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0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8" r:id="rId18"/>
    <p:sldId id="271" r:id="rId19"/>
    <p:sldId id="272" r:id="rId20"/>
    <p:sldId id="279" r:id="rId21"/>
    <p:sldId id="273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3617372"/>
          </a:xfrm>
        </p:spPr>
        <p:txBody>
          <a:bodyPr/>
          <a:lstStyle/>
          <a:p>
            <a:pPr algn="ctr"/>
            <a:r>
              <a:rPr lang="ru-RU" sz="5400" b="1" dirty="0"/>
              <a:t>«Давайте в жизни искать позитив!»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98882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5849620"/>
          </a:xfrm>
        </p:spPr>
        <p:txBody>
          <a:bodyPr/>
          <a:lstStyle/>
          <a:p>
            <a:r>
              <a:rPr lang="ru-RU" dirty="0"/>
              <a:t>Будьте доброжелательными к людям, излучайте положительные эмоции. </a:t>
            </a:r>
            <a:br>
              <a:rPr lang="ru-RU" dirty="0"/>
            </a:br>
            <a:r>
              <a:rPr lang="ru-RU" dirty="0"/>
              <a:t>• Выражайте людям свою симпатию, улыбайтесь чаще. </a:t>
            </a:r>
            <a:br>
              <a:rPr lang="ru-RU" dirty="0"/>
            </a:br>
            <a:r>
              <a:rPr lang="ru-RU" dirty="0"/>
              <a:t>• Проявляйте искренний интерес и внимание к собеседнику. </a:t>
            </a:r>
            <a:br>
              <a:rPr lang="ru-RU" dirty="0"/>
            </a:br>
            <a:r>
              <a:rPr lang="ru-RU" dirty="0"/>
              <a:t>• Научитесь слушать и распределять инициативу в разговоре. </a:t>
            </a:r>
            <a:br>
              <a:rPr lang="ru-RU" dirty="0"/>
            </a:br>
            <a:r>
              <a:rPr lang="ru-RU" dirty="0"/>
              <a:t>• Не забывайте говорить комплименты.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307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Светлана\Desktop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208912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198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3545364"/>
          </a:xfrm>
        </p:spPr>
        <p:txBody>
          <a:bodyPr/>
          <a:lstStyle/>
          <a:p>
            <a:pPr algn="ctr"/>
            <a:r>
              <a:rPr lang="ru-RU" sz="6000" b="1" dirty="0" smtClean="0"/>
              <a:t>Комплимент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797533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193436"/>
          </a:xfrm>
        </p:spPr>
        <p:txBody>
          <a:bodyPr/>
          <a:lstStyle/>
          <a:p>
            <a:pPr algn="ctr"/>
            <a:r>
              <a:rPr lang="ru-RU" sz="6000" b="1" dirty="0" smtClean="0"/>
              <a:t>Критика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311464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3905404"/>
          </a:xfrm>
        </p:spPr>
        <p:txBody>
          <a:bodyPr/>
          <a:lstStyle/>
          <a:p>
            <a:pPr algn="ctr"/>
            <a:r>
              <a:rPr lang="ru-RU" sz="6000" b="1" dirty="0"/>
              <a:t>Пожелание другу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0207921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3977412"/>
          </a:xfrm>
        </p:spPr>
        <p:txBody>
          <a:bodyPr/>
          <a:lstStyle/>
          <a:p>
            <a:pPr algn="ctr"/>
            <a:r>
              <a:rPr lang="ru-RU" sz="6000" b="1" dirty="0"/>
              <a:t>Как сформировать позитивную установку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5502935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11191"/>
              </p:ext>
            </p:extLst>
          </p:nvPr>
        </p:nvGraphicFramePr>
        <p:xfrm>
          <a:off x="539552" y="764704"/>
          <a:ext cx="8208912" cy="59766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2448"/>
                <a:gridCol w="4176464"/>
              </a:tblGrid>
              <a:tr h="9330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725"/>
                        </a:spcAft>
                      </a:pPr>
                      <a:r>
                        <a:rPr lang="ru-RU" sz="1200">
                          <a:effectLst/>
                        </a:rPr>
                        <a:t>Негативные установки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9855" marR="109855" marT="109855" marB="1098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725"/>
                        </a:spcAft>
                      </a:pPr>
                      <a:r>
                        <a:rPr lang="ru-RU" sz="1200">
                          <a:effectLst/>
                        </a:rPr>
                        <a:t>Позитивные установки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9855" marR="109855" marT="109855" marB="109855"/>
                </a:tc>
              </a:tr>
              <a:tr h="10796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725"/>
                        </a:spcAft>
                      </a:pPr>
                      <a:r>
                        <a:rPr lang="ru-RU" sz="1200">
                          <a:effectLst/>
                        </a:rPr>
                        <a:t>Ты ничего не умеешь делать, у тебя ничего никогда не получается.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9855" marR="109855" marT="109855" marB="1098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725"/>
                        </a:spcAft>
                      </a:pPr>
                      <a:r>
                        <a:rPr lang="ru-RU" sz="1200">
                          <a:effectLst/>
                        </a:rPr>
                        <a:t>Попробуй еще раз, у тебя обязательно получится.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9855" marR="109855" marT="109855" marB="109855"/>
                </a:tc>
              </a:tr>
              <a:tr h="14422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725"/>
                        </a:spcAft>
                      </a:pPr>
                      <a:r>
                        <a:rPr lang="ru-RU" sz="1200">
                          <a:effectLst/>
                        </a:rPr>
                        <a:t>Я не уверен в себе.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9855" marR="109855" marT="109855" marB="1098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725"/>
                        </a:spcAft>
                      </a:pPr>
                      <a:r>
                        <a:rPr lang="ru-RU" sz="1200" dirty="0">
                          <a:effectLst/>
                        </a:rPr>
                        <a:t>Я спокойно и свободно говорю с людьми, окружающие с уважением относятся ко мне.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9855" marR="109855" marT="109855" marB="109855"/>
                </a:tc>
              </a:tr>
              <a:tr h="14422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725"/>
                        </a:spcAft>
                      </a:pPr>
                      <a:r>
                        <a:rPr lang="ru-RU" sz="1200">
                          <a:effectLst/>
                        </a:rPr>
                        <a:t>Я боюсь, что не сдам экзамен.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9855" marR="109855" marT="109855" marB="1098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725"/>
                        </a:spcAft>
                      </a:pPr>
                      <a:r>
                        <a:rPr lang="ru-RU" sz="1200">
                          <a:effectLst/>
                        </a:rPr>
                        <a:t>Я готов по всем вопросам билетов, я хорошо посещал уроки, я уверен, что смогу ответить на все вопросы учителя.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9855" marR="109855" marT="109855" marB="109855"/>
                </a:tc>
              </a:tr>
              <a:tr h="10796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725"/>
                        </a:spcAft>
                      </a:pPr>
                      <a:r>
                        <a:rPr lang="ru-RU" sz="1200">
                          <a:effectLst/>
                        </a:rPr>
                        <a:t>Я живу в трудные времена.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9855" marR="109855" marT="109855" marB="1098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725"/>
                        </a:spcAft>
                      </a:pPr>
                      <a:r>
                        <a:rPr lang="ru-RU" sz="1200" dirty="0">
                          <a:effectLst/>
                        </a:rPr>
                        <a:t>У каждого времени есть свои особенности.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9855" marR="109855" marT="109855" marB="10985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8937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121428"/>
          </a:xfrm>
        </p:spPr>
        <p:txBody>
          <a:bodyPr/>
          <a:lstStyle/>
          <a:p>
            <a:r>
              <a:rPr lang="ru-RU" sz="6000" b="1" dirty="0"/>
              <a:t>Неоконченные предложения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1105715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2897292"/>
          </a:xfrm>
        </p:spPr>
        <p:txBody>
          <a:bodyPr/>
          <a:lstStyle/>
          <a:p>
            <a:pPr algn="ctr"/>
            <a:r>
              <a:rPr lang="ru-RU" sz="6000" b="1" dirty="0"/>
              <a:t>Цепочка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7337226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409460"/>
          </a:xfrm>
        </p:spPr>
        <p:txBody>
          <a:bodyPr/>
          <a:lstStyle/>
          <a:p>
            <a:pPr algn="ctr"/>
            <a:r>
              <a:rPr lang="ru-RU" sz="6000" b="1" dirty="0" smtClean="0"/>
              <a:t>Самомассаж пальцев </a:t>
            </a:r>
            <a:br>
              <a:rPr lang="ru-RU" sz="6000" b="1" dirty="0" smtClean="0"/>
            </a:br>
            <a:r>
              <a:rPr lang="ru-RU" sz="6000" b="1" dirty="0" smtClean="0"/>
              <a:t>рук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055076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625484"/>
          </a:xfrm>
        </p:spPr>
        <p:txBody>
          <a:bodyPr/>
          <a:lstStyle/>
          <a:p>
            <a:pPr algn="ctr"/>
            <a:r>
              <a:rPr lang="ru-RU" dirty="0"/>
              <a:t>Мир многогранен, многоцветен,</a:t>
            </a:r>
            <a:br>
              <a:rPr lang="ru-RU" dirty="0"/>
            </a:br>
            <a:r>
              <a:rPr lang="ru-RU" dirty="0"/>
              <a:t>Порою добр, жесток подчас,</a:t>
            </a:r>
            <a:br>
              <a:rPr lang="ru-RU" dirty="0"/>
            </a:br>
            <a:r>
              <a:rPr lang="ru-RU" dirty="0"/>
              <a:t>Он щедр и скуп, богат и беден: </a:t>
            </a:r>
            <a:br>
              <a:rPr lang="ru-RU" dirty="0"/>
            </a:br>
            <a:r>
              <a:rPr lang="ru-RU" dirty="0"/>
              <a:t>Вглядись в него- он весь для нас!</a:t>
            </a:r>
            <a:br>
              <a:rPr lang="ru-RU" dirty="0"/>
            </a:br>
            <a:r>
              <a:rPr lang="ru-RU" b="1" i="1" dirty="0"/>
              <a:t>(В. </a:t>
            </a:r>
            <a:r>
              <a:rPr lang="ru-RU" b="1" i="1" dirty="0" err="1"/>
              <a:t>Алатырцев</a:t>
            </a:r>
            <a:r>
              <a:rPr lang="ru-RU" b="1" i="1" dirty="0"/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55002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697492"/>
          </a:xfrm>
        </p:spPr>
        <p:txBody>
          <a:bodyPr/>
          <a:lstStyle/>
          <a:p>
            <a:pPr algn="ctr"/>
            <a:r>
              <a:rPr lang="ru-RU" sz="6000" b="1" dirty="0"/>
              <a:t>ЦВЕТОВОЕ ДЫХАНИЕ</a:t>
            </a:r>
            <a:r>
              <a:rPr lang="ru-RU" sz="6000" dirty="0"/>
              <a:t/>
            </a:r>
            <a:br>
              <a:rPr lang="ru-RU" sz="6000" dirty="0"/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3686805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548680"/>
            <a:ext cx="7125113" cy="6192688"/>
          </a:xfrm>
        </p:spPr>
        <p:txBody>
          <a:bodyPr/>
          <a:lstStyle/>
          <a:p>
            <a:r>
              <a:rPr lang="ru-RU" sz="2800" dirty="0"/>
              <a:t>Учитесь управлять собой</a:t>
            </a:r>
            <a:br>
              <a:rPr lang="ru-RU" sz="2800" dirty="0"/>
            </a:br>
            <a:r>
              <a:rPr lang="ru-RU" sz="2800" dirty="0"/>
              <a:t>Во всём ищите добрые начала</a:t>
            </a:r>
            <a:br>
              <a:rPr lang="ru-RU" sz="2800" dirty="0"/>
            </a:br>
            <a:r>
              <a:rPr lang="ru-RU" sz="2800" dirty="0"/>
              <a:t>И, споря с трудною судьбой</a:t>
            </a:r>
            <a:br>
              <a:rPr lang="ru-RU" sz="2800" dirty="0"/>
            </a:br>
            <a:r>
              <a:rPr lang="ru-RU" sz="2800" dirty="0"/>
              <a:t>Умейте начинать сначала</a:t>
            </a:r>
            <a:br>
              <a:rPr lang="ru-RU" sz="2800" dirty="0"/>
            </a:br>
            <a:r>
              <a:rPr lang="ru-RU" sz="2800" dirty="0"/>
              <a:t>Споткнувшись, самому вставать</a:t>
            </a:r>
            <a:br>
              <a:rPr lang="ru-RU" sz="2800" dirty="0"/>
            </a:br>
            <a:r>
              <a:rPr lang="ru-RU" sz="2800" dirty="0"/>
              <a:t>В самом себе искать опору,</a:t>
            </a:r>
            <a:br>
              <a:rPr lang="ru-RU" sz="2800" dirty="0"/>
            </a:br>
            <a:r>
              <a:rPr lang="ru-RU" sz="2800" dirty="0"/>
              <a:t>При быстром продвиженье в гору,</a:t>
            </a:r>
            <a:br>
              <a:rPr lang="ru-RU" sz="2800" dirty="0"/>
            </a:br>
            <a:r>
              <a:rPr lang="ru-RU" sz="2800" dirty="0"/>
              <a:t>Друзей в пути не растерять....</a:t>
            </a:r>
            <a:br>
              <a:rPr lang="ru-RU" sz="2800" dirty="0"/>
            </a:br>
            <a:r>
              <a:rPr lang="ru-RU" sz="2800" dirty="0"/>
              <a:t>Не злобствуйте, не исходите ядом</a:t>
            </a:r>
            <a:br>
              <a:rPr lang="ru-RU" sz="2800" dirty="0"/>
            </a:br>
            <a:r>
              <a:rPr lang="ru-RU" sz="2800" dirty="0"/>
              <a:t>Не радуйтесь чужой беде</a:t>
            </a:r>
            <a:br>
              <a:rPr lang="ru-RU" sz="2800" dirty="0"/>
            </a:br>
            <a:r>
              <a:rPr lang="ru-RU" sz="2800" dirty="0"/>
              <a:t>Ищите лишь добро везде</a:t>
            </a:r>
            <a:br>
              <a:rPr lang="ru-RU" sz="2800" dirty="0"/>
            </a:br>
            <a:r>
              <a:rPr lang="ru-RU" sz="2800" dirty="0"/>
              <a:t>Не умирайте пока живы!</a:t>
            </a:r>
            <a:br>
              <a:rPr lang="ru-RU" sz="2800" dirty="0"/>
            </a:br>
            <a:r>
              <a:rPr lang="ru-RU" sz="2800" dirty="0"/>
              <a:t>Поверьте, беды все уйдут</a:t>
            </a:r>
            <a:br>
              <a:rPr lang="ru-RU" sz="2800" dirty="0"/>
            </a:br>
            <a:r>
              <a:rPr lang="ru-RU" sz="2800" dirty="0"/>
              <a:t>И завтра будет день счастливым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193727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553476"/>
          </a:xfrm>
        </p:spPr>
        <p:txBody>
          <a:bodyPr/>
          <a:lstStyle/>
          <a:p>
            <a:pPr algn="ctr"/>
            <a:r>
              <a:rPr lang="ru-RU" sz="7200" dirty="0" smtClean="0"/>
              <a:t>Спасибо </a:t>
            </a:r>
            <a:br>
              <a:rPr lang="ru-RU" sz="7200" dirty="0" smtClean="0"/>
            </a:br>
            <a:r>
              <a:rPr lang="ru-RU" sz="7200" dirty="0" smtClean="0"/>
              <a:t>за</a:t>
            </a:r>
            <a:br>
              <a:rPr lang="ru-RU" sz="7200" dirty="0" smtClean="0"/>
            </a:br>
            <a:r>
              <a:rPr lang="ru-RU" sz="7200" dirty="0" smtClean="0"/>
              <a:t>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797697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5921628"/>
          </a:xfrm>
        </p:spPr>
        <p:txBody>
          <a:bodyPr/>
          <a:lstStyle/>
          <a:p>
            <a:r>
              <a:rPr lang="ru-RU" b="1" dirty="0"/>
              <a:t>Оптимизм – бодрое, жизнерадостное мироощущение, при котором человек видит во всем только светлые стороны; верит в будущее, в успех, в то, что в мире господствует положительное начало, добро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3893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5489580"/>
          </a:xfrm>
        </p:spPr>
        <p:txBody>
          <a:bodyPr/>
          <a:lstStyle/>
          <a:p>
            <a:r>
              <a:rPr lang="ru-RU" dirty="0"/>
              <a:t>«Оптимизм - это сила надежды, не иссякающая там, где отчаялись другие»                   Д. </a:t>
            </a:r>
            <a:r>
              <a:rPr lang="ru-RU" dirty="0" err="1"/>
              <a:t>Бонхеффер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9130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5561588"/>
          </a:xfrm>
        </p:spPr>
        <p:txBody>
          <a:bodyPr/>
          <a:lstStyle/>
          <a:p>
            <a:r>
              <a:rPr lang="ru-RU" b="1" dirty="0"/>
              <a:t>Пессимизм – мрачное мироощущение, при котором человек не верит в будущее и во всем склонен видеть унылое, плохое.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0148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6065644"/>
          </a:xfrm>
        </p:spPr>
        <p:txBody>
          <a:bodyPr/>
          <a:lstStyle/>
          <a:p>
            <a:r>
              <a:rPr lang="ru-RU" dirty="0"/>
              <a:t>Проверьте свой коэффициент оптимизма.</a:t>
            </a:r>
            <a:br>
              <a:rPr lang="ru-RU" dirty="0"/>
            </a:br>
            <a:r>
              <a:rPr lang="ru-RU" dirty="0"/>
              <a:t>1. Я люблю знакомиться с новыми людьми.</a:t>
            </a:r>
            <a:br>
              <a:rPr lang="ru-RU" dirty="0"/>
            </a:br>
            <a:r>
              <a:rPr lang="ru-RU" dirty="0"/>
              <a:t>2. Я верю, что человек по природе хороший, добрый.</a:t>
            </a:r>
            <a:br>
              <a:rPr lang="ru-RU" dirty="0"/>
            </a:br>
            <a:r>
              <a:rPr lang="ru-RU" dirty="0"/>
              <a:t>3. Я не боюсь будущего.</a:t>
            </a:r>
            <a:br>
              <a:rPr lang="ru-RU" dirty="0"/>
            </a:br>
            <a:r>
              <a:rPr lang="ru-RU" dirty="0"/>
              <a:t>4. Меня не беспокоят мысли о прошлом.</a:t>
            </a:r>
            <a:br>
              <a:rPr lang="ru-RU" dirty="0"/>
            </a:br>
            <a:r>
              <a:rPr lang="ru-RU" dirty="0"/>
              <a:t>5. Я люблю себя.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8298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125113" cy="5400600"/>
          </a:xfrm>
        </p:spPr>
        <p:txBody>
          <a:bodyPr/>
          <a:lstStyle/>
          <a:p>
            <a:r>
              <a:rPr lang="ru-RU" dirty="0"/>
              <a:t>6. Я знаю, что другие также любят меня.</a:t>
            </a:r>
            <a:br>
              <a:rPr lang="ru-RU" dirty="0"/>
            </a:br>
            <a:r>
              <a:rPr lang="ru-RU" dirty="0"/>
              <a:t>7. Я часто смеюсь, шучу, валяю дурака.</a:t>
            </a:r>
            <a:br>
              <a:rPr lang="ru-RU" dirty="0"/>
            </a:br>
            <a:r>
              <a:rPr lang="ru-RU" dirty="0"/>
              <a:t>8. Я обязательно сделаю карьеру.</a:t>
            </a:r>
            <a:br>
              <a:rPr lang="ru-RU" dirty="0"/>
            </a:br>
            <a:r>
              <a:rPr lang="ru-RU" dirty="0"/>
              <a:t>9. Я думаю позитивно.</a:t>
            </a:r>
            <a:br>
              <a:rPr lang="ru-RU" dirty="0"/>
            </a:br>
            <a:r>
              <a:rPr lang="ru-RU" dirty="0"/>
              <a:t>10. Сейчас бы я съел что -нибудь вкусное и не буду считать калории.</a:t>
            </a:r>
          </a:p>
        </p:txBody>
      </p:sp>
    </p:spTree>
    <p:extLst>
      <p:ext uri="{BB962C8B-B14F-4D97-AF65-F5344CB8AC3E}">
        <p14:creationId xmlns:p14="http://schemas.microsoft.com/office/powerpoint/2010/main" val="464187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5849620"/>
          </a:xfrm>
        </p:spPr>
        <p:txBody>
          <a:bodyPr/>
          <a:lstStyle/>
          <a:p>
            <a:pPr algn="ctr"/>
            <a:r>
              <a:rPr lang="ru-RU" dirty="0" smtClean="0"/>
              <a:t>1. Что </a:t>
            </a:r>
            <a:r>
              <a:rPr lang="ru-RU" dirty="0"/>
              <a:t>в случившемся есть хорошего?</a:t>
            </a:r>
            <a:br>
              <a:rPr lang="ru-RU" dirty="0"/>
            </a:br>
            <a:r>
              <a:rPr lang="ru-RU" dirty="0"/>
              <a:t>2. Чему я смогу научиться?</a:t>
            </a:r>
            <a:br>
              <a:rPr lang="ru-RU" dirty="0"/>
            </a:br>
            <a:r>
              <a:rPr lang="ru-RU" dirty="0"/>
              <a:t>3. Как могу исправить ситуацию с наименьшими потерями для себя?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8443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030208"/>
              </p:ext>
            </p:extLst>
          </p:nvPr>
        </p:nvGraphicFramePr>
        <p:xfrm>
          <a:off x="899592" y="116633"/>
          <a:ext cx="7200800" cy="6524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68352"/>
                <a:gridCol w="4032448"/>
              </a:tblGrid>
              <a:tr h="3317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Зло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Добро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93" marR="46393" marT="0" marB="0"/>
                </a:tc>
              </a:tr>
              <a:tr h="7471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Я заброшен судьбой на мрачный необитаемый остров и не имею никакой надежды на избавление.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Но я жив, я не утонул, подобно всем моим товарищам.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93" marR="46393" marT="0" marB="0"/>
                </a:tc>
              </a:tr>
              <a:tr h="11270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Я как бы выделен и отрезан от всего мира и обречен на горе.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Но зато я выделен из всего нашего экипажа, и тот, кто столь чудесным образом спас меня от смерти. Может спасти меня и от моего безотрадного положения.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93" marR="46393" marT="0" marB="0"/>
                </a:tc>
              </a:tr>
              <a:tr h="7471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Я отдален от всего человечества; я отшельник, изгнанный из общества людей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Но я не умер с голоду и не погиб в этом пустынном месте, где человеку нечем питаться.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93" marR="46393" marT="0" marB="0"/>
                </a:tc>
              </a:tr>
              <a:tr h="13170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Я беззащитен против нападения людей и зверей.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Но остров, куда я попал, безлюден, и я не видел на нем ни одного хищного зверя, как на берегах Африки. Что было бы со мной, если бы меня выбросило на Африканский берег?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93" marR="46393" marT="0" marB="0"/>
                </a:tc>
              </a:tr>
              <a:tr h="1697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Мне не с кем перемолвиться, словом и некому утешить меня.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Но бог чудесно пригнал наш корабль так близко к берегу, что я не только успел запастись всем необходимым для удовлетворения моих текущих потребностей, но и получил возможность добывать себе пропитание до конца моих дней.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93" marR="46393" marT="0" marB="0"/>
                </a:tc>
              </a:tr>
              <a:tr h="557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У меня мало одежды, и скоро мне будет нечем прикрывать свое тело.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Но я живу в жарком климате, где можно обойтись и без одежды.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93" marR="4639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4811550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47</TotalTime>
  <Words>460</Words>
  <Application>Microsoft Office PowerPoint</Application>
  <PresentationFormat>Экран (4:3)</PresentationFormat>
  <Paragraphs>43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Spring</vt:lpstr>
      <vt:lpstr>«Давайте в жизни искать позитив!»</vt:lpstr>
      <vt:lpstr>Мир многогранен, многоцветен, Порою добр, жесток подчас, Он щедр и скуп, богат и беден:  Вглядись в него- он весь для нас! (В. Алатырцев) </vt:lpstr>
      <vt:lpstr>Оптимизм – бодрое, жизнерадостное мироощущение, при котором человек видит во всем только светлые стороны; верит в будущее, в успех, в то, что в мире господствует положительное начало, добро. </vt:lpstr>
      <vt:lpstr>«Оптимизм - это сила надежды, не иссякающая там, где отчаялись другие»                   Д. Бонхеффер </vt:lpstr>
      <vt:lpstr>Пессимизм – мрачное мироощущение, при котором человек не верит в будущее и во всем склонен видеть унылое, плохое. </vt:lpstr>
      <vt:lpstr>Проверьте свой коэффициент оптимизма. 1. Я люблю знакомиться с новыми людьми. 2. Я верю, что человек по природе хороший, добрый. 3. Я не боюсь будущего. 4. Меня не беспокоят мысли о прошлом. 5. Я люблю себя. </vt:lpstr>
      <vt:lpstr>6. Я знаю, что другие также любят меня. 7. Я часто смеюсь, шучу, валяю дурака. 8. Я обязательно сделаю карьеру. 9. Я думаю позитивно. 10. Сейчас бы я съел что -нибудь вкусное и не буду считать калории.</vt:lpstr>
      <vt:lpstr>1. Что в случившемся есть хорошего? 2. Чему я смогу научиться? 3. Как могу исправить ситуацию с наименьшими потерями для себя? </vt:lpstr>
      <vt:lpstr>Презентация PowerPoint</vt:lpstr>
      <vt:lpstr>Будьте доброжелательными к людям, излучайте положительные эмоции.  • Выражайте людям свою симпатию, улыбайтесь чаще.  • Проявляйте искренний интерес и внимание к собеседнику.  • Научитесь слушать и распределять инициативу в разговоре.  • Не забывайте говорить комплименты.  </vt:lpstr>
      <vt:lpstr>Презентация PowerPoint</vt:lpstr>
      <vt:lpstr>Комплимент</vt:lpstr>
      <vt:lpstr>Критика</vt:lpstr>
      <vt:lpstr>Пожелание другу</vt:lpstr>
      <vt:lpstr>Как сформировать позитивную установку</vt:lpstr>
      <vt:lpstr>Презентация PowerPoint</vt:lpstr>
      <vt:lpstr>Неоконченные предложения</vt:lpstr>
      <vt:lpstr>Цепочка</vt:lpstr>
      <vt:lpstr>Самомассаж пальцев  рук</vt:lpstr>
      <vt:lpstr>ЦВЕТОВОЕ ДЫХАНИЕ </vt:lpstr>
      <vt:lpstr>Учитесь управлять собой Во всём ищите добрые начала И, споря с трудною судьбой Умейте начинать сначала Споткнувшись, самому вставать В самом себе искать опору, При быстром продвиженье в гору, Друзей в пути не растерять.... Не злобствуйте, не исходите ядом Не радуйтесь чужой беде Ищите лишь добро везде Не умирайте пока живы! Поверьте, беды все уйдут И завтра будет день счастливым 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«Давайте в жизни искать позитив!»</dc:title>
  <dc:creator>Светлана</dc:creator>
  <cp:lastModifiedBy>Светлана</cp:lastModifiedBy>
  <cp:revision>8</cp:revision>
  <dcterms:created xsi:type="dcterms:W3CDTF">2018-11-25T17:20:18Z</dcterms:created>
  <dcterms:modified xsi:type="dcterms:W3CDTF">2018-11-25T18:31:41Z</dcterms:modified>
</cp:coreProperties>
</file>