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75" r:id="rId5"/>
    <p:sldId id="258" r:id="rId6"/>
    <p:sldId id="259" r:id="rId7"/>
    <p:sldId id="260" r:id="rId8"/>
    <p:sldId id="272" r:id="rId9"/>
    <p:sldId id="273" r:id="rId10"/>
    <p:sldId id="271" r:id="rId11"/>
    <p:sldId id="270" r:id="rId12"/>
    <p:sldId id="269" r:id="rId13"/>
    <p:sldId id="268" r:id="rId14"/>
    <p:sldId id="267" r:id="rId15"/>
    <p:sldId id="277" r:id="rId16"/>
    <p:sldId id="278" r:id="rId17"/>
    <p:sldId id="279" r:id="rId18"/>
    <p:sldId id="280" r:id="rId19"/>
    <p:sldId id="261" r:id="rId20"/>
    <p:sldId id="265" r:id="rId21"/>
    <p:sldId id="26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2F17B-5CEF-45CA-A06A-F97E25745AC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4EBF-B5F6-4818-BFAF-369497ED0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2F17B-5CEF-45CA-A06A-F97E25745AC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4EBF-B5F6-4818-BFAF-369497ED0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2F17B-5CEF-45CA-A06A-F97E25745AC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4EBF-B5F6-4818-BFAF-369497ED0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2F17B-5CEF-45CA-A06A-F97E25745AC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4EBF-B5F6-4818-BFAF-369497ED0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2F17B-5CEF-45CA-A06A-F97E25745AC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4EBF-B5F6-4818-BFAF-369497ED0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2F17B-5CEF-45CA-A06A-F97E25745AC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4EBF-B5F6-4818-BFAF-369497ED0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2F17B-5CEF-45CA-A06A-F97E25745AC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4EBF-B5F6-4818-BFAF-369497ED0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2F17B-5CEF-45CA-A06A-F97E25745AC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4EBF-B5F6-4818-BFAF-369497ED0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2F17B-5CEF-45CA-A06A-F97E25745AC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4EBF-B5F6-4818-BFAF-369497ED0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2F17B-5CEF-45CA-A06A-F97E25745AC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4EBF-B5F6-4818-BFAF-369497ED0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2F17B-5CEF-45CA-A06A-F97E25745AC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4EBF-B5F6-4818-BFAF-369497ED0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2F17B-5CEF-45CA-A06A-F97E25745AC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74EBF-B5F6-4818-BFAF-369497ED0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Экологические проблемы лекарственных растений 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родного 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края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3886200"/>
            <a:ext cx="3600400" cy="1752600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Подготовила педагог дополнительного образования МАУ ДО «</a:t>
            </a:r>
            <a:r>
              <a:rPr lang="ru-RU" b="1" dirty="0" err="1" smtClean="0">
                <a:solidFill>
                  <a:schemeClr val="tx1"/>
                </a:solidFill>
              </a:rPr>
              <a:t>Викуловский</a:t>
            </a:r>
            <a:r>
              <a:rPr lang="ru-RU" b="1" dirty="0" smtClean="0">
                <a:solidFill>
                  <a:schemeClr val="tx1"/>
                </a:solidFill>
              </a:rPr>
              <a:t> Центр творчества»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Жукова Марина Александровна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5602" name="Picture 2" descr="https://im0-tub-ru.yandex.net/i?id=52bdcf1690fa21bbcd8442279f15bf24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7" y="2788133"/>
            <a:ext cx="1584176" cy="2896780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051720" y="1783641"/>
            <a:ext cx="4752528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Лопух.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этого растения несколько названий — лопух, репей или репейник. Название 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«лопух»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это широколистное растение получило потому, что в старину лист назывался 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i="1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лоп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.На первом году жизни у лопуха вырастают огромные листья, а на втором — высокий стебель, который бывает выше человеческого роста, с небольшими фиолетовыми цветами. Затем растение отмирает.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6626" name="Picture 2" descr="https://pbs.twimg.com/media/CR2Fup0WUAQLh5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780929"/>
            <a:ext cx="2736305" cy="29343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35696" y="1196752"/>
            <a:ext cx="396044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Шиповник.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 давних пор применяется в медицине. Интересно, что используются не только его плоды, но и корни, семена, лепестки. Красновато-оранжевые плоды растения славятся тем, что в них собрано огромное количество полезных веществ. Это витамины (A, B, C, E, K, P),  микроэлементы:  хром, кольт, марганец, медь, фосфор, магний, натрий, железо, кальций, калий, дубильные вещества, пектины, различные кислоты и сахара, а также эфирное масло.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7650" name="Picture 2" descr="https://crosti.ru/patterns/00/1c/ca/35484e5554/pict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852936"/>
            <a:ext cx="2664296" cy="26642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1340768"/>
            <a:ext cx="351013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Малина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целебная ягода. Она богата витамином С и каротином, есть в ее ягодах и сахар. Чаем, настоянным на сушеных ягодах и листьях малины, душистым малиновым вареньем лечат простуду. Отвары цветков помогают при болезнях глаз, а малиновый сироп применяют при болях в желудке.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8674" name="Picture 2" descr="https://i.pinimg.com/736x/01/fb/69/01fb691e717acb1d7c1542becbb2502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7" y="2852937"/>
            <a:ext cx="2664296" cy="282357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836712"/>
            <a:ext cx="351013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Одуванчик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тоже лекарственное растение. Его так и называют ученые — «одуванчик лекарственный». Цветет одуванчик весной. Умывшись майской росой, он раскрывает свои ярко-желтые цветы-лампочки, которые красочно оживляют природу. Народные лекари называли одуванчик «жизненным эликсиром», т.е. он использовался при лечении многих болезней: желудка, кишечника, мочевого пузыря, для улучшения аппетита.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https://allforchildren.ru/rebus/rebus19/19-0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772816"/>
            <a:ext cx="626469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https://konspekta.net/lektsiiorgimg/baza8/4374090098165.files/image00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700808"/>
            <a:ext cx="4981723" cy="2366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https://ds04.infourok.ru/uploads/ex/07fa/000e38c9-b2a4d8b3/13/hello_html_m3cbd1d6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844824"/>
            <a:ext cx="604867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https://biouroki.ru/content/f/1012/4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700808"/>
            <a:ext cx="6120680" cy="25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https://ds04.infourok.ru/uploads/ex/06fa/00074671-f8529447/img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9" y="1556793"/>
            <a:ext cx="567533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691680" y="1199057"/>
            <a:ext cx="6048672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сбора лекарственных растений:</a:t>
            </a:r>
            <a:endParaRPr kumimoji="0" lang="ru-RU" sz="24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Нельзя вырывать растение с корнями, так как это ведет к полному уничтожению растений.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Нельзя срывать или срезать полностью листья с одного куста.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 Лекарственные растения следует собирать строго в указанные календарные сроки.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Необходимо знать лекарственное растение и отличать его от ядовитых растений.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Собирать лекарственное растение нужно в сухую погоду, утром, после того, как высохнет роса.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Собирать растения нужно в лесу или на лугу, где нет вблизи дорог, чтобы растения не были отравлены газами из выхлопных труб транспорта.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Сушить растения нужно в тени.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Не рвать растения, которые занесены в Красную книгу.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547664" y="2185272"/>
            <a:ext cx="626469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Лекарственные растения -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те растения, которые применяются в профилактических и лечебных целях.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900igr.net/up/datas/179060/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1714488"/>
            <a:ext cx="56436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за внимание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fsd.videouroki.net/html/2017/01/10/v_5875041236f7b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ds05.infourok.ru/uploads/ex/10ac/0005b5fb-483da0c6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148" name="Picture 4" descr="https://cdn1.ozone.ru/multimedia/10328923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564905"/>
            <a:ext cx="3063528" cy="3096344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547664" y="1448075"/>
            <a:ext cx="3816424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Дуб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многих народов дуб считается самым красивым и самым старым деревом на Земле... Дубовая ветвь означала могущество и венком из дубовых ветвей награждали за воинские подвиги. Дуб живет долго, отдельные деревья — до 1000 и более лет. Ванны из дубовой коры рекомендуют для общего укрепления организма. Отвар коры дуба используют при стоматите, для укрепления десен.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-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128" name="Picture 8" descr="https://thumbs.dreamstime.com/b/%D1%87%D0%B5%D1%80%D1%82%D0%B5%D0%B6-%D0%B2%D0%B5%D0%BA%D1%82%D0%BE%D1%80%D0%B0-%D0%B1%D0%B5%D1%80%D0%B5%D0%B7%D1%8B-733791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708920"/>
            <a:ext cx="2088232" cy="2955046"/>
          </a:xfrm>
          <a:prstGeom prst="rect">
            <a:avLst/>
          </a:prstGeom>
          <a:noFill/>
        </p:spPr>
      </p:pic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1691680" y="822433"/>
            <a:ext cx="4536504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Береза.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земном шаре насчитывается около 120 видов берез, только не все они с белой корой — у некоторых она желтая или совсем темная, почти черная... С незапамятных времен русские люди парились березовыми вениками в бане и недаром: листья березы обладают способностью за 2—3 часа убивать болезнетворные микробы. Настои и отвары березовых почек применяются при болезнях органов дыхания, при мелких ранениях, кожных заболеваниях, при лечении заболеваний почек .Березовый сок — очень полезный напиток — рекомендуется как общеукрепляющее средство.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4100" name="Picture 4" descr="https://i.pinimg.com/736x/6c/c4/8a/6cc48add3f17679c23a98493eda934a0--colorful-flowers-art-flow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924944"/>
            <a:ext cx="2049348" cy="2894559"/>
          </a:xfrm>
          <a:prstGeom prst="rect">
            <a:avLst/>
          </a:prstGeom>
          <a:noFill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979712" y="1693633"/>
            <a:ext cx="432048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Ромашка.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современной научной медицине ромашка широко используется. Цветки ее применяют в качестве противовоспалительного, спазмолитического средства, при желудочных заболеваниях. Обладает она и противоаллергическим действием.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4578" name="Picture 2" descr="https://aurveda.files.wordpress.com/2011/03/d0bfd0bed0b4d0bed180d0bed0b6d0bdd0b8d0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636912"/>
            <a:ext cx="2232247" cy="304779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1124744"/>
            <a:ext cx="401419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Подорожник.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По-другому подорожник называют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семижильником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порезником. В средние века его применяли при заболеваниях легких, желудка, как противолихорадочное средство. В народной медицине он применяется в виде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свежеистолченной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массы при длительно незаживающих ранах и язвах.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ediaurok.ucoz.net/kliparti/9/slajd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3554" name="Picture 2" descr="https://aurveda.files.wordpress.com/2011/03/d0bad180d0bed0bfd0b8d0b2d0b0-d0b4d0b2d183d0b4d0bed0bcd0bdd0b0d18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5" y="2540192"/>
            <a:ext cx="2232248" cy="31210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1052736"/>
            <a:ext cx="387017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Крапива.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Название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«крапива»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произошло от слов кропить, крапчатый и связано с главным признаком крапивы – обжигать, оставляя на коже красные крапины. Крапиву полезно употреблять в пищу, т. к. она содержит железо, магний и кальций, т. е. вещества, которые очень важны для полноценного развития человека и поддержания его здоровья. Отвар крапивы можно использовать для окрашивания яиц в зеленоватый цвет, из нее добывают пищевой зеленый краситель.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413</Words>
  <Application>Microsoft Office PowerPoint</Application>
  <PresentationFormat>Экран (4:3)</PresentationFormat>
  <Paragraphs>25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Экологические проблемы лекарственных растений родного края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Лекарственные растения</dc:title>
  <dc:creator>User</dc:creator>
  <cp:lastModifiedBy>21</cp:lastModifiedBy>
  <cp:revision>30</cp:revision>
  <dcterms:created xsi:type="dcterms:W3CDTF">2021-02-02T16:27:19Z</dcterms:created>
  <dcterms:modified xsi:type="dcterms:W3CDTF">2025-01-23T08:50:22Z</dcterms:modified>
</cp:coreProperties>
</file>