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1" r:id="rId1"/>
  </p:sldMasterIdLst>
  <p:sldIdLst>
    <p:sldId id="262" r:id="rId2"/>
    <p:sldId id="263" r:id="rId3"/>
    <p:sldId id="256" r:id="rId4"/>
    <p:sldId id="257" r:id="rId5"/>
    <p:sldId id="258" r:id="rId6"/>
    <p:sldId id="265" r:id="rId7"/>
    <p:sldId id="264" r:id="rId8"/>
    <p:sldId id="266" r:id="rId9"/>
    <p:sldId id="259" r:id="rId10"/>
    <p:sldId id="260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9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3902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5429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812051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5085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96324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1229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6548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4602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142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9318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6749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7240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8619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733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021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9605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DAC87-7127-40A2-9F15-300C886A7232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59A8AA0-D065-4909-85C1-1B6CA32909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525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  <p:sldLayoutId id="2147484063" r:id="rId12"/>
    <p:sldLayoutId id="2147484064" r:id="rId13"/>
    <p:sldLayoutId id="2147484065" r:id="rId14"/>
    <p:sldLayoutId id="2147484066" r:id="rId15"/>
    <p:sldLayoutId id="214748406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9918" y="1567648"/>
            <a:ext cx="11912082" cy="3209731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Это одна из тех редких книг, в которой –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Россия </a:t>
            </a:r>
            <a:r>
              <a:rPr lang="ru-RU" sz="6000" b="1" dirty="0"/>
              <a:t>как таковая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624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1073" y="1130560"/>
            <a:ext cx="6532414" cy="534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305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0437" y="651406"/>
            <a:ext cx="10581563" cy="1280890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7030A0"/>
                </a:solidFill>
                <a:latin typeface="Bookman Old Style" panose="02050604050505020204" pitchFamily="18" charset="0"/>
              </a:rPr>
              <a:t>А.Чудаков</a:t>
            </a:r>
            <a:r>
              <a:rPr lang="ru-RU" sz="3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«Ложится мгла на старые ступени»</a:t>
            </a:r>
            <a:endParaRPr lang="ru-RU" sz="3200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59809" y="1932296"/>
            <a:ext cx="10644803" cy="44958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Это книга о том, как сохранилась Россия. Мыслящая.</a:t>
            </a:r>
          </a:p>
          <a:p>
            <a:pPr marL="0" indent="0" algn="r">
              <a:buNone/>
            </a:pPr>
            <a:r>
              <a:rPr lang="ru-RU" sz="2000" dirty="0" smtClean="0"/>
              <a:t>А. Чудаков</a:t>
            </a:r>
          </a:p>
          <a:p>
            <a:pPr marL="0" indent="0" algn="r">
              <a:buNone/>
            </a:pPr>
            <a:endParaRPr lang="ru-RU" sz="2000" b="1" dirty="0"/>
          </a:p>
          <a:p>
            <a:r>
              <a:rPr lang="ru-RU" sz="2400" b="1" dirty="0" smtClean="0"/>
              <a:t>Это одна из тех редких книг, в которой – Россия как таковая.</a:t>
            </a:r>
          </a:p>
          <a:p>
            <a:pPr marL="0" indent="0" algn="r">
              <a:buNone/>
            </a:pPr>
            <a:r>
              <a:rPr lang="ru-RU" sz="2000" dirty="0" err="1" smtClean="0"/>
              <a:t>М.Чудакова</a:t>
            </a:r>
            <a:endParaRPr lang="ru-RU" sz="2000" dirty="0" smtClean="0"/>
          </a:p>
          <a:p>
            <a:pPr marL="0" indent="0" algn="r">
              <a:buNone/>
            </a:pPr>
            <a:endParaRPr lang="ru-RU" sz="2000" dirty="0"/>
          </a:p>
          <a:p>
            <a:r>
              <a:rPr lang="ru-RU" sz="2400" b="1" dirty="0"/>
              <a:t>Это </a:t>
            </a:r>
            <a:r>
              <a:rPr lang="ru-RU" sz="2400" b="1" dirty="0" smtClean="0"/>
              <a:t>книга </a:t>
            </a:r>
            <a:r>
              <a:rPr lang="ru-RU" sz="2400" b="1" dirty="0"/>
              <a:t>о сохранении семьи и ее культурного уклада</a:t>
            </a:r>
            <a:r>
              <a:rPr lang="ru-RU" sz="2400" b="1" dirty="0" smtClean="0"/>
              <a:t>.</a:t>
            </a:r>
          </a:p>
          <a:p>
            <a:endParaRPr lang="ru-RU" sz="2000" b="1" dirty="0"/>
          </a:p>
          <a:p>
            <a:r>
              <a:rPr lang="ru-RU" sz="2400" b="1" dirty="0" smtClean="0"/>
              <a:t>Это </a:t>
            </a:r>
            <a:r>
              <a:rPr lang="ru-RU" sz="2400" b="1" dirty="0"/>
              <a:t>книга памяти нашей страны</a:t>
            </a:r>
            <a:r>
              <a:rPr lang="ru-RU" sz="2400" b="1" dirty="0" smtClean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endParaRPr lang="ru-RU" sz="2000" dirty="0"/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48688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55" y="943406"/>
            <a:ext cx="8304245" cy="54407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dirty="0">
                <a:solidFill>
                  <a:srgbClr val="0000FF"/>
                </a:solidFill>
                <a:latin typeface="+mj-lt"/>
                <a:ea typeface="Batang" panose="02030600000101010101" pitchFamily="18" charset="-127"/>
              </a:rPr>
              <a:t>А.П. </a:t>
            </a:r>
            <a:r>
              <a:rPr lang="ru-RU" sz="6600" b="1" dirty="0" smtClean="0">
                <a:solidFill>
                  <a:srgbClr val="0000FF"/>
                </a:solidFill>
                <a:latin typeface="+mj-lt"/>
                <a:ea typeface="Batang" panose="02030600000101010101" pitchFamily="18" charset="-127"/>
              </a:rPr>
              <a:t>Чудаков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0000FF"/>
              </a:solidFill>
              <a:latin typeface="+mj-lt"/>
              <a:ea typeface="Batang" panose="02030600000101010101" pitchFamily="18" charset="-127"/>
            </a:endParaRPr>
          </a:p>
          <a:p>
            <a:pPr marL="0" indent="0" algn="ctr">
              <a:buNone/>
            </a:pPr>
            <a:r>
              <a:rPr lang="ru-RU" sz="6600" b="1" dirty="0">
                <a:solidFill>
                  <a:srgbClr val="0000FF"/>
                </a:solidFill>
                <a:latin typeface="+mj-lt"/>
                <a:ea typeface="Batang" panose="02030600000101010101" pitchFamily="18" charset="-127"/>
              </a:rPr>
              <a:t>«Ложится мгла на старые ступени»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8443"/>
            <a:ext cx="3950449" cy="589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145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287625" y="674791"/>
            <a:ext cx="6718041" cy="6481789"/>
          </a:xfrm>
        </p:spPr>
        <p:txBody>
          <a:bodyPr>
            <a:noAutofit/>
          </a:bodyPr>
          <a:lstStyle/>
          <a:p>
            <a:pPr marL="187325" indent="447675">
              <a:buNone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Bookman Old Style" panose="02050604050505020204" pitchFamily="18" charset="0"/>
              </a:rPr>
              <a:t>«…Душа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Bookman Old Style" panose="02050604050505020204" pitchFamily="18" charset="0"/>
              </a:rPr>
              <a:t>моя будет смотреть на вас оттуда, а вы, кого я любил, будете пить чай на нашей веранде, разговаривать, передавать чашку или хлеб простыми, земными движеньями; вы станете уже иными – взрослее, старше, старее. У вас будет другая жизнь, жизнь без меня; я буду на вас глядеть и думать: помните ли вы меня, самые дорогие мои?..»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7374284" y="167951"/>
            <a:ext cx="4817716" cy="576631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sz="5400" b="1" dirty="0">
                <a:solidFill>
                  <a:srgbClr val="0000FF"/>
                </a:solidFill>
              </a:rPr>
              <a:t>Чудаков Александр Павлович </a:t>
            </a:r>
            <a:endParaRPr lang="ru-RU" sz="5400" b="1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ru-RU" sz="4000" b="1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0000FF"/>
                </a:solidFill>
              </a:rPr>
              <a:t>(</a:t>
            </a:r>
            <a:r>
              <a:rPr lang="ru-RU" sz="4800" b="1" dirty="0">
                <a:solidFill>
                  <a:srgbClr val="0000FF"/>
                </a:solidFill>
              </a:rPr>
              <a:t>1938-2005)</a:t>
            </a:r>
          </a:p>
        </p:txBody>
      </p:sp>
    </p:spTree>
    <p:extLst>
      <p:ext uri="{BB962C8B-B14F-4D97-AF65-F5344CB8AC3E}">
        <p14:creationId xmlns:p14="http://schemas.microsoft.com/office/powerpoint/2010/main" xmlns="" val="153740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50" t="7127" r="62624" b="9618"/>
          <a:stretch/>
        </p:blipFill>
        <p:spPr bwMode="auto">
          <a:xfrm>
            <a:off x="2318983" y="544285"/>
            <a:ext cx="3676261" cy="51318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3490" b="3490"/>
          <a:stretch/>
        </p:blipFill>
        <p:spPr>
          <a:xfrm>
            <a:off x="6574357" y="500742"/>
            <a:ext cx="3821851" cy="51318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51410" y="5743219"/>
            <a:ext cx="3560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Александр Павлович Чудаков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71152" y="5754104"/>
            <a:ext cx="40183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Мариэтта </a:t>
            </a:r>
            <a:r>
              <a:rPr lang="ru-RU" sz="2400" b="1" dirty="0" err="1" smtClean="0"/>
              <a:t>Омаровна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Чудакова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0523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3555" y="333628"/>
            <a:ext cx="8697301" cy="57931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71057" y="6187063"/>
            <a:ext cx="7979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     Озеро </a:t>
            </a:r>
            <a:r>
              <a:rPr lang="ru-RU" sz="2800" b="1" dirty="0" smtClean="0"/>
              <a:t>Щучье в Казахстане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70128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3624" y="6064074"/>
            <a:ext cx="4086809" cy="79392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Озеро Боровое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453" y="276893"/>
            <a:ext cx="8715263" cy="582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370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7369" y="444760"/>
            <a:ext cx="7871268" cy="590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05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453" t="3829" r="57650" b="57688"/>
          <a:stretch/>
        </p:blipFill>
        <p:spPr>
          <a:xfrm>
            <a:off x="2694991" y="632927"/>
            <a:ext cx="6662058" cy="59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98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22" b="15350"/>
          <a:stretch/>
        </p:blipFill>
        <p:spPr>
          <a:xfrm>
            <a:off x="3258218" y="1045028"/>
            <a:ext cx="5225282" cy="50012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97477" y="6078894"/>
            <a:ext cx="42338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Дед Леонид Львович Савицкий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53333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343</TotalTime>
  <Words>169</Words>
  <Application>Microsoft Office PowerPoint</Application>
  <PresentationFormat>Произвольный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Легкий дым</vt:lpstr>
      <vt:lpstr>Это одна из тех редких книг, в которой –  Россия как таковая</vt:lpstr>
      <vt:lpstr>Слайд 2</vt:lpstr>
      <vt:lpstr>Слайд 3</vt:lpstr>
      <vt:lpstr>Слайд 4</vt:lpstr>
      <vt:lpstr>о</vt:lpstr>
      <vt:lpstr>Озеро Боровое</vt:lpstr>
      <vt:lpstr>Слайд 7</vt:lpstr>
      <vt:lpstr>Слайд 8</vt:lpstr>
      <vt:lpstr>Слайд 9</vt:lpstr>
      <vt:lpstr>Слайд 10</vt:lpstr>
      <vt:lpstr>А.Чудаков «Ложится мгла на старые ступени»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24</cp:revision>
  <dcterms:created xsi:type="dcterms:W3CDTF">2015-12-21T19:38:19Z</dcterms:created>
  <dcterms:modified xsi:type="dcterms:W3CDTF">2020-11-29T10:24:54Z</dcterms:modified>
</cp:coreProperties>
</file>