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8" r:id="rId10"/>
    <p:sldId id="264" r:id="rId11"/>
    <p:sldId id="265" r:id="rId12"/>
    <p:sldId id="266" r:id="rId13"/>
    <p:sldId id="279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81" d="100"/>
          <a:sy n="81" d="100"/>
        </p:scale>
        <p:origin x="-7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4/2/2021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4/2/2021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3.jpg"/><Relationship Id="rId4" Type="http://schemas.openxmlformats.org/officeDocument/2006/relationships/image" Target="../media/image52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66740" y="656823"/>
            <a:ext cx="6683422" cy="4208254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МУНИЦИПАЛЬНОЕ </a:t>
            </a:r>
            <a:r>
              <a:rPr lang="ru-RU" sz="1600" dirty="0">
                <a:solidFill>
                  <a:schemeClr val="tx1"/>
                </a:solidFill>
                <a:latin typeface="Arial Narrow" panose="020B0606020202030204" pitchFamily="34" charset="0"/>
              </a:rPr>
              <a:t>АВТОНОМНОЕ ОБЩЕОБРАЗОВАТЕЛЬНОЕ УЧРЕЖДЕНИЕ «ГИМНАЗИЯ №108» </a:t>
            </a:r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ЛЕНИНСКОГО </a:t>
            </a:r>
            <a:r>
              <a:rPr lang="ru-RU" sz="1600" dirty="0">
                <a:solidFill>
                  <a:schemeClr val="tx1"/>
                </a:solidFill>
                <a:latin typeface="Arial Narrow" panose="020B0606020202030204" pitchFamily="34" charset="0"/>
              </a:rPr>
              <a:t>РАЙОНА </a:t>
            </a:r>
            <a:r>
              <a:rPr lang="ru-RU" sz="16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г.САРАТОВА</a:t>
            </a:r>
            <a:r>
              <a:rPr lang="ru-RU" sz="1800" dirty="0">
                <a:solidFill>
                  <a:schemeClr val="tx1"/>
                </a:solidFill>
                <a:latin typeface="Arial Narrow" panose="020B0606020202030204" pitchFamily="34" charset="0"/>
              </a:rPr>
              <a:t> </a:t>
            </a:r>
            <a:r>
              <a:rPr lang="ru-RU" sz="18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ru-RU" sz="1800" dirty="0">
                <a:solidFill>
                  <a:schemeClr val="tx1"/>
                </a:solidFill>
                <a:latin typeface="Arial Narrow" panose="020B0606020202030204" pitchFamily="34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ru-RU" sz="1800" b="1" dirty="0">
                <a:latin typeface="Arial Narrow" panose="020B0606020202030204" pitchFamily="34" charset="0"/>
              </a:rPr>
              <a:t> </a:t>
            </a:r>
            <a:r>
              <a:rPr lang="ru-RU" sz="1800" dirty="0">
                <a:latin typeface="Arial Narrow" panose="020B0606020202030204" pitchFamily="34" charset="0"/>
              </a:rPr>
              <a:t/>
            </a:r>
            <a:br>
              <a:rPr lang="ru-RU" sz="1800" dirty="0">
                <a:latin typeface="Arial Narrow" panose="020B0606020202030204" pitchFamily="34" charset="0"/>
              </a:rPr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50123" y="3130062"/>
            <a:ext cx="7397262" cy="2330580"/>
          </a:xfrm>
        </p:spPr>
        <p:txBody>
          <a:bodyPr>
            <a:normAutofit fontScale="25000" lnSpcReduction="20000"/>
          </a:bodyPr>
          <a:lstStyle/>
          <a:p>
            <a:r>
              <a:rPr lang="ru-RU" sz="11200" b="1" dirty="0" smtClean="0">
                <a:latin typeface="Arial Narrow" panose="020B0606020202030204" pitchFamily="34" charset="0"/>
              </a:rPr>
              <a:t>Творческий </a:t>
            </a:r>
            <a:r>
              <a:rPr lang="ru-RU" sz="11200" b="1" dirty="0">
                <a:latin typeface="Arial Narrow" panose="020B0606020202030204" pitchFamily="34" charset="0"/>
              </a:rPr>
              <a:t>проект:</a:t>
            </a:r>
          </a:p>
          <a:p>
            <a:r>
              <a:rPr lang="ru-RU" sz="11200" b="1" dirty="0">
                <a:latin typeface="Arial Narrow" panose="020B0606020202030204" pitchFamily="34" charset="0"/>
              </a:rPr>
              <a:t> </a:t>
            </a:r>
            <a:r>
              <a:rPr lang="ru-RU" sz="11200" b="1" dirty="0" smtClean="0">
                <a:latin typeface="Arial Narrow" panose="020B0606020202030204" pitchFamily="34" charset="0"/>
              </a:rPr>
              <a:t>«</a:t>
            </a:r>
            <a:r>
              <a:rPr lang="ru-RU" sz="11200" b="1" dirty="0">
                <a:latin typeface="Arial Narrow" panose="020B0606020202030204" pitchFamily="34" charset="0"/>
              </a:rPr>
              <a:t>Фрида </a:t>
            </a:r>
            <a:r>
              <a:rPr lang="ru-RU" sz="11200" b="1" dirty="0" err="1">
                <a:latin typeface="Arial Narrow" panose="020B0606020202030204" pitchFamily="34" charset="0"/>
              </a:rPr>
              <a:t>Кало</a:t>
            </a:r>
            <a:r>
              <a:rPr lang="ru-RU" sz="11200" b="1" dirty="0">
                <a:latin typeface="Arial Narrow" panose="020B0606020202030204" pitchFamily="34" charset="0"/>
              </a:rPr>
              <a:t>. Сюрреализм или жизнь?»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4400" dirty="0">
                <a:latin typeface="Arial" pitchFamily="34" charset="0"/>
                <a:ea typeface="Times New Roman"/>
                <a:cs typeface="Arial" pitchFamily="34" charset="0"/>
              </a:rPr>
              <a:t>Выполнила: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4400" dirty="0">
                <a:latin typeface="Arial" pitchFamily="34" charset="0"/>
                <a:ea typeface="Times New Roman"/>
                <a:cs typeface="Arial" pitchFamily="34" charset="0"/>
              </a:rPr>
              <a:t>ученица 9 «в» класса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4400" dirty="0">
                <a:latin typeface="Arial" pitchFamily="34" charset="0"/>
                <a:ea typeface="Times New Roman"/>
                <a:cs typeface="Arial" pitchFamily="34" charset="0"/>
              </a:rPr>
              <a:t>МАОУ «Гимназия №108» 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4400" dirty="0">
                <a:latin typeface="Arial" pitchFamily="34" charset="0"/>
                <a:ea typeface="Times New Roman"/>
                <a:cs typeface="Arial" pitchFamily="34" charset="0"/>
              </a:rPr>
              <a:t>Лысова Ирина Александровна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4400" dirty="0">
                <a:latin typeface="Arial" pitchFamily="34" charset="0"/>
                <a:ea typeface="Times New Roman"/>
                <a:cs typeface="Arial" pitchFamily="34" charset="0"/>
              </a:rPr>
              <a:t>Научный руководитель: 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4400" dirty="0">
                <a:latin typeface="Arial" pitchFamily="34" charset="0"/>
                <a:ea typeface="Times New Roman"/>
                <a:cs typeface="Arial" pitchFamily="34" charset="0"/>
              </a:rPr>
              <a:t>учитель </a:t>
            </a:r>
            <a:r>
              <a:rPr lang="ru-RU" sz="4400" dirty="0" smtClean="0">
                <a:latin typeface="Arial" pitchFamily="34" charset="0"/>
                <a:ea typeface="Times New Roman"/>
                <a:cs typeface="Arial" pitchFamily="34" charset="0"/>
              </a:rPr>
              <a:t>музыки и МХК</a:t>
            </a:r>
            <a:endParaRPr lang="ru-RU" sz="4400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algn="r"/>
            <a:r>
              <a:rPr lang="ru-RU" sz="4400" dirty="0">
                <a:latin typeface="Arial" pitchFamily="34" charset="0"/>
                <a:ea typeface="Times New Roman"/>
                <a:cs typeface="Arial" pitchFamily="34" charset="0"/>
              </a:rPr>
              <a:t>Голохвастова Елена Николаевна</a:t>
            </a:r>
            <a:r>
              <a:rPr lang="ru-RU" sz="4400" b="1" dirty="0"/>
              <a:t> </a:t>
            </a:r>
            <a:endParaRPr lang="ru-RU" sz="4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6570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744012" y="5412464"/>
            <a:ext cx="9601196" cy="1303867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Arial Narrow" panose="020B0606020202030204" pitchFamily="34" charset="0"/>
              </a:rPr>
              <a:t>Автопортрет в бархатном платье 1926г</a:t>
            </a:r>
            <a:endParaRPr lang="ru-RU" sz="1800" dirty="0">
              <a:latin typeface="Arial Narrow" panose="020B060602020203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962402" y="1826224"/>
            <a:ext cx="4718304" cy="3310128"/>
          </a:xfrm>
        </p:spPr>
        <p:txBody>
          <a:bodyPr/>
          <a:lstStyle/>
          <a:p>
            <a:r>
              <a:rPr lang="ru-RU" dirty="0"/>
              <a:t>Кадр из фильма «Фрида 2002г»</a:t>
            </a:r>
          </a:p>
        </p:txBody>
      </p:sp>
      <p:pic>
        <p:nvPicPr>
          <p:cNvPr id="1026" name="Picture 2" descr="https://sun9-56.userapi.com/c857332/v857332512/151554/ZPwAutbp9Sg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552" y="640422"/>
            <a:ext cx="3657600" cy="5230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759" y="2506944"/>
            <a:ext cx="6156101" cy="3404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65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2" y="4796226"/>
            <a:ext cx="4267200" cy="1485900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060" y="3258236"/>
            <a:ext cx="4718050" cy="3078798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531" y="640902"/>
            <a:ext cx="4119748" cy="22761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804" y="640902"/>
            <a:ext cx="2610074" cy="4013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3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653860" y="5335192"/>
            <a:ext cx="9601196" cy="1303867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«Сломанная колонна» 1944г</a:t>
            </a:r>
            <a:endParaRPr lang="ru-RU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178" y="827585"/>
            <a:ext cx="4284315" cy="4284315"/>
          </a:xfrm>
        </p:spPr>
      </p:pic>
      <p:pic>
        <p:nvPicPr>
          <p:cNvPr id="2050" name="Picture 2" descr="https://sun9-64.userapi.com/impg/XB3l84s3zAI77djs4aX_hjPYYbJIJz3GI8u1mQ/ErqZ8qcDlsA.jpg?size=832x1080&amp;quality=96&amp;sign=eb8608208413bad8a67699c701d57ff3&amp;type=album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946" y="827585"/>
            <a:ext cx="3765813" cy="488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8623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763" y="845582"/>
            <a:ext cx="3731587" cy="511514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970" y="751977"/>
            <a:ext cx="3665048" cy="5208751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836" y="2583760"/>
            <a:ext cx="4262439" cy="337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2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705376" y="4566581"/>
            <a:ext cx="9601196" cy="1303867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Arial Narrow" panose="020B0606020202030204" pitchFamily="34" charset="0"/>
              </a:rPr>
              <a:t>Кадр из фильма «Фрида 2002г»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75" y="1397356"/>
            <a:ext cx="5902183" cy="3214334"/>
          </a:xfrm>
        </p:spPr>
      </p:pic>
      <p:pic>
        <p:nvPicPr>
          <p:cNvPr id="3074" name="Picture 2" descr="https://games-of-thrones.ru/sites/default/files/pictures/2019/FridaKalo/1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3159" y="755349"/>
            <a:ext cx="3897217" cy="5115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48349" y="5290955"/>
            <a:ext cx="9601196" cy="1303867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Arial Narrow" panose="020B0606020202030204" pitchFamily="34" charset="0"/>
              </a:rPr>
              <a:t>«Две Фриды» 1939г</a:t>
            </a:r>
            <a:endParaRPr lang="ru-RU" sz="2800" dirty="0">
              <a:latin typeface="Arial Narrow" panose="020B060602020203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657" y="719185"/>
            <a:ext cx="5097795" cy="504681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523" y="1629718"/>
            <a:ext cx="5140350" cy="3419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557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310" y="871231"/>
            <a:ext cx="3618963" cy="5151551"/>
          </a:xfrm>
        </p:spPr>
      </p:pic>
      <p:pic>
        <p:nvPicPr>
          <p:cNvPr id="4098" name="Picture 2" descr="https://sun9-9.userapi.com/impg/pleH4Y-CQyRF_X8G5AcdhIRQA39UlYJlYfi08Q/nYQPDPbnQUI.jpg?size=681x1024&amp;quality=96&amp;proxy=1&amp;sign=f60a903fd398ef2acff93c9a3dae46a4&amp;type=album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365" y="1252587"/>
            <a:ext cx="3098900" cy="4659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un9-27.userapi.com/impg/JZWhpDi16ki8V9yG2155H-wYih4p-UZg36qB-g/iUrJuWqutsk.jpg?size=236x376&amp;quality=96&amp;proxy=1&amp;sign=f0c4baee9c7e93b771c672d3322cd718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357" y="871231"/>
            <a:ext cx="3271234" cy="5211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7012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07" y="1180056"/>
            <a:ext cx="4121239" cy="473415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895" y="748481"/>
            <a:ext cx="3026535" cy="4301299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780" y="1365576"/>
            <a:ext cx="3303425" cy="4682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73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504" y="2523003"/>
            <a:ext cx="2973572" cy="3641109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428" y="823924"/>
            <a:ext cx="3263044" cy="3911308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2" y="697930"/>
            <a:ext cx="3598570" cy="546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70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2904" y="5233094"/>
            <a:ext cx="9601196" cy="1303867"/>
          </a:xfrm>
        </p:spPr>
        <p:txBody>
          <a:bodyPr/>
          <a:lstStyle/>
          <a:p>
            <a:r>
              <a:rPr lang="ru-RU" dirty="0"/>
              <a:t>«</a:t>
            </a:r>
            <a:r>
              <a:rPr lang="ru-RU" sz="2400" dirty="0">
                <a:latin typeface="Arial Narrow" panose="020B0606020202030204" pitchFamily="34" charset="0"/>
              </a:rPr>
              <a:t>Текучие часы» </a:t>
            </a:r>
            <a:r>
              <a:rPr lang="ru-RU" sz="2400" dirty="0" smtClean="0">
                <a:latin typeface="Arial Narrow" panose="020B0606020202030204" pitchFamily="34" charset="0"/>
              </a:rPr>
              <a:t>1934г</a:t>
            </a:r>
            <a:endParaRPr lang="ru-RU" sz="2400" dirty="0">
              <a:latin typeface="Arial Narrow" panose="020B060602020203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148" y="770116"/>
            <a:ext cx="6912887" cy="4995641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626268" y="1107351"/>
            <a:ext cx="4718304" cy="331012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8816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5851" y="626531"/>
            <a:ext cx="10725871" cy="3318936"/>
          </a:xfrm>
        </p:spPr>
        <p:txBody>
          <a:bodyPr/>
          <a:lstStyle/>
          <a:p>
            <a:r>
              <a:rPr lang="ru-RU" b="1" dirty="0">
                <a:latin typeface="Arial" pitchFamily="34" charset="0"/>
                <a:cs typeface="Arial" pitchFamily="34" charset="0"/>
              </a:rPr>
              <a:t>Актуальность: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Фрида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Кало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– невероятно </a:t>
            </a:r>
            <a:r>
              <a:rPr lang="ru-RU" dirty="0">
                <a:latin typeface="Arial" pitchFamily="34" charset="0"/>
                <a:cs typeface="Arial" pitchFamily="34" charset="0"/>
              </a:rPr>
              <a:t>сильный человек, который вдохновляет меня. Она смогла вытерпеть те жизненные трудности, которые сможет преодолеть не каждый человек. Вспоминая ее, понимаешь, что мелкие препятствия на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пути - </a:t>
            </a:r>
            <a:r>
              <a:rPr lang="ru-RU" dirty="0">
                <a:latin typeface="Arial" pitchFamily="34" charset="0"/>
                <a:cs typeface="Arial" pitchFamily="34" charset="0"/>
              </a:rPr>
              <a:t>лишь малая частица всей жизни. Возможно,  история Фриды вдохновит и других людей осмыслить свою жизнь и понять, насколько она прекрасна.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6093" y="2871535"/>
            <a:ext cx="2240959" cy="33491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526" y="2922848"/>
            <a:ext cx="2826217" cy="32465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978" y="3544622"/>
            <a:ext cx="3776343" cy="2105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5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03099" y="5399586"/>
            <a:ext cx="9601196" cy="1303867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Arial Narrow" panose="020B0606020202030204" pitchFamily="34" charset="0"/>
              </a:rPr>
              <a:t>«Что нам дала вода» 1938г</a:t>
            </a:r>
            <a:endParaRPr lang="ru-RU" sz="2400" dirty="0">
              <a:latin typeface="Arial Narrow" panose="020B060602020203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500" y="592429"/>
            <a:ext cx="4111213" cy="528291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5783" y="805893"/>
            <a:ext cx="4875117" cy="506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48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21" y="780583"/>
            <a:ext cx="3741665" cy="5401275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943" y="2908389"/>
            <a:ext cx="6190089" cy="3481925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209" y="639717"/>
            <a:ext cx="2406971" cy="3914954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204" y="463826"/>
            <a:ext cx="4154151" cy="318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59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30367" y="402583"/>
            <a:ext cx="11977598" cy="1303867"/>
          </a:xfrm>
        </p:spPr>
        <p:txBody>
          <a:bodyPr/>
          <a:lstStyle/>
          <a:p>
            <a:r>
              <a:rPr lang="ru-RU" dirty="0" smtClean="0">
                <a:latin typeface="Arial Narrow" panose="020B0606020202030204" pitchFamily="34" charset="0"/>
              </a:rPr>
              <a:t>    Автопортрет </a:t>
            </a:r>
            <a:r>
              <a:rPr lang="ru-RU" dirty="0">
                <a:latin typeface="Arial Narrow" panose="020B0606020202030204" pitchFamily="34" charset="0"/>
              </a:rPr>
              <a:t>в стиле </a:t>
            </a:r>
            <a:r>
              <a:rPr lang="ru-RU" dirty="0" err="1" smtClean="0">
                <a:latin typeface="Arial Narrow" panose="020B0606020202030204" pitchFamily="34" charset="0"/>
              </a:rPr>
              <a:t>Кало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sun9-44.userapi.com/impg/IQBiFacUcgcv6_KggvNVWMjnhNl4v7RIKtq5iA/FPjLXEeXp4M.jpg?size=844x1080&amp;quality=96&amp;sign=90c4bda0f3af8d30ff8e0003b184d3d2&amp;type=album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901" y="1339403"/>
            <a:ext cx="4584879" cy="4951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3792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104" y="982132"/>
            <a:ext cx="4256717" cy="493779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484" y="631030"/>
            <a:ext cx="3285297" cy="3309937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0744" y="785102"/>
            <a:ext cx="3525360" cy="5331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737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82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1635" y="699881"/>
            <a:ext cx="9943118" cy="2186894"/>
          </a:xfrm>
        </p:spPr>
        <p:txBody>
          <a:bodyPr>
            <a:normAutofit fontScale="85000" lnSpcReduction="10000"/>
          </a:bodyPr>
          <a:lstStyle/>
          <a:p>
            <a:r>
              <a:rPr lang="ru-RU" b="1" u="sng" dirty="0">
                <a:latin typeface="Arial" pitchFamily="34" charset="0"/>
                <a:cs typeface="Arial" pitchFamily="34" charset="0"/>
              </a:rPr>
              <a:t>Цель работы:</a:t>
            </a:r>
            <a:r>
              <a:rPr lang="ru-RU" dirty="0">
                <a:latin typeface="Arial" pitchFamily="34" charset="0"/>
                <a:cs typeface="Arial" pitchFamily="34" charset="0"/>
              </a:rPr>
              <a:t> 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Познакомиться с жизнью </a:t>
            </a:r>
            <a:r>
              <a:rPr lang="ru-RU" dirty="0">
                <a:latin typeface="Arial" pitchFamily="34" charset="0"/>
                <a:cs typeface="Arial" pitchFamily="34" charset="0"/>
              </a:rPr>
              <a:t>и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творчеством </a:t>
            </a:r>
            <a:r>
              <a:rPr lang="ru-RU" dirty="0">
                <a:latin typeface="Arial" pitchFamily="34" charset="0"/>
                <a:cs typeface="Arial" pitchFamily="34" charset="0"/>
              </a:rPr>
              <a:t>Фриды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Кало</a:t>
            </a:r>
            <a:r>
              <a:rPr lang="ru-RU" dirty="0">
                <a:latin typeface="Arial" pitchFamily="34" charset="0"/>
                <a:cs typeface="Arial" pitchFamily="34" charset="0"/>
              </a:rPr>
              <a:t>. </a:t>
            </a:r>
          </a:p>
          <a:p>
            <a:r>
              <a:rPr lang="ru-RU" b="1" u="sng" dirty="0">
                <a:latin typeface="Arial" pitchFamily="34" charset="0"/>
                <a:cs typeface="Arial" pitchFamily="34" charset="0"/>
              </a:rPr>
              <a:t>Задачи:</a:t>
            </a:r>
            <a:r>
              <a:rPr lang="ru-RU" dirty="0">
                <a:latin typeface="Arial" pitchFamily="34" charset="0"/>
                <a:cs typeface="Arial" pitchFamily="34" charset="0"/>
              </a:rPr>
              <a:t> 1) Проанализировать жизнь и творчество Фриды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Кало</a:t>
            </a:r>
            <a:r>
              <a:rPr lang="ru-RU" dirty="0">
                <a:latin typeface="Arial" pitchFamily="34" charset="0"/>
                <a:cs typeface="Arial" pitchFamily="34" charset="0"/>
              </a:rPr>
              <a:t>.  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              2)  Провести сравнительный анализ творчества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Кало</a:t>
            </a:r>
            <a:r>
              <a:rPr lang="ru-RU" dirty="0">
                <a:latin typeface="Arial" pitchFamily="34" charset="0"/>
                <a:cs typeface="Arial" pitchFamily="34" charset="0"/>
              </a:rPr>
              <a:t> и Сальвадора           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            Дали и выявить, является ли Фрида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Кало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сюрреалистом.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               3) Н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аписать </a:t>
            </a:r>
            <a:r>
              <a:rPr lang="ru-RU" dirty="0">
                <a:latin typeface="Arial" pitchFamily="34" charset="0"/>
                <a:cs typeface="Arial" pitchFamily="34" charset="0"/>
              </a:rPr>
              <a:t>автопортрет в традиционном стиле Фриды.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472" y="2886775"/>
            <a:ext cx="2537196" cy="33059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020" y="2756019"/>
            <a:ext cx="2731391" cy="3541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206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357647" y="5346340"/>
            <a:ext cx="10138231" cy="1303867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Arial Narrow" panose="020B0606020202030204" pitchFamily="34" charset="0"/>
              </a:rPr>
              <a:t>                                                                                                     Детские фотографии Фриды </a:t>
            </a:r>
            <a:r>
              <a:rPr lang="ru-RU" sz="2000" dirty="0" err="1" smtClean="0">
                <a:latin typeface="Arial Narrow" panose="020B0606020202030204" pitchFamily="34" charset="0"/>
              </a:rPr>
              <a:t>Кало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312" y="817685"/>
            <a:ext cx="3758259" cy="4900535"/>
          </a:xfrm>
        </p:spPr>
      </p:pic>
      <p:pic>
        <p:nvPicPr>
          <p:cNvPr id="1027" name="Picture 3" descr="C:\Users\Елена\Pictures\picture_154036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617" y="773722"/>
            <a:ext cx="3903783" cy="4994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251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86524" y="349277"/>
            <a:ext cx="5113985" cy="259401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Arial Narrow" panose="020B0606020202030204" pitchFamily="34" charset="0"/>
              </a:rPr>
              <a:t>Работа, написанная с отсылкой на происшествие</a:t>
            </a:r>
            <a:endParaRPr lang="ru-RU" sz="2800" dirty="0">
              <a:latin typeface="Arial Narrow" panose="020B0606020202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72732" y="1339402"/>
            <a:ext cx="5085508" cy="30499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Arial Narrow" panose="020B0606020202030204" pitchFamily="34" charset="0"/>
              </a:rPr>
              <a:t>    Зарисовка после аварии</a:t>
            </a:r>
            <a:endParaRPr lang="ru-RU" sz="2800" dirty="0">
              <a:latin typeface="Arial Narrow" panose="020B060602020203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642" y="1865179"/>
            <a:ext cx="4685343" cy="386592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115" y="2192539"/>
            <a:ext cx="4843670" cy="3868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03854" y="299552"/>
            <a:ext cx="9601196" cy="1303867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 Narrow" panose="020B0606020202030204" pitchFamily="34" charset="0"/>
              </a:rPr>
              <a:t>Фото во время реабилитации</a:t>
            </a:r>
            <a:endParaRPr lang="ru-RU" sz="3600" dirty="0">
              <a:latin typeface="Arial Narrow" panose="020B0606020202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463040" y="2560320"/>
            <a:ext cx="4718304" cy="331012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ru-RU" smtClean="0"/>
              <a:t>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914" y="1171977"/>
            <a:ext cx="5472039" cy="5074275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605" y="1796603"/>
            <a:ext cx="5693832" cy="3825025"/>
          </a:xfrm>
        </p:spPr>
      </p:pic>
    </p:spTree>
    <p:extLst>
      <p:ext uri="{BB962C8B-B14F-4D97-AF65-F5344CB8AC3E}">
        <p14:creationId xmlns:p14="http://schemas.microsoft.com/office/powerpoint/2010/main" val="162970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036" y="1339404"/>
            <a:ext cx="4957439" cy="423495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908" y="1634065"/>
            <a:ext cx="4718050" cy="3723624"/>
          </a:xfrm>
        </p:spPr>
      </p:pic>
    </p:spTree>
    <p:extLst>
      <p:ext uri="{BB962C8B-B14F-4D97-AF65-F5344CB8AC3E}">
        <p14:creationId xmlns:p14="http://schemas.microsoft.com/office/powerpoint/2010/main" val="381483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8884" y="5218514"/>
            <a:ext cx="9601196" cy="1303867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Arial Narrow" panose="020B0606020202030204" pitchFamily="34" charset="0"/>
              </a:rPr>
              <a:t>Кадр из фильма «Фрида 2002г»</a:t>
            </a:r>
            <a:endParaRPr lang="ru-RU" sz="2400" dirty="0">
              <a:latin typeface="Arial Narrow" panose="020B060602020203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219" y="793081"/>
            <a:ext cx="4005330" cy="507736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375" y="1956139"/>
            <a:ext cx="5323223" cy="3548815"/>
          </a:xfrm>
        </p:spPr>
      </p:pic>
    </p:spTree>
    <p:extLst>
      <p:ext uri="{BB962C8B-B14F-4D97-AF65-F5344CB8AC3E}">
        <p14:creationId xmlns:p14="http://schemas.microsoft.com/office/powerpoint/2010/main" val="82326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16" y="982132"/>
            <a:ext cx="3809076" cy="488831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0185" y="758238"/>
            <a:ext cx="3351629" cy="4391121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333" y="982132"/>
            <a:ext cx="3723283" cy="531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214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039A4B3-0617-4CFC-B614-27363ECC28A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270</TotalTime>
  <Words>208</Words>
  <Application>Microsoft Office PowerPoint</Application>
  <PresentationFormat>Произвольный</PresentationFormat>
  <Paragraphs>31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Натуральные материалы</vt:lpstr>
      <vt:lpstr>МУНИЦИПАЛЬНОЕ АВТОНОМНОЕ ОБЩЕОБРАЗОВАТЕЛЬНОЕ УЧРЕЖДЕНИЕ «ГИМНАЗИЯ №108» ЛЕНИНСКОГО РАЙОНА г.САРАТОВА       </vt:lpstr>
      <vt:lpstr>Презентация PowerPoint</vt:lpstr>
      <vt:lpstr>Презентация PowerPoint</vt:lpstr>
      <vt:lpstr>                                                                                                     Детские фотографии Фриды Кало</vt:lpstr>
      <vt:lpstr>Работа, написанная с отсылкой на происшествие</vt:lpstr>
      <vt:lpstr>Фото во время реабилитации</vt:lpstr>
      <vt:lpstr>Презентация PowerPoint</vt:lpstr>
      <vt:lpstr>Кадр из фильма «Фрида 2002г»</vt:lpstr>
      <vt:lpstr>Презентация PowerPoint</vt:lpstr>
      <vt:lpstr>Автопортрет в бархатном платье 1926г</vt:lpstr>
      <vt:lpstr>Презентация PowerPoint</vt:lpstr>
      <vt:lpstr>«Сломанная колонна» 1944г</vt:lpstr>
      <vt:lpstr>Презентация PowerPoint</vt:lpstr>
      <vt:lpstr>Кадр из фильма «Фрида 2002г»</vt:lpstr>
      <vt:lpstr>«Две Фриды» 1939г</vt:lpstr>
      <vt:lpstr>Презентация PowerPoint</vt:lpstr>
      <vt:lpstr>Презентация PowerPoint</vt:lpstr>
      <vt:lpstr>Презентация PowerPoint</vt:lpstr>
      <vt:lpstr>«Текучие часы» 1934г</vt:lpstr>
      <vt:lpstr>«Что нам дала вода» 1938г</vt:lpstr>
      <vt:lpstr>Презентация PowerPoint</vt:lpstr>
      <vt:lpstr>    Автопортрет в стиле Кало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АВТОНОМНОЕ ОБЩЕОБРАЗОВАТЕЛЬНОЕ УЧРЕЖДЕНИЕ «ГИМНАЗИЯ №108»  ЛЕНИНСКОГО РАЙОНА г.САРАТОВА   Муниципальная научно-практическая конференция «Лидеры поколения»</dc:title>
  <dc:creator>USER</dc:creator>
  <cp:lastModifiedBy>Елена</cp:lastModifiedBy>
  <cp:revision>19</cp:revision>
  <dcterms:created xsi:type="dcterms:W3CDTF">2021-02-05T10:41:15Z</dcterms:created>
  <dcterms:modified xsi:type="dcterms:W3CDTF">2021-04-02T17:55:47Z</dcterms:modified>
</cp:coreProperties>
</file>