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70" r:id="rId4"/>
    <p:sldId id="261" r:id="rId5"/>
    <p:sldId id="279" r:id="rId6"/>
    <p:sldId id="285" r:id="rId7"/>
    <p:sldId id="265" r:id="rId8"/>
    <p:sldId id="267" r:id="rId9"/>
    <p:sldId id="266" r:id="rId10"/>
    <p:sldId id="272" r:id="rId11"/>
    <p:sldId id="274" r:id="rId12"/>
    <p:sldId id="276" r:id="rId13"/>
    <p:sldId id="277" r:id="rId14"/>
    <p:sldId id="278" r:id="rId15"/>
    <p:sldId id="280" r:id="rId16"/>
    <p:sldId id="284" r:id="rId17"/>
    <p:sldId id="282" r:id="rId18"/>
    <p:sldId id="283" r:id="rId19"/>
    <p:sldId id="271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4" d="100"/>
          <a:sy n="64" d="100"/>
        </p:scale>
        <p:origin x="-1554" y="-1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10.08.2021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10.08.2021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10.08.2021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10.08.2021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lenovo\Desktop\ОТКРЫТЫЙ УРОК\камни на дне\2cb292622509da66043838e5a353b5d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279"/>
          <a:stretch/>
        </p:blipFill>
        <p:spPr bwMode="auto">
          <a:xfrm>
            <a:off x="810755" y="764704"/>
            <a:ext cx="7661516" cy="4392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0355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art-assorty.ru/uploads/posts/2015-12/1449032849_ine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433" y="341118"/>
            <a:ext cx="7243564" cy="5536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95936" y="5877272"/>
            <a:ext cx="119455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latin typeface="Georgia" panose="02040502050405020303" pitchFamily="18" charset="0"/>
              </a:rPr>
              <a:t>Иней</a:t>
            </a:r>
            <a:r>
              <a:rPr lang="ru-RU" dirty="0" smtClean="0"/>
              <a:t>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319846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art-assorty.ru/uploads/posts/2015-12/1449032890_ryabink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32656"/>
            <a:ext cx="7243564" cy="5877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707904" y="6062355"/>
            <a:ext cx="23927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Georgia" panose="02040502050405020303" pitchFamily="18" charset="0"/>
              </a:rPr>
              <a:t>Рябинка</a:t>
            </a:r>
          </a:p>
        </p:txBody>
      </p:sp>
    </p:spTree>
    <p:extLst>
      <p:ext uri="{BB962C8B-B14F-4D97-AF65-F5344CB8AC3E}">
        <p14:creationId xmlns:p14="http://schemas.microsoft.com/office/powerpoint/2010/main" val="10201037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pavlishak.ru/images/%D0%93%D1%80%D0%B0%D0%B1%D0%B0%D1%80%D1%8C%20%D0%98%D0%B3%D0%BE%D1%80%D1%8C/%D0%A0%D0%B0%D0%B7%D0%B3%D0%B0%D1%80%20%D0%BE%D1%81%D0%B5%D0%BD%D0%B8%201921%D0%B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278" y="289101"/>
            <a:ext cx="8373022" cy="54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75856" y="6021288"/>
            <a:ext cx="23551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latin typeface="Georgia" panose="02040502050405020303" pitchFamily="18" charset="0"/>
              </a:rPr>
              <a:t>Разгар осени</a:t>
            </a:r>
          </a:p>
        </p:txBody>
      </p:sp>
    </p:spTree>
    <p:extLst>
      <p:ext uri="{BB962C8B-B14F-4D97-AF65-F5344CB8AC3E}">
        <p14:creationId xmlns:p14="http://schemas.microsoft.com/office/powerpoint/2010/main" val="20689764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pavlishak.ru/images/%D0%93%D1%80%D0%B0%D0%B1%D0%B0%D1%80%D1%8C%20%D0%98%D0%B3%D0%BE%D1%80%D1%8C/%D0%92%20%D1%81%D0%B0%D0%B4%D1%83.%20%D0%93%D1%80%D1%8F%D0%B4%D0%BA%D0%B0%20%D0%B4%D0%B5%D0%BB%D1%8C%D1%84%D0%B8%D0%BD%D0%B8%D1%83%D0%BC%D0%BE%D0%B2%201947%D0%B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55714"/>
            <a:ext cx="6865597" cy="5300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27584" y="5877272"/>
            <a:ext cx="67687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Georgia" panose="02040502050405020303" pitchFamily="18" charset="0"/>
              </a:rPr>
              <a:t>В саду.</a:t>
            </a:r>
            <a:br>
              <a:rPr lang="ru-RU" sz="2400" dirty="0">
                <a:latin typeface="Georgia" panose="02040502050405020303" pitchFamily="18" charset="0"/>
              </a:rPr>
            </a:br>
            <a:r>
              <a:rPr lang="ru-RU" sz="2400" dirty="0">
                <a:latin typeface="Georgia" panose="02040502050405020303" pitchFamily="18" charset="0"/>
              </a:rPr>
              <a:t>Грядка дельфиниумов</a:t>
            </a:r>
          </a:p>
        </p:txBody>
      </p:sp>
    </p:spTree>
    <p:extLst>
      <p:ext uri="{BB962C8B-B14F-4D97-AF65-F5344CB8AC3E}">
        <p14:creationId xmlns:p14="http://schemas.microsoft.com/office/powerpoint/2010/main" val="23968714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pavlishak.ru/images/%D0%93%D1%80%D0%B0%D0%B1%D0%B0%D1%80%D1%8C%20%D0%98%D0%B3%D0%BE%D1%80%D1%8C/%D0%AF%D0%B1%D0%BB%D0%BE%D0%BA%D0%B8%201905%D0%B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5" y="159932"/>
            <a:ext cx="5506975" cy="6509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732240" y="3314592"/>
            <a:ext cx="14478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latin typeface="Georgia" panose="02040502050405020303" pitchFamily="18" charset="0"/>
              </a:rPr>
              <a:t>Яблоки</a:t>
            </a:r>
          </a:p>
        </p:txBody>
      </p:sp>
    </p:spTree>
    <p:extLst>
      <p:ext uri="{BB962C8B-B14F-4D97-AF65-F5344CB8AC3E}">
        <p14:creationId xmlns:p14="http://schemas.microsoft.com/office/powerpoint/2010/main" val="24028919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3.bp.blogspot.com/-fRI5-6GrGiA/WuvJaSoFaWI/AAAAAAAAviQ/x7iXCI_Ccu8VSBoGN1au5bNll_vInSG-QCLcBGAs/s1600/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764704"/>
            <a:ext cx="3187729" cy="4787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ttps://im0-tub-ru.yandex.net/i?id=de93e088ec48e0a5e69a94bff1de4775-l&amp;n=13&amp;w=953&amp;h=63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924944"/>
            <a:ext cx="5517564" cy="3699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25956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s.fishki.net/upload/users/2019/04/22/546413/0a6bd10861d0fc1c78e75a215f9a8d3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24" r="12941" b="4907"/>
          <a:stretch/>
        </p:blipFill>
        <p:spPr bwMode="auto">
          <a:xfrm>
            <a:off x="305591" y="908720"/>
            <a:ext cx="5833146" cy="5618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c.pxhere.com/photos/0c/a8/attention_street_sign_road_sign_traffic_sign_warning_turn_road_turn_right-823850.jpg!d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39" t="11355" r="55956" b="18288"/>
          <a:stretch/>
        </p:blipFill>
        <p:spPr bwMode="auto">
          <a:xfrm>
            <a:off x="7349987" y="4479337"/>
            <a:ext cx="1464933" cy="2107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s://st2.depositphotos.com/5860330/8786/i/950/depositphotos_87864672-stock-photo-traffic-signs-turn-left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810" t="3988" r="-519" b="-3988"/>
          <a:stretch/>
        </p:blipFill>
        <p:spPr bwMode="auto">
          <a:xfrm>
            <a:off x="6300192" y="1340768"/>
            <a:ext cx="2706508" cy="2788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844268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design-mania.ru/wp-content/uploads/2012/10/krasochno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764704"/>
            <a:ext cx="4788024" cy="3192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ds04.infourok.ru/uploads/ex/0584/000b63ab-3d88aa9d/img4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 r="50000"/>
          <a:stretch/>
        </p:blipFill>
        <p:spPr bwMode="auto">
          <a:xfrm>
            <a:off x="4427984" y="3140968"/>
            <a:ext cx="4572000" cy="3429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905208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im0-tub-ru.yandex.net/i?id=7c84c4fcf7901b238e04f554efd40b85-srl&amp;n=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92696"/>
            <a:ext cx="4701699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avatars.mds.yandex.net/get-pdb/234183/2060562d-3f63-4600-87a3-ff6c1a544ae2/s12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7443" y="3096344"/>
            <a:ext cx="4668011" cy="3501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505881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ÑÐ°ÑÑÐµÐ½Ð¸Ðµ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90" t="19875" r="26969" b="14781"/>
          <a:stretch/>
        </p:blipFill>
        <p:spPr bwMode="auto">
          <a:xfrm>
            <a:off x="6556672" y="268580"/>
            <a:ext cx="2171700" cy="3840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This Peacock Butterfly Looks Really Resting on a Rock! A Won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0380" y="3212976"/>
            <a:ext cx="3436292" cy="3382635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ÐÐ°Ðº Ð´ÐµÐ»Ð°ÑÑÑÑ ÐºÑÐ°ÑÐ¸Ð²ÑÐµ Ð¿ÑÐ¾ÑÑÑÐµ Ð¿Ð¾Ð´ÐµÐ»ÐºÐ¸ ÑÐ²Ð¾Ð¸Ð¼Ð¸ ÑÑÐºÐ°Ð¼Ð¸ - Ð¿Ð¾ÑÐ°Ð³Ð¾Ð²ÑÐµ Ð¸Ð½ÑÑÑÑÐºÑÐ¸Ð¸ Ð´Ð»Ñ Ð½Ð¾Ð²Ð¸ÑÐºÐ¾Ð² + 62 ÑÐ¾ÑÐ¾ - &quot;ÐÐ¾Ð´ÐµÐ»ÐºÐ¸ ÑÐ²Ð¾Ð¸Ð¼Ð¸ ÑÑÐºÐ°Ð¼Ð¸&quot; &quot; Ð¡Ð²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351" b="8837"/>
          <a:stretch/>
        </p:blipFill>
        <p:spPr bwMode="auto">
          <a:xfrm>
            <a:off x="539552" y="241176"/>
            <a:ext cx="3258244" cy="334553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39811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w-dog.ru/wallpapers/11/8/47619786443503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893" y="116632"/>
            <a:ext cx="8828980" cy="6253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1127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photonomy.ru/uploads/images/photos/vNgM3jBNJoE5JRG6rdtWnCKL0pUo82B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688" y="332656"/>
            <a:ext cx="8618636" cy="5745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6020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lenovo\Desktop\Занятие КОНТРАСТ РАЗМЕРОВ, ФОРМ. КЛОУНЫ\хризантемы грабарь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32656"/>
            <a:ext cx="6048672" cy="6167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3281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lenovo\Desktop\Занятие КОНТРАСТ РАЗМЕРОВ, ФОРМ. КЛОУНЫ\хризантемы грабарь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476672"/>
            <a:ext cx="6048672" cy="6167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268760"/>
            <a:ext cx="5328592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4615" y="3789040"/>
            <a:ext cx="807212" cy="7875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761904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lenovo\Desktop\Занятие КОНТРАСТ РАЗМЕРОВ, ФОРМ. КЛОУНЫ\хризантемы грабарь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32656"/>
            <a:ext cx="6048672" cy="6167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392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solidFill>
            <a:srgbClr val="0070C0"/>
          </a:solidFill>
        </p:spPr>
        <p:txBody>
          <a:bodyPr>
            <a:noAutofit/>
          </a:bodyPr>
          <a:lstStyle/>
          <a:p>
            <a:r>
              <a:rPr lang="ru-RU" sz="9600" b="1" i="1" dirty="0" smtClean="0">
                <a:solidFill>
                  <a:srgbClr val="FFFF00"/>
                </a:solidFill>
                <a:latin typeface="Georgia" panose="02040502050405020303" pitchFamily="18" charset="0"/>
              </a:rPr>
              <a:t>Контраст цвета</a:t>
            </a:r>
            <a:endParaRPr lang="ru-RU" sz="9600" b="1" i="1" dirty="0">
              <a:solidFill>
                <a:srgbClr val="FFFF00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1236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lenovo\Desktop\Занятие КОНТРАСТ РАЗМЕРОВ, ФОРМ. КЛОУНЫ\Aivazovsky,_Ivan_-_The_Ninth_Wav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2882"/>
            <a:ext cx="9252520" cy="6110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972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4" name="Рисунок 12" descr="https://www.sndesign-market.ru/images/sochetanie-serogo-cvet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16632"/>
            <a:ext cx="5943600" cy="281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Рисунок 13" descr="https://www.sndesign-market.ru/images/sochetanie-zheltogo-cvet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2158" y="2936032"/>
            <a:ext cx="5943600" cy="981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Рисунок 14" descr="https://www.sndesign-market.ru/images/sochetanie-biruzovogo-cvet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1217" y="3960093"/>
            <a:ext cx="5943600" cy="981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Рисунок 11" descr="https://www.sndesign-market.ru/images/sochetanie-purpurnogo-cveta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5962" y="4941168"/>
            <a:ext cx="5943600" cy="981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0" y="2819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9"/>
          <p:cNvSpPr>
            <a:spLocks noChangeArrowheads="1"/>
          </p:cNvSpPr>
          <p:nvPr/>
        </p:nvSpPr>
        <p:spPr bwMode="auto">
          <a:xfrm>
            <a:off x="0" y="38004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0" y="478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11"/>
          <p:cNvSpPr>
            <a:spLocks noChangeArrowheads="1"/>
          </p:cNvSpPr>
          <p:nvPr/>
        </p:nvSpPr>
        <p:spPr bwMode="auto">
          <a:xfrm>
            <a:off x="0" y="57626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7594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</TotalTime>
  <Words>14</Words>
  <Application>Microsoft Office PowerPoint</Application>
  <PresentationFormat>Экран (4:3)</PresentationFormat>
  <Paragraphs>10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Контраст цвета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lenovo</dc:creator>
  <cp:lastModifiedBy>Windows User</cp:lastModifiedBy>
  <cp:revision>26</cp:revision>
  <dcterms:created xsi:type="dcterms:W3CDTF">2019-10-29T11:19:29Z</dcterms:created>
  <dcterms:modified xsi:type="dcterms:W3CDTF">2021-08-10T11:33:41Z</dcterms:modified>
</cp:coreProperties>
</file>