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1" autoAdjust="0"/>
  </p:normalViewPr>
  <p:slideViewPr>
    <p:cSldViewPr>
      <p:cViewPr>
        <p:scale>
          <a:sx n="80" d="100"/>
          <a:sy n="80" d="100"/>
        </p:scale>
        <p:origin x="-87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2310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A75CDC-ECC4-4E85-B21B-BAD77CF64D48}" type="datetimeFigureOut">
              <a:rPr lang="ru-RU" smtClean="0"/>
              <a:t>22.01.2009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224161-EBBC-4997-BDE2-B68DDAF2C8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24161-EBBC-4997-BDE2-B68DDAF2C889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44D6A-5231-44B6-8D87-E8E4ED3091EC}" type="datetimeFigureOut">
              <a:rPr lang="ru-RU" smtClean="0"/>
              <a:pPr/>
              <a:t>22.01.2009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D834D-7835-4003-9327-DE26F17A7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гостях у слона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428868"/>
            <a:ext cx="6486548" cy="32099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5" descr="фото африканского слон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785926"/>
            <a:ext cx="4386029" cy="3286147"/>
          </a:xfrm>
        </p:spPr>
      </p:pic>
      <p:pic>
        <p:nvPicPr>
          <p:cNvPr id="2051" name="Picture 3" descr="C:\Users\1\Desktop\1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571744"/>
            <a:ext cx="5461761" cy="3603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                     Слон</a:t>
            </a:r>
            <a:b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Индийский           Африканский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фото индийского слон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2428868"/>
            <a:ext cx="3057525" cy="3333750"/>
          </a:xfrm>
        </p:spPr>
      </p:pic>
      <p:pic>
        <p:nvPicPr>
          <p:cNvPr id="1026" name="Picture 2" descr="C:\Users\1\Pictures\фото африканского слона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500174"/>
            <a:ext cx="3238496" cy="4857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1939916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сутки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слон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может съедать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300 кг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растительности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ветками, корой и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корнями, 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выпить 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200 литров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воды. Хобот слона удерживает 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7, 5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литров воды.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8" name="Содержимое 7" descr="а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2500306"/>
            <a:ext cx="4408132" cy="2928958"/>
          </a:xfrm>
        </p:spPr>
      </p:pic>
      <p:pic>
        <p:nvPicPr>
          <p:cNvPr id="4" name="Содержимое 3" descr="а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3643314"/>
            <a:ext cx="4623161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rgbClr val="FFFF65"/>
      </a:dk1>
      <a:lt1>
        <a:srgbClr val="E3E5EA"/>
      </a:lt1>
      <a:dk2>
        <a:srgbClr val="BABFCB"/>
      </a:dk2>
      <a:lt2>
        <a:srgbClr val="D4D4D6"/>
      </a:lt2>
      <a:accent1>
        <a:srgbClr val="FFFF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7</Words>
  <Application>Microsoft Office PowerPoint</Application>
  <PresentationFormat>Экран (4:3)</PresentationFormat>
  <Paragraphs>4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В гостях у слона</vt:lpstr>
      <vt:lpstr>                       Слон Индийский           Африканский</vt:lpstr>
      <vt:lpstr>   За сутки  слон  может съедать до 300 кг растительности с ветками, корой и корнями,  выпить до 200 литров воды. Хобот слона удерживает до 7, 5 литров воды.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гостях у слона</dc:title>
  <dc:creator>И</dc:creator>
  <cp:lastModifiedBy>И</cp:lastModifiedBy>
  <cp:revision>9</cp:revision>
  <dcterms:created xsi:type="dcterms:W3CDTF">2008-12-10T20:00:00Z</dcterms:created>
  <dcterms:modified xsi:type="dcterms:W3CDTF">2009-01-22T17:29:13Z</dcterms:modified>
</cp:coreProperties>
</file>