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8"/>
  </p:notesMasterIdLst>
  <p:sldIdLst>
    <p:sldId id="256" r:id="rId2"/>
    <p:sldId id="262" r:id="rId3"/>
    <p:sldId id="260" r:id="rId4"/>
    <p:sldId id="261" r:id="rId5"/>
    <p:sldId id="264" r:id="rId6"/>
    <p:sldId id="263" r:id="rId7"/>
    <p:sldId id="265" r:id="rId8"/>
    <p:sldId id="268" r:id="rId9"/>
    <p:sldId id="269" r:id="rId10"/>
    <p:sldId id="270" r:id="rId11"/>
    <p:sldId id="271" r:id="rId12"/>
    <p:sldId id="273" r:id="rId13"/>
    <p:sldId id="274" r:id="rId14"/>
    <p:sldId id="275" r:id="rId15"/>
    <p:sldId id="276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FABC7-5631-4B2D-9B8C-6D90AB4F7C81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A93D0-0A7C-40EB-9618-F1E765754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9960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A93D0-0A7C-40EB-9618-F1E7657541E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A93D0-0A7C-40EB-9618-F1E7657541E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A93D0-0A7C-40EB-9618-F1E7657541E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EB753-D8EB-4E49-9633-72B5EB60DED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0F2F3-EB6A-43B0-8758-5995AE66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g.readtiger.com/wkp/ru/Kutaisov.jpg" TargetMode="External"/><Relationship Id="rId13" Type="http://schemas.openxmlformats.org/officeDocument/2006/relationships/hyperlink" Target="http://russianculture.files.wordpress.com/2011/02/ishdywra-ap-rfvthhasakwgu-12-c24c-tcnwbxf-1812-y-1998-250n150-r-g-ozkhj-t-nkqszecfisxbm.jpg" TargetMode="External"/><Relationship Id="rId18" Type="http://schemas.openxmlformats.org/officeDocument/2006/relationships/hyperlink" Target="http://img.readtiger.com/wkp/ru/Tormasov.jpg" TargetMode="External"/><Relationship Id="rId3" Type="http://schemas.openxmlformats.org/officeDocument/2006/relationships/hyperlink" Target="http://slavs.org.ua/img/articles/kazaki.don/08.jpg" TargetMode="External"/><Relationship Id="rId7" Type="http://schemas.openxmlformats.org/officeDocument/2006/relationships/hyperlink" Target="http://www.voiska.ru/mkportal/modules/gallery/album/a_6.jpg" TargetMode="External"/><Relationship Id="rId12" Type="http://schemas.openxmlformats.org/officeDocument/2006/relationships/hyperlink" Target="http://www.museumsyndicate.com/images/6/51310.jpg" TargetMode="External"/><Relationship Id="rId17" Type="http://schemas.openxmlformats.org/officeDocument/2006/relationships/hyperlink" Target="http://img.readtiger.com/wkp/ru/Barclay1829.jpg" TargetMode="External"/><Relationship Id="rId2" Type="http://schemas.openxmlformats.org/officeDocument/2006/relationships/hyperlink" Target="http://4.bp.blogspot.com/-I0hrlfSzAzw/TWAaN-RjTDI/AAAAAAAAAD4/wDDJ41mj4Qk/s320/5005200.jpg" TargetMode="External"/><Relationship Id="rId16" Type="http://schemas.openxmlformats.org/officeDocument/2006/relationships/hyperlink" Target="http://travel-in-time.org/wp-content/uploads/2012/10/3_ulan.jpg" TargetMode="External"/><Relationship Id="rId20" Type="http://schemas.openxmlformats.org/officeDocument/2006/relationships/hyperlink" Target="http://hotwalls.ru/walls/tri_chernye_loshadi-wid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010.radikal.ru/1109/57/8d3e1a43531a.jpg" TargetMode="External"/><Relationship Id="rId11" Type="http://schemas.openxmlformats.org/officeDocument/2006/relationships/hyperlink" Target="http://www.museum.ru/museum/1812/Painting/Gess/pic/gess03.jpg" TargetMode="External"/><Relationship Id="rId5" Type="http://schemas.openxmlformats.org/officeDocument/2006/relationships/hyperlink" Target="http://img0.liveinternet.ru/images/attach/c/8/100/337/100337388_15448165845800a8e0332c740bd77364306dc205bdb.jpg" TargetMode="External"/><Relationship Id="rId15" Type="http://schemas.openxmlformats.org/officeDocument/2006/relationships/hyperlink" Target="http://img1.liveinternet.ru/images/attach/b/3/12/341/12341822_kazaki.jpg" TargetMode="External"/><Relationship Id="rId10" Type="http://schemas.openxmlformats.org/officeDocument/2006/relationships/hyperlink" Target="http://www.rulex.ru/rpg/WebPict/fullpic/0075-033.jpg" TargetMode="External"/><Relationship Id="rId19" Type="http://schemas.openxmlformats.org/officeDocument/2006/relationships/hyperlink" Target="http://s008.radikal.ru/i304/1112/4a/35e83f8ee64c.jpg" TargetMode="External"/><Relationship Id="rId4" Type="http://schemas.openxmlformats.org/officeDocument/2006/relationships/hyperlink" Target="http://www.artclon.com/OtherFile/Dawe_George-ZZZ-Portrait_of_Denis_V._Davydov_(1784-1839).jpg" TargetMode="External"/><Relationship Id="rId9" Type="http://schemas.openxmlformats.org/officeDocument/2006/relationships/hyperlink" Target="http://www.kommersant.ru/Issues.photo/OGONIOK/2010/023/KMO_090981_04301_1_t207.jpg" TargetMode="External"/><Relationship Id="rId14" Type="http://schemas.openxmlformats.org/officeDocument/2006/relationships/hyperlink" Target="http://i019.radikal.ru/1109/54/6489298faa1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5.xml"/><Relationship Id="rId4" Type="http://schemas.openxmlformats.org/officeDocument/2006/relationships/slide" Target="slide8.xml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Verdana" pitchFamily="34" charset="0"/>
              </a:rPr>
              <a:t>Электронная игра</a:t>
            </a:r>
            <a:br>
              <a:rPr lang="ru-RU" sz="4000" b="1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Verdana" pitchFamily="34" charset="0"/>
              </a:rPr>
              <a:t>«Звездный час»</a:t>
            </a:r>
            <a:endParaRPr lang="ru-RU" sz="40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786058"/>
            <a:ext cx="7572428" cy="85725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cs typeface="Arial" pitchFamily="34" charset="0"/>
              </a:rPr>
              <a:t>Тема «Отечественная война 1812 г»</a:t>
            </a:r>
            <a:endParaRPr lang="ru-RU" dirty="0">
              <a:solidFill>
                <a:schemeClr val="tx1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00496" y="5429264"/>
            <a:ext cx="4929222" cy="112871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Verdana" pitchFamily="34" charset="0"/>
                <a:cs typeface="Arial" pitchFamily="34" charset="0"/>
              </a:rPr>
              <a:t>Мартынова Светлана Вячеславовна</a:t>
            </a:r>
          </a:p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Verdana" pitchFamily="34" charset="0"/>
                <a:cs typeface="Arial" pitchFamily="34" charset="0"/>
              </a:rPr>
              <a:t>учитель истории </a:t>
            </a:r>
          </a:p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Verdana" pitchFamily="34" charset="0"/>
                <a:cs typeface="Arial" pitchFamily="34" charset="0"/>
              </a:rPr>
              <a:t>МБОУ ООШ №3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Verdana" pitchFamily="34" charset="0"/>
                <a:cs typeface="Arial" pitchFamily="34" charset="0"/>
              </a:rPr>
              <a:t>г. Камешково</a:t>
            </a:r>
            <a:endParaRPr lang="ru-RU" dirty="0">
              <a:solidFill>
                <a:schemeClr val="tx2">
                  <a:lumMod val="10000"/>
                </a:schemeClr>
              </a:solidFill>
              <a:latin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museum.ru/museum/1812/Painting/Gess/pic/gess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3637686" cy="3000396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3286124"/>
            <a:ext cx="3588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Смоленское сражение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8676" name="Picture 4" descr="http://www.museumsyndicate.com/images/6/513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14290"/>
            <a:ext cx="3786214" cy="3000396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92534" y="3286124"/>
            <a:ext cx="3951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Битва под Аустерлицем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8678" name="Picture 6" descr="http://russianculture.files.wordpress.com/2011/02/ishdywra-ap-rfvthhasakwgu-12-c24c-tcnwbxf-1812-y-1998-250n150-r-g-ozkhj-t-nkqszecfisxb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714752"/>
            <a:ext cx="3717618" cy="2923539"/>
          </a:xfrm>
          <a:prstGeom prst="round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500694" y="5643578"/>
            <a:ext cx="29390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Сражение под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Малоярославцем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3143248"/>
            <a:ext cx="71438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572000" y="2857496"/>
            <a:ext cx="71438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357818" y="4857760"/>
            <a:ext cx="71438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 descr="http://i019.radikal.ru/1109/54/6489298faa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2571768" cy="3960000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4572008"/>
            <a:ext cx="1754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Стрельцы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4282" y="4357694"/>
            <a:ext cx="857256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4" name="Picture 4" descr="http://img1.liveinternet.ru/images/attach/b/3/12/341/12341822_kaza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85728"/>
            <a:ext cx="2357454" cy="3857652"/>
          </a:xfrm>
          <a:prstGeom prst="round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3214678" y="4357694"/>
            <a:ext cx="857256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4572008"/>
            <a:ext cx="1214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Казаки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26" name="Picture 6" descr="http://travel-in-time.org/wp-content/uploads/2012/10/3_ul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714356"/>
            <a:ext cx="3143272" cy="2986090"/>
          </a:xfrm>
          <a:prstGeom prst="round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6072198" y="4357694"/>
            <a:ext cx="857256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15206" y="4572008"/>
            <a:ext cx="1171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Уланы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5786" y="1142984"/>
            <a:ext cx="221457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РЕДУТ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43636" y="1142984"/>
            <a:ext cx="221457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ФЛЕШИ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142984"/>
            <a:ext cx="221457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ОКОП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57290" y="2786058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71934" y="2786058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86578" y="2714620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далее 9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572528" y="0"/>
            <a:ext cx="57147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10.radikal.ru/1109/57/8d3e1a4353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2571768" cy="3060000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000504"/>
            <a:ext cx="25619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армия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П.И.Багратиона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42976" y="5357826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http://img.readtiger.com/wkp/ru/Barclay18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714356"/>
            <a:ext cx="2582279" cy="3096000"/>
          </a:xfrm>
          <a:prstGeom prst="round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488" y="4071942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армия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М.Б. Барклая-де-Толли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000496" y="5357826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8" name="Picture 4" descr="http://img.readtiger.com/wkp/ru/Tormas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714356"/>
            <a:ext cx="2577706" cy="3130314"/>
          </a:xfrm>
          <a:prstGeom prst="round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215074" y="4071942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армия </a:t>
            </a:r>
          </a:p>
          <a:p>
            <a:pPr algn="ctr"/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А.П.Тормасова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143768" y="5357826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24 0.00462 L 0.32083 0.012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39306E-6 L -0.30764 0.00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008.radikal.ru/i304/1112/4a/35e83f8ee64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308000" cy="4384801"/>
          </a:xfrm>
          <a:prstGeom prst="round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214414" y="4929198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71934" y="4929198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072330" y="4857760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5857892"/>
            <a:ext cx="23983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А.И.Остерман-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Толстой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000768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П.П.Коновницын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6000768"/>
            <a:ext cx="2229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Н.Н.Раевский</a:t>
            </a:r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572528" y="0"/>
            <a:ext cx="57147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12139E-6 L 0.65174 -3.1213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12139E-6 L -0.64011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7290" y="857232"/>
            <a:ext cx="6072230" cy="35719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 1813 г Александр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дозволил жителям Подольской и Волынской губернии вместо рекрутов направлять в армию именно их. За время войны их сильно поубавилось. Кто же они?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 descr="http://hotwalls.ru/walls/tri_chernye_loshadi-w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5"/>
            <a:ext cx="6984000" cy="4656001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Verdana" pitchFamily="34" charset="0"/>
              </a:rPr>
              <a:t>Интернет ресурсы</a:t>
            </a:r>
            <a:endParaRPr lang="ru-RU" sz="4000" b="1" dirty="0">
              <a:latin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715436" cy="5929354"/>
          </a:xfrm>
        </p:spPr>
        <p:txBody>
          <a:bodyPr>
            <a:normAutofit lnSpcReduction="10000"/>
          </a:bodyPr>
          <a:lstStyle/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Заставка на 1 слайд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-  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http://4.bp.blogspot.com/-I0hrlfSzAzw/TWAaN-RjTDI/AAAAAAAAAD4/wDDJ41mj4Qk/s320/5005200.jpg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М.И.Платов   - 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3"/>
              </a:rPr>
              <a:t>http://slavs.org.ua/img/articles/kazaki.don/08.jpg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Д.Давыдов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4"/>
              </a:rPr>
              <a:t>http://www.artclon.com/OtherFile/Dawe_George-ZZZ-Portrait_of_Denis_V._Davydov_(1784-1839).jpg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М.И.Кутузов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5"/>
              </a:rPr>
              <a:t>http://img0.liveinternet.ru/images/attach/c/8/100/337/100337388_15448165845800a8e0332c740bd77364306dc205bdb.jpg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П.И.Багратион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6"/>
              </a:rPr>
              <a:t>http://i010.radikal.ru/1109/57/8d3e1a43531a.jpg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А.П.Ермолов-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7"/>
              </a:rPr>
              <a:t>http://www.voiska.ru/mkportal/modules/gallery/album/a_6.jpg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И.П.Кутайсов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8"/>
              </a:rPr>
              <a:t>http://img.readtiger.com/wkp/ru/Kutaisov.jpg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Василиса Кожина 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9"/>
              </a:rPr>
              <a:t>http://www.kommersant.ru/Issues.photo/OGONIOK/2010/023/KMO_090981_04301_1_t207.jpg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А.С.Фигнер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0"/>
              </a:rPr>
              <a:t>http://www.rulex.ru/rpg/WebPict/fullpic/0075-033.jpg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Смоленское сражение 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1"/>
              </a:rPr>
              <a:t>http://www.museum.ru/museum/1812/Painting/Gess/pic/gess03.jpg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Битва под Аустерлицем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2"/>
              </a:rPr>
              <a:t>http://www.museumsyndicate.com/images/6/51310.jpg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Сражение под Малоярославцем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3"/>
              </a:rPr>
              <a:t>http://russianculture.files.wordpress.com/2011/02/ishdywra-ap-rfvthhasakwgu-12-c24c-tcnwbxf-1812-y-1998-250n150-r-g-ozkhj-t-nkqszecfisxbm.jpg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Стрельцы  - 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4"/>
              </a:rPr>
              <a:t>http://i019.radikal.ru/1109/54/6489298faa12.jpg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Казаки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5"/>
              </a:rPr>
              <a:t>http://img1.liveinternet.ru/images/attach/b/3/12/341/12341822_kazaki.jpg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Уланы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6"/>
              </a:rPr>
              <a:t>http://travel-in-time.org/wp-content/uploads/2012/10/3_ulan.jpg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М.Б.Барклай-де-Толли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7"/>
              </a:rPr>
              <a:t>http://img.readtiger.com/wkp/ru/Barclay1829.jpg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А.П.Тормасов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- 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8"/>
              </a:rPr>
              <a:t>http://img.readtiger.com/wkp/ru/Tormasov.jpg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Совет в Филях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19"/>
              </a:rPr>
              <a:t>http://s008.radikal.ru/i304/1112/4a/35e83f8ee64c.jpg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Фото лошадей  - </a:t>
            </a:r>
            <a:r>
              <a:rPr lang="en-US" sz="1400" b="1" dirty="0" smtClean="0">
                <a:latin typeface="Arial" pitchFamily="34" charset="0"/>
                <a:cs typeface="Arial" pitchFamily="34" charset="0"/>
                <a:hlinkClick r:id="rId20"/>
              </a:rPr>
              <a:t>http://hotwalls.ru/walls/tri_chernye_loshadi-wide.jpg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Verdana" pitchFamily="34" charset="0"/>
              </a:rPr>
              <a:t>Правила игры</a:t>
            </a:r>
            <a:endParaRPr lang="ru-RU" sz="4000" b="1" dirty="0">
              <a:latin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Char char="•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Игра   состоит  из 6 туров.</a:t>
            </a:r>
          </a:p>
          <a:p>
            <a:pPr algn="ctr">
              <a:buFont typeface="Arial" charset="0"/>
              <a:buChar char="•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 игре принимает участие  5 - 7 участников.</a:t>
            </a:r>
          </a:p>
          <a:p>
            <a:pPr algn="ctr">
              <a:buNone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Участники отвечают на вопросы, выполняют задания. За правильные ответы участники получают жетоны в форме звёзды.</a:t>
            </a:r>
          </a:p>
          <a:p>
            <a:pPr algn="ctr"/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Победителем становится тот, кто набирает большее количество  звёзд.</a:t>
            </a:r>
          </a:p>
          <a:p>
            <a:endParaRPr lang="ru-RU" dirty="0"/>
          </a:p>
        </p:txBody>
      </p:sp>
      <p:pic>
        <p:nvPicPr>
          <p:cNvPr id="4" name="Рисунок 10" descr="stars_1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786322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14348" y="714356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Verdana" pitchFamily="34" charset="0"/>
                <a:hlinkClick r:id="rId3" action="ppaction://hlinksldjump"/>
              </a:rPr>
              <a:t>I</a:t>
            </a:r>
            <a:r>
              <a:rPr lang="ru-RU" sz="2400" b="1" dirty="0" smtClean="0">
                <a:latin typeface="Verdana" pitchFamily="34" charset="0"/>
                <a:hlinkClick r:id="rId3" action="ppaction://hlinksldjump"/>
              </a:rPr>
              <a:t> тур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43636" y="2714620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Verdana" pitchFamily="34" charset="0"/>
                <a:hlinkClick r:id="rId4" action="ppaction://hlinksldjump"/>
              </a:rPr>
              <a:t>III</a:t>
            </a:r>
            <a:r>
              <a:rPr lang="ru-RU" sz="2400" b="1" dirty="0" smtClean="0">
                <a:latin typeface="Verdana" pitchFamily="34" charset="0"/>
                <a:hlinkClick r:id="rId4" action="ppaction://hlinksldjump"/>
              </a:rPr>
              <a:t> тур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36" y="714356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Verdana" pitchFamily="34" charset="0"/>
                <a:hlinkClick r:id="rId5" action="ppaction://hlinksldjump"/>
              </a:rPr>
              <a:t>II</a:t>
            </a:r>
            <a:r>
              <a:rPr lang="ru-RU" sz="2400" b="1" dirty="0" smtClean="0">
                <a:latin typeface="Verdana" pitchFamily="34" charset="0"/>
                <a:hlinkClick r:id="rId5" action="ppaction://hlinksldjump"/>
              </a:rPr>
              <a:t> тур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2714620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Verdana" pitchFamily="34" charset="0"/>
                <a:hlinkClick r:id="rId6" action="ppaction://hlinksldjump"/>
              </a:rPr>
              <a:t>Игра со зрителями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43636" y="4572008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Verdana" pitchFamily="34" charset="0"/>
                <a:hlinkClick r:id="rId7" action="ppaction://hlinksldjump"/>
              </a:rPr>
              <a:t>V </a:t>
            </a:r>
            <a:r>
              <a:rPr lang="ru-RU" sz="2400" b="1" dirty="0" smtClean="0">
                <a:latin typeface="Verdana" pitchFamily="34" charset="0"/>
                <a:hlinkClick r:id="rId7" action="ppaction://hlinksldjump"/>
              </a:rPr>
              <a:t>тур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4572008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Verdana" pitchFamily="34" charset="0"/>
                <a:hlinkClick r:id="rId8" action="ppaction://hlinksldjump"/>
              </a:rPr>
              <a:t>IV</a:t>
            </a:r>
            <a:r>
              <a:rPr lang="ru-RU" sz="2400" b="1" dirty="0" smtClean="0">
                <a:latin typeface="Verdana" pitchFamily="34" charset="0"/>
                <a:hlinkClick r:id="rId8" action="ppaction://hlinksldjump"/>
              </a:rPr>
              <a:t> тур</a:t>
            </a:r>
            <a:endParaRPr lang="ru-RU" sz="2400" b="1" dirty="0">
              <a:latin typeface="Verdana" pitchFamily="34" charset="0"/>
            </a:endParaRPr>
          </a:p>
        </p:txBody>
      </p:sp>
      <p:pic>
        <p:nvPicPr>
          <p:cNvPr id="10" name="Рисунок 9" descr="eb71429ce1ee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6116" y="1500174"/>
            <a:ext cx="2643207" cy="326232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3500430" y="5643578"/>
            <a:ext cx="22717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Verdana" pitchFamily="34" charset="0"/>
                <a:hlinkClick r:id="rId10" action="ppaction://hlinksldjump"/>
              </a:rPr>
              <a:t>VI </a:t>
            </a:r>
            <a:r>
              <a:rPr lang="ru-RU" sz="2400" b="1" dirty="0" smtClean="0">
                <a:latin typeface="Verdana" pitchFamily="34" charset="0"/>
                <a:hlinkClick r:id="rId10" action="ppaction://hlinksldjump"/>
              </a:rPr>
              <a:t>Финал</a:t>
            </a:r>
            <a:endParaRPr lang="ru-RU" sz="2400" b="1" dirty="0">
              <a:latin typeface="Verdan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lavs.org.ua/img/articles/kazaki.don/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2124000" cy="2519923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857496"/>
            <a:ext cx="2028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М.И.Платов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282" y="2786058"/>
            <a:ext cx="571504" cy="5572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www.artclon.com/OtherFile/Dawe_George-ZZZ-Portrait_of_Denis_V._Davydov_(1784-183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14290"/>
            <a:ext cx="2160000" cy="2505907"/>
          </a:xfrm>
          <a:prstGeom prst="round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7620" y="2786058"/>
            <a:ext cx="2053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Д.Давыдов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3214678" y="2786058"/>
            <a:ext cx="571504" cy="5572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http://img0.liveinternet.ru/images/attach/c/8/100/337/100337388_15448165845800a8e0332c740bd77364306dc205bd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14290"/>
            <a:ext cx="2214578" cy="2527836"/>
          </a:xfrm>
          <a:prstGeom prst="round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715140" y="2857496"/>
            <a:ext cx="2042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М.И.Кутузов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72198" y="2786058"/>
            <a:ext cx="571504" cy="5572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://i010.radikal.ru/1109/57/8d3e1a43531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571876"/>
            <a:ext cx="2143140" cy="2412000"/>
          </a:xfrm>
          <a:prstGeom prst="round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85786" y="6000768"/>
            <a:ext cx="2390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П.И.Багратион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4282" y="6072206"/>
            <a:ext cx="571504" cy="5572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86116" y="6000768"/>
            <a:ext cx="571504" cy="5572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6072206"/>
            <a:ext cx="2158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А.П.Ермолов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462" name="Picture 6" descr="http://img.readtiger.com/wkp/ru/Kutaiso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3500438"/>
            <a:ext cx="2143140" cy="2500330"/>
          </a:xfrm>
          <a:prstGeom prst="round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6143636" y="6072206"/>
            <a:ext cx="571504" cy="55721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15140" y="6072206"/>
            <a:ext cx="2219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И.П.Кутайсов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464" name="Picture 8" descr="http://www.voiska.ru/mkportal/modules/gallery/album/a_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3500438"/>
            <a:ext cx="2143140" cy="2500330"/>
          </a:xfrm>
          <a:prstGeom prst="roundRect">
            <a:avLst/>
          </a:prstGeom>
          <a:noFill/>
        </p:spPr>
      </p:pic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омой 23">
            <a:hlinkClick r:id="rId8" action="ppaction://hlinksldjump" highlightClick="1"/>
          </p:cNvPr>
          <p:cNvSpPr/>
          <p:nvPr/>
        </p:nvSpPr>
        <p:spPr>
          <a:xfrm>
            <a:off x="8572528" y="0"/>
            <a:ext cx="57147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14356"/>
            <a:ext cx="6948000" cy="521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572528" y="6286520"/>
            <a:ext cx="571472" cy="57148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znatoki\imgs\or_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57187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57158" y="1571612"/>
            <a:ext cx="714380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E:\znatoki\imgs\or_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0"/>
            <a:ext cx="2524136" cy="25479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Овал 6"/>
          <p:cNvSpPr/>
          <p:nvPr/>
        </p:nvSpPr>
        <p:spPr>
          <a:xfrm>
            <a:off x="5572132" y="1285860"/>
            <a:ext cx="714380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2214554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Чеснок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1714488"/>
            <a:ext cx="1246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Дубина</a:t>
            </a:r>
          </a:p>
        </p:txBody>
      </p:sp>
      <p:pic>
        <p:nvPicPr>
          <p:cNvPr id="10" name="Рисунок 9" descr="E:\znatoki\imgs\or_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500306"/>
            <a:ext cx="357187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285720" y="4143380"/>
            <a:ext cx="714380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4214818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Палаш</a:t>
            </a:r>
          </a:p>
        </p:txBody>
      </p:sp>
      <p:pic>
        <p:nvPicPr>
          <p:cNvPr id="13" name="Рисунок 12" descr="E:\znatoki\imgs\or_3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4714884"/>
            <a:ext cx="3571875" cy="16287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Овал 13"/>
          <p:cNvSpPr/>
          <p:nvPr/>
        </p:nvSpPr>
        <p:spPr>
          <a:xfrm>
            <a:off x="214282" y="5929330"/>
            <a:ext cx="714380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6396335"/>
            <a:ext cx="1515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Пистолет</a:t>
            </a:r>
          </a:p>
        </p:txBody>
      </p:sp>
      <p:pic>
        <p:nvPicPr>
          <p:cNvPr id="16" name="Рисунок 15" descr="E:\znatoki\imgs\or_4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2786058"/>
            <a:ext cx="4357693" cy="128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Овал 16"/>
          <p:cNvSpPr/>
          <p:nvPr/>
        </p:nvSpPr>
        <p:spPr>
          <a:xfrm>
            <a:off x="6143636" y="4071942"/>
            <a:ext cx="714380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768" y="4143380"/>
            <a:ext cx="139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Карабин</a:t>
            </a:r>
          </a:p>
        </p:txBody>
      </p:sp>
      <p:pic>
        <p:nvPicPr>
          <p:cNvPr id="19" name="Рисунок 18" descr="E:\znatoki\imgs\or_5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201276">
            <a:off x="4857752" y="4857760"/>
            <a:ext cx="35718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вал 19"/>
          <p:cNvSpPr/>
          <p:nvPr/>
        </p:nvSpPr>
        <p:spPr>
          <a:xfrm>
            <a:off x="6357950" y="5929330"/>
            <a:ext cx="714380" cy="71438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215206" y="5786454"/>
            <a:ext cx="1623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Мушкетон</a:t>
            </a:r>
          </a:p>
        </p:txBody>
      </p:sp>
      <p:sp>
        <p:nvSpPr>
          <p:cNvPr id="22" name="Управляющая кнопка: домой 21">
            <a:hlinkClick r:id="rId8" action="ppaction://hlinksldjump" highlightClick="1"/>
          </p:cNvPr>
          <p:cNvSpPr/>
          <p:nvPr/>
        </p:nvSpPr>
        <p:spPr>
          <a:xfrm>
            <a:off x="8572528" y="0"/>
            <a:ext cx="57147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6572296" cy="45005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Последний солдат наполеоновской армии, отступая, пересек границу Российской империи по новому стилю 7 января 1813 года, что было воспринято, как знак небесного покровительства над Россией. Какой памятник был воздвигнут на народные пожертвования в благодарность за дарованную победу?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2" descr="http://img0.liveinternet.ru/images/attach/c/7/97/69/97069436_4346367_objectlarg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6948000" cy="5211000"/>
          </a:xfrm>
          <a:prstGeom prst="round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572528" y="0"/>
            <a:ext cx="57147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642910" y="4143380"/>
            <a:ext cx="1800225" cy="1800225"/>
          </a:xfrm>
          <a:prstGeom prst="cube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ТИ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2285984" y="1500174"/>
            <a:ext cx="1800225" cy="1800225"/>
          </a:xfrm>
          <a:prstGeom prst="cub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ТА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Куб 5"/>
          <p:cNvSpPr/>
          <p:nvPr/>
        </p:nvSpPr>
        <p:spPr>
          <a:xfrm>
            <a:off x="4286248" y="3357562"/>
            <a:ext cx="1800225" cy="1800225"/>
          </a:xfrm>
          <a:prstGeom prst="cube">
            <a:avLst/>
          </a:prstGeom>
          <a:solidFill>
            <a:srgbClr val="FF0000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НО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6429388" y="1357298"/>
            <a:ext cx="1800225" cy="1800225"/>
          </a:xfrm>
          <a:prstGeom prst="cube">
            <a:avLst/>
          </a:prstGeom>
          <a:solidFill>
            <a:srgbClr val="00B050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РУ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214290"/>
            <a:ext cx="5072098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Verdana" pitchFamily="34" charset="0"/>
              </a:rPr>
              <a:t>Собери слово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572528" y="0"/>
            <a:ext cx="571472" cy="64294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-0.01803 L -0.24028 -0.015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93064E-6 L -0.46702 0.002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9 -0.02104 L 0.40208 -0.403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0" y="-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0.02612 L 0.23437 -0.291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-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kommersant.ru/Issues.photo/OGONIOK/2010/023/KMO_090981_04301_1_t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1985672" cy="2772000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3571876"/>
            <a:ext cx="2976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Василиса Кожина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2534" name="Picture 6" descr="http://www.rulex.ru/rpg/WebPict/fullpic/0075-0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714356"/>
            <a:ext cx="2002062" cy="2786082"/>
          </a:xfrm>
          <a:prstGeom prst="round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786182" y="3643314"/>
            <a:ext cx="2010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А.С.Фигнер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" name="Picture 8" descr="http://www.voiska.ru/mkportal/modules/gallery/album/a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714356"/>
            <a:ext cx="1928826" cy="2714644"/>
          </a:xfrm>
          <a:prstGeom prst="round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429388" y="3643314"/>
            <a:ext cx="2158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А.П.Ермолов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14414" y="4500570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86248" y="4500570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72330" y="4429132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ранция третья республика_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Игра «Кто хочет стать историком»</Template>
  <TotalTime>513</TotalTime>
  <Words>356</Words>
  <Application>Microsoft Office PowerPoint</Application>
  <PresentationFormat>Экран (4:3)</PresentationFormat>
  <Paragraphs>112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Франция третья республика__</vt:lpstr>
      <vt:lpstr>Электронная игра «Звездный час»</vt:lpstr>
      <vt:lpstr>Правила игры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Интернет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user</cp:lastModifiedBy>
  <cp:revision>63</cp:revision>
  <dcterms:created xsi:type="dcterms:W3CDTF">2014-01-09T11:38:46Z</dcterms:created>
  <dcterms:modified xsi:type="dcterms:W3CDTF">2025-06-04T17:16:32Z</dcterms:modified>
</cp:coreProperties>
</file>