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9" r:id="rId3"/>
    <p:sldId id="257" r:id="rId4"/>
    <p:sldId id="301" r:id="rId5"/>
    <p:sldId id="259" r:id="rId6"/>
    <p:sldId id="277" r:id="rId7"/>
    <p:sldId id="304" r:id="rId8"/>
    <p:sldId id="305" r:id="rId9"/>
    <p:sldId id="278" r:id="rId10"/>
    <p:sldId id="31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2" autoAdjust="0"/>
    <p:restoredTop sz="94671" autoAdjust="0"/>
  </p:normalViewPr>
  <p:slideViewPr>
    <p:cSldViewPr>
      <p:cViewPr>
        <p:scale>
          <a:sx n="77" d="100"/>
          <a:sy n="77" d="100"/>
        </p:scale>
        <p:origin x="816" y="1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6D689-32B6-4E0C-AF41-DD19B5C20D12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080C7-1FD7-4010-8F58-DC2F8C9B7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85F19-E007-4D8E-9FE6-60C83D4E3750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06A35-3FF6-4957-9526-78F2B1D00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C3079-CEA3-400E-BEEB-C64C19E805FF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0C36-8988-4AC2-8E87-F9DAC4BE0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33A3B-0961-43D2-B7A5-B78CE503CF11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E9880-C967-480A-A92D-C072BD779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4602-EA55-4FC4-8E15-D2312BDAD303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FBF23-95DA-42E0-A28A-2A2D9D9B7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33851-E046-40EA-B15C-4E1B60844047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89D51-C728-4E9D-89DD-009487712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F9717-709C-4180-A444-6CA51ED02B07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97FD3-EB94-40E9-AF60-C252C97FD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13CB0-455F-4AC5-911E-37659277A8D5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21BAA-3744-46D1-91C3-2DF4EC9E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59C61-BEA8-4BDE-A856-9622376DD848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234E3-7C60-4DBE-8D23-3E7D574F5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60837-0EED-4A0F-A3BE-4967F26FC4E5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BA86F-A67C-4238-B58F-2E07C4F0F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7DA3A-D892-4702-A9B6-6975F155783C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F4084-A974-4EA6-A8BE-D769B2574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8CE966-A2FA-42C5-B16D-4D712C031124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FE9F06-6DD7-4F25-A129-C57AE5715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704850"/>
            <a:ext cx="7643192" cy="11430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Презентация к утреннику в старшей группе на тему: 25 Января-освобождение Воронежа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работа\d41d8cd98f00b204e9800998ecf8427e_173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5371342" cy="30955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28184" y="3501008"/>
            <a:ext cx="2520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Рамонский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Детский сад №1 Кругликова О.Е.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Logo\Desktop\группа\25 января утренник\14783289851376377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97106"/>
            <a:ext cx="5544616" cy="365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ogo\Desktop\47_full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61206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4399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Logo\Desktop\группа\25 января утренник\voronej1max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381000"/>
            <a:ext cx="11430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Logo\Desktop\группа\25 января утренник\музыка воронеж\pet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704856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661025"/>
            <a:ext cx="9144000" cy="11969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059113" y="5516563"/>
            <a:ext cx="5940425" cy="144462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8229600" y="56610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7019925" y="56610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5651500" y="56610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4500563" y="56610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8" name="Picture 2" descr="C:\Users\Logo\Desktop\группа\25 января утренник\музыка воронеж\95a89b29e846a0c33996d1294137cd55234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8488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Logo\Desktop\группа\25 января утренник\Без названия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3301" y="188640"/>
            <a:ext cx="4104456" cy="272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Logo\Desktop\группа\25 января утренник\Без назван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11108"/>
            <a:ext cx="4320480" cy="244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Logo\Desktop\группа\25 января утренник\kraev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1477" y="4365104"/>
            <a:ext cx="4104456" cy="205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Logo\Desktop\группа\25 января утренник\voronezhsk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2" y="28381"/>
            <a:ext cx="4392488" cy="272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Logo\Desktop\группа\25 января утренник\img-0717-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3"/>
            <a:ext cx="4752528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знак завершения 16"/>
          <p:cNvSpPr/>
          <p:nvPr/>
        </p:nvSpPr>
        <p:spPr>
          <a:xfrm flipV="1">
            <a:off x="7956550" y="54451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5508625" y="54451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Блок-схема: знак завершения 19"/>
          <p:cNvSpPr/>
          <p:nvPr/>
        </p:nvSpPr>
        <p:spPr>
          <a:xfrm>
            <a:off x="3995738" y="5445125"/>
            <a:ext cx="914400" cy="7143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6" name="Picture 2" descr="C:\Users\Logo\Desktop\группа\25 января утренник\фото для утренника\008457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8680"/>
            <a:ext cx="430053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ogo\Desktop\группа\25 января утренник\фото для утренника\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19125"/>
            <a:ext cx="3697734" cy="345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Logo\Desktop\группа\25 января утренник\фото для утренника\f_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461" y="3980718"/>
            <a:ext cx="3810000" cy="25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Logo\Desktop\группа\25 января утренник\фото для утренника\1344878909_bundesarchiv_bild_101i-216-0417-18_russlan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74610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ogo\Desktop\группа\25 января утренник\Pjatnickij-mitrof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2874"/>
            <a:ext cx="2592288" cy="367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ogo\Desktop\группа\25 января утренник\depositphotos_16030011-stock-photo-monument-to-ivan-bunin-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73630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Logo\Desktop\группа\25 января утренник\Памятник Самуилу Маршаку в Воронеже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0864" y="142874"/>
            <a:ext cx="2592288" cy="367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Logo\Desktop\группа\25 января утренник\5237f924adb11f0b7f4a3bff30a60a0c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22178"/>
            <a:ext cx="8784976" cy="277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ogo\Desktop\группа\25 января утренник\Flag_of_Voronez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1764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Logo\Desktop\группа\25 января утренник\фото для утренника\флаг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410445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ogo\Desktop\группа\25 января утренник\фото для утренника\IMG_E47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92088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1607</TotalTime>
  <Words>24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к утреннику в старшей группе на тему: 25 Января-освобождение Воронежа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Microsoft</cp:lastModifiedBy>
  <cp:revision>152</cp:revision>
  <dcterms:created xsi:type="dcterms:W3CDTF">2014-11-08T08:49:52Z</dcterms:created>
  <dcterms:modified xsi:type="dcterms:W3CDTF">2021-12-07T05:54:12Z</dcterms:modified>
</cp:coreProperties>
</file>