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9" r:id="rId2"/>
    <p:sldId id="280" r:id="rId3"/>
    <p:sldId id="296" r:id="rId4"/>
    <p:sldId id="283" r:id="rId5"/>
    <p:sldId id="278" r:id="rId6"/>
    <p:sldId id="282" r:id="rId7"/>
    <p:sldId id="299" r:id="rId8"/>
    <p:sldId id="287" r:id="rId9"/>
    <p:sldId id="289" r:id="rId10"/>
    <p:sldId id="284" r:id="rId11"/>
    <p:sldId id="301" r:id="rId12"/>
    <p:sldId id="288" r:id="rId13"/>
    <p:sldId id="290" r:id="rId14"/>
    <p:sldId id="29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0000"/>
    <a:srgbClr val="006600"/>
    <a:srgbClr val="00CC66"/>
    <a:srgbClr val="FFCC00"/>
    <a:srgbClr val="000099"/>
    <a:srgbClr val="CC00FF"/>
    <a:srgbClr val="CC66FF"/>
    <a:srgbClr val="CC99FF"/>
    <a:srgbClr val="B0C6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18" autoAdjust="0"/>
    <p:restoredTop sz="94660"/>
  </p:normalViewPr>
  <p:slideViewPr>
    <p:cSldViewPr>
      <p:cViewPr varScale="1">
        <p:scale>
          <a:sx n="80" d="100"/>
          <a:sy n="80" d="100"/>
        </p:scale>
        <p:origin x="1051" y="48"/>
      </p:cViewPr>
      <p:guideLst>
        <p:guide orient="horz" pos="2160"/>
        <p:guide pos="28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06D01-EA77-460E-B51B-5E02D235F055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6DF50-03AC-4FE4-A0E7-55D6563EFB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19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rgbClr val="CC99FF"/>
            </a:gs>
            <a:gs pos="83000">
              <a:srgbClr val="CC66FF"/>
            </a:gs>
            <a:gs pos="100000">
              <a:srgbClr val="CC00F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37.pn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12" Type="http://schemas.openxmlformats.org/officeDocument/2006/relationships/image" Target="../media/image36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88640"/>
            <a:ext cx="8594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Государственное </a:t>
            </a:r>
            <a:r>
              <a:rPr lang="ru-RU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бюджетное общеобразовательное учреждение Самарской области «Школа-интернат для обучающихся с ограниченными возможностями здоровья с. Обшаровка Приволжского района Самарской области»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12516" y="2852936"/>
            <a:ext cx="5616624" cy="151216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5400" b="1" dirty="0" err="1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5400" b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-игра</a:t>
            </a:r>
          </a:p>
          <a:p>
            <a:pPr algn="ctr"/>
            <a:r>
              <a:rPr lang="ru-RU" sz="5400" b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«В мире профессий»</a:t>
            </a:r>
            <a:endParaRPr lang="ru-RU" sz="5400" b="1" cap="none" spc="0" dirty="0">
              <a:ln w="12700">
                <a:solidFill>
                  <a:srgbClr val="660066"/>
                </a:solidFill>
                <a:prstDash val="solid"/>
              </a:ln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9737" y="5013176"/>
            <a:ext cx="54342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Составила:</a:t>
            </a:r>
            <a:r>
              <a:rPr lang="ru-RU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Рафейчик</a:t>
            </a:r>
            <a:r>
              <a:rPr lang="ru-RU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О.А., учитель русского языка</a:t>
            </a:r>
            <a:endParaRPr lang="ru-RU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77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2636912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</a:t>
            </a:r>
          </a:p>
          <a:p>
            <a:pPr algn="ctr"/>
            <a:r>
              <a:rPr lang="ru-RU" sz="4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«Профессии </a:t>
            </a:r>
            <a:r>
              <a:rPr lang="ru-RU" sz="4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стихотворении»</a:t>
            </a:r>
            <a:endParaRPr lang="ru-RU" sz="40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95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81717"/>
            <a:ext cx="4572000" cy="63709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каждого дела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Запах особый: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булочной пахнет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Тестом и сдобой.</a:t>
            </a:r>
          </a:p>
          <a:p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Мимо столярной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Идёшь мастерской, —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Стружкою пахнет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свежей доской.</a:t>
            </a:r>
          </a:p>
          <a:p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Пахнет маляр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Скипидаром и краской.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Пахнет стекольщик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Оконной замазкой</a:t>
            </a:r>
            <a:r>
              <a:rPr lang="ru-RU" sz="2400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Куртка шофёра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Пахнет бензином.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Блуза рабочего —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Маслом машинным.</a:t>
            </a:r>
          </a:p>
          <a:p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36096" y="856357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Пахнет </a:t>
            </a: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кондитер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Орехом мускатным.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в халате —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Лекарством приятным.</a:t>
            </a:r>
          </a:p>
          <a:p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Рыхлой землёю,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Полем и лугом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Пахнет крестьянин,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Идущий за плугом.</a:t>
            </a:r>
          </a:p>
          <a:p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Рыбой и морем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Пахнет рыбак.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безделье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пахнет никак.</a:t>
            </a:r>
          </a:p>
          <a:p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ни душится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Лодырь богатый,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неважно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пахнет, ребята!</a:t>
            </a:r>
            <a:endParaRPr lang="ru-RU" sz="2400" b="0" i="0" dirty="0">
              <a:solidFill>
                <a:srgbClr val="66006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54654" y="0"/>
            <a:ext cx="402065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err="1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Джанни</a:t>
            </a:r>
            <a:r>
              <a:rPr lang="ru-RU" sz="28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Родари</a:t>
            </a:r>
            <a:endParaRPr lang="ru-RU" sz="2800" b="1" dirty="0" smtClean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«Чем </a:t>
            </a:r>
            <a:r>
              <a:rPr lang="ru-RU" sz="28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пахнут ремёсла</a:t>
            </a:r>
            <a:r>
              <a:rPr lang="ru-RU" sz="28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  <a:endParaRPr lang="ru-RU" sz="2800" b="1" i="0" dirty="0">
              <a:solidFill>
                <a:srgbClr val="66006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881716"/>
            <a:ext cx="4572000" cy="63709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каждого дела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Запах особый: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булочной пахнет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Тестом и сдобой.</a:t>
            </a:r>
          </a:p>
          <a:p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Мимо столярной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Идёшь мастерской, —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Стружкою пахнет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свежей доской.</a:t>
            </a:r>
          </a:p>
          <a:p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Пахнет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маляр</a:t>
            </a: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Скипидаром и краской.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Пахнет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стекольщик</a:t>
            </a: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Оконной замазкой</a:t>
            </a:r>
            <a:r>
              <a:rPr lang="ru-RU" sz="2400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Куртка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шофёра</a:t>
            </a: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Пахнет бензином.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Блуза рабочего —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Маслом машинным.</a:t>
            </a:r>
          </a:p>
          <a:p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856356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Пахнет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кондитер</a:t>
            </a: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Орехом мускатным.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Доктор</a:t>
            </a: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халате —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Лекарством приятным.</a:t>
            </a:r>
          </a:p>
          <a:p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Рыхлой землёю,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Полем и лугом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Пахнет крестьянин,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Идущий за плугом.</a:t>
            </a:r>
          </a:p>
          <a:p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Рыбой и морем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Пахнет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рыбак</a:t>
            </a: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безделье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пахнет никак.</a:t>
            </a:r>
          </a:p>
          <a:p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ни душится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Лодырь богатый,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неважно</a:t>
            </a:r>
            <a:b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пахнет, ребята!</a:t>
            </a:r>
            <a:endParaRPr lang="ru-RU" sz="2400" b="0" i="0" dirty="0">
              <a:solidFill>
                <a:srgbClr val="66006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930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2636912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</a:t>
            </a:r>
          </a:p>
          <a:p>
            <a:pPr algn="ctr"/>
            <a:r>
              <a:rPr lang="ru-RU" sz="4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«Определи профессию»</a:t>
            </a:r>
            <a:endParaRPr lang="ru-RU" sz="40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206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utkonos.ru/resample/900x900q80/images/photo/3258/3258404H.jpg?mtime=5530d78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23" y="259924"/>
            <a:ext cx="1364162" cy="1238356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zvetnoe.ru/upload/catalog/2017/12/878-D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53150"/>
            <a:ext cx="1660173" cy="1245130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dn1.ozone.ru/multimedia/101821833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619" y="275160"/>
            <a:ext cx="1526714" cy="1253178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www.stihi.ru/pics/2013/05/29/403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20" y="254712"/>
            <a:ext cx="1670905" cy="1253178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shkola7gnomov.ru/upload/iblock/d05/d056b61a4ed6db944234b931a9f273c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56" y="1772815"/>
            <a:ext cx="1368152" cy="1368152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bik-kense.kz/image/catalog/tovary/Tetrad/IMG_968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669" y="1762666"/>
            <a:ext cx="1640510" cy="1378795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vrn.spcity-friends.ru/files/a41/a417ee8c2ed1f32de68869b0e3c10d9b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767" y="1751604"/>
            <a:ext cx="1400918" cy="1400918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tonna-podarkov.ru/wp-content/uploads/ukazka-derevyannaya-dlya-uchiteley-9fd7-1380983037724848-1-big-640x385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737" y="1783457"/>
            <a:ext cx="2274332" cy="1368153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xn--80acbhf3csk.xn--p1ai/d/39669-molotok-lux-ellix-diana-slesarnyj-300g-ot-lux-tools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29" y="3423576"/>
            <a:ext cx="1364162" cy="1364162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stroydomsale.ru/upload/iblock/f08/f082f81d1996f827fc9e79cb91b1f03f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962" y="3412948"/>
            <a:ext cx="1823768" cy="1367826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s://xn----7sbfnojfev4bhb.xn--p1ai/image/cache/catalog/1021_25-800x800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000" y="3422617"/>
            <a:ext cx="1348488" cy="1348488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https://stankiexpert.ru/wp-content/uploads/2018/12/chto-takoe-doloto-4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759" y="3446299"/>
            <a:ext cx="1885310" cy="1376276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203155"/>
            <a:ext cx="84720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швея</a:t>
            </a:r>
            <a:endParaRPr lang="ru-RU" sz="96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8382" y="3178147"/>
            <a:ext cx="84773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столяр</a:t>
            </a:r>
            <a:endParaRPr lang="ru-RU" sz="96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5742" y="1721710"/>
            <a:ext cx="84720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</a:t>
            </a:r>
            <a:endParaRPr lang="ru-RU" sz="96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54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dn1.ozone.ru/multimedia/10277870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583" y="243610"/>
            <a:ext cx="1900564" cy="1296144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tatic.pleer.ru/i/gp/285/236/nor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28" y="257963"/>
            <a:ext cx="1299644" cy="1299644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glavm.ru/upload/shop_3/1/5/8/item_15844/item_1584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361" y="249373"/>
            <a:ext cx="1561620" cy="1296144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avatars.mds.yandex.net/get-pdb/1569924/15308788-64ad-4217-a0ea-7e3decda36c0/s12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871" y="257963"/>
            <a:ext cx="1296144" cy="1296144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www.yuzha.ru/userfiles/news/images/8/gazeta(2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20" y="1850488"/>
            <a:ext cx="1900564" cy="1266251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sovetclub.ru/tim/3a7401934bbb7595c5450aab5355c69b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769" y="1850488"/>
            <a:ext cx="2532502" cy="1266251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s://a.d-cd.net/5c43e1es-192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956" y="1834947"/>
            <a:ext cx="1354526" cy="1271191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ttp://radiolemma.ru/uploads/news/vladnews/fed3c0178b9deef96b3d41c8a4cae899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267" y="1817335"/>
            <a:ext cx="1516992" cy="1273279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https://svet96.ru/wa-data/public/shop/categories/180/180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27" y="3354207"/>
            <a:ext cx="1343812" cy="1343812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https://images.obi.ru/product/RU/1500x1500/294923_1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329" y="3358719"/>
            <a:ext cx="1347312" cy="1347312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https://masterok.market/masterok/upload/shop_1/2/0/1/item_201/item_201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830" y="3358719"/>
            <a:ext cx="1804552" cy="1353414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8" descr="http://sovdom.com/upload/iblock/e39/%D0%9F%D0%B0%D1%81%D1%81%D0%B0%D1%82%D0%B8%D0%B6%D0%B8%20USPEX%20%D0%A1%D1%82%D0%B0%D0%BD%D0%B4%D0%B0%D1%80%D1%82%20165%D0%BC%D0%BC,%20%D0%B6%D0%B5%D0%BB%D1%82-%D1%87%D0%B5%D1%80%D0%BD.%D1%80%D1%83%D1%87%D0%BA,%20%D0%BF%D0%BE%D0%BB%D0%B8%D1%80.%D1%81%D1%82%D0%B0%D0%BB%D1%8C%2048165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0431" y="3358719"/>
            <a:ext cx="1621323" cy="1291054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80583" y="6061"/>
            <a:ext cx="849694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</a:t>
            </a:r>
            <a:endParaRPr lang="ru-RU" sz="96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6520" y="1551109"/>
            <a:ext cx="85249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почтальон</a:t>
            </a:r>
            <a:endParaRPr lang="ru-RU" sz="96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2347" y="3322678"/>
            <a:ext cx="84384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электрик</a:t>
            </a:r>
            <a:endParaRPr lang="ru-RU" sz="96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33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36912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</a:t>
            </a:r>
          </a:p>
          <a:p>
            <a:pPr algn="ctr"/>
            <a:r>
              <a:rPr lang="ru-RU" sz="4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«Тени»</a:t>
            </a:r>
            <a:endParaRPr lang="ru-RU" sz="40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63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neposed.net/images/olga/igraya_razvivaemsya/igri_na_razvitie_mishleniya/naidi-ten-raznoe/00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4080" b="94269" l="73761" r="9322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581" t="73733" r="6452" b="5728"/>
          <a:stretch/>
        </p:blipFill>
        <p:spPr bwMode="auto">
          <a:xfrm>
            <a:off x="351531" y="611586"/>
            <a:ext cx="3068341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neposed.net/images/olga/igraya_razvivaemsya/igri_na_razvitie_mishleniya/naidi-ten-raznoe/00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642" b="72797" l="74728" r="9286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592" t="50647" r="5214" b="27673"/>
          <a:stretch/>
        </p:blipFill>
        <p:spPr bwMode="auto">
          <a:xfrm>
            <a:off x="2872218" y="1916832"/>
            <a:ext cx="3461574" cy="4364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neposed.net/images/olga/igraya_razvivaemsya/igri_na_razvitie_mishleniya/naidi-ten-raznoe/007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9256" b="50470" l="73761" r="9322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3443" t="29195" r="5590" b="49620"/>
          <a:stretch/>
        </p:blipFill>
        <p:spPr bwMode="auto">
          <a:xfrm>
            <a:off x="6012160" y="495085"/>
            <a:ext cx="3056265" cy="4364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neposed.net/images/olga/igraya_razvivaemsya/igri_na_razvitie_mishleniya/naidi-ten-raznoe/007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1155" b="72284" l="6892" r="278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452" t="50913" r="70968" b="27408"/>
          <a:stretch/>
        </p:blipFill>
        <p:spPr bwMode="auto">
          <a:xfrm>
            <a:off x="351530" y="393411"/>
            <a:ext cx="3363219" cy="445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neposed.net/images/olga/igraya_razvivaemsya/igri_na_razvitie_mishleniya/naidi-ten-raznoe/007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811" b="28914" l="6771" r="257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88" t="8296" r="73145" b="71166"/>
          <a:stretch/>
        </p:blipFill>
        <p:spPr bwMode="auto">
          <a:xfrm>
            <a:off x="5895463" y="584788"/>
            <a:ext cx="3065014" cy="4185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s://neposed.net/images/olga/igraya_razvivaemsya/igri_na_razvitie_mishleniya/naidi-ten-raznoe/007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914" b="51069" l="6167" r="270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263" t="29100" r="72769" b="49220"/>
          <a:stretch/>
        </p:blipFill>
        <p:spPr bwMode="auto">
          <a:xfrm>
            <a:off x="3274091" y="1976319"/>
            <a:ext cx="2980306" cy="4407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030527" y="6311594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повар</a:t>
            </a:r>
            <a:endParaRPr lang="ru-RU" sz="20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95597" y="4853333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маляр</a:t>
            </a:r>
            <a:endParaRPr lang="ru-RU" sz="20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34963" y="4907304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</a:t>
            </a:r>
            <a:endParaRPr lang="ru-RU" sz="20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10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2636912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</a:t>
            </a:r>
          </a:p>
          <a:p>
            <a:pPr algn="ctr"/>
            <a:r>
              <a:rPr lang="ru-RU" sz="4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«Пословицы и поговорки»</a:t>
            </a:r>
            <a:endParaRPr lang="ru-RU" sz="40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42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7559244" y="472502"/>
            <a:ext cx="13004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(повар)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8069" y="1551873"/>
            <a:ext cx="1101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Кашу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12190" y="2669816"/>
            <a:ext cx="13856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маслом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42530" y="3389090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27243" y="6204166"/>
            <a:ext cx="20073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испортишь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60627" y="3767507"/>
            <a:ext cx="15808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– </a:t>
            </a:r>
            <a:endParaRPr lang="ru-RU" sz="28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12041" y="3429000"/>
            <a:ext cx="6944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 </a:t>
            </a:r>
            <a:endParaRPr lang="ru-RU" sz="28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36350" y="5754964"/>
            <a:ext cx="13007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точить</a:t>
            </a:r>
            <a:endParaRPr lang="ru-RU" sz="28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21247" y="4290780"/>
            <a:ext cx="1792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Больному</a:t>
            </a:r>
            <a:endParaRPr lang="ru-RU" sz="28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321583" y="2023786"/>
            <a:ext cx="391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sz="28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84207" y="2547006"/>
            <a:ext cx="17595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богатство</a:t>
            </a:r>
            <a:endParaRPr lang="ru-RU" sz="28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9830" y="2729524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endParaRPr lang="ru-RU" sz="28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97323" y="5438877"/>
            <a:ext cx="1018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мило</a:t>
            </a:r>
            <a:endParaRPr lang="ru-RU" sz="28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1616" y="5048430"/>
            <a:ext cx="22012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Торговать – </a:t>
            </a:r>
            <a:endParaRPr lang="ru-RU" sz="28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879076" y="3580606"/>
            <a:ext cx="660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endParaRPr lang="ru-RU" sz="28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37216" y="5192168"/>
            <a:ext cx="17957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сторонам </a:t>
            </a:r>
            <a:endParaRPr lang="ru-RU" sz="28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30915" y="2598313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endParaRPr lang="ru-RU" sz="28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66386" y="1712109"/>
            <a:ext cx="13070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зевать </a:t>
            </a:r>
            <a:endParaRPr lang="ru-RU" sz="28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903150" y="4634506"/>
            <a:ext cx="6222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215553" y="5715398"/>
            <a:ext cx="9182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игла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267940" y="4166436"/>
            <a:ext cx="10745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шьёт,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79406" y="352191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51068" y="2349780"/>
            <a:ext cx="973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060192" y="1221330"/>
            <a:ext cx="1826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продавец)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759620" y="1978579"/>
            <a:ext cx="1100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(врач)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684610" y="2712990"/>
            <a:ext cx="11924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(швея)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249731" y="3456194"/>
            <a:ext cx="1636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(учитель)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098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85185E-6 L -0.4224 -0.152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28" y="-763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0046 L -0.61024 -0.3157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86" y="-1576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07407E-6 L -0.05035 -0.4206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7" y="-2104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07407E-6 L -0.06892 -0.8312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-41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44444E-6 L -0.0099 -0.5578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" y="-2789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81481E-6 L -0.61336 -0.3449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677" y="-1724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1111E-6 L -0.36076 -0.578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38" y="-2893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85185E-6 L -0.06754 -0.2004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85" y="-1002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48148E-6 L 0.39427 -0.06921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05" y="-3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59259E-6 L -0.71406 -0.3379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712" y="-1689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85185E-6 L -0.68333 -0.0064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67" y="-32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7.40741E-7 L -0.01788 -0.0835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3" y="-419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11111E-6 L 0.42899 -0.1101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41" y="-550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 L 0.12239 -0.5053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11" y="-25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1111E-6 L -0.5151 -0.27777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73" y="-13843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69358 -0.4375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88" y="-21875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85185E-6 L -0.05469 -0.2085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43" y="-1044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7 L 0.23264 -0.11458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32" y="-5741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96296E-6 L -0.30937 0.05694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69" y="28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0 L -0.54775 -0.045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96" y="-2292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81481E-6 L 0.06094 -0.33541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8" y="-16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2636912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</a:t>
            </a:r>
          </a:p>
          <a:p>
            <a:pPr algn="ctr"/>
            <a:r>
              <a:rPr lang="ru-RU" sz="4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dirty="0" err="1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sz="4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0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899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avatars.mds.yandex.net/get-pdb/2987503/3fe4e6bc-b634-4116-b17d-ea0922cae2e6/s120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474" y="553269"/>
            <a:ext cx="1411932" cy="2159314"/>
          </a:xfrm>
          <a:prstGeom prst="rect">
            <a:avLst/>
          </a:prstGeom>
          <a:noFill/>
          <a:ln w="57150">
            <a:solidFill>
              <a:srgbClr val="660066"/>
            </a:solidFill>
          </a:ln>
        </p:spPr>
      </p:pic>
      <p:pic>
        <p:nvPicPr>
          <p:cNvPr id="4" name="Рисунок 3" descr="Классный час ко Дню Знаний во 2 классе &quot;Моя будущая профессия&quot; (+ приложение)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486" y="531401"/>
            <a:ext cx="1431032" cy="2150438"/>
          </a:xfrm>
          <a:prstGeom prst="rect">
            <a:avLst/>
          </a:prstGeom>
          <a:noFill/>
          <a:ln w="57150">
            <a:solidFill>
              <a:srgbClr val="660066"/>
            </a:solidFill>
          </a:ln>
        </p:spPr>
      </p:pic>
      <p:pic>
        <p:nvPicPr>
          <p:cNvPr id="5" name="Рисунок 4" descr="https://avatars.mds.yandex.net/get-pdb/2147572/6bc170f9-f14a-4eb7-94cb-e6361d4bd594/s120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90" y="535732"/>
            <a:ext cx="1402804" cy="2141777"/>
          </a:xfrm>
          <a:prstGeom prst="rect">
            <a:avLst/>
          </a:prstGeom>
          <a:noFill/>
          <a:ln w="57150">
            <a:solidFill>
              <a:srgbClr val="660066"/>
            </a:solidFill>
          </a:ln>
        </p:spPr>
      </p:pic>
      <p:pic>
        <p:nvPicPr>
          <p:cNvPr id="6" name="Рисунок 5" descr="https://avatars.mds.yandex.net/get-pdb/1724095/b4d71f87-1571-4d0f-b1e3-f1d97d3279ff/s120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824" y="3698477"/>
            <a:ext cx="1448496" cy="2232248"/>
          </a:xfrm>
          <a:prstGeom prst="rect">
            <a:avLst/>
          </a:prstGeom>
          <a:noFill/>
          <a:ln w="57150">
            <a:solidFill>
              <a:srgbClr val="660066"/>
            </a:solidFill>
          </a:ln>
        </p:spPr>
      </p:pic>
      <p:pic>
        <p:nvPicPr>
          <p:cNvPr id="7" name="Рисунок 6" descr="https://avatars.mds.yandex.net/get-pdb/1925510/21ad2bb2-e1b2-4a9d-a5db-94ea0efb1bea/s120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9521" y="3698940"/>
            <a:ext cx="1448494" cy="2160025"/>
          </a:xfrm>
          <a:prstGeom prst="rect">
            <a:avLst/>
          </a:prstGeom>
          <a:noFill/>
          <a:ln w="57150">
            <a:solidFill>
              <a:srgbClr val="660066"/>
            </a:solidFill>
          </a:ln>
        </p:spPr>
      </p:pic>
      <p:pic>
        <p:nvPicPr>
          <p:cNvPr id="8" name="Рисунок 7" descr="Pin by Mariska Snyman on skool Preschool jobs, Preschool education, Community helpers preschool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839" y="3698477"/>
            <a:ext cx="1440161" cy="2160025"/>
          </a:xfrm>
          <a:prstGeom prst="rect">
            <a:avLst/>
          </a:prstGeom>
          <a:noFill/>
          <a:ln w="57150">
            <a:solidFill>
              <a:srgbClr val="660066"/>
            </a:solidFill>
          </a:ln>
        </p:spPr>
      </p:pic>
      <p:pic>
        <p:nvPicPr>
          <p:cNvPr id="9" name="Рисунок 8" descr="https://avatars.mds.yandex.net/get-pdb/2295452/da2c52e1-2834-4e65-b686-29cdff974c43/s1200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98" y="535732"/>
            <a:ext cx="1440160" cy="2141777"/>
          </a:xfrm>
          <a:prstGeom prst="rect">
            <a:avLst/>
          </a:prstGeom>
          <a:noFill/>
          <a:ln w="57150">
            <a:solidFill>
              <a:srgbClr val="660066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621904" y="2712583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парикмахер</a:t>
            </a:r>
            <a:endParaRPr lang="ru-RU" sz="20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31940" y="2712583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швея</a:t>
            </a:r>
            <a:endParaRPr lang="ru-RU" sz="20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42148" y="2687999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</a:t>
            </a:r>
            <a:endParaRPr lang="ru-RU" sz="20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52356" y="2701076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повар</a:t>
            </a:r>
            <a:endParaRPr lang="ru-RU" sz="20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91680" y="5926623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</a:t>
            </a:r>
            <a:endParaRPr lang="ru-RU" sz="20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67498" y="5926623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садовник</a:t>
            </a:r>
            <a:endParaRPr lang="ru-RU" sz="20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35984" y="5926623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</a:t>
            </a:r>
            <a:endParaRPr lang="ru-RU" sz="20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36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2636912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</a:t>
            </a:r>
          </a:p>
          <a:p>
            <a:pPr algn="ctr"/>
            <a:r>
              <a:rPr lang="ru-RU" sz="4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пару»</a:t>
            </a:r>
            <a:endParaRPr lang="ru-RU" sz="40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98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17084" y="3326221"/>
            <a:ext cx="10599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</a:t>
            </a:r>
            <a:endParaRPr lang="ru-RU" sz="32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0952" y="2861982"/>
            <a:ext cx="14464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</a:t>
            </a:r>
            <a:endParaRPr lang="ru-RU" sz="32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17718" y="5499934"/>
            <a:ext cx="1258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лечит</a:t>
            </a:r>
            <a:endParaRPr lang="ru-RU" sz="32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87394" y="4853191"/>
            <a:ext cx="14766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красит</a:t>
            </a:r>
            <a:endParaRPr lang="ru-RU" sz="32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81233" y="4005064"/>
            <a:ext cx="12100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печет</a:t>
            </a:r>
            <a:endParaRPr lang="ru-RU" sz="32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97163" y="4914746"/>
            <a:ext cx="12440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водит</a:t>
            </a:r>
            <a:endParaRPr lang="ru-RU" sz="32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76256" y="1815209"/>
            <a:ext cx="20822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подметает</a:t>
            </a:r>
            <a:endParaRPr lang="ru-RU" sz="32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43041" y="2107597"/>
            <a:ext cx="13719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тушит</a:t>
            </a:r>
            <a:endParaRPr lang="ru-RU" sz="32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18715" y="905114"/>
            <a:ext cx="2257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постригает</a:t>
            </a:r>
            <a:endParaRPr lang="ru-RU" sz="32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405301"/>
            <a:ext cx="704039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800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800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800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800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8091" y="525649"/>
            <a:ext cx="2401491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Учитель</a:t>
            </a:r>
            <a:endParaRPr lang="ru-RU" sz="2800" dirty="0" smtClean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Строитель</a:t>
            </a:r>
            <a:endParaRPr lang="ru-RU" sz="2800" dirty="0" smtClean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Врач</a:t>
            </a:r>
            <a:endParaRPr lang="ru-RU" sz="2800" dirty="0" smtClean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Маляр</a:t>
            </a:r>
            <a:endParaRPr lang="ru-RU" sz="2800" dirty="0" smtClean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800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Пекарь</a:t>
            </a:r>
            <a:endParaRPr lang="ru-RU" sz="2800" dirty="0" smtClean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800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Шофёр</a:t>
            </a:r>
            <a:endParaRPr lang="ru-RU" sz="2800" dirty="0" smtClean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800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Дворник</a:t>
            </a:r>
            <a:endParaRPr lang="ru-RU" sz="2800" dirty="0" smtClean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800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Пожарный</a:t>
            </a:r>
            <a:endParaRPr lang="ru-RU" sz="2800" dirty="0" smtClean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9.Парикмахер </a:t>
            </a:r>
            <a:endParaRPr lang="ru-RU" sz="2800" dirty="0" smtClean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62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7037E-6 L -0.20313 -0.395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-19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6 L -0.42048 -0.2328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24" y="-11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07407E-6 L -0.45225 -0.5231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22" y="-26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48148E-6 L -0.61511 -0.3303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64" y="-16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7 L -0.43594 -0.1240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6" y="-6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-0.27552 -0.1541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85" y="-7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07407E-6 L -0.49184 0.3847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01" y="19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0 L -0.2276 0.4428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89" y="22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96296E-6 L -0.20729 0.7127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65" y="35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  <p:bldP spid="10" grpId="0"/>
      <p:bldP spid="11" grpId="0"/>
      <p:bldP spid="13" grpId="0"/>
      <p:bldP spid="14" grpId="0"/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5661</TotalTime>
  <Words>167</Words>
  <Application>Microsoft Office PowerPoint</Application>
  <PresentationFormat>Экран (4:3)</PresentationFormat>
  <Paragraphs>104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Пользователь</cp:lastModifiedBy>
  <cp:revision>172</cp:revision>
  <dcterms:created xsi:type="dcterms:W3CDTF">2016-01-09T14:17:39Z</dcterms:created>
  <dcterms:modified xsi:type="dcterms:W3CDTF">2020-03-09T22:25:39Z</dcterms:modified>
</cp:coreProperties>
</file>