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08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4074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1654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01397"/>
            <a:ext cx="3916908" cy="5708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5365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193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50028"/>
            <a:ext cx="4505871" cy="5866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5384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3088"/>
            <a:ext cx="9144000" cy="800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586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764705"/>
            <a:ext cx="48782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Письма военных лет.. Они писались в минуты затишья между боями, в окопах, в воронках из-под бомб.  Авторы не думали, что через столько лет их мысли о войне будут опубликованы, поэтому они не обращали внимания ни на стиль своих писем, ни на язык - не до того было им тогда. </a:t>
            </a:r>
          </a:p>
          <a:p>
            <a:r>
              <a:rPr lang="ru-RU" dirty="0"/>
              <a:t>   День за днем и год за годом шли солдатские треугольники с фронта в тыл. </a:t>
            </a:r>
          </a:p>
          <a:p>
            <a:r>
              <a:rPr lang="ru-RU" dirty="0"/>
              <a:t>   И каждый раз, читая эти строки, испытываешь трепет от встречи с Памятью. Эти </a:t>
            </a:r>
            <a:r>
              <a:rPr lang="ru-RU"/>
              <a:t>страницы </a:t>
            </a:r>
            <a:r>
              <a:rPr lang="ru-RU" smtClean="0"/>
              <a:t>бесценны.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4077072"/>
            <a:ext cx="3816424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484864"/>
            <a:ext cx="2664296" cy="1248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664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617538"/>
            <a:ext cx="8456613" cy="562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9953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Верны </a:t>
            </a:r>
            <a:r>
              <a:rPr lang="ru-RU" smtClean="0"/>
              <a:t>заветам отцов</a:t>
            </a:r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75480"/>
            <a:ext cx="5462935" cy="3910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89065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97</Words>
  <Application>Microsoft Office PowerPoint</Application>
  <PresentationFormat>Экран (4:3)</PresentationFormat>
  <Paragraphs>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Верны заветам отцов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14</cp:revision>
  <dcterms:created xsi:type="dcterms:W3CDTF">2018-03-19T16:59:16Z</dcterms:created>
  <dcterms:modified xsi:type="dcterms:W3CDTF">2018-03-19T17:41:47Z</dcterms:modified>
</cp:coreProperties>
</file>