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 cap="none" spc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E5D98-3F63-4385-91C1-3527C6769AE3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2916-6389-4B8A-97B7-81838A2BEF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402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E5D98-3F63-4385-91C1-3527C6769AE3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2916-6389-4B8A-97B7-81838A2BEF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073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E5D98-3F63-4385-91C1-3527C6769AE3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2916-6389-4B8A-97B7-81838A2BEF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421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E5D98-3F63-4385-91C1-3527C6769AE3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2916-6389-4B8A-97B7-81838A2BEF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855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E5D98-3F63-4385-91C1-3527C6769AE3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2916-6389-4B8A-97B7-81838A2BEF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704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E5D98-3F63-4385-91C1-3527C6769AE3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2916-6389-4B8A-97B7-81838A2BEF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68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E5D98-3F63-4385-91C1-3527C6769AE3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2916-6389-4B8A-97B7-81838A2BEF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79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E5D98-3F63-4385-91C1-3527C6769AE3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2916-6389-4B8A-97B7-81838A2BEF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209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E5D98-3F63-4385-91C1-3527C6769AE3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2916-6389-4B8A-97B7-81838A2BEF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061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E5D98-3F63-4385-91C1-3527C6769AE3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2916-6389-4B8A-97B7-81838A2BEF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426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E5D98-3F63-4385-91C1-3527C6769AE3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D2916-6389-4B8A-97B7-81838A2BEF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219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E5D98-3F63-4385-91C1-3527C6769AE3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D2916-6389-4B8A-97B7-81838A2BEFB1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0"/>
            <a:ext cx="12192000" cy="7010400"/>
          </a:xfrm>
          <a:prstGeom prst="rect">
            <a:avLst/>
          </a:prstGeom>
          <a:gradFill flip="none" rotWithShape="1">
            <a:gsLst>
              <a:gs pos="100000">
                <a:srgbClr val="03D4A8">
                  <a:alpha val="18000"/>
                </a:srgbClr>
              </a:gs>
              <a:gs pos="25000">
                <a:srgbClr val="21D6E0">
                  <a:alpha val="23000"/>
                </a:srgbClr>
              </a:gs>
              <a:gs pos="75000">
                <a:srgbClr val="0087E6">
                  <a:alpha val="25000"/>
                </a:srgbClr>
              </a:gs>
              <a:gs pos="100000">
                <a:srgbClr val="005CBF">
                  <a:alpha val="25999"/>
                </a:srgb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 sz="1800"/>
          </a:p>
        </p:txBody>
      </p:sp>
    </p:spTree>
    <p:extLst>
      <p:ext uri="{BB962C8B-B14F-4D97-AF65-F5344CB8AC3E}">
        <p14:creationId xmlns:p14="http://schemas.microsoft.com/office/powerpoint/2010/main" val="3654610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47113" y="2416175"/>
            <a:ext cx="10363200" cy="1470025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Праздник </a:t>
            </a:r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родного </a:t>
            </a:r>
            <a:r>
              <a:rPr lang="ru-RU" sz="5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языка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2855" y="5848692"/>
            <a:ext cx="8534400" cy="699868"/>
          </a:xfrm>
        </p:spPr>
        <p:txBody>
          <a:bodyPr>
            <a:normAutofit fontScale="92500"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Автор: учитель-логопед высшей категории Сушко Олеся Валерьевна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3184" y="300037"/>
            <a:ext cx="685800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704062" y="270302"/>
            <a:ext cx="478387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514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514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514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514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514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514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514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514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514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14725" algn="l"/>
              </a:tabLst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ОБРАЗОВАТЕЛЬНОЕ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УЧРЕЖДЕНИЕ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14725" algn="l"/>
              </a:tabLst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«Экономический лицей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14725" algn="l"/>
              </a:tabLst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633010, город Бердск, Новосибирская область, ул. Комсомольская, 25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14725" algn="l"/>
              </a:tabLst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kumimoji="0" lang="en-US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8(383)-</a:t>
            </a:r>
            <a:r>
              <a:rPr kumimoji="0" lang="en-US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41-20901</a:t>
            </a:r>
            <a:endParaRPr kumimoji="0" lang="en-US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7" name="Picture 2" descr="https://lubkadet.edumsko.ru/uploads/2000/1940/section/120144/global-people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450286" y="2228207"/>
            <a:ext cx="2861953" cy="2861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60886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2060"/>
                </a:solidFill>
              </a:rPr>
              <a:t>«Найди пару»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7730" y="1614268"/>
            <a:ext cx="6550855" cy="4525963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очи 			</a:t>
            </a:r>
            <a:r>
              <a:rPr lang="ru-RU" sz="3600" b="1" dirty="0"/>
              <a:t>глаза</a:t>
            </a:r>
          </a:p>
          <a:p>
            <a:r>
              <a:rPr lang="ru-RU" sz="3600" b="1" dirty="0" smtClean="0"/>
              <a:t>пуще 			</a:t>
            </a:r>
            <a:r>
              <a:rPr lang="ru-RU" sz="3600" b="1" dirty="0"/>
              <a:t>больше </a:t>
            </a:r>
          </a:p>
          <a:p>
            <a:r>
              <a:rPr lang="ru-RU" sz="3600" b="1" dirty="0"/>
              <a:t>д</a:t>
            </a:r>
            <a:r>
              <a:rPr lang="ru-RU" sz="3600" b="1" dirty="0" smtClean="0"/>
              <a:t>арован		подарен</a:t>
            </a:r>
          </a:p>
          <a:p>
            <a:r>
              <a:rPr lang="ru-RU" sz="3600" b="1" dirty="0" smtClean="0"/>
              <a:t>град 			</a:t>
            </a:r>
            <a:r>
              <a:rPr lang="ru-RU" sz="3600" b="1" dirty="0"/>
              <a:t>город</a:t>
            </a:r>
          </a:p>
          <a:p>
            <a:r>
              <a:rPr lang="ru-RU" sz="3600" b="1" dirty="0" smtClean="0"/>
              <a:t>глас 			</a:t>
            </a:r>
            <a:r>
              <a:rPr lang="ru-RU" sz="3600" b="1" dirty="0"/>
              <a:t>голос</a:t>
            </a:r>
          </a:p>
          <a:p>
            <a:r>
              <a:rPr lang="ru-RU" sz="3600" b="1" dirty="0" smtClean="0"/>
              <a:t>брег 			</a:t>
            </a:r>
            <a:r>
              <a:rPr lang="ru-RU" sz="3600" b="1" dirty="0"/>
              <a:t>берег </a:t>
            </a:r>
          </a:p>
          <a:p>
            <a:r>
              <a:rPr lang="ru-RU" sz="3600" b="1" dirty="0" smtClean="0"/>
              <a:t>уста 			губы 		</a:t>
            </a:r>
            <a:endParaRPr 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698" y="2037898"/>
            <a:ext cx="3678702" cy="3678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25884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9239" y="0"/>
            <a:ext cx="9451665" cy="2538812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21 февраля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Международный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день родного языка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lubkadet.edumsko.ru/uploads/2000/1940/section/120144/global-peopl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899928" y="3716755"/>
            <a:ext cx="2861953" cy="2861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0" t="3808" r="3050" b="15298"/>
          <a:stretch/>
        </p:blipFill>
        <p:spPr>
          <a:xfrm>
            <a:off x="879239" y="2278113"/>
            <a:ext cx="7226121" cy="4135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37504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:\Profile\Win7\Desktop\национа-ьности-483758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288259" y="949526"/>
            <a:ext cx="5753686" cy="57459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482991" y="573259"/>
            <a:ext cx="531289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ln>
                  <a:noFill/>
                </a:ln>
                <a:solidFill>
                  <a:srgbClr val="0000CC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ln>
                  <a:noFill/>
                </a:ln>
                <a:solidFill>
                  <a:srgbClr val="0000CC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ln>
                  <a:noFill/>
                </a:ln>
                <a:solidFill>
                  <a:srgbClr val="0000CC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ln>
                  <a:noFill/>
                </a:ln>
                <a:solidFill>
                  <a:srgbClr val="0000CC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ln>
                  <a:noFill/>
                </a:ln>
                <a:solidFill>
                  <a:srgbClr val="0000C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/>
              <a:t>В каждой стране свой язык. В мире существует около 4 тысяч разных </a:t>
            </a:r>
            <a:r>
              <a:rPr lang="ru-RU" sz="3200" b="1" dirty="0" smtClean="0"/>
              <a:t>языков</a:t>
            </a:r>
            <a:r>
              <a:rPr lang="ru-RU" sz="3200" dirty="0" smtClean="0"/>
              <a:t>. </a:t>
            </a:r>
          </a:p>
          <a:p>
            <a:r>
              <a:rPr lang="ru-RU" sz="3200" dirty="0"/>
              <a:t>У каждого народа есть свои особенности, традиции, культура. Все это отличает каждый народ друг от друга. В каждой стране свой язык. </a:t>
            </a:r>
          </a:p>
        </p:txBody>
      </p:sp>
    </p:spTree>
    <p:extLst>
      <p:ext uri="{BB962C8B-B14F-4D97-AF65-F5344CB8AC3E}">
        <p14:creationId xmlns:p14="http://schemas.microsoft.com/office/powerpoint/2010/main" val="3821541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3668" y="362245"/>
            <a:ext cx="10972800" cy="164943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/>
              <a:t>Россия </a:t>
            </a:r>
            <a:r>
              <a:rPr lang="ru-RU" b="1" dirty="0" smtClean="0"/>
              <a:t>- </a:t>
            </a:r>
            <a:r>
              <a:rPr lang="ru-RU" b="1" dirty="0"/>
              <a:t>самая большая </a:t>
            </a:r>
            <a:r>
              <a:rPr lang="ru-RU" b="1" dirty="0" smtClean="0"/>
              <a:t>страна</a:t>
            </a:r>
            <a:r>
              <a:rPr lang="ru-RU" dirty="0" smtClean="0"/>
              <a:t>,</a:t>
            </a:r>
            <a:r>
              <a:rPr lang="ru-RU" b="1" dirty="0" smtClean="0"/>
              <a:t> </a:t>
            </a:r>
            <a:r>
              <a:rPr lang="ru-RU" b="1" dirty="0"/>
              <a:t>многонациональное государство. Каждая нация – это неповторимая культура, история, традиции и, конечно же, язык. </a:t>
            </a:r>
          </a:p>
          <a:p>
            <a:pPr algn="ctr">
              <a:buNone/>
            </a:pPr>
            <a:r>
              <a:rPr lang="ru-RU" b="1" dirty="0"/>
              <a:t>Более 130 языков звучат в нашей стране.</a:t>
            </a:r>
          </a:p>
          <a:p>
            <a:endParaRPr lang="ru-RU" dirty="0"/>
          </a:p>
        </p:txBody>
      </p:sp>
      <p:pic>
        <p:nvPicPr>
          <p:cNvPr id="4" name="Picture 2" descr="https://ds03.infourok.ru/uploads/ex/1154/0001364b-63e550c6/img16.jpg"/>
          <p:cNvPicPr>
            <a:picLocks noChangeAspect="1" noChangeArrowheads="1"/>
          </p:cNvPicPr>
          <p:nvPr/>
        </p:nvPicPr>
        <p:blipFill rotWithShape="1">
          <a:blip r:embed="rId2" cstate="screen"/>
          <a:srcRect b="5200"/>
          <a:stretch/>
        </p:blipFill>
        <p:spPr bwMode="auto">
          <a:xfrm>
            <a:off x="1197394" y="1899138"/>
            <a:ext cx="10620034" cy="4811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94182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C00000"/>
                </a:solidFill>
              </a:rPr>
              <a:t>Игра «Гори ясно»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«Гори, гори ясно,</a:t>
            </a:r>
          </a:p>
          <a:p>
            <a:pPr marL="0" indent="0">
              <a:buNone/>
            </a:pPr>
            <a:r>
              <a:rPr lang="ru-RU" b="1" dirty="0"/>
              <a:t>Чтобы не погасло,</a:t>
            </a:r>
          </a:p>
          <a:p>
            <a:pPr marL="0" indent="0">
              <a:buNone/>
            </a:pPr>
            <a:r>
              <a:rPr lang="ru-RU" b="1" dirty="0" smtClean="0"/>
              <a:t>   Раз</a:t>
            </a:r>
            <a:r>
              <a:rPr lang="ru-RU" b="1" dirty="0"/>
              <a:t>, два, три!»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667" y="1764862"/>
            <a:ext cx="6243607" cy="4543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0887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972800" cy="1143000"/>
          </a:xfrm>
        </p:spPr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</a:rPr>
              <a:t>Правила </a:t>
            </a:r>
            <a:r>
              <a:rPr lang="ru-RU" i="1" dirty="0">
                <a:solidFill>
                  <a:srgbClr val="002060"/>
                </a:solidFill>
              </a:rPr>
              <a:t>речевого этикета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40" y="1143000"/>
            <a:ext cx="8942363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1.Всегда знай, с какой целью и зачем говоришь.</a:t>
            </a:r>
          </a:p>
          <a:p>
            <a:pPr>
              <a:buNone/>
            </a:pPr>
            <a:r>
              <a:rPr lang="ru-RU" dirty="0"/>
              <a:t>2. Помни, что </a:t>
            </a:r>
            <a:r>
              <a:rPr lang="ru-RU" dirty="0" smtClean="0"/>
              <a:t>вежливость - </a:t>
            </a:r>
            <a:r>
              <a:rPr lang="ru-RU" dirty="0"/>
              <a:t>основа речевого поведения.</a:t>
            </a:r>
          </a:p>
          <a:p>
            <a:pPr>
              <a:buNone/>
            </a:pPr>
            <a:r>
              <a:rPr lang="ru-RU" dirty="0"/>
              <a:t>3. Уважай собеседника, не перебивай его.</a:t>
            </a:r>
          </a:p>
          <a:p>
            <a:pPr>
              <a:buNone/>
            </a:pPr>
            <a:r>
              <a:rPr lang="ru-RU" dirty="0"/>
              <a:t>4. Если твой собеседник допускает речевые  погрешности, старайся очень тактично помочь ему от них </a:t>
            </a:r>
            <a:r>
              <a:rPr lang="ru-RU" dirty="0" smtClean="0"/>
              <a:t>избавиться.</a:t>
            </a:r>
            <a:endParaRPr lang="ru-RU" dirty="0"/>
          </a:p>
          <a:p>
            <a:pPr>
              <a:buNone/>
            </a:pPr>
            <a:r>
              <a:rPr lang="ru-RU" dirty="0"/>
              <a:t>5. Говори просто, четко, понятно.</a:t>
            </a:r>
          </a:p>
          <a:p>
            <a:pPr>
              <a:buNone/>
            </a:pPr>
            <a:r>
              <a:rPr lang="ru-RU" dirty="0"/>
              <a:t>6. Не думай, что, употребляя грубые слова, ты кажешься взрослее.</a:t>
            </a:r>
          </a:p>
          <a:p>
            <a:pPr>
              <a:buNone/>
            </a:pPr>
            <a:r>
              <a:rPr lang="ru-RU" dirty="0"/>
              <a:t>7. Употребляй только те слова, значение которых  </a:t>
            </a:r>
            <a:r>
              <a:rPr lang="ru-RU" dirty="0" smtClean="0"/>
              <a:t>для </a:t>
            </a:r>
            <a:r>
              <a:rPr lang="ru-RU" dirty="0"/>
              <a:t>тебя совершенно понятно.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662" y="900331"/>
            <a:ext cx="3227067" cy="2349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431" y="3249636"/>
            <a:ext cx="2292560" cy="2667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927" y="4817873"/>
            <a:ext cx="2212759" cy="2007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00384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e:\Profile\Win7\Desktop\национа-ьности-4837580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353101" y="1898714"/>
            <a:ext cx="3018370" cy="30168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/>
              </a:rPr>
              <a:t>Игра </a:t>
            </a:r>
            <a:r>
              <a:rPr lang="ru-RU" dirty="0">
                <a:solidFill>
                  <a:srgbClr val="C00000"/>
                </a:solidFill>
                <a:effectLst/>
              </a:rPr>
              <a:t>«Подскажи словечко</a:t>
            </a:r>
            <a:r>
              <a:rPr lang="ru-RU" dirty="0" smtClean="0">
                <a:solidFill>
                  <a:srgbClr val="C00000"/>
                </a:solidFill>
                <a:effectLst/>
              </a:rPr>
              <a:t>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7909" y="1368402"/>
            <a:ext cx="5017477" cy="4525963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Ночью каждое оконце</a:t>
            </a:r>
            <a:br>
              <a:rPr lang="ru-RU" dirty="0"/>
            </a:br>
            <a:r>
              <a:rPr lang="ru-RU" dirty="0"/>
              <a:t>Слабо освещает... </a:t>
            </a:r>
            <a:endParaRPr lang="ru-RU" i="1" dirty="0"/>
          </a:p>
          <a:p>
            <a:pPr lvl="0"/>
            <a:r>
              <a:rPr lang="ru-RU" dirty="0"/>
              <a:t>Высокий, длинноногий,</a:t>
            </a:r>
            <a:br>
              <a:rPr lang="ru-RU" dirty="0"/>
            </a:br>
            <a:r>
              <a:rPr lang="ru-RU" dirty="0"/>
              <a:t>Летать ему не лень -</a:t>
            </a:r>
            <a:br>
              <a:rPr lang="ru-RU" dirty="0"/>
            </a:br>
            <a:r>
              <a:rPr lang="ru-RU" dirty="0"/>
              <a:t>На крыше из соломы</a:t>
            </a:r>
            <a:br>
              <a:rPr lang="ru-RU" dirty="0"/>
            </a:br>
            <a:r>
              <a:rPr lang="ru-RU" dirty="0"/>
              <a:t>Устроился</a:t>
            </a:r>
            <a:r>
              <a:rPr lang="ru-RU" dirty="0" smtClean="0"/>
              <a:t>...</a:t>
            </a:r>
          </a:p>
          <a:p>
            <a:pPr lvl="0"/>
            <a:r>
              <a:rPr lang="ru-RU" i="1" dirty="0" smtClean="0"/>
              <a:t> </a:t>
            </a:r>
            <a:r>
              <a:rPr lang="ru-RU" dirty="0" smtClean="0"/>
              <a:t>Друг </a:t>
            </a:r>
            <a:r>
              <a:rPr lang="ru-RU" dirty="0"/>
              <a:t>зверей и друг детей</a:t>
            </a:r>
            <a:br>
              <a:rPr lang="ru-RU" dirty="0"/>
            </a:br>
            <a:r>
              <a:rPr lang="ru-RU" dirty="0"/>
              <a:t>Добрый доктор...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7064327" y="2145325"/>
            <a:ext cx="501747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ln>
                  <a:noFill/>
                </a:ln>
                <a:solidFill>
                  <a:srgbClr val="0000CC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ln>
                  <a:noFill/>
                </a:ln>
                <a:solidFill>
                  <a:srgbClr val="0000CC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ln>
                  <a:noFill/>
                </a:ln>
                <a:solidFill>
                  <a:srgbClr val="0000CC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ln>
                  <a:noFill/>
                </a:ln>
                <a:solidFill>
                  <a:srgbClr val="0000CC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ln>
                  <a:noFill/>
                </a:ln>
                <a:solidFill>
                  <a:srgbClr val="0000C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Лишь только свет дневной потух,</a:t>
            </a:r>
            <a:br>
              <a:rPr lang="ru-RU" dirty="0" smtClean="0"/>
            </a:br>
            <a:r>
              <a:rPr lang="ru-RU" dirty="0" smtClean="0"/>
              <a:t>заухал в темноте...</a:t>
            </a:r>
          </a:p>
          <a:p>
            <a:r>
              <a:rPr lang="ru-RU" dirty="0" smtClean="0"/>
              <a:t>Кто взлетит с цветка вот-вот?</a:t>
            </a:r>
            <a:br>
              <a:rPr lang="ru-RU" dirty="0" smtClean="0"/>
            </a:br>
            <a:r>
              <a:rPr lang="ru-RU" dirty="0" smtClean="0"/>
              <a:t>Разноцветный...</a:t>
            </a:r>
          </a:p>
          <a:p>
            <a:r>
              <a:rPr lang="ru-RU" dirty="0" smtClean="0"/>
              <a:t>Чик-чирик! Чик-чирик! -</a:t>
            </a:r>
            <a:br>
              <a:rPr lang="ru-RU" dirty="0" smtClean="0"/>
            </a:br>
            <a:r>
              <a:rPr lang="ru-RU" dirty="0" smtClean="0"/>
              <a:t>Кто поднял веселый крик?</a:t>
            </a:r>
            <a:br>
              <a:rPr lang="ru-RU" dirty="0" smtClean="0"/>
            </a:br>
            <a:r>
              <a:rPr lang="ru-RU" dirty="0" smtClean="0"/>
              <a:t>Эту птицу не пугай!</a:t>
            </a:r>
            <a:br>
              <a:rPr lang="ru-RU" dirty="0" smtClean="0"/>
            </a:br>
            <a:r>
              <a:rPr lang="ru-RU" dirty="0" smtClean="0"/>
              <a:t>Расшумелся…</a:t>
            </a:r>
          </a:p>
        </p:txBody>
      </p:sp>
    </p:spTree>
    <p:extLst>
      <p:ext uri="{BB962C8B-B14F-4D97-AF65-F5344CB8AC3E}">
        <p14:creationId xmlns:p14="http://schemas.microsoft.com/office/powerpoint/2010/main" val="1661233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2652" y="123095"/>
            <a:ext cx="10972800" cy="2437226"/>
          </a:xfrm>
        </p:spPr>
        <p:txBody>
          <a:bodyPr/>
          <a:lstStyle/>
          <a:p>
            <a:pPr algn="ctr">
              <a:buNone/>
            </a:pPr>
            <a:r>
              <a:rPr lang="ru-RU" dirty="0">
                <a:latin typeface="Monotype Corsiva" pitchFamily="66" charset="0"/>
              </a:rPr>
              <a:t>Слово – это удивительный дар, которым обладает только человек. В русском языке великое множество слов. Но сколько их? На этот вопрос не может утвердительно ответить не один специалист. Богатая разнообразная лексика русского языка собрана в словарях.</a:t>
            </a:r>
          </a:p>
          <a:p>
            <a:pPr algn="ctr">
              <a:buNone/>
            </a:pPr>
            <a:r>
              <a:rPr lang="ru-RU" dirty="0">
                <a:latin typeface="Monotype Corsiva" pitchFamily="66" charset="0"/>
              </a:rPr>
              <a:t> Словари – это сборники слов, расположенных в алфавитном порядке.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152" y="2407702"/>
            <a:ext cx="3250038" cy="4300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573" y="2711762"/>
            <a:ext cx="3844730" cy="3844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8177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2060"/>
                </a:solidFill>
              </a:rPr>
              <a:t>«Найди пару»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7730" y="1614268"/>
            <a:ext cx="6550855" cy="4525963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очи 			берег </a:t>
            </a:r>
          </a:p>
          <a:p>
            <a:r>
              <a:rPr lang="ru-RU" sz="3600" b="1" dirty="0" smtClean="0"/>
              <a:t>пуще 			губы </a:t>
            </a:r>
          </a:p>
          <a:p>
            <a:r>
              <a:rPr lang="ru-RU" sz="3600" b="1" dirty="0" smtClean="0"/>
              <a:t>град 			подарен</a:t>
            </a:r>
            <a:endParaRPr lang="ru-RU" sz="3600" b="1" dirty="0"/>
          </a:p>
          <a:p>
            <a:r>
              <a:rPr lang="ru-RU" sz="3600" b="1" dirty="0" smtClean="0"/>
              <a:t>глас 			город</a:t>
            </a:r>
            <a:endParaRPr lang="ru-RU" sz="3600" b="1" dirty="0"/>
          </a:p>
          <a:p>
            <a:r>
              <a:rPr lang="ru-RU" sz="3600" b="1" dirty="0" smtClean="0"/>
              <a:t>глаза 			брег </a:t>
            </a:r>
          </a:p>
          <a:p>
            <a:r>
              <a:rPr lang="ru-RU" sz="3600" b="1" dirty="0" smtClean="0"/>
              <a:t>уста 			больше </a:t>
            </a:r>
          </a:p>
          <a:p>
            <a:r>
              <a:rPr lang="ru-RU" sz="3600" b="1" dirty="0" smtClean="0"/>
              <a:t>дарован 		голос</a:t>
            </a:r>
            <a:endParaRPr 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698" y="2037898"/>
            <a:ext cx="3678702" cy="3678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2759612" y="2311205"/>
            <a:ext cx="2670517" cy="313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0" dirty="0" smtClean="0">
                <a:solidFill>
                  <a:srgbClr val="FF0000"/>
                </a:solidFill>
              </a:rPr>
              <a:t>?</a:t>
            </a:r>
            <a:endParaRPr lang="ru-RU" sz="1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233119"/>
      </p:ext>
    </p:extLst>
  </p:cSld>
  <p:clrMapOvr>
    <a:masterClrMapping/>
  </p:clrMapOvr>
</p:sld>
</file>

<file path=ppt/theme/theme1.xml><?xml version="1.0" encoding="utf-8"?>
<a:theme xmlns:a="http://schemas.openxmlformats.org/drawingml/2006/main" name="La men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TM02474572[[fn=Медицинский шаблон оформления]]</Template>
  <TotalTime>84</TotalTime>
  <Words>274</Words>
  <Application>Microsoft Office PowerPoint</Application>
  <PresentationFormat>Широкоэкранный</PresentationFormat>
  <Paragraphs>49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Monotype Corsiva</vt:lpstr>
      <vt:lpstr>Times New Roman</vt:lpstr>
      <vt:lpstr>La mente</vt:lpstr>
      <vt:lpstr>Праздник  родного языка</vt:lpstr>
      <vt:lpstr>21 февраля  Международный день родного языка</vt:lpstr>
      <vt:lpstr>Презентация PowerPoint</vt:lpstr>
      <vt:lpstr>Презентация PowerPoint</vt:lpstr>
      <vt:lpstr>Игра «Гори ясно»</vt:lpstr>
      <vt:lpstr>Правила речевого этикета</vt:lpstr>
      <vt:lpstr>Игра «Подскажи словечко»</vt:lpstr>
      <vt:lpstr>Презентация PowerPoint</vt:lpstr>
      <vt:lpstr>«Найди пару»</vt:lpstr>
      <vt:lpstr>«Найди пару»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 февраля  Международный день родного языка</dc:title>
  <dc:creator>Олеся</dc:creator>
  <cp:lastModifiedBy>Олеся</cp:lastModifiedBy>
  <cp:revision>13</cp:revision>
  <dcterms:created xsi:type="dcterms:W3CDTF">2023-11-26T11:24:52Z</dcterms:created>
  <dcterms:modified xsi:type="dcterms:W3CDTF">2024-12-16T14:17:52Z</dcterms:modified>
</cp:coreProperties>
</file>