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888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886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8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39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57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39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39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76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03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868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783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29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31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18" Type="http://schemas.microsoft.com/office/2007/relationships/hdphoto" Target="../media/hdphoto7.wdp"/><Relationship Id="rId26" Type="http://schemas.microsoft.com/office/2007/relationships/hdphoto" Target="../media/hdphoto11.wdp"/><Relationship Id="rId3" Type="http://schemas.openxmlformats.org/officeDocument/2006/relationships/image" Target="../media/image9.png"/><Relationship Id="rId21" Type="http://schemas.openxmlformats.org/officeDocument/2006/relationships/image" Target="../media/image20.png"/><Relationship Id="rId7" Type="http://schemas.openxmlformats.org/officeDocument/2006/relationships/image" Target="../media/image12.png"/><Relationship Id="rId12" Type="http://schemas.microsoft.com/office/2007/relationships/hdphoto" Target="../media/hdphoto4.wdp"/><Relationship Id="rId17" Type="http://schemas.openxmlformats.org/officeDocument/2006/relationships/image" Target="../media/image18.png"/><Relationship Id="rId25" Type="http://schemas.openxmlformats.org/officeDocument/2006/relationships/image" Target="../media/image22.png"/><Relationship Id="rId2" Type="http://schemas.openxmlformats.org/officeDocument/2006/relationships/image" Target="../media/image3.png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24" Type="http://schemas.microsoft.com/office/2007/relationships/hdphoto" Target="../media/hdphoto10.wdp"/><Relationship Id="rId5" Type="http://schemas.openxmlformats.org/officeDocument/2006/relationships/image" Target="../media/image10.gif"/><Relationship Id="rId15" Type="http://schemas.openxmlformats.org/officeDocument/2006/relationships/image" Target="../media/image17.png"/><Relationship Id="rId23" Type="http://schemas.openxmlformats.org/officeDocument/2006/relationships/image" Target="../media/image21.png"/><Relationship Id="rId28" Type="http://schemas.microsoft.com/office/2007/relationships/hdphoto" Target="../media/hdphoto12.wdp"/><Relationship Id="rId10" Type="http://schemas.microsoft.com/office/2007/relationships/hdphoto" Target="../media/hdphoto3.wdp"/><Relationship Id="rId19" Type="http://schemas.openxmlformats.org/officeDocument/2006/relationships/image" Target="../media/image19.png"/><Relationship Id="rId4" Type="http://schemas.microsoft.com/office/2007/relationships/hdphoto" Target="../media/hdphoto2.wdp"/><Relationship Id="rId9" Type="http://schemas.openxmlformats.org/officeDocument/2006/relationships/image" Target="../media/image14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30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microsoft.com/office/2007/relationships/hdphoto" Target="../media/hdphoto16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microsoft.com/office/2007/relationships/hdphoto" Target="../media/hdphoto15.wdp"/><Relationship Id="rId4" Type="http://schemas.microsoft.com/office/2007/relationships/hdphoto" Target="../media/hdphoto13.wdp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wnload.4-designer.com/files/201409/An-old-book-vector-175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20552"/>
            <a:ext cx="7704856" cy="678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20873099">
            <a:off x="2600329" y="1922789"/>
            <a:ext cx="37208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НАША РОДИНА –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РО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СС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ИЯ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!!!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96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311150"/>
            <a:ext cx="9229726" cy="748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85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36" b="82436" l="4615" r="943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63" y="-99392"/>
            <a:ext cx="7401188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2051720" y="2996952"/>
            <a:ext cx="144016" cy="14401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21565" y="2868905"/>
            <a:ext cx="1078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9764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irdoska.ru/files/20110128-030355/f9f399f5be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59542"/>
            <a:ext cx="345638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rangir.ru/simple/pravila-ispolezovaniya-gosudarstvennogo-gerba-rf-geraledichesk/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6"/>
            <a:ext cx="321464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balalajkalex.ucoz.ru/_si/0/046032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3645024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1333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vistanews.ru/uploads/posts/2015-08/1440607885_putin-planiruet-razvivat-rossiyu-v-nauchno-tehnicheskom-napravlenii_83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674085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985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cs627225.vk.me/v627225455/17d7a/jlTBY19Pdko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87" b="97464" l="16750" r="8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825" y="76544"/>
            <a:ext cx="3836846" cy="529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dikons.ru/img/derev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375" y="3886721"/>
            <a:ext cx="1776364" cy="24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nachalo4ka.ru/wp-content/uploads/2014/08/derevo-ryabin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58" y="3478942"/>
            <a:ext cx="1879188" cy="27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polpoz.ru/umot/ekologiya-i-lesnoe-hozyajstvo-obespechenie-zashitnih-funkcij-g/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657" y="213565"/>
            <a:ext cx="1554511" cy="247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playcast.ru/uploads/2014/10/10/1015513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3" y="545241"/>
            <a:ext cx="2686050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011.radikal.ru/1303/e0/197f2236c5e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683" b="75071" l="2100" r="39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55" y="204704"/>
            <a:ext cx="5444805" cy="440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vitaformula.com.ua/images/0016-051-Iva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46" b="99153" l="3321" r="89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936" y="2996952"/>
            <a:ext cx="2915376" cy="322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96" y="4834902"/>
            <a:ext cx="2517304" cy="1922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458" b="8985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9" y="4921764"/>
            <a:ext cx="2318619" cy="167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75" b="98925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606" y="2572791"/>
            <a:ext cx="1589430" cy="131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5" b="89905" l="3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2791333" y="2119855"/>
            <a:ext cx="1681053" cy="126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800" b="98600" l="13600" r="87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16" y="2860751"/>
            <a:ext cx="2280422" cy="228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411" b="99295" l="9976" r="899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279" y="5371392"/>
            <a:ext cx="1431929" cy="98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113" b="97418" l="1200" r="94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022" y="2272107"/>
            <a:ext cx="1381792" cy="117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849" b="74422" l="4121" r="898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14730">
            <a:off x="1271978" y="961271"/>
            <a:ext cx="1275836" cy="179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468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playing-field.ru/img/2015/051820/582356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726" r="897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2088232" cy="297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900igr.net/datai/iskusstvo/Dymkovskaja-igrushka.files/0030-034-Bara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372" y="2636912"/>
            <a:ext cx="1451285" cy="269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blog.euun.studioview.org.ua/blog_img/2015-01-16/13,12,2015/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1315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sadko-shop.ru/img/imagemanager/khokhloma/_1_img_42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222" y="3233643"/>
            <a:ext cx="2452328" cy="24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25" b="9906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295" y="3839055"/>
            <a:ext cx="2285254" cy="228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18" b="95861" l="1452" r="787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30678"/>
            <a:ext cx="2802352" cy="307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900" y="476672"/>
            <a:ext cx="1365625" cy="182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20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rgo.ru/sites/default/files/media/2013/08/fizicheskaya-karta-chuvashskoy-respubli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5" b="83541" l="1207" r="967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536504" cy="641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585122" y="908720"/>
            <a:ext cx="135015" cy="12749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44242" y="851545"/>
            <a:ext cx="1340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Чебоксары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75656" y="4869160"/>
            <a:ext cx="144016" cy="1440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96856" y="4828509"/>
            <a:ext cx="1134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Алатырь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35" y="4015744"/>
            <a:ext cx="2575874" cy="1850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51545"/>
            <a:ext cx="1783786" cy="214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fs01.cap.ru/www20/gov/sitemap/2020/f0e2b51d-d3be-4a6d-ae3a-f1e1105b7e1a/hd_5z4a8066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402" y="508989"/>
            <a:ext cx="2102586" cy="270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512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785" y="3642009"/>
            <a:ext cx="3538571" cy="2653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9050"/>
            <a:ext cx="3930519" cy="26223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941" y="332656"/>
            <a:ext cx="3886102" cy="291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75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ram-koltsovo.ru/01_Images/Blank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86" y="-99392"/>
            <a:ext cx="9228686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3600400" cy="2700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665" y="3356992"/>
            <a:ext cx="4427984" cy="29519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649" y="378833"/>
            <a:ext cx="3809999" cy="286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465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</TotalTime>
  <Words>8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BOSS</cp:lastModifiedBy>
  <cp:revision>33</cp:revision>
  <dcterms:modified xsi:type="dcterms:W3CDTF">2020-12-15T15:00:37Z</dcterms:modified>
</cp:coreProperties>
</file>