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5" r:id="rId5"/>
    <p:sldId id="259" r:id="rId6"/>
    <p:sldId id="262" r:id="rId7"/>
    <p:sldId id="260" r:id="rId8"/>
    <p:sldId id="264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187624" y="908720"/>
            <a:ext cx="7344816" cy="3096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ea typeface="+mj-ea"/>
                <a:cs typeface="+mj-cs"/>
              </a:rPr>
              <a:t>Мевзу</a:t>
            </a: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ea typeface="+mj-ea"/>
                <a:cs typeface="+mj-cs"/>
              </a:rPr>
              <a:t>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800" dirty="0" smtClean="0">
                <a:solidFill>
                  <a:schemeClr val="accent2">
                    <a:lumMod val="75000"/>
                  </a:schemeClr>
                </a:solidFill>
                <a:ea typeface="+mj-ea"/>
                <a:cs typeface="+mj-cs"/>
              </a:rPr>
              <a:t>«</a:t>
            </a:r>
            <a:r>
              <a:rPr lang="ru-RU" sz="4800" dirty="0" err="1" smtClean="0">
                <a:solidFill>
                  <a:schemeClr val="accent2">
                    <a:lumMod val="75000"/>
                  </a:schemeClr>
                </a:solidFill>
                <a:ea typeface="+mj-ea"/>
                <a:cs typeface="+mj-cs"/>
              </a:rPr>
              <a:t>Эдебий</a:t>
            </a:r>
            <a:r>
              <a:rPr lang="ru-RU" sz="4800" dirty="0" smtClean="0">
                <a:solidFill>
                  <a:schemeClr val="accent2">
                    <a:lumMod val="75000"/>
                  </a:schemeClr>
                </a:solidFill>
                <a:ea typeface="+mj-ea"/>
                <a:cs typeface="+mj-cs"/>
              </a:rPr>
              <a:t> </a:t>
            </a:r>
            <a:r>
              <a:rPr lang="ru-RU" sz="4800" dirty="0" err="1" smtClean="0">
                <a:solidFill>
                  <a:schemeClr val="accent2">
                    <a:lumMod val="75000"/>
                  </a:schemeClr>
                </a:solidFill>
                <a:ea typeface="+mj-ea"/>
                <a:cs typeface="+mj-cs"/>
              </a:rPr>
              <a:t>масал</a:t>
            </a:r>
            <a:r>
              <a:rPr lang="ru-RU" sz="4800" dirty="0" smtClean="0">
                <a:solidFill>
                  <a:schemeClr val="accent2">
                    <a:lumMod val="75000"/>
                  </a:schemeClr>
                </a:solidFill>
                <a:ea typeface="+mj-ea"/>
                <a:cs typeface="+mj-cs"/>
              </a:rPr>
              <a:t>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ea typeface="+mj-ea"/>
                <a:cs typeface="+mj-cs"/>
              </a:rPr>
              <a:t>З.Джавтобели</a:t>
            </a:r>
            <a:r>
              <a:rPr kumimoji="0" lang="ru-RU" sz="48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ea typeface="+mj-ea"/>
                <a:cs typeface="+mj-cs"/>
              </a:rPr>
              <a:t> «</a:t>
            </a:r>
            <a:r>
              <a:rPr kumimoji="0" lang="ru-RU" sz="48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ea typeface="+mj-ea"/>
                <a:cs typeface="+mj-cs"/>
              </a:rPr>
              <a:t>Балыкъчы</a:t>
            </a:r>
            <a:r>
              <a:rPr kumimoji="0" lang="ru-RU" sz="48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ea typeface="+mj-ea"/>
                <a:cs typeface="+mj-cs"/>
              </a:rPr>
              <a:t> </a:t>
            </a:r>
            <a:r>
              <a:rPr kumimoji="0" lang="ru-RU" sz="48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ea typeface="+mj-ea"/>
                <a:cs typeface="+mj-cs"/>
              </a:rPr>
              <a:t>ве</a:t>
            </a:r>
            <a:r>
              <a:rPr kumimoji="0" lang="ru-RU" sz="48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ea typeface="+mj-ea"/>
                <a:cs typeface="+mj-cs"/>
              </a:rPr>
              <a:t> </a:t>
            </a:r>
            <a:r>
              <a:rPr kumimoji="0" lang="ru-RU" sz="48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ea typeface="+mj-ea"/>
                <a:cs typeface="+mj-cs"/>
              </a:rPr>
              <a:t>копек</a:t>
            </a:r>
            <a:r>
              <a:rPr kumimoji="0" lang="ru-RU" sz="48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ea typeface="+mj-ea"/>
                <a:cs typeface="+mj-cs"/>
              </a:rPr>
              <a:t>»</a:t>
            </a:r>
            <a:endParaRPr kumimoji="0" lang="ru-RU" sz="480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39952" y="4005064"/>
            <a:ext cx="3763962" cy="1728787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endParaRPr lang="ru-RU" sz="2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83568" y="476672"/>
            <a:ext cx="8064896" cy="2529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Arial" pitchFamily="34" charset="0"/>
              </a:rPr>
              <a:t>Группаларда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Arial" pitchFamily="34" charset="0"/>
              </a:rPr>
              <a:t>чалышув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err="1" smtClean="0">
                <a:latin typeface="Times New Roman" pitchFamily="18" charset="0"/>
                <a:cs typeface="Arial" pitchFamily="34" charset="0"/>
              </a:rPr>
              <a:t>Вазифе</a:t>
            </a:r>
            <a:r>
              <a:rPr lang="ru-RU" sz="2400" dirty="0" smtClean="0">
                <a:latin typeface="Times New Roman" pitchFamily="18" charset="0"/>
                <a:cs typeface="Arial" pitchFamily="34" charset="0"/>
              </a:rPr>
              <a:t>: </a:t>
            </a:r>
            <a:r>
              <a:rPr lang="ru-RU" sz="2400" dirty="0" err="1" smtClean="0">
                <a:ea typeface="Times New Roman"/>
                <a:cs typeface="Times New Roman"/>
              </a:rPr>
              <a:t>суаллерге</a:t>
            </a:r>
            <a:r>
              <a:rPr lang="ru-RU" sz="2400" dirty="0" smtClean="0">
                <a:ea typeface="Times New Roman"/>
                <a:cs typeface="Times New Roman"/>
              </a:rPr>
              <a:t> </a:t>
            </a:r>
            <a:r>
              <a:rPr lang="ru-RU" sz="2400" dirty="0" err="1">
                <a:ea typeface="Times New Roman"/>
                <a:cs typeface="Times New Roman"/>
              </a:rPr>
              <a:t>джевап</a:t>
            </a:r>
            <a:r>
              <a:rPr lang="ru-RU" sz="2400" dirty="0">
                <a:ea typeface="Times New Roman"/>
                <a:cs typeface="Times New Roman"/>
              </a:rPr>
              <a:t> </a:t>
            </a:r>
            <a:r>
              <a:rPr lang="ru-RU" sz="2400" dirty="0" err="1">
                <a:ea typeface="Times New Roman"/>
                <a:cs typeface="Times New Roman"/>
              </a:rPr>
              <a:t>берип</a:t>
            </a:r>
            <a:r>
              <a:rPr lang="ru-RU" sz="2400" dirty="0">
                <a:ea typeface="Times New Roman"/>
                <a:cs typeface="Times New Roman"/>
              </a:rPr>
              <a:t>, </a:t>
            </a:r>
            <a:r>
              <a:rPr lang="ru-RU" sz="2400" dirty="0" err="1">
                <a:ea typeface="Times New Roman"/>
                <a:cs typeface="Times New Roman"/>
              </a:rPr>
              <a:t>халкъ</a:t>
            </a:r>
            <a:r>
              <a:rPr lang="ru-RU" sz="2400" dirty="0">
                <a:ea typeface="Times New Roman"/>
                <a:cs typeface="Times New Roman"/>
              </a:rPr>
              <a:t> </a:t>
            </a:r>
            <a:r>
              <a:rPr lang="ru-RU" sz="2400" dirty="0" err="1">
                <a:ea typeface="Times New Roman"/>
                <a:cs typeface="Times New Roman"/>
              </a:rPr>
              <a:t>ве</a:t>
            </a:r>
            <a:r>
              <a:rPr lang="ru-RU" sz="2400" dirty="0">
                <a:ea typeface="Times New Roman"/>
                <a:cs typeface="Times New Roman"/>
              </a:rPr>
              <a:t> </a:t>
            </a:r>
            <a:r>
              <a:rPr lang="ru-RU" sz="2400" dirty="0" err="1">
                <a:ea typeface="Times New Roman"/>
                <a:cs typeface="Times New Roman"/>
              </a:rPr>
              <a:t>эдебий</a:t>
            </a:r>
            <a:r>
              <a:rPr lang="ru-RU" sz="2400" dirty="0">
                <a:ea typeface="Times New Roman"/>
                <a:cs typeface="Times New Roman"/>
              </a:rPr>
              <a:t> </a:t>
            </a:r>
            <a:r>
              <a:rPr lang="ru-RU" sz="2400" dirty="0" err="1">
                <a:ea typeface="Times New Roman"/>
                <a:cs typeface="Times New Roman"/>
              </a:rPr>
              <a:t>масалларнынъ</a:t>
            </a:r>
            <a:r>
              <a:rPr lang="ru-RU" sz="2400" dirty="0">
                <a:ea typeface="Times New Roman"/>
                <a:cs typeface="Times New Roman"/>
              </a:rPr>
              <a:t> </a:t>
            </a:r>
            <a:r>
              <a:rPr lang="ru-RU" sz="2400" dirty="0" err="1">
                <a:ea typeface="Times New Roman"/>
                <a:cs typeface="Times New Roman"/>
              </a:rPr>
              <a:t>фаркълайыджы</a:t>
            </a:r>
            <a:r>
              <a:rPr lang="ru-RU" sz="2400" dirty="0">
                <a:ea typeface="Times New Roman"/>
                <a:cs typeface="Times New Roman"/>
              </a:rPr>
              <a:t> </a:t>
            </a:r>
            <a:r>
              <a:rPr lang="ru-RU" sz="2400" dirty="0" err="1">
                <a:ea typeface="Times New Roman"/>
                <a:cs typeface="Times New Roman"/>
              </a:rPr>
              <a:t>хусусиетлерини</a:t>
            </a:r>
            <a:r>
              <a:rPr lang="ru-RU" sz="2400" dirty="0">
                <a:ea typeface="Times New Roman"/>
                <a:cs typeface="Times New Roman"/>
              </a:rPr>
              <a:t> </a:t>
            </a:r>
            <a:r>
              <a:rPr lang="ru-RU" sz="2400" dirty="0" err="1">
                <a:ea typeface="Times New Roman"/>
                <a:cs typeface="Times New Roman"/>
              </a:rPr>
              <a:t>бельгилемек</a:t>
            </a:r>
            <a:r>
              <a:rPr lang="ru-RU" sz="2400" dirty="0">
                <a:ea typeface="Times New Roman"/>
                <a:cs typeface="Times New Roman"/>
              </a:rPr>
              <a:t> </a:t>
            </a:r>
            <a:r>
              <a:rPr lang="ru-RU" sz="2400" dirty="0" err="1">
                <a:ea typeface="Times New Roman"/>
                <a:cs typeface="Times New Roman"/>
              </a:rPr>
              <a:t>ве</a:t>
            </a:r>
            <a:r>
              <a:rPr lang="ru-RU" sz="2400" dirty="0">
                <a:ea typeface="Times New Roman"/>
                <a:cs typeface="Times New Roman"/>
              </a:rPr>
              <a:t> </a:t>
            </a:r>
            <a:r>
              <a:rPr lang="ru-RU" sz="2400" dirty="0" err="1">
                <a:ea typeface="Times New Roman"/>
                <a:cs typeface="Times New Roman"/>
              </a:rPr>
              <a:t>таблицаны</a:t>
            </a:r>
            <a:r>
              <a:rPr lang="ru-RU" sz="2400" dirty="0">
                <a:ea typeface="Times New Roman"/>
                <a:cs typeface="Times New Roman"/>
              </a:rPr>
              <a:t> </a:t>
            </a:r>
            <a:r>
              <a:rPr lang="ru-RU" sz="2400" dirty="0" err="1">
                <a:ea typeface="Times New Roman"/>
                <a:cs typeface="Times New Roman"/>
              </a:rPr>
              <a:t>толдурмакъ</a:t>
            </a:r>
            <a:r>
              <a:rPr lang="ru-RU" sz="2400" dirty="0" smtClean="0">
                <a:ea typeface="Times New Roman"/>
                <a:cs typeface="Times New Roman"/>
              </a:rPr>
              <a:t>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2400" dirty="0">
              <a:latin typeface="Calibri"/>
              <a:ea typeface="Calibri"/>
              <a:cs typeface="Times New Roman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2222675"/>
              </p:ext>
            </p:extLst>
          </p:nvPr>
        </p:nvGraphicFramePr>
        <p:xfrm>
          <a:off x="1007604" y="2492896"/>
          <a:ext cx="7416824" cy="2830497"/>
        </p:xfrm>
        <a:graphic>
          <a:graphicData uri="http://schemas.openxmlformats.org/drawingml/2006/table">
            <a:tbl>
              <a:tblPr firstRow="1" firstCol="1" bandRow="1"/>
              <a:tblGrid>
                <a:gridCol w="3817291"/>
                <a:gridCol w="3599533"/>
              </a:tblGrid>
              <a:tr h="2382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Халкъ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масаллары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Эдебий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масаллар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209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	</a:t>
                      </a:r>
                      <a:r>
                        <a:rPr lang="ru-RU" sz="1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Масалларнынъ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муэллифлери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ким?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641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209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	</a:t>
                      </a:r>
                      <a:r>
                        <a:rPr lang="ru-RU" sz="1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Масаллар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насыл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шекильде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пейда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ола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285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209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3.	</a:t>
                      </a:r>
                      <a:r>
                        <a:rPr lang="ru-RU" sz="1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Масалларнынъ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пейда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олув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вакъты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(</a:t>
                      </a:r>
                      <a:r>
                        <a:rPr lang="ru-RU" sz="1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сенеси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r>
                        <a:rPr lang="ru-RU" sz="1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беллими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82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944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4.	</a:t>
                      </a:r>
                      <a:r>
                        <a:rPr lang="ru-RU" sz="1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Масалларда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олып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кечкен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вакъиаларнынъ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ер </a:t>
                      </a:r>
                      <a:r>
                        <a:rPr lang="ru-RU" sz="1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ве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вакъыты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беллими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209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5.	</a:t>
                      </a:r>
                      <a:r>
                        <a:rPr lang="ru-RU" sz="1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Масаллар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насыл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шекильде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язылгъан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1196752"/>
            <a:ext cx="7920880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i="1" dirty="0" smtClean="0"/>
          </a:p>
          <a:p>
            <a:pPr algn="ctr"/>
            <a:endParaRPr lang="ru-RU" sz="700" i="1" dirty="0" smtClean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83568" y="476672"/>
            <a:ext cx="7848872" cy="79208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КИТАП  СЕРГИСИ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891688"/>
            <a:ext cx="1586658" cy="2070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22"/>
          <a:stretch/>
        </p:blipFill>
        <p:spPr bwMode="auto">
          <a:xfrm>
            <a:off x="1305705" y="3789040"/>
            <a:ext cx="1785025" cy="2188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7776" y="1003510"/>
            <a:ext cx="1716852" cy="2129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866123"/>
            <a:ext cx="1630763" cy="2111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92" r="14840"/>
          <a:stretch/>
        </p:blipFill>
        <p:spPr bwMode="auto">
          <a:xfrm>
            <a:off x="4932040" y="1434567"/>
            <a:ext cx="1530393" cy="2171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077072"/>
            <a:ext cx="1564691" cy="2188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50" y="1450091"/>
            <a:ext cx="1656234" cy="22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err="1" smtClean="0">
                <a:solidFill>
                  <a:srgbClr val="FF0000"/>
                </a:solidFill>
                <a:latin typeface="+mn-lt"/>
              </a:rPr>
              <a:t>З.Джавтобели</a:t>
            </a:r>
            <a:r>
              <a:rPr lang="ru-RU" sz="3200" b="1" dirty="0" smtClean="0">
                <a:solidFill>
                  <a:srgbClr val="FF0000"/>
                </a:solidFill>
                <a:latin typeface="+mn-lt"/>
              </a:rPr>
              <a:t> </a:t>
            </a:r>
            <a:br>
              <a:rPr lang="ru-RU" sz="3200" b="1" dirty="0" smtClean="0">
                <a:solidFill>
                  <a:srgbClr val="FF0000"/>
                </a:solidFill>
                <a:latin typeface="+mn-lt"/>
              </a:rPr>
            </a:br>
            <a:r>
              <a:rPr lang="ru-RU" sz="3200" b="1" dirty="0" smtClean="0">
                <a:solidFill>
                  <a:srgbClr val="FF0000"/>
                </a:solidFill>
                <a:latin typeface="+mn-lt"/>
              </a:rPr>
              <a:t>«</a:t>
            </a:r>
            <a:r>
              <a:rPr lang="ru-RU" sz="3200" b="1" dirty="0" err="1" smtClean="0">
                <a:solidFill>
                  <a:srgbClr val="FF0000"/>
                </a:solidFill>
                <a:latin typeface="+mn-lt"/>
              </a:rPr>
              <a:t>Балыкъчы</a:t>
            </a:r>
            <a:r>
              <a:rPr lang="ru-RU" sz="3200" b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  <a:latin typeface="+mn-lt"/>
              </a:rPr>
              <a:t>ве</a:t>
            </a:r>
            <a:r>
              <a:rPr lang="ru-RU" sz="3200" b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  <a:latin typeface="+mn-lt"/>
              </a:rPr>
              <a:t>копек</a:t>
            </a:r>
            <a:endParaRPr lang="ru-RU" sz="3200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1340768"/>
            <a:ext cx="1944216" cy="2492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1519" y="3808051"/>
            <a:ext cx="1788754" cy="2384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0" t="6690" r="16021" b="-6690"/>
          <a:stretch/>
        </p:blipFill>
        <p:spPr bwMode="auto">
          <a:xfrm>
            <a:off x="6012160" y="1558686"/>
            <a:ext cx="2448272" cy="2056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92" r="30617"/>
          <a:stretch/>
        </p:blipFill>
        <p:spPr bwMode="auto">
          <a:xfrm>
            <a:off x="5076056" y="3781386"/>
            <a:ext cx="1872208" cy="2363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7" t="2995" r="10125" b="14380"/>
          <a:stretch/>
        </p:blipFill>
        <p:spPr bwMode="auto">
          <a:xfrm>
            <a:off x="3779912" y="1372066"/>
            <a:ext cx="1368485" cy="1986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25849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err="1" smtClean="0">
                <a:solidFill>
                  <a:srgbClr val="FF0000"/>
                </a:solidFill>
                <a:latin typeface="+mn-lt"/>
              </a:rPr>
              <a:t>Лугъат</a:t>
            </a:r>
            <a:r>
              <a:rPr lang="ru-RU" sz="6000" b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ru-RU" sz="6000" b="1" dirty="0" err="1" smtClean="0">
                <a:solidFill>
                  <a:srgbClr val="FF0000"/>
                </a:solidFill>
                <a:latin typeface="+mn-lt"/>
              </a:rPr>
              <a:t>иши</a:t>
            </a:r>
            <a:endParaRPr lang="ru-RU" sz="60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err="1">
                <a:ea typeface="Calibri"/>
                <a:cs typeface="Times New Roman"/>
              </a:rPr>
              <a:t>Къыш</a:t>
            </a:r>
            <a:r>
              <a:rPr lang="ru-RU" dirty="0">
                <a:ea typeface="Calibri"/>
                <a:cs typeface="Times New Roman"/>
              </a:rPr>
              <a:t> </a:t>
            </a:r>
            <a:r>
              <a:rPr lang="ru-RU" dirty="0" err="1">
                <a:ea typeface="Calibri"/>
                <a:cs typeface="Times New Roman"/>
              </a:rPr>
              <a:t>къатты</a:t>
            </a:r>
            <a:r>
              <a:rPr lang="ru-RU" dirty="0">
                <a:ea typeface="Calibri"/>
                <a:cs typeface="Times New Roman"/>
              </a:rPr>
              <a:t>- </a:t>
            </a:r>
            <a:r>
              <a:rPr lang="ru-RU" i="1" dirty="0" err="1">
                <a:ea typeface="Calibri"/>
                <a:cs typeface="Times New Roman"/>
              </a:rPr>
              <a:t>къыш</a:t>
            </a:r>
            <a:r>
              <a:rPr lang="ru-RU" i="1" dirty="0">
                <a:ea typeface="Calibri"/>
                <a:cs typeface="Times New Roman"/>
              </a:rPr>
              <a:t> </a:t>
            </a:r>
            <a:r>
              <a:rPr lang="ru-RU" i="1" dirty="0" err="1">
                <a:ea typeface="Calibri"/>
                <a:cs typeface="Times New Roman"/>
              </a:rPr>
              <a:t>сувукъ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err="1">
                <a:ea typeface="Calibri"/>
                <a:cs typeface="Times New Roman"/>
              </a:rPr>
              <a:t>Манълайгъа</a:t>
            </a:r>
            <a:r>
              <a:rPr lang="ru-RU" dirty="0">
                <a:ea typeface="Calibri"/>
                <a:cs typeface="Times New Roman"/>
              </a:rPr>
              <a:t> </a:t>
            </a:r>
            <a:r>
              <a:rPr lang="ru-RU" dirty="0" err="1">
                <a:ea typeface="Calibri"/>
                <a:cs typeface="Times New Roman"/>
              </a:rPr>
              <a:t>язылгъан</a:t>
            </a:r>
            <a:r>
              <a:rPr lang="ru-RU" dirty="0">
                <a:ea typeface="Calibri"/>
                <a:cs typeface="Times New Roman"/>
              </a:rPr>
              <a:t> </a:t>
            </a:r>
            <a:r>
              <a:rPr lang="ru-RU" dirty="0" err="1">
                <a:ea typeface="Calibri"/>
                <a:cs typeface="Times New Roman"/>
              </a:rPr>
              <a:t>язы</a:t>
            </a:r>
            <a:r>
              <a:rPr lang="ru-RU" dirty="0">
                <a:ea typeface="Calibri"/>
                <a:cs typeface="Times New Roman"/>
              </a:rPr>
              <a:t>- </a:t>
            </a:r>
            <a:r>
              <a:rPr lang="ru-RU" i="1" dirty="0" err="1">
                <a:ea typeface="Calibri"/>
                <a:cs typeface="Times New Roman"/>
              </a:rPr>
              <a:t>такъдир</a:t>
            </a:r>
            <a:r>
              <a:rPr lang="ru-RU" i="1" dirty="0">
                <a:ea typeface="Calibri"/>
                <a:cs typeface="Times New Roman"/>
              </a:rPr>
              <a:t>, баш </a:t>
            </a:r>
            <a:r>
              <a:rPr lang="ru-RU" i="1" dirty="0" err="1">
                <a:ea typeface="Calibri"/>
                <a:cs typeface="Times New Roman"/>
              </a:rPr>
              <a:t>язысы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err="1">
                <a:ea typeface="Calibri"/>
                <a:cs typeface="Times New Roman"/>
              </a:rPr>
              <a:t>Кечиниши</a:t>
            </a:r>
            <a:r>
              <a:rPr lang="ru-RU" dirty="0">
                <a:ea typeface="Calibri"/>
                <a:cs typeface="Times New Roman"/>
              </a:rPr>
              <a:t> тар- </a:t>
            </a:r>
            <a:r>
              <a:rPr lang="ru-RU" i="1" dirty="0" err="1">
                <a:ea typeface="Calibri"/>
                <a:cs typeface="Times New Roman"/>
              </a:rPr>
              <a:t>яшайышы</a:t>
            </a:r>
            <a:r>
              <a:rPr lang="ru-RU" i="1" dirty="0">
                <a:ea typeface="Calibri"/>
                <a:cs typeface="Times New Roman"/>
              </a:rPr>
              <a:t> </a:t>
            </a:r>
            <a:r>
              <a:rPr lang="ru-RU" i="1" dirty="0" err="1">
                <a:ea typeface="Calibri"/>
                <a:cs typeface="Times New Roman"/>
              </a:rPr>
              <a:t>агъыр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ea typeface="Calibri"/>
                <a:cs typeface="Times New Roman"/>
              </a:rPr>
              <a:t>Баш </a:t>
            </a:r>
            <a:r>
              <a:rPr lang="ru-RU" dirty="0" err="1">
                <a:ea typeface="Calibri"/>
                <a:cs typeface="Times New Roman"/>
              </a:rPr>
              <a:t>тёбен</a:t>
            </a:r>
            <a:r>
              <a:rPr lang="ru-RU" dirty="0">
                <a:ea typeface="Calibri"/>
                <a:cs typeface="Times New Roman"/>
              </a:rPr>
              <a:t>- </a:t>
            </a:r>
            <a:r>
              <a:rPr lang="ru-RU" i="1" dirty="0" err="1">
                <a:ea typeface="Calibri"/>
                <a:cs typeface="Times New Roman"/>
              </a:rPr>
              <a:t>авдарылмакъ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73802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+mn-lt"/>
              </a:rPr>
              <a:t>Проблем </a:t>
            </a:r>
            <a:r>
              <a:rPr lang="ru-RU" sz="5400" b="1" dirty="0" err="1" smtClean="0">
                <a:solidFill>
                  <a:srgbClr val="FF0000"/>
                </a:solidFill>
                <a:latin typeface="+mn-lt"/>
              </a:rPr>
              <a:t>суаллер</a:t>
            </a:r>
            <a:endParaRPr lang="ru-RU" sz="5400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276872"/>
            <a:ext cx="3777283" cy="3777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54668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+mn-lt"/>
              </a:rPr>
              <a:t>«</a:t>
            </a:r>
            <a:r>
              <a:rPr lang="ru-RU" sz="6000" b="1" dirty="0" err="1" smtClean="0">
                <a:solidFill>
                  <a:srgbClr val="FF0000"/>
                </a:solidFill>
                <a:latin typeface="+mn-lt"/>
              </a:rPr>
              <a:t>Мий</a:t>
            </a:r>
            <a:r>
              <a:rPr lang="ru-RU" sz="6000" b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ru-RU" sz="6000" b="1" dirty="0" err="1" smtClean="0">
                <a:solidFill>
                  <a:srgbClr val="FF0000"/>
                </a:solidFill>
                <a:latin typeface="+mn-lt"/>
              </a:rPr>
              <a:t>уджюми</a:t>
            </a:r>
            <a:r>
              <a:rPr lang="ru-RU" sz="6000" b="1" dirty="0" smtClean="0">
                <a:solidFill>
                  <a:srgbClr val="FF0000"/>
                </a:solidFill>
                <a:latin typeface="+mn-lt"/>
              </a:rPr>
              <a:t>»</a:t>
            </a:r>
            <a:endParaRPr lang="ru-RU" sz="6000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15579">
            <a:off x="2469426" y="1122440"/>
            <a:ext cx="4304011" cy="376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851920" y="2276872"/>
            <a:ext cx="23042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err="1" smtClean="0">
                <a:solidFill>
                  <a:srgbClr val="FF0000"/>
                </a:solidFill>
              </a:rPr>
              <a:t>Дост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7725" y="980727"/>
            <a:ext cx="2023455" cy="2025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284985"/>
            <a:ext cx="2018940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546" y="1057966"/>
            <a:ext cx="2513327" cy="1700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148"/>
          <a:stretch/>
        </p:blipFill>
        <p:spPr bwMode="auto">
          <a:xfrm>
            <a:off x="4781671" y="4544038"/>
            <a:ext cx="1841869" cy="1977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546" y="3006713"/>
            <a:ext cx="1887697" cy="2367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6684" y="4544038"/>
            <a:ext cx="1637284" cy="1934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69454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+mn-lt"/>
              </a:rPr>
              <a:t>РЕФЛЕКСИЯ</a:t>
            </a:r>
            <a:endParaRPr lang="ru-RU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525963"/>
          </a:xfrm>
        </p:spPr>
        <p:txBody>
          <a:bodyPr>
            <a:norm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3762375" algn="l"/>
              </a:tabLst>
            </a:pPr>
            <a:r>
              <a:rPr lang="ru-RU" dirty="0" err="1" smtClean="0">
                <a:ea typeface="Calibri"/>
                <a:cs typeface="Times New Roman"/>
              </a:rPr>
              <a:t>Бугунь</a:t>
            </a:r>
            <a:r>
              <a:rPr lang="ru-RU" dirty="0" smtClean="0">
                <a:ea typeface="Calibri"/>
                <a:cs typeface="Times New Roman"/>
              </a:rPr>
              <a:t> </a:t>
            </a:r>
            <a:r>
              <a:rPr lang="ru-RU" dirty="0" err="1">
                <a:ea typeface="Calibri"/>
                <a:cs typeface="Times New Roman"/>
              </a:rPr>
              <a:t>биз</a:t>
            </a:r>
            <a:r>
              <a:rPr lang="ru-RU" dirty="0">
                <a:ea typeface="Calibri"/>
                <a:cs typeface="Times New Roman"/>
              </a:rPr>
              <a:t> </a:t>
            </a:r>
            <a:r>
              <a:rPr lang="ru-RU" dirty="0" err="1">
                <a:ea typeface="Calibri"/>
                <a:cs typeface="Times New Roman"/>
              </a:rPr>
              <a:t>дерсте</a:t>
            </a:r>
            <a:r>
              <a:rPr lang="ru-RU" dirty="0" smtClean="0">
                <a:ea typeface="Calibri"/>
                <a:cs typeface="Times New Roman"/>
              </a:rPr>
              <a:t>………………</a:t>
            </a:r>
            <a:r>
              <a:rPr lang="ru-RU" dirty="0" err="1" smtClean="0">
                <a:ea typeface="Calibri"/>
                <a:cs typeface="Times New Roman"/>
              </a:rPr>
              <a:t>огрендик</a:t>
            </a:r>
            <a:r>
              <a:rPr lang="ru-RU" dirty="0" smtClean="0">
                <a:ea typeface="Calibri"/>
                <a:cs typeface="Times New Roman"/>
              </a:rPr>
              <a:t> </a:t>
            </a:r>
            <a:r>
              <a:rPr lang="ru-RU" dirty="0">
                <a:ea typeface="Calibri"/>
                <a:cs typeface="Times New Roman"/>
              </a:rPr>
              <a:t>(</a:t>
            </a:r>
            <a:r>
              <a:rPr lang="ru-RU" dirty="0" err="1">
                <a:ea typeface="Calibri"/>
                <a:cs typeface="Times New Roman"/>
              </a:rPr>
              <a:t>текрарладыкъ</a:t>
            </a:r>
            <a:r>
              <a:rPr lang="ru-RU" dirty="0">
                <a:ea typeface="Calibri"/>
                <a:cs typeface="Times New Roman"/>
              </a:rPr>
              <a:t>).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3762375" algn="l"/>
              </a:tabLst>
            </a:pPr>
            <a:r>
              <a:rPr lang="ru-RU" dirty="0" err="1" smtClean="0">
                <a:ea typeface="Calibri"/>
                <a:cs typeface="Times New Roman"/>
              </a:rPr>
              <a:t>Бугуньки</a:t>
            </a:r>
            <a:r>
              <a:rPr lang="ru-RU" dirty="0" smtClean="0">
                <a:ea typeface="Calibri"/>
                <a:cs typeface="Times New Roman"/>
              </a:rPr>
              <a:t> </a:t>
            </a:r>
            <a:r>
              <a:rPr lang="ru-RU" dirty="0" err="1">
                <a:ea typeface="Calibri"/>
                <a:cs typeface="Times New Roman"/>
              </a:rPr>
              <a:t>дерсте</a:t>
            </a:r>
            <a:r>
              <a:rPr lang="ru-RU" dirty="0">
                <a:ea typeface="Calibri"/>
                <a:cs typeface="Times New Roman"/>
              </a:rPr>
              <a:t> мен……………</a:t>
            </a:r>
            <a:r>
              <a:rPr lang="ru-RU" dirty="0" err="1">
                <a:ea typeface="Calibri"/>
                <a:cs typeface="Times New Roman"/>
              </a:rPr>
              <a:t>бегендим</a:t>
            </a:r>
            <a:r>
              <a:rPr lang="ru-RU" dirty="0">
                <a:ea typeface="Calibri"/>
                <a:cs typeface="Times New Roman"/>
              </a:rPr>
              <a:t>.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3762375" algn="l"/>
              </a:tabLst>
            </a:pPr>
            <a:r>
              <a:rPr lang="ru-RU" dirty="0" err="1" smtClean="0">
                <a:ea typeface="Calibri"/>
                <a:cs typeface="Times New Roman"/>
              </a:rPr>
              <a:t>Бугуньки</a:t>
            </a:r>
            <a:r>
              <a:rPr lang="ru-RU" dirty="0" smtClean="0">
                <a:ea typeface="Calibri"/>
                <a:cs typeface="Times New Roman"/>
              </a:rPr>
              <a:t> </a:t>
            </a:r>
            <a:r>
              <a:rPr lang="ru-RU" dirty="0" err="1">
                <a:ea typeface="Calibri"/>
                <a:cs typeface="Times New Roman"/>
              </a:rPr>
              <a:t>дерсте</a:t>
            </a:r>
            <a:r>
              <a:rPr lang="ru-RU" dirty="0">
                <a:ea typeface="Calibri"/>
                <a:cs typeface="Times New Roman"/>
              </a:rPr>
              <a:t> мен ….……</a:t>
            </a:r>
            <a:r>
              <a:rPr lang="ru-RU" dirty="0" err="1">
                <a:ea typeface="Calibri"/>
                <a:cs typeface="Times New Roman"/>
              </a:rPr>
              <a:t>нетиджелер</a:t>
            </a:r>
            <a:r>
              <a:rPr lang="ru-RU" dirty="0">
                <a:ea typeface="Calibri"/>
                <a:cs typeface="Times New Roman"/>
              </a:rPr>
              <a:t> </a:t>
            </a:r>
            <a:r>
              <a:rPr lang="ru-RU" dirty="0" err="1">
                <a:ea typeface="Calibri"/>
                <a:cs typeface="Times New Roman"/>
              </a:rPr>
              <a:t>чыкъардым</a:t>
            </a:r>
            <a:r>
              <a:rPr lang="ru-RU" dirty="0">
                <a:ea typeface="Calibri"/>
                <a:cs typeface="Times New Roman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57421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FF0000"/>
                </a:solidFill>
                <a:latin typeface="+mn-lt"/>
              </a:rPr>
              <a:t>Эв</a:t>
            </a:r>
            <a:r>
              <a:rPr lang="ru-RU" b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+mn-lt"/>
              </a:rPr>
              <a:t>вазифеси</a:t>
            </a:r>
            <a:r>
              <a:rPr lang="ru-RU" b="1" dirty="0" smtClean="0">
                <a:solidFill>
                  <a:srgbClr val="FF0000"/>
                </a:solidFill>
                <a:latin typeface="+mn-lt"/>
              </a:rPr>
              <a:t>:</a:t>
            </a:r>
            <a:endParaRPr lang="ru-RU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ea typeface="Calibri"/>
                <a:cs typeface="Times New Roman"/>
              </a:rPr>
              <a:t>1.Эдебий </a:t>
            </a:r>
            <a:r>
              <a:rPr lang="ru-RU" dirty="0" err="1">
                <a:ea typeface="Calibri"/>
                <a:cs typeface="Times New Roman"/>
              </a:rPr>
              <a:t>масаллар</a:t>
            </a:r>
            <a:r>
              <a:rPr lang="ru-RU" dirty="0">
                <a:ea typeface="Calibri"/>
                <a:cs typeface="Times New Roman"/>
              </a:rPr>
              <a:t> </a:t>
            </a:r>
            <a:r>
              <a:rPr lang="ru-RU" dirty="0" err="1">
                <a:ea typeface="Calibri"/>
                <a:cs typeface="Times New Roman"/>
              </a:rPr>
              <a:t>акъкъында</a:t>
            </a:r>
            <a:r>
              <a:rPr lang="ru-RU" dirty="0">
                <a:ea typeface="Calibri"/>
                <a:cs typeface="Times New Roman"/>
              </a:rPr>
              <a:t> </a:t>
            </a:r>
            <a:r>
              <a:rPr lang="ru-RU" dirty="0" err="1">
                <a:ea typeface="Calibri"/>
                <a:cs typeface="Times New Roman"/>
              </a:rPr>
              <a:t>анълатманы</a:t>
            </a:r>
            <a:r>
              <a:rPr lang="ru-RU" dirty="0">
                <a:ea typeface="Calibri"/>
                <a:cs typeface="Times New Roman"/>
              </a:rPr>
              <a:t> </a:t>
            </a:r>
            <a:r>
              <a:rPr lang="ru-RU" dirty="0" err="1">
                <a:ea typeface="Calibri"/>
                <a:cs typeface="Times New Roman"/>
              </a:rPr>
              <a:t>окъумакъ</a:t>
            </a:r>
            <a:r>
              <a:rPr lang="ru-RU" dirty="0">
                <a:ea typeface="Calibri"/>
                <a:cs typeface="Times New Roman"/>
              </a:rPr>
              <a:t> (</a:t>
            </a:r>
            <a:r>
              <a:rPr lang="ru-RU" dirty="0" err="1">
                <a:ea typeface="Calibri"/>
                <a:cs typeface="Times New Roman"/>
              </a:rPr>
              <a:t>дерсликтен</a:t>
            </a:r>
            <a:r>
              <a:rPr lang="ru-RU" dirty="0">
                <a:ea typeface="Calibri"/>
                <a:cs typeface="Times New Roman"/>
              </a:rPr>
              <a:t> с.,49).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ea typeface="Calibri"/>
                <a:cs typeface="Times New Roman"/>
              </a:rPr>
              <a:t>2.Масалгъа план </a:t>
            </a:r>
            <a:r>
              <a:rPr lang="ru-RU" dirty="0" err="1">
                <a:ea typeface="Calibri"/>
                <a:cs typeface="Times New Roman"/>
              </a:rPr>
              <a:t>тизмек</a:t>
            </a:r>
            <a:r>
              <a:rPr lang="ru-RU" dirty="0">
                <a:ea typeface="Calibri"/>
                <a:cs typeface="Times New Roman"/>
              </a:rPr>
              <a:t>.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ea typeface="Calibri"/>
                <a:cs typeface="Times New Roman"/>
              </a:rPr>
              <a:t>* 3. «</a:t>
            </a:r>
            <a:r>
              <a:rPr lang="ru-RU" dirty="0" err="1">
                <a:ea typeface="Calibri"/>
                <a:cs typeface="Times New Roman"/>
              </a:rPr>
              <a:t>Акъикъий</a:t>
            </a:r>
            <a:r>
              <a:rPr lang="ru-RU" dirty="0">
                <a:ea typeface="Calibri"/>
                <a:cs typeface="Times New Roman"/>
              </a:rPr>
              <a:t> </a:t>
            </a:r>
            <a:r>
              <a:rPr lang="ru-RU" dirty="0" err="1">
                <a:ea typeface="Calibri"/>
                <a:cs typeface="Times New Roman"/>
              </a:rPr>
              <a:t>дост</a:t>
            </a:r>
            <a:r>
              <a:rPr lang="ru-RU" dirty="0">
                <a:ea typeface="Calibri"/>
                <a:cs typeface="Times New Roman"/>
              </a:rPr>
              <a:t> </a:t>
            </a:r>
            <a:r>
              <a:rPr lang="ru-RU" dirty="0" err="1">
                <a:ea typeface="Calibri"/>
                <a:cs typeface="Times New Roman"/>
              </a:rPr>
              <a:t>олмакъ</a:t>
            </a:r>
            <a:r>
              <a:rPr lang="ru-RU" dirty="0">
                <a:ea typeface="Calibri"/>
                <a:cs typeface="Times New Roman"/>
              </a:rPr>
              <a:t> </a:t>
            </a:r>
            <a:r>
              <a:rPr lang="ru-RU" dirty="0" err="1">
                <a:ea typeface="Calibri"/>
                <a:cs typeface="Times New Roman"/>
              </a:rPr>
              <a:t>ичюн</a:t>
            </a:r>
            <a:r>
              <a:rPr lang="ru-RU" dirty="0">
                <a:ea typeface="Calibri"/>
                <a:cs typeface="Times New Roman"/>
              </a:rPr>
              <a:t> не </a:t>
            </a:r>
            <a:r>
              <a:rPr lang="ru-RU" dirty="0" err="1">
                <a:ea typeface="Calibri"/>
                <a:cs typeface="Times New Roman"/>
              </a:rPr>
              <a:t>керек</a:t>
            </a:r>
            <a:r>
              <a:rPr lang="ru-RU" dirty="0">
                <a:ea typeface="Calibri"/>
                <a:cs typeface="Times New Roman"/>
              </a:rPr>
              <a:t>?» </a:t>
            </a:r>
            <a:r>
              <a:rPr lang="ru-RU" dirty="0" err="1">
                <a:ea typeface="Calibri"/>
                <a:cs typeface="Times New Roman"/>
              </a:rPr>
              <a:t>мевзусында</a:t>
            </a:r>
            <a:r>
              <a:rPr lang="ru-RU" dirty="0">
                <a:ea typeface="Calibri"/>
                <a:cs typeface="Times New Roman"/>
              </a:rPr>
              <a:t> </a:t>
            </a:r>
            <a:r>
              <a:rPr lang="ru-RU" dirty="0" err="1">
                <a:ea typeface="Calibri"/>
                <a:cs typeface="Times New Roman"/>
              </a:rPr>
              <a:t>чыкъыш</a:t>
            </a:r>
            <a:r>
              <a:rPr lang="ru-RU" dirty="0">
                <a:ea typeface="Calibri"/>
                <a:cs typeface="Times New Roman"/>
              </a:rPr>
              <a:t> </a:t>
            </a:r>
            <a:r>
              <a:rPr lang="ru-RU" dirty="0" err="1">
                <a:ea typeface="Calibri"/>
                <a:cs typeface="Times New Roman"/>
              </a:rPr>
              <a:t>азырламакъ</a:t>
            </a:r>
            <a:r>
              <a:rPr lang="ru-RU" dirty="0">
                <a:ea typeface="Calibri"/>
                <a:cs typeface="Times New Roman"/>
              </a:rPr>
              <a:t>.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291142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00000"/>
      </a:hlink>
      <a:folHlink>
        <a:srgbClr val="D9969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1880</TotalTime>
  <Words>130</Words>
  <Application>Microsoft Office PowerPoint</Application>
  <PresentationFormat>Экран (4:3)</PresentationFormat>
  <Paragraphs>30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З.Джавтобели  «Балыкъчы ве копек</vt:lpstr>
      <vt:lpstr>Лугъат иши</vt:lpstr>
      <vt:lpstr>Проблем суаллер</vt:lpstr>
      <vt:lpstr>«Мий уджюми»</vt:lpstr>
      <vt:lpstr>РЕФЛЕКСИЯ</vt:lpstr>
      <vt:lpstr>Эв вазифеси: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левиза12</cp:lastModifiedBy>
  <cp:revision>15</cp:revision>
  <dcterms:created xsi:type="dcterms:W3CDTF">2013-08-18T05:10:05Z</dcterms:created>
  <dcterms:modified xsi:type="dcterms:W3CDTF">2022-01-30T17:11:32Z</dcterms:modified>
</cp:coreProperties>
</file>