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5" r:id="rId2"/>
    <p:sldId id="266" r:id="rId3"/>
    <p:sldId id="273" r:id="rId4"/>
    <p:sldId id="268" r:id="rId5"/>
    <p:sldId id="269" r:id="rId6"/>
    <p:sldId id="270" r:id="rId7"/>
    <p:sldId id="271" r:id="rId8"/>
    <p:sldId id="272" r:id="rId9"/>
    <p:sldId id="274" r:id="rId10"/>
    <p:sldId id="27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1" d="100"/>
          <a:sy n="91" d="100"/>
        </p:scale>
        <p:origin x="-126" y="-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8199" y="665163"/>
            <a:ext cx="470816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38199" y="3602038"/>
            <a:ext cx="470816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7981255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7690138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4933013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1856442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2"/>
          <p:cNvSpPr>
            <a:spLocks noGrp="1"/>
          </p:cNvSpPr>
          <p:nvPr>
            <p:ph idx="13"/>
          </p:nvPr>
        </p:nvSpPr>
        <p:spPr>
          <a:xfrm>
            <a:off x="719528" y="1825625"/>
            <a:ext cx="5087912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914455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11977" y="765358"/>
            <a:ext cx="4916670" cy="285273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511976" y="4589463"/>
            <a:ext cx="4835473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398927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83367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3983447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72200" y="365125"/>
            <a:ext cx="5183188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4419165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9547" y="260194"/>
            <a:ext cx="5087911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4023574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7969346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586651" cy="140158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80682" y="457201"/>
            <a:ext cx="4774706" cy="564379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58665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6858894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610662" y="987425"/>
            <a:ext cx="4744726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9584743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65888" y="365125"/>
            <a:ext cx="508791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reezing" dir="t"/>
            </a:scene3d>
            <a:sp3d extrusionH="57150" contourW="12700" prstMaterial="dkEdge">
              <a:bevelT w="38100" h="38100"/>
              <a:contourClr>
                <a:schemeClr val="accent4">
                  <a:lumMod val="50000"/>
                </a:schemeClr>
              </a:contourClr>
            </a:sp3d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65888" y="1825625"/>
            <a:ext cx="508791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46D937-DF1D-41E6-B9D6-316CB067AABE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6264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wip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ln w="6350">
            <a:solidFill>
              <a:srgbClr val="5A4012"/>
            </a:solidFill>
          </a:ln>
          <a:solidFill>
            <a:schemeClr val="accent4">
              <a:lumMod val="75000"/>
            </a:schemeClr>
          </a:solidFill>
          <a:effectLst/>
          <a:latin typeface="Georgia" panose="02040502050405020303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6"/>
          <p:cNvSpPr txBox="1">
            <a:spLocks/>
          </p:cNvSpPr>
          <p:nvPr/>
        </p:nvSpPr>
        <p:spPr>
          <a:xfrm>
            <a:off x="6032937" y="231229"/>
            <a:ext cx="5749159" cy="39328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reezing" dir="t"/>
            </a:scene3d>
            <a:sp3d extrusionH="57150" contourW="12700" prstMaterial="dkEdge">
              <a:bevelT w="38100" h="38100"/>
              <a:contourClr>
                <a:schemeClr val="accent4">
                  <a:lumMod val="50000"/>
                </a:schemeClr>
              </a:contourClr>
            </a:sp3d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ln w="6350">
                  <a:solidFill>
                    <a:srgbClr val="640000"/>
                  </a:solidFill>
                </a:ln>
                <a:solidFill>
                  <a:srgbClr val="FF0000"/>
                </a:solidFill>
                <a:effectLst/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endParaRPr lang="ru-RU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Трудовое воспитание обучающихся </a:t>
            </a:r>
          </a:p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ОВЗ.</a:t>
            </a:r>
          </a:p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</a:t>
            </a:r>
            <a:endParaRPr lang="ru-RU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деревянной ложки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44061" y="402648"/>
            <a:ext cx="4923694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казенное общеобразовательное  учреждение «Красноярская школа-интернат»</a:t>
            </a:r>
          </a:p>
          <a:p>
            <a:pPr algn="ctr"/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Шапкин Вячеслав Алексеевич- 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столярного дела, 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кружка по столярному мастерству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«Живое дерево»</a:t>
            </a:r>
          </a:p>
          <a:p>
            <a:pPr algn="ctr"/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531205" y="4818810"/>
            <a:ext cx="475262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выполнял </a:t>
            </a:r>
          </a:p>
          <a:p>
            <a:pPr algn="ctr"/>
            <a:r>
              <a:rPr lang="ru-RU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Климов Виталий Сергеевич</a:t>
            </a:r>
            <a:endParaRPr lang="ru-RU" dirty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04.10.09</a:t>
            </a:r>
            <a:r>
              <a:rPr lang="ru-RU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класс </a:t>
            </a:r>
          </a:p>
        </p:txBody>
      </p:sp>
    </p:spTree>
    <p:extLst>
      <p:ext uri="{BB962C8B-B14F-4D97-AF65-F5344CB8AC3E}">
        <p14:creationId xmlns:p14="http://schemas.microsoft.com/office/powerpoint/2010/main" val="41310793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276" y="188640"/>
            <a:ext cx="10552386" cy="63367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81131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86265" y="472998"/>
            <a:ext cx="49096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Деревянные ложки 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40288" y="1057773"/>
            <a:ext cx="49555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93683" y="1169740"/>
            <a:ext cx="5223641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«Дорога ложка к обеду», - гласит русская пословица. И не зря в этой пословице упоминается именно ложка, ведь ложка – это самый практичный предмет из всех столовых приборов. Несмотря на то, что ложка предназначена для переноса жидкой или полужидкой пищи, ее можно использовать и в качестве вилки, и в качестве ножа, и в качестве поварешки. Некоторые ложки удачно используют для декорирования помещения. Особенно хорошо применяются для этого деревянные ложки с росписью, они не только очень красивые, но еще и функциональные. Деревянные ложки отражают самобытность нашей русской культуры, её традиции.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Их можно использовать как музыкальный инструмент и в кукольном театре.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5230" y="236429"/>
            <a:ext cx="3279775" cy="306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437"/>
          <a:stretch/>
        </p:blipFill>
        <p:spPr bwMode="auto">
          <a:xfrm>
            <a:off x="6186488" y="3303479"/>
            <a:ext cx="5303837" cy="3049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03530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46233" y="345385"/>
            <a:ext cx="5244663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изготовления деревянной ложки своими руками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нам понадобятся следующие инструменты: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Нож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Для резьбы по дереву лучше использовать именно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богородский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нож. Его двухсторонняя заточка позволяет одинаково удобно работать как «от себя», так и «на себя», а узкий носик дает возможность срезать древесину по внутренним линиям.</a:t>
            </a:r>
          </a:p>
          <a:p>
            <a:pPr algn="just"/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Ложкорез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(скобель)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Это стамеска с крутым изгибом, предназначенная для выскребания древесины в углублениях и обработки внутренних стенок при резьбе посуды. Альтернативой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ложкорезу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может стать широкая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клюкарза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или обычная полукруглая стамеска.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Прямая стамеска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используется для ровного срезания массива дерева с заготовки.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Струбцина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необходима для удобной фиксации деревяшки.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Напильник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черновой обработки 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наждачная бумага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различной зернистости (320, 180 и 120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грит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для безупречной шлифовки изделия.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512858" y="345385"/>
            <a:ext cx="4656354" cy="6208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7385851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77766" y="329656"/>
            <a:ext cx="506032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Последовательность изготовления </a:t>
            </a:r>
            <a:r>
              <a:rPr lang="ru-RU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ложки:</a:t>
            </a:r>
          </a:p>
          <a:p>
            <a:pPr lvl="0"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1.Разметка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изделия по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шаблону</a:t>
            </a:r>
            <a:endParaRPr lang="ru-RU" sz="3600" dirty="0" smtClean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00"/>
          <a:stretch/>
        </p:blipFill>
        <p:spPr>
          <a:xfrm>
            <a:off x="2322786" y="3657600"/>
            <a:ext cx="3714094" cy="2971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4" t="55939" r="31405" b="16781"/>
          <a:stretch/>
        </p:blipFill>
        <p:spPr>
          <a:xfrm>
            <a:off x="662150" y="1965435"/>
            <a:ext cx="3202703" cy="25224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9" b="14085"/>
          <a:stretch/>
        </p:blipFill>
        <p:spPr>
          <a:xfrm>
            <a:off x="7052440" y="1104390"/>
            <a:ext cx="3993931" cy="5401514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8801" y="329656"/>
            <a:ext cx="4906963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73285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714703" y="239463"/>
            <a:ext cx="52435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3.Пиление до линии разметки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395089" y="239463"/>
            <a:ext cx="4906902" cy="556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Придание формы по линиям</a:t>
            </a: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88" t="40238" r="14110" b="3706"/>
          <a:stretch/>
        </p:blipFill>
        <p:spPr>
          <a:xfrm>
            <a:off x="1030014" y="1011739"/>
            <a:ext cx="4771697" cy="52524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9" b="8505"/>
          <a:stretch/>
        </p:blipFill>
        <p:spPr>
          <a:xfrm>
            <a:off x="6873766" y="1007728"/>
            <a:ext cx="4155097" cy="5256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435500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6001406" y="261372"/>
            <a:ext cx="54128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6.Черновая обработка рашпилем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2371" y="261372"/>
            <a:ext cx="53590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5.Формирование формы изделия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30" t="3346" r="8095" b="10871"/>
          <a:stretch/>
        </p:blipFill>
        <p:spPr>
          <a:xfrm>
            <a:off x="1129865" y="993130"/>
            <a:ext cx="3852038" cy="54076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11" t="3677" b="18774"/>
          <a:stretch/>
        </p:blipFill>
        <p:spPr>
          <a:xfrm>
            <a:off x="6774726" y="1026329"/>
            <a:ext cx="4242894" cy="53182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8921580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90597" y="227068"/>
            <a:ext cx="51710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8.Разметка черпала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1571" y="227068"/>
            <a:ext cx="54628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7.Обработка изделия напильником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66" t="5114" r="8110" b="17242"/>
          <a:stretch/>
        </p:blipFill>
        <p:spPr>
          <a:xfrm>
            <a:off x="1129865" y="875927"/>
            <a:ext cx="4298730" cy="55669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3" b="14329"/>
          <a:stretch/>
        </p:blipFill>
        <p:spPr>
          <a:xfrm>
            <a:off x="6561739" y="875927"/>
            <a:ext cx="4643275" cy="55262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9319750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243148" y="241500"/>
            <a:ext cx="48270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10.Чистовая обработка изделия наждачной бумагой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86005" y="241500"/>
            <a:ext cx="48270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9.Изготовление черпала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081"/>
          <a:stretch/>
        </p:blipFill>
        <p:spPr>
          <a:xfrm>
            <a:off x="980747" y="1068778"/>
            <a:ext cx="4832282" cy="53425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53" t="10558" r="7178" b="12705"/>
          <a:stretch/>
        </p:blipFill>
        <p:spPr>
          <a:xfrm>
            <a:off x="6762865" y="1068778"/>
            <a:ext cx="4165961" cy="54930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520469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38405" y="393900"/>
            <a:ext cx="48270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11.Готовое изделие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09" t="32031" r="41828" b="26590"/>
          <a:stretch/>
        </p:blipFill>
        <p:spPr>
          <a:xfrm>
            <a:off x="704192" y="917120"/>
            <a:ext cx="2333297" cy="28377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97" t="30345" r="38557" b="27969"/>
          <a:stretch/>
        </p:blipFill>
        <p:spPr>
          <a:xfrm>
            <a:off x="2685859" y="2680138"/>
            <a:ext cx="3399052" cy="3836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73" b="10652"/>
          <a:stretch/>
        </p:blipFill>
        <p:spPr>
          <a:xfrm>
            <a:off x="6232055" y="302265"/>
            <a:ext cx="5118538" cy="3531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4" t="4483" r="10613" b="1417"/>
          <a:stretch/>
        </p:blipFill>
        <p:spPr>
          <a:xfrm rot="5400000">
            <a:off x="7724941" y="3247857"/>
            <a:ext cx="2666377" cy="40324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191391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истание 7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листание 6" id="{F508BB08-7BFF-4193-8876-0BA6A9E7B10A}" vid="{47069512-C618-486E-9F48-01ABEFCDE31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листание 7</Template>
  <TotalTime>373</TotalTime>
  <Words>331</Words>
  <Application>Microsoft Office PowerPoint</Application>
  <PresentationFormat>Произвольный</PresentationFormat>
  <Paragraphs>34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листание 7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PC</cp:lastModifiedBy>
  <cp:revision>29</cp:revision>
  <dcterms:created xsi:type="dcterms:W3CDTF">2016-11-15T09:14:47Z</dcterms:created>
  <dcterms:modified xsi:type="dcterms:W3CDTF">2023-10-31T08:07:32Z</dcterms:modified>
</cp:coreProperties>
</file>