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6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418011"/>
            <a:ext cx="8915399" cy="4946469"/>
          </a:xfrm>
        </p:spPr>
        <p:txBody>
          <a:bodyPr>
            <a:normAutofit/>
          </a:bodyPr>
          <a:lstStyle/>
          <a:p>
            <a:r>
              <a:rPr lang="ru-RU" sz="8000" b="1" dirty="0">
                <a:solidFill>
                  <a:schemeClr val="tx2">
                    <a:lumMod val="75000"/>
                  </a:schemeClr>
                </a:solidFill>
              </a:rPr>
              <a:t>Конкурс 1: </a:t>
            </a:r>
            <a:r>
              <a:rPr lang="ru-RU" sz="8000" b="1" dirty="0">
                <a:solidFill>
                  <a:srgbClr val="C00000"/>
                </a:solidFill>
              </a:rPr>
              <a:t>Представление  команд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969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919549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Конкурс 6.</a:t>
            </a:r>
            <a:r>
              <a:rPr lang="ru-RU" sz="6000" b="1" dirty="0"/>
              <a:t>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>
                <a:solidFill>
                  <a:srgbClr val="C00000"/>
                </a:solidFill>
              </a:rPr>
              <a:t>Творческий </a:t>
            </a:r>
            <a:r>
              <a:rPr lang="ru-RU" sz="6000" b="1" dirty="0">
                <a:solidFill>
                  <a:srgbClr val="C00000"/>
                </a:solidFill>
              </a:rPr>
              <a:t>конкурс. «Проблема СПИДа глазами художников»</a:t>
            </a:r>
            <a:r>
              <a:rPr lang="ru-RU" sz="6000" dirty="0">
                <a:solidFill>
                  <a:srgbClr val="C00000"/>
                </a:solidFill>
              </a:rPr>
              <a:t/>
            </a:r>
            <a:br>
              <a:rPr lang="ru-RU" sz="6000" dirty="0">
                <a:solidFill>
                  <a:srgbClr val="C00000"/>
                </a:solidFill>
              </a:rPr>
            </a:b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071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383177"/>
            <a:ext cx="8915399" cy="4990011"/>
          </a:xfrm>
        </p:spPr>
        <p:txBody>
          <a:bodyPr/>
          <a:lstStyle/>
          <a:p>
            <a:r>
              <a:rPr lang="ru-RU" sz="8000" b="1" dirty="0">
                <a:solidFill>
                  <a:schemeClr val="tx2">
                    <a:lumMod val="75000"/>
                  </a:schemeClr>
                </a:solidFill>
              </a:rPr>
              <a:t>Конкурс 2: 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8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8000" b="1" dirty="0" smtClean="0">
                <a:solidFill>
                  <a:srgbClr val="C00000"/>
                </a:solidFill>
              </a:rPr>
              <a:t>Блиц-турнир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067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4469674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chemeClr val="tx2">
                    <a:lumMod val="75000"/>
                  </a:schemeClr>
                </a:solidFill>
              </a:rPr>
              <a:t>Конкурс 3: 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>
                <a:solidFill>
                  <a:srgbClr val="C00000"/>
                </a:solidFill>
              </a:rPr>
              <a:t>Конкурс </a:t>
            </a:r>
            <a:r>
              <a:rPr lang="ru-RU" sz="8000" b="1" dirty="0">
                <a:solidFill>
                  <a:srgbClr val="C00000"/>
                </a:solidFill>
              </a:rPr>
              <a:t>капитанов «Заблуждения»</a:t>
            </a:r>
            <a:r>
              <a:rPr lang="ru-RU" sz="8000" dirty="0">
                <a:solidFill>
                  <a:srgbClr val="C00000"/>
                </a:solidFill>
              </a:rPr>
              <a:t/>
            </a:r>
            <a:br>
              <a:rPr lang="ru-RU" sz="8000" dirty="0">
                <a:solidFill>
                  <a:srgbClr val="C00000"/>
                </a:solidFill>
              </a:rPr>
            </a:b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998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071154"/>
            <a:ext cx="8915399" cy="3706227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Миф 1:</a:t>
            </a: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>ВИЧ </a:t>
            </a:r>
            <a:r>
              <a:rPr lang="ru-RU" sz="7200" b="1" dirty="0"/>
              <a:t>передается через поцелуй.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770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767840"/>
            <a:ext cx="8915399" cy="41358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7300" b="1" dirty="0" smtClean="0">
                <a:solidFill>
                  <a:srgbClr val="C00000"/>
                </a:solidFill>
              </a:rPr>
              <a:t>Миф 2:</a:t>
            </a:r>
            <a:r>
              <a:rPr lang="ru-RU" sz="7300" b="1" dirty="0" smtClean="0"/>
              <a:t/>
            </a:r>
            <a:br>
              <a:rPr lang="ru-RU" sz="7300" b="1" dirty="0" smtClean="0"/>
            </a:br>
            <a:r>
              <a:rPr lang="ru-RU" sz="7300" b="1" dirty="0" smtClean="0"/>
              <a:t>Это </a:t>
            </a:r>
            <a:r>
              <a:rPr lang="ru-RU" sz="7300" b="1" dirty="0"/>
              <a:t>может случиться с кем угодно, но не со мной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14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123406"/>
            <a:ext cx="8915399" cy="4554583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chemeClr val="tx2">
                    <a:lumMod val="75000"/>
                  </a:schemeClr>
                </a:solidFill>
              </a:rPr>
              <a:t>Конкурс 4: 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>
                <a:solidFill>
                  <a:srgbClr val="C00000"/>
                </a:solidFill>
              </a:rPr>
              <a:t>«</a:t>
            </a:r>
            <a:r>
              <a:rPr lang="ru-RU" sz="8000" b="1" dirty="0">
                <a:solidFill>
                  <a:srgbClr val="C00000"/>
                </a:solidFill>
              </a:rPr>
              <a:t>Что я знаю про </a:t>
            </a:r>
            <a:r>
              <a:rPr lang="ru-RU" sz="8000" b="1" dirty="0" err="1">
                <a:solidFill>
                  <a:srgbClr val="C00000"/>
                </a:solidFill>
              </a:rPr>
              <a:t>вич</a:t>
            </a:r>
            <a:r>
              <a:rPr lang="ru-RU" sz="8000" b="1" dirty="0">
                <a:solidFill>
                  <a:srgbClr val="C00000"/>
                </a:solidFill>
              </a:rPr>
              <a:t>?»</a:t>
            </a:r>
            <a:r>
              <a:rPr lang="ru-RU" sz="8000" dirty="0">
                <a:solidFill>
                  <a:srgbClr val="C00000"/>
                </a:solidFill>
              </a:rPr>
              <a:t/>
            </a:r>
            <a:br>
              <a:rPr lang="ru-RU" sz="8000" dirty="0">
                <a:solidFill>
                  <a:srgbClr val="C00000"/>
                </a:solidFill>
              </a:rPr>
            </a:b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301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051" y="2479766"/>
            <a:ext cx="11834949" cy="4378234"/>
          </a:xfrm>
        </p:spPr>
        <p:txBody>
          <a:bodyPr>
            <a:noAutofit/>
          </a:bodyPr>
          <a:lstStyle/>
          <a:p>
            <a:r>
              <a:rPr lang="ru-RU" sz="2400" b="1" dirty="0"/>
              <a:t>1. Убежденность в том, что определенные свойства личности, группы или образа жизни являются постыдными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2</a:t>
            </a:r>
            <a:r>
              <a:rPr lang="ru-RU" sz="2400" b="1" dirty="0"/>
              <a:t>. Лекарственный препарат, обладающий способностью уничтожать или подавлять рост возбудителей инфекционных заболеваний </a:t>
            </a:r>
            <a:br>
              <a:rPr lang="ru-RU" sz="2400" b="1" dirty="0"/>
            </a:br>
            <a:r>
              <a:rPr lang="ru-RU" sz="2400" b="1" dirty="0"/>
              <a:t> 3. Способность организма противостоять болезни </a:t>
            </a:r>
            <a:br>
              <a:rPr lang="ru-RU" sz="2400" b="1" dirty="0"/>
            </a:br>
            <a:r>
              <a:rPr lang="ru-RU" sz="2400" b="1" dirty="0"/>
              <a:t>4. К какому семейству относится </a:t>
            </a:r>
            <a:r>
              <a:rPr lang="ru-RU" sz="2400" b="1" dirty="0" smtClean="0"/>
              <a:t>ВИЧ 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5. Понятие, в переводе с латинского, обозначающее «терпение</a:t>
            </a:r>
            <a:r>
              <a:rPr lang="ru-RU" sz="2400" b="1" dirty="0" smtClean="0"/>
              <a:t>»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6. Негативное отношение к людям, ущемляющее их </a:t>
            </a:r>
            <a:r>
              <a:rPr lang="ru-RU" sz="2400" b="1" dirty="0" smtClean="0"/>
              <a:t>права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7. Глобулины сыворотки крови человека, образующиеся в результате попадания в организм различных патогенных </a:t>
            </a:r>
            <a:r>
              <a:rPr lang="ru-RU" sz="2400" b="1" dirty="0" smtClean="0"/>
              <a:t>микроорганизмов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8. Массовое заболевание людей </a:t>
            </a:r>
            <a:br>
              <a:rPr lang="ru-RU" sz="2400" b="1" dirty="0"/>
            </a:br>
            <a:r>
              <a:rPr lang="ru-RU" sz="2400" b="1" dirty="0"/>
              <a:t>9. Внутриклеточный паразит, размножающийся только в живых клетках и использующий их ферментативный аппарат </a:t>
            </a:r>
            <a:br>
              <a:rPr lang="ru-RU" sz="2400" b="1" dirty="0"/>
            </a:br>
            <a:r>
              <a:rPr lang="ru-RU" sz="2400" b="1" dirty="0"/>
              <a:t>10. Путь передачи ВИЧ-инфекции от матери к </a:t>
            </a:r>
            <a:r>
              <a:rPr lang="ru-RU" sz="2400" b="1" dirty="0" smtClean="0"/>
              <a:t>ребенку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11. Фамилия французского ученого, открывшего в 1983 году ВИЧ? </a:t>
            </a:r>
            <a:br>
              <a:rPr lang="ru-RU" sz="2400" b="1" dirty="0"/>
            </a:br>
            <a:r>
              <a:rPr lang="ru-RU" sz="2400" b="1" dirty="0"/>
              <a:t>12. Ряд признаков и симптомов, указывающих на наличие определенной болезни или состояния 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2589213" y="5903662"/>
            <a:ext cx="8915399" cy="12266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655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3302726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chemeClr val="tx2">
                    <a:lumMod val="75000"/>
                  </a:schemeClr>
                </a:solidFill>
              </a:rPr>
              <a:t>Конкурс 5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/>
              <a:t> </a:t>
            </a:r>
            <a:r>
              <a:rPr lang="ru-RU" sz="8000" b="1" dirty="0">
                <a:solidFill>
                  <a:srgbClr val="C00000"/>
                </a:solidFill>
              </a:rPr>
              <a:t>Конкурс-перестановка</a:t>
            </a:r>
            <a:r>
              <a:rPr lang="ru-RU" sz="8000" dirty="0">
                <a:solidFill>
                  <a:srgbClr val="C00000"/>
                </a:solidFill>
              </a:rPr>
              <a:t/>
            </a:r>
            <a:br>
              <a:rPr lang="ru-RU" sz="8000" dirty="0">
                <a:solidFill>
                  <a:srgbClr val="C00000"/>
                </a:solidFill>
              </a:rPr>
            </a:b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814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4217126"/>
          </a:xfrm>
        </p:spPr>
        <p:txBody>
          <a:bodyPr>
            <a:noAutofit/>
          </a:bodyPr>
          <a:lstStyle/>
          <a:p>
            <a:r>
              <a:rPr lang="ru-RU" sz="6600" b="1" dirty="0" err="1" smtClean="0"/>
              <a:t>Деимфимуцитно</a:t>
            </a:r>
            <a:r>
              <a:rPr lang="ru-RU" sz="6600" b="1" dirty="0" smtClean="0"/>
              <a:t>, </a:t>
            </a:r>
            <a:r>
              <a:rPr lang="ru-RU" sz="6600" b="1" dirty="0"/>
              <a:t/>
            </a:r>
            <a:br>
              <a:rPr lang="ru-RU" sz="6600" b="1" dirty="0"/>
            </a:br>
            <a:r>
              <a:rPr lang="ru-RU" sz="6600" b="1" dirty="0" err="1" smtClean="0"/>
              <a:t>дипс</a:t>
            </a:r>
            <a:r>
              <a:rPr lang="ru-RU" sz="6600" b="1" dirty="0" smtClean="0"/>
              <a:t>, </a:t>
            </a:r>
            <a:r>
              <a:rPr lang="ru-RU" sz="6600" b="1" dirty="0"/>
              <a:t/>
            </a:r>
            <a:br>
              <a:rPr lang="ru-RU" sz="6600" b="1" dirty="0"/>
            </a:br>
            <a:r>
              <a:rPr lang="ru-RU" sz="6600" b="1" dirty="0" err="1" smtClean="0"/>
              <a:t>летностьторан</a:t>
            </a:r>
            <a:r>
              <a:rPr lang="ru-RU" sz="6600" b="1" dirty="0"/>
              <a:t>,</a:t>
            </a:r>
            <a:br>
              <a:rPr lang="ru-RU" sz="6600" b="1" dirty="0"/>
            </a:br>
            <a:r>
              <a:rPr lang="ru-RU" sz="6600" b="1" dirty="0" err="1" smtClean="0"/>
              <a:t>исувр</a:t>
            </a:r>
            <a:r>
              <a:rPr lang="ru-RU" sz="6600" b="1" dirty="0"/>
              <a:t>.</a:t>
            </a:r>
            <a:br>
              <a:rPr lang="ru-RU" sz="6600" b="1" dirty="0"/>
            </a:br>
            <a:r>
              <a:rPr lang="ru-RU" sz="6600" b="1" dirty="0"/>
              <a:t> </a:t>
            </a:r>
            <a:br>
              <a:rPr lang="ru-RU" sz="6600" b="1" dirty="0"/>
            </a:b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5268686"/>
            <a:ext cx="8915399" cy="63497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33474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</TotalTime>
  <Words>42</Words>
  <Application>Microsoft Office PowerPoint</Application>
  <PresentationFormat>Широкоэкранный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Конкурс 1: Представление  команд </vt:lpstr>
      <vt:lpstr>Конкурс 2:  Блиц-турнир </vt:lpstr>
      <vt:lpstr>Конкурс 3:  Конкурс капитанов «Заблуждения» </vt:lpstr>
      <vt:lpstr>Миф 1: ВИЧ передается через поцелуй. </vt:lpstr>
      <vt:lpstr> Миф 2: Это может случиться с кем угодно, но не со мной</vt:lpstr>
      <vt:lpstr>Конкурс 4:  «Что я знаю про вич?» </vt:lpstr>
      <vt:lpstr>1. Убежденность в том, что определенные свойства личности, группы или образа жизни являются постыдными  2. Лекарственный препарат, обладающий способностью уничтожать или подавлять рост возбудителей инфекционных заболеваний   3. Способность организма противостоять болезни  4. К какому семейству относится ВИЧ  5. Понятие, в переводе с латинского, обозначающее «терпение» 6. Негативное отношение к людям, ущемляющее их права 7. Глобулины сыворотки крови человека, образующиеся в результате попадания в организм различных патогенных микроорганизмов 8. Массовое заболевание людей  9. Внутриклеточный паразит, размножающийся только в живых клетках и использующий их ферментативный аппарат  10. Путь передачи ВИЧ-инфекции от матери к ребенку 11. Фамилия французского ученого, открывшего в 1983 году ВИЧ?  12. Ряд признаков и симптомов, указывающих на наличие определенной болезни или состояния  </vt:lpstr>
      <vt:lpstr>Конкурс 5.  Конкурс-перестановка </vt:lpstr>
      <vt:lpstr>Деимфимуцитно,  дипс,  летностьторан, исувр.   </vt:lpstr>
      <vt:lpstr>Конкурс 6.  Творческий конкурс. «Проблема СПИДа глазами художников»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1: Представление  команд</dc:title>
  <dc:creator>Пользователь</dc:creator>
  <cp:lastModifiedBy>Пользователь</cp:lastModifiedBy>
  <cp:revision>2</cp:revision>
  <dcterms:created xsi:type="dcterms:W3CDTF">2023-03-08T10:02:29Z</dcterms:created>
  <dcterms:modified xsi:type="dcterms:W3CDTF">2023-03-08T10:20:25Z</dcterms:modified>
</cp:coreProperties>
</file>