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5" r:id="rId8"/>
    <p:sldId id="260" r:id="rId9"/>
    <p:sldId id="261" r:id="rId10"/>
    <p:sldId id="267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6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C5912E-B13A-4F02-BA3E-38A729AF488A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91734BE-4F50-4FBC-A9A8-AAF47F4B2C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571744"/>
            <a:ext cx="6400800" cy="1752600"/>
          </a:xfrm>
        </p:spPr>
        <p:txBody>
          <a:bodyPr/>
          <a:lstStyle/>
          <a:p>
            <a:r>
              <a:rPr lang="ru-RU" sz="2800" b="1" dirty="0" smtClean="0"/>
              <a:t>У истоков русской детской литературы. </a:t>
            </a:r>
            <a:endParaRPr lang="ru-RU" sz="2800" b="1" dirty="0" smtClean="0"/>
          </a:p>
          <a:p>
            <a:r>
              <a:rPr lang="ru-RU" sz="2800" b="1" dirty="0" smtClean="0"/>
              <a:t>«</a:t>
            </a:r>
            <a:r>
              <a:rPr lang="ru-RU" sz="2800" b="1" dirty="0" smtClean="0"/>
              <a:t>Повесть временных лет»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772400" cy="1470025"/>
          </a:xfrm>
        </p:spPr>
        <p:txBody>
          <a:bodyPr/>
          <a:lstStyle/>
          <a:p>
            <a:r>
              <a:rPr lang="ru-RU" dirty="0" smtClean="0"/>
              <a:t>Тема </a:t>
            </a:r>
            <a:r>
              <a:rPr lang="ru-RU" dirty="0" smtClean="0"/>
              <a:t>занятия: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5500702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Преподаватель: Гомелаури И.А., учитель начальных классов МОУ СОШ №7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Рукопись – название текстов, написанных от руки.</a:t>
            </a:r>
          </a:p>
          <a:p>
            <a:endParaRPr lang="ru-RU" dirty="0" smtClean="0"/>
          </a:p>
          <a:p>
            <a:r>
              <a:rPr lang="ru-RU" dirty="0" smtClean="0"/>
              <a:t>Летопись –подробный </a:t>
            </a:r>
            <a:r>
              <a:rPr lang="ru-RU" dirty="0" smtClean="0"/>
              <a:t>рассказ о важных событиях. Русские летописи являются основным письменным источником по истории России допетровского времени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«Повесть временных лет»  – литературный </a:t>
            </a:r>
            <a:r>
              <a:rPr lang="ru-RU" dirty="0" smtClean="0"/>
              <a:t>памятник </a:t>
            </a:r>
            <a:r>
              <a:rPr lang="ru-RU" dirty="0" smtClean="0"/>
              <a:t>, который относится </a:t>
            </a:r>
            <a:r>
              <a:rPr lang="ru-RU" dirty="0" smtClean="0"/>
              <a:t>к XII веку. В </a:t>
            </a:r>
            <a:r>
              <a:rPr lang="ru-RU" dirty="0" smtClean="0"/>
              <a:t>нем </a:t>
            </a:r>
            <a:r>
              <a:rPr lang="ru-RU" dirty="0" smtClean="0"/>
              <a:t>Нестор-летописец уделяет особое внимание рассказу о тех племенах, которые жили на территории Руси, но не просто перечисляет названия разных племен, а подробно описывает их обычаи, традиции. “Повесть временных лет” по праву можно считать ценным историческим источником, а ее создателя, монаха Нестора – отцом русской </a:t>
            </a:r>
            <a:r>
              <a:rPr lang="ru-RU" dirty="0" smtClean="0"/>
              <a:t>истории.</a:t>
            </a:r>
          </a:p>
          <a:p>
            <a:endParaRPr lang="ru-RU" dirty="0" smtClean="0"/>
          </a:p>
          <a:p>
            <a:r>
              <a:rPr lang="ru-RU" dirty="0" smtClean="0"/>
              <a:t>Нестор-летописец – монах </a:t>
            </a:r>
            <a:r>
              <a:rPr lang="ru-RU" dirty="0" smtClean="0"/>
              <a:t>Киево – </a:t>
            </a:r>
            <a:r>
              <a:rPr lang="ru-RU" dirty="0" smtClean="0"/>
              <a:t>Печерского монастыря, автор «Повести временных лет».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B08600"/>
                </a:solidFill>
              </a:rPr>
              <a:t>Словарик</a:t>
            </a:r>
            <a:endParaRPr lang="ru-RU" b="1" dirty="0">
              <a:solidFill>
                <a:srgbClr val="B086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Подведем итоги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90600" y="18288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нового вы узнали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занятии?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Что запомнилось больше всего?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Почему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Повесть временных лет»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является очень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важным историческим источником?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Кто является автором этой летописи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Что вы сегодня </a:t>
            </a:r>
            <a:r>
              <a:rPr lang="ru-RU" sz="3200" dirty="0" smtClean="0">
                <a:solidFill>
                  <a:srgbClr val="FFC000"/>
                </a:solidFill>
              </a:rPr>
              <a:t>узнали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 этом человеке?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Воспитание у учащихся уважения и любви к Родине через формирование стремления к познанию истории и литературы страны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Дать первоначальное представление о древнерусской литературе</a:t>
            </a:r>
          </a:p>
          <a:p>
            <a:r>
              <a:rPr lang="ru-RU" dirty="0" smtClean="0"/>
              <a:t>Познакомить учеников с историей создания «Повести временных лет» и личностью Нестора-летописца</a:t>
            </a:r>
          </a:p>
          <a:p>
            <a:r>
              <a:rPr lang="ru-RU" dirty="0" smtClean="0"/>
              <a:t>Развить навыки работы </a:t>
            </a:r>
            <a:r>
              <a:rPr lang="ru-RU" dirty="0"/>
              <a:t>с текстом, </a:t>
            </a:r>
            <a:r>
              <a:rPr lang="ru-RU" dirty="0" smtClean="0"/>
              <a:t>умения </a:t>
            </a:r>
            <a:r>
              <a:rPr lang="ru-RU" dirty="0"/>
              <a:t>анализировать прочитанное и делать выводы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На отдельных летописях показать учащимся всю ценность и богатство языка;</a:t>
            </a:r>
          </a:p>
          <a:p>
            <a:r>
              <a:rPr lang="ru-RU" dirty="0" smtClean="0"/>
              <a:t>Воспитать патриотические чувства.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ентина\Desktop\mashina-vreme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ентина\Desktop\r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Летопись – это подробный рассказ о важных событиях. Русские летописи являются основным письменным источником по истории России допетровского времени.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 descr="C:\Users\Валентина\Desktop\letop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6643734" cy="4422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лентина\Desktop\letopis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84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Нестор-летописец</a:t>
            </a:r>
            <a:endParaRPr lang="ru-RU" dirty="0"/>
          </a:p>
        </p:txBody>
      </p:sp>
      <p:pic>
        <p:nvPicPr>
          <p:cNvPr id="3074" name="Picture 2" descr="C:\Users\Валентина\Desktop\nes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6618308" cy="470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CC00"/>
                </a:solidFill>
              </a:rPr>
              <a:t>Полное название: </a:t>
            </a:r>
            <a:r>
              <a:rPr lang="ru-RU" dirty="0">
                <a:solidFill>
                  <a:srgbClr val="FFCC00"/>
                </a:solidFill>
              </a:rPr>
              <a:t>«Се повести времяньных (МИНУВШИХ) лет, откуду есть пошла Руская земля (РУССКИЙ НАРОД), кто в Киеве нача первее княжити, и откуду Руская земля (РУССКОЕ ГОСУДАРСТВО) стала есть» </a:t>
            </a:r>
            <a:endParaRPr lang="ru-RU" dirty="0" smtClean="0">
              <a:solidFill>
                <a:srgbClr val="FFCC00"/>
              </a:solidFill>
            </a:endParaRPr>
          </a:p>
          <a:p>
            <a:r>
              <a:rPr lang="ru-RU" dirty="0" smtClean="0">
                <a:solidFill>
                  <a:srgbClr val="FFCC00"/>
                </a:solidFill>
              </a:rPr>
              <a:t>Литературный </a:t>
            </a:r>
            <a:r>
              <a:rPr lang="ru-RU" dirty="0">
                <a:solidFill>
                  <a:srgbClr val="FFCC00"/>
                </a:solidFill>
              </a:rPr>
              <a:t>памятник “Повесть временных лет” относится к XII веку. В ней Нестор-летописец уделяет особое внимание рассказу о тех племенах, которые жили на территории </a:t>
            </a:r>
            <a:r>
              <a:rPr lang="ru-RU" dirty="0" smtClean="0">
                <a:solidFill>
                  <a:srgbClr val="FFCC00"/>
                </a:solidFill>
              </a:rPr>
              <a:t>Руси, но не </a:t>
            </a:r>
            <a:r>
              <a:rPr lang="ru-RU" dirty="0">
                <a:solidFill>
                  <a:srgbClr val="FFCC00"/>
                </a:solidFill>
              </a:rPr>
              <a:t>просто перечисляет названия разных племен, </a:t>
            </a:r>
            <a:r>
              <a:rPr lang="ru-RU" dirty="0" smtClean="0">
                <a:solidFill>
                  <a:srgbClr val="FFCC00"/>
                </a:solidFill>
              </a:rPr>
              <a:t>а подробно </a:t>
            </a:r>
            <a:r>
              <a:rPr lang="ru-RU" dirty="0">
                <a:solidFill>
                  <a:srgbClr val="FFCC00"/>
                </a:solidFill>
              </a:rPr>
              <a:t>описывает их обычаи, традиции. </a:t>
            </a:r>
            <a:r>
              <a:rPr lang="ru-RU" dirty="0" smtClean="0">
                <a:solidFill>
                  <a:srgbClr val="FFCC00"/>
                </a:solidFill>
              </a:rPr>
              <a:t>“</a:t>
            </a:r>
            <a:r>
              <a:rPr lang="ru-RU" dirty="0">
                <a:solidFill>
                  <a:srgbClr val="FFCC00"/>
                </a:solidFill>
              </a:rPr>
              <a:t>Повесть временных лет” по праву можно считать ценным историческим источником, а ее создателя, монаха Нестора – отцом русской истории.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Повесть временных лет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198</TotalTime>
  <Words>388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Тема занятия:</vt:lpstr>
      <vt:lpstr>Цель урока:</vt:lpstr>
      <vt:lpstr>Задачи урока:</vt:lpstr>
      <vt:lpstr>Слайд 4</vt:lpstr>
      <vt:lpstr>Слайд 5</vt:lpstr>
      <vt:lpstr>Летопись – это подробный рассказ о важных событиях. Русские летописи являются основным письменным источником по истории России допетровского времени. </vt:lpstr>
      <vt:lpstr>Слайд 7</vt:lpstr>
      <vt:lpstr>Нестор-летописец</vt:lpstr>
      <vt:lpstr>Повесть временных лет</vt:lpstr>
      <vt:lpstr>Словарик</vt:lpstr>
      <vt:lpstr>Подведем итоги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Валентина</dc:creator>
  <cp:lastModifiedBy>Валентина</cp:lastModifiedBy>
  <cp:revision>19</cp:revision>
  <dcterms:created xsi:type="dcterms:W3CDTF">2013-12-12T19:20:20Z</dcterms:created>
  <dcterms:modified xsi:type="dcterms:W3CDTF">2013-12-13T19:19:07Z</dcterms:modified>
</cp:coreProperties>
</file>