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63" r:id="rId6"/>
    <p:sldId id="265" r:id="rId7"/>
    <p:sldId id="264" r:id="rId8"/>
    <p:sldId id="266" r:id="rId9"/>
    <p:sldId id="267" r:id="rId10"/>
    <p:sldId id="268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EA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араллелограмм 8"/>
          <p:cNvSpPr/>
          <p:nvPr userDrawn="1"/>
        </p:nvSpPr>
        <p:spPr>
          <a:xfrm rot="7922373" flipH="1">
            <a:off x="663604" y="6009495"/>
            <a:ext cx="513398" cy="668854"/>
          </a:xfrm>
          <a:prstGeom prst="parallelogram">
            <a:avLst>
              <a:gd name="adj" fmla="val 42053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Овал 7"/>
          <p:cNvSpPr/>
          <p:nvPr userDrawn="1"/>
        </p:nvSpPr>
        <p:spPr>
          <a:xfrm>
            <a:off x="142844" y="592933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00371432.jpg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286256"/>
            <a:ext cx="2143140" cy="2411678"/>
          </a:xfrm>
          <a:prstGeom prst="rect">
            <a:avLst/>
          </a:prstGeom>
        </p:spPr>
      </p:pic>
      <p:sp>
        <p:nvSpPr>
          <p:cNvPr id="10" name="Капля 9"/>
          <p:cNvSpPr/>
          <p:nvPr userDrawn="1"/>
        </p:nvSpPr>
        <p:spPr>
          <a:xfrm flipH="1" flipV="1">
            <a:off x="1571604" y="214290"/>
            <a:ext cx="7000924" cy="5214998"/>
          </a:xfrm>
          <a:prstGeom prst="teardrop">
            <a:avLst>
              <a:gd name="adj" fmla="val 99058"/>
            </a:avLst>
          </a:prstGeom>
          <a:solidFill>
            <a:srgbClr val="AFEAFF">
              <a:alpha val="66667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3108" y="1571612"/>
            <a:ext cx="6143668" cy="1470025"/>
          </a:xfrm>
        </p:spPr>
        <p:txBody>
          <a:bodyPr/>
          <a:lstStyle>
            <a:lvl1pPr>
              <a:defRPr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pic>
        <p:nvPicPr>
          <p:cNvPr id="11" name="Рисунок 10" descr="0_88ac3_cf0015e2_XL.png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 rot="1887376">
            <a:off x="7238590" y="430424"/>
            <a:ext cx="1547606" cy="905349"/>
          </a:xfrm>
          <a:prstGeom prst="rect">
            <a:avLst/>
          </a:prstGeom>
        </p:spPr>
      </p:pic>
      <p:pic>
        <p:nvPicPr>
          <p:cNvPr id="12" name="Рисунок 11" descr="81951132_large_1af4a84625dc.png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 rot="651989">
            <a:off x="6286512" y="5214950"/>
            <a:ext cx="1357322" cy="1357322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5918" y="3886200"/>
            <a:ext cx="5986482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5E9EFF">
                <a:alpha val="7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142844" y="142852"/>
            <a:ext cx="8786874" cy="6572296"/>
          </a:xfrm>
          <a:prstGeom prst="rect">
            <a:avLst/>
          </a:prstGeom>
          <a:noFill/>
          <a:ln>
            <a:solidFill>
              <a:srgbClr val="92D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Grass_texture.png"/>
          <p:cNvPicPr>
            <a:picLocks noChangeAspect="1"/>
          </p:cNvPicPr>
          <p:nvPr userDrawn="1"/>
        </p:nvPicPr>
        <p:blipFill>
          <a:blip r:embed="rId13" cstate="email"/>
          <a:srcRect/>
          <a:stretch>
            <a:fillRect/>
          </a:stretch>
        </p:blipFill>
        <p:spPr>
          <a:xfrm>
            <a:off x="4500562" y="5577369"/>
            <a:ext cx="4643438" cy="1280631"/>
          </a:xfrm>
          <a:prstGeom prst="rect">
            <a:avLst/>
          </a:prstGeom>
        </p:spPr>
      </p:pic>
      <p:pic>
        <p:nvPicPr>
          <p:cNvPr id="8" name="Рисунок 7" descr="Grass_texture.png"/>
          <p:cNvPicPr>
            <a:picLocks noChangeAspect="1"/>
          </p:cNvPicPr>
          <p:nvPr userDrawn="1"/>
        </p:nvPicPr>
        <p:blipFill>
          <a:blip r:embed="rId13" cstate="email"/>
          <a:srcRect/>
          <a:stretch>
            <a:fillRect/>
          </a:stretch>
        </p:blipFill>
        <p:spPr>
          <a:xfrm flipH="1">
            <a:off x="0" y="5572140"/>
            <a:ext cx="4643438" cy="128063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2DC42-713C-4627-B8A6-21D5721F12CF}" type="datetimeFigureOut">
              <a:rPr lang="ru-RU" smtClean="0"/>
              <a:pPr/>
              <a:t>13.05.2025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1E7F4-CAF6-4684-BBD1-0C2E67B7BAFA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" name="Рисунок 9" descr="0_88ac3_cf0015e2_XL.png"/>
          <p:cNvPicPr>
            <a:picLocks noChangeAspect="1"/>
          </p:cNvPicPr>
          <p:nvPr userDrawn="1"/>
        </p:nvPicPr>
        <p:blipFill>
          <a:blip r:embed="rId14" cstate="email"/>
          <a:stretch>
            <a:fillRect/>
          </a:stretch>
        </p:blipFill>
        <p:spPr>
          <a:xfrm rot="1877580">
            <a:off x="415176" y="5927021"/>
            <a:ext cx="1071570" cy="626868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357430"/>
            <a:ext cx="7643866" cy="1470025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Экологическая игра «Звёздный час»</a:t>
            </a:r>
            <a:endParaRPr lang="ru-RU" sz="80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Давайте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люди, дружить друг с другом!</a:t>
            </a:r>
          </a:p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 птица с небом, как ветер с лугом,</a:t>
            </a:r>
          </a:p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 парус с морем, трава с дождём,</a:t>
            </a:r>
          </a:p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 дружит солнце со всеми нами!</a:t>
            </a:r>
          </a:p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Давайте люди любить планету,</a:t>
            </a:r>
          </a:p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Во всей Вселенной похожей нету,</a:t>
            </a:r>
          </a:p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Во всей Вселенной  на всех одна,</a:t>
            </a:r>
          </a:p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Что будет делать без нас она?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Любите Родину, её поля и шири, деревни малые, большие города.</a:t>
            </a:r>
          </a:p>
          <a:p>
            <a:pPr algn="ctr">
              <a:buFont typeface="Wingdings" pitchFamily="2" charset="2"/>
              <a:buChar char="Ø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Любите Родину за то, что в целом мире такой не будет в жизни НИКОГДА.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Отборочный  тур</a:t>
            </a:r>
            <a:endParaRPr lang="ru-RU" sz="6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	                                                                                      </a:t>
            </a:r>
          </a:p>
          <a:p>
            <a:endPara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endParaRPr lang="ru-RU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5786" y="1214422"/>
            <a:ext cx="20622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Крапива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57620" y="1285860"/>
            <a:ext cx="18772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Калина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15074" y="1285860"/>
            <a:ext cx="24411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Календула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3929066"/>
            <a:ext cx="32868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Тысячелистник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29058" y="3857628"/>
            <a:ext cx="15169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Мята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57950" y="3857628"/>
            <a:ext cx="21405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Ромашка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85926"/>
            <a:ext cx="2638168" cy="1800000"/>
          </a:xfrm>
          <a:prstGeom prst="rect">
            <a:avLst/>
          </a:prstGeom>
          <a:noFill/>
        </p:spPr>
      </p:pic>
      <p:pic>
        <p:nvPicPr>
          <p:cNvPr id="9220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1785926"/>
            <a:ext cx="1800000" cy="1800000"/>
          </a:xfrm>
          <a:prstGeom prst="rect">
            <a:avLst/>
          </a:prstGeom>
          <a:noFill/>
        </p:spPr>
      </p:pic>
      <p:pic>
        <p:nvPicPr>
          <p:cNvPr id="9222" name="Picture 6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1857364"/>
            <a:ext cx="2400000" cy="1800000"/>
          </a:xfrm>
          <a:prstGeom prst="rect">
            <a:avLst/>
          </a:prstGeom>
          <a:noFill/>
        </p:spPr>
      </p:pic>
      <p:pic>
        <p:nvPicPr>
          <p:cNvPr id="9224" name="Picture 8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4572008"/>
            <a:ext cx="2655737" cy="1800000"/>
          </a:xfrm>
          <a:prstGeom prst="rect">
            <a:avLst/>
          </a:prstGeom>
          <a:noFill/>
        </p:spPr>
      </p:pic>
      <p:pic>
        <p:nvPicPr>
          <p:cNvPr id="9226" name="Picture 10" descr="Picture backgroun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54" y="4572008"/>
            <a:ext cx="2574301" cy="1800000"/>
          </a:xfrm>
          <a:prstGeom prst="rect">
            <a:avLst/>
          </a:prstGeom>
          <a:noFill/>
        </p:spPr>
      </p:pic>
      <p:pic>
        <p:nvPicPr>
          <p:cNvPr id="9228" name="Picture 12" descr="Picture backgroun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15074" y="4572008"/>
            <a:ext cx="2665686" cy="1666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 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			</a:t>
            </a:r>
          </a:p>
          <a:p>
            <a:pPr>
              <a:buAutoNum type="arabicPeriod"/>
            </a:pPr>
            <a:endParaRPr lang="ru-RU" sz="1600" dirty="0" smtClean="0"/>
          </a:p>
          <a:p>
            <a:pPr>
              <a:buAutoNum type="arabicPeriod"/>
            </a:pPr>
            <a:endParaRPr lang="ru-RU" sz="1600" dirty="0" smtClean="0"/>
          </a:p>
          <a:p>
            <a:pPr>
              <a:buAutoNum type="arabicPeriod"/>
            </a:pPr>
            <a:endParaRPr lang="ru-RU" sz="1600" dirty="0" smtClean="0"/>
          </a:p>
          <a:p>
            <a:pPr>
              <a:buAutoNum type="arabicPeriod"/>
            </a:pPr>
            <a:endParaRPr lang="ru-RU" sz="1600" dirty="0" smtClean="0"/>
          </a:p>
          <a:p>
            <a:pPr>
              <a:buAutoNum type="arabicPeriod"/>
            </a:pPr>
            <a:endParaRPr lang="ru-RU" sz="1600" dirty="0" smtClean="0"/>
          </a:p>
          <a:p>
            <a:pPr>
              <a:buAutoNum type="arabicPeriod"/>
            </a:pP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			</a:t>
            </a:r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				</a:t>
            </a:r>
          </a:p>
          <a:p>
            <a:pPr>
              <a:buAutoNum type="arabicPeriod"/>
            </a:pPr>
            <a:endParaRPr lang="ru-RU" sz="1600" dirty="0" smtClean="0"/>
          </a:p>
          <a:p>
            <a:pPr>
              <a:buAutoNum type="arabicPeriod"/>
            </a:pP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785786" y="500042"/>
            <a:ext cx="17459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Берёза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86182" y="428604"/>
            <a:ext cx="16696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Сосна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43702" y="428604"/>
            <a:ext cx="12378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Ель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00166" y="3714752"/>
            <a:ext cx="12837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Дуб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00760" y="3714752"/>
            <a:ext cx="12629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Ива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71546"/>
            <a:ext cx="2520000" cy="2520000"/>
          </a:xfrm>
          <a:prstGeom prst="rect">
            <a:avLst/>
          </a:prstGeom>
          <a:noFill/>
        </p:spPr>
      </p:pic>
      <p:pic>
        <p:nvPicPr>
          <p:cNvPr id="8196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1071546"/>
            <a:ext cx="1680000" cy="2520000"/>
          </a:xfrm>
          <a:prstGeom prst="rect">
            <a:avLst/>
          </a:prstGeom>
          <a:noFill/>
        </p:spPr>
      </p:pic>
      <p:pic>
        <p:nvPicPr>
          <p:cNvPr id="8198" name="Picture 6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1000108"/>
            <a:ext cx="1890642" cy="2520000"/>
          </a:xfrm>
          <a:prstGeom prst="rect">
            <a:avLst/>
          </a:prstGeom>
          <a:noFill/>
        </p:spPr>
      </p:pic>
      <p:pic>
        <p:nvPicPr>
          <p:cNvPr id="8200" name="Picture 8" descr="Picture backgroun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4357694"/>
            <a:ext cx="3842566" cy="2160000"/>
          </a:xfrm>
          <a:prstGeom prst="rect">
            <a:avLst/>
          </a:prstGeom>
          <a:noFill/>
        </p:spPr>
      </p:pic>
      <p:pic>
        <p:nvPicPr>
          <p:cNvPr id="8202" name="Picture 10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4357694"/>
            <a:ext cx="3241266" cy="21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Второй тур 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1600" dirty="0" smtClean="0"/>
          </a:p>
          <a:p>
            <a:pPr>
              <a:buAutoNum type="arabicPeriod"/>
            </a:pPr>
            <a:endParaRPr lang="ru-RU" sz="1600" dirty="0" smtClean="0"/>
          </a:p>
          <a:p>
            <a:pPr>
              <a:buAutoNum type="arabicPeriod"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571472" y="1500174"/>
            <a:ext cx="17962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Беркут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86182" y="1500174"/>
            <a:ext cx="18808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Оляпка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43702" y="1500174"/>
            <a:ext cx="180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Дергач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28662" y="4000504"/>
            <a:ext cx="1811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Зяблик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00760" y="3929066"/>
            <a:ext cx="19996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Коршун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071678"/>
            <a:ext cx="2576028" cy="1800000"/>
          </a:xfrm>
          <a:prstGeom prst="rect">
            <a:avLst/>
          </a:prstGeom>
          <a:noFill/>
        </p:spPr>
      </p:pic>
      <p:pic>
        <p:nvPicPr>
          <p:cNvPr id="7172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2071678"/>
            <a:ext cx="2400000" cy="1800000"/>
          </a:xfrm>
          <a:prstGeom prst="rect">
            <a:avLst/>
          </a:prstGeom>
          <a:noFill/>
        </p:spPr>
      </p:pic>
      <p:pic>
        <p:nvPicPr>
          <p:cNvPr id="7174" name="Picture 6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2071678"/>
            <a:ext cx="2400000" cy="1800000"/>
          </a:xfrm>
          <a:prstGeom prst="rect">
            <a:avLst/>
          </a:prstGeom>
          <a:noFill/>
        </p:spPr>
      </p:pic>
      <p:pic>
        <p:nvPicPr>
          <p:cNvPr id="7176" name="Picture 8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4500570"/>
            <a:ext cx="2438918" cy="2160000"/>
          </a:xfrm>
          <a:prstGeom prst="rect">
            <a:avLst/>
          </a:prstGeom>
          <a:noFill/>
        </p:spPr>
      </p:pic>
      <p:pic>
        <p:nvPicPr>
          <p:cNvPr id="7178" name="Picture 10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4500570"/>
            <a:ext cx="2160000" cy="21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Третий тур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Птицы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</p:txBody>
      </p:sp>
      <p:pic>
        <p:nvPicPr>
          <p:cNvPr id="8" name="Рисунок 7" descr="C:\Users\Учитель\Desktop\УГ\Моё\Урок\Картинки\гусь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29256" y="4643446"/>
            <a:ext cx="249271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928662" y="1357298"/>
            <a:ext cx="14456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Сова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14744" y="1428736"/>
            <a:ext cx="18599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Сорока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72264" y="1428736"/>
            <a:ext cx="2190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Ласточка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00166" y="3929066"/>
            <a:ext cx="13847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Грач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43570" y="4000504"/>
            <a:ext cx="13921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Гусь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000240"/>
            <a:ext cx="2547170" cy="1800000"/>
          </a:xfrm>
          <a:prstGeom prst="rect">
            <a:avLst/>
          </a:prstGeom>
          <a:noFill/>
        </p:spPr>
      </p:pic>
      <p:pic>
        <p:nvPicPr>
          <p:cNvPr id="6148" name="Picture 4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2000240"/>
            <a:ext cx="2708464" cy="1800000"/>
          </a:xfrm>
          <a:prstGeom prst="rect">
            <a:avLst/>
          </a:prstGeom>
          <a:noFill/>
        </p:spPr>
      </p:pic>
      <p:pic>
        <p:nvPicPr>
          <p:cNvPr id="6150" name="Picture 6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2214554"/>
            <a:ext cx="2560000" cy="1440000"/>
          </a:xfrm>
          <a:prstGeom prst="rect">
            <a:avLst/>
          </a:prstGeom>
          <a:noFill/>
        </p:spPr>
      </p:pic>
      <p:pic>
        <p:nvPicPr>
          <p:cNvPr id="6152" name="Picture 8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24" y="4572008"/>
            <a:ext cx="2728932" cy="18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Логическая цепочка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Пролеска	  2.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Галантус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   3. Морозник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285992"/>
            <a:ext cx="2593438" cy="1800000"/>
          </a:xfrm>
          <a:prstGeom prst="rect">
            <a:avLst/>
          </a:prstGeom>
          <a:noFill/>
        </p:spPr>
      </p:pic>
      <p:pic>
        <p:nvPicPr>
          <p:cNvPr id="5124" name="Picture 4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2285992"/>
            <a:ext cx="2520000" cy="2520000"/>
          </a:xfrm>
          <a:prstGeom prst="rect">
            <a:avLst/>
          </a:prstGeom>
          <a:noFill/>
        </p:spPr>
      </p:pic>
      <p:pic>
        <p:nvPicPr>
          <p:cNvPr id="5126" name="Picture 6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2214554"/>
            <a:ext cx="2355868" cy="25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Галантус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                 2. Пролеска	</a:t>
            </a:r>
          </a:p>
          <a:p>
            <a:pPr>
              <a:buNone/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Морозник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571612"/>
            <a:ext cx="3112125" cy="2160000"/>
          </a:xfrm>
          <a:prstGeom prst="rect">
            <a:avLst/>
          </a:prstGeom>
          <a:noFill/>
        </p:spPr>
      </p:pic>
      <p:pic>
        <p:nvPicPr>
          <p:cNvPr id="8" name="Picture 4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500174"/>
            <a:ext cx="2520000" cy="2520000"/>
          </a:xfrm>
          <a:prstGeom prst="rect">
            <a:avLst/>
          </a:prstGeom>
          <a:noFill/>
        </p:spPr>
      </p:pic>
      <p:pic>
        <p:nvPicPr>
          <p:cNvPr id="9" name="Picture 6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4143380"/>
            <a:ext cx="2355868" cy="25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1. Болото			     2. Родник</a:t>
            </a:r>
          </a:p>
          <a:p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3. Облака			      4. Море</a:t>
            </a:r>
          </a:p>
        </p:txBody>
      </p:sp>
      <p:pic>
        <p:nvPicPr>
          <p:cNvPr id="6" name="Рисунок 5" descr="C:\Users\Учитель\Desktop\УГ\Моё\Урок\Картинки\облака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24" y="3643314"/>
            <a:ext cx="2357454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Учитель\Desktop\УГ\Моё\Урок\Картинки\море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3643314"/>
            <a:ext cx="347308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1285860"/>
            <a:ext cx="2693266" cy="1800000"/>
          </a:xfrm>
          <a:prstGeom prst="rect">
            <a:avLst/>
          </a:prstGeom>
          <a:noFill/>
        </p:spPr>
      </p:pic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1285860"/>
            <a:ext cx="2700000" cy="18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Финал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204311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9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ДИНОЗАВР</a:t>
            </a:r>
            <a:endParaRPr lang="ru-RU" sz="9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1" y="3071810"/>
            <a:ext cx="85725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Ров, вор, нора, вино, воз, зов, звон, зона, роза, низ, вода, дар, диво</a:t>
            </a:r>
            <a:endParaRPr lang="ru-RU" sz="5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205</Words>
  <Application>Microsoft Office PowerPoint</Application>
  <PresentationFormat>Экран (4:3)</PresentationFormat>
  <Paragraphs>84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Экологическая игра «Звёздный час»</vt:lpstr>
      <vt:lpstr>Отборочный  тур</vt:lpstr>
      <vt:lpstr> </vt:lpstr>
      <vt:lpstr>Второй тур </vt:lpstr>
      <vt:lpstr>Третий тур Птицы</vt:lpstr>
      <vt:lpstr>Логическая цепочка</vt:lpstr>
      <vt:lpstr>Слайд 7</vt:lpstr>
      <vt:lpstr>Слайд 8</vt:lpstr>
      <vt:lpstr>Финал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</dc:title>
  <dc:subject>окружающий мир</dc:subject>
  <dc:creator>corowina</dc:creator>
  <cp:lastModifiedBy>Шаповаленко</cp:lastModifiedBy>
  <cp:revision>47</cp:revision>
  <dcterms:created xsi:type="dcterms:W3CDTF">2014-06-09T16:54:14Z</dcterms:created>
  <dcterms:modified xsi:type="dcterms:W3CDTF">2025-05-13T10:32:08Z</dcterms:modified>
</cp:coreProperties>
</file>