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600C2D-D2D7-4E18-9FB7-D8A447B3274B}" type="datetimeFigureOut">
              <a:rPr lang="ru-RU" smtClean="0"/>
              <a:pPr/>
              <a:t>25.10.2021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52CEA-4366-4220-BB37-7AB2C90566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600C2D-D2D7-4E18-9FB7-D8A447B3274B}" type="datetimeFigureOut">
              <a:rPr lang="ru-RU" smtClean="0"/>
              <a:pPr/>
              <a:t>25.10.2021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52CEA-4366-4220-BB37-7AB2C90566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600C2D-D2D7-4E18-9FB7-D8A447B3274B}" type="datetimeFigureOut">
              <a:rPr lang="ru-RU" smtClean="0"/>
              <a:pPr/>
              <a:t>25.10.2021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52CEA-4366-4220-BB37-7AB2C90566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600C2D-D2D7-4E18-9FB7-D8A447B3274B}" type="datetimeFigureOut">
              <a:rPr lang="ru-RU" smtClean="0"/>
              <a:pPr/>
              <a:t>25.10.2021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52CEA-4366-4220-BB37-7AB2C90566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600C2D-D2D7-4E18-9FB7-D8A447B3274B}" type="datetimeFigureOut">
              <a:rPr lang="ru-RU" smtClean="0"/>
              <a:pPr/>
              <a:t>25.10.2021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52CEA-4366-4220-BB37-7AB2C90566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600C2D-D2D7-4E18-9FB7-D8A447B3274B}" type="datetimeFigureOut">
              <a:rPr lang="ru-RU" smtClean="0"/>
              <a:pPr/>
              <a:t>25.10.2021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52CEA-4366-4220-BB37-7AB2C90566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600C2D-D2D7-4E18-9FB7-D8A447B3274B}" type="datetimeFigureOut">
              <a:rPr lang="ru-RU" smtClean="0"/>
              <a:pPr/>
              <a:t>25.10.2021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52CEA-4366-4220-BB37-7AB2C90566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600C2D-D2D7-4E18-9FB7-D8A447B3274B}" type="datetimeFigureOut">
              <a:rPr lang="ru-RU" smtClean="0"/>
              <a:pPr/>
              <a:t>25.10.2021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52CEA-4366-4220-BB37-7AB2C90566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600C2D-D2D7-4E18-9FB7-D8A447B3274B}" type="datetimeFigureOut">
              <a:rPr lang="ru-RU" smtClean="0"/>
              <a:pPr/>
              <a:t>25.10.2021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52CEA-4366-4220-BB37-7AB2C90566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600C2D-D2D7-4E18-9FB7-D8A447B3274B}" type="datetimeFigureOut">
              <a:rPr lang="ru-RU" smtClean="0"/>
              <a:pPr/>
              <a:t>25.10.2021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52CEA-4366-4220-BB37-7AB2C90566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600C2D-D2D7-4E18-9FB7-D8A447B3274B}" type="datetimeFigureOut">
              <a:rPr lang="ru-RU" smtClean="0"/>
              <a:pPr/>
              <a:t>25.10.2021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52CEA-4366-4220-BB37-7AB2C90566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600C2D-D2D7-4E18-9FB7-D8A447B3274B}" type="datetimeFigureOut">
              <a:rPr lang="ru-RU" smtClean="0"/>
              <a:pPr/>
              <a:t>25.10.2021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652CEA-4366-4220-BB37-7AB2C905660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ноутбук\Desktop\1621540664_23-phonoteka_org-p-fon-po-russkomu-yaziku-2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92205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571481"/>
            <a:ext cx="7772400" cy="1214445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 каком поэте мы будем говорить сегодня на уроке?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00100" y="2500306"/>
            <a:ext cx="7358114" cy="3138494"/>
          </a:xfrm>
        </p:spPr>
        <p:txBody>
          <a:bodyPr>
            <a:noAutofit/>
          </a:bodyPr>
          <a:lstStyle/>
          <a:p>
            <a:pPr algn="just"/>
            <a:r>
              <a:rPr lang="ru-RU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«Не всякому человеку, заявляющему, что он одинок, можно верить. Часто это попросту поза. А М.Ю. Лермонтов имел на это право…»</a:t>
            </a:r>
          </a:p>
          <a:p>
            <a:pPr algn="r"/>
            <a:r>
              <a:rPr lang="ru-RU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Д.Л. Андреев</a:t>
            </a:r>
            <a:endParaRPr lang="ru-RU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ноутбук\Desktop\1621540664_23-phonoteka_org-p-fon-po-russkomu-yaziku-2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92205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9684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14291"/>
            <a:ext cx="8229600" cy="4214842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Один из современников М.Ю. Лермонтова вспоминал:</a:t>
            </a:r>
          </a:p>
          <a:p>
            <a:pPr algn="just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	«Друзья и приятели собрались на квартире Карамзиных проститься с юным другом своим, и тут, растроганный вниманием к себе и непритворной любовью избранного кружка, Лермонтов, стоя в окне и глядя на тучи, которые ползли над летним садом и Невою, написал стихотворение «Тучки небесные, вечные странники!..»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 descr="C:\Users\ноутбук\Desktop\284046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57554" y="3643314"/>
            <a:ext cx="5786446" cy="341400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ноутбук\Desktop\1621540664_23-phonoteka_org-p-fon-po-russkomu-yaziku-2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92205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Гости просили поэта прочесть только что написанное стихотворение.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«…Он оглянул всех грустным взглядом выразительных глаз своих и прочёл его. Когда закончил, глаза были влажные от слёз» (из воспоминаний Владимира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лександровича Сологуба)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ноутбук\Desktop\1621540664_23-phonoteka_org-p-fon-po-russkomu-yaziku-2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92205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Что можно сказать о внутреннем состоянии Лермонтова?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C:\Users\ноутбук\Desktop\maxresdefault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66954" y="1714489"/>
            <a:ext cx="6477045" cy="364333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ноутбук\Desktop\1621540664_23-phonoteka_org-p-fon-po-russkomu-yaziku-2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92205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1122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Послушайте стихотворение «Тучи» и ответьте на вопрос: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Какое настроение передает нам поэт?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 сколько частей можно разделить стихотворение?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 descr="C:\Users\ноутбук\Desktop\DBTkmGdXUAAUFA_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2114" y="2786114"/>
            <a:ext cx="4071886" cy="407188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ноутбук\Desktop\1621540664_23-phonoteka_org-p-fon-po-russkomu-yaziku-2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92205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Перечитайте первое четверостишие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71736" y="1142984"/>
            <a:ext cx="6572264" cy="5715016"/>
          </a:xfrm>
        </p:spPr>
        <p:txBody>
          <a:bodyPr>
            <a:normAutofit lnSpcReduction="1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Как поэт обращается к тучкам?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Почему тучки «вечные странники»?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Что общего у поэта с тучками?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Как поэт называет небо и почему именно так?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Как называется это художественное средство?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Найдите эпитеты и назовите их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Как вы понимаете метафору «цепью жемчужною»?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ноутбук\Desktop\1621540664_23-phonoteka_org-p-fon-po-russkomu-yaziku-2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92205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396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8604"/>
            <a:ext cx="8472518" cy="6429396"/>
          </a:xfrm>
        </p:spPr>
        <p:txBody>
          <a:bodyPr>
            <a:normAutofit/>
          </a:bodyPr>
          <a:lstStyle/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Словом «изгнанники» поэт обозначает тучки, но это слово может относиться к нему самому. Он чувствует себя изгнанником и с помощью слова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будто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сравнивает судьбу тучек со своей судьбой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Смысл этого сравнения в том, что поэт нигде не может найти понимания, приюта, он вынужден скитаться в поисках понимания и любви.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ноутбук\Desktop\1621540664_23-phonoteka_org-p-fon-po-russkomu-yaziku-2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92205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Перечитайте второе четверостишие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00298" y="857232"/>
            <a:ext cx="6643702" cy="6000768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 кому обращается поэт во второй строфе? Ждёт ли он ответы на свои вопросы?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Как называются в литературе такие вопросы?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Из вопросов лирического героя мы узнаём  о причинах изгнания. Почему поэт должен расстаться с Родиной?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Какие эпитеты использует автор?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Что такое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клевета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?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Какая причина самая горькая?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Почему?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ноутбук\Desktop\1621540664_23-phonoteka_org-p-fon-po-russkomu-yaziku-2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92205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6828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Лирический герой страдает, его мучают страсти, горечь от понимания чужой зависти, злобы и клеветы. Друзей клевета ядовитая, не врагов, а друзей. Что может быть страшнее???!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ноутбук\Desktop\1621540664_23-phonoteka_org-p-fon-po-russkomu-yaziku-2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92205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Перечитайте третье четверостишие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428860" y="1357298"/>
            <a:ext cx="6715140" cy="5500702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 каким чувством смотрит поэт на убегающие тучки?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Почему лирический герой завидует тучкам?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Как называется это средство художественной выразительности «вечно холодные, вечно свободные»?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Что нового мы узнаём о тучках? Какие они?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Почему у тучек нет изгнания? Почему они свободны?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 у лирического героя есть Родина? Почему он несчастлив?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ноутбук\Desktop\1621540664_23-phonoteka_org-p-fon-po-russkomu-yaziku-2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92205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396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00042"/>
            <a:ext cx="8229600" cy="5626121"/>
          </a:xfrm>
        </p:spPr>
        <p:txBody>
          <a:bodyPr>
            <a:normAutofit/>
          </a:bodyPr>
          <a:lstStyle/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 случаен повтор слова «чужды». Тем самым автор подчёркивает, что у них разная судьба. Тучки не способны страдать. Так как им нечего терять в этом мире. У них нет Родины. Значит, и не изгнанники они вовсе. Не случайно автор наделяет их эпитетами «вечно свободные» – только тот, кто глубоко любит свою Родину , может чувствовать горечь изгнания так, как переживает её поэт.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ноутбук\Desktop\1621540664_23-phonoteka_org-p-fon-po-russkomu-yaziku-2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92205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96974"/>
          </a:xfrm>
        </p:spPr>
        <p:txBody>
          <a:bodyPr>
            <a:norm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Как характеризует такое высказывание поэта? Что хотел сказать Д.Л. Андреев?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ноутбук\Desktop\Лермонтов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00562" y="1857364"/>
            <a:ext cx="4286280" cy="478375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ноутбук\Desktop\1621540664_23-phonoteka_org-p-fon-po-russkomu-yaziku-2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92205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Какова основная тема стихотворения?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 flipV="1">
            <a:off x="457200" y="2071679"/>
            <a:ext cx="8229600" cy="357190"/>
          </a:xfrm>
        </p:spPr>
        <p:txBody>
          <a:bodyPr>
            <a:normAutofit fontScale="62500" lnSpcReduction="20000"/>
          </a:bodyPr>
          <a:lstStyle/>
          <a:p>
            <a:r>
              <a:rPr lang="ru-RU" dirty="0" smtClean="0"/>
              <a:t>  </a:t>
            </a:r>
            <a:endParaRPr lang="ru-RU" dirty="0"/>
          </a:p>
        </p:txBody>
      </p:sp>
      <p:pic>
        <p:nvPicPr>
          <p:cNvPr id="8194" name="Picture 2" descr="C:\Users\ноутбук\Desktop\15711271545da57f72317913.3714981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91535" y="1928802"/>
            <a:ext cx="6452465" cy="40005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C:\Users\ноутбук\Desktop\1621540664_23-phonoteka_org-p-fon-po-russkomu-yaziku-2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92205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Составьте </a:t>
            </a:r>
            <a:r>
              <a:rPr lang="ru-RU" dirty="0" err="1" smtClean="0"/>
              <a:t>синквейн</a:t>
            </a:r>
            <a:r>
              <a:rPr lang="ru-RU" dirty="0" smtClean="0"/>
              <a:t> по вариантам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dirty="0" smtClean="0"/>
              <a:t>1 вариант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1. тучи</a:t>
            </a: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2 прилагательных</a:t>
            </a: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3 глагола</a:t>
            </a: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Предложение</a:t>
            </a: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Синоним к слову тучи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algn="ctr"/>
            <a:r>
              <a:rPr lang="ru-RU" dirty="0" smtClean="0"/>
              <a:t>2 вариант</a:t>
            </a:r>
            <a:endParaRPr lang="ru-RU" dirty="0"/>
          </a:p>
        </p:txBody>
      </p:sp>
      <p:sp>
        <p:nvSpPr>
          <p:cNvPr id="7" name="Содержимое 6"/>
          <p:cNvSpPr>
            <a:spLocks noGrp="1"/>
          </p:cNvSpPr>
          <p:nvPr>
            <p:ph sz="quarter" idx="4"/>
          </p:nvPr>
        </p:nvSpPr>
        <p:spPr/>
        <p:txBody>
          <a:bodyPr>
            <a:no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Лирический герой</a:t>
            </a: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2 прилагательных</a:t>
            </a: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3 глагола</a:t>
            </a: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Предложение</a:t>
            </a: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Синоним к слову лирический герой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ноутбук\Desktop\1621540664_23-phonoteka_org-p-fon-po-russkomu-yaziku-2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92205"/>
          </a:xfrm>
          <a:prstGeom prst="rect">
            <a:avLst/>
          </a:prstGeom>
          <a:noFill/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 flipV="1">
            <a:off x="457200" y="0"/>
            <a:ext cx="8229600" cy="27463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 </a:t>
            </a:r>
            <a:endParaRPr lang="ru-RU" dirty="0"/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3428992" y="357166"/>
            <a:ext cx="5500726" cy="6500834"/>
          </a:xfrm>
        </p:spPr>
        <p:txBody>
          <a:bodyPr>
            <a:norm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Как сказал известный литературовед Ираклий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Андронников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: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И через всю жизнь проносим мы в душе образ этого человека – грустного, строгого, нежного, властного, скромного, смелого, благородного, язвительного, мечтательного, насмешливого, застенчивого, наделённого могучими страстями и волей и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проницательныи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беспощадным умом. Поэта гениального и так рано погибшего. Бессмертного и навсегда молодого».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0" name="Picture 2" descr="C:\Users\ноутбук\Desktop\lermontov_3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3515867" cy="435769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ноутбук\Desktop\1621540664_23-phonoteka_org-p-fon-po-russkomu-yaziku-2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92205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Тема урока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4400" b="1" i="1" dirty="0" smtClean="0">
                <a:latin typeface="Times New Roman" pitchFamily="18" charset="0"/>
                <a:cs typeface="Times New Roman" pitchFamily="18" charset="0"/>
              </a:rPr>
              <a:t>«Чувство </a:t>
            </a:r>
            <a:r>
              <a:rPr lang="ru-RU" sz="4400" b="1" i="1" dirty="0" smtClean="0">
                <a:latin typeface="Times New Roman" pitchFamily="18" charset="0"/>
                <a:cs typeface="Times New Roman" pitchFamily="18" charset="0"/>
              </a:rPr>
              <a:t>одиночества и тоски в лирике М.Ю. </a:t>
            </a:r>
            <a:r>
              <a:rPr lang="ru-RU" sz="4400" b="1" i="1" dirty="0" smtClean="0">
                <a:latin typeface="Times New Roman" pitchFamily="18" charset="0"/>
                <a:cs typeface="Times New Roman" pitchFamily="18" charset="0"/>
              </a:rPr>
              <a:t>Лермонтова»</a:t>
            </a:r>
            <a:endParaRPr lang="ru-RU" sz="44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ноутбук\Desktop\1621540664_23-phonoteka_org-p-fon-po-russkomu-yaziku-2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92205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Цели и задачи: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85860"/>
            <a:ext cx="8229600" cy="4840303"/>
          </a:xfrm>
        </p:spPr>
        <p:txBody>
          <a:bodyPr/>
          <a:lstStyle/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Вспомнить биографию М.Ю. Лермонтова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Узнать историю создания стихотворения «Тучи», проанализировать его.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Проникнуть в мир лирического героя, почувствовать настроение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л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ермонтовского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стихотворения.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ноутбук\Desktop\1621540664_23-phonoteka_org-p-fon-po-russkomu-yaziku-2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92205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71480"/>
            <a:ext cx="8229600" cy="555468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Что вы помните о биографии М.Ю. Лермонтова?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C:\Users\ноутбук\Desktop\1621516500_2-phonoteka_org-p-fon-dlya-prezentatsii-po-literature-lermon-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14612" y="2357430"/>
            <a:ext cx="6183832" cy="34371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ноутбук\Desktop\1621540664_23-phonoteka_org-p-fon-po-russkomu-yaziku-2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92205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Прочитайте статью учебника и ответьте на вопросы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00298" y="1600200"/>
            <a:ext cx="6643702" cy="5257800"/>
          </a:xfrm>
        </p:spPr>
        <p:txBody>
          <a:bodyPr>
            <a:normAutofit lnSpcReduction="1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Где жил в детские годы Лермонтов с бабушкой?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Куда ребёнка отправляли на лечение?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Какие языки изучал Лермонтов?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Куда семья переехала в 1827 году?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Куда Михаила отдали на обучение?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каком году были написаны его первые произведения?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ноутбук\Desktop\1621540664_23-phonoteka_org-p-fon-po-russkomu-yaziku-2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92205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 каком инструменте играл поэт?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Какая трагедия произошла в 1831 году?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Куда поступил Лермонтов после учёбы в Московском Университете?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ноутбук\Desktop\1621540664_23-phonoteka_org-p-fon-po-russkomu-yaziku-2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92205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Посмотрите видео и ответьте на вопрос: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Какие события в жизни поэта стали предметом глубоких и напряжённых размышлений?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ноутбук\Desktop\1621540664_23-phonoteka_org-p-fon-po-russkomu-yaziku-2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92205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5768997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Куда был переведён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Лермонтов?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Почему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поэта сослали?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Кем был застрелен Лермонтов?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каком возрасте погиб поэт?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какой момент своей жизни Лермонтов написал стихотворение «Тучи»?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93</TotalTime>
  <Words>743</Words>
  <Application>Microsoft Office PowerPoint</Application>
  <PresentationFormat>Экран (4:3)</PresentationFormat>
  <Paragraphs>88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Тема Office</vt:lpstr>
      <vt:lpstr>О каком поэте мы будем говорить сегодня на уроке?</vt:lpstr>
      <vt:lpstr>Как характеризует такое высказывание поэта? Что хотел сказать Д.Л. Андреев?</vt:lpstr>
      <vt:lpstr>Тема урока</vt:lpstr>
      <vt:lpstr>Цели и задачи:</vt:lpstr>
      <vt:lpstr>   </vt:lpstr>
      <vt:lpstr>Прочитайте статью учебника и ответьте на вопросы</vt:lpstr>
      <vt:lpstr>  </vt:lpstr>
      <vt:lpstr>Посмотрите видео и ответьте на вопрос:</vt:lpstr>
      <vt:lpstr>   </vt:lpstr>
      <vt:lpstr>  </vt:lpstr>
      <vt:lpstr>Гости просили поэта прочесть только что написанное стихотворение.</vt:lpstr>
      <vt:lpstr>Что можно сказать о внутреннем состоянии Лермонтова?</vt:lpstr>
      <vt:lpstr>Послушайте стихотворение «Тучи» и ответьте на вопрос:</vt:lpstr>
      <vt:lpstr>Перечитайте первое четверостишие</vt:lpstr>
      <vt:lpstr>  </vt:lpstr>
      <vt:lpstr>Перечитайте второе четверостишие </vt:lpstr>
      <vt:lpstr>  </vt:lpstr>
      <vt:lpstr>Перечитайте третье четверостишие</vt:lpstr>
      <vt:lpstr>  </vt:lpstr>
      <vt:lpstr>Какова основная тема стихотворения?</vt:lpstr>
      <vt:lpstr>Составьте синквейн по вариантам</vt:lpstr>
      <vt:lpstr>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 каком поэте мы будем говорить сегодня на уроке?</dc:title>
  <dc:creator>ноутбук</dc:creator>
  <cp:lastModifiedBy>ноутбук</cp:lastModifiedBy>
  <cp:revision>10</cp:revision>
  <dcterms:created xsi:type="dcterms:W3CDTF">2021-10-25T06:07:40Z</dcterms:created>
  <dcterms:modified xsi:type="dcterms:W3CDTF">2021-10-25T08:11:34Z</dcterms:modified>
</cp:coreProperties>
</file>