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57" r:id="rId5"/>
    <p:sldId id="265" r:id="rId6"/>
    <p:sldId id="259" r:id="rId7"/>
    <p:sldId id="260" r:id="rId8"/>
    <p:sldId id="262" r:id="rId9"/>
    <p:sldId id="263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781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18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147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539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885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938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293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285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048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485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358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7F4F9-16D4-4C23-BD40-F4DE032ECF7B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EFBA0-D806-400C-8A3E-37CDC78C9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309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6656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416628" y="570547"/>
            <a:ext cx="7358743" cy="432076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57116" y="974690"/>
            <a:ext cx="652138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Презентация</a:t>
            </a:r>
          </a:p>
          <a:p>
            <a:pPr algn="ctr"/>
            <a:r>
              <a:rPr lang="ru-RU" dirty="0" smtClean="0"/>
              <a:t> к уроку английского языка </a:t>
            </a:r>
            <a:endParaRPr lang="en-US" dirty="0" smtClean="0"/>
          </a:p>
          <a:p>
            <a:pPr algn="ctr"/>
            <a:r>
              <a:rPr lang="ru-RU" dirty="0" smtClean="0"/>
              <a:t>по теме</a:t>
            </a:r>
            <a:r>
              <a:rPr lang="ru-RU" sz="3200" dirty="0" smtClean="0"/>
              <a:t>:«</a:t>
            </a:r>
            <a:r>
              <a:rPr lang="en-US" sz="3200" dirty="0" smtClean="0"/>
              <a:t>CLEVER ANIMALS</a:t>
            </a:r>
            <a:r>
              <a:rPr lang="ru-RU" sz="3200" dirty="0" smtClean="0"/>
              <a:t>». </a:t>
            </a:r>
          </a:p>
          <a:p>
            <a:pPr algn="ctr"/>
            <a:r>
              <a:rPr lang="ru-RU" dirty="0" smtClean="0"/>
              <a:t>3 класс (</a:t>
            </a:r>
            <a:r>
              <a:rPr lang="en-US" dirty="0" smtClean="0"/>
              <a:t>Spotlight</a:t>
            </a:r>
            <a:r>
              <a:rPr lang="ru-RU" dirty="0" smtClean="0"/>
              <a:t>) </a:t>
            </a:r>
            <a:endParaRPr lang="en-US" dirty="0" smtClean="0"/>
          </a:p>
          <a:p>
            <a:pPr algn="ctr"/>
            <a:r>
              <a:rPr lang="ru-RU" dirty="0" smtClean="0"/>
              <a:t>ГБОУ </a:t>
            </a:r>
            <a:r>
              <a:rPr lang="ru-RU" dirty="0"/>
              <a:t>школа № 452  г. Санкт-Петербург</a:t>
            </a:r>
            <a:endParaRPr lang="ru-RU" dirty="0" smtClean="0"/>
          </a:p>
          <a:p>
            <a:pPr algn="ctr"/>
            <a:r>
              <a:rPr lang="ru-RU" dirty="0" smtClean="0"/>
              <a:t>Учитель английского языка: Артемова В.С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358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b="1" dirty="0" smtClean="0"/>
              <a:t>     My </a:t>
            </a:r>
            <a:r>
              <a:rPr lang="en-US" b="1" dirty="0"/>
              <a:t>Progress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1999" cy="6858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          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NOW  I  KNOW</a:t>
            </a:r>
          </a:p>
          <a:p>
            <a:pPr marL="0" indent="0">
              <a:buNone/>
            </a:pPr>
            <a:r>
              <a:rPr lang="en-US" b="1" dirty="0" smtClean="0"/>
              <a:t>     -wild animals</a:t>
            </a:r>
          </a:p>
          <a:p>
            <a:pPr marL="0" indent="0">
              <a:buNone/>
            </a:pPr>
            <a:r>
              <a:rPr lang="en-US" b="1" dirty="0" smtClean="0"/>
              <a:t>     -domestic animals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-what animals can do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-what they look like   </a:t>
            </a:r>
          </a:p>
          <a:p>
            <a:pPr marL="0" indent="0">
              <a:buNone/>
            </a:pPr>
            <a:r>
              <a:rPr lang="en-US" b="1" dirty="0" smtClean="0"/>
              <a:t>     -and I can count them too!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57" y="0"/>
            <a:ext cx="69691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" y="5898382"/>
            <a:ext cx="5222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           SEE YOU SOON!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4115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610" y="2279036"/>
            <a:ext cx="3718085" cy="248004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77" y="3183224"/>
            <a:ext cx="6494515" cy="346844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96238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/>
              <a:t>    Hello</a:t>
            </a:r>
            <a:r>
              <a:rPr lang="ru-RU" sz="6000" b="1" dirty="0" smtClean="0"/>
              <a:t>,</a:t>
            </a:r>
            <a:r>
              <a:rPr lang="en-US" sz="6000" b="1" dirty="0" smtClean="0"/>
              <a:t> dear friends!</a:t>
            </a:r>
            <a:br>
              <a:rPr lang="en-US" sz="6000" b="1" dirty="0" smtClean="0"/>
            </a:br>
            <a:r>
              <a:rPr lang="en-US" sz="6000" b="1" dirty="0" smtClean="0"/>
              <a:t> </a:t>
            </a:r>
            <a:r>
              <a:rPr lang="en-US" b="1" dirty="0" smtClean="0"/>
              <a:t>Nice to see you again</a:t>
            </a:r>
            <a:r>
              <a:rPr lang="ru-RU" b="1" dirty="0" smtClean="0"/>
              <a:t>. </a:t>
            </a:r>
            <a:r>
              <a:rPr lang="en-US" b="1" dirty="0" smtClean="0"/>
              <a:t>Guess</a:t>
            </a:r>
            <a:r>
              <a:rPr lang="ru-RU" b="1" dirty="0" smtClean="0"/>
              <a:t>,</a:t>
            </a:r>
            <a:r>
              <a:rPr lang="en-US" b="1" dirty="0" smtClean="0"/>
              <a:t> what’s our topic today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31112" y="2552282"/>
            <a:ext cx="255228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Our school</a:t>
            </a:r>
          </a:p>
          <a:p>
            <a:r>
              <a:rPr lang="en-US" sz="2400" dirty="0" smtClean="0"/>
              <a:t>My house</a:t>
            </a:r>
          </a:p>
          <a:p>
            <a:r>
              <a:rPr lang="en-US" sz="2800" dirty="0" smtClean="0"/>
              <a:t>Clever animals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9238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3299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What kind of animals are they?</a:t>
            </a:r>
            <a:endParaRPr lang="ru-RU" sz="60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1004"/>
            <a:ext cx="12192000" cy="5656996"/>
          </a:xfrm>
        </p:spPr>
      </p:pic>
    </p:spTree>
    <p:extLst>
      <p:ext uri="{BB962C8B-B14F-4D97-AF65-F5344CB8AC3E}">
        <p14:creationId xmlns:p14="http://schemas.microsoft.com/office/powerpoint/2010/main" val="2045916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5563"/>
            <a:ext cx="12192000" cy="558099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6311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/>
              <a:t>       </a:t>
            </a:r>
            <a:br>
              <a:rPr lang="en-US" sz="6000" b="1" dirty="0" smtClean="0"/>
            </a:br>
            <a:r>
              <a:rPr lang="en-US" sz="6000" b="1" dirty="0"/>
              <a:t> </a:t>
            </a:r>
            <a:r>
              <a:rPr lang="en-US" sz="6000" b="1" dirty="0" smtClean="0"/>
              <a:t>          </a:t>
            </a:r>
            <a:br>
              <a:rPr lang="en-US" sz="6000" b="1" dirty="0" smtClean="0"/>
            </a:br>
            <a:r>
              <a:rPr lang="en-US" sz="6000" b="1" dirty="0"/>
              <a:t> </a:t>
            </a:r>
            <a:r>
              <a:rPr lang="en-US" sz="6000" b="1" dirty="0" smtClean="0"/>
              <a:t>         What can animals do?</a:t>
            </a:r>
            <a:br>
              <a:rPr lang="en-US" sz="6000" b="1" dirty="0" smtClean="0"/>
            </a:br>
            <a:r>
              <a:rPr lang="en-US" sz="6000" b="1" dirty="0" smtClean="0"/>
              <a:t>  (run, fly, swim, dance, jump)</a:t>
            </a:r>
            <a:br>
              <a:rPr lang="en-US" sz="6000" b="1" dirty="0" smtClean="0"/>
            </a:br>
            <a:r>
              <a:rPr lang="en-US" sz="6000" b="1" dirty="0"/>
              <a:t/>
            </a:r>
            <a:br>
              <a:rPr lang="en-US" sz="6000" b="1" dirty="0"/>
            </a:b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88273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490614"/>
              </p:ext>
            </p:extLst>
          </p:nvPr>
        </p:nvGraphicFramePr>
        <p:xfrm>
          <a:off x="595086" y="2270927"/>
          <a:ext cx="4559720" cy="3268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930"/>
                <a:gridCol w="1139930"/>
                <a:gridCol w="1139930"/>
                <a:gridCol w="1139930"/>
              </a:tblGrid>
              <a:tr h="8170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41</a:t>
                      </a:r>
                      <a:endParaRPr lang="ru-RU" sz="3200" dirty="0"/>
                    </a:p>
                  </a:txBody>
                  <a:tcPr/>
                </a:tc>
              </a:tr>
              <a:tr h="81703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21</a:t>
                      </a:r>
                      <a:endParaRPr lang="ru-RU" sz="3200" dirty="0"/>
                    </a:p>
                  </a:txBody>
                  <a:tcPr/>
                </a:tc>
              </a:tr>
              <a:tr h="81703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25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45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20</a:t>
                      </a:r>
                      <a:endParaRPr lang="ru-RU" sz="3200" dirty="0"/>
                    </a:p>
                  </a:txBody>
                  <a:tcPr/>
                </a:tc>
              </a:tr>
              <a:tr h="81703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35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47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50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4015" y="332934"/>
            <a:ext cx="3657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Let’s count and play 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491613" y="1149308"/>
            <a:ext cx="4069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BINGO</a:t>
            </a:r>
            <a:endParaRPr lang="ru-RU" sz="7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444649"/>
              </p:ext>
            </p:extLst>
          </p:nvPr>
        </p:nvGraphicFramePr>
        <p:xfrm>
          <a:off x="6501283" y="2297481"/>
          <a:ext cx="5306644" cy="3158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6661"/>
                <a:gridCol w="1326661"/>
                <a:gridCol w="1326661"/>
                <a:gridCol w="1326661"/>
              </a:tblGrid>
              <a:tr h="789694">
                <a:tc>
                  <a:txBody>
                    <a:bodyPr/>
                    <a:lstStyle/>
                    <a:p>
                      <a:r>
                        <a:rPr lang="en-US" dirty="0" smtClean="0"/>
                        <a:t>A lion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</a:t>
                      </a:r>
                      <a:r>
                        <a:rPr lang="en-US" baseline="0" dirty="0" smtClean="0"/>
                        <a:t> elephant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tiger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dolphin</a:t>
                      </a:r>
                      <a:endParaRPr lang="ru-RU" dirty="0"/>
                    </a:p>
                  </a:txBody>
                  <a:tcPr/>
                </a:tc>
              </a:tr>
              <a:tr h="789694">
                <a:tc>
                  <a:txBody>
                    <a:bodyPr/>
                    <a:lstStyle/>
                    <a:p>
                      <a:r>
                        <a:rPr lang="en-US" dirty="0" smtClean="0"/>
                        <a:t>A giraffe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Rabbit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fox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Kangaroo</a:t>
                      </a:r>
                      <a:endParaRPr lang="ru-RU" dirty="0"/>
                    </a:p>
                  </a:txBody>
                  <a:tcPr/>
                </a:tc>
              </a:tr>
              <a:tr h="789694">
                <a:tc>
                  <a:txBody>
                    <a:bodyPr/>
                    <a:lstStyle/>
                    <a:p>
                      <a:r>
                        <a:rPr lang="en-US" dirty="0" smtClean="0"/>
                        <a:t>A horse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parrot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dog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cat</a:t>
                      </a:r>
                      <a:endParaRPr lang="ru-RU" dirty="0"/>
                    </a:p>
                  </a:txBody>
                  <a:tcPr/>
                </a:tc>
              </a:tr>
              <a:tr h="789694">
                <a:tc>
                  <a:txBody>
                    <a:bodyPr/>
                    <a:lstStyle/>
                    <a:p>
                      <a:r>
                        <a:rPr lang="en-US" dirty="0" smtClean="0"/>
                        <a:t>A whale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fish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tortoise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A wolf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34014" y="2349637"/>
            <a:ext cx="621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28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601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20 21 22 23 24 25 26 27 28 29</a:t>
            </a:r>
          </a:p>
          <a:p>
            <a:r>
              <a:rPr lang="ru-RU" sz="6000" b="1" dirty="0" smtClean="0"/>
              <a:t>30 31 32 33 34 35  36 37 38 39</a:t>
            </a:r>
          </a:p>
          <a:p>
            <a:r>
              <a:rPr lang="ru-RU" sz="6000" b="1" dirty="0" smtClean="0"/>
              <a:t>40 41 42 43 44 45 46  47  48 49</a:t>
            </a:r>
          </a:p>
          <a:p>
            <a:r>
              <a:rPr lang="ru-RU" sz="8000" b="1" dirty="0" smtClean="0"/>
              <a:t>50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200094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3080"/>
            <a:ext cx="12192000" cy="7281080"/>
          </a:xfrm>
        </p:spPr>
      </p:pic>
    </p:spTree>
    <p:extLst>
      <p:ext uri="{BB962C8B-B14F-4D97-AF65-F5344CB8AC3E}">
        <p14:creationId xmlns:p14="http://schemas.microsoft.com/office/powerpoint/2010/main" val="345969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628"/>
            <a:ext cx="10515600" cy="1325563"/>
          </a:xfrm>
        </p:spPr>
        <p:txBody>
          <a:bodyPr/>
          <a:lstStyle/>
          <a:p>
            <a:r>
              <a:rPr lang="en-US" b="1" dirty="0" smtClean="0"/>
              <a:t>Can you solve Chuckles’ Riddles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</a:t>
            </a:r>
            <a:r>
              <a:rPr lang="en-US" dirty="0" smtClean="0"/>
              <a:t>cunning </a:t>
            </a:r>
            <a:r>
              <a:rPr lang="ru-RU" dirty="0" smtClean="0"/>
              <a:t>(хитрый)</a:t>
            </a:r>
            <a:r>
              <a:rPr lang="en-US" dirty="0" smtClean="0"/>
              <a:t> </a:t>
            </a:r>
            <a:r>
              <a:rPr lang="en-US" dirty="0"/>
              <a:t>animal is red.</a:t>
            </a:r>
          </a:p>
          <a:p>
            <a:r>
              <a:rPr lang="en-US" dirty="0"/>
              <a:t>It doesn’t eat any </a:t>
            </a:r>
            <a:r>
              <a:rPr lang="en-US" dirty="0" smtClean="0"/>
              <a:t>bread!</a:t>
            </a:r>
            <a:endParaRPr lang="ru-RU" dirty="0" smtClean="0"/>
          </a:p>
          <a:p>
            <a:r>
              <a:rPr lang="en-US" dirty="0"/>
              <a:t>It likes geese and </a:t>
            </a:r>
            <a:r>
              <a:rPr lang="en-US" dirty="0" smtClean="0"/>
              <a:t>hens.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008" y="141194"/>
            <a:ext cx="3553521" cy="400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23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you Solve Chuckles’ Riddles?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like to hop around</a:t>
            </a:r>
          </a:p>
          <a:p>
            <a:r>
              <a:rPr lang="en-US" dirty="0" smtClean="0"/>
              <a:t>I </a:t>
            </a:r>
            <a:r>
              <a:rPr lang="en-US" dirty="0"/>
              <a:t>am green and I croak</a:t>
            </a:r>
          </a:p>
          <a:p>
            <a:r>
              <a:rPr lang="en-US" dirty="0"/>
              <a:t>And catch flies with my long </a:t>
            </a:r>
            <a:r>
              <a:rPr lang="en-US" dirty="0" smtClean="0"/>
              <a:t>tongue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940" y="1690688"/>
            <a:ext cx="5175060" cy="506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188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231</Words>
  <Application>Microsoft Office PowerPoint</Application>
  <PresentationFormat>Широкоэкранный</PresentationFormat>
  <Paragraphs>69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    Hello, dear friends!  Nice to see you again. Guess, what’s our topic today?</vt:lpstr>
      <vt:lpstr>What kind of animals are they?</vt:lpstr>
      <vt:lpstr>                              What can animals do?   (run, fly, swim, dance, jump)  </vt:lpstr>
      <vt:lpstr>Презентация PowerPoint</vt:lpstr>
      <vt:lpstr>Презентация PowerPoint</vt:lpstr>
      <vt:lpstr>Презентация PowerPoint</vt:lpstr>
      <vt:lpstr>Can you solve Chuckles’ Riddles.</vt:lpstr>
      <vt:lpstr>Can you Solve Chuckles’ Riddles?</vt:lpstr>
      <vt:lpstr>     My Progress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33</cp:revision>
  <dcterms:created xsi:type="dcterms:W3CDTF">2022-01-26T08:08:29Z</dcterms:created>
  <dcterms:modified xsi:type="dcterms:W3CDTF">2022-01-27T07:04:19Z</dcterms:modified>
</cp:coreProperties>
</file>