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0" r:id="rId2"/>
    <p:sldId id="293" r:id="rId3"/>
    <p:sldId id="294" r:id="rId4"/>
    <p:sldId id="290" r:id="rId5"/>
    <p:sldId id="260" r:id="rId6"/>
    <p:sldId id="298" r:id="rId7"/>
    <p:sldId id="262" r:id="rId8"/>
    <p:sldId id="264" r:id="rId9"/>
    <p:sldId id="265" r:id="rId10"/>
    <p:sldId id="270" r:id="rId11"/>
    <p:sldId id="271" r:id="rId12"/>
    <p:sldId id="275" r:id="rId13"/>
    <p:sldId id="277" r:id="rId14"/>
    <p:sldId id="302" r:id="rId15"/>
    <p:sldId id="283" r:id="rId16"/>
    <p:sldId id="288" r:id="rId17"/>
    <p:sldId id="306" r:id="rId18"/>
    <p:sldId id="308" r:id="rId19"/>
    <p:sldId id="309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09" autoAdjust="0"/>
    <p:restoredTop sz="94660"/>
  </p:normalViewPr>
  <p:slideViewPr>
    <p:cSldViewPr>
      <p:cViewPr varScale="1">
        <p:scale>
          <a:sx n="70" d="100"/>
          <a:sy n="70" d="100"/>
        </p:scale>
        <p:origin x="3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2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ГБОУ ООШ с. Старая Ивановка 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Разработка классного часа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«Пословицы и поговорки о здоровье».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2766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Разработал </a:t>
            </a:r>
          </a:p>
          <a:p>
            <a:pPr algn="ctr"/>
            <a:r>
              <a:rPr lang="ru-RU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Борвин Л.К.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 bwMode="auto">
          <a:xfrm flipV="1">
            <a:off x="0" y="609600"/>
            <a:ext cx="586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6096000" cy="4754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Быстрого и ловкого болезнь не догонит.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Если хочешь быть здоров - закаляйся.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Кто встал до дня, тот днем здоров.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Петрушка\Desktop\0_6d471_1e56358c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810000"/>
            <a:ext cx="1752600" cy="2514600"/>
          </a:xfrm>
          <a:prstGeom prst="rect">
            <a:avLst/>
          </a:prstGeom>
          <a:noFill/>
        </p:spPr>
      </p:pic>
      <p:pic>
        <p:nvPicPr>
          <p:cNvPr id="6" name="Picture 2" descr="C:\Users\Петрушка\Desktop\skazka_o_pechal_nom_volshebnike_ris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457200"/>
            <a:ext cx="1851025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6705600" cy="304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19400"/>
            <a:ext cx="4343400" cy="3306763"/>
          </a:xfrm>
        </p:spPr>
        <p:txBody>
          <a:bodyPr/>
          <a:lstStyle/>
          <a:p>
            <a:pPr lvl="0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Плохо тому, кто добра не творит никому.</a:t>
            </a:r>
          </a:p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Жизнь дана на добрые дела.</a:t>
            </a:r>
          </a:p>
          <a:p>
            <a:pPr lvl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6386" name="Picture 2" descr="C:\Users\Петрушка\Desktop\yaga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514600"/>
            <a:ext cx="3581400" cy="3581400"/>
          </a:xfrm>
          <a:prstGeom prst="rect">
            <a:avLst/>
          </a:prstGeom>
          <a:noFill/>
        </p:spPr>
      </p:pic>
      <p:pic>
        <p:nvPicPr>
          <p:cNvPr id="6" name="Picture 4" descr="C:\Users\Петрушка\Desktop\26.08 ubreteyyfscaklaifw 3 +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685800"/>
            <a:ext cx="16002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685800"/>
            <a:ext cx="6477000" cy="2514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Есть цветы - радуйся цветам, нет цветов - радуйся бутонам.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5" descr="C:\Users\Петрушка\Desktop\0_6d471_1e56358c_X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66354" y="3138541"/>
            <a:ext cx="2211292" cy="1982681"/>
          </a:xfrm>
          <a:prstGeom prst="rect">
            <a:avLst/>
          </a:prstGeom>
          <a:noFill/>
        </p:spPr>
      </p:pic>
      <p:pic>
        <p:nvPicPr>
          <p:cNvPr id="3074" name="Picture 2" descr="C:\Users\Петрушка\Desktop\x_de7364c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38400"/>
            <a:ext cx="18288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5486400" cy="5029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Курящий некурящего жалит.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Курить - здоровью вредить.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3923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Петрушка\Desktop\0_a4f90_da683459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657600"/>
            <a:ext cx="4419600" cy="2362200"/>
          </a:xfrm>
          <a:prstGeom prst="rect">
            <a:avLst/>
          </a:prstGeom>
          <a:noFill/>
        </p:spPr>
      </p:pic>
      <p:pic>
        <p:nvPicPr>
          <p:cNvPr id="6" name="Picture 4" descr="C:\Users\Петрушка\Desktop\26.08 ubreteyyfscaklaifw 3 +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762000"/>
            <a:ext cx="1676400" cy="1447800"/>
          </a:xfrm>
          <a:prstGeom prst="rect">
            <a:avLst/>
          </a:prstGeom>
          <a:noFill/>
        </p:spPr>
      </p:pic>
      <p:pic>
        <p:nvPicPr>
          <p:cNvPr id="2050" name="Picture 2" descr="C:\Users\Петрушка\Desktop\g4110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581400"/>
            <a:ext cx="3048000" cy="3019425"/>
          </a:xfrm>
          <a:prstGeom prst="rect">
            <a:avLst/>
          </a:prstGeom>
          <a:noFill/>
        </p:spPr>
      </p:pic>
      <p:pic>
        <p:nvPicPr>
          <p:cNvPr id="7" name="Picture 3" descr="C:\Users\Петрушка\Desktop\skazka_o_pechal_nom_volshebnike_ris_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14478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Курильщик – сам себе могильщик.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Курить – здоровью вредить.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появляется табак, удаляется мудрость.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Поздоровавшись с сигаретой, 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попрощайся с умом.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 descr="C:\Users\Петрушка\Desktop\0007-011-Pri-passivnom-kurenii-nekurjaschij-chelovek-stradaet-bolsh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3352800"/>
            <a:ext cx="7543800" cy="3048000"/>
          </a:xfrm>
          <a:prstGeom prst="rect">
            <a:avLst/>
          </a:prstGeom>
          <a:noFill/>
        </p:spPr>
      </p:pic>
      <p:pic>
        <p:nvPicPr>
          <p:cNvPr id="5" name="Picture 3" descr="C:\Users\Петрушка\Desktop\skazka_o_pechal_nom_volshebnike_ris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143000"/>
            <a:ext cx="1828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раньше встает, тот грибки соберет, а сонливый да ленивый идут после за крапивой.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етрушка\Desktop\3050645.48977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1295400"/>
            <a:ext cx="5410200" cy="4983163"/>
          </a:xfrm>
        </p:spPr>
      </p:pic>
      <p:pic>
        <p:nvPicPr>
          <p:cNvPr id="6" name="Picture 2" descr="C:\Users\Петрушка\Desktop\0_6d471_1e56358c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114800"/>
            <a:ext cx="1981200" cy="1676400"/>
          </a:xfrm>
          <a:prstGeom prst="rect">
            <a:avLst/>
          </a:prstGeom>
          <a:noFill/>
        </p:spPr>
      </p:pic>
      <p:pic>
        <p:nvPicPr>
          <p:cNvPr id="8" name="Picture 5" descr="5434f88a87d4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143000"/>
            <a:ext cx="22098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курами ложись, с петухами вставай.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2" descr="C:\Users\Петрушка\Desktop\UxZC00OW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828800"/>
            <a:ext cx="1881512" cy="3276600"/>
          </a:xfrm>
          <a:prstGeom prst="rect">
            <a:avLst/>
          </a:prstGeom>
          <a:noFill/>
        </p:spPr>
      </p:pic>
      <p:pic>
        <p:nvPicPr>
          <p:cNvPr id="4098" name="Picture 2" descr="C:\Users\Петрушка\Desktop\74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200399"/>
            <a:ext cx="5257800" cy="2879725"/>
          </a:xfrm>
          <a:prstGeom prst="rect">
            <a:avLst/>
          </a:prstGeom>
          <a:noFill/>
        </p:spPr>
      </p:pic>
      <p:pic>
        <p:nvPicPr>
          <p:cNvPr id="7" name="Picture 2" descr="C:\Users\Петрушка\Desktop\0_6d471_1e56358c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572000"/>
            <a:ext cx="16002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Ребята!  Вы помните, всё в ваших руках. 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Большой –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меня тема была важной и интересной –красным.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Указательный –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узнал много нового – жёлтым.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Средний –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мне было трудно – зелёным.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Безымянный –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мне было комфортно – синим.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Мизинец –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меня было недостаточно информации – фиолетовым.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620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8130" name="Picture 2" descr="C:\Users\Петрушка\Desktop\ucheniki_w450_h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1" y="3352800"/>
            <a:ext cx="3886199" cy="3318588"/>
          </a:xfrm>
          <a:prstGeom prst="rect">
            <a:avLst/>
          </a:prstGeom>
          <a:noFill/>
        </p:spPr>
      </p:pic>
      <p:pic>
        <p:nvPicPr>
          <p:cNvPr id="1026" name="Picture 2" descr="C:\Users\Петрушка\Desktop\41ty9KZQD8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352800"/>
            <a:ext cx="3459163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2491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Легче быть счастливым, чем несчастным. Легче любить, чем ненавидеть.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477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6626" name="Picture 2" descr="C:\Users\Петрушка\Desktop\92881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590800"/>
            <a:ext cx="4876800" cy="388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Умный товарищ – половина дороги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ищет — тот всегда найдет!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3124200"/>
            <a:ext cx="7848600" cy="3124200"/>
          </a:xfrm>
        </p:spPr>
        <p:txBody>
          <a:bodyPr>
            <a:noAutofit/>
          </a:bodyPr>
          <a:lstStyle/>
          <a:p>
            <a:pPr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C:\Users\Петрушка\Desktop\0_6d471_1e56358c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1" y="3657600"/>
            <a:ext cx="2514600" cy="2286000"/>
          </a:xfrm>
          <a:prstGeom prst="rect">
            <a:avLst/>
          </a:prstGeom>
          <a:noFill/>
        </p:spPr>
      </p:pic>
      <p:pic>
        <p:nvPicPr>
          <p:cNvPr id="7" name="Picture 2" descr="C:\Users\Петрушка\Desktop\UxZC00OW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828800"/>
            <a:ext cx="2895600" cy="4495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выпытывай у глупца, выслушай умного.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Вели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дураку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принести чалму - он принесет ее вместе с головой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34000" y="3200400"/>
            <a:ext cx="3429000" cy="3124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7106" name="Picture 2" descr="C:\Users\Петрушка\Desktop\74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0"/>
            <a:ext cx="3200400" cy="2819400"/>
          </a:xfrm>
          <a:prstGeom prst="rect">
            <a:avLst/>
          </a:prstGeom>
          <a:noFill/>
        </p:spPr>
      </p:pic>
      <p:pic>
        <p:nvPicPr>
          <p:cNvPr id="8" name="Picture 5" descr="C:\Users\Петрушка\Desktop\0_6d471_1e56358c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191000"/>
            <a:ext cx="1752600" cy="1981200"/>
          </a:xfrm>
          <a:prstGeom prst="rect">
            <a:avLst/>
          </a:prstGeom>
          <a:noFill/>
        </p:spPr>
      </p:pic>
      <p:pic>
        <p:nvPicPr>
          <p:cNvPr id="1026" name="Picture 2" descr="C:\Users\Петрушка\Desktop\UxZC00OW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2057400"/>
            <a:ext cx="28956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3716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610600" cy="33528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Ешь, да не жирей - будешь здоровей.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Коли ешь все подряд, еда - яд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Петрушка\Desktop\557862_5308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733800"/>
            <a:ext cx="2209800" cy="2895600"/>
          </a:xfrm>
          <a:prstGeom prst="rect">
            <a:avLst/>
          </a:prstGeom>
          <a:noFill/>
        </p:spPr>
      </p:pic>
      <p:pic>
        <p:nvPicPr>
          <p:cNvPr id="3077" name="Picture 5" descr="C:\Users\Петрушка\Desktop\e7b031f2930346abd1be33d5c6b1e69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4267200"/>
            <a:ext cx="2133600" cy="2286000"/>
          </a:xfrm>
          <a:prstGeom prst="rect">
            <a:avLst/>
          </a:prstGeom>
          <a:noFill/>
        </p:spPr>
      </p:pic>
      <p:pic>
        <p:nvPicPr>
          <p:cNvPr id="7" name="Picture 4" descr="C:\Users\Петрушка\Desktop\26.08 ubreteyyfscaklaifw 3 +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133600"/>
            <a:ext cx="2133600" cy="1981200"/>
          </a:xfrm>
          <a:prstGeom prst="rect">
            <a:avLst/>
          </a:prstGeom>
          <a:noFill/>
        </p:spPr>
      </p:pic>
      <p:pic>
        <p:nvPicPr>
          <p:cNvPr id="9" name="Picture 2" descr="C:\Users\Петрушка\Desktop\UxZC00OW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2438400"/>
            <a:ext cx="28956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5867400" cy="1676400"/>
          </a:xfrm>
        </p:spPr>
        <p:txBody>
          <a:bodyPr>
            <a:no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Баня - мать наша: кости распаришь, все тело поправишь.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Чистая вода - для хвори беда.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Петрушка\Desktop\4065-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267200"/>
            <a:ext cx="1371600" cy="1828800"/>
          </a:xfrm>
          <a:prstGeom prst="rect">
            <a:avLst/>
          </a:prstGeom>
          <a:noFill/>
        </p:spPr>
      </p:pic>
      <p:pic>
        <p:nvPicPr>
          <p:cNvPr id="4" name="Picture 2" descr="C:\Users\Петрушка\Desktop\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48000"/>
            <a:ext cx="2400300" cy="3048001"/>
          </a:xfrm>
          <a:prstGeom prst="rect">
            <a:avLst/>
          </a:prstGeom>
          <a:noFill/>
        </p:spPr>
      </p:pic>
      <p:pic>
        <p:nvPicPr>
          <p:cNvPr id="6" name="Picture 5" descr="C:\Users\Петрушка\Desktop\0_6d471_1e56358c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133600"/>
            <a:ext cx="1600200" cy="1828800"/>
          </a:xfrm>
          <a:prstGeom prst="rect">
            <a:avLst/>
          </a:prstGeom>
          <a:noFill/>
        </p:spPr>
      </p:pic>
      <p:pic>
        <p:nvPicPr>
          <p:cNvPr id="9" name="Picture 2" descr="C:\Users\Петрушка\Desktop\UxZC00OW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1752600"/>
            <a:ext cx="2438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782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Users\Петрушка\Desktop\0_6d471_1e56358c_X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66354" y="3138541"/>
            <a:ext cx="2211292" cy="1982681"/>
          </a:xfrm>
          <a:prstGeom prst="rect">
            <a:avLst/>
          </a:prstGeom>
          <a:noFill/>
        </p:spPr>
      </p:pic>
      <p:pic>
        <p:nvPicPr>
          <p:cNvPr id="2050" name="Picture 2" descr="C:\Users\Петрушка\Desktop\0_5d7f8_7d08500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971800"/>
            <a:ext cx="2438400" cy="32734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3400" y="914400"/>
            <a:ext cx="761999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Болен - лечись, а здоров - берегись.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Здоровому все здорово.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Чистота - залог здоровья.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Здоровья не купишь.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 здоровья, а </a:t>
            </a:r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счастья найдёшь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95800"/>
            <a:ext cx="5867400" cy="16303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Петрушка\Desktop\02-0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057400"/>
            <a:ext cx="6248400" cy="4267200"/>
          </a:xfrm>
          <a:prstGeom prst="rect">
            <a:avLst/>
          </a:prstGeom>
          <a:noFill/>
        </p:spPr>
      </p:pic>
      <p:pic>
        <p:nvPicPr>
          <p:cNvPr id="1026" name="Picture 2" descr="C:\Users\Петрушка\Desktop\skazka_o_pechal_nom_volshebnike_ris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2362200"/>
            <a:ext cx="1851025" cy="1592263"/>
          </a:xfrm>
          <a:prstGeom prst="rect">
            <a:avLst/>
          </a:prstGeom>
          <a:noFill/>
        </p:spPr>
      </p:pic>
      <p:pic>
        <p:nvPicPr>
          <p:cNvPr id="6" name="Picture 5" descr="C:\Users\Петрушка\Desktop\0_6d471_1e56358c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191000"/>
            <a:ext cx="1830292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9812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 ешь, что хочешь, а в гостях, что велят.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хлеба-соли не отказываются.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81400"/>
            <a:ext cx="3276600" cy="25447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5" descr="C:\Users\Петрушка\Desktop\0_6d471_1e56358c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267200"/>
            <a:ext cx="1600200" cy="2133600"/>
          </a:xfrm>
          <a:prstGeom prst="rect">
            <a:avLst/>
          </a:prstGeom>
          <a:noFill/>
        </p:spPr>
      </p:pic>
      <p:pic>
        <p:nvPicPr>
          <p:cNvPr id="2050" name="Picture 2" descr="C:\Users\Петрушка\Desktop\article580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19400"/>
            <a:ext cx="5029200" cy="3695700"/>
          </a:xfrm>
          <a:prstGeom prst="rect">
            <a:avLst/>
          </a:prstGeom>
          <a:noFill/>
        </p:spPr>
      </p:pic>
      <p:pic>
        <p:nvPicPr>
          <p:cNvPr id="7" name="Picture 2" descr="C:\Users\Петрушка\Desktop\UxZC00OW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914400"/>
            <a:ext cx="2438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23622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Меньше будешь в интернете — здоровее будут дети!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Петрушка\Desktop\0_6d471_1e56358c_X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53000" y="3733800"/>
            <a:ext cx="1754070" cy="1828888"/>
          </a:xfrm>
          <a:prstGeom prst="rect">
            <a:avLst/>
          </a:prstGeom>
          <a:noFill/>
        </p:spPr>
      </p:pic>
      <p:pic>
        <p:nvPicPr>
          <p:cNvPr id="10242" name="Picture 2" descr="C:\Users\Петрушка\Desktop\1225690269_6b2d8e5cba34e4692c2bb36fb02a3715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0"/>
            <a:ext cx="3886200" cy="3581400"/>
          </a:xfrm>
          <a:prstGeom prst="rect">
            <a:avLst/>
          </a:prstGeom>
          <a:noFill/>
        </p:spPr>
      </p:pic>
      <p:pic>
        <p:nvPicPr>
          <p:cNvPr id="3074" name="Picture 2" descr="C:\Users\Петрушка\Desktop\03-kose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1524000"/>
            <a:ext cx="192405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798</TotalTime>
  <Words>103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Constantia</vt:lpstr>
      <vt:lpstr>Times New Roman</vt:lpstr>
      <vt:lpstr>Wingdings 2</vt:lpstr>
      <vt:lpstr>Поток</vt:lpstr>
      <vt:lpstr>ГБОУ ООШ с. Старая Ивановка   Разработка классного часа   «Пословицы и поговорки о здоровье».</vt:lpstr>
      <vt:lpstr>                 Умный товарищ – половина дороги. Кто ищет — тот всегда найдет!  </vt:lpstr>
      <vt:lpstr>Не выпытывай у глупца, выслушай умного.  Вели дураку принести чалму - он принесет ее вместе с головой </vt:lpstr>
      <vt:lpstr>     </vt:lpstr>
      <vt:lpstr>                                 Баня - мать наша: кости распаришь, все тело поправишь.   Чистая вода - для хвори беда.</vt:lpstr>
      <vt:lpstr>                   </vt:lpstr>
      <vt:lpstr>      Здоровья не купишь. Дал бы здоровья, а счастья найдёшь . </vt:lpstr>
      <vt:lpstr>   Дома ешь, что хочешь, а в гостях, что велят.  От хлеба-соли не отказываются.  </vt:lpstr>
      <vt:lpstr>    Меньше будешь в интернете — здоровее будут дети!    </vt:lpstr>
      <vt:lpstr>Презентация PowerPoint</vt:lpstr>
      <vt:lpstr>             </vt:lpstr>
      <vt:lpstr>             Есть цветы - радуйся цветам, нет цветов - радуйся бутонам.    </vt:lpstr>
      <vt:lpstr>        Курящий некурящего жалит. Курить - здоровью вредить.     </vt:lpstr>
      <vt:lpstr> Курильщик – сам себе могильщик. Курить – здоровью вредить. Когда появляется табак, удаляется мудрость. Поздоровавшись с сигаретой,  попрощайся с умом. </vt:lpstr>
      <vt:lpstr>Кто раньше встает, тот грибки соберет, а сонливый да ленивый идут после за крапивой.</vt:lpstr>
      <vt:lpstr>         С курами ложись, с петухами вставай.  </vt:lpstr>
      <vt:lpstr>                                       Ребята!  Вы помните, всё в ваших руках.   Большой –для меня тема была важной и интересной –красным. Указательный –узнал много нового – жёлтым. Средний – мне было трудно – зелёным. Безымянный – мне было комфортно – синим. Мизинец – для меня было недостаточно информации – фиолетовым. </vt:lpstr>
      <vt:lpstr>       Легче быть счастливым, чем несчастным. Легче любить, чем ненавидеть.  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218</cp:revision>
  <dcterms:created xsi:type="dcterms:W3CDTF">2013-02-06T19:52:40Z</dcterms:created>
  <dcterms:modified xsi:type="dcterms:W3CDTF">2021-06-30T15:38:54Z</dcterms:modified>
</cp:coreProperties>
</file>