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200AC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Перелётные птицы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презентация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rgbClr val="200AC2"/>
                </a:solidFill>
              </a:rPr>
              <a:t>Зяблик </a:t>
            </a:r>
            <a:endParaRPr lang="ru-RU" dirty="0">
              <a:solidFill>
                <a:srgbClr val="200AC2"/>
              </a:solidFill>
            </a:endParaRPr>
          </a:p>
        </p:txBody>
      </p:sp>
      <p:pic>
        <p:nvPicPr>
          <p:cNvPr id="9218" name="Picture 2" descr="C:\Documents and Settings\Admin\My Documents\перелетные птицы\зяблик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571612"/>
            <a:ext cx="7500990" cy="479109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algn="ctr"/>
            <a:r>
              <a:rPr lang="ru-RU" dirty="0" smtClean="0"/>
              <a:t>Лебедь </a:t>
            </a:r>
            <a:endParaRPr lang="ru-RU" dirty="0"/>
          </a:p>
        </p:txBody>
      </p:sp>
      <p:pic>
        <p:nvPicPr>
          <p:cNvPr id="10242" name="Picture 2" descr="C:\Documents and Settings\Admin\My Documents\перелетные птицы\лебедь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643050"/>
            <a:ext cx="7429552" cy="475775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  <a:ln w="38100">
            <a:solidFill>
              <a:srgbClr val="200AC2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200AC2"/>
                </a:solidFill>
              </a:rPr>
              <a:t>Скворец </a:t>
            </a:r>
            <a:endParaRPr lang="ru-RU" dirty="0">
              <a:solidFill>
                <a:srgbClr val="200AC2"/>
              </a:solidFill>
            </a:endParaRPr>
          </a:p>
        </p:txBody>
      </p:sp>
      <p:pic>
        <p:nvPicPr>
          <p:cNvPr id="1026" name="Picture 2" descr="C:\Documents and Settings\Admin\My Documents\перелетные птицы\2 скворец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714488"/>
            <a:ext cx="7572428" cy="4714908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38100">
            <a:solidFill>
              <a:srgbClr val="200AC2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200AC2"/>
                </a:solidFill>
              </a:rPr>
              <a:t>Грач </a:t>
            </a:r>
            <a:endParaRPr lang="ru-RU" dirty="0">
              <a:solidFill>
                <a:srgbClr val="200AC2"/>
              </a:solidFill>
            </a:endParaRPr>
          </a:p>
        </p:txBody>
      </p:sp>
      <p:pic>
        <p:nvPicPr>
          <p:cNvPr id="2050" name="Picture 2" descr="C:\Documents and Settings\Admin\My Documents\перелетные птицы\grach-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643050"/>
            <a:ext cx="7572428" cy="471490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  <a:ln w="38100">
            <a:solidFill>
              <a:srgbClr val="200AC2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200AC2"/>
                </a:solidFill>
              </a:rPr>
              <a:t>Ласточка</a:t>
            </a:r>
            <a:endParaRPr lang="ru-RU" dirty="0">
              <a:solidFill>
                <a:srgbClr val="200AC2"/>
              </a:solidFill>
            </a:endParaRPr>
          </a:p>
        </p:txBody>
      </p:sp>
      <p:pic>
        <p:nvPicPr>
          <p:cNvPr id="3074" name="Picture 2" descr="C:\Documents and Settings\Admin\My Documents\перелетные птицы\lastochka_derevenskaya0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600200"/>
            <a:ext cx="6786609" cy="482919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rgbClr val="200AC2"/>
                </a:solidFill>
              </a:rPr>
              <a:t>Жаворонок</a:t>
            </a:r>
            <a:endParaRPr lang="ru-RU" dirty="0">
              <a:solidFill>
                <a:srgbClr val="200AC2"/>
              </a:solidFill>
            </a:endParaRPr>
          </a:p>
        </p:txBody>
      </p:sp>
      <p:pic>
        <p:nvPicPr>
          <p:cNvPr id="4098" name="Picture 2" descr="C:\Documents and Settings\Admin\My Documents\перелетные птицы\жаворонок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714488"/>
            <a:ext cx="7500990" cy="497207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rgbClr val="200AC2"/>
                </a:solidFill>
              </a:rPr>
              <a:t>Аист </a:t>
            </a:r>
            <a:endParaRPr lang="ru-RU" dirty="0">
              <a:solidFill>
                <a:srgbClr val="200AC2"/>
              </a:solidFill>
            </a:endParaRPr>
          </a:p>
        </p:txBody>
      </p:sp>
      <p:pic>
        <p:nvPicPr>
          <p:cNvPr id="5122" name="Picture 2" descr="C:\Documents and Settings\Admin\My Documents\перелетные птицы\аист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643050"/>
            <a:ext cx="7643865" cy="490063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rgbClr val="200AC2"/>
                </a:solidFill>
              </a:rPr>
              <a:t>Журавль</a:t>
            </a:r>
            <a:endParaRPr lang="ru-RU" dirty="0">
              <a:solidFill>
                <a:srgbClr val="200AC2"/>
              </a:solidFill>
            </a:endParaRPr>
          </a:p>
        </p:txBody>
      </p:sp>
      <p:pic>
        <p:nvPicPr>
          <p:cNvPr id="6146" name="Picture 2" descr="C:\Documents and Settings\Admin\My Documents\перелетные птицы\журавль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571612"/>
            <a:ext cx="7072361" cy="4900634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algn="ctr"/>
            <a:r>
              <a:rPr lang="ru-RU" dirty="0" smtClean="0"/>
              <a:t>Иволга 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571612"/>
            <a:ext cx="7429552" cy="4972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rgbClr val="200AC2"/>
                </a:solidFill>
              </a:rPr>
              <a:t>Дрозд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194" name="Picture 2" descr="C:\Documents and Settings\Admin\My Documents\перелетные птицы\дрозд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714488"/>
            <a:ext cx="7286676" cy="490063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17</TotalTime>
  <Words>13</Words>
  <Application>Microsoft Office PowerPoint</Application>
  <PresentationFormat>Экран (4:3)</PresentationFormat>
  <Paragraphs>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Обычная</vt:lpstr>
      <vt:lpstr>Перелётные птицы</vt:lpstr>
      <vt:lpstr>Скворец </vt:lpstr>
      <vt:lpstr>Грач </vt:lpstr>
      <vt:lpstr>Ласточка</vt:lpstr>
      <vt:lpstr>Жаворонок</vt:lpstr>
      <vt:lpstr>Аист </vt:lpstr>
      <vt:lpstr>Журавль</vt:lpstr>
      <vt:lpstr>Иволга </vt:lpstr>
      <vt:lpstr>Дрозд </vt:lpstr>
      <vt:lpstr>Зяблик </vt:lpstr>
      <vt:lpstr>Лебедь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Перелётные птицы</dc:title>
  <cp:lastModifiedBy>User</cp:lastModifiedBy>
  <cp:revision>4</cp:revision>
  <dcterms:modified xsi:type="dcterms:W3CDTF">2016-10-30T07:14:13Z</dcterms:modified>
</cp:coreProperties>
</file>