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96" r:id="rId3"/>
    <p:sldId id="260" r:id="rId4"/>
    <p:sldId id="286" r:id="rId5"/>
    <p:sldId id="293" r:id="rId6"/>
    <p:sldId id="287" r:id="rId7"/>
    <p:sldId id="285" r:id="rId8"/>
    <p:sldId id="259" r:id="rId9"/>
    <p:sldId id="281" r:id="rId10"/>
    <p:sldId id="277" r:id="rId11"/>
    <p:sldId id="262" r:id="rId12"/>
    <p:sldId id="291" r:id="rId13"/>
    <p:sldId id="264" r:id="rId14"/>
    <p:sldId id="292" r:id="rId15"/>
    <p:sldId id="267" r:id="rId16"/>
    <p:sldId id="282" r:id="rId17"/>
    <p:sldId id="276" r:id="rId18"/>
    <p:sldId id="261" r:id="rId19"/>
    <p:sldId id="268" r:id="rId20"/>
    <p:sldId id="269" r:id="rId21"/>
    <p:sldId id="272" r:id="rId22"/>
    <p:sldId id="270" r:id="rId23"/>
    <p:sldId id="273" r:id="rId24"/>
    <p:sldId id="279" r:id="rId25"/>
    <p:sldId id="283" r:id="rId26"/>
    <p:sldId id="280" r:id="rId27"/>
    <p:sldId id="275" r:id="rId28"/>
    <p:sldId id="265" r:id="rId29"/>
    <p:sldId id="295" r:id="rId30"/>
    <p:sldId id="290" r:id="rId31"/>
    <p:sldId id="266" r:id="rId32"/>
    <p:sldId id="284" r:id="rId33"/>
    <p:sldId id="278" r:id="rId34"/>
    <p:sldId id="297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FE2561-4AE4-453E-974B-2F02D7642BD0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BC0D0-255C-4BB6-BA02-6D6236939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642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B5D65-0B52-421D-AD98-E84CE66296F9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127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B5D65-0B52-421D-AD98-E84CE66296F9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282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B5D65-0B52-421D-AD98-E84CE66296F9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936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B5D65-0B52-421D-AD98-E84CE66296F9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309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B5D65-0B52-421D-AD98-E84CE66296F9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33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B5D65-0B52-421D-AD98-E84CE66296F9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515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909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698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538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775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128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750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068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75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607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7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245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28172-C91D-4EC2-9E7A-726E4451F49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52AA7-DE7C-4029-97B4-1E206D348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31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8.xml"/><Relationship Id="rId7" Type="http://schemas.openxmlformats.org/officeDocument/2006/relationships/slide" Target="slide23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eb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mailto:chisty-gorod@mail.ru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ekvt.ru/test-v-pererabotku-ili-net/" TargetMode="External"/><Relationship Id="rId2" Type="http://schemas.openxmlformats.org/officeDocument/2006/relationships/hyperlink" Target="https://rae.ru/ru/publishing/mono05_34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vk.com/video-17842936_456241305" TargetMode="External"/><Relationship Id="rId4" Type="http://schemas.openxmlformats.org/officeDocument/2006/relationships/hyperlink" Target="https://ecoclass.me/lk/lessons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video-17842936_456241305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3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7109" y="2055893"/>
            <a:ext cx="7554825" cy="1754326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C00000"/>
                </a:solidFill>
              </a:rPr>
              <a:t>Виртуальная </a:t>
            </a:r>
            <a:r>
              <a:rPr lang="ru-RU" sz="5400" b="1" dirty="0" err="1" smtClean="0">
                <a:ln/>
                <a:solidFill>
                  <a:srgbClr val="C00000"/>
                </a:solidFill>
              </a:rPr>
              <a:t>квест</a:t>
            </a:r>
            <a:r>
              <a:rPr lang="ru-RU" sz="5400" b="1" dirty="0" smtClean="0">
                <a:ln/>
                <a:solidFill>
                  <a:srgbClr val="C00000"/>
                </a:solidFill>
              </a:rPr>
              <a:t>-игра</a:t>
            </a:r>
            <a:br>
              <a:rPr lang="ru-RU" sz="5400" b="1" dirty="0" smtClean="0">
                <a:ln/>
                <a:solidFill>
                  <a:srgbClr val="C00000"/>
                </a:solidFill>
              </a:rPr>
            </a:br>
            <a:r>
              <a:rPr lang="ru-RU" sz="5400" b="1" dirty="0" smtClean="0">
                <a:ln/>
                <a:solidFill>
                  <a:srgbClr val="C00000"/>
                </a:solidFill>
              </a:rPr>
              <a:t>«СПАСАТЕЛИ ПЛАНЕТЫ»</a:t>
            </a:r>
            <a:endParaRPr lang="ru-RU" sz="5400" b="1" dirty="0">
              <a:ln/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40917" y="4602959"/>
            <a:ext cx="4262034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Автор: </a:t>
            </a:r>
            <a:r>
              <a:rPr lang="ru-RU" sz="2000" dirty="0" err="1" smtClean="0">
                <a:solidFill>
                  <a:schemeClr val="accent5">
                    <a:lumMod val="50000"/>
                  </a:schemeClr>
                </a:solidFill>
              </a:rPr>
              <a:t>Будаева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 Т.В., учитель биологии и химии</a:t>
            </a:r>
          </a:p>
          <a:p>
            <a:pPr algn="r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МОУ «Гурульбинская СОШ» Иволгинского района </a:t>
            </a:r>
          </a:p>
          <a:p>
            <a:pPr algn="r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Республики Бурятия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83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амка 1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89566" y="247784"/>
            <a:ext cx="781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err="1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Этноэкологические</a:t>
            </a:r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 традиции бурят: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03976" y="837478"/>
            <a:ext cx="613484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В </a:t>
            </a:r>
            <a:r>
              <a:rPr lang="ru-RU" sz="2400" dirty="0">
                <a:solidFill>
                  <a:srgbClr val="002060"/>
                </a:solidFill>
              </a:rPr>
              <a:t>ведении «</a:t>
            </a:r>
            <a:r>
              <a:rPr lang="ru-RU" sz="2400" dirty="0" err="1">
                <a:solidFill>
                  <a:srgbClr val="002060"/>
                </a:solidFill>
              </a:rPr>
              <a:t>эжина</a:t>
            </a:r>
            <a:r>
              <a:rPr lang="ru-RU" sz="2400" dirty="0">
                <a:solidFill>
                  <a:srgbClr val="002060"/>
                </a:solidFill>
              </a:rPr>
              <a:t>» тайги </a:t>
            </a:r>
            <a:r>
              <a:rPr lang="ru-RU" sz="2400" dirty="0" smtClean="0">
                <a:solidFill>
                  <a:srgbClr val="002060"/>
                </a:solidFill>
              </a:rPr>
              <a:t>находится </a:t>
            </a:r>
            <a:r>
              <a:rPr lang="ru-RU" sz="2400" dirty="0">
                <a:solidFill>
                  <a:srgbClr val="002060"/>
                </a:solidFill>
              </a:rPr>
              <a:t>весь животный и растительный мир тайги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«</a:t>
            </a:r>
            <a:r>
              <a:rPr lang="ru-RU" sz="2400" dirty="0" err="1">
                <a:solidFill>
                  <a:srgbClr val="002060"/>
                </a:solidFill>
              </a:rPr>
              <a:t>Эжин</a:t>
            </a:r>
            <a:r>
              <a:rPr lang="ru-RU" sz="2400" dirty="0">
                <a:solidFill>
                  <a:srgbClr val="002060"/>
                </a:solidFill>
              </a:rPr>
              <a:t>» тайги добрый, но не терпящий грязи и беспорядка в лесу. Чтобы не прогневить его, надлежало соблюдать чистоту и тишину в тайге, бережно относиться к растениям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Срубить без причины дерево, значит, укоротить жизнь себе и потомкам. 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Буряты на зиму раньше не заготовляли дров из живого дерева, а использовали для топлива сухостой и валежник. 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Кедр</a:t>
            </a:r>
            <a:r>
              <a:rPr lang="ru-RU" sz="2400" dirty="0">
                <a:solidFill>
                  <a:srgbClr val="002060"/>
                </a:solidFill>
              </a:rPr>
              <a:t>, ель, лиственница почитались как «</a:t>
            </a:r>
            <a:r>
              <a:rPr lang="ru-RU" sz="2400" dirty="0" err="1">
                <a:solidFill>
                  <a:srgbClr val="002060"/>
                </a:solidFill>
              </a:rPr>
              <a:t>мунхэ-модон</a:t>
            </a:r>
            <a:r>
              <a:rPr lang="ru-RU" sz="2400" dirty="0">
                <a:solidFill>
                  <a:srgbClr val="002060"/>
                </a:solidFill>
              </a:rPr>
              <a:t>» - священные вековые деревья, возле них устраивались обряды и приношения.</a:t>
            </a:r>
            <a:endParaRPr lang="ru-RU" sz="2400" b="0" i="0" dirty="0">
              <a:solidFill>
                <a:srgbClr val="002060"/>
              </a:solidFill>
              <a:effectLst/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889271" y="3499539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отходы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046566" y="1788458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без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88" y="1619726"/>
            <a:ext cx="4447564" cy="3328261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45829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89315" y="247784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СПОСОБЫ ОБРАЩЕНИЯ С ОТХОДАМИ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1030" name="Picture 6" descr="kisspng-landfill-waste-management-garbage-truck-clip-art-trash-truck-cliparts-5ab021ceca0336.5787837715214924308275.jpg (900×600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5" r="22804" b="33991"/>
          <a:stretch/>
        </p:blipFill>
        <p:spPr bwMode="auto">
          <a:xfrm>
            <a:off x="1415193" y="1521616"/>
            <a:ext cx="2614246" cy="179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kisspng-nuclear-power-plant-power-station-fossil-fuel-clip-power-plant-clip-art-5b4d95da87b482.5413757715318112905559.jpg (900×800)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7" r="8277" b="21359"/>
          <a:stretch/>
        </p:blipFill>
        <p:spPr bwMode="auto">
          <a:xfrm>
            <a:off x="4156159" y="2529944"/>
            <a:ext cx="2239107" cy="179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2" r="11245"/>
          <a:stretch/>
        </p:blipFill>
        <p:spPr bwMode="auto">
          <a:xfrm>
            <a:off x="6619030" y="3319728"/>
            <a:ext cx="2386154" cy="178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kisspng-recycling-bin-recycling-symbol-rubbish-bins-wast-flower-bin-5b31ae5837d8e8.9288280815299825522288.jpg (900×780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9228949" y="4212348"/>
            <a:ext cx="2059890" cy="178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415193" y="1003789"/>
            <a:ext cx="9873646" cy="5604835"/>
            <a:chOff x="1415193" y="1003789"/>
            <a:chExt cx="9873646" cy="5604835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557"/>
            <a:stretch/>
          </p:blipFill>
          <p:spPr>
            <a:xfrm>
              <a:off x="1415193" y="1003789"/>
              <a:ext cx="9873646" cy="5604835"/>
            </a:xfrm>
            <a:prstGeom prst="rect">
              <a:avLst/>
            </a:prstGeom>
            <a:effectLst>
              <a:glow rad="101600">
                <a:schemeClr val="accent5">
                  <a:lumMod val="40000"/>
                  <a:lumOff val="60000"/>
                  <a:alpha val="40000"/>
                </a:schemeClr>
              </a:glow>
              <a:softEdge rad="63500"/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2336800" y="5457371"/>
              <a:ext cx="6668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</a:rPr>
                <a:t>ЗАХОРОНЕНИЕ ОТХОДОВ</a:t>
              </a:r>
              <a:endParaRPr lang="ru-RU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405752" y="1003789"/>
            <a:ext cx="9873646" cy="5642404"/>
            <a:chOff x="1405752" y="1003789"/>
            <a:chExt cx="9873646" cy="5642404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991"/>
            <a:stretch/>
          </p:blipFill>
          <p:spPr>
            <a:xfrm>
              <a:off x="1405752" y="1003789"/>
              <a:ext cx="9873646" cy="5642404"/>
            </a:xfrm>
            <a:prstGeom prst="rect">
              <a:avLst/>
            </a:prstGeom>
            <a:effectLst>
              <a:glow rad="101600">
                <a:schemeClr val="accent5">
                  <a:lumMod val="40000"/>
                  <a:lumOff val="60000"/>
                  <a:alpha val="40000"/>
                </a:schemeClr>
              </a:glow>
              <a:softEdge rad="6350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2489200" y="5609771"/>
              <a:ext cx="6668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</a:rPr>
                <a:t>СЖИГАНИЕ ОТХОДОВ</a:t>
              </a:r>
              <a:endParaRPr lang="ru-RU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318372" y="966220"/>
            <a:ext cx="9979908" cy="5424649"/>
            <a:chOff x="1318372" y="966220"/>
            <a:chExt cx="9979908" cy="5424649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6" r="2208"/>
            <a:stretch/>
          </p:blipFill>
          <p:spPr>
            <a:xfrm>
              <a:off x="1318372" y="966220"/>
              <a:ext cx="9979908" cy="5424649"/>
            </a:xfrm>
            <a:prstGeom prst="rect">
              <a:avLst/>
            </a:prstGeom>
            <a:effectLst>
              <a:glow rad="101600">
                <a:schemeClr val="accent3">
                  <a:lumMod val="40000"/>
                  <a:lumOff val="60000"/>
                  <a:alpha val="40000"/>
                </a:schemeClr>
              </a:glow>
              <a:softEdge rad="6350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2274013" y="5737766"/>
              <a:ext cx="50888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ПЕРЕРАБОТКА ОТХОДОВ</a:t>
              </a:r>
              <a:endParaRPr lang="ru-RU" sz="28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308929" y="966219"/>
            <a:ext cx="9989349" cy="5565789"/>
            <a:chOff x="1308929" y="966219"/>
            <a:chExt cx="9989349" cy="5565789"/>
          </a:xfrm>
        </p:grpSpPr>
        <p:pic>
          <p:nvPicPr>
            <p:cNvPr id="19" name="Picture 8" descr="kisspng-recycling-bin-recycling-symbol-rubbish-bins-wast-flower-bin-5b31ae5837d8e8.9288280815299825522288.jpg (900×780)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1308929" y="966219"/>
              <a:ext cx="9989349" cy="5565789"/>
            </a:xfrm>
            <a:prstGeom prst="rect">
              <a:avLst/>
            </a:prstGeom>
            <a:noFill/>
            <a:effectLst>
              <a:glow rad="101600">
                <a:schemeClr val="accent5">
                  <a:lumMod val="40000"/>
                  <a:lumOff val="60000"/>
                  <a:alpha val="40000"/>
                </a:schemeClr>
              </a:glo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3664316" y="5648079"/>
              <a:ext cx="55900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КОМПОСТИРОВАНИЕ ОТХОДОВ</a:t>
              </a:r>
              <a:endParaRPr lang="ru-RU" sz="2800" b="1" dirty="0"/>
            </a:p>
          </p:txBody>
        </p:sp>
      </p:grpSp>
      <p:sp>
        <p:nvSpPr>
          <p:cNvPr id="21" name="Блок-схема: знак завершения 20"/>
          <p:cNvSpPr/>
          <p:nvPr/>
        </p:nvSpPr>
        <p:spPr>
          <a:xfrm>
            <a:off x="9583047" y="3951538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спасения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22" name="Блок-схема: знак завершения 21"/>
          <p:cNvSpPr/>
          <p:nvPr/>
        </p:nvSpPr>
        <p:spPr>
          <a:xfrm>
            <a:off x="790758" y="5379955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Чтобы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24" name="Управляющая кнопка: справка 23">
            <a:hlinkClick r:id="" action="ppaction://noaction" highlightClick="1"/>
          </p:cNvPr>
          <p:cNvSpPr/>
          <p:nvPr/>
        </p:nvSpPr>
        <p:spPr>
          <a:xfrm>
            <a:off x="208628" y="5915018"/>
            <a:ext cx="432048" cy="648072"/>
          </a:xfrm>
          <a:prstGeom prst="actionButtonHelp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65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66253"/>
            <a:ext cx="12201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ПОСЛЕДСТВИЯ ЗАХОРОНЕНИЯ ОТХОДОВ. РАБОТА С КАРТОЧКАМИ</a:t>
            </a:r>
            <a:endParaRPr lang="ru-RU" sz="32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140" y="1249292"/>
            <a:ext cx="1397133" cy="1368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7271" y="1249292"/>
            <a:ext cx="1300361" cy="125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807864" y="5163407"/>
            <a:ext cx="4065938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Размножение крыс и распространение инфекций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93494" y="2795937"/>
            <a:ext cx="2878557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Самый дешёвый и простой способ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24114" y="5955511"/>
            <a:ext cx="4067944" cy="4152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Некрасивый пейзаж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33850" y="3429000"/>
            <a:ext cx="4139952" cy="7672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Нужна большая площадь земли, которая навсегда испортится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715594" y="2630595"/>
            <a:ext cx="4176464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Возможно самовозгорание с образованием токсичных веществ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05858" y="4296741"/>
            <a:ext cx="4067944" cy="8036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Дождевая вода собирает опасные вещества, просачивается в грунтовые воды и загрязняет их</a:t>
            </a:r>
          </a:p>
        </p:txBody>
      </p:sp>
      <p:pic>
        <p:nvPicPr>
          <p:cNvPr id="7" name="Picture 3" descr="C:\Users\НР\Desktop\ТУЯНЕ\10743894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60336" y="1249292"/>
            <a:ext cx="7871327" cy="50887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742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0188" y="1136604"/>
            <a:ext cx="1300361" cy="125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0143" y="1850335"/>
            <a:ext cx="1397133" cy="1368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788170" y="3462003"/>
            <a:ext cx="2992906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Объём мусора значительно уменьшается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69046" y="2483999"/>
            <a:ext cx="3600400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Остаётся опасная зола, которую нужно </a:t>
            </a:r>
            <a:r>
              <a:rPr lang="ru-RU" dirty="0" err="1" smtClean="0">
                <a:solidFill>
                  <a:srgbClr val="002060"/>
                </a:solidFill>
              </a:rPr>
              <a:t>захоранивать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69046" y="4127891"/>
            <a:ext cx="3600400" cy="12961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 процессе образуются опасные яды -</a:t>
            </a:r>
            <a:r>
              <a:rPr lang="ru-RU" dirty="0" err="1" smtClean="0">
                <a:solidFill>
                  <a:srgbClr val="002060"/>
                </a:solidFill>
              </a:rPr>
              <a:t>диоксины</a:t>
            </a:r>
            <a:r>
              <a:rPr lang="ru-RU" dirty="0" smtClean="0">
                <a:solidFill>
                  <a:srgbClr val="002060"/>
                </a:solidFill>
              </a:rPr>
              <a:t>, которые накапливаются в окружающей среде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88170" y="4621928"/>
            <a:ext cx="2992906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Возможность получения тепла и энергии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69046" y="3279212"/>
            <a:ext cx="3600400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Материальные ресурсы безвозвратно теряются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69046" y="5552634"/>
            <a:ext cx="36004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Очень высокая стоимость фильтров, улавливающих загрязняющие вещества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Picture 4" descr="C:\Users\НР\Desktop\ТУЯНЕ\ec88f77d2d706ac679eac89edc408d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8722" y="1068961"/>
            <a:ext cx="8928796" cy="5542739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0" y="314078"/>
            <a:ext cx="12201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ПОСЛЕДСТВИЯ СЖИГАНИЯ ОТХОДОВ. РАБОТА С КАРТОЧКАМИ</a:t>
            </a:r>
            <a:endParaRPr lang="ru-RU" sz="32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1446" y="3193584"/>
            <a:ext cx="1171445" cy="114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906601" y="1760318"/>
            <a:ext cx="3240360" cy="864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Меньше отходов вывозится на свалку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21590" y="2732216"/>
            <a:ext cx="3240360" cy="864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При производстве новых вещей используется меньше воды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6601" y="3708122"/>
            <a:ext cx="3240360" cy="864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На производство новых вещей затрачивается меньше энергии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6601" y="5640946"/>
            <a:ext cx="3240360" cy="864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Сохраняются природные ресурсы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00433" y="4677390"/>
            <a:ext cx="3240360" cy="864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Материалы возвращаются в хозяйственный оборот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3812" y="3081044"/>
            <a:ext cx="1300361" cy="125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6861213" y="1868047"/>
            <a:ext cx="3240360" cy="864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Необходимо изменить привычки и научиться сортировать мусор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Picture 2" descr="https://www.donative.ru/wp-content/uploads/2019/05/othod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0477" y="359764"/>
            <a:ext cx="9251045" cy="616009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28" name="TextBox 27"/>
          <p:cNvSpPr txBox="1"/>
          <p:nvPr/>
        </p:nvSpPr>
        <p:spPr>
          <a:xfrm>
            <a:off x="-9993" y="353429"/>
            <a:ext cx="12201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ПОСЛЕДСТВИЯ ПЕРЕРАБОТКИ ОТХОДОВ. РАБОТА С КАРТОЧКАМИ</a:t>
            </a:r>
            <a:endParaRPr lang="ru-RU" sz="32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66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4" descr="5iRr9q66T.jpg (4133×3751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416" y="7523684"/>
            <a:ext cx="1714276" cy="1555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564" y="894115"/>
            <a:ext cx="7664872" cy="4771383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>
            <a:off x="381798" y="5961039"/>
            <a:ext cx="432048" cy="648072"/>
          </a:xfrm>
          <a:prstGeom prst="actionButtonHelp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832572" y="189734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ФРАЗА – ПОДСКАЗКА 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2573" y="5836263"/>
            <a:ext cx="9544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ВОПРОС: какой теме будет посвящен 2 этап?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13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амка 1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467" y="299135"/>
            <a:ext cx="11040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2 этап: «Мысли глобально, действуй локально»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695" y="1244601"/>
            <a:ext cx="7978378" cy="4481189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7" name="Скругленный прямоугольник: правила"/>
          <p:cNvSpPr/>
          <p:nvPr/>
        </p:nvSpPr>
        <p:spPr>
          <a:xfrm>
            <a:off x="5186405" y="6102164"/>
            <a:ext cx="1819189" cy="60006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Правила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170878" y="980727"/>
            <a:ext cx="10571356" cy="505619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Цель этапа – научиться правильно сортировать мусор. </a:t>
            </a: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Навигация на слайдах 16-22: с главного слайда 16 с помощью инструмента «Рука»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можно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открыть слайды 17-22. 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Только после выполнения заданий на всех этих слайдах и открытия слов – подсказок </a:t>
            </a:r>
            <a:r>
              <a:rPr lang="ru-RU" sz="2800" b="1" u="sng" dirty="0" smtClean="0">
                <a:solidFill>
                  <a:schemeClr val="accent5">
                    <a:lumMod val="50000"/>
                  </a:schemeClr>
                </a:solidFill>
              </a:rPr>
              <a:t>со слайда 16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вы можете перейти </a:t>
            </a:r>
            <a:r>
              <a:rPr lang="ru-RU" sz="2800" b="1" u="sng" dirty="0" smtClean="0">
                <a:solidFill>
                  <a:schemeClr val="accent5">
                    <a:lumMod val="50000"/>
                  </a:schemeClr>
                </a:solidFill>
              </a:rPr>
              <a:t>на слайд 23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для составления фразы.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>
              <a:buFontTx/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На слайдах 17-22 при нажатии на знак вопроса появится подсказка – картинка. Правильность своего ответа проверьте нажатием на зелёный смайлик «Чистюля»  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Из собранных слов составьте фразу – подсказку для перехода на следующий этап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Удачи!</a:t>
            </a:r>
          </a:p>
        </p:txBody>
      </p:sp>
    </p:spTree>
    <p:extLst>
      <p:ext uri="{BB962C8B-B14F-4D97-AF65-F5344CB8AC3E}">
        <p14:creationId xmlns:p14="http://schemas.microsoft.com/office/powerpoint/2010/main" val="212456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амка 1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89566" y="247784"/>
            <a:ext cx="781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Виды отходов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894115"/>
            <a:ext cx="6622835" cy="5399108"/>
          </a:xfrm>
          <a:prstGeom prst="rect">
            <a:avLst/>
          </a:prstGeom>
        </p:spPr>
      </p:pic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098800" y="1244600"/>
            <a:ext cx="2184400" cy="11303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5511800" y="1092200"/>
            <a:ext cx="1803400" cy="101600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7464317" y="1244600"/>
            <a:ext cx="1803400" cy="101600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Click r:id="rId6" action="ppaction://hlinksldjump"/>
          </p:cNvPr>
          <p:cNvSpPr/>
          <p:nvPr/>
        </p:nvSpPr>
        <p:spPr>
          <a:xfrm>
            <a:off x="3108217" y="2413000"/>
            <a:ext cx="1803400" cy="247650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5" action="ppaction://hlinksldjump"/>
          </p:cNvPr>
          <p:cNvSpPr/>
          <p:nvPr/>
        </p:nvSpPr>
        <p:spPr>
          <a:xfrm>
            <a:off x="5225834" y="2190750"/>
            <a:ext cx="1803400" cy="247650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6" action="ppaction://hlinksldjump"/>
          </p:cNvPr>
          <p:cNvSpPr/>
          <p:nvPr/>
        </p:nvSpPr>
        <p:spPr>
          <a:xfrm>
            <a:off x="7369440" y="3889130"/>
            <a:ext cx="1803400" cy="247650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hlinkClick r:id="rId7" action="ppaction://hlinksldjump"/>
          </p:cNvPr>
          <p:cNvSpPr/>
          <p:nvPr/>
        </p:nvSpPr>
        <p:spPr>
          <a:xfrm>
            <a:off x="5225833" y="4547346"/>
            <a:ext cx="1852253" cy="1612154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4" action="ppaction://hlinksldjump"/>
          </p:cNvPr>
          <p:cNvSpPr/>
          <p:nvPr/>
        </p:nvSpPr>
        <p:spPr>
          <a:xfrm>
            <a:off x="7343451" y="2646770"/>
            <a:ext cx="1924266" cy="1242359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920567" y="5004949"/>
            <a:ext cx="1924266" cy="1242359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зад 21">
            <a:hlinkClick r:id="rId8" action="ppaction://hlinksldjump" highlightClick="1"/>
          </p:cNvPr>
          <p:cNvSpPr/>
          <p:nvPr/>
        </p:nvSpPr>
        <p:spPr>
          <a:xfrm rot="10800000">
            <a:off x="11532745" y="6213067"/>
            <a:ext cx="432048" cy="432048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49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931886" y="1844246"/>
            <a:ext cx="6584494" cy="224676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Быстро разлагаются  </a:t>
            </a:r>
            <a:r>
              <a:rPr lang="ru-RU" sz="2800" b="1" dirty="0">
                <a:solidFill>
                  <a:srgbClr val="002060"/>
                </a:solidFill>
              </a:rPr>
              <a:t>– 1 </a:t>
            </a:r>
            <a:r>
              <a:rPr lang="ru-RU" sz="2800" b="1" dirty="0" smtClean="0">
                <a:solidFill>
                  <a:srgbClr val="002060"/>
                </a:solidFill>
              </a:rPr>
              <a:t>месяц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Не горят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Можно самостоятельно компостировать и удобрять растения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Их в доме бывает много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75720" y="5637003"/>
            <a:ext cx="5040560" cy="7920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Органические отходы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9566" y="260649"/>
            <a:ext cx="781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Сортируем правильно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4104" y="5961039"/>
            <a:ext cx="4854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642" y="1167629"/>
            <a:ext cx="6444716" cy="4298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381798" y="5961039"/>
            <a:ext cx="432048" cy="648072"/>
          </a:xfrm>
          <a:prstGeom prst="actionButtonHelp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назад 13">
            <a:hlinkClick r:id="rId5" action="ppaction://hlinksldjump" highlightClick="1"/>
          </p:cNvPr>
          <p:cNvSpPr/>
          <p:nvPr/>
        </p:nvSpPr>
        <p:spPr>
          <a:xfrm rot="10800000">
            <a:off x="11532745" y="6213067"/>
            <a:ext cx="432048" cy="432048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369877" y="4353014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Georgia" panose="02040502050405020303" pitchFamily="18" charset="0"/>
              </a:rPr>
              <a:t>м</a:t>
            </a:r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усор,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8" name="Блок-схема: знак завершения 17"/>
          <p:cNvSpPr/>
          <p:nvPr/>
        </p:nvSpPr>
        <p:spPr>
          <a:xfrm>
            <a:off x="9624320" y="3083164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сырьё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09534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15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675619" y="1844246"/>
            <a:ext cx="7048951" cy="224676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</a:rPr>
              <a:t>1. У нас это получают из древесины. 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2. Это легко горит. 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3. Это изобрели китайцы. 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4. Из этого получается много мусора. 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5. На этом обычно рисуют или пишут.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75720" y="5637003"/>
            <a:ext cx="5040560" cy="7920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Бумага и картон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 rot="10800000">
            <a:off x="11583545" y="6213067"/>
            <a:ext cx="432048" cy="432048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60526" y="260771"/>
            <a:ext cx="781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Сортируем правильно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4104" y="5961039"/>
            <a:ext cx="4854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659" y="1030832"/>
            <a:ext cx="6700287" cy="4440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381798" y="5961039"/>
            <a:ext cx="432048" cy="648072"/>
          </a:xfrm>
          <a:prstGeom prst="actionButtonHelp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299035" y="4306458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Georgia" panose="02040502050405020303" pitchFamily="18" charset="0"/>
              </a:rPr>
              <a:t>о</a:t>
            </a:r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тходы -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9705473" y="3129515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не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73264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75460" y="123093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Цели и задачи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7527" y="138545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01233" y="769424"/>
            <a:ext cx="11610657" cy="71138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</a:rPr>
              <a:t>Цель: </a:t>
            </a:r>
            <a:r>
              <a:rPr lang="ru-RU" sz="1800" dirty="0">
                <a:solidFill>
                  <a:srgbClr val="002060"/>
                </a:solidFill>
              </a:rPr>
              <a:t>воспитание экологической культуры и экологической грамотности обучающихся через организацию игровой деятельности. 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</a:rPr>
              <a:t>Задачи: </a:t>
            </a:r>
            <a:endParaRPr lang="ru-RU" sz="1800" dirty="0">
              <a:solidFill>
                <a:srgbClr val="00206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800" i="1" dirty="0" smtClean="0">
                <a:solidFill>
                  <a:srgbClr val="002060"/>
                </a:solidFill>
              </a:rPr>
              <a:t>1) Образовательные</a:t>
            </a:r>
            <a:r>
              <a:rPr lang="ru-RU" sz="1800" i="1" dirty="0">
                <a:solidFill>
                  <a:srgbClr val="002060"/>
                </a:solidFill>
              </a:rPr>
              <a:t>: </a:t>
            </a:r>
            <a:endParaRPr lang="ru-RU" sz="1800" dirty="0">
              <a:solidFill>
                <a:srgbClr val="002060"/>
              </a:solidFill>
            </a:endParaRPr>
          </a:p>
          <a:p>
            <a:pPr lvl="0">
              <a:lnSpc>
                <a:spcPct val="100000"/>
              </a:lnSpc>
            </a:pPr>
            <a:r>
              <a:rPr lang="ru-RU" sz="1800" dirty="0">
                <a:solidFill>
                  <a:srgbClr val="002060"/>
                </a:solidFill>
              </a:rPr>
              <a:t>показать разнообразие бытового мусора, познакомить с видами ТБО и  способами их утилизации</a:t>
            </a:r>
            <a:r>
              <a:rPr lang="ru-RU" sz="1800" dirty="0" smtClean="0">
                <a:solidFill>
                  <a:srgbClr val="002060"/>
                </a:solidFill>
              </a:rPr>
              <a:t>; </a:t>
            </a:r>
          </a:p>
          <a:p>
            <a:pPr lvl="0">
              <a:lnSpc>
                <a:spcPct val="100000"/>
              </a:lnSpc>
            </a:pPr>
            <a:r>
              <a:rPr lang="ru-RU" sz="1800" dirty="0" smtClean="0">
                <a:solidFill>
                  <a:srgbClr val="002060"/>
                </a:solidFill>
              </a:rPr>
              <a:t>подвести  к пониманию необходимости раздельного сбора и переработки отходов; </a:t>
            </a:r>
          </a:p>
          <a:p>
            <a:pPr lvl="0">
              <a:lnSpc>
                <a:spcPct val="100000"/>
              </a:lnSpc>
            </a:pPr>
            <a:r>
              <a:rPr lang="ru-RU" sz="1800" dirty="0" smtClean="0">
                <a:solidFill>
                  <a:srgbClr val="002060"/>
                </a:solidFill>
              </a:rPr>
              <a:t>дать информацию о возможностях сдачи отходов в переработку.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i="1" dirty="0" smtClean="0">
                <a:solidFill>
                  <a:srgbClr val="002060"/>
                </a:solidFill>
              </a:rPr>
              <a:t>2) Воспитательные</a:t>
            </a:r>
            <a:r>
              <a:rPr lang="ru-RU" sz="1800" i="1" dirty="0">
                <a:solidFill>
                  <a:srgbClr val="002060"/>
                </a:solidFill>
              </a:rPr>
              <a:t>: </a:t>
            </a:r>
            <a:endParaRPr lang="ru-RU" sz="1800" dirty="0">
              <a:solidFill>
                <a:srgbClr val="002060"/>
              </a:solidFill>
            </a:endParaRPr>
          </a:p>
          <a:p>
            <a:pPr lvl="0">
              <a:lnSpc>
                <a:spcPct val="100000"/>
              </a:lnSpc>
            </a:pPr>
            <a:r>
              <a:rPr lang="ru-RU" sz="1800" dirty="0">
                <a:solidFill>
                  <a:srgbClr val="002060"/>
                </a:solidFill>
              </a:rPr>
              <a:t>определить список доступных для школьника действий, направленных на внедрение и развитие раздельного сбора отходов;</a:t>
            </a:r>
          </a:p>
          <a:p>
            <a:pPr lvl="0">
              <a:lnSpc>
                <a:spcPct val="100000"/>
              </a:lnSpc>
            </a:pPr>
            <a:r>
              <a:rPr lang="ru-RU" sz="1800" dirty="0">
                <a:solidFill>
                  <a:srgbClr val="002060"/>
                </a:solidFill>
              </a:rPr>
              <a:t>вдохновить учащихся на активную деятельность по решению проблемы отходов в своем населенном пункте;</a:t>
            </a:r>
          </a:p>
          <a:p>
            <a:pPr lvl="0">
              <a:lnSpc>
                <a:spcPct val="100000"/>
              </a:lnSpc>
            </a:pPr>
            <a:r>
              <a:rPr lang="ru-RU" sz="1800" dirty="0">
                <a:solidFill>
                  <a:srgbClr val="002060"/>
                </a:solidFill>
              </a:rPr>
              <a:t>воспитывать бережное, гуманное отношение к природе.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i="1" dirty="0" smtClean="0">
                <a:solidFill>
                  <a:srgbClr val="002060"/>
                </a:solidFill>
              </a:rPr>
              <a:t>3) Развивающие</a:t>
            </a:r>
            <a:r>
              <a:rPr lang="ru-RU" sz="1800" i="1" dirty="0">
                <a:solidFill>
                  <a:srgbClr val="002060"/>
                </a:solidFill>
              </a:rPr>
              <a:t>:</a:t>
            </a:r>
            <a:endParaRPr lang="ru-RU" sz="1800" dirty="0">
              <a:solidFill>
                <a:srgbClr val="002060"/>
              </a:solidFill>
            </a:endParaRPr>
          </a:p>
          <a:p>
            <a:pPr lvl="0">
              <a:lnSpc>
                <a:spcPct val="100000"/>
              </a:lnSpc>
            </a:pPr>
            <a:r>
              <a:rPr lang="ru-RU" sz="1800" dirty="0">
                <a:solidFill>
                  <a:srgbClr val="002060"/>
                </a:solidFill>
              </a:rPr>
              <a:t>привлечь внимание учащихся </a:t>
            </a:r>
            <a:r>
              <a:rPr lang="ru-RU" sz="1800" dirty="0" smtClean="0">
                <a:solidFill>
                  <a:srgbClr val="002060"/>
                </a:solidFill>
              </a:rPr>
              <a:t>и сформировать </a:t>
            </a:r>
            <a:r>
              <a:rPr lang="ru-RU" sz="1800" dirty="0">
                <a:solidFill>
                  <a:srgbClr val="002060"/>
                </a:solidFill>
              </a:rPr>
              <a:t>личностное отношение детей к экологическим проблемам;</a:t>
            </a:r>
          </a:p>
          <a:p>
            <a:pPr lvl="0">
              <a:lnSpc>
                <a:spcPct val="100000"/>
              </a:lnSpc>
            </a:pPr>
            <a:r>
              <a:rPr lang="ru-RU" sz="1800" dirty="0">
                <a:solidFill>
                  <a:srgbClr val="002060"/>
                </a:solidFill>
              </a:rPr>
              <a:t>развивать коммуникативные умения детей, формировать у них навыки работы в группе.</a:t>
            </a:r>
          </a:p>
          <a:p>
            <a:pPr lvl="0">
              <a:lnSpc>
                <a:spcPct val="100000"/>
              </a:lnSpc>
            </a:pPr>
            <a:r>
              <a:rPr lang="ru-RU" sz="1800" dirty="0">
                <a:solidFill>
                  <a:srgbClr val="002060"/>
                </a:solidFill>
              </a:rPr>
              <a:t>расширять кругозор обучающихся, развивать их творческие способности. </a:t>
            </a:r>
          </a:p>
        </p:txBody>
      </p:sp>
    </p:spTree>
    <p:extLst>
      <p:ext uri="{BB962C8B-B14F-4D97-AF65-F5344CB8AC3E}">
        <p14:creationId xmlns:p14="http://schemas.microsoft.com/office/powerpoint/2010/main" val="75476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409373" y="1341808"/>
            <a:ext cx="7866742" cy="39703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ru-RU" altLang="ru-RU" sz="2800" dirty="0" smtClean="0">
                <a:solidFill>
                  <a:srgbClr val="002060"/>
                </a:solidFill>
              </a:rPr>
              <a:t>1. Бывает </a:t>
            </a:r>
            <a:r>
              <a:rPr lang="ru-RU" altLang="ru-RU" sz="2800" dirty="0">
                <a:solidFill>
                  <a:srgbClr val="002060"/>
                </a:solidFill>
              </a:rPr>
              <a:t>разноцветным, это очень трудно сломать.</a:t>
            </a:r>
          </a:p>
          <a:p>
            <a:r>
              <a:rPr lang="ru-RU" altLang="ru-RU" sz="2800" dirty="0">
                <a:solidFill>
                  <a:srgbClr val="002060"/>
                </a:solidFill>
              </a:rPr>
              <a:t>2.  Если это поджечь, то появится черный едкий дым.</a:t>
            </a:r>
          </a:p>
          <a:p>
            <a:r>
              <a:rPr lang="ru-RU" altLang="ru-RU" sz="2800" dirty="0">
                <a:solidFill>
                  <a:srgbClr val="002060"/>
                </a:solidFill>
              </a:rPr>
              <a:t>3. Предметы, сделанные из этого, весят мало.</a:t>
            </a:r>
          </a:p>
          <a:p>
            <a:r>
              <a:rPr lang="ru-RU" altLang="ru-RU" sz="2800" dirty="0" smtClean="0">
                <a:solidFill>
                  <a:srgbClr val="002060"/>
                </a:solidFill>
              </a:rPr>
              <a:t>4. Его </a:t>
            </a:r>
            <a:r>
              <a:rPr lang="ru-RU" altLang="ru-RU" sz="2800" dirty="0">
                <a:solidFill>
                  <a:srgbClr val="002060"/>
                </a:solidFill>
              </a:rPr>
              <a:t>нельзя выбрасывать, так как в природе это не разлагается. </a:t>
            </a:r>
            <a:endParaRPr lang="ru-RU" altLang="ru-RU" sz="2800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 startAt="5"/>
            </a:pPr>
            <a:r>
              <a:rPr lang="ru-RU" altLang="ru-RU" sz="2800" dirty="0" smtClean="0">
                <a:solidFill>
                  <a:srgbClr val="002060"/>
                </a:solidFill>
              </a:rPr>
              <a:t>Первичное сырье – нефть, газ</a:t>
            </a:r>
            <a:endParaRPr lang="ru-RU" altLang="ru-RU" sz="2800" dirty="0">
              <a:solidFill>
                <a:srgbClr val="002060"/>
              </a:solidFill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78416" y="5839535"/>
            <a:ext cx="5040560" cy="7920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Пластик 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 rot="10800000">
            <a:off x="11583545" y="6213067"/>
            <a:ext cx="432048" cy="432048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56216" y="168069"/>
            <a:ext cx="781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Сортируем правильно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4104" y="5961039"/>
            <a:ext cx="4854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373" y="1019195"/>
            <a:ext cx="7459711" cy="4686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381798" y="5961039"/>
            <a:ext cx="432048" cy="648072"/>
          </a:xfrm>
          <a:prstGeom prst="actionButtonHelp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227757" y="4306458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собранные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9585325" y="982469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а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40379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69029" y="1413358"/>
            <a:ext cx="7373847" cy="310854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ru-RU" altLang="ru-RU" sz="2800" dirty="0" smtClean="0">
                <a:solidFill>
                  <a:srgbClr val="002060"/>
                </a:solidFill>
              </a:rPr>
              <a:t>1</a:t>
            </a:r>
            <a:r>
              <a:rPr lang="ru-RU" altLang="ru-RU" sz="2800" dirty="0">
                <a:solidFill>
                  <a:srgbClr val="002060"/>
                </a:solidFill>
              </a:rPr>
              <a:t>.  Это делают из </a:t>
            </a:r>
            <a:r>
              <a:rPr lang="ru-RU" altLang="ru-RU" sz="2800" dirty="0" smtClean="0">
                <a:solidFill>
                  <a:srgbClr val="002060"/>
                </a:solidFill>
              </a:rPr>
              <a:t>песка, соды и извести.</a:t>
            </a:r>
            <a:endParaRPr lang="ru-RU" altLang="ru-RU" sz="2800" dirty="0">
              <a:solidFill>
                <a:srgbClr val="002060"/>
              </a:solidFill>
            </a:endParaRPr>
          </a:p>
          <a:p>
            <a:r>
              <a:rPr lang="ru-RU" altLang="ru-RU" sz="2800" dirty="0">
                <a:solidFill>
                  <a:srgbClr val="002060"/>
                </a:solidFill>
              </a:rPr>
              <a:t>2.  Если это нагреть, оно становится тягучим, как тесто. </a:t>
            </a:r>
          </a:p>
          <a:p>
            <a:r>
              <a:rPr lang="ru-RU" altLang="ru-RU" sz="2800" dirty="0">
                <a:solidFill>
                  <a:srgbClr val="002060"/>
                </a:solidFill>
              </a:rPr>
              <a:t>3.  Чаще всего это прозрачное.</a:t>
            </a:r>
          </a:p>
          <a:p>
            <a:r>
              <a:rPr lang="ru-RU" altLang="ru-RU" sz="2800" dirty="0">
                <a:solidFill>
                  <a:srgbClr val="002060"/>
                </a:solidFill>
              </a:rPr>
              <a:t>4.  Брошенное в лесу, это может стать причиной пожара. </a:t>
            </a:r>
          </a:p>
          <a:p>
            <a:r>
              <a:rPr lang="ru-RU" altLang="ru-RU" sz="2800" dirty="0">
                <a:solidFill>
                  <a:srgbClr val="002060"/>
                </a:solidFill>
              </a:rPr>
              <a:t>5. </a:t>
            </a:r>
            <a:r>
              <a:rPr lang="ru-RU" sz="2800" dirty="0">
                <a:solidFill>
                  <a:srgbClr val="002060"/>
                </a:solidFill>
              </a:rPr>
              <a:t>Не </a:t>
            </a:r>
            <a:r>
              <a:rPr lang="ru-RU" sz="2800" dirty="0" smtClean="0">
                <a:solidFill>
                  <a:srgbClr val="002060"/>
                </a:solidFill>
              </a:rPr>
              <a:t>горит.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78416" y="5629799"/>
            <a:ext cx="5040560" cy="7920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Стекло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 rot="10800000">
            <a:off x="11583545" y="6213067"/>
            <a:ext cx="432048" cy="432048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56216" y="168069"/>
            <a:ext cx="781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Сортируем правильно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4104" y="5961039"/>
            <a:ext cx="4854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216" y="871037"/>
            <a:ext cx="7629204" cy="4704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381798" y="5961039"/>
            <a:ext cx="432048" cy="648072"/>
          </a:xfrm>
          <a:prstGeom prst="actionButtonHelp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381798" y="4452675"/>
            <a:ext cx="1098199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не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9942876" y="2730016"/>
            <a:ext cx="198733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это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88288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7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927350" y="1680692"/>
            <a:ext cx="6840760" cy="267765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ru-RU" altLang="ru-RU" sz="2800" dirty="0" smtClean="0">
                <a:solidFill>
                  <a:srgbClr val="002060"/>
                </a:solidFill>
              </a:rPr>
              <a:t>1</a:t>
            </a:r>
            <a:r>
              <a:rPr lang="ru-RU" altLang="ru-RU" sz="2800" dirty="0">
                <a:solidFill>
                  <a:srgbClr val="002060"/>
                </a:solidFill>
              </a:rPr>
              <a:t>. </a:t>
            </a:r>
            <a:r>
              <a:rPr lang="ru-RU" sz="2800" b="1" dirty="0">
                <a:solidFill>
                  <a:srgbClr val="002060"/>
                </a:solidFill>
              </a:rPr>
              <a:t>Не </a:t>
            </a:r>
            <a:r>
              <a:rPr lang="ru-RU" sz="2800" b="1" dirty="0" smtClean="0">
                <a:solidFill>
                  <a:srgbClr val="002060"/>
                </a:solidFill>
              </a:rPr>
              <a:t>горит</a:t>
            </a:r>
            <a:r>
              <a:rPr lang="ru-RU" altLang="ru-RU" sz="2800" dirty="0" smtClean="0">
                <a:solidFill>
                  <a:srgbClr val="002060"/>
                </a:solidFill>
              </a:rPr>
              <a:t>. </a:t>
            </a:r>
            <a:endParaRPr lang="ru-RU" altLang="ru-RU" sz="2800" dirty="0">
              <a:solidFill>
                <a:srgbClr val="002060"/>
              </a:solidFill>
            </a:endParaRPr>
          </a:p>
          <a:p>
            <a:r>
              <a:rPr lang="ru-RU" altLang="ru-RU" sz="2800" dirty="0">
                <a:solidFill>
                  <a:srgbClr val="002060"/>
                </a:solidFill>
              </a:rPr>
              <a:t>2. </a:t>
            </a:r>
            <a:r>
              <a:rPr lang="ru-RU" altLang="ru-RU" sz="2800" dirty="0" smtClean="0">
                <a:solidFill>
                  <a:srgbClr val="002060"/>
                </a:solidFill>
              </a:rPr>
              <a:t>Это </a:t>
            </a:r>
            <a:r>
              <a:rPr lang="ru-RU" altLang="ru-RU" sz="2800" dirty="0">
                <a:solidFill>
                  <a:srgbClr val="002060"/>
                </a:solidFill>
              </a:rPr>
              <a:t>можно сдать и получить деньги.</a:t>
            </a:r>
          </a:p>
          <a:p>
            <a:r>
              <a:rPr lang="ru-RU" altLang="ru-RU" sz="2800" dirty="0" smtClean="0">
                <a:solidFill>
                  <a:srgbClr val="002060"/>
                </a:solidFill>
              </a:rPr>
              <a:t>3. </a:t>
            </a:r>
            <a:r>
              <a:rPr lang="ru-RU" altLang="ru-RU" sz="2800" dirty="0">
                <a:solidFill>
                  <a:srgbClr val="002060"/>
                </a:solidFill>
              </a:rPr>
              <a:t>Это можно переплавить, чтобы сделать что-то новое.</a:t>
            </a:r>
          </a:p>
          <a:p>
            <a:r>
              <a:rPr lang="ru-RU" altLang="ru-RU" sz="2800" dirty="0" smtClean="0">
                <a:solidFill>
                  <a:srgbClr val="002060"/>
                </a:solidFill>
              </a:rPr>
              <a:t>4.  </a:t>
            </a:r>
            <a:r>
              <a:rPr lang="ru-RU" altLang="ru-RU" sz="2800" dirty="0">
                <a:solidFill>
                  <a:srgbClr val="002060"/>
                </a:solidFill>
              </a:rPr>
              <a:t>Это бывает цветным, и его тоже можно сдать на переплавку и получить деньги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78416" y="5629799"/>
            <a:ext cx="5040560" cy="7920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Металл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 rot="10800000">
            <a:off x="11583545" y="6213067"/>
            <a:ext cx="432048" cy="432048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56216" y="168069"/>
            <a:ext cx="781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Сортируем правильно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4104" y="5961039"/>
            <a:ext cx="4854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49" y="1119177"/>
            <a:ext cx="6608773" cy="4405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381798" y="5961039"/>
            <a:ext cx="432048" cy="648072"/>
          </a:xfrm>
          <a:prstGeom prst="actionButtonHelp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9536123" y="3060026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Georgia" panose="02040502050405020303" pitchFamily="18" charset="0"/>
              </a:rPr>
              <a:t>Р</a:t>
            </a:r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аздельно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389620" y="4145384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это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74095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056216" y="1228397"/>
            <a:ext cx="8799256" cy="440120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В</a:t>
            </a:r>
            <a:r>
              <a:rPr lang="ru-RU" sz="2800" b="1" dirty="0" smtClean="0">
                <a:solidFill>
                  <a:srgbClr val="002060"/>
                </a:solidFill>
              </a:rPr>
              <a:t>акуумная упаковка, черная </a:t>
            </a:r>
            <a:r>
              <a:rPr lang="ru-RU" sz="2800" b="1" dirty="0" err="1">
                <a:solidFill>
                  <a:srgbClr val="002060"/>
                </a:solidFill>
              </a:rPr>
              <a:t>стрейтч</a:t>
            </a:r>
            <a:r>
              <a:rPr lang="ru-RU" sz="2800" b="1" dirty="0">
                <a:solidFill>
                  <a:srgbClr val="002060"/>
                </a:solidFill>
              </a:rPr>
              <a:t>-пленка и строительная пленка</a:t>
            </a:r>
            <a:r>
              <a:rPr lang="ru-RU" sz="2800" b="1" dirty="0" smtClean="0">
                <a:solidFill>
                  <a:srgbClr val="002060"/>
                </a:solidFill>
              </a:rPr>
              <a:t>; пластиковые </a:t>
            </a:r>
            <a:r>
              <a:rPr lang="ru-RU" sz="2800" b="1" dirty="0">
                <a:solidFill>
                  <a:srgbClr val="002060"/>
                </a:solidFill>
              </a:rPr>
              <a:t>столовые </a:t>
            </a:r>
            <a:r>
              <a:rPr lang="ru-RU" sz="2800" b="1" dirty="0" smtClean="0">
                <a:solidFill>
                  <a:srgbClr val="002060"/>
                </a:solidFill>
              </a:rPr>
              <a:t>приборы и упаковка </a:t>
            </a:r>
            <a:r>
              <a:rPr lang="ru-RU" sz="2800" b="1" dirty="0">
                <a:solidFill>
                  <a:srgbClr val="002060"/>
                </a:solidFill>
              </a:rPr>
              <a:t>из-под яиц</a:t>
            </a:r>
            <a:r>
              <a:rPr lang="ru-RU" sz="2800" b="1" dirty="0" smtClean="0">
                <a:solidFill>
                  <a:srgbClr val="002060"/>
                </a:solidFill>
              </a:rPr>
              <a:t>; мягкая </a:t>
            </a:r>
            <a:r>
              <a:rPr lang="ru-RU" sz="2800" b="1" dirty="0">
                <a:solidFill>
                  <a:srgbClr val="002060"/>
                </a:solidFill>
              </a:rPr>
              <a:t>упаковка «</a:t>
            </a:r>
            <a:r>
              <a:rPr lang="ru-RU" sz="2800" b="1" dirty="0" err="1">
                <a:solidFill>
                  <a:srgbClr val="002060"/>
                </a:solidFill>
              </a:rPr>
              <a:t>дой</a:t>
            </a:r>
            <a:r>
              <a:rPr lang="ru-RU" sz="2800" b="1" dirty="0">
                <a:solidFill>
                  <a:srgbClr val="002060"/>
                </a:solidFill>
              </a:rPr>
              <a:t>-пак» (для майонезов и соусов</a:t>
            </a:r>
            <a:r>
              <a:rPr lang="ru-RU" sz="2800" b="1" dirty="0" smtClean="0">
                <a:solidFill>
                  <a:srgbClr val="002060"/>
                </a:solidFill>
              </a:rPr>
              <a:t>); файлы </a:t>
            </a:r>
            <a:r>
              <a:rPr lang="ru-RU" sz="2800" b="1" dirty="0">
                <a:solidFill>
                  <a:srgbClr val="002060"/>
                </a:solidFill>
              </a:rPr>
              <a:t>для документов</a:t>
            </a:r>
            <a:r>
              <a:rPr lang="ru-RU" sz="2800" b="1" dirty="0" smtClean="0">
                <a:solidFill>
                  <a:srgbClr val="002060"/>
                </a:solidFill>
              </a:rPr>
              <a:t>; пластиковые </a:t>
            </a:r>
            <a:r>
              <a:rPr lang="ru-RU" sz="2800" b="1" dirty="0">
                <a:solidFill>
                  <a:srgbClr val="002060"/>
                </a:solidFill>
              </a:rPr>
              <a:t>папки</a:t>
            </a:r>
            <a:r>
              <a:rPr lang="ru-RU" sz="2800" b="1" dirty="0" smtClean="0">
                <a:solidFill>
                  <a:srgbClr val="002060"/>
                </a:solidFill>
              </a:rPr>
              <a:t>; CD/DVD </a:t>
            </a:r>
            <a:r>
              <a:rPr lang="ru-RU" sz="2800" b="1" dirty="0">
                <a:solidFill>
                  <a:srgbClr val="002060"/>
                </a:solidFill>
              </a:rPr>
              <a:t>диски;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искусственные </a:t>
            </a:r>
            <a:r>
              <a:rPr lang="ru-RU" sz="2800" b="1" dirty="0">
                <a:solidFill>
                  <a:srgbClr val="002060"/>
                </a:solidFill>
              </a:rPr>
              <a:t>елки</a:t>
            </a:r>
            <a:r>
              <a:rPr lang="ru-RU" sz="2800" b="1" dirty="0" smtClean="0">
                <a:solidFill>
                  <a:srgbClr val="002060"/>
                </a:solidFill>
              </a:rPr>
              <a:t>; скотч; пластиковые карты; зажигалки; ватные </a:t>
            </a:r>
            <a:r>
              <a:rPr lang="ru-RU" sz="2800" b="1" dirty="0">
                <a:solidFill>
                  <a:srgbClr val="002060"/>
                </a:solidFill>
              </a:rPr>
              <a:t>палочки</a:t>
            </a:r>
            <a:r>
              <a:rPr lang="ru-RU" sz="2800" b="1" dirty="0" smtClean="0">
                <a:solidFill>
                  <a:srgbClr val="002060"/>
                </a:solidFill>
              </a:rPr>
              <a:t>; зубные </a:t>
            </a:r>
            <a:r>
              <a:rPr lang="ru-RU" sz="2800" b="1" dirty="0">
                <a:solidFill>
                  <a:srgbClr val="002060"/>
                </a:solidFill>
              </a:rPr>
              <a:t>щетки</a:t>
            </a:r>
            <a:r>
              <a:rPr lang="ru-RU" sz="2800" b="1" dirty="0" smtClean="0">
                <a:solidFill>
                  <a:srgbClr val="002060"/>
                </a:solidFill>
              </a:rPr>
              <a:t>; смешанная </a:t>
            </a:r>
            <a:r>
              <a:rPr lang="ru-RU" sz="2800" b="1" dirty="0">
                <a:solidFill>
                  <a:srgbClr val="002060"/>
                </a:solidFill>
              </a:rPr>
              <a:t>упаковка для косметики;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тюбики из под зубной пасты, кремов,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мазей, блистеры </a:t>
            </a:r>
            <a:r>
              <a:rPr lang="ru-RU" sz="2800" b="1" dirty="0">
                <a:solidFill>
                  <a:srgbClr val="002060"/>
                </a:solidFill>
              </a:rPr>
              <a:t>от </a:t>
            </a:r>
            <a:r>
              <a:rPr lang="ru-RU" sz="2800" b="1" dirty="0" smtClean="0">
                <a:solidFill>
                  <a:srgbClr val="002060"/>
                </a:solidFill>
              </a:rPr>
              <a:t>таблеток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933700" y="5772891"/>
            <a:ext cx="7505700" cy="7920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Мусор смешанный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</a:rPr>
              <a:t>неперерабатываемый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 rot="10800000">
            <a:off x="11583545" y="6213067"/>
            <a:ext cx="432048" cy="432048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56216" y="168069"/>
            <a:ext cx="781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Сортируем правильно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4104" y="5961039"/>
            <a:ext cx="4854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152" y="935377"/>
            <a:ext cx="8459384" cy="4694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381798" y="5961039"/>
            <a:ext cx="432048" cy="648072"/>
          </a:xfrm>
          <a:prstGeom prst="actionButtonHelp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597822" y="4571693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вторичное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80959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134" y="894115"/>
            <a:ext cx="6756955" cy="4685535"/>
          </a:xfrm>
          <a:effectLst>
            <a:glow rad="1016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7" name="Управляющая кнопка: справка 6">
            <a:hlinkClick r:id="" action="ppaction://noaction" highlightClick="1"/>
          </p:cNvPr>
          <p:cNvSpPr/>
          <p:nvPr/>
        </p:nvSpPr>
        <p:spPr>
          <a:xfrm>
            <a:off x="381798" y="5961039"/>
            <a:ext cx="432048" cy="648072"/>
          </a:xfrm>
          <a:prstGeom prst="actionButtonHelp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689315" y="247784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ФРАЗА – ПОДСКАЗКА 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8075" y="5902815"/>
            <a:ext cx="9544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ВОПРОС: какой теме будет посвящен 3 этап?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64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амка 1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467" y="299135"/>
            <a:ext cx="11040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3 этап: «Отходы – в доходы!»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652" y="1244601"/>
            <a:ext cx="5626162" cy="4481189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7" name="Скругленный прямоугольник: правила"/>
          <p:cNvSpPr/>
          <p:nvPr/>
        </p:nvSpPr>
        <p:spPr>
          <a:xfrm>
            <a:off x="5186405" y="6036923"/>
            <a:ext cx="1819189" cy="60006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Правила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519310" y="980727"/>
            <a:ext cx="9636369" cy="4910127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Цель этапа – выяснить, какие виды мусора можно переработать. </a:t>
            </a: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Изучите информацию на слайдах </a:t>
            </a: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Выполните тест: «Можно ли переработать….?»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>
              <a:buFontTx/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Узнайте, где в г. Улан-Удэ можно сдать на переработку вторичное сырье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Ответьте на вопросы на слайде «Что я могу сделать один?»</a:t>
            </a: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Из собранных слов составьте финальную фразу.</a:t>
            </a:r>
          </a:p>
          <a:p>
            <a:pPr marL="354013"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Удачи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392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7732" y="436571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3 этап: «Отходы – в доходы!»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72" y="1729233"/>
            <a:ext cx="7555043" cy="4801325"/>
          </a:xfrm>
          <a:effectLst>
            <a:glow rad="1016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317291" y="1082902"/>
            <a:ext cx="11557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ВОПРОС: какие виды отходов можно переработать?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81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5697" y="131406"/>
            <a:ext cx="91006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Какой пластик можно сдать на переработку?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5" y="1331735"/>
            <a:ext cx="11347554" cy="524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23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39440" y="512479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ТЕСТ. МОЖНО ЛИ ПЕРЕРАБОТАТЬ: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3" name="AutoShape 2" descr="data:image/png;base64,iVBORw0KGgoAAAANSUhEUgAABe4AAAH/CAYAAAAhRE3qAAAgAElEQVR4Xsy993OkWXYldtJ7C5MJD5RD+ap21dMzGr/D7eHuahhDcnaXPy1Dod+k/2UVlBTaoSSSETsKSSR3RWq1SwY5PRyOb1/VZVBVQBU8kJlI7/NLozj3fS/zy0SigKppcYUJTKPSvO/Z++49995zbf/6Pz3swfKj/tHD0IvWD5zwd6837hu2oU+P/Yj5CX5bWugNnj2uTetrvZ5uv8evqR+bfm342UNjHOkI2xz3LFu/LXZreHzjx3uGiZIhDrdlfY7173Gt6e/yv/qzL+qnbkN9XiZoqNnRNqzvjvZl6N+WuXnRqE8cj17nE+aC35Nf6/snbErZOyPLfWy9Tujk8Jis+2fwBRt3ptqccNjNfsEm69jrduW9Xq8Dl90Gh60LdDvwuBxo1qvYev4Maw8/Q/pwH7lsGs1GHU6HDW6XHbmjtHz2/MULcLqc6HY7KFdK6HTa/b1st9sQjUYRDIVgdziwu7ePSrWKcrUEo23A4/NhaWkJ/mAQuXweh6k0qtUaQsEw5mbnsLR8DuFgBNVqAw8frmFvcwutZgvhSAzT09OYnZ3B5EQcnXYbh4eHODo6QqdtYG4+iWqliKnJKN584zUEgwG0O21s72zh8ZPH2N7ZRKVShsvtgtvjlDaikTDaHQPp1CFS6UNUSmV43G6Zs16P89KD2+mCw26H026Xf3u9HkRiYXCctXoN9VodRqsF9Oxw2BxwO93we/3wuj0IBYKoVqvI5fIyVtgB2HvocO49HoQjYUTjcSQS02jUmqhVayjmC6hVqmjUq4Ctg2DYB2/AiZ6tgx66iEWj6HV78Hi9iERi6Ha7aHe7cDqcsNkcIlfYTqNelzEsLi3CZuuhZTTgcjnkTFWqZZRKRWljdm4FgcAUiiUD+/s5pDN59GxOePwBXFq9gus3biM+MYWt7R1sbm8jX8jB6XJJO0bLQMDvg91mQ6VcgtvlhGG0kDo4RCDght/vQq/XRrNZR6fTgd3lRDgcwUQ8gVhkConJJIKeIB4/uodqKQNbrwWvy4lIOIzE9DSebjzC5s5jtDplONwdwN6F2+OBzeFCq9VFo96A2+3B/Nw8EtMJpA8PZD/k83l5ntfrlT1fq1XRtfUQCodQbzYRDIZkHzYaTRhGBz5/AC6Pj6cFTocbhXwRHo8PkXAE6VQKpWIJ0UgIieQ0/H4PWq06XA6brI1hVHFwsI2jbFpeDwVDcLk8cLjd8LiDaBkueNwTSCZWEAlNw25zwWjVsbXzFGuPPkatmkO3W8fUZATxWBRupwfx2CQy6SyyBQNTM1ewsHId5UoVDx98gs3na0CniUDAK3PP/ebzeFDI55HNZdHptsCtGgr75TcWi8Af8KLT3pEzGo8tol73wOhEsHr5C5hbvIquzYd2zwGnx4em0UY0FoPd4UKj2Ua9auD5s+fw+DyYX5xEOvMEP37v/0almMPS/BKm4tNw2txwOlwI+oMIBP0IR2PI5ovIHhVQr3ewcv4Krl69JXswV0gDvS5KxQJ+8pO/Q+pwH2+8cRuTUxNwu13Y3HyOp+tPMbswj1A4ilKlgu3tPczNzSMeiaOUK6JWLcNol9Du5FEqpWVcsUgSXs8EjBbw2b27OH9pCXfeuQOvN4AL569jIjaP9fV1/MmffB+dTgNv3HkdB/s7CIX8MIw63E4HlueXkJycRSaTh8/vw+R0HNVGAX/5//w5picm8I++/i7KhTIO9p7BaJTgcQOF3CHuP/gUTpcDfn8Qbq8fpWoJDk8XU4kAGtUjtJp1uB0R+NwTOLd8Dj1bHfXmAXpdF3yeBdTrXewdbuP8uVu4cP41ZAq7CIQCKJfdePIkJbLqyuXz+OHf/kcszCfkjMUiUdy58w58Xh8O04fowoDP58P6o10sLSziFx/+KTZ376Jeb6LdDMFpi+LOF17HvfsfY3tvCz5PEBcvrOKNN17HJ588xOTEPM5dWMT6xn2UqznE4zGk0jn4fEEsL13EYSqPaqWJq1dfg8cTQDIxg7nkLNpGS+RNp0fxyJvHBtgd8l+H0y7XULvdFjnLv2093kd2OZdd/na7IrP0vzumbtPXF8yrjOJY9DzzTn2h3mFzKL3BNnoBK62N3+X9J/c1D0tfmVPX2Oi39LOk/3y/21bftfxa9Rb9t/6eh1+y2S26nlwl6MiglCKgu0C5Sj2R3aJcdYDPkQkC0JW7yWEHHDa73EEehx1eB2C38992+Q4/z7/ZssPGtuzSV4fDIXJRqa1Kh2QfOtQJ9Lj7epLSvxx9HUy1wf467E62DDvvG7Sxt7uPBw+e4OHaE1QrFVy4eB7Xb1zF1GQcoXAQTifvHRva7Q5HI/eUrdeB3daFjfoJB0T9xMZdY5drkkNu1hv4sz/9U/zwb/4GDgf73FXvc317NnS7PXTQRRc9RCaimJuf4TUsc1CrNnB59QZ+/1/9Pn7wb/8dPvz4Y1y6dA6//1/9Hox2Q3QX7j3qJPyOwT3abpu6rtrH3J892GWPcO6cDgdcsMPTscPmcMhrai/1ZA47Xe7njiyVvG6D3M3sn4yvr7fzb76insPvqc/Z0Gi30ep00OmqdaLuodZUZk7WVK+1w9aDy9aF2+mE0+mUfUGdzs715zHkf9Xh6p+FXs+lzqj8v97pah+yHy1Tn+iw89w7Noj+x2dyL/KH+47rBvaT+0l0daVr9mwO7lKZW+4teQI/yjni52VOezI3MiYOs909ZhvwPbYxamuwH27+Ogbzwg2jzo0+22pvy5mS8at51udXzaU6eepvflbNAfeetut4T5kSTa2fjN7cG5RbPJGUeyLDuPbqFDucPB8Du2mg23Me1drrvWDV+9kXvs8xcj313tKfVUdTrZ58VtZYnUuZJ5GVIxaxyNmuEofyHTV27m21xpa+cg92zRYon8y17Z8FtbFFlqkZM+WpnF01b5wL9ZdV3o2xbWUxONsn/1htRjX1g3akn+ZloHfxyMj7Dau1VuO2ymbqhKP2pFphUyab66ovnZNsbnWWVf+UfBu0YV1D9ZFjhp85i+Z9aHn75OeZ+/sku1yMy5PxhNH76aS7VD//hXftyPKNfnb8d819c6z/J++Fl+nDCzfVKW++CCd5IR409ObgTld7drAWr4rDfF7jP+n5p6213sevMre8149rVcdbsvZNn/1fb9x63k8+C2dZj1fvw7BkepW5s35ntK8v6tfoe1oNsN5Lo3JgXP9efewvHq1VNRfM7Jiqbt62I/JS7jo7dRXeVV24XK6+fsv7iq8RdyJGUalUkEqlcJTNolQiTtURfa9er6NSrsg9TTyIF2m300U4HBLbNxwOIxgMiiz3EMcJhhCLEmvpoNNWz9D3nJqf0c6re7ivf1gQauqS7B+HTGyIv3t7e3j+/Dmy2axgE7TjZmdnsby8jJmZGfXcjtKFlKZs6iIWmaN0B+oCWu8YzJ/WD6jfGoah2rHYBFwpvl4oFART29jYwNbWFjKZDEKhEObn53HhwgUsLCwIBsc513YE29H3mpoT9SP6X0fp+6IvjgL3Qxtb/vF5gfjDG28Aug9ety7XkKJo+erwYVNK24t+lFp28k9fWbE09CKhe5pgOu39F/Xl8zrU4/pw0phGFXm15AMFbJwwOtbPU0B86+dHLxPrfGgFWm9cOSBaiTtpD9CgG7NHh57z4i3SV/40+D80J1qImEYiDXcaVDxgNHxpPBO85998nWp7o1qB0w4EfB7Uq2U8W3+Cu598hJ3t52i3GpiYiMPjdSOdPoTLacfKuWUBjyrlsoD2FH4UdFqARaNhTE8nRAh++NHH2NzaQqFURLPZgNPtwrkL57G0ck4M4mfPN5FKpWG3O7C4tIzlpRXQRCQ4nU5n8PjBI5RLJfh8fswvzGFqagqT8ThcLqeAzwRWDw8P0GxUUW9UEA4FcPXKqgBLoVAQ+UIeB4f7qNarqNeraLbqKBTzoMkfi0bg93kE0M/lsiiXi3C7CNzz+V20W4aA8ATv+cs1cjrsAk7aHT25BJqNJhr1psAN/IzL4UKv3YPT7oDX7ZYLpNtpiyHeaDbkO22CRjQ8KcBtdgHQG40WqpWaAPDqogijXi+jWi+iazNgs/fgdjngchAcNwSUJgCmQAUlSAkY+3wBuZB4Efl8HiwuzqNYyqNaKwnwMzU9AZfLjmKxgFyhgGqlBcNwwh+YRKXSQrnchMPlQxd2XFy9jDffuoOJySlsbm5jP3WIvf1dZfR1CbzYpT8Etnkx0qlAQNHn9yORSCASDdHKx+7OHlKHGYQiEQRCQXEq8AKMhiNYnlvEUWoPrfoRirk9eJw9AUkn4hO4d/cutvd3EI0H4Q3Y0O42BEDu2oCW0UWj2RLnQSwWw/lz55BNH+H5s2fIZnNygXFP0gCu1eqoNuqIxKKyJzl3wXAEhWIRh+m0XE6JZBKpTBZOuwvTkwm02wQinHDandjZ3UW9WkXQ7xfAnA6EbseAP+BGwO+Wfbe7u4lcPiMXPMFUr88Lj8eDSrUJp4tA5znEYjNoNoBisYhiMYtc7gD7e8/RbdcxNzOJuZkklwi1WhNulw/1lgOhiWUEo7NirqcOtrGx/hAdow6f1y17jBdjvdpArVoXBwWdSR6fE7Oz04jFw/D6PAgG/SgUPkMuX8DUxAKCwQXUmwHcvv11XLp8B97AJJptG7K5Arb398Se5jxzb5VLNTQabTjdQTjddMb08OTJR9jfWUMk4MbC7BwmolMo5sooFSuYn5/D/OICsrk8ytWaOOCCoQlcu3YLhUJZHD/BoE/kz4P7n+HBZ3fFyVaplrC0tIjVy6ti5+zs7SI5OwuP14/3P/wQHrcXzUYDqb0UQoEIFhZm0WoVcZhah8/nwOXVy8geVbG3k8H+3j56NgPXbqwiFo9hZWUVywtXsbWZwtqjxyiVCvD4qNgV0UUbTlcPFy8uI5Pax/27n8gevnHjOt555208enwfH37yEyQSUfwXX/gm0vslPLx3F3a0cOn8vID+P/7xeyIP3V4XjG4DcLQRnQrBbu9gIhpBs9ZCr+3Bwux5PHn8CF5/B/GEQ/ZYPHIBvZ4fa2ubSExfxuuvv42tw4/Rc3RhNCN4cH8H3/zmP8L0ZBw/eu9vcOHCCqYmJ9Bt0xnXRT5fRLVWhc/vhsvtxP5WFotzc+g5N/HDv/t3sNmcqJS8SE5dxu/93vfw8d0P8GjtPorFCkKhCL7whS/gKF3H4vxVTE1HsJ96gs2dR2h36qLwXl69BrvNi8/uP4XXG8KVKzdx+dI1TE4mRNbxHPOM1RstAbHanS6MDpVnJ+xEfW1U4jpodwhodomFiayn+qKBe1GETaBLvaZBGfNe7/uhFbjRv+MFJDkOUlCmHtdNTLDAvPs1cE/wVYF7xxUzjqcPyPSfw453FEhzAnA/Csb5CNYJuGUa9H3nhJofUXShnBmU89oYkPaH9AgFJPJOdwqAT+Ae8DkUKC+/opBriHEA3Ov3O12jD0wpOd4dOFBMcE/rMwIi2ujs55rwVeUc4Br2enQC9HD/swf44Q9/hN3dXVy+cgVf+/rXsLS8SNhb7hk6qjk6Gg3UD5xOt/QTNES6BDl5B5qaAw2oNmeC/7OhXqnhBz/4AX75s5/Jfcs7m64Mhwk2sk/cOQQQw7EIZhYSgEPNX7Nm4PatO/jn3/sX+NUvP8Uf/Pf/A27cuor/5r/9r6WtRqMm+9Nod9Bq8y7votM2gWbTMKIjSubCzrl1CXDvttngardlntl3vsfeK/CdRt3AYOKUGdz73NOyvsSQaQMoUJz9FOeBYShDiEA/dbS+YWg6b0wjS/rSU8C9GF8E7nttuEzgngA79wV1OYK6cvwITnJfmdqZzTYA7tWeH4AqHAPPbptjUWq1CdxTx1BrIjuZz5dNoAw1pQfzGXzXjo7N0XcIyXnuKUNXHBtca8umZtyIrTOwekZ1b33G+nuSzhO7DW6OUQOhHKz5o41lbUQqEN4E7S1AsXLJaOBeWY0ChFtPXI+OD4sxOhjtAKzXcqx/piFzpcwSDbAO1mz49WGZw7FyT3Gf6TXWbQw7WtS+oDiRWBCxKcy9qkVKf0pMeWr+W88vRZjA63TCcV+KI4JrRXmtHaraAaKcWHoNlHw1LW0BCijLTUeNuf/7ILuec+2A7bejIIhTf4ZstWH5qRxrMqPHna1jwHr9LA02CKBott+XtPoesDiQT+qjzKUFk9RzO84uHmfPypk0n8fZl7NyAnDPNgd74XgwnV4bNR0nA/fj+naSvdu/Z88Y9Kb7cDouoN1oalOcpfnT2zx1J534gbNgIOozx/fr8e+aZ/GEQZ3lWWed99PA9r5MfAHodBYwWM/9y/TdOtlyOo8FURxfjnFYiz6rr7a6/7mBeyWbzuK0OG18Z1nr0TMyPJ/DKu5p5+m090/r74veH9oK1E36/o3j9+GoVm6nHiJBKjYJouTfxWIZjWZTBAn1zHQ6jYP9faTSabQMQzAY2h6tVkswF9r/tM2phwaCAURjcUSiEUQikf4NTwyIn+N/ZRdRNneUg179WOwQ7TjvvzMSONDfBUo3dTicgtHUajX5JUC+tbUp4D375XZ7EY/FBCy/ePGC6FsScCt36+AOtMp8LW40cK/vCvU8ZRtwbnQwhFWv4uvlchnPNjbw5MkTAe4Z/EgHwvLKCi5duoTV1VX4/X6ZE7fbLeOg3cfvSlCmCeDLc7X+agawyLP+u79aU3EFSiM7WRifcKG/aEOdVTCNgvhDAL65yFZvy0CA9kWy6t0pKP6LQPzR757W1lmeNzo349r8dQ/0uEvgJOD+pGeNvj56nVrfP0mZEkXIXKtxmsNoP3Uf+wJUnRozYmdgAIxGdhybU/neYOeOu6xO8e2oJlVYR/+nP04LcK+jc6jYE3Dms5RXkuB9T6LWGa1O4L7dasLvdiHgY8RxFo8fPcCDe58KmDWdmMbkZBw7u9sSPbcwTwB9UoD4cqWMqekpAfcZnV8qEqBvYnFxEYlEEh9/8gk2nj3DYToln6XgjU9O4eLqKmbn51FrNLG7u4dCsYSZ5KwIiYW5JXEK7O/tYf3pOnJHRxLJF4lFkJyeRiIxJcAphU0ue4SdnW2Jtkevg5lkAuFwEB2jIw4Fn9crILNE69kZdR1ArnCEze3n8PkJflOWdCVivF6vieFGjyInt9Vowe8NwGlzwN6ziSBThmsPcCjnB3+NVgfUuB2MxnN54HEwLs8m88u5VsK0C4/HJRcEAVCj00GzbaBUrqLRNFCp1iQ6NuAPYmJiAjMzCaDXRr6YQTqzj27PkDXk89nuRCwu4DYBsXyhJJcBBao/EBQQmmvA9eEza3VGKPNvB+bmEpiYipnOijyKxSoymQoavPfAuWK0lw/BUBTJ2XlcuXpNsicYbc91TGVS8Hg9CASCCAQCAm7ncwUBS9kfOkwWF5blu8VKGfGJBCpVA3t7GWSOjjA7l0Qk4sfdux8jn01jbnoCVy+dhwN1HKU2UCsfweuyoWO0kD3KI5crIjEzhUDYhVa3DqPbhuQe9Bj1SKNTAUsBvx+tRlM8xq0mwSmYDgwCnAZcbjcC4RAWFhcQizESNIJCqYTN7U2Zp6npSelf+jCDqUlGb/vR45o6XGi32iiVyrJHGN0+ORlDs1mTbAKvz4Vw2C8Oof39HQEymT3C19Xc01nUxNzcOZw7dwmtZhfPnu+iUCiiWMiiUDhCpVREwOvC5UvnsbK0ArfLi3y+ArsrBJsvjmbbIZHnlWIWxXxGgHsiad1OD70Osx1qEmHK64RAvdfvQSI5CbeXEaFduN0OhMNFbG7uotVkpsA8mq0AXnvtG7hx88sIhmbg8oRQLFdw9/6nqNRKKFXyCIR8Mu5CroxwdAaRyDTCUT+ert9FvXoIj8tAu1nDlYtX4HX6MD+3gueb26g3aihWikjOJDE1nUDL6GBx8SLaLYdkMvCc0lGWOjzE3u4O2m1DskGYCeLxeeEPBAQxCoRCYszmC0Ukk0kc7u8hdZDBrRtv4fKlyxLxvvbkI3x2/xeYnAij2Wjj+cYO6nUDsXgUzWYJHq9DsniuXXkLnVYQ9UoH586fR7fXwfsf/BLxiQjeeOsWGs0ynjz+DH/z138Ju81APBbEW2++hq3t5zhMP8XElB+3b34JtaITP//7X6LVKGN6wi/ZEtubOypK2mlHrZlHKO5CbMqPcqWCXtOLeGQaHpcbX/rSl/CX/9f/iWojh4urc4hNROB0BGG0nTg4qCMSvIyFxXNYe/4eGkYJXs8Cuu0QvvzlL6NUKOHjDz+UTBTKVe7NZ8+2sbGxKXNMZyoVqY2157h+7Twqzfv45P6P0G4B7VYUrVoAX//6t0T2JJIJbG5uYmvrOZaXF2FHCLPJi2h3asgVtnF49AyRmA/r609x5coNhEITeP5sH+VyC15fEN9+958gmZiVvSdR1z2IE63eMODxMmuDjkaFHmr5KuAdwZ0OAUWH3F9U8AgcU4Zp4F4pnApmVAGelshKi77UV0BVKKnSpwRdZqSnyiwyUXfzjlQRKzpqlc/Rkcvmt4exezMjQCvHVkWXZ48AbN9xbzHSreCK/q6f2K4ZqauCixRII/EzWg8hsCuYi7pTrM9jm33AzYxCFsWZkUV2B5w2ymzA67RJJpCT4D+dw7ymzM+JseCwo9sbZAtox4lEi9OxoqOgzYgciZQhMC6OFC4n21AA9v5+Gj//2a/w13/9t7Jev/mbv4mvf/NrcPt4d7K/HEcb3U5L3ZemASv2B6OiunTP04BxiBNb4p1tdjGObD274P3Vcg1/8sd/gk8//gh2h3mHc6wS8U9jpif3gc1hQ3Qyipn5JLq8HXpdkQWv334b3/3u76KYr+EP/uB/xNxiEv/y934bNnsH7XZTZEC3a0fTsMNoM8JY3SXiIpC9ptZHnON2lwDkLlsHznZLgbwC3LPvCpwm4K4yTwaAbVci0O0CWlt/9Jryv9r4kQh1Mzpd64XU3XTEvewiqzFEJ07PUBH3khGg9Dz6S8SxYKeTx6omqmyHHlMM1Inr21B637a7dB700BYwV50/yTg0dY++sSj7V4HaGuyWPUrj2eYwnQ/KYcexi64kTzX1bkmI4QlgaPcAHDeVpYFea3Fa8EXJfLBDHCiceXmm5TOShSHzb51t7YAZZPqwP9aIdWnbdD4MMO8XAPciH8xMITP6Xs3hIKraqtuP2ix9x4KcbQWES1aDUznfxLllAf81cK9llZY9GrLXwLNaAlPOabloZnuonAJt+CsgmJk7KlJf/Yozr6Ocefr5smbmnpa22TfpwCDyW0dAyuc4Hot9xNfUmVDtmAbMCUDo4G01ZxanzFCfhp24plmlgGDdxLhoTSvIYrHDzDSI/pj12IcOrbXnfSesmrhxNufoee/fJZY3+nalBbh/kf0nc2mJbBztX3/ORlK6X8Vuf9XvnGi3W8Gu/t9nsnbHOOLHrczLv3YabjIemzj+nD5Wc4YsktN6edq8j+oYJ4HbLxrbSe+Ne7ZgJadFnL5wUJQJp6/z/xd4kymoTuzdaeM6bS1OW0sL0nP6R1/hE6P9Gx3P8L9Pduhp2fQKXXjprxwD6q3gvQ5WsQSRCFxtAtDc69RVy+USGo0G6o2mAPJkdSDYzAj7QrGgAHCPAvYJ3AcCfgmQ5OuKrSAizBCxeFz0YrFBdIafiS0Llic+pwGDRf9+URewup/MDKuBG9l02pszI+fV4lymLk4cjQEbBO6ZGUDQnjYZWQCoZ7Kfly5dxJWrl6WvxLMksKTvQBzYR3Kr9++649lYOghAr7G2e9gWcSJG+u/t7ODp06dYf/pUgmFD4TBm5uawIDheQoIjifcwGJL94XfZf/4SL3MxsJX/M7PUlN6qsiKlfwq4H7oSPzcQ/7RDPG6HnhXE18rKqPw76ZnHDuDIw0+To6eN5bT3X+Y0voxgHycIRy+i0559rI0xEfejgmjI8B6n2L3AQ95XrkYmXbc5UKIHKbgvGkM/wuzYmprK8hmcOiZqMNSCUpYHUVpyiIQap2um4CpAQ0d5Neo1oXlpt0hvso9GrYqpibiA97VyUSLvN54+RqGQFboHAmyMYufhJWVNNBYRDxwB72g0gmQygezREbY2N+Vz0UgU6aMMMtkjZI6yEsFJwJrg3IVLq/I7MzuHVDqDvf0DAZ9vXr+JG9dvocuU8VYT9+7dxc7WllBrMEqu02G0uUuMrnwui8ODfekbwUAC9stLi2L45HN5iYLtSmpTW0AtRqATdGXEfSaXhk+ipyGgK6PuSXtDsIK0H/S0giC23QmjwfAkGyLhEHqMoOs20ekZYoZSWKn0faeA+06bE+FACImpabSaTaQPD1GtlMz5twmwGp+cRHRiQoDJVPoI1VoDtUYLtXoTXq9fsgsm4jExvEvlHFKpXdTqjGgPi9nLC8vv82IuOSOXDyNYSUnEUOmJyUm5jJiCxYyEYjGPSq2IaDSIUNiHWIyOgSg63ba0UyzVUMjXUG90UcjXYRiA1xtGJDqB6ekkQhECoC3kCnlxvjBrgJccnQtz8/NC11MqlLH5fFsiIefmFnD58jXEJhPIl6qwO/2o1bp4ur6Dg8MUDNK8BAlqA5nUNsqFDC6tLGJlfhqV4gHajTwm435MRMNCkcRIcs5zBw1UGiWU61W0GNHrckvfmBGRy+VQr9UkWrPVUBGlHo9X9hOdNgTJq/U6JqemsLC4JMBtOBJBrdHA/uEe0ul9+HxuoVZ6eH9NokKDAYKq9CzT4+6QtkkJ0qzXsbp6Ca+9dgvb28+xsf4YyeQUkrPTkvnxfOM5uh1xryAQZNQ6wYuWXHykLSqXK8jmStJuPpuTS5vn0OVwYDIWl32TnJqRdSg12ijUO6g1u6g36+i2mwLat5t1NOtN2Lo0up1oNZTziKApAWuCZ6TJ4bq3O4zed2Iy3kW9waj8Dio1RkaHMDt3DW+++Q0Eg0nA5kWpUsWTdUaEO7Dx/BE63SYxUJRLVUzE5hAMTkvmTSqzLdHuibU53TMAACAASURBVEQAHpcCYtuNDpLTS5iensPm802hY/H4Xbh5+xoC4SA8rjBqFTvi0WkBgXLZnKJOaLdRrVYwM5PEkciJjDi3JhPTOBIqrRQSyRnE41FMxSdwlM6iUe/C6w5hcWEWjUYWf/bv/xfs7DzEbHIa21v7qFUMvPvtb+Pu3Q+QzmxjcmoSly7egt85h1AgidffeFPouQ7TB0hnUrj92i34/HahIWq3q6jXcvj4w5/i8HAbXrcNkQk7ovyNzMBtm8KTR9so54sIBpiRkIHRZHRxAPHYFGwuA41uGp6QUihreS9cCMHjscMf6OIo90yA0GRyFqtXzklGSaNZAxBAMRvD1NR55EobqNQz6HaDmJtdRSQcQyFXQCZ9BL+HFEhhxGLTqFYM7O6lcOHiKr70pS9je2sL7//8Z/jaV1/H0633hCqHfYpFz+H50zzczhAWly7iO7/1XXGEvP/Bz7C9swGXg3LFj739TWw8v4/JRABvvsX9vY12x4bz567A54ni7l3ujSC+9a3fkBTSrkGA0I1Wy0CbSiVBStFxCVTyzBJYU5AQY44VlYhS6Hh3apovFY2vgaJBhKwowj1FGaJ/Ru9iqy6gKCuUM0Hd/woMVv8wqffknlfKrQBlBCSVZ7X/DNVlFY3ej8g0I0qESsOkxOjrGH1jQ4GSVt2KT/M7FaApcYZm2wKMmfQ56slK+VagsRnJbDGYta5h1ZXEIU/gXsbB6Hs6nbkmgI0OYwJzgGRGuJxuMRZga/XB2n5mAzMlmInHKG2JIFc/zJpQHDUEtbtCI0fKrkcP1/CjH/0dPrv3AFeuXMc/+2f/Ja5euUz2HHR6pJxRoDipcHo9ZnS14CTaCrZDxwHBZQ9sbVLA0c+iMsdUpKj6L6Owea/80R/9r3h0/wEczo7pdFAgOvcQnVetdhN2lwPxqThm52bQtjECqC1ZcDdvvInf+Z1/IeDkJ5/ehcvtwMXVc+h2WwIk83Pcj902DTegxUCGblui3tkVRiMTghQjhHmAsge6cNiU84P3rjgbzO2jAOpBdLI+C+2eoqGx7l1JIzZBRL4u0VAqHcVsb7BH+5HlJnCv9x2Bc4foNoxCV3vA5XTAbWZgOE36mgElDjeGivwX0F1txj7QqaF4gveG6I4m7GE6AiSKX0dWaUqUPu3MIOq7KdkHKitPZ3SwMWvWiThETJCV0fvqVKpz14d2RyLZtPHOTBM6UHS0Oe9SOUviA6ADRcsM02g0jeue0NQoJwvPhlBRWUB/Ae7NfslmtUTcaxeFnnuVSaCBew1Mmye5D+oed9bo7w9khCVzh5REjLY3o+i1bBtQZUmnVAaFSfEzWEPTOSFzZso005HCrBCV3m+RcaZsoYNMqMtMB6LOjGD/REb3KYcGVEQMvlE2jBmZbzpg+2MSGi86bu1DNEJqfdkPJe/0zrOaVdYZs8r2IbkqGSwDSh9NgnSWAC5rar8ADQLKDFPPahk7DowffYbaJ2o8+kc7LfovWO+WETuzLxNeArh/kb3c7zMDW84Syt7v5OCPV/1eXy5ZnjuQPWrFj/+cDuj279kx3/51XxqHg5yMyYzr/WAf99f/lHk/qf2zzPvo2o/iGi+D6/w6/XjZeWdAwn+en74bb+zjT5uvs6zJi8el9/fZ9rm1rSH5NwZ70p89hhVaPqveG8zB6Hh+/fG92qpqHVvr3dqhLMEiwiQw7CwWKkCHQ7LkGRHOLHjiFwS+SX3De5+Blfx1e8h04JSAw2AgKIFgpGElkO8P+AWXcns9EiSigzrVuVLAuNKP1P2vQXv170Gwrhr1ICpC6+59J7gZoDOq0/Bb1Bups/FZOup+f39f6GkIomugfXl5SSLdFxcWRD8nlqXP/7jI+VH5q/fFqIzQNDbUQWmjPnn8GA8++wzrjx9L9D8dHTPz85iZnRXcgpgSKXuI+RD7Y4Cost1NOkcJMrDoPhLUwaBHBnyQUtNO4P6x5QSMV4w+j0j80w70uO36IhB/oJAOC/oXHTq1dwZjtCp71uefJhJOG8tp758kTEbn4CztvEhQWA2bcfM77rtjFSnLlwfK7/AnR5Wy/r8txvJof0bHZ21bc0eO41LUZ74vaPs8VObxH/Fojxr/Y5ULi0dyeH1UVE0/UotAADnoacT3eVkhB5YCjxHh5Ap/vPYI+ewRQgE/ZmeSmIiFkcuksLu1icP9Hezv7SKfOxLaDY/bJTQw0Ym4CEJygzFqmQZ6KBgQapvsUUYoUwjsM+I5Xywik81KRJrL48V0cgaXLl/BlSvXxKg9TGUk8v6L73wRC/OLuP/ZZ2JcUgcql/JIpw5QLOSRz2VQr5Gih97KCqrlEtrtFtxOm3DWnzu/InQlRrMlKVPFQgGtRsOkU2KEsjLshS+dDgAXLfQebE7FwUuwmJF3BGsZ+UzO8Va9jbbRERobwyAo0UKnxxB1U8KL5c70cfVL+hjyP4eDIclo2N7aFOeC0DMI/3hEaFsI3BudHvyBMEkEUGXEfSAkToYuI/Ib9MbmUS7n0GiUhVKEkYxMkScY6/WQ31zxuPNCI01FOBLF1PS0gKGkTSF9StOoSQ0An488uMxEsEkUNgU0I7ULhTqq1RbyuQrKpQYazQ7i8QQSiVkEQmEUS2VkczmJbOTFSioafyiAy6tXJUuC4B0pO4r5MubmFjE5mYTRdSBbqMLjj8LjjWFnNyM8+VXSGUW9CAQ4VzU4bAYalSKqhSPAqCASsGNhNobpqQgW52cxPzcnaWRbO+vIFbMo1ypokZ7D40U0NinzVSQNU6OJaqUqWRIEqQJ+gqVe2efcX5wXOiC4AKRgmZmbVZ7urWdotcoIh32CGW0+30KlXBfaIafTI7hhp80sB1KXKKeA3+vFlSuXMTObwO7ONjKZFG7cvI6V5RX8+Mc/xc72rnCkAwZg74D4l8tlg8frEr5/zrvP60e1yvoIzHrpSpYAQQSvy4sA6ZncAbRgR70LZAsl7OxuoW3UsLI4B6fNhny2gHaTwByzJOhccCIYCMEfDKBnJwhkSNQ8I//9fi8WklGJRDjKFuBwhxAKz8DvT2J+7gpc7hjWHm/C6fYgld7H0vIMWu0idvY24HSqjAW3IwiHPSDGNrM3bHYDk5MhhIJeifxfWbyAbLqMZGIRPl8ID9ceoNaswOntCQVLKl1E7qgFtyMsNQkoF2aTSaG+YqZEdCImYqxcrYiS5Q8Fsbm9g4drjwRoZ1oka0ZQeXn/Vx/jV7/8CJPRCbz+5lUcZTfw8NHPUa/n5Pyi65Ko8L295/jwo5+i22vC74mi24rhxrW38dadL2JqOimOjCdPn4pjb3Iygp/97O9QKR/hxvWL2N99hoP9LcTifsBeBewF+AMhGE0njlJluOxezM5MYWtzg2glnM4AFubPIRwL4MGTn6Nt38fs3ARalQAOdxoI+PwIhjvo2FJClxQKJvDW269jbf0eHj+9i+TsAlI7PnjcM4hMRISqJpfPYmp6FvlsEe1WDx2jK5EXrDlx7tyqUC/t7KQxN7+Ct976IlKHB9h4fA/V2g52Ux+i0cpgYWEZczOX8fzZES6ev45gaAq3b72J2fkknj1/iP/wH/8M9l4AK8tX0TLq+Ku/+kssnkviG9/4mtCGvf/Bp4iEp/H2na8gk84BDhcWFxdE+SRwjw5BT4KgBDsVAErFm2dUc1xL1DwjtyVaUAH3/BHgvkNHqMmxbvIEWIMFySevFdJxupC+g7VCq5RukwnSvPL7iqsJ3st3LO9p2gn9ojYqdGSj/n7/WQLoa0XeVOBN7nGrYS2UIujBJ3ip4obW8AXveLPczIArwJwXlX+gfqxjto5V983RU5Q5DqdNAFvWomHEPSk+FHBPcN8pETESxWtrK/58s/aNRJibacASCS80KHSqdGB3etB1+iXKnkZSLneEDz78AD/+8Y/lDv3KV76Cd9/9x/D7fWi1GuJMp2NbovctYJi0L9yjBFcVICg0cYyu5x2vQrtBKLZnc6MjEfc2ybT7o//5D7H9fB0O1njpKZDaZqdDVs0RQVjKpHh8QiKDaJy1Okz9reCtO3fwne98R8ZE3USc7OIwUum9fTCzbZNMEAL3Rk/t264A86PAvUkGY9P1EbQzhqMwKUnEOaM2B3vI/W4wit2SZq3nQxlxg7MgQCL7p/emCt+WrSaRSyZQrHacymZxdDtwORUATYcoHSQE71n7QOobaIeVacArghhFVaHqMSnrQdrns9WKyJ2pAuFlp8rzlINIOXZk3jUoIHRKCuTlb4MR23TSSZaNzi5RAIIy6QZRaorKZzyow/atRqdEinGM7Ad1KXM9lXNdOcV0Bo+eoz5swqkUB5qSO5xTOnSkhoBJtaOyE/oMsmqv9isC6HOuKK/4LOUoHGRYyJm00FuNs+3UGR4Gk/p2hNQIMB0KptNCnVNT3GhHi0l9pJ0u8hwTn9HOJAE+TGcg5bHe71qWCtBgRjoq3FllIwzcJhRaemwDC0POrvSTc60cM0KlZY3IN/eS7CeTM38gnzUVGveLmodT7dehzAPlbxKHn+zhgQ1ltYP0OPVrVltt+M4w7x6LvOrL+z5WYzpFxshkNYAR0H60IyP/HgLkLGMTGXKKQWuVq6P3g3XMtF9e9DMKCn5eAJ6aO6sb4yTAXvfutNUf3nunTO1LvT0eWzm5iQEUYzrorSnvlq+dNpcvwkl+ne++zOCH9BSro+UVnT2nPfusPPentfPy748H7s+CVY3KkJd/tlW6nW2fn7b+/VMzAuSfhiPqzINREPfVxvTrf8sada8DXzVgrajalA7J/iq9lXZnW4JCf/HLX+LTTz8V0DsYCgrAvLJyDlFS4UYjCIXCQslLG5M//D5ZAogHEJxXzmmrjq2yD+V5SqCbKWhS4WjUJTtwiPYz2gZXukWl6teAGV4qxdGvsThicMTfCNgzUIqUk/psxuNxXF69hJs3rkgvaGMxQIr2tmTsjpxbvbajEfa8+zVNjv6b1MbktGdNwI31dWw8eSK4HTEpBpUysGtubk4Ae9roBPCpK2lskne+ZDOYdZ6UG39QQ1Moupk9aLMLBjUC3Fs3kDoYg0kaKKUnbTPzG+rtE6Ikxl2OZ9m2Y0F8Kwjf3yLDN/W4y+TkC+b4LX+aeDhNYI17/6zC5LS5epV29OEdN+engfb6O6PPHd3wWkCPfk4pshbj2RINZBXqcmDMlOH+NTF6AVr+PVqY9vguVq/otRi7JyzAQ3+cpgrMQ8XH6cJmmtOe7TCthcCwOsAsVGEXkHfj6Tr2dneF553A/cLsLLweF0qFHPZ2trD26L4U/2QRR5/HhXajJoXnZubnkJhJSlukycllM3A6bUKbQ0HDqOdKrSYpOYzWs0nhTq9ES1+8dBnXrt+UqPtymUU6DnH92nUB3372058IWEdKkkL+SFLujWYNxVxGiuZWqyU4XTRIaIQbIBrGIpwz87NYWlwSkJ30OozEpuAwyIFGUdppo5DLo2004fI4JDqZFBdULFgwVkUnMQIOAtxPxqeBngO1Sl0KUxbLOfRAKogOHG5GtdgF2G0bBCAIRnDenVhaWEKPAEa3i0IuJ6ADTWLy6sp62u3iwPD6A5icmhHQ3unyYmZmTr7PNaGjpFLid1totxtChwDCG/aeGOccC7MSmCrPDUhgmvNKDykvB4IXLArJKMJA2ItgwCuAa0eisFlEOCwOh5LJY17IV8HfVpP7nrQmAQG8OSctE/gw2i1V4DUUxsLCImZnFjARn4LPG4Rh9FDIl1Aqkx+7jK7Ng+TcMuYWLqHe7OHpxnPki3l4/XbUGzlsbT3Cm7evIRr0w9Zu4XD3GVJ7T+FztzE1FcDy0iymJieRSh2K06ZcLaDVNuRCdLAIcDAMt8ePWr0h0YHkjqcX2Mt5dRM4p1h3CsjIPcZip5lMVgrTkvucFDZP1x+hUExhaiqCno1ZCIZEerY7dI54JXqXa89x8RkzyRmhQ2I628QEKXMaODzcl/QxRlGzsGk+V0Ykwr6RgqEuEfec83anAafLJs4vRcfEojAEy5yoszhxpS6XMh0P3Heleh25SgUON9PQuG9T4qCan5lBNp1HKV8T+hmAGSIe+P0hON0OGN06qnRuoSm0SCz2OxUmGNzGQSoNfzCGcGQatYZNCrqGQkm43SE8eUqgngZ1A/EJPxotAv37UoDa3nPC741IaqLRMQQgIlc9s1RCoRi+/lVGYUeQOsij2VR8zaFIEIeZHbz/4c9w6eoVbG6mcOnCTbidXuSOsnjr9Tdx+/YtGAaLQkJFSrjdcj5It1Kp13CUz0lhWsrYjtHGzvYW3nvvh/jgg4+RiCfwxS/eQSTmxP37P8GjR+9jajqMt998RzJgCCaubzyAYZRRzFeQz7SxuHAZr732Nm7eek14rZ8+fYaNjXVEIkHk8xmg18Ty0gyOMnto1MsCihFc2tx6ilDYI4WL6vUWmg0DSwsLQncktBM9O8JBRcH0cO1DNLGP5XMJwPBj93kJth73axf+UB1B/yTSqSpcnh48wTbqrayAjc0qC09PY2JyAZNTMWxvrQsgST5xgtEOOLC/l5LCwVev3sS5c9dQKhny+XMrlxU1lrOBP//zP0S2sC7OF2Yb1Gs9lEtNXDh/FRdXb2Bx4bxkH/3i/R/iV++/h1q1g69/9du4ePEifvC//VtMJydx8+ZNccwZbTs21nexMHce585fknXhc3im0GG0MqO1Ta50AWlIxwJxSEqEvQCrCugWGEywLRMk0vQifU5EBWppyha5A03gfvT+13fiODBbnKjHlFoddT9axElEsSkrFMWDjq6RNszIGQWUKlBCF6Ya7pNZsLPPp63GSRPfa/LW65okolNwPwuYa2lFivpSwh8P1rCOVwGGZpSoyQ/Oc8v6M9yvLnsPglEyYlgAV0blE7i3w+5URoqmX1Ggn6JDkWhxk0ZPgGC3F0bXhaNcXs7Io7VHyGbpvA+o/XH5sjjZPB63WuMOz7Eu1DnsfNBOgf44TG54oTuRmgGUcA70HCyUTcCZDrJD/PH3/w32t5/DTY77Hp0O9Doo/YU/uvArzwmNDDpFSUHHjJo33nwLv/Vbv2UW92qrPSjzpop96QK1tg4pehQfvSFc3QpAFxBUgiAIgquiueJ/semCs5rf25oQr4uPqoKs6iwo4F5HSY3q2FZjmsCdXn+B2M0NIs4ua+SuuU9dBO+dKlCDDhw6b+jcYJF33gwC3CttUjkTNG+/fF/tBR19zvSqnhhn3Adm4VV5JoMFzNRn7WiQOTI/I7z4qn4S57VjgsID+iu1x4codfpFPJVOMxSxZabGD0WVCfOWiuSWIrjttqLaoaNJHGSWIsFW6h1dRJUqF7M+LMA9z4WcCU1VYwa8aAog0R8s9QE0HEkHpT5/uiaHcmTwC5x14YMaEg9q6QYp7dbz3Jdhyr0p+0w5FNSvqh9gyqg+RjAo6Mczp2idVMaM7Cct1Mw9pJ1pVltHjcHcVhbaGHmmpu7SgIYl+0GD/h1STfXbsGZKqLH27SfLfPE1BcyovXMaHaycb/NzyhYzJ0JofoatXSs4b538cfaetq+0vLKewf7fI+CYbvOYjcwMIb0+Y3CE0buK7ffHpW1MXczwDEbtOLtQj6c/By8B3I/era/6bwXAmb9nbuQ0xGLQ0MvgByc9/nSA8+SOKz/qIHPupJ6f1s8XYTCnfde6B62fPQ3XsY5qdP/8Q4C5/38B7l9mnrSsPPNWHvvBvsA6sZmT1vy0vr7cXh5kdg271X690b3qt/s6tnnX6zgYzY/enxNToBCk39nZwf3793H33j3hYg+FQ1IsdfXyZdy4cQMr51YEYObdp7N4VWT7IDtsHM3YoCbUALynbjHiXrcIInW/qQ9o7cpSZ8Vc8gFBznFH/YB33lCZA9WqgPbb2zuoVKpSz42/r92+jrfeuIUIg1ENBuFqnXM4S0z0GFOf4dxRFyPmpusnEbjXtDy6KC4dBYzyZ4Ar2SFIscwIfxbFJdU155b91CPUOjd1DEXN6JAAnDYpc9qGYF1iMnVpb5YU/kaGhEbzRcC9mtfhzWwVradfEOMA1Zc7HOO38TEQf9Rbps1FcyOMCtaTLurRp43qGaeN+EWCwfreWS+T4/M/3MOXaef42I6P5gw6zlAz456vlVB9eY37jDx5JJ1SGjaVtAFwrx435KOzAvhSmOvFvT5pzax7wLQBjm02iQMwFWNJ87XBLHSlaAnYhqIHUKmz7DfTXvg10nw823iG7e0tAcyTiQSSiWnUKiXs7+7g0cP7EpFP24eFEt1Ou0SE+wM+LCzMi/GYSaew9vA+ckdpifIlgExhMJ1IYu3xE+zs7kkUn9sfhMcfFCDo6rWbuHbthoCXpVIFkxNT4nn88IP3xQBihHLqYBeNWlkimEkXUjhKoZSjgwAIRENSlDEc8AklDel0IuGI8JiT355GHovDcm7IOW60migIRUkRLNQnhpIAGgQqPHC63MKd3jaYoeCBz0tKjmUpMFnIF7C5uYGmUQHsbThcNJLdAqT1xPi3C71ONBrH0tIKNh4/gcGCvE6HFMFlRByzA+hlpaBz+3yIxibwzpe+gk8+vYdGsy30BNFITKiCWBC1XMzC53VKxDaL6tlspCJoCEgjbZEX3ONW3G0ej9C/RKMxRKJR4XwjiEGglWNl5Ldwr7vt0l40FBCvdKPWQLNpoFY1UMhX0GySI7iDJulXPD7hs2d9ApfHJQB+s9XC5NS0APeMrvZ6Ajh37qLQcjy4v4anG5uYnGS0fhzRySQWVy7D449ge/cQu/t7OMoeIlc4wNOn9/D6rSuYikXBxId8ehf7O09QyO1gbjaMQNApNDIEcZws/OtyyDhUsSNGF7rRszlRKFQkgp1UTNzTHDujs6WOQ6cnjpz5+SUpvMeiqQTvmSrHdjY21pDL7yIQcMDnZ5S9Wy5O0uSwMCrpf1g0mFkGBL8uXbqMG9duYGd7Gwd7+3I5Nhp1eD1szyZz12h0sLp6BcnkJIx2E9VqEZmjQ+TyaYlgZ3FjUibx4LFtAsi0vTsGeeMULdPNG7excv4CHq+vY3NnC/4gCw87kTrcgdGoIzk9i0alg6N0CbUKQSknAoEwfEEPenYDxUpeaDEmpuOIhuKwNRVNU73VFEDO7vRhdy8Dm90Hn38C6BIwtwsQRydZrZYT8D5fYEHibcRiE5ibmcPe7h6K5aLIEZ7VXpdOIy9u3rgDvz+OTodAXhCkwyI292T9ATaeP8a3/+m7ePjoCVqtrpyp9OER3nztLbzzzjuC21DpEFnE9PoehNPf4XIK5YIGMKgAPHr0AH/11/8BO1vbuHj+Iq5evYZKJYdnzz7FwcFDhKN2KdzLyHQCM4ZRQzTmF6lcPKqLw8Ll9GFh6ZycU9aV2N7eRSGfQyDgw9t3XpfMht2tZyjkM6LsOB0eHGVyUmzW4VLFGTudFiLhADlJ4HCwsKWBcJDAuwOVSg3tXgX+oBcd0nA0WUCY9BxVLC7HMJNYxt27j7FzsIbQhB3nLsbhcDvxbD0PoxWBxz0ldT5IkVUtV+FyeeH1+nDnzTtC+/TBBx/C4fTg1u13sLr6Gi6cv4nJiQVxRPndLfzv/8cfStFeUvCwzkA6fYR05lCcS2/d+bJk0xQKefzyg79FNr8FvzcsNRg8bh+ePl3H4vIyXrv9lhSrvnjhGuKxJNoGM1XmJIuHVxizRCjrCHjS2aSBSQKD1HcI3Cu6DBOwFLpwtbaKMmZQFFVx3xO801HpmqeZQL+KuB+nD+g7W0V6aO5fUnD0vdqDa1pAHgJ9JqBuZqzxTuwDYwQ/9f3cU3enBuiEHsc0ALRBp3SFYWoP3U8d9cL2vHYVFa70BUUzwR9GY1vDSyR6l4C+GYGu9ak+SG8aOVZdgI5KZqEzKIngPdlwyHFOx65dqD44JoKddGCyDoMCc61hruzWgApGLQOBQ6Pdw8bmLj69ew/Pnm2IXL1yZVWUekbh8I6v15l9oyhwCKQpB8CAZ1P3lYaD1q2oe9Chrzj0hVhJ5oNFTQncd2g02V1I7+/jj7//PyG9v2sC9ww0EG4dMcz6ABhsmJiYlAghns0GswmbTbz22hsC3EuWnKnvCFhv1qbREfc2ouXC7a5Ae0mg44xIkVFFkyPAuI7HtpnZJCbth6I9UmCpAiTVXlR7n+3SSTNsaPX3rjWqzM5I9644EHQUmkZWhRrIwgXL71O/Y00DFZCm9i6L01I38LmdZrFVMzLZjFBWQfSqdkE/otykjVGHg8C9orzSVDByPuSXILI6E1IDgHu1y4wsFvhty93F/gsHuhmIPGRHiNNO14ZQzjV1grg3lOZrBZEUD70JOEihZPW+tN1Wsfvi0DAdagIKWzjA1YmnT9XUyPuOm0HEvaTgCziuHAsqc9aihfej8NSZVbq3ohuyFt3lmVXjIbWUpiFS1oA+x3p81vNrHa8UWjZpg3ShaeUwMTNkNFig0/AtlF2afky3Zy0Wp1Pj+4Fq0k9NRaCAAOWjVM5HNccDXmurbTR0tiWTyoyAt4QaDihw1PvKUWueCzkzmlLqOHA/gLlMp4J4SlVQe38vSVYVT+hgnax220l25ujrA0DdjEc1QSKrhTbORh59Tc3msF1n/Uz/b2s2t2xMC9ijXWsvYdRa7wW9x/QYxfFi2cajYz+rLd4/byc4MazdVTJidCbGXt/mi6chFIPvnrW/Jz3tJKzjNHDUPLyaCELtZYtTatzzTuvri545Ot+ntaWff6ZxHMPHdM2fF63R5/Xe2XjuP6+nWXaOXsJXavqs8//ixq1anvrkSe2eFes727oPTmdfLpiy/WUn45jM+zUyM6QvllokeoGoPylOdB1gofSMRr2OdCaDx48fY3dvF+vr69ja2UYoGJKaiAwiWb28ivmFBRXJ7iROwMh0M4jEjLIfvYfVOph6hyV7S143RZPqzWAe+xixdfw6QF9/SQP3Q7Jc6yDqzEkdG6dTWm41GwLeH+wfJhHVmQAAIABJREFU4uDgAEeZI8GaGBF/6dIFoeVdWlxUznkzMEo5nJVeoDE9rhGBeuH+rysaoXyhIAG1BOv5Hv/LZ5BTnzgb7S7O4a1bt3D79m0B7t0ulZ2r9C0L9mk+j0GxXBPSJkvQHWtNGS2hm65WWAuwIqA96a1pV5P1oh9xf1ZBpTbo6AVx+oXx+YL4loUf8+jBWEyF6YwA/osu1c8DxH8V8P4sl9LLCg3r5/vK1ogRe5Y2XyQsrcrpOMF6TBGzgPajB31YmdHctZbzP0bo8fmiiJ1hINaE1iFh1JfmJkcui9PJwR4A92Lg6XRnMzWe0cM8gOSn56EuFgsCosXjMeGgPsqk8eCze6JohkN+zM8xGt8pEfjFfBaVSgl+Hx0ABlKpPVQKOYloJ1d1cmYWK+fP4zB9hFQ6i0qtAW8gDI8viOnELC5cvIxbt9+QaGEKJdIzfPTRR0KVw2KglWIe5WIOLaMmIJzXQ4HSQbWcR8doIJGcEnqchdkE7t//DHv7u6gR9LPbhdIn6A8gFAog6PcJ7zhfo9LPtP98ISceQRYuFW5Rp1OAc4LBBFXC4TiWli/g2tWbeL6+ha3nrPy9AaNTRcuooAOm7rPwSRQulx9Ohw8OhxuzswuYm13Ah+9/gFq1IrRCsVgEvY4hz5MMAKMlXtSFpWVcvX5TqILsDjfC4ajQpjxde4TU/r7M40Q8jIl4CD6fC16/C6ViFiDHq40gcU0EPwFXrnMun0ckEoXX55dUZqENqFQk6p5y3+11SqQ9QUcJQOt2kM0cyZ7w+wICgrcapBFwoNVsC6jsdnmEY50FXrx+r4AmHHcwFBE6GRYCJBjKyFtGuLvcPly4dFXAl/hUEhOJWbi8IfTsXuzs7OMXv/oFUhkWSi1hIuZHwOOGo9dGp1VFpZhCtXKIaMSJcIRgcgfNehteb1D2I0HwRrNuFkMhuES6DYIVXuzu74tRyH0XDAQkQpsUOnRkXDh/CTlehkXORVfmpFojv3wJ5UoKwZCaF4KQ9WYL4VBYUe00ednVpWgMaZNI7fQ73/0uNtaf4UfvvYfDg0MpdhP0M/K/KTRDR5miRKO+/fYd+Hxe1OoVNBpV/Pjv31N8+gEPolFS+bjVBVeumBzUpKQgOOWQ/n79q9/E7v4BPvrkY+H6TszQEUBH1o6sSXJ6DpmDArY3D4VeIhAMIhqPwB9yotJghkJenhULTsHWciI+MSEFFfPlMpwen3DtVytN9HoelMpNifJ3udwo5sg/34DXS6C1gWqtJJkbN2/ekIKy1WpZ5mMiPo2lpYuoVoF4jAVvnYjGZySDhI6Ro1wan93/GJV6Ad/7578rUWZHR1ns7R5gd3sPV65cxde+8k0UsyzESgdRCG5JZ7ShyvobnQ6MNn9Z18InZzqbTeH9D36KtUcPMJNIYvXiFdy/zwiMTxGNdeHyVOF2G1IDoNMCgsGQcFoTHCTIeeHCZezvp2Ser1wldUwYhXwRu7s7kiX0zhfuiLxJ7e8KaFwolOGw+ZDNFqVAJrMm/EFyKVLedVCrldBqV7GwOAOf14N4ZBJHqRIOU1mhpfF6oohEw8gepVCrcF8sSybL3bufYjf1CJ6ggcScB4nZJHZ3c6g3vPA6E/B749jceI5sOovZ2Xm4XE5cu3YNsWgEzTYdGCyYy7oDCXz73d/F6kVG31fw5PGv8Nd/9Rcik9Ejrc0SDtP72NpZg9fnwI1bb8LnjSCdzmDt8fuAsyKO16mpGYnmz2ZLWFm+hGtXX8O9e4+Ry1bx7rvfwRuvvd0vSkiucMqGrkHAXAWXkhNbAaG8JuhU7KJJXkZLRKZEgQowzc8okMoK4GugjcCYBiaFG7tfbNJ6O1ojiJSiL9E0UkxKa5ym7icXsoV2Q+rAqAhVHYmsNK8BdYmAglbVUY9Dm/CmkTG4tzVdhQK/BEhjvRS7DR6T31XRhpiAmHRRRdjrO1zmhRlcJhXEKACun2VVESSStsvoU97rBM6hine6XXAIVY4GnRXnNFEw7iXqBVo1FrBOwH86dJ3SHvWA9Y3n+ODjT1AslXD16lW88cYbUoSejn1VUFXVjuH5ZLukMOk3a9YIUA4VVaSURpkek8PFO5eQeJcwsewLiWS2+2CQKsfuxMHONv74+99HLnMIj4PtUDZyjhxicNBgEa7rHjA5OYX5+Xlpvy7AvYEbN27it3/7u5KVpqKSGQVv1lPQ4Kfp3CB437UpehsV/624Vvkjkd6inZg8/ZQlstd5TyoQkh2TwmlS3NMsyko6HmYxcJRyLpTTT+mXaq9xT2jDi69zXsnR3tdVVbhY/99WahBSu9BZQ+NT1TtQNDJ03njdTtkTgkUSAOeINH2KSQGj3BMqi2Cg8/ZXpE/5o9RVbcmqoA8WsJUaAwTu2WfTeSd6sqKbV98ZbHBFJdjPWjDBcsFlOd4B6KfGrsAOpZePATq6JlyqDX1zH6h1VrUiFKCv1ka3qAJwlGOE60rnnI5u52syZ/0DpgJh9L/NHvXfVTU7lINGFTMeQLjjwN/R8yv7wRLJrqiF1Nozqo36nM6a1Qa6AtStfPVqgnUdBGt7felmOkZ15OHAbjSXSKHrKnNhBDjRDsi+nDMNS5G15jqPAsj63Mh9YM4Kv8ZMEpHTsgYKWNazKxQxA4YCvSGHwPqh/aQgDMu+te5hq4Qc/7eae6sjyYRoRmyzsfaseSZ1y2rOhhH3vi1niahX7rLxFp485wyBXfqcWu+G0REqp4x8sv+W1fY9DYwc9/4x4M5sWUZ+QubDCTN/+uKM+cRpfR7X6FkxonGfG3d+9Z2gCLRGg0QHPTitr2ftl3VML2rztPb675u4khaGwzv2lZblJb70Dw3cj57Hl+iq3tu/Bjg9/DSrg/FkeXQMYzqhH6et9+Dca8fM8Fyctj91Dz9vLO+k54rD3ASy5c4S57VNdEbS2RKsf/bsmdRA493CzPr1jXVUazWxs2lHnr9wDisrK30KGs64pocbvZ8GdHYmaG+hxBt1KGhtoK/G6Mw0syaM9U46iUlj2Gmi7hwJBCHmZLcJVQ6D0krFEvYPDnCwvy9jZAAhM/dv3LiGW7dUcCs92DpLzry2+7YPaYEJzB8epoSlgDYewf9yudyvBcD3yafP4FG/3y+ZCl/72tdwbmVZOOxJN82AN/kxnfE6eIJtSU2+Wk0oiOkgYJFgAvV8nVhXpVwWwD6XzQqeSAxP7tp//Z9Gi9O+7IH8hwbx9aE5LibHHQwr4D6IPlDf1Z9/0YEafW+co/wkcPikdrWCeZaZPqmNswqLszxDb6rT2tR9eZlLz8oPZVXMThNiMkfyBTOiaIzQlWh7yzY40ZFwyiSMCoj+OLVtJUrwgJ+Tj7Wmymq6HB4+/hKkd7MqdK8nAoN8W/TO0UBnoVTy1T+8f19oSyYm40hMT4sKSuA+ldrHUYZga1Giw2vVApo1UpY04HTYhKKEEff5YgXZfBENo4vp5Bzikwl4vCyUmsTyuQuYm1uC283o7yZ++cuf4/HaGnZ2tuFxsOZdF243I4YJThN8J92IV4B7GvPTU4wGTuDx40fY292WyuIUIuTb9Xk8CAZ8cLudomBOTsQQ8HuRzWWE85uFdb0SHWwWOCOYYnPAYFkAuATo+8Y3fgOpwyzuMfJw/Sk6vQZ6aArXd00EYART03OIhCbR7TklupuFXR89WkPq4FD6EQr6BQhkAeBGvSpR+JFYDH5/ALNzCxLNyswDRr2yCOqTtTXc/egj7O1sol6vIDHF4qZzCEd8ODjckWwDr9cpVEKkNyJ4T6OfEeCqgIhHqH/o1SUQQCCUoIXb6xZKEtYiIGxULhQlk2JqahLhUEi81KVCVQwr2mYKSGb0IalzXJidmxWuOXpbW+Rn79jkM/yvzeZSwL2L/PNxRONxAfQYSTmZmEdiZgW+QAw/+clP8XTjMYIBF/xem4D2dvltoVnPo1bNwOFowetjlFYbkdA0goGorGGzWUU+l5YIbZfbIyAXHQReT1C4+BvNlhig5E+W4qBVUv80MT+3IEU0nU6vRFoXhOMth063jkbtCG5PD4nElBjhxWJJnB90OvFyPThICZDl8wZw8eIl/ONv/YbM04cffCBZKpKixgu40ULL6KFabSAYjODG9RuSBUGnyRe+8DYyRwf4i7/491h7vAabrYPZuYSsgwb66CUvFityQfNZt268Lmfi2bNNlEoF+PzcpzYUSywW3cDi/CKC/ggyaeWQqDcaCIQ8AtyX6zlUG4y67yIWSGBp5gIWl5YFDH+w9ghdm10cL7VaC0bbhmKxBnuPtSv88Lq9Uix3bnYa8XgYWzub+PjeJ4hNRIQ7m2AR6wkQeAyHWbjmAq5cvoMeArA5g3C6A8gXCyhVi3i29RiZ7AG+/e5vYCaZlDVhMWGOKTkzg6uXr2N3a09qEjCzhRkejOJmxD0BIcpLnjFmz9AZQ4fV7u4z3Lv7oXj9L164hMODA6yt3UWrlUY03oM/2BYaqfxRGctLq5iamMTG+n3Ua0V89atfxeFhGjt7u3C52WZY6kPwzJVLBUxNxNDrGijmcwgG/Gg12giHGLXOvdJEs1WVOaXsplOGtCEerxM2OwtW1+B00plWRaXcwvTkKi5f/iLy+RIePfhMKIJu37iNVquCx08+Q9dWhD/SQ6l6hNnFBBpCQ+PAzPQqWlUXHt57iqN0TrKHWM9idfWCZF7weTyD/mAcR0d1LC5cx7e+9U8lO+mTT/4WP/37H2EiPoNMqopKpYF8KQ23l5RNVcQnZ6UYbTgUg9tn4DDzGOGoS2Q7gfp6rYtLF2/i7TtfRblo4MnTLUxNzOLdd/8J/JQrHrdE8hvNNshQRkVSA3kaxCRThUThGqy1oAAtoUfQPPDCka2KV0rkiJUmwAQ6RLkdwG06rLOvB4lMMiNltW4kxRcFNzS5b0ZABeFm7vM4m3exNeLGNCBEUTWDpATg66fFKjixD/hooMvCcy3AmQXUZ4FxlwkwqTkYRLJKSor5I4AWnSDCcW4WfzQj161c+8o5ovaf1q01CCWRuYx6t7GQrEsixHWkuKoroJz4kurqHLB3yl52qwwg0mI939jEr371K6kvwVogPDMSiWN+RhV1VVHyOtpeRfhaeDdMfVX6y0JWZoS8Wm/yXzLi3gknM1Y42RLe40DXziLhDnES7Tx7hj/6/r9BtZCH26EKx8rcmxz3lM1SR8EE7hlxLxzrlPuNFlavXMX3vvc7clbkucw61JCyqRgLWCtx0opbXmhizP2pYO0BuGcn2Mi8P1KE8F7TxcLUh2QyZF9bgXth0TKLNpt1hnSbeu2VAacKebKvPBd9sFimRgHQmudeaZkKZGYWHX/osJGIe+G2Z8YFQXz1XaEjEq5XMzpdKJRMR5XsGYvCScOQ4xCo36SOYgVTAZUV1M87smUC9W0WNiYVELNr+pFyiuxH4PORcyQOC80lL74zOi5kJ/cBdtUbs5i0ObXDwCjpfaivabBXgcEK+O27DPpnRO1NrZ2rInQyZ6azQ8//ALg3GzYPmI7AN2Hi/mRJbQ/JKjqeTaHWyuyL3mtjQGGrDaCKpaqzzSwZHZkn+kGfNmcQhGO1SdScmg4Ocz2Vga/a1LUGxC4wsxRkeIotSUXam/JMO1CtjobBs0zwnWM28erjdpbqgAAnFsetJLYIPq3oRrrUMaUT6uxZZl1vgSF6qCEbTEpTDQP3p9mDll3e/3PYaXXcQWR9phWfHnrdLAgsqz1Er2pmDViysqx9OGZTvgRwrx41yGzS7fbnQNb+5YD7k+dvJENLBNDJJEfH2zkJcRi3IsOvvcqa6rk5vXVzm1nugnHf0TJM7XdLnZqTshBOAXxPB16P9+JErOCEPgyflZGiA5bmR3wuZ52yV/rcP0yBWutlNoybnaXTr7rfXty2CRCPQICjeN7ovhh1th0DoIceOsAZ1fY7jjcekxFjOv0ye/Nl52rc53V+G3UzqV+j+IDlhzzspHHZ2mYduYzoRQSXqUczuPPuvbu4dv06bty8gXMrK1haXkYgEBD9VgH3Zh0ey/bXd5uOKNBUeIOaPxrBG9U4zFACE7gXtcac4v691Z/y4ayjUeBeBmdmucn4GQjRYs3GmuAM+3t7EilPMNxoGQLa37p1XY2d+hZrnZF6UV04gmuQSpi41/7+AQ4PDwWc55wx6EbaMWismXXF2m2h6p2cmMDbd+7grbfewOXVi0Ix7HYQJxvUyCQWyOxsroWm2BFwnu0StDfpqBmASHocgvYMTBXmDylgSzrn1ucB3A9dnSNb9/QL5uUj8U3t5hSpcTKIrxVRUwhZUi9PO2SvAuKf1uaLhnEauH0WwXnmz4xcWC8rRPRztDC0Hi4xvs9w+Y4XRAMTYUh0akNbH/aR9kVJPuPgx3r2JNJQGz+mAW0q7fpR2gPJQ0tAkc/kgdYpRdpAJACsgISueOUIgh4e7AvAT45npsjzQPKAkos9dbgvv5ub68gfHQpAZkcTDntXACGmMM3PL+IoX8KzrR2kM3ksLJ1HYmZBItUTyXmcv7AqhjypQxg5//jRGrKZNKLhAEJ+D+KxEBxOFoEEAn4XYrEQfbIoFLJoE0Ru1oVGgxQ45LXnv0mRQ9CckbGkqnG7HGLQMvaH4BOBAHKBscAJrUlVUI10AqQ9YRYCEIlNYXnlEtqGDblcQTyZrWaN4lLoZliElBzfsfgUQuE47DZVNJV89fR4PlvfEI8nnRh8vq3XgdftEsA2EApINDfpWaampnHt+g3huGfx02qxjE8/+gAP7n2KjtHEyrlFVKoFocmpNUgJVAZp0t1uu0R053NZAVNYhDAciYgR7CEwGWZ2g1cEeLVeNfnhFW8ZPavtZgvtVlNAUSmoykrn1ZoUTaVdRA52p8MlQAupamZmk2bRPVVQtVpjWhapCByIRSfgC6iisLVaHYFwUOof1A0ChEV0eh5cvHQLmaMCnj59DLutjQCjug0KegN+NyPguqhUsigWU2i2yjKm2ZlzmJ9fFm7/QiGNXDYlUd+kNeKeIc896UwISpPBg0A6PcoE7Vl7oVGry35nRgEdI1OTCVQbLMqbE07zRj0Ho13G3MysOCjo0GGkdzI5g9n5ORitllDlcJwEr1gEkfua/O5HadZbYBYFazooqiO73YVG3UAkPCER7Pwhl3ssFsajtYf4+c9/gZ3dXczMxGVdZ2eT8l0+I5M+UjzyzS783hDm55bg9wfFu53JpIWyiBkkBOBIfUMKDMJOpBPiojaMKhpGEbnSAewuAqdtxHwJXFq5htfffAvpbA7rG8+wc3CA+ITap3S6EKBmYeJu24aANyTFlRfm5lSdi1oZH392H7VmFR2jLtHjlAHMZnG7AlhcXMVvfvt76NmDaBouGB07nm3voNlpSWFkZlckpyYxGYuJskCZQmCfCgfnp/z/kveeXZJl15XYDu8jMiK9zyxv2hugGw2AFEECJKGlARsYEmvpi36SNPogkrMkjqQRZZc0GpEgCQ5AgADR6G60q+6qLpve2/DeaO1z7n3xIjKyMrMaHM5IiZXIrsyIF+9de+4+++ydL2F0ZAxz0wsiKcH+I4OzWKIsi2qes/KEn0lTZlYDPFm6h1/+8mcii8XgZ2N9Ba1WHnPzKQxl6LFRxPvvfoRoKI1rl2+gVjnC1taSfD7n3eHRoRjhUrKDyS4abHLAezrM2LVQLhUwlIyjWq5jcvwStrb2Ua6U0Oo0pOKD/hHhcAzpoVFkMkOIJYOoN46RL26h1aaUEP0QruLatS9ja+MIv/j5+xgbnsXC3DUkYkHs72+g463LmrZ/tA1/pIVglEhWAPNzt1HN+7G+tIfjIyZBmzI/b92+humZMWzvruLgaB9RqfQZwlB6FsPDLKVs4cH9f8CTxw/w1a98E0cHDayubiKZDsLjP8b9h3eQTI2j3YjhyuXbuP38Ffzyvb/CQfaRJGPW1/bh9yXw0ktfwaWF55CMj6PTCUg1CyXNVLO+hXCYVUteNOuqYcC9ggxckdcQqfOOJCGY2FPcnpqLCppyfrFPRZKEoC4Z0IK2K0tWwCYj5WKhNg2lLZteAQvVdDTAqgHD1XSSQafqTPfvz4qlucAOCc0sB5JQpbLTBSQztlTG5lajLrt3i6KIAt8OgN49FRnzTQ3eCU0RnJb91DDu5aVGjqU3GiWAxbbpMjPd9yvtZkxV+T4LSGoTK5BiP5NVdCKVZyRUVG9fD0ZcU1kOy0owvoP7Pdk0jx8+xDu/fAf379/H/NysMHHe/MobkrzUBD+T+/RSYcK8pQE5ATSfXkMSCIYpLGkXaS8tH5C/k9FuDlNcJyWB4CVwT1DZgw4Bee67LZVkWX78CP/qT/4YjXJRTMy5lqlBqV/GGu+LSWkL3FPjXsDvdhvFcg2Xr17DH/7hH6puP3ndkjww5b+mE/hvP6WEjLcCe0zGJt+huQkHUZQaDI8HNUlcGENmYZjrOBDZKLKbTXJF+kpagMC9Rne22lEuaw1CXSxnMfu04LOpIJFnZqLK9ToLMvuYgBEwXGVlWOHBmSSVF1KSTRBYS6qljNyMYUnyGK8DlYexc8NUPjBJYT6P+66NB1nZRcCasnME7zlW+c3532LVgh6ZlcBi5SVNooD3YttfxqkB7LX6w0bL1nRtMNgh7ca1gjJTlv3t+hw5UNsKBSuzYwgzKoXTXQN4vOcYtGuJJLmknd2yLEqAsSxb59wgZnGsvOia0zpLgDH77Z+7gw7wMmecs4BmObQ/TLJGNPx1rtv1rsfjwnxoTxOa3wloLr4jCrxaEN3NoteY1zD/DXCvFTja/jpuXRr7YjhrKqVMXYQdy90zlf4XGZMyni14b4F7JuiMCbKtVnEDzvLmAdKk7npkNTV2cUsHnKf0Mk8/VZ0F3Bt0xL1Mm9tzXdf0l6zpZh90UkgDqqhPvadnAO77NZv7gft+8K//QU4758p6wEoek07RZnyaI4FZKnv64bwn2t67OuvsfaIzBvzirH53z1UL5p36HnuclmXK2lW7EvADPn/QM5z3ngYBuE+7nn293U+cPctFODitzf79Avcmi3ueDrzQa06C9e63n6fdfx1j7vRb7u5lFwHrT66rvQniXmj5bMzKGfMDEsgXam7z4ou22Wmv1+rNluBLNj4S6ZidHaysrmBvf08wBWquE7xm7P2jH/0IP/rxj3Dp0iW8/PLLQiwhzkQ5UMb/jo+WrtZ9j6e+Pha0t+uag8CZfcXNtrdAfQ/JyNWOapbusAx6TNMdoo/Fbk2in/uw6MR7SPqjpn0Ne7tKEiS5LZ8v4Pj4CJcuLYhcztzcjEjNEpNhm5GRT3kavubw4FCwJmrWE1ugbHC90YDHp1V0KhusVa+M/Um+XVxYwLWrV3B5cQGLC3NC3iU2SOY/r5k9PjbM/6KC9kVl1vObxEHibMT/Crm8nAlYrUvCH+MVSj1LJbDEnd5fN3DfM71PdO5Zg1mGwylZtL6tyA71k5v+OTcd9+LTLdU6OzCxlz8LxD8xtM8IeAa1zT8lcH/aonRmH5oAsT+oPg28P+0ZewIkh3ff/XQNhAZnvp33npEscPpyQDK136VbAkfDMusG6l3mPRdIa5Bp1zU1l1Dggl8MCkUD1OMV1rINDHhdy9rnhCWAz4P/0vJjrK0uYW93E9GwT75ppjk7M4UbN2/C6w+g1mhiY3MH5VoLsfgQpqYWhHlPsJtmoMwkstSHZrmH+7sIBan5Hkck5EOrWRGjVp+3hcmJESkJp54+TVx3tjexvPRYgVrKbNSZOFC912DIj1aT/+ZD0UhD2fL+AKVxvMK45/gnuETpFQL31JButfzyMxxJIBYfFg1XgrfM/KLD8nAmPRTgpeTP/OIVAUEj0QSKJQKtB8Ku3tnaFmCWgD0NYofTKUyMj2J2ZkZM9KgbTtA2OZTG4sIipscnROZgf3sLTx49QKNewc1b15DNHuDJ8kOUyjl4PGTCk4HYEu17ygGwbCkeiwtDl4cmAibRWFwkVGjqSmYxmfKqzdqSTYNyMm0auoZDAsSQ2UuNuGajKQa/tTpNR6zfWksAzvQwAemAJDrIMqc+Pv0AMhlWHJBxXhTm4Oj4GOYvLaDR6aBYbiIYSmNsbBG1OnDv7l0cHmyj2cijWjpEwA9kUnGMjgyjUS9jf38b+4e78hyJ+LCYdDJJ0Wgws3sowD03r3gyhUQ8hXyhhONcXljUkUhExi43Q2r4czNp1qWEQhIS6aGMJGiKpSKCAQLF1PjPCyOcuw7BcSZd6vUWLl25hMxwRoBaJgNYKcEAg3OE0ipsO64JzJa3201xr6d8UKVcF8Az4KesRFuYAFNT06DMCDdXGtoS4Eim4gLAEwylfNLu7h5yuQJKhRoqpSbGx6Zw6dJlqQCgLh0z6TTgGcoMCZDNzZQyV5zPNGv2UeDaV0ehvI8WKmJGORodF53yhYUrKFbrKJTKWN/cws7ugbDu2WY+bwDthgf5bBmdpgeT41OIh+MqORUPI1spYnuPibS4JDKqZVYGeJBJZZDOTOKtr/wW8oUWoolRJIZGUao1cZwvwB8OoF6v4GhvW6iZ9BsYnxgXMPoom8NRNotKqSxzaGZ6zjAAjcFpsy2Mi7/5mx/i6pVLUjJITw3OvZXV+/hf//f/AcEAhI3P9Wl2ehzzC6PYP1iRao5fvvMuSoUGMskMPB0aDO+IqXAqnUKFBqs+Ak1thMNB8fRgRcfhwQ52trZk3bp14wrW1zYwnJlB7riEYqkED709anWpjGi1fJicmBd9ba+fIV0JpeoW8qV1pNMRTEzMI5Oex/5uEStL65ifuYzDvTzeevNryGVzeLL0UNa7Uq2I/eN1pEciGB6dgNcbR7seQavmkXnARuHYjFFiKRPH6vpjPHjwGLFECouXrsDrG0KryT7kxnOEQMCLt978HRzsVqUCZmn1Lmqtbdz9/COkUtNYnHsJ1TKrlkJYWf8YDWxL5Q7Z9nOzt/Dc7TeQPazB749jenoR164/aGRLAAAgAElEQVTeEimS3b190Jx6ZDSDaJhSVAr6CNDpmNGq5jXXDfFuMKdIgn0M5FQ33LBX5KeioxoYGxkFF+CiSta2ik3BGn6RWaxwXxfe1725e4CxzCP56WbjumnAgv4owKWgtynbFRCUetUKIqlEPkFNlTtxgnEjp9I9ZLn3eIKXIpTSlYiw9ysXMFI5pgpA28AryUeVgDGkDddPCwa6IwtzawbsIxO1I+2jhqVeAe9FykWY7kG592g4IkltluWurKzggw9+JVVurCB566238JU3voKZmXFJ7HNkKzBvdOWtmbA0DSubuP77RDqDY8H2mACA0myUTiLwrix17htSpeQnkNwRM119vw/NDivEtG0e378vwD0aNXhRFy10YUcb4F6kaQSUV417HuwEaPT6UCjXxCPkj/7oj8SUW013VZLHkWUxzG+C3SorY5nAOqbJbHK+ZJipga8y7unr0EX2GdtJUsKMXQVNjdGtS7rJDa5046luPzvgpGSZdOw55qlMvhgAzVZPSOWEKQ8RwF5ARCYg6fHhVQ188TXiIVFrURToV4BYwWwDyLkMQ5lsoFGtTQqoJAz7l/4VCtrTjoUVb/I7/hQQmEz2bhJJqhyMjwTJC9LCjm57t5qhS1/rMu11TtkWISPcvF7aWk1ObULMnl9UJqQrk+OOywnSsn3sHBIPCDFa06QGX8skjl0vNIbuAuv9ZzBJ0DgcmW4f2jTEIOC+91xxEsiya5pMWcegtisLZq95ErC1q6iOWDaBNc7tgsj6N6tjb1n4NtFh26AL/hpQ3yQinNSKkRtS82EdUPY91jdCY0ydR/yfmCI7xp5cR3W1da/vvWfVXpBKUid95x5pK9PxgwDq853VLKhmdhLzIY5c8VMYzT1gjZiSW83/3tN0z7h52rnanA/PA3e71w739XvAsQEm7U87DytwpZulXsf2zuDnGnzmPs/dD76LiwKBT3uWp2IRMglcElguJtyg95llWOeVtIt+nxfvOA9w7H4WO8fda0V/2wyKDTiv5d4G4AOntdV/vMB9/0Oe/tDnWQeeNpae9W+9n2vnRW9M140bXaGGGxDuWy96/zlYCudZ7/ei77vofD3t9XYvU1IPUK3VRPWBTHuyyIlLzMzN4tLiJdm7eK5/55138OMf/1jO9/RJe+755zE2Ni6V/prkNj47wgTSvVFGiKNE0T1LODGV8QGS+NVpaCWOKQFDq8xspZmda3bV7FJ23X1pku6S8NaYUHlKWvmq8SyxhJpgOGSzkylPSVmeffn8lCi+desmrl27KmA9JVFVmqaEjbU1LD95grWVVayurEi1bigWFUlckg8r1YohI9gq4jbajSamJiYwOTEuP4nPpdM8Q7YET6DqhjDqiwXBPdRktiLtRxyLXmpCimw0zHMYHx6p9tR4k/0o0pn0bSJhhlI5zzoR3UHY0wfpoM3n7A3ppIRJ/6ecXFzOWtRP20i6QU43SDvvxLsoiN9/3Yve80Un+JnP8ZTgp/+z3P/uD3DOs/EOen//+waB/u5n6On1p4Dzcp0zwPtTdbScfcFCJV3BSDl8CXOHBx7VjOa/xQzSLGYSvLtu2gaG9RqBcq8AXnaTseX6BPUJZPKeeWTlIkOtaJb6ZDIJ0aKvlPIYG81gfm4GsXhEDuv5Qhm1RksA8lRqBB5vEP4AwVbq0odE73p7cxNLTx6JOW40EpDy/1qliFz2AAF/BxMTw3JArJRV8mR1eUlMdAlG8DkJ3DMQFeA+QMBXZXX4GPxJADUznJbFiYarZJRzaed9iT8oWcxegrDUs04insig3uygIrIwHak8mJiYQIBmnk0tmSYrlYa7ZJ1vbe2I6SUzxpubG6iwfEgYoS2kElHMz87g1VdfQSIex+rKKj795I68h8za6YlxjGXSaNdqWFl+Igz/2blpRKJBbGyu4Ci7J2A9Getk4R8f74tMBvtzfHxMWMjKOq8JA5LmssFQCKVyRRZybhCsNhDNYSn5VyYjn1qMdGNRxKIRMaElaM8xQKNb/hxKpTBFSQJjPCkmWAoJIRiMSPLg4HBXNrnk0BDSo6OIJ9MIhRMYHpnF7NxNzM5eFo32v/3hX+Le3ffQauQRj/pFO61WrmB8fEJY/vRayBXyYtrrJ0M0zM+qotOmW3pV+i0SjQmoyM1s/+BIKigoocPXc5MhYD6UTIp3Qj6bR+44j0g4gkAgJICoz9dCJEyGZU00ko8pHSS6cEUBH1m9EIvHpE2o654v5BEM0eA3KG3O9uPcoFEw74nMUYovUPaZcjehYFQy5GQfU8OdOvrcrPP5YzG1JdguwItHk2RMeuzvHWJ/P4tKkUBVWNqcklVkhnPjZtIknUkjmUqK1FNLNEsInDSRSEYRS0bAx6vUsqjWCwg0/UinhlGq1FGtN5FiggU+7O0folKtixlzIp7E2MgEykwYFOtIRFNo1RRYiA6FcVA6QK5QxHB6VF5H8J4yS5mhtHg6RMJJVKptpNLjqDW5awel7wnsMICoFgpoVSlrNY7RsTEZj5RSoSTO+vqG9Bv1CjPpYWVMesnybeDo8Bh//Md/ik69hre/9z3cvH0LlWoR77zzU3z8yTu4enUGlUoB6ysraNZbeP65m1hauYepqQyWlx+J8XImmUa9lMfmphpvj03wvoRTq2arAFKphBhuUyf80qU5bKytot2qyTo0NDQJiAmvjnUmYppNVuAUcfnyTVxavK5Gxyt3cXS8jFiKMjYdqQQha53Gv0cHh5KA9HlCmBxdgNcTwqeffiYxZbFcwO7BOrz+BqZnF1ApM+hhn4ewvfMEwWAb165cEpC11qDZcRmHRzmEwjFJgiSSE7h+/RXkcwVks+ti4v3l178mUjds+w8+/hkanT3D3ngBVy69hmrJg/d/9Q7y5XUkhhoYSicRCabx8stfRzCQwV//xU+QyUzh2vXbeOsrX0MqlcYhmR2HB8hkMsikMzLnVfKmI2a1BDIpmcF5w/7kf1uMXHXtuyCJRRC5NykTlL2hkg4O4GUAfWG/G61rK4LDoFCgnx7gxm6Cql9vmbI2X969LgG7rumlAvdG+oVPRda4gHg+0XYQUN/eF98nc9yCG71MJzXw1J1U4k094ruYmHqOUPCfwL1hxRopEmWids0Y7T3b63XjPnMANCXBAjrKwccrz6LMawPcm0Q8mz8aiYo/CU2kPr93Dx9++KHs2VwLr1+7htdeexWXL12S9ZJ7lYdSP9wbpe80sW9lb2TNMRI4HAOiec1qAc4tA2LLfRsJGEnTsMS3TX16NQX18/o01hXg3o+GR4F7jq2Hd+/iz/70v4FfpGPI7m85wD0TQQq0ayKFSWOysXif/lAIuVINC5cu4/vf/76sm1bax/abAwJDWeo2ycHesskoAvc6Lo3ciAG2W1Kdp6b31sBV8ctu/Cb9RsaxLGYaI5n8kXoxOJI9eph0qk3MAZP7t43HZHuwcjlK65VhoIc+TUSoLqxSegQOJXBPzwIDSut/E/jnuLXmrEZv1Wjd80Sq81RSAKK/o8xvJiAUmNf1nFUN9LWgRI6C9/wp8533JckGTaox2aPnLiYVTNLAGM3aOWgTFA7mpCfsnlhYgWwrZcL257ji/ahUkplVPVU2/WcBrTKwIW9HWOUyBpnQMMw0AvciKyX9dhK4754CzTyV8d1l8Uviyig/2aSFM+Z6Knlda6E77jYogNW0d7Pj+TI32945hzhnBlWUNwT7ntdaUE99DnqlM6VKRjw5TH9LR+jeb8/MVmyou4ZqpYusbtJfCmRK8sYy7XkuMDr2BDz1il0ZM1sfpF2ts0NxFgU3DFzstM6Js50BWM5zvjztNWal7iaH+85fp52/ZeUx6mA6Ja2u/Ekynfsap50dzeHKtNHZWIMbuD/tvCwCYGecJ7XndP7YfVJ/p2Ogm6yx1RfdT+te++z77blH10FT//MCSPNpD9v3e21nm+xxS1ecvFe3pFBPXzn3ZuIY828L3p+Fg5zzVk+8rB+nkBYaAOZ253+X6XvRz/z3CdzLjP7CH9iDUpz7cXtiz3O/6+IvPH1MdNfT/v4c9O/eNcN9H/+0YH3PnZxjbelvwUHrEX8nHoNerxCqyDZfXlkWohrPuozrFi+x6n5GQHuSRO/cuSPAPQH+N7/yFbz22pcwMjoq36ziVmlIjT21asriYhqP9yR9XUQeG687iVsD1NsrOMB9j75gl0Ck+6MSPtRY3iTThESrJAybWJD4x8xtlZNsyvmf52HK8+7u7eHg4EBIgTMz0xgZGRHcZZ+SOOvrWF9dxcqTJwiFI5icmUFqOANfMIhytSJnvUqpJN/iM0WCppA0m2SoCu6USQ8hFo0ikYgLC5/3zc+i/x9lbyhRq9We6qsjJB4h9+rzkoOlf5fARF6jYD0JLuptZSuEPf/lD+6ZMO3pi73d2J429c6zqdkO773O2RuVBDMu853zLAFnbQSD/24PiSYjZJgW5/k8GdhPzeiZq5jAbNDr+z/nrGc473099XV99zxwMbAGVX2b3qCF56x7dh/E3W1gg9qzgPvTnmVgkuGLAPcWGLGLVN8wtRq/ZKCRgSUsN6fMWO/Ssu2dZ2OQ32zKRGV20z6/TGKj2cpDDz+KwE25SmCpJKATgU1qXiViYSSTMWEVK7CpzAUefslop6kpmerwBkWKxE8TjnYLy0tP8PjRA5HniEWCCAd9oqFfr5UQi9IcklrWDQG2WSa0u7WJWrksh1my6MlkDgUCUkZertCgo4BGo4JA0Ivp6UlcvryItfU17B/sKyAbDiMYikjJfo0yEPAjHE4gkRyW6oBWhwCGX4xAqT1+9epVAe8JQu/s7onMzeUr1+AV0Lkg7OnN7S1srK+JHjc17sVQtlxEq17D1OQ4fvd3vyUlR2Sgf/D+Bzg+PEQmmcD02ChioYAwswm0x+MRzC/M4ji3j1yBAHVVjEqrtaKwZQkEs3xpdHQUE+MTUi5GeRwCxiwzI2hM3WAxv2s10WjUBGwWfeoGgbaGkUaiHwC9BBT84uJLzXyWTbEvR0dGMTs7L+AGwW0C4GSVk3VPUDmXz0obC3CfHhZzWnjI4o9gfvEGJiYXEY9lJIVdKB5jf28JR/urqFUKaDUaWF1ah9cTwAvPvyrX3trZEgZ8JMbETkVMgQHeO/XGq3KPZOMTyGGbVys1zbZTnoPGjZ0OMkNDYlzTarSwubZhjFWHRQeaY6nZLCAY9khgsL29I8/F3uc16RNA0JwJGo5zsq5580xAETRngogbIM2Z84VjMR/m5kqmcyjAMR+D1xMUYJNtRHCezFBOc2rHERgj05syEPQZ4Jx8+PAx1la2kT0qoVHXkzzBNkrMMCih1wATEyxNExBMtBAoYVGR5FgyFRNZo3qLuuZVNpcA1kzYsXyuxPugvFAgrEkFKVVs4+rla5ifWUAhW0I8kkTIHxED56PiHnay6yhWqgj4o5iemEU4EEGlVEMynkQ0HBXJGd4EkzTb+0c4OM7hyvUbAsx/fu8RosEkFmcWMT46ibGJKTFcTQwxweTH5tY2jrLHAginhjTzb9ehcrmKd3/5Hj754EO88sqr+Opv/oZsrJtb6wLYp9Nh7Oys4Ffv/QIPP3+AqYlpMWH1+evY319Bp13H1cUraJSruH//njDG6dMhxs0NVt40ZH0L+FnRQ3mXCm7duC4g+/3PP5Uqj2AginKJuuFxGcdMiHn9QWSPC3ju+Zdx88YLGB+fwY/+7q/w6d13cfX6JFIZP+qNKpp1IBJKoFzOwR8oSxCVCI8hGs1gb/dQTZIrJRweHWF8YhjDY6MI+tmmY1hdfYLjwjIi0QaSyQiKxSzyuQrKxSaS8TSisZQwGaOxNH7v999GrdbB7vYGotGgaB3mc2WZ43tHKwhFK2LEe+XyK1iYexFehLG+8Rj3H/8KyZRHvDb8Pv3cejWId37xsSRVv/3t/wzPPfcCyqUKRsaHcXR0LOMxHks4rBaRzmhwXdEEZq2u/62sT4fr4gAz3IcMsmequAgMGpBUWKxdJq3o4ksArIC4yG1wZTbSIY5Yjg0erbmkAwRpRtoybSXo5JSywL1B/yXgFpkKMtQN4CGAvQKECtwbeFBcvU/u6ryGI99jDg5Oua1LQoHvpCSOJD3NddWYUq9v2T39sYb7E90xi8pdEGdVU1dJXhumtmqec5/1CRjPpBPHxp1PPsK9e3el4oq+Jbdu3cDVK1cwnFHGkjRnqyFydBbUtAG7W7JC2EPc/41kiJpMEsDTct5+jXt5dgn+vSqV4wOCAtyzUiiAFoF7kcrx4sFnn+Jf/cs/EeCejHtNblL/nuuejhF+DpPuTN4ODQ2pv4nHg3ylgYXFy/iDt9+W5+G9WKNjtoXEQiLYoWNKZWb4eyUocAxyvea4dKRvhEXvQVO8ElQyROMnjb1lXDtMTE3IsCEZD1jChYDNIu9jEi+un/I7029WGkXiMAOk8Xci6WNY4ErGkFFiDFctcK+sdzLJpZqAbHsBqJVJZoF7AddFK9yMUs5Xub4a6rLMWr4MAKvGuyqT02A7sOrAAe75XFqBwWRaV35Hy/X4OVayR/Mb5rn4DwNWn4yHe4FzPQPbiacxpxvIdsfh/bG5PIbheGsfqUa6lKuz333q/yCMe6eOxyTfTDPoGmG/LGvcMOkc6S/tQz5rFzw0h3cbl7tifPczy39L7KDVBXYMuM+yPcC9vRXTfs4/3eunMevlmLfXscQbu/b4/PQmMslRZ2EzB3Rzr8JANKCEtoOCE/JrB6BXnw6nEsEF6usotZCJbRtdA7tNauaSAT76V9gTbaW5whPg9Fkg3Ylx5vIM6f+blRnSM4sCwWbmuvjpCtzbSX7yTN0dNXZcOqOobyxIFYRrlD3t7Kj9100A9T+3G7i3n+u+Nz3Wd1n1buC+/3N1rrllnbRHz/3lBut7wNtuu537Wud5oUm86TpjMRJ7v4P+3f3dIEGgbrt15/1ZuMF5bvO8rxk4Lp2UywX6YcAHfmEs/bwP8czA/bOB9ee+rS/4wvONgy54PGju61rqXidOrH7dZfIZAPMv+Iinvv18GKpriR9w7xa457p3nD2WivS19XUB6HlWpgwOZRCJQxC4J5hNs9qf/vSneOeXv8QbX35TwPuZ2Tkh/ZGsZ/dw2S+lmrZLopFlzyxfFqjvnlJ655ITt9kCSLuV9y+W0r12PbYAfdeXSN5mJA8J0tvYUUmmdZWdLhK/KGNrexdLS6t6hsvn5YzKZ+LZn38nSY3qDYuXLmNmbg5TMzOC7VBSiG1DchU1748ODlDI5VAn9kQMjwwLSWRQvtMnmACxHmIb/CJ+RHKi5GxtBaozJhWY1wpNJTvYuFLi/abigfyymBLPBcQFGJ97/qu/vGuAe9P8xlDqWQbmRQfdRUF8OwS6uZ7z3+VZi0F/AKATX69vDxJ6cD7/on4i4DC369Z6cj/BWffoXqD6Dyrnb4mTr3x6yuZkIHfaZ50cnCcTGf3vdQdL9m/2sC4j8pSg/KzntffyLIx7t0yOzgoz4gZ0vQTvdhGTKLR7gJQF1AAacihutQwjiTraXVaR6uRqBo6Ag3ymAL1qYsorkglNWRYy2jnJqU1NMLHd4gHcBlOGI2YYXmR5UYucWltcIFaWH2Nl6TE2N1bF7DYUpOloTWRvgjzxoyGHLwIMm2trAnoXsll5hqEMDWNHBVRt1KrYP9jF4eEeKpW8AGrxRARTU5PCnmTpD3XNlRwXgD8YFkYygXt/MIJEnBr242KsOjo+K2aeNCAdn5gQdiKlS1jalEwOifSICC54fKJVzpKmra0NFHJZ0bjnbdMPgCD4xOgwvv7Vt3BwsIfV5RV8fvcuVp4siVlrihriYbLEjxBPJNDqNBGKBBGKBFAqs4wpi3qTWvtNkVwh25vALZMA1C+jHEw2lxd5H8qgMCESjkQRCgVFy54AZrnMEqiykTuoy09p/2BAytXICKf8C6sLCIoUi3k5kFPjnVpy1PxnyXo8nhRvguPjHGr1CtKZpACS8eQw4slRaa9iuYG5xWsYGhpFsVgTJvRQKopa9RDZo00Uc0fIHvG7iEbVg1dffhPw+IWNTHA7ORQVVnylkkW1VhCpIzLNeX+68aiECZ9XwBfKO1HSpVKRrD3Z3COZYSw/WcL+7oG0RyadEmD3+GgHobAXmeEh0WojOBRPJcEDbaFYEgCHgrx8T1PkFpRByPZhlpxjbHxsBA3que9uid49Ezug7EOjg0AgIn1QKlYE4CSDgMamLEmr16uSYGKia/HSPDKZNO588hmePFrHwUEe5VJNKjy4BieSSZGE4P0pW59zikaldZGD0sN0G/6Agjucb7zXydEpkSTJF3KYnZsRiZqN7V0BWgjec8ym0kPotDp47uZt8S6I+MOYn12Usftk7R4K9QPss3+yZcSjaWSGxlArN1FnNQT7qViUCgBen6AogXhhbHqD2NvNoZTvYHRoCgvzVzE3dwkLl65icmZa7oFAOAMkjjkmlbjPUqaJz8avfK6IJ4+XJHF47dp1SVowmKFMRL1exueff4Qf/tX/g7HRIQlQlpceillsvXmMZjOP4aERjKZGkc/lUCqXEAhRvqem1ScE7+sNkQhhAouAy+T4ONKpJJaWHiKRCCIcC6LTDMHvG0Kz4cXBQVYCy/HJcdy+fUvajxU5KyvLWFtfxs1bVzA5TQC0IaWPaHtRKh+h1tqRRCOB94A3imAoLImX6ZkFbKxnMTE1AV/Ag1y2ipmp63j44DN88NHfYXo+JsbGHm8TI+kRFHJER0IYG50R2RAGuNeu38L84k0US3WpHPjkzseoV8m4ryAQacIbKCMYjOHypZdx68brePjwIY5za6jUDvHiS7fF3LmYayMSGcXE2CX86Z/8j0gkUnj7u/9cElfvv/8+Xn39dVy5ckXmg+I4uncwQVajWa3RfCawJ4aNAuoxmLX7iomWhcXbNURUvfCmMQW1mshkKxuAzVBx7f7ElTngpZeEgq4a82iWQAEoSzxV9gvBHQH+rX60Q4zWvZDrpwC5sh9qYCoyLCpgbfmHyr63bHgTaFnZCQlYDXDv7OW6MzqEYiZZunGQAiHK1tTrSsLCXr8P2LWxRe/hztybVE4pE56eFwQihVnL+wdl7bh/U06tjiePl/HRRx9JOe7wcBq3btzA/DzN1IdlfjmMGpHHo8eE6mIKEGvNePVmzNOZn1KNoiuQxg5NmVdWTkbBekMMMAkd3quA9l76qHjgoTxdh/rXJBR4sPLoEf6nP/uXqBYLAtxzH+DaJ0C4YQ0TBKfXCYF77lOMTQgo56tNzM4v4u2335Z1km2jBqsqEaPEZAXiLPgX4N4vGp1kXHuEcSQ63awkMZJQXImbQrU1Y87xbdTr6vnNsN8tS96v92vfw+u548ie2NgA91a2ROJ8M35Fo94l0aDJddPq5jNVDkbvhaC9MO5NXKfAvfaDTilTdWIxBelK+2zd5JaIPRmPBpETFPDeyAmZKSIAvrCu9ACiBzxlaqk0EftZ1wEL4Vpmmh3bGjtbRqEOMZ0GJ2VStPpJr99/DumPwS1gLUx488x8j1jwmgSgNahVQ19NXNn+smpYOk+7pw/KWkmFhoADRvfdlMJbgoo77rdntqcSfSSxoucIZwwY5qAdM7bKo/dMYeJ4IVtossn9OaodrG2vVS/WuI99wnjJzme9qk4RF1BrwAapphEpJl1EndoRVmRI3qHL+FdQv3uXei51lITNH7qJG2dOmbnl9Ju9N3u2svKmIpmmZnpOXxkppN62Of1cJuudC/y2lTE66vT/ZVW2SI8dF64PkPEnD+paF/r/7vr3aWdEZx94CiB+AsAdANzbj+IZRF7fcw7Uya7+AJrFVvP1s3ECa4bY37Z2/trf98xHp/8HzGEdab2DZNDFn+F3spLIM9kEk30+i7y5z/rdhJKSLU9+9ey7Zt67x+sz3OK53+Lu8/N4LJ77wnYGnt31F73kqa8/v0FtP8pzFurza7vFc13ovNhXd13qXtaNXZ8XrHff1MVxy3M90jO96KL3ctrruatUqlVh2n/2GSuRO4IzXL58WUh3jE0ZN/HcRgni3Z1d/OQnPxXwfnp6Fr/xm7+J5557Xhj3xCps0C3kCReh1ewUduVxLXtaYddjQG6GnBu871+u5CVcwqzBlyG/cl8SyRhT+VqrVruMdUCZ7YWCSM4wGUHCH0lR1Krf2t7BzvaukG3YXtZglnjVy6+8LOx7avvH4gkc7O/LdVQTP4fNjTUhiu7v7aGYz6FBIJ7a9kJUIPfFSgZBzwV2MLr2t27sYTc7I7sthASt7CXRje2qlQJarezEK1bDn/EqvbYYU1vgvn+Uye1cEMS/6KDr/cyBy3vPS3ompfOXs+VQTjzbBcD37uap//XrAfFPLpr9T2+f1R1E2Xs5Ldi4yOLnXOscy8tZ/fq0wOlpm3F/8sEdiPcH46c9u/v23W0m7+9hC5580AvJ5CiZ4sRXf9uodq8B+h2AxLDmjJkFmXFWh8yy6Kw+voIpynKjOSgnIYHUUCQiJer8VkkdLhJk7xNs5evUYNCynyTIFF0yHjZ9Uma+vrqMlZUn2FhbFkPSeqUIT4fu2zlZOAiWksXeqteRPT6SAJxyLtQepy4YgfvxUZYXNcVsslDMYWeHxh17GEonRNuaLBpqsVMTrFypilY6dYADwRi8Pv6dbEIfpqYXsbB4HbOLN+APxlAoVYVFPT01ieF0Wj6XQBz1wjWX4RGZCiYuuLgSBKGWLJMONNBt1atSzn792lXR6KbUz/179/Dw3j2UsofwdxrwE4SlyeX0tAChBLEjsTDqDQKOFQGvmYQIhXwi/SOHxXZbMq5MKoxkRlGu1JDLFiQ45v2lhih1QxM/yuzQHTwnIAv7hhrr7GcuwAQtstmcAPuZTBJTU1Py3ypzYNiG5tBKAIryRqFQVBjT6eEktnf2xCMgGBpCvekTY+KJyRnEE0MChtMwNhLi5lZHpXSIRqdYEr4AACAASURBVKWINj0ESnW0Gn4szt/G7dvP485nH4s80FAmgfQwk0F5lMo0j62KxjuHDBMWtWpdMDZWGvh8zCIHBSTnBskxmEwkBZBlCdjxYVaqQihLRMCbxrg+Hw+yTZI+BdCfmZ0SIJrJD26kovVPlqgBjQhkRKJMhAQEdGd7xiIhkZeQMrVyDbEogSTVuy8Wy2JYy2oAJkdErqJEPbljmS8jIxlcu3ZFdNzfe+8DfPbpA2xvHQpwz6x1OMxKiJAwnVlNQuCewLOB/IRpn0jGJRnDscH5xeQAx9bc7CUEQz4cHOxjbHxUzJhX19ZxnCuIjn+1QZ+GCcTjCezt7IivxOLcAoL+kMyrUu0I/kgDxUoZe7tZVCp8/Rz83oho4hO4J0ue/gcTE2NiSLu1syYKEYuL85idu4qP3ltBKDiM526+gsnpBWRGJhGNp7C7fyiJDn8wgHAkIqC89Ikc8ak/HxLpoXKJiamGJJ7YfpS4abXqiEZD2N3ZwJ2P3kMmE8Pq8kPcvfM+Op0qSqVDhCJehINxoOlHIhZFJBYUaa1KtSxSUBzzXJuYTCkXS0jG4wiweqDdRj53jFCU8j9BFPMNlAqU8kqLUfXu3q4kk67dWJRqHhpAL8xfRj5fwvDIKFbWlhEJQtYhzgtKelGWhrmIlaU1eR6OsYnJUVy98hyK+QAmp+YAbws7W0c43C/h8eP72N17gtFJmktvIxiCMFBqZS/SyUns7+aFQc3EH0HNqzdeRr3N9thFOERgf4SwOoZHYqjUs6hWCOKlcfv2a9jYpKRPFZtbj/D1r38daZEDiuHB/XUU8k289+5HeP31N/Da668LGP7pp58ikUrjpZdeVlNSAnNSaUXAWBn3lNAgYC+SGaIBrtxBwaeN6aNRbdHA2cjfWKBJNe4V/KPEhsCfzJO5gAULvDFxq0xp1VEUuYq2MmjlMyzj1UpXCEleZUWUvW90sAUEYrKIwLSVO1CQWpjsAnIZVqKA1z5NSgiAZYwkTXDOG3cSBwb4EXDPVJcpe1M/l+sH5YSceM0FCLZdG7c7RuqPrRQwMkg/pd0Izok5cEvWFy1s6EjCjgm4jY0N7Gztyhp/8+ZN8Y1IJbkP6jrKg4as7wZA5fxqtcm67zJwpM+krVRDtItydMFw0X+XKh5N5nD9El8YYwbKaxDg4/9EJsfTVn8GMu6py+zlnAdy+3v41//df4udjVX4vWT+qxZ+L3DfNuvnGBKJhPyd4yZfbWFiZg7f++53jR9LywHrOU40yWIZUQrOsdJPZJIMc57VWw0mIFilxrFgzCObbQX2u9CeYXPLmFMAl03Ia0kSwD3oDSPJxpnumNKJB7mP2SSJkRFRWSGVz7Gvs/J2bSZXBPDXig8x+/UCAalQMXqqAgQbWSeDM+q80gkqQLZo4Jt+lESAmRNGEotJa5EJo9xii4bUmnxiX7J9HDksAwryfjRGViBYfRe6iY3e+N8a11rpKSsBZAaZK9mmc/tsko1dY+wck4OrAe75Oyv/IskOU6ovwL2YUzvQvQFtbYLNlSg0iL5lsNuKjtPOF859uBNgJyL07pqi/Ws0+V2VSArg975RcHRZv7pSY7q+8ttKjenf3Yx7dozIvMic10Sg9UGwpEJJ2rB6xko/uYg6wjI06IXN/+jYNprvfVUKKtJklg7zDPYc5e4v97ywUOsJKE/GtCb3z/rqAT/djWdMCm0iSxc7M7ZcoHPPUueag/qsZo86B3Bv+6TbBr0dqVBz7+/OOs/adusFAXUvspIRula70yYE7HluG8QvH9ya/STA0+/LpjwseP603vnHAO7dsj/9iT3tYJskcSa3GZdPg1qcMckz4T8y2N0LqFm48eSHPguG0t8b58jZnDW9zv13lcp5WuO5Z/l/WGC93bPP87D9/eIG683qd2Id1F+c/cznWQ/Oc4+/jtdc9F5Oez3lXTa3NvHo0SMcHh0ilUpKjMoqeJ5XA/6AUQtoif/c3s4uPv74Dn7xi18IbvONb3wDb731VaRZtU2p4G623QXc29Y1ycue9h48LnVv66ZwTRpQfXqMz5bEkzx7sDJevOb8cr8E1IuFohL8mkw61AWod5u8ip58LidSxKz0n5ycElIkr0/iKxn3pTIJNB586Y0viUktyYhHh0eicMBr5QtZ7O1uY2d7G3t7OygW8mjUaqJgQGYc4x5WEvqIjbjGl8XuREbPVHrxcZkwkDOwSIia9dMseEqC0teLDA6lMuERmWZigox5SRqQqlLBSxS89/yLH9w7VeO+28Qmq++aLe7gwD1gLzrwTh/sJ6Bshy1ycnE1AbNEC2dPVPdnPstC/UWZ+P3PfCJo/AIrQD8YftalntZa5+3L87zutPs60f6GuWSDpxPA+Bn9eyp4bxvCPYZPefiTjHvOucGbY8+hYtBLzEJlQwUBaAR4UAYPJ6LVrbJzihOTwBsDRbJmLQvHHhL4KDKBjQGYsn14WLdyLAYYMfpYXCer5RJ2tjaxvr6MjfUl7GytIX98iHoph5CnhYXLixgaTmNl6Qk6BAhoVBqLSw6CGUwuOAT4hoczIk9Ddq7f78HWDgGMVQR4kAz54fF7BBjndyQWw/rGFoqlGgLBCNLpUaksOs4WMDYxi4XLt3Dl+oui4002OF2/CdpGDVORYBUBbCF/tgiYFLC/R6ORPQFUQwF6BXhQrRRE+5/a/cyKHu3vY2R4RJ5ja30NR7ubaNdKCHg6iEXDGJuYwPbONnYP9oRdTfY9TU2JnRBY8foIWAFxGneCUghbsnEMZ0YwNDQszFu6jBPMSaSSkrGlXBDBiqMjGr1S8sbvJFps/xJsJngTiWo78jUE7zkO+Brq2RP4J/CZTFILPomR0XEBLgl4VyrU+R5CveVDvliVvxNcojY9y8N4GAzS1LNJIL+IJn0J2j74vVGkkhMChFZrJezubqJQziEcpY5+B0fHeyLHMzqWQSjsk7blJub1+AV85pGc7U+NdALuLEPjxkkQlRsr9dz4t0K+KCxMjgu2RzhCiaAOwmEfhjNJTEyNI56IoVDMS9laNl+QLDfzU4fHOWHkz83NYnR0DJsb63L/8WhYDgU0wS3kS/D7gkgk0yJVVKvUEI3F5F4IVtMsmGOj3WkhPZQSKaQXX3wBGxtb+OSje3j8aE3Y6NFoXDZzYl+cYwSJCbARHFPNWoJjHsTiUZRKOZHd4dZCDWYC/pn0GMZGh6UMkfJCi4sLwmwnc6FUrqFQZAVKAkPpIaysLCEc8mN0JIN0agj7Owc4Pj7EcX4HqUwCHY8P+wfHGBufweTEAjydABr1NnweDVZGMhnMzE3i+HgPn937GPA0MDk1i/0d9nkIr77yFm4//yqi0WFEokPY2NoVea3dfZb4HeLy1StYWJxDuaxO9UNDKZF6oow/NfHpFaFYaAePnzyUxNX05Bga1SLufPIuVpYeoNMqY2fzCZrNsrDh05lZNBs+FAv7qFSzIr1FbwGyd9lmTG7wiyBtIpaQAIc6gpRSCkYbCIRryB9XUS76kIiNo93xSZvUmwWMTaYQDlMbuonxiSnxw7h29Tb+/H/5c7QbZSzML2J8bBbLS6vwBToYHxtGoZDD7u4GhkdSmJ2fRCI+hFI+jOnpBan0iIdTUqXw7rvvYmZ2BIXSDvLFbRzndiVJl06NYH72Kn74N38nQBqZrGyn5MgkSjXKoXgQj8Zx5TK1yikb5kM0GkCx0EK1HMLiwg0kU0Ec5D7Hv/vRXyKdHsELz38JL73wJspFDza3DnF0mMMLL74oRs80JmKZZr5YxujIhHwmx5wyfhXgJkgvUjlGSsN6YFjtXwJDTGoJe9sAVw6B0jBEKYWiQL8Bn4RpqrGSmxjCEa+m6Qa4NxugJB0NkM81SoBya7hugClhWHOfcUloM0nAYFOSAD4jFWL1mo08ANd0/p3BqEiCCPteNaW7nnC6a+q9KqjO+aLgmAVkLPBnZD7MPi/az4IAnU8H1olDJLHB5DLXZAW2KTHmg1f2is8/v4vP7n6GarUsibz52Tm89NJLiHGv4B7ogbCY2JVMCHJecZ2SqpeAT4BrlWLpHiol4Pe4ATM1OVW5H2WTC/vaaIsyWWkZ9xZIFAipDTBHR+BePkOMeb0IBKOyLhcOD/Hn//2fYWPlsewT4uvCsSNgnUeleECpMe5PIw5wz+sQuB+fmsd3v/ddmecKpuuYYLKO98j9TE3M9ODFpzDKM/K8XKcblNQywL2SavUeBa00wDSbxsv3i7anDA4nVpLKDfNvGyP2AwD9sSYrJbQqQA3FrJyLxEv2y6kcYLvZqhJqtlPuxSPePnwyazwrBrXSdloRKfPMmgybhJcY3Zrklp03utgyGaKVNUzOiZcF57upqGE3c0+01RYK/1I3vVs6LsC9VHNa4L7nVOOML0maONUAtmJYJ6ujiW+A0/5YfNDZSEamJcQIR8VI0Ygxr36phI8eMq3fgSavzJc8h85pS3Gx8bCNcfvjeMtCs/G2+2c/eOvqVMWNTfJAD9QqxdOvbS/VOrraOEnHHvl4V2JUfC9sBY9h72t1hLZFi34Ncjkdt7YCRQpPxNtAD+hafKTjUsaQJN8MFG9Z791GM/4PvTC0jlT9ch9R+ttJtIldL+rpD+fZunq67tHkdFvf+X/Qa0yJiLak7XJTjdP/+n5gvPsgpg9MwlNvu3u4co+Ngffg+qUDH50TFnC3m35ON6ljz25O3tv8fVD7nHVfzjOdep51HSYvhAT/uoH7LgCnY6YXuLdpiu5+1tvQpwHyZvpLgusfG7TXsWgwIjuvBnzos2BBA+fJP3ISovczB8U3/98E6wevSXZZczf6OSe7ueB58KvzzOdfx2ue5V7c77H7J4lQ7//qfTkDTk5OYOHSIuZmZ5FMJjRukzOG+qrwrL+3u4elJ0v4+T/8QvTuf+sbv41vfet3haVPWRliHc5y3uPf6KwAvcu3ExX1tYqVyJEENSvB9dwoZ58O5WVYEU8pR8ZcfgHmFYxntXxJqgh4fiLYTjUEmtDyXCssecoP5/Oi2jA/vyByQKnUkJANc/mckAur9RoODw6wvr4uVeHJRFyeixgXcY9cllXwRyKhQ8Iq5W4I2nP/FG9KGuB6fCotamIhWV8ckq6ex2yyWs5QEgtpLGiTFiafLfVyXfkhE5v6NI7m6xkhWak8idnIuLfAfXfj711xev7limvc+RVnURwwap9lEA4e/G4tRKsNKFvf4JfbDV9G2vkn8bMs3GeB+Ge1wclg2R3xnHy8i9zjeUD801rntPs+63lOW7yedi/9z9QDhvcYUPWWaA76LBs8DxqXPfduq0kGNIAmse2RQj+lN3bqjrszgXtnczAsMqMpbJ/ZGk/YZxEWhhx8fBLUKMtSDeP4WZTT4cImQIuU6/YGtSZ5J7+34D6fhYvc0eE+lp48xPoagftVFHKHqJXyCAeAN778GqZnpvDZnU+wt7uDerWGSCgsh3iCN1YDl9cqlvICVIyNjQgQvL+3g8LxMVpoIURgfHISV2/cwOLlK6L5vbm1i+2dfTHSisdTwpqev3QdmVEagEwBPtXCF1kCnxfNOlnidVmgY9RD9weEAU45jc2NDRwe7Esp1MTEqBjT1mtF7GyvY2psGAFfR4wwuVgTUE5EQmhQwiZ/iMLxoZiHUMOMRiUbW5s4zufgC3gxMTku4D0BQ8rmVGtlkUbhwZ0yPFzY6Z7FZEYilkKlUpVMKpnziVQCbbLM/V4BtSm1QY17bnZ6mFcmqEgENOuyiLP8jCat1E7j4OLrmEEm6MV+Fra0P4hEKiNGw60WQbAQRkamkUiNoMNER7GE3f19HB0dyPXZZzw0R4JeAVMlAUNz4DoBB+ryp8Q4JRT2C8B9nN1DuZJDq11FINDByAgz0zxQagldKBjB8PCYHCh3d/dRKVfkv+1z8DMJ1lDznqD70WEWeerZt+kDEBBQNBL2IxD0IBDwIEET4YUZzMxMYm19BcurKyLH0O54sbm1g0KxjOmZWYyPT0lVBcvSuEkycKDWHisyNta3cHScQyyakLJuOt+TGcoMO1nf+XxWNuBAkDrNw1hYmBeG+drqFj6/91iqJShZkk5nUCyUUSwVkaBhbjQq84wGvjTLjcXCwrouFLICqhKQlqChVBFdevY7+5gM/ytXLkl/0oSXvgAEzvkZTCrs7GwjGPZJhQjNZ4O+ELytEGo0tm2V4Qt6UKlXkBkdFYZ4KJSAz8s5F0C9QgkVD77+ta9icnwUf/GDf4O79z4UZgI8rEQJYXx8Hq+8+hYywzMoFBtY39yT60zPzuPvf/b3klz5T37rNyUZ9cknH0kQNzs7h3YT0lflShGlEg2C/VhfX8Fnn32MkeEhLMxO4f33/wHrq4/x0vM34PPUcf/eJ8jlywhGJnD9xqtYWf0UjfoRCrk9qfaYn58TaSJeh9UnBHUCviDGx8ZFTon+BanhALx+VnQ0gXYU0cgI6rWO6BFmc7vwBevIjEYQCOoaW294MDlxVSp7mo2KGAuHAik8eUxT7ZQkel56+TZWVx5ia/sJPL6a9B/acTF3TkhlyCJqZQ8+++xzfPObv40ny59h72AFjVYeu/ubknS5dvmSSFMdHlKuqi3yVq+9+WXkSsCVS68gHhlBsaBeI6urj5EeiiCfK2FifBHJxDCuXJnHgyfv4d/82/9NzMInxy7jd377n+HVV76Gg4OiVItE40xCqWERkyflKqulfFpRRINLSaAQCDSGnjSoJLhX55xUzWsrD6Nsc3qlqBGpsHudQykBX6MX7gi5cY1R7XaVaTHsUeXL6e8EQ7IsXmXBE7R0dOZlr9H1yTLhlbFvGZJmz2QlmCkhFXa4Yf1TgoVrHO+NlTb8IkueQBevoJBUV2dYN14FB81f9FduRMgVPFvCPF/jVPRKJcDg/bp/75TYgczWNtuIwTOrh1T64tHDh/jk44/x2d1PEY1F8MYbX8KXXn9V1g0y4VnlI1JoDepnRlUrvUMPFmNcSXa83w/uBCplxH1B4wwBqlkhxxsSPXwN8rlv8NtKoFiA0sY4jkSNkcqRJKSPTHdlgvL/622uvWF42h4sPXiA/+N//tco548Q9HO8KbBoNe4FHPUAoXAYw8OjooGq1X8+5GstjE3N43vf+64BQYw+NfctSvxR55OHCmPKzi6i545qeZvnFCY5ZWHIuG8L457ZclYFKAZmYnsDDpnoRpmtLhY3x9Np8Z0cSt0+Q6Kjb2QlCIyK9I0xUGWMJZ+pYKnOASYzFIBVmRyyvrRqUUB7ey/CxKePAE2AlYhBsgO/+cXDKGMZ7TM1G5N7looBevvQfJbAvYL2mqAzLHvOczFH18oFGb0cj9JEtgJBbeyt7I1JcdkwUp/LzktnbncJI5z/dvxoZNoF6JxY3UhZWWlPRwrIyRAarVvH6FdmlEppGeCe8ZP1PNC/2vndD/B1me3u84Ad81YOqZuktEm9XjNrpwE0Mta1yQL3NuFnqn7sONFhp2uEygVZ2TG9Wk9iwDw7gXdNIFr/EAtoavWLxcklljeVG5zVegg3/Sosev1ywOh+GSPXWifJSvNe+5xu4F6v47rfnsOpXZtPtpd9Pq4f/V/u81T/emlf2733LlivcjiDz+cDz4KSxesdE7rO6+9OA/nPcx41akMnns29hvQnirovNuPVgFVOwsMiz66rnude3DdxsnWeFax3X/XiwH0/8Nc/h3QMdNm1TqV6vwyOy1C495ru1jT92dfXF8E1BnbkGb98FuC+f+yf93MvlGc570VPfZ0F7vuBjPPjXl/4Fs5xgfP279mv64Kf5/jYc73kovP2XBf9Ai+66P24X894kTIvrOjd2t6SWPTK1Ssij8OzP8FwjT1NQtLjEXWDzY1NbGxs4r333sevfvUrXL9xE9/65rdw+/ZtUXsglmKj/N60kAvFlz90k/ISU5gkv5xHTJJatdpJulTQnvKnlXLV+CZ1UDZmrgTrybAvl8qqWU/gngavHo/4S5FIJ2B8tYrp6SnMzc8LYD83N4fDIzLuKZ1D+WMSKo/w6NFDMejlmZys/HAoiHg8KvEKyZbiUdhqoNmoC/7B62v8otWZQmIyav+axDVGsw4SrUQYAd0l7lfsh/3DM5pUjBrZPpJJRM5UjYzkWsFQSCtUTQUS5wJjRCEV8LqMNUkUYZuScd+zmfRlIp82kaycTg+F65QBe9HBeCKAsKPFfX82iBmwiTrv/ycG8S+SfHXa2gmM+7fQvn9fIFU9KFg6sdSfmv3vfu55AP3TxsyzgPf28/p/nrUunjXe7N+dIMQ8+yC2vQR4Azqyv7metmE7GTZ7kDN6ovochvlmmDcC1YseAlVDVeuUIDEPxo6rtGHrc6FQIEC1sZyScHPgsOA9D5THR4d49PBzYcgfHeygWskj4G0hEQ3iyqU5hENeLD95jK31DcloqqO1H8kEAd+ELDKUqtnd3ZGFNyO69yMqX7O3K3rXHr8PQ5k0bj//Il58+RWMTUwjlyuJZM5RtoBSiXrlESxevYFYYgSReAa+UEwkRniPwmIjK69WBXXM4tEoGrW6yMxw4aU8wdHhoRxgFxZmMTc7jXDIh9WlB/CiiWqRpq9HApo0aC4ajWAsM4SI34MnDx8IuH350mUEwxGsbqxj/+hQSrFYPjY8SpPNBvYP97C7u412uyHyP0wiEIynVrmtAmAlADcjZrDHJkZFWqdSLYkpJZmL3GA43gl+8IuAFTPD3GhonkqJDgLSZG0TaCb7TWWTCHqHkM6k4Q+GEArHUShUpe2GMxN44YVXcOPG86jWm1jb2MLaxgY+/fSOLPpcDqKhiLDU2y2CzDll/leZ7JEctkgPJanx32zgYJ+lYBtoNEsIBCEs4marLBsany0YCGNsbEISLWtrm8hl81JKTVCTY5YAP8c1JV1o9FqtNoVxznHIa5B5D08TXmouezuIxfhcSZEKIht/e3dT+jEQDCGXy4uhKEGmRHJIgKxYJI5WoyNJm2vXKEVxA/c/f4Af/91PxMCXxsHctLkpM3vOTbhaowP8gehNz85NGy0/oFyqC3i/vbUnGs4c0wTYmYBhVQEZ1rOzs7KxkiXPJEA4THGlNrLZA3lWjhEvCKDQ9Dks/cX7J7M/kxkSRi77mGAMxzi9GmiynCtQSigvkj+NSgv+dhydhh/1ZlWSRql0CpnRNGKpOIZHRuD1hsS8eWVpE/u7R5ibnserr7wiMld3736Ew6MtVGgC3PIK0H/lynOYX7iJ9e1DrK7uYH7xGl5+5XXxiGCZ5Nz8rFRSrK4uCZi0sLAoQDJ9KA4Od+V7d29TMKgnTx5gd2cTlxfnRNuZ1TmXF2YQCXnw6ME9VKstzF9+FaPjC/jww5+iVjuEp01T4TIWZqcxPT2BpaUHwsBncqiYLyA9lJYkEBMl4ZgPoTCBLSbp2IZeFLIVNBtNVOtFRKNeZMbCCITaqicfiCB3zLETkGtzHVx5sot2YxTTEy/A6w3j1VdeQqWSw527v8Tdz99FIFgXcLVcKqJD4+vAENAi6ziMt9/+HtY3lnH33q9Es7/apE5/DslECMMjw8geFRAOR0XrPhKPIzE0isXZl7C/08TxAatc4pibG4PPW8Zndz+WZAW9IMbHRlGuZvFk+T529vaRyzbw/O038Dvf+A5isRGMDI+j1eH6rNI1BKwbLaBWJZDDWUQgSMvxGaQJeC/Avcrm8DlEDkbiPAUbFbjn3sHySQZ8BmQ34J6ASrJ56R4jPkqGWSxsW8vUN/tN93BuABjRrVZlEgF3TJwlplDmvb1Mexe7ww26iB48n6GDqDHEYuUK9y2W5VaqDQRDQXl2x2hU3u9m5hqAW0Bby/JV01UFnFT7X5/UUDpEskIT38JZphRRjySI+zO0XQnce0Vexocmk84bW/j0zl2p1uDh4fbtm/ja176KS5cXZH0gE0f9IVh55Bdgl3uIJGs7LVl/rawdDXSrlD8iWCtSGWqgq/GFIow2KaIOAso27weV3CC5W6bD4/Uj5GWyzOofs3LFy/ohBH0B/OzHP8Zf/9//J6J+liWzikgPFQTP2S4WuGfSeGRE9ycBwj0+FOptjE3O4+3vvu0YaVppPnqjWEa0PowabHKvlKOOwfD4O55TBLAW6SaFeTVxY8E5lfTiF8eW0XaSdVkPRQp+usFU2z6ON1IXDVUks21AahM02sOYQ5oQ3wY7plhlwfORJrA4p6hrzySxMKiN5rr4QRidcyliEammpnyLyRiJFYakIUkUw8aWgyyBewFxFbinJCIr2qh1T7kcYYWb+eoA996AVpwIs9v0m9Hhl7YykktOjG2C+0Fxsz08umNkBbi1ZNt6mbrjdftaK/tkpqdzLyqHY2JZWTN0LdLKhK7OvvazGfOuANoBwB3Eu/c1VlpSEip90jh6mcGAjvgBmHuRsSxECpUk4mdqNRLXRbZrV09e2oMsCCeh41pbTFm7Qyk3ZfF2ve20u+uMTZDKCiQVQ6Zy6BQw2nDve8e3mVSaA3OT2Dgie3Xg3UbAZlI5R6UuQN/1BpGWcySA9JRyNnjWTxayqR3dN9QOtvfA1H9N5+h6ml6pk6Dtrg2n3ddZZ1K3Obl9XqdRnP/QceC0hfv+jS+GGZE60gacvc86c578TEs9/HUA9vbqFwPu++/5ZD85i6lj3G3boTeZ0qv93wMm6vbb9bMY0OfnGXOD2u/cv3MHNwPe1PssvWP3Wfr1ouD9RZMENs0oTesAOf9xgvXdvf+s3hz0fBdB2E6//rP08Vl3+6x/v8i92L2cn0VSJwlsH3zwK9y58ykuX76Ea9evYmFxAWmS63x+R0NdK+e0cowAM+Pc5RUSt+7izqd3hCz5u7/7e/j6b/yGkDd55u+JF8xe35t/6/aF3XMpmSyScJSMFIIRAWyvVFiTEFkpqfQusR7K1PCb8rtk3hOrKRfLAuyL/O3wMBLxuEpFNltIJEjoGxH5HyYm1jY2sbW5LV6BxF94XcrZdJIY9gAAIABJREFUEqhnYoI/WSGvcjQaWzMhwcpIxupiCCvVkkrY0PjF+FFJNZxJXZgDhiYD3d+6f6h0qFbMyryWeEiJOWxr4lw87zKWYoxNvIftzX+LVJ3HI5gHJSUpP8szoJdnCwPaCynqX/yA5rS9E+L0xfspQ9Ec1Kw+39MG7UUGpr3OwP19EIjvjgz7b+KfAsR3BapPW2LO2rj644T+a531fndTOK+1rPKnAPbn7auzAgCnH10P8rRx5j6YDT58nD5mz3vPJh42tL5uC8kUtW1jfn0+ffvTe9gN3Pf3BdvBHnTYFRasV8MwgjXKZuNBkQdDfkm5t+jcd3U2+xMjohPG8p4AJUu8Umq0vraKg4NdZLOHaDaqIokRDXsxPjaErfUlrK88QfZgX2RKBDzo8BDrF50zspT5C5YZVaslkQIg45VMQxrSisZ1qyUg8uT0HK7fvIWbt55HNJaCxxtAuUoDV7ps+zEyNoGOL4Q2qHvPxZMHU0qi1BBkRlYOzUAoEMD25pbI1aytrmrZVD4v7TU6OoLJyXHEokGpHsgd72F3aw3FwjF83ibq1TJCQR9SiRhS8TB2NjZRzOeFxX3t+k1khoexd3gkEjzs8mQ6KZUER9lDPFl6hOPsEdKphIAyTHpwEyEYwewp30B5mNRQUhjsgZAC2gSTBZASLfi6/I4ALvuGADOBe4aw4+NjwjbnvymRowcetrVHdMfZZ8VyBTOzCyI1dHiUQzAYxfVrt4WRvrt7gFKlir2DQ7luNBEXhv5wOiPgLMHmg70tpIZiUi5GVnsuSwOXKpLxlOjTN+tVZLN7ODjcRK2eRzwWRKtVQbNJtn1IqiWkv6jJ2+bzEpQgkz4oCQYyE3kalex5MAivNyh6ypSYIHDPvmy3WWHQkbGWSIRx8+Y1xOJhHB+zAoMAtwIiZG3uH+xL2R6BQQLrE+OTwjzf2NhGMpERyZR8voh/+Pkvkc+VRYomk07j8Ggf2eyxJFkIGHs8bQHSX33tFclqP368jFKxJtr4BwdMlFTh8wWF0ch7pZ4cEw/sE26kZNFTMobXIXpEZip1rSkJEYukMJQcgcfjx/bWjrT99RtXMT0zLtUK4WhIxma1VsfY6IRo8S+tLMuzyTwpN1EuAMnosBggM4lycHiAyZkJzF+mtEtCKgAWL11FudTG0pMNbK8finntzRs3USkf4+GjD/Dw0ccoVcrwB6KIRtOYX6Ds1PPY2y+g3uiI6W0oHMGtW7cwlEriF+/8XMDGy1cWpG3Zl0+ePMLW9poYTe/srkulCZnfhfwRhpJxAcSPD/fRqJXRapTF2DkQiGFq5iYyo7PIZjcRDQOH+1tieh0Lc2wAgSANmP3iDZDLU5ewTLVChINRFKsVSbIkEhEJoPZ2eX1IIobM1kQygnjSh2a7CI+vIf4RAX8Y6+ubYiA0Nj6GT+88QiRwCW+89s+wurKN1FAaU5OTeO/9n+HOZ++gWFnF2AQln7hWlKW9O+0Epiau4vvf/y+wtraGd9/7e3j9ZYxMhrF/uIbt7XXxD6iUG+ASOzE+i8mJy4A3ArSDSMVn8P6797G1uSfzfWSUjPk9TI5n0GzVZR2s16uIJny4e/8eDo9KWJy7jS+9/g1MT17DUGpUwE2uk2S+CBu6QSNwmkDT74FgnAHuLSDYVp8TSulQrkqCbCP1INJohG0sO1jALI0j1cRSo0s9M6sMiTLuVUZN9hvDCBawzrCOneO/MOyUYaxMZMMDN4yRLsDRWwWnuKYGoPxszj8BzRmY+rwieRUKh0RnklVT+QL9IyhLFRNGugXw7GlU/m0wOf5UGRhjeGkqBGz82of5KQjF5zYMbgX4NW4QvnLXZ0vahsG1ALTtDnZ2dvD55/dx//OH2NrYEmmj115/BS+9+AJmZqZUAohlKyL7QRkbBem5fpO1I6wgOsWyz0yCr+nxotHxSn+SdS6sXUF9bfWDgayZPDAHcsrSWUBQYghj9CkGVZLUJ+irEkOs1gj4OwiISSjbzQevP4hqo4NIIIS//cFf4Cc//GvEAnxtQ9Y1aQsBko3Ui3h5cC2ckDVRwE2PF8V6Rxj3f/AHb5sKMvapVm6oghIB0aZjCCwcdtkezLOYYw8TFc0OZWFolqziSNaawIahvHf5MtJAeo/KlJfPM6CaO36UmM+MbRmblsAvWqlubWqOZwXmnbjSypMIeN9RWRxTwcJ5EhCQ3uqctLreDzxIORUTWommhsYuKUMdhYYBb9jOHr+a01LjnhU1QrzQAzSBe8v6lhlsGN0tVmQ4WuymfeR5u0kM22wiOmUydt3YWd+j81abV9j/ZpWQOg+j5dID2Bsg14LjOgb1OfTeunJd6mtt1wtNhJD8IWSMHpDefP4A4N6Z/64g2d6PSvv0Xssm8fqPet33aELCgv0yTsUEzmVe7ejdK+ipIJo47/aB2jryrIeIyhD16uAr+K8a9/aZB4GCJ57TJjMMU9195tFxYL518XJVCKjnh9O+LvNA29+Dfurna6WJs5ab87F6qLiTaX2VzopwO6hB//GxLXVFg8Ftk9V7anJg0Fg57Xzbf9YbdPYzubD+IdL3b02oOEmtnsSDC5ByG2n3XeFC507z3qdVJpxxwyfvv9sj5zao7W3rpydbWIFqv3r6w8W0d15g5Z967tIsPP8UwL1Ogn6o68Q4HTTOnqVfzwPc93/WeT7H7jdOPzgJ5/8wQPtnwqGeOtBdz+UiZuhb7J7WbY2LzZnuq8/T9s967Yu+77z3omQG7m0kdfokZr1//z5WVlbkI69coRHtgviNERwWcU3K47RUhpAKB4w5KJm6t7eHldVVPHr4CPc+v4fl5RV8+9v/qYD3JBGK3roYJ3UJFvaMIb9kbG4kb9hN1pdJF1WI19rBwYFU0qv0TVZlbioVwUoIznsMEYFa8qzuJ6t+YmwcoyOjcs4nlkLAnvhSJp3B9PS4kOyWllawtr6BHZ4lG005h4l0zuEhCjn1HGzUG2g0akKuY4zOCsoAcSZpP0MKIXAuPkYaI1mJO9kjDVgvI87EfBKLMA4Xb7IuYcjGKPa18hZiDU2C9aogwErdSDgqZwZ6A5LwybMHYxNiINs7uyiWSvI8xP94k0yHiy8SEw8K3Lu/ejfsgQt1/0h07dx2mp3X3PY8g9TEoE8f/30gvk5r18ls4D3bhfz8i95FFqZu29kjtIsJdoHZfBLg7n3zs4D47ic+b1DUM0qeAvafNWYGfd7TNsx+4P60MWOvcZ4x5X4WBTd6/q8nlWU34f5R4v6ckxt1b684AfIp/e4cjLzdAwVXD9E7FWkB1QFzM9vcAbdlJNkSZQF5zEGSr+PCy5+UzKGOuuiUtxrY2lxFq1FFLOLH2spjrC09wP7msrBthVlNVlhdDSejYUq2tCSTSXkJ0cFPxBGJUtoiIEaqzA7W6k1h+Y1PTuPS5WuYnllAJjMmAH44QtCKK6UPLbIaRUuYcg9+deXutMVolmVKBPDDwQAeP3yIleUV7O7uIh4nuK6sdh7IaLZJgJVmlTtb6zg62kWtXBAAw+elRjOzqh7Rvz862IO300Kz3hDw+stffkN04jc2twUAJ5gQiYZF8mZjax2PHj3A2GgGqVRCNhZmb9uNpgC9NCDkT25mlBvhPUTjKulCdn2xWJR2Yr+RXZ/JZKT9uUFygyUTn/IqzPby9V3jQZ/owEuFg0iFtJAvVlAqkckOJBNppDMjAkJns3lEojFpf6511G+LhCMIBYM4Oj7Ezu4GgiEvLl1aQDgaw+FBGQf7eUTDcSzMzCIejYjsR6V8iFa7jHarAp+P0gwtVCtVYaB5vQHUai2USlXU65pAIohCBjmBd0riULtZgCNvED5/VBj0TLiwn3wi28AxQ33/Gq5cXcTY2DAePLgnjOFkMi5VCwRzKVPDagcC0qyU4IYdjURFo/7oKI9EPI1IKIGtrX3kjsvC3hwhQ93jwdHxARpN6tcHkUrFZFz6/WQhsIrBg73dI9EZp74wx1+1QuNgDXoIMvInkwisHmCftkA2c0skd6KxkICzBOmD/hgSsTSCgagkEfb3DwWEzowkxTMgEvEhHAkKkz+dHpaKia2tXSlD5HggGy+fbQprn0mll196UUCC1bUVTExPolSt4ubtmyg3Wljf3MX05GVcmruFVoNGukOYGM1gZflD/OjH/xc2NlcRCEVFNieZmsB3/uD7iETTyObKePe9D0XP/603vyLz+K//5gfiq/Dtb/+eGC1Tz/BnP/977B9s4/kXbuDweA8ffvg+ypW8JKs4Fy9fXkSlWJR5E/TTSDYg+vGBUAZefwReVGResdpmZ2MLrTrNghuYmxsCfHnUmxwjbRwdF5HPVhEOhdFs1TAyOiFjI3t8jMdPHiOTGkXIz7HilcSZP9hGscTETgVj42mMj9PjoYKRkUnMz8/i8eMVlIsxfPMb/zkePFhCvUaPg7oErdVqFsf5ezjOP8H0bFIBOG8cfu8wxoev4Pd//59jfW0H9x98isxoGKlMB++897c4ztJoeFyMcpt1YHrqMjztBMbGFhCLRDA/fwUry9v4yU9+iVK5irm5cUQiLUQiXuzt74gkDw2g3vjqi/jZz38iScpv/c530GnFEA2PIBbLoFis4TibE5klGjWr1n0IlQpNS7V6g2s+2f78KexkKankXmJY+BbAMcA9MX67Dygll+ueMtCFwW+BGWqYG11lCUoFuFSw3+iUuAmkCsDxM1yGjE4ga5KMdj/sPfzzPq0xOvcggtv2s5iUDOH+wwe489lnWHryBFNT0/jSl99QwywpxzUHbJcJoxt4ETa5JCK6BpECItrS375gkXsn/8fnVPNa1d6mZrgyjtQMOBjQiiVWqGysr+HuvbtYX1sTJszM9DSeu30Ls3Mz0seS0DAVR3pwUjV30faXKiReT5PqZN4LeOnzot7qoNpQ74JmqyEsa0khiBeAsvdFEkkowExOEFhzy8KYz5KSW5U9kUQ+gUZHe5OrG9eXDjqiwR6W9Y51Qn/7g7/ET374V4gFvfD5mSgyutdyPVO512nLIUKA+0hUDmAtjwelhgdj0/P4zne+45gk84DDMauanmzHhty/SfkoMEimkp5gjGYna0s0gSR9I1Ukpk+d2MjK8Ci/2I5v2872vt3xnsGMNSllY1PDULeJJ728liU7VSQ2QSV/UxmaICXyxENIwUmtPDRsdNGFVeM0y/C3oLCNueyBmvOwK2dk5qLo9pu4jv1nDmLc25lIFlDZJDksSMzrcjdSnyWTeNKJa+RyNDmnU9lcwwW+9sTtYqPhApVNm8iMcLWbtpThsdtqATdob97HecBYsbsGqTSMTuOLAffuc4ONZ3tB+65El/u1A8FaWT84NjVBKUuGzBmbZOoy/y37Xvw/XMCEJO2lQkLXGk2IdKW8tP/dxBkDargShO4kSPfatmrK1TMOicpIHJm+0M91lJYcxr1tbyNW1L2QMQ+37d/707xMxgiTjb2VK9qOKvXjfp+9uHu9P+34J+PPrFkWWDN0a2fsnnXe7D3K959u7RbRPY2ddd57GnDvEivq+lEYv41BRzXPU4D7QW026Bru37Ei7It99bePZdyfD9OwbTcoudR7X3Zc9iVk+kB7qbQ67YEGyCGZ3nSIBl+sLc549wDg/uzn7ktanfMGTwPuz8KPTl/LXFO8r4Xda+85b+/X/rKznsu9Xj/9w7sIoi7GNrls1y5nGfn/NXCvkn66LxE/INP+wYMHYkZLXOLGjWvyHYvFEfAZtrypNuX6amNO7mfEdwrFIpaWlrGysop7n3+Ohw8f4rnnnsPv/f7v4/r168pMD/hdRuy6bonXIeMlP2N+jygjlEsVYYvzi1XmxE14dqYvIJnmjFdFlaBcFumeMEl/JJq0WggF/BgdHhZ51fGxSZFrZjU+K9kZS9EjbHtrW8ijy8sE7ZfkWtzjVemgLAQ5rRxUdrt4MInnksYDQjRkVaSR7LEa9BLTGYnErgSoibicTcnEAhrkCbuUa55UdRnSrb7U7KGAYEWxaExllhNJwWhIhKXPHisISN6TtjrKYv/gUED77Z0d0ewX7xyJTCEkLn5LsuC//sFnTljdM6H69ctOzaCf3Ej7J+YXBfGfUk03eA3ooafb0sTBIL4NVnpKuc65rJ13sXIWLVmIukWE2vBP2ej67mMw4H1ie+3txgElfTKsXIwJva1Tt1vnemcFSCf6/SnXPM/n2eudF7g/Z7ed+jLbAg4jyQXf92/E/e13eobdmncY9+hTPt0JoOz+pIiLOcjpIm37yZZ42za0Rlu2X/l7Lt4EWRUU1tJqy7y3r+cCt76+KgaVPNvkjg+wvb6M3c0VFHMHCIc8iEeCqFXKyB0fig41AT0FrP2yYPNQI/I9HZrvBcS8k+B8vdlBs+NFIpnB9MyiMPDHx2cwPDIhyYhgOIxQNCKLEIEM/pKLaafVQL1SxvraMoIE8iJh3PnoI2X5VyrC1Ge2lWxiGuhNz01jc3MDa6sr8rPdrqJUyKLVrCEc9CIeDYrOertVRz57IFrfHoJkrRYmJybwwvMvotHoyGJ5eJRFrdEQAJwO5Du71IijyeWklFVtb22ikM8JME6wmcCGgNjlotHEDwiLnoBpXQwKfbJoc4EmwKxyMlXs7+8L056v5Tf7iRsTwX5qrRG0n5qekk1hY3MLB4fHIpURjSYRicQRpb67P2z0qlVeolAsYHnliQBjTBQQUGfFALXGfQEPXvvSl1AstnF0WES90kQqlkRIsvRraDULCIUJaFDbjTpyRdSr1KImazQq0i3tlmo/s334vIeHuyK1EIkE4QuwBI5AVRDwhISxyd2G0iNjIyOIhANi9pLLHSIaCwvjfmuToJgPiwuzAo4TDBGpJx8EvKXHgGo8N0WmiG3GQzeZ935vGK2WH/lcRYBwytbQLJISFYEAQbIO0pkhkeYhu554HZMOW5u7yOWKCIUiIskjgGlTmbYyR7wQw0kC+LwW8VOy+MkspUEt54vfE8XoyCSCgRgePlwSsC+RZLKC45/Aaw0db0MSEfwMMtQ77QCyWWWeEzwsFOoiX0RA6KtvvYmJ8RG8/6t3BbzcP9zH61/+MvKVGip1mhEncf3ai1hcvI1Ww49aqYJqcRsffvh3+OiTD1AuNzCUmcD4+Bxeff2rIp0TDMdxfJQXHXWCjrlsFnc/uyPj5NVXX8FQOi0VDpz7ZMUfHO7gOHuARqOM+w/uSh+w36gP2Kg1kEomMJRMaFlfMIKJyQVsbe8in9tBMOBF7iiHFlnzHlZZlHHlyhjCsSoeL7MqIIdwOIZ8viHJnlCI18sgHB5CtVLDUfYIU+OzKBUaIhuzMLeAbI6B3gbCERpZ5jA1PYGRkRmUS14ZP+VqBfl8C2+9+U1Uqm3Eo0PY283ipz95B0OpOHyBQxzlHiJf3EepkhfN7kR8AjeuvYkb117D5PgC/uHnP0Us5UM00cCPfvpvEQpzfYzAgxBGMjO4duUWPv34AYaSY7hx4/+l7j3YHMmuK8EDbzKBNEAivanM8tXVVd1swyYp0Q0pskfS2P12tN/+rF39hJVmNBytdnZnKFISSUlks7vaVJc3mZXeOyS8x37n3vcCASTSVVPaneJXrE4kEIh48eK9e88995zrsnbS/PjJk3k0mn689+77ct+yuX08ePg5dnd38Ad/8AcYnRzEr371N1hZXkelzLmcxHvvfhuVihdzczeQzRWFAdM/EBdpMRYJ2f0g5GsCtwYQ5F4kbZVipMgwwba2KogjjHsP2b0KIEoQL/t4A15Hi8IYhCoV1gSBLTCKW4oArWSbm6S2lcgTdKVeutF1tCxbw+LnHmMBUWXxax5F0B5QBrfdPpUt2hSj9U/ufYIv7t+X5+3q1au4fuMGYvG4rFsiPdLBVDVYmsPwZY3QxmxtCav65sofJ6YT0raCo6LRaUzAdXjUEJUsdUKe1WodKyuruH//C6ytr8q4jI+Nin/FxPiYmEsLeGsEXtTskbr1RpveSN/JnkxGt5FJ0Y4kykKxa4lyKMqQJ3NIaivyPsvcbQhoL9rmknio3I52SLSKH2La2oBI9MiaSc12sp0k8WiKnAs7DdgVRD11tjo3qzX87P/+K2HcUxrP71NgU0FcHXc7R3qivRgdHZOkjwkYGz4yNWDi0mX84R/9MUrVirkfOt843tqdpwa6OgY8RxZKlHGvsj+t5l6r3i7FB4mBFYjWe6ORmDtGtPea/7IbTwn27AhxjaH1b7BzyGEfm04W1SqRLhXblWJqDgYUVxYyjdWpNapMcX2vStGQqa3XIechxWr+VZkqh4Vsnj/jUeaMlYXCWx4Wtoijkkl631VmyJFwkU4GAvdaDrH+FHaeWxKs06Qg4D+TPWWBmcqcE3Wq//VxNjivhX4W3f7Yvh0LfguYbJ55Ae07WJ9fHbhXObFObwf38+4GxB2JJBs7y/XrvZQCpRQp9ZfCtLdFPl0t5FnS11qgkVyzdBRqZ4K9ZnkuTaJg1xl9rTVnxUDcNZCd4KCaTNuCaceICyDTDpzbuaAnY++pOYRZO9yLre4Edi20/2UTevd5tgoszrvMs9jKuVok5c48rPWZ9txRxkMv8AJgvZN9OefemSOelH+e9bqudK3zcd+dTuC+jbHV5WEQSbNT5IQunCO/FnDfmavbcTb33YCdXR/mc7x4EpitdZ3Oe23FnZwZ123UzJLuXl86/7tlvH3WKXYrNpz1GX3UzXfaYerAJ84qKJ3rO+xz5xqm18E6pNjkOr9O6Sn3ufx/Bdyf97rO+z6zYpluEXPFJxV7LAW6bTk8G8M66R5e9Lm9yFy46HtPXs9a12fvOeMngvbLy8vyl8A1sYabN29gYmJcCJGqLmlxKKf8qoQ1EkqqFZHZYSfywsISnj57jqdPnwoh8MMPf4zvf/+7gvtQNlmwI1EGMIC9j/5322L4ms3mhChXKBYFbCdov7OzLXk8AXuSliiJkxpKCfZC0JrMc8bKlPcd7O/DcCopYP3G2hYO9g/EV4yAPK+R37O5sSHXKcRNs6arD5R2UmoMqR2wQoTRxMpIV5IAqyQaMcV1gHsjM+rEear2IHGtfc3p9DPrHWM0IwnJKFf/KiOej61KCocE30kOJrRrIDGIZCIpPm2Uj1V/LPU2zGSy2N3Zk+4Bdj7QgzGTzViDHvUVNL5QkWi0Bdx3Tq5WEGMDBPPvGQDvWQ9AC8SXlfTUOe0s0OcrHnc/1ikgvvtcO4FTDZPP/8cuTqddf/tC3Lkwm5KNXKuZkufcWOxZdt6aY9u7ZXU4ye3J19dtsT3r3p50tJMW7otulCcFjue/S6e/sxO4d09PDdicrcXwm1w/nzJZNNRrxQ3dzkISA/MLC3ooe0GDTvcjYIF7LqKyuBhQX01DyTBuCBDCv9bM1hraWskdfo4LBtuWDK9KFrfs0SE2VhexOP8UoUAD8Z4gmrUiNlYWsb22jGqlKIzdialJMT5hFXV5ZUVlcmp1aX+qlGuI0IQ2HIPXF0Yk2i9a91PTlzEwmEI4EkUylURiKIlob1QW12Ihh3zmSORbKqU8VpdeCbAc8fuxtbGO5aVFHB6m5VyTQ8MIR9he1IupmRkMJBMid3NwsI96vYLNTWqDb6JRL6M/HsVAnM7hNRRylEDJYyQ1iFqliEatIvpolA7J5wrY3tkTg7iNrW05HkGURHIAyaFBAR9KRRrPHqjxrNcrIC9BZwKd3KSk8uv1Gk1qCKteKqwRgt8qbUTwk/OeYDSrxwTZWQhhuxjZ+NTwJxjU198nGydbvrjhkfmeTI4gkRgWWZFyRU3tCMDyHlu5IraDEaAl2DoyMixtVzy35FAK3kAU+UIFtUqDmDsanCu1IoqlA/j8NfREvKhVC8jns7LRUsKDxqGhEHX6qeEclqp7oZzH/sEOqtRo93J+svvBj3A4Bl8g4rBYOT5TE5NyLtFISOSVqHtOKR6poKOBGzeuCSN8f39XElZKDxEci0QDwugnY3dnZ0uAUT4E1B/viw+gvy+BXLaC/d0jFIs650U33e+TwgPBl8FEP6amppE+yktAQtZ+tdKUFjUWQCgDxMCA4JRstn6aD0cRCrMAQV8JPpANU0SgTJAHQV8vUqkJka5ZXd1CJMKOhwBy+UPki/uo1bPojYfQE+sRqSEvwoiEB1GravEgV8hhZ2cX1UpDNPyuX7uC6ckJ7UBAA/uHe7h+4zpGxiYRHxxCmQzwRgihSD/297NScAkHanj14oG0RIajMYTCcYyNX8Kdt97H1taedEj09w+KUU881oudrU1sba3jcP8A05em5f5QyicxlEBfX69o3//tL34mnQMHB7tYWV0RORd2tzDouHP7LczNzsqz/fFvP8G1a7dEZuMXv/hv6IkE4fcGgRqNoPskMCsUdhEM57Gx9RzVeg7xeJ9I+hSKWRSL2wgFw6hWA6hVyLyoy3Mc8EURiw7jzdt3kT7aw29+87eYnU0hm9/E0PAgRkYu48WzDWxs7qC3L4rk0BCu33wDoWAPBhMjWH61gedPljA5PoOjoxVh/O/ub2Fh6TlCUQ9GR2fw/js/wOZaDuk05Z+aIslTRxovFx+IX8ZQYgz5PDtyfLjz5m2sL8+jWm7gytVbUuQhS3p//xA9vX2Ynr6C22+8hY3NNfzN3/wU1XoRf/If/id8+eALfHrvt+jrG0Sl3MD29iG+/e0fYnllC++99w2gqR4gLCxVRRu8Kh1KzabPmBoqq1NCUAPiqnSBMu4tW5fROLuJVPbD6tsrK5jPtYLCLVkcAzsKK0RbPA1Qy4IV576RILEJgeKnqnGve5cpHBvAVAJlMrVpzCmakYrLNhpkGQeFTa2/h8z3re1t8eIgm+fqtau4e/cu5uYuS6cWO1Fam2s7G9huu3bv55rhxAFGp9OOlcYTbtBKJXqYavA5Z/GFawQ7D9iyynGjvNj+/j4+vfcZHjx4gEqtgmvXr+H2G2+KTwbXLSYtdHPWsTH6zUykUWraAAAgAElEQVQM+G0ybm7Q2Qb8uuELMUcY9UYD3DCBxDDVAM2yyhiwURjoRlpFPESchEvvhO3MY6GB6z4BR7vuSUFaxkDQWelqIwAd9Pnha9bx//zlX+A3v/oleiPsbKjrXDBmWqYxWD5P4H58fEK8P7ivVxpNZGvA9LUb+NGPP0SxTBkxrxQh9KaTdW2kM1ysLnYgSDQrcYzxJrB3yCTeKjviRd0V4LhBUHesZOcmJUntH2VGmRhITGitxiiXcPsssSPBgv3au6IxlDWEVoxWCw5M7tRMTIthLH7Za2uZNFrJIuW6c6gNS5+fcQGXeqqGNW0KG1JAEk8BdkxQKsecpzRa6EBIR4KY1aqkDh90Bci1rVsXCL1rzpw3/hcCnHK9MKz8FvNZW+st1quzVj/N40ihov0RasuBjsf/al59UeDeLC0teRcXSKXmuy0g3N7zzu+WwoHDSrdDYA1uXaA/x82sdXJ/jXGs3Gr5vEqQGS/vFijraaBh2uhl/sp9aIHL7u+3c9HOWwXaXTlcO4qv97Ptjy1otToX7LVZSSV99s0kNqCCmQLGDtjkIpz/TiLYIqu5cy17Pd3yELPaO0WobjnfSZ/XPcPVXX4GVuD+/vZiSPczO+nVbnl827GdPgWd3Mcz++MFjBO/6zWA+9PG+/yM+7ZJ5Ow5rrKKATy/ClhynMDXlqPLvGuVZDoLVGYGHh+6Y+Cr3TM77pJMgu6JdLd5eDFAuLVMdvuG8xaJzj0zZa0597vtct6xKpx8gLPm/MW++fzvPu+Yn/d9nRiglRrTANZgYt1Or2VGqDugAW3PfyXt73xdbOt1v++sz1liQuva9BN232EMQLyBOAJlhIkbsIN3ZGRE9N6TyYTgE7IeS0dja6Tt3uT4JjaopV7FxsYWnj9/gecvXkpuyZz8D//wQ/zhH/6BkK8YU1hZHn7fxsa6YBZk0/P4JKMQx+A5Ma5nhzbjQ8GGKiRukYzXwNylWTlHMu3jsTgGmPPXayLjTFnKvd09ZI6ykksS/6DEDkF71YA3ZWlHO950odr7L2uIkivUz4bSQCSWKoBv/YcEtDcyftrJaeVxNJ6UbknTKaua9Tae0t2D0X+VMRrBev4sA6xyNhxtdpeTZc/7MTM9jatXrkhBpb+vX/Ag6YIgVlSpYHl5BfMvF/Di5TyWllYEtGeOYv1s+N/EeWgSHO+jr2TqZOC+fVNt3wzs0n3WvnzWw+Bwkd3GJZ0zuqNKetaEP/P37pN2ooWTSwhmS7/oGnyO02gl5ybeMU+mPKqq6+pKQjsXwrMWxrNAfAmIzVmefaxWkNx1DXUxdS4K0ncGlPb4JwWMZw7sV3jDacC9+7DS/m2TBvMheW5P2Gd10WyNt+407W/uBO4tYGEZh23f79K1t9I4BCFEv8y0IVkWppXWcRt6Wca9DSjVZI0SHxEJnDY3VrE4/0xM7sJBcigrePHkSyy+eIzDnQ3MXb6E6zdvCON+bW1VWrSoZc1k1OsLCOOehqa1ug/ZwzyisUGE4gMYH5/F9MycmK4OjwyLfvXAQB+ajaoYyu5srWN3awNHh7s42t9FLBpG0OvB9sY6MkeHqhMmcgJe1OpNhMJRTExO4+rNm8jmSwJkxOK9oi3/8uUzbKyuCEA/OpxEXy/ZtATKirhyeRrpw22sry4J8DU2PCwLLdnZ3GSoKU+Dyb2DA/m+1GhKwFyC4uxMoAwC/6rmW10MRgmOk01P3XsFhfyiLc+KK+8+NyDeG4Ih9t5QN1lZ9zGUSmUxT+GGyA25Uqsi1hcTxr5KOhBUphzHILyegAD3LJRQB43Ho+68j1VxMxG5YbGynUwOY29nD6trayK9kRhKiYQL2dQ0Ds3nDpHPHyCX20NyoAfhCMEsL6rlmsjJFItVlMsNlIs1keXpGxgQQDtXSCOd2RMDXzLSRYutTjkOyhf1yHnz2mK9MQFIqKkfj/XIZr++vipdZoVcFteuXcHg4AB2d7elkMSAg6BwIOgRiRo+ZhyX5eUlAfvJSme1mmNLs12C8UfpvDDvqVvPLZg64sJU9TUEHOyNxbG1vY9XC8siq0K5FxYAyHrP5igZRfBItXqpvx0I+OAPeOALesRwOJ/LyH0W1m6Dhr1jCId6EfRzIx0QgLRQSGN7dwW7h6vo6fWJ/r7PG0Q+R6mMOHp7EvD5QsgXc1hZ43lUEPSFMZxKITWUxMHeLrLZI2SyhzIGI+NjMrcDoR7kCnWkj8p4+vwVxsfG8XsfvIvf/uMv8eTpM4xNXEJqZAqH6Ry+/o3fl64MNeg5EEDv8twleQYO9newtbmJ6ZkZwdoePXoqwdPN2zfFHPnXv/kHLCy8QImFs0oZoyOjuH7jDdy6cRvjo5MiKbW7vYuVpUWRE4nFAnj85B7y+UO8ceM2hgbGkT8qw+8L4P7936DRPBTz12otI89QOBJHKOjFwcGqsPzLJTIigvCxm4OSMFUP3n/vO9KtQtPsnZ1leLwFDCZZ/OrBcGoW66sZrK/vwRvwYGZuGMnUELI5goh+lIp1DPSlkOwflXXk4GBHOicWVp8CwSKmZuZw541v4GCngny+hv7+ASwuPUOtkcbjp1/g7a/dxZXLb6AnkkL2qIKdnQUkEiWU8uyciWNi/Ip8z9PnTzA1PS0m29//3odoNgP4xS9+KV0of/If/j1+9rP/js/ufYIf/vCHuHrlOh49eS5rIYtac5evizwTA7JIJMSylAKjFTLtqZetniIWrLH/bZE2ldKwuW0TfmFVt/QZLQO+Tq0fk/dY4FgBMGPwKhIqqtlNiR7Zm8x+ZiVELKtQmeUGhG4yeG0lpEoyNufcYFcXr0G4u8p0r9exvr6Oe59+KsUgPltXLl/B+19/X/xFNPng+lJ2Cs7W+FZ4Pa64wu6PPuucKUmdRXAtcN6BOhrYlWungJJGs5prM/+SFfTkyRM8evQIBweH4pPw3tffU1+FANcSbSPmWkqpKB0GAypakMEU123wpvJittBhgCIBlkVVXz0DBC60OvYGqDX3RjxtxJhU5X0sM5yyOlyjBHiU9ma2ADNlIKOfBQmPdpJJMiEwrBRTmaAEPEDQ28R//cl/wr2P/hHRUEBkfaSw4AD3WhRikhLt6cX42ASiPVFJGChnl214MHfzDfzghz+UjhdeGbVRhT3Mc2XxxzFIVcyC3VIWeFUvAAOsy73VicwcgM0HWgZp/9MNwOfx/DKWGh5Ln4E1LHX8GyywbTMVAvSteFtNnHXO2IRfwE4TELM4Y4F7zXxbc546+8qk10KaFR9XyTWVYdKHz5iZmSkpV2vYWJzbVtOee7jo2ttinTkJdjnYOE0O0cJsW4PkAPdmbtqiiVyHJpp6XNvPoLJG2lzTClyd4ocDhB8H/zqBavkZBrh3+V7IN7ukcvjckeRwHHg/TmRRcLxlxizHsgbabd0ArqDbkWDqyKdcuZ1xOXbWVwsOMa6SAo7tanJI6ZSZYvGjNQ7uYkK3WFxyOKfgyv82axJ/4QD++h57T9w5gLP+eihjpd4JjvG0+ULpjNEBdp0Cc0VXJYvjIbIA7u9qvd15Hk1BTRmKdlMxmYr9nnPkUjLqxzDKVuGl2yHcQHZnnnoWZmCP1/m+7p9zkIoWICwPU/dE7XzfTckqV1Gm4wKdvLBL90q33Fj20xPRBfd5uv/bwnB8rVXEOxnFOMeN7GB4u+ez82kjkXdCmmtnaZcvcxvmdgPtzQgY4/nO5+uksz8Lt+j2uQurN5xv6Jx3teEZpw+UfEafH8MuP6Pmcr45f8ETPsfbLzLOZ7+38yI1fmwNIP/rHMWnrsC9M6LnuKr2t5zv2b/wYV/jA7b43CJl8tzsXmBjHf7MDn2y5AmyEzNgJ+/MzAzGx8eENEhSgMSRrbqwzDhpRCSIbYgsjNULxZJIKFN6Zn7+FVZXV7C4tIg337yN3/v9b2Fyalq63jc3N8TodWN9Q2SKKXXDe06QnRgEJW5JxCPZhT53kTC7zkNSGF9YeCXymNNT07h25aowznkcSlKuLi9LEYDHI1mP+ASlVBk/KOHG50j5SechJW+cuMPGM2YtlXhNZQ8Zu/OCxT/MkBOEsEOihYthbxqOFZuhN5TtYpa8QT2SxJ9JOkT518Tp/CD9J0NB7ewzflEsSFA6mp0Fc5cu4cqVOWHdx+P96In0SnGD/m4K2s9LsWRrc0u6uokFiZq0ly5minkxaOuJxcTn7er1a/D8b/+9pXFvHzo7ibs/hK56tTvQOccUPevh6Cqp494Az/E8n+M0XIuEa8UQ/7bTV1r97elM/OMB6snH7JaYmHW8dY5uJvYJhzprsWy7LJucnLA4nnWszvE96Z52DVLOqvS4Dn7SJnX63LzQ3T/2Zju82hKov+4ccjsFJQC2WpDmjd3Ae+f9ncB927Xq99nvkuXHBkkuI6rOE7bJlOqxKnAvM9Qs9PxvkbExzHwCeZatL61GxsWajG8mkkw2WCmlqSjlZtCswtMkqFLA88f38fTR51h6+QSp1CBSqSR6eyPY3uQivm7aeLwC3g8mhjE6No3k0ChCgV5Uq0C+0sTu7hFmZ69idHwSg4N9SCQHEY/3CDOehrIE0p8/eYit9WVk9ncQCfvQrJaRP0qjXq1gKDGIYCgsbGGaTvbE+jCQGMLVm7ewtX0g+uBkls/MzklB4eXz51hfXcZArAdDiT7EYxEEA01cmhnH6vIClhZfoJDPYCAeF2mQMJ01aZTYQ8kSArG7AuxSOofaxT2xqDE/pY60R/TZuSFQ457jyemt/yqY0hfvl3apYqmIPE1XPWTp00y0xcCnnjB/5iZMcJqVZXmtlzI8ej/4e8quVCvsTKgIiB8IhiVo50IvRYL+uJgF856ywEBZClZ8eR5kyitbjDrGdWFac5PlGO1sbSGfT6NazmEoGUM0GhAzX4LZ3PMoX3J0RPOYopjCDCQSCIZ9KBSPcJih4SqvqyFAF8+xUoMBvTzSbcAOA14bN0qC93R1X1p8JQYyvKc00JmcnBAAb3NzE7VaBbF4D8bGUwJGsauDr7+cfyHBAceGxZnZ2cvY3d3D/t6hMMy9IIs0oOPTgHQxBMMBmWOFIrsOjnCU5n1qIBiMiJGu3q+GaPKxu4FjwqewUivJdxO8z+aPkMtn5H6zeFPM1pEYTMnnKflC5j5Z06VqHgeHmzg82kD/YBRDQ4NoNvyo1YIIhwYRCQ4iNTQG+Bp48Pg+NjY2EQqEMT48jpHhETFNpkkxDVopbUSAn14HkWgMEJ+BphQf+voS+PBHP8D9zz/Fb3/7MaETxPoSogE/M3sNkWifFLBGUim8ejWPRrWIyckRBEU2irJN/fD6gvjl3/29AHQffOub2tGwtyuMaMpdUYqKAH9ffxLvfO3rUhjx+0JYp459tYyrV2Yxv/glfv3rnyJf2MNbd+7g+uU38Gp+FVcuXcUX9z/G6uozhMJ1FEtHyGV5LQNi3lsqHYoRMudLONiHUsmDQo5dI1pkSaVGUK0VEAw1UK4eiol2OBRBPDaCSCgByhdubG/AF6xKIalcA47SGZlnN67eEA+C1OA4spm8FJ8evvwcvmgVV65dx+1b7yKfaWDx1Zq0aW5sLsv9Wnj1VIqWQ8kpoNGDO2++j8dPfoVQ8BVKpRxq1Sg+eO9HqNcC+PVHH+Hy1VmRufmjP/63GB+9gq3NQ6yv7eKDD97Dw4ef48mj+/jud76N8YkJYZvTRJog88jImAR2UtxjsatWRaFQFFkxGnRboJpaywymrea13TatjAr3FIJjwhx2NOiNnIfRGtdg3bR6EuiUzUl3Iwn+RZZGwVX7mhNq2b3PgIeKXbaM3VQCWMkFsu/UVLOdZlecW82aR6S7njx+jL/+2c8E7L99+zbevHMHN27c0P3JMGvplULGPrte7D4lLP7OWMBE1l7RhT8Whbjfbf5b2bVcGdjiS+Y502MG/JQpY4Jy//6XwuYhK4bnxbWIayhZ12LkK+ek4C5l3PSPtsIqGNpUYyp7g6yMht30nYDCmOnSyJNPrICZRl7FgJMGpVdjevDeG+DeSNExCeNfjrUUGjlmAtxrW66f8i+Ev5lQSFxOnwQ14GLxm8D9X/3n/4gv732MCJlQYGFTkxJr2ssYgMfiuj0yOiYdYey8ouRdrgFcv/MWvvPd76JYKqHWpPeN6pUSuCf4aXXSxTdAEg6V6FMN/NZ9k4TLha1Xag1tOzbAvjt2dMfIEnPxek1BQ67dgK8CxpugTWJEFyOb7WUiC2Rwdol7jDeBHp+dUZaBzZ/rTuKmLeYajMkO6rROy1No2NruJFtEg2R+MNkTdrsl4pj5wXtL4oH+y7lmpGH0zVr0oOSUBXRY7PG1S30qcK7+AbYbxg6xxo4WXLSPPWcWO3TsOek5WiBXi3e2OOUyO3UBek7sLe3yWoRiEcUW8FqgZctb42Tg/jgZiNfU6eHkEE7a7Misz4UbLG/Nr9b8UcTCgqOSz8vbWLTUee8A92aNkzliwGwB7s2zLJ0hJr7ulmW4c2cB5zv18u042sKfmW+6LGsxRRiFbN/0Gb8JQ8SxHVgWuNeuqVYyrLNX/0gXiWqptZ1mO2Df+rztcGi92UhndckP3bmXq5bV9j1tY99+Bs5PFrjvliO2531a/LB/TsMPWr9rZVEdorTdbtuxMTrzTfLMdQfu3efX7VzPB9x37m+uTUROzm7OZk39HSLR3dZd93jYvPT0MWovKumk7PKaQ050Hc2QBLrUPLp+5UWximOncvbNPtc7TjqPE3Xu9UFtzexTcK3TwHr3715nLM66uPMe8+z3dbv/OpedmuFZJ9P5+98B4/4sPPK0U7oI7nW+S9P92I6lAxy7SJr8ncVvKB1DUgz/khRINvfc3Jz4ZzFu4zMkOb/DTOeeZ9YPA3BpHqDSMczLy+UiPvnkU3z58LHI0dAnj3nS5cuXRRaY5BvK27IoEAqGBFQnMM8cXcxWI2EhNsp7etgZHxMJmNXldWxt7mBpaRG7O7uCszBvSB+msbO1LXEMgXmeK8l7QkZhjEzfQ0pRGmzWCirazkONO9yIrCXVWNKLPmc29dH9VfdYIfKY1VRjH7uyumQpBTjXuruQqSS2bkiHJCPvBj/k86JvcBDD42NCJCOZJZPNSb7EMSF2Q3Li9WtXMTI8LN5a5MwQuyDL/umTp1h49QoryyvYPzjQ7mnjP2aXTXonDqWGMXd5DlevXcOVK1fg+d9/+qR59oN3fOqZ3MUEC/p7fe00Na7WcU57aFqBZ6s12M658z0Er/OujkDnNUF857psluA6lfOA2Z3vcYUtzhifdmpn3User4P7feJgnXUsWQZO2WXPc73H1uMTjtdKCtqDJnfA/Dp33X7GGWdnjzGvdDkf51xcH7ZJlFkaHcaj/fkY4951svYrrDSODTAcAP+UG+4kXgast0ExwTtrSGuZ+JadL8CJCZJY1eP7yMYmoMTZQXO2ALPjZlUMRMmAnX/xCJ99+hssvHwiAAH1w2n6mkkfGKfvIPr6B9E3MCjsXErjUNuesiLBEBn4UTx/sQivL4TUMDeXkDBiA34vyqUcdnc2sLm+jKePv8Da0kuk97bh81ThJwRQK6NRKwsznqYeBBv29g4QCEbRE+9HKBpDfCCJo1wR+wdH6BtMYHAwIUlt+mBfgH/uC35vA319EVy9OouFF0+ws70mprZ+D5AYGECCEhbUHuvpFWSBwMj65ha2draRzmTgIZAcoz465VgKAqzG41EBofkzmewcP7ascV5SY5ygER3S+TNBfI4xfQC4oPM13icxKYnFpXpObTkC3anRYfTIgj0km2Ot2hCG+MHBkYCSkSjHNCAmqP5gUNiRlDchIEeWJO81iwR+HwHmAdlI+H4C7Vs7G0hnDoTBTs3ecqEANKriB9BslBEK+eX+EDAl+JzNFEWbOxAMYkCKJz5Uanlk8weiYc4KOYEoSvgQmKT0icwj44XA9jnKrMjmLDrB7LA4kk35+vVrosXHP6zyk5Hf19+LO3dvC9DAcSW4yU4E6uWRKU25nvHxcQn6jqgdnysiHGSlnyx6FhpyCPjDeOP2bSSG+vH4yQOsrCxLEYMbJ81FC3nKc6hRIO8zgd94X0yr/eWsnCtZ/7lcWiRe+Izyeoo5+iM0Ee8bRCTcI2xpgoGBsB/VegEHhxtIJGNickwpGCCK8bEriEVHEIslEeuP4cWrp8KIr5YqqFebKOaKMldjPb0YGUmKgev65orcIxrr+AK8vzEpEng9Ybxx8zbW11bw8uULKdAQ4C1XgfhACpNTc9jZPcDspVl865vvY311UeY5zZqj4aDIZ7Gw9uLlIl4tLOGtr72NZ0+eyd5NORN2hCSSQ5iavoTLl2+g2fTj8DCHaCSGZDKFp48fYHX5OTY2XyIYqaKJPKYmRzDYn8TSqyUEWRz0NGS9YDcG9aRpbNwTjaPRqCAQpI9BWbosBvvHkMs2sL66J6DIjVtXxLB5YKBf5HKK5TTW1pYEoPc26WNAM+M+YUpXGjVEevrEQ+DgUJ9vein0RPpxY+5tJAZSyOTyePj8MRJjAxgdn8Dbd9+HpxkU/UQCFoXCEeAtY2V1QYoL8ETh88TRG0nC4znA1vZHWFh4KN0AVy+/jcmJawgEYiJzs7j8Cn/wox9jZHga9XoUR4dVMVWi1NRRekcKkpReImBOwJ3BdU8vC30+AakZnBGAJeO+VKG2uTE6JI+VuItjhGj1z5WBKcalQhokCGfgOavHaNipLB5a9rMFGq1mowb/GrDzXwGFLD5iQCUHLHW0ny1p1ACLBiQVSQiaL4UiUngjW6ZWa+LBl4/xySef4NH9L9Abj+N//l/+BDdu3pD1g+POtlk+w1yr+DkL2AkwZnQjBZg00bT+azbmur1mdxRjd1eBVls7qwTcLFAoSFcsFcQr5fPPPsfzF89FSuzu3TcxN3dF1k4Nmjn2lOgiEM7WXMNylbZblXvR8edX2UTKiX5l3WtnDZv3izZ7EwFPUxKSoD9g5IkMxmaum3ifmraaAgF/JkhfqUlRWFlUCnBqkVjvIxsC6HnA0r2cpjHhJnAf8rE3qYG//Is/x5MvvxAJOq/XsK+FUUSGL7+nKQU1PmME7oOhoBYLmh7kak28+e77+MY3vykdElXqlvLeyZAYjxp2mhGkpxRXg2NI4L5dU13jldY95H2u8Jq6xMmdAJ8kmsJ1N/atRhZHEzHtFrAJiZ0/Msc1zXJ0yh2QVIouel+lC8KA0OpjoH/0O80c0BdUWka+S4F7FsNlBoqcjR6TxR8xsrTAvWFaCyjP+2dNZO0z7ej8G9DdFXdqF4fVdG0NlJyJkLEUaG+vF7nzGQfGN/G6ggTu+F2PYeWYjgP3mjTb2LvFiv9dAvc8HzFbtqC2M3cM894UNtxxvl2rjsvP2BvIoij/2+rm85bwfvI+6XHlHrq6aAV4F7khs9652O/dvqczz5H4Wjg0Boxxgc92XopMlhjlqYm1zCnTms/vZbeSJd3IucjlmPntKijIlbk19Q3bUCS2XH4h7cWV1tzo7HDQOdCaB3as5UrMx47lqCfkJ3qtcjfdt8zJGe04u58189SZudiap20HOPUHe222q+fsT14UwLMGtacd+bzAvez0x1j3mqW7n3Rd104CQM++xtPecVKe3+31bh3g7cd2nWMXffJWF4v7WlQ27uTOg5PP/jwYRdt6cQpIfpFRPM/3uoH7Y9hYx3mcryh1HG85z3l0Xle39cp5zs9Jrjz7e08G61vzuOUXcpGx1w3C9ZzLftGO3510vIs+6+7jnOezZ4+Le0Xt3nUmK72rS80ek7Eo/5v5NIF1xrKSV/T0SPf05OSkYAnWG0b8g6o1BcADAWFwM24hPkDSAI9HqV96Oi0sLGB1fR2Li5TI2VfN+kxGsAwSWm5cvy6APZn0wqyPKFhP0J4GsI16TX4XjYSFhEYt+q2NTezu7iN9kBYG/eHBAQ4PDiXfJlvf79W9T72EdCy0G9KA6kJOsishYz7dDxzA3W6H5nW70+hxTDwn5A4lMFnfKdthrL5M7nmjcY8C9fpXJA2lM9mw7AW8b8IXDKEnHsNgagijExOYvjSDqZkpyUXX1jaxS3yKTHyvVzogLs/NYW5uFoVcAQf7h1heWsbTJ8/w7NkzYd+XiiXjs2d8LRmT+n0Sgw+PjOLmrVt44/YbUpgZHBxU4P7CD01HW5WLcOQcyjnoOYD8zgfCApa659vbpKZN/zx/2ofkvEx859zMedrEo9s5nyf4aXuPO5A3e5w7mDrPd7jPT3L1C9z50zb3TlC9baPs8iWnbRydY3bewoATEH+FOSLD0bEBSAjVcczWvNQrlZ9bndbtTHxzSIcN1uVGyTWbA1ldK30Gzi6CdRsfLtgEhClXQpY9EwAL3gs4YTYFbb9SrWJpZxKTPjK6yQqEyAN4PXUcHuxieeklPr33G6yuLMDr4cIbEDD96GBfZGMivQSxqWU/gomJKUxOXRIjWupPwxNEo+HDwWEOHm9QJG4IXtNApFjMIn2wi42NZfmOh198guzhNkq5A3iaFfSEffA0qmhUS+jrjaIvFhMgm4BXLD6AUrWOSt0jIF64tw+lcgM7u/tGAz8qC3+NrumZNMqlAuZmJ3H96hwe3P8UBwfbaNRK8DTrAiKraUi/yLtwM0wmh0Rffm1jHXv7e2rK51dAmuAO2arUw63WyHAvCCjKzxKw5+akXgMqdSMmtD6/uIYzMYqKLJHH0XfmpsjPbG1tiRRJhEB8Xx/ifXFhZHPDXV1Zx/bWLoKBkBQEWARg4hfv7xOQn8AgjTgJ0PP3LECQActEgzJAnCsEoTc2VwQYJts13tuL3mgvKsUSCpSEadQxMpJApVyQtZfA/8H+kUiDRAnqDiUQiQbh8ddQrGRQLGXFvLhaKsMLv9xb6kqLjrQYIwakOECAmfOKoCw37a2tDTRrddy4cR2jY6PCuqXc0NrqqrB3r1ybEwkhBinUxmPlnuY3fB+d68rpopQAACAASURBVCcmJzAgxZZB7O+nUSzw+ASNyAD2CHjPAtG1G1ews7eJhVfzsomGglHs7Oxjd2dfzo+gCKWV+FyIJqCX4GhVQHsVcCDQzHutgFmj6pFNdmBAuz/SNLsNUhYoJvNgZ28DySEyyVmsIbO2F4P9k+jvG0ejEYQ34EemkEEyMYiR1DC2N7fx9PFT1Ct1mROVchHhsB9Nbxlb22s4yh6IFBPnx2AyhUrRg1AwhlKhhKOjQ+lQoGcAAwxKVEUiMWFrBoIROce+WFS6TAL+BnZ2VjE4kBCfiUdPXmJvZx/jE5NiEsvCRzafRzKRgp8a9LUGLl+5If4Ug4PDYsg7OTmN+ReP8bOf/iVy+W187198HfsHq5iff4pSoSigWijow/bOCqJhrwR/NOSlmTC7IaJRGv1WEKbm/EgK/X3DqJS8WF7akfH6+jffMu2QlNRJC3hfKKZF5qInEhcteAaZ4UgIHn8Q4+OXEPBFcHh0iGDQh3R6F5vre3j3zndEDomdOf5oP67eflPudTw2gNlLc7JW87nN5dOIx4M4Su/i/v372Nw6gM/bi7HhOUxNDOHoaBHZzDbWNpawtbWNoeQ43rz9LsbGJvGLX/4S7339AwynphAK9SPWMyy6hU1hkJekYMG54/dD2CwMdgnGElSlNjhjCmFX15so0u/AkJcVsDesW9k7jb6iibkUOLI6vUSHWgCcBWqs14a2eFrJDrWNVSCVLJuWN4oCB8pedeQZBDxmYKvAFgu7utlpcCt4v7DBG8oS9XhEeusf/+HX+Pi3H8szRUmcb3/720gOJYyBuZqhWrBMWLs8lgGiVeddv8PR9XZ1FMg5ElB3GbXzs6IhTwBO3qDnJua90olGg+qydO08fvwIjx49FIbRzKUZ3LnzJmZmptsA3XqTfh1k/NDQXEFd0buUbiW9McLc1xFT8m4H6GDjG/uv3aMpbRTw8lkMyF+yxbnKqJ55XVjn0hrrFG1UV9sy7K1/DaeAJGU1yk1ZXXd6HtQEuFe0WM3EmMCEyeBpVPCTP/8zLDx7LMVyFrqsjqfooRvGsT8QFB3O4dFR6b6R2KHhRbbWwLsffBPvvPeuyufUaypbR00XdhJQZswXRIBG3wAKxvNG73ErhtIijEUANcahr4ydfyfFsXYMmYSpNI/OA21tphSSAs82Q3D+FQY1C0J2ApvnRZJj/TYB7q0JrUkilf3mBGUGWLUmvgKzar3LbUxqpoRlzkn0ZrBHzm37hy+pwpDV4Ddna58rFl3MS8pspoeA2tNaiSABWKXbwdx/SXbVS4DnJEUIO0fNc29j5M6xbgG8WgDTn1s4ml7H8WSBx2OHmGRobSDxcca9UwDrGLPW/dYAmoVzXQLM/XTJ8Dja/q780z5jbkC9LR+xDHqOomj9aiGGU07npq4bVvfX5h8CaNuuV3OP3XIFnaCze2wl+TfEGGcNsNdkcwXGVkzsfWQU6p2yEls8H8ZP/OuWS3IYqq7uXJm/LuBeCgKGhWjTFgEyXJJD9jrsPHDyMSN1JZJnri4TZ9665kC3fNAugyqAZbeL4zm7vV73GNqikb33bfPiWN9z+yqh59Kan7rGdPoItH/mPCBct7VIzu+c5q/HcI2uCTeB+1ZBuAXYuwFwPvWSiZ50Sl/p9d8dcN9xftYP4NhpG0xH2LAXACG6XOX5gVL98FdpULjod5mFpf0KXWPhnh+nzcfzzaPTp8CFz/0rjXULszOrQGv62j3VHP/1z6tN/+VU4P4rPesXxJNOvh63fNhxL5Nue7L7WDZmpichMQLq2jM3Zl5IeRyC9sQldP0kyYy5LWNEri1eIQ+SACekHr9fdNTJoCdZcG19XfADMuFJyqCkKnNxktcod0NNeoLONFalFA6xjHwui6M0O/Ur8gwXCwXs7e5gZ3sbG2vrkq8zV69VqwJWM2fmNbCAQLY+40XG11Kslr/WB0kZ9LL/265WuSpL1rD7isllXJwejUN0leReKvGtKGMoCUdeN3szYwG7HDOPsXurZdfXyKpnjG3+FaIFD87uVvpHRnswOjGOuSuXMXf1MsYnJzA6PoatrR08fvIMTx4/M9flE8xjZmoKo6Oj4qW4uLiIhfkFrK6sSpGEpEbdkxWnqzUUO6KXJDvf6XlH4H7u8mXBmIQg8qd//fS1GPfu57ozUdFJ2L5a66Z+NhDpMKvsDJR/3d9m9d+P/eIrbV4nf/hiIL5cpiROZ2+y5wHvTzov91nZtsXzMPFPWsS+CojfmaCeZ6NxX7s76L/oTTytCHDRY+nG3hpZ+19dgfougL79Pjf2L3r4Zgq7WfnO7DXAig09HRBFmBjn4yC0JSrmJKwZrcMochiDltmjLDLL4iNQR7YtQV915CaLjEy0OvK5I6yvLeHex7/G9tYqwmEu6AHUqyXsbW+KdjH10sgMnpicwszMLOYuXxVWcjgSk7b9et0rWrkEUuoNVkB9CoA36wKcEbRfWnyO9ZUFbK7MI5vehrdZRsBbh4+SPWSC+9iaFUCsJyoayWQFb+3sYWNrB4eZEjy+IMpVZa/StJMsdoIj1CmuVMro76NW9QjuvnkLz548xIvnj6UoEVDVCLlmAvZs82JSRVORUDgi0gDZfBYHR4cokaVuwAiOMZnz+Tw1ubfkd9Ts7+uLGzkcgcpE3mVkZFQS6u3tHRQLJQE9FHCipjxZ6lHZNCnjQBNebrdjU5NSZaVWPRmXB3sHWF/blOo1ddAIRvG5nZyawvTMtDA1uUnznFmISQ2PikkpK8Ab61vCci9VcshkD5DJHAiQGA2HZfMlC5aASCgQwEBfTMAdmQMeD9bXN8TDIBaPY2g4iUhvGL4g52dFpESyR2nkM3mE/CEZcy/nUBMCnEqgQE05Ydh65foSiUFQh5sa92z/mp2dEYCf18iN/9XSInpjUWGNszCRpYFshSaeFTGt4RgyYBlKJcToMhQIibEO289evJjH5MS0SNlsbu1g5tIseuMxrK2vyAZJ1jilcba390w7u3ZIsEWPrA1/0Ct/2QxHQLynN4xQOIBKhUEPAxG2zFcR66VkT5/M50QiJYDskydPkS9kMZRKygYcCkZQKlIvuReJ/klkcw0c5csoVUsYHIjj+tWrmJmclOr7k0dPEAmFMTU1jv2DbcBTwf7hOgqlI0R6giLdQ4Atl6mhWPCgWfejUi4L04FM9kqlJGNCUC0YiiDa2y9jwMJLKpXA/v4mAv66FNwYeD178RKlYlWKDqJhH+0TtsCNG7cwPj6Nn//dL8Tr4cbNO5iYnBXgfW7uKgLeKj76x58jEvXgX/+bH+H5i4f427/7GdZX16RNcnpyGEeZTSSSvdIe+ejL5xjsTyAY6MHc5XHs7KyIjv7k5DhivXFhs2+s7wl79+aty1I8YUfJ2uq26C42kAdQRk9PH2Zn5/Bi4Tk2t7bg90fQ3z8sBrqhMF2EOReP8OD+PL525wP4mj3Y2TlA39Ak7r73Tbx59y4WF1cxNDSMaJia837UGxwzslGa+Pzzz/DZp5+j3vDhWx/8ANEQDZWDyGX3sLO7jEePP5eCAVsV87kK9vbTGBmZwPDIGMbHLqFa8aG/N4WR1ASqFTVtpleDP9BEpVqWwoLuVYbRIbrKTZHMKFebqIh0hvHwcIGGjKM0sFSwrwUQ8VjWFLYlO8H1viU5o4xf2WsIZJMpYoBzh9HjkJR1B5LAUQAjgp0M/n0OeCzHoeGssFJ4fbp+Ud7r6dNn+PKLL5DN5ETD8s7du1KUY6DpZRWY3UW1qgPcs7DsEZ1JrwT42k2gwD2Pr2uZCxC0ZIgGO8KCChzXubb4lfUtwTrPrSVdw58p8fXo0RN8eu8TKb6mUkO4e/eOBMN9fTH9LgMWKhBPMFXPR4B1czwffKDOvI2TCI5JNCtdChr1mRDXCf3s/bbANQ1iaSgsDCjq7BtmEd9HyRRq21NeRtpy1WJLyexm7+aeoTrpCgxaRq6ChHXZL016I/eOHUaib+/3oVEp4id//n+I6XuQDHyRyVFWEnd5BbtY0AlgYHBQGPfiQSDzASg2PPjg29+RYocwtsTwy7DNm+wk8Oo1ebjPN5Gvqk+LMxctOcElYSNFKv7PlSuclsjzHDUBU91WKxPlyEWRS221SS1ALJR0su1N4mz114Xx3Cq6WEa5gpzu2N2UaAw72yI/Cjrq51v/rUC8sP8szmaBfZP7aKymlre2QGfjyxY72YDJBjBX4N7daWIOLkbULN63yBi6PkgHt/OnM75252vOd5uFwg3Cd8vrOmNq1Zk9DtxzYDh/KJEXMOB0G9h9gra3dmm0DIfdsa27YKfPmtUDbjezlQKHoNf23pluGU4F6cwgcK+5qAXqWZh0A8q2u8kpLrq+q3MM2sbTMAalc8AkEE787zAJVRpA79vxPJEfqxo5LCvPY8tNUjw8lheY2WsMdxW8MLq+XcbSTeSxK5fOA2OkIF/Qrj19IrhrDuBA56JQ5jY1Pw24dzKmtrnaPr42CzsOXLcD9mcD918FwHOf0z8NcN8xFs6aeDaO0DkfL/rzRYD74zlp9/Oz87VbseGc5OhzXcZFgd9/buBezu+fGKzvxF/cA3fR8TlpbTv9ZnTOAZengSTWJ8/hi52fC/WSQ7qf+e4FoNd55l/nMyeNuV5fq0PN7m3uPdm977j3NRv/Eh/gH4L27DznXwK+lMeh5jm7z8m0Z0zNtZ25RiTilzx5fX0HmUxOsAXK/lIakvkTGfu9sZjo4tOPjSRPlaXxCDN+e3tLQHfu71QioFwOZXPymYzknflcDumDA9GhJ0Frf3dXpGx5W8jy53t47fQOJElFUDDmH+Y7JD6QuNPeR91BNJawPV9mFXHiC8NJMdPJ+nEdk9AxN0NiRIO9iVGt08Wme4kQPRwte5/DsCdgz/1X9mDDsBe+v9eLcE8vksPDGJuYwKW5WVy+OoeJiQlQzobtusRJnjx5jvkX81LMYK7CLgQWK0iKZa5EWRx2t9sx4Vho3lWT+JVFlEQyKSz+69dvYPbynPje8X6xa1lyNwL3drKca6U85U3uh7D9v18DxHfTBWQGn/TFx41cv+p1nPz544vD6Wz8s8+t28J1scWsHdw9D4h/FrB+XhD/POdpA+NuY+recL7KYnnaxnWRueCUlcxcawPunbiqXWjo1Eq5DdxlAdGDtjX4m0DbHlqWLmHZ6wfdbYmnXeNZlXt7D9yJk2WrafKvLE+y4Mk0lPbxek3lGAgmkFmfPsDK8gIqpRwKBRqC7omJKRNHEi6ZsPr8lMsZEJ3qmUuXhQHs8ytQX6fttocgWUjLAZIosQLrR61aRPqAC9pLPHt8H/PPHqCUp5RIBkFfDZ5GCWFKfYT8CPk9iPdSfmQMb9x+E8ura3i1tIK1jR1ksgUUyjVlGydTAlpXytSRLogmNVnOE2OjiEZCYoabTR/KNZSKedQqZQH3CVxTCoeJVzKREDY7debLtbIco1qrCHBRqaoBZGpoWMBotpXlclk0PXVEIkFZfAmkUq6G4BJlclgUkXPJFXCUycjnyciXTTMQlM2Vz14mm0W5WkO/bKqDol1HY5P04RFWlpalgs2NmxsnzyWRTEhllmz7XKEg92FoaARTU5cwlBrF8so6trZ2xSU+k9lDJrsrYC916zgrnz97jqAvICC+6LKxqivQQlNkk/b2d1EoFWRTT6aSIgvjpSS3t45SpYBs+gjZwxwiwSASiSEZM7LRKWmyt7cvY0WwmPr4NJfN5TKoVSs4PNjD6OgI3rh9SwBF0bcjAP7smei9z8xcQjzWL4A5gz/KAvGY/MvB6+mNShGA5qV8ssjMZ/tgNNIjTGFqwnPuDQwmhAFMXUAGOOwMoRklpYcE+JONk/eU8jkNhKN0fKfOdAWJZD8CNB9OH0qxhO8lc5zGuWTuEhwfHZnClcs3MT+/hHuffoGEkWpit8TayhYadT+mp66JpMrzV+tIpzOoVksYGU7izu1bGE4l8fD+A9H+/+Ab72NtdQn+QB3BcBN7h+sIBMlKLWJjcwNACJ5mDxrVAMrFqvgXxAmA1+kRsCqAqy/gE7kqFq/64kncffsd0YF/8fwZrlyZhM9bFQmatdUN0UN8/71vYmR4FL/61T9ienoWo6MTePD4KTa399AbH8T4xAw2N/fw1ltvY2igFw+++Aj9A2F881sfiJ8CQdsvPvsSzWYNH3xwB+n0MsrlQ7xaeIFnj1+IJE4o1IveGAGLhsgLkYGeSLLw4ZW5yY6JickxKeDQaHhpcQPFImVkjhCN0nw5hJu3bqJSK2Ph1SLgCaG3J4lMJg9/oIFwiKtmAYVcCbPTt5HZB/Z2cuiN9yGeSOD7P/wXGJ+aRb3pEy+JxcV5HKb3MDAYxeT4EErlHJ4+fSzdGJdnbyGbbmJu9gbWV1YF4C9X0qg1soj3h7G/v4fhkXH0xRO4evWaFI9++t//FmPDN/HuW99FgMXJegWNekXmUaNZk2C6BRTacJLaknXRuCdwT6BTwFkDKinrUfs+LSPaAub0lSBTz+JfbsDNBvw2OVDGLN0QbAupArXC3DDAkYK/DFapnU7AlXrnNJXyCXjrYNPG0JTfsbe/j/n5BTx99gxHh4eI9/XjjZu3cPP6DQwMDkhhUPYeKQio94eYLhldeK6xbJflwUU128iHSGGgk0Epe6MHqNJDg2ZV+tzykGSka9CvzHH+jkEyfSQ++/Q+7t27J+Dh73/n27h+/ToSyQHtgGCB2mFr6r4rULID3POeaYHb22SBwWpqa+utsJtdsion7dEy1mzZZfHEU9dCpktnUzThGw1U6jUZf4LZwoLnCixmxtoZp9erXRtMRAjycwx5/c1mFc16Ud9nkhKvx4+gzyfSOPViHv/5P/0ZdjbX5WfR7PcoSMrvYkHG6yNL3ycyc8ME7umXIv4DTVQ9fvz+978vpvQ2QeRcVK8Fio/Qklhbj8U3pNZAWYqKdg64IjEbX8n9ZheGLWq1NMvtHO7MTUTT3oDYqu9uGeL6Lxn/UrySoocC9loC0V4EJ4xzCi36+5bGvSaSVv9cNdCVjKPjr/+KTJTRPnWAWydNUWa33AkmjCY3lefNYXi34nYtmli2uyH+aARoKwPCktPv4ZrAiahXwm7BVmhKYoQy2Kzcjxv4bsWfpnPEgEotCZx2eRUbL3bOayfeFHDeMtxaBrQkY/AWC6PctMK776PWLroDLXa+2PjUfc86GfduVrsCZKYDw8jPOPGu8WDgz3a+qHatLba1Oopk7bGFMjM+bR0+rg4Lp3PI9ZoTy4sevrsbwc5VjXu5z7mP674WbdE3XTiWuW+yB5vfOQVZ7ZFwiGL6jaZ4JJ4eOiZucEjltnRNt+PWet6s3FP7s+i+D/o5fcXuC06uZLsHzLp4PD9qeSl05o8n51LuudICAlQSwg3sm2fiBMb9V8kx29aOLhIwbYuL+eGsPNuZK04Ry12R+acH7J3vPyXh77xHmqO2VtHOeXF8HIxvRvfHvduwXei182AQnQd8XfD+tb7L7bVywrzovA9O3HaB+9J6fk9+bi8ysGdfq3t+2g29y2snfOnZx3dGpf0IXfaNFke2Cz53DgJt27N9wfd3vzwFod14i3uPdscsbc+P636791yu36VSScD2+fl5wQmILRBMn5qakkPYbkzm+GTjk9RHZj7jOXbys0t9Y2tT8IShVEq61ZmfxmIxURroi8cFMC/kcthYX8PS4qIw6ouFHErFouAiVC7g8FfKJYn3t7e2UK9WEQlHpEBvwXESU0LBoIDVfJ2xP2NULQ5rN6zOVy0wm5e1UdTI3GjMbP1zXIC9m2Fv2fWy5bGjTgJ01bW3Rvema1bIQfLflOplXOgVqU4hnFKhwO8XDEz06xtN51/K4jDv8AYCkksSkxmfmsLs3Kx07Y5R234oISA/CyPFYhmLC4tYWlySAggLGLu7O4I9sCNZ5oXpkuQ1ShFdJC+1+4DSOBOTk5idvYTLV64IrkN1Aea/jG8kAuTYWOBeNuHzIrbnXAGcgLbjuG42vqkayBE7HztHGsesB2dvvGcD5ec89XO8reNspbDaCgTtzNQwyrXR2dnb8Q0njf1F74n7rLqB+GeN4bGN+owN96Ln121g7ULWuYGd4yYce4s7QL3o5y1g3rmxH6snuxb3buPpNgmTRcmp/LWO1AbgmwC/JZOjZyLshi7PZNfv7NhwTrrPdjPh7yXB5YIhOr6qt9kUU1JNGFuqy1wMufDRrLaO/b1tkcegOSuZxwRQebwqAVaPFz09MfT1J+CldATbkhvcWAjYkF0elMokU1vmJJRsEC3zQgYriy/wav4pHt7/GEeHW4iGyBaso5RPIxbxI9EXRSRAreCGSJPMTE8JO/2AwHG2KCAYwcZ8sYxAOCIgMrcLae0nSOSjFjBlgXyyCbG1i4AxTVQo90M9dQIQIjvTQ+36spCQmHp72RLO9quABqKivZ4vIRLulXYygjF8jQAqjWVZEOBr0ahK4tCRndIFIrESCArIrFVfOCaDTKhisT4cCjO+hmisT8wS6VBOuZzkYAL7u3vC0OZGwMIKCwAExrkBJ4aSAp7Ra8AXCMPrCQpQGQpFEQyGkcke4ehoG+n0puio91I73OPF0qtFYaMTuO+NqGYdgXUiVQR4CDwGAh4UywUkUwlMzUwiV8hi/3AP5WoJ5WIF6d0jVEtFDA2l0D84gJ7emFwjzTl5jqFISAoM1E9mYt/TE5FCRz6fxdzcJYxPjGNrc13a+aiV/+LlSym69Pb2ie45/6WkC8F7AvwiB+Jj4YMSLCG5ZwQtyChgISRKPXh/GBvr+9jc3BH2tgQPBHeo9yeMVAV5mEQTVCFTmka0ZNgPDQ0gEPKhfyCGYMgvmvSbW9soFHIYSsUxNT0mmy3B5YODIiKhfgT8cezv0SgoJZ0bwUBApJZomHvz1ltIDc3i0/uvsLd7gHI5j1IpK0bPE2MjyB0d4dX8S4xPjCGbTaPRLKM35sdBegvlWhbwVpE+2kdDGMfUug+hVmYRK4G333xXgPq//Mv/IvPJT5DYB4SjEUzNzOHDD/8Y8b4k/uHvP0LQBwQ8ZcR6glheXRY2MossVy9fw87OHny+IIaHR7C2uYNipY5434BIDh2kc6KjOBjrwacf/z28vgq+9s47uH7tFoqFOn7xN/8gEk/f++57WFt7DK8/iwdffozVpVVMjF/G1MQsnjy9hyaqatIri0sJvbGQPDOrK1uIRuK69sCDRGIYm5vbMifGJpJyn4OhAPoH41qgKzYQCQ+K50OhkIY/UEHAX0UvJa4GpnC030Sl4JM1YnJ2DCvrC6g1PSJJQ6Ppar0iwSw9EKRwV8ujVlcfB583gt2tAkZSs8jnqhjoS+DKlRkc5dawf0iZqRe4dGkakXBcZITeevtd/Pyv/xYT43fw3W/9O0RCWkiplIoIhbjW1VVSQti81HW0ppbUMtZgkcA9O0rIumBgxzeL54lGaobdbLTmuWSKFI/VezTGtAYqEgayaROVLxVgqQ6/bT+1YKfom+tOxO+18gxyZALADbYiBVFrUPZKAReCtrlcHssr7EJ4LKD95OQU7ty5g+npGYwMpRAWs3OVUuHxZc+hgBM17RvKlNeglZJsLCdo3NaW6FgmageBIxqIShLDcxUmkgFQWfjk8SuVmiQuL1++xIMHD6RA987X3sHv/d7vOfuURmQtcEvBK5NsiUwNAX1OUWNgSWCbgC1BdLkh/Jn7s5qedkv8OmNf0bNm75lXmfw+0YO3yYkWsiucM1x75ZgK3KtckQL2+q8C0jwLjqPK4lWkuF6vFlRvVGI2ZZ8TyKYZba1UwE/+45/hcG9Hi9N+Xps5dw/XC5/sy4wBaPBOMyzOHY4zzWPhD+MHH/5L0fG0+vocQyE2s1hCgJbnW6uhUq2jWG+g4kjBKEiq42wp2gY4dRmuWVkQTeqsJJMrerbsYZcUhwLuih5TsklASiN/I/iw/ErlfOxxbaJoE0j+LMxxg4aqfKB6B+g9sEm4dhJrbmiAeymKuWQ8pTXbAIpGssm5HnkmaXimklQKedvimUL9zrSXhMjF1PMp607AZ9f1S/hkQAKOGRNl7oOM1Zwrstfm0sF3jmWSXwGsO1Mak/zKBbdpz7aiV/Er6LxXUrBTTxjRWnc9IPJeucjuUiYWXHcDzvZZUqDcjL1Zo9Sjw0h32XM0hn5mwPRZ7QDXeamOeJJbCszF5Jf7bgy4ed48hltmhuuNe8625S9GW8yZ7i4pIX5OxsYk7u5zE6a/8T0QkMEA9y2JMlPkMZ0bOpc7M5R24F5zATUE1/Nvdb67ASI9f/WocP/RHL0lauIA/uZNXfMRK3PgnKcr9zFr+nmAe32PfrYTU/sfH7i3e46rPeaiSevv6P3nxR86gfuT4QE1zj6Fcfk7OfPXwR/+OYD7ThzitHy820B0e/9p12rXp68yqGePZTewvvMen1xwOvv4x1YdfeGUFo32NeH/H8C97e47CbvpxLvsXuy+eovPcK+g5x0JaYxpCd5T43x6ehojIyMC4JPFTY36paUlAexJxmIOTICf3eQkzaVSKSRTKcnPw5EIIlH1xKM6gHTF+X0oFvLIHGXw8tkzPHzwAIsL88KopyyO3+uVznz+t6fRRCgYkDgyFFB5HiFJsFgvx2JRWueBYAk1zR8Yl0jeZ+Ia3ZXk0wa01045d2GjffvQ9dIy8w1zQgsBphtVAXoDhtuCvQHrleCi85UkFX8wIHKQBO49PropstNNgXtSD0SIlPGkP4BwNIrhsTFMTE1j+tIlzM5dQv/AgBAqGCeUK1XJXSPhoEgOr62uY3lpBctLS2LKSyNeGR92HDiBgonhmw3pNOd9pTzOzKVLQtYkgM/vILZDzEIkNU3c6fnTv25p3P+Ocfv2zd/Fbmh7PN1tsuYXbkEdpx7TsR6cBUDbZLDbxuF+oM4+znmXQtMea8F7N1zfuZ64gq4zcPGuY3iBM3Le6jA1Tm5dOHZYa9G2JAAAIABJREFU9zidNTcutii3vuo8i9h5N7aTxuW85+YA913Yfp3HPg0877bP2PfbaWyDbZN3mZKiScztHDoBuJel5xxA/VkAv+UYckG1iZsAZ2TD01xUGHhErsm6J8O8IW0/tUoJe7uUaaG8ThQDg32abAiN3ivMcgIOZOqRy0awkX8FKKUEiyzUtiyg7VEEljLpfWyuL2JnawXV0hH2dleFbR8NUZW0Am+9DL+nhsO9bTTrNEP0SkWTWu69sTiCwQjWNrawvUPwvig6ZGEatAYDspFxs6ERCMec8jk0pGT1OBwMCftcGIYVsl7VaIWLLAH7SqUggD2ZzKFIUDTa+b3c5Jp1Bf4TyUEBlHL5vFRNydI3W5KMLd3Uh5IpMRchyEQAmprtrE4TeOB5caNNpYaxn86gUK7CH4wYFqQXA/F+JAcH5V4cHuyLmzwlEMQUkl0L1EdrNoSpT137sXFqb9Nkl4BWSMaIgDA8ZXi9ZTFdFeYXDW4pvSMGug3ZlKvlsgD3og3nIcPVJyxVn4+O6hVMTI7DH/DiIE0AmjIgERSyJSy/WhINvIanKcGDSFWIPn1G7jlfC4QIihOIZYdBEflCThjtwyND8v1ktZO7ub6+KUY23OlZ7KBvArtBqAnODgdeNycqAVICUMnkACanxmW5p4nt6MgYItE+bKwf4uXLFQHQxWiR2vtsla/XJehhMcHv80pRo1Cg0W0G9UYVV65cQiiiJr2xOCVoKlh4uYJ0dh/xviDeuH0N6cy+FBfy+SYO9spoVKMYTl0SHf1cNq/garOK4ZEU5i5fRyAwiOcv9uDxaGFgdfUVyuWcyCBQjorPFdvuyP5fWVlEKOKF19/A8spLVKo5BCLUFFejylAoAm8ziGY9gGuXb2Nmeg5//6tfy+Y/Oj4s0j77hzvwBr34t//u32Ny+hJ++cvfIL13gFL6ECG/VyQxCL6ya4UmnoODSdGAn5yaxv0vv8TSyhoy+QLuvvU1XJq7ImM6OZLCg88/Qa6wj/c/+ABTk7Ooln34/NNn0gI4PZXC6upDvPX2DFaWn+IBDUp7BvD97/wQH3/6S7x8+QzhMAtjlPPxITkcAzFDFjzShyXkadTraSIxxLkOkcy5+9Zt6TjgmJSrRely8Hp7EIkkpSiSzuwC3iL64j70xXpRq/iQPfAgHKRfRS9uvTkHX6CGv/q//ivypTKGRwcxPDYoLNz1jS1USg309NK3oiI6gsmhETx7vgg0g6hV/Qh4e/D23XdQrmYxv/AlCuUt5Av7uDQ9C4+nB2+/9U08fvgK4dAw/uWH/6sA95ZFQYNaywSRopEUi4zZZdMrWstk3Feb7ESoaLBrmCEKSHlU+1zWV6OJTZBNGPeG7cpA1MqIOGZPFsy3wC9lWpTtomxiBfdFz7hJsEjhYq7FtrPE4w2JZwRptVzbKOfF5OHeZ5/i1eKinNMHH3yAu2+9Jb8jw4YINFd2XkswzM4DguANeKQAqICmAM6mYMyVXSFLC8gpe0bkgexmaaSCBOgq16XQJGxnyo1RjoNs5EYTO9vUl3yK58+fy/pO7c9bt25hbHRE1mSuVRIAS1eDGqcK6OlibVooxeaL0k7LsaXW/wnAvRv80mPy/6yUioK+quOpkie8DwTuWTTVBM0vYBoZ9/zLVl2TnujeaQFUF6goRZCaGpbSH6JaKaBWykryJeAcu7lYkGwCPeEQasUi/s+f/AWy6QMpVNK/RpIIIXlynVHGEYH7kbFxMajmH+4rpUod/nAMH/7xvxKpNCu1IUx1w3oPSGGCEl51KZ7kay3gXgBPC367pEHsWItcku00cQWa3WIciUccYNylFWueATP0SjwwZp/CSncxHx1zXKdA4Nhx6p7tOgfipmoWzPjeSq8Y8N5JI9uBUJnNhq1t40YWfnjjOd+1u6QFRLZiw3bg3q3/zK4I51gugzbV9rfPjDV6431oacXbeNFJocz7daa6gXfTWWDnmUmGeX5Wo/74PVFpIQtq22OKYXsg4LDf+Lplfqs8/8ka5A5oId4ZLdBdgHsm1BZ8PoGh2J5f8nlr+RHY+6ugvIENZH6aW2YAegume8TI2cTHLrlJe5xjBQEzz9lpoQBDC4iwx+G/HBs7ZvYY/Fc9Jdiir+ubc++MDq9T7HHlkMfzHi302aKKtnpxaVbg3hZHdLK34BN3XmG7vWx+epE81ZlXhpjSmYN3gprOvD4B0JfnTgpE7Vd6OnBvQR5di7vlTMfH7byvEJQ+GaDsvB792S2p1j6aLbvF837/7/595wXu+c3Ueu4+H0xWe46x+V1dwXlz+7Y14exb1/X0zvqubvtVt890vtatgHXSM+I+sYuC+6eN+VnXZtcdZ24764alj3Q/+tnHbbszrR/O0FNqv/bTV6mLYHwXee9J42mNcu21t8eHLeP308bGFq75L6VxPvroI9FG5/kRQ2DuSjIZXyMLn53klMyh51u0hyQ2n2AelMIZHk4JUE9FBf7LWF33WO7RfiEtMt/f2drC/IuXePr4CZ49fYKN1VVh21cqJSFk+D0+REIhwR0IlCvBU9oRBSewMoUt+bcW4cHKMtpYwbZsOYx7KegrCUM7E1sEj5bUkN2/VDJSCgB2TzNgveRdzJPk/Eg+0vPTPVbjG2Xb+xEIhRAI0i/N73S41rhPmv7Mpscnv+uNx9GfSGJschIT1KofH1cwXVjwSpYgTtATCSHeE8H25iY+/fQLPHr4WAotuzs70snAPIVYg4y9iakoIcxCSiwew9TkJC7NzQnLfmx8XDojRNPexH7aIagj5vnTv37srMHt4Oxrrm7nWJHbAeHWFmC5Ge5NQQbcdUw56XOAlu2n0c7EP+mB+SoPbfsg6k8troC6ptv9rH1Ner0ugYstiLZOZZOSFnx8jtul19IWJJ/+qbbA0PXZrkByK8ox8U37/T55cXy9+XnauH1l4N6Rwzl+1ifNWZkL9lKE1dJxFqdUTM56Dk6az05QIAA6WZE6XzXX0FZZgps+ppkE4n0BAWOqFWpq1wXIbTaqAo7o4q8At7q9mUor246qZOCTZ8jXVdOT30VGo7YhWFMQDcrJ7C4Xs2jUCqiWs1hZeo7M4Q783ipqpRyqxQzy2QNsr6+gWSXDsCxSLty0CApTdqZUqiBfKiJ9lEGR50uwLBjAMCvOyaToHGePMqjX6iKfQt13bkjU9w/TlLNaEwkI6rtFe8IC2pYrRXqSIBj2C+uXYJxoRSvVDomBAczMzmBjYx2ra+vIFwqI9nCD7EFPrFfGNpcrIOAPIpVMIU5W/WFaKuWlIo1RtQ2e380NORTpxX4mj3y5KmNHkIeAeoDmqgSe6lWUigWEqBvvBa5du4JiuYStnR3kCyUxFw2Go+iNDWJ0dAa7e4ciWdOol9FECdEICylkrRPEpoGqT24Hk0bK3pRLRQHt2e4m21izjkSCEkgJbO1uwuf3oH8gLiscTW/D4ZiAsy+fzyNzlEaxnJfPkwXPTUckgNCAP8iChl+Oxd8VKD1UpXFnAIGgD4ViXscpEEImnRNtewLRZNyzUyORSGJifErGjXIlBBsJtLMgQUmbW29cRyQawqtX80gMJnH58g3s75fw8OELrK9tqYYdKc6sfAcCso+wZZAa+7zHz54/EeZqNneEZJIa8UAsFkVqOCXB0PpKGnsH2/CHm7h6/RLWN5aRyx4hEh5AcnAak+NvIBxMolr24N69T7C8soD+RA9SIwMYGRlDvG8Mm5tlhIK9eP/9d7G1tYb5l0+ESb+6vISJ8VEMJZPCfl1ZXkY2fyTM+d29TRRKGcT7ItL9QRCVsjQ+TwD5TAmVYh1TE3MIhXpw9cp1/PjDHyGT2cdH936NTz77Dd79+tt47/33sEiZpaM88nsZbK9vIt4/KPdkY3MH2XwZPm8IM7NzeOedd/Dq1Ss8ePglDjNpDCaTePe9D2RMN5fXkc8cIBCuS2HiypWb8HvjKOU4tjSn9eDx44/wve/dRT63gy8+/wTpgwyGEiNIDMXxcv6pBJxcM2J9IQQocxOhvwEQ8MeE9c/CSbGUEcmnkaFLuHPnLg4ONzG/8BTrm6soV5oYG52DPzAAvzeEvYMtlKsH6O8PIBrx4+gwj2Y5irHRWZlnR5ldvPveHfzkv/wVdg8OMTM7jJm5YdH9Z6eOpxkAY7BoJICJiUuIRgeRK1RxmNnH85cL8Hl7kBwcRp3yH+UCRkcH8ODhx7hx7TpivUkMDk5hID6Gntgw7rz1DTTqTOy90nFBU9v+eL90J8neY4WtRYfZK0wPQt3lWk3Y7CJLI0CtougW1CGYK3GyYafXmio9I6CaAe2tSauAxMZk0tm7jawJ114Bkww7mZAltec19qIOfc0pIESjcVSqDeTyLHCW8bOf/xyPHj2Sgg8lU772ta+JKVY2l5NAmUUJkTIxsiKiWW80twmSscimnh5eVA2wyH3GLdVhAXxh5drg3RXzeRrKCnfHGNlsFg8f0Hj2sbxO5j+7QyYnJ8QThYUwXi8TFK6xlJhxQHvZX0285jDCdf+2cZoE+m3APX/H/Y77pxYmLBPYdlHZf228ISCyEI7IuFedbblf0n2hYKTI0ri0/qUEYgBFW/SwRQHupZwv/H25XEKzVsLh/oa0MEuhvVEXNhS3ZXo6VPJ5/Pyn/00YU0G/HwExWQ/IWkNQmPeFYCEZRKMTk+IFwSlRqdZQKJbR05/Ej//4X8t+yKIpZ4sAi6Lbr5r51LnnJOV15CuUytFCqTDMbecANfUticfMEzEm6zDz7IygrKyIxi4KirqxcWvC7Eb3+BwwqSIDXlnwLrkS89+W4SWwuEwDkxyZYgnZVxbUNeR62fMdkQ6ReWqB0DIv7VFczG+BRw0A7ECKHTIKjhmbq7PAjoOK75h5aTXMBQzX191MNZ6DQNymsGevW1cPG2brETVBtjmVgrgW3LXAsVtqxYISrbC9BX7bZ5KPrjLsVAKJILYF4+U+GqLGabG9u3vCnj/PmK3rlvXusNE78hP3cW2SbGWVdG01Qlwuk2s3cN+W77jMAuxabI/vZtt3/k7mnDPfDGnFJVtj2fpa2LTxN80EVS7Leom09oBWvqPPQEv+pm0c+ZyxqMv57vIekHO1HTBSNGoVguT7rdeWza253p10g87xui0HdM35TgLozzhuJ1jXXvxpna2+z/wsw/a7Bu7PZ1DbgincxpTHL/J/ZOC+RUAz60BruM8xS17vLRfFPjq/5XXqCufFjNxz9CScq2196TIEp+FQZ2FUrzs2xz/nxoh0T2wvVrXWo8514mLn4Pr0OcwPul9/K4brNqPOGrPO/eL1ZqX7Ux0xZQdm2W2O2NckNnf5pJDQx87Rv/u7vxPpG3Zyc4+gVC5NTwnWj42NC/ueJKWe3l4BlS1Lm51dZHMTsOd9oY+WxAdijs74yIN6tYJMOo35l/P44tPP8dm9e9jZ3pI4krFZQ+LMhhAcLQ5EiRwFnxUjkpiWmIjxTjJRhs4bsZtxyd6Y4bFIl+6T5j1W1s16b3ksCK9xOyXeLKteQfu6qETwXFlIkHizZgB+V5AmXmEytj4hEXF/Ze5LX0bmYCJNSQKJ7XRm3CjgfhjJ1LCA9dS1T42Oita8YlleiZdFrSFPr78jZNKHSB+ksTA/j/W1NTH5JTGSZEiOlYD3xt+Gx6CsMP0PKYdDJv+l2VmkhoflPlL6mHG5xiwGKFSmTSdwbx+ibqDo6wGl53kI7IPegixtcNm+OEhw1HHA0wKDbt9ttvAzg5KLPOzuvaptsbaMlvbIypUgdLY5mvqTXPb5x/u8C6VdTtrf/3ogfusY5z/Prouqu5XWVcl3F0LcxZqzwOi25fOMNoG2cXANg/P6aY9DtwKSfPnxxlWbeNhzO3luGbBC5rkr2Ptdg/dOkM4LJIhuNIzN5iyLG3z6q6bA+Aj6g7JgEqwnIEWgnqxFbfdXrVphbXJTIBhl9F8pl+O034opN6+xAQJPCiAZcMJxAmecXUG1nBO5HAL4B3sbWF18ic21RQHyS7kj9PWGEQ5QK9iD/r6YbFr8Q+NXBmZMptPZI+wd7gtwQEdvVp8pf0PtMRqUkllaKpSENU15lkiYmu9kNTeRTh8KM5Tgfa1REUCYwD3PnQUGgs2xaI8wfCfpLn55Dq+WFvD8+TPZYFmCZjGAIBflayhVU6tSP7qO3mhMAPutzW0cHKTle6mBLx0MsTimZmaxvnOEUq0pRrONWh2Hewco5rIi8RMO+REOiqIwQgEfrlydE2Pcg8NDZHI5wOvH8OgkkskxhKNxZDIFMUPZ3FhFNrOLJk05Y6qtL2sXWbIer4DaRweHAtLx2D2y4UdEaoCdFoOJPpQrJVTrJdn0Jcmssg0uDI8nKGxpdhZw3AgmcYwoOyOgnt8vxyKAT9b9yOiwAJfFYk5AaMq7FIt5kZEhhkNjV/oDkB0gQUmsT7oMLs9dlbY/VrIps0Npm7W1ZTQaVUxMjoiZbProUAKXq1ffQLMZxvraHlZXKMNTQrFUloIFux7ICmb3BEHVmUtTIo0zP/8cqyuLAiazk4SbMjsEkokhNGtxrG6sItQTQDAcxtr6Bvb2tkX6aCCewqXp25ibuYNyyYNf/PIXWHj1jNbOIq0T7+9BLJbC2299G80mpX1iIq307OkjrKy8QjZzhNGREWEt8BxZvGBQwDFeW19FsZjFYJJsihgKhSPs7W+IeW6tXEW1XMXUxAzivQNIJobVG6C/By9fPcNnX3yCUjWHb/7+B1KM2N/ew+HmAXYFrC9gemYW/mAUh4d5VKoe8USYmqK5L3CYZmfHMvsaMH1pGnMzV/H5x18gfbiH+EAIgbBKecR7U/DWe6SAw2dxZfkxvvXNN1Es7OPJ4wdIH2awu7WLW7ffwP7+BvYPtyQYIUshGCIzxC/PIoF/MoxFa71WkmBzKDEjz0o+f4DN7RV4fASAvbh8+Q6ikWFEI31YePUce4fLCIU4bk0xY/I3ezEzdQ2TU5N4/OQ+bty8gvmFNTGsTY3GMTGdxMbmElaX1+ED5yaD2RrGh2cQjQ6hUY/i2q1reLXyEgsLW7Km8R6MDk8gHIoKO4XrILXui/ka3n776xgaHUdNip4BjI2OS1Hhy/sPMZIaFaNrgohcQy3iKKAtnzvZSzRSpVyOSJFIgK1gH/8Q0KcUmeyFbFulFI1BdQWoNyAwg0HRlRaWqbarC7Asm5AGutZUlt/JZ42satJdKmVl/Hv9BLmDUux7+eKlMNifP3qEbKmE7/3gB2LsyiCWxVIW5Xg8Mki5bviEfaNSQNZgVtYYCYjdYEqLRKAgj4l9zL6hwL1G9Irf67uCPmXbEzxmx9PKyqowjuh7waLnrVtviPYnA2R+xEuvCvoNSCuv7TJoybRYmREnmTYseCeOkPhE90AHnDd+c+oR0GKxtuRP9HytBjaPpX4YAosq0MrSirlnZAaxy4KgJAs0AnSb6yXL30mCjCwJx5bBP8fAApF+TwOP73+M3e0tBMjg55rKYgUN3UMB5I4y+PzePZTyOZGUodk1TeWlgGm6vgjc+4MhSVIGE0m5BhaUiqUq4olh/PiP/pUkgSx483pYEKnXquKdwCIyZXlYsOW1COOe11SrageBrVmJGa5lP+n9FZDZFdj/v9S9WYxl2XUltt48DxEvxozIiIyInDMrayRZpYFsSSRFiS11t7vdngCjP+x/t+EPAz3AMAwYlo2G/SHYX/6xoQ8D3WJLlCB1SypSIquKNWRlVs5zZmTM45vnwVh7n3PvfS9eDFlFynAQxYzhvnvPPePea6+9tuMPeIBtr765FAS2EQ07peQ+xgM0Pcb2i3SM0AYseKd/lNVhgU0GVKwslWE1aZaDSU0WYNgC2m5miPgj1Cu1DDGP8em1La0zzn8Hf9/3s5EXkewZM++H2sxW8soDSMr8Mkgh/9E9QGZ13y2sBrr+0mOrGlvMW0tBQPcj2mHt2sF30raYNWvsew0uGL1r8T1NIMXTOhtIULDdFK4zzec/UqlAwAd3zdl1O9i33kCP7oTulwXuNavHZgvY2hBen1PHf9iXXXfeueq9ToIX5p297MlB0MYL3LMFBFYkEOQLOExBDRDoeNkvsdEHCGxuWEZWmBPDkn3LnCe2vXZvkqwD61d772eyS4a+/BG/9LbJ1n97VV/6sNvbYKv9e78fOwjc203AznSzFr6au+r2/7H9Y9tzfPjj/2/AvcwZmTcHsYOTYhGvOq9+3vc9CXh/1DP75rln3fThPwN7x0nvd5K+OWxNfdl+OrjN6dgeBtbbfddZiydptHPNq4H13lu7733y9fUq+8+rXHv4K1vs5uDaPy4oY+1G3tvq2tP+vnHjhti52WxG9M+ZTXrhwnkhtJHIwtp0FlCWGkr0t2MxAZhJ8KCvK+e5FGfX85XYCUmAAto/eIRbN2/hi5s3hERGazydSAq+U6tUhLTJ/ZxguWSM+ik7rJm7+p/N4h3oFSd47OZsqIenWYLueWZkcuTg1MCrYEqCK7GWE0lNbclkFla9YdJrCSMr7alZAP1a9sa7EHtCde2lppKQpkg4DfFlRCaSv5f0b14TDCIaTyDNmo1TUyJhMzqWQyyeEAUH+qs72zvY291FtVJGtVKRAEeV8r/FkhTsZZ0+xbfUh1DgPgDLss9ksyJdxCK0C4vMdD8tEpWOBI8QcOzZ7yVXeID7wxf83zKIbxnHg0z7AY09GfCBa04C4vctJWsUngAoP25BOzG2YcGFgQ1LnZSDG88ByFeA7FezNI7auJ02etbWlwXxhz1ncPPX88xjCA8xgv3md2J4D6x57SYTrHGcEnOgDBitx50bxx1oTkhosLvNWAlgYh7Sj+e7tCYLQAxry7CDvs9ZNTc/ON7mEDD9MNi8kwYyBq9Tu8sD3JuUEJmDPS03R42GLjOuWbg2xIKl3OjJA9RNVhg94iubmSUOtX7Je3AzJ1jl6MKyMJ+PuLI4JwIimc2UGxQ/Ra01ssHr1SLKrDDZrWNnYwWP7t/CyvJjNKpFoFNHKhFBIhJC0NdDMh5FKhlHu6lFPni4Uce62qyhUq+IDAolUezGyfQvytRUKjUpFFsqkFFK9jk1k8kQV73nepVgYhuReACZ0SQyIynA3xWWN5nWo5msFBZlKtqpmWl0ey1s72xhZXUZ+UJe+oGbMyuEk31PfKxebyHoo1ROE5VSTaQ+mNEQCITkcGU61mtvvI2tvTJ8IZXKIeO+Xqng6aOH2Fpfl5QsZjzUa2X4fV2MjmbR7baFda+OH4ucsPZADmMT00gmR0RT9fGTB3jy6A7y+W1kMklMTk5Kn5PFTx29/d090bGTY7PDsfJL8VcC8OxXKbAp/mRHMh14KCkOSW3prmj+U/+ahgJT8Di+NBJCkaCTqcFDOJ6IYerUlOjrNZvUnm8JqMjgA8G4vd28pPWNj487aeo0RLRILQTQZV9Ro4+sWhZIvf/gNtqdugDB/oAe5Mw4GBubRSKWRblcw+bmtgRKGNyRYpDNluhD8zClVM/0qQlUKkUBgsuVAiYmxjEzMyXpbZQDCiKNnj+AZCaLag2o1X2o1eto1ouolMvIpsZw6fybyO81cOPmLfR8DewV19HtFZHKROEPRDE2NoezS1eksCnnGZntzNQoFvMSpMhmKaGzhtOzC7h0+Sri8SQ++PBDqZFwamYeF85fRrdbxe27N7CzvUKoF/VqWViNY7kxzM8twOcLCks6GPbLeyyvPUM46kck6kePxSYaPdQrVWxub4ssDIvPbm3lUSq1cGp6XmpUMMiSSDJ74T7KlT0pyHtq6hQ2Xm7Ju45NZtDs1NHsNDAzcwaxWBa3b9yRzBau2VazgIUzM9je3EStXJfsAK71UmUXzU5JmATZLKV5FhCJBvH02QPs7fI5CWQyLAjMQtYhrK/lkd8vybh2ug3UW3XU6x289953sLT0FtZWdvHk+SPsF1bh8+URCFDvu4VOI4hEYkTm2d7+tgRhopFRrK/vIhTuYGI6g5XV51LwmXM9kyHAyf4JIJMeRyIxJsbU+PQsVl6WBEgpVFYkyBePjiAajGJyYloMtuUXK0gks3i+toJ6t43xsSm89+6vSqBjc2NHGPiTE5NSQ4KgqUiTGcayANoGuKdRTQkt2ZWNbIKCa1psU1nZ3OOArjCXlUXJvZ1AHWW3lPFO4E5rbKhRq2AwmZgSWBUjm6x1BgR0z6bxz/VAIInSKw8fP8LNjz/B+taWgN5zCwt48+23pRhWKp1W+RCRZNEdX85XSsIIqK2n1AHgXqgi+jc5MUQf3RTydAq1G11/C3p5GK+UYGs3uigUClhZeYn7D+6jkC9IxhUDp4sLixKc1ayFrgZKegTtWYSakhcaCNNzZ7hdom9jmMhWF5tMdJEUcoPpwuAVxr1bOFZY8WT2WOfIAJUi88D8NXaOAYbluBXHmMETjhHj5AS1lb9tK8zoacr2GAY1x73Ld9PgCBlO3BujIT/+6P/5v7C+tirSOBwD7msE7gms5/d28fL5CzRqFSMho6nUkVhUGUcmpMC9dWL6FDIjIzJWzFCoNdqIpnL47d/5Xdl76VBK5hzXWbuNkI/2QVgzwIwkBzXu68zeaLPQsUk04byVzDqeIObNpH5Af3HYvn72SI04NhxZWLQ1+P7G4LDj6c3e4BPk/GFgyWirK8GcK0qzG8WpEuUqgY3lZ6ZLO9m/RubHBbQl1NMHwGsQoN8y89qbXsa6/f3g/LOWvgSbrASWhxHutSn1HUzbTYBInGfTBpGPEkkmUyDXrMjD2ig2HLMezOe9YPJRdrW9nwvwaz848j2G3NJn45s0CfXPjdNvZBOlZz1C+zIPTF/bRCUpFuf5z7bPBkdkJD1zxmxOJsFTWerO+9FBN8VoJaRm/UEnI0SLZh/25e0nZ/7ZMTCBk/5shf45ogEIE4w1YKhI+EgNBAu2mwwBaYYru8NAqxPsHOojunPUnhPOe1jgdUhYx7nmJMims4Y9e6n106Tmh06fAAAgAElEQVRsiJvlYu876Icd51ebk0J3wb415pWe6R+hw0BVpSoeD6QfNeed+TYUuD85mOj2h+m7V/RnT9LGV7nmMP94MCgnZ7fsK0q4GvwavI8Jh71KU/quPc5v/7I3Pmp6Hwa+D+4xh83po8D7/n381bCdw971MFvmZH3jaUPf9D0YlJGx92A4B8bmyDnsnSyG+XCyBvZdNRi8O8ktjt9jDt8/TnL/IavAqUl00mfbuWWDvLavKU1JwJ4a98xUJmh//vw58Y2ZgS64gkdSzWa58fMqFajAPQmX8jtLCjA+fqVUwpOHj/DJxx/j5vXrUpiWq5u+CmVxaEMQtKekMPdzmuO0PYUQIfiOnvc0Wqz9oaC7taQVOLNTw2JkztyxLoEH4Jd6VxLEZgZqRwB7ZgUTvCf+JAx78TeUJGThJ6n9pGnJcn6qpj39Ha3hJP8RtDf1fMQGpfwefaZgEH4pUhuCj75nOCygPeVqCNqzbl+jqWA9s6g3t7ZE/5+ERD6fbasUi2hUqxrQMGes+lYqH028hKA9/xvN5TA3fwZnFhaFZT83P4+x8XGEIxHBfMQHNFly4k8I2YaYimYVDEjlnORQ+8UD+XZTHbZJKI7aD/L2AbyeVXQQrOxnvBxccCeTrTlgAJsbiTN6DMvbY+J4Hm8ZR9abM+C0x1ixy+AkI3TgQPE4y953PnDI9rV9+MZ91OeHb3LDDycx9g0Yftjx5TgGpl+tYzFoJA8eKMdttsPHyO3Z4ZJGprEyRO61fcEWT4GzYQe0m3rvvrGApAbE0PnjGqgH22nrKJjN8IgXPT6IRSBHgQdCBgR1nLRH6hpLAT4y6FT2QTmHRuNVUqgsj8mA9iZCKgeQicDKeHFjlL3U1d3sKpVfryO4ZJwnsuF5cbvdRK1C4H4fbWHeb2JrbRmb6y+BbgNBf0f+Hcum0ayVUdjbQTwWkQ2TMi/NVgOjuVFkRgkwtVBv1kRnnAfOfn5PNlWmIRG0z+dLwvLe26FEDAup9NBqqkZwo9YS0CuWDGN0PItUOi5BBwLFjLJSSig3kkG9UUEqk8DU1ASmpsewvbuFtfVVlCpF2YhZHEbS9hkd94cExOSz+BxKtdufC4WSVC6/+vpbiGXHkMqOCaOdDMdaqYLV5RdYW3mJgGjBl1Ap59Fq1hCPqQQNddjJ0I9E41KcNhCKIxCIYmHpooD0L148xZPH91Aq7UsAhYAXMxEYhCiXSigVKUVEzXWV+eA4UC6HLEuRm5AFS13pntFoVd3tZCorjERmGDCrgIVzedDynVmgtt6oabpeLCKH2NhYTtieLGxL40JkRNBBochCrjUUCyUBEZPJhPzH2UNmLxtAMDceS4hhRBCOzHoGLirVIgrFPSRTMVQqeTFyul0/pqfmceHCVYzkxrG+toGVl2sSsOGhzoORwQA6ttlsCmPjI/JuW9vrmgmAttybwaTVl2to1XtIZUeRHT2FaGwKubGzGBubwubmC2xtvMRIKoWZqXk8ur+M23fuITMaR7NbRr1FuZmkGCLU3U8mxqToaTAYl4DR/j6LK1NupIdMdgS7u3ksLp7H1WtvI50exYvnL4VZPDo6jSuXrmBiIoWnz55gff05gsE6NtaeYW31mcxvBpHSqSzW1teFRX35ymVwvS2vPMXq2nNUSnmMZ0fEKGPRnHgyjdnZM9jbq+Dp01Updstnch2zLza3XqJeZyDFjyhlonoBlIsljE+Moc3gUbMqTIREIi3vwHkSCjFg00aHQHCzi0QkjWQii0a9jt29DfiCLaSSGSSToyIh1EULjx9/gU5P61XEoylEoglUyhXs7Oyh1/NjanIazXYd+SLnbgxf//pv4N1vfA/vv/8RVtfXUKluotXeRqO5J/sZxyoYiCAQCaJaKyCZSGHxzBuo17rY3l1Hu1fVAsG1mgT+Rkb9aLfKqJQoJRXDxNQEstkpTEwsYTx3HmfPX8DKxl38+Mc/xi+/+3ewv7cJ+Ah0N/Hg7kPUKj7sVzs4NT+P/b0CTp2aw+98/+/j1KkFbKztoNPsIEaNyUhUAFV+acDKJ/rrthAhA1IqMaOFQZVtSaBdwXsaiJRTUbDV0JiNrr3Vubd7MwNyHUrDkKFCwNSgnKpxr0XDGehjsJJriSyS5ZUVKUzFGge+VhNnL13A1WvXxLjkfsEvMvRphPJ8ohHJzBABwGhQdmzNEgK0LnBjieOD9ouecV4QXa0CkWqj1AaAaCQi+wHrRjx7zKK4twS4z2RSuPraVVy6dBGjoyMiY0Ynpdtpy/5Oh4PnGkFNlXVRRraw7w8BWtUq8bB9DUjIPdEWiGUfqMQdz1CVunDBZmUfcX/1ylHweXLeyrWCXhuQkt/zbxxfrWfAW3eNLrdzJotjwzNTbUxJ1fUx0E2ZsRASET/+z9//X7H+clmyo3gWRll4i/drd5Df25MC2LVqWQIYZNqzYDj7yUeGPl8nwMwTAvfTyIzkZM5w3y2xCHt6HN/7/u+KBBwDrFq3QdOWqW/PZ0WCQWG3c5+rd3qotVtSGF663oDhHUl91qAO7QN1vFT33wsEewFu69RK/4sQP/tJ+1xMGJmVbqFm+clmrAAi4yMMdMl6MBqjItOjkiIyNoZdLsEsM08EHjdj65VFsfambe9hwL06jbaOga6XwS+5hzzbtN8wtWX/7ZNN9GjcG41/nQe6lsXUMgkHksJO28oJ0mkb7LNslolIjdh6wQwScI8x2uqD7ytzfoA84/UzVKbLZLSoRetq2htddRdM0DoFlvln+5PvY4FrjQOq4y3As5UnsgQWT1u8/WzbacdUM200kCl7qGHry9/NHmYZ7QdIM5K5efjXIKjp7R/dReze1j/uUsOEgc8BDXyNG5k+kMK0rr6/Zdyrfc1V5vWaDnpQch9DhrEWuvMmfXufF7h7NSBR+lA7fKCTtECzZdwf5Y8NB7YOtHh4073+tuVPSTbKYe/x8wTurff6FcB6T+DkJACfd088zsf9Mn8/Drtw1ruW0T7wiMPwhJO8m/dmJ23Hl3lH5x08U8TuFd79bNj3dg8dvN7uX8M+M3S//yoN/7l81rs+pFqoC0KYs/QwwuWRY3xgHxg47zxBs6PGuH++uOvreExjOP520vl30uuOHwLFOrx25rB7W5vDe2ZZ4J7X08ZbW1uTwrPM4qdPSyLdxYsXxW9PpzNCvrB7vT3b7H3VRtRANX0Amb9iXHbRrNeEBHjn1m18+rOf4fmzZygXi3IuszZSlIVbydz3+wS05/VS707kdQLia+p5b2XgFMlSDEvPbZ1WegbKbmnwMWuHuHPAoJvm/LM1hfhvu6s1n5jFz3dQXX29XhAp2lfmuNDsEA0gSD0w+k9St0lBe62rqGc6M5ol01iCDwTtg8Ky57/Mpo8nksiOjspn2X/EJiihLDUSJVNWbVcJ3tPGEDvD2HDGp2HmMglRAfp75qyMJRIiPUsN+8WlJSwsncXMzKwEBuj7sm/o91nJVJ0b+p52nGV8vRr3gxvQ8RP0FwPiHxYNtQPt/OvZhfuOzyMkdbzOwdHvdzIQv+/AOcBgGP4E22u2zX1hCI90jE72IUaZ3PawAjHDn3m4KaTXH7Yh619PDuIPO9T67+EMmgHu3SDF8fPNw7+wjsiQD73KwT+4eRzVBu9YKFur/+rBsfLC89bMs5v04HNc+HsokeFAs2RauBOoL+3IXnz0QWeAe0nLpRNNQ9v5pCSXCy/NAe8VwNfZoJuWSCIYJ80FNbRSiTxbOoBACTOR6Dwa8J5FOwX0IADMVK+AaCtvb29KihG1zlnCjaB0vZJHrZRHMb+N/O4WopEAkvEwoiEfkoko9rY3sLn2UvTupTUdRmabwgwfyWUxMTWmoHBpXwBqviSBjemZUyJRQwb8zvY+1lc3sb2VR6NOFjb15qnPq9HaRDIu98mMpEXCg6xsAmLpRAozp6ZRKO5jb38LPV8b4xNZJFJxVOtlYVGT+U/AmgcPo66JeBKpRArhECVogui2fajX2tjbLaBWaYFlAUZykxidPIWxyVOiw0ZAf3N9Q4CXcrEAHzf2ZlWkOzodAo1hRGMRlU6ADzHePxJHq+1DpdZCbmxaivQS0Czkd0RihjJHvJ7ATG6EjP2OMKkJrjJqTbBaAC8j7UHWPYezxb71Q0AyNRSoZU/mfFN0kSlrw8ONUWlhfIZDqFZrcv94PCZBj/n5eQEcdvd3QX1qqaieG1HgvlaTQE+5XJIJTuA8mUro4ZnPSyT81PS0SAvZrAYGAji31tZWMDGVw8bGKjY21qVIYiqZxeLSeVy5+rpIgSyz4GqxIkVppIhipSpzWp6TjIv0BTXu9/d3pIAvi/JOTU+gkt+VtLh2x4dQNId05iyy2SX0uhFh9Bb3N2V+np6eweYaD/g9hON+ZHNp+MMQ9nrP10K5WgF8rMXQxc52CYl4TiRipqZmwISCZ89eSBX76enTmJw6jbOLF3BmcRF3bj/C9nYR9WoLly8vIpUMo9UuI5Ho4tYXH+LTT/5aJHQy6aQAz3v7eVQqdVx7402cv3ABjx4/Qq1extrKc/TaDYzlRrC3vyt9nUymUam08ezZGtALITfCTAwtFtRpV0QjPh4PoNtuwC/yF8zyYM2DcWxsriORjAnTmRI9Dx7dQ76wjViMUk4+lPIVhBAXFj+DLCxGvLu3KbUeGPTY29MaBV1fEalsFNFIDO1WD8nEqMjGFEu7CIfjmByfkf1iZW0ZExOnkUhM4a03v41SiYGtFlrtAn74Z3+AWnUT6XQC1XINIyM5pCV410Cj3sTli7+EeHQUzVYNN7/4BOVyQQqaJhIhXLw0iVQqiEgoipcrT9Bq15BITCAWm8Zrl38F7/3SN/Ho2Q386Efv47XLryESbePx07uoVfPY29lFtdRFbuoq/v5/8J9jbfUlnjx7gDfevAb0ovD1UpjMzSGVYOYLMw9UY1341dwcfT4JuvEsYnor90JlKavsCA1N1Yb2CcDepvFqCtxaaEiAPhqh3Ln5NxaZbjYRYnEOgjic5AQwKbHCrCkp/OjXfY5SXPsFfPSzn0nAiWuegb6333kTi0tnnHoQFoRk+2ijMYuHbRStdTUinGKl/NFhAgmrxT2uhtkahrDv2CHMforFGLSDyJY9evQYNz6/iZXnK1LL5I03ruFrX/8axsZGVX4NNNJNIVyp26JnFKVmNCjCvxGcFjFN2VuEYTs0TdDrzNKXIdOIhrOrR61Hm4jaOG32AnfDWNbmak014ICYoInYckY2SdhA5mhXQNg4Poa1pAW8bHoyWfXMTAkiFvLh//hX/xM2V18K851AdSwcFgCt02yiWiopK6hUFhkkFtYKstBYJCxziU3hnhhLpTAxOSWMe2Z9MJhTrNSQHT+Nb/36dyRAzKAszzMBJrsdCRLwmVEL3DNro9tDncB9k8C9osN8Nyn81SGrnXNYi7X6BcR1pVQsWM4uVuaS2hy2/wVwNU6eZmyo9SSOqcRT1NqyMkMCM5GBzvlvnFkppGvGTqeASuOojI+6YNaW9bZn0H6TsTiCce8FewZtYztfFHA3GRWOPI3Ns7HSPC6ML4CoAQbsO6kDq/cQkoDIZ6ndJfuC6RvLhnOKutnn8fOWjWbAbS9438cc107QzDyH+U97wbjoPlPViH0t463rxtmjONgGuLe+hQDZEmzRgLr2ubX3pdKPU0fVu84GfZc+G90WihVL1m5RrtGuS9Ck2cs7ubrxar96a04d9Ay8Y9v3V5lQDCp5HARDNuM+ZIF77kW2ULiA9sYP0yCjqXjAPukz9a0T731iv48o15tsKPn0EGDd+fSh1GOvg9H/7oMEqv6/ymmlc/EYElv/WjrWQ1WbxHlV7VtHJ9kjp+ZKuAyO2VcH7i0gZfeag7Ni+G8kWGvn4JBLjgIN7f4zGKA66bNPet2wwMAwX1p33H7g3nvd4GdOAoi+is9+0vc58joH0tBvDmu/9/d2vTvjeAj7/CTv+3N5hxPdZGAde4pR65urraPv6ZmjA2v32PF1FubhYL23347uo4PBsKOxDLcjDptHhz3vFzNWeo4NW0/eIfP+3Xum8XvaKSSpkQRnGffFYlFs7kUytOfmpPYbNe8FmDdnrPec5X3sGc7vWYOKjoWv08XLFy9w87PruPn5dSlIu7u9LVn00UhYQPtIWM9untPUwNe6RpRoZK0mVwpPSSpaUNYsJDcT14PDytlvM+F04za2g573wqS3JAn6KwYrUhDfZPfa4vBq/qj8jOBQpq0WlyKRgUXsTX0lITaI/a62CGvIiCQl/RVqztNeFslIF2Dn30iYVF9M8+60b2mnBoRpT1Be1Sf0vHN8DL4rgwVkyEuQgP6IsvqpwMACtBcvXcLS2bOYnZuXOn669oxkZofPdO0ldpd3jGUfGgTuBzexE+0NzkWDIPMwYP/oO540Q28QxDdzoY+Nr/a4PeDdFMoDx/mxBoYF8fnJw9/pONPjuL40R0hfbzqalJJWfvAOJlZ1REKnZ1OzzPtj3vergviH968aXtZR4vuqaID7ddxG2udEGeP6oGF6/Ebe30a3Y4dt/Me1yd7rwOx3gHWXAzLsXt5jyjuHjjKADtzHOAuDfT94nf1ZZXLMgS0guimm1Tf7yIzSwnyyTUrhWv2fOoImHKE7vJE1ItitzCvrhPGz3Bx17BW+UEdFnTM6l/zj1tYmHj68j5WXy4iG/UgKc7CLVr2CUmEXzXoFAV8XqWRMwGpyFLc219Bq1IRVt7u1IdcRHggT2Od1CWrTB7C5tS7fk+VKeRQWqp0/My/a6bVaC2srm3j86DkK+bKw7us1gtpaTJEsQ0a6GQggcNJuURe/IQAptas3NtdEV11Y7NkEQhEfCqU91JsVkRSgQ0spG96XEfLxXA7TlCNIZ9FudbG/W8TuTkGKZG5u7SESzWBkfAqJNJ8XQK1eE13+/b19KXLCg5ca951WHQzmhsN+0WcnUF4oFgWM64EFV0Jod8mkCwvLkjp4DGK0Ww0ZB2YmqLRQWsZzc31NgHvZ5Xo9Af2k+DClGKIRFPfzqNWrMl6UuyFgxHlEI4PMymAgjOnpKS36WyyKo86q6AT2ePCQsUvwJZ1OIZPNSHt3dnbkPzLrCSrm80XVwpfDmqx0SryE5d9qrYYsZTGWluQZG+sbcrCySA8NmvX1NSlyy8Knm1sbkkVQqTTlb+OTkxgZYQQ9iEK+hNNz82i1ulhdJQO/KjI1Ung44EO1XkE+vytyQplsCuPjo/A1C2i1qvCHg2i0gqhU01hc/DqmJ5dw5/Y9YS+sLb8kJVokSy6cP4NYMoh4MoZqvY0NFvtBC11/B6VyHWMTp5AdmUSp2MLa2i5qtTZyY1MoVWoYG5vA1Mxp7JC5PTOHr73zDWysb6PV7GHl5Trye9sYHYljfDyOpaVJPHl6E//2B3+A/b0NZDMJkYqixAUDFGTPz51ZEPmhdCaNcimPleVnUrSTYCd1+DSro4sL569iggB5x4+7dx9genICi0tz+Oz6h2g2K1J7gsEjGm4ETy9eOCfGCoMxZGFMjI+hUMxjkwWMQ5SeiUggbHeroMWaE3G8/ea72Nrcxovlp1JUiVq9X3xxA2PjLORMuRbq2dcQDiWkKPDO3ioCwSjSyXEZo+fLTyRrAb4MXrvyLYyMzEsQjFkNf/03f4zbdz7EubMLwkQulEoScBsZS2JleQ3tZhpnF65g7sxpfPLphwLcU16r2Sojkarh7LlZvHHtdbz/oz/Hs+cscDyHifElLC1ew+LZ8/j4k59gd3dbdNPn5tPIpBN48XQNaytrGB2dQDQ+jQ7iMl99/gbCUQLiRUyOXcSZmXdxdvE1MYy7vYrg7jSUuQcys4CMGjI0Zk7NSEFQ7osEZblLKwtVv2jQScFM2Y89Be9lcwW6lPYiYCt/N6wXU5SKbGeuQzJMGAAjPsQA27279/HRzz7Bzu4e3v3Ge7hw8SIWzswjHo+g1Wlq2ioDeOaLNpoF12igcn1zrUshUGNw9tmRAtp6zuSDBoIB0My7SjCgIxJiz549F31P1reIcs6dvYDXXruGuflZQ2rQDCCm0wJto51NFjWPFOp6UXrNsk8FCVZAzuMkyH5ni4IZrXOVvfHYJQbc9f5SoDVHHo5nogKaCrBY4FfZ5QJgGskiPUsNU8iBnXkG8kRzQWkXuLdgvZqf3Dft/bkHc/8N+7v4/d/7H7C7sW4Yxj2RzOkxQ6PREPBeAmmlkpxboUgMAbKqWOxcZEJ8iMbjGJuclGJc1Pdku7mPVBstjIyfxutvf82c6ZqlJAXJqLcf8AnbPsq2GJ3+JjPWWAOFWTemH0WOR+aOAe5FToR5ay7b3J1kCg+5YLesBC0MK4QBaxDr7/VadeaEYNBTaSOzagzjy4DsEtRReRi7phygU1MeDUjoZuja+TII1opDeghwP+iM23nWb+8qM9sCgfY9hLHuudCbDu+0xbDaNRihEAy/xOmnPBDlWj0FUe2atOnW3ntK4VzKZ5mAiBcsdNbHALlaySPaxwySsQGOC23W0zDwn7YGg2y6vmzxXxM46SmwrV+GACJAgQEHjMSOsxd5itUO61+nNoJTYdhlsXNHc1mRGtDzauNLdo6Rrhm8tx1bud6NOmqrTU0Rnbt2r9G16zjg8jjN7DFbt9rEJmBhZoXcz/V5jPXtKSxr+6k/0CGz2rN9eTffw/xXB8k0XdvvzVqw3j5P+8Ne2u/ByK/5Xk59Du+M937v6vAfdoX+3tzfVSV1CEP2c32g6qH6818NuPf6nq7/c3jLnQyOgxyvAx86Dri388C7pxzaqx7//sS+60D9De/6GnzOIHB/FKg7bE0ede+j58FX+6vXBtE52r8WhmFKRz3xpP75VwlKvCoQfbC9HsaETCJ7tilQ3xdbfFWw3nmYAf2dLaQfTzluzuo7HgTrvWt78L0Om9cn6a+TrokvP9sOatwPPnNYQMiC7nwuzxX6rbSt7969i3v37qlEoc8n/i/BexKhWNeJZxgJPfae3iC7gNddsujDiEeiUiOvsLeH2ze/wE9+9CM8uHtXyIDUuo8RtI+EhFUvCpWS4UhGuSXEaNF5Z+8zmvmS4WuC3EISMgVwncCEkMAMwG3xfeq3s22eoIO1FQQXsra0okRyDmvxWcrhmGB7T+1HqWcltoJhwkt7hEXgEJzZFuknBjjs2je+QIASj6zZ1O0KkZHkQcvOV4K0jifHg8EU4iH0L4kN2VpITsDEsPaFDGNAe5JUCNqzrh3161+7dk1qcVHTnrKjyrSnkoPKeHI5WIKJ11azwRkJRAwD7u0hMWziDgUehwLBwwyE44H8kwL3fcf/kMin2oRDWOmWeXIEiH38Rns0G//wLej4rUDjLv0c9/6fPUbMAJB/FIjfb3i57TjuXYeB+La73blw/LgOnUti5HrPT5dddZRRMvTAHFbYduAmh7/rQEceP0x9V7gmr2PJ6t/tUHkMhCOBe7upGaBm2LLyft77fd9B0BfG8bJUTLPt3LdsednIrLOkmsPqFxtg3oD2ug0ScHA3b2fkDXivEUm7ketGyc2NGx0BB9mgGMWUdG9lF/JZBLbrtSpufXETDx/cQ7VaxtT4KMZHs8gmYywZK9Iw1UpRWH6NRg2lclE0pnO5EYyP5bC7syXs+1Ke0hRVhAJ0zdoIhSmxQmZ4DNF4GNUaWfM1LJw5jaWlRcTjKezvl/D08Qvs7hZFwqZYqGB3dw+1WkMOBm6wORYHFdZ4XQqpEhijjENDAPAeUumkgLzxZFQY/sXSPtrdOgIB9kMLlWpNgEIW8FxcPIPZmdNot9oCJNeqDQR8YTx/sQb4YkikcgKusH9Y6JUHCv/luydiMWHUUYu6Vi6Izj2ZkIx8U8aADP06pTniafkvFGbh0IRq3bWo+dwW0J2Lj+0iYE1AnJXR11ZXJSUtk0rJmDVqNWHk8sAu7O8b5nxcshAowcLCvSo3QLmNjkjg8HCzhgTnElmbjWYLMQYtxnNicGRHsgIwVyoVbG1ticY+n1EuVSWoQhCfZ2+9XkGtoQEQSmOQkUymN7XAqVfPacRgCAF59gefL8ZMpyXjQQb78vKyBE+oV5dMU7YljdNzZ4RxTwY+C9eyuCUBJQKrjTb7uoZz5xcRjRLgbGMyEcXIWAK1dkmArP0Cma5jGB2ZRKVcx+baNir5Oop7RYyNTuDChQXMnM6JTNPKyjZufXFXivC+8eZb2M0X0OoFMLd4Xpjum5v72N7OIxZLoecLYn5hEddefwNrm5totNp47bU38OTJM2HRLZ05I4zuu3duIpOJ4B/+g9/E+sZj/OG/+b/x9Mk9RKMEf6dFTmhndx8+hDB7+gxerqxJIIqBmVajjvFcBqOjaYQjQS30W64jm8nh3a//isi8BBDC7t42Av4ePv74J7h79yZCIRoXlE+KiCQPpV9OnZqUdctsDV+vI4xyapAzEBONRaXmQZ1FT/09RCJh5EampJjr/v6uAMMczy+++EIyHkbHUsKwZ9HearmBy1cviETP7n4Z4XBa7r2ztyWFdEORMZxdeBcXLnwDU1On0WgV8dc/+SFu3vxAtPVpXK6urSI9mkI0zn0niPOLX8f+bhXtThOXL1+UwACBxWQqjC/u/BU2N5/i2tXXcePzz0UGqFHz4dKl1zE9PS/1AO7cuSUFoILBJvzBfYznplDeD4gUTpwgaTCIImVF4ilMTVOvECLtszh/DSOpC1g68wZCwTB6vhpi8TCePHkkh8TiwpIErxiYYlFbSkVxF6bElmojqv6ySkYYqREro+ClEhjbhox7MaQpXcO9mOxn1p0IR+CXAKpP1s6nn3yKW7duY3NzE1PTM/jeb31fns/1Q4DXR0kyAkAGUHLsQrJsjNyPFL0yFoswewlam+K0ciYZxrT3hPV+75yYA9IQfP7t2/fw9Nkzke1iweT5udOYnpySOaPOjb58o1GVPUcOXDnHzFnGQLOPupAeKRsBKF3gXsAYC9wbh8dX4rkAACAASURBVMka+V7H0QtyOr9nkMKcXwocKcDuZBcYEI7sITbVaYeHrGALBKvdy3aZgpk2xtDXNnWA+K7cD7XIrOp2BrsN/G//43+H/PaWOFoMCSXiUXRbTVnznAO8rlypIJ1KIRJh/ZSAdGK75xP5pcxoDucuXJQaHry2TXBVMgD8SKTGMHVqVsZanTR1LrS2gg+RcBAxspAkSA00OzznNeVXi7yqrJo/6Een59PAjzDhDWPLI0oidRvEKdSZIk6RgF8KRqoivgLFyrRXuRvHFmFQxAsaGikauY8lHRinzVC/FKAVAHY4Q4b3tyCvCxIqsKyM+YMgkAMaO2aXq1GubbHLwwQpzLsKU36w4K2Zp3Ye8paqJW/aYEBN/iyM+wALOWtau22HBR6tM2h/dgrBmqJt6teqJ2LlVhxLsK+fHQNX3lD6wvSDgtb9drVtq64vtQttGxT71hGWdHhHu5/rVR1x3Uq8wRwF3r2swkH72PnZSmV5gHBmlDhrXxx9l3Fv30fa4ymSbJa7vm/ff7Z+hUennxkmFrg3c8Bpr8HQnGkj08cTqjE6vG7/qKSZO/dsNoJxNeTx3jno0ZE+klU/3HfTjwz6RfylBs+4z8rMN/JfXofHAeqGAvf9AYHjQTRPG6wmQp/3pT94+4X9NPzr1YD7w+awbkpu0Mr7rH65peOkeQ9p5jG/PjkGMzxjf/D29n7D/OOD/r85p0xw0/v3o7CEo57x5XrhZJ9SkO7gtcf14VHv0udrH+Pb2ycfh7MMe5uTfGb4+rFgvUGODqx/t0OG4TuHtbn/WUMwE4tfeEOGg/VG+rIb3PP94F5z+Nw9bs8Yig8NOaNPNoO+7FVGys8jAXhUvw7uNfyZQDH/u3XrlpBXaGvzLJ+dncXCwgJGRkaEzMRrtXaTsYNMn7MfhKjj9yMRiyMaDqNcKOL2zRv47KOP8MXn17G2vIygH4iESMYKCZnIBe0NcC/+vXu+90uRuaQDPcPdbDmbKWmZ9jZQZrP9rISP9wx31qqxbYSSYYIBBO2Jl1COt9NW2UT6UyQHqo1jbCGPXUR7WW0HsuBVvE75TMZHMAQOsSuNfrxeo7aPfM5kLErNMEMakTofZgkE6VcFQ8Lal5qEoRDCJJ2GiSW0Uaowy96P6VPTUoyWEjkMvnAcOb7WtvQ+z85xJ5jhwRIlSHEYcC9n0xDk8FUXjTlWhx21Q1fElwHuB29k2+38q0e7ucyCw2Ly9330JAfXgWf1W17D38n89lXhYS8M7Gm984yjStcOgviHAfd9RscJmfjDD5RhLTSjf0iQxHUG9IDRO7gSK4elEXjH1zESHTBanynXDCl4e/hBevLROWDTWqfpiGwM+9yh68emyXoGw24ebsaIO1ePW4PeMfUC6/1mvefwlm63BrW3cIzDqfeA+Opx8NM28uqAF9rzJhpjAHkD3Au4YAAlSX1i2pI450ZvudNCtVLCp598jK2NNWHNU3s6N5JCNhkHutSbJ2uwi3q1gpW1l9jP50VXnUAwU5BEWiO/h/z2OvZ31tGsFtBqEPTrIZuNIZONg8oRBGIJKhDwnZ6mREZGtOeBIPL5Mpr1rhTEfPlyBWtrGwJ481oWFCE7vdNlW6kHR1ZoEJVaVQ4H6tkT3J+YHBMgfWd3C41WTYIQzWYVkagCLQQ7CGySKR4KEORmVLuHTruHjc1dUL3FH4ghEksgGIoIO1BHR3WFpfAiq7oHAmjUqyjm99E0THkCamTskkFJtn0qOYLRHCU/UhKEYOodxytGUKdH7bY8Ot22BDV4T+rcSeHXZBKZVBr1ahVl6q+3O6IHToeb/U09//GJHLZ2N7G7v4NikQVH/WJI8O/NZkMYAqq/q1r3fHdKrBAYJChJAK5arUqmBec0ZRWKhaow8xks4d8og0F2MguTUrKm2awLo5kHHguFGhlXYc8zYk0m/8TEhLRTipR22lKcuN6oytbCw5d1ACjdEokksLOzL0VrS+UqCsWqANKU+qE+NseSmvkMHlycXMLXfvka9spr+PTGddRbIXR7KvMUDgbQarTh6wRR2KlgNDuJyYlRTM2OYnVtDffuPkW10kIynsBv/9bvoueP4vqt+wiEE/AFYwhHkxifmEKn40c6w6KQAQGIQ9GIlKpMZzLCgH/29KkUJL566QJGR5O49cXHmJ4cwdRUBrdvfYydrVXU62UJJs2cOi0BoWKpjiuXr+FHP/ob7OcLCAfDpqjvFObnphEM+vDw0X0JgGTTI0gmMmjW20inMiI3RLmqtfUX2NvdQr1elX6nNBFrSDADJBoNIZtOC/NYQP1QELs72wIuUp6J88AX9CMU9iMSC6PV6CEaTiLoJ0uih+VlBg0qAnYnEjEp6Fut7SOdiUvh4e9+99v49NNbePTopdSXqNZLWF3dQiA0hlz2Ir7//f8MiwuXsLW9in//Vz/Ao0c38N6776BareDhw4eYnBlHPBnAvXv38c6b38HOZl5kmN597+tiRGWzObzxxgX8zQc/wL/+wz9AMp5CqxHCN3/l1/FX7/8F5s/MYXpmWgqhUg6o2/Gj2thGrfESmeQYeo0ctjfz2N1ZBwIdzJ+dk8BZJjOOhYWzuPfgHsbHJhDwx3HhwusYH5uVOfNvf/CHkoFz6tQs3n33PUyOT2J9YxPjY5MyFqVSRdJgleXBeaBGuMp7UKtZDU3nLDaGNfvdGviq9ahaw7YA6fbOjtQ/eP/9H0nmw9mzZ3HpymWcO3dBCl2JTeQY4JT0sXCpe6oo5GrOWY+dyH1FU1ctS8UiW0Zjfoh1pEVC9dwQkrsB8Li3r6ysCrA7NT0twTzqaspFFmC34K/FaTxnmPaLauVb8rz8zsO4d2wBT7sErjR2kNe28GYc2MulNq3Fer2ApTC5jdRHX1F511G1hTDFaGdQxmmMHz6RldOMCo6d1T21AXEBzAOUyeGZpcWv0KrhX/33/y2KDLb5tDgpJdoYvOE+rEEDngksYp1DLMQC5x00KanUBYrVKi5ceQ1X33hL3p9AvkjeSaAgIsFfnm/BELO3ApJWzHYwgCxZUaGgatzLEDEg7NeUZIdRpec9nScC72oD2HRgEcJxFd1NYUvpf4eN5+k7AQyVUWUUpFRSyIw5JXLEQpFD0xT2tbNMnkkwWG1NK3loPqoWnDyKa8u1X72OtQUJdX6oFv0wm2zwd87nZJUZC93OG0ejX9+J4LtdYTqbrANrnXNrf1nQ0oDaBtDn5wnc61zRmhrWGRX9f8/e4TiJZm1YdpzZCPQdvazIPoaklZ5ygZZh723XlHXShanmBe6lhcYmFXua2rOuM6731MwVXVvaf65ja+s+mCsG17Dx2L0AovhE1n+Tfw8Cvg5w7/gnFrDVzUr0c91SxqZuBd9N29GRue6OtYyBmftOYe8BUMn6pbZ/NHhivCUz5w7sXfIIt/18zsE5ebiPJr3a5w4b0E8OA2dRWMRa/uXeKnU+hgRoZDQ14uvMY88263x7vC9jF6H1T7xvbvxGk4Hg3OsrAPcH/MlD3k3e2Wzig2C99z2PBIClk0wGGEGigTk7DCD29teXAXaHzYtB0NDp4YF39/7IUPSgx3yS9gybA7+I350ERzqqLw8D5w+b68e9w5ftm5N/zrN4LeGubw84HOvyPuPo9zsw4u5rm0CvbuMGyRka1DjIRn8VnPH4/cJKmhxsw3Fj9PP/e39GkXftDbMx7Rlt31HY3SFmnT7D9evXhRDFn1mY9syZMxgfZ3HauNiB3vvZc573oR9NohXrPhXzeTx/8gQf/vWP8cVnn6K0v4tWvYpIkBI5ZJFrbSYl2xMY1xpA9mhWVrshqNj6P/ZoMDaBtkNLUuuJbrLmzAlm22ZBcpsRIJ8zmJ2ThmasJBLq6MfQv6efLVmclBDtdCXzWzJIw2HHLrB2lhaFJcGO7HglAKjtoGKUtu6iLaBtMzClmK3JVFQ1gbbYsmwH344gfTgahwXsCdZHYiRbphBPphCJsRZiAJEY6wwGBd9ptlsiicNgC8ePksLEQMT+99TdsXPQ2pbaL3oEO9LUtI//9393t3fc5jA4yV5lgg+/d/8m4pkZh2G1r/LIvmuHPd+C2v3Gj2nTEH38ww4y5/dedNTO8kNafLQZc/RrDvZavxl2oLSS9Vusi2BuPqzvDz73sDlhf3/4nHFbdeQma1hQurjNDOhjLVkpFv3bYEzhqDmpdqZ7yMh3h4D47nsMHkrOrHQ2ILtHuXkc6lI5i+0I4F6lal3HpK/HPazEwX7t72/7+YNjOMwgGxxV79mqKf3GGRCj3RrG9rCxhnt/9ofJ5zVuhDr2eherx6tohndz1C7SFHaJjBpGvi2yxT8T9Nvb28GnH3+Ep08eorS/g1w2jfPnFnF26Yxo3u/ubKBY3BdZnGK5JPIs1HqjJEajSd3lAFKJOMr5XWyuvMD2OkHBXaDXQCYTxegoWcAsNsIK611h8BJkomY3tfb9/jAmJqYRjyZRKdewurqO9XU+sywRXkp9kCUei4dQLO6KRINIrxRLkkVApk80FkMqnRK5l2a7ISxjSrdUa2X5l4Vf2qJnzWKVIQGx2T98f2rB5/PUFG+g3Q0I2B6LxSWiLD1IUARM56qJjj/b35UINAMJFWHGE+jjQc42+Xwh0bpPJjPIZsfgD4RQKpblkCfjvd1uYGtnE8VyQVn4BIzYM52OMM+TiSTq1TpKeZVH4QFINj7/o9zN2fMLmDg1jv39PTx+8lgMC4LuNCjIfufPPFhZRIdgOLMGLEOUjH8Ck2QKMJjANhMgOrt0Hk+fvsD21ray8ajNFw4iHA6KBn04QpmeiDD3qbfP92G2QrPRFkZ5PJ4Uo4YgK+WMyuWigPZkb/Jf6uKzb3jQU5KGwZpAgPIlfhRLVYSCEWk3Aw1MifMHWDehi/nROXz3+98CQnX8mz/6QyAQQbPNMcuj11PAOuwPo1pqIxpKIp2JYWomJ1IpN248xPzceVy5eBXvvfstFMptfPzpXeQm5zE6Ng1/KIbLr11DjVrtrQ4eP34uYNvi2UWkMmlhjF+/fgsP7j3E7vYOFhdmcfXyORRLW/jwp3+Fem0fO9srCPo6ks1BPcLpyRnE42l8+OGnmJo8jXv3HgmINj4xjrQU/WWQKS1yCvt5Bfv4RemmleVVCaqUCvtSoDckWrxdmZ8E4ym5w/lGCSeOJyVyRkcyIk30+mtX8ODBPZEtYhYDDcvxyTE0u8yGCCPoDyHoDyPJbJBIQuSOtjd3pPgstbN39tfhDzUwNz8pAbPFxXNAL4xbt+8jM5pENBFCfr+MTjeFSimO737nH+PChTfRbFXxNz/9d7h+/QP8l//FP8Hqygp+8sEHOHN2DrOzo/jhH/8QoUAOkVBcalQwc4ZSPbOzC/jGe6/jxcpN/Phv/j2C/hh8nQy+8fav4k/+/N+g3ixiaWkOiVQE3/zmt1ApAWsbj3D/0U/R64QxnbsiWTSffPpT+PxtvPHOZRTL+0jGx3H27Bu4ceMOcuNZmbfM9InHR7Fw5gLu3X2I9bUtXL36Fk6fPiN9+/zZC4xkR5FOj+DKldcQDrEWAvcQZZRoFguPEQWDuN4ZoLJYjj2JbEElyqDwAzQcaXR+8cUt3L5zB9vb27IuL1+5gmvXriEapewVmR8KtlYrNemfXpd76sFz0QvcW/DJnuM889nWQYY6fzbK8c6JqVCZe5a5Zx0k+ECLJpPOSPHbGsHnTgsBU42U/SDFa62OtZyhLrij91INdTV8TbDBmnmDDGnXyHPPc08dHS9AqOaF6vlL+62+pwHg+vT8BwIbFotWHNGAjx4wzsf2GufIwJYO68c6JKorqinC/GIAt9Mo4/f+2T9FtZRHTAqL+aSWC+cMU3+JMVFiyRcIYWpiHLFAUPZx7jm1dge1Vhvv/NIv4/ylK44GqD2nuTdTBi3A4uqSCRUU4J6MfZFk4d4X8sv31JJnpYVOl3VrqCdqNEIt/sdsBwZTOH9NYVgdCu0Lx66zVqt2lDHGlCclILZhYCvr3BRENpkVwrh1PmJkcRzzvl/z2zt/HcDBAtMmY8Kbeq6mpOuM8mcLYXlBPwuGee0yR4bFAPfO9V7Qnv1n7CNdU3b9eb7zmJGq32+dZCNiYTTuGYi3wL0E0+gAm0rB0s/O0tO1Ygsje7FszVDw2LgD24G8AwFcz5fXhvX2g4y50eK1dRyk/oEZU80yGNCZ94DatJn0Xb3FoN0542R6DgFbtRaCm6HgzDhT9E32kT7g3rV/nTClLfbqyZZgVqJRo3fmrt5Lf0sAX97VtIl3Fd1eq+Nv+s3iFtKuvgwnE9QzNrST4tPX4YNse7Nc+kD+IT7DUFfQ46EaZn0/cO+NdegNhvmCska8a3fQGTE/D/cRByeZ65vYhe1+boi/+SWAe29Ax67vw31gbUV/TbDhLzgUfxjii+r8dL/suWb3G++/h3TliX99UvDT3nDQ97br1dvi4zCkEzfuq1w4oArzVW512GdP4mcP++yX7Z9h86B/r/WgQIZJbMTbzHE2HCsYXLeD7XPnyKD95zkLDrGhHL1zT0O9Z/zJn32wJ4fN3ZPM51/EXDjunjYuzL619rA3++2otc13ElJYOCzZuJ999hmePn0qPxPwJeN+YYFSv5TLSQiRh/KxFgjnc8TXpl/X7aJWqeD+3Tu4cf1T3Pn8OlafP0Wg10GEpItwQPxX2gtmQ1fmvJxR9iwxgXlLKHEkHj2BXRuIl/ou8nbmw974rS2+rtr2DnBv91NTC8laPny+gvasedjS7P2aZvnyPKd8JnEESvlqRrJLbCA2Q4xEgXutCyWZfuY/udaJnap2P+1b1s8jQYVEE/pDtGODkRjCxGLilEKOyn+sJcgitgTsKS0Zi8cRTyaEaMfvE8mEkHCoJkACIdtJfEQVAjQrml8axNAAifxOcDlj43iCH3YeCTOfwP3gQjpuQn7Zvw/fvDwbi503J2Auv2objto4Xf6L9R/ciNFRG3jfBnpgf/RsqIfcxGMiverr6CB7N0bzvTGl5G9i7jhsXdcB8Ciun+i5h4HJh/fNgPzN0PF0ixd593/vJux875U8Mg75UQ0/eqyN6Wcf6gRqPAfSwM29IQTXnD+66/r0h53Nz25kZmHqSjW2uEmxtynbntsftW68AMCJDjDbf45Rb/M2bBpp/0GtxfH655qksjvggtH2lVdRA1v/tfCO9pgWtuXmSamGgIAxdNLkSlYPb7cEAH5w744A9Nvrq9jfWhdN+4WFOVy5fAGhoA+rK8so5PcFGCeDnNHOkdyoSIqQmp1OptCslrC6/AzLTx+gVNhGvVZELBbAyEhMQHdKK1CnmhIzBHzJ3E6l4rKpsqBlbmRcZCX29/Io5ItyRNSqlNepCnCeSEQE0KO2NzdgFnukdEuzxbQ06kerBIgUJ2HxPlOklQcsmcYkwBFUJlhPljEB6XgsImD15tYumi3uP9S35uZuZC/MKARDmjJOrX6ejow6M+JMOYRioSjFhMkmp0PMtjA4EwnHkM7mEItTAqMi+vNTU5MYGxvB6sYq1tZXJbBATXkOHTMCWJyWDNygz49GtS4gKtmbfB7bza9kJo4rr13E/MKcyG3cvn1bAhWnTk0L8MznsH9oaLDvypWSprp1WOEeSKco1RIWkK5ea1AeHqemqT3fwcvlZZkvnCfMpCCwSJY/gXT4u8iOJJFMxOSeO9s7InvTaTGQEpLgy9nFcxL0WF19id29LenzYJgyDW3s5/dFwoVjTcY12d6hUBStjk8yLra3dsWgoBRFs1lHq9ZEqBPEr/7au5hfmsb1m5/DRz3+4g7W15+gWt0VtgLZ7L52GOFgDCOjCeQmUlLk+cXyJpLJMbx17esCMvsDaXx2/SFanQjOLF3FzPwCcpPjKFcb2N3bx8uXa4hFosI0LpcbKFfyKFGCJRpVGQxfDyPZBPxo4mcf/RgfffRXKBW34fe1kWZ2Cg3FFpBMjWJrcx/djg9ra1uaETJOtnxGakd0u3WMjzHQkkW5VMTayqoA8sx84BgV8rvCuE8mozKuzFCIhOPCQNjZ3UG72RIwfnbmFBKJKIrFAqYmx6UvyM7f3NiUuTJ/5jRevHyCcDSI07NzCAUiaDepVejD7s4+qqWayEYRJM4XdlCu5RFPcP5zDMJotnwolcvITaQxMT0iMi+J1Gm0G1mEQ1P4ze/+PYxPjOIv3/9TrKw+xT/+D/8RPvrwI3z40c8wMZ3DuXMzeP/9v0Sj6sfimSUkUxFsbW0gX6ggm5nAa69fQDYXwJNn9zGSmUIqNoutzSJufPEjVCr7OH/hHBbPsiByGBfPfR1Tp3L47PO/xA9+8ENcPv81XL1yHnfvXUen3cTS2Vls7awgkRjH7MwVPHm8hfGpcUxO5/Dxx5/j8eOXiIQzomuYGxvDO29/Q2S5Pv74U7z++ptiKDPzYWnpnBQNps67pIgyK4daidw/giHVYRSHoK3kY6OZTKOO7eT6ExmUdgvPnj7H/fuP8Mknn2JsfEyKFV+9ehVnFs7Iuub6E7amzyc/85mU0BK015A4vWAlNRu9QJQLtlrdZmVaWifXgndG+aQP6FHGvcvgt8ce30MLdIWVAd5qo9NpmKLZfgkCcm9gxhPBaRrc2g6PnSNOhhalEhvXC94Km9dI23jJGh7Wo/c89QL31pk25dsP1EK0+pzy3gbYkvdx5E/c38u9zABKH4vIjR64hEMt2NgH5hqnzjKpCeC3a0X8z//8v0a7XkaEjgoLv5s+oUPHexK4p0MyO3sacdnbGihVayhV66Am/be+85s4s3QWTRPo6Ul7qalPx4fntWqBEqi1wH2QKd0hspr8CFH2RiR8guj0/Gg2lWmkX2rfCMvez6JdnjE39W50kPT/HJjaC/4JIUC4vmDb+J30qQG+hSzgsA3NU012oJUFtzazWiimPcYWtPOY7HJrP/OBkhU4ANabyaOZhwPsea9lOAjm82/K0Hevcj4vrCprW3kT0mmb6Xx155A6fFLUdwC4p13FcWHwhlmOXBt04C2zq9+gc/Xkuf+qnqyOAfu67/4WjPWA6TrH+5nedn04e0SfJI4uRilUbGRk7Dq0c3wwMCLXyz0I3PcDxRo4MOSRgXG095U2SuCwX6pIWP8DoLqsOA+r0OkrR0pJ288+53+2voBXlFX3PYo7UhJK55h3/+D+aVn0Mg8HNIGdNHxZF8PQdS9gbh19O5/6/c5Bn+AgE9l6NN690+SiyKsqEDLsywt2D/5dAQjNGDrqS2/trLbhlxp/4pBmmM9o0MdMLud3/TccLpVzOGjpflqXRL/07mB9tsPe01ujRufTwf4UAMlLNhvwA4etiaP71Z0jR4HN3rH1XuecmUPGT3+lxcbt15cFpo+cHCf5o9OGgzbEST7+t3nNl+kjDWy6No22V/c779HonfcKRvYHl2X6DpIZbTDxQKBzsFcGMYFDxl32Ypt5NfiZgZU4MNe9fz1uvxm61/xtDuQrPEu2wYFCtdYe1q1A+9KOl2NLGwIMQWfa5B9++CE+/fRTJ1v93LklnD1LmV9m5bKOHGuNubWmaBOScc6aV3s723jx/Bk++egD3Pr8ujDtu40awn5IXaJwkJJ6WnCW2I4tEs/v7XblyCebff1AF3jmknvuy6zzAPjG7jVAtWTF83lOINxYU+ZM0PowLBvXEYyGPj5t2WbdAPdie4YEJCfRkDuAZdmTzKLkFpVnpu0gEj1SC8sUmZXnaPYhfWNm4vM/Ep7oYwWjcQQIsoejAtpHE0mksqNIpjOiVx9PpRCO0DeOCCifMEoCtGM6Xa0JJrYX/bAOSVd6lkqWHq8xMpLSz1beaLA+gKceF+/nsPMtcD+4sF9hbn7pS/s3Mk/lGWO6f+kbD/ngSTZNY68eTAE7IpDgbk/HHRxHA/n2PkebOUf3yLAnWMbc8NZ5IenhxtmBLXxgk/duNN455Bp15qhxnGazUTlOtt0c3OcPBe/NHmDHqL9d/W0/Erj3tn9AF9+YOg6D3DrQw4oCHzc3h33Gu0nrjuhBxK2T73UkBg7WA0a4aYT7vv39MGiU2Tbr9cqMFAPMseYJInhnYF9Iy7E3HUDGAgsOg0zBewHupSnqFKoDSOcxqDqdRh7HmiSart4T2ZdyqYBep4XnTx9iZfmpFKYl835ycgyTEzlsb23gyeNH2Nvbw9b2DmKJJM5duMD8JdFLFwe73cTKi8fI72yiXiugWi0gHPYJeB8IqKRHKETHS9OtCN5nMzEBkVPJlBSPZToTAQsCztRbFrmKbk/ADkp2dHsEWbeEuc3UqgolZcpV6UuCwGQmEyRhm/g5bu5kZ1F7fHxMi6TWqlUB3Ck1wMKx6+urIuMRjsYQjSbNYUxZn65Ef8mwDUV4j5j0LzXvqWk/NpoT1uPOzi4qJcqZRJGIJRGLJUVXOJcbw8hozjAmw8J+z+f3RdOOrPFCKY9iMY9Gk2Agk7tZOFN175fmF5FOJvHkyROsr64Ju58ODA9IFv2NJEKYnpmSA4UFNtk/BHmZSWDnCQ9PLR7Zk4i5RpjbopGeTCWFObq/V0C93sH42CnhyS4vvxRDJBKNCnjHoArvuV/YRSqTgj/ANLmAFAJmBgIB5/x+EfFYUoDhbGYcyXgGm5sbWN9YlYM7lU0il8tKIeZyhYEKSjcwIh9FPJGRYAlrHOztFaSoKlnJsVgUEZ8Phd19jI5ncOnqeSmOSP26erOA1bX7yO+vCWAVDoQQD2cQCpCVHkc45ket1sTuXhHhUAQL82eRzc5gbu4KQuEx3LrzAtW6D7/+3d9CeiSFnf0StnZ2RLePY1YuVvHhB5/jww8+w7U3r+A3vv13EI0HpUhzt1PH/u4mPvrwx7h753NUK3toNUpS1JkZHcV8GaMjE0inxzAxPovtrTy297YFPKfWvg80fppYODOLd955A9ub63jw4D6K+YK8M4H3ne0N1OrMFIHWFhibwdmzV7BfKODhA+qzaz2LxcUFvYXHYQAAIABJREFUTEzk8OknP0O7qfOZWTJT05N4+uQxJqfGcPfeTakdsHhmAWOj45LyuLmxLZJUlNLmuqCBxqLH/K9SK0gdCbLUWy2/ZLSMjicxd2ZS5munG0e7mcXubhe50dP4e//gd/EXf/GnSKVj+No7b+FP/+TPRAZp+tQUmq09bGy8RCI2ggvnz+L0/AS2NjeFDT85eQbjUyMIhBpSMyOdGsOpiSU8fPgE+/nnSCUTGBubxPxCToIKnWYGFy5ewMb2U0lfTSUzyI1F0Wzso92oI51JolDYQz5PMDyD2VOXcfWN15FIJfDs6Rbu31tHpxNDOBzA7PwE5ufnsLuzi5/85ANcunRZ9sm50/PCqKEOOdcC311YVAzYtblrErhuS30CGr+U/+K6E8kUGRMFvDe2tvHBBz/F9Z99jPXNbbz59jv4jd/4tvQJ6w/wTgT4uTcxe0kdDJO6b4J0VqPee5ZQsMeeOX2MZa/D6AHA5aiz2jADB+eBc9IrvSDgmEqiiPyJj8YvMwzUVuR+qA6PZnIpa9UFPgelL9TRNeeb0VhRo14b5bVlBkEpLxjpALzsazoXjm1jQUkNYOgZ70qcDAL3kj9FQ92rz0k2unF3JDDg0Yj1tol7pgU6+X2znMfv/fN/Cl+nIewp1QdioIdOgxa8and6CEUikpGUioRRr9WRL5aRL1dRbXXwa9/9HpbOX0CLRcAsaivAPSVwKMtj0o2lECmZ91rTgJlJnM9MuWZ2Dudwq9NDo0m2Evd97Q8HgnC+Nx1nxtP0ngyIA2I5UkPmr4YZTdDIFgdW/8sCjGpUOSV7DMSh+K4LZgiQagBkr/2jWRpWkqV/sg7TrJf1ZtPJhzjiOgVc51yut1rtnlxYBVvUDnIAbK8nIu+r5673S5i6FixhO8jYZwCFwD1ljlhg3kovyVyUstZGIojzwkx+Q/CxIKOzFqwkon0He7mnLy1wz894AWrLMvTa4zIGdFpdpREno8T21UGg0aMfb/rajqUX7LdrmH/rkxEzoKjsJZ5AmmQtefwB7UejqS/7qNdAN4VszXha4N7NonD1hfU9WDtC15zDLDTyQHTqpa88+vdet8QNNPb7xO64u6Csbo7W7h+Q+jHrqn8WD3qYxv8a4vUObNUHfvyqwP3RQLyzfRpqu83RsM0Y5usMvL8no9jZ3009DO/LeANMfT6W+GR2c+8H3BVoP7qH+GdvYMhp+SEvzkDtYLDLronDwMy+vWDIfU+Ce9h7cN4d8DEP8fcVuOeZ+1UQi+Nm2CF/977nwNn7Je/ofGwQz/iq9xs2z17lntamMavBAQycbje+fN88MHa5O64elOoIwFznmvOp/nPmiCCNO2e0qOhh6/owPMJZm56zcrCPXhXMf5U+/sVeq1aPtR8Hs8IGgXvbF/Z8s3I5BO1/+tOfCuhLuRXKiFJtIJVKOxm5cm4CggXw3KdN1G41cPPGdXzy0Ue4f+cW1l8uw9/tIBb0IxqizCuD/PJUJdtY4N7YR/YEHD6mbtDcO9ecc19+6RJTrTweMRcBoPmvmXTWjpeghik0K/Xku8q4t8A9MQGS/5yMSh8MqYzKBsqw53+e0JaQ3dQ+pG1l7S+TNUtiQygoWceUqc1NTiGRySKapFRtHEFiMakUEpkRJNNZpKT+k6oP0G8izkPf2BbaZRDAriMlQfBdtSCutSe0jzWbwY7zsH138Fzy2jUO437YIj/qUPh5b9h92/8AyPvzWFgnbe/gdQd08IeA+AdNoeMOs18siO81aawzJFCttTSsoddneXx1EH9wvhzV57pXuM7Y4MQ9AHKbmx+45xAxu6NsiQPja3ck+dcUDDtu+IZMyOOMOF3MA1FwZ1d0DzurZaogg26ow95HNrhhh7Czwx4fiJE+NiwSfXsnYV3e0HGkPQ6m2Yv1XYwZoZFZ/U8YWqLRqgWs9MCikUt+CmULGDCg08/CeGQkaWTS6hezOAoLpdy/d0uA+/zuFoL+HrLpJHKjGSnMSTCWum8sesmNdCSXQ3okJ7rWO1ub2NtcFwAD7QbarSqarYpIfhD4oeQHAUICrZSGYeMYyY3HCE5Qoz2G0ZG0SMGw6O1Ilnrrfiksq93tk4KjLEBLxvrK6gqKpZIWS93PC3uVUVtK1BDAYMHJbqeHYDAi70798YmxCdHmbzaawrxnu4uFAvbJcDaFbhm9peyLyFiEo8JybDc7qDZqTsS2yiKe1bLRlU9LNLpRJ3O9K+xvMu8ZnZ6ensXI6Ci1JaTgLvXoecgxIJHJJmUcKCNTrVWk0GiHUj7dLlKJBL729tdw9fJlfHHzC9y7cxe1MvX8OW5tdH0d+II9ASupyU6JGQYTCA5IBDoRF2YwgxF8HouzSAV4Hxnga6Jhn8mkkUqmUSxWRLZmYnwG9XoTyy+WZZzImqejT9CeMi8bm2tY31jDaC6Lqekcpk+NYXxiBKVSAffu35WAQDQSR6XYQK3MQ76HfL4oAFI8ERWAOZVJCmOUUjvM2qBzHYkm0OsFUS7XUS7V0agTFGT2QgKnJlIIh3p48fI5RsYnEU+MoliqYGKSxX/bKBU30GnV0Gl1cHpyEb0O2fj7kiqXL9SwvrEFylETNJ6aOoPLl76BWGwKz17sYnllFxcvvy4a0+tbm1IfgZ+jIeBDEA/vP8NHH3yOhaVz+O5vfQfBEOcSAbk2Hj+8jR/+0b+WOY5uA9ubrA3BgINf5hWZ8+nkKMbHZxAJp6UAaShKw8aPtZUX+OLWdSnezCK1zF5gDQPq1dMg2d7ewN7elkj+MEhC+YvJ8Tlcvvy2BKg+//ymZJawv7lurly5jCePH4icydbmmjD5f+mX3pXsllu3b6Jc3UOxlJfsi9lTswgFwtje3Ea5VJMxIJufWS2UVWLB6EKpgK3tTWxubmFmdglnFhZQqe6j2Sphr7CFRGIET55QTimNSDiHs+fO4cmzx3jjjavCMr9z+75IBF26dAF37/8MxfwWJsenMTc3hf3CGnZ2tlAuNfCP/uE/wZ0Hd7Czvybsj0q5gYW5BWSzcWzvPsfs9BJCgQTWNh+g26vjyoVfxd5eUcZhr7ADn7+LSLSNne0X2Nlek1oT2WwW1Rr3Oe4f03j9rTeQGU1jZHQOrTo19DMolorI5mJotriv9HD3zl1sbW4JeJ8bHcPiwqIWQhJjWo08Gn5c29xHWGA5XyjI3sQvZpSwZgXBfmbePHr0BH/8x3+Cl8svcfH8Wbzz3tfw9jvvyN6r4VjKVugOr/qPPjRNJg3Z7aJfbDQdnYxXE1xWyLNf/mEQ9HYNWLUrFGD0Ak56iPqMoeuIgjDwa4Be1wYw0va+tnOm2OcT0Fc9SqvjbQ1y4dcKe9ga8V7mo5yfngKg1rFyA9ravmHgowPcm/i0NRfs7yk5Ys96rymhQLMt3K7tFAfGFs/iOAjjXmkWFrgftB34ObuPihMRDKJS2MHv/bP/CmFfV4KuFOggu0jY+JQ3E9157nMxLWyWjDvA/R6zsCo1fPPb38HFK9c0SCx0WQUOGWSmxJUA3KJ7HxS2pTgjovNtitOyHkNQ+53ZZ82WFqc3NDzzXnoPAbXEFlDpPFcOW0F764TS4bLfO46MY4PrANiQgAY5eKbbNFPDGpdkEiuR4xYVk6CK2ECE6g2AKaxy6k07VQcca88r42LHRP5l5NHyMDw23qANq3NCOQ2qi+7ODmHamyfJ340eq2MXO6xys27Mu3Kc7fxWG99l5TOgQMa9zBVbsK0PIVYA2ZmrzIhgUN0TdHPaYsbEsoy99rrVc7dsMC+AbzuP1zughVqKDmO3v5/coGAf7mx9BVNPwH5mUMbIrmNvG/gOWkhZ91MpjOzRmbd2tt0LlXVv9kVThM5ra/PZDIyItI8ZNUrxyTs6mr4+A9xzDVAWQIvxWt16BfOthT0QILDT4rAaq+aZ0u4+/8cNFjoT0pm9zi5lfmPn25dwduw8HbKfe8db9/eD3rF37TjN83zT5wsatr3rndj7uX2m1/f3oR5QnrVu2yxdNPydLZDi+kE6D5Tc1F8zQJ7pKXhsm+96Qvqbw3zgvnc0foVIUh0CrA49O4dlAdnRPSGgPniZt10HfGXTbXJ2yv49bPR+Qb8bAtYf1b+v0ophYzSIR7zK/bzXnhR36r+/nbdal8bMJJ3j5mdbm+WwdnkzxIbhBO7v+gexr5tPCNa77XO3o2H9d/Tccs/fk/T1YfjQST77t3uN7gj2PFJb1Q0g273wADZkGmk12h89eoQf//jH4mNPTk4KaD83Ny+SsPStZU2aYqokbvAJ+b1dvFx+js8++Vj+21hbgb/bRTwSRCTgRzTAc4wZ9gZINgxwF1Q2u6onfiznq7RN91vv+WuxHsmm9EwrCT5ZSRipPecpKC++h5JAbNBc7UVDKpVSMvR7mO2v5EViLK1mUwBxfoUjIZEgjrCYr/les5HJsuc1PXnHvji82c8peZNIZzA6PomZ03NYOH8B8XQWsXQG0WRaAfxYXIgGksnImgGRsMhT9gUgOqYegB7KWmOPzxZzV8lHVhLHawvZPWywH63f4Z0fSk4yRXO9xWmHHQ52kh+3kX25DcpdQscVE+nfwJxWnWgNnrRtx133/yWILwN8orc9eJEGZQc26ANd2O9i6tLsN4aO23hPOkeGmFhOowcN5Fd6ZXuoObvGQfD6gDGiNJu+x2j7rHbXwJE6YKweEqA+0OyhB415tGyF5kaOE2V1eT3NeJWAhO6tR/W080hP39tvdXN2Z4R1MKwvr9r2epG30JnqrQaCLCymRdvU8ebhwCKBPsg+ajR6uVlTA5cX8AAhP4W672TCP3l0H8vPHmNrfUUK0/p6ZFtquhEZ3AS+dvfyOD03h1AkxrKtAlbs72xha+0lOizSGaYb1UGlWkStVkIPLdGlJ9hIVjKDBZzjraamUZFpPMpoayQkQGssFkI6Rc16pqMFBYSg1AwL96XSSVy6dBHb25vY2dvFzu4uCsWCgKWUuKDWPR0zAsbRSExs/FqFjHYfMpkRjGZH5SDiZpyIJwRk+eLWF+h1W8Ig5zwlc55pWSPZHBJJFjIJYH1zE7VaVcD6OjXcK2VhphNgZuFXHuIsjkmdakpeEAzNpBgpzohO9MbWlkSsJycm5PDf2lYZGc4/avITeG82CFzX0Wo0RGP6jdeuiZW+srwiv+OwlqtlVJusotuTw5KBDit5JOB5NCL6e2wb9c75PtS+pzxHLjeK9fV13L17R5jCkxOTwranJv94bkrAyfX1TTmssyMjJgiQkPoCu/u7eLH8HPB1hMl9amYCuVxGmOibm6uoNcrSvp2tbZQKLKrrQ7fNF2T6WxjBUBCjYzlEomQZU66IAFMb1VpT2tBodFGvtdDt8TPM0PAjHmIqHdDo1BAMx7C0dE2Y+YXiNi5dOo3ZUyPYXHuBtZeruHrxLdQqTdy6cwtjE1PodiJ4/nwF8FWxsETgeAnnzr2FQGAEz54T+E1ibGIGK+sbePr8CRaW5kR+iBkQ1UoVMzNz2NkqYPnlHhaWLiCZTmJ8PINup4pbNz/Cn//ZDxAJM0PCh5fLLIJbQiSiRSJZwyAcCiMciiEWS+Ob3/wOxidOCbO+XNrHs2ePsL+3I9czAEQGLlMvz5yZw+7uNrZ31vDmm1cwe3oae7t7CPoSSMbH8OTJc2xu7yKbHZU5ScPkzbdex6OH91Eq7iPgY9HmHsbHRgS4v3fvNmZPjyMSY/HnvLDYcyM5mRPbW/vCvE+nR0UqqVyuYWZ2Vowe7g/829LiZbz73i/h0eO7uHX7UwRCHczOzuDe/aeo1XyYnDiDZgt4+OgJ/uW/+BdYW9/An//5X+Dc2UsSHHr6/Ca+9s5ljI2O4dSpETx89Bmuf/4Z/P4ofvt7/zF+/JO/RiDMHT+EO7fvIhHz4Vd+5U2ksxHUygEszl3G8uodbO+t4O3Xv43d3YoEB7Z21gWQnz8zhUZtFw/vfo47d27j1MwMpqZmEY5lkU6Ni2TW4rkFzMwu4vbtZTx6sI16A/i7v/N3sbGxIwG3e7fvynz/j/6T/1SAUglYMUBGXXsBYdUwlIKz7Z5IFjF7xcpgcNI3mg3cu3sPN2/cwMrqumQSfetbv4aLly9gbCIFX4D7r7K8aSzr/qOsfQFTKUnTpo4864Ao+8Zrl1nwgoC3C6JaGQs9I6xx6RikRlLCmh+uAIgBZ4ccanIGiq1rU695b54muv87foM8xJW8sQx7kRAREJzOjLZJQTNlxYrxqyiNnmM2CG6QT68d7DWgBw91b3Fapz80wuIKwRh7Qe+pupy2PdYIF+jVOHQE7gVEJjjvKbrotR/4Oatvr3JCIRS21/C//Mv/BrEQmdZ+AZPp3FDKSmWGpLQ5otG4AvephAT3KMG1Z1j3v/G938LZC1cgUh46mNJXlKMLmICCtDMQkqOfAK+ES3qUZwogGYshzDnW5VnCADlBYFNYkyxoW0xUCvKa4ASZYRwfAcfUBrCkDiEEyC9N1WIZAKtuqvaNANXilFmtex13Ooc9AUZZ3NzWP9CAigkN6bgbAMo6ozJvhKE1CGgclB5wxsRRND9Izhi0+9S+6yFgHDzHMfMA+aLHOgDK6X1cHVSrB69FdG3rdb0IOMDPU6bPpIzrelA5DsdONwEH2waRMmIgyUx0cTBpz3l04IcRVKRQtgH2rYa941545r8XnNDAjzq0TsDCwahMETinD8w8MIWg+zwVL/PfQwQyU8WECEwtJpFmdMFzb3aAY/l6ghYuwOKufPsO+q/uOALf+zXTwb4P/VVOX645WQfs157V9eW/nqKuBqSwT2G9HWa+OkQr5/H9for4xGbPcjfFQZa+a8kboQJLt3kl12pwPL0fPhL45FkzxHMd9BX7fh7I+jW8dVMJXGarA6i7gL0pqi5bhNtPg5iGlZWz55M7AdVXstcPFhQe+v6eMfT6S4NA6XC/WNsop4IU0NZMn6O8/EHfePC+x+EXnlmsy+OQs3f437xzzyP19qVm0Qk/ZIImTkd5PjYMjD4Ofxj21MP67Mvca3APOeFbmllgSM/OTTwzwWheD3rsR4237E/mXv3XWVDV7qLubjp4Vg3e3+2Tg591mu3BMQbf/zj8SNbDYXT9IZ3pPU9O3td/21e6wL3tz8Fg82C/e1to2d1bW1v4y/ffx6OHj8R+W1pawsypGUyMj4t9w3swmMz/aI+16nU8evgAN298hhvXP8Pjhw/Un0/EEY+GEWXGPDEa2gACcNPHsBl4xkIaEhiUfdE5c0xNGoOIy9nqkXqxeKnI4XQ7gp/wP5V/spJ0fiHRCZHTZOMpgG+EKCV7MCg4ghITiU+QnKhyu/TPlf0eEsKKFNgV/8T4S7QyWOvHnNcC6Ivtr3KPiVQGoxOTmJyZxblLV3D1jbcwOXsa3UAQLZJdhMjAOELAZAmobShjSdvYhu4NwUQJS4rnyZ5uCBPCyDf7rTfrQoMd/UFh6xc4dp3JKFbGvmYg+H7/z273vItl8KA76sA+bAmc/ABx73AccD/4rOEg5kGg9rAD6lU28aHXDjdH+i4dBrQfLajjmLCH7i6Hb5mHb0iHAr7eolOya3pODed21sDwaAgOedSrjLke+14Nz/4bvsq9DjTFAN4HhGcdlsoAHG2Ng0Hw3uNEuKMyML9sxw4b6IGGDd2cze3USHc/MHgg6V5p9V37Bko+dHR/2ZPUWcn6zTGMjD7DSD/gRFrthqR7F3XWuRnTuVa2VzCkgKekfhqnm5uvAEEmDUrYpBTraDaVDeWn3AN1vKlD08KLZ0+wvvIC1XIBnWZd5EGoccwNOTc2KjI0+UIJp+fnhbm1n1dpjUa1iL2tNeysvUA8GkK300S5UkS1VhL5D0rkMLDQoTSE6MArgNVqdKTIC6U8qJdWLuXRalWFWUtN+2gspEFgBhuoQd/zITeWk0OTIF6jRRC9JLru1EibmJwSbXb+LRFPCqC/s7UjgYtkIiVseDp6BBio9U4ZnbW1VSQTLI66LxI9PCwkFSvK4isJAdnyxaLcd+70aTnotra3BUSnrM34xJgcFGTV5/MFiU4z0MD3I8OfwCAlfehEJnjfeEwKp5AAwHQvMtF5KBYKeWk39fEa9RrGsqNSNLPTpLxNVA4kKfJaLqLjI8uXBXNSMuZk7fLw4hxgdgElcmh0MH1tbCwnDAEGPba2NvH06RMpYpvJZIXFHfRHEY+mpa0MMlQqNQH/GZxZWFyUezx5+lQ0+TvdpozJxGROAHyywtudusyj7e0tAaQr5ZIwhxPxNMZyExgZGceTpy9w5sySME+fvXguUXRmNDx68hTb23mRKCLr3s8iqv8vdW/+HFl2nYl9QO47kNj3pQpAFaqr95UUxZ0SKZMSJWrE0djyREz4X3D4NzscDv/gCI08MRp7ZmIU0siS5ZEmFJI4JMWlm91sdrOX6qX2KlQV9h3ITOSC3BfHd+69771MJLbulkYCiS4gkfnefXc95zvf+Y6bleo7UTzMiS58z0A30tk8Robn4HH5sb65CHdnEbMzI+gO+5AScDuAg+SBMO4DgS406gFsbe/B4y1hbKIXY8LmHkI4PIDcIdkCXehw+aVGw+FhFqvri6Kh7ve7cHCQkAK63d1DyBe82N0roqd3AJcvzWB3dxVvvfkK1tYXABRQq+aRSlJTviRAC7NdaMREwmEJ5nDuXLnyLMbHLuL+wj2sry7J9WWel0sC2nPezs3OI9bdhfv37yB5sCNZKr/+G98Qo2jh1iNk0yUsPFiGxxdEKBSD2+OTIq9PPP44lhYfSvDgMHsAV2cVhXwWJdZOaFQwMtqPizMTosm+s7OFbCaDrliXGFAb6ztwuxkg6xVZISkyHAjjxZdewMMHywgFu/HkE0/h5q0PcPvOB+jrj2FkdBC379xDOn2IX/6lr8Pv78Jf/dV38S/+xf8ga+eNN36O2bl5WY+PFj/AyEgcTzzxGJ5/bh5b2wu49t7bWF3dRsA/hIUHD/H0c88gGOrBz998B41GAsFQA2NjvdjdPMSLz30WO7sPkTzYQ63MLJhujIxMIHOYFW3EZ555Dn5fFW+/+bd4/fWfoLunCzNz04h2xdDpCiCZKsmzTV+cxVvvvI9CngeGD9/89d/Cwv01TIzPCKCaTqVx5bGrollJiS0Ws9abtWS4cFgFbKpy3yLDxI9GoxOJ/aQU0r579w7u3buPUDCAmZlZKT7bxwyRoB/lOutzVJWCihhbivkjWVCa/cx1KwVDNUAmUjSmaKXDeWTBJaUObWK3OtBLQ7aFpSWSEvqNypm0AQv5dJtzSKnYKKBbGcD8poa9Le3BvxsrQtizJLcY6TvRJTfsa3VeKkBSG8gMfjCjxcjTWWev+sEEH4xR7TSsm2xlYvSU/NAno3VmauBefndI3Rg5F6u2C9vEPtdOjOhlE7jXwW4B4Ns4s2yDVZjW7RbGfWJ7Ff/yf/4fEfQpiJ0weaVYQiDolwCv1L7qdEmdk4mJCcSCfumDfKmKVCaHTKGMr3/z1zE0Oo5ipargcw3YstaHklfhJehUUaNezUUBdVnYnHsN5eHcDA4RmGRWltYvFaBegbsi26NBfKuv5XejT62lXyTmz0CNUybFBqhtp4hzTgX+RTKJTh+fXgeolINoJAC1oSYZDgzmqOknQQM90WSOyhpw2ImWCdUMipq5IGaBlqyR2dbG4XW+JgV8W4B7kbhxsN9l/mqpJCXSSgiYc9ZZvLXZ9jP3MMA9GfccH8PyawXuDZBrzW8ZB9tDsa4n99d9r7vFaR8qELpZ5sNp/jptX3NNHY6xZYQc/W2b5DZ1iGtC9inOKdXJtodiggMSFLPraxjujVlDqi6CHWh0ZtPIXuCQ+rH8YPmE3heca1k3we6jo3sf5zTnljDuNeteAHxKBDi3viPAvd7bJEvEzMNm38OsBKVN4bTtne9T+8BHp3yp654Gpp0IILYUXW29nnXtI2C9cwYpCSj7yUwqgjlLdP6KgwLe2mYbBDFzx8EcbZMl025uONuuzga7je2AZDPXVFuc/q76vfVL7UKOIoWOvj8ORD27r2zf77i2WmtTnkudrvbX0fknfXDkKT7eC84rSr8dw/p2PsNp8/OkFrXrv49yvbOPg3OtOlpmFaTUq/UMgNiJ6+7IQ1sbd5uKQsevcbsvzoY8WWIObQD449Zk8zppbsuJz9hEivh48+7v9tPcK+wA+2nAvfXMel+iX0Zb7Uc/fgWvvvYaLs3O4fLlyxgY6MdAX7/UGCKZkeB0o1oR/31tZQm3b97AjQ8/wNKjh2IL+r0eBMhMp6QhVRF42tdYu66qwHurWGszk16Nj+ohdW6ZbEwbfFd/U9ls5v1iW+nX+LoC7WnzajlAag5ryUqCK0ZC2dhxEvKtG417kuyqus4eJRhJwqQssVvXWKI8ELXjbSkcVZ/HrkcjbZTM0zo6WbfJ4xUJHIL2wxNTmJ2/gjn6TEPDUg+qIkQmShXzm4x/5Q+R8MlMRpVxpzvH2KnGTmpJfpPwjQOkN3Ogqe6Q3u+d5Ae1J5vzzthZGri3thLnQnBsyh9lI3MuhLNsamfYp5rWVvM1jx6CzkPnLPc3m8d5FnDzVtbahnaGVvPVzwbii7nQtlln2UrtTIV2l2hz7DqZHmIUahPRON1ixB/fprP0o0M5UDeq/fOZFpvxO854OXWuOSaXSjHTBrz+oPrV6QjYV3SyXpxiQmp3cnyfMnEUaKFZYo776nJgR7Sujltz1v7guJ9zFM9k0HAMjQzCGSa81f/6vcLm0ule4pDUVPqTREBlM/Xo1GQ6Q2qzowNJh8Xo7cphVK8JI5aAL8EmFrhkAVoCf/vbm6hQviWXRr1SAjGsnZ1NJJNkKQMBFmXxBzA8OgavLyAFR7e31pHY3UDuYBcHe1vy+VI5L2Ahi7ke5nMCLBBsb9B5qtXgcfsE3CXwQ8Ds8qV52ZgPUgmUijl4fR2ij+9ys7CfSzTXO91+kb7hpkvGuKRkdRD89gnWNxdHAAAgAElEQVT7XHR9GeUVKrtKbWLEOLmflGABdfTJsueGTJCdABw10Ml07+lWMhpSfJKHhJvFdMkEp9yBArDYd1NTkwLq7+/vyfsDYfYfWbgFCYCQtcvDgbI4lIpRh6Wm1msgi33PCDblgQj88xAkW57SPapIpQth9rPHjUqpjEqxjP6+fgHv9/YTSOXSxF1FL5sAO7MZGIgxRgrnDYFkFhYNBvwybpRC4dRhpgKlevgefp7yLD4PC6syHY2SC15hENNQmJiYxPMvvCjGyZ27t+VzBKazubQUqh0cJJvbhcPDjACclGXKZ/NIpViYtYpIJIyBwUHRI9/Z3UN3d6+M+RpZyeUK+gYHsbi0grX1TUQiMSlaSkCURRYJkHrcQQyNDmF4bAiLS5tI7JXQG++H201JkUN0RbyIR/3IZ7OarVyCx8sIvRv7e0XsJ7Jwu0u4cnUKo+MTcHUGAFDHvQ6PJ4I6PBJ48gU8WFp+CKCEeE8EtRoL/KYxMDiGnp5ZpNIc+whGhoclG+Qv/+JPsbO7hs/8wnNoNApYWrwvhWw5d9Rc96A3HsfM3IzMJZcnhPnLV1E4zOGVH38Pa6tLcHXWRfOc6zeVSmNsbAqjY2N4+513UCwdIhTx48mnrmD24hQSW/u48eEdrK/vYmRsCsUSWbUNAYkHB4eQTjE1c0lkg9LJXWTSSdTr1HqvwufvRKwrhG6RoeLcp8SGC8vLayjkWVw0iNHRaezupVGrdYo+NmV1xkan4HMHcPWxx3DtvZ/jJ6/+GEPDfQhHQtja2hY247e+9W30xAfxR3/0p3ju2edl7nNdXrg4g5df/pFI48S7CWZPYHSsS4B7Bno21vfg8w+ITBIDJ48//hISeyksLl3DxsY9hEIdiMf6cWFqFitrd7C3t4edTWbD+DF94TK64wMIBLswPTmP+cvjuHbtB/j5z1+VjID+4RC6eyJoIIBSPoyd3SrGJy9ge3cT1UZRwM/ZmcfRFRvD/OWnpaDygwfMmChgbm4OfgmQkV1Bo7GEjc01Ae5Y1PYwk5WivR63H/v7B7h96z4WF5dlvY+Pj+GJJ55Ab2+vZOVw/xGplI6SxVg0DD/RLNfAvRSCEqC1rljqLoLb1CdXQC3/zroP1NUX5n6de5wqLK6gaxWINVCbgIH6VJXzwjBsDHZqMcIMg0cdqPycgG9GNkDwYwXI1WsOJrs+gAWA1WdQE6gurGUtNUTnQSRbGCdSoK0CHRSwrNjC+my2jGR12BkAp915TBkIgdYdgCDfz3sYwMF5NhvmqQKNbd1TI5WjbAQllcMvgcvbAJQcZwL3fAb+y31xa/kBfu9//Z8Q8butwqQsJs5gJ/cDnsIE7oOhiGRaBXV6dbFSx8FhHulcEb/13/4OYvFeFMoVDY6qugECkhvbRcbG1uHn63xcFkL1sLaCm+eeW2RwjL63AKK6v9ljlBJyyizITDE1ATgMYlcpbVBjldmsXUrpqLEiWK+VduxioTrlWkgCQo6SURYGs9hOGgziEzFjQLVNS+YYG1eD6q3WcescMDZdO+BedVczuGyAMcr1CfNdzUjVPu3w0hZSTTSse6VXjwbXYjOo5zTdmgIDmnHPUZLAmfSJZvU6a0DI2rUZX9KtXGctNqFav1q+p6V4mrL3bQZuO3PS2TZnv6hhVLJdIo9E30MXE1bLygE2iryNKpyrVrJmuktnqXR0837LBrbqI6j5wnmn2qtG1vmvcaqdgK35u7D/HOCuVQzYIYmlMnSbe65Bu7KD66CmWPeadadYiUoqyu4P45MwyMUZpTR5ncB983x0gr/2Kmnuf4YNjko+ncHkt95yFt//JP9aBajsr+Y1YeSrZDTaNsueAsbZkpnokLDRTGXHx809ZG7pOWDG1zAhzR2d73U2oBW4N387ju/k7IOj2ERzuNpcS8192/UUv5h73icGSB6DGziDks6AmQ4w6DyAY3EH03cGjDrPfGr33lYcxAzlSUBvu3PxrDjPx22vPRc+atiieb2q44avWU9uZ1G1SOI6237y8zoDXa0s++YeMOvEOS9V/54FYWq+lpnPbe2lFjD/LFjFSc/4ya2TT2pGHHcdtXeZPahVLsfqK21/KItFh/rIOJd6Ri689dbbeOWVV0Tjfv7SZYyODKO/vw/REH10SlvWkMtkpK7YjQ/ex/UP3sfK0qL4e5FgEJFgQOofyZnAYqnVMurVivzOIL/YHJZ8pAPtsvZRkykpJ7f+v8WssexoRTRV7xViioD2BC/EwFBAtBA39f4n0onG1lU/KxPQyCyruVinxI74JKqmF2VwaPuK7UkJG69Xse21pj2l8VTmoslsAqg0Kk0hcE9pnUAQ/cxcGB7B1MysAPfTMzMC1JerVcnGV6VSiGGp7HJDRlJLxK7HZCSjDZyopruxMe3x56ucA/R/W7P+rDOraY8213Gco2TcH3ewnuX18075dgvxvKC9PMaJjGGHwXfGvfW8m34TWHqkE04G8duZKafHro8zztTNj9tiTwbu2x+jlrFoyYIqh1w2GMejiVNnueftZ4I48M4NWxwWY4Q5rBbr42cH8dsdDieNY9OU0XiB3RKTfulYHLoppvl6/TpS0HTHN9nG7dtvOW2OblKZrmqbdh5CtoOnjfmWud4MpDvCIGdgQFh9pjdFywg5udvtOSZsRsPWVGk7ZHITHBLGvcslADhBX25w3EQlKVpHJ4VxpCOunS5VtJRMYxZnJfDdiRpKhSwOMymkU/uolvKS9l8tF5BMJrC7u42NjQ0EwyHEurrR0z+AoZFR0XrOHCSwtbGIrdWHSO1uIJtOSGSW54THS6CDldfL4kDJIVpviJxMwBeA2+WV4rmsFk55CrLiKPcRjQZFM7xaLQqARlDG56csjHIK6GjzIKUECA8qFlHluCYPkhIsIJjOTZr3pXQBgwLx7m4BwBlBXl9fE7A3ny8I6zng86Naq8ghQQCEEgfZbB6FEtn7SiOZ7GneuzveLdemXE6pUkQoooB7ZhaMjY9KgV3O7/W1DewnCKIS6PFq6Z4qctlDFPIFYcwHA0EpPCsa9XUWfvXKWPJApLQJD0EW/CMQzPFNpFJIH+Yke4GOKZmYBFEUQKacbAEdK6wGX8LQ0BAKxYIAfvwb28i2UrqGfcSCuwRTOJfomPG+LLDJ6u7d3XEMDAzi8DCHQkkFGigRsrm9jp3dbcTjMWHdc3yZUdCodcINLw5SaWEfELgfHBqUrAH2FbXBKSHEPmGdhIHBIfT192NrZxeZbA6pg4zSEpc9z4uu7iFMzUxhdGIMB6kiFh/uIRruhs/HANAheliItqOCzbUVAVgmJvvhC0CCPLdvrYicC4M/w8M9iMXjkm2xvZ3E0jIlhDyIxuJYXlmVwFB3dwzBkBcDg3EJHC2vLCKRysIfGsXgwDyefOpTmJ29LPqF7779c9y+9SF+9RtfxczslGSprK2v4N1rb2NzYwPR7i5htX/+C5+HLxTC9l4SY2Pjkonyl3/+J7h9632gVsLw8CB64nEBgev1DkRi7CfWhigh3teF0VEyO2KYm56Ep9ODN958D/5AFPliDXfvPcSl2XlUylUsLz2S2hFzs9NYW36EzbVleD0c07yw7pkx4/IA85dnMXd5DuFQCN/5zvfgD0RwcMAiqTG4PMwQCOHq48/ixy+/gr54HM8/+xx++Zd/CevrK/g3/+ZfSVpkvCcunyfIT+a/xx3AG2+8hSeffErm3UsvPSeZOb/3f/4ugkEXXniBBXhXUSwnUSik0NlZl3UViQ4hlc7B6w3C7e3C9MQs7t9/D5n0GkKRKnp7GGyIIZPeQTKRw2GOWTwENH2IxoYwM/s0rj72HLyeCq5d+yFWVheQLyYR73cjFKUMTQDFXB+G+p/HxOQMrt9+B75gCbliBkNDE5iffwFDg9OIRLpk/1lb25K139/fLwz6tfVVPPHEVTxaXMCdOzeFZRMKBESOaXNzF6vL2/D7Ipidu4wr85cwPj6JYCgoew/XGvdX9kdDNJibz1sF1hsGvgrIqzRWwWZVQFLOeLesSULJzMThmq3XK3B5mG1UlLGlfAqDXMaZVzInClCTM0fLAagzVFsNGhA2ILqJhCv8QJ2M0hYNkKHBAqkaqHEAjmo/bwaonKwmpS2p4D7Zp2gwG+DeAIIihq8dCpMK6zir29kandoXcQL3cjYLi6jZLrOewxB0nMBhk36DpgyxrYaZpIttGruA+7LRrvdqZ+XGO2/gT//tv0TYRycPUpiUmWOS1itd1ol8sYhAKISJsQn5Ox2dw1JVGPYbuwn89u/8c8T7BlGSgpqqP2QEeM6JQ6cGw+iT828E5nimMUbt7qADRUaSm6qi4iAZeRAbvCeAqmRxCNSqLwXGaV/Q0rgXBphqgJYN0Xao9hsZQ+C5z1o1xuFksEN7iCoQpSWm6vpequ3KsTQZAXKWmwE7AShpnQPmd8reyBV0u9RYGzaa41+mZ5gndmafODJJROvegOxWcWJ+iDJZtryKBSprYN66p+PeLDonPauBe9vh1La8vq/Tnux0q5T1JlBF259CRFBeedOXCdG12t7ONrbvO93r2gFuBXK03yv3EgdXWcpSFNMeZTUnmzSdzdpqsYdV0Kal7S0SP6adShJAS/Y4gHvLn3HsN6rdZpU5tPGlFlAHKiIRUBWbwtofrTnXCliw7zVoRoPriF3u9ANP8gk5HxVT/eN8tdv3zPXO4jPbASqN9Rifyiz7No1T99R9YFF47fPLdLcaIvV8Zlya2tsGuJc9SwdazZpxNsF5PXtv0j85A0l2J1j3t6/jdJLVz0dAaMdbrL+J9JjtC360cbMvfBIw2jx2zkl2uiPo3C8+6uw6Dqxv7avjnuG8vv9H68ujnzrLnD/5Xo41KwE63ROOjmwF0o+759HXW0ejfUZju/lot7k5+//c/WY93vE4yHmueVJ//2MC7sUE1kB2e+Be73lWFqhiWks9QNnHOrCwsIBXXvkJ8oc5zF++jIsXpjA02I94V0z2+kIui6XFRdy8fh03P/wAiw8foFIsCMs+6PcL455kB7Ls66I4UAFIdNPWj3AyHFQJzTS1sUUro9XJ3dVSkxaqZ4L4ipxh5GEEsNekGSPhTIuddjnZ7Vo9R56TxET6QJKtSoqbz494PC6YADEU4gCJ/T2kUkmxY4k1+b3ENbxCHhESBGVFrTNEtZd2ntRvEtvThQ7WgvJ40Ef/f3AIoxMTuPzYYwLesw1Kzk89n5A8TJqc+DWaOCBOk/JVJM7O383fzJiTDKUJnMSW2Ce032lPqTNMYWLK7lOrwwn5tVsDIpVjFtJJh/R53nOuhdk2cef0K5x1A1UdYDYRp6PQfI+zXs86r/UPpx9c7Taw5teObrenXfUkg80J4hsDyEyG064rU+Zo52tnQoBYNa3aPL1aZDLR9Z9bDyDlwLcC9623a+2v9gfA2Q8zx5HUCoA7nGj7MGu+XxPjXtv9rS1S4Iax3W2j04pZyh9t9pw1G8k8M0EMY9C2OHytvXOcc6S3jOYF32YZWdwPPUbGMXeO+mmBNGMkGw1Qbr4EaAnik8msgHtV7FUhQyoZnQaz2kCVh0t2FwFtyrX09sQlakxpjcNsSkC/g9QeDtMp5HMZVMoFuQaBeL6fRV87PR6Eo1FMX5xBPN4F1IrY2niER/c+FLkcsvXdXoJMdQGYCbITxGI7jc6atNftQ8AXFLkKMr3JdlU+ahWhoE9AV94/l89K2/3BKFKpA2HsE+CORcmOVlrpBAZEf57Mc3SILruk6jdqklXAZyBoLVr9Lrfo2bMoKFmRBJMJgBLApsQJgV8yofOFomithUMxYYizUC5BfwLzdAiz2Yzo0/uCPoRCAdR4IHc00NUVlUMnnc4gd6iKgJKFHfIHVSS8WhOdbN6PzEzK5FBehrI93d1d0gaOtTqklA8YCamCuYlkEoVKRQDUJH8uMLOBAFlV/hXdPevQAC5dmkWpVML+/r6MuWIZ1uD1edHbG5e6Avw7JUL4eTLwqdvPAr0srMsxWbi/AH8wKPr0BG/3E/tYXVuVMR4dJQvdi+3tPZQLNYQDXSB8zwK+zAa4MD2N3j4Wt93GwoMHwtpnH4pUk8ctjPFwhM8LGUcGJhh1PzgoAJ1eTM1M4uKlWfj9MeztsVaBi2EGVAqH6KjWEPR0oFGpIH2QQKzLhUZHDtV6Ga7OIOoNn8gjMYhA4Gx+fh7bO7u49t4H2NjcEbCcBXl5uE9OTmJwoB99fXHJFsmkD7CXSGFtK4MOdxwXLj6GixfmEAlGBAytlsu4Mn9ZCkTSoKN+PQFfysWwwPHs3BwuzV9G78AgstQGrLEwcxVvvfETvPvWa9haX5Liz6PDw2IkVqrUriY7vgfRWAxDY4NSDDeVXMfhwRaefupp1KourKyxQPSm9AdjLe5ON4KhAHY21xGLBFAvF6VYK41EgvnlckGkWvL5rMgbPfbYFXTHu/D97/8QPb1DCAS7kcnWkM3VcHhYw0uf/jw21rewvbmKF557Ev/st7+N1EESf/Inf4xYLIIXX/yUFGd6/73rePmV10T3va+3H888+5zUVHj88csYHOrDv/rXv0uxAlyZv4BUchObG4/Q2VmToshco9FoH3KHZRxkDpHNVBGL9CIa8qJaT6Nc3UId++jvDyKV2EV3bBSZA9aQSMPri6Kv7yK6ukfxzW/+Jq5dex03brwhsjTJ1C5qjQNcvjqN3d00DjNdeOLKNzA5MY8//8s/wS987goi3V7Ee/vR2RHC4WEVvb2DUhSZmR77+ymRj2KgksWYP/u5X5CAzKuvvoxCPoe7t26js8OD4aEJTE9dxi/+whcwOXlR7b8u6tNXUGuUNdipsn24oRlARIBycSL4bY5z7tUOg1F+ravgobBFWfQ0oKXNaIRzH1cFv2ljSwHdOo1ttVHQkVAAlFsCEiwATuksZsQIg1jsYQ12auNVWykOsElLnFjndkA+Z4CyZpBFAWftAE2+JoFlA9xLgV4j7+MA03TJUMOCOc3mbQXulcHdkKK3rXai3NuxIRoAj6+TcW9vldw7VBcQ9LJ1tm1Al+PI/VHONRlX4K2f/C2+9//9IUIE7oWB3BCte8mGk8Cq0uyMRKIYGRtFvVxR51SlhkKlhny5hq9/81uIxntRrhO4VzaLaSdBYNWBNnAv7zDAfSc1+ZkhZgP3wqzXgXrFvlI1E+hS6dFyPLfWSxWJVnVeqsKWinVs+k6EcMR8UMEEZoPxm30g4K2g8hoMYU0dmevMiONr6r7C2hb9UuUwGvazskrYxmaJhvYWqmK1dMr9nNI6Wq5FZFscsjl6vptrWZrzStjHmtNiH+tAlcm4UL8rSSDzbPZU0pl9eo04wQwlmaTZ+5pswTGy7HLNuLfYxVofXzfA8T6t58pr6FO92VfULDkHiHqkz1rYlvy8PI8DZFf7j3rNeX0ZM1Og25kxY4B1J0NZ+xgGMLCAdrMAHcx5sw/yT1Z6uiNLR/W7LU1kvd/o5Gr5A7NGzXgbqSK2u1JtoEJ93yqDqKrek3o2zTi0fjdyUWpkpR8UEuD4cvp97fwivZ86/bNPELg/r49s9ge13TfX8TpxfsgU0KCmDmI4AY1WcL1pzjjnmQHBWuZl81uag1RtIiVH9vJWv1ana9mP1MaBks+0GTLrJe2A0VZq7/E6Lt9KhnN84rgxalpPR1z80+54PFHyPPkczdhBM9JwHBDvfP3jBpFa59xZf/8o8779tQ02cLpqgfPzzn2q+boG9HcMqHO9O+toOAK6lq2hF4LaI8+CDR3zVC17uxWUabPnn7XPzftO6/t/LOC9QCFGKkWI5+pcUc+nz2QNEmsagAbutaxfvYHdnR28/PLLuH//Ph6/egWPX30Mw4P9GOzrQTqVxPrqKt575x28+/Zb2FhdRbVcQtDvQ5gZ7V43Osh8Jy5Row2uZLnUt+PcaI3La1tIbCIDcekMO7XtmCLzKmtR2VK2XSX1DDVITd+E3/Sv6XeT0U4bjD5GKBwSvIM/sz8i0Sj6evsko4DkMxI7D1JJ7O3uin/HZ11eWlRMe7dbgPsAs/bdHlWk11ivVlalJms0gCrbxz53u+U7SmLg8AjGJicx//hVzF+9KphDuVpDRWfzsp3WOaOPMrOaFaapzjgB3/XkFVNEO1X8VwrSM/tZanBRasc5B3T2YRPT/uiatNpwXuC+yYxoWZjnXZTW4myBg89yndMWdPuF3+6A4mvNenVnur9+0/m2u+Pu7ziU29z8ZDa+05g7+mFtButF53AoT8xYaDo2HBEkldaq4fkWG8fZEzZ432oI2YkwZ+nl1v462v6zzgPZdNoB99br6trHGQeGrGMvSuN0qOewF6zs0JoWqBxJs0xsJomKJal3MY3bvoZ1rTY6qa09dnzwQl/bMSTNo6Od35YLynuOsJTsN8lBwxYrr16nVinZASd4Txa7z2Ld85qqUIhsbpISr1NYOyAgLpnX3JirlSLqlaIwgivFQywvPsDC3VtYXVlEsXBI702KcxLEZQQ3m8/DFwgq9m04gFolh1RiDVsrC6J1TwCLIC/vwR6R1KRGXYqzqsOSm6db2PYsIBv0h0Rbm0xesnV5zWRiD4e5A7hcdSFkUgaHRU739veRFh35ihyODBxQBoaFcpmpRYZ8oVRBNBKTQrXSR9WyFPEjEzabTaNcKiCTTgtbnwdUlSDKIaU4KLvjV8/J4rmVqkSr+/sHUMizoCD1/utyPzq0GQY2qmX4gz5EokEcHCRRqhQky4CBBT5nqczACgGsGgg5VyrUQCdzX7Fiydykc0ntcR4ulM4ZHhmW4MJhLodqpSRjzug2WfsEYXgAM3DC6DeBcB7G7GdGkzkfisWizP1INIKxsVG5D4vhUj7HYki6eEiHEIuGEfCzDWWR1mFUncD90PCwAO+JZEKCAyzYSx19yiwx6MDrVes1jIwQeA/h7p2HQK0T0RAZ2TGJG7EPpqcv4MqVx7C1vYk33vy56O4TqGcfU+s/1tUl2QZhHTBhBgTn+fLyNrZ29xDpDmFsegy+QBTlqkve6xYp+QpK2UN0haLoCnVhd3sb/kANkZhbsgK6unqRL7AYcg25nApKeP0+qY/A52HAYHVtXYIJZPp3NMi674HfR/kkN+Jd3Zi4MIWF5XUsr+2hUOSzTmB68iLcLh+KeRpnISlmyswRBrW2t3dkLO7evS9yFb/8ta+Kfl+spw9urwuZgz2Uigd4561X8fIPv4tK6RADnO+hsPTvxtYe+vqH8NjjT2Dm8pyw5G/deAO5gxXJbiAjfns3jf0E6yPwnkUkEyl86sUXkdzfxsriA/mXGSvxaBS9vd3Y3dmWQBjrQLAQ7tT0uAQp7ty9j1hXH8Yn5hAI9sLn78GDB+uYu/wERkcnkNzfxMLd9zE01IN0JoV3r72Dq1cfw9e+9nVcvfoUbt64g9///X+Lvb19fOUrX8Hg0BA2N9aRyaTw+JPz+OCDtyVzIZnYxIXpUWSz+yjzeQf6BJzs6WHQgJr+SygUaigXqvjcL34aQ4PdeOf9H2EvtQCfP4/DbBJeVw9qlTAq9SLyedauGJFixs+/8CxK5YIEGC9cmBGN/uXVRyJ5lEwn4HZ1Id7FGg1d+OGPf4gvfuV5DAz3wuMNYHV1Fw148eyzL2F5aR2Li2vo7PBhanIapXIR6xsreP7FZ7GxsYrXX31Z6juwaPFTTz6DF1/4RTz91EvoivWjWlFFQdUXjUNK4xDYZSCG+y9Z0Gr/FgfCIYujjkWeW7YjQfF2qq8TIGawkOYog4qcHwzOkbnOPcdF6bHOBqrlClwurzJehVlsZHPczJ9R+w0ltyolcSJEHL5DlRQXoFaDtOpfcw4bvUwjkxHQks7KZtPpAAZn1MyV5rOJ7xSdTZ1lJcYytV30lwGQebYphpDSwz+LXWGAewHaHbawkeSQ49RxxrYC9+bvuhyrzkxQjHCB9ixQz2aUGpCQ+zXbKKydeg0/+ps/x89/8NdK457seAaGO1X9lTL1QF1eYSpHo10iG+ZlirHbLcVpyboPd/fi1771TwCXV8B8YSWZc1oK5erIrYNxr4BrBaATcBLgngXPRONfFdk16dKWprdIsdgCHpYjwnwOKztDFaNVNoMNZOuEai3uxFgUswZYlIzAvc7slGCUkUPUzH7OfwHElPQPnbGyyJaoArsMMEkdWwMcG91Va5LYo6iAcANE8orK/lEVzJStZ8bIgCEyNXQswDyvAe4lEKG0gRRrWM8YBrcMi1wxsajj72iHU7pFywy1zlmueFnZ2kGUTA3N0FdgvZJ3aQJCdbFmI4UoF9DrwbpOC5itXVZ5qxNkagLNHba1WSuyDFukdxRgbbnEar9yyDo6tWHlXnqMnABOK9BlxkM0nRztsNhu0v02rGgCGea95nr8194bzP6jGH8SiNCBmibgnvWTSGzRhAZVTFu7+aL/qyeUAPnmb4qFZ7El9PvVozb7RKoWw3FeqFNqx7ER/T3+aNic9lpwtl/t461Z2zbZrtUvP5pxInOuFYdog0s414aK7TgzwY8Hro/37/VnjE95LCp/NMtDRvGYCwug1qY5zWvbfsORIMKxY2uvqbMO/1nOwNOA+6ZuafEtz0IUda7X1nY722edI58UJnVmfKR9b7YPRHCy2mv8POPQPBb25DF4TNtryQandw1ncNPaMw2GYdtcZxnzk8ZE2TTWTZv227M+70nj3Pq3fwzAvQnEi/VtwHupX2TLzdA2M+eobT3bMnc8d0hs+8krr+DHP/oxnnzycbz4/HMY7O8VCZz1lRV88N41fHDtXdG0Lx4eIhwMIBIKiq3HfYWyuCxaywxFsdPk9noFq8NQtU+CrIa8oAKOlhyeQf/k76bNhtGu7Clhj1MxgIA9pRxFFpkEoqqQpcqVCnxk0ff2CoYRCAYli5f+OAlLPT19QkqkkoFICmtbP5VM4NHDh3j04AEeLjzAwwcPRPOeTHu/xysyQF4hjDodqF0AACAASURBVCppZgn9ajvSrmekgHt+E7R3ebyIdHVheGwcQ2NjuDg3h9nLlzE4PCzEPalPo+1E2rKWGWxOcbO9O6RBFfnCZKja60+wJwL3JFhpm8w5n4/gkyeA+Odm3J+0+Jqjuk4H7PhPOUHp4w/J5s+fdXMxnzr+/eoAPO8e7WznWdt8zPbe8nLzid3u2h8HxFebqn7mM0TpnY2zx7alVcaJORJ8sUxqtXlr4/N8wH1TC5r6So3Z+QIuRxaGvmL7MXQWEzKL73g+hjiO8pxGf1E9tdoXeQfDv7cDBLJFGkkAeVnrcWkG3lkNGzWH2z+FedU6w1We+OmsDr0wnFclQ175OMqBUc6Kks3h78IqEtY5U9iVQ80DwujVcqGR4U4gWR0ZdMqogVYTB3x3ex2ZgyRQqwgLuJTPYm9rHQ8e3MPG+iryuSxGx0fR2099cS9W1tcEuCfTt1Yri5xFtZRCMbsHv1dVFueXAPWGNS4sQGNYUK+Mkj5uKVAa8ofhcZEVWkckEpI0fArlClu4XkG0KyxjKez6cgXJRBLZzIEU5uvv7cX01DTivX1Ip3PI5vI4LJSQL5QRjnYJm59SNLlsFtVKWVjDLlcDuVxGggM8KL0egjEQ9j0PJA9T21yqb+nE85ArlKipr56BMjI8PylBw4kWjobQ1UNWfgEbW2sCjpPRLtOwRtYz07XJuKYuskfAep7KLpdH6hIwgyCXzSGbzki/9fX3iZ4909OkALEuLsOoudGpI2BcyB9K8IHzwTBbCQoRPCaDnoVvqbnN9pABL9ILbl3cRc7/OiJBP8bGhjA7dxGFUgE3b94QcH10bASzMxelWO3a2qocppI5Ifr5VdHwJzA1MjqM4eEh3Lh+E/lsCT63Kp7q9fjlfWS8P/PsMxJEef/9D/HgwYJE+QP+AJIHB5i+MC0gJZnq7H8GTlhI9/7tRaxvbpJ0j1A0AE8ggHyxjHAsAq/PJXUUOqsV9Hb3wdfwC/hUqWTRFQ/B5fLB7QliZHQcPfFeLCw8kP7o6u4Wm2dvfwdDQyxiXMDW9g52d/bR6fKjXGxgbyeFarmGWLQLX/nql1HprCN9WMDCwiIOD4uIx/vh94bEEYh396ArGkdPvE+kfn7+5luyvorFCjbWt/HEU09h/uoT2E2kZC5MT4+iXivgxvW3cfPDt1EqsFBsCOEQax3Ekc0WkTzI4srVJzE3fwWDw/24efMNZA4eYXCgFzu7SQH3q9VO5At1DA6NYmdrB8sPH2Fu7iIazHxZWxbAvL+3B59+6VMC3LM+AesqHCTT6I4HMXvpEoqlimj4d8eH0NU1gguzT6BS8cDlDuPihRm4XRX89CffxU9+8iPsJ7YFLGYR5cuXruDXfu03RJ7lD//wj3H9+k1MTE5gdWVZ2PTU+I/Ho5iZmRSg/tHDO7h8iVkXESQTu1IjYmd7Dz5vGLOXnkC15kIhX8bf/PVf48Vnn8YXv/hZvPLq9/Fo+UNkDzeRye3D1eFHZ4PBMb8AoX09kwiE/NjeXUKjGkQsOoTueAyxSDcKhSru3b8jAHoo4oMv4EOjo45SMa/qUYQjwrR/+HAHPb2jeP65TyOxl0UymUO12oHpqYsyz2/d+hAH6ST29raQTScxOjGKlz71KQlKBQPdiIR7MDk+g4A/ppjVUseCDGNKUlWkiDODk9UKAUYFlBCSN4CqMGZkO1RyNupYZbESoFIvyR7B9U8DnIYyA03U2ZdCo5Wq7C8EUKWQLRFrMoOJaBuArMEC3DwPfPIagXuP24WOTgKnrCirmPmWw6DBU2X46iwAAWPZZkrx2JqVPI/4pWqumJRTpRfOz4rxrgtuGuBezlT9ORWItrEwJ3B/uu0o5TXkHHUG3iUA4MgidZ6fJwH31llPx95ICWkHwAlKqLopSpJOnp0gea2Kv/6zP8Stt16Gn04a1XYAOZfE4SurOdDodMm86+3tQyTM+gcdyJerSOcKiMb78Kvf+jY63T6UJCNNMagEqKzzzNDBEjEfFMtKxkiyApTOvZfa+zzvOQPJdteMe7EXTCcJcK9qFVgWonZ6RMpFg9SKCKFsKoUl67EW+RhFBuB7fT5VlIysegFo6WRVavJJBoo5ODUaYdKtDJo3UK5Ru5RrxDDwKWnCYEFzsKJ1Dhh7R0IP2rGVVvFzKgblkDzU+LPMLxuMU2NppCcZrDCZmDZoz2ua1y19etGrV/e12uGQyTE2mbEFCQyyNKqZI0ZTlcC9/aVDedp2FJa6bAPNtRV0Pre6r9F6dQQLlG1pfKlmLVfTXrMfWECL7A9SGVi+FDiggy5672gKKLQAT+20Ya09R9uo5t6yzs14WVnDtlPvNJ0NaO8E71XWiApwSEq8IyuWNo0KOCkJFjM2po9rDS2VU6f9pBj3wkqUAsq8Lp9dASDNALaG5KzxMuPWyqp3DOeRH/+hAPd2cEqNvyl2bJ7JnpOtbsxRcFaDjc55bNigLR8+zn9SoL1j43euiDbkLue8sj0n3WZnsQ7rkm3Aetnjjg8QmCZI4WorJtDkfZ000G3/5pTJPe55233wdHzFJuYp/7X567SM7bM+SHvw2wFat/F5z+Mzt7bj9Oc+vuXOM9rsD81zV50Txvc9z71U8NIRInFEfdpdx7YlVNDT2Sc2ifD0UWi99pn7Vpb46XP99Bbos+EEgM46Tz7B+521XWd9nzI5ld0q48hvTQ5QdoTKvjLShHbg0g7eU7aSNuy1d9/FKy+/jIG+Xnz6Uy+JTE46mcDdW7fw9hs/w/LiI9QqFZHFiUXCAt7TPiT7nmx73tuA9mLJmXaZejcOaq5GcGV9KykbvXdraUeTGSCSN1rLXnY52oEic6uIgczyJtmuO96Dnr4+kb0hQB8ORyQDnX44yXnM8Cbrnhn9lO4liY7kvWI+L+TB/d1dPHywgAf3F/BwYQFLDx/hMJuFz6OwJjLvvZTYddEGVvKJUm/PyGEqDoIG7usC3Lu9PngDAQyMjAjrfuriDC5dmRcAn6C9APfMQBWJHXV4m0Q4ZQ/pE0EBY1aQQY4CHcg380TZwe33r3ZBSOfnxEZyfNYC7s+8KM86W9u8r+1GbLZ9x+5/2sZ/nk2v9eGPa/55tOA/OeDe2ZrWje7oxnfkgDyWaaEX2CljdR4Q3x47BULbXxY0bL+kGUTyggO/bzVNP8ZUsoIt9lw42l+mzU0OgG6U2ecNUNFuTFWhLBr9ZgszEdKjILlyNDVJxmpKS5t4PWdBKofGvelSY9gax/C8fXTSQa72HcVwPO+XdV1HIT7FMNMMO81qVMVJFROQTGeCB3SdyaRWRoRiuLOAqDoL6MAwdaqArY1VbG2siSxFvVqS4inlQg7J/R1h6VI2pNqooae3VwFf1IQPhaVASbl8iIPkJqrlA3TU84hFFDO0zKKqWtdetNipw+uhfrpH+oJANqUgCNx73X5hy/MzsvFTz97rEeZ9f18cbk+nAPVky4sTp/XcC2T+uz0YHRnByOiYYtsXy0gdZEU/mwX/lA4307gYSNAV0V3Utj/E1ua6MJH5HEaXWgUdGiIJwzaQHU/AXBV6DSp9XsEayOSn3rQb0VgY0a6IgGE7e1vSZwQLKV2kADr9mQbg96nClex/FugleG+i+gwuEMAnGOf3K8kaRrKVw8Pivkx3U+McDIYkgp9MHoj2vJLXgcj5SGHcVEr6cXBwQAB8MsIJ6rP/ebCJ/n+5CK+7gdHRQXzxy59HT083bty6gbff/rkAtRcvUgM8jK3tLbkmGcT8YvBBBTryiPf0SN+vLK1ge3MHjXonhoZGBNTe3t7F5sY2pqencfnKY8LOvnHjphzsjOyvb21KbQKy3MkEGBkZRqFQRDqTwcbyrujoh2MBdLq5F9QFkBoYGkQ4EpE2sR5DLBzDUO8AZqcnsbu7pmRG3EGUCgyADGBmdgb37t7H+vqW7BIenxsZzqXDAwU6uTrh94VQq1DfP4Jspiw/h/xR9A33oO6qIsh6C/4ANja2pagrwduBgSH09w2gXKyKLjqlhW5cvyGFZkdGxrG9s49IpBtXHnsC+8k0Hi0uCpg71N+D6alhbG4s4d7dD5E+2BcQbHR0FH29g3jtp2+iu2cAUxdmceHiRWRym1hfv4XpyQncvn0Xu3v7Uhz5IJvHxORFCTLcv3sbl+cuYHx0CDubq9haX0WlVEBvvEfmFqWC9nb3kMvlEY340UUJpGAYff3D6OgMwO+PY27+GUxfeBylUifGxyYw2NeFXGYXf/u3f4Mf/fj7SKWTGB4dQqlYxgsvvCiFqV977XUxar/whc8ie8jnHsQHH3wozIYXnn8WH374LjbWF0UiaHZuEqGgF9OTU1he3kAgEEHfwDguXpxHJp3Dv/t3/xpdIS++8PnP4979e1jdXEQqvYVwzAN/wI1cJo25mWnJ1Aj6I/D4gDv3buGpx7+M6ckn8f7772JxaQnhYA+++Wu/IcD3ex/+DAsPbyDeFxFAfXt7S+YYgftSNYD+3km4XMywiGCgfwyPHq3h0cNlKa68vrqMWE9Mivr29sfRG+/Gk089hdu378HrCWF87ALGxy6ir2cI5TKLNbmF8V6tsZ4E9xkC5G7Ua2q/U+JsGoSSA8FoKtvalPIapXA6arL+mG3DQNurr/4EA/0DeOIJ1hHg5qMKSYsDQAaJZs+y+KYVHZY9tgGPx6fO0gZh1BoarHUhqJ0B+pSxYNqogtianSZtZLaTVOe2pEQk3VhB5xY1QO2IDokQrWdO8NkwZngBAzfYwL3KWLBSgg376IgsgX1ydgpNW/WoE1A9DrhXPWzSou3rHCeVY/ICzNlrguROO1qyyKoV/Nkf/D7Wbl8TZpVwdzugCpaJXEdVAjrU9QyGwxKQlGwudqrbi8xhES5/GN/4jd9CIBRBuabGgQC7BDwI3JtCmU7GvRa04HNRGt1LRrcG7pnpQ1aTnJMCCKunkWBAS5UjttKI5/DZKPHDoBW18+WZdS8b+of8roozyDNSnodBZc5RephSJ0VnOgqbno6ltrt4f56dFQHuFd9MfGlp51EA2swu28ltzaBU3djQc8EGErTNKIamraVoxlIK6zbJIiq+nSG7ScFbhza9si8pTaWkccxckMCN6WMri0bfm3JD2j5Tkkodki7P96vPG3tVBc7sAsLNwItidasvCQCI9q4eT/mbCbHYzmUrkMXPWjCtZTOqOjIynKYWg2jZO9LG9etmfcl60yCWeW7nerDY9XquNUGfFovQJp84fQNzPatwtGb6qx1FXcnMR6ndoes+qDoeuoi2A0CS63R0iswh16AKginSBdcAMyBVeo3qgyPMcwfRynakzmO5/wMD7u3N1rHXm8e358FxT6hmhv5qA9Q1ARuOQI+8bpGPW2qutQAibTw7R3P0ODnvba2N8zHrj3tGESJrqv3R/p3GFm/960k4xnkwnqN+ZLO8i3V+GrmrTw6nVWvB0ccngVrO5z/P85nPfRQs6Wif2wW+zR7R9vpyBh3PuD/SliMA/Tn9dhMlbNrObfvpk+wDBX58wpNAN/CkMfqHDtwbXEhGXdeoEfDenEX6HDGSM07Q3iJyCnBeR71axaOHj/DT115F4fAQTz/1hAD3tz68jnt3bmFl8REyqZRIxpBpTyUA4i8E7SslSuJS0lSRWWjTcQ0rOMeccHb+hgoua9vGnEPSVkUsoT0ngLYuPEt/wMNaeaEwPCQE6ufrHxiQ+nT8lz46QXmvz4egAPZh+dfYNGTmUyGBOInkMmpSKPESysCmUwcC2vN78cEDLD96JIQwAvfCtqdsDrEdAve0H2kbCeGHNqyS75HsW82459ns8nqlSG3/0DCGRkcxPjWNufl5zM7PS6aAqk9D1r2DVGBqDxm8T2cFGqUNYy81Y6ZqMjsJK63r72Tw3t51xJw2UjkfZdM77vA5CTw8j9lhPVgr/nlCBO606591oz7pAGwDVZ9223P+vd0G2PzaySC+gpBbx/SkZz8JxD99brQ7UNRraqiME2PrvH7cLV4Z2ebarQbVcVc3qZb8YJNJb42P9IN24MSQbrIVHU6YFZDQTArD6NaMQMcyazL8CFjb7BpDdFQAhrTaCfq3YZWcNJGOG98mI6hOh4EFY3WY4YwDoUBframrmUXaHtZabYxOKq17YYh3dirg3kMgkvs4Gfks6c3UYkoq0MlWD1wsUMs7he2tNWysL2NzYwXp5B5qlFRBVZhjZKh3d8XA4mmJZAq7+wnsJxIIhqOI93QjEHAjldjEYXYbXncdwYBikBO8J7DLjV+lKHUIm5pAMIFyyq1Q+53MXbaLGvdc+x7qgwhDtCxuaTQaQl9vN6qVglRvL5eKoi2fzWXVkEmhWzcGBgYQiqjitelsHof5EgJBRpajiEW7Behm30sEeW8P+Zwq0lqmTJBE1cmOtFl61KwnIB4mQ7LRQCKRUCx6xUXUa6wuhU39Ab/ovVNfnlI51MPOF/MCklsOsgbEDFudLHOC1YGAahdfJ2s+nzsUkJxRbzKY3Z2qUC2BSEbImeVwkD5AIrEPr5uZAdTQU+NJqSTODQZxyMQmg55yRrEuZgOUpA8IEPNamUwGKyvLFO+B3+fCiy89j6uPX0EytYd3338Xe7vb6B9g6pySljnIpIUVT+Y6jQi2j0uxUq6gp6dXAN2Dg4wwIBnZ7+8fxPbWNh48eCgA9IWLMzIPbt26I5qBSsuONQFUkI59+PxzzyMe7xFm+9bqPj64/gHyxRzqoMRSDZFuFsMdFpB8ZyeB3Z09BPw+TE1M4PGrszIP0+kkQoEo6jWXBDUIqjOQs7y0JkU+xXjqqAvQnMmpQsYTE1Po6RrE3m4WlTIlRkIY7B/D9MUJNNwVHGQTknnAnWJ5ZV2KCxOAY1s5lxiEuHz5sgSdKC3ElENqpu9s76OvfxRjExeQzxfx09dew872prDngwFKbbD2AbCysijrhQbW5jYL9TIgMoArV66ibyCGa++9jkgois31TZFjCYb80p5od58A4Pt7W5iaHMGVS9PY39nAzQ/eQ51665WarA3uB6yHwLnFgJQEnwQc7MTl+acQDPegUvMhFOlHre7Fhak5zE5PYXggjtTBDv7oP/4B3n3/bczPU1YniEiYgHYPNrY2Ze38k9/6dbg8DWGov/nmzxGNxPG1r30V777zhgD36fQu3G4yxUvo7eF8qiAQiKKjw49nnnkJm5vb+N53/wKoZTA5MY1yuY5SpYpcIYVQlKAnM2RSuDA1ju6uqLA8WHD30aMVXJ3/Era28qJJn8seSKbHl7/0VUxMTOAv/vP/g+XVB8IqGRgcEUb+1Scv4u1334EnEMPly0/hg/dvI5Mqob9/DA8frOLBwqJk6eQPs/iVb/wKBob60Ncfl2Aa18/DR4tSA+ALn/8l9PcNy7MKS1pASILiBGsp70VpMzcq1U7JulG69NzHKV9DHXwF3DfqCigXg70OlBtluHwuyVz44IP3UCgeYmRoQORyKP/FAsuUgYpGuuT9Ir9dVzryKuio4Gt1hJF1r9jCDCywyLd6jzpPzTlug2iyoVp7nKzMjg6RcHGeZZbT5oTu9Xlm/Eh1pmp2uP7XFKqlcc+9g7+L/rpoX9oOqGHZOsFA5/nbIcUmlbNjAFIJRDvO1CbLSD+z9LkDnDDAvTqTm6VypCc0UEnw1QCwzow3Omb/8f/6XaRW76liYxrUNrI1qvaBG3C5ZQ6y1gfbwHoxLo8fpWoD7kAEv/lPfwcdbi/KVRNSMRr5FZHEkewI6R8GAdRDqtAAWVyd8HtYcEuxaRnXoaY+7y3ZiLrImkjTaGtHWTwU1dHq8zpIomR8XBKwFvDaaIkbhr8Gtzh+CsRWfaQCQwxkEyQ19ic1xtkW1V4F1DOwpbNOdNEyhT870sP1wNlD6cgi0ZPAmotcMxq4V9NH24lWQMec51p/3xT7teaNyi4QQF0yDBQQbOYUzwq9iqzsAyleL1lrumCsrg3As9vMF2HvaudXZSMo5ibtIq5DYYt3KuKFYZVbQSeH7aktRWvqE7i3n1Od+RxfJwhu+q117Zh5KwBAix/XqkvfCsSa/j5WykoybxSwYED4JpvY8brap2wfRYooVwlmKJPfBBLMdmAKmhogRmSidKFTK8Cix9tcW0AChlt0cWyTKalABBWMVM9kequ1p62EBOe2c46f/+sD92reqtDOechx0odW3+hxOoao1uz36MCaDhIcgQosMNTemZu911aH6GQH6YhvfGTfOMdwmRPvGB2dVv/O3Pus/Xq6H2+3Vd2rBax3dKZVWFx3z2lky7P0Qrv2OfeU467hBG/Pgu+c5T2ntdcZODF7jdkTZY/Q+2czGKdWg9o51FdzW5wzsTkt/nxtthEqM5Xa2U3OZzzf9XXbHUvjPHPrtL5t/ftpwP3f5b3P21Z9Gjadj5ZcmABLVlVDy94Qu9va6+x3W/UINVOfdk0ykcAbP3sdd2/fEtC+lM/j4f172N/dEYCe9lg0HJJvgvIsQktin8lQVJl8olFnZqAEBSQPl8EBDW4bG012bqGOK9BeyA60k0nMqNVEYjYSjQnmIWz5YBBdXd2CgwhoPziobBCXCx6PV8hekumv68eIfJ+QKNX9RR5RE3ZMliDPS+Ilh5kMlh49wsK9+1h88BAri4tYWVoUsJ62ohO8pw+s7BSdLScAvvI1FHBPT57KkF64vV509/ZhcHQUI+MTIpUzc/kyol1dFnBvdPvN+JqT2kgbKtaPxjmtZWyvQ2u9W73efOo495DmOafsBCcQ+fcK3LcugPMuNucx2/zIH2VptR5QJ1+j3cFoDLyPd/ezfvpkY6J9f9hMjnZ3OS+If9aW6i29+e164hlnWhatfXSd79KtDIkTCvWoC7f2nWWaW2y/9oazYfud1Dyb2Sd3UiiBI/DcbmTIutdMQQHxjVOnCsTUFfrZ8tUylsdEtk87fAUwILDDXUt/yTo0xtcJj2qu7WT9NaUr85DQRQC5oUvxVTcL1bJYHu9XF4mWTgHsOwRYlVJnDZVutLO9gZXlh9jeXsPOzjp2d9aRyxwIaB8MeBHvjuHS3KyAVsl0RsBLMu4P0mmk0ilkMqwwXkHhMCEyID6PcuqpP1oqkv1NZrMB7il3QV1wFn+toVgiaA4E/CH4fAFhoPObkinFQlGcjlDAh2gkIHrg9A35bDyHGaigvrsUZ63VRWuccixujw/lKnXp2Bcd8AZCAqTGojEx3VjgcmVpVUBvgudktvIa9MP9fq/o07NgrMdDsEYV/ZNgQSYr81aKzIbDcj9mEBieKa8jAYAG5QCKUtCTX4yM5wslAU+pX88DmBr9fEY63QR0RD++zENenRMEyHkAko3OGgReCQAAsa4o5i7NYj+xK4VQG7W6sDjLxbKA5MVCVfTWWeeAEfZsLoO9BEHTDgF7ecD39fVjdnYO4XAMN6/fxNrKEjKZBMbGhvHCC8+i0w2sbqxIMVMGbRi4KFVKEighE5kAMMEXk2InoKQUunEhfZCV4MHgIAuruuW91GAfGqaUSbdIfRD4X1lZxWGefa7gJzLomBUwOjKGiclJkaLZWk/h+vXryBxm4PaqtR2JxRDr7sHw0BhSqRxWVjZEHz4ajSAWDQAoIrG/ga5oFAP9g1hbWRPgugE3Njf20NHhQWI/qbIsfJ0oFDMIBL3o6uoSeZ18juBqEH3xcVy8cAUT4xPw+F0oVYp45923sZegpA6LMnqxsrqCnp64BBT293clwDE6NiyBFc73gD+I5eV1kb958snnMTFxAbdu3sZ7197DyPAwJifGkNjfQSK5hx1mNOTSmJmdRW9/H+7cvYfEQRqTk9MYGOzDwsI9+NwhZFMZdHcHEIsFJPsh2tWLTKaE1ME+urp8GB6MoF45xNryoqQvplNpyTLp7esVNkWJ6/YgJfIdkVg3SqztUKxjYHACJWYceKN4+plfwMT4DGqFKirlEsrlPK699yZe/ekreO65p/HCSy8JaJ/J5HDz1k3kC4d4+pnH4fY0sLaxjNt37uDixSuYm53D4uJdRMI+ZNJ7WHhwB8VCTuoCTE1dRL3ukgKyo6NTmJqaxt0772B78z4CvjDSmSL8gTACYT8KpaRI5kxO9SMSDshzjQyPYGRkBOsrO+jumsW1a3fl3tlsEvVaCWOjIwhHgnjw8K4ErMg8r5Q7cPHCPObmJpAvHSKZyWJoaFye/T//p+9IP8bjQ3j26Rfx2c99Effu3ZHxXF55JGvgU5/+lOzhG5tbeP31n+G5Z1/E2NgUfN6QXH9jY1OyNzgnPF4CgATq3CJrpL5opNNkNQC7Yprzm0FLBlcZhKu7GiIPVa6WcePGB7hx43309/XhIHWAMIOl3X0YG53A2MiUBCkod9YhwL0CJ5V7QkRfBXG5T5qCTPyZxrkT7JT2WNmX3HG5bxpJEVXEiUxw83UWh94psWKcaafdaUBwU8DVFFBVZ7lhxhv9fXVn0wIemdxn+YKSGNF6pC36+fqAV5/l+w2hwko7tln+0jZjE1gsdC1Xo+Vx5PzVAKQ5i4v5HP797/3vKO6tKOkacRCVvI0KxNRFy7PD5bI07tlwypYRpG+4vAjFevCbv/078jMLahq2lRRzZ2FfMrQsQEnL+egsQ05InkE+r0pRlj4hYMmixjrooNjJndp5UqCEel7+qFTvBQh1sVg82fYuyeQS00Qk9pjppaV5dKBAQHtVRb4JNDaBGZntderZ81uB62pWqswzAqq29qlmk9mWkToTrP8qu+w430NUn9TE0Z/Qh6iW/jHyF8bRc85Dw3rjcwggTzDdzCcRalV3Zp0BY82KbSPgu13gjM9q5jLXhwLlbYa+SdOXAAEdW8ls0PNcEzMUS7yF1qJBarPmlNOqgwkaLFcSEKapNqtZbE4LILdTxe2gh6kN0Py+1nXetCYdWtmt+ubODAR5FsPgd4ydIpyYDAu9KwpzUO2LR0EuIw3ZHKCTMJuuaaD2C1sORdYdgwGUCjBSX5ptzzUh4OjJowAAIABJREFUPiXljHTNJ3ufaPZXPqqfaeaZvWatif33/oOUPFGhylPubQq4OgMZZt/V54m+QntfR8MpbRapDSwfBVOa29XS/ydkXJmHUQSv5pueF99wdoypZXGyP3c0yHPawJ6tTZq4ph+nCXhuDSg4uuqjAventel4QEuvGEdmRete4+yP03zj0/pOHUPtx7gdcN96PSsQInPFyqVroQ825QGepUmO97TfKVQh92aRptY+b30ua59vl9VywhI+bSzP+UBNbz+u7/8u73n29loQuz779SetfldjY2Si5Vl0JqiTLGBlYziCuaq7VboQAXjK7L75s9fxxuuvI5VIIJfJIJ3cR+YgJT5JOBQUzXsWaxUrulIRu9M6q5gtJ0C88ndpt6tvDWxrDEtaKzYXiYDCvBSvga8PDw9L5m2su1vkbrw+vxSTpQQsdetJ/DK2NeVyDHHQrB5js5g1Ze3IRl9fk0r5PvrNtAUpicNn3Vhbw8K9eyKVs7K4JMA9M075vJQHMpI5kllAm1PLTNFWV2eyClnwTGZGKIF7foeiMQyNjmFwZAQXqHN/6ZJo3jN7Uxj3lnfiWEsmo0VLPRoZHTNe0lsGW3MGPcXIaN5PWknItv3TfhYK4/6TnPzn2SDPe191/jdvnh/1wGjXHacflM23b2cCnH2xf9R3ns4IUCaSfbCf1kdneW7FmbC/jnNg2j2V0oRylKs2DkiT7XH23jz7HDvulDGHnNMN16vJWjHiRh55YHO0KofSYTw4sHXp+yOsCdtwVXI5BK01c0nOVtUmMbTJbDv2gHR2nu0otjMsWg0XMWyINejYgJOp0PReh/6sed35XiebwMlK5Ot0VsjaJuDDL4LQ1IoXhiXBIbLaO72ok61Ya6CT7Ha3C0uLC/KdTG0jndlHMrGDxP62SG2w+CHTv6ampuSgILAwOT2NWFe3AId7+3tYXFzA3u4GivkUIiGfHHCM0lKagVhKsZgXSRa2hyApQWSOEcFxyRJoMEAQEoeKmveUWmHhTwLZPDwCfg+iIT/cHVX4A9SG5zWLqnAj06GrFbmORM8ZVMjnEQiEBcCnxEO13iFtp9Y6gRC2jTIyLL4yNjometFMBaNwcigc1NrRBNwr8gyUvWEAggCocbzJtGYBF7LOVbCkIXrGZLFTmqhSK0tQg4x+zq58oSiBgOGREYmK7+3tIZlMyWcZPCDIzudnERyCbIyMC/tPM9F74nFVdLZAnW4f/AEf8ocZeU93LIZCvoDFR0vY203A56HGfBgzF2clu2Fx6SG2d9dE2zoQUvJDQ0PDIvWRy5ax/GgFyWRCIudXHptDKBwQEJTsXI6Z1+dWARbq8Ody2NndQ7FURpAR/m7WEGCdA7LmWHy4LkEHVqOPRsMi0UIjYGJqQgIeNFTYpkQiicWlRQGwWAiU40NmPAGRUDAMvzeKdKKARColmQs+PxkDAalZEAiGZY50unyolBsSgCBgur21jmIxjVxuH7VqHlGmBAYC8Lq9KBSZ8ldFKNSN9dUtKTRKvfYOVxUDQ3F5xr29BGo11juIIODvQjw2iO5YjzwbM0wyuRy64j2Id8exn0hheWUR4xOjmL8yh2vvvYXV1UdgfCUY9olkDMcyny8hncxjZmYeTz75LNbXtnDn9j0MD43I3NvY2BDteRYH2t7ZlgKvn/7Fz0gmwnf+y3+RYo6U+imVyhiMj+Ldt95GKNCBkdF+7Cf2MDE5g8NCA0vLD9DpKqJRS6BRzaJaLCAcjGB3OwGvlwGgkMz37q5uWTf7e/vCte10e7Gzl0Rv7zBCsV74fFE88eTzuDz3JLpDcVx//xZe/elPsJ/cwuLSA/zKr3wNc5fm5ZsFeP/Tn/+FsMdjXWFMXRzDzs6asPCHR6YwPjaGudlpRCM+6ZtHj+5jZWVJMjPm5uZx+fLj2N5OYX//AJFIDAv3ruEwtylzM5crIZnKIRQJYXR8AKXSPp56ehZra49wkDjAC899Cl/6wleRzRRRKfuxurqFt976Gd5861V4PHVEYwGUyoeScURDdmtrH8UiMDUxKaBad08vcodlgSy5ZvcSGXz5S1/H1ceew2NXnkYk3I3vfe97uDgzjes3P5A99DO/+BmZwwxYvfbaawJGzsxcQm8vpagiWFpakb4dHx+X9UnglcEJZn6IIUkGfr0iWTX8O9kslGxQmuDMUlKA5vr2OqooYXB4EAfJfdy8eV2KMe/s7ODSpcvo7RuEu5PyYFMIBiKynwnbW8TENYNIis+SzU79cQXMsUYFQT4y/AXH1g6xOlPUgUrwUtJbTSEvLY/DstqWse8AA487+6yC6A4GnAHkjfNgnH3ei2vMyGQ4bVOn3nWzfaPBP4KeDoa0lku3oSphmxNL1w8sF2kGXgwIb8BGvkMwcC3rw3OFjCeRV9GsbO67nFfZgyT+7//jf0Eju6cY2QJ0KwxZ2OXCrPeKpieDg1zfvEbu8BCFShWlWifCXb349j/779HpC0hBa9UOPh/TjE2xWDU+YpsYwKTB8aJkEtn2Sl6Otg0dI7sAsnJUDXNcZeRRG1zbMlKEVpXo5TUI2DPdWVjOWsveXLuDc6lDFUk3kjHO8TdzxtiIUhSNwH3VMb7ajWBWgARrrBJtxk02xW1tgNoyC1WkodkNkWCJS8OSJndVz20tB8X5pNVl7DmvGdqGzS1sOOlaJRPU+hlTbFbWiOP5zVw1wL1lk+k5YDnKjgJqJgBkCqqyv+RzGrRvte/ZNms9au/CKiYskQeHrWwbjSqIx2wILenjZMsfBchbnVm7FU3t0R15HAAlz+IM5ujVJtCvA5AUi9uxjzgBK+e11XOrtevcN9QK1t6Wls1RUIE9j6TYtWSgkPmnyAWqD5Rk5ScJ3Ds9NAu4N+u1eeP6O/2tde5Ike1j7qh8epOufDwYLWOg11LzpZpZ4U1+jBNYduAGR/FI+40n+ZbH4RXtCPLnxTac7TayYUe7zNmLJyCox/T1sW1SG7r1KScQ3RT4OeaWp+ELrc05T984ZbHk1Gypv9H6e7v1/HEm+2lYg9N+MO2ztz+9Dzj2InV4OPdKG6w/T7/YodXTkRgjUWz1gyw3u21Na6ZpnTh2kWPIgs7Pnq/9H2dU1Gf/vu/Xuu+oHrQXRXN4xLRRNrhm4F7buU6WvaUf77ALLcxFHVQC3LNG1PvXruH73/0uFh8+RInkCyENVuH3eIRpH/T7lcygZJHR/qfNrVoqoL3Y6OpMoi9sggemDgyBeMrZdLo98jfq0NMfGh4ZFRY9v2njE5Ang57a9PyMkDM0UYD2oDqHHWesdIUpgKt+FrlLnQXQGgCjvcjrEH8pFgrIptPY297B/bt38eD+fWHcL9N/z2UR8Hol61107llbURj3JpPRrlEjGZeGdU/pZtqtonPvx8DIKAapcz8zI6z7i7OzAtpXpJ+aa3nIvqDPNUvi0AD5MvS2FXBkfbUQI0ztsSPnWptgobW3/GMC7tW4H79ROQ+Qkxb1aZux6Zyj73MUZdGLtl1rjpZr+fibVPsrnATitzeCTjtk2/VNkxErg3B2EF9aYTrJoa1unQPmEZqaezKIf9bxO7LRmnvJHGpNIzUN0G+SVFb7gG2WzdEjbFJjdITUyrQ+FrjXm7n0iZbM0UaTAe6tdlEPzegH6hTwo4dVM4h/3Mpo6i8iDC2ToNWBcr7fXFM55O0dHb5u0pr4M0GhYrkoqfhSIJXpSMJqJpLQAXeHGy5+83/UbO0AFu7fxvXr72Jh4Q46OynhQG36QyT2dwV8IqMvHu8VtmcoFMXjjz+JyekLiEQjItdx4/r7eLBwG9n0PibGRkQPf2d7B9vbG4hGwgL+89BDowqf34VwJCCa1YeHWWG7qwwBgvg1AfXqNQUs1SoEGcj+60DI50Ek6EFvb1wA+GKZoGhR+oXMPwUcU0uZskCM1KoCsgSpmB3A52e6GA8kysjwUCVT+9LcHIhxkc2ayablWV2eTlRrZVRrFQG/CkUezkpvmIEQHsDUOyernYx5HnAE31lslzIpdBbJ2id4n06nUCqXFOheKkpEnPrs7Ld8viABCM4B0cLvYL2AsjyLqlOgpHQ4vvy8z+uV5ysUcwI0Uy+c4DjHN589xM72LlKJA5FCcrm8GB4axVNPPSXyJRubyzjI7KLDXUYkygCKT7T2I6E+NKoBFAtlpJNJRKJhjI+PSIBkP7GD5dUlyXAgAKWKYZIlnUDqIC0ZBNTgp3QKAxgct1w2L8/FzAKlq58RBjpBK6m76XJhbnYW3T3deOfdd3Hrzg2RI+Jz8D2MMGWzOUSCffC6wsKw51gnUynR7if+xuKkpRIzLCICsEqQxu3C2toyNjaX4PMxIFWHx1VHOBCQgqw0AhoND0ZGppDPFUWaJRAKAJ01hCKdIoWyl9yVe5OVz4Ki5QJ1Cf3oqCuwk0Ufh8fG8eKLn0Ksqwff+c7fYD+5j8nJcTRQwt7eOgJBF7y+DgSCbuztbqFSqaNadiEa6cGFC7PY2thGIpFGV1ePSCSlkmmR/XnmmRfEpNxLJsUYK5SLePDooaQyUqKKwue//t98G9fefhtv/fwVYd2nswcYHp3Cr/7qt3F/4Rb2E0tYX72Og8QqXPUGgr4IdnfSGByKyzPmshl0RbqluG46ncXqyhqCkQjyhQLCsW6MT1yAPxhDNNqLp554Af1dw0CtE7t7O9jZ28T/+2d/jGeffx4vvPAS+gdG8MMfvIpXXvkpLs7MYnh4EPOPXcKPXv4+Hi09lPoXsUgE//Tb38LwUC+uvfc21teWROIpFIzg3t0FxGK9mJiYRYfLh+mpKaQSW5ibHcZf/dVfSGbDzt4+enr70NvbjfkrZOjncZDaRS6dw/zc4/jqV76BocFx5HJF3Lu/gFde+SF+8uoP0OgoYWJiELlD1njgxlnD+voOSoW6yOyItFSHD9tbaRTLBUS7Q3jx0y+IVM7jV1/C3OxTqFc9WF3ZkCLGK6uLuHRpBk8+9SR295ICcKYOUnjnnXfQ19uPS5euYGBgGKViBR6PH35fQII2XKucq/V6J0olZtdwXyCQX4WLxUvJRBYg1Y1KhYCvBx6vD9c+eBu7qW1MTU9he2sDd+7cwpe/9EWsr6/J/jA3ewnRcAxeLzN+lF66RwA17lvMCPKKFBQle7i5MZC4v5+QrJ++viG5j8jCGGq3xcloqFogosOvNfAF4OQrbstRchr5rfaadX6Zc77F4XeCb+ZM5f7HoIIzWGDOu+PtDQ1kCzvJdibFyNcHJ4MyyjHRD3jMIe1kTqv7KXC7rihzsscLyCf5z5RlU1Jznk43DhJ7+Pe/+7+hI78voD0zvxgANe3n2nJ5PPLd09eDvoF+uQazjkr1BnLFKkLRXvzWf/fP4QtG9D5F4L2qUrsFxFfPZ/WFYZMJIK8CCJRukaK5DGSLTr79LXCmkQ/QwL0pjGZ0nU0/0elUc0mlljPIxb1VgHonkG85fc1sbd7XCago4J464wwiqYrCqliuAlmNIydOpnlGy7ZTWYH0dc3f7MwQA/DThlEZeMqO018C8GupoCOglwpUGNtJ/tXtVkx4zRjTEm58L5m45tkseRYHiG3Ad0uORgMGZo7z70Zh2UjlmEwAK1Ajdqfdn+azFkdUZ8GoAJKWhJDg0vFAopFO5LWULJWaU86112Rb6vXqBN/1m5s+4wTtnGC9mneaVS8XNtBJs/3aas+a9ljD5+gHM67ylCYbR6HO6smbgoPaVtZL3mR4ODNUtZqVlgWwp0xrAER7Ks43OKaXPdeaPTL77fL582O8be933IunQYetwL1aRw6guA0g27TXNPn95m7tH0r+aly4E7CC1sDMuR7YLG9H8LL18x8HVDTMXHXNjwfWt2/X8cEOvr+ua+Acuf0xnXTe+XXWvmk94y0g08GydzbpkwLtz4MvmHOmdb4eDfw5V0mbIGfLnGrf1SfjIu0+o065s20ATc/dAi627o1t73UGcP+jrLOTPnPWufRJ3dfUKGyuS9I0C81IqrPB0fUW414ImmZta9ypCRAzqg165OQwUyB8pVTEwwcP8Lff/x6uv/8+DrMZ0a+nvCDJjUIS87rFDmRaocoK1TJ/gkupzEcC5pJ7K6B+h5AgWf+ImAKlY7ri3egfGMQws4pHR4VNr2j6HeIfMGteZOmsa6q/0d+QL2dWnA48yHq26L/N8pX2OlJntznbhXHvdgthMZM6wEEyiYW7d0Quh7I5q8vLUrQ26PeKpr8pVCvED6GFKRvMnL2GcW+KzRqde7LueweHMDw2htGJSSWXc+kSPKKGUBMyk9oPjQVlGYt2bSIncN8UANN+gvWa7S/orjrz9LTspv9awP1HWXBn3lDNIjjbfnViMMD0qLq3E7h3bomSkHGk8+1Y6mmmzZnH7ZQ3OtHv9sB90xZzxv457qbKbj0ZxLeBe1WRWUWp1I0tHL3FNrHSS+T19ofVcXPBcg6bQHVrFO1HESfJvr4WvbFaJcC6Lhyl7fMjUWpxovSDKJa9UybH0WtWcVunod2cFWHerXrThPLUz9rFUclWjsXffE4qEN+8t2mcnZtIXekYS7MdFzhuPVrGkCPVtXWu87MGuOfPjOQSKCZITJCHrHYyon1ePzobSu+YeVfuTrcUtCOotbuzge2dNSw+uofl5fvY2VhCIUf2cQnesAJPh0ZG0N3dh56eAczOXEbfwIAA39TRfvDgHu7evoGN1WX4vGqjz+WywmSdHB9DNpvC3t42SiJ1U4PLxeKhZILRkVQgFp+BrGKC8TWqPrBCIxlTLLzS2QmvC4gE/RgZHkJvX7/on5XKFQ1cuAUIL7MIjO5XAjgERwiIk2VKR5Ta0pQ4IShDwIPFXAka10pVHGYPsb+/J+xhl7tD2uQmyNZQ/clzkuA1gQ3K1vDzBPPJmHd1UnLHL9Io1O2v1qoS1Ij3dAlrfzexKxIzlOjh+DCYEolFRXqI18+kM3JAMQDB6xlmGA95sqRZRIYBDAZlOKYcwGq9IgU/2afMmuAaKJfYHy501DuQSR/C7fbj6aefEZ36bO4AW9vLKNfIYqYUkNLJ83ticHdGUK92SvCChXfIiB8aYnS/F+99+B42N9ekUG40GhMZELLtd3b25FnZRkb/hWXsD2JtdQPpdEYq1xMAocHDbI1QJIy19TXR7o/HuzE7NytrZnllCelMCqOjIyKhRIAzlUxgsHcS3d39otMX6erC9Q9v4MPrN5FMZRCJdqEnPsRyP6iWG7hwcVYCTPfu3UY2l4LPBynA2hOPCFNge3NTsi9YKJZgPyWU9nb2hNnALIv95Dpm5iaBzgoy2ZQYUX5fGMuL60jt5eBu+NGoE7zzIRiNYXx8Wu65vLyKBw8fSA2BmZkp0YJPpnYwPBTHQXpPdM6z2UNEwj1wd/gFPN3e2hGWNIM0kXAXisUqavVOzM09hqnJi6IJvZ9M4eHiEjrdnbh05RJyhUO8+bO38Etf+DoOMwe4e/d99MTDon0eDHahf3Acbk8dPn8Zt268itTeCnwEoOBH5qCM8ak++ENl7O9uwdMZwGD/NFydIdy/dx9dPVEUK4c4LOQxMDSCweExHGRY8DmEXsk4iCOTO0C9XkYisYNipQyPJ4CDVB6Vigt+f0y03r/+9S9hfTOJ//AH/wELD+/BF/Ji/vIcZmcuwOftxMryI2SzB7h48QJKpQp+8INXRMd+YHAcc3NX8bnPfR6FXBo3b7yF19/4EVzeOg7zWYTCUTQaLoyOjCIe75JsoHKxhHisB8888QI+85nPCvP9xy//ENeuvY18IY3FpXuIxJj1MCDAfSqVlLWb3E9LUIkAeynfEPmPnv4YPP4OfOozLyJxcIjB/gv4xc/8/+y9Z2xkWZYm9oX3wYggGfSemZWVWVVZvrpMu+qununtHgcIO9KONDO72/Nj9sdI0I8VIEA/JEAQJAjCCtCuhJF2Fzsj7Wg03va0t+VtV3Yakpk0SW+CDO+N8J17b7wXwSAZWVUzGAEiQJAMRrx3733XnPOd73znq6iU3KiVWwiG/Vhevo1HH70i0lfvvvMBJqamxCjf3tkWHX1qzh+n0ojHqTuvajsMRGNSCFj0lDVJmoWJmdEl0iQEhlmLolKTddNs0CglO9yJt99/E7lyBlNTk/jxj34ooOlLLz6PQrGAleU7SB0e4oXnn8f8wiWs3lvH0NAwkoPDqLOGidsvwAz18VvOOmKxEN59720MDSUlWyociiPgjypdecvObwO9CpQ0cipGBoVseAL39iO8h81lY+krxE69x2htd59z5uxS55Zhw9pA5g62XKclJECoIJ8OtDQCKqxnqT2mjBolAKO+znLX1XUsyZNzgXuh7lMGxQkHAyROF1IH+/jt/+m/hat8LIHwZl1lUPGtDMDK2UFZFbcLgyNJjIwkUa9UJSus1nKgWG0iEB3EP/yVX4U/PCBBZ2mDZtsL617PIWXzKFvDDpya818CCsyYEJK+JWHTYSVq4N58nkF1XdNWS4845LxVsQ7FsBcmPrXv9euKJKHsDrHiNOjN17ozJDgGlMvheS0FQbXetlhvDEjrImvKN1PzRWnmK0dNPUtl34nMic3WFy191vhlFkkHGN3+iM3OtMbOYmTZzD0d3DASNpLqLantysll0KJtJ/Zgnpp2t8H9DvtZPy81WGI/qH6p8VDAPc0drXVr9Pk18GOZ6MypMfZ7Vx2tM4AbkWpyqfHh77QhOgJAJqCjO8e2iByUfq7dIL/ay/Sz1wEkA/K3C8sarV5bEMfME/PTDvSdaQ/b5Q7UhNQBH7O1WIWpFeAgV2rPSbmHTf9f7q0L5fGn0vO1f5mR1teweUDd4PxZYL39an8bwP2DerPGB+wG6zt63Q6GWFe3+zqWH9g1XDYPyVq9p9/zUV6x+5i9/KM2kNxjQD4KvtFe2x1hsI/ppFs7xqmV3DFP7IVQdb2NfsfskwTuu/36XgG+Xu3qXsv9tt28r29sqXu1dkmB2fdn+7Wt9ln7w1l7eectHhys7+672a/PG5P2FLZNt+4xuWhOX/T/B30m/bz/b/eeNqSqIwjYXT+yewOw4TxdZ6Ls2QyO687xNO14wraAuIXgaRC+wdp6FaSODoVx//3vfgdl2nCVCvw+SsV4FdvcJjEoUnE8fzWxjyQsIfp5PIgPJoSoRl+TBWWZhT+UTCrAfmJCyHC0naR9QiZQpIw21qWzaAUrEH38Tnyrn7VltyENeG+35XhP1tbjuZshfnGSxr3lFaxouZyt+/fB7wAL4wZ8agzIumf9H3NSm2xCXV/A6PgrnXsjl+NDfGgIY5PTmJieFuB+4fJlRONxwSiEdCdGp5HQNnim8THUTwmYGMCwjbOpX+xTyArc9J7lF+1Hjn/1jZsPeg6fuZ4uuln3Qd3Pwux+T1/3MBFZ2SONAdRfN8+9vj6hVGBFG6+9jNU2Im1YH/rB9QD3P8oYXPwZExXqGPHeH7Nv1Bdf+OxnLzOzlynJySz/1NQX6pS2dy3FZmqfZdbvnQeJYcf3foZmoV/cfPV5q5W267WtD51f3FFEtnOQ7A6FbK42VhTnm7rU6U1MwjtaEsdi8NgNddM+Mz7WQJm0KjX3lMFP50Ztlt2HexcTXyKder5KLvTpudt9APYyoOyOuHlm8jnjWGq9U7aGzCoy7gka0FnzeHyiK+31+FCv1tFkocGWQ5iBBJHKpRwq1bxo229urmBra1V+zxzvwx3wY/7SJYyOTSAcjmPx8lXEY9TLJhPchVajhvTJITbW7mLt3gqOj6j5lhZQm6D4lcuXkcmkcHiwIxr6zVYFtXoRrVYFLdRQrZYEKKeMDEGLQp6sasU+JQhNgJwRXJ/LiXAwgKGhIQwNjyCdzcLhdKsotduNHPXm0icS4SaQzAOHGvKUc+FBSUY/GffU0Q+HQ/LYmAKWTqdxfHAkBVY5nGTD8nENxFkAkhIsLuSLBZG8IVAdDAQF2KaDn8+xkCkzFAjmexEJReR3SsVUazUMjwxiYmpMAMe0AK63sXL3LqIxFpgMi9QOC5weHB4il8/LAU/5IepdM6LOQAYDFww+qH4w6KCCEOnMEbweShCUUS4X4Gg1MDQ0iOTwKOrVBna2D3BynJcsCaba+fweHKX2UKyk4fOzEKxD+tWoOBAJJeByelEslFCrVKUA7tWrDyMej+HO0i2sr69KxgSZ4CxsOzs3j0w6K0Vnt7Z2JJgwNTWFkdERYZAzSEG2PZ1j9uvKQ1fks+w7i8WyPzRUxifGhSlKOR3qkUcHGDBICnB4tH8s76OMyxNPPoWjo2O88+772DtIYXh4FFcffhSFfAVbmzu4fv1JafOtmzdQLuflm1I5sVhYgCcWFWKKrM8XRDAURSqVxubmFiKRqNxza/se4okQEsNhNFFBPBGRZ3P37roUyB2OjaNcrEnBY5cnAI+XTH2vAO9kSzMQMzs7K0Gp9z94G416SVj3LKjM90QjQwgFB3Dz5g0cHh4I055BpInxKVRrTWxvHyKbK2NifAbXn3pOCp0eHJ1IgOrytUtY31zH7/7u72Jh8iGMDPNaDtGTZ8Ds+IRzrYW52XEMDrlwsHtbikTXCiWcHFGuyoO5hSTqOEYmvQ+vK4igdxyDA3NYW72P+HAI1UYWe4dbIgN0/fHnAEcAa/fu4yR1IvUqgmE3whEPMrmUGECjY9M42M8hl63h+U+9jJHhGdTq3HeA1bU1hCIBpPMn+OxnX0IhnxFd+0DAgw8/eB8zszNYXV3H/kEa1aoq3vr8i5/Fl770ZWRSR/jX//u/RCqzhWuPzWN3bxMHh0eYnFzA49efR7lYxYvPPy+ZJmv3lrGyvIxf/9V/LGuPbPT33nsbB4c7eOPNH2JndxPXH7+GqZlJHB7sy1ri3nLr1m35GR+I4eFr07h8ZR47+8w8COEwlYPPO4gXX/gKxkauIJ+tIBQMYH1jGdeuLsgc3draxdLSHeTzBWxtbUnwZ2NjU4ozX7r0MB555HEpWBsj/n/cAAAgAElEQVQKDUitB8qWkJ3P+hIsds3AUqmUl7TWwcSQrB1ml3ncAdRrLWSyWSzdvQVfkGMeloAVnQHu/9cfuybyWH/2Z3+CS4tz+NLPvIKV5buYmp5DIp4USZ5slgHbOpbvLsEbcGJ4eABwtZAcHkG14kCt6kQwOIBKuYy1tXUsLFzSBa15cqjgNMFcZSer801YM2cA9xZbpxss1lnAbWawOqvVGWoVGzXgL41yO+h76rzrMjAUm1oX9dVODD9DINgU2CKjx1yToHOvr277Rf2t+k/GvVxLWFJW0rukATcZ/HbiYHdHgHtPNQs320HGPQOCGoCuU9+Tf7icSI6NShHrJrPiymVU6k3kK3V4QzH88n/86whGYppxT4dP1arheaaCP3abRtkYoilOT4hpzZp1L1JIkrFovd8wu8W50ddRwDSbperc8DkrbXcHPGJLKKkcfnM8GOTnuapDJZZ2rw5mCJPMgL1yLcXaJwRPwJ2AMXF7yeMQmRwWKlMgvSo+psFrUyhWxt3YUuwLg1rUerUkTxRwz8CDYtybL5EqYoKE9FEB5CbYYP6W5yzd1oQWHYzgeChgWsnrWMB9bwvXPs6dc1ZdX7H3dSFbjoY8K2b86PUiwSY+75aoOIgerH6fYYO0oXoDZBtWnLY+pb1nEEHM/BbJGAmeNNqlp9t2p/HTbIE30xfpn7ExteROmzloB/htQD8/I7axjfkno3dOIK5jdG0ZJQqI7+F8d7DqLLDeXEe1n7i9lSlk9jfTt9PAvfm0meX2NdefD2vvh+yeHxP7Ve6bDWw6I0DTPTvbPnKnO9RzEpt50Ol32KArvSeqS1nj8OAjopbbWV04y/9/UOBe/Mw+x6l7QKxeX+zRnv+O08z69jh36fv0JB52gJXn3+lB55h9bM4aczuAd3pu2ebAA7TzrF70hSv1+HC37dFevbZnb9+T1dxTT/js+WH36T/uHOih2mubmxc9N/u49DOf+3nPx++RdYVP/n7dtFJFsJT10Z5yFrHDaknvnehU+zT+I58zhIA2OmbhPWIHGcFrZdTIN/EC6r1/6xvfwNf/6i+FFEY7jZnwxDoI3FPCjnYbg/PMyCcoT3yChWRZ94069FLrjeSwIP3RiDDqh4aHVR0iU5PFnHr2+SrXVoQMKSbbRWRQnA5LS9Bu2/be4y0CiH0tmf3TyDCy/QTu08cn2NzYwMrtO6J1v715X3TvKUNJ4D7o8wlwT7lFNYZq3Ky22nXum0rn3uOFx+9HeCAmoD0Z93OLi5i/fFnIoiKXQ9tRPTQF4PN5mAJJhiBkgHubTaf6YbcdtJ3wAGdyr73J8a/+5qed+RwfY1U9yOZnHmKv9vd7GF94yGrjq9f1+pGzOXX9NnB//tHacSjpBa+SRDpb0k8bPtrj6G5f9yh3/S1/dr72cdumjL22CatBe/13W/Ow7Q7Yuqk2zvbR1W6WBu9PTZh+Z4tpkOU4qrvoC7ZPMCv9R7agtlyO7cba0bLr3be3e/uBLcPaZXjrQq2UETCEpzZLRzfHjIreJ3SowW7E0qFj4VW3gLNqc7T6Zxj7bR07ex9teob2eWrfVO2Rz/YT1MZR95owwH37AYrDakVlueGVK5RpUXIMfo9PnFx+s33ipIJpYGWRxmGB0sPDbayt3sH27n1h2rJoK7XFyTCODgxhcGhcimzGY8PCNGfctFEro1zMoJDPSsXxWz+9DaejidGRJMZHRrC3u4nd3fvI54/hdjUE1DxO7+Hk5EAY49R9JnAvjHPqpFfJxnfDJ7ITfvjcHoniMrLNopiRWBz3N3cFpGFkmoACQfST4yM5LBiQ8Pt4cCpmm9HjJfBNljvlcNbX10Vah5rODDaUi2U5fPlNmRu+Z2xsFAPxGAqlkjDMj0/SGEmOCUjNbINikXJCR/KzmM/D7/UhHAzL4zjc34fH50ZiKIahZAKDQ0MCUvzNN74hQZVEIiEpb5x2nEeU1uCzoxMfCkeEZV/IF5HNZWWOkZVLwFdkNUQWqIJGk7I0J3C7KXHhlIK/o8kRxGODKBaq2N1hvQIC6Rn4A364vU5Ua0U43axIz7Q+D9KpLKLRBBKxQWEAZNMZKSjLw5rs+mq1Iix41i1gNgI17WmExOKDqNcaWFpewfbWjrDlE4kBYenT+BCmZaWKra1tsB4AQeiDgyPs7R7C66U0TkwCMMnkiBg3Bwf7Ik/k87mkyGtL+lbG2sYmBqgz36QudBG5QhnhEIMRE4hEYigVK1J4eWhwEPv7u1JPgfJEx8f7Ul8hFCQDWRUADQSikn2Ryxel7ZSxiEZCaKGKSjUHfwDwUXmE4P1gTADVo/0ChuPjyGXz2NreRp2yhE43Do8zCIdpjE0iEorKmDNNcnt7E6GgD4ODA9hYXxVjbGJ8Vtj0W9vU4FeZMGTeXrp0GcfHGaxvbOPWnRUMD41hZIwBAC8Gh8fwxFNPI5oI4ebybfzg+z+E3xXBlcU5TE0NI5dL4Uev/gguVxCAB088cQWV8j5W776N7PEOjnb30WoqqShfsApfkDUjMggFwsgdu4B6Am5XCKOjg4CniFzpRCR7nnzy0wgGx/Hmmx/g1q1bCIeos1hFtX4MX5DjGYTb5cPJSRGJxAQ+/dKXkRyaxdrqDm7eXBEg+POvfB6FUlayadZYX2FnC4uL8/jgvXckkEMQ7trVJ7G2sY1ypYXPfOYLIr+1tb6O/+a//q/gcFfw3PPX0XJWsbm5jXhsDP/kH/8W7q/vSDpmpZJDLO7DG69/H88+/Ryi4YQUEV5bu4dvf+cbIm2zsnJL1p7b60apWBRN/631PXiDfszPzmJoKIqHHppFKOrExvYqcoUcHC5KRrlxafEZfPaln0MoNCjpsKurSygUjgTk577/2qs/FuP8ww8+EDkfBkSnpmbw2c+9jMnpOdG1Z7FtZidRtmRnd1eyB2IDYQwlB7G9cx9LS7fxxBNPyfyvVRvwesiwYTCxjFItj0z+BG++8SauXXtUJi819T/90vOScXBn6QbiA0FcfmgelUpZMjZaLR9mZq5g8/4eyuWGFKRuOSs4PNrCI49ew9z8JaSOCqhV3ZianEM2c4yDg0OMT0xhbGRcZMoUI5pf3H95rhmAnaet53ypRJs0i4D/JlitQT8Fslta3cY5MOes0eHuBkLPssGUdqhmytuAewGsDBCpmdgSvHYp4Nf+ZXfqO89gpXEvvTfBcVVTTL5Y2J0KTB6XGzv3N/Db/+K/g6+eh5t9bEEB3PpeBO4FmHYAoxPjElzl2HAPyJcryBQqcPkj+JVf/xpCkZjs7ZxbduDeWE1t19KQY4wTY8u6k0BIy8rsExBb90MqwNhYimTas0CqpWevggEdxcUarJ3A80UVm5fzVI9DLxumu+4OB5LtVplkLBiq6joIA79OnVUJGagx4rmm5XhUwMT4aHwS1PBnUIKAv9KINV/MMFMC6mqEDEivwHdt0Wkg325TGauOVpB5n9NkaLKfOtYjYLtmZ5v5acBpa76qVHUJpAgwpNrDs4lSh9w3THusIEdDCA5Kg92UlFYSVUR829NVP3gDOpk5aCakFGm1PxM9Z+0oqQme8H4GiG/Pef1Z6YtGVqV/Zkw1OYYRnjb41ZV1YAf6pef2jA/TkXNAPgs2MQWjlYWv1ao6AjP2Z2D2kY59w0YPYs0k+15jAP2O/efUJmNmhjXHztqHul/v0LfXk/FBvCQrdVd5YpROsX+dB5bZWfUdn+mzAWd9Xp6E7CPne6Z2oKhzn+3cd+2SVv3gFv/fAe7P0/zvBBwv8vH7GZf2XvYAQNR587iXf3kWON7veujnfQ/S115rwb7X9NoPrM/0wo7M4uhzkfTToY7Jr4Bf5atL67rhnjOv+PcduD9/D+13oHqD9Z2ftrIHzev9xuU69w6DY+ldWoNA5ryydBhMLSMlRahsKAeKhYLIxbz95pv41je/gb3dHVWQ1etFOBTCQDQqhDUSN5T/PChgPesaUZueOAqvRDmcYCiMcDSi7B5hzauf5ghWOJK9ZosV6FdkGg1Ia1qoml4amO7IfO3MzuT4da+37oK15rly7EiAZF+kLmDqGPu7uwLaL9++I2z7nc1NFPI5hAJ+kcshTkNbW2xhPdUZYKC9rggaqrYRQXvaJA5iOxyzYAiTs7OYnJ7BzPy8MO6pd08Mq1qri1xOGz20BkmtLdWpDiKGoth3r2lr7fW72s8G7jt3on5n+6n39bv5dRjbfdztQTrYy5DvvkX39S46wPQzUZcRJpHe/GwXPt+Yse7YyRbo/XofQ3LBW84LLNhPWOv3zmCD7fJcgB/zUFbzQjvgHYPf2Rblr3S+ZrYGYz2329lON7JfsPdMUZ/R/9O6uYYB1TYU7Yx70aVtuyFWVoAMiw1Wl37ZinZpxtSpU7Ejyso8eo4pnRft5Il3aG16JmqpWm02TsvFU04Z28iUdLUZsY+UXVAbqk5156fbY6qlfzRfrZ8DrxvA6GWc2DdYM2sUbiHKtTLqAt6Xq8IoJ2DPQp2UX6EjSXBAHNUWC6+UkM0cCXB/f/MuDo/2UCjlpXAomeozc4tSYJP62G5PSOsrB+Cm4+9owO1Sqejbm9tYWVpBtVTCwvwMAj43tjdXcXflJk6O9+F0VOHxtrC7u4F05gCNZhn1ekVGmiA6WfZkHLvcTL8Kwe/1i5YwWYos6Dc2PonJmXls7uziMHWiiwZSkqWGUiEnevgeJ+DzuBAM+qRoCllvHAtemyB+pVbF6r1VVRTW51fSPrmcsOipx05ZGOr6DgxERWeOUge7ewfY3t4VoJaa1vF4QgD37Z0tFAt53F1ZllSx0WRSwEVWnSfbmFIddNyHhoewsLCAUrmEzc1NYaWLCnWjKcEVPicC+jzMyARnwICyHvlcXl6jFI/fHxJ5GDIwBZ8Bi7p60WgUCY0gEPCK1h41roUN7vDh/sYOtrb3NHOU51sdHq8T/qAHk1OjSKcysq9yLMga5iG7v7snxXM5VswwIOvY52NNgqxiEXpcEnQgi5fBEBbl5B5TKmfh9TsxPj4mBTxZMJia95TWCYUH5D7LSyzg2cDExDQiA3EBEacmZ7G8vCxSQvE4i+24cJJdEb3+So2a0n5huzOgQYmZdIagMCUHvNJmzmfOnZJkRhDwL0j2BftKQ4rPvVhSEi9ulxflal0CQJRSqlXLaDmqcDrqMjejES+iMT+CIWY3BIBmDI2aCzvb20gdH8LpdkgR4nQug1y+JDUfRpLjSMSGBKQhcDMgdR0cok/O4rsEy4eTowJaE7hnhsHDDz+Mhx++glu372Bnb0900APBCI5SzH5pYX7hCh67/iQGkwnkynkcHp4gfZDF+GgSzz33GMqVLL773e8iEkliZ+cQw8NBHKfWsLt1A/nMASr5kjD4aZSVqnsYSjoxNjYgMj079/P48L1NVEpePProI3D7GnD7m5icnEEgMIxSgUUyg6L37/KUkDpexsbmB4jG3JgcH8dJKotUKovRsSk888ynEU9MYHPjAFubB3juU59GIBzE3uEuxkZHcevmhyiXCjhOHWFnaxMvffozmJ9fFKmj+1v7aLQ8ePLJ54R9zvX7X/4X/xz3Vpfx2JNX8dJnnpdsmXrdiZee/yJqNWBvZxfb2/eQHA3h7soHGB2ZxMTIPGamZ0XL/ebtn8ocKBSzwsL/sz//U+TyOQwlhiUwMZQc1nugH7MzY7h15wNs7qxidHwYCw89jEaDhZaS+MxL/wCR8JDU+bjx4Xt49703MD0zIWs5fXyAWrWAO7d/Kmx6Zs1cu/oYvvQzX8HYxDRef/1tnGSy+OpXfgGx2DDefus9KTzM/XZqZlyM/b/+m7/Ew1evYmZmVmpSLMxf0esbcHuBH736A/ze//37ePlzr+Ar/+AreOfNtxAO+/CXf/lHcLlZe4NZHQRBq8jlqxgcnMGzz34OH7x/R+SgRsaTaDoq+P4P/gaBkB/zc1dwnCphbHQRzzz9KWRzR1IgOjaQQHJ4DG63r13AkWcJA69CK9ca993AvTmfegHyBsCx9F0NmKlOKbvuq7kOx9VenFYBh4qh3PvLWCddmpU2URxK5Sh7kbI2Z2vb2p0Zcz/zdmLC5tg2TXG1COQ64HV7cH9tFb/9L/57BJsFcVh4QwXSKnZUrVFXRAinQ4D7ZHJYSqny7MgWSzjJlQBPEL/+G7+JAKVyWKRXtG5UYVqxJ6TouuVwmYB9h7XGdGqjO6+hdWm6MJ8UmG2XBOL1yYriZ5hhIcEWFp4lcE+N0jbZvSFns5KXU0+OrKpOt8VqSfvZ20kUGoAnKE/GtwTnpZ+6CrDOXiRwb09kF+DSsPLlrS6ti6+Y/O05SDpWl6NmgfcaK9Esenu7pSqEDuzLPJZ/qmLACjUm4UHNG54vxpJVhC/NktfzS9mK5nOG9cYZqIoGs66GZDdovX5FFGsIW80Ut7dMcJWlaUZVuaS6CK96qCowprNAxErVGShqgVkattIjCYootr1aiXpCdDHiO6x5W3E7+Yw98KbH7RR1ukNb1ybVZJsLNm+g/Sja9+WcM6UL7A9KZIbPAtHN+u+9T6gwk3VXe+zAHghR+1znNfrxqc/Tt1c7T+f+dHovO0/z/DRwbz6vANX+nMNeBVzNTmx8KPseqNqt9gw1vY10Wmfru30UM0fUR85rm+xmZ+zrPUaoxxlgntVZfTsPE7joxuefFN2f7qxbJv6XnsN2cpms6D7Qxn7mXHcLLpoG5wHA/d6vJ4DVR38uGuvuedfP++1rwHz+rPZ1vt49J/ufgw/Sro6zUW3IfYP1HdteV6Dzovlz0f8/ah/O+9yD3/M0UK9G6LxnY+oWWc+r3/t2A/eiumAC210ZRNrIUmRMm21A8J4yLJTGYfb2vbt3RcJyZ3tLstIT8bhk5zNLezAxKFmV/CZgzxbT3uFPsQE8rCFlyLF2KWYdr7dNSW1atPdgVXtKy8K0p9Vpieg2qG8CRl3nt1kz7T20S/ZQmQfKhqAtKCTVSgUnx8eCa6zcWZIitdS4393cVDr3BO4D1LlXEszCutdjSCJKO9tP2xUC3KuUOA3cBzFCTf+ZGczMLQjrfnZxQTT9K/WagPdtxr0+k8ze3w5vKCPZsgW7iQLt/apzPZ61B571umLc277sA9k+MPs84vrdgB8UuD91SPS5+vtZWL22zd5pY3pR22Ryeo1br6ad+VDaRrbAre2P9hNIOHsIjJfXzyBpELrj8Ot0gDqu0qNgyfl3MX1Sqe4d42V5CPrlTsBeJHTkfm1XRbOIDAVJVk7X7ZXTdZ6j3daQb29derw62qOK7LUPZztLvWNz1467YfboNDiyshQRzR6l1VulbNpNtJzi9ml73up7Wz/WFkjo1N9X7aUPIZu5ZpMpthQ1k7UMFxN7JHVHMX3ZH+NA9MoOOLXGujYce1+6jbCOPUMXIGE6kZJUsTKKyH6Wwq/1JgbCUWEFKlkZOqRkv5VRKLBAa0qY8CeZlIyVP+CTIq/DyXEBranz3WoRPFZaumTssXYmHV5pZ9ON9Alla9KYmR5Hs1bE/vY63n3nVRzsraNcTKPVVEGCao2FQOuo18sCaolj2ZBcAAkWsPAiZWNIt966t4FAPIZwLIExAowRFi2tS8FSssJb9Rrq1RJ8bgfqJbIfm4iGA4jHo1JElan6BJIVVuBEtcpgRV3kdJgCJ1p0ZMa5ncK4V7+7JIWNEivUKqfECtniM7OLUlCGLNVcoSBjeP/+BqoVVZSVkj7FfBqH+9vkEoqUCg9tsswZCAgGAjg4OhTW/0k6rUB7EfZXa87jZZFKr7SP/+MXJX4IPBPgrdEQIPDirAtzPhzxwuPm/JNyjCILUq005P3UZi+VWKjYIwEA1j5otmoC8scHByTYQACbbIJKuSLFZin3kMvlJAuA6X7RSEQyGChrJAV6PQyAANFoRMb27t1V0aKnVn0o7EM4GpTityx0yzEn+5jafiymuXpvUzIByJgfSk4IK3lmahFHh8eKXc2MiogPq1s/RrVcx8lxAf5AVLS7vf6ABMwY+CCITkCCeufXHrmKsdERZDMZyYCgpjkDVQRUOXcZKMjlSlBDSVDNg8HEMBotMh75Yh2tZlkCIC6XGlO/zyWfCQVZzDOMg4NjZDN5hKNReV+umMVJNiVsC2ZDhEMD8HkCiIRZM8CNfDYnIE2hlJFsBQY4SHZkm2kIUTqIxt4hMzbKRZEz4gdO0lkUSzVMTM4hkRjB3uEhBuIJeNxB0aevlvN49tlH4XK18Md/+EcYHJ5GOldCs56F11uAx5lD/mQf2eMsJiam8Njjj+DkZA254iYSCUouBVAt+PDBu/dRKngRjyWlUHS2eIzRsSRC4UHUKkE888wXsHjpYeSLe3j7nW/ijTe+Kdkd46OTqBSZFeOQOgbTc9OIRAcka4BSLJceegROj0fkoOZmZ/Hqqz9CMZ8Tbci9vV08++xzuH79CXzzm99DNDaMX/ylX0Y0OohIaEBqX/zVn/05Xn3tdUzNzuCVV74oRYxZn4BSTg7uO40aUsfbOElvYX3tJiYn5vDwlWfAWp6Uc9o/2JMADuVstna2pL/DyWEBqCcnpxGORHHn1m34PF5cXpzF0spNfPcH38R/9Cv/ATcz5HIVwBlELJrEwEActWoRv/O7/xqlUk6K9jLTiIHHt976Po5TW6g3KhiIRXB58QquXnscTzz5Ar7+9W9jZ/cIn/vcF3D9kSfxrW9+B4eHKaTTKpDHtbN7sIVPPfc0xsbHkM3msTB3GSOjU8JCrjQqePudt/Huu+8hGo5hcf6SSCQ9+ujD+N73vo6l5fdRKOwjldoSiTOPL4LHHvs0ikUnPvxwBbMzlwBXE4fH28jmDxEZCOOpJ1/A0p1t0fC/fPlhhMKsO7COyck5mbsMCjKbhxkaSuPegPZKKqXZtMDabtDenF92h6EtgWMDnLtB3Q5bQTBP60zvdi66z0ie8YoRLDXXLb11AevVldS/1fku8jbnAA2dfVKALq+iCtRquRACpfQ1Wup6DNCu3l3B//E//w+IOquKkS4a+KqYLe2CUqWsgsset0jlMKjJPZrnUa5YFuC+2nLhN/7Zb8ETYHFaJZFjGPciU9QLuLcNiIDzbdCe+SyKE2+cL7GonCrzTAA/yrHowmhklYs0kHayRHJHM9UFsCcrXzBibQtSU95WlNX+nM+2R5WtpeRaqHdP0F6B07RVVMBGPU/1HCzLkzaGAM/yDCRnQNs16vlIwIET4BRwb7NPtfSRfYwklVuPm/11joUKmJj5rwMWTjX/jWnGezNzQMlICcxpa7dK8FcyQ5Qd0qnjwv632aU63b1dMFZHSxRob/k81rNUWQjqv1YKCLMmJaShpWsswN+yg+02pAGsO/0etVaU79tpW5t1a9ak9LaHzn83kNu24dsmtvpFX73Lg7CKAqrP2XwhCWSZAnX69TP8Juuixr9Sa6HTH+ArpnC13cfpnMFnOu59gM6qjwq0P+3ndoK9560bCRB1+FVmXPoD7aUV7QZ0frb7edn3X/OMTz9Dm6/c4aco3+jUHiv7ujUI6myxfNOz+279p9e+3YFj9AAS+sEfzrr3hcC9zSe15rO+mhDDNAhnyGF6ezgNTqrP9IvdnNXeXsD9mXO3q/j1eeN/Ubs+zhjb73vRfc5qo7l/L6DSfOajXrufeXlmu+zzUZZF/2u1+5rd/v5F7fqknslF97H2hf76Zs19vS+fC9SfWlWn1ki//bS/ry2j3AXed8xFxRSQl6TqlJAYlAQiZXFFWjeVwtrqPSEjJZNJIShRJnZsbExAfJIyBF+oM5vO2I6KfGEUXmRLkFS5Lt12O0HD/C7zSduhejqdN+rmrLOf2/bzuheGZP5vPmv+pi0rtZMAAe2ZcbB+bxXLd25j7e497GxtYXtrC36vG0G/HwEf1RGoc6+ICrSTaSORHMk6YwaTMgVqCeD7gkH4AkEkkklMTM/I9+zCgkg0U+eeoL2oW7TPU2WHqxPHCFFboD1tcOmj7XxSS1DjjXxrjwE8y37pXgs9gfuzJqR6dmfAyme93mP1tYG+flfmOe/rcV72fHe/i6z7epYhYYxYZViapd9vF3pt3nZHTS2L3ubkgwH51sTot23W2HTOpJ5Zpe3Jpw/8Cw1IcT1POTVW2/R2ate610aJ/axpp8cad6LXQWQzxsxIdo6BPeG762TrWEWGIWOWWacuvGHQqQ2mm5FnCs2pYqdtfS2zkI3R6GSxC5NaYxa0OV87DxbKZVgGqWK5iPSMZm9LhfAmnVEy64joNzULXV2vWq4KUOh1+4VlJk6XHr9e66LbwRBnrEsb9EzgRJxCgdBlO6Nj2U7FarYEzCSATwY72YKUSiGwRXYli08SpCoUMihRI7xZRTgaVoVjXS5hAzscHpGBcDi8wnxWWrWULCDjXmVKOJw+wOGRoqRku6+vLuP2rfewsXYT9UpaFb2tFlDInQhYSrZ/vVoWWQbqq1M2QgVG3HC5yZan7IBTpE1iiSGk8wQ6HJieu4RLV65JOhoP0M2NNWTTR/A6GsgfH8DZqiIc9GIwHkU4HEazVRddah4C1KUORSLCfs7n8wJa82ChPA6/WVCWxU4JdjC9jXr71Kp2ubwYGEjA5w0K6z2bK4guvWjVB7xYXl6Sz1HPu1UvI5c5hKNRFfY5swgadWr5+xAORSQgQMD86OgIxycpkW0haMOABYF+j88rZ3WlRgOgLr9TQqXRcMo8ktKLzgZCYS9GRuKIx8MIR5g9UMX21jYKBRbrJbue2REhzYAyxgNZj5TmoRafU4IXBLk5Nxk8YZYDwSVmBXCuDQwMiGxAsVhEo15FOBIQ2Y94IioFNFlfgDI4lMwhQB8M+1BrErCqY3QiiUQ8hlA4KEVra9UWarWWFFX1+cjKBybH5iUQxIK6rSYDJ01kS7fJ7UQuW4HHFYLLHRC5HC6qVOpQNMwrVQaAThAOBfD004+L/BD7sr62jv29A5GeaDbIlswhqZQAACAASURBVPShUKqJJn61QimimDC0qTNIlnajUUO5lEEuy4K1DszMjKLZqGBre1MKqZJZTtb3/Y1doOmT+zQcLOq8D7DAcouFi2po1FqiZX/l0lVBEzmndw/WdICKmQJ5mUtk6XNNsc7B8PAQXB4nstmMrNVcnsB9CYNDI7h0+Spi8RGsrG7iaC+LR68+LkG1RrOAeDyC733r26g2AxiZmIbPWcbcAovg5nC0ex+HuwdIDMbx8CMPweUu4eBwBfncAXL5MobjI7hzcxeFLAM+UUSjUYSiXmTyKXl+g4kJjI1eRnJkDNnCNra2b4sEFgsBt2o+BDwRJIdorA4jPhRGOneAjfv34XAG4XD6peDS6MSoaDfu7u2gXqlLIIy1HigNk0nn8P4HNxGNDOI/+8//OYaGxoSV4metilwWH964JfsNi77yaIgORKTGQ7VShNfrQqFwgh+/+m28+uPv4IUXPo/PffbnsL56H0t37uDevbuyZ9GAfuSRR/DQlcsiU1WvE3ymjIlXMko8Lg9Gk4PY29/Fn//FH+PX/sl/gtX1Nbz+5luYmZmXQlF7ewwQ7OPVV7+FgXgIjWoIS7f38NCVeXx44w04nAVkMseYnByUQOhwchKXFh/DrVtrCIWHsLh4BS9/5mVsbW7jYP8Iq6uqEPO1Rx6SjI7x8SGZwxsbG4jFhvDII0/IXC3XmmAN8Uw2LXsi1/79jQ155jc+eBvZ3AEiUQfu3HkXkYgX1Tp19FmrxIv4wBjCkTjCAyHUUcDR8Q6y+SxeevELaNZZWyEmgbaxsSiuP/YY5ucfQi5bYgIvgsGIrBcFrCjA3gD4DACeMmB7yGX0cui67a+zzr0OB0obQOb8k1PaZncYaRMBfcUJUkCc6MHr81Ip/6jz3LDFe/VBmdYaatMpvlJoVkssGpaWODO8Is8CYdy7sbJ0B//2f/kfEfe2pKgrG9NmvjscyBXystbdXg8SyWGMj4/D53ZLm4uVKo6zReQqdfzGb/6n8ARCOihL8FgD+HbGvW58G5i1tVnAZ81cUxx7NV4E3dsAvrxHgfF8TbHolfNjAdlKQk+9R6T5dVFayxmijmv7mpq9ZuDPjvE1YLpxlDXLqm2XaGJBneC3EjFVDioBfP2sTWFeec6SxaCAfgPoc39w6iK1nc9RtVecV5F9sljobCtTwPnT6OArMNxUa24Kg12R2mlLOtB0qEw3AqnmPqrQqWbBdT2bDrjWgO3y4IwcjfW7mXtk5qv6BNa87aZqWg5oV2BG2tsJqoqrryV4LNkcXb9A6+W2R72Hw2FA/G6H9ix/znq9U9pAWaM6u0KvR+uaFpjcDcR1+w/q7y6P+5QHbv+/ZWuruWD2EOs96p4WKNJrPPopRNu9r7S9HeOzdTzT7nef9beeX+1/a9/kAYBARZa3AkFtkFNNYt3zHvUIzHy2Ab3qtmaOWc/tdOvNHO7BpNWBUDXu/UkRXTTf7Kz7frGG857AaeC+d1ZEO/zQ0QB9HnVljthmeXv/6HcWXPQ+NXvPR2M6AMye4ILefc/5n70dn8Q4n7f3XNTnfmwI+3lw0fU+7v/PzGqRQ/k8mPX8Oz8IcP9JPpN+x+O8e9p2Wb1zd+NjpxG/8+7bjx3Z/fn2maIb05bpai9pa0+VLEmRKrS0FkyNGzlHG03JgKd8MBnoJK2NjIyKTA6PJSEl1BUhsF0HRhXKUXiMLoxudtEO0oOxlQRw7ghb2+HmM4ene2zsmJEdb+plT9ttIztwr45sJfNHEmPmmDr3x9jauI+VpSXcXVoS0H5ve1sIcJTKIeZD1j1JLaz5pCsfCS5B4J5joDAqiPxNrdWCx+cT4D4ci2F8ahpTs3OYWVjA3MICxiYnURXSJWskKbvQZCMSoO84hQxYb/+pdltzmrXth7OylOxBwLMG+4GAe/tF2tPdAPa2zfYiMP2TBO5PGyv9Lfd+Nhh7P9osl3MNWvUIzwPpO8bQ5vT0el2u1bUbX3Q42iM6/Y1EpzPa2Y5TW5Da/IxD0/Xvs9qmuWf63do5NX91FwoyhVNPRUPlzraQiZX+aTHI1UU722GH8O3Avc1g62AviCul+2gkbKxAjdp01H2kiJew2yyHTDlVNodNg+QKUNYMLbrjwopgQEM74ra+0fnpPHBMv5VEDtvXbCjmGB1yFtBkO+oC3CugQ8UMGqLfKm5Bg6x0L8qlivRN2O49x1iP4RnG01mbsX3eE2yoMrIph4QCYlWxVzWu5WIJpUJJ2ky9auqYuz3cXhuo18pIp1OoVBVARmBOtGQdTri9fmEsEzgmgE/msxoPAu2UbiCw7UK94RAQl4VcKVNCNv3m5jJ2t+/C5SjBhTJSe1vY3lgVbXyhypLF7dTp3HXqtzOQQPkhVmH3IDoQgz8QgscXRNPlRb5Ux8jkDC4//AhmZmeRy2awunIH63fvIHe8h1Y5B0ejBI+riXCQQHlAiqBSMoOyLQ6XG4FQSFiPTCGvVijXw3oFZN3TsSXJnwEJh2jN12tNlEpVkZOIxQYRHSAL2C/PMJ3JyHWCQT/SmbQAr7VaGY5WBY1qHmhWEAlH4PWRfa6K7pK1z8KVDG7QICBTmJrHPCRFi5ZzSbLIVGE7toMBB0oeNZoOhCMsfMn/NeDxOhAKeZFIRDExTukaJ9bXN7C/fyB68izGOjY+JffN5vICnpcpf+Ql85yR8LJokVOKh2AmawAMDZJZnMD62iryuQImJiZkve3t7glIPxALYXxiWIDYyYkxxAaiuLuygnt310UXnizVfCmPcCyAkbEE0KqgXGHhT7cEMSgF5PEG4fNHkMuW4XVHRKt9IDqISqWJTHYHnkAaoWAChUITlRJQqzqQzRYUg83RQKmUxUn6ECepfcnaGBsbxtzsjBgOXJMb93fgcPhFYobFOMvlJg4OTkQPfmhoVKRNhpNJ7O/tSW2GfCGN9MkBohEfFhanZVyO04fIZFNwsoaAh4U/MyiVKvD7w4jFRlEsMsDTEob/SZqFiqhRXse1K9cxOjyJcDiAu6sfInWyLfPr4CAFlzsowR/OKRoxTLWUWgPpY3I4pZ5Ao1kXY8bp8sPjjSIeHwfqfkRDA1LUOZ09QCDsQzZfRCiYFHbH5tpNfO7lpxD0V3H/3gpy6awUifX4HYjHWVPAiWIhhbW1NcSjgzjcK2N/p4pWM4Dx8WlMTCWRLR7iJHOIa9euo1z0YmV5DbFBD2JxD1burMLZimJ8+ApqFWaRODA9PQqXp46Vez/F0fEBwuEhtBweFMsFyWoKhFgkmoWxmUY6hOmpSSnwynoBt5dWUa0Bv/wf/irCIRb59SDkC2FtdQWra+t46MpV7B0cYW1tE5///OekyCyDfMVSBsvLN/D1r/8FlpduYuHSI3js0RewdHsZG+xbIo6nn3kazz/3KVl3HHcG3Vi/gfPC7w+IDBTTH+KJAcksWb13V7JDjo6P8ZMbNzA5OYWnnnlCmPh/+Ef/DsNJZpC44HYP4snrX0I0HMY3vvEXGB0dQOp4Fzus35EjQMt6Cj4EA8P44itfRTwxhIDHhamJSTQbimW9u7eNfCGDWDyMYMgjmQg//NGPEPCH8eKLnxM2vC8QQalSQzpzglTqAKnjI5HkWliYRz6TQSwaRnIkhu9975twONX77iyt4Uuv/DyqZSCdKeLxJx5FIOzGj1//Dl578zV87Z/+MyzMP4Fq2Y/vfvcHCAXr+Nkv/6zclwFFMup5RjEBRZ3hWvJNM+/RsoB7u/12LiCgUt9OmUJ256GXvWb/wFmMbuMLixPQlslT7E7t+6hAn7YJ7Yz7i+xPsUK0Y6dsBd0HnWErGvAMArmd+PD99/Dvf/tfYiikeO78LB0dZaM0USgVJajgDfgxmBwWhhblzNjIUq2GdK6MXKWBr/3mb8HlCwhwr8ZHseLlmyCrGUvbmIo9oO/Z1ikVp8/YUIot3wbZKafjUOQGcUjlp2KG2+V0+B5+hqC9ktPRGQj6WVLv3Ti0dpv0lD+gnVFVK0HbjKJtqhw3qYXSbIkDpxj4+nnxDYKeKdKEAe+ZrkLqg9LC13I1DEBo4L4T5FBSS0puyWRCqmgEw9eUOpLABWVsdNCHr0srbI67GbumwyVnLwPznc7d2eBD228xPdNgpfDlZfy1Pa5BPlVsmP3Stq8NNLWuZfmh8vyE1aakckxQoD2OeoyVXW7Ng3afDKivFonl3nYBTd3ObE+AvW00W1kT6mnamPRiLxo/7dS20N8L5wL1Vj/bfe5iR3ffxAD3qo899qoLyVFdV7RlKxuPp7+O9bb99YzsuYeedV2DW5j/m3ojJhCjxkYBRHaWvVnL9iCm/R7WtOgEIu3+uYbB2h87vdcqxv0nCdyb/j3IOJ/3XuXxdYL1dgkcK2dEP7OztYhOP7eLAJqP0IlewP15Z1wvkO9Bb3vRGfog17vIBui9Zk/f4azrPOj1+2n7AzxyZUx8xK+LgPtP8jl8xCbaCBV27MRczayms8ag/wXx0YB73Q69nBXPQIVilYBNN7HBYm7zf8ousrAo2vAk+ZGIRH/C7XHLdiCvN+oaL1GKB0ImIbFTA9UmIG/OX9mHZbMmUcCcWEZi2UKI9Il56vGcN6/PA+57rSfTpu7PcR8kaE+de9bxO6HO/c4Olu8sidY9de4Pdnfkf/S9Cd4TtOe3KlKr+mEY98Q3eA+OCdn29M0cbrew7ql1T9CeBWqn5+cxv6gkcwjYi849MzXbdqRGJNumuU1CqAO475xfdnfEkEPs42Ef07PGtwO4t0dFHnQBnXcze7M7HK4HvckDvr/f5XjRxtPLYO0AyM+IZvbzAM7qUk/w375TmyLX7dfOYx+cP3Bn9b+zDZ3X7/5Mx1jrtyrntRM4t3Tdu6N6po0ds8Wm0W7fhG2/y71MxFK93p0OqNg2Al9rhoXOAjAGcZvhb0w+xQqWK7UDCdY92xuMBu414cuSx7EZpIoRpRw4SXliyg/ZU5LezC2AG4stUGC5FbpbevzaWTcqRZmgfalUls2ZmzevLd/UfpVuNIVJyWABC6TWGS2sKxebqUdke0nBjjYjzMbxMHOra9rYnadewInZcNlXAe5F30xpq6qzgWPgEWY1JVFSqRSyWcpreDA4GEM4FJRNNpc9QZoyOc6WpPVTskWK8Xr9KBYrwowmcM8CeCr9nk4xWdQVzXx0IX2SEQkYAp1+vwfZzAGOj7bgdlUQDXuwcutDrK8siaZ1yBcU9j/ZitR+JmChAHUC2MxhcGFu4RKcbsVEnbt8DfHkODyBMCKxBCIDMRzs7mJ3cx31chZb925jf3MFAVcTPhevVUKroQILLBRYrtbQFKeZyeUthAJBLR/Ag4HgPSVoeLA3pe+isVZm8Viyhr0idxOOxoQ5z2d6zH7mMqhWyzK2ZG8zY6FSysPRqsLjbkrRWMq91JsOhIJRiuGI9nuj1kAkFBY5nVqlIqA7syIYtVfAhQL7yMTnt9KodYrWe8DvRSxGJn8N5XIegYAP09OTGB8bFR39nZ1d3Lx5W8AGFriMxROi088Cq2wzgehYLCSgdy6bE8CeDHCWXRwZGcFjjz6Oo4ND3Lp5G4uLi7KGeFDv7e0hFApifHxY5HbC4aCA9yfpI5EL4hzjXNndP0DqJIVonHJFQfiDTgT9TgwPxWQ8mEWQzhQQCsUwMDAEr4d1F4IIBgbQRF6Y3j7vANInNdHmrpRaIl1TrlZAXIys/FzuGNVqDvEYA1BRFAs5lEssTptFYmgM0zOLIsszMjaFgegw1td2kMszoBQRXXrK8xweHqnsBRasRg3RaBCDiSgymZQEenK5NOrNApzuOorlNPx+JwZiCXg8ITTqbnjcAQGgDw8J/GdRLlVFfsYJr6wnn4fzOC/BknKlJlkk4UhMAlucA9xRmDUSCvtxcLCHSqWIFmpiEFKWyukK4/KlxzE/cw35TA4jo3EcprZxf2sDDrcPX/7KP8T+3i7efOP78PtKCPgqqBUKqJYqaLkIDKYE1BkejmEg6kEuc4yxkQns7eSwtZGBxzWAoeFxLF6aQaFyjPd+8oaAyoPxWaSPKzhKHeLo6ADJZBQTo4t46vrnkDpK4wc//DYmp5K4fHked5Zu4+j4UAruMsi2trEuxVXZJwYpAt6oBE8IALLw75Url7G2viNBmYVLV9FqsZhrFCHfAHw+J9bur4hx9/iTz2IkOSVzRHbPVg3bu6v44Q+/hVs3P8Dx8SEyhQZO0hU8+fjTCPj8eP6FF/CLv/BVyYB4+613BLin0cm1+dhj12WtLy0tY3NzHZFIQOojTE9Nw+lyo1KtI5PNw+32YGxiFBtbK/j2d/8Um1usQ3Afc/OL+KVf+lUc7B2hVChiIBLB8soSXn/tVVy99gjGxykN9B78gSGMJKeRzaaxvXUTv/DzX8H42CSGh5NSf+EnH76HUjEnewzPkju37wItt9QQufLQw5K1tbW7JXvJyt0VyQqYnJ7EF195RSR3KuU6vvCFV3Dr5i0sLS9J8dyN9XuYmJzB/PwlqWMwOjqCn9x4D9t7G5LR8+ijT+KxRz+FkeSC1GL4gz/8N1JP4vHHn8alxauolCnvRsCZBUCts1q5N1wbvXXNz3IsTUqwkvawvowlYALsBjBUUiynv+zAfWeQwDCfu4F7dZZK6KEP4L6XrWeAe7mQlKcxDAflmBK4loKtLifef/sd/P6//d8wFNCM95aqvSFB2EYDxXJJ2uILBpAYHpJsnQCzqahzX28gy0ygahO/9rXfhNsXVI6MBniF5cXAtpaI0WZRxyAZq0mZYsb4U1ItvI4B2Pk769GojD8y6Q14TK6BAn3Ve42skJbI0aC9ubTIBFFyR7fC/ky6gywGDOX5JrWFtA68Cq6oAAv72wHcs/hsvSoOL8dIixoqYJ/1b/TnxIYTx1elYyu8XWVhcrzlDGcQXALw2i41rHuSDAjeu5R8kCler95nMgvoTFv2MM9dJgXU66rIrgF828Nu7G39GQHTqIvVlS2pMlmMtJGeqW0tWitQ0TaP24D66eLOEoARnXveXMkzmrnfczG1+6/mCuenav/ptWcHb+3OvCwJTYLRprYuxKvuaK0ny2cxc1Q5yga479dD1D3pqIOl79VtI/foB30IQ89RY6rbpQtvW5fozf4+n21vjZsl7mT1u3co4PSTOQ+AMeBSz+epn10nsa3HO/VQSxDgHFJQ9ye750Xn/muet3k+1qd7zSfrtQcH7rvnaPf1P3HgXs8Z+ww1GdrmtW5S31nP59SYPuC07+e6Bri/CEsx1+pez/3c46x9ot/PXvS+i8D1fvr2IHP7ovacem7nbqwXXE0dLB/pqxdY3c9YfKSbfYQPne5a9wS37b8f4fr2jzwIcN9xFMjYa5KDAYx07RexSvS5aAgNKnCvzrJ2kN2c2aaoKvdeyQAk8c5I2io5P5Frpv2i72WNiCaZGsyMbRJDmVaOamN7mnSw7s1ee/Hm0Qv3tAcKztrT7cC9tET3nQ0SnXu3G/VqFcdHRzg6PJDitATv76+t42BvVyRqCdqH/H74vR7Bcqh1L7Y0bfEGJZGVkoGRy1HAPYm0TgHu/aEQRiYmBLynVM7c4gJmF+ZFIlfJ5TSUzafrG+nH2jl2IlFtkRjawfj2Gaj5De0J0rkw+8GNHf/rN26qOIs23D6pBXnmzXVjP+Ie8rGW3cVTTl3+FChtBvzUBTr19HrF+vp5CGd16qKDxGJCGEOwe1Qv7nF/oL29hTZjuH27rvvqZyyHuQaBO8350xqDRi/KShk11zR9UJpSHadPWwPf8hfbBrJucgeI32ZfaRa6SUTX15WNQ8AZs4WZ+2nYv50hYSKk7KBh2JuiZlodVIBZEy5QqfNSCIPbsLCaddqs8srbGqRq/innTVghCi2SBoueNkFfpkNVashkc6Jxzk3a7wsI6BkIBeElm94JVMolcXC8Po8CXLX2LQvE0lHkw5FNTJxm+8FuMQY7DWVToMWaD6f/r2alAngt4J6fEPYZmfcuJzxuj3Q0k84gdZwSxjW12QcTcQGLjtMpYY1HImEpwkrmOx3kQrEswCMlWyTzgMVtnS34fC7JYODf+UIeu7u7KBbLKJdLklJWreRQyrMi+RqK+SPRoK+UciI10Kq24KN8TDAsIDqLLZYrRcVCp66Zw4MnnnoWTk8AlQYwvXAFY9Pz8nfT6Rbd6I31Nayv3EHQ3UIutYXj3TV4UUXIB1SKWVSrRWEx8xmWqrymUxx6HtRkl/MZse0sVEoAnpFzRtQZiBFwoc4sCo+A9T5/UNj2ZEam0yySqvRwB2JR+Pw+ZDInKJcLAgS7xDkkcMD5RwSEUjxBkYMpFcpoVJsI+ALwuV2ol0ty4HH8a7UqvH6fBJko/VKtEchgql0DtXoVpUpF3rvIQ83rlmKnHC9mT8zOzopMSKFYxM1bt5HJ5DA3v4DxiQnsHxzi3uqqZAaQHhrwu0Qqh5JBzABIJkdlHpMlHYvFUa/WRf6GwGbqKIWN9Q3k8zlJDRwcSsizZ9+GhuIIBl2itx0Kh0SiZpfSIOsbKFWKCId8GB1jEcwIIiEPXE4yy4vIZLNSiHWcUi/+EA72T0SPPxh2YDgZQzw2juOjCrLpOg4P8tjbO0LqmMz0GrxUa3JWMZgIIRhiTYQWKmUl5ZPPF+FweXH5oWsoleoi33Tp0jVEIoPY2NiVb7fLh/39lDZQICBrKOjFQDQoTNpSqSCZHyyYW60XhVlOAD4QdMPr84rmvssZQD5PqR0acG4UCyXRRed8yedLSEQHMMGslUYF6/c30NDUT6/PL1IPBPob9QZGR5K4cnkRb7z5mvSBhYNZBNfhIJvDL/InVx96Soogc5yHkjEcnhzg4PAEc4vXZd75fA0cHd7DvZX34G424fd4sXtwHy1XA+njLOrVJhbnR7EwN4PkcBI3f7qMg70CJscXkRyZwMTkKO6u3ZSiqNGYE5FQFAPRcdSqLqyurgvbfWx0HKPJaan1QAY4s4vm5uZQKNakYC+DSIuXFiQzZHn5rkjcMDC4uPAQRpJj2N3dxPbOCqamR0QP3+WKolRqSRCHAbFmw4nFS7MIhr14483XJfDy4guvYHcnhwSzDlp1bG0v40/+9P/C7u495PIZNBwhxIcm8fNf/QXJWjk6SOGlFz6Fo6MUXnv1x7JGnnj8ujA+GDDiuN9ZWlKse7QwMT6Op59+Roowc11v7x7Iml+8dBn5YgZ7h+u4s/wB/p8/+D8xtzgj4Ho2nUXQH5bnRzA+Go5iiymjBwwCeTAxOY9SuSXB3e3ND3FpcRpT05NIJgfxzDNP4a/+6s9x796K7JWH+8eolltIJmcwNbGIS4sPoVw9xo0b70m2D+s5DMRiSKVPMDU9g4HYoLDix8ZmCB1jODmC1dW7+M7X/wK+cAgvfvrT8PuCEgD87ve+i5dffhnZXBbFQgXPPvsiksOTiESjePvdV3FynMLCwmUJKjAjRzYFMbMNwKO1voWVbQD93nZat+1mjHNzWp226+xa3wpE5Xt6AuldgBzfx/1an9RtvUr5vM6e43UE5NUNaDOnumzMM4F7sQEUS1wy6DTmSDBXpEn5pJ1OvP3m6/ij3/k3GPSzgJliTjGjjo6OaNyXS+JskHGfGBpCLB4TNhLbylh+qdZEpenCr/z61+DwUE5PtdhwwmjjiFa/ZvLaAXozpsrJtIgaJkHZsMuMc23YT/yc0rEn8Mu+mHuyywbAJ1TNI8hk6ynioPqmQ6bhWNuzsTt/7bbx89rdkuwI0zv5nAssWMuzmHaVSJkTuOezVR2V1yRFuuVQTl7LtNYIsKggitKVNtI41lzqBqdVu5rCuOcYMHPNgPfKBtW1eowDaLOhhSVGxr0G7k0f7aSK9u9svYvyOpo+Y+xXMwI6SGIHPsSclbE1RZVta036p7IMxFy0ZVJoZsZpbKiHzGK/PqYB97r7aGHvvfyb8wqtcgp/ROBebmWeu2X/9mLM2axjGS9ZCz3z4nX7O/TWT/fpFHBvqNen2nPaq+4HuD/Pz5TEC1vgx3p2lh9o8IOL/Nhe9znv3upeatIZ6S0F/NvudIaLe+4ck3lLu1EBVf182YGnXu//xIF7Ydtz77faJ8B9l/xNP23vfs9ZTO0HASV73fcs6Qfz3o+KhfS7X3yUsbB/pp9z/6J7fNLAvT7h2vvqRZjQme37GMC9/Zp/V8/ionFuy83oN56HJ4qdIIH1j486nrtGbAvrLGisjWZpm8UERQXmsZMcbANghFmUraTlGGmr6Po0CmfTZ7yxhTqCA/oM1/cwxAkJDhiQzthfPbbDfubcWXu7eb1dw8fgv112djewbz9z2HpmJBKIJ55FMh+L0a7dXZUCtdS5P9jfw8HeHrxul9a598r7KQmpMD0l/SjZz10697TpSN4gaM9v6tzPzC9gZl6B9wTuY4mE1DMkscqoIirg3DpDzH0UJmhIF6dR4Xb2prZDuyNq5+2T7fljgHszT/62FmY/D/+ixfpJ/r+/41oZ7tbBc7oFpw0Z9R7LDemUzjHj8CCA+dmHQfup6T3JMkpPF9/p3eMHaUeP3mvjx74hKsYUJ6e4fjpT3TIglcGkjC/r1TZUro0p9WntKXQYazYgX7uWvedu263Ty0M75LZq3dIOcvnawLVRYrSPld1AVU4ZN0zF9OYFFLCgnHhdhJeMMSmwphwycf6EdU/wlE6hcgIp9ULwTgw0HeGQfhvD0pYhwAxfFuSkM14qloTRu7vL4oAnwpikbnI4RK3oAdlkWOBTY3TSTqdLFeiQ7Z1+lw5SyFPQ3iqZ1fziPVSb+T51UIiul04ltxvOvYB7c3aYbAs1zrxPS9hifKwEpMn8J7hD1j3BUGpLU++e4C+Bh1K5IOA1gSkW+JRxazoEuCdbnRIhlTIlZggqN4UFTWmOfD6Lu/fuYWNtQ0DPcrmIoM+LsWQCIb8TmeM93L19A7n0kUintOrU0PUg4AvB5/OJxjylesq1kmjRxxJJPPHsNVdamQAAIABJREFUiwhHE2i0XPCHY4gkkmg43ChXm8jmcri/tor333oN6Z0NxMLkOpfhd1Thc9ZQyKVQr1HPnQBAE9lCAbUm5YQobxNEcngY4UhIJEoKhTyKxbww78nQVeCLSuviXCFYTwCfgQz+zkg7D0UWfB1ODon8DPs7EI1IlFquVa8KylMoVuQzLLjLsRPZpKYDfo8PXqcLpVwGjUoVXjelmFSQweFySe2Eaq0iQK7bS337iqSuVasVYW+ycGyhUEQhnxOm8NTkpOi3E0jd2d1FhUEArxeRgaik8R2ljqR/1L1mQWKfn0C6qk8QjUQxnBxFcnhECgQX8kWRymGxWwZIOPcrpTLKxbKsmXA4BK+PNQHKGBoKITkWweBQHOFoHIfHWWztHEjgoFIpIxGLIjkckzngAjXrCgL8RmNxYVUyy2B3P4WtrR2Mjg1hfn4OCwvXEIuO4taN+1i9uy0sbfaJNQRCITcGYpTFacHtaSBEsFuCgXVhNR8epTE5PYNIlHI7VThdAfj9UTgdPmSzZaRSGRQKJdH1nhwfx9bWfRwd7kuhURogfAZet1cKh8pacHNB1qW4KAEnFtUdjI8jl6viMHWiAKZGBUPDMQSCAdEt97jcWJielnnOoEmmWMJJJiuBo+jAoJLLqbOQURnJwQRW7y2hVikiFqc8zoDsA5QIyufqwkafnp5COMKMBsDt92BnP4VYYhpjE2NoNHLI57awsvQeXPWGgPOF0gn2jnakgK+j6cRAJIqnnngckXAYH3zwE2ROCnjyiU9haoo1Bhr48Ma7WN1cRnQA8LhYKNqLSjmIg/2sZA0NxAZEJor7wPjEGIrlPE7SJ6hXXUinK3DAi0sPLWB4KIGVlTWsr2/C7/Ni8fIcRpKDcLub2D/YwOHhtgAxly9dx8lxXuSCXB5gbXMDwyMDMocCgbiA+zPT19CqDWB4cBZvvfkW3v/Ja9jY+BDhgSYq9QKmFx7HlatPS6ZDNp2RNfvVL39Z5Ju+/td/heOjA7zyxZcxMTGG119/DR/euIFHrj0Gf2BAMofU3t9ELpMVTcXNrR0BB7/4ypewur6Kjc01hKI+LC3fQCAUwMTEpKyLt994F/dW1vClL/4Mnn/+Bcku+b3f//eYmZ1GcjQpBXoX5i/jg3fewb2VJVx75BLKZT77Gj74yeuoVPIYHh7GxvqWFGB+9pnPYGbqIdETLxcPsbq6LFr7uXwRj15/Am+99Q7ub21jemYewyNj2NzaQ+oog89//guYmp7Fhz+5gbHxcTx89SpKsj6B1157A1/4whdlv04fp6U4r9frFyiGQVEGq4KBkMgHcRx4JvI8s75MYPy0HaXer85nw7S2wFqCrOrMFSuuR2FYO9jJ9zBYJkXADGtY/1T2QSehQwH8PPv12abNBLm/aHerHlAApu282M7c7nOz27YScN6Yn/yc0cARk0jJylC/k0zv1378I/z57/0OBv0ugfL4FgbGaXsQNObZwPPbMO4pFebRTKQ6A8gtJxpOL/7Rr34NTZ4rNZ7RClxWzC/dz5aBz3Sqd4duuiqext1P4W2EspQtqGwNS7TDMPG55ytnVOn1W92llI5OEZcaQkomRxVyVdr3LgYUz/kyz1v9VIEOyoDRp1JWp7GV2X/lBCvde2Wbiutl6hQIkVz9TwXJbcEd6SAfDllb3XUKTtcGajeZknha/5/1MHhWK+dWpXYr07eTgS1taLKdFktdzUP1uvnd3MNosaqgg5qQ/ElZG2tNGKKIdv4l24LOrq2eRBug5/liETKksJ3+klpPnbQaS1JTt+/UHLc58fb/2dtqX+Mdn9c65TJQ0p2zQZlOvMZqZT8+aSc5XMtF9Zx3Z7dD1sEpuRybj9Fm3pvXOn01e8/Uf1Rgsx8KreVhnb1YOoCCHsOoQBSz//Ue5+6xvAjIMXPR3ir7nqjANkkZ0ZI6ps/yyXPXvvnn2ViGInuIatIFe8jF11LvMJzevhp2wZusQNVpqdxP5Pp6+M6b/w+CA7Wv00OO5TwQ6qK+PEgbLrrW39X/z8Zq+pyz7dnUu8X97FlnbU8fRef+79MzeBCwXtakLaDf3is/YfDeFgduD3vHbXs9DNsbtCJdOzhK9QUlvWz7oO3sVvVutKCe3pPlb53tJ7ujOYpsr6kAssXPtGfy2X83u1k/86yfPd++f9ptMvN69/lu3tNtg7PtJGARm0mnjnG4fyASOUu3bgvr/nB/D4f7+2jUaggF/AgGfFaBWtqAAtw3bcC9IqMQj1PAfRMefwCBcAjReALTc/OYnpvDLBn38/MYm5wQ4J5qCZTLseO7OtVS0+iN7GObvmOzTNoop8ZH9QPpYbvImasOyVOnnZz8duD+b3uR9jMZ/q422O779LOtKjC686v3mHW+zzh3vdew3fg93YrzDz49EdpGoc101gC4onwYbv7p6z/IM+/1/E5/XvdHWCEqVceus9h7GtrbZZaEiVQZ09OA+GoUjUFtGTmWM3LqGalko3YqM6+knEBluYmDZqp4i/PE63cX/FKGpNn8VLqx0bknEt5ohxEkQ0lf2zTWlBohgCFFQhs0HqnDRfaz8tHYDnGUxVFShfn4k9Ip5n4EGsV5bLaE1bu5uYXU0YmAkw6nG4n4IEZGxzA8PCIFHwm2iua9ixr4NSWP0yQooNluDoewqyuVioCvHBfqMgeClG9RqfbqOZosATNfrXlrHEY1P0z75Sl1sPDUZqTeQ1kIyiXwyZQrFSk6ms3m5Ce/yEw1gQbqkQ+PjMp7CSoQuOdXSaQ+KCWSQbGcg9PVRHwwKuz97e1t3Lm9hMODQxTzBdH0nZ+ewKX5aaBewt07H+LW26+JhEM4FkfAz8KTNWF5M/hB6R0W7IwkEpi9dA2PPfWSSOWQsU62f4sAR9OJSk2N5972Jt5781X8+Nt/jdnxGKK+FsKeJjwoI59NCYufhWRqrQayBOcrNWGxk2VLWZhEfEDkbtLpEwFpyarjQaUkNgJwe1jHwIFMtiBsakrmEOTSuJSA4JFISEBd0ap3UBaGRWF9KLEAbqkIJ3XivD5MTE6JrjaDHoOxOCZGR1HO57Fx9y5272/C53EiGorIvQn0UyOZ4I/T44DXzzQ8leVA+aJiqahBFzLEqyLdMz42hkuXLyORGMRRivUKKlJMh7Iv/qAfoQi15b3Y2d0SbXcGpPx+n8wMAk5DQ8NYXLwk4L+j5cTh0TEO9g9RrzZEUoda3gxY7O0dIJvJyDz3B9yYnh1CbMiHZqssEgHUbiYbnQx6SsIwUMQAjtfFYIULoYBXpHaeeOpJOFwO7B7u4Th9jPWNdQwmxyRwMpRIihQNmgEUsg2kUlkcH6dFf94fYLHTILKZQ5TLbEcAPq9LGPfVegn5QhGBcBA+X1AKspYrXNPMFvHD7fLD4fRidfW+sKZHR0YkwMJsCUpG0fjY39/DYGIQ1bLSsZdgnGTxOKSo7uzMZTidQezspJAvlBGLReHxNZHJ7YmszuHhrgRmEgMJAcoH4gnkiiW898GHIpk0PjkjwC6LMDPYlTk5wMryDTTrJfi8Dgwl4ggEw0DLI7rlbgREBoma5jv79zE6NYGh5CTqraAU/m05ishlN7F+9wZcTeD6o9exn9rGzv6G1JAYG50gaZ7iYCDEePfuPdlfPvOZzwobfnN7B/l8BvnyCfKFPalLwGK+9aoHuRx77cfY+IQUemYR4emZadSaJWxu34fHHUQm3cKluSexeHkRxRKLGOWxtLQmYP3c/BhefPEpvP/+W1hevoVCkXUHvJiZnkM2U8JTTz6FpXt38OHt95Ecj8j+8/JnfwHVsgfp4yrcGMFJqoIfv/pdKcw6EHPD5cmh2ixgcOwKXv7iL8pa2b6/hempKSzOz2Fl+Q6+951voVzM4/lPPYNINIi7y3dE458Ff69ceRoTE/NYWFhAo17BH/7B72N8ckL2XQZZPvf5l+Xnj157Fb6AD88+97Sw5rkuCXZ/82++jb2dFL76sz+Hmdl50ce/vXQTg8Nkxx/C63dJhsq925uYnpxELBHC/uEm8oUj+AMtZHOHss9trN/H4X4akfAw6hUnErEwmvVjqY0xnJwA61zNzi7KnKHUEuVCjo8zSKUzuPrwNTl7IpEknnv+s7j80EOSOcNAG9cb62+EgmFZAzxjVE0SspgZaPVKpo3InmgGO/cUA5Src94CL1Vw/PSXHaw3jgBfY6CX32Ie9wDu1fUtE5zAvXlNgVUW2Gnu2mnvmPPNInPJWagLs4ptoX/ntezFabvtpm7bSmwUdl1Lchvg3tgmZNYzuEes5Aff+Q6+/se/jyE/z1TFdTea6RxLSnvRqPCHgiKVw2AxQX8+i1oLco45PAH8o1/7pwLcs4iynNICxiqQSyvNWDKEdqBdAzYMuEg/hRJvoWJ24J6/S3BB218CVvMs0WOt7DKLWS8ZBFrvnzJXbUkZZo/1+OJ+Yp51W3NfJoAKQlhApmJPS1iCYLjIBlqlKkVLXttZSvteFzTTmZLteSPPm1p9vYF7exPNnDJ2kkvbeqZPpu/tv8Xg1HPQsOq0PCOva+zXXvPUOH6ix28+q+c0g8tm/HXStw4eqigUiQG0LTheshbFrVBEGLE9OcN1XSdt5YntquZ3p11oX0/29WbWZK/xMe8727fq9GM61o4dnei9W7QB797gcnulm3wOtScIIGL36y4OGFjAugPODuC+C6DvkMzp0udvr7PTdnfP7ukXe4cATn+inSXS42LWvOrMLDdv7ReUtc/PszEAG9FKNjnj73X3u59QxNlnhPGH1fyzMrV77+/q1X58ZOV59w5qnPeczruvrOGPfsmzb3seINH1qV597wnY6T2i+6YfF/PpZ+z7Gd+/q/ec1d/zxkE94v5nz0ca0zOeT69x+fsy5h8PqO/umQ2X+liToWv/6VqfZ42d/XUBXrU9KnaFLavJEBTsALbsA1rW2OxHdhDcolOojrUxNoX8tuOcHadXZ0S6PSJnvKyu2+Of/c7FjvaeE9noBu7NfXkfgvZUkyCeQ5B+b2dXGPcin7u9LYz7Uj6PUDAg/jOzSmkjS20pTY4yjHtj7/FlKVBLTMzjQSAclu+p2VkF3s/PC/N+Zm5eslPL1SpqYmMqkoXCuDRh1+BftCqFeKOxMHMu2MwWi3Vvw2xtIen2makG4BR4//8D92csYmuM7cD6eQbB+efkqQPNmIVdk/i8xXH6f7aHTkemnUutDgJxJjRwr5bzaaNH3b5z9+n3sD57gzftEnhY66N2E2O6TMt2mrV2pNubhAoVWsNkT5XsJ9xiDkXNABP2i3oadsdHAfUWSGAdGsa9s6KghhGvJGHIUicwTqdS6ZVK0VqdjsxnxuKj1AdnR8g2JMBOqRLKMjgd1KKlXjsLnikdLikq62jB7Sa7rClscuqHEiwla4xAO+VmmNp9cHCIXK6AAmVPGuyTGz5fCInBIQFAvX6vfL7ZYqRQFzVrsqCu1sR3OgXoLRQKODw4EPDe5/VhfHwcgUBQCqpyg1LpQQqUUAVPXBI8EEZj+zHoNHEz5wzDX8+x9jOU4nRkmCkaIdst49Rsyf2pS39ykhZQh+Ap2fdM86eUhYBA/oD0kxkCZOtT/5os8HzhBMVyRuIMLHpL8IhBjd2tHZwcpuCo1wS4n5+ZgAtVHG6tY2d3A5nsicwFykqQMT44OCxyG0yfd/mDmJh7GAvXnobHFxbgSjSY4RSgLpdXUjzNehVbG3fx1qvfQ8RdQy13BG+rJMB9pZRBtVKC2+sWdl+pVkWxUkWt3pBDhW2lZnsTDZTKRWGH60QNkalhv9kmzhvKn1AuiPdX40cGPIvGljC/OCOMfWqmlwqUsgkjEokLiFKslOEPBuFh4VSfH7FETMBUFpmMR0PInRzh/r272Nu+j1q5jKFEQkBjYbqfZFEslQVEcPsc8PgoxUDGfRUnJyfCvq/XGiiXaqhVFMBMWZzpqVl5fgwekbF/eLSPequOBOsZRILI5jPIUjIH1GCn9AyBPIJ7LimgePnSJZFJImhdqzYEfD8+Ohbw/uQkg63NXZEbCYeps9/AyNgg5i9Nwhdy4SR7gmKpAjgVY72YLytJKi6lag1+rw9jI6MYiMbwyKOPYnpuVqRkDlJ7qNQKwkyv1ysYHkxgIBLDnduriA8kcXnxmgBb2cwJTo4PsLl5DxMTg6hW8kifHCIU8kswoN4owR/i826gWq0La7lUYpDHLcWTKWtDKHxnZw8nx2RpKzYBDROOLQErspGjkTDQZBGiIGIDZIwH4PeFEQgkkByawsFBGj+9sSSFZJ948lH4AnXcXnkHucI+crkTuOBBPDKMUCiCaCzGasOo1lsoVxtIZ4tSOPihyw9jMB5DPnuMb3z9T+AAJZNacDsbUoR4eGQajZobjbITfp9PmNq7B1uYnJ3GlatPIp2rY2NzA+MTcUxMhHH7p+/gYHMXI8OjaDhrcLjLIokSCQcxODCIo700CtmSGKPUeH/p/2XvTZsjS88rsZP7vm/YUUAVqrq27q5e2KTYoiiSIiXNSNZsMXYoxhopYvTN/mB/8j9wOMJhhy17vERorBiNFCOPRA01skhxbXY3m72za19Q2LdEIoHc98Vxnve+mTcTCSBR3dT4gxFsogDcvMu73ec9z3nO+dLrst6sr2/iwcOHmJhK4fBoExubK8jnyuJPUKv4UK04sLBwWcxfWX1Bealc6RDVegmp1BQioXkszr8Evy+AYimLdtOGaqWDaNSHJ8sfo4MyHtz/RMZ0NOZHNruNaDQAp4PmuBcQjsTwcPk+9g6eYmFxHkuLtxANz+FH330HaMdRrbWQyT6GxwNEogFkjzZlPsSnLiORWkSt3oLXTb+FaZnXH33wvujIx2MheD12bG1uoFzOI5WIodm2Ipm6jOeee0kSUdtb63jv3Z9gcmoCNqcNDx7cRzw1IaA5+4yFSl/9la/hl3/pF7G6+hRej0eMmu1WF159+fMoFat4urol85RrfpH69ZYW7t65h7AvhV/7+jfgdAOZgy0cHG7CYq3i/oOP8XTlsazvAX8M8egMioUGNtYeod3YE3mxSGQCFosThWINqYlZvHjrZbhcHrz73gfoWrv4/d//ffz1X/8NHj7cwu/+7n+JS0tXJCmo1qauJB25rooAiCrhEuNUqVIT3UkFtGpQk+uwGbg3bxiYkNVf5thjYFM0sLkgE+k48qEETkxxnWEGT6kcfunrK3a1Mjwf/TUauFcFfMa5TCC+OUQ/a3OsgXuRSlAh1IChooWJXYddLvPdv/k2fvAf/hJxj6ryY8UE3826Xek3wwPJuI/EY7LOup1OYXk3WHnF0MThxm//zr8AS2mabWMzYlQRUqqGjGEBH/VLvM+ckGvyS7GxVVlz29TsSqbGKAVn7CAsei2To6Ry+ua0CrhXMjpcr/uMeyYblJ66od3aA7MNXXljo8q/K9Yaj9ObWa1x3/cfkL4WFr36vDKb1ax7ZdKuxmV/06qKE/tJHdWPVnQMk9fTxqf+XK+Cg29xI+bUJq98OmHf22niOyTFKeC4EWPpjb9OeAjrzpxsUmNQ2PYaeDYAAEL5jP8kwaKrRDUDQOJiu0gRKZKHiouVzKMpCWaU7KuEhiZsqBh7eJM/Kkml73X030bNtuHzGv4SI4DNwfXg+AH678dwCHm8k5FS+hKRAT76a/hzgz9bj31OB83GuOzNJy150L9KXyP/lD3m0J9O2xmNAoNHgrHGORXbvl85NOouxgHxh9f1frWEbnfzeD8NsR7tBXDSGq26tD92+3NUeSWc9XXmWq2TK+NuR40LnnXes7wFzrrvkX8fAvPYbyft9/Xv9XtEn+9EsE7nsk65sVGfPa0dzmqjZ2qDn/OHTgMz9d8G9QDOd0PjgqXHzirAxQmr15k08fPd47Me/dmC9ea7+BTAvQaM9Pw+QWtqHNC+txLpgiLhtxrvNsZsBi6lAWwerw3uiSPxFrQnopC4JHZWagYSXxp9rJY8E4o5xtqkxtXgADntvXCePjYD97Lam6rtzPG/+W/qETQwTjxM7Y/JqifjnniV0rl/iM31dWHdH2WzAtr7vR6lc2+ziw+UYscqvI6SpVrnnq1m1rlXcjl+TIjO/QXMGFr384vUuXej3myi3qLKgeEhYBBcFPHXiIN6qh4G+djkFaBqT1XXqO7RQnim/YjRdz2EdETC5P8H7scYfX2VIlPjjmrMEYvfaLC99+Y2ycoM3sg4E6Z/C4qhoFjlxj3Kr9RA0t/7bAPTLJZgVAdO6h7Mi4aePOa7O/vFobeo/K5rvI1NVK+NjEBKo74GcK9VQ40thRrdutmPLZhD4L9xk72Xo3EtkaVh60j5trG50Jsc0/k1eE8QkIulMg7TzHzNPlN7VwU0s2y5KTI0LHdWE1KZwvI7AU1ZeFiKI27fbWGZ+/00QPSjWqFePfXe3QLiUf+9Wqmg1Wyg2yXjmoCdVdjEVK8hiF8q59ERo9OOgNzFYkmSAU6XV0CKTofyPC54fQExNaXUjGLrtQWI5k1S417YaPKS4D12UC6Vsb+fxtbmtkioEDilvjGlYwi+8N9Ol0dAYA3ec140qfnVZjbUoSpbJRBU5ULUdKeuGF8wTDT0S7z05pNjQo0P6ReDjUk5HYLCou1tJBX4b8q2TE5OYWpqRsAjMWYxGGEH2T0srzzA48d3xaTy+Zs3sXTpsjDpV5+s4eHdh3j66BE8diu+8NotLF2cFXDyow/eRiazI3riBwfUh7YqHXmXB6FoBMnpeVy8dgsLV27B6Q2h0VCyAbxXVgjcuXMHpUIRC/Oz8DgtSG+topDZRHZ7Ba3qIdq1AuqVHCrVkiTOGtRZYz/QVNjjRblAjfquuKFT8sXpdiAcCUnih2A8kxfsV6/HLwxVXrfRorwJJZc6sDucPemmufkpYa+vrW5gP52FtetCwB8XTfxcuSzPE08l0bVahNVN7XsyfVv1Moq5fextraJaysNupemhMtaTUmWa71Ebn2CPg/2kzCKZVCiV1HPxf6yGoOwQGdxkBM/MzkvSgdr77U4TO3tbaLRqiCej8HhdMk5qVRontpE5yAhTnwz+lZV1ka1YunQJPr9fEkkcz16vX8x0qe99cHCI1dUNbGxsIuAPiXlMKBQWhjtfoV5/AKFoGHaXAysrT5HeS8Pj9iASDKBZq6NWqiHoD4lxaSScwPWbL2I3ncFR/gi+gBNb6acoFA8xNzcpshKlQlmqY27euIWgP4rVp2soFI6Emf7C81fQatXw4Qc/Fakbt9sOi62FfHkPzMmx/Wu1Fmo0SACF8R1SBUCj23yOVSZVuFxuMZTstJrwB/w6RSbSK2SYO5xk81NSJIhoZBKhQBKdDs2JLfjgg59J9cYvvP4KEhNuPF3/GY7yG9ja2kS37cJE4gICgSjcHo8kbci0j8RSWFvfweFRHlMT0wj6/djZXsfm2iN0O2XYrXXUa3m0OkAwkkQ4mEAhW0G5WEG5XITF3sXSlSvwBmLI5qrY3NpCJObFSy8uYnvjMbZXt+CwuRCMB+Hy1vDw4QOm6DCZCKNWsMBuDYh/AdDExctzAlhTv353L41UagalShoPHryLdHobNjurYXzY26kjEEyKXA8Nh6v1MvLFgvT7/PxFXL3yCpyOGNbXNtFpN+DxhEWzfX42hdX1e7h956d48OCOJPPCYQ8ODtfh8XURDkURDc8gk6ng4ZPHCMfs4FyiNNLWeha3bn4RL73wVSQnUrhz7/t4/8M3JDkFSxPJyQQqDSt204ey9s7OzuPC/IIkQrc3N3H50qLcS7GQRXpvB/n8Afw+J6Zm5/DS576EYrGFu7fvyvrLYJMmsPVGDQ6XU8yVr1y9iUgsCavNK2bNs9MzeOONH+Ags4tQyC9AXjwew/b2Hux2P5LJGQRCUczMLSASjQqgn946kmTCxEQM2zureOe9H6BSPcD7H76JWr2EUDAkckWp5DxaDSvWVh7gyeN3sbvLSgafeDOk9w6lSuBrX/81qfJyud2yVrF65v79+8ge1PGP/9HvYXp6TpJoTESpJLR6J2gmPSuAFMDbkTHLL1Xqq97lKvGtTV9NGvQiaddn3I8F3AtYNhpok+tpw1AJepQ8i2bQmDcNo67F34nWt0kqRx8ny6YRRynezfG7GD7nsU2f1h+VJDhjOQVgS0jD7wZwz3v+m7/6Ft78zv+DmMchQDDjHK7dipjQFYbQIHDvgF1M7Z3gDKw1u7A4vPjt3/0X6Fod8n5RgC2lZXg+yquwRsZoS1MZL++bcQ6/Kx8ddV15Qxjxl2bT80cdd0hIZ0jfKPaS0gSViNFmgNfSJwrAVpUEel9pAHyG3roy0FU7IQ1E2XhOvbE18iiMg7WpmN6kCvPKICDIPRvPxrmspXJ0pMp7MwP3uo9F+9wE3Ov4eVQMr38n92km0hgAmoxYygdR914buYpfkmp72tOagWf1vCoe6X8ZCQ5WVAiJRFWY9gF2lVwheM952GW/6YpTqcRUMRnblNJ+BAzEiJfHGMkTidk4Bwae4eS5ZjYNHmiDPpvDVOGinsSciNDP1gedR4G3ZtDhOEKl4rZ+ym5UUu+07aCqnultRoYOPR0A7gP3g3sWzmv+d9rXKOB+GIc5C5c5Caw3t7F53ye/N7E3Wfl4atsY42f4mEFAX2/QzPtNtdPT7arG9llgurqzk7/0nvH4MeZ1Vnk3nnWt0ceM+txJ2vGj7nOc6/48gHvpD40cGTdmvpeTgPUzwWjdjkPNeTZWcHofjNNOpw5M0x/1u2Hc45/1uNOeufc8Q31wnmuN06Yjz2cC7j/Ldj3PvY+eC4Pz9KwZed57l+ONS4y75usEQv/OTl9hxwPt1Tn0WqzXWL7r5f1uxDBmkFtAbYNtr97Dyu9Hqtt08lxiNVWlaP4aZz0aNZaGoc1nHm+m9cUM1MvqbwLuh9/1w22p31GMIQjck9hAxj3/W1l+KuD9ypMnYlibzWTgsNtkL+V1US7aVFTSAAAgAElEQVTHJga1KlDvSqyjWPd9rXqzXI7L64PH50cknsAMWfeLSjKH/5H0Um+2BLiXCkQdXxoED6G2mln3WpBxwOTXSNL0gHtNiB0Vrxjj5TTg/ryT4byT9dN2/nmv9/M7/niGRA+84WvKpDsN4D8haBheXI6fY8igR68GQzqK2thGvvc0IU3GsGr31GfqywNo1+lTwqIRzzS0ZPSyScrQTG+gVVB2/LH7wawZuO+dszemzbI/5nivtyqrhbEX1JmCbHlRclNiBzd1otcumzZuhAz2vdFGBEzJaue2hOxXaiTTQIxgOg04uUDSkJPfCcZzAhMwZT9RVoQgJDXoCcB4PW7Rm/Z43Qqg6HQQiyXh94VQLjfRaRFod6PbtgrwSaCuVCwIkOxyWeH3uRGNBdBFXUCWUpEgcBHdTlOkByrVqmznfN6AsLK9vrCwc8kKZqqBYKuD2mBOSjuQRaUytty0ERSXzRg3aO0WSqWyMF4JcnJ7Q9CbYF84HMbE5DRi8TjcHi+abYLyXAeVHAHfN9TYVy9IteFXJnRKj1XamKkJMgTFmJdVA4QMuPgxiaA09QkSq3VIfaemNe+PUisEiGliS2dvArhTU9OgVi8X4P1MGqtrT7GX3sB+ZhfpzA5eunUL16/dwOz0PNC2Yn15DXc+/gQbq08xOxnH0qVpuB0dvPfuD5HN7qJcLvSkHAiQMxHi9gYRTc3AFUjhyo2XsXj5GsKRuNwXn6NZr2NvdxfLjx/B63TA67Ihn9lBLrOFRvkQaBZRrxyhxkqASlGytdVGXdhrgVAIoXAUuaOcmAhTRofyMUwAeTwuAbvZbgQyKYlE+Z56nc7xbbjdSn5FNNqYDOLLyUnAP4Dnrl7B06cr2N3aR7MO+DwRuDxBFKt1ePwBXLl2TcZFuVJEs1FFem8T1fKRyJLUyjSpLMBm4UaeYCPHoeqngN+HeDQGj9stZqbU46dBLTXnubknUEdwn6A9DVW77S5SqQkkk5My9ikBs7WzgXa3iQsXZnD95jW5Bylvq7GKoISJiZTo9N+7exeZg31cWrwoL0iOFSaQmLBJxJLCyk+nM9jc3MbO9i7cHp+A4zS1pfxM1+rkzMXcwkUkUlN44423RHbm8tICFudmkD86wN1P7hjeEhaEwwlcXLoKh9OHQrEMu8OCZucImYNNJJIh5PMZJBNRuBxuRMMJ0MFgi6B39lAY8RcX5jAxEcHu7jrW1p7K3I0lgijX9tHq1uS+iuUacrmSzHUa51YqDaTTB2jUmaRqwuV0i1xQvVqVdohFowLK72zui6Z/s90UnwdJ+jl9WLhwGbu7h/D7IzI+dnZ3cOXqIq7emEOhtAXY8vj44w9weNDG9ORzmJyYkzHncLoxPXsBFy8+h/T+ITKZnOgZr62sYGNtGa0Gqxm2EQu5pUonk8kKQ5/TMhFNYGZqDg/uP8Juek80AVmFQmCf56B2ut/Lvi/B2gK83iDmFmdR7+zgzp13YLM1EQkGkUt3EfbNoF5po1LNIxrzSKIjlohhamoer7zyBWSzG7h95x3xAHB7ItjZzWF9/UD06P2hAPxBB/xBPxKJKbz+xa8hHp9FNJpEp23DvbsPRFrJZnHhH/6D/xQetxP5YgYbG48kUdWoN7CXXseP3vgWUpN+kXRaWnwJK8sZfPvbP0Qg7ITb28XeXhrJ2CyWLt7Credfl4Dvr//m3+DB44/x/PM3cOXKJTTaDaxt72B9cxvxeFK8GeZm55HLFXHv7j08d/kyapWyVE9FI34cHu0jvbchslWTc3M4zBVkDKcSKVyYn8dTylWl9yQRNTExh4WLVzE9ewnZw7IYNu/tbKOYz6NcyCMc9SO9twW31ynjMJcvYfHSc5idu4T5C5eRmpyBDU6UCw2sPF2D1+fCfmYHb/z429hLP0W+mIY/4EY8FkM4lIDLGcSF+StiGP3uu98Xw9lKpYVXX/4i5ueWEAwncOPmC7h//6FUDy1dXsDDR/ckQXuwX8XLt76MWCwuzBi+C5vNJmw2ssJV8ptrNYF5zl+CvW1m+TTALeC+Su5qprsZ4Osxg01Bv44P+kDm0ObqDOB+MOalfJsRPQzFN+b4y/yZnrGYgTsJAG1UFsidGFVqfWDVQPSNsKvHujPkr8wxFMMm8UeVagAjGc7IRoBTmyDIDhvgsHTxV9/8c7zzw+8i6nGAGV0F0hoAupAGDAN7n08St0yyd1ot2MleYvK9Y4XdG8A/++e/jzYryfh+J2gvpXAGXEmGkQHci16oYY4r4LvEl7xhgbZ7DDKp9xySKlLVC4OMdYm/RHaQuu8Elen9o5j4AtiLFjxjFmV2bx4zbGdhopmYWQL+G1qwWuJF6b6q8aHGl9rLS3wiJAxRqVfxo2ifMs2oy5RVHClAtVEdqMeEjldgAPfD4KfuUzNA2v9sb5D0GcEmXwCBic2SQlLyrQztla+SHu86o2PsC3omd9RkV2u3lqPiFdnWrMqw2hgPqn7WwL0Ctg1jTOUAZRBUNHBvZEE0sK5YLMZjKvafaraTgQ49h/oVr4NeAMOg8eidiJS1DP1p8GczsUmBJara9ixgaPT1GM2eBtz3PzUMkisARVf6Kumh3h6lty8bfVX5pEE8MrfoWUD9wFpirDfmOXLsanovaGochS2qKw1XDAz37yBAP2odVt4Q6mv4+zBwf3JbGKNrCLgfDdRroNa8Zg/++7hUjvnKJ33upLsbByjT68hpT9h77z3bQD126mNz0QQajwLJzmr9U+e3dTTmcdY5xwM+zzrL8b+fir+c/3RjfeKkeGHgw/8RgHthdo+RqBrrIT/FQWqp6a8RZw3zZ8EmR37mFPB+mOnfq9Q7E+syVrQR7Tqqqc2YoCTDGffa6F2oCCtUUTAD90ywC1ZlxDfir2g4asgzmhpvnPVnHBxWPfIIjPEZ+1zHMPrj5gSaftaB+M1UaWiOm/h5l5Omsw4cZSmfu4eNtTUB7h/efyCg/WEmI+S3gM8r4D1BfLLuVXEhCR4kPbZkLyKeicrJSXTrm4ypXW4QvPcHQz3QfnZhAWTcU+eeoD3Be/H/Y9wuBEcjnhWyjWLeK4FwZYp7PBVtVEno8dg7erCBB/c/g3/rMe6fZXKcpx/HGTDnOd//N47VIL45GBkvaB31Ah8Id0ydOvpFaWwyDMpXn0eisosqRuqXXZolc9Si2Z/02khWAkSZNIqNfTwCMIPiJ/eALgFRwaoG7vvBmloXZCYZq15vSquiAJOWvHli6+MNxVFjk2B2bdYtaDy3XFv1jVEpo8BFysSI1IvKvgkrXJhjpGB0hPVOU0+Ck+xht9sJt4vgcgeNWhmdTkNkLWj46KIOuYPMeGUyeJTPCYhGwJVseAIcBFaZVeXnyaa9fv15xKITqFXISKcurQvoUNahgWw2K2BmLncIq6UNr9eOWDSAWr0g/7XaNdRrZTSbVdEdJ/jO/3y+ECKRmEijUDufrN6WYbbGEvnp2RlEoxExh2UZNLXEyXamrAHBVy6G3AguLy9ja2sb+aMcPF4fwpGogDEEYWOJpGjAi3cgN8Y2h1FezhZWpeV60SLTX1465FO32op932W5k5LIEWCe7t7cxzCZQvkgqRigtJAq36SkAk1s2T8E75mkoBFsOr0vfcqqgGg4glK5iPsP7uL27Q+xvbOOWDKGa9eu4sb1G7gwt4iQL4J2vY2dzS18+O47WFt+BCGcd8tYXbmLXC6NRqNqGN/Z4PL4EQjFEIlNIjW1gO1MGVduvIRrN1/E1PSswX7jc7UElNveWMPmyjLufvIhOrUSrO0aXLYWwgEHLF0aqeZRq5ZQqVVEsobO5OFYXGRgqqWaJIlcLkcPuKckBMcLJXTYtxxLBKZZCdDpWlCvM2nTFDY+qxAoGeL2uDAxmRQN7P10GoWjAtBm5jkKfyCOrtWFeruLL/3yV1FvdbC3tyPVIhxHlPjZ3V1Fp1WGzdoQEL9aLUh1B8G3Wq2NTquNgNeDeDguBrIEfZhMKYukTEuJTxi6b9Q6rlcbcv+zM3Mi60H5o43NdTTbNUTjYcQSEfgNA+VUKiEAFfuR7cD5n8nsS7LA5rBL5QVNjIOBkDKttVJjO4f99D5qtQai0YTIADGpQwPejsWBmdlLuHz1edidfjx5so56tSnSOxPJBDZWnuJ73/0O8vkcEskkEskpRGMJhMJxbG3voVQqYmYmhWargEDIhrX1++h2KiI55XHSyNeNThPI58sI+PyYTKVgsbTw5PE9qd6IRIIIx8KiM2+xNUWWiMa36+vbKBSr8PvDqDfa2NlJS0USQSav14dIOCy+AzK2EwkBnlef7iC9mxHjViZ2aMabmkzi0tKSzDkyQ8nGz+wfiFFwaiqG7d1l2F1VbG2vIXfUwkTioiQMKrW6yMGQcT89vSASKM0m3xw23P3kNoqFQ0RCXty/9wGymU24XDapKmFlj8XaELanw+5Eq0kzZAtmLlzCzOwF3L33GJ02524LnVYJ6JYQ9LiwdPkq5hbncFh4jI2dD+BytuD3hPH4dhbVgg9OKysArAKe15t51FsVOJ0+zM1SUzCGRjOHcGga1ZoDP37zpzg4yKLeaohB0MxsUkx9vd44/vE//B1sbGTFL6LZquNnH9/G7k4aVy4/h9/757+P3Z0DbGwQuLbj0qV5OO0W/PTdN/Cd734TF5emEQoGgZYH7717Dw8eLKPdruHytTnEY2FEw9PotDwCxCcTMSyv3Eb2cBe3XnoRv/j6l/Dnf/FNfPkb38DWzrZUhjCZSCCeclWbG1vSt5Ryunn9GiYmU3C57Hj/3bfBCiGPz4VSpYxcoYDLS5fx2uc/jw/e/xArq6solWp45dVfxOKlm2i13bh956mYFmf2l5HZ20IyQc8PJnvreO1zr8rabnc6EYkmcXCYx8rqFkKROF555fOwdu1YXl4Vn4lWqwqbo41Pbv9EfBl29tYwOzurfCAKNVxZuimyRe9/8I7ylWhZ8LWv/j288vIvwGp3S/Igk80iX8iJQTHNkA+PMphMXkA4OAk3K6FM7F6OZfHKaDYN802F8/GdyDmhv8wGsIMa9xpM1aWo47Ek1eaAFYijZG7MZov92INa62Ymp36Okzbiists2rhJ/KQTD4MRlAZb5f04tKMzs5F77cH3IwuzpL6tDbvBFu9wjbU5VFt2GnBbgW/+2z/Ghz/5MUIuAvos49UFuX1gmp4y1O5MTk5Ikp1rNm+DUjkdmxP+cBy//Tu/BxbBUPNTmOgs6+L5hM5FdjZ1z1UyQcJHAup9HFcBjD1k1IiNTZUNUnlHNF5vDFWI2ieVGMkbe8+gTW2ACDIrhriOTy2iNy79ItI2fY8i6XfNWuf5jcrCvqSLSQqJAL0B3JN11Yuzxc/HInkI1ff9vqQptnkz2QPuTW3S804yVY6Yo+UecH+MN9z3deIxyodIJS74vKq9VYKLX0pvvsdVVqx4wzhNpHfkM4aEoxAktBkwje7Vz4ytjDKC/mg2+kfGv2oUSf70qhGMNtGVdvp5dIVCb0adAHromF49h4r5FFjfp9yYN/ejdxr9Jzdu10TXYXsN7sl683Qs4H40lKSqZ44zz0/XIedmXg9047uxNzt5BzX4F84r8y5n3M/1Nv5D7drrn1GPaVqbeuue8KVOhteOAwzGsbqKuqP2Prqi9rT7PxuHMK3RJyQ99DmGgXv1aMPEsaE1/ISbO/u+BrDIU7to1LlG4SOfRt/+JLylhxOcMDdP+ty4+M2z3vNnBdyPc5/j9OW4c+yZj+tBFUNJrjFOOM4zykgfRo4FQTwLJh/jBp7xENNb9MzbOG8fjXX8MHCvTdp7L4fTH2zcJNBpTWxemzRwz6S6rjTVxvPq3a1UInS8ZC4y6qFpY/TnuOPF/N4eM18x1kjQ7/vhg4d/r+Mq8+/N7xb+m1WiSue+hPTeHna2tvCIwP29+0jv7ODwICM698QOCN4rnXu7xJDKSJIGtQTuiUkxglcxDjXulRKCHZTLIet+Zn5ewPsLFy+KbM7shXmpIiUBs0GJTyOelajFiGHkbEY1pQLt1aBT/dWX6NQYqSKQjH6/m/ttuA//zqRyzjt4xhoRoxYngzFzeinduGc/73Fns/H1xB1noemxV0y30Z9QOoBRwW4/22YMkd4qaZRaGwNHjSBteqOHkwbS+4uFYldZ0DUMx8SorMfk0Z8zWVUb9zjQz4Z8DzWrdSpAZ7h0Vk+9YAZXTu1yrSRV1eZF6amrzbs8r3xIbaIUI02B9IOD3bznMuSELAq050Ip2p2UsDHAewUqU/KjJkAjWcKVclH0uf1eyqfYQcSuWiVbuSZGlD4vwQwLHA6l/0wwmrrbWzs7yBcKsuGi7AF1h2mEymzdhYVLuHL5BuJRynB4xKiS3+u1Jg6zR9jeouGs0qhuNctwOvnsVbTbFVjsbXTadbSaVdFDJyDCtqSJJCVDkqkp0cCmNEcmmxNGHTfsU9MziMViwu6lZIjP65MpcpA5EIkY5bjdFu1olbioCJgYiycQDhP8DYhOts8fEADZTq1+ZjJtTGgYJqkiH6A20ZplyBePVIBp5p2VrDUCNhqQIWNOMd6EtW1Xxmi69F2BJ8qrgS86AbJ3d0Xbn8zNyYlJxGJRNFsNAZCqtRJq9YqAnARCpwjKhuLwurxoVGt4dO8u3n37DWxtPkatkkGpkhFJEMobcUTZLHY4HF5Ek9OYmF7E5OwSKg07vMEoLixexPyFBTHu5VihserB/j4O9neR3t7Aj773bVgaVfjdVsQiXkSCHgHCaU7LvpT+EqmcrjCn3S4fGvWWMIB9PlWVQYYbk0aNRl021qUy2bpOAfk9HprNulGtN8UQkhUSBHSdLqfoyAeDAWHdV8oFNKs1BLxBREIJRONTsDp8OMxX8CKBPLsTpXJVxn2tWsbW5go2N5Zhs1LiglUOVQHuq7WitCf15wU8aHaAhgWxqEo6UOpCJWtoWklDVpXJJnhQrzVkHPi9PoQCAQHpOaZYLeL2uUQqh3NVGfTSdHRCtO/dbgciNOot5LG1tSFAaLPVEvY/z8uEEVm8ZPUzgcOxTyNmtg21mcmS9PhCmJiaR3JyFuVKG09XNzA3u4jZyVlJ9GQzh/jZRx+JNBTnzdWrz2N2cUH0wbOHORykDxDyhxAIutDq5PFk+SM8XfmEohIIh/zweTwIBUKwwg67xS7zhevBzs4Gstk9pBIJuDxeSdAEw9SW9yIS8Ytu8dOVdeVTUObxTEBZJRFCg91kIikBwObmhkixUNM+vXOIbDYnAC2sbfh8Ljz/4lVcubqEzc01SerE4ym4HAHk8jTErUmC6/BwX5KQ4UhEWOmsUqEOPq+bL7BKx4n5+SWEQkr/3m61o1oqiKTLk8e38eD+x3C7VAUNJYE67aokJxq1hhjB+oIpzM9fxW/+1j/BH/3xv8bW1hbCwRCSsRAqxQPsbq8gQuA7lYAv0EGjs4tg0AaH1YkP3lpF6dAFh9Ujhr6z8xG4fR0UK6xMacDl9ODqjRlYbS1EwvPIHQFvvf0eiuUCglG2o13WpoX5S7Ba/Li0eBOTkwtYW1lDuV7C5uYmIpEI9ve28cLNV7G/V8LDh0/wta/9Mr74+ssoFg7EZJYgNuVuMvtprK1sIp3OIhT2IhByIJ7wIhYLI71XRzlPH5AKUqk4imUaAWeEvf6Fz38J739wFwtLN/H1X/01qZT427/9Dt7+yVvipZBIJJA9yMr4vDA3L4nWiVRSKnT29jbRaJZxyCqiRguRWAIvv/I5fPD+z5DPl6T6Y+nyDfj8UfgCKYQjUwhFA9jd+QhPHn+MSDgJryeISqmOy0vP4c233pS59+u/8ZtITkzio48+kaqT559/GV43P5cR03EmD0vlQ/iDdtTqOfzJn/5fxrNN4ubNF/HxR3dwdFiUdxRN1GenF/DiC6/C74+i07WJMTbfaY8fP8T9h3dw4+Zz+Oij9/D1r/06UtHJnl64AqgVM1jkvZqNHhNfRSD9cNa8YdBs++ORVx+wOS12GgTZzQxZcxBl4MXH6Ep9LXbzxvek2FUD9737MSoe+5sN9Yz9jYjSTDff/0mbGr4uWxI/UaamBb5lxUjVYhPgXirVOk14bB38uz/5I/zs3TcRcNpgYQUWaeuGZJ2sx6x2szvh4xozOSlJV1brkalOc3Xq28cmpvFPf/s/FyCfbHMtAygGNCJRRPY2Nz99soUAyRITqrZV1QHqS4OyGj/VG1HjSBWrGSXGwl4yYjcCytxkCa1DZH8UgC3AvU1Xg1rRsdAjQYGiCr83QOwhYFZhFYNgndogasa9Yr2Z0kIKTGYbGFUA4wD3mtk+zrjpj/fBXUqPBmQkI+TZdTm80e4OtrfhuSAVo8bJ2G6s5FMGweq3atOvqh/7oL3yQFAVDayiMDaXPZ8J1ZZ6kylnMrWP3lz35rBOnIhXgJKYNH/pudBLAhjzXvrESEAIY82MSpywr+u1m3FxM+RlBraPrw99yEgz4AbXl/HALA3cnwxOqkFlpnP1rnOGHM7x9c68Xqm9zjhfx0F0kzSDTKo++WoUZGhuO3Nfmxn3g+uhBul1rXSflGWueBjn3s1zZ/Tx5sSqqXLcNF6GQZ9hsH4MnOvYpc/aq4/DdDWfVO1pxgNszwOEnwjWj2IDmy5/EkCk7/Ose5VTjTc8TxwGJ7XxWW2vlqfx2lJffJxzjjten/m4TwHcn/bMZz7bGJ4Oz/xMx2eO8Rutv957a4y8xJn3PvSp8x6vXzH90WJEoc+yKAy+5frL/CnnGlhbTeNWKg5Fslj5IWryqq4W7P2s352ma49qg/POh9571TSPzjOlzkpoyJpsEIXN8YB5vTevNaNiYv0uUjr33P+3RO1gd3sHTx4+woN797C5to6j7AHy2UMF3Pu98LhcPfCeIJMw7g25HBJKBY+kzGOnI2A8CRxeHw1qA6JzP3/xovw3Oz+H2YV5OD0eIY7VGlRdUHI5svYZMkcahtfgvfquxn0/X2/8xljch47o9e6ZwP3gZked9NyT4pTZ/qwDaZwF5KSNjw7O/+MA+L1XxMgN6rjtO9BxIxqjbzulSjL6X2ScaEaKAZAa0UXvfTEElvdCoo7K8tm5ObRY0Wo0e6UlbEvN1CHwLcY+Om4bWKKN7IkEsdw0GTrmppe7clVW96hAXjW5FYunX3qiggIF3nKi6XHJzaeUjJsMuXoa6iLfYlYI1Bu+/r2oY5VUjmjKU5eXLHFueqm9XSkid3SI/f1dMaIUzXmHFR63QwwGCWZVywUB7QM+twB6XCgI5JNBvZdOCyhTq9fh9rqFeU895hINUJ0uLC5ex+LCVUQiZCkG4BQA3ynl5pkMtebXsb29hsz+lpgEdroVAe473Ro8HsoPtAUsFEYW+8JGU1plYCmse6sT2cMC3NS6d3nESLVcIaPahkAgJMx5gqLUZydwf3R4JKA4qUoEDcleJbjPzZWbul9ur1yHOvdc2MJRyub4DNNa9q+xcTQ2YYpF1U8I0WBU2JcyrroCTBN0Ztm+zioLsU+SKtTLp0QKGfkEDVhOpphn3ItSW313Ny3M8ka9iWgshlg8Kv91u02UqyUBOhs0t3W6EfQFRc/c0m5jbfkx7t3+CJ989A7S6RXYbA1hoBKgJlvU7fLCaffCE4jD5Y0iGJmCwx1BqdYQc8/JqUlcvXoV8UQM2YN9rK08wc7WOrLpXSw/ugcXVYNbNfjcNoQCLng8VgHtCaRS351yQYFQgDbF6DSsqJYbwhr3+T1we5wiH9Fo1CRZRNClXKogEAxiYmIKkXBc+rhcrSKb5TkPJWvsD/hQb5LJX4Xb5YDD1kGrRk12O2KxCURiU+jAiWK1JZrk0VgKTieZsVaR6SkWcqhVCmKs6nZbcXS4h0x2D0f5rBh/tjsNpTPctaJTb8PjciOZmpB+0Cw8nou619RTrlWqAmaXSyVZOwJ+P2amphDw+WQeT89OweGyI72/i/WNdenzxYsXMEVjTqvylfD4PFjfWMXDB/dw6eIlqQzhWBHpDatNkkd7e3syDigrw6oQYYTa6Awfgt3lQ7XBSg1m0oGrV68j6KO+fUParV6rw+P2C0Ofeu8vv/p5BEMxbG7sYG31KSztJhYW5lEsHeDuvfdw9+5PYXe0EI34WFgnzvXhQAjVSg3Vckl036uVMqqVAjwet8xpi9WLSDSOfOEAbo8N0WhI1qVypYKD7CE2N3eRzzdw6eKCPAMZ0Q7OY7dTNKgZYDA5Q1Cf5stb26uiCX/txiW89vorSO9t4/HjR2JubbX6UK/ZUMy3Ua1YcEAJHFsXvoAHwVBA5ns8kcCemFnXEAzGAIsLUxPz8HgC8ixMHu3tbGB3dw13bn+IavlQQEOKRtBfw+0mA7+AZrODqemLuHb9VfiCcfz4rTdhsbZQODpCvVjGzHQSRRpM5w/RRgfzi1OwOZqYmoqiXi3jkw8eIxaYRiFbh9fnRijihDfQRQtMRJIx7EAsHkC5kkcoNIVOx4tHj1ZwWDjE9RtXYbf70Gq68Oqrr2NqYgqrqyti7kzJoMuXr0iColqv4s/+7I/hdgTRbniBjgvRaBi/9Q9+BXZHU0B5rnl/8m/+GHfv3Jb+u35jCdOzcRzlt5AvbiISpoRZFIUjooo0rnaiUi3DamP1TwGWLk2YF+H2T2LhIpMgAXzyyUfY2FzDwX4GV56j7IwHhXxBQHNWqExOTmJjbVXauNOtSlXR5NQ8XM4Atrb2Ua9bEY9N48q1FzAzM4fZuQVE43GEwzG4vG5kD56i2cqJTNPTp2uolBtYWryCf/tn/07ktVKTKXzuF17FWz95S8b95OQFVEsdhAIpkUuan1tAqVzC93/wHezsrOPm88+h3anjyZPH+JVf+Tqq1TryBd7nrEg53XrxZdjtXmHks4qLsmZkvbCC4ajApEQU9+/fxisvvSJjSOIuYQL3AWoFzGndeq1dzdeBqrzS8VDPhOsEvWRdznxSbDoc6Gqt7lFx5KI27/oAACAASURBVDCAro5RUZD5nuS3AxuafpwlfB1DykSOU/5XQ199aZdjxmu9Z+9/Tl2L8QulOTRw3xZmex+45xpoh63bhNvawZ/98R/izvvvwGcXoR5lxmXI6/CdTgY9vVD8oTAmp6fh5Pyo0AS9jlKlAbqNzy4u4Z/8Z/8MTeL0GsSlR4EwslkazBhMxUy6v+TZDekV+Z2walV/Mk7UsbmKAVWcp01zFXCvyBgSqxkxoALuFcLIRK2wzo2EgFxPqrqAtvisqD4bJK4Y/aXjDyNElWSAmU1s9BKT6H0te8PQVvZhXPV0iXq/S0/q476P1Ph7J+WapL4EmjWqGWQDT9kgo8KgPwaZxDEB3nKcylQoiSmTJ4RIGdEIuN0zA+Z5eBzjXK47qgrUqJKQZIUm9/XvTLPqFSlG36yuOlBt3WPMU17JSBr02Dh6jJuetT/39IZgcNKM6icFOOtZejpKqD4/+phnl8qRKNTwbejf9yCbftRKo9vsPIaqQ+cZkkA96SqD+0XVYGbgV5SsTgA6zevhMLAsf1NaU/3Rav63MYZkTzfQlXoPapo/IxChk7GGfo8PPvNx0N68Zqt/92/EjKWNC3Sdhn+cF6g/ZVSc+qfzAOLDGMtZ+I1+hnGwGXMCR9/weRIK4zz/qe09Agwd575Puu5ZbTPO/X7qYz4j4P7cz/JzBe7Na+7xypb+2+7ZAPNzP+sJnWQmjcq7d2h86Z9PHmPHgjz1Dh8TtB91W73P9uTvjsc1J13j7Psd3RCnzaHTgPuz5p65HYZjafP7Z3jNNq8zOnbsrTcGzkcCB9UtCODv7exgZ2sbK0+WBbh/+uQJcoeHyGUPBfsg3uB1u+B2OgXA5/hjYkRL5dCkVkFUSvKZ2EWj1YaHnwsEEU0mhW2/uLSEmQtzmJ6fRTgaQbXeQrWhPiv5CM4pOZGxf5DvajOg44MePntsUe/D+sNVdSe1s7yP/+V37vVG4WmZk08zac7q6E+zCJo7ePgezQPh09zDqPOe/54HZXXO056j7r2/dKjBokPa3r9lLBkDykj19EwxjAGnPtNH3hmAEyzi5tztcssmqUlJjmpVzPPIJidQzFIVj8cDl9ulyrIVranHYlJjmBQczXbSmyYVUPWTKoZDdq+s19gQ6GMMUw5jPvSanBtBTlzKqEiVipFFk0IU4356Zbu9bJ8RVAqLzXhs0WPXDCWyu8hMU5I53U4LrUZNAJ3d3U3sbm8hn1fyNTyGshJbG6ugG2ciHsFkKoFkPIKJVFzaaX9/D0dHhwLmiaGnFajVqyhVK6g2Wogn5pBIzSEamxHmfTAQh88bhtPhlsXl6CiD9bVlPHjwMxxkttFo5IXxCzQQCLjgcBLgVKZjajGEsCFtdhdCoRjc7gAabSAcTcLtDQiwvp/JiNwEAeFQMCwyIWQ7E8SkfvzRYU7Y3wT052ZmEQgExTiTjFC+T6jVTbDeGwhgampWDEDFLk0GFoF76uMyqKbjttJsIwOM23uCXq0mte3JCFSabiKfY1RcDG61ZMspWVBlkEq9XiYoDJ3ZjjLTpRxFem9fbV7pM2C3iWGjx+tEo1kTl3FudGORKHwuD6rFItaePsHK8kMsP7krJpx+v110npudhhh3RmNJxGJTaNRt2Nw+QLHUFra6xe7GzOw0ZuamsXhxQWQzDg72cPuTj7C9sYJaKY8OWfutOgpH++i26/C6HfB67Gi3GyhXmXyhTjkBbpew7ds1K5o1Jo9UVQYNP5vturQLZWxYDULmOhNfoWBEwDua1HJsk3FfKBVl/BK45/jKF47QrFdgszZhtzRYByEMdYLYNB9stmxodggMBxD0R0Rj3+10SRszCUTAhOB9uZRDjsmG/CHyxRxqtbKAJy6bXfTiYuEYXnr5JXz08cfY399HtVaTMZNKpUS7m3JPXDMowcSxzJdtPBJBJBwS5v3FxQvwBb3Ikd298gTNRkMqJwgw05yWia9AwC/JC+psM8NOAMrtdiMUDhtAASRps72zKyzmyYmUSOXsZ49Qb1lAjmqZ5s8EG21OMQ2dlGRDBdlMWq5Bn4QgpZaqNSQnZpGYmBNZlfXlx7B2a7h8+SIiUR/u3f0Yd+5+AJutjZmZpEhVcV6zmiC9u4/5uVn4PTQW3ZG/cf2wWmk2GxSPCPYL52oyGcPkVEqe8cHDRzg8OMTWdlbY4wSVCWSJxn1qEslEHLVGAYXiEVKTCUxNJXHv/s9QKh/h4tIMLlycg9XWxUGWlScNVModFHJtHGXbaFRpWuuWZJ3N3kYg5MXS5YuyiX+6soJ224Yb119Eu2ND9qCIRHxCfBvoXzA1mRTj048+/KlIKLVbJQR9HgR8AVitbeTyhyhVikgkJzC3cAWFUgvpTFbmJvUFs3tpzExMwusKoFhpYnJ2BpevLuLwaA+Z/W0Zn5ViEV6HH/lsUdY7p9eBYiWHWquIaDxiJIfpo1CD2+2TJAPlgA4LOcSTcTgdIdSrbnzpi98QQPx73/9LqYzweB24cuV5XL/xKtbWN/Af/uov8fzNz6FRdeLVV76ExYUL2Nl9hHIlg2KhiJ2tDP79N/+9+FtMTyfw6udekkTe7ftvo2s9xOxcCHbE8fD+NpJJP0qFChqNLhxOio93kDtoYXruKuzumMgQhcI+TE+l8M47P8b6xhoS8RiuXb2KixcviR/DxvoGJiYmJVlqd7SxsfFY5K4uLFDC6QL29oq4fPkWrlx+UQD3S0tXVCKvWUMH1IunrJINjWYJ3/yLP8HK+hN4PF7YrE4Zt7/xm/8Jmu0GQlEv3n73R5J4SyansbGRwa0XPy9Jna98+VcRCkTxve99D2/8+Ee4du05XL9+TZJn09Oz4p8hniQ2q8iSMYlqo8MyCMQ6BAwk85pzk14cVUO2jebG9DYR8olsPvpxidLj7oO6CuhTxuQDIJ1Jp9wc4OvYRlf9nQW+6HiJ6+ZJcdYo4F69Ss2AT38jqs/Z+65sPU3AfV9CRQnImL9U7KGUQfoAXm/j0iMsEDDWsiG8tmK42y0qNhFuNKvRrDSrtwvj3m1t41//4f+OR7c/hNfK12BXdD35ne3F5HeDMkU2BwKsQJudlfdcu9GQypx8qSJSOVduPI/f+kf/FDV64+gYiU/IsWCUFGs5Gb2BpISOZsqbQXveOQ29tYGaVGvpkMuoONCAcM/PwNDfVZI4BjOYxrhG8sKgCiuyCKv2CBj3lBC1frgKhHTcrxJIKkZSBrfG3kpvsCmJ05PaMe7Q+BujFvaU1sPXvWkUfQ51r5IENCd9zJvsEzdg0i5G5KNBeyOYo1aqlsSRqgKjJkDNIxVPq+pGc4mByZ/KSJSw78i65+Lfq2A1wH/lN9BPnKlYTCWLaC+s2rK/szDvF1QbK93y3vP1vLQGNhhGW+nnNO7XjPyZJU8M0F3WEUM+x0hrnLLlGgTpB+b8EMKo7mI08HL6nq5Xm3D+rZ80h3mfds5TjAHc99alEeC8xgr6WOHx5++vmccTHnr/pR5BmW33WaCqRdlt5sTRKDBsGJgZ3Qont1MPoFI8SbV7Nekh9whgQ49w2jtgYJU+DXh7liFzzm7Whw+sF6cArecF63u30wOZ+knpkW1kVEHJdYaSQM/4aCd+7CzQ89PgN8MXPQ/28lk/58D5TP3wc72OPrmB03y21xoF1pt/15/Psu4OyrKfeSs/r74yj6dR4LL5xvrHnrwInDV+T3tQwXCMSihzUvCkMX/+REP/6uPMo5NA+3E+Owq07w2/Hlal2vEYcG/Ozo9IhOiYnXgAwXtWM29vbmJ9dU2A+0f3HwhoX8znxLfH63ILYE+MiwA+8Q0x+G3RK7AFAvd9+T+It1Oz3YLd5ZbqVMbLi5eXsHDpEuYWLmBqdgYT01OieFCpN+V4wT8lsNeBklHB2GN4dGHRyRhjHR3sPzNwr+Kms9pZSFFm4H54cJ32YjjPhDrrRs6cvaeFbAMv7sE39vB1zT+Pe09nPee45xl4hB67XHXUWV+nX+M4aK9NadXsGKw56P1NFov+hkoPGAI43DyRcc3fEbgv5PMySSplBd5TEiYo0ilkCbvFWJNsWEZvArbq8mWD4aNN2yTcMspw+0GcYlJr3XPesi59lo2DCgsNB21jG2eYSujW4/GUgBFdT4IbZFfpMtw+J0udV0ADIxsmTCXF4lblxKwKbypdVTvgdjrQatVwmM1ga2sd9+5+IqAfZXEoG3GU3RfJGmrdpxIxXJifEeC+Wikhm9nH4eGBgEL8O43Vut0Gak1KinTg8UbgD8YQik4I6z4anUY8PgWXywc7DTaFb9fG0+UH+PCDt/H06V243DTFpc4Xn5xJFGUyxjFKDVJK7RBgofaz0+UTc9VgJAErtdE7VgHhj46OcHCYlaQMTRlnpqdFQofsrvX1TWExs69v3LiB+bl5YRTnC0VloOlmsoaGtT6RW4nFkwiFIsLmo9dsx0IDXB/sTg9o8Mr7ajYIQjPZQba0Q4B8grA0GRFdN0OuSDamvU23wRazMLvqlD5rtxoCZpO1qE1+CWoXi2WRljg6YhVEHi4P5XaoXVsTAJqlU0G/F5FQEJ1GHffv3EZ6Zwul4iFsthb8QZoGqwVbKgkiSUSjE/B6osgXGsgckHFug9XpxJUrVxCOBuH1uuB02cQY8t6dj3B0sId2swq3nXIyVZSOsui2G7DbLCKvRNNR3lOjVRetfgLylLxBizrFbBOaCDvgcDlQqVcFfLM5KDPRFXNOr9sLp4MO6W65R1ZNMHFBjWjOP6/Pg1a7Ic/P8eh20pTWJvdEhnCLngZk2NvdomEMqwN2AZY9ktQgu7tSKqNULMpc9Hrd8PgUs/8glxUteLa/02aB1+XEzNQ0bt26hdt37ghjnn1LIInAOhN6e3u7wubzuj2SFCBbniy/eCQsuveBAMemE6GoX6oQmDhi37MPuNZQUsTv90s7HVEnpdsRg+hQKCQgVC6fR7VaE7keVklMpBIIBr3Y2d3EysYGShVq0NngcAfhpJxIhXJSdsxOz0nSUYEiXTjcvIcQHB43uhY7vIGwjO/99U3kMmlcvXZFmPJ37nyIra0ncDg7ci0mSpjt39jYgsvuxsWFi3jt1ddw7+5tmfPBoE/UJQLBiEhMHWYPRP4oHAmJfArX0E8++QTZ7CEqlZpIXPV1rruSUPiFz7+GTHYTDx5+DIfbgqvXLoOm2Ztb60hNxOkWJxJJBAJZoWGBA4VCA8uPd9FquOCyJ+RnArBerxMLF+cQEa39Fh4/JkM9JDI5+VwF/kBEvAPu37+PcNCPSqWAzfUVVAo5NKp58TbwujxoNCvis0ET2uR0EpPT86hR777WRbPRlTapFgrwOt3wukKot92IT0zjc194Webakyd3sfr0Idr1GhxWC0pHBdhs1GVPoNxoIn2UFSAxORFEJGxBu1FFMBBGKjklSSuHx4Gt3S14vJSZimMmdQ27Wxns7D1FobgKt7eFhYvX8OUv/xaKpSZ+8L3vo9txYiK5gPnZJczOTePu3Xfx1tt/i5pI8oQxN7MAm62DcNSFS4vzkmD40Y+/hdSUHV4f52cA777zMS5dSuIwy8RmB76AAz6vH/WKC9HYEiyOEGKJOPb3d1AoZJE54PjvIBj0S1KJpuGPHy9L0pTv3FyuIOsHxyC9L/jZ7EEBr776S/jd3/0vEAnNoNXkukCtba4FrDgi451KbU4xKP+f/uC/RTjqkXHxozfeRPYgj//6v/pvRNqsgwY+ufM+3v3gTVy//gIePFjFF77wuoyHG9duIR6fxHvvfYg//dM/lQTW66+/jr//939DKi9YAcTkNyt55J0u71aamEP8Dfjq5Pj1+X04PDqUZ+T7lOsaE1Ya+zCDNArgUyAvv/rAvTKu1V86ztEgv/kcKuHfB//NgI2W5xiO7xTjvh9jmXEZxgLq5/71jZDhWODMa/WAMWNXI/dmyF2rZzDFcQbQ1gOaJB7i8ytjSvOmRf/7+PkVfMrntotlrNrxdugFQ4kuh5LKcaGNP/w//gCrD+/Aw3iAwD1N4A1wSzHu27A7XMK4p4ySGMqCuuUdlGsNdGwOXH/hZXztG7+Oap01MhrMFY4/rFK9SCi33w58Nuqty3PJJsvgC4mBKnXplYQO4zBFldDHKta+Bv80Aqj58z1tdqlgUDI56rOMCQwwm+zyntyjBpt1sDsI3Ov2FdjV6DvdX12TVrzaW6l+pACNVBgYBBRu7lQUqiqi+zR53efqXa10vPvjoN//gxtVPd5VcoCseIl6e3qXPINOBehSawWqK01+DdyPAkIH9ysS8BoRsNZ9N4Br+kwYxtH6jvVnJSFjIgMRnGf/mpMM6on0/2vlbOMZRuAb/RZU/WUGkdVWRCGDwx/V8+L4PuyEfZPh09XfUw2B+j1V27N2Xb1W6a9PA2m9sz6vwfre6jbGB045RC82Q4coq7BBoaFj+16ZK8fXWfOpjrezzgAIJdHQuOfcGmTVm8EXs8zZcH+d3I/m/evo5z/W96YkSC8HpxNVusLjBBB+FGA36qoqWdYf430PuU/XjSd9+sQ9/hBwPy6Yd9pdyjkMEEkf11urTB80+4L8fJ7aNEvH6K/h9+az3tNZmM6znvfcn/s7Au6PzcWzIaczHmUcsH5gdZEfehWTZ539lATaudv4hA8Mr0fHx8Tgm2iYpX+esTgqxjXPu56j5BBiPu5cH44zRq3rZ7XbcWzUXDFhgMun0fCHgPZRc2zUfeo4Xv6mQr0BOcnhtmOvOCiX43RIRf/WxgY21tbx+OFDkczJ7O2hmMujVqnAYzDtCdz7PMRP7AbjXnlbErhnPCV+SUTU2m0B4ykBTeDeHwphfnEBC0uXhHlPc1r+R3pSpUavNeVFKDGujFnTu0xjjEJg1rr3mpXfT1r0iRGjZdaH+01bg54K3B/70FDHjQpSz/rMWQPoPH8f5/pnvSjPAt7Pu8ifdb7RE36QjX/mS3fgANNgMaXrlBltb3lQQ2pwvTXGWf+XSv6G+uIs0yWKrRyYCeRm9jMiHZPP5WSAcjLEohExxQuHwwiHQjKAhWUt5cf6ggp0F61OgynFNtLGHOootWGSDT5Z9troQRjwNC1V5bg0VHW5XHIsgWrK+FCXncChmjyKDcLz9XRAGbRqoN8o99UBpmLYk/2tNsgEhmk2SvZxu1U32GtcwKgr38Tmxioe3L8j2tKgQa2dG9OOsEjJzo9FQpibmxFZnXzuSMB7Ap5utx02SwcWK9nmZBpaYXd44HTTBCMEjyeEcHRCAffuAOx2j9ISFnmguoD39+9/hEaTDNWOXLdYPBRZGFZGOB1O1WaUOSIr2ukRczWXNwB/KCalPWTfut0e1OsNFIol1Ko0gnSJRMf09DT8Pr+w7gkIk41KLXf2K01BaXx5dJSTPnVRZ91FSZQu4omUgFKU3slk8+hanYil5hAIxeF0eeEgm7vdFYY/v7xer4y5OoGgNs3xDIYYm8TAPvg7gv2EFgjquSjz01SLbFc+05H+ctoVKFPnszW4YbYLk3k/sycAGtm9udw+sgc7sFpaSMaicDls2NncRP5IyRwxKUPQntIabi+NMt1SNeB2h3HhwhVh77ISYnVtExn6AAijrI1QyAebtSN65uurj1GvFQQkt7Qawrpv1irihcBHotmqz++H1+sRiZRCidrx1Nbuin+E1+2H08EkGaVRuqjUqrCQle91yxinwfHVq9dE95tsV9IMCVofMZFWKQlTm6aVDIrIUC6X8kC3gUjIB5fTilw+h72DQ1y5+hwmZ2ZxlCvIWGAiZndrV+SGyKYmgN9qtNGsNwRsXrpMCY0utvfTSO+nUS4VYem24HbYkIjFMTNL/fgKDjIZGVeEGnI5yi3VRYqDIDVflATtOeYJ3DMRFg2HRTP/KHeImflJTE4lRWJHfBWqFTTqdbUGGCAd5Xj4czQWFdCb56OBMtn8ZN+TcX316nNiGL22sYz1zQ10WO1hsaFcZzkb1wsXOm0H/L4QouE4JpJMlMWRzqRRrJQRTcURT6VgdzvR7DSR29pCq1qTihQyzPf3t1Ct5lCqHCIYcGN6Ool4PILFxQv4yz//FvJHBcQiCQFzmdyMRCOi1c81j1rrTD6k03uydvF+uULl8wWR7KH2vNdD+Z2ugHGstuC4ufn8VTSbefzszvuS8Hvu6hKmpmawReb2xg4mUgTiEyJ7QYmkRrMq7PtHj59IIsDliCC9U0ajYZN5bndYEAzRbDqM3b19WC0OTE7OIZcroVRu4KUXX8Lq2hp2tjdRLByhVCzA7/Ki22zh4sK0+DSwwsjttcHhASbnUphfXEK1YYHHHYfD6sXy46co0RekkAc6duTLDgSik5iZnYDF0kA6vYnN9Sdw27pIRAJoMkFD+SRKqTnciKQmceXGC1jdeIRmYw+HmW0EPREkolNYX93E5auXkSsdweG2Y27uEloND9aWD7AwP4dHT34KqyOHC4tLeOHW1+F2xfDk0SoCgSjSe1msPl0X89yt7adotIq4eOEiLi/dgMcZRDjsh8VWk7799nf+HIXSNoLhLiqVPG4893l8/PEd1Gr7EuTRNNntsUjCMuBltdRzCMcX8fnP/wI+uf0hvv+DbyOZimByKiEJXoLfwWAIb7/1E2xsbqHdUgZFqgqLCWK7MNe5Lk9OzuOrX/sNXLv6Kny+FKwWj0rwWQiMFyTJzIQbZcDe++BNJFNBkZh679338f77H+MbX/9NSdBNT09iN72Jh4/v4PkbL+P+/WVMTU+LvFQwGBG5LSaN3vnpu1hdW8XChQWRyaH8Cu+PIC/XfY5J3j/fv+wr3ivvnUEvjXgJ1vPvlFyRLLJQpfV7XyGcvcC0B7prYFXU209k3B+Po8yIqXGVEWDUMJg5On47vinhGYXNbfoa3tzpc/dA9gGfSpNxascwxjUCrt49jWLbn6B3LNCpgHUKuBepHEF07ejQ0Jp90WnCiRb+z//lf8TW04fwslrQAqlQUskSVrg1BbinxF0gFEYsmRTAXkB3iwWNFiWqbLj50qt4/ctfRb3J3ytvAoK+fK/wWPZvpwceqpSCMOqNqgN2hSG8opjnAvP3WeOajKEMKrUUokKjJS6kbxjTAxITaI17SsMoUFwlPowQlr45lMoxEgMiKaOTCiZASiUVDClGs8aNEWzoDZuKB/syOWwf3ouWytF6IyqBMwr10Iyr0QD9qHhelEeEvWwaRAYg2buCEQ/Lz4pOrPyDjE3y8c32iCtpUNz0J/m8JK7UlXTVpt6b6MRBb9PQ25T2OkA+14c2NKw5UiuqlwDpzUXNvBs6y8h2Gki2mI/QjKThTc3JkgUyXowE0PFrHQfqh485vgKZG/VYymHU4zz777R/xkn5ClNCUV9kYHyY1raT9qiSzJRUmYlePTDe+6D9KOCrty6a+mzwd2Z/jxHZnRNap7+GG59hklBNB/W2GQLrzwLKTuoEnWA0Z49OTjg8e1eO6p8TzzZEvNPHDT/zabjDyL9p0NiEEag53e+XcbCMT98K/TOo9fXkcXFeLOa0e/ssz/XMbdDPXj7zKU4cy6eA388mc9RfH4cJD4PU0ME3w/D9mX1whsfyZ94I5zjh30Gu4NjdKMijXyU3PPY/DXA/7twdFUOoWEvd1zjE4nHH4PC63L9Gv3LKfD8Dx+t4g4QDuw1OO0m1TQHuN9fX8fTxEwHut9Y3UMznRaqVwL3P7YLXrRj3ZN+TDEjGvRjUMjZuKdUHRoo9nXtAQHt/MCRA/eLly8K6n5yZEt176tyT8ELwXnBNLRtuhGkqkW7EQtwLGGWaKrxTCGVvb9QbeKOB+5Pm6rmA+2OBzBhA/rgD6BxzrHfoZwHcj3qmz3JRH/X8Z59/jOyLZlkY5aSm/u+H1D3ShI5wJMwxvSmNfxpBvMjPWK0iXcFyeZYXs+REGPfZAzHxy+zvo0tQ0gL4/T6Rv0jE44jHYsKSJZOaGsjUDiWoTkCZsik0HRW2vaEJJcx4GsTqUKELYYOylIWsf04o0UFnqbZFAf/aUZpGlATruSklwEDmkM3hEN1OTkDqJEsQagSriuWvZpXSSLXKpOfmlOw0bnT5PK1mHcViXhj2hdwhOgK+Mr/Ge6qiVMwjs7+Lra1V2K3cZCrZnFazJkx8blSDAR/8PjKkbahWywLck1lJAJ7HEtCjzjtBaYfoxjtkI221uRAMxeHzk/VLtjGlcFQihUDawcEuMpltWNCAzdpCrVqUc3PT6vcH4HK4BfhlUoBgT63ehsXuhNsXFD2uVptMfR5D3e+GAPRMWhC0nZ6eEvCVGswEF8nuJiCjTOzIOj8QrfVSWWlQcytP3fuZ2TkBHimDs7l7gA5cSE4tYHLmIsJRZXrJ8SCM+bZiTXM8sF3K5ZKU9JONzuypyrgqGiS7ix4tBLPJ5HVQPkjYd2yPjrS93UYGXUeeixIONHsl6JlO7+LJkwd47723kM2SWb+PavkIkZAfoaAfnVYb+RzBbaBZq6FcyMHmciExMYV4ahLxxAQOj0roduy4fv1F/NKXvoJKpY4ny0+wtrZiGN/yPlqoVvLYWH+CQi4DtGto16toN2roEsAXw2MFfHm8PmHKU8rl8OgIrU4TXSaDOi3Q9Mthp3SOH263H17qsLc7qFHnvtVEoVRGLB7H/PwFJOOU2SiJIe7u9raMxViE7OQg/EGfgCxMrtUIHodDiCeUae/mzhZiyQRefOkl7O2nsblFALGFeqWM9O6uQAcE7gmSlIolAe6uXX0eidQUdvcz2M8wcZNFuZAHc1xM0tFXgPORjHFdUZHP57GfScs8p962uLq7nDIG2M/sb75QS6Wi9JXb6xBpFJ/fK2x9mZOdrrDiNzY24PVQh1/NA8rwsB0KhSJWlp+iKGPViWQ8IdUhdJjntb0BH3whP6rNGpbXVrG8siGGM5QHcTt9Ikc1NTmPSCiJeqODUrWJ1PQsLl15DjaXDflSDo8+/rZIPVQrrJpwSWURybuNeg25fBb+3Fq1CgAAIABJREFUgBNzcxOYSEXx9ts/xurKsvhkUIveYXMIUE5AulgqSIKEFUrKHJASF2wPj2yQHdSd9gfk+FqtgkqtbIBtNZHCisbcWF55hGq1hEVm/hcWRdP8zu2HcDtjeOnWLyIWm4EVTpQqZXzvB9/Cz+68g0TKj6mpKdQrDuxulUSfvN1pIhIJwBfwyrHo2oTFns+XUShUMDVJYNeB7CHltPYlKRr2RuCxe/HSreewtDQhlT+lSgGtDssJ7bC5XTg8quDSpRdFl/3pwxVUijkcHewiT1mZTljWg2QqLizwJ4/uIr27jqDHjovzk6iVC4jFIgIm5rge+Hx46XNfwFvv/BD53A5saCHsicLjDDMPhmQyiUq9gEqziPnFOWQyebQaDoR8Mayu3kc0bsfMPE2Jb+Da1S9ibzuPTCaL27c/EXYGPz89PYHdvQ3UKiUxdaWs2OzMDPb2drAwfwF/853/Gz984y8QS9jh93lw/eprqFZaeOvN70miJptNo1zNIBqOIRm7iGLJianpq/jlr3wNq6tP8O3v/jWmp1O4fvM5bG9vSCJ7IjWBx4+f4KfvvC86/FKp5nWIBA7nEMc4zZNj8Qk8//zn8Pzzr8HricFi8cj6J2xjSqNYyd5gZRmT46xKcaIucm51pNOHmEjOYGt7DzOzU7DaCNrWEPTHsLWZlsocvif5PuEazvlWb1DSjVJjbcQTSXlHM/mr4koFPmuPEb5n5IuyN2SpGEZaoq3d7aLVtUKlnDTzpA+OK7DTYNwb2uY6WD7GqDF51pgBDjNQYwbn1Wu9H9MMA/ej4sqT4q+zfj8M3CtFHJ2c6AO/auNjVAcaDCKl+T8+sCv8cmG6UiqHjHsFqHMhIuwuvjadFpxo4l/+z/899laX4XPQeJSMJBqdKeCe449xFSvgQpEIUtPTQnJo1ZWxeK3eQr0DvPTaF/Glr/yKAvL5vhaJOnVdkU0RdrpNgeWGAaeqlDSAcUndqn6QzbkB+us2HdUvOjZWfkMGccMgfPSS+jLkhsAc0bhne6jqO763ZLPEWNO0ERbvHA3qMY6T/YrismvBop6nmNw325wVJS20DN19Neb1c+nxPYye6mTE+ObG6jGlhqC/n5E9nU54mb7rvZ68NQy2rGlgnwQuChCmnJwGpoEQW2SKGxt0Yw71wMDexOtXpah+16x99fzyDL1749/Nqv3GcjEWInIyWDf4bKZ2P00+pofoDs5+zWtSwLRpGzTWPaqP9D52TOh8fCD6Wfa6qk7iBNTe6MtTEzmSwDH6rQceGA+k8fCB8uxR19KVJcclVobXTnUvhgm0YZR91nPr8dg/TktrGO8U0y31JFpHMD1PAn+Grz/MolevveP9ePy+znqS8f4+6j6PgXfm7fpQgmJUf5vX21PvQk/egTFhavkz2LXjPeGnP+psrOTZrvHzOu+57uYzBO7P8zzjAfeDCdFPA9ab20QD9+e533O16bkO7s/1s7DEzxrHNL9rDevWY2vPuMC9irn6a/u496qPG328jt9Pfuec1tSj+tcM1A/HLCf+TSQBjXVZYg3iAdw724V5L8D92rpgAgTuqXNfyucFq+Cexedyw+tR4D2Be9m/CGhPjFERQiW8ZDUrMSFh3bfhCfilQpWEvoWlJflvem4WE9OTIq9L4L5cq0s8oDwmSULS6KohIyhsFFXpqSo+++irXn4HrGPOeMcPzKP/7W/vnxpxjDsIJIY7Bcg/13wa8+De4B8z8DKf9jzP1QtSP1X+acyHGnnYCUC+lhYRcNzIkMk8M+XNB+bdIGNmIEAy+o77c9GBYqm83SqDnOxLBbgVUC4VUK9R65eAXVPYfzSrJPOeAMhEMoVmi2afDdTrLEXh5kA4W2ozSNagQ8mCECQmWMR+JHOU4C7BeILF1P4lkNxs1Hs6sgS4+BkCeqKx71JgBD+n2SJKioUlLNRZtwrbjO3B87JVyNonEMjNGbNvotlPmRKHTRjd9XoF+3tkIu+iWMyhWimKoSKB90adINcRjg4zwrim/A3BFMqi1GvqXtutpgD0NK/0EKx0ULpHSfBwC6VkdhSAR0CXoEe5TAkKSiHY4XR74fH4hbFOUJxgCkFBAns0OeU9oFNHs0EmckvK0X0ej7AprdQ/bhBYJ/2NyQw3bE6XyNpQh5x/o9QIn50JD4KpNKCNx+OSCNFMSjL4CfBQ055JF7KcSzSza1Cexyosd5p4RGMJBfiXqzg4qqBtccMfmsDS1ReRmpxFMBiWsaGSMA1ZwNjmBG4JMFNCiFILgSDBfy5+KqnCxEajwXImPgn9FMgoJ/NTVYNQP96KNpwOCyrlioD3ZJqKFFAuK0mOO3feR7G4h1IxjWJhH616GcGAX3T7LV0b/L6wsOeoN03pIpfPLya+9AhoNDgOO8KEfvH5W1i6dFnum3rOT5Yfod4oo9Ws4PBwF+ndDWH1W9p1uJ1WdGl0zARUp4OWjEOH8gXwBYRhR+DcyWSF2y7gvTx3h8kyshOdwhDmsUx6cfwSwKfRJucO/QEC/qBI29AAtlLKg3CZ3dqBx+MUySc+T6VURzyawMWli/AH/CiUS6g26nB7XNjL7KJULqh5JRIMbbTqNQ5QOKx2JUdT5xxsieQRxyMZ0Z1WB5n0rhgfRlhhE44KU17eTZ2OAJBMCDHBx2QBkxIEB1955Zack4xdspU3N9aFge70OBEM+UUiiNUIc3OzUjFAo2S+3sjep+Z6wKc0/akDT7Z6u9UBEwS8JtuO44/SMjub29je2UEilcCNF2+iY+3i9v37eLz8GFVWxBgva6/Lj2RyCnarFxabD8nkPH7pq38Pqak57KQzyBfzePjJv5J1Ib2bwY3rL8DnC6NWa8Hh8EjbHBykpRrH6bJgP72Jg4NNNFsluD0czz6phOBYp5TP3bv3USlXsbR0GXNzF3BwkMNB5kgkYKIRNX9oZsv1lBr5BGX9fo7DLsIRD7a2V6QSIRKOIhKJoVFv49GjVbRbDsxML2F+9jrQ8eDevSeyPjxe+QQdSwmpiRD8niiymTq2t/eFtU/mezDsl7WVVRsc67VKE8VyFSHeTzSCAv0NcllJ3rksHqBhRSjowa/9+hdRLu1je2cT9WYHuWIF5VoLmaOs+Glcu/ICZifncbifwcN7P8NhsYhI6jKiyWksLFyA1+fEO2//SPwg0KzgwswEyoUsQkEfpmencZDPodSowu7xoE5j6UZJfBESoQRWHq0LcP/CCy/C6bZiO70GFql0LQSRgbXlTSSiCczNTqHIahZHAJcvv4Ynj7aRyeSEHf+VX/4KpqdmJGmysvIQy8v3xDdgZnoW0WgSu9tZLMxdxb/6oz/AD9/4c0TiDlyYn0anaUUiPoWPP/wAL7/8kozXp0+fYH72ItZX06hUm3j1tS/ic6+9JkDpj998A8FIQExbv/Wtv8TW1hZefvllvPjiLfztd76P7OGhJGySyTgVqzAxkcRHH34koP3rr38NqSTlnIJwuQKYnVuU9x1NOpmYVp4hNanoajSqcLn53nKCBU02K5n5dhRLZfFTcLmZnK7DZnGg3STAahXAniBkXydbVcjxvagSS3wvGgaTwg43dLSZqiW4yvVb1jauW3apGFIyNRY0KKFDWFEwQsYjVsXkNTGmVdLcABNFfsXMwNSmtaPD0VHAvZbI6ctMGWDhM4IOJ5EsBFgeYrTKz0yk9OKrPgArsYjeSHW09j2T830AWNrBdM5jG0eao8olyDonvKvalJJepBKwLW18f3Rb+F//h/8O2d0NeJjQpkSNxBskPCiTU25EWIkXiSUwNTMjbP16rSZJ7GqzLZVJtz73C/jK138VtSY/Y0gaUhtd+pcxVF/OUIPwykhcPbfSu9fPp7T2NRtfx5n6c3qTpn+W/jM+q9nvejMq4JrWOlci7cYmi3x41c69/jEA/v+Xuvf+se3MssPWzTnHyum9qheYmqmbZCf1aEJrerJH0kiALED6wf+LBEOSZcnSzAAybAjWGLJHwTDcMz0zHchukt0km+TLVa9yuDnnZKz9nXPvubduVd16JNvjAop8VXXuCV86+1t77bV0MJ9xnronvVRZxYkcebq26YhBr+6B8YVUcz4DcD/JPLwKRNNaSGIeIbRoWvZKmkcby2pjNUpAUObtAoBx2mZZiDETILOkH4Zg7YjtNg4AGG5gjHmn7S0M96Tfq+rvS7fzRuR7dIGp+u9GkHkai15JfQ7byQhwakzGYU5B2tUk03Wa1vzVIJJqLIGitf3VZ9nNPctnhzJFF3zYmBib3IurJJFGB9SRAk1TefhQMq2uAmnOr4PDeWoAlUf3MpEwIgijeZ1cvP82ZlTOA2t6XxmB+0tHnGFADqeBPOb0p70uLvAsfXnZZ85dX6tIMq6h0/79We7jXLLgGd+fn+UejJ+9ej5+tit90ee/1t3JovJsSb/rPsfwfTRWVzHW8oYfpgG3xvu83j2PYoPL0o/XarnP4WD1DFeB9pPr6bNeeCqYrS/NhupM4/lnBe/1eHLW9euiBOXkPBzd8/j7eNY1Vz9uEqsdA+41dr94IWmEZK1npHXG3m0aWUQIt1YrsukMDvb2sPd0F48fPBDwvlTIo1YuCw5DwN6jadwTuCcZWQH3CrSn3LDsI3htqj0w9uv1YHO5BLj3h0IC2pN1v7i8jMTCHBLzcwq4b7QEX2RsLRWwemwgCiE9zZ9Rq07V3jg69UMB97ozkh4WXZ6cH+ubq4D7yQ6adWBMfu6qIPZZJsMsE+6i8557WU0cqN7tBmaJ/F13CX6Wu/28PjPRuVpFhtoja4GXGJNNiZGHwcpkgEa2EjfhNJJUj83/k7lFs8VyqYDT40NhELaaDQGfw9RrjkZQrlD/Pi0bQWo/E9QjCKw2QXppMRlgkAmhGPhmkSYJBAMC2BNU5+bFZrfLNz/P4ymfUa3WpBSfd8y/idGYVbH1CS7R/JEGfdS6JuBMQKrRbMmxBMYJRtOQkoAcgQsC+gQEKTFDRj+lObhvIsvXbifIbkL67ASpsxN5rnqNiQrK5zTQqlfFqJMAbr/bFHkOgjUOK4PAniQyyFKjlIssLHS/tiizNZ5XtF1Zvt4lUGKB0+WWpAYZcZSvIXuZEjk2u1PKdAh8E9jjsfV6TcD7FkHcTgt9MvgtNFxjMsIKq9mqmQl3lRSP3QEbP2uzS8k3GfZsG7a1GNuZLQIYkrVMKQcBmgXQbwtgT9mPYCgk7UvAmPIuLQLRZGUTNG40hUFO3XuC5k2CQ/YgPIE5rN54DvHEAjxenwAIxXxBkjC8f7Y92egcU0wA+XxuBIN+uNxOeYEykcPrE4SinAe/CZh2OjT3Vea27WYDzVoF5VIerUZdwCsmFnK5AsxWswCfLrcJ+dwhSsVjNJt5pFNHkuhYXlzBwvwK7DYf3G7KtgDpTB7pXB6FckWZ51ptwkAO+0MiJUTG9P379yQpQHiKutO1WgGNRgndVgXddhXlQgY+j1OM/Og7QBNJScbAIvJHbCP2+8lZCrFkAon5hAD3xUJO9pLdVhe1agO9LgQUj0bjePGlF3F8cozDowMp3Kc0RbHITLIV4WAYwYAf7WYNucwJyiX6FgyUmaTJgWhkDhs3bgrLslKr4fD4BMVyEYVSXsBhjhsmPuzWAdBro5DLoNdpi98BwUKeJxSmlroVuXwRuUxO/C5oQskyNY5deiQweaZAHSZ0WgLKkwUsutetJrZub2J+bg4uh13MmdmOfKZoLAKXxyV69pyDTN5QVoYvU47JWDQuCZ5kMimJLQL6TP4wqcN5T618l9stVTZMWJ0csSIlIxJD6zc24A14sXuwh3yxIMbDTDpyHaDEx1xyARjY8NHPH8HlieLbv/7f4LU3vo5ytY2jkzNU0/9VWOXUbL+xuSWGwO024HGH4PeGcXhwJKa4HE/Val4krGBuwmzpYmE+ArOVYz4lScJMNifJBiYLqNV+cJDCzz+8J6C+YvOTHT8n0ik0we71WyLDY3fQRJiJuLoCOGGGQypmgLNUHnv7KTTrXcwllhGPL6PdgpjUOl02fPzJR8jm0wiHovB5olIpkM4cweGwYG4hIetFs9VCs8HKG1YRMKnlRywWhc1BXfUu/F4fmtUWjnZPRT7szTe/hMXFsJilZnNFnGUKgMWB+aUFmXuL84uoFKpolJtIHZ0gNr8AT3QepVpdtPUJ3LebdZRzGTy5/wk6jSpMvSYW5pNIJOI4OD1EvdviS0cY+J1eR9gSdzdvYffJLo73j7C6soZqswqr3YTEQgTVelHW1dXFVdxc3US9Wsf//qf/GQepE/HbePnlV7C0dAumgRevvvJVqaIpFspYX19AJruPk+MdGXPh0DwaVTOWF7fw/3z3T/Hd7/0JGs0yNtaXcP/ePcwnl8WHgYmaF164i6OjE6yv3EYh10KHPhKtOpaWl7GxfkMqQchuf/zkEX78kx+jVC5jaXEJ3/72r0syTEoz+yYB6L1+NxrtMv70P/0JavUa3nrzm9hYv41gcB52mwcLi8vodFvI5ynP4xBT60K+JIkrq8WChcUlBANhdPs0raV0jYh7yHvI4TCh1aqJFyoTxaLlOFCAr7DkNXkQHfQ2xkMSdEqpJ8S8U2ndqvhHiNhD1q8WR3D9YpWUtglVQJHyrhHgXgNfxSyWEDRZL3wrUT5uBra8Ano18MwAdhuB4Iuiq4vizmlxrJ4ImNy8GBMDQ7B9CIgO4UEDrUMvM1ZI3yg8HzGYp20GJ+NZJnoV470HiyQKTDKuCd6zF2wk4Pda+Ff/7J+glDqGFV3xjuAVGfcwDmG/M+4yW1ndFENifl5VHLbbwlBvdnpiSPvGN/4GXv3KVyUpxysqxn4fJjE2pRkz+1qNHd2zgHNPSoWVje7wS0SQtDhyWv9OA+4lKSEbHgX2Kemayc2ixumXDR7Hj7rkcMOnMe6ZZOL8kIrF4WZwgB6fQwO9VcJK3bXa9KqTETRnm0lagDHbMJAeJV3Gn1buQPTtRV5ITqgkR9S1jODluEeAXFO8dketJ+ksAyg+CY8Iq30iiTRt7A/H92TnaAdLzkmXKjT23TCBou8lxs8+tuGeuLDChvU7niZlc8EsNUhITR4xeo5xoHUSyNbSM5oWuwGWNSQo1LlHXgL6tc4DKpOtPgncX/AcF/7a0CbX/ah2/HWA++l7dAUZaER49e8rKg/Gz6MqiiYTmPr8URVVei9MZ65P7dsh2GHIJmkHTtvfj4D7ixvSOEZ1Nqvx6MsAz8uAsmfFPq7T5dOAe2M+xfh347+vC+Lq93QVaM+/P+u5Z33uL/r8ozE66x39Ao+7BnB/3Xa66Hi5pLFUSntpfV6s+ovWVVVQf25B/gU29rkVaCbQXr3Hr5eomHXM6UDu0CVm4jqzAvcXzefLGvfqZzLEsfp76Ip2mJqcMCZPJzP7egyi6cyP9hrSgkMJxGGsr0luE5vkPrZWqWJ/d1fp3Atw/1B07muVMtqNBjwC3NOjTUnlUGKZ5NoeQXsNvKefl4CA9IokDsY1z2oV4J7fy6x2v3EDS2trYk5L4J7kmUarrUgxBO11Py3ubTSJQxU/K58mkZHUkuNafaaWkDBW8s2gtKK/G68L3F8YWE0ZIbMsNFcPnulD76oBMutqMNqInf/EcOOg49xjaPhnUX+a9e6mHadN9WGp6ChY0tZfo0rdsLxSPYtxQ6lXuWpBqWSIFMueMi9kkhPcI+OcLPOD/afY39tBLpsSwDQaDmJtdUVYf5R4yGbSIqdB+Rx+86zcADnJIHd6QCc3AhcE1fk3t4d6y2F0e13Re+Ymi4aYgQD18qkR7RIAn0AI/07wjqxn/eGUyWdPNNYJMAf9QQH0yhWCrzT/VPIULZrBtluoVCtokw1NWZBwRKQ3KJ8gEiDVmsRGBJDJkCeTuZDPiUZ9XSoMKC1BwIVAbF/MAcluJXDPbxY82yzKjI3stP6gJ4x7aQufV2Q39M0074GmFqwqEOUgbcEQeRTqZtWbSu6GztYer8hrSAmPPEdbQE5K+5D57HTaRTecfUbAnWxIsiCDwZCAz41WSzS8qZvOoct24TG8J8p6CCjtUoA5AWHRGa/XpV+ob09AnwkQbqpZycAKimazhVK5qsBaixXNdhs2hwduGlwubMEXWkQ0sQp/MCwmuWIwms9j7+lTSYbMzSXFAJMGviciJcFEgUvY8GTvMQlDVjz73253i2RQu82KCaBWa6PRaIlcChn7/Q4rHerCIGblBSWHbHYrQqEAvD4nyuU0MuldlCtnKBUz6Pdawn5dWlgH+k6Ewkl4fBGcnmXx8Mk2dnZ30e52ZWy8/NKXZLGPBIOSrPqrv/pLpNKnAoaR7dpuU6qoAauZuu/ENlowDwi+lyU5QSPHToejzQaHKyDmveVqE+VKHYsrq9i8cxtujxOlUg7ZDA1VCqiUymjUGuh3B/B6fGIaSYmTvf1dnKaOUa1VBFiQpI/dIXIdQb9f2rJczElCh+AeGcSxOBMnfrR7XaSzWeTyBUm2VGs1WSbcLhuCfjd8XjvajQoyqWPUaxV43E5YRTpKH4PUZDeLdnsxX4TDZofFbBMAPBqhUatfWL6sduASw7nGly8TVpxzZqsJEfoL2O3ii9EfdHF0ciLmlgRSOK75xSQXxyTHomLgr4gPQjAYQDAQxM7OjmjbU/OfiadYNIb5uXmRmqnXmjg9OZPEDb8WFueRmEvg+PQIJwRxwcRYGS63C/FYDMn4PAKBKB5vH+Legz043CH8yrd/C7duvyTVAo3Mz7C7v42f//x9eAMerKwsiqSK3co5HUSt0kCxVJFnSqWOUanmMDDRPLmBUNiDSNSD46MnIgnF8cx5QONoMtPbrQEO988w6FtkvnM8r66uIBDw4ix1JAawgaBXgDcm//j8XBuZ+OKcI+ue97J/QEmoPXTaXGN9CIcTWFu9AafDjYcPH+Lp3iEScxtYWd1Cr1vB40c/RTp1AKfDJusrr8t2k0ShzSlzm+2+fmNZ1kAmMtvNNu5//BD1ch3RSACxBP0UvGjRILhSRw82xJJJNJp12CxWOK0uNEttdFrA3Rdfxtqd2/jxT9+FzWnB4kJSKpMe3/8Epwd7yJ4cA502bm3ewMLiAj59dB+1dgM9SrAFwrA7XeIbcvvGOk6PjlDM5fGVr7yBT+7dQzqbwcbmqkjSHB0dwG13w2114unOPs5yp7D7nHj5y7ewvnEDlZoZucwA8egNPH/3dVnvnc4uHj18H5nMASKhCKKRJUTDK5hLrqHVKeGTe+/gRz/6kVRf0dckFEzgpRdewpPtD7GwFMegZ0K93sfN9TuyBTo9O5Xx0O8x+LOK0e+TJ9siefX661/BG2+8gXfffQ+JxBxee/V1xFiV1raKR8P23n1lltsqSWKQ6/3mjeeRSK7A6wnh3v0HqNaKCIX8klQLBqJSiVQolDE3vyRVG0xAmk0OSRTKe95EkJ7vqq7IiDD85buD44jrOBNdejzAMSVAJQNQAp40cOpTak6BqATjuebozHoJgQRYVEaF+gZl+Hs9wFe7HWUSz3sSfXT1b+7dlIo4gftRfaD8xiCLojTnh8GXOnYCuDdGSLPEmwqknb4JmwTuddBiGnAvdy0U3tGXEWw2RodGoNrIytY3I/oZxoEqeiBYVOA/6MKss4LMVjEX55XtlgEGrboA9+XMGSyDDqySMFGMH4tF9S1ZQWICHY1J0lhyANpFm0z2WGz4te/8DlY2bqJGc1otSSNmq5r8iWoz5VM00r83CYNpkjHIzbkkry3jG7/h5kvbrOk/S7UHjeqHoL3RG2HYOsP4VfWhGjt62/Ie9DHKeyJ4L0kFHYiWZJGeFNB8FjRpJ6FdDMuxNf8lXlaeldXVqqpEfalklPpSSRsFquqeAJp0kLCLNRBeP9rAEJf7Gs4fTdNfG9/S/FP8FoZX09pJb5lpYOpwVGrA/djc0Ppf/90kjUc92ZiBg3raK0A8bYcxNifGf5h2JR7BQHj6nJQxMsGKHPYDVzaRkxqRrM6fRq+KuRh4GccSLj5OAK+LHmH4oJcBPFd++MK2+8zAvSQQKSllXK+uB0Yp4F6NjnHQePycl62x5yoyDAnZ4X5bW5+N6+5wng/HgoIfz30ZfqUSSdPbfNrvrwLJnhWruGRCnL/9yXfThMb95wHWT64bxpv4vBMDFz37LO/q67TbtGN/Edf4rPc4HMIXxCTXfYarjtf57jpw/4sA641t9NcJuD+PIV+8Ps8y969q+6ljVH6puzyeTxBctSZNWUCGhOPL5rn+Pr9s/I72CNOPmry3WTBZeTfop5P4TcWU+jtjFMvob3kVVei+lOpY5Zkne5VeTwPud4VtT+D++OAA9XIZ9WpVMBwy7gngU/Oecs0E7alioRj3ikwl905CE3dN2r5HgPtgUOQlCdyTdZ+Ym0Nsbg5OtxttTVaHn9GhYQHtdT8lLUsuIRjj8mF1hYFtr7PutUa56j0/bLp/82cPhu04y+C8aqH6rC+WWe/hOi/kK+9ZjWI5TG8M4/n1YG3s2abEDM8ell11h4aRrk10FUFOodNwQy0PMhRcUnsN2WzoRhiG8hNtcGkqoyLzQia36NiTXdxtCss8mznF0eEeDg+f4mB/Gz6vG7FoWBjTXq8bhUIWJ6dHwvIie5rs1nqjIXIjPn9AZF/sNicqlZpopVMqhqAbJUAI+knp8gACVkciUcRicQGparUGSuUKCoWCgHYs5WemjF8M7GikSfYvGeIE+gnCk01KkJrMYcqvEEwsl0tqgTCbkUgkhQXM31HaI51Ko9NqCXBP6RaC4vVaVYD7ZkOx7VXpNxlbPZTLRWE40yhV2mmgytKZ6CCYrjS4LCLpQ0YnATECYbrebL3ZQj6XF7Cc0jVMMhCoZ2AtjHJNo58bxFqdzH412IQ12evD56OhpUuAUMqFkN0mi1C7LdrU0VhU/l4oFYUBTcCX45nADRc7tgtB0nicOvQeGUVkNBMQ50JGYJ/tSjNZstkA4kIpAAAgAElEQVQFuO/T/JSSPS2US2S92oegLcx2eANxbNx+DZHEGnzBBCwWygQR5OU1LUinznC4v4dyqYilxSRcDhuOj/ZxcnqAXq8tuukEeHksP8ckjN3mEimKXK4Ei8UJm50mnlYBHTmeKUXEdt3ZeSpGn9z8k71LAJr64pVyHtnsCRr1Ivr9uhhkEuzze0NIJJaRSKxibm4VsDpweHIqoGBv0Bdzx/XVFRTSZ3j+ubvC6r137x6OjsnSPRSd62olL3I5BO5tFvZcVyovBsJ0tMFqdYitoNVOKaIFNFp9HBydod0FNjbvwOXxIbmQFAPZ46MdHB/uoJTPiO5+g/PDbMFzd+9KAoWmo9Rvr9Yragwo+2UB7UIBatOr7DMNkckCZzKGRoRmuw25UgFOj0Ne5mTOk3HMOeSyOxDy+wS8p7Fus14WOSh6MHB8c+6ysoXAM8ctJXgIAhKrajXaYnDJMcTKAL8vIMAymcBMyHG8F0sFlGhSSucDlzKF4cuSYy4QCorOeqVWlblMpnc4HJZ5ymQa5zU12mnaeXp6KmsJxyKrelJnKWH2J5NzmJublw1ko96U72KhJNJJ8UQct+/cgt1hw8HRnsi75Ao5SRZsbW1hPrko+vbpbAkHR3nkS014AgncufslLMwlUDy+J+Oy1a4I25kA/M3NGyLXQ5+IbkdJRyQSMdTqRZSrOTTbFZRKGfT7LcTiNHWuoEnGs+iED1CvtRAOxRGPLqDdMuHxo13FXh6YcHaWgcttQyDgFFZ3ci4mfZTPF5SZqYkmzG1ZK5h03Ny6g0y2gJPjUwHTqGHP/ojH5uBye2E2WXF4lEPfEkcsuYqllQBq1R389L2/QPbsBIOuGdVSQxIRkXBM9K9r9YZIeczPJ4QNzWCHc3L74TYqxYaYFrs9Drg8VhaRwGyzARYn2j0zqtUGQoEgNpbXYDc5cHKYxdrmXbzw2qvY3tuGL+zBK6++gEzqBP/yn/1TBN0uZE9OUMykEQuHkYgnkMplUaN8k82G2Nwi5pdWpRoknz7C/tPHcNpsYqD66PEO9o+O8eJLL+BrX38LP/r+X+Evv/eXsMEMn8+F+HwQ8cUoYskI3L4AvIF5pmQR8C2j2Rjgw49+hoBvgFxmBz6PCcV8Hpl0BV/+8ldx+9ZdYcFn82f45JMnyGRSKFeyKOQa+I3v/Db2j36Gvd2HkiTJZkuwWVwiJfLCCy+hXu/gJz/+AE6nH9VqS5sfIdy4uYXf+93fkzX3yfYO6M/COc1qFiZmWh3Kbz2A1T5AuZLDk53H8Hr8In0zgA2H+yeSxKKUVLlWkfV3ZXkNZ6c5uD0BBAIxRCNJwGQTGSVhWQ8oZ0Ndc6XmItJ3PUpLWYf+L6wGUcGyilp0UI6/Y9JID5T56uGaKH/XQk8B8odMYvX5Sea+ipUU1Kg2SKOwdWgCqDG/yLxXoBi1+8nwVsG9ilk0eR2NLa3f67Q4cQhEDndkVwFT4xHbLLHnKC4coD9F4kP9fcRM5fPzvTtq41GspwPX0zdA6jyKsdOFhR0hjHtKAKpkvsNmRqdaxP/0z/8pKoU0LD3KphG05rBkIkbFDNyIWG0KuI/G47Ie2USz3iQkAr7/fvP3/g6iiXk0OgRRlQ48YxomDLidEbtZ8axUbargan3Dqbez6nPeOZ95JFWjIms9uWNMZPDZmaBRHgojtr0O2CqMekQ6GQF46nPysx6361I5GmAnwL5eecpkhn6gDpArhFw+zzjUCIAriRmRRB2Wb8uVtI2nvlmTltDuXen6T5JjRkafqr9HyS5eQGfa8XNqFmgbVjmn+llrFfUHzkN9k2cAey4du2r4jX3pjHu9dYfX1asctDafBPIuAydGwP20ndBFuyNtndDWgMn71K9vvC7Ben3vY9SNVWx6NdYu/zL+fXZG8TTg3gj+XL1+PPsO8bIN/UXryFgbcE0dmkvrQ0nb82rj6OK+NSRPpoy9sb3yNADS8NijigxtnBsSqTp4I2PSMI/0fxvXd2lrXW7tiu6eBVCaBSC7un+vGHYz/HnaNcbWhUvYq7Pe37TjJn83Cyg3w+OM1rMLEiiznGOy/656zmcBUGe5jy/sGFlYtPfqNdvpqmc9J0xz7vyTk+eqtXO8FSavf0H+1TAOjPKCX1iLznxiY3Ncd5zp69TMF9MOnLoeac1y1Tw0Xsu4Xk7+/qL36PXu1ehTdb1PTsYT+s+6p+VwTdfIFfqzqHeZeofrRBipIdVkwaXtBGOnNyAlpy1iTnuwu4udx48FvH/6+Anq1Qoa1YrEuWTce0Vlg0RXu/h26sC9SOhSa1T4GAoF7dCfs9+Hy+eDL0gPtgQ2NjexurGB5OKC/ByIhEUuutPvqdhRi3xH1chKnlHtmxQPQ49a9Neh/kzytMNpN5tcjskI3H8+nf1sHXzRp2Z5oV702asWNePnzl1HD2ANQcfUzeK5dc8QfOvnMAQz17mn88+l3YweuMoGd7RRGJ57bDUaBUjckMlmWDdM6yuWEgcV5Ve5dZBgqM+MVAO9HjXbG+rf3YbouFMi5PTkQMDLZoMs0B4cdoswaclQJFhAQFukVcgOtzuF/W2zU5veK6xoSjSQAUg2vNqkU2eeILRVNIgJ3ofCEfh8ASXTUqdpLKVkGvJ5IfxR/dxmh8fnE3CRkjuU1clmc8Ksl4lto+yOFZ1eW8AIXpNflIXw+XzCXG80Gjg9OUU+l4Pf60Eg4JNEBO+KEhPC6K5Tv54JDGplk6lKAKUOp50yHZQYotEts3YDca8meE9QhhtLsnIJcPKbmt8ERAmSFYpFTQZIyX+wfWRz3AfaHQXO8ptsciYvCNoJ+GKxyL17xABXSfFwVBAAJcBJkIYyIlzQWM1QZ+JBWM1MKigjWCYWeF800KSuNT0HCAiRjc1FjPInPI6GqgSBWVJP/XLlJWCSxAjHEhn37BcCeC5fFHNLd7C0dkdA/Fq9hVajJV4ENC6mJvvhwR52aaLnYnJjIFULmfQJ2q06qOkQCStpGiW/YhaWcrczQLXWRjAURXJuGV5fGDYb+1t5HBCsv/fJPezt7YnxK9uHoHE5n5OkCxnf8XgYdhtQr5fgdtqUFIg/IOazm5vPoVpvo97uod7uoN5qiMGwedDH7uOHeO7ubcUer5TFwJL3T0mTQi4lUjmDXhMuhwVW0SHuizExpVG4SbLY3PD4osKe9QejePRkD32TDWsbt8UAl4BYv9+EaVBHNn2As+OncNiIlHVgGQChQEjY5vQnqNaqwnRW5ixWmC12JOKLCPjDqJb5+bz0vcXKl0gPzXZDgKWBBXD73aiJvBMrTpjhtsHt8MBB2RmLFR6nHclYCH6/W6Q/nj7dRiqTEvDGHwzA63aJjA5Nb1v1hrC8CWL3OtS2ZxIoAJeTckYdJbs0GEiiodaowu6ww+2hCbMZhUJe5uELLzyPvYMDMd/lWkSpGCa46KVA6S2O81AoKGM8m83g+PhIxuPi4qJs6O7fe4BGo40bN9bQZjKp3pRKHYJUlLHh+H79y6/iSy+/KNUvn977RPTjCeQTBGVSsFSu4cHDHbS7NFx0odW1wmL3wu/ywN6po91pwOECAkGXsJe5pFKfvFisCNTDhBcNgR0uM/wBJ8rVDA6Pd9Dt1rG8vIBQ0ItiKT+UAeu0u/B5Q/C4KZHjwb1PH4nRLL0pUqmUJEvmF6J4863X4PE6kcvl0Wp2cXx8irPTMwHN+Ox8TiYq05mySFhsbd0UuSd6ibBKhfJaZPjv7xdQrgdgc0WxuEwvgSw+/ODPUClkMWibUCu14bR6Mb+wJKbiDFpS6TORzyqVirJmrK+uSbIml82jmCtKu9Kbod1vwiEGqyHkC03YrB688tIr+Oobb6KSL+HPvvsXMFv92Hr+ZZzl0ogmfdi6vY5KOYP/9d/9Mfr0HKhVYBPd4YGMcRpu1tpNeIMR3H7hdTG3npuL4P7H7+JH3/+uGFI///yLKJdrKJRqknxlonXn8QMc7e8j4HMgmYiIBBXsZpFHCoTDcHlC6PZdCAQoP+NXni21NPae/hzV8imioSCODo4QifjxS3/z65IU7HRpIJwUBsb+/iPs76WxvLyManMHewcP4HYG1HEt2rGasLKyLoz3D352Hy5XCBg4sbF+SzwruKZ+45t/A9/61i8hk8kiX8ihUKBHwwD1ehlr64uIJyL4wQ//SpgarIwhw3dufk7kmuhFQYZ+OBzFD99+Gx9//Cne+PJbcLr8ePmlL8Ph8omUWKXSFDNw9qOs95r8BGXJuJlSkiE6SK/kOUS2TqRzFANfaehrxrM6+1kz8zQGlnqYKu/hKTHOZFwlx4yBRkrORX0RIFV692SwC9tfAnUV5mphr8QUY2xR7YdRTDbSZJWnNLDzJ+Ooi2KwC0hvY0zj0We5yirplclNEyWBRl8auKyFbkZA6nLATUkNEgwWqRwBJamNw2yMYqc77RbUiln8m//hv0eDUml8b5igES/omaKMVvmeofxeOBZDLJGU9ziZ+XyvE6dvD8z4zm//PpKLy2h1emKYKr4H3CDJ9VWPC3CvwcjCktchdQ18U3sqtVlRngkjxrvanGgbGYlDNZaSBtwzjtIZ9BKJamCGkmYaAfccx2rzphKawmSS6/MCihmvjXJ1HzIWNEaXGm4q+TCUklRjURFH1C8VQD/QYk31N9quqkSSGobseZUnIHCvfqv4WnrCaRR36zmu0aZUfU7p9+tnVEC9kvEflwlSCSLtwrIR1Ofx+ObjIrBtsjKEpzIWi8j1tAE7nM8XAPfq+UabIgN/TnsmfVScmxpjvxjX3Zc0yDjrXgcyhrUOxo2Y7qugk5OuBzapRj+/T7v8jrW1aqISwviZqwBFYxXO1dc6f4ReBXER8HrZ9WU9NazB+rHGzxjXtpFLmrGdLFfmROR8E/mJaWD9Zc9vBOiN/x7/DDPS4xr6F53zWYH7ZwHynqVfrxpDxioP4z1dPd5GZ758bJyfP58VuP9sOMfFlRL6e0R/Mv0+x9aka4Lfn7XPPo/PXwV469e4ql2nKsj/fwzWy7t6+ACfR2t9Pud4lmFyVftfZw0yHisRzpSk6OR4n+XJL45vZ3tPnv/8+IJ+nXVnso2Hb16DRM75mNhofq4qhocgtyE+EuDeYlY697u7ePrkCZ48eiSSOVQwaNSq1OcW/MLrcglo77BRfhkiFUlMQ4D7HiuMFXDP2LqrAfc2euyFQqJzv7pxAyvr61hYXhEp10gigb5ZaeJ3tIpM3fxdRax6PKkAfCNwLzGUIR5WfTyaIFoK79KuvhS4n/zkdTpslgE2yzFTwfIZZ9x1J9m0YW18aZ57mU39wNXB9HXva9ROI+B+FPTrhl36BlEzuhpqe+rbGG2rIEG6rr+plRf3yRY3iTlrj1IR9Qoa9RKqlQKajbKwSMl+dDpM6HRqKBYzyGXPUCxmhdVMwJ/68FZqZjsps0PwuSVAIgF1h4M66GQQmhTgQd0QZrYINjdbCggGBPwj+MBvMvQJ2hOQ6nb6IPBlNhOotmuauSYBu8lgpA47GY0Eu9KZrNJvYzLCQlCO2ugNAQwJaIiWvlUZYvLb56E+vgPlUkm+CZSQtUaGL0u9aSpLAJ+6WNlsGqViXplPmgZirMi/E8ynrIewi21WAe7JFtYXJCYPCIhRAobP2qgTvK+J2SvBE7Jk+ewMzJuttrQJkx1sLxpbEqyq1evConM7XcJOpgwP71vkD7pKeqfN5yTA3+9L++ua+gTsR8kEau6b5H78PkpshJQPQL0hFQBcvGgmyutzw0vNefEesNmEjU+Qh+w93icZ+gTLKQXj8EQQjK5iY+tF+PwxMe44PDhEv0eTzhC8bjfyuQyODvZEtqbbpblxW5Ow6cDrc6kKDi/NMymDpIwnaRIbCsXEqDE5t4JAKAG3J4ROTyU5WAmQSWVwenaGhw8e4vDwQLmFNxvoUsLDasHWc7exukrz0xoeP7qHeq0kGrlMsiwtrcDu9MBsc8Hu8cMbDMimzkEd8BqNXsm6JgDLeVFDvpBFPp9BqZBGo1ZCq0HJFLMA96xUYZ9wk0TwtNOzCDDsC8Sxur4Fm9OLw+MMkvOrWFjaEH8AE9qols6wv/spth99iGYtDwsI3BPKNEmVCmUOKuWaAAkef0CSWsLYtXuwvEyTzGM8vP9YAFi7bYBCMYtqvYxWr402xye1S0x0sFSyNSz/slqc8it0Bgh6vVhamEPA70a5nMfxyQFS2TOYLGaEIzSi9cGCPtr1Gjr0j7DaEI3E0aTPQbODSllVwnAeEuDky2z/cF/kaVh54vX7xM+CwG+tVhFz3oODI0liEQCPxWjSSsCYPhQt+R3Z8RzvrIqhLBKTb7FoFMlEUvwePv30nqwZNK8VKYO+GR6vFw6HDdFoBAtL81I9w+ofauXn8jS9pYkv/Q/cMm5OT9Notphtd3IFk/5qVBtwmUxYW19HLneKbp/VQC002M9OJ/mzojPPNSweT8g19g+2AQsTX1x7WphfiMFut6JUKkjiQM0/l8icVMotDPo2MUOt1Vqafn5bKpYok7O8ksTS8oK8yPP5Ek5PUshmCzKv+Tt6DzBAIMue83xz64b0O7P+NJpeXV1FrdbEzk4Oyfk3sLrxIqyOJpqtffzg+/8R5WJagPte2wyHhVJJAWHSh6IBSX5Vq00k4jHUajX0O33EY2EkE1G89/5P0Gv3pFKEDNP2oIfEwiqq1T7WV+/ga299E6+88Dzuf/IR/suf/ic43Ek899KbqFNWqleDL0jT5zI++fBdVAopdGoVOCXoSksCMRCKws7xs7aFV9/4FeTzVeTzJ/jogx/i3Z/8BeYTcSyvrAgYfniQQiqdkWRpOOjGS8/dQLGQkvUPJouYcgfCITi8TthcDtRaTfQHdqBvQ7XSFMMii7mDQvYE4aAPHpcNzVYRi0tRmbd2awSnp12R52IFhN8bR6/fxIMnP0Audyxm2TSppRcDxycBkWaji2bThEh4ES88/zpWV26JdM7B4TEcLheee+6uVI0dHh/C4/ajXKTsVRt3n7+BWNyHDz98X8Yp5za9CWhIXCjlkEofoVYvIRD0Y25uDf/+3/+fePXlN+Fy+5HPlfDaa2/ildcoAUQT3rDIq3D9YYUL358HewcIB2g8HFYeLxpITzBxJOWhgeSa3IgOUEpAOYTYlTwJx6DOAFRxDANrgpsj/fARcmME24bQ4Ai0FAF+gYTVu4qsaP08yo5VC2hpdDt902FkrZwDWi4IMD8X4N6kAfcTt6Xe+ePAvQE+kZhAr07Q70OXiBm/LwLrCjhnRZ+FSVgNuDdZWCJM4N6KYuYEf/Q//nO0qkWYu21pJ8Yviqet9NoJPJMYEY6zAicp/S7SOxK5WVDrdPEbv0PgfgXNNgVllAqn6gEF3PNoGS/8WWRwLEPgXp5HQ6dHmu4qLj0HNLG9tM0XwzT2vE4aUapKqv30WJtxwEhSRm2umEzUZZYEuJfrqw3SCNDRQXRdh1/FC/yS8avXNssuSpnS6ptk/Z71ShO+KwSk16Sb+G9pD+1ishk1U9JIzRg+oEow6NUi9JAymLpKjmEcnBdmlt4uxmmjVaWMnk3nbamLG4Gri/ZnfYOGvP5s1wXuhxvRMeB+ck5yb8GxP3qASWNcHfkdAv5MmGhGxuOo8Ph6oTJx+pZXPft5MZ9ZdpR6H10F3J83zpZbuGTveb79J9vn+nesD+nx4TqBjE+AAKM5oA9QfcyMy4SN7vfqSgU1bsYNgY3r2vCaMj4uBoiMIM1lvaUfpyf4zmcMZvebmwW4n7YGPytIPusonHbc1DlsSBbNisHMctxFx1z0+6twi6v+flV/z9puF3nR6J//LPcx6z183sddBtxf9Tx/3Vj1k7JnOpHis7TZ5z0XZ4QQn9nf4ao+m2wLaSMJJC7HDy9qw+tc7/pJuesA9+P3f1FMLlGSgW0/emepz+vNIPQGXV5HP7UWJxFPIFGTkjj7T59il3K6BO7v30c2RQ+4qujce11uAe7ps0fgnp+hrLCA92Tfd1mhzGCb1awWIWWQcT8wm+ELKp37+aUlrG7cFNY9QXuC93a3S7AOSuao4E2TBdXjS+3/Ius4rBsdMe8nk+fDd/3w6ItnjOnf/vnDYUvPstgbT3Xd4z/LxJ0MUmc513UG89hzGX4wbAXOFWBOXWyn0Lb0zaWw27VNj9FqacRumOmplK7jMGzVWSf6RkkzqTWsTNxwjaRj9c22ocyYmyPZIPWFlZvNpoRRXCikUCzQoLWIZqMkoKDTQSYVgWKC+2XRuycCSOCeIJ2NIKaVrN6BsN0JECuGsCrTJ3BPBjHBaQ5hHkNHZmF4ma1iGhsMRQQUIxhYLlOHvoxygSCgE263X8AuAvgM3Sm5Qx19ssZp8EoGOAFmOZ9FGS22u0rnngC+yMT4fFqZNQTEob46W4Ua79S2F8kRstQ0AwyC8gRtyUQl87rVqAkQHgj65DNiGCubZprc0lTSJmU5BLuFDaaNHAG/qa/VpRxOR35LIIUmrmQwU3uY7UItcrYNj+O/K5UG8vkyrBYIEzk5N4e5ZFJASN43jRNZZUDgR0qAaHZbLsrz0qiQ4LyA515qxhNgUomMgN8veuAEYrkIso1KxZJ2vo5avAYDAe4VC98uEiwKKByI/wC1nc1WFxyuMHzhRWxsvgh/ICqA6P1P7yOTzYq8T5jX9zhRq5RwfLQnySGavDIxRANOt9uJeCyCWCyCSrksQBRNFdutroBpGxu3cPvulxCOLcHq8KHVMaPbIzChWKMEkR89eoSD/X3ZhIsSQK8jhiTzS/OYS8YFfP30kw/w8P7HaDYrIm3kZj/6/ZIEosmI3eNFsVKT6zcbDalqoDQQqzkoUUTvAm7Zm/USKqU8KuWc+B/0qS9vt0o/cnz6/GF0B1YUy3Qet2JhZQO/+Vt/G9//4Y/h8gbx8qtvIJlcQD57hkopjWYti+ODB/jg/R+gXc+j22oIG9nt9CDoj6JYqKDeaMNH49pYHF5fEKlsHr/6a7+OnZ0DPHm0IxUj83NRMUzdPzxAvlySF4vFZoUv4EG2kEMg5MetW1sCfpwdnaGSL8Njd8DrcgpAU8gTfGY1TB1un1PY8iZTT2R0XA4rAj4flhaW5Pvo8FjWIlbJHBwc4vT0TMBVatsfnhxL1Y0YXZoGCEUoTxQTiQ0C9GzffIHmokrrmyAo27jdbooh7dLSolSLcL4RqKf0Eccs5ZG4vtD4lnOE0jFMluSzBfFnSMzFMT+XRDgSkgRAVcylyaBX84LPQ6mScCQiL+2nT/dEG7/Z7MFqc0qfs5SOfUOzWybvItEAmMdiv/O6JyeU72njzu0X8Hf/4O/he9/7Lh4+/BR2JyuHgEa7Kkk+Av6BgFuMd+OxOOLxOWTSJXRaJjx6+BTNhtKeDgT8sFgpZZSCz+/CnTtbUslwdHiCUqkqMmCZTA7Hxyeo11tSBcH3SLlclqQHTX5ZOcS1NplMIBKN4vHjPG7e+FW8+dVfx97BPTx4+EPc+/T7qNfysA6UgXHAExLmdW/QRHIhJu39+MlTAaI9TrdAMG6XAzc31/D06RNk0jRJJXDvBKweJBeWEIklsba2hVs3bsPv9uDjD9/F2z/8AZ5/4et48UtfE7mmYjWHQjkloPfu9qdo1Qrw2M1oVorY23ki/Sn62/E5vPTKW/jmL/0+Hj85wts//B4++tkPcHy8jY31ZUl8FktVlCtNMS82majh3sbWzXm06jkUiikZewM4cOv2y7DY7VhcXUAXTTw9eIpCoYqToywsAxdWVzawmKTufhd2ax8Odxfbu/flfdNpM7gLSx/Te+A3f/33sbu3jXv3f4TU2THSZ3ksLs7hK1/9Mn783nuIRGPwuH149GAbTkcAf/dv/7cIBJKIRRfgcHpwcHgoSSzGI/sHu1JlQbmlk5M9vPXVV1CqnCGVPsT+/gGyuSyWl5bFQJnGylKh5KXUFeB2RwA4sbx8E/U6E6c1PPf88/jyV97A7u5TkecxW+0IBqNoM9ENK5483BEDZ44Trt9cK/k+ZkzQ61JOxTKsCtEDZiPwrIOTSvKJFUIEcVUgL+azEliLJe5YwK0Ynjo4aQz8dfKB2qmoJPsIuBdYdaifryRnRKTnPFalXW+kt3wZcD9LLKjiWcXcH4VxqnRX//zwPAKkj2s9q+htxMzWmUI6QC1pEE2yTo7UmM7GWFD/vTqVAsSpcU/mvSQyTFYQuOfaRbm5/Okh/uhf/wt062VYeh0B23XZGcYw4l/QJ+PegXCMwP2cYpd3Osqo2OpAtd3B7/z+HyCSWECH71SCysOaP/arioKVB4GKYcl20mFIkazRGEYCQKuH0CBsnTiiUdwFqDUyKpV5F8/OtVY3wFUXVHqhik2v7oHa9Uwoi2QMyRmy+dPsvqbE3jrrn3+i7Ji+jzAC3uwHo76+3se8T6lCkW89f6BaRoB7zbhZZSKGfOjhGBj3RlBa+XLd4aZCnwscR1q1gEbN0g9RuQA9gtRkdwxmtvqOQTa32vNP7st04N44By4C7sfG37DZR+1mHLfndyuq/3RwW40A7Xk1ZELp0Rs39+oYBfDrskL6yNLBYq3qYgwTUGvCBcvCFRsp7VraUapdDDs9Tcv/HFhkAO6vBumngddTNIum3OkoYWnse211uQBxkmGlleyrCcZkEYGEoVaU4Upam0/saNXqp74mmczDthDW/nj/aaNDLVkT93fVzxd1lALu9b9OTwRcxVK+bM2f7NvJ571iAH1hf540DL7aU2F0K9fFY2YB7lVCUXXEs/bltMaa5X18USNflqz/LOf9wjp1hhMbx/JVz3A+eTi5Ck7Ol+nz57LbOtfXl57C8MdL5uxVzzV5Pxcdf91xbjzvLID9de9z2tyYocvPHSKm87rXzgwneJb7nOG0Uw4xji9j/CJvirHjpw2TaXG5vGu4xgtQM165O96/GgFCY91rB6tqS3pyiTdST4D7ve1tkct5/OC+6N9FfXYAACAASURBVNyLQkCtKhgQgXvq3ROfs1ttQsRl9TXJxR0SPVmZTMKNyOWQz8hq1D48VOegXE4igbUbN7F+cxOJ+XlEEnH4QmHxEOx0WXsrm4RhVaZe1afiPY1EosXGOoiv3rPjvl2qMa+Qy+Gl/vDPH2ltfR4+vu4Eue7xzzaIZv/Usw7sqcveRXXUxtuZOGbyhWd84agNhTL70c0M9OtetrjoqqKq0NbI4FAboiGbybDTVcw6VVmoNqHK51g2bmIWx2+Wc3Az30EmfYps+hTp1BHOTg+QyRyJTrjFRDkYanjTyJYmqWQqtdAXKQlu6AZK391uFRCfk4pGl7wp/p5MarJs+d1oNAVsp9QJv4UF7/EIGzYUDCEcicrGlYxtGtNSXoaBqNVsh8fjh88TEMCQzCWa9VG+o1qjPE9HdHKZELA6yFofCFuXoFSr3RRGLhmwLLHhhpMtyJ/J9CZzvVouIZ+nnEFeDDmbjTo67Y4ExQS2ybwmGE6w3+1xCUu/VqtKu8m5mdVzUKNdabuLwd4AImMjUjNk5TuYgKAsSVc2hUxqUNaH32RVK017GiA2xKxWLW4meUa2J4FmSpJQh54sW16gWqHGNsFurj0mVKqU4qGkT0OAQQI31BenhA/vgUxRGt1arIo9R3kdyvlwLBKcJIjKJAjNfgl4EjQLhUMIBJgECCMej6NSrwt41O6a0OxaYHdFsH7jeYQjSZH72X6yLf4BTG74vV74fKwSoOllTfwSqlVqz7eFeUq5If6NfdHggtvi78h4dQngubCwgpXVTQTCC7DY/egM7AK0UnC721E6ZZTzYV/xuaRvzRBjYPFdcJJtm8e9Tz7ET975IfL5lCSeyLaNhIMibcJED+Vo8sUizDYLylWa9TZFroebfgLM1OOmKapp0MXhwVOcnhyhUaOpbEU8B+jbQFDdH4gIYF+qtZX+/+Zd/MZv/h6OTzPo9oFINCEeAamTU5wdH6DXrqDfKeF4/xGePvkYp8f7wvgPB0JYmF+G3eYWaRUyJAnO1Vpt5Isl/Nbv/i4ymbzondupUZ6IwmzuYXd3H9VmR9zPzXY7rA47ao0K6vWKVB9srK2gWiziyYOHqBZLcNns+MprrwlreWfnIcqVArx+J9xeFxqtKiplguwmBPwBrCyvIBlPoJAtiFktgWUaEO/s7GJzcxO1RgP3Hz6QKhFuyJk4M1mU6azYUgqAARSLBOUbwrbn+GL7c7xS7mVlZUmqIiidw/FIaSqy8ZkQZN+K7JPNJmBkLBJFOBSR8U+m8ubmTRmflEwiqJhKncpc4Pxn0oCVASsrK3JNauifnaWQzxdljiWTlGKidIgNuWxJwFAaxBJ857lYcUFDVK5LAX8IL7/yCnK5nKYLTmmqKkqVHNKZM0loOl0mLC4msXVrC4n4nPRhs9nHowe7yOdo/F2ThB0rAygfZbEOEI4EsLS0JBr3ZNwzOck14/QkI4kqzkOuEEyWcD1iu3F9nJuLIRRWoH4ifhce90tYXXkZP3nvL/HRx99DrXYIl8MMp83JXBPmEguS5Kg3imj3G6hUS8JkbzS7cDmcCHg86DQbsmbUWIXVqEmS0e70oVLrYm5xFS+98ooA0S4HgX6LsB1SJyf4xjd/A2s3XxCZjtPMKU7O9gFzG616UXTrnZYB9rYf4mBvW+bm4vISbmxuIjm/hlD0FgYDLz54/138/MN3YEYbtVpJ1nUa+ro8AfzNX/5lSVAdHzxEwG9B0EdN7TbqLSZq6D/A5IcfqzfX4Q3YUa4X8PjxNvb2TlDItrG+soW3vvx1nJ0ci19Jz1TFWWZfkknBQAQrqzfhC/hxfLgnUjh2mxmZzJ70R7XYQjlfRGfQxsLaCu48dwfJeBzvvfc+Tg7SuHHzObzw3GuIROYxP7+KZHIef/4Xfy5SSzR6Z9VLOOTH+++/g8XlJCqVDDrdBj744CMcn5xg8+YGbm3dQaFUxoN7D6SKgmt9td7D66+/hUg4gbff+TE2btwU/wgaKnd7bcRjSTx8tI3FpQ288vIbuH//MdwOLyjuzWQTxxTfGwTulQltXxJnfA8xVlHsEyaTlDm1DtILM0YLnIfAvQZmK4CFzHnF8CZgr4P2w1hDgPDJzaUOlikwU+Ry9HNoqW51rmcD7idjuFliwWngzYW/43NbdC17TQJGZF0YR2mbEUNsqDO0eR8q7lBEC3mz622jNYncK/9NAgTZOv2ukjAcmNAXqRyrvKddNgsyR7v443/9L8Sk1kJdex4v2BpboK+IAgLcOxGJxYUpxOv2WpTos8Bid6LdB/7gH/wjuH1BNCmVI13J//SU/Iu2uVCpAxKTLMLqp2eQJCpkQ6Kxdodankwy6BrxE5IWhufkOVR7KYBoWI3AtmPSVyRstFSRJoujg/HG+Nq491BjcvStTsW2GLHq9a7Rj9Njc+M5RXROEhnKsFd1kw7cG+R1tJPpbaCqAPgOUeN+VOqtEgGTrDoFzKuYT56NXgZD3dRx0FwF+KoiYVawUZd0Ms4BVvONJS8MY3VsroxVMah7MW48x3Zj3M/I3kLNAwEidOB4KJdgnJkqNpYE2PBEepXNsIfUFYe69qPfK9+p636phI/6uhzQmgR35RMGM+3RlWcFxqbLCMk6p3JdanxNaXPjeB3evbQJx5OSthpVdehr66h11ClpFj45njSo4BLT7lGVhOp5I1A/2fr6fJp2vxf9Tj3veBsOq08u6d5J4H6WNX56O84+l6472mY5fhL6mnU0PSvectnnJpN/xjad7NtZns14zHX657JzX3T/n9f5r/tcn8fx2pv0wlN90WD9tLa7PDGm5uzYaj7jYnxRP12n/2Yd+18UUC8r9Swnn3VwSHOOVw1OW1tnPd0Xc5yhty/AQ6e9kS8F7tVCPya5ORbbaESYoUyh2lSoGMRMP07ijGYcHRwIcC9yOQ8e4Onjx2jWa2g36qJzT4IuAXw7yZlWqyKaUBaUcqSCH6mKdgHuTZRa7aPT68MucjlhkcshaL++uYWFFSWXQ+lJAvatblcIkkPGvTYPFB9AJ2voop+j5Li8vQWbPR/jjSKtCZ6DRoQw/dEQuJ8MZabzwGeZMLMcc9mL3TjornOuaYN11kViLFiacqKZ7mMKcK9vRvh/nkMYUOxkbUBy08K/6WZw+gZGkdnUAB0FSkMrK9nsjP9V3wBrjJahFqgKhEexkdpYq62j9rroUxfVMtR/qtfKyOfSODs5wOH+DrKZYxQKZwLe97p1uFwWYd7brDxxB602tdEJlqrgkyA92VN8Xv3ZOEAJfCutdGa5ugK+iZwN78ZCU1u3gPcE4/hvykuQecqTkkHIZyCIRUazixrdNpeSjuib0CADsVTTDJjMivlM4IlSN902SpUiGtRW7rZgd9A41inscwLqNK8QY1SLBe1mU4xaCUSyBIfAPUFk6vUTEFY6+QMBw52UYajVFOu+2RQWPpnj1OYmE4wa1LwGmY1MHPC5uWmnxj5Z67pZLTfXrDoQJiRlDoTVRkmOgSQ4KBMkTEntGLYr/87qAbYR/8/MIYE1Xk/AUU1znz+zP8Q3IBSEz++TNuexTDgQ6OSzUXqHkhVMPhDUIRBOfX1en5I+rBYggzkQDMn12C8WG5n6DtGIL5Q7MFk9iCfXEIkkhHlFMJTtwowo25WJkHAoAI/bjr29HdG4p2+fx+OQpBGBWTabMKjzZFA3RQqJEhDR2ByWljewsLIFpyeG7sCOXt8im1hudiklwjnFsaOSn4oJymqJQb8n7PpGo4wnD+/jg5+9KxUlpVIW6HdgJWBqImDRlfpr6uL3LRyvdB0n9G1Cp8mElUPAsbW1DUl0HB3u4/BwH7l0Ct02/RzsIovB+43PLSEQTsBi98Hjj2F+cQ2bW8+JYSZ1r9l/bMN6tYGjvT3k0mcw9ZpoN4o4OXyM/Z37KOTP5P59Hj9CwQiCwQhMJjsy+SJK1ToGFhO27tyW/mGlSK/dFDBn0OsgkynCE4zB6Q4IMMMXEVn31Pt3uaywmntoVJko2JXrU/9lc2MdyWQcNqtJGOONRhXLa4sIRgLI5tL46KOfo93uIRqOSfmZ3+NFPBKVLHb6LI3TkxMxjWWFxvbujlRkMAFCln2z3ZREFucHk1b8ImieSecEKCKgSFNqqdCxWpFOpwQwcTitIjvD9YQa9fSgIEiol2Oz0sJmsUoyIRqNyhxTprkR7Dx9IgmqCnXzKTdhtaikVK2qZKEAAcTpkUFzXYLC8/M+8emgFEm10hKTUMoK9fsmWbtYycLPc+1qEdS2W+D3+0R/n+M8zaRnLi0VCw6HCU6XFf6gR/T4V1ZW4XJ6USo2UMjXRC4nk1a6+TxnLBYGTAROIf1gtVnETJhz3253iVwSWQGhSBSlUgWHh4fCtCfuFaThb7UCl9suCdJbW29hY/VbuHPnqyiWUvjDP/4n2N/9GIuLcXhdHpHg8nsCuHFzHTC1cXCyi2Iph7qscT30O10ko2HEwhHs7e2LXBTXN6/PrcAL6gQOBti6/Tz8/ojItjTqHTQrLSRiSXznO7+LeruLTDaHdD6LWquG1dUFtJsVpI730W1Wce/nHyJ9eoxo1If1jTVs3rmFWoPvEyb4Ikgdn+Kn7/1Yxin7cXF5Djdv3UKORuV8VpcVNksToYANL9xdxcpKEm+//QOYzV7k8z3Y7QHE4jF4g5TOCeBP/uQ/CpAeiyyh0xpgLjEv/cX1IZqMolwtoiReA3NY21jF8vIi3n3vbakqo0F7PpeCxWTD0tw6GpUGMvkzBOMuuL12BANeSeBQ9z7gTeDm+vOolGm83sebb34DFpsD//X//r/E92BxIQ6rpYcfvv19rK2vYHEhIYz53adPZc2fn1sU3wKC6Fyb58SIeVGSGulMEYV8UfTy/9Z3vo1sPoP//F/+D/zyr34Lc8l5/OQnH+LkpIDXXvsaeh0zlhbXsLP9FGtr6yKXw4QVz8kEN020+Z7iWsR3HNd4kVkTWToF3PdEnonJd7WmMvnMdZ9JbpFcsRCgZPKZbGyyvZkQUAiXSkDr5IJxcEbJsehfNKSlxr0G/sv7a2TkqccR0+K7iwDMXyxwr1gzJq2scQgaG25YwejSiiq5rkVgw0MUbityKxIrco5ZFfJtFvkgwshm9E00h6a3jgkOcx9n+9v4n//tv4Sp1RRjdNWqan3keegjwrjJ5nAhFk/CG/CLx0mrWlHG9nYXTBYb/uE//u9gdrjQ7NDjSLvbAd99SpJCieSoe5OqUUmMa/IlGkCrg20CT4rZ6kjXXo+fdcNavU+NYJARbBewXmOo63kMHbA3GiHr/a+fX9fWN+rrK++GvkguXrZHMI4zAc8lXidwr8ajylooso1u0Dy+L2DShrGsRatGGSK9EsPLfNCNnaUaRcXLQwDd4AugTOjV34bSPhq439O0yifnxUV7HaNUjj6Pdcb9sB8MDSP9wJ8ngAR1n0Ym9HAXN1wflIXW2IZDA97Hjx3b4ymhLO1XhnVhmOzTUwXjyNBswL1+XkNqYAJgugyAkf6RhKTGfp8K3F8Fk4zfvw7UT9sDT+4zjT+r+9SSHdpaIn/XE5waOK+6bhJFU+uvOsXV0LC67vm2mxQommy7WcBdfS88ydw3tscsoNhVYOeVvaIBbzPt7a862TX/buyB61TcP+u9XvdzwzXJAE7O0ifGZrju8ddpwsnn+TyudQ5gnIWseZ2bvuBYfaaOqTCcA4WnoeLjo+i6t3Ju7l61LBjXDR1sNKZcrwFkD98x1/jM2Dvjkr6Z5ZTPMl6e5TMz98kU4P4Lvd4lNzbefjrDfiK9OPxR/4chSTyRTp/2HMOqPD0I0u7HGM+P3gckGKtqtbF1SfycLLKHKWSz2N3Zxq4G3G8/eohqqYReuyWMZafdBpfdroB7G/EPs+z7xKiWOvedjsSIEt8RT9KAe/6bXmn+UASLq6vY2NzC2s1NAe1D0ahUdbe6HTQ1/0EdvB8+lkY8kQpRnfSgjV3Bdg3eSvJ8w34xvN0Mfj969aXpjy8E7tUZRieaHci/zkviuoPzfCAz6sxpY/Gi85//vZ71UE9tzBzN/DwTi4lxkOkbCR241+MiYYZbbWqzpmnMGj8nv9cCYT0uG21w9OwN2T9aWbFm9DbGStIDPmkgxfrgRBDGP1VyOorRxBIS2W71WWZPZmwbqdNDHOw9weHBDlKn+8JytJhpYMosFjf0HTQbFXS6LY0xothXBLHEGE2fGF3FnlLxppLIIVjMTU6r3ZJjGWsSXCMASg1hAs6iaUqGILXWbZTFcSlA3+aEg8a3ZhtsVofI7HTafA4bBgMmIVzyGUrS1Js10biu1IrodJti/hgIekWGo1goCNBOMJ0sU7YDQbxyqYwqZXGaTfQ0RjeBFAJlzNC53C4FdPS6YpBJKQ5uZsm2V3IeSuufnyEgTZCPbcLsIBmsKilhF3CEz0/Ag/dLLVrh5VOixuYQ4Jwa4rwmm083A6V3gPpbWZqUrGVuGjudJqx2tiE1mK1yPxzPTA6oTRpZ7Jp5roVyM8w4ku1ul7Zn5QCP47MRQOXCyK82r98fiL49gVdJFnATZ2bVhAuFClmfVpitbpGHsNtcwnLrtrsCKDZqddEq93mZkLEJKMzx5fN7kCRTOBgQ0IzVDkxCcMNM9jzbgCx/h9MLu9OPcGwRS2t34QskMDDZBXTSxzoTHGxDYYvKOSgHoDQ3pQp/0BGpC7J8KQG1u/MYtWpRwHtSkNl2HMc0qG12W8LUZx/ys3wOm4Xzg9UTTQQDYWGbK61/ygs1BeD3+YNwenyIJxdx49bziCdX0R5YEQwnhClM4xMarrJSgixxsp9z6Sx2t3cEvG/VS7AM+LKpYu/pA+Rzp2KiwuMTiXkEQjGks3kUymWYbTb4QkFJTHGs2kwUX2+jUiyjVu8iEF2EwxlAcnFNXj4EXb0+J4rFFNJnB5IkqFfyyGXOUCsX4bDacPvWLdy6tYmAz4tavYpqo4RgNAiPz4ufffAhdrYPEArGJJnALPYc9entVsl07+/uIhIKSXVHoVQUaR4z5absdkkQValr7nRgbi4hciDFQgkPHz5GqVSG2WIT6adIhDJZcan4+PnHP4fNZkIorKRkWMmzvr4izH2rjSacHdSrdZF3YttT/54yOF6fR+bfztNtqSihxBHHYLvTVGCWJiu1uLwoID+lpuiPkUln4PYwWVWD2xNEpzOA0+6H0+FDpdzEWSon92Wx2VWSoNuWKgaXy45IJChVOTXKVdFXoNeA02VBOOJGtV6Rv29tbYqmfDZbRjZdgs3iQaPeFeCehqWsMOC8mJtPCOuePxPs4RxoNjvIZQuwWO0CwBFo3d3dQz5XkARHPBkXfw6Xm2sP530CIf9dbG2+jrWNRbzzznfxztt/DrOpLW8As4lSF0ya9mCx0720jWa7JmAbmalMUi4m41hdXsO9Tx8gm8mLPAYrD2Duyho6MKn5Rr+JXK6MkD+Ofs+KpYUVNFs1Adhv3rotgVCpUsHzL9xF+pSM9xQ8Npt4UDzdfiKSNyvrK4hEw5I42D/IoFhooV1vI3OWgt1KOTHq4PuxuLIkEzKdTWEwaMNppzNvDeGADfEE+7KJucQGUikmk83YvHUDj7bvwWQ14Wc//Rjh0BKWFjfl+XO5E9QbBfh8Qbz40tdQKtPk2I+5xSicLlU5trv/GDtPP8WjB/dRKVWwsXoDr7/6Jo4OUvjkkw/g9puwvEZt+SaKxVO5p6AviFh0Gc2aHbWqGbHoKnz+uEjavPfT9/Duez+Ew9mXd9Fp6kTmQiZNv5g6adZYX93E40c7CAWDMnb5kl5aWsXm1gv4y796B9VqXdbnt776BgIhN370k++LN0Vybh6Neh/HRwXcvPEivvH1X0E4FMc77/xYKmGWlpaHxqGqCs4qyVmRsjMxqeaWihTOEQaxknTWxgrfz3qFIKW3jDrtZKtwfnL805uGSQESA/R3lviwSEJZvX80pXQtjNWjTE0yR2MfjwBZDUC8QCvHGOgbY7pfBHBv1O+Rd6uY/eqa6lr8bGTPahsafdNq3Kjre2LF1zCxSAJ9QVcJ3PNNyzlKNpAVfSarTSY4zT2c7D7G//JH/wqmTkv8Rxi3UeJPQHVy5kXaiO9tF6LxOJwkDPRMMPUYr5hhtjlgsjrw9//hP4aVBuPdAXpSgUnQvq/enwwSJZmgmYJqVX3S3tqGk0xevf3J5lYk6ZEEjR6bG4F7FQqO2FbjMTnbkwkILdGht6tuNGuIlSfHwLAPtB2oDtzrUjlj1zHgIRosrYGbuoeOksqR2FVkTBW7WYB7/feGkTw05RXihnpqxkHnmFVsY8YWJK4M5YVU+beuua+cBRRLfzgfKKFICZTJTeyUttT3Dj3NN0Jvb9kFaPd2IXCvbxavA14JA15RjQyhvqF1jDu0UcNr1tSG47S/jYHPaiNr3ItRMWkcztL3cCNW/cX7v2m7RW0tkpOqM4sMmKG6wQhnTz+Dev7h5+WWtHtXK6BOrZ/68cv3mjpwP6pKUPemrzUX74XVVNDufgK4Pw90TWMBqucw+p8Yx9Pkv6c9nE62UPc7vkIb++kyTGDsb+d9cC/q1L8Wv38WsH5m7GHiCS/73Nh7UiPXTcNVrtto18VyJu/jutebllyYdg59jZs+JqcB4vp8ugrJHj/jsz6PrJmGNUed9eL70q86mk+z3edk/8yQv5uS5Lv8WtPGltyvAazUFtZL18Grx8IIr/v/JVA/daCyuWfry8mPT/bts64bivU4ZX2euK1pa/gIjRwfu9PWhauAexUT6e9gpU6iY6TD6UEcUZPLoUrDzuNHePr4CZ7y/08eIXt2JtLR/XZLjGn1b+rcE8AnaE/8TojEHZI06Xen4i/ZB2vGs5TKCRCXmJvH+uYtbGxtIUasIRKB2+9Hs8O9c0eqyxmj69r9IiXKR9AkH1Wzasiy4f/SV8P2HcmL6hi0cUwM17w/HmrcT18oJofRrED+LAPnugv91ZP5+keM7mEU9BnPoscYV06noQ6l9mn9Z0MZxCQLiME8W11Kj7l5No+ySiMDFo3hwsGkB2naoB56IUigTNaaKjdn6akq11WbA8UeUuwfXpEgsdKf5eaCW2yLYlkJik+de7KQIczbZr0iUgIE7/f2niB9dohyKQOLuQeP2wareSAgDZnsHH3cNOpAMdmtZKhzUgjH32xRYLDVCrfLA5/fr4xRmw0xbSXILqwzi0lAZP6fADFBfAETtAlAJj0Z9Q6y8WWdob6+Q5j4ZCVTB79ebaLZaIumfq1RQz6fFaCk22siHA0iFg+LnEW+mNeydhZJBDhsDmkLgnkE6VrCeG+JHAuBCAIdBOOVlIAaFTprSmecMaNHEF8Y330eq0pmuEioTVgPDgLrYpKo9Tk31wK40aSWCQyb1j49AThLZcreKNNW6v/HqHPu9aHTbosuMpnH3W5bZBO42Xe7HfB4VXKBID77gVrhZFsSPHU4HZJ8YAJAbY4H0tYco8ViQY7n+OHGkt9SMdGhDE1bpEbYd8FQCDDZUa7wHmqw2gkMh+HxBsRYttVso16rI5/NSUaTrPtmi6CT8kGwO6wC4q6uLWNpaUEqAE5OTkQXn0ASx6qSbiDbPwCPLwyXN4rE/AZC0QU4Xf4hG5THKvNFJkbsMv4J3hPAZWaVyZNBrw2bBWK6nDo7wgc/fVf+3+9Rn94iFRJkdXd6XZRrZEGXRSKG88HjciASDsHPKo5WWwAuJnd0aQlKHJHlFCAY7/aK2S2Z9snFDdjdAdx67ksCuFDC5uH9+1iYTyISCsNqtqFSrOBg9wBdVj6w+mDQRrdZRupsF+XSGdrtKqxWViZQbigEMu5oElqinFG9jjplZNoN+F02ODn/+mT9eWB1hFCp9fC1b/yquKL30UW5ksfx0TaePr2HeiUNq6mDWjmHSrkgL8FkQvkniIeC24FMPo1sMYNSpYRUJge3KwS3k4a1UVgI9jkc8LkcSJ8dycvS73FjbXVFQJtUOo1GqwWXxyOJRTLRKSFFjwlq2FcrNdHFb7W6siaJ8bHVqsYVTNjd28UAXbhcNgVyWE1YWEiKtwR9G1jBQ7msfrePbDYnc5ZJKYKd/D8TKlxDPKIBrxIHlOKhXj7nxcbNDSVjIInRPpqtJrr9Q5HOsdk8SMYXYbO60OmYUSzUcXqaQyFfEobq/NwCvD6v+Egw2cOkD8vuuHaEQ2GEgn5k8yewOQjQ1uALuHHzxpp4TRwdnqFa7WIuuSJ69wf7xzg7S8tawmQi9dNX1pYkgcD5ygQPx1YqlRU2vNvrh93mELCXpsxcF+xOu6wFBNb5PllauoWAfxX1qknkjwrFM/h9NrRbVWF2c130+wIaga8Nj58AHtdyMu47qNeqSMYiCPkjSKcLGPQo20HzHrMYS1tslI7yoFqnlBEl0MjYdguTfW2FQLUdiWQUwUgMZpsTj55sw+awo5QrwONwIRIIYuvGTbz7ztt4/6fv4bnnn0Or20K1Ucb+wSFKhSrsJhuCvjBClItaXMRZJgVYB/CH/Wi2G3C67XBYesimj9BpUu/fhVDIrcxkux5kszX6DaFvamJuIY7j4xRaDQuWl27RXQUnJ7totvPo9y148aVfRTSyitW1DaSyh6jUcpJMstlN+Ojjv8D7772PkD+KW5tbuL11Fw6rF598/Al6/RbiSS9qjWMcHn0Cs7WBaCQADCxoNQaIRtbx6svfQii8hE7HhP/tP/wJ9vce48bmEmwOMxrtOu7ff4i7d55DLkOZthq+/Wu/hbXVG4hGY3jnnbexs/1I5HP29w7B2DIcSUgl0sLCAlqdCtK5E/zsg3flnRHwJ+FyRPHqK9+EzeqDw+kWaTOC8qxq0aupVAw5QLdLbXG1vvMdx3nBlyoTtawUg1TPKbk7fgnzxUxJK1ZS9eV4vjv4ruC6ywo0votVJZwCHSUh3GNyVDOgZTJ/wDiETH9VzaXz0UXrWgPKRuA9QesL4tMLu+hrHwAAIABJREFUJEN+UcD9MJBm47ACQWNNG+VQVGCulQRr4eG02Ffpfws8JocL4MpqBpHfocwFQXurlkwxw2nu42D7Hv7Dv/tDoN0SdhFBdpVwVjI+fJcxZrA53ZibX4AnEBDm+aDblkSLyWqH1enG3/sH/wg2Avd9xlm8EcW2Z3QixsAC2o98kXRGv4ISNY13rY+kllOvGjD0j4wfzZDMCIYa4229XeS8TFho8jhSpaB9diw+N4wV6QItJjMey2uJpwPLR4YYibYp1Nd/w0n1e2DliNK315j60oXKGFfF4kpGSD/nuITPiDnOuESP9cfakPGVyCCORqvIImra+rqGPvtJEXMUoajbH5n3qvhT3+COJ0H033epi2Y8TreU1tpO4r/htkXdi3lYkSufnABadW+KcWKXnMNQdaJOqTP0Lwai9MoMRSoagd7nWeOjTuI9K+B+BKVP7jmnzrGx25iyux3zX1DXGwPuRdZrdJJhgkIHGTSz7lGbqWPV9uty7dorQXtJZOhJG/3ezt+fcX7o/x4C91KJMwmaj7fr2Lo7cTIF3J8fb5NzUo23K3fNY+NydK/jMk7TnkfOP9vpL/r4F/7786NrthueBTuZdvOzgvVXPfhFuMy0818Xw7nOua+6T+N40f897R6NwP117veqfrjsXFd9dvq6eDlYf9F8uuha5+5vlkTXuUl1cYJtWkLECK7qTzMJRqvYYLQuztrP48fNnkC4zvmvMz6uc95Zj9V17q86fpb7vHoM6m8mfUm/uE0nh8X0c+t9en4cn0ss6O9QA3HD+K4dxdWapKQA97o0pcI0hdTLbwXA4emTxwLak23Pfx/u7qLfbgt+Q7kcSuXw26HJ5QjBgARPSt1owD1jLiFnkARLecU+/c88AtwHI1FsbN4SuRya1fJ3JERSKoeM+w6xPq2CWUlAavGYgXVvZN7LvyfiVxVLq6h6LHlnwJHl3TcC7ieHymxA/qjrR4x8vdGvGjjGzhzLpmi3ov/9qvNcNciv+vv4k07T+r96yZiagTI0Np9BjFg1hg3PaGTsKL15lVVSzBJDmbGKguQmOLUU24d7aq1cWRUla5tfrUxa9tdqpRbrOGHQaUZb3MBIcohapZRGIQCvyq/lIyzPJvvd1BdTynarjuODXezuPMLOzgOcHO+h32ui32vA43GK/m+XLs3dNkKhgDDpCfxSQqZSUYCzyOeYrQIU04CWwJPL7VFyLM2GAHz6cRz8opNvtyEQ9GvsdosYzfJYZeyqWOFqK6MqCAi6E/imUSAZ3wS5KDVB08p2hwxqApoDBEI+eP1uNFrUvW9Iu0p1QJfMbLaDVSQPWs0OatUqGvWGgISipS7Md044k2TouMnVgXuCdlJGzsSDhQkR/qx0/wkgC3AvZnFd0eemJAyfk+1O1iw7i30hgL6VDGSPMFrJri0UlZZ+p9NDwB9EKBxGJByV8SLeAXUy+jsiCZLNpWCzmpGcI7jvkT03Qc1SuSTMY2YYRfYmQOBOseJ4/UQiLozl4+NjMb4kM1kMdgUE6Is3AUE6AjmUNHF7vALWlysdAcm6PbKrXZI8EQ1+t1fAnHQqhYEkO4B06lQlZtg+FmqKx7G8soSVtRW5FoGf/f1DFEtl0eXt9nqoVetimBcIxhBLLCMSW0YgFIfHF5I2UiXtmomdwfBYkp2UJzKRRdxCpVxCLBxEt9NAJnWMjz/+EI8efIJCPiMGrB63E7FYVHS82R6lMnWx76NaLsBpsyKRiGJ1eVH0fU+PToQ5T88BSqyIJv8AwrgPRGLo9Mwo1tpi5BlLruBv/fbvwxeIYPvJU3z0wQewWkzCDq5xftSa6LRoFhxENBQQ2Z52s4xKKYVS8RTtdkW8JdhmMldtTrz+lbdEVuT+wyc4TZ3C7bQh6LWh26qj36WsTBA2Zxgwu7G4vIVIYg4eMSduoFJO4/DgIbKZfdjItK6XBPjnemK30cCSnhN2RNkWAS8K5TzypYJmDh1Cvcq50Ye5bxHJHI/TjkohjUzqCGZTD6vLC/AHAijRLLpG5rmqrDlLnYKWFw6bRbTVCeQdH5+iVqOOukPAaYIc8/ML0g+ZbAalUkHAV8pbMelDMNsf8EiVDOchTV8X5pdEr55+CpQroS8D+0USUSLZ1Ze1iUx4AojlqpLJWVtfE8Z9TZI0VZH86PT3BEzstgdw00fD4YXF5AS9cI8Oadhdgc3qRDhCPfmIrD+8L1YnyLbcZILb7sZzd57DyekB6s0y2t0qAkE31tb/X+behNux7LwO25jnGXgA3jzV2NVV1U2yOYgiRdKiKIqyPCw7ie1YcSQrVhInK1lZ+TeJs5YV2dZgiaLMeRLZzWazu6u6u+aqN894mOcZyNrfuRe4wMMbqrqpqLgeq/oBuDj3nO+ce87+9rf3rMjwPHr4BJVyAz5fBB5XUKqEaITKygOa4wqQYlZVMpThocSJx+OTaptShUnSHqwWsvCb4hPA9TCXzyOfz8PrcUsVTSSaxNwcmeUe8Yw4ONxFMhGWtZwGzryWz+uXz7F6we11wuGxCSBOU16uc7FIWOR06rUuXHY/Wi1WFNB3oybPheRsDCYLgcEWXC6HrIX7e4e48dI1BINOTM9MweF0odHqIp0p4OCARucNYaSHA0HMJBJ4+uQp3nj9Ddy4eVOSkw+f0eS3j1jUDZfFDY89CK87jMXlZaxvrYuuvMNrF1kVrld725s43N9DndI5TmBhOYZoJASHNYxe1y1At1QdmTtY39hAuVzDlcs35Nm3v78Jh9OE2bllLC58ArOzL6HR6uOtt18HzD0sL72Eb3/3r5ErbqDT6uLalRtIxCNS4fFbX/4dAcP39zZRqWRRKO7h4aO3UG9mkEwExHug1zUjkVjGb//2f418voX37j7EW2+9gz4Nda8uSkxvbq2LCS0TZvV6F4cHObz22mfxj/7hf4VodArf/Pa38OD+e7hxYwk//Zv/ImD69MwK5udW8eqrn8K9+/fx7p23YXNYRJrM6QpiefEG/pt/+nv45rd+hGq9gc98+jOYnp7W1nEdsFcMejGu15jNm5ubUu3CxBefhwLfCejO6jmC9MrclvEmSXhh0nOzymt2Zc3g/OVc5vOf3jT0qxHjTm4sKIXT7ym/GiZmaYIqwKxFkkW8ntq8Kw7ukGncg0l7bXwvZwTVjPvJFwXuTxwwdKbYCFin7at0wNQAIsnuzQCkjgJMQ7BY7nPSFnsgj8iUJTXrFWiviNgWBdxTvshsFqmc9Ufv4c//6P8Rxn2/Q7NmTRNeA7o7krTuwOZwY2Z2Dp6AX6p3mMSWxIzVBpvLi3/xu78Pq8stJqz8oWQXDxWSspHv59jowLCmaa+ZxYpGvciXaeOpgfmsGtAPY2oLq+1hxxIzxtf08RVgVltP9Z2vUSpH3x/r5wYFzg+Z6TqzX/9+Ae41UNn4fWedMVh5YLymfn9dDQgfj0UxyhU/CPkGBfiyPyl7I8xWVrmqigy9YkWSIroYpkE2ZwDUG+5LzQoC90q6ahIgpbfReI/cEw7hcO1IqMezsSLE8G+SeUyina7Oj0ooSftjaPPwl4o1NqgckU4YAryGD493m+ybRIpoDLgff6N+b4P5JTWfJ30L9Hs/HdzQVgfx1DC0bIy6aYwNo3mx9D0BekkCGaV9TtzayC96+tnulO8ckrVOXkeBFhyIceB+SDjT58D4fQ9uSwPtjQDgyfdqcTuWcBv26WSd/mGVhdFD4PT+GD/7n91zk1/9uwzcq1n9dx+ovwgA+CJjc9pnTvu+F8F4nudaH+Y+jW276HVO3s+kBOaLAfXjfXtW+86dIxPfcDpYb3yuDMBVw7opd6SziU8JAnlmD+t/LhRep7HqX2RszlrzL9SYX+ab5Bl6ct24aNwZm3b6nJrMqj/rtiaFyaQYV8/G84F7eZ9iumrFJsNkrXFPP3juaEoh+n/rXkDq/KCM6o/294R1T4PazacKxKdBLYF7S78voP3QoNYqgL/gcZTK0cB7kjRkD0eCmmZQy0N7IBxBIBLF3OKSAPckQgqYHw5Tv1uA+7r4zalqZOVxpPBZRYpWe+YhJK/26SRl6EQlfbM1HGsjQWAYE7LvOx24nzSMJwdkYlZZY5vL5BwLwkkB+LxBeZFrqvXDwGQZO3hNPDNpi44KPvVnuK0e9sekx/H4XBsklMYOckZWDjf0Q7MqsYtVh5vBwU8rndXbQYYcJWjECEGVuvNT+nUIPPFHgGMam8lsI+OzhWab4G5VAF7Ke7B8lwdmgtROuzLV9Lk98LjcYuip6HIEqgkuFnB8tI/d7Q08eXwf29vraLdqIj1iMfdgt/OAQwZXB36/V+QGXE5qQ1uU7EypJLIn3OaSJU9wkPEq8jZtmop2BCRmqQk1pxV4bYfL4xZwORAKiEFkp9cWKRUyd9PZjBwmCCA77JRMocM0mfwuJTtjscm9WS2U6aAZbl1AbQH/m1UB74MhvxjMUnqjXmuIpnqzoQB8gp9k7OezBRTyNHqtquoIHlZpbKvpx+qbbY4J/81jG1+nLrckCoRBqMaEE1dpA3cEeCRwrzMNOcHd/J3TpTS3q1XRGo5Eo7DZFUjHsSNownEn8Ob1+ESGhP3a7XCcFfOXRpJKy9+GYNA/kMthEiVfKEgyhSC5yIp4PKjVadpZEF8BAvoE+Qlc85xACR7GJGNMkiZNJWtERjPHz2xxoNW2CnhfqbVFC5zJE8qoUMefSRrGNcdIpBgKBc1klP2o4pTjG08kBOzlGlcolpHO5BCLxeF0ulGuVLG7s89UDRLJBSyuXEd0KolAMKIqFOTMqJZEmobKEVDkAszoUruMfgoOuxzyGKM0X6Zu9fbWGna21rG3u4lKuSC+BwSukslp8QKo1yq4c+cXyJLp26NcjdKydtNglyzjSkUWBbqSc3zYBjvHz+PnzYlecLnehtsfwac/+yUsLF+Fze7G3s4Bdnd2kUodSdKgUauJDAnlmgiyOsT5nGVgrKKpo9koCmubiRkCgpSGevVjn8SlKzfw/geP8JAyHqUs3AynLitEukjOrCAYnkW9aUYHTmQoZRL2i/RMq0nvgRw67RJs1jZMvYZUaIgBc5PST5wD1EV2whf0CxO63acxshN+H5n2TqBnR6fZE5PD5NQUQl4X7rzzOg72NxAMuEUf3O31odWBVEq0u33s7OwIQ9nvpk+FTeSRKK9zfJyWOKOOO8GNlZVVAe5z+Sz29ndFkoba7TSXTR0fqKoSUxc+n09klMgcDwbDWFpckt89efIUu3t7yofCSX16auzXBVwkwMzrULqHwC+NaJnMoowTtd6Tc5R+MssaIOtAj+bHBMpc2Ns5Qj5fgd8fRigUQTgaU+tpi/I6NVlHCJzvbe0hFqWOuVm+p14vw+GyIp6ICEM9dZySahQm4WiCm4zPIh6fgcPmFLBTVSE0ZK1jDPOeWNlBaS1fIIhOV+qm5Bqc/0zuHR4cCvDNahr2D9cJJtH8vgia9TZisQjiU2Hs7Gxgf3dH1hACeZTm4hrd6rZgtplhsSlzRL/XJ/HAioZoKA4LnMjna6hVWtjbPUD2+BCBiBdzC0n0eg04nGZJYGQzGdy6fUNk1FhZU5Q5wkSsC41GB8VCBQ67B04bEwduFHJZvPPO2/D5mPALoFDJ4MatBZmfpWwDnYYVoUASL9+8iUK5iL3jXWRLGXiDXjGJfu/d95A5Oobb4ZJkZTjqRTDkxsrSKryeCHa2j9BsUDarJwkaji2TOWZLG+VqWhj68fg8pmLXYbNFkU6XRaIkX6hjazMHmNv4xCevwGp2IxqOwu024/Wf/hif+eTnEAzasbZ2F4XcMS2KkD7elWRgPB6Az+uD0+nD9PQSXnnlU7j73iNEIknYHU40m2W8/c7rqFSLklzN5rNSdRLwx6SaxWx24Wu/9Q/FfPZP/uQ/YWtnA/G4C/ncmqxJ11+6LWx6lysMk8mJZ882xTtje2sbcwvLSKeK+IPf+zeo1oDtnT1cvnRZpIb4PBZGiYlVE/Q+UYx3ru+MrWfPnslziePAhLr4qLhoKK2kc7iu8tlNFjefr/ozj+s4K+eYvLSY7TKfGa+rqyvKcwQdqcpjMorJQYKS+WIF6WwOM8lZeY4QlOJ+xAjWD8HYLsvwRjakpwGuAyDX8O6L7i8nMcgmHU4H+8qxA6v+3QOujBxKBk5CWoWjBrTp+0vDRlT5bw7ERqSfCJ3yuSXsYpMVfbNV5NYIEttNPTz54G38xX/89zC3G1KSS1kpyhLxUKATG+iBQi375PQ0XD4+15qyL+E+hIkAi9ONf/nf/4Gw8js9dbzo0yNHZ9wLAUGp8svBSdfK1hj0FgNwz9eVVI6m029kdRuAe32c9f3TOJCnmFT6/lc7+GiJAT1hJCx27ZqTAHY9BNRBEGBV3AD0NYzduGa+vu/nOqtfV0BjqaLUAblh8kL/HhMPa4ZDq3yW2QuNxaXIOZpxrValoPZ/KiZ0iUSJewH91ZzTD7JK696EjshBnjzb6JIL0latDIAEE8qhjdq/amebCWczHRxnu0cZ70OQW5lIn6Q8S2GG/pIGUqtuNp62Tp68FHA/nLDGWBjOv0EvyxlH0XVGnTL0Q/3gnSNozzgYdTb9dLwNUlyh4/0TzbYnnZdHfyeJLANjffwcOwmwGN4LgXsNNDdk/Izkr+HnjbFh6FdZQ0aB9Ulr43g7RvtTX910iR5jv6p/n7fe6jF2fo+d/Y5zQckP+wXP+XljIvY8IPq810/76tM+Z1zXnufa543Vc3WBWqy0tWFINjRe43nA9rO+e7BOvaC0yHPd1wu8+XSpsI8GrDfOyZFnwbm5oknr3sWA+knfOdjrTHgenQWqnwfcnwbUv8BQjHzkI433D9uYSZ+X4RnKxHyYrxj2//MD9Sfm7Iici3r1NOBeXhsD7yc+Z4wElzFSx8n7VsZq+rwf7seGwH2pWMDGEwL3lMxR4H0ufSzeT2RwUcKa4L2TsttWq6iD9ISwq6qLScQVSVD6dtHji9gOMZFuD/5QWID7+PQMVq9QLueqGNQGImGRnyRw32h1NB8oJbej9mE6d14lF6RnZK6MAveyBxxMw8GsGnSDsa/lnPJ//+DJ4O3Ps+APV+fRLlbXGB5OBgD46Er2XJPptEPahwnqgZST3lvKrPhEQMomRr8jLVM4/r2TSjp1/H3Aouf9a2XQekzrB1O9LTxQiy6SxtZRhxqWbvAAw1J0q1BayBwVUpTIS6hDr2jnCwOcBqhkffNHbdSazbrIfhSKeRSKBZSKRTH3YyW2zeaE1+MV8IsSD0FhSrslwMkK5puof00d7O2tdTx+dB8H+zuoVovCXKbMCNmXBO75fdRV93oIGHlFooXMTTHDazTRE9kTyvRAQGk1EZmZsoh+Ktn4ZHETlFZ673bR1vYH/PAF/HIgJbOVgBYBPbuLrHSy7Kl9b1fargTUm02RjeB38to0tCXjl0xUMtwtNn4nBLR3upwC7hG8JuhLsJ+gGAmHtUoTmXQBB3tHoiXNQ7QcmKm3AmrTNwR4ZmUA+5zjxYQI28mDMYF7pRzUg81iFgZwpVKS9rG9bLfo+GuasWTXUkojGotJsoMHboKDTGaw30qaXA4/QGBEsc5U+TZjhuNMZp7DZReJEbKLGRPKXIvAFQ1pa8KYFc4QjTfIuodJEhO5QkH6ggkFMpb5OmVxKGnAOUgWJQEaxi/lisS4rWuC1eZFu2NBqULmudLIZ8No4Mp7ImifTh0LYzPg94t8EN/D8aCOK7/LanfIYTUSjYtufr3ZwlR8GtHIlNwfJWb2D1LCUl5evYb5hRVEY1PCuOf85DjrlSqS4NSqKFgpUatUxRS12aghl01jZ3sTR4f7wjqkRE6lwjHekfiZnZ7G8tKKyKoQzN3ZXke304DdxrnAmGIGV2kJS9UETUqblCGqodXh3KPOvw1NykPZbAhHp2TRpy7tw4dPML9wCUsr12CxOJFO55TGOM1wCYxbzMhncygWSnDa7JhOTCEa9qNayWFnZ110rHvdtiR3Xrp+C1/+yldx/8FTPHz4CAd7W6iW02jWi8IsTM4uY27hKlyeCHKFBjY2dyU5Rg3ubqcKm5UJgDacdoJCbQHa6RFQKvH+uN440Or0Ua7WUG3UEU7EMTMzi6noNLodMwq5MuqVJtDpIR6J4JOv3sZbb/wIr//0e+i2q1hcmsW8SObY0OgATrcfbU55AEG/C4f7m/D73CLRc7C3K/OW7FzKely7ek2SPpzj6+trMufJsmc1T6lcQDZ3jHw+i1KpLoalNKJlAic+lcBrr31SgKk33/y5sOg5N9lfynSzIck6MV5u1hGLx2Ru5vMZkajpo47pOa8kH8kAPjw4Eoa22+XD7MyCgPZrTzdhtjhFgoR9RYB8ZmZa9PmZNEvEp5BOpQRIp8QNwSVqknOcY1MRMT4m/kU5qnw+J2sTJbpcTg+C/pCsPwS3W822tL9SJfBfE8CUUkkWu1WMafm6+FYACASDUq3FKhcm3zivqKvPpIHT4UGl1BDpI8oMbW+v4ehwT9auSDiGZHIOnU4fO7s7CMVCwr4nIMs+67a7iEVjWFm+AvRscNg8CPgiMufXnjzDT376IywsTmMqHkCucIhM5kAkNuZmkrI+stqHuxWniwlJj1QVUFLHYXVJUoRJq9TRAba2dhCNOvDVr/waSrUcMrlDHB/l0CjTaNkufb98aQkevwf1Xh27h3vi68Ax39s+Qq/Vh8vmkUork7mLcuUYc3MJkbZ6+nQdxyn6slDeaFoSwunsESzWFlqdAqang1hYWEWv60e75caztX3Mzi8hk2mhUXfjM7/6GVy7vgifLyxyZNncFu7fewdz00vweix4441vIpPeQywWwPx8Ej/6wfeRzeQQ8IcQCERx5crLuPHSK3j37gd47bVPI55UY/D1v/pTZDJH+NSnP4mj1BGOjjIC7H/qtc/j4CCDUqkhscykTbGYwze//R9xePgQS0sLkkhyOPz4/Od/A62WGXfu3sf+fgbXrt3A0sol7O3u4+rV6/jUa78qyRKiYorBrpKxYsKksaeV/ncfZNtzzjGZy+oUJmkpccOxY0JcykcJKHaBerMh85QVQ2rt7YtRcjabl7Hi3KF5LtuaL+QQCnoRivrRbtflmUTDVLuDhtCsdjOjWCiLZ4jXw2e8Vj7KNmtGnvKsGGMvGveE46Av92dKymSoOW8Eo84DDy663xz/Xu7cdCBNl4sZMquV+Ii+x9ZhUB3sGf6ta7lIGloY97rWPJMX1Lgn457Xslt6ePDum/irP/1joNWQSkkmffl+7gdZ4cn9IJ9LVrsLiWRSNDlZSWhCV1Wq8Up2J37vf/ifYbE70OLFCfaScS9AN7nF/FEVofyjfGMUQKeqHfkfQ1B8HLg3Hvj15IbslXQJGgM4zddl/0oihibVpzmDymX0g5uqsBtqcRsTAOPjpwP3RnB4sNkfNE7b+xs290yAj7RdKlzVGBspPToUoxIbGrivHXTl2COMMJ1lLz2mEXQUsWYA3HM8RmRxdNBeJQv0a3X6inGvTb5BckglfSYBQ2oPaPwzDqqMJzRU840G0hOglnHJFSZtdHBZjdaZRzS9DWLWeipSMzxPDk62wykyYCfq8Thk+Y9+9Yk5P7FqQEZvCDwPTF/V+inMOcP5bNLNDWLP8KJ+Glb69qP+BPrbJp29R9usaENSx6u1S+ogZJ00Vh0MnewGfaJpcOmg/Xnrn4TWiaTO8IbUefd0hHDS9Set0ZP6T//eiwJsf6vgvXbbI3duTLyeASI/P7ZyEosw9tf4fD1tbp85AbUXL9rXJ64lHWEEnMbeMUHe7iKxd9E2X/Q5fZHrfXTvGV/zPnqgfiQOBt6hZyD2zyF/Y3zeTYw3PWbUInHhbhsfd/XkG/pzyNPi7K668HeNv/GF4/uFv/HDfVAS4B/qElpFqAGLfZ7LTewvY1JOu9jkNU21/CKs+3Gd+9PWSPV7zU9Jl2scECmGwD0lkdefPMGzx48UcP/sKQ62twW45w8lckgopkmtAPcWenwSs9NZ96wsVqRojSkjoH2L52G3F8FoFKHYFFavXsOla9cwPT8nUjm+UEhAe/60O5oflL5X1YF7fc8s66UifSipRW1/M1hLT18/hvulMeB+fHBf5GEznMvDST1peo8+/EYbe9GJ9iLtGyxM2jNHDzPtMTnoAv0+jMD9IAkh79JLn9j3k6fZ4HCjaDqKxa4+OlI2rFGGNTbOsBSR0ioEYcg47XRbAv4oRj1ETsVqt2ubOH6/0gTXNRAVGKxrnfbk0Fwo5JDOpLC7u4O9vV1htpPlRtCJ5e3RSFSkJ6LhiAD4zFCRwVWvllEu5rG1uY5nTx8JY7lQyKJOZndbAffdLjXuicyRyWeC20mGNa9rEY34WlXpNffJiKaGPIGnFgFckxjaEbCn6WJsiqCPimfpb5NZQHwCxQTcZQpT+qXdEBCem1HK4Agg0CQgzTYo0wkxluVEBJMCStqFoJTS2beIzrvOgKG2M01Hybr3+0II+sOw2z1ot/rY3tzF/u4+SoWSaLWzHJ0AFbWeqQNOo0YCuEwOsN85+WmKQaCYAD4BYa/XLQkRsohLpYKMFMFkh4MawUr2iNUDZJ3ToJMgP18ga1mO8D0gm8vJv8my5XeUKEVSKqvDnraBZ7KE8kWdXkvkfZQpLcefjMim/BC45Nh4vF5JClCHvlypoFgqSYKAv5OYsDOxQEkDMrHpF9CQqgBq49M4kX1FEM8XjMHjDQn7ntrZBLE55rxvxcSsizwHF8tIOCxxx2sTHGwz00mtZH6n24/Z+UWUynWkjrOoN1pYWlpFMjkjcbK/T733DgLBKGZmFxCPJ0VrXxIXmgYa/1Z5A6XJz/7Z39uVRE6tWkYmnRLJHIKGLqcdU7EwFhZmUa0UcbC3h3AwhN/48lfw/e9/Dw/u3UWtWsTcXBI+n1OAe5rZHu3voFTMC4ufyQkZ825XJHMEuGfs4MKLAAAgAElEQVRFSR9wej0i8TE3vyju4+++ewetNkFRVkp40KXJnMkCnz8gCQ4mgUQj2mKTZEkykcRUJCrVAO++8xbu37srFTD0R1haWsFnP/t5VKtNSWrQcPfocBPVal6WALcvBJvdB7snBLc3DLPFLpryZH8H/A5YzC3RzyfQb0Yb0WhYkni1alOkW1xuVj/YkCmUUW22MLe8IlUUl1Yvi4RHIVcSU11Tp4eQ14Pp+BTWH7+Pv/nRd2BGC5GIH5FYSPSYi9UqwrFpzM6tCrOccjfv3X0HVjMQiQSQSe0LgEuGNtefy5cuYXX1kszdBw/uY339mbBD/QGvJMO6fUp1QOJV1kSzkhBi37PPGJOHBylMJeIiH0NWPIEsgviUDOG82z84ELNeasKTic/EaD5/iHanjGgsLPORCUImulj1sbiwIlUI6+tbKBYrsNocYuJKAIlyOwTVub7So4ByKpxnBHA5H1jeTgCNser1+dBkdVG3I8A6qzU4N5ngpAExpWncDj8cdhqFlnGcTiNfyMvzgm2xORxyL+JBYbEgmSSL2yYMaVbLcI6WKBvjcan1rW9FrUxWtVkqLuy2nki7pNMpkUIIhxMCShcKRfhDPiE2M7nL+RaNJuBxswLIiaPDlCRtrly6AbeLskQZvPnGm2i2q3jttVt48vQDpNI7kqiMhoNilDkVj4vcErXtyXYtlVnx1UImlUG1Qukx9czIZTMIBKz4ra9+AR6vHZvb63jyaBe5FLUHLSKnFZ8LIDEfQZMVZ7CgWGR1VBdLc6toNzpo17p48nRT9L2rjRQ67SoCfqv4H3DNYEJ1ZXkJNocNG2JaTCkkVh2xYqePRqOL+NQCdvezmF+8gpmZawgFV3Hz9sckXj94/5FUFHi8XTx89A68rgBuv/yqrAOZ9A66XUrC5XD3zi9gNdMc3I1Wu4f5uWWsrF7BVDyJcpkJRP6+icdP7uPJk/t45dVbIpG0t38EnzeKz3z6C0gmlvCTn7wpGve3bt9GOOjHw8dv4Sev/7Uk93K5MqrVFv7ZP/tXmJ1dwZOnWzKGlCjjHoAVWozZWCSObkuBO6wykKSr/vxsdiR+CoWCyC19//vfF3NbtnNpeUF8JZwuZfrearAqjokSm7BS6EOSSCRkzaPcEmPx4ICSVzVMTSXEk4XXvX79Gh4/vg+ztY9XXrmBbD6FXD6N7e1tRKYScLl8AthTgon+Ccn4jNIh535KA+71PZ6iKowCSifBJbUP41wRYNgA3Bs/exHwYBzYHAf+dYBZTw4oEFsDWjXvIh1k1uFUgrcngHspGR7uCXV5GfkVQXMNuJficjLuRS6H5rGAw9rHB794A9/4sz8WqRya2HK/pkgEmp8OV0iayttdmKJvic8nlT4sH+ZzQrwGnB784b/931SVGONFAPEuzCKhpAH3BJ41IHccuJdepxa/6LUrxr1+MB/st3UG0gSGPN8zlJPRfHUMjHvZR48dTnQwXpEEdKmVAWyr9o6GQ4bIS/KwNEHDXJeK0mNH/5vJxZEYkz21koUaSsIYGD8Somowdaa5io+huZqKPf1uhrJG/CTbwYpaXVNfdpnCvFf9qWVL0NekcoztHf238XSlMbsMUjfj8T9pPqizshG41zvUcO0JwL0V3JOrOD9rDhmHUx1dx79LfZ/qRyOSoQP52lzXpConAcMTAWRtiHTpH11TdlAbo4Ozk3w2BiE1Fo0j/6l55pwCbev3+bxnV3UvBBr0SghtXGWvq2Q29RBRwal8q9TvOY+1apnxs+fYvFL/qffxxBcnnncvElPGq50Hul4UA/ilAvfGcZ3ACJ10D887ruM9fNbn9efJ5FEZ/vZF23ChPp/AvD21Pc8B3Bufz+fdn/GZctH3/vLe98sF6sfXePnvCYDacMyHKVr1XNbn82gPnDdfR9ZTwxPLeLcXjrNBFaEhRhXn+JcyLBeK41/KN380F31+4P50Rv1FxuhC/TUhSfdhgXt9PzM5QiesZ9pG2Zi0HBrBKuTzYHcba8K4fyLA/eaTJ2hT51ZkJE0ileN2OkRVhBXI/IwY1HZYla2Ae1a6iteQ2aIB9/SCsiEYjSEYi2Hp0iVcvv4SllYvwRcMim8U9+VNUQ8h8K9PGI1GIXtAVUkhz2L9+WqQzxk8drXbHs2JaSi1sarFyLg/L+wuEgTGa5z6/rHU2lkg/nltOuv7ztoc6AuQ9PFgl69aoi8oqp/URmywlZHSU/Vn2O7JiYeRCaE98NS+XZnHauLoAmSL3pHBSVnYFCK/QumKGppNgm4lNJos94eUsxNE7Ukw87BGMNQpOrMioSMsaaHcC2OKSQMy6ci0VCage9jZ3RbZFLI5dfO6YDCECPWc/EF4XC5hS7dpKlqvCrC5tbWOw8N9ZDPHUrZfr1UFALVYeA+cAEquhQAOGVME2gjQELylDAg1nHmfijFuEta/y+0V5nQyMYvp2TkB8gkY1AgC1xtSrm+12VXCw2yB10+TTi8CIT+araZojecLGWHv0siz0yZgTm1z9T26tASBSQJuxAYIcFFSJxQJizTN4MBFeQC7SxiibqdPtKRTR2Rp72J7Y1uqFaSE3Mz7bcHhtMDndQgIyEQCFwPKpjTY9kpVEgSUzwgEvALeE0xvNRvo9QkmUWcYqrJBO6SQ5UjWLJmPAp47HAKI8Jp1egWwzMemxpgM/HSGADeNaZX2PqsyBNwkyihZPVZsaDrfBPw04J5Mf38gqORpejTFrCCVOpbDNysdBLx3EvxzauaBlKFRTD6OAxMV+Tw1lb1IzixidnYRwVBUDp2FfB7VSlniI50+FpBwd2dLwP6APyASDDQ/pKwMpU48vgD8oQim5xaxsLCCzS0aPaZweJQRSZzZ2XmRr2Gckr1MZrjH60dEqhFU8kWSZ9rhRh9LHoSrtSpSR0fY2tzE1saaSBjdunVTWPdMRoVDAVy+tCwVEBtrz2R8P3b7Vdy9ewfPntzH3s6GGFQuLs4i4HeJZE4umxIpDyZm2N+UZ+J3EpjjHHS6PZKIoDYaqydm5+YRnZpCoVRC+jgllTKs6CBjnIBhr29GpdrE0uIyrly9jDgdywMBuV/xVeh0sLuzgx9+77siU0VKPON/aYmsX79UZ7AKJpc9Ek11SlkweVCtNeHyhTG3uILkzJywyfK5DJr1MuzWHkrFY5SLGUm6SSWJ3YlWk3JVPoQjSdgcPtTbEA3k2YVFHB4eiCHm6uqyyARlUik4LWbEwyF0GlVsrT3Gm6//SAAl9pXP70bPbEK1XoeHBqNziwiFplCtNrC1tSXrwuLCLG2FsbW1hkyaGvhmTE8n8cUvfgmz0zPC5L179y6Oj1Myd5gMYmLq0pUVhCIBbGyuSYzRDJNz4jidRSaTlwqiK1euSVxznlCSi4kcstNn52YEPOSaRGkQWUuCQRyldpDLpeCwW+WHc1Hmk8WKYCAkSZf9vQOJX0UWVQkjziW3x4dGowYqg0RCPjHGJWAqyRyTVVjIlWpdkpCp4zQWl5S+fqFYFPkjZVBuQTw2hZAvgngkKexmxgyTW0zavf7G6wK/KL1yk0iAEVwNBANS3cQEHOWIqCHOeAvHpsT8Np+pylri87uQSFC/vCzreKPWRCg4hYWFS7BZWeXSQKVWQqlcRLnMKhMXvF5KC9VE3oog6+L8CqwWt6b738YHH7yPmekYvvzlz+HNn/8EG5uPsTg/h2atjmqlCrtLmYu7vfQzaWFtbUuSABazAwtzM5ibTWJ7e1O8Dr74hU/g8pV5lKtFPHm0g2cP0ygW6rA7zYjOOhGfD8ITojmzB60mAUgrPv8rn8X9u2+L/A89CVZXL+PJ0/fw/vvvwuFow8/qMScryrwIh/1Y33gsyeREfEYSVTSYLhRTsFi6iExFRIrL6Q7j1q3PwmaLI5utiVkxweVYLIRY3Im//uafwG514faNz+HhvTXEYl44nW384u0folLOoFYr4vbtlyWudvf2JcHJ6o5oJA6vN4xXb39K1r+nTx9Icuvg8AD7+8coFZpwOgL43X/5B4iEE7h79wMZN1azRaJOFEr7yOVyWF/fxsbGLl566TY+//lfh9sTRCgYkziReLSSsWxXklcExbUYbbUpf2OWZw/bRF+ZO3fuSsVHIpHE+sYW6o0e5hbmMJUIIBoNwOlwo1HrYW1tHYGAGx6fBTt761It1GmZcOvWJ1CtNLB/cCRJWa5Jb/38LaytreGrv/WbyOWOsXewhemZGMzmLo7Th/jBj3+IxaVVeDxBLC+tYnXlKpr1jvRPr0tQWhEddFCWf7cNetTGfaUOEI4Dd0bg/kIHk7GN5kWBe/1srIPWRoxRv4b4Bo0AtrpAnrpHAsqc/5RxUsoqipWjZHIU417tOi3oma1Syttjos9pwZ2f/Q2++Rf/CZYuJc+UpA7XBsXGVaroHf7eRv+WOFx+H/gIZ+WYes0EbziK/+V//z+luqrd1Y4X/a5QQXgp7uPkf3qpskEqR2fcUwZp0Bfanpmgsw48GA9belfrY8e/ZV+hJV10xr3cv8bA1/1DZN+tSd+IDI0hmTPpvKH/TuWCRk2OeW0jwDzeRl5/VIJH37sbz2aG04ucn5XUmOEdMv9UfChqjc5Gk+/mIi+/VGx7AveqYpBVeEysKJ18stMGMdZTslFanuQCRySptxn07/gHxvtB9RmlgYzyVKN68Opio8CLOokwbTMKwk8+B6oTlU56EpHJIdI0kJAcgPcaQ16F1PB7efSeBNrr96gnfWh6LeuK/ln5LqmLGekOYzyM/3v4zaOZpPFqgbPOyeq8Nvpn/P0TEw4Sq9TL1UlN2olUk0JSwLweX0P2qvGofdY6qOvej/fvpOBiO86+1sl7NF5Hj7dJ137etfqXBtzLFB7eh7HN48+f8fVMX8cuMDFH1q+z3n9R0N64Hj7v908Ec8fYv8+FAU3IuJ41vudde/yZ/LyxctH+OP9954H1+vqkJ9OeD6A+MQ5nflxDq0QZYhSZOm0dGZ+L4/E6go2d0RnnjZdaWod9Nb70nfv58wdi8I7njQX9u42fm9Se573uczT51LeeD9xfXPrmI72nCUm7k9fX9mRqgzDxHgd9qmOgKgBPPIeN66r6t5LLMcar0qNXOw5uu4q5rNK5f/IYm2vPsPXsKYrZLIR11+sq4N7hhMNmExKUyIcStKdaSVfJ5chelBXGlFruA03iZt0eQlNxhKcSmF1cxKWr14R57w+G4PH7BcsiPsDq1mFhnpJJlHnJZIDGrmdlrHpWawLP+nZCm75qi6PP5kEWYJQI8TzA/fgofJQTz3jtkY2QIdP9UUwK7Uk5CKlBtxgWPnH6HXStipXhflHv7tFiQeNCoD9kdT37QQCKEQEPYUzmKFkcgvbM8HRabWFfikkqg0wbZILPzUYZjSZBvz1kMvtipEk5B7I3KRdAAILMXf4QyKO5JmUT3G4lZ6K0NlXWh2x4sqEzmWNsbm2I+SOZdKIRb1Xs30Q8IUw6gjlsRqtB2QBq+FICYh/7+3vIZ8m4Z6l7D9PJJHw0QRWgvIFc9lgYzEw49GmY2muhTV3pagWNOkF1dbhk/NLMQekBuxEIUjs6JmBuKBxFgGy8dlc08Bstlth3lNRLvY65+XlcurwqjNej4yOk04fy06jn0dbMPPt9svDbwtwmk9hmI3gVgsPhVokOGuR6PAiGIsKYJfOV/UUAkLILbJOYRhZKyGVyONg7lFIbAu6UDmq1ajCZaDQLuFxWMenlAYmVBO1WT7SlycimwS615r1eSvNQ4586tC1h6DKJIkA+9UnY2ZTYsVuFPcs2sapC2tWjWWVHDuFKG5v62TSKrAtwT6a2aAxrrH811urAqCSWaDrH5A0Z+CoiCUDyn/wcExzsKwYJ2d6UK2JCgzJKlNPhZp2sXv6QMaprJbOKgSzq5MysxB1jhprZlAJhvPA+s5k0jo72EfD55XqseKAMEGUYguEoktNz8ncwHEd8eh5Pn24hm6+g1e4jMT2PUDiGcDiKENshbEbFsOZ04j1JHpOsOw1MVVlYJZvEuUQG8aNHD/H+u+8Ig/jGzRs4OjpEV8BIH5YWFxSAuLWBw/1dYQvv7GyjUSOLtoxiMSOeDmZzBy67WVjV1GhvNpT0AysS2Ic0QrZY7ZLMIOu12VGmikwwEEhloo2MU75mtdK3oINSgTHERIwL1669LKxsjg/nICWxUkeHUmZPP4P08TF++pMfo1hgjJOt3BUdd0rMSHqx10W1XkahUkCpWhHQ1+7yiBP6rduvSnLuYH8Pm2tPUS3l0e3U5G8m9KQCxc5EjRcWixvR6AziyXmYHR5YXV5Mz85Lwow+GYV8Brs7G0gf7iHkdyEZDaFOyZudDextrcNq6sHvI1PbARM1lwH4AiFcufaSMPl9viAOj47w9OkjMa2MT1F+hQxq6sd7kE4fIRym1EhAkmu5XB6po5QwkynlxCTnzZsv4crVFRyl9rG7u618P/pmbG3v4vg4Ixr0kUgMPm9A5GYIlPIBzzhndYNUhbRbmn8Dk1xAqZwXORECVaxwYqKN0lU6QMLYY7IqHo8LQ52TqiEx0BNJK4/HJUm8leU5mdfpdFbYzJ12V9pTKisQuNFsi2wFK0Y4jzhfaBzNeZ5MxOC0WRDw+KTqh+bPkegUjjNZ/MVf/qXM9StXr8pY0kSW8keswOC6w3tje6r1JkxmO4KhOPodB1KHeQHtYlN+XL46jWJhFx+8/64A/XabGysr1yThS63/Vqcmz4tikX4aHTjdFpQrOQHuKbUTCcXQ61gQDiWRjM/j8UMalj/D7dsvCdBLGRirqY9apSRVBzX2D0FIiwWZbBapVAGRiA8L8/MiDcS1Zn93D++/v4bP/eoNTM9GYLH1cbCbw+5GEc1mHxZ7D/4pE/xxJzxBVpDMIBS8BlPfg2uXr+Cnf/MNvPP2T+HzeXDt+g10O6yWSKNWK6BczKJOg2SHDaGAD71+A8l4DJcuXYPDHsTDe8/EALqPEmrtIj72iU+K9NfM7CU4XDH85Md3cZwu4fat26jVSoCljrfe/rE8s0K+ywj5F3Dr5mVsbL2HtbV3EQk7kTreQzgUlAQ7E0t8NNucZqysLqLVtCDsX8bq8nVMxen90MB3vv1tqWLgvHvyeFuA/d/52j/Cm2+9i2KxiA/uUTffjyvXFqQSpdns4v79x2i1+vjiF78MfyACr5cSUMqEknsRrkecz6xGkI0yTUtN9Emg2XkDm1vbWF/fkKonzpcPPriHr33t72P10k1kcmn4Q0xGO0TW6GA/hwf3H6DfryMQBnLFXRQKZThtTOTcwNzcNZRrdThlbXTh5z9/A8epA9y69TICAR+OM4d49PieEHhz+QzuvPcukrNzUnk0O7OI1z7+aYQCUUk+iFQOgckBcK8Y1R0NQzSCaWp/O/lUq0vljB9KL7qHHAcJJoEGStZQf5aaBcccgL+GZmm47Ai/TMZJA+l5bR2418ePO1AlUaMB92I6q8xpTfTgaLXhc9vw9k9/iG/95Z/CSsk1zchWZynzupQlYrULpYniyaRiB/UoJ6iqfejDEpyK43/6X/8PMRIXQ1Zpu5LpkUSAhI8G3gt7bqiTPQ7cy73w3khGEU149TMOkI8fmMelbgSw1ypUdU8h/TMKTFeHuPHxn/jfesGrXt2gJQjGD4bjh3TFblb7Zz2O+LxSB69R4FrhfEpOaACy6Rqnsh/RDxFqr6LaqZmTcfXuq70M93k6cM91kwdHNR6azArHQ6q5R0HFs+aCYqyfDR7p/TboP72CcRDhRnNaXbLIcB8y7maYRSpnXGJH6y6tySeBT0rljJueasD0oN26JIzGXtOAdyvnw8iZXyvV1Q7D8pr8apAuGfal1s7x9oz+t2q7OnwrgEGfu5PWkvPOxEbg/rz3TgKNBLhXDdLGlDfIsVGeZuPr1Gnrn9Ggdvw+zmvX6Pie7IWJAPDY2yYBZyfm3wWkOD40cD+GLQ0g1zEg6bT5dVrsfBiAelJc/W0A92qVGU1lvciYDNo/qVRqbO013uukuDstFp+nPy76zD/9fRcF6gdPlMHz4iLf/bxAvT79jQiU6qfhGn+ROTjYq4xocZ/e4nPHR571o58/XQLt9L3bRfrM+J6Lgutn7RVOu8ZFr/28bT7r/bKXGHlcXxyo/yjbceJaanM68uvJ81MjNw8emSf3Knq/6ga1Zz1Lh8nkCcC9wXuIOwgqXRC0p2TO5rMn2Hr2DIe7O0J2JGOF+vYil+MYsu6J3xAnInhP0iMJUKxqJVJL7ILyke1eH95AEJGpOGLJadG4J64ylUjCGwgIbirqEV2lfqFR7BUAP8i2a7KIOgas70lIKhhdOtR+Wa0i2itaQkQnw/y7Hz7VAP7nywqeFiCTHsjPG0zGlmj7LrVh0hp9VksHAWEsKxgD/wddoblfy38P3q+uri+DugWV/p06Q8S4II2zFPSHCkFU/uhsaNE2MugaKSkblTpQTGwlMyLgaJMyJG30upRVIOO+hKODDexsP5Eydq/XKcA8D95kkQvb3uYQ7WWCqREBvkPCoiVQSvCd0jFioGoxSfk/AVVqRhOUoRwPy519fo+w+SnbQOCa+sfVSl0kR4SdmC8KM5smrgR7QmIKuSKat5RCoYQO2bM0sy0U0mg1KyKfQxY+pXUIdvLf3Djy/WT4z0xPw+PxCRhLNjJ/yKB1uyktEYDHG5TKAuoj7+0f4Ch1jMWlRVy/cUPY5wSvj452USgeo9upoNHIo90ky7ahycNQlqINm9UNrzcAq5UyMC7EYglJFgjA5/fLdQgO5nIFSRKw75wOlwBv5WJJEhUE4gnck+Gczx8Ly9/lJNBvg9/nhJMoft+Mer2NdrMvxr8E7qlv7RFmPjXjKa3SRj6fFmZuuVSSwzEXD4IqTOSQparkU2wCoIkpLRcdl1sOrQTtySRmmwlaMgYVM7+hzRMFBtCgjv2sFYoLUChAPjOJrbZoeJdKFTFmZawKZ0x8AWgQzBjzwm5zDMqfmSAgS5iSFLFYTEBoehNQiogayfw+grtkQRMQjkTCYr7K+2R5BRnyHDPOKyadaLYZiSXQ7dMI0Sfs0aNUDt2eBcFIHNdeuoVwNC7sX04dljvxf8rToadpo2psJL1M3cx5Rwa28iKgRjiTTfff/0ASCUyesCogEgmKJvlULCJGmZVSAcVcRkAnVggcp5gIKqPXo7xQHY0axyorwP10IobZ2ST293aUlwJB3GYbLZF/EjcEqfQwWwmghmFneZbdilqjLGVYnFuUirDbPLBaGWc0m/RK8oHM5EQ8jmQygVTqUJjuXMKcdgeePHmCvd1d1MmO7DSl2uXypSu4+fJtGbtsIYO9gz3s04C3VobN6cDVay/hV37ls7JWbKyv487bv8D+9hacdouY4JLlTikhtp9tiUSnMTU1g+TcEjzBMPKU+PAFxUGdyaZHjx5gc/0xzP0GZhJheJ1mFDMHOKb3BSWErBa4nUwoskrGhJ7JjGg8gd/8ra/B5qCcizI/Xl9/Kozc6eQUrNY+yuW8JCP297ZRq1eVsayAR5ToYPURJKHGKopgwI8b168iGPIilTpAKpVCtV4TnW3OX0kEBoKIx6clzrO5vCZ745Tfcx1kTLC6hFIwXLNp0Mz1l0ARzXEphcT4kXnZqKvMvtmE2dkZqQDg/ON8ZTUQKxEY6y6nDVeurODw8FDWnkq5JgA+2fasNOCawvnFmPD7gwgEQ8K4ffjgkWaYG0Qi5kb6eAd+Xxih8BSisSTsTi/e/PkvpMImmZyVtT+dyQhAy7WjUi5JO8Xk1+GBycz4CmN25jJaDY5vBz6/Dbn8JsrVA9RrObRpUt42oVioShJYqqRsKuFXqTQRidB8x42j1C5293YwM8OYn0X2uAT0XTD1aPhsE5kUyg+trCzC6bSgWsqI6Ww4HEa+UMTO3iEyuTwKmRYWV724/hJBcyeymbyYf7MNO9spfPxj1xFLBMSf43Avi4OdIiLhONx+G3q2PHqOJvyxGC5d+SRCwcvwuhJITsXw7jvfx9f/6j+g1apKrLudcczPr+A4fYT1jftIp3fR67QQj8YQi0TRabYQDEQxP3sZXmcIz558gEJxGx1TBeEY+zyOqeQMwtEZPHqQQiAwI+yMu3ffFfZ4pZrG3PwsfO5VrCy9guXlaWxtv4dKfR/JKR9++vqP4PcG4PWF4HEHYXe4YHVYxKeCz+ZoeA7bW7tIzsRw69Z1Meet1ZqYji+gWGzCavFiKjor8cFn0x//hz9CPneIq9dX8Q/+wT/GzMwCHj16KpJNN27cFFNnxgOfBUwSMAnH2HPa3DLuWmpTKuJSx0fY3tnWnpkpqfqgvM329g5uvfJxLC9fF317q42SdySpmFDIN3Dnzh1YrE3sHtxDDyUxbr92+eNwOxOYX7qBAP0cOnWUi8dYX38Ei6mNYNCH11//Ca7fuI63fvG2+Dk0KeliAT7+qU/ju9/9IXa2D/Cp1z6LL3z+1zEzs4h+jwC4koJRm1618+patMpHfQ9o+Ps0ENMI3ssWeAIYM9gvX+hAot4toLIGSOufF5KGAbjXCOiDrS8vP85Z1oF7vkkneQxJwayUo1QOv08x7vlMYUkumUBk3HudFvzke/8FP/zWN8Solk877i0Uk1lpyJNBxPGnx8j09Ay8wYBIiVFyjc/pdg9IzC7gX/+P/xaFclVMxAWnNsm3aUwmfv8QWNVLfWWfS0cgZja1iggZL83ImAvT4L40AFwfT0UwUDvxSfr0g72y9I36DuPeXoHqFwcZVO2BSpYoIuCEw+Rg56+xmoXRr1Ut8iOyX1eVsIpkoSBMxfhSlVeynxffJq1tGthrJJ8RnNcTAvq9s8/Fc0B8HRQJQQH3KoUjoyqgMVfc4Z/xBMjkHpkM3BuTKcbPqWtqBsNj5yKpFtbGgvGu4rWrAX7awXpArTzrpDaqb3wCuB9o0OteFaqF7F9RRpRKYjLmFdg4ALJlkPVEy8neGMcfAcQAACAASURBVCYmOFuGevPqY2qllDyHXHIYI/zcIF71WJoQgMb3qWPlGNBhSGqcD5CfXLOGY3YSJDttNrDdw3P5CXLjiY+d367RiopJ6+ppa60RHzgPFDu/Hefmo052yViSx/hI0PiPp/bHJGxjgEmMPZfGnzcXuZdJ4zfp2Xb6qqdeee7vMjBpzxvL57q2ymaeaO554268h787wL3xPsbXtcnr3IXB4HM1zQcaEIa+PPmdxr6aFDfG5562wqv18zn2RcbBPNGCU8b7rHh9rniacKHnbftZ8XTe/Dtv3r3o65PTQqOJmBe99kfxuUEfG+XvtMGfnMzRvlXbR5yZRNJY95NmkPHaw23I6L5Nrq0ljIQQbAL2trbw7NFDMaolSZGSOT2S9HpdkcjxENeimgUr6gUjopIOAfs22pTL6fak0pG7CBInOiTN9gCrwynAPX8WllewcvkK5haWBMMi854kZH5WpA61uSD3QDUV3RdJY9srQo7Sc9H/VuuetoaPrOP6bB2u7SYduB8f4A87oT6KgBm5hmFxGYLo2r/OWHgmtsMA2KvyBW4ABlcdAe2lM7WLDIsbtN/JhujkNyh2hnqBh2jduLTb7ggrluUZUk6rtUPpZvZFP53SNdSHpbwI2ekdMiC7NbSaReQz1NZOwWajUS1/bAKEEqwncEqQlyASwSEy5nnw9wdCIhvBeKE8DJmgOmua169WySom4FtBpVKE02kVLWky5cg4JahPoI2a9PVqE5VqA6VSDeHgFMKhKUQjM1hYuCwgE3fxB/u7WFt7gr09SiLsiXQN+m1h09ZrJdQI3jcpKWGB3WYVgGxubk7YtWSRdjo9MfZsNjsC1judXjhdHjkM0fchmy0gly8KoO/jj59APGVj8qLd3GxQP54yOGT6U0e/CZhs6HUtkgDwuAICEFNPPRyOwU9TPK/SSScIRkmKo6NjxSg3K81tXj+dSgtDlWNGUHFzY0100pmMILs4HPJidiYuOuAc31KhIuX/7Devx4PZ2TgcTrKDurDYeDDjWFOSoiSmmR6vR0xhGcpkVpNJS8kcfjcPcsVSGZUqNaKps+wX01guWgQ0KaPDKgGOE3W1eR8ERrmK8TApWl6U4mAsWggaOxTQ3GiKwSZlEwheMp7IwrdalBwPWffsYyZX+DdlR8gA5Y+AhC6y8h3w+RkrHkkgEDAik5mJJ7L7WYlRq1UE6OD383PCLutCYpaLHqsgumRqWagNb0O50hQgf3qGyZnbIqHDKglqzoqxYk8BBsxscpyYZOAPExo6wMv7IDggVS39rhgzUy6HmtTZbFqA+2SSAN+MVEBQB61Zr6BRLYkZLVnla1zwuy0B7vljNXfR7zZQLFAOoyz5WALesWhYEjqddk8SIWTE9voWWG1OeHx+Ad8KpSLqjSq6JlZP0OHcjUR8GonkHHzekHxmbW1TqmcoU8TEWShM4M8p1RhkZKcOD3F4cCAJvvRxWsxx+Xjhe6cTs1Kl0mi1UKiU0Oi2AKsJbp8bi0vLuHXzlgDgu9vbePDBPexsbsggTMejwg4m05zxRXkd6mXHkzOIT0+jb7PhzvsPAIsDSyuX5aH0/vt3cLC/haDPgaX5KXgcfTTLGexuPkMln4OD61vfjF6XBzyaQTtEH+4rX/0qnG63aNMzcZXNHktiJBL2A6aOyLekM0ciU0M5E8rXcF4yocDVlEk3t8ePJ0+eSbJkfnYar9y6KUlA6panM8dispxlG5wuLC0uSeKJ8jm6PwQNofm4ZBxRYotziEky9uVUnHIeFjFLdTqcmJ5OoN6o4ejwAO0m5xjfaxWpIM4heoUQvGcijAa5TP5xDb965bIkWzi/KPnFdbfRaMt7Od9YMUOgPDk9K2NdKJaQSWfgsNMvw4ZXXl1GPren5HaEtWCRRGOt0RZ983ZD9avZRl8Ml+wuuE5Q9iefy8vc8vqiCIdncenSTUQjNB6mmXYJT9feRT63jWqV995HwBNCNkPPh6xIoZgtTN5YUCxwjXZhdiGGLuq4/+CRJPKuX1tBrdJBJl1FPltHMBCTaiwatyaTfCZ4US1nUC0XJKHMeyuWKmhRygNN+INOvHzzZanu2d7cR63SxcLcAh7ce4qV5UUkpyktlcDa023c+cUjLMwvwe2zweypoNYrIrm4gE9++suw22aArhvZ1BFyuQ289fYPUCrnsLx0FTZLDCsrL2N+YQEb2w/xxs++i1z+CD63FyHvFLY2DmGBE25nANcvX0EkzMRjA6XascQCdd7dXifSuQLslnncuPFpWc+2t7bxrW9/B4GgA1eurcJqi8HjjsHrs8EfAHKFLdRqaXzr29/A5ZXrUpWwvPgylhZfQr/vxNNnz0Rbf2d3He+9/w58Pju+9ttfxp2770qF0OWVa4jHF7G3m8HqyjVcunRF5Mn+6q++juPjQ3i8bnz8Y69JQp7GrlxrXr55U+YaAT7Zw5ohFVEi82Syo9/tCYtETOpbdfzgB9/Dz372BhaWFvHrv/5lqRx59PiJyHOtrl6FyxVSzx0bE5A9qTClQTv3JJtbD/H+vZ/gpZeXsPZ0A6vLtxCJLOL9+09RLJfxla/8Gpq1PA7210R+aP3ZIxwc7Mrc7XRNkkxhEoMkg3/+z/9b/Omffx2H+xl86Uu/ibnZVSwurMJssg2kA7mpFXkTgrsmBb0agRK+Mg6gD8BdbeOrS53IHu+cfeLoQeH0w7guWWI8cOnAvb4bHAfuyeA563AyuA+9jTKWGnAvFrJ9YdsLcM9B7vbgtpvwnW/8GX72w+/CIawdxZDXGfeimU65xX4fDpdHPAzclMbrkoDUEsJAz2zB/PIl/Kt//YfIlyqyx+K+i8kCblHJ4hc9QwMjeqDRqfW/sMxFOlAbHwHuKUujS8SoXtHHQkDXMSB+0G9aeZMAoGyoNm70HNEJMepaBvq8YQsuIKXOjpbfa/Gjx46u8S1xpcBPGU/jRl6PuTFpFYErWSnapQwjP6uqZrmXV+AxZamUho0+jKpmYniQlQSOMLw4vzQ/Ac20WIB79r8G2ne0s7tcQ8emCdyfxMLOOW4NpXL0N+qxruv763NjZI4YkxuDe1BnUlVtop2ddHa75sV0VkJF/4yRTyaRK0g5g1cdZkcpaGptGyQM9LnMpP5AIkZPBIz5Eoz1jLpvfoPyHVCYpZ5IGc7QSWvFoM9OAe6NiaXTBsQIDv//ccbWcI4z4+W8dilZntOD8CzQXr/2eDX6pAad1w51bj8n9FVGZ9DcsyoNhjDK8JoXeSaMt1PWLkOyZLyF4/1zGuB63udOjbGzJ6BaFQ3vMfbh3yXg/qzxn7henRcKL/z6pFg/N/AGzy79GWb8+rPj9mJA/Xm3MwLeazPWeCeT+vC8OTcRrDfMr/PaNP76ed933vWM9zgZRD5/nM7aF563ZzyvfZNenwzUq9/qu0SDOPeLfMWH/szE+9ZZ4Fqi7/SxG7AjBs+JU/vRuC++SJWTQKtaXxl9k4RMw71vH/lMBmuPH2H90aMBcF/O56WCk7sxSoCTqMozv47PKuBeMe4JvtN3UXAq7YfgPatRKT/Ln5m5eQHuVy5dFtISgXsqSFARg5+X8RsQxmVTPdC3V2D9KGAv467tRfQNo+yntajQH2B6n58K3L/IBBufRGdtfi76UBo0dAJwP9iEGi52/jTVumAA3pMFL48yox6O6la9LHKw2dO6XJ95GgNmUl+pt1B2Rekk85ME3Lrt9kDPmLdEwEwH8Pl+Apv1el005DPpY+Syh2Ka2GkVYepX0GoQNG2IhjsP5wRsyagn0CryO5q2PYFMYfW6PSKfQwCLvyPQSCNS/s0DPoF8Mq86HWUWaDbT/LYPp8sqzH6amHKfRvCQgD8/S4mPYCCO6cQSEvFVJBOrMMEOi9mJ3Z1dbG5Rs3hPwPtep4F+j+B/WYw+e92mSMxQ/5q64i6XXWQxKEkRCgWljWQkKSNDss/JzPYgFImJDEmxXBEWJ1n5BPQpOVKpVgR4IuPPhBYcth5sVpqzkaXL7BfLY7xIxGcRi03D54/AYqHevVNUOXlYIsAuZqYVpYnNKUNwbWWF1QQRNOt10cXm/ZFxT7B9Z3tLwEcCuKyAmEnG4Pd6JCGROkghnyug3WqLRA4lWSxWwOkma94m/V0jUNykVAo1wf2IaUmCg/0DAejJBqbxH8Foto2JBB7EqZet9IzVMk9WJQ0YaVRaKFRkU8Y4Er2uXl/kESiHxEQMwT2OKWU5RGanzgqIroD2ZKmTFUltdYLqBJeZ/JEEiS8ggD2Z/ryvSqUkWslM9IRCTKBQYoWVBjVpOxmqPA8TxN/Z2pLvTSTiMh+kpKjN9lvgoiRIOAqPL4gerPLT7ppRLFURDE1hcfkKFpdXhb1Kg1VKKVA6yUw1VcY+KzTkf+owIYdfYWeTGcakmQkOJ2V1usgcp7G1vYHtrU1hUBOwpp46gXtKB9TKeVRLWYlRathvbqyLPAaTstRnprSM2cTv7iGTTkuSpNfp4/btVWHtM+m0s3OIYr4k4BRlZ6h9HgyG8WxtDcVqUTwRbA6aFfsQn0oII9znC8lnNrd3pd+lSkbarpIskXBI2k8Wdz6bEzAvk8nIw0BhDpQ/YoWIC/WGcjf3hkKIxGPwh1U2mLIsNJ8uF8pIHx3j+OAQtXIRboddJERoAEopHDLWC8WyJByiiTisLie+98Mfo9ZkBQfZ3EwS2iUZx7kWDbnQqmXhcwCNchb545SASq16B6UizaFpAu2Fxx/C1RvXMTOfhD/oEzC8VMrBzfkf8Yt/ByVyWLHDpJ4/QLkvv4wh44UH7Wq9gcODND64u45LV+fgoUeC149EPCb9UyqXcHB0gP2DfYnlVz/2qqwr2zs7OEqlRF+e8cekmIr/qhzepY+jEdy4+ZLo2ZNBvrOzC5vFCpfDqeYSEyLFvCTbmGxcWVlCpVxGuVKS6/E9XLtoYO1xe8U7guA0Y5SVDvxbKoNSx+KFwHuj3BcfLelMThK2nNfRSBDxhA/VKn+XB7V5lZS+WeKIlTxbGym06j1Mz9LMewrlYgVeGjvPzuDRw4fIF0rweoOYnl3CVHwGsUhSEpU0Zt7aeYxKlWsWx6YJl90jrPdupw2X0yRMazKiq5UOtnfyuHY9Clg7InODvg0zs3F0OzZ0mla0Wxb0+zZUxfRY+T1YLT1Uy2XYrDRCdfCph2CEZswEHNviFxGPx6R6KZcpAj0Hgr4pPLj3DIvzS5idTYiJLgHdd35xD8tLy4ClidnVAMqtHOw+D+LTlxAKrCASnMab1P3v5HCYeiYSLwH/FLyuOUwnr+ArX/0azJYO/vPX/188fXoPU7EoLi/fxFtvvo9SvoGl+RVcubSI6Rk3YClhY+cZ6s2WSJK0O1U8evQIseAN/M7f/xc4TtGng94WdaysLmB2MYJ6p43E9DSsVqBcoen7Y+ztr+P+vffw2c/8GrzeKfg9SXz8Y19At+NEpdyG3WnFz3/+Y/zs5z9CqXyML//G50VOJ5POYnFxFb2uFWY4sTC/ihs3bknVTZleATY+Fzso5ot4traFhflFWUOvXr0maz9f7/Qos6cq5+r0b3B4JZ65BvN3TMJ/6zvfxHt37yCdTeOf/JN/Kt4h3/ne9zA/v4Dl5cuwmOn5EJA5qdZRE2qVhlToPXj8LuqNY5Qraexs7WF54QamEsvY3j8E9fO/9KVfxXFqE48fMzm0j6OjbUSjfhyljiSZHI5M4fKV62g2zCgWW8K2/8Kv/QZ+9bPU6Y/A1OdcU0bsrDoTBqyuB2liwpebZ2U6K4ccGpgSJFUn42FRqc7kNrC8dTDlrIOYzn4eBzb0/Z3+WR3oHRx85eu1dqgPnwCU6PWhV2lOOrTrbP1B+4RZ3FfAuca4Vxr3NqV3TnNaSxdf/5M/wp03fyrAPUkhBO6ZYNTvQeQXuQcQqZxpeAJ+Ae4trJugv0YPmFtawe/+/h+KpxDNatWRQh1y5L84BlpWSPpxQG1RbGcFXqsxkcOGJtlESR8jaDEOUE0COlWVnGI/S0OFWa2+Xvpdq3YYFK5KW4ds6NG9uAbiCnZnYM4bqiX0rbwCEtX96Mcl7p20mxrchxHsGAc+xLRWXWTwh72ovAakJ+T/ddCeyWOdRS+AvgbcC9OerHzj8U5nwfcJ3KuEhvHPWXEt1Za6vM84aDd2WB4Be7TXFN9LPyyrb1WEMgWwG1mbogY64RA2SKioDh00XYcrVE3JMBmg4kZLEugeC4OO1XuTiSqdTT6MP/3iQ/BUXdd4zFOeSAq4H8StgVGof3YSADvwID4xCsNrTXrptEO48b3jYMhZILjqoyGIod/HKc3SYvjDM+7PA+6N7dLbMn5fA7+GMxp7EVDv5Fo6FnzaGy4GwOkxcTKWzmrLaa9dFJA/a7wuOsfPiqGJsfiCwP1FYmzk+8YMai82Dtpz5IwExN8ucH/RETq5Jg/aeSYw9WJA/WkJIP5+hFRgaNb4Zyatb+N3O950o1b9RcfztB68yBx/nt6/yPWet83P+/7x9p4N1E/u7b9t4P4i9yh9K2SC0fVx8mf1FMTo3U/EhI17kDMSnupBrYD7kfk/APBVDR1JmATu18i6p0nt0ydIHexJRaqVygUOu5BkiYuR8EbwnriaAPcdDbgnc16rftRZ98QJKZdD4D6WSGDl0hWsXr4qBEchSAeCwtgn+D/YOwohQRG5B4C9RrJR2yeNnWEge2u3OfByGm4oh/t607/70ZOhp4V6tF94nnwUDyb9QHXWl573PZPWRP13xtdksPVDn8ayHyjWD3dwWnyog9awW42ByNe0vhoEnd5vxs0+gXuaPtqkVwnaU0dJL8Ik0EFgkaW3StceUr7Bf9A4sZDL4OBgE/t7G8hld1CvHqPfraPXpTwKmcBdAev5GQagkt5Rhxs5hPbJbCJzNSzyEGSnu5kV6nTE5JOgPQEjXQaCqk5yYGPZtYWAL0FGtt8iAK3bbUejSfYov9sKm9ULnzeOcGgeFrMX6DuQzRaF4UpmMOUkel3qxrfQadVF/95i6cFq6SMQ9IqsRKVKYNQkWt2UhhEGqckkRqxkkFPjniw9ZrV8/iBcIpVRx2HqWOQFzGRa93pSnUAgCj0a/JngcREwo3Y4Wd7sfSsC/gimpqYRjU6L3j1ZgNSdrlbrkgygES4nLgeLAGo8PoVLly7B7aF+vwn7+/s4ODgQBjuBJ4KPZG+3mnUB7kMBL9Bro1mrioQKY43AAqVITOauJCncHsrPOFQ1AMH7WhltaoxTCz0SFQYuNfWZJFF+B0rbnsCH1+cV1ivnAxMM5UpZFgj2U7FQQbVKAJGeqCym1iNXHXgZH16fR7wRaJpI0JJAIsFCfQ4SeCbgScklJnoILhPEoVwQGaHpdEbASLaL7M12uy6yFowL6ku73E5hHJOdKuw/yhv0ezhOpwT49Pl8GoucBplkADPDCThcXviDUQHxPd6QyKnk8hWRZ6GMjtK5n4LNTjNms7h3E7Sy25ySnGKbyPqzkI0oWqvDhV0M/3p8L+WBeiiW8iLdQz3vPk1evUz+mFGvlFDMp5BJ72Fnaw25bFqqXgjUBvweuN2cwwRwa2JMXC4VkMtmhRF//dqq9CvncSadRzqVg8lk1ZhzjD0LstksqrUGPD7GsjIypiGzaPeHwoJRVDQgudFsKTkhVndUa4hEImL6yJg7Pk4Lq5yMe8pftZuUcKF2tZJU4LRnMovMSdgciCWSsDmdIje0MLcogPrx4TEalZpUH1CLnHI5C4uzeOnGVYmL/YND8ZQwWa2oNup4sr4Fb2BKxoaJFcbH0tICXrp2GfnMPt762Q+QT22JdEOvWUOrVkOn1RPwl4zqTocwkRWx6ThWry3h5q3rIm/D5A/Z9v6AW4xpnU6bVP5wjAgKRKNRTMWnRHKIrG1q1R+nc9je2Ic/GEA4GBQrvPjUlDCGaeT7wYN7+OCD+6IFPz8/h1u3bwiwvru3J2PAecP1OBgKylG+VC4LSBiOBLG0NCe+EgTW2b89Mtkpd6b5JXDtY9wQeGG1BpNRul/H4dGhMOvrNc7FKq5cuSxSYlx/KWPCxwsTWvx+qVjpdWRNZnKO8lNMNLHNrDoie58Gp/RDkGocH+XPXFLKJwY61Os3WeH3hWCzOtFp0Z+iC3PfIpJBPfRE1mh+YUnmPqWbOGZcU9jvzVZV2PWs/qmVaRjORDDgsHPNqIkUFKuQnj7dxpWr8/B4nWh326jWCO77YTZ5YLP6JTFzfJwVmTdW15RKBalAcjncWF2JIhqNS8VCpVqGw21FIhmRpC5LCmMxn8gOVootFHNN7O8UMD+7hPn5aaniyR4X8PTJJq5cXoXD3Ue1m4LF0wfsVpitfjjsMdx86ePY3txApbIPp6OLB48eote1YW76Nmamr+NXPvsFSRS8f/8d3Ln7cwF5/J4IdrcOUMxX8Oorr8LrtqFY2hPd9lqnCn84Jhr5MLfw4P5DWLohLM1dkaqjarmLT3z8C5iKx/H6m99FqXWIYMyBxaVpOBxWqTbjs6hULANdB0LBBBLxFXzyE19Aq22DzxMWcIrPjDd+9kN89/vfgMtjwvXrl/H222+LdNtUbBbRMP0PZsRAl3JDiURCrW9WKw4PDlEpM0FtgY/VPOGoJE0YH+Ix02+jUMxJrC/NLckGlXsFgnd8Hu7sbsnz6s/+859jbmEBN268LImqx0+eSOx+7nNfFm+ZublZSRCy+ormyozFO3d+hnojI1I4JpMNf++LX0M0Nod0oSDfyX3J8fEOHj96F61WCR4vY5+CKwTbu+L3MT+/iJXlG/j5m/eQy5bx9770VUnwrCxfg83ukUQf5wqfezoTliuomTgunzaaBAz101lFxj8C7IrvqGZsS0KExtbnGmoE5CcBrzoYMUgIaJvR4b5TOwhrbO3xg7G0T1ioqh2DHbQBh+yKZJi2vdbeo4NOg781UFrdlJIEIXDPdV3uiIx7s6rAs/KZ3m/jT/79/4WHd9+CnROY+0F+Rtjpitnd0Src7DSRJ+Pe7xP5Q75fqv3aPUwvLOG/+/1/g7r2PJY7IMteM8UlgE+W/2AvrSVTFIivgHvdx1Q8m8gmZ6Rr7HnpLyPxxiA7ou/7pa8NEkRck/kwkzEVdJj9wH0U38aKLiUgo0ZG33OPniLU+BlBYgXwK9axGgyRXtHbp50PdKaTmIEay8M1oPRU0EiTd1FgiNL5V4e/oSyMOvcyJjVJHL2Xdba99n4eEtWxTpMU0khC/Lytz6So+qO61QDeGjTh9bg2/n3WOcs4RvpZSde8Ht6zDtQPicxDFrM6IylLAAPL2cCgN46XDi+p/lHnLWMSwPjvYbtHBGwGB1811mpsB3ifdj05MhtAQDWmg5PfSBWPsX8Gn9FiZXjdk9oWw7mhgRqndrS+CEyWNJkEPF0EVBmfX8P4OHmeP5t1fr7UymnAvd728fk+qSsuck8XAuFUcA+/4gwq8/nfeTImRtYnw41cpG1nzbUXee389k++6qS2jv/O+Awav8ppAPFF7kGUBSYwac/7rN6+s/r5InF23vf8sl7Xk52Tx8y4RhgRqjPR/RMVgyPrtZ6Q1Qipk+b/ifX9lHg+C6h/0bl8Wj9/FPPovGu86Lw5aw09L26Mq66enB4+qc/6tB4bo3uX877veV+/aJ+c6Fvt0Xdi/TgBuGsg8wUqswZ3OrZOnIoNC/hq3PMM93TkrHBvSHmcpw8fCIC/vfYMO+trIv1I/zpiQQ67Hay+Jy5GAjTbwHO1/Aj43lV+Q5p/og7e25wuRGJTIpeztHoJl65cxfzisoD2voBf9smUthZirWEbJE+WQWWigfyi7VGHii/apk5j34tevnahkcecAPdjDz99a2QMuPMC4yIA/HnXeJHJfVoATlwCx4B76Vc9EzKysRvqG/KwpQJrWNygUby02NGCaCTotFAka0zKZ5VGpwSVFnKKDU5tSP7pidaSZHs6HdgsZrhdDgEDmvUiNtYf4v69X2B76wEq5Sw61I0nSNcnO5JyKJpsjt0mQahuUztUmc2iJU5pFerRhyMR0WwnyERZE4I5TCaopFBPDn4EMkmW4vUFYG7TkLQuAL4Cnz0COrpcBHVDaLdsKJfaqJRbortbLqsyfgJRBL/UfRIEgIBzDjJq/S6RzMlkj+X+yQYncE/ZFd5Ao9kUvXkCdlZNssUfDIM/BKFoOJtKZ3B4SGZ7TgA2r5umoXZ4XNR1V4wggmbRaAyJxAycDg+IyxO0t9kInroFuCfLeO/gUJiN7IBgMIhgKCQa7rPzc8KW5Z9ioShGmQTa2L8EqSlrk81mRC/c53HCYTejWs7jcH9bQN0ATYS9Luk7gnDsT5OZuutVYdzTsJfAvZhisnLCake7o4wmmXghME2QmsA9zU0pScPkBkFAyqcUyyVNp76KSqkpIB015xlzwoCVpI5K7DhdTBo4RRZHMe15AKRhp9LQpxQOARP2b8CvTEQpyyBeB+2ueBtwPAk2WqwmARfJlGaVhoyrwy5JJDEe7hNgbKLRZHKA1RwE103yWR6aGJOU0iDDr9XpC2jj84cRCEXh9UdkbGJTSfiCUfkh4x4muzAECTawnWwXpVMUSqHx7lm+LiZ96tdsB4Ob/03NfYKv1Pyn6TPnGdvLao1apYB89hD7e2t4+ui+mDYTpCXgFAr54fMSGOui1aii067BZqXUUBVWiwmJRFQ1od1BVRJidZGYaLf7Mh8ojyKVD056HHjE54CJunyhIIk06oZHqAeez8Pj94oBKqWjOI6cA4y/q1evC5B2cEAj5qyw/YO+IOr1CooFyp60JIFCwJ+lWmRdk+1/8/YruHTlukgNidxKtYn333uAUr6APuWO7DaJXautj+XVBZnf+WJBAPLDVBpH6YwkV8KxGVgcXsBkFcmaMDXaPW44bEA2tYutZ/fgtAMuSx+VIisXqgLC2aweuF0h1Jo9lOsVeEIu3H71ZVhFW98kDHOaV29uPMXcXBKFXzE/4wAAIABJREFUYhbpTEokvFjFsbS8gunpaZFcoaEmKxmovb6+tiEAqdPmwLWr13D9Ou/RgVqjgXfeuYOtrU0cHR0JoEQ/DPZLPp8DAXbOA/p42Bx2YR6zjx1OkyQTyWpnf7ucLgHj6OnBhInifWp/+n3MzDD5Z5M1hsbTpVJJkiqU8GJCkSbNVjM3BvaB/rgysu1IMqhaY2UMwUwFKvA7pSLAbIfXF1SgT7cj7+P6Gwoz0UAZGzNcbpdUb1H+p5gvCIAf8IUE0D06PBZPjeRsUjwnqIPPhAdnBxNxmSx18RtIsDrI7xMvCjLk6S3A9ZlVFKGAC9OJBPL5jCQ5orGIJDVrtS4i4VlcvfKq6J6/8+4H2N/bk3Usm8uIeTMrl37lU1dx+9ZNqZChtv/9Bw9gdZhw+fIijtIHIoPkDzjRbvZQyjVQzLbw8N4BYtEErl1dFi+C48MMGrUmrr90BVMJL+4/e1uA+6nZOBW70WjYUS5U4fO44PeZkIgHZVx/8dYDBHzL8HhmsLp6A/sHO+ibCFy3cf/efYSDESTjSUm6Ou1ko1OGroxC8QjeiA92lw/Ndg9evw2FfBbbT9JAzyzJs2Do/2PvPZ8jy+4rwZPeO2QmgIQvFAoo113V7Ko2bLomRUqkqJU00sxoqJjdmA/7cb7s/7Khid2RWc1oNEspRhpxRYkiOSSbzfbsZpcveI9Eeu/Nxvnd9zJfJhKmuskIxcaiA10A8pn7rnv3nt/5nTONiYkluLw+/PSnP0KtmcPYhA2XLkfhC7pkDD9/83k4bD5srMVxdFiExeTHl770dRQLdZWtYnNJFsjq2gP8yZ/+EVKZffz273wDj588kWDMZ1/9ItKJvAQz7754VyYxv88rGTj0qHnyZBUz03O4d++hvCtu3ryJVJqyWVZMTU9IQJDvas7vk5EYGpRNY3YMgU9zR2TL9g92cZw8lv7DLCj6lDAg8Kd/8uf49//+f8OLL74skl1NLSBKzXsGxb/73b/BcXIPDodFTGW/8uWvo90xI5lL4+N7H+Hx4/vi87K+/lCk6si2tzvMEtSsN2oikcUMwLt3P48nj7cxNTWHF56/g2Qyj8nYvLxvGDRRGt+Kpdxbx7RtI4F79blYMyo9eG2ICnB/jt6vce2oFuhqzdTfFmhLZgkI6FikJo2isY8UbqrpTWuMbQUlE+zW2PeSo6VzqNSncp4wh/oxdmGVy/XoQCpLETlTh8wpk0O5HPGpsVhhalXwX/70/8D6g4/gIJVIe8+pLCyuPbtoce1lNsPtDYhUjtPjEdkuk/jp1MV/ZHbhMv7nf/e/olCtQe03FHBPBj/LxHWrkFh6SalqfStrWy1gwnWoANZizqWZJOvPJtI4Sh5HVru63qfOqu5lrqpnMK7dhYGvr801wF0CBdyEacD9aaDl8H5C7Ma0dXpP7mhEUKEH1mtEAOMmdRj8GATx+5I0wqBvq0BTf+OladZLX1Igt0jjaP4HslHUv6USCGarzDvpLhpMbetS/nHw6Ywg1jBIrbroSSNfte1TtT0K1DF1tHRuLTggQQ7+15Nj0svQr1cB4QcMLo2ZMHpGA/umpFX0WWU059CMffWrDpF19Zfv4INr11BxAh0k7FeOuo3eXwcIg6p+T7B6dV6cYsmppupr4at24FxqXA6cDbgNtVQPdLgQoHpB0POiQIxq67PLex4QpoxwT9bdcB86q28Nj81Rv48MYpw48OIA10XqyGgefFoZe/PDRR5ixDHPAoRfpMznFeNC/UzrEqPu96nKO5SBdF5ZjZ+fV8//3ID74WE1WL7zWfXD77Gz2kKf4fS1ijTfiAyFC7XniHWSkVV/Xpt9mj56/lxz3t1HBxo/TZlOrBsuMAd/cqB+5MynryDPf/gLHnHR+rhIe6i16+gb98/XgXt545xZSv1SZxkZD6xRhoF7WTKTPMKFL3UG20jGj7D26CFWHz7A7uYG9jY3UC+XBbinGkQPuOeeW5Mz7wH3Lerct0X2ZgC453rAZFYGtRMxzC4sYHnlGpavXYPXH4CHPnF2u3jqkZSq700UIUWtsWQfpq/kNCa+vh/Qa0kP3XAt2DtErdJ69Wj6sx8/7Q431ugMJWP6zcmGGPmSvUCHv0i/u0hn0q9zXgc1dg4F2htYUrJQ68cxZEkwErjXnl9/Po2Rodetmkx1zU+lZSmbSz31E10QxCEzWUDNRkMYiwRQuamhdAcBE7eLoBrN4eLY2niI/b01pFIHKBXSIrVCEJiYsgLuyYRV2tD8l0x/PYVYAGEbZW/ItvbJNlcBw+zjTElnmjWZ3VpGADdrwkRSGxEycwvFvGzICNhSGoUSDQq4J1DVQjpVRCaTRy5H2R2CTtRdJnBF/WiHgMdqsNgEuKI5GrMKqE1PGQWPx4VAMCCAJXWGWTaCdfymRAbTvck2J3AfiY7D5SYYQLC5jON4HPUqde25E2qh2ybAJSroMqDZjtHIOGKxaQF7LTYaRNJ81Qu3y4diuYq9gyPJJDBbrZiYmEAkGpVB6PFSYkhtEWlYm0ykEI8fIxQMKYPIBCVTyESvCAAa8LvQqheRzybEtNZhs6DeoFdBQ4zNPB6n/JvNpYXxRnCY9UCAhZ1E2O1mC5wEWm3UXnZpG3yan1lhs1N73iYANJm7mVwGlXJVNI/LBWY0UDLJKkEgtjlBejJY9T7BdrA5CDiaRK6DjMxypYJMJoNUKiMMfHZ6BmYI9Hk8fql3yuZQg5SbGF6XQH0yeYBiMYNGvSzPxH6o5JqYOWKVtubfKNVQLhEcVJt3RiPZP3T97mqdWQ52MdALjkURjsYQHZ8SE8bg2Dic7gDasIkMTJmmvwSSx8JwU+vfSca8ktDRtpVKm5etTgChq/pDu1lHJpsWXXMGSxhII1BKOQgy70MBD/KZYzFXzGYSyGTSojHOoU3Wd3gsIAAzn5XfHrcdqdSxtJ3Hxfs3US6V0GpwHFP7vg2H3SWgPYNYhF+ou+50M0uAgZUualrwhC7nHi+DSVbJXDg8OhTQlaxwgi6sJ583KIx9Gnoy8ESTVvaVcqmAg/0tFAtJkeyQa5utMq6prz47O4fxySlMjMcQDCk5n/39A2VIzKBQnb4XNJ5OweOjX4FLMjmSSfpsFJAnu5fjmJkN4kvgETCd44mATrNWRrNaQKOaR7tegqlVR71cEhmZWlUxtG/cfBH/4vf+AE821vH9H30flWoB4+NhTE2NY3p6QsyrV1cfwemwSiCvRMmiakn66OzcLF68c0dkq956+x3JLuE4ZvAik8oKy97v82N+fl6i3jOzsxLYevL4Ce4/uN/LoCHowPrlHEfAnJJPnBsYsGLwy2JpSfCQvYg6/jQHHh+PauMiLSApde851sqlMsZCIbkPZYMCfp/MjdlcFktXriAUiiART2F/7xDJZFbMaMmk5/0IYhKIZ6ZRrV5GrV6S8UJTWfZpp8srxsxkNNPTgQFW1sPVqytIJo7kHGbscP6XeYAa/PG4AHnFArNuqnC4nJiemZb+/eTRE5k7eX96VkjgymbHVCwGh9OBfDGPRCLeQw85jwUp7eX1SrCRwWNmHnFNsLeXhN8fwzd+4/fx4P4m/un7P8Lu7haa7RJsji5iUyEUC2WY0cQXXvssgsGoAIEbOzRDzSM45karW0YgqCS7um0T2g0ryoUO3nvzEdC1YmXligDGx0fHol989dplRCb9SOZ2sJvYgnfMC7sjgGqVwulArVLE4sIk+Mqg2bPLHUUu1cHBYREOZ0B8JfYPdhCOhFAqlPCFz38R164uI5OOY3v7qQDS42NRPHx8D7CbUaw0RWpqcSkmniX/9J2fCoue2vQudwRLy5/B9BxBZj8ePXiEX3z8FhhTnJkLo9muSwDoC194HUeHVcQPy1heehHXrt5FpdwRnwsC05cXr4C+zf/wvf+OrqmGiYkxHB6R9b6GG9dvIeQfx87OHr78+lcQCAXRaFRhE/Cui4P9I6yvbeDnP/8YAX8Qt249j4WFOQHs/X6PtFc2nxaJNnPXJgFYh9MuQUdmR6UzSbz73luo1JQJ82QshqnpaVl7/OM/fA+3b93BjesvwAwbPG4/1taeIh4/ENPhw8MdVGsMJNVlPrm0sCy+GFsH23jw4B5WVx9jYiIiY5hZSTaLCTduXpMAJDNFGGimb8WNG7fx4fv3cOfuy4iEJ7C+to1bt+8iNBZV+usCEPdlctC1wCzAPcNLynSVmvHC5tNAe1lfiaqUBohqlrxG8GgU2KR/rtZ66noDrHkN1BwwnmVmI++lscQVXmhC1yBsL+XXdzjy3lQLyV4wQg8SSEaMygrgQp3vBc7bPJ4tbmH2o2bGSWm5tojcmGQD0q4W8V/+5D9gd/0xbDRNFYa6yvJUsottkRaSrB9vALGpadg9btRrTTRqHEAm1FttvPDiXfz27/5L5MoVxUTW2O4CUGoguUIqVVm5OVLl7cg7QJmyKqkg9SxsJa0dtc2EZP3ZlGyMAu51A1GtzgmSa4t4WS/rhmNyXcW41zdv/Ivc15jpoAGJw2BPH1hXa3IjmDJqr6CfL8+pAfcKEzl5bv/a2iaVIHJv3a8CQX3CFH1VyOLiZrDP8m93VJ6rLo+j6kfHYPq670oDXgHTVlP9xLbJ+FynAffDJ/X6viEDwlgnZgHuNaC+l52gSwoZdu4GY+J+6EsNpGFAQ6SINJaZbh6tYhQE7tXOSf4/cq8/iBYoUSMNutLHbq8PqToUyS3tNGPf0HrTCVBBL7GxDvU66Z+v5Ov0fvFsQI8OtZ3PbL/I3vii+94B4MOQjXvaPc7bzxvlCkaVYVT9nbc3P1EWPXBi+GBU0OGi+MB591dzsz6WTwa09GJcBFA29o3z7vusxz5LvzCW2XjecJ19Usb9uc/2/2Hg/qz4lxES6tf70Pw1YpIzzjXGMTsM1J/WrsY2PrVthpnNPdTr2XrWuW1/wctddPxe8HLPdNhwfY86+bzn1N9aqlqNKV/PVBTDwVqg+TR0/BNc9rRn+CR1r63YTgSKBtYdvTLq8+lgoY3lMYZeR8UDhtdZA4EAjZkufoYC3HeFkFgtFbH68KGA9zsb69jb3EQ6EVeZqpRPpny03SFYI4F7Ynwi4dxoCs4nwD1JKJK5q6/RlOZ9YCwsSgZT0zO4clUB99GJCSE008OPnnwksIkfo2SJahkBOlFFNgJCKxqQ0NF6T2+PoEB7PVvTOAMAAtyfNwmcB+SP/vziveu0wTNqo3Xxq6ojhzvsqKhOP2VZB+0NAL66So91rzNlVCroYGXq2aES/VE+S9I2spERMyoylBSDqlQsiLQAgcRysaTJDShddoLmZAKTle7zOlEtZ1DIxpFI7CGROEC5lOtp2ZL9JoApjcxoENZpKVMzzZhU9JyEve8U4InAL4EktXbWQgxaHxLtdAkiEMzkho+fd1ClxAOZ3SXq4Vdhd9gQCPoQicQQCEZQqTRF+5fgMQFBWdV2aSbpl2/KTyi99IAANo8fP8L+/r4w7gl8svwEeYOhgOjdE8Ci0SOzAShhE08kkMnl0WjR1NEvQCQ1pLnBpQEkARkOQq+LBqYNBdJmUiIDwg0095wMCrAcomllc4jmvcvlhS9ABj/rxSWsUoJcBDjJDKSMRr1BQN0kevqsQxrXpjNZMRbl9QikUu88n8vA7bQiSOC+UUSzUYLF1EKrWRXmarVSErCNjGabTYHbDNoQBCEAxy/WP/srNbLtdreaODQTNvErcHkEyKX0B9uCDGKCIWSzkxHfqjMDg/rjKmOBwB1Z8ARu5H0iG1cl/8F6iEQjkl0g5rvJpAQkWN8KvKe8jmILsy7YJjRZ9Xv9ysTW1MZRfBe5bFL6IyEVtWlVm3K73Qqvm6x6Ssa0RY6JX7wXAxOSTtSkFpgJ+UJFZIvsTi9C4XHYHV4EgmFMzRCMDaPdtaHZtoj2fb3REUmda9dvwuMNiO+BAhRUUIEsaVENaFGyqIRqKY9CPg1TtyFmyVuba6Jfz0AJN448n2za+blpxA/2kEoeIhoOCnv74PBQgg5kVxNQZOYEdcdr1ZLIPN37+ENkcykFlpi7aDYUm5/n0ifAZrFjb+9ADF87THm3OEEZHEpWEGDnC6bd5O8OhEI+Gb+Uj6GWOjMVwuExCZAR8Ccbl/VUKTexuHgF07E5pFJpHB0d4OhgG8V8Shi1Ionk9YkMC40n+TP7Dg2NmUXCNiXTkgGy559/Xgx7P/jgfWSzaZjYX9s1lIp5uVen5YDLE0LXbEGxWkWt2YQvGML09AxCwYCUvZBNo1UjWNtCp1GD0wI4rFZUKOWUZ2aKBZOxGXzla1+HzenB/ccPcXi0L8zf2dkpXF2hR0YEh0d7uPfxRxJ84FiiFBPlZGjafOuF27h96zbe+Omb2Nndk/HB+YtMeD5bbDImzyPjt83sD6cA9AxGUW+O7GMGYTwej9Qp5cEYiOTLPp1JS2YQgy8E9hl8JAOZwcnJ2LiM01whK3Ohx+WVzJfEcUoMWaldz6wcMtfZ52qtCiKRMbicHuxs05i7i0qpjmgkpjFgleFjInmEdqcGm8MEt4djkzJpHQFQ/aGQYmC2zYgfpZFMZDA7PY9XX30N9+/dk/7BbCu+O7weZlH5ZKyxnKurq8Kg52JEgqChkJSTQQpmALB+yGbnHDo9NYNypSxyXQxe8Pk4l+Zo7Et/FKYQmk0yJxMQZsZWtdJAvW7CzPQVvPvuPZGy4dzt9dsxGfPBF7Sg3Wgik6QMVRfTM4sUdhDzdJOlg1angnhyFyZzHcExP0L0GjG5UMg08NHPn6JdN+PayjU0qnXRlGdmFoH76GQAXWsNO/FN5BkkanUlUBz0BxENBTEbi8h7hH8zW7wI+GdxfJzDUTyJRCoOi5VZVAGMRyYxNTktQaP9vQ3kC3GpP5vJhe3tPZgdFtTbVgnY3nxuETeuL+Nvv/1ddLsN2OxdlKsmmKw+jEUjuPvyK6iXGnjjjZ8gFHbhC6/fwcbWQ3z3e9/BSy+9hPHxy6hVLGJeOz/7HJZXXhS5mfv37+PWrc9gcnJK1gRmC+Wa0jg43McqTZfrHbz6yuexs3uIpctXRB6N7wvOXzQ+z2UL+Ou//m/ynp2ciEm23G/8xtcks4Tm8pSZevLkoWTWvfQZmuo2JSPEaqMsXBbvfvAO6nX6hwTw+OkjLMzPY2JyUjJG2EfGozFMTsyhWWfQxoWPPnwf9+//HNevX4HdbpZA87vvviNG3F/72m+gXKvA7XfJ/dfX1rG+sSrZYPRRodyO9IOpWclEYWCJcn0OuxtbmztYXFyC1eKQYM9zt+7I2OW7SzHldXBXAd7mjjLo5FtGwE+DbI0G7WqMe7Um65h0iRJN21wH9gyb1mEgbxi418FaWQGK16pC6/gvQeNhbJEGutpysYf+q/WnkvDR15nDoJae7agY/0q7X95jIkPTgZUa9wKA2NA2mUHZHQq31YsZ/Oc//g842lmH1cR6oWmq8lViURVQTMa9BS5vAFNT03DQRL7ZlbUHl4D0EvrcF76E17/6VZHaU4FixQrSn1+kcjRhGlnSat4D/JyfqbWmMoJXwQkNuBc2uVpTC+PeoiQcWS5FKumv5gcAda0OJGhgbC9t42OmBKQA930A3AhC64arelvJvzrbydAPztrM8npKrqb/1TNH1Vj6w/fUlvvaXkHfVml7B2Y/aOnX/ET2NlzztfqZIQpoZuBjELhXbc+jlTiQ1dKXyjGWb9Q+Si9jj7U/tFkbBbBKfWl93mLQj5X1leYF0POekALoHgNqk8nN7khQy9De/Q2pPpD6MiWjQHtdqHSwRTQ2vGjV9+vZGHzptZF2onzWu8jpJqv6NQYABq3ulPHcKZTDEXvO4TLrqP8nAU1OXkubcs4AAU+eY4RKTrviWX9XxsxnfenPdhJ0ucj9+nV7Wrsbr3LRejwPgNPZjcaWPe2cUfJrepkuAgZepBZ+mceMqqOBsW+Mwz1TXzqnlKdH4c59vIsESM5r03Nv8owHPAtYL9WoG05q9xku76m/65lQ+nmG+eu8Ip/AvE5MmuoPp89go+/wq6jri47d8575op+f9wznBSx7Y1x7bQ26CVy0FOcdp+GQFwiwnnelX+ac1JvTBzLqtL40Yl3RD47zmJOR+N48qREjBvqjYQ7SAyKyDOpFxIxsdK5BzSKdyXUePSg7rRY2nz4R4H7r6VPsbW0KeE+FBIL3zFCm+gOxGuUVqmSWiUtxPyya9+22Rr7QyUAKuHe6vRiPTYln1NLKCpavXsPM/LyQ4wjcc/1G8J4y3711bW/9qWcaKtBVZ9/rKxGd/KKCyP1n7FMgtLDJ//WT1ROMexnU56DxAx8P1vhF+1JvY3DhEz7tgXpnGGUqa0izloWZPNMwkK8tLmV/ojMndMaQNktrm07eikwkgqQ6+4mdiZQydixKpRQLBaRTSaRSCeRzOdk8VytlkUOgLjplX5wOGmcWUStnUSnnkM+nhGlPs1iy7QncE7jhxhwmyu80Bbzn523KsoDSJlb4vF5hrVKaw+/zKZPPekMAX6b0kt/VpkSLDqhqjHyWndkACvwqCthD+RCCQzTVpO68yWQXCRpGmfitUlApi+IQkI1yK2ToTk7GZOP2wQcfYH19HZVyWcYzdd8J3DPIwKAAwWKCYWR615tNAcrT2byS//D6MBaJICCMd5+Y77HcBHECPj/ajToq5SIODnZQLOZgs3HDSICWTHGrbP4ZmBAjVguZ6E40W0x9tYm0CLX0aRjK+5Dpn0ylhd3LqBuBcwL7BIkp10FGfKlQFokT6p07bSbJkECH8gsFNOol0fOntn+pkFPAvdsuMkicQAg2kenIvsLMBDHOJLDrcEnAg0AbJxIGWhg0YMYEQUWy6SnPQz1rsu7JKnLQIVtSjSnJ0xQwUkyL7Q5heasNM7W3VJ9gcInZFwTuCXpSE/koHhfZEGE8yipWSdqIJI3bq352UBKC8jk2ZLM02kyjXitpac9aBMjUlsATAxIq+KN0b3l/PqOVRsoE7xst8TIolmhCbBZ5iHB4Em3+7PTC6fah1TbD7QvBavegCwdC4QkxcVxYvCxBCouVmv9mdMlcEw89s9yL4Prx0T4OdrdQyCXhcpiQS8eRON5FKZ8RLW6OEY5P9mEC0keHB8LGJ9t6aWkZRfb3MvWj3Zibn8PU1KRI5hCgZ5u++97byGQSkm3B8cqgjM/jFqCMY4yBiaePnyJPo+V6F/liQ7wlCO57yIC2mkU+ieM8EqYBbQPZbFKyMxwum4wBBtoIvFAuqVSswWb3Yn7+MgL+MdGkZh+nLFO5lBUKMtuNYB+ZtjkxKfWKTi77GQNdfFnxmtTOfu1zr0lg4q2fvSV6/px3OHfQIJZZJOViHf5AFG6/H+l8XkAeJ+WaaERsNaNSyqNFBrepAxcld6w2RENjCIfIbqbPw5FIBwVDEXFgn5pbQKZAaaeCzElkOwd8HixenhdW6UcffoBqmcB0WwKalOiw2iyYiE3i7p27YkJNuRxmSRBkJrucfXdl5apkyGSyWQmU5HI5Ae/5rLUGM5MUAiMmNK0mbty4icOjAwH3GSCk9NXjB/dlXqjXWtLPed1CKQuX24axiE98BJiZwP6fTReRTOXgI4s1Ni3zJzM0bM4uVq7NS0Dv4YN15LNldFqsUzUufV4fLl2aw2SMrOQjbO+swWLtIDTmkyAmgcuJqQkEwyHxRXj6eAtrq9tYvryImal5JBMMIJgFuKSxJLOrAgEvYpPjGAv5cXwcx8bmGhqtmvhNiMt9i+UuS5CBCwsGbsT42kZZobrUscqeckpQNnGckEBou9GRcUQj2ctLlyT4RvPKwyNmFzWQThfQ7Vgk28HpdsDjs8HlBoJ+LyqFGp482sT4xDzGx2eETXnz1nXsH21h/2ANVntbgpmce+emFuFxRvHGj97H7tYRVq6siBE4g2tBvxsvvnQL07NRlGpZVNpl7MX3cZxK4egggYnIBC4xw8LOvsgAsAuFYlP09+PHSTErbnVrqDfrYsxMc11zh94nNnRRRShE0DiP3c0ErJTmmoih2jDBFwjg0qVxxKbGkDmij0gJh/EdeDxhFCstbO3vSZ+bji2g01Ym2S5vE/HkBt5+9x184fOvY37hOsWJsL11iESqgGtXb+PLX/4y7j/4WOa8uekrmJ2+DJ9HGTPXG4rJ/mR1A8lEHuHIhKRfcq4IBr0I+Fzij1EqlvH00VPJhKKZ+eHBPubnZuF02fDxxx/h7XfexPrGGl64/QK+9a/+F2F9cKyZLF3s7m3hH77391i4NCOZH0fHh1heviIBrTfeeAMLC/OYHJ/C4qUVHOyl8fTxBjxeBkaryGTj2N3dFs+NqakZWTdwfLGuZhbmMDM7LVlDnEcOjvbxs7d+hi9+8Qv4q29/G7OzC7Ba7Li6fF0yhw4P0hiPTiMSHofVSkKBC/5gVPxZmGXS/0+4yRIUNlO6hYtywsLdjgD4AuwSSNSY9j2pHKWcpmmL65mPOoA8CDj1QD61K1BrUoOOZw94Egn2PlAsQLRh96vK3AfuJSVWsgIU214wfYL3hrW1MTCgA4oshujla2a3FjNDvpo0hwD3lMshcA8U03H8+X/8I6QPd2DRzFcVcN9njXIDoqRy/IhNz8DOjUWbHkJVYRcVyxV85dd+Ha996Yugch7XRypFVxdmUTCjDoyqLVh/XcyAIwN8EsywKD12thI3OPo6Qn9OEkr4s864N26iFTGzr3FulNZRaxGtskVOSLH7jV42+tZAJJYM7HijJA7rZhhINP4uYLpB056ShfqX7h+l9wH9OfRARG+/xGtoUpW9YmsXMWYhyPldoKmZoKk9l8YS79H0JXTTL7PGDDJb9HL1tfOlXTTG3ygjWq63Ru3rhgFWdR0VZLJKW1JmsM+6V4/Sd6AV3wE946S3AT8JCV0EJFJs/YscadgICmivxKT0NuHPOptfBT1OatwrIEHvcSf3u2cB93J3Q3bNMDhy1jbT9JYaAAAgAElEQVSVATw9QHjeHvtZtruDY+kkSDJ4rZPA/Qmwb2j/fxLwOjmPGu9xHkB5sjza+Dbsu/W+eF49XLQezwft9B1/35PjtGsPgN6jIk1aoc8rmz7nnPeMn/bzTwPcn1dv55ZttObVuaeNAu6frZ+fe4tnOuAEaC/vLGPEQ3rsmZL+Z40LRfQczFI6r//oc3rvujrr2/BkRhj4omPqWY57pkq8ALZ40ev1gN8zsMpn7bsjgXutQDoRt/eOPGPcX/QZRh/3ywfuP0l5zup7A28YbQgMH69P5T3p9RHkGb19VHaidiGtDw9Xr3H9rYPaev/X12cE74mzEmM93t8X4H798WMB7fe2NtCoVkUqhzLJBO35TXKpTjxRwH2jr3MvrHuVjStrWq4bzFYB7fk9f2kRV65dw5WVFbgoIe52y36QUjnEt+TZ9efuBWK4flLZmUJ8MUioK7RMrXd7wL3gqWpukS+uxwjcDzeq3gAXmzT0N5T6d3gM/bJeTM86AE/tqFrEppcSeerg01bR6ql6eodqgah3Ww28166hQEqlIag2G4oppW2jVHoEmewa85ksZAI+NHElUEa2ZL1G0JcGsGUxnmxRZqVZQbdNyQTqhhOgUPqnwp62mUTbmgaCZKtSGoTAH5mUIhMiXY1MXAvsNpuUi4AqgRsu5ikBLgxraoTT9Etj9XSYNtIk2Kp9t1oi7UGpBXZs1gNBIDLRCaBbbA4BT3kNu90prGzRhu+SpWMVxvb83IKwfR89eoy1tVXEDw4lskVWrT9ARnBQwHWCRALyUnuKYLa4PXdQrpKx7haQNRabQSgUlnuxHF6XV/SuKTuUz6VxcLAtkhwWK69VR6fbFGCBGu8EdAieEFCr1znAOqKp7nB6YKf0io2gnwsOF392iJQOtcVF39sXVAC6zQW/PwSHnezelkiDmLotoF2TIMvx0Q7S6SORAvF4HKhXS9JuLpdNAHxmBrD9KXXBzAJu1tk2lMagF0EwEBLWPKUICKgxaECAhTIXdYKWNFgtUxqjjEazDo/LASe15y0WAZt5HQ5wGtUSqJXNspbFRTBUJIREW5vSSixTS5i5ZPIzSCCyLg6nAD+UV2EfYYCEAQ+/1wO7gzrxlFui9AiDNQz6qIASGXcEiwg6cQdIrVyy9Mig5vXYRxioYIHYrtTcNVvIEo5gemYetUYbPn9IpBM8viBaGtve5vBheuYSvP6QGCi2u9RQp7SQTdqG/VWWUp2OAPAb60+xs7WGeiUvwH23UUIqsSda9q1GGS7Sw6HMPkWD3uWSZyXINBYeF2Yi2bdkUIusEOWCxLiZUlKUlqKBchGHB7toNCoC3Pt9bmGj09uAX+lUGnv7xyjVOsgWqEteQL1chdvpEO1qkQ8geC/69ARUiqjVyVhVHhccZ6p8lFPxIp0uiSQIdc0ZPGIQiDI3ieM9GfcEUSSrgczMdkeyXPhCJIDbaNC8mLIfHI9jIrNBqYwf/eh/iH422eLMeKE8Q+L4EPu7O5KtsrSyjJ3DY6yv74rxqj8SgjfgQqfVgM3SRrfZgMfhQMDtx8LsAiJjE8imC3j44DEO9uMIjkUwNTuNz3/5ddRbLSQSCRwfHyGfTUvmEWWUyHyOxcYl4JJOJ0SHXeS9PG54fF6RiqGE1YOHj7C3t9/zZ+CzUrJG+rCmCce+zL9xvNDwl3OOBMUaTQGtCVZyLDCjhuOPz763vacZyNKPoSMyOewbjXYZE5MB+AIOlEoZyY5w2H2oVtpwOALwukPC0t/YWEe1kcHy1RmEo2HE42nkMmU0a12UCpy7KX3mxsL8HJaWFuDzO7Cx+RjFUgbNTlWY7gyIzi7M4crKkgR4CP4fH2cRHfOJHFmzBkSjEZm7GXgloEJd99mpGGZmp8RQeWNrFZl8Eq12U+pE/+ZYZ0CBrH56WWxubiEaiUrfotY/xzplTCg9trt9gGyKgce6SJ0w42RjcxPHiQxy+Ty8PodkOVCWi8EjC42UTR3U6yVcXpiF1WTFcTyD4+MCZmYuiycCvR3cPgc2dx7B7uTSpCXnhgMxXFt+Ad//hzfx3lsfYHxikmJFqJULCIe9eP311xCM+PDhvfcRHA+iZWpjd38XmUwOl+cvIxIIwu/xoJArijFt/DiLXL6McrWMBs1mQy64vQ4BvHOZKmZil7B8ZRkbm4/gclGWzoZspolcoQqX24/DeEH8JAJB+hxYUEyXEIk40eyUUKm24AtE8MHHH+Hu3c/B6wpjfn5RMpX+x0++C5fbjGKxgTt3PyvZQE5HGH5/GD/88fewsLiAz736FTF1z2aLaNS6eP7GbdSrDISXEY64sbmxjqOjNKLj8/C4x5BIJXHv/i+wuLCA5248D5hqKFcLOD5OYvnKCgKBsPRZju18PoPvfOdv8bO33sDK8mW89tkv4LVXviRrFa4TGpTWMzELJYGna4+wubku78MbN64jFovh7bffhtfnFqmvmenLONzNidF2NOpHJreLozhB+xKuXn0OjXpLgoqUiIof5zAZW8Lly5dhdZixvvkUWzvrePL0PmJTEyJT9PnPv4ZHjx5hfXVdJOp+7fXfRjAQw1gwimyGmXxV3H7hJWHiE7w3smfVuq8JMxo94J6BalkSa0C6YgcrjXsBmQU8FbGaHhCrr2V1IFdfH/bWuhoDWkBftcjT1nLamm4IuBdsvXcR/Yc+0CtZjxpwz1WVkjo3WHNqGxW1R+lvg3rAsLZuFKkckc/hM9nQYbYkDe/5bjnaw5//x/8dxdQxaRfyrMosuw+sM8jB+7p9AUxMTsHqoMcM5fuYPUMPmgZ+87d+G7fv3EG7rYKCfZPePmdKB5UVEKptGQRglq2MMvHWGE88ZFgqR9bQIr2o122fcS/XlHpvS12Ihr0EPBRAr1bgRs6R+isBfOPXMAht3OipM/pa7PpnqjiDMjhyJD1GNAC918+0IAw/19fFOrgk/2qymv0yabCO1rcUm17JSDITgnXK9unB8PqWQ9u0qefv14PeV7pmzfhsKAikutIokLqv0z7c7/VzVO80BKfI7Ge/M9R7v7trBdVAcSNwP8wwHWggQ13rfz9tX3ehvacA9PTE4He/b+kgfq8+BjqJ9qRanzstTjAKNNT7iuzFdfmq4QccuNcggN7bCWp/vsgzntW/jZ89G6A5CNx/kr11fw98sgL0653ethpA2UPCRgdrLlqui9bj+dfrZ32MGidnNfVpn40EAkdgDhd9hk9Shl6/HTp5+J66HNz59fSMpfgUwP2oO/3Sy3eBxzEiPoPk4fP77mljcxRQP2q8j5pDTxS5R0pVwScFAJ4+Nn9Z9fqs+N55wZizmuIi74pP1TcM2RH61HRaCPS8Oe4CXeqMQ/SW6yt/fLrrXezsZ5mDjEGM0+YXdVc9tKVjo/2gqF4qWS/2MuH6pvajrqtnPfZAbYPMn8o0JVGuI+B9KZ8Xg9qnD+5jd2MD+1ubyKZTPdY9ZaKVOoIizRJLINtegHtijiKXIxQhIctwNaSD96FIFBOTMcRmZ8WglsB9OBIV4J7YGdn2SjFD87aS/URfHkcnPyhihJJRN9ZWH7TX4WeFNSvoWYD7vlSOfqosk4dG/emN2tfuNM4Uw4voU1+EQ2ZUxi521iD8VANUY1v0mA9DL9KeNqkURkU/+nqKqoR6/agNjR5lVcwUvREEsBRwlKnPrCcC90xnhugssfGYsqzY90Vk0imkkgmRraCsRzp1LMB9s16WzStZvdS/J0OdP1frFWHscpNIQFix76mpxM5CwJpAndJ05r0IhhMQY+EJzoqch5WyJ0wxUSC7aMy2CUq20GwoAzMys8QskZQsTXJFsYoAm8MhoLIA6Dbqr1PPXpkyEtRm3fCaBNwJ3tNgM53O4ODgEDs7OxIMIKhMBr/oMDtsEmQgE7haq4huFcG7YGhM2ONkolIHOhAaE0kbv38MXncATjslalpo1RvCQs5k4gLctDtVNFtlkQAh4MRAh7DUO12REaFmd7MBkWphKrrbHYDbE0Ct3pY0ZovVIYA+AetCqYoqQWazyjaYjE0jFAzD72P6vwPtRg0Hu5s4OtjCRx++KzrKly7NwOdz0wJW2ohBlGKBxqd5kbtoNZW/AStTPA7aHXg91Jb3SP2qLIdKD4Ajk5h9n+coM426mNuyjcly52TEQACBe05CMiFqkwczBKhrTS0uBkcYGOBGnV9kT3IzysmKkxmliAT07XRFkoRgnwR6Oqp/EySmNjmDQ9TCdjrIrmcgpCKBBLL+CBhxQmzTv6HJY5Xprm66QVCRfYaa7FKn/iDCkUkJmoxPUOc+JoaO2XwFJqsTDpdfWLOlMqU2ohgLT4isDtuQ5wBKhodGjtRu5xhKJY5wfLSLSimLbrOMw/0NAe5N3TrCIQ8s5jaymRTypQImpqbExJXlMWkZGQSSxFTSTj35Ko7jCXm+fCYNwuq37twWZnYmnZBABpnPBHc5TslqZd/d3TvGxPQSqk0ztrb3cbi7D3oJToxHEQj4BLinjnWrRVNJyozUEQh6ZLyWSiWZ7lkuyo7s79PMmTImDum/waAPLqcZzYbyGfCybaknnc9Le5JpzfFF2SRm2BC4ZjtFIhFcvXYNS1eW8Oabb4rOeSgUFJA2FPCjXi0imTjEUXwPy9eWkMhkkEjnxGTWBAc8Xp+YQdeqeWSTR3DbrZiIRjE7uYCAN4JUsohffPgQW1v78AeDWFxZxOtfex0ttLCztS1AdzGfEzAwlTyWCPjCpTn4fR6JiHMeYLbA+MSE9BceH4tNSsDtwcMHEpzSpWo4tZJlTzMZ8YWgfh1fyHY7qpoBN8cKg1wcG+Pj46LbTpNX1ku1XMHaU0ooFSVKzrlLmbJSx94suuz+gA3hiBehMT8cdg9McKKU7yKTruHwIIXdvV1U6mn4x5gp4RHQyW51AR0rctkyum0GTjlXOjEzE8NYyIN4YheNZhljYTLuy4gnjsWceWHxkmQlHB4eyZxst5mxv3cAM5g55YdFAlWcI1twu7yYiI7jy1/5Cra3NgU4ZTCgWMpLkEllWNiUdwp/ttklE4PZBsvLK5LdRMklZu8sXVkWk9vtrQOYujbJ6umCQb0y4scpFawjaGQ2Y3pqWoJviUQKDrdHgnr0QpmRrBS3kkPZ2ofV4sYLL9yVOaxSLWPnYA31ZglXlhclQHl8lEGlSIPjMjZWtzAzOwOfx4Fs5hgBvxOXL8/BbOvi/uOP0aXOvN8Nu4sm5G7MxmaQS2YwOzkl76+N9X1kskWkslmUynl0TBVEYjQ4noffF8TjB1twWP24unIVq6sP0GoVEB2PwmIJ4jCewsq12zBbgpJF8cHPfwJzt4XE/jG63QKWVmbFb6PZNiGRSeGLX/h1RMMLErB9//23sbr+RN4ZXtcUPvf5z6FczyObqeLrX/8X+NnbP8D0XBSNulm+Y5OX4bR7MDUZxfbOPTx49BPMznlFQ35vN4GFuVtYufIi0pkS3nrnbYQD4/jql34T5UoSP//4x5LtcufOy5iKzaNQKksQ2ecZw5/+2Z/h6eoTfOtb/wqLi5cx5p+QgB89ZLgeaDQrMq/89Kc/wS/u/1xp1U+M4/XXX8fDxw+xt7slmWPPXX8RLlsE21t7mJ4NY2vnY8mU4FpmbmYJ+/tHiEbCcDhtSKfq+Nxnf1v8SFY3nuDdD97G9OwEYG5gfnEKa2sPMTc3if39Hbz11ps4PIjjG7/+e3j5pS9KNgr17ev1Ln79N74J8sgJKvOdy9cS3xniX9KqwGrR5Fc0Pr4O3KtlrGZOy3eTBtxTtkYH8IybrNPWsdqSWmPc9xkvvXM14F7fOPQSLnUejKwRFdtbAfZG4J7a7pr6t7bWNAK+JzaBGtAr7HvmS5kJOFMqyAamWZoYbDcBB1tr+M9//EdoFLPUhtPurYNyagEvILzJJBr3kfEJRpzF1pXvYq7vuBH53d/7fVxevoqmAMr9hb+RTShrCD14oePlmuknj6NnjGLdKwa2ngTcX/eTOKCB7xqTW2l/anI4XCvzZSubGAXc64GP3p7AEEzRCSY6cGAEBEYaz4rWuUakGWJ+6cC9ce8h1xsKDPSCKpTR0QgtA+fwF7MyV1asdx1E1zZ+ulwO/X20zIBBsF9PjeYFlFySbpUs99bYW21Kq40A7fXnGO7j6u+DBqvaNlqNHYNBbz/YweaSrarOAes3g/bTJwUvBvduxqDVIPN91Fg1trOS5dGAe61MQ4RtbUt6En7Rg0U6s2247fv1qzHmNKBf50Iq4pTxplpYTkPMRpFA9ec2Gj+eNh+dBaKM2vt+GuBe5tBnZI8agfvzytNjDGlgomQddJXx9bDk0LOWYxS4Y2xL/eeLX3cQvH8WMGtUWc66r37tUfPPqGf4NH87bSz16kdk2U6DKT/NnbXA9K/o0p+yZBc+Xc2/qr/2hv05qhT6uNLnVH2tMsyqP60Qxv5x4hhjW2lgniLmDUoDGs87rS9efGyoq406/rxxcuaznHLNZy3XhRtz1IE9rHww4+G0a37Sd9/Fy6jWcUZht4ufe7Ejz2uzs65izD4xXme4zWSI9PrqYDaKCjD1pU76KibqnOE+I2trA3lCB7f1e+pZnyw3sUpia2Tbrz18iM21pwLc7+9si1+YYAz0anQ45FsH7omHEbjX5XJE3lDEJ4QbL6shrjncxCboHRiL4cryVVy5ehXTM7Nw0PfO6VJgf0dlVZJopLx2KJWurc+FqKJ+Fl8rLRKiyBP9daCOL/e8VzTiuenPfvxYaq4/Dwy7xZ8x4/bW+OoY4zw2qjHPenmM+uxZBu6zHKunSUqZ9Y2UPvn1emuflTDSYXs4sKGmNO1sw+Cnpr3I5lhgt5J7RWCcQK1KMWYH4s9kflKHOZVICJC1tbmO3Z0NdNo1YdyT4csUfxqNul1OCRCUKyXRwiaISgDVRC1UMzdfZMRTloTao2wXgqXc2LU1PXSlkUk2O8Ekgs5Ou1PMNClf0GlRa7uCUrEkzEb+S/Y0AVFqpltsZPTqQpi8ByU4KDvjkGPI8ibQbbM6JKWeYBg/J8BPsM1itgrQlkgk5V+CiUr3FMK4F7a2nQA+dauUCR3NawlUki1MYNXppua8G04X5X/8cNhodshUezK/6wKEdbpVdFBDF2SFtuDx2NBoVpHOpIR5TNBLmJFOn8gsmC1O7V8HBYaEgUn5FoL0Xn8QlWoD+UJZGLaUaYlEJsSkb2ZmTiaKWrmMo/1d7G1v4sOfvyOyRpFIQIA3ypiQQU0dcQL3YvibpzEvwTCarZmUWSmDJAys2FU0kCx4MoJZB0qf3yLArFoMQII8lESi1JCwt6mbLNIqzCRQ1+K3znRnRDAYDIn2N0FMdmP2AxoH6yC+lTJIfr8YMBLsozQGJXQoT8LfKfMick+VkphsqkU4y0yQjzr9HfFVYP/mBpV/Y2CKettsW5lYxTyV2SJeiVCKqa5o6vvg8wXlm8a8ZFOVq2Rb2mB3Urs9jI2tPfj8Y1heuY7p2ctwOLzCRmdAh8bINBBlYIJASqVYwNrTR9hcf4zD/U1UShl0WxVhcPq9DFx1kU7Hkc1n4PR4hNHsD4ZkkqZnQ61G3wAyl92SUZJMpEWmqZgvwOtx4/rNqyIP0WzRHFkHWRhIY5BJBSkyhTK++vXfh8MdwvbOIbY3t1ErlRH0++S7Va9gc2MVBcruMKPG2hVvC8rlVKsVYf1PTEzDbHZgc3MfBRrGwi5+FAR1fD4HZmaimJwclzJxTtnd2UUqlZKgjQR5Wk3pD2TdM0BGiaTZuTksLCzg4PAAq6tPZZFAbfcgswvsFjGJTabiCI+PoVAposFsBMk0mUAoOAGHzYlk/BBrT++JPNS1q4tYmLuEVs2E+EEO608PkEoVYbE7MHNpEjdeuAKHmPomsLu9jXK5JKzug/1d8SQYH48Ii3cqNikgPTNFqNVP2Zr48TF2d3clAr6zsytZJwSlpqemcGX5Co7iRzigwXS9Ls/LABfnCh4vpo1msqGLog3OoMVzz92ULB9mEDHYlzhOIp3OiXEjAX6OGUqU+AMOOD0mTEz6cGVlDrVaCbu7+3A6/KiWzFhfjSOdqqHZ7MBsayEU9YjxKJ/Lw2wklwflcg31agvhsagE59hPFi/NwmSiDFgc/oAL4SglxyzY2j4WaSOHzY5WW83jDOoU81n1zrBy/HdEm58M+pWr10SS6NKlS6LBn83mUG/UJDDI94CMRy2SzHP5XDROpt8BgXtmQ92/9xAbGxuYm1+Q+SybKdPjWwKrxSLniIaYu9K8l9fmnMF5fCwURjZfUN4CDMi12nA77eh2moiOT6JRbyOfK2Fl5YbM/Wtra8gW0iI/tLJyGdOz08Ieb9ZMqJY6ePMn74mkGuXF4vFdXF6cQXQ8KGz+WquGo3QcpVoJs2T1m80Y841hd3MPM+MxYY0nEpRKOuKEhr3DTQHufSFm8njxpc//GkqFNn78o3dk/iIYbDLT04Q6hk6RspqaWcLtW19Eq93F6tqHuH3zJjKJNB4+fBs+vx0TsXksLd/AGz97E//mD/4ditmmZH1tbKyiXKnC4w7iytItkY15vHYPR0dJXL/+It579y2MTwXwdPUBEqkEbj33InzuCG5cv4laPYG19TeRyT9GKruN+NERUsdtXF1+FTdvvIIf/vCnmIws4Euf/TpS6X0cHj1Co1PB1avXJMhsd3IutiIZb8DpmkC13MDswgT29zcxx+yXSBjFUgGBgIc5UWIM7wt4xDD9jTd+jLX1VXz9G1+XtQc9O7j2cDtC+NqXfwfbW/uYiPnwzvvfw5OnH8kawG7zodWg2bETlWoe8/PP4+UXv4mJ2BzefOtnkuFy9+XPoNooAaY6PvzobeTyCbTbFTRbNOw9xER0Cl/96jdQyJWRSuUwM30Jt26/hAo11k0MmvG97kW7qbK9BBg2UX5FsZo57tsGs1Jd2sbSNQmALH1csg37m0x986yvM4ybaXkf6TIf+oK6x3rWIE4D455ziViM6pmWOhCsaPUaGMrFuAY+y6ZfgbB6VqYKXvfZ7QObJC72tawBWtGKOa0w7q2AmM9bYLeYsfH4Hv7rn/2fANc6DKQLCKuuq4PU3DBwoeD1j2GMGTZSRsqUKQMuq92Jf/1vvoXp2QUl26LL5Aig3gcC9FRdtbHQtpQC7KrfZTlI4F4z4lJSP0Z2lSqXXu8K+NSZ9bISh6nDz/usb+MmTe0v1FpGAc3KLNf49+HNNI/VAXK9bqR9DEC1fv6o/QPXHvqXDq7xOP26ugRbD5Dl/ejDoNWhXl5ddIh/5xpLna9tIKTzaltYLa2BHymmvUUTBVKgvb5Hawsxx9g2g5sRKauq0t6XYqLpsLPOeFbX5HpRB6bkWXrbGKZ0K+B+1Jdxw3w+CKAz7lS/GLnfM2SK6HXXr3/1QPpmXbWbBtxLX1ABE+OX8VhVd4q11mtrjhONuKLO6zPapHxa0GvoqorIJRk3Sk5S9al+VsNpddHrJ4Yt9Vl74pGVfgGQ6/y9cH9vq9/j/HPUkaq8eh0OYgMqsKTnFWlXHlSdNTySFsj7JQC65/W9iz5brw8YKNXnXXv48+HfjRle+mefFus4rV+c9ffzyinvpv8fuD+1CvX99oBMnN7FDcCXsa+pd6Wq12fp5iP7ySlA/agCnzf/GM+5yNi4yDHnzWNnjaNfPQh+wRHTeyWPft9dpN4uUlcXK82vBrg/bz67WNnUkuC0Pm2sgx7BWQ/a6q9hw430rj0M3PffN4MBKX39pr/fjesQ0bk3m0V5g9+HeztiUksAf3+bcjlbIu8rwL3V2gPuBVsTbNGEuhjUKq9P7g9lzQYzOpRhFg8uE8xWGyZjU5icmlZyOStXsbS8DLvTCZvDCbOV5BgtI1D3hOpJDBpTK9X+RqQ1tUCGxhHoS+XoXqTSLZXUngbcn2yu/ppluHmMv+sT0kngXr/iRTqK8ZiLHH/RznX2IDKay2rp1ScuPDSAtUcfWiYPnKUvsHvPwbQNUs4pUUPNcSuRdPU3ZWpJ4J7M/LawT/NZstF38fTRA+zvb4O+pXYbj+NtOgKOksXLpTtBJ5o86uB9p0spkqYAufwWw1qLSkkWUF8W4Eq7mICOSuOgES4dlp3CYqRhKxmdZK8X8iXED48FuNcjUrp2NNmcWjK6vJzI5CR72mohg58p110B0Qna8/G50iXD30d2usMpIC5188mcVXIvBHyZcq0xt5hdQN1sp10kJJgpwGcjS5sa3m6PV67JdBS/bwxeTxBmk10ANOrw8rmdTgYR2rA5uvCJBrMF5UoOmWwa+UJRQAFKjhAM9nrHYLV60GqRnWiD2eLC0pUbmJu/LIxuGlKQ5drumEXrm9+U2KlWaTDbRoPSNKzXalUmhlTyCPVGWeq9UskLE11pkDdFDom/00SXxrFilGG1iscBtavJtuXkw4gg5WdkwytCWNy4UNqloT532CSgwXvw2gT1Jaui1hD9bzKs2Q+VvqlJMXTdHpFHYSZFvUmgxCwAKdmzBBU5e7Atycon8KnABfoXNFAulaUfuClNQr3wJtPtq1IuxbTrStkZSOItKbtBJj4ZuAT8GIDgRonBHfYZ9j8aVzKoQ+CeumDM3KC+PxnunEBpXtvsdOGiV0IwIszBjc09kTSan1/C1WvPIxKNweMh8GlDoVgR81CRCxJWtg3bm+uid398uIvM8R4sZmY/WEQKg0ExZmSUKzS9bMAf8IhcByWSKOHDeBLllJot1osKbl26vCTsbEoTzc/PScCFhqMMZNBIkgDn0tIl0XA/Ok5g7ygJOEK4fvOOBIGqpQqKefpWlOFy2CS48NEH74r0gc1uht1Fg1uLyOUoI+ggFi9fgdPhw+r6Nh4/XhfWN8cP253APQNEkXBA5HdCgQD293ZxdHikNqbdrmKb1+kl0BYZGRnHDodI5jhcTjE6brVb0ucYMPI47ZLNk0on0eg0EBkfh8Vmw1g4ilhsDj5PGG6nB6n4MYsEsvsAACAASURBVN59+6dIpw4QibhF45zs5nrFhEaVgQczkukM3AErLi3HYLaosZxOJ4WtTGmOw8N9NGtKl50yQ/QSmJqakn6h+i/HObMIihLoI/heLlak/MwSYBuEIxH83f/zHSm7qhcFLrEPM1DBeYPnUkObskd3796F20u2eRKlAuV6KkgmM6iUaODKzIeKtAGNR90+CyJRN1757G1cuXIJq2treP/dj3B0mEOlyIwiJ8xmFWhxeByS8cO7+yRrpotyqSQBganYtPI+aNSwsDCLiYkxbG6uoljIIBylX0gA6+uHyGbLElBl5hGDl8zWYTCHUkwWSxc2uwmNVlUMfK9dvypMfc4T6VQOLmcAXk9IwH2P24VypShgLcce60YYBO2O6KNfv3YDuXwR7733gYyXYHBMmM6HhxkUChWsLC9iYXEeT58+EcCR5aE5KecTLmaYBcW5nGmBvB9BUcorNBt1CcCFxyLIZgtIJNO4dGkRT548FZNYmjwHxrwIBj2Ym5uRrIpHD9fwN9/+R/hcNKw1IZtPYH4+BoeLviRtVJiRQtkQpxU+ZrK4nIgEo9he3YapbZKsHgY5mZVy4+bz+OCj91Asp+DwiEsLlpauYmpiEW/97EMJLtQbBXQ6fHfW0bWQJUG5tyCmpq6J5FIgYMGrL72Mh/ce4J23/wmTUxMYG5uB3enHzt4+Xnj+Zaw92hHD7ldfeQWbW9siO3N0vC/vkrGxSQmyMDPlZz97Ezefv4b/9nf/CVu7DzAejSCfrmHp0nU8f+sa/L42StVtbO99jFKJwYcELGYvXn31K3jyZAMTYwu4unAXG5vrcHuAcjUpvgLMEKOkzvzcNdSqNLKfhdMRQijkRTafRDqbQL1Bjf6aAPVca+zvx3HnxZcwMzMjQP0HP38HdrcF2zvreO2zr2CDwZV0Fc9dfwVrqxu4fnMB//j9v0S7UxQz3EYV4gHDwHguf4ybN19GNLyCVtuGH/7oJ/jGb/5PWFxaxurGmmQP7e9vCcufGXDMCmI2SCZ9hJdeugO7zYnEcUYkWu689BrsNga6fEgkc5icnIHX45fxaqfheocak2rFwXeUguU1YF6TtzF3IH1H6VFSE7+/NDMu9o0bgt46VTOeFdDTALzqgOaAlK2iwvfurx8jJq6aXI0KNmj69pSsk6xGtbaRlZysC9X38PpX5UuSYd8VY1rRZtekcmCxCePeaTHj8b2f46/+/I9hJVGDZBAFX8oaQZ6DmXkMYJvM8IciGAtH0Giz5qxa5qVZCBD/+g//EJNTsyJbp+Rc+gC7bI50cFPTPtdZsjxOgHqtEntGpmbeWz1vr416+p4K4BeWkcaeEj17LWNB38TpMjkDQIiBKd/b5vQ080fvCvS6VWXUAiunAPdGAF6O1jqQsX30Y4ztpoP57JHM+hKGFdlWsuFT/VEd39f9V6VlPSkJQ52dL0x9YSSr4ITmpND7V8qleRioS6g2E1D+DAaoZGwY2F4Cr2oZDyJpOCyuoKV2q2xdrbRDkkL6mDLWfK8I2ibT+NkAuK0G4QCj0Mg0M45RfYOurt0PcugBEcpHKbZpv5yqPkf3CWkvLZN69BF95v+pIJjOFjRcwDjHjNp7/qqA++F7nQ8eXRy4Px0E1PrmAFA/jAdogaLBTtELBJFkdtaXPq7OPMiQeaIfd/7zn3nXAXGo057/LBB+sM+PDlINl+DTlfm8GhrMZBkcr5pMmArHnH+hT3KEHu39JOf+MzinDyz3JpiBOXGgvXvhQRXN09cGZ7XvSNB7+KJaUOwi1XGRwNBZ5fkkfXEUhvfPDawffq4T5dPA6F7c+oIZFaPa5JPU4eB19CD7ybn6In1g1DG/DGzVuJ7qzfYjA3591RZ5f7NAvfXbYOkGgH59DtKY5fo6QK0B+kFj41pNf+/yX92kVlQeKJudyeDJg/sC3u9tbmBvewsF+tExa1XTuSfjnoRUAvfcszEbvc7zhdyi9rWawLkmPK7Ae2IiVN2YnpvDleUVAe+pLkDgXuSpNTUWJdmpr/MN7alJpysJR0UEUFOl/t5Ua5o+616vw1OA+5MN3GcVGNnqPQaDtMPJSf9ZOsqnfUFepDOfvsDRmRbawu80jkkPuB+14Dg5qfNq3Mww4srNj6SeSuficpwLewL6bZRKBQFBC7ksMpkUjg73RJs7n03Cbuc5BNrrssgnW5AsTmpk1ht10TImkCsLWrO6Jpma1Lgn0E2zWknvIogvJmIae4sLfgHwWQb13GSgCwOacjcWMq2byGZyKBZKwgRnD+LAIIBDJryAuh3qmStDWQK+BHa5aVEyLrx+R4BkMa0Vg1dldkp5HqXDTSCP5WWgwSTAoWjwO2h4y5RgxczmM4jJnoma3w35XRheVjLzFduf8gxOp0cGjDDMzR2UimSglhAI0XDSBZhaqDXI9EuhUqnD6XDD4wkIoGqxeACTA+jSadqNV179Iq5evyXMewK5NKWgiSqB3GqNUj7KbJQgbiaVQj6dRS6dwdzsFGZiE2KSmy+wTRMoFDIoFrNKSoboR5fM+C6cDE44KGFhFc17Mi4PDw8EiONAJtBK8I4askrygFrSNal76kZPT9Pwl2xLmzCuk8kUjo6OhCFPhrVs2n1+yYooifZ9VUB5snUJujF7gm3OuqxVCfAQdFdmuGwTmtzqzDK2J4cAy0qNdrYDAwXSbg7KcbQFuK9UlC5/LluC22uH309JErPojtFYVE1iZAdahLnLtqPuK+vR5fYIcE/zRZa/1mgKE9Dl8YqUDmVrKIdhtjrh9YXEqPby0jUEAhEB7pOprDBdOcIoF0RAmrpmhXwa+WwK1WIO+XQctUpBDEfdLgvcPhss1hbQpSlJEw6XW4yK6WFAPXm2d6VSk77FDA0CrJQuYbBrZnpK5E8oK8L2ZiYCAVYyxinXIdFXpxcO/ziiE/MoFqrI5wrIpbLIZ7IC3rdqVRRzaZQKWTjs7NNdkXYymzrwB3wCss3OzaPZ7GJrh+z4LTQbfKEQmKbMEccVQTw7GKJhACEZj8t48Xo9wsInYMy+Uywp8JsvJ7azx6vkfGjQQvNqYWV3OnBY7TJXsf0rjTqCYQXwU7qKpqxjwTBsFjuS8WNsrD1BqZBCwM9+DEk1azfJfvXAaQ8jmyujY67D7urA7bFLHam5g/2hhWq5JAErBi4j4TF4xOA3iMh4VPopy5rJZEWTXkk12UQfnWC7z++T+eKQTOVMWqQ/2C8li6fTlr7O4ARfzAxesM34rqI2PAFjvhMI3HNuShynkcsVBWRnn2YQxeGkVFIbXXMV0YkQbj63KFlMq083sbtzjGadAaAQmi0zcvkc7G4HMumMaMZfWlgQ8Gpra0ukiyh/cOP6CmamYvB5GRgzI3l8hHK5IDI0uTy9N7qwWd2IjI2LXFY2k4XLyUWFSXwU2t2aMPRdXis6ppoA22TrU1aMIGch10K9wuwuFy4tLiAcHsNfffu/Sh0tLMxJ26eSZOszs2Fa5rWPPvyFAEUEUBn44jexnNdeexmxqRjee+9dmS95rdnZGeTzJXlWvjYoE8Z+SCktzhMMRE1Gx5ErFCUQwGe+f/+RBG0pIcV5m8Ex9vF8IY3XPvcqXnn1BezuHODb/+nv0am5JCBUKKexsDgjrO5UOoGJ6QnMX74Eu8eJZDopbId6sY7kURqNWhO5TJJxVaTSRTHZJHi2uDwHqwOo1qswda2wmNwS3PB6bKg3MjBbq/IO8HjDMFldCISm4fYoOSaYSpidnkG1WMaDB+9Jls38/HPY3k0iOjGFTsMKNG146e5dGTs/+P4/4fYLN/CLB2+i2WAgPIqlK5fgdiuD8Nsv3MY7776Jt9/7iUhk2S1ePHqwKuM9GDJjYXEM9UYKJnNTwGlq2VP2rlDMA00n5idvY311B4ViGlNzftgdJjTbZvi9M7hy+QUsLDyH8NgsKpWOmL02aUpMiTV7BzZHE/liEonjY/zt33wHlxaW8fWvfVNkcd7/4G1Uaym0u3n85m/9FlbXD7CxHsfs1JIELoNBBx48eBPbuw9FxspuceO11z4vWSV/+9//EjB3EB2fgcs9hky2im9+81/C7QmjVusgEqUHB+dzLz78+bsiXfbo8YfIF/bw4os3RbLJZmXQyw63lwb2U5iemkc2V8JYaByhUESC/15XAGhZeqIdYlBryNXVNekJ3AtrUMxpB5OMBzYHQ0xs2WBr2hdG4F7tNbRF3zCd18AY53GEqPUMM8WcoTZ9H7jne1itedTiW9+IyKZAA8Z7mxEF6QpwT1NeehvpUjkmK42VTfA67Hj/rZ/gO3/1F3CY2+hwPtcW/yq70gDcmy3iM8L2aPB+XbNkQgppw+XCt/7w32IsSkkyAs8qO0+Y+pKppNavg4C+BgTJelBjFUo2gfa8IhNE0+D+nkA9Wx84ZzZo73gGNjSjLr3Oe/V+CltR6kfLitA3d6ftAXrAS09NfpB1r9eVfm+9bXo+WIb7DIP7xt8ZWJIML61/Scxc071Xm9fBMktXkIhF3zRXAP6O0YxMbedE7d9gAqs/qyqrpqWq7/Lkw8E9CgMp/d2NQcvepAKyfeRb9+fq0Q97THe9fiT4JIEFfV+oBwV0gHBIalULTBj3973NvAa8yme6xrB2a+W1oBD53s861K8fIyPtpBL/AJCkbU8HakQ3oR7yBBjuQ2cB95pxhdr9DgWDflXA/fB9PhlodD5wf97eXca3eKKp2e7klw60DPbFgSDYEHA/qs7OK8dF9v3PdszFpHL6QNLpINR585LxzE8P9J39lOfVo2rFXxVwP6hb/Wzt8cs/erguzgt89T/Xxk0/QqhNqQb/lRHzwEX69TCixPeGmjafvU0GxtiI838ZoP3IYIPB2N3Y9/vvieH1QH99dV7/HO4Fpz3DeW1rvM6JY/VX3tDNLlo2Y5k+/Xj+5wHcn/XsKpOkF+ZQq45esEMnc/d7tvTpof54IphyCnCvX1tfq/XXXaqx+iQQSoUrnXsSyJhN//ThAzx9+BBba6vY397C4e6OAPd2fgs52ClKIuLTxIx2nqtlpHI9p7L2tew+WW8oCrTHF8DklGLdLwlwvyI/c79HCXESi2VJpklWEn9RyzI9I1KXz9FlJEcD9+rZFZlDflbmtE96NatX+tkdVW8oXXNRY9UMTfoX7eynTcsDC68Rka9Pev0eo2cggjk4Ocpi+4TR1KilSf9vWpX2O6+e1qtt6LQPemlTIl9D0KpSQTIRR/I4jqOjA0lVr5RzyGUTosNNrKPTrqNaK4nJp8vpEhBK9MalQRV4zg4nC3CuqZkU32qIfj71z2kKSjY+j+Wam4CRdHRtU8Zz+ZogWE9mqqkrFxGwnYAl+xt17/UUbGWmYBK2NQFatgU7PpmtBJtYPnYySTVptYVdX67UNHNTqwKNRTqHDH+XJuvSEIBODUw1EKklzntyYAnzVAY+pT8oIaFGhGwwtVgVWf4cYGRvU+aFgCSNf8mqHYsEhYnoctHxmUaDFSWhYSI451YGuxYPzCZK5rgwNhbDSy99HtMzi3B5yMZ0igEqAwXUuyI7nHVDwKpSKqNGkMRshY+u0iaTsF2pO0vQiUaA+XxaADr6DlDKh/rCrSbBWYjsAAMybL+N9TXs7dAIkBkB1KhvC/Oax1B+hRs9tjfPJ8s9GAqgUi2JzjzNAAlW53N5lIQdbxVNe5+Xmvle+AJ+HOwfIJ3JCogQDkdENofgLduJwGYimRTQk5OfSO7QlLimzD1ZVywP2faU5mEfpowOWaui6263CZBPcDAv2QPUBvfA52e/cEowgm3crKs0JM4gBO0pgcS+wDgW70n2P//O4E+NJnrNhkyWrHuC52wLMjMJQLi9QUzPLMDh9IsEAD0IKHFDQ1kCoTSHpVwEAySVcgH7u1vY395AJhFHu1mFw2UR49FWm9IOKlOA/YiTL4H7IAFqm0sir8FgBA6HSwIgG+tbUr+zM9MCrDMT5jh+hHwuK0x1ztgutwMWjgWrC5W2FWZqnlMKwuaG2+GGw2LH+++8g8xxHJFQANevXxUWdjJ5iOPjA5RKOQHfZ2dm4A8FcXiUQLVGqSWaWheE6cyAiJjlWjrweVzwu11oirRKDt12SzJYOHZsNsohse92kc1mJShGU1IC5MzACIXJtu5IwIcSVtRTZxvQJNjEoE+1LIFBZvdQlmtuZgbRcBj1SgXp5DGKuRS63Qa6nYYEh0oV9sMaOm0LxsensHJjGStXF3GcOMSTRw8k0BEIeDEzPS1ZCns7uyL7xHHAuYXzCX0WmG3AeapWayCZSsHUtcDlYFaQHcWCkrRh3yOYy75LNjYloDhnhMaCEnwiOMZ5jTruHAcz0zMC6PP6jLIXc1kBxlLJHI4OE5K1Qzkd9tlylYE/BnnqyOQyGJ90IzrulTmtUmnCanbBbvOiXGnjOJkSxiXHIAHHgC8goLuurd9pm8XT4OrykjDPWU/ZTFrY4sxMKVcJxHvgcnoRCU8gFBgT3Xdmx1jNNNetCaM7RlmkqRAanSKszg5m5ifoloJSoYR8poXUcQOlfE3a/bOffRkPHtwX5j2DGpTSqTCA4XShVCiL6embP3tHwG+rzY1mB/B4rSIvMxYek4wIGgmXK2X4fB7RTue8xwAh5a8CQQZFHEinMjI/T8XG6cAgATiOUQYxmJ20tr6OK1euwONltlhTdP1397YkM+yb3/yKGIX/4LvvIHVQQ2xiWp4nHPXjOLEvzPGl5cuYiE2gazGJTBDl0kr5CvJZyoQAXo8DjXYNuVwVVptHvFCe+8wtrFyljFIcP/rxT1EuNBAJh8FkLYerDqutitRxBtPTSyLFFQzPwuuPIVfIYm//kTCvX/zMHRwdbqJUaWBh/jOw2sMYi0xhd+MIzUoHd168jdCYD3v7u5ieieDv/v4vsL19iKWl27h585oEzre2DnHr1mdkzvvoow8kyL0wewW72/u4fu0K7A4GosuoN3L4wQ//EVeWl2UuypUOUW2k5P3iNIWROmZANI+5y2MIhT1IpUsIBZYQCV2GxzOGa9dviJRVudTC0WEe45ML8PtsaLay2N55gKOjDaytPZEFZWRsktRdZDN5zM5O49699xGdnETbzDa+IVJQ1689L2B7/HgXjx9/CI/Hivm5GVmHxGIR/OCH3xWjaRoVz8xN4jBxgJm5RTHlpcFuIDCFqck5mYv/8i/+Epsbmxif8GNuzo3V9fsiz3Tt6nOiax8aG0ep1MDszCVcv3ELdpsLjTqJCj5YYIPN7JKABqVIOOZ1xr2AnmohxBiCAjgpJWLW9N2N4Lu2XDMy3XtAGCdRHUTUVtu8jwIpSWzug85qp6DRVrQFJecsAvfaTh4mZsnp8gNC3tDkSDTGvbCNNaD3xLW50NekcgS4p/GsPBczAe2SeeBzOfHOT3+If/ibb8Np7qDdqGtrS8W414MBND/l3EZPmPHJSbkus9hoSsuAG9n7f/Ctf4voZEylAzOARyN5cQlWMo9GuQdVX8YNmjKnFUKKHqjQgHszG0Fj5Mp6jS94bfOmA/e9DZem5z+MHem67nq9DpDGtcwFfS8wCiDor9B1HVH1l1EAqBGE17rUAIvbeP3hDaRIAuoAeq9cGltKB++1DFcdVBesWlKkdUY+AWr2MyX9orZ4atOml1mvh95zacC9zkY/CVzImQKyGu/LvynJocHN9CDoo3+mtFol2UVnkQ5kP+hrcX2PoJVOGw6jAI1R+zsFhvafULW1CsBpuL5WJzqDivMBg0p9k2LdWLkXtjMEfuQ6+vWM99Jueh7YMtC/JMtBSVbqX+eB6r3+ZdhungaADe82z+7bg0ef9xxarxo46QSAMmLPbdwlq7GuZ2roPdX47wiWNydqDbhQHfokkDP83Bepn/Ofd/iqZ/3+bMD9uUDUEJh55p0/AUj7LE92FmbySwXuh5/j2bHnZ3msc489Dys6bwz3Pu+9fFQW86jHGh6nxneKsaCjgPpRD/JJ+vbw+/C0ueRZ7ndeHaq5WwObDXPHafVhfJ/xmPOwx4vWw7MA9zJbGcuqv7aGG0f7+3l1YHwPDL6vz+2ipxygZ6SdUqBPcNnznuG8zwfabSBkO+yL2h8dvdKPGDCnAvfq5aDe94Z+pa+71KP3LzgA3GvnUUq4Wa9jf3tbgPv1J4+Fcb+/tSXSkgTvHaIwYFfAPRn3FovgDYJdtqlg0hHgXmVSErRX6zHuQ6gwMjE1LWD9wuJlYdwvLl0Rtj2Be7OlL5ejiRsKbtlb2ck+g3NJXw2lZ+VryCCU/YcA9xqhh+u5P3/jafc0kPzsRuwbJ42OuH+CXmU45bR7P+vfe4Opl1ptaPKBF4zRiksx8PUON1LjfoDToo6Ul58WKVU6joq1pFFJZJFHRjlTUwnKUgeZmvY729sC2h/s7QjbvkVguUymJeB1U/6kjlq1KBEhr8erJCTIOtPScXl9gogE50wWMnaVuSt18wW46lIeQcnoSNyIgL2VgJ9yUma5KClBljUZ0ATVWX4CUJSNkN5KkzsbOzaNMOtiJFYqF0WnWgHoejaBCgpQloH6yaKfqel1qkFKdrBifPt8PmGmcpBQe5uAMUE3AXeblD6gvAylLXwimcPzxQugmJe6JVDMLz1CRqCX9yQwQUkTgqxkTjdY182GAFFTlIlpVJEvZNAkcG4ma9Qv4Gy7zQ0U69GNqalLuHb1tjKEM1lFS9hqdyA0FhH2N+urUCyIsWMuk0G9WoPLahe5HMpSULKEDFWCbXt7bN99Ae5p6EdGXLVSRi6bEZYx65Os7YDfj/jRoTDEKafDrAmq7/LZCdy73QysEDRXuvjMROfkQjkTsj7JuCdAybpkPSqDTsqtOJS5cIcGkgXR6CfT9LnnrmNKTCatolNdLJUEkCOwy4AM+xEBfLYPwXReg2UiE9TtcggoKe1WJZhLA1V6BFiEGU1mt5IbUUxbZlCw9QkIEAxU5sekxgJOFxnhfgG0pLx2J1xOt8gnyXVqVSm7TJ4dk7RFODIuG7ZGg9kk1OcnOO2Gze5Ep2sRCSNmcnjcXly7ek36LmWlUok49vd2sLuziXw2DYuphUCAgRETWm2ytJsytXI8UXOfwaxOxyxgZTgyIeVkFsnhUVyel20WjUTg83pRLhcFiCUozWenJIbL60PLbEOx0kKuVBMT5FAwKv4Ifo8PTx4+Qb1SxWQ0gtdefQV379zC7s46nq7S2HUDuVxG+owvEJCAUSgUhdXqRC6n/CcYhOmwj5DpPB7Gwsw0wkE/GtUK1lYfIZ1KoFYtiwG2OJhbqOFWF8kTBnII3CuTYBs8ZOV3TaI7zU1ZNDqFWkMZNFfrNVTrJXS6DOLQhJemqGF0m03RW6YZMO9TLpE1XhVgVRjcDN4wABIJ4Xd+lwaUbdH8/uijDyWoFo2EJGuEAYF8PotuqyXa86xP9iX2K5aLGuY7u7uoVhowtW1wOf1iSMp+SoCa9zw42pc+S0kQp9uJO3fuSBDzwYMHAjDmcjSl7uDy5UVcXroiEju8xy8+/ADxo6RI/CSTOaCr7uvzecXgulzJIhL14PBoF+VqGaEx3t8Gh5P91AurhcFHk8jOHB+nUKkyW0ZJLXAeoHY/xx19JAjYUzpHOdq7pJ9wvhgfjyISjcgcw3mXz+awurC2uims9XAwLJlMx5TF6TQxFvGDSUCNbhmT02SMNxCPH6KUb6JdtQNdZlC4sbKyJAG/za11McNmAJbjjHPt9uYBOh2LzBUetwezM7MYiwSQyaekT5EpzfdGgzJGLqdkMDArh3M4Az98NzBbx+sLyHW9Hhds5o5kQlBWaiwUUSzelgoWsXxLVy4jFhtHGzXE4/tIpg4xGYvi2spNfPDWGraeJjEenRB5FWbE7B9uC4A/PhGRADQ11DmfpVIZ0dAnuEvQn0ba9KngvEZ2Mefy2flFvPjSSzJ+v/vdH8Dj9ou58N7+PTQ7GUxOuiXI4LSGMBaZgDc4ibWNA8STe4hE7RJg5Dwbmwwjm+W8N4fbL7wOb2Ac3aYNT+8/EZmqq9cuIzoekiDlhx+9if/7r/9f6t6rSbbsvA5c6W2lKZPlq25d77tvG6DRDUsAFEiCBEmNZh6oBynmZf7OPM3EPEgiNdIoFASD4gwIgoBINEyj0b77elN1b3lv05vKnFhrn515MiuzTAPUaLKjoutWZp6zz/Z7fetb6z/h4qUruPPyK0gmBrC5kUcsksbm1g6isZB8GXY295Hoi2J8oh9/+Zf/FrnCOtKpPjx88Ayp1Bi++90/wfjkCB48+gDvvf8T5LObCPqjGBvPoO45UEbCYT2E6fEvYHjoImZnX+DqjQu4fu0aHjxcxM/evocvv/UdTJ8bxL17b2N75ykWFu8jT48PQIx4+tTfvvkGEn2j+Nnbv8Klq9cwfeEiZs5fUb/LZc0akk73IRCoY3FpFo8f38VXvvIG3nrrS/ir7/8VamUvLsxcxvP5u/D49/Ho2Weao15//ZvIHwRw6+abSCaGsLy0gv39PWWLfHL3bXz62XtYWlrGa6++rkDZnVe+gFgkBZ+PAVsPhoZGkUyk1X/CgTA8lMrhrqcTuHfAOO4DjgL37WC7PVzy/245GDF0XIcEGwhoHlIsiusGfJsmdWYbzjnHGLI7+z7LrnGAQ68LjLWHEfdht/Ogp12jghIUzWkB9zRN574vHg3jnX/8MX70N3+JiIckEDLuWTk2o808uzWnTaQGkCE4L08ln9ZWkg9ovPXH//xfYPrceYdJRJlDJ62Xk2ATUDcbW+36m7ipS5tTckAtxj1/J3BvwUwTLDGmqma/yTXWBDNMBqox9G0qmNjNtwX3HDa2ZTCxYxjD3PZDrVKlHZ+DzoM5JYfaDp4u8Nl9WmkdFN1ngnbQ2g2O8Bn4fNzbSBbHYb6rfZ0Ij80yNCQTlcyRznGkbtxZII5muy2TDopt4LIViWl+onlY0cFQ7eNwoe3vvKbtx87fWnXRktkxeqtNxL3FGnOZZHKWYgAAIABJREFUHqqPO7c2BBqHEW9T4juOfm7wxn1Q7wRrlKFgz1VNjNcE69if3MI6ph+wDg0TzZ7RDC7cAvvNiaPtYGkAY+f6bjPmzjHYCYC5gXld0/G06Pxex+M3/9n27K4x1Pn59uBJe2Cg17Xdfz8Z5GrWcteyueuv13VVF8rvPOalSra93fT5ztfJZTXATa86OU19nO0zxwP3nwcYPA0Ydto+dLZn6f7pbuVxQoOfj3P//2OgvrPeewXImuCyDCZNsPqkcd4E7V1zkv1OL0zpbOP47L3huPHWbW4+7R06x6j9nnvOdNd1t3K414PTzAvue/QC/k93HWdf4J6eumDlZx3Hnfc+S/227mU9cE7bEsd/rvMZTvNM7nK3P5NDmnEkIs2d3SOjA7w/BXBv90cKsjt4YSdwf3SuNPtuu/ezfY5E0Uq5hJ3NTQH3/Fl8PoflF8+R299DgN6cIqESuKdqhwHu+cOzrgB7AfgO695q1jvEGs4CQ8MjGB0bx8T0tJHLuXwV8URCvoT8MXs3u68x667ZkzhrsKN/3wLvzd7O4sj6pAPYW+kd7e0I3Dcnky4Rs85u0GpoHhIs08FtQtX6Rnt05Gwd7zQdysyH3aNRRxZYG+mwJgAOwO6OmzZjIc7G1sLxbeO5S+dzDzJWOA9xxgyKh4tD5/+GgSXz1YABMdkimxsbWFxcxIu5WczNPsPW1iq8ngp8niqCgRoCvioK+X0UiwcYGhjEQP+Amp3gG0ErgqaUvBGDRowv82AEY6grTmkLHkzJlGawQAcIHiodgzG+T3CdIDiBKLLmKWXDAINJ7aVWK+UzmEJttPrJ5D+kvnnJaEGTAW4ZXuyPBHXMRE75BTJQqwJkyXwm0EnDSTKsyQQjINw0lCNYX6CcC7X7qX1PoLAu0IggGv/PYAFZzapzab6bAaD61mDn8/J5wkgkyZjul6QN2ddjYxO4fPmqDq25XE7yD9SVJxPZmlkWixVkDwqYmJzBzLkrMqMtVQ7RP5BBemBAGt/JdL/AxVyeQPcm5p/PYm1lGeV8oQnck53KgANliwiaEoDN57IKPLAPEGykpAzZ8TQG5Ejyez0CVDlwI2FK/zCr4lCa2KGwX2A5JXGoGZ9M0cTVmGvSuJOHbQLkzHggc5/tzOfkixMRWb9k7pJlR13hjY09mW+OT4wKNDRa1VVp/5OtT5kF9hcd1XkYlSyLV0x/yjvE4yEkE0Zih5I2MjAO0pDVoyCAceYuS/vayBnR+MOY53JSPKQvQKmi99n/Usm0gjn8HCV5aD7Kvqn8EWnFGtCGADrNI+nF0JeivAQBxLKMg9lGNK1lN51/sSjGLCOgN26/pDpgBJZtwIAJ5YgI3hdyuwh4a0gkKJ+RE4OdfZKSQYcMVtGwmXobTjI/n48AKscCjTQp/UPGNCf+ZDKhoNzOzjZ2trcUaOvPZBCM9iFfruEgR13yQ4yPTWJifErg7PLCMiKhKPrT/ZgaH8Pk5JiY9lvb63j+/CkWFp6L6c2+/8UvvalAVDyeQiLZj/39PD7+9J4yHMguH+pPY2p8BOcmxxD2+/DJh+/hk48/wO42WeRlNByDakotbW1vKRuD2vA0WqQhMSWKKpVDSRFFIkncuPkqigWy7GvI0n8juw2Pr4JQ+BA+Xw2xkE+A/fT4hKR1CEBTt54BEy5a7DsMEnEe2M/t4eU7tzE4kNbGlwa16+srApOl6x/ya5GlZA7nocxQRkEFyvlwTBP8fv7iBarlQ/gRRSgQRyrZb/pUvabyr62vanwZTwhgYmpSi/L8/AvVEbXtOS9y7I9PTODGzZsC1uefz+Hxo6fSuO+LpwTGM7Bkou3soyX0D8ZRruawuDyvLKhkKqr2ZhCSQQ4GkWhkvLbGrIiKgp/KKvEwUJPSnMY2ZJCH49DM2dDY4bzN5x3KDGkO4/gjM57jYGl+RX4eNN+m9AT/trW9rTk81heFx1fH4PAAGt4qXrx4Dk/dK6Y+769MnVhYGQ1UBd/e2VFGxe5uFtl9jrsqGtUQonFKKsUlsRIM+yTBQw19ZsJoSWk0lFXCeer58xfSx+d8KbPqAO/RpzEc8HuR29uULBDb5ty5C9jbzWJxcUUBQmY8EHyfmByVBA6NfslWp4nuucnzeP54D599/BzJREp/D0f92Mtua57KjAxqPqBBMSXZFhaXlRFC2aRatS7Zn/2Dfc2zHgYcPX7E4mlMTV9BNJrG/PwqRscnsLG1hHsPfoFag5k4Mbx24yY81RiS/YPIlxq493AWKxtzGBzyYbA/JZkpBk/7B6bh903BHxxFPJERW31jdUtjf3S0H5kRSq35sL21jnfe/xGCoQYSfcPIHzQwOXEDkxMXMb8wj7HxQVw4P43FF8uIRgOoN3bx7/78f8VABhgcNFlfG2sVXL/6Bm6/9DrK1QIKhXXMPvsACwtz6OuLYmxiEOtba9jYOMDrr/wBBvqnFHAPx4Bl+njslLC50cCly6/iwoUB/Je/+d8QCGwhGCxhdXkJBwdVpFPTCAYzSCWnUa1F8ejhAn7/D7+LqXNjGBsbVSBgbnYe5y/MYH1tEbdeuoaHDz7B3/7grzE2PoI33ngD77zzK9TKdbz1xpt4sfgI2zvPsXuwprJMT1/H5Qtv4NzkHaSTY1oPvN5D1FDEr977hYKST58+kaTYtavXlSX3hdffwNIyiQzLyGTGcfXKdfV3r0xQDYDnrARNM1l7VGA3NRr3XiMZ6GGg2owxC+S6D5d2b2oyD71isdv9pHa1zqZPAL82S44WsMM4NrI0LRCb17AscgPYGp15Wz7JnzQP8FaOxDmcOOC+NXfkxwzdw5HK0dN60PAGJNenYGY4iLd/8nf4h7/9a4RQg1fseHG3tR8TacTR8ub82ZcawNDQEETdYBCkTkkzwyT6zu//Ia7duKkDBqVymqpAtvzyCzAb35bRnq0P/s2a8Jm9AiUApenfMIcp89gOi98BhpnZ5j5oGYkjF2vLArfOAe4Io5x17Myh7gN8J1Dgfs8Ara12bGUDWMKN5UKZcph7tgOn9nmaQI7rWMP21l7F4t5mQ2p4L9aUVkCzNVk1ng3SqHf9aPGyvCynH1qA2RxmuTN32rvjPOLOjnAfcKWV32SZG8ao7e/dDub2+Rrc+7vlaToA57ZydzIYjwRGHF39ZiaBMXe15yv5AtjnaQsC2ICYHZa2few3GXgz65Se2Qk4KUPgmGOnjWN0niC7gbNtoL1tA9fZ8zSAbidwf9LZtRNEbAKBPc68bX39hON2Ezjo8jk7N/YGbKy3SCvTwfpetC7X7VzuZmVqcByRTnD3Wds/j8MCuo3DEx79FDXjzAMn4CEngYK9wMReBTjper/Zc53u2y4Fut5f+O8MqLcFPamfdD5Qr/7dux0IVDrA2knV6aqjdieP46r1uNnqpBue/P4/df/qVv+9gHt3aU+L9Z30hL3uf3RedM1NXRj3ZmF0gc6nwEXdZTu6VrSX/KTnPfK+YZKc9Pinet+9Bz7NPHR8n2kB9+3tqVm86+U7A1adY9C9Jlvg3q4DnetB67vdgXsRekUoLOLRZ5/h0f37ePHsKZbnX2BjZaXpOWpY90bnnhgX8TPuyaRx7wbuiftw50UAX3trjwiVI+MTYt0TuCe+mBkdbQL3wovsns/Z01tgXuiW8GGT3Wr3dQa0dzJbm/tAJwDg7Jc8f/7zFnDfZGT0WMzbG8cBiTs2t6fqPT0+dJaI1HH3OTowWhC8OxWhW9eyMRHTwYxmjnlEF8uka580aaJ8NQ8kTiqEBgs11y0zi4dFJz2W7NzN9Q0szL/QYTa7T+kEGslVEAnTjLaOWjWPSrkgrWYCPIbNT8PJAg4OsgKfachK6QUy1ZsM9Bo1zs1nRcZiegdlcXQOtQcMc3CwZSZwTxkJStgEBR7TONSnDkxgzsidlAVY8OBEvWpzKDF0GQtqin3U1AYlQ7OugAWfgYZ+BF94oJQEi8OQ4nfEtqerM4FfAq35nABkSlfQiJJBA4L3DBgwq4CHVD4bD49kwZONKaNcf1BAMtmgPPbnCqybQzHmJ8ankU4PiJ1PZjbrjfcgUEdgiyDbQP+Q9M13dvcRjsQ1KINharWHEIxEpAfO+5IlTOBv9uljrC4tivnGgUjTWLLKCKwTMCWgSGkh3odsW4J1rNNc9kDtR3anCfTUEQnToDWGVDKO/v6kgPpSmcB7AXVqsNOgsS+OVJqGrD6ZwDKAQ8kalokAPtvdGBAb4ws+m+mbPmxubktnnRuKaDQi0I667QQ2md5DkJ/sewZPGHAhuEggsb+fGvN+1CoFBPweGb+6J1cCf6w71qcMAgl8Vmvm0O8wvjgZso0V3JEmMSdKPyIhat0bk1z+cCIlqM+si/29PQVJCNyRCU9QtVKtIU20y8PsEkLPHoyOTmBgaFha8AvPF1ArFDF98RLGpqc1ySqbQ30qL7b3yvISKqUcvA3KDBBMLUv7nIA2UzHIRiT4TICQcg8CO5glwMAZwWmfX+OECwMDXZQioawN23p5aUkM71T/AIbGJuAPhbG7d4C1tU2BnQQyQ5KDqIrtXMob80hCNpR22tvfESBdoidCtYR4og+3X3oZu3v7AkozI+NIJoews5vH9i7Zu33IEwT3NjDUn8DY0KCCEjS9XVthvyRwZjSJOX457+xns5iYHEcylUQowr4dhNfHoAWQL9QRCiVw5cod3H/wWPUf6wvjsJFHLreOanVPmUHxSAiv33kNfk8Qu9t7YjyzT5D5zkwXyu4QyKXUCmWdxsdGBd5zvsge7MmkluA4/Rsog8WgAvsx+wCDe8wEMEaH7EJeE9BpBOH3hDE0MCyZjkqNLOuU/AzoEZIv5Mz8IJkwA2KR6Z7JZATgL68sq3ycU0aGRzA+Mqo++PHHn0qCiAHp/T3OOwxQeBXMoVFtpVrEzt66WNbxvjBi8YjajgOMwZ1CqYzVVdZNTUEHjgcGgGj0zX5CTX0GahmsY6CFDHwGETj/cUwwmMDfed/p6XOaH/f3sgoSZbMF7O3sS3KD8xwDGjKYrpQEvkXjEayubmidGUinFAwxZuU0JKawSN0YR3N9EKDhN5rlgbCAPI5Fekw0vIfyAyGDnPMI5w+OFTJcqZtOXfSbN29q7uRawjnVBDtpzExj8D3kc0WkEn2YmjyHcDguk3Oy88jQ31XQ9RAXLs6gVM4hm9tXXfZFU3jvnXnk9soYzmQwNjGMr37tLdx98AlKVfqCMGBXw+4+68CP9Y0tTE4QfI7IHyaZjGFza12G4LVDZjDF0WiEUK2FMDQ4g0xmAtMz57C2+QI//cVfo1BZRDoVxOXJa0iGRnBu5hKeL6zh/sOnaHizSKUJjHH+KkreqFwOY383Do9/BMFwSuAwzaKDvhRq9QoyIzHcvnkDH7z/AdY3H8Hjp7xRH7Y2ihgfvYhvfvO72OM8X91GPM5rFVHI5rG88hi/eOeHeOnOGGbODyIaTWB/j8BnCjduvKp5a3dnFbnsKj799F34g8ZYkeM0EEjg5vU3kUyOyjg80R/FBx/9CoUCpXf6Eesbwde/+jqWlz5GqfgCc88+wObGKsolBoEnMDF5B32Jc+gfnMH2XglXrl7E1tYibt26oUDuqrKKAvjRj/5vvPHGq9g/2JSfRSDItg/il7/8JXZ31nFuelRttry8LPmp8fEp1A+D+PrX/wjDgxfgQVTrP43ZPb4qtvY3FHxi8PTJk8f4+te/IVCZHjuUVaInDrMjGBRjVgqzh7heNhOHHVDPiuQZgM78Z+ZQ9nZmaBkCAcc2/89x5AZezbbObOYE3Fug0QX48TtNyRv7+QZkbGXSc1s7UY+j2y52ucB213GLyZdtTGzzZtshz9lntr7XYtwLuPeZ7D8uS9FgAD/527/BL/7rDxFsULLL+CnJF8cC9w7j3uv3I0VzWgYNdRgxJqplAfcNfPPb/wyvvPoF/a2qYjt66qxxeTNxr9iqH9awkVkxh4smcG/NZmlWz3nKCfqbA5fZI9pMBwvc2+dv7RVd9dmsvyZa7LzJ8tVFkmi+mrIbFjV3M+S53zbSJnq5sisctoezJ3bAX+q+O54HhlDunB8cVtdxh1n32cP+Lnki7YcZTGoxiAX068fszVrt7sCqzlndHLbNsU71xfFP02Knvu135aFFok6rllr14zC3uD+3Rmnu53KDtU3QXviFTAxc13HK2ekT0fEJM5xsW1iAth0M6TynsXWaRCpX4MZUTMuzorOO7R5UgP0ZXyYg1QJqO8HWXiCMvuG02+kBI9swjjnuMWXt1sd+W8C9ntg8QKvfddTdaQC3dnDmpLrvfi8Rrbr0r+Z4OCXb/iQw7ORu0UQGupIBT2pj00Xb6+CsZfqnAlbPgqt0Be7/OwXqu7Wpe047qc1P18dbM7OZKaw+dfv46ZwjbU9od9ppL9E/VXv3eu7/FvdzryPNdanH+uEe4+4y2/Wn23N0PsNpgjUWyuuyijWDva172b1G+6c714XOstlydQLRnZ87aU7o+v4/MXB/UpmPG0dmze2c93oHoNzAfa/7Woa6O7Drrv/OMW7GcWsdMfgDVSm8qBSLKBeLmJ+bw6P7d/Hs0SMB98vz89o/SvbZAe55HqdyhZQmPIaALLzKAe8lIenI5Ujchuf+UAijYxP6mblg5HJmzl8wwD0xTq8JAhj4jeRTU1fWlYdnYe4jjFymDQo6WY9OxzV7PyuXY+rW8+8c4L5Z1XazaPcYXTZDtq1am6zuG7uTJs7jBvZpv3vy51q6eiaSYaF5Z9tho2ltEVKnotybuqYykfuk5pxxXIcYq5+qynVY/TrkOKEku7nk3wTIHGTFzl2Yn8eL50xP30axsA+fpyTGfTTiAcmr3KgT/CFAJx16eJHNkh1dkPQCQXxqFxMIIkBJgJEdnJ9lmQgg8xWJUkLGAMdcVAiGVB3wXTqtfprpGa17ypvwntRDpokkgwPUlydYL618hylm2VCWdW8mbwPK28FJQJd68NFIVACakVUJaHARsOWL37fBB9YNgXsZ99ZqAvwJvrHcBPcI3hMIJ3jPshBEsmX2eQluBQS08z6xeEI63ZSyIBM/kyHLfASjo+NKxTfgEyVAjGwQy1kuUoueOvZFBQCGJN/QD6aq55jlQIabAhpVSeDMPXuMZ48f4lC6/IcCPMguZeCBoCRZr8xqsNE0M/k0kN3PCjAj8BLwB2TMSXCObUFZnETCAPiUx6E5McEPMlulxxXwK7DA8hPMZT8gSMp7kN1LxrcActDAlFJIBMcDAuTFkHVkdQguKmAQiynjwoDjVUe+qChmbb5QxJXLlxCPhWW2S6NMPqeVRSLLMplMSjpoV2WqygjUeDF4BLRXKwa0J7BpggqmfxKk1XGThmc0P/bRMJfBo6jKzcyEvd1dY/DpYX9hnyZjsCZ/Ah8dUSkjMzCE4eExAe0E9GPhKBLpflTrdWxvb2N9fcMY79XZ3kZfvEKGdo2a5AXUmNkQCSpYwUokqMF+RAY4n8XjZft55QvA76+trqm+OB74b+qz05B0aGgA25ubkvXg/UfGphGJJ7C1vYPnz+exsrIqiahUIoXhzDAyg0NYeP5cgDMZ62QOy1ia16XpKA1vY1Gcu3gZBzmT2VCpNdA/OI6p6UuIxlLKeHh471PUqyXUKwVEA15MjAwhf7CLvZ0N1ClxpD5I+aMG9rP7AmQHBgcwMjqijI0gpX9SA0ikMihXvJibW8W5c9dRrByqr1OeJRSpY3d3AbPPPsPSwjPEwyF8+xvfQiycwqOH9HLIKghErfk6alhcWsTqyorAAvbtgf5+ZZzYAKD6AQ22Kb/F/i0JMGr3ByQbw/ai1wYXQGXqhCMCj0uFqjTkRzI0VTTZJX2JGMrFvOqrUCpgb29XdcogGpm97Ddr62sKlHH88nPhYBQXZi4oEEZGeKVSQ6lYwfb2riRfwpGY5h0GuBgU2NxaldwJWeAMYhn/AD+mpqewvLqK2dkF9W0y+YczI5oDaaw7PDwiffWFxUX1Y+lhM3upWsbAwID6Z//AIK5du6bxwUAZ5wMab2cywwq20ai2n4HHiQmN688++0xZBpwrqR8/MJDB6vKm5GyoGEaD0719ZhXlUD0sIRxpYGRkEKlkUmOb4zEUiuKwBpkdK6DWqKJWL8oUmUbBIyPDAsYp57a7s6PxzgAf1550akBzBQ19V1a2MZRhymED1TIBU5qWh9EXSwtcD/gYTAxgm+bRa+u4dPEihjJJ6e9TviYUjOPZg3Xks8x+6cMw5XNuXBFoXyjlNSYom0XPi529A5RLNYyPTqCsjAXKpnmwsLSIUITSVwHp8RfyDexs1TA6ehXf/f3/EZFYAuXqAX794Y+xtf8EgWAJqVg/YoE0vvj6lxGJJmWkS3maXGEFF89Po1I6wO7OFqqVCLa3whgfv4Pzl29jL7eLr37tdwTM//Snv0SxtIt/9a/+pbwlfvDD76MBBt4ZPPBovnj59pt4+mwB8wufIhLxIuSjwfMQ9nY3sb7+DJevjuHczDCy2SLC4TRuXn8N/lAI6+tr+PSTD/Fi7iFqhzsIRvx49HAO/f3jiMXSMoJ95c4byvY4yO3hsFFEJBbA84UVbGwX8C/++E+RiAYx9+QzPHn4ER4/+kzZd5mxKbzy+jcwNHIZ5VoYpYpfWVavv3ILk+MjePDgibL6bt26hvX1JYH2//jTv0fA58Gbb76Ju589wLvvvifpnWCggXPTF1GtenH92h0FSebmFvG97/0L+ANx0NsB4FrP/UAVpdq+shi4R/ns7mcKntF8m8EgrucE+SXN1jCSZex/Tfl4N0BiT2TtvGjNIQKv7R7M2dvJ08YBO5tkBme/ayFgQ6mwO1uzgSOLn3sKZ+uNxmFD2XH8m9lHGa8dbsoNyErgnnOZ6yXmhKN57ujfa0vZAVC2DjNOOaxUjhByepRQCtCDSDCAv/sv38e7b/8YwTrlyhzNct7XpXHP4Cn3c/2DIxgcGjLA/SFk+M7MoOphA299+Sv48le/oUy2Ck8Yzb2wmBgG9HbRly0BxWqkc3PLemvp1RtzWspQtb8cCR62i4LILm1yAsot/PoImOc+rJk6soA3iQnm4GYRa+5prTY/ZSGtgRqDCRYU6PQ5cIT7nUxOEwDiMzRZ3B2p2McdwN2HTAHzTp/VAe7QYeW3AZImBCV2lss/wG1mq+dTvYk7D7/HPHcT/LBX6ABJWuU0mYKmf5qfTiBY9ag2cQxh7cGxoxXVr49odzvgtyll2ze6AYfdgBDDYrMZGt2B4K4H+N/EVtMVmOi8djcwplXhjj6tK/jX+ZzuOu5sq5M0SX4TkK3zu12DAObE1dZOnYBIZ/bGyWdtd288/tPuea7zkyeBW92ufPbvtID609z/NNfvBdyfti1P+7nTt0NvD4Fez+PAQu236I3DnaUov9Fn3WPpN7pQ25LcO+PDXT/OcqM1x+5DjlSJCx12f7f9Ov/fVeQ/Rd/q1Q695s1e4+O4sdVrLjv2O84SZGu7WZ5jWOvudVLP1UENd68NJ9VlL0D6pDmk+/vOOniqVJiTR8Zvvz+aLJReE0a3t8y+vDUWOuvT7KdNI5qPufY5HfsX7ovc8ogWgyR+wPM+Ne5LxQK21tbw6N49PLp/D8sv5rG08AKFgwOjgEKZ8GBQhFqDRxE/9BqD2g7wXtmTAu8NcE/caXh0TNncU9PnHLmcK4hS6pdESL9foD0zJq3OvXy5nCCgcogt8bkpo9Nem5a0YfqlwaabwP2RJu8VQDe7Niva08aQ6JkecUYmxEkD4+Tu2dmNHMaMM3DNwcyJFDnPo6ps2wi7IH633n0nn8VB53Wu8how3nYe0zg0fWXnMgcIqxHK9/hZstgpD7G+toa1lSVsbixjZ3sVpeIuGod5RCIepdQTdBP7Uwx1YxRK7SUyULMHBwKDJJ1TKAhkJwhjGV0CtioVVQqBeJm9OnpO5rFNufUjZpQ5FBF0onEpQVRp5kvL3DC4xXAnA9o50DQPBM5hWbqlBGH9BLeou07WOU07qZVvDvH8v+5VN0A/X2L2l8tGjkcaU4Y1znITGE4k4tLtJyBOCRqC98EAgw1+AeN8Lj4P70sWMU0SE9RgbjSQzRcE4hO0J+M+kUgZt+i6R+AWAXsChdRFD/iDAtNZp6xPBgBGx8YkTyMt+O0dsT/5TGT3Uts7e0Bj0iKKhaxYxGSFEYCNRIKIxY0BLcspDa0agbIactm8fsiap4ksPQzYTwi+CfT3eaVV3RePiLlPk2KCfgS3kqm09Mj53UA4jHqNsjo0nTNMYfkROOac/D0W61PghKyskeGM2pYBH4KGlPxhe0WYcRGNSr+fICwDGsZ4ltkSaTGPaUAqeRI/mcgmu4EgO7MEZmfnxLIuFqjbndE9GaBRYKlQFJvSBGWqmhgZtGE/4KHaZIuYA72kH8JhTaY8JBK8J+AqeY5QUO1Egz1mhAwODyOV7jfAkLIoKjKQTSRTuP3yy+oHa2trePL0qcpAEJqSNjR9JNBGNnpNRstZ9W3Kroj9r4iZYflTPoqSJZzK2D/ZPpSPYhlZ5wSJCbQTAB4fH9Pv8b6ETP9SA8PY2tlX5JZBjaXFJWxtbmEg3Y/r167Ld2Hu6RPJfBSoE0/fgyqBP7OQMEBBRijB/0AorD4djsYxNnEOo+PnEQrHsbCwjPfe+QUOK0X4PYeIh/yIBL2oFA4E5geI9zRYv1UFkcgiF8CcSuLc+XOaSxgE9PpCiPX1IxBMYHV9H/v7FQRCMVy4eBnjU8Molnfx+PGHmHv2KbY3ViSZde3SVYxlprC6QgmmHdXBhcsX0D+QxMraIp48eqT6IGDMBZVtyKwatgH7MX0eCMYTuNd85GU2BzNbwgI6GDTiIjkwOIRkIonN9XWNTfa5VDotMH+VwZBICPFwBHv7u5pzaQ5MKZ5ikeA9TVGZUbOrfsc+xn4YDvQhnUo3PRAY2GQQhO1ECRb2Xc4V7A/LlBnJ7iu+4ZBwAAAgAElEQVRQSMkSSWFVawI8b750WdkDyysryjrgs42MjEhuhoA751COezMPsz8XZEzOMpOtvLK6IpmrqWmaejKTxouV5VVsb9M8dVJG0so0KbP9zKaEAcz7D+4p0+Dy5St49c4XsL2VxeyzeezsbmF7d1MBGgJ5sT4/kv1hpNMxeWZYSSMGAmj4SykP3qNYzmN5bUlBDY7tG9evSd6H9yB4zxfXrGjEBPkY3GDgcGiIjF5mSDDosSHjWwL3+RzbuoGpyfMYHZ3CztaeQOFCvoqLF6cRiQR07VoFWFveRXa/JMbDufNTSA+kUa1XcJA70DxWqdFkHWI3eL1B7B/klJmwvLyA7f1lFGgkXM4hmQjI+HhzI4vN9SqGh87hi69/A33xYQxmhrC9t4JSdQsH+QWUy3tYWVzCG1/8MsZGp1Tm+/c/xsIi9evDSCejCqrv7x7CUx9CKDCKN778TaQGUxgaGcYPfvBjbG0W8IXXvorz56dw+co01tYW4PFW8emnH+LH//VHuHrlEr71O9/Dvc+e4pPPfo6bt87jwrnrCph8+P67iERZPxn5njybXURffAQXZq4hFAsjFPLi6ZOHCpJduU5fjxp+8IO3EYtlMDI8hcXlFfzZn/1rjAxP48OPP8Haxjx8wQJq3hJ+/f77uDRzDbeuvIxA3Y9PPvwAm+srMh4uH1Zx9aVbKB36sLqVw+VrL+HJwzk0KnWEg5zTqgpM/dm//J+QGU7hxYvHkurJZvfw8P5jxGL0NQCKhQNcuXwejXoItWoQX3rjW/r95798B3/yp38i/RqCx1zX2WdMdl5FhtoM0DF4xMAxM1dkwsm9lnbtzn5MaaYuZnUHs7HbXtEA9wY4bx0izZ7QArc6wBBwdjbfxofHyZa0zBcnE1EEBQaglb3oMOcP6zKM5lqqtFppy5v0WsP3N/fX+U/EDbP/a+4NHbKH3TfZstmdqxhEqgVKBdHU1QD3ZNwTXA0H/fjBX/1nvP+Lf4S/XkaQQLP22S3gns8q4J6ZjkMjyvhhEJseMGTXZ3MFlKs1vHznNXz7O78n01oGq80O3+7xDUDswM9Nc08y0o3MkGUQWeDe1KlAcv7XzCpwruocvAw+bHXYTXaezQo0QHwLVHHXmbuelNXAfaYDOJtDqWl7fc5rZXEIwnvgl0Frh1SN81mVznUo5LMpMOM0iA1KuMvVCXTaa/D/LWmcFnCvvuN4DbW+a+rF7n9N321ovRdwqj7Xqg/bn/1M2nafV1xgvPs5WichV98Ve711zeZhvlnnTh3ZfuDi1DWPcs4QtfXpPnG566jzrObu724QwXg6uCWCWgdQN2jX+Wz8t4xSz3ootJ9XMPFkc8Sj52MXAczVV+3nbDk726h5HVckshOwOen8e9L7vMfJoHunT4Krpzj96jT3Md/qBRZ0B47bn/dzt1xPmdzuXaE3UN+tj36ev32edvztA2ntJe/Vhr1ARLdc2+cdUr+t7/Us4zEZGqe993FzVPs13H3bBdx3lKHXOD9r+/acL077YK7PnX78fo6L9/jKSaC9uz4s4dOuKdqKHVOv7lseGWuuOciCvS11jZPnGDdw3wpeOcHoHvhlt/7pXqvOUv+9+npzbv0NgPuzzktn7Q1NLZJmPbnru73uHTy+7RZHgHuXf43e67LPMfVspRnNXpQvi7/aMzL3YWTc57MHBri/dw8vZp9heWEem2trBrQXcG9UHgjgCzujXI6yzA1OZVn3kjWUUCH341Qv8SKZTgu4H5+YxEXp3F8R0ddLXCtA4N7lR+pIlBvY2FFCkXy5y2fIYuzO0moJHK1KaxwD3Hdrvc71uR37dq3hZxkoR290lg5/mk7mZtnbZMwWcG+TmVpSOOaaDu+KmzrncVx+wM0oULOs5pSlgxtBDxm/CmB3DjRqBCfSwkMBDzfO4YcRIeq2M419bWUBayvz2NpcRPZgE34fmYv8rN0gmcOIlZhhRyXTnmAyAXyCSEZ324BTKh/BcUcqxRrSCiyV+aM5IIjJ40q9lZ69xyPpEDJ8GRWyKdj8joxuyTp3nqF1sHG6gQB+j9GO4k+AJp8GsJLEA6VhGmSCO4xrB0jj3wnaE8Q10TSa5Bb1HQJh1GPn4ZRSOgT8CNxTYoORM5owMlImxhUNcqnZLxZ5xJisHtYFvvb1JcXUJgOdwCB/GFjg/8n2I8BAgHBne1emikUaYPrI+E0KYCDwS2maza1tsWkJPLCcYuF7IePbg4NdeLwE/ihd40MoEnAMZglIGykb3rOYp+Y2QWMDhpHZ7ff6BfDxvmQbso5iUdYhTTOqKBZymkwo6UGQmkw5TiBkqkt2JhxWgEUGyMq8MGnqBKAJIBJgJwOZ5sBsZwLiBO/5HJR8YXtRgolgO0FTslcJMLKOCfrS5K3RMEZz/BtBdsrtECAg2EiNd7YjgUCCq8wgIGBOYJj63QRuDbvep35hsi+oEc5+UW4y8ZW6xJQnst+rVQVJ+Bn2XUoVsU9T9obpSvw3f1gGnz8oySOOifHJKWUSEBTY2NqUSaiCU04+Fq97SKM+Aal59ekAM02iMUTjMWWbxOJ9Mr/kNXjNjfUNlKtVmXnSd4KBG5oKU9KH5oCUSUkkTX30Dw1jdHwKgTABwEVlSDDDgibAJDxNTozrp1xkAGULpRJlj/LSS6aWOI0s97M5MfWpkT+YGZaudzgaxdVr13Htxm1E4wksL6/ig/feRyF3IEPDAo1IK/RcKMHbqOqHOueos08UZfbJPhCNRTA0PKTnpeHu3n4OlZoH0Xg/fIE4VlZ2cJAt4dbtl3H1xhVks5v46ONf4vnsXRTze5KxCPrDGB6YRKMeQCFfQUILWQZ9qQhqtSLmX8wid3CgscOAGFnSBHZ5SOCYouTWyuoqgmEC0sZgm32eUl2cl0qlCspVauubYA7HBdtJXhySc2koeEJvBe5vGMRkf7918xpu3riKB/fvypyVQSf6cpDlzvHDMTg9dlVGuJTBWV1b0v3pg8DxzevT5JogcTTaJzkYBhBNFlBVEioE7ubmXiAS5zTLMcF51C/WPo1bFejL0lg8oGwmrj/UxuccR4Y/M3NGR0bEJue6wb7NvjYzc15z86ef3pVUEMcSpXd4f86He/t7mgsZmKDxrgIdgSjW13bk0VEslVAoFSXjMjCURDQeRChM7w+vgjg0CmVgYmR4CP39A2L302eC2uDPX8zJ/4NtcOP6dQUoKLPDubsv1oe52VkFzJiZwiAdpZ/uvPIyhkcSgK+AR4/u6XmGM2MoFaso5Cq4fOkGSoUaEn1p7Gxn8eGHn6kdX7lzR3Wxu7OH5YU1SQJxHY1EwwhFQioPmcyhSBiReBzxRFJZIRMT01haXJEZELchxdIBPN4Sns3ex+L8rALLffEB5PYPEfAlMTYyg1Awge99739QgOiDj97BytoTxBJVfHr3Xdy4/pJ8BFjPnOMCwQaePLmHWq2E9dVNlApApciN3RBefvkLOHfxHKqHVTx/TsmdCXz1rd/XZo/mq5TqKRS38d4Hb+OXv/wZ+vuH8Ad/8Ed4PreI2WePMTiYwuzTBWysr+LZ07vSoZ+YSGNsfAxryweoVKIIBwfE1qAfwN7uBqqVA9x8aQIv5ufw3nt3Be5//WvfETifSAzi8qWXMTw8jp3dVSys3sWLlVk8fvoY/alBxHxxjU9PzYfs3gECoQAWVhZx+eZ1TF+8jE8fPMGVm7e17uR3D7CztaMMJwbA/uh7v4dbty9jeWkWW1trePT4If7hJz/F7Vuv4Nz0BZTLWYRDHmxu7OHWrTfw2mtfRyQ8gOWVXQW6Kb30+Nk9bGwu4eatq0YSDWFltJlMvkONRQZjuVZZ4ICeKl56tXDf4oBc7Yc+h4zR5RBvGDvtbFL3x3QdJ/3Y7Fu8enZu4URIoNSLNtUNrfuG9NOie4hxo/2U2RsKkHWgeh0cHIa6SuCA05JctPtnZx/YuXdt7iWN9LfObF5pmRuNe3gCCkyzvJGQD3/zn/8jPnr3ZwjUK+DMYjnPRrLRkWFhLNTvx+BQRlI5zKyiHB4/QVmifLGCS1dv4bt//KfycRHorfI5UocC5o3UjKRYHOUUAR8CxwlwK9rSks5xntt8ryWro+fVtduBaG5tRdKwgHsHcN8Jflig9VDgtSmD7TfaxTt7Xsso1h5Vhzzncx0gfRuA7GjRa4+tfbrDdO/Sz9znFPu7DRo0gft6HTXXwZ+HOMt8t+AR+5k9eGpvrZTshsnycBjw5vlaALMF7t2gsw1WWdNeY97qdAzHJM20gdMvXcEj02S2B9nMkCZHrNlVuwEMnWBNt/Nbq+u3i0fY6+koqcBdO1jSCxxpA0h648a94KXm32VM3fGp3iCK64OO1rWtt6Pgw9GMBtP9ncDYyUfkVhmPYSd2An29gLOjFdEduO/Wp93fbR+Lpzl9d/vMGR6+rcrP0tCnB+rd7dLriY7rh+6xY7/fDYDtOi5cc8NvG/foVpbTPOs/VTnO2luOm2vOeq3jnsk9hzaXruYN7D7C+tyYN+zcfVx7d9Z1tzKcpq5PNR91qZDTXPus9XjS5zsDhkeB+qOSUq06bP7WTZ2tc5Y2mYDOlNBi17d/rLMOuo3L5jea17Lr0FGmt/1st72o+86nnYd7zSud9cw9wmmj0yf1l99mv2jWe1eD2u7z/HE69836dYRjTFlbZAv3mGrtn1pSfDaTkhgdsSxJyhaLksyZffpEwL3kchbm9cPdXRO4D4YQDhG4Nwa1fFVqFYH3TYNa7t+07+dGmH5aXoQjUQH3YxMTOH/+osD76ZnzOr/xh91Kvo7c3zo4sbZzro7XbDOri6MHPdILHMnAswL3znXaFm+nFZr3aNKMnAmu7d4ubb+OQnVuzk+aIE77fguOb21UWjplJvLQ4k60rmqTGVR/buC+qXXvSrNyNlY8LBK4J8BN0JGsy+YAtps2p2EcIpYOB9SLJ0B7sL+Nna11LC/M4vnsQ2xvLYvdDDLU/GSR+xxmvAFNlaZNE9JKVWAfwRWCm7YuzWGF+sUEp2vmsMnDINn/0mU2zE03iG8PHLyGmMbU/A5S+5obXDNRErQiW5SAi4hgDoOZwEUrFd0c5JSKQiA0HNWhkFI+YiyTfc9BEwoJ+DVmtYaRxM/wx7L1KRvBz09NTWBgoF+HbtYxAx7UE2c5CJrZrAcOLWO6a5jp8URcID6BMx+1mfXMlEPxCrwy2RYEC418T6PuNfraBDJyeYHaBN+Y3UDwkeVlMIBgJ+twa2sHO7t7OMhmNcgpS0RmfJ3tFoDJmAgR4GZ9BgWCk83K9iCDtlSqiolO7eb6IVlqhnkkA9dyGYEgDWlj0pgnY5rSPNtb20p193oD0pVXpgC1zzMZxGMmQ4LSFgT1lOLnBGVMxgXr2xgRE5wjGEpGpDTgHUNbBg70I1DFSPxQI5ZSK2TaE7znywR8+DefDGwJ0FvmPMFO2z/JwCfozgAF+yvbgcA2yyN4wskK4Wc4hjhxcuKV3JIzdvg9BgTYZpOT43qfICYP/ZJ3ChrJHD4vWcC1+qHaiMGsQq5g3L29ENjLz7MMNAklmFUiE5+BqnBYgJGHgbdAQBkIRp5kUs+2urYmOSD2z9u3X8L5mRkcVmt4+OghNtZW1V4EMphl0fB6jS9CKCw9YZaJP5pQPF6U8kVkhgaR7OsTiM7FeXllEdnsvtqHJpFkFDOj4rPP7mNldQORWJ/0ny9cvIiLF85jKDOgen385AmePH4q1nZ/OoGdrQ3sbm2gXikK5Akz4NKoyfB4b3cL5UoRA4P96B/s11hhn2UAKBiKwOMPoXpI6aER7O0X8WJ+BUOZEbx8544Y0g8efITZZ/eRP9hRwMHToEdBEn5fRIz9vkQCA8P9yJf2kMvtoOgEEwiCsQGqFTJtCQx5lA0zMT4uSR2OaQZNGMSRbR8BDZ9osAoqUbqDmSpsJ2aO8FkJ9lD3n/OIGcM0/GRfrSsocOnieWk0f/zR+8pYocUHA2tZsrirFYwOXNC4Gh0bxOLSc3lJ5HL76vscJ2z7cIgZOGGsrW4oyKTso7KR72AgjUa7DU9F12GwhWM5mysqMNjXl1Jwj5JoHGPU1b/90m3hMZSJ2dzckL43AXzOCcreyRfE1GcwjDrjZDbz35QLY7CN2SfrG2saM8aQvKFAFccGDYYZcGAAkqDE+ua6Mg9INuXcEwgyAwzKDiAjfXpyCBPjowK2lL0ymMH6xgZW12kyGpK0EduAQVKOmcxgRhI9hXxR60OpaPwIvvq1L+PK1Wmsb7/Axx+/L2+KsZEx1cHiwipGRibg90Zxbuoi+tMZ3L/3GP/wk58hd1DGxUvTkgvaXNvQc3AOLVfLCEfDkohioI3sBeMtkkKhWEYsnsSly9c0F1AuaubcJWnHzz2/i/ff/ymWl+eQiCeQSmSwsZrFy7dex/rqhuaTQvlAgPjq+gK++NYtbGyuYmhwTGbPh7WG1tG+RAi1wwL297dlHl0tAbNPl4FGVF4a9UYVB9kcLly4ionxSzg3dU0GxWxDykTBU8bK2jN8+tknAqiLxSymp6eRGRyHzxvG3NMXePzoHj7+5GeoVJdx8/Y0dnc3kEqOIxzI4O23P8HXv/5tXL9xTebI//4v/nfE4sDoxLDMfi9efAkv3X4Dq2ub2NrK49qVVzBz/irWNxawsTOLXLGKp8/msL+zg75YDF96/U1srm0jEU2ifyCNn/z0pxgYyeCr3/wd/Pqjj5AazODm9evI7uziB//PDxRgZRbFn/zpd+HzVvHTt3+EZ88eau3PHRTwu7/7XRkQ//jHP1DWAvv9N7/9e9jdLWF89Co8ngQWl3bw2mtfxKPZ+1hdn8Wbb72iDLKwJ4HDcl0BUQZeDROZsmtksJi9Ce/DfQUJCASe3a+TDib8LPuM1qcm6OVm8HIDbf5tCRBBf0Bm5uTSCLiXFCABfcf40knfNZtwAs1m3yjJLUrjOHrldq9ozWUNsixX3RZ5ypw+jmxh2w6VzprHddZnJS3Etg/ou7GwH9//D3+Oux+845jTGuaxFegxpt2cQ03KL0kPDKjy8KA11etRVlquVMfFK7fw+9/759w1oXFYg6dhzG61z/Lw+QlgU7feIf67gHXtuZz9sYB9u1emKavDtm/B5SYD1ex9W/tn/tsatLrb7LjDL/sAJZ8sS8+w0235rGwO9fmdFFD9z4D39vDXrR9ZLXreW8Qal4Gm7ukEF9wAhftZ3Ptne4i0+SIGlDfAvdm/m7KozkxB2yVsHBkX7eFtcrXOD2wLK5VjvmPqjwQNV+ZAs4c5YLjZ/pvgiR0Xtj6cz1oQi9fUj6uX9jrwuw/QNlPDeoS5gXm3Tn3neDafM/ui5nc6xkhP0MV92D06qjr+0gEmGOpb83VaIEX91LZKD8b9cSBRh5DWkVJ3+4ObWNXt/bMBMu3A/dm+a+5+OuJze3131u9x9z1pnm+975gXm1Kdqi5PunbnRU7qF5+n/uw85L7X573OqR76lB/6b1WGk4D50/SVXmPs7M/QmulamJFWJhdJ0/Z708fc9+hVjk5c6+zl6g10n9Scn+deJ13zpPct0Go+5zajPumb7jnFSqTY75jsP9suTujzVCO9Vxu5x57Tmq7rOWCxc/vO9egk0N7dN3q1Qa/5p+e8RHmV001tJ2Yi/Sb9ott3fxOd+1511bE6md50RJ7PnVHbAvjlS+WhxDjPu0FUSiVlia+vruLRvbsC76lxT+C+mMshFPCbHwH3hqBqCclN4L5pUmsJOwa05w8JqKPj4xgdn8TUOSOXc/HyZWGOJCGy4dznA5F9uO1wb67sXot7M1dko73JHRI29x1W4/50w8oZjsdJ36hUZgE17Bc38t1RWudzn2eAn768LZ58KwbvgI5Oau1R7kEHR79Ze84VnChQ28GCh03qxQv4bCAcdMBZMdUd81ZnCeABS7qpkr2BZCQI3G+ur2J7aw0Lz5/ixexD5LO78Hhq8KAm8ITAHg+0/Cz103kfMtYEpJcKMpAk6Mm/E1RRxyXgESTbvS6wneCs0rnJLOZ7gYD0tgmEEYTmdyURUySQacAcAphksvM6/J3sVukNl0sCn1kdBmR3jBMd0zY+HweB/T8Be8rRcAAakN3UAcFbMsGVmlKtOuB+RcAcryvz1mrNyDH0UzOZchtFZRpQLqJSYbDCBEx02NSBzhxOUukEYnHLGDdmqqwb6qKz7sj+JZhK0CASjYvdmstSfickyQodhqWzTYY/GfBk5lNWyIDhBB/4DASml5ZXsLG5ZbIY/GSUO0E5HxCJBRGNBRGLsV/4JJmjA5SXRmgMyBgwYIcGn7mSRJW0VNVN3TJQkEompPnObAeC8pT3KZWrqDjZCywHGaNk4hK0ZF3SjJNSTKwr1i/Bel6PfYCgH0E3AoIyg2X6fJaMT8PSb75oeKb2aoj1b+rWLMwtNpsZG6wfthXri0xpSTcxDb5mTAIZMGEbUCKBQCZfxmfAGNYawp+5viKfCgaZSbksI+EKSoUKxidGDUhLc2IwQGQAX16bQSozWZrAQtUxsSPDl78PDA0h3Z9WvVGmaHN1Q9egdFAimdBzSDub/TcYEmt6+tyMykeW9NrahgIiN67fxPj4uLIBXjx/LrkXo63LQ78H8WQfCswgYGv6AwJ7CzkGGhoab5RoIdue7GYGZjKZASwtLYjRzSAEwfzz588L/F1cWsXcHCVQDgSG3r51G5lMPxr1Kg72d/F8bhZLS0vqJ9FISAa3pUIOqNMnI4ih/jQyg/2IhgPSlF9cnDeAMxqSBvIHTF0n0wPIDI9jdz8raYZaw4fd3TwO6z6MT0xhcHAA+3tbmJ19hO31VRTzWQW6ggF6EvQhGkuIGR0I+1EsH6BY2MNhNYdGjRk6ZLAGEfCFZVbKINn5mYv44hffwN27d/Hg4QO1PZn3BMRL5aJAMZoFe/1eAdrFHL0VDJA9OjqK/gETuJBpqY9ZNiFjRCzGfFj1Ozw0hOWlRdWRfAMKzCShHBFlhQKSJCJmGIszW4PA7a76EkH6dLof01PnkcuVsL62CR/rxMlSoTwS5yYa7xIQHxqiBn8cBWbBSPKrhr54AokkWeY7WF3ZwPDwMN740hcF7j54eF8AOjNgOJaogc8+zb7FYCHHUX+6X5kqfBY+L+fsXJ4G2iZAtrNDeZiSAoMclzQAJnOezNy+VBrPn79QYI9rRDQaRirdp+Db7OwsVld3MDGexshQv+RRmLETDsWUFUKGQDqVVHYC1xqDqXLcVrG8vKI2p8k4xw3lfC5duoCLVybhCVaws72hrBuOTRqMMnOJTPqhgTFEI0n9v1Ju4OH9p9jcOEAkzHXKh2qFc3nZSHbFIuT8KvuHm55YIqEAGIHLuRfz0rj/gz/8nozD08kMMplJDA8P4SC7jo8/+Tl2d5dklKv1sdTA9Wu38fjhU5PpVKYhcA0NnwfDoxMYHh3Hl9/6GvL5itj1i4sL8vAoV3NIpWO4cH4GtUoDv/z5eygWuFZwraPxeAW3b7+KdGIYY6PnkegbkH4425hz/MraAirVgrJb3n7777G8uiAfgnKxhsnJKTQOK/jk03cwN/shUv3MCCtioH8UoyMX8P3v/xBvvvlV/PEf/wke3LuLX/78bRzWy8iMpBBPxHDz5qvYWM/h3t053LzxOhLJEbXbzu4GKod7GMqMo1Dw4NHDxzh/bgbf+d1v49fvvovR4RH5M/z9T/4BxWoJ3/rOt1CoFJAv5dX25UIV777znvrtpUuXMTk1inQ6iu//1X/E/fufYHRkWAHu27deRbFQxg//7m+wvbOquv/DP/ojjE+cQy53CL8/hVwOGBqcUKZTuZbH2Hi/slkuTVxDwBsWocDI5VnG9aGRVnEICZz/2Yfq8klpvU4DurQDY65vK1vMGrWb4D4B2jDZMQIACdyTjEDQ3siw2P2hkTAxepUGuDfAphu4NwxeKyxj3tc+0QHu7VbyRNDCwfl5NQH3+iIBdwY/gWjIj7/6D3+Ozz54BxGCuAxuuYB7SYFxLWUW6OEhhkdGkEylJPejccwMtkoZlXoAV2++gm995w9R0cNVBdz7rGY/rymNf+qqm/pgNlhr79s6UHPBNaC8TSd2DuN2N+OcPK2wCa/hPhS37add7e1mo7sP3KpUZUg45mRWNkfSOSyrc8RvHvgYhGjXNbb3t/c2bHWnf7hAe/u+MlGdV2d57fO42fYC1Z3nNH83+6TWAbgl22l0+k0dmwwPJz/YkWjSXoll69CntwEFPYubsW67fZO11s5cs3XJsrTK49y3Kb1jAZWjqIE1WmvWnQyATRn4LPaY2Al8dIJcbeB+U5zIxU53nrd5n07D0ubw7izjKZCOE4D74wBbR+3pCPvWXa+9zqk2sHiac2y3ceEeO+733XV0/LW7A/edbeO+xlHQpjP42KWPdGIFbXRLgwdYQOqkeb0NqG/CbE5Q6oSmPunaJ7XDb/r9Xtc/DTh9Utl+2+//JsDeacvSqz579b+ugOFpkcy2QjkBwvYdhT7R6kLmM52XP6kM3caee335vPX6efve573faduw/XPteuSd66r9rDnbd8CRrn1Ax3Tsoh03HTWPBaY726DbvdTWR3kTrsdx0X1dn+sEjk9ql177mTOD9k7nFOv+FK+TyqXLnXLsnO5zR3XulT3X62U2iW3vdrtPc4XqNKp3Za7ZUWv3MO69kEjJwaDIP8QDDvb28OT+fTy8fw8Ls7NYWZzH9saGkcuhQa2jc28Io0Z+h+RP+TJKSeVQqh0GtnbAPZFgvEj3D4hxT4UHgvYXL19CemDAsDKIRTk92cLjlhLRJj1o95WCzVvBQQdq07vaEzK79TcB7t0dpFnxHX2rGc1qsxO27BLTI1uHGVO04+ICp+i3HR9xQPqmGr9rw2LTFrtM2/Y40owttE3rrZTO5nM7OvEESNgnZXKgg6cB7tVPLQuMuvc0U/WTle+THjMRS7LtNzZW8fDeJ3jy8PlMtrQAACAASURBVDPUKgVp2x8e0hCW1zUp3mQ+E0yhUSyBDv6QhUnWPQEXbp4JYBGkJSBL5j+ZVkaG5FDAtqJSdkIgjEaGM7W9/X6BqgQ5KyVqmdP4z2icS2YlFtffCFYxCCAWrPN8rAsDBhvJFmop8/4GkKWsSUFAl5FcMZ8RIz9IQ9CgNvv8rNjt5bKAe8pKEECTmaIMU8nyNwcNgnCqXwK14pqRac9MAkrTBI2Brs9jZBdCAR2oORgpD8JnYvMb9n9ZIC+BRAJulK6hbjuZq6bJaFIGBTYoV2HLSdNMNiyDGxy8ZIJKoiJfNPVTLmteoe6+gFGfB6Ew9fj5O9lXNYFWA/1p1QWBuhcvFrG1uSNDTslreE3gg6AadboZEeSBtMjABZnklBEqMePAyNbQgC5DYDqV1thigIPSIVubmzKv5csGdFi/fLEObZuxjs3h1GRLMMhBEMNo81NmwwbfyByjXI9dBMiSdCY5tVPN6NhLl5tt5wRHwjTIDeoAS9Y632d9WiDSaNwbLVq2sc3i4FzD6xDYJ+s6GgnrfbanDU7ZIIL8FXxeI8lUKSvAJI1xpS2ZKZNgPO/LtirkSxjNDIvVbVOnydIPhmnWmkIqRdaxGcsEIOkHsL93gPGxcaSSKYGDOzs72N/bMabB7GORCAaGB7F3sCeZFwEuHh/qtYaCDwxsJPoIjl1QEIbzQ7VKA2dqqBs5lf6Bfpma0kS5Uq3LSHRrcxcbm9sK3lHOgExeGuzu7TILICvjYjLLeR1q93NcUPqjLx7FQDqFsdFhzExPCbR/9uwp9gjSHtbhCxgvBWroxxMpmfJmi0VEopSDYVZESLrk9INgf87u72Jvm/XAvkp2egzJ1CASqX6BrZQxKFcLyO7TGDeHw1JRcztBv1RyQKawlTKDR37pwbGPLy4uqh/4g354fA2UygUUy0VJe3AMs1/mswXJS3FOODczI213ticZ+we5rEBezmFc3NgWyQQzFKJikpLdq7moZsyJa9US+hJhZeWwnhg0YQYPg4DlckFZD2yDZCLlmAp6lSHA8cP2Xl1Zwy69DZjF5JMFs2R10PChWqvLMDSZ4Dj0isFcqx4i3d9vgo8hzi8muLu8sqR5jesA+znZAQTbGSS9eOGi7sWyx2Jx1T01vwnWc62hpBUDVcMjg8rKOiRbVhJoBNYz2Nyk74bREZfWfYxa+5C0E+e4VCKKvLKJihga7JdhMoOQ3Ihw7mYQiZIpDRwqeMu+zzlpcuIcBgaGZeLLegiFg+hLhxCMejE80q/gIuV4+FzpVL/MdtkdD2sM8kRRLtWxub6DYDCKsZEJ9d21tRVUSkUFHTMjw/LZYOZLIpXCpStX4QtSCi2E9c0tLC4sY2RsEiMjY9owMQsiFgsjm93GkyefyqA2HCZjto5YJI5SoYydDcoI5Y0m/s4G/IEohseuIp4YwFtvfgU3b9zG87kF3L9/D0vLC/jSm69hcCgpU3DjK+PHp5/ccwJkYXlYnJu+DE8jhGQig9deeRPr6zvqz8xK2tvbRjDkVR9bXV3AT/7hbwFvDcvL80in+uD11PDg/idAoyQ5NQaTUqkhhKPsM34MDg4hHA7gg/feA9VSrl69jKHhPuSKO4jFEsjnPVhaYIA9hv6BYQHk/Ewo4sH/9Z/+T6RTI3jtla9jauoqLl26ChLX97Nb+OHf/jU2Npfx0p2XNK9vbG4gmU4gmezH+NgM5p8vwe+jAXO/pHn6+xlk+ggffvSuvB36YnFMTp5DIBDG7NwsdnY3lTlGqZ9XX3sVw6PDWFxawe4uvV+quHL1FvqS/Vqz1lfX8Xvf+C58DWZSMQhsgq1cBzh/N/XJnWwb/rvmMJPd+83jDycu2UMxWdzAfYuJb1g1DJx7EBG72gFF+TcB1EYG5rChd4yECeX0rNyJazNutC/NqymV40jeaJ/lYtxrl3si495kp1rgXhlvDnDPHXMk4MVf/se/wL33f4kI5WyYsdADuOfiQn37WF+fysi5lvMHDWrrnhBuvfIGvvz130WFUad6TQGlTuCeTaA6caQRJY+jPa0JdrjBbnsqdojlxttJHzdruluRvPMw3O0Ax/nM3KodiBeZydnDWqNgt2SjTXaw9zCHydaByB4ULJhgwVDbB207uZnO9r1uwIQtu93zN8trQXhHH7WdFSy1VL1sJqw5jpi1QNkoDrDReg6SU1oMtBbLv/1A7gZJTNnsNU1gxdHMMYd4p32sRBP7M5l06neuk2Ozl1v8ywUCtLel0Y5316Wtz842bj6X+keLce9un7ZD3RHVgFa7nvl8eAxw39k3O6+tGnV0mbs909G+3AIrZGZ9NBf+SPHd1+gFotjzULcy9K6P3ox72287ZS/OXLcKUrlRl3awxsSZrGzZMSV1ARm9GPWtc7q5zmnAq7M8T+f1egGTZ7lmt3KeDihrv0s3MPSs5bCf/zz3/zz36tU+brDTPXf0AmBPd++2sL+zBrSA4Nazt1+tW13YNaJbfbk/37lXcT/X6crc+tRp+/J/q7YzJXMHNk4RIHU99JG2dN5rD5xodLiA+zPWWlNDx1nvnS5wch3ZtdElbdiF7d2rfd2l7NbmZwLtm1lxpi6cEOUZK+LoXHhcHZxcP91u3w24N32k+XID9V26y5G1y24tWxdou3FnPZrvOzXkZEYKX6RPYaMhsl4xn8ezx4/FuKen4NrSIlYWF5RV2zSodcB7Qyo2JBwL3BPfsjKGRtmBBBGy7n2SYx6fnMT45ARmLlAu5xImpiYdA1tjZMt9VBPAd84lDne8DQc3WalOZqobH3dqgHsHz1/87LG6tHvhO01c57QLmd3zteD5tq7dsQKZf9p0z45p9MwdtvPiLe6U0dm0ryYzxFURLXmc5hRt5ytTRrPT1atzw26NWUW0cjRD9Terd+98T8x7Ao+UwKHhanYP2xtrePTgUzx5cLdpdgqxyWtiW/NHUiVkEtfIaqbpZ16HfsosGOCVnyUwFNb/CQ6JYVUqC9AkAMPAAX944CLYb1n4hh0f0CGQUSqCwpS3IHARDkYEXOvz1sxWDH+T6i59V0f3np2ewBR/1PGpI16uyOyUjE/zHAaUtvfkfVlflCRRqjwjWem0GIx8EbwnqE/Al0EDC+YTiGOfZb2EQwGEI8wyMPcnYN6XiDma43ToNCEZMpoJzPFfBMmKpTIqLGeF/gAMcrC8NUm7EHAj2Dw4MKQfAksEtVhOgsIEPnm49PqMbI01siiQCby767DbjZYmwXoxWJ3MAB56GVSgBBAPw+vrG9je2pUOOgM78geQYYYDojsDyvgNsN0q0vu3sjM0AM0MZ2R4SZNdgn4ryyvSpSYgyLKzbvlKppIy9iTATWBQAK6jk2/HhJXT0Xj38H0GZozpsDHCs21f17MbHfqSAFnj0G0kgfgeAzccDsri8NOw1tyTfctK3vB6fE8GtiVKMtHIkGaqZF02BKTyUElwsVauauLk5wnuMovFTrjKKmAAQYxhSvyYtCkGtJjhwe9I1qdCWR4/pqemJYNDTX+xMP1+E8xhEIru4F6f/BHyeTLmjSSW2idA/weCrUVlqlCihVkHlENKphLIl/MKHoQjxiSZ3gqUF+FYlKxNfz9WV1dw5fIlAYRLS/MC/GzWAI1RKdtE89k7r7yGzNAY9vYOMDf7DGtry2IPNxjUY9BKBtgsC4NqBWNsqOAVJakIYhvj3MuXLip75fGjR9jcIhDL4IdfwSYyuPOFEoZHM8jmD5DqH4I/EMPubhHZgyoSiSGMjU4i1Uc5nk08engPhWJOBsADQxkMDY+hL5mW3NDe/haWF58hu7uGeq2oiDbBE/o4xKJ9Yt9zbDE4xr7CRZFj+rBxqEACjTiLlYJAYwLWbNtquYpivig5Kcr3jI6PqW0YIGF7MuDCTkm/i0SSxrM0xCVLtQ7iWzT+zWULaiPWVyRKgJdeCj5lKXAu5bzAccU2JRuefY5BFvbN/YN9ZaUYLxMGRfwYG8tofqZHAOWiAoGIdOYZ5EmnhwSi7+zsS3qHQVNq2MfiUZWT7by6tqp2Y+YT5z/Ok/w/5z5mXHB+5JzHjApKchkt/UOk06nmHMf6IlherBS1NjEzgIGevd0cyhWTWcQy83kkyZPLYXJqAn2xCFaXl2SunOiLKCuD8xB9QAim8llZZ1zLKLWzvrGucl69chPhcAKzTxexv09mehKV+gF2sjuYmOqXVBTrhs9BGZUlArk7+/B5g4jHUzjYK8hENxKKSSuda+P21pYAfK4hDKxRModSVecvXEAilZYhM3x+fPVrv4ONzR1JwaysrMAXrGBwKAqfl5JBe1hdWcLU1AgSyRgS8RimJ6awuryBJw+fYH83i+XlZd3LH0ggGB3Hpcs3lQHBLBhKET199hSr6yv4zne+jStXLmJ9fVljkPPEk0dP8Oz5U9U/dfGnJy/i52+/i0K+jv/5X/8vCAbj0vVne2WGBzCUSctTgoass7MPEQjV8dnd9/H4yadYWnyGhfk5XLtyCdeu3cCL+WWsre0ikRrEK69+UVJWNFOmgW3QB1y4OI5YzIO79z6WPBvqMXzlrT/F/kEFi0tLmH3xRIHGK5evKjgxPX0Jt26+iRs330C1RhOlBHb3lvG3P/xPyOc3FSh8/92PgHoEd156HZMzY+hL9aFSppFsUsbnT58+wfT0KGIxP959721lInAlm56ewUsvvYLF5VUB/DSmzudK2NnbxMhEEh5/AStrL5Sd9OorX0EsNoqB9CSGhyYwM0b5Ko8yb6yvDMc21xgGYGwwluNf+xIFq+zesLU7Pe5A6z5gm88Z6Q+TvWX2bAzyGy8iD6Lcfys3yhxICQpzD6SALYnoDRq3cq/EgLuVyrESJRL20rqkvZA96DXDxIKu21heAgU7DjBtB38HWFUGl1HVVOBX5rTS5fRIKufeB79C1NcwEjeO5r55PjLueQ9me/kwwiyQaFT7NhmeV8omAOEJ4c4Xv4w33voGyjUa4da7A/eOJI68mQikixludsIipjhyPhZENPv4Vlvx7/wu61TlcwzIhOu5jFWPbPIFjFqL2NZZkN+nfI8lodnsTWXdNT0RDDteZVUGgpGp6ZS5cd/fDY67y3IcKNp5QOc13AA/JfNsOdw67k6PdiQA2jXRpYPvFMCakymzw9HgVzaFc582gLlJX7b93GGHaeNrwHoBfc6/3X2mefyxWKuAewswt4ImzRORW+6oLbhg26yVUeGuy27j1jyDLWvzwdskpQykcjTwoh29OzbXweY7ej878BwSivPPTjCmWx9u6xOnlMoxZTPzSuus2Q7cnwSY2Pc7AWN33+sFHB4ZUypNd1DMff3jgPsjwHXHZNaNfNedkGe8RNwYjwUzWthbe5ZMZ7s0n88m+3d74DP8rRMIb+s/p5SPOu3tugNQp/v2b/Ld4+a209299amz9Dv7rdMA9yd9xj0PtfeJTqC+ObPZ2cOZj9uftBdQ31kfnetaZzk6+6e7P500znvVfbe6+LzXOmv7ms+fHqg/TblcM7Bz9bYVoilgfZqytt3PGZ/dyOlHy9UN6eQ6ZCFyAwbbuu/8/0llO009NPtKG7DduTF0yMctlPekW5/q/dOW7zQXOyqX436Go0j9STr3Wp2ILZlNwRFZqqNrdcs3ye6R7DlCnpT5vH4okfPo/j08ffQQa0tLWF1aRK1cls691EeIETneipZ1b/FLA9wz69aw7rUbIeZCg3ufzwD3U1OYnpkRcH/+4kVJ/wq0d84FPBto5XfkDZvAe5MA6xBcHCi/WXP2/OOMjCZwf2Ryas5G5hfbxU81SbdCAWZQdo0E9IjStXar5p7NApvJ4/O/nM7vYjm4K+Xou92fu60enMFm2FAGpLeHQ1NPLafgFnBv06+NDjM1samzXaZWezGPvZ1NrC7Ny2Bvd2cTB2K0FlEs5iWBEY9HBQoSbCIAXKmQpXuAg4N9AfeWgc+NP5mn0VhUGuUE4MmiF/ucTE+aGYaCAo54WOb3ZLJKxrrDvOcT8OAsXW4Q6A+JbUlgW3IxTvoIQRd7YGMgQKBynaCWAeUNyEz5HvNvAerUERe7xpqamcMVP8d7WlA+kUhIA1rMO5XFmpQazXSyulkODiqWg4zjgcG0mJIcIn4yiWNRyQvwvgSea4cmuMH24bMSxNVAOmwIXCZYzwADmdH8nWZuZL+nk2mBUGRBE/wlAC6z3QqZ9V5UqjUc7OeUTsOBTG1y6lsTkDRnErMI8PBs+0e1Upb8DLMAyNyWKeDWgcBdAvrxvjj6kgmBk3x+SR0dMqhBgJDgJuuWciImSBOLRJBKpyW70Rc3ppLra+t49vSpjGApt0ETVMrsEPBnffDvBMBpIqt2dA51nDMNQ5dSPgw4sB+YmCHbhSAgszTE/C+wjxZVf2wjyrkwcESQjyA+gXsGXfg+32P2gmX3EyAkI5l9lvdXe9SNLFS5UjKBIw+DPWHMzEyr3KzXg72sWGTyLqDjJpnPYlAZU0EGVwjcG/a1kXEioC/ncL8xAGb52HfYF3P5vDHb85lILRcXZQwoK8Aj/XACoCyHgkw19kmOXY5hAh5mOs/ukylsMjsa3rrSrSjtkk4NIBanMSn7DRnOQwJnCRgHQ5QEMgGAYtHISfFFqR5j6Mo6oiSUGSNk1JNlXy3lBGAwCENN9Eq5iNzBHirVEkIBBq+CajNiGdFoSODd1NQkrl27qvai2WQhT5Z5XZJK1Itnn2d/mrkwId37YukQAX8fxYQQDKRw7ept3Ll9B/PP5/Bv/s3/gUNPRVItlGYZHpuU9Ai1+Fm+pfmn2Fp7jsZhSVFtth3bKR7rk3mrz8OgJQ0oCZIxS6IkfXQaiDJrptYwwUkGZsjU5Fwp0C/AuTAhSRjOW5IfikbUhpwL+cw0jx0fH5XElLKUGBzN5SQfRXCc4DalsVggE8Q0AUz+W8EtSrTEY/JT+MJrryt75YOPPsCTJ4+kkR+LRjA4NICXX7qpul1b38Tu7oEZ99sHkrihkWo01qcsHrajjFYDQaT6UyZYVasqOMdMAraDBZaYUcBMABodc+wtLCxIokbge18U8XhEWRlsN2rYM8gif41aWWOFAHm5zAwYZqocinVPaRdKRGWGBlDIZ5FOJ42s0uYGysU8xsYGMdhPX4pD7O9lFYiygS+a9sTiYWVMMRPJgyAK+UOU8pR9SsqcNpb0Ym7xAQqlLeTybAOaD6dQb/iwv5dHpWKybmjW6vMF8fTxrPr02Mg46lUj0aYsgmxWc9L5C+cxc+GCsirmF5ewtLyKyelzuP3SHezu5+TpQQPwX7//dyiUlojpyxwZdS+uX7+u9Y7ByszgsDJdfvWLXyN3wEyLujJmBoamcfn6W2qjWr2EuedPFJTknLOf3cPtWzfx0ku38Wx2DlOTU2LY/+iHf4ens0/EMqdx8e9/53vwNIJYmN/AhZmrSCQGgDqDQFu4cuUSvvWtryl41gDXqCJePH+Cv/v7/4LllVnUqlkszD/FuZlpXL50FQcHDEZ70J+hN0BUsl4E7l/MPcHkxADefOs6IuE63vnFO/A2IsgdeDA4cB7ZPE15H2NnfxuBUAQv335NQbm33vwGvvY7f4BYIoN88RDbe5Qs2sDW1gsUChu498l7mHs2i4mRGfg8UXz5a1/Bw9kH2N8v4Lvf/ed4+uQFdnd2MToyhFhfAO+//zN4PGV5OVy6fElm4O+9/z6+9ObXEfAN4P5ns7h77xPAv49yfRnZ4gIiES9isREEfROIR87h9373TzExPKqg1t7OAWIxGr7Hle3G9Y97GgOeEwg3LPxDGsV0MK5P2ge2gZkuCNSCUQbMdTIfGcDzNcB8LPt3kTwkt2boHga4Nxrl/J1l1T0c+RLuT2goKi8g7iVUXhPY1s6VQQBHJoXLq77bA7hvHgoE2hupHMu4l+Er9Tt9wF/++3+L+x/9GnE/ifLMyGxp3CvNl3I+Ont6MDY+LkNzZgEqSEp5Rq6xjQC++OXfwetf+irKtbruVecc4mjcU9+eUjkmgEANe7NPEwvdOb7YjFLeyrLGWUZ7ODFFYDDR7C8Yvdc+w6kbgdxOOe1hw8LW7vOGqsvuNWXcy4wEW78moCBPlOar3efASNG0ggBuMNR9KO88oHc74B4BLp1ntM/tPliSMd+6RtNhy+nTpm3l76tA7mHzHGEzFoy8Dvudc+BjlmmDAaW69kmOIFMz/aB1RnHOTDZDVeRmcxA29chOaq595Iimj5lsiiPpIq4676wbM+4Mc/7ImdIGtlwmxG11rcOrMYVzj3f7795AgwFYur0saN5zvpCsU+vpe4GF3b7vvqspm3Pma85Vxm+pvWzOZ5pgddfD8bFSBp31YP/t7s/HzY/27OHKSzpS3/Y8160dWte2vMC2+ErHtTohus62dea2NszgaFueBmTSJT4HRNANAO/VD35bYLm7fXoBwce14dnGR/uVTlOXJ93b/f6pMKEeF+w1j/bqd736vtOr1BGba4czrlv12wKfDXRzNCB0mrrp1V6nqYfTXL/7PHZUYuYsbXT2z7ZL35zl+92e0aw77pnDWcuPXNi2X/d58cg1XHPucQlMvZVh2u/TKqYD2rtY3O4+edw6cdo2bs7XzkM1S9JjDmsRj4+2xlnWLfvt05bzxLZ3Kq050zu/HLf2dlPS6SyP0YVvH6fdxlhrDjH7Uu07nT2myMF+erEVlVm+tbGOx/fv4/GDBwLtybrP7e8b4N7BhuRPSpUM4X4+4XVGPaKqPZhwXuvLJAKQTz5cA5khTExNYXLKyOVcuHQZyXTKfNZh2+uZ7HedbDS79NmMVOeJm/tjN37e3NtZxv2JjWP2eM6m76hGUlvHaRsLLVZM9wlJw6HFpLAWFE5ncI93l8pVa4wep6XUdsNe0HyzGzvXNCi8tlv2ebsUXB3I2RBLp77ZoMYkzOxbLXBvLij/LHvwcQ42BO4JLmxvrctQcnVxHmvL8wj4aJQZQCF3gOzBvsCEwxrZaATAvQbUIrBZJlhKFnoWh1WjTS6QvljS5whYWy1wgj68v2R6QkaehqA6tfl5LbLHjSxKQAcw/ogBWjHa4z5PwJij8SDryKIQoGdVsINbo1tmEPDvPBwyIEDAi/3DALkE3GLGNDYeb4LRBLEIpLKMhv1vDjG8JgFYDkB76ObfyYi3kTAdFqSX6xfYPTKSQX86KSYwWagEuPl3Gu0SyGS9MOAhUJjsOsdUl2AqpUN4JCT4Zc1EU6m0wGb+zZpEGta2F7u7O0bahwO7dijQkyAEDQkPsnlkBUbVNXmEIxEBwzxwEZgyINog9vd2sbO7gwr1+ksl7GztIruXEytYdZXsM5NPqSRGMY1FAyEf+voi0gEnO5jvM1BjZWPIGk7E+9TWZNTvbO1I+551vrS8hLWVLWyt74lFHwr7HNPciNjwpu7NIZHlJMhJwFWmvko/8jfbj9czWRBkebPfFdVnmJnB7xsGPzMpTMoR+yXf49/54rUp90E5n2Z029E8NvVfNcGFIBnUCVy4cFGSOfY7TkKLrs/J1RhCi1em/sYoKzNTlK0SIohtjRCNv8LMzIzadXNzC+sbm+prbJdoPK5ABc0yK8z+0IHSo3uY5zHD25hLN5SpIe1ZZnAQCEdDYzQYZZDAJ9NXAp5kmbPvkpFLKQxq5DPAxWDM/v6OCdYd7DvSHzGZCpL9TAPjp09mFUBjdkixQImUstiYfh8B0oTp1yVmEZRVZ2TYM9CnoGC5aLIWPAaMPn9+WvrwZNSyzRjU4rgiE1nBlXAYg0ODOoTz+fr6BhDwJVAq+hCPDWB0eFws7Q8+/DWSqTCK1TzK1RqSA0MYGp2E1xvSvJXbXUdub13APYEW9VUyuuN9OtyzDQhSE9Bl2ViWg+w+SI9PJMmwbmBnbwsHubxWhmg4hGRfQgEX1iPBKZ8/KECK/YoMbc6p+UJWdUh5oJERY/5aV+CvjBwDSIUCvF6ytMOaMw3T18hj2CwllpP9k+N8ZvocIuEwFhbmsbG5rvolyzzeF8O161ewvraI9c1Ngclzc89lIEpwmo7zVJ5KJFOYmprSHMZ5luOTUkAMIqST/ZgYncb21p48Mhi8kMyTpM2MoXcsFlGwjMx+svW5lmwxALe/iwsXzyMaj2J7dxc7e/sG/Pf4pbefSg4qkMDAAecPBuKoR14oZpX5lEr2oVora/0J+A4xOZlRf2TGjzHOpsQRs4Io60Y5pbiCmNWKBzvbDFAUEQr04fbtW6j78oj2VVGt72FzewWbm9sI+TlvJrC7U4TPT4a1kdUgCL6+TomVGjJDI9je3FEWDdcn9gHOYy+//DImp6clL8QsEAbQ2BevXr+Bh4+eyKh2cDCFd3/1Q+QKC6h7yhqjVy5dx0D/MDKZUaDuF0j8/7L3nk2SZueV2EnvsyrLe9O+e6bHWwCEGZIwNEsygsvlahUhE9IXfdL+D0bwwyrIFcUNLUEqQoxdhsglARK7AAYgCIzBADODad9d3eV9eu8V53nuzXwzK6uyegBJX1QTNd1d9eb73vf6e57znPPej97B/XsPEQqEJGjZqLswPXMZv/yV35fMmNGJEL779jexu7uB4/ShzLkMVD/33IsYHZ1AKBBFMpWRMn78sw+xv0+m+SgC/ijaDQ++8MUvIxKIY3f3EGOjE4a9H8Hc/DSWVxYlQMJMmg9+/CP86EffhctNE24GkY7EhJqM7IMjegU8g+dfeEVMrfcODvDee+9gb3cdM1MxXLo0hd/4jbdw59YdhH0J7G7n8OFP7ok8W4PyWKUcAsEI3nzz8/jk4w/x2hufw/MvfBaFchvHmQJKlTIWl2exuXEfn3z8DpLHmxgJ+zA/M43trT1EEpMYGZ/GT39yG+Nj8/jC57+MyYlppNPHeP/HP8Ann/wY8/MJuQf3IczW8dE/Y2oBb3/7Q+xvZ0UW6ZnnllCsPcFx9h4uXZxHuezFePwZPHPtlzE9uYqZ2RGRzFFZoRkszK3IGsnAw2LzTAAAIABJREFUOdcM3XeppB/HY8vdZdw7D08nt2X26KDsXd2TGhjcQS6Q/aaRuCCY7HW1EfYBPrM3I9vePofAvTLuAcYXhaVO6ZymAveynjgAAmHoG/Y990AWthMWl2Nf3G9OKWZV5nQ5GLjnisKMQUo2Ucqnhf/4F/8etylf5HUp416MZPW9VdoNqJLoUK2IrNjYxIRI66kBK0vgQq3lxeff+hpefO0zqNSbcFH+rlVX2SCuYha4l4wECRt0wfkOQKlAvIL66l3Ef9s9sdVkF2Cd+15h6BvutGXey9HiJLuNP+baYNtLL9PPyorsYOtLQMEA91qXDp8eA6xaQNkGATp9yKGbLvVvwOVh8IHzIGnBzv5DNIH7bn/SM5QC3Kqn78xccMrsdFj3RuO+c+DjWYNjwrDuLWDJgHYXvHSe/gcAoScGj+OaTrTJjp3uGOp+rMtydwLGzkM0f94DzNtMlD4Qx9YF60X3Wd3x1zmdOe5l+0DvK/BZpwP4A45w+iMHcN/fbjoXDUJRFNSSXtgBnBWQt8bD2m81nX7gl8v6VpwO3Dvrb/A7nzyHn/qeZtx06lP+/ekCFj3PMEQS58+c+saDgwldXXv+3ukb8Wnes9Nu2ihDv84Lvg8Cw8772aGFcFzwiwLuT6u7s37+NOU87drzANbOccy/nxf4PKtulGDWMyMZ4N4x7zue1T9X23p5WgDz/wvg/hfRTsPv0a3Mp60T570HzcKnDcuTz3EGUnWN7Lm3I+A//H36DV27gdWBn+3JprHAfWcz2BMXGAaU97/X6WuJluSkwsfJEp4F3Nuru+tvd89xnnE7vC67Vwx6d6kt08idXfgZ2Oz5gHvDuO+CsZ29pXNfYf+u+07de9o9hfokehUTyOeFnHj/zm08uHMHm08e43BnB8cH+wLcB/w+0boX6W6DdRG8ZxckNimZ8CQmG7a8APJ8b+5rvV5E4rEOcE+2PYF7yrjKeYDAvQXtHRm5tvH1nOAYfzZgYfcXjmEg1z4VcK8znRI2+ibNUzuHfeDgPLmegdkpeB/w30kvND/XP+yRqOc81B0Bp/ZEc5PuGW8AI6KzzBgQ0JZswCRizM2kQQ2aJxt4I1uhqanKxLf7CstY4s/ZoSrlEpJHh0gnj3B8sCvA/UgsgsWFWZHRSR4f4eBgD0dHBwLSE3wiIC2yK03Vfae+vR3YIktTqQoIGxuJiWwEAUYyUwneqKa5R+UnTNozp0v+nMA9Dz/KBq0ZczN2T05gBM/JaqIEggKxcjgVXWkyojUYwIiVMohaYmQrz2w2BbCz1xA8pKwLARp+kclJAJgDhOVQpr5KZ7C+rC47QVBlY6tcD0F+YUgzuyAUEkCMTFIGK3K5jLB1qYFP5j3BWzHvDAfl/QmWMkvBBhZ4qKVUiJjBhqiJTqDXJdrSAkS3IEA29dLHJ8YFCKUsQzJ1LKASGbzctJJVTUmUbC6PQrGESq0h4CSNGlnnBO8Z1CBQOBKPG7PbukwcYuCbzSGbzgjwSZBaWeIBMYbkIZyM2PGpUSTG4igU88hkMxJ8YcCF7Wx1vvmu1MVnmRlYoRwP6/Lw4EDkeNKpnMjJtFrU6m9Jn9XgC0E6ZmOoWTAZ86wHAtZse4LbNvDCsmn9KTtdjIRrlOJhHyLbXTMt1DyWaf4uqQtrXsZNu7Dnc7mOd4BkgAhoqeONZRfmJUFaZj4kRlS6Qhj0Kk9EdjOld9hPxETEGDDXKlVpZ7YVwWmOTdYVxyXr59o1smTjAtxv7exKnyO4SQCY9yfAm83nhC3IZ1XKFXk3viOZ4rwfy0RGLwN2BDXJvKfeuIvZKwEvQpEwxiemRNOZxqUEDgnYsk3JXKW0EQHZZPIQuztbSKaOBLxl4GEkPiLPpWwTAxk0kGRAp1Ri9gLNN6kvH0AsEpZ5oElGuxwalcXHQBWNCwmYj48nJGBHZrbopEmWSEXGCmVX+OfB/qGwkUWeyatm1JT4mZ6eR7Xcxv5uCqVCQ2QuCEy3XA0sX5jDxPQY1re3sL69i7mFi7h05SY21tex9+QBCul9VMt5kewh+CtBNJGaUs15ar4zEMbWZv8uV0syB1HqJBwNweV1iQ43A1yUmIpFIjIGKW1FSRqXh4FGsufdIv3E/snxxWAmAxnxeBjTUwre898CjNfYvyKAi/I9zGDQscDgH+VSOJfoNo8BIWbFqBcHg2u8jnXFwMby0hIWVpbwrX/4Bo6Th1LH/MrmciKpwUAPgwucQxYWFlSmplqUvsHAIYMf0XAc81MrqJRb2N7aEWNXBrI49xGkZx+bmZnG8vKijLWj40PR4GeAJ5tLY3JqAhOTU6Krf5RMi2cDxymDK27QyLsqWTiSsdTQQCbldvwhDyYmEojHIzg+OsDB3joY24qGI2rq02TQIC+BC44Vfo7ZT7w/Ner3dpLY382g2fQIKz464kG5doi2uwCXuyJtFQqNI+ibxMb6MQp5zlF+NV/mPCjRbZqTR7GxsSFZKJwfOIdxfp6amsakjA0GF8P47Oc+J33uzp174vMwv7AoAOPdO+8iFKxjZXUBAQmIFKWcNAfiuHn77R/g+CAlpuM0++X8QAmuWGwV84vPY2l1EYFwEz/96IdIZ/dxeLwnZkQ0hU6MzuLypZvweVnGPSwuLOHWnU9EtujihYuIR0exubGDr3z5a7h29Sb+7u++iZA/JFktj588QqGQxZfe+gIurq4gFPLh0YO7+Mu//HPUajmEIz6kUofiw7C0tAK3JyDmrtSjp6n1o0dr2NhYk2tnJuP46OP38fqrzyExGhXZupHYFFJHJdy990gCv4fH+yLrdfHSFRTyGSwsrqLtiiI2OofxiVk8erKGheVpuFwV3PrkPYT8bSSiQSS5ryhUUKh6EUlMI5nKYv3JLj77xq9gdnoRmUwKyfQOqlX6YRSQLyQxMzuB42QKC4uXUK36kM00MRKdxvzsLGIjLniCafzwnb9BOOpByDuGRmUSv/GV/wHB8AiOsmv44IP3RcqHpsETE7PiecGgDPs81zfx/XGrdI7LowHX/sPJ6YcNAwtbMNaohHQPUyrNoCQKF+FwhLwu+EzgTvXY9dDIMcxlqMFvq2/PvZD1LXKybG2CqDnFWHCYgCqz8LhedI6lhvEsAQYByE8D7jlCmBGmwD0ZyfyM39PG//lnf4r7H3+ACBV0jDmtPRBZqRz6q3BfQ7kp6twXSpoRJ14f9I1pe/HFX/51Ae4bBH4bNTGnVeDeZJIKu163/p3sSsFyZdeo640pv6zVxiRe977dPbP9rFzvPIh0SDoDQEzjNdA5G9gAjNyjq8OuBzZzPOkAeCY8YuqYwTEh1fSBsU7AvQuod08ZUg9955en0f+WPEWzT1Zt+u79SJyR0I8JFIhXgg0ISbBIwWOFzvk5HkpbdBwxIL19H2WnaTt1D4DOGiVW3D3Z9I6egUCNMQ7tx64HHtz7dPj7D9Bnjd2e+7VPZkQM+uxJYOQMkPz0iULIAvYE6SyH/t1mEvMGzkO1E+CyUk+DtYRPB8CYZWhHmKNdTqGGDgIdpVR9AY1+4Kb/1e19tJ/8nMC99GMbMDlrfh4U+On2034fBPteg8p+JmDmRI/Mh38eoP3/B+7PGDiOXw0CKU/75DCQ/7R7yRzdc9O+f8svFUo7b1CgMxZOp2MPfI1hwP15nz+sdvvH9rDrO3O7c/4/BXfTa8+Ocj0NeO9k1Hf2Pect8Inruqx7LeFgoe2Tt+/H556iAHYP0vmIzmtaB06z2t5nDAwsOOrfhgqGAf3nAe61Jnq9SZ7iDTvj4mnaVUbVmX3I0ZNMHM3Zq84yqR0ql8P9t9kv2T2a/dOWywngKxFQwfvOOkgFBZFJbKGQy6GQz+HJo0fCuqfOPYH7g51tWYpFZpvAvY/APTEwVWjgXo+gPb8lI9Lsa60EDoF7Mu69fp8A9/ymXM7FS5exeumigPrqwGnkf7o7ji5Z3DZkBy+3C5hjlDrw73MD9/33swefsxZZ+d0JI6GTC3ynYzjGhHR4G23oLMI6OXd/bgdV94MdiH1ASGfAscDcuX8CM9OFHbQ6E3Wq26kP2FlQzMIhAL2YoBpmkjmqWUkY1aFW2RQ1ISwLa/JwjxrARygXsqiIDEMQE+Ojcg3BZ6bMHxzsI5k8QjGfU2NQ6k9S3qHOTkW2om6QCFTycKZmsmEFY/0+AYHJvrTMe4JP/mCgw5S3A5rAJkEhspWpj0qwXE07+W1Sx41UjmVX2Wfw4EaQS7Mo2gIUEYzmqYLvTWCdoBgHhAXjCWASJGJdqGEpwSWVUqFGPAeLmONGwmK4y2cS1OVgVJCf+lR+Af/CwaCw1AncERQrFtR4kaAdgfFIlKzcoJSRuBHflQBiJpuVAAPBIwYGqEc9P78ooCklCwjUqn61D5FwBLOzMxgdpXRKWZivBE78/hDCoaiY/PGQf5xKC0szly+I/j0lVgg4i/56k1kFKitE0JD1NZYYFdNVHnAp6UEdasrQiO435YOqNTng0aNgYWkaM3MTIptE40eC9zy5snwEynk/lbZRGRDJdIhFJXiiOvRlVMsVYdVaeZJCviBtzGvJ4CaawLZTXVYGD5TRrGbFAQE4LVBO8J1SHwyE2EmOQL6Vv+F1DPoQ2FbgXtOp2XYEKVkmfolcQqMu4KgABQQNBDig2WNBWNYjo8zWoFY3AzBM+1fjZTLReT2BeDXuzAoQrPlWuhkQLwbxGHAJA398fEIMZglu0gxTjZb1mSxAvUljT2U+U9KEZZK+V2+IPruwRBnEqjbgdXtFY3pleQUrKysiqUFNcALMbHcyhGn2SvCFmRn8OQMKDCRpwnoD+VwG6UxS6pH9g/UToI6+yAVxIWEAh/rrJdTq1LFXSSrKr7AOGEDjGGMbss8SOGQQhIuXsn9XKIaAra0d7OztIxz2C3jLccU6okTT/k5SxnwwTDmtIGamZrGyckHkXO7duY9CroJGjebWHoSiEcQScYTjEVSaTeSKFYRj41i9eBMfffAT5A534HNx7CiQS2uEgJ/9kVkLarLK4BL7UqNZQ8Vo3Ktkl1e0x8cmEqjUyhLQKBfzAuqxnzMTiPMZAwwS0JDMh0ZnsWUfCHh5LbMEOO5cyKRTEsjj3Of2TYjZLtubY5CBQ25ARxOjYsDJ+UfGkQn0yJwlptvaDzgvMWNiYXkJP/jBP0pdx+Kco5htAmlfzno0EuXYIwjJwGujRUkymanFsNPnCaCYaSGbZhBRg118FsFn9lEGajWgEJE5i0HcRqMq80CtVpG6oP9CqVJHPk+2OrOxmlhduYRW0yWyLbzXwvwccoWcyNgcHe/CF2DZgpicGkco4MPhwQ4yyUPxXSBoznWCcyifz/agbj1Z5pS8KearONijMW1KjIuvX78Bf5Cbmixc3jLSmT05R42OzKJW9uP4kJk46rdCJjW9Ni5fviJSPh9/fBvrm09kTiS4SVY8ZY6ikYjIAnGtZP+4cPGSMLMfPnyMxNiEGNNWShk8efwBquVjuefVayyHDy5vG8fJA+wdHGFzaxMLc/OYnV3C+pM9XFi5jMMDmjzXEY2tIDEWw+7Bmmj0l8tpbGxvSNutrlzFhdVnEAyOY2X5OhoNeg1U8PjxY1mXGKyYnprG1sa2rBf/4vd+H7c+uSVmvgy8cwrZ3dvG0vK8mMvnsylsrT8Sln2zVcHU1Bg2Np6I58H1a8+iWKrh2vWbYvgbCkfwN//pP8HjbeHJ2s9w49olbG9toVRM4caNVXg9LUQjI7hy4VnsH+SRyeXwwU/fhz/QFukkBkO83hgODot49bW3cPO5V/Dv/uzf48KlBbzy6g08vP8xGtUCxpiVEwqhXGriw9sbaPkCmJ4bx+3bD1ErMxAcwczsFGZnRxEKehTkL6YRjfrEaPfqlVcwO3MNpVIbH/7kNj7z5mdw5eoi7j96F9/8h7/Azs4jzEwt4M3Xfg3XL38WtaYLd598KMFLjovxsRk8c/0FtFpu1OstWcMlqM11y0+JNgaWjcRK3ynltAOFKMp3Nu+665O9jezRuugl90uijc5gMvXuxahWZWG6MjBdeRzVuFf2vWYaqmyMvX9nf2l02XX7qPu9Rp3ziIIK/BZI2QCyQtx1bEENzKXrn4S2LHDPfZhXZNmocf/nf/pv8eTOx6JxT6CdbOXOAZD6oKC8DzMX6EmwjNjIiEiJ8fmS/cZ1DQH8ytd+GzdffBUtfr4HuFdV8Sbr0u7+bJap2ZsrCE1/FfUEsLqgSl7RTFPbTipjp8x8blXl346D4Yktuz0AO0BUyxeSNmbwWeR7uuu1au1b41z1PtKiEgB3w2vkAJ3nlkHAvfMcdRLQtWzqrj7/wAOulQsywD33DZZ1pVm90kji6aLknl7GPK8V2UU9MOgJxNRnkz1D6lj7n20HvbTXT6EzbAwRwnn41d85D2mDTkmDT06DAADbv/tBoUEAR/da20ekVTvFHQYw6FnLvoFmRHbazQE2nHUfaQMGxUwf61SmjmqT3TH4vs7p6LRgxlnAvfG365vVBv/zNJDxXKDKAGCyS04//VQ8qCS9QRZmZGs92S9nMKB/TJxWF6fO42b8nNl+TlBpAON+WB86q/LPA9w755FzNeQ5gLDzlvm0PjeoHGfdcxiYPuy9Pi1wP2jO7AaWdA53jvET0L2zXxvsw5qk23sPem/nz85b14PG+qf57Hnbob/OP20woPu5s0H6p+4z/Uz4MzrJoP51Wj2YHUEHazu7752cuwbFYLprRPduveDyIDBecS4rr3ei/h3sfHkX1ocNLvXsW8z61OeNcaJ9TYGGzcY/D3A/bBwPGo/n+Ux37jfEAceHnga4759LWaVKZLD7964kty2rcw/BdlA5bvoTEpfRvT4JmNynE7QneL+ztYX7t2/hwZ3bONjZEfCeigTUtw8SEyVw7+0C94I1VCknXhNVDXmmkG1Mo/HMQBK01ydEM2rdExMQ4J7krtFRtCj9aUOL3MPZz9p2dwLsfWB7p6868fHzMu4t9CUV5miYQZOggtlWQ/EkC8R+xhktkcoQ3Qvd0J4WY+vdODgL4ozLdeVu9IreiNmA4a4pxp3Ynn26vkfvgcIcBYwupR4SFYgXKIZsVkq80FBTdNzNvsZebxYj9kaCrQQXqbW0vbkuZrRNGtkJo74mEhiM+hDsV9mZCkrFguhb8+9kTfL+ZERyw0Rwt1whEzMjLNFIWIFue8AkKFQsUPpA64Tsb7JTCfSIFpSw6clsbopRJUElHsQkxZlMdx5ACa4YaRrRkRKWGsHCkOjmKwOfTPlqB3wVtpHRMSWgSPCGzyKY2M3t1cO2gKJG55OgNcE0YYe1CEiEEIkRsA0IsNjdMOqGn3VFUJ2ADzWtmBZDQI4ZDcw6CAUDAozL872MyjVFAoYAt5XdoeQGByknCzGRjEQFpOahm+xZTgD8PBnnY4k4RhNxJFNJkYoJBiOYmJhGYmwcxWIFh4cpbG5t4+DwWKR0yIYkgBuOUG8/KIEIttf+3p7UF+UU4rGIgK5kUhO8JYAvzDZGH6lxXya7vYG5hQksLM5gcnJcNdPl58D4ODW1I8I+ZyYA+xe7IJnXsXhM3pXApYAHzYaAAGRfM0ODGQJkr7MvJEbjMoFVKjXR7aZeNgEUBh8oB8I6jkSjAmKyfff2DpDNsL6ZEUIta2XAkfFKYJuFsMx76ttzMtQJmYANwRkDqDDN3xzurXmypIyLsShlgZraZ42BiGZsqKQTYQ6aiM4tzEldZXMMaGRxeHio8jWi16rgPQ9NwjisNeBu+2QshCNBMTLm+xNYL4mfgGZ05AsF6X8M/rDPcEyR+U5w3BqsBmhWa0xw2Q71JvW6VeucdUITx8mpWczOLQgwenycxHHqGHv7OyiXCiKNxZiLGA7T9LhFqQgvvByXTI1vOlLJ22xH9l1qQiuQIEEduV6DFzQDZPsXigWp00DQj5nZGZlfM7m8yA1Rmz0xNiLjieOE776/mxQgkmONWvL0dSDTuF1v4u6tOyiI1EhDgihkuwejMYRjI4iOjSE6OoH4+Axi8Sl851vfQT2fxEwihsPDbRQLWQQDXkQiAQGM+c2gI/07KIPE+qVXAYMthVIBxTJ9D5oiSUMNf4AsekrB1NUtHm7kaFRdrkmwjEGzaoXByYL0CUrb+DweWZR5wqS8FPX/GZBk34yOLAgQR8CXc046mRJ9fZqU0nuAUzrnIA10MqOkJgESytawnvgzAspkeT9ZfywBVkqIyHt4PCLvwjImEhMarGFwSljofrg8LeRyx8jmUmjW2ijlGMitSVYO5afY9+fm5oy3R10yOMh+Z7/l2kCZJJqXEuBWqSoa81ZRLFfFP4AGwAz4cHwxwMW5fIIG2D43tnbWEY74UShlEIl126FNff9mQ+a9CxcIkqvGeip1jEqlKEEU8Ypw+8BLc5kqtrcP4fdSfmca8QTn5QqC4QbzFCQYR1+E5GEF+Swlr8KafYWmtA2DUZSsYbChWLH17MZILIaJiTEBoOn/EYsFJbsomUziyfo6PvuZz+PZZ5/H2to6KpUs9nfvIJ18gtmZBUxMzgBujtEqdva28fDxYwlUXb9xUT6zubmPZsODw70sMtkWDg5KIq2WKyaRGI9gZmEC9+/fRTKZQ73uxZtvvIVCvo0vfP4ruHThKv7i6/8BkXgcr77+hgTGKZ0Ui1KSaBRXrl4GlTroUbG9/QSjoxGRv6I3wNrafbz7w+/L+s7fB4L0ZijLmIuERzA+PoMbN17A+MQc/vH7/4T/9r/77/Gd734bP/7gh8imtzASC6FZpwSZCxcuziAYamJzYwONqgvXr7+OqekZfOPv/wahaBOTUyNoNyPI59rY3y/i8tWX4PaG8c57P8b1Zy7jrbfewHvv/CMOdrexPEf/htfQarqxd1zAXuoQpVoSqXQe6XQDc7OXZPwdJ7cwMZbArY9vY3F+EXAVUK4eiMzTzPQyLl66gVSqjitXnhNfjo8/eQeV6gE2Nm7JGvbmq19C0D+Juw+eYD+9h9GxCXzxC7+CYr6G6alFHB+lZa1ZXblgvHe41upuk2XrHg4GH0Cd+0LZwBuN7Q5obAi5+m8L5hvWPWiU6xYZGIL3bMPOAYnrrqwvyv7hUsZvrll2X2XJC06wQPa45iCnhwsFuUQL3xAOZMUjwYO6+AbQcXLNTgPuebHPDfzFn/4xHt/5GBEq6DDIK3Jj9qCo1Il6S9fipeVl2RfIHMTMpkpZ2Pcefwy/83v/NZYuXEWpqoFOYdwTTBaSDIF7l6T6Kku+KzPE+lIwmUEDPVQZHFn2hSJbI2t3V3JEzwa6Xsln7D1MXQw6KFq2uj3Yyf06BBm9jw2gyBrfYeW3unt37ivoh2M8AqQcPdrzg4+otl2cB0V7ZT/wbP8t5wgJyhhTso42fVernhsaCd7YPmUJPmZvLucOh/SKk+GvB8dehnmXtawBit4v7e82UCJdZAiO03tGcwS/BldT56eWVNVP0jsNeHLWoZ7guoEw55jXfmbK4QjGdNpFMhAGv9QgkKgPquk91NoTUl9g6bS+aful8/cdAHIQkiQX0gfr7Mq04+bTAIT9d5b+2Cf9oz4e3Ss79XuO91ZUdbD5cP+zhwUX+n9/Fth65r2sb8OpdT6k8/aPmgFM06cBy539orefn12O87b305RlGIDtnNOerpZOyjUNA5ltX5TnWDNRE2zV7uj8f7c0ve9gRrBc6hzN+vfTyjB8XJ58+/P0z2F1dt76P+0+/fubYc87B0l62C06mVv9+vTdFhp6i6EXdGJtfSpXg9vvfEB9f/n68UZnofqfo2ur3kFBe12TejBPy87vnTxPfVfnHuLU9v0UwP1Z7zW04s0Fw+bm89ynM6YGrMA/D3DPZ2uGog2KdOXJ7Rh3zquy/yRwz30wSaBGzpJndeJE5VIJhVwWx4eHuHf7E9y7dQt7W5s43N1BLpNW4N4y7olRGZxKiLYN6tzXRFWix4WB6yqfS6zX6xVyzNzigoD3BO2Z6dqRy7F0ZsGaTYiqJ6pkcWuHvDyzPkwjKMJseBZf//79QTj2ifbqKewpzurdBjQTrzCG7N+7RiAnJrGO3qOyV52dqX8zYQtm8XAZYp0B1O39+oK99judQIYpv16jA7Wz6TNIuzle6BA2i0P3UKTgtJ3QyIYkg5OHPoJuZInJAdCAaRqQ0zRp6q0QKCXAT0mEVDKJx2sP8HjtIQrZNKrUrq5Tz5563W4FxMkO9ahhG4tC9p5QdVwtuYbgujL62yiXikilkwJYE8gj+CpAt2EQk9GoJq9qMKuHDKaTkAUbFGkMgsoEwck0JouXG0wP9bGFzc8Ua2POYA6gZPiwDjg4xIC11VJGN9naxjxLWVmUSaHZptGrt2doaQhtUYL3IsfjJpuU5rDKQhXWvhvyDLLMGSRgwEEyAXiQFkZ8S4BbgpbFfAGlArWdyeCvCROfIDPZyGwb1p+A2ARHReNe2UtWZkUMZalp21CzMDK7WTcE5NjfVOqBsirULg8Y8Lwqmr2rqxeF/ZvJFrC+sY3dvX3RzqexHe9DzXxG5mbnZwUo3NvdFaa1MGuZsu+jFiwnHrK6aeYpYqYGPKTsUBWhiBeLi7Min8FgAGWQ8rmC6pWLZBBZlKoXzvaenpkWkJ9AMoFS3pvvoSauDNyo+a3VmifQz3sU8izfIUol1gOlhuICCgpQbA+orbaAwMVioaN1LzI3bWrCa1YEu18w5FdAOBwRVi+DBNRTt2x7aRXpsyqlQsklMu+FuUyPhBDBPtXEFDkoBlgopeNlNkVA+g3fZWZ2VvoZ25ZGl7s7OwJuMpuC/ZL65AzkiOa9CwK2Z9LU/A4IGMo/M5msyOQwwsp6yufyCEVCMg5lXImxc0ukc1hvnOTFTNRIH+VzRZT4u1ZD3nl0dBzRSFwyL4QJ2WjB6/dicWkBa2sPRSaHfhV+n1tknQg4i7kzF6E2UK3URUefSRSS1eJlkItmxRrMYHuQbc/+SeZleMGtAAAgAElEQVQ/5X7Yp63XBEeY9HOvBwcHB+KMLkztsPZfzm0Enrkwca5g9ggBOGryj42NY3pyGn6vDwe7e9jZ3JF+SeZ1rdmCPxRFZGQMial5LF64hEvXbmJschYf/+RD/ODb38KFuSns7qxjb3cTPk8bY2M0XY1KII3PZBYRzXynp6ek7Sgzs7m9ZbJgyoiOxDAxNSFBhmqFpspVAc6lP1CWJpuHz8tgAA10PcK6Z9vIwksAnR4UlMwZiQlAR+mxbD6L8eklyWIhi5z9LpVKaV91uUWiiH2Q/ZpzD+uV2U+sQ9azeEn4vJKBwvlQzIApg1NhxklZ+hVNUNnOY2NT4nFAKRt6B3COpOzPk/VH0j99HggwyywS1nez5ZZgBOcJth8DbvMLs1hffyKsgdEEdekriMWi0ue4ejHodnSUEg3ssdEExscmZFxxjM3Nzsl4OTjcx/TMpDD91zYeAK6G3ItSUIcHGYxEArhy6aIEmp599jnpd0eHByKVUqtTcigq7eX30Th3DLlMBY/XtjGWmJYsmIXlKSRT26jV01hZnRNfhuRhAdWKT4xs6wxQlGlSy7LHcOHCFTz7zMv4xt/+Ax4+eiTjmmvR4tIcVlYWxfC4WMri+HgPy8tzuHR5VeTiLl++jFKpiu2tfelD7VYJHlcJL774LNY3NpDNl8RXIF8oY+3JOkrVPBaXZjE7P4f4SAKPH29hb+cYLsTQagZFjkjue+USvAEftrf3sbObRKsVwMz0Cm5cfwmRyDheePFVfP/tfxKQfGaO3hR+/NV//Cs8/9yz+N3f/W2VCGszQAtsbT3C/Qc/A1yUSqrh4cM7SB1sY25mAo8ePZBslidPnsj7Xrp4HfH4FJ67+TqmJhdw9+5D/Mt/+a/w3vvv4p0ffQ/RaBP37/4ML7/4ElZX5/GTn/4Tmu084tEoHtx7goX5q1hcXEK2sI9M8TE83jY21kp48bkv4fCoKNJVi8uXsHewj8WlGRwcbuKf/vFtMWXKp/J46/Nv4TNv/BKaLg8+vPUTfHT7XYwmptByRfHKK59HqVLCX/6Hr0sAiL4o8egYFhZHkc2tYSTqlfl09eIVuFxxXLv+BtyeEdQaZbg8RXz/H/8GE4kErl1+Ca7GCD7+5D4yxbSAyC+8+LJkTywtXkQ0SkZ/FDMz1M9XM3QJ3AqZo4twnffgbfednf0i907GHF6oIbJf6jJqyVZX/XaI5r1l3etm2QKwXeCeQW8Bnblv6LAz1D/FsjV032gAM5OtyD2KAPd2D82ziAHurX4m5zSuEWoI28e4d6nEFFn4X//f/ggb92+JOS0XBskycBwAWXUyz/v9WFhcFHNaygtyLRVSQLmMQGQMv/v7/w0mZxZRrFRlXbFSOZIRaIB7Sbqz5qYioaL7W8MD192b1GcXULEyOkoHt783AL9l3huJG6mpDnv85JHEHtScf3L/rfrw3XvzmRpA4KHbkAFMgIDmwPLdCTJ0ZXPYHlaL38mcc4Lxnb8bPysF3/UMIZ83B37ZpQuZXu+pdAHVhJe2FVNZRx+QvLmB2HHn3eR97DlJ7kJ9JN3328CGnpU0i8T51TkfDWChn2c8dfGJXmB80KHf/mzQGc7Zdv1/757rdH/deYM+iYz++9p/01Z5YDRiAIjbo8Fusg3OimOcBW4MA/UGY8gGGhoC3J8XwB1Ul2d9Vn/n8F9zdJbTP2f1/Ls1dR7Qh9c8DXA2sN+eQCNO/qBT7gGs+3N8fOAlp73fWW1+Wv2dF7j/edq8Fwvpzoun9Y9BzzpPm/ZXVv99zgPcG9mE3nlqQOCte2+bFTR4bejeaNjvTwYa+t9n2Jg+T38aPv7Oc5fzX3NWoPRp+pQTJOwZi+cvSs+VJ+pSOqkl83YvHdyHetvyvPE43XadLa9z1jrVBe55J5Ve6akLs47bFXtYj3PijGdV4zC5HIt59mc12Xt+mrH7aT4zqD/JzwyZwvmOPy9wb7ZlHazJkjLsnGbnVVsmix3KPkt8NtUnk9/Ekoizic797Vu4d+sTbKyt4WhvF0d7e6JvT/Ce5Dw93yuhmXilYIzEoogzmn2W7LZIamF3E7kcehkGML+0KGD9yuoFrF68COrdi7elWUJVYscA96ayLCAvXbezhTbqLAYbdb6z6+vfu9ftd6eMjG6H0kvP6qjdgd+NmvZvDu2BqWeh6aLqnXTiQZ3cbgQ6WpsO4L67QdUydsybBC+3kTQL1Ju9i/xhf6dP1BSZzjAxK6BzkrG1rRtwHmAIsik7TA1ieZjlN5m/aiJbkcNou6VMJoIX1Lk+PjrEk8ePsPboPnLpY5TyZEjzvgQDVZebQB0Z4gwO8N8EjHhvBfL1WfJ3V1vAUwItRTELLQuoaSVNTPhKOqFo1NcI4CvIxZ/xYE7wnsB3NBaTwx2ZmpTz8Ae9ApgRzBeWvXRmZhiQeVsTSRExqBVjWwXACRwR7JKOTsa1aBez7Mq2l3KQ8mra3pZLmP9GDkcHn0rKKJuKg0RZasq61y9KvvB9aPhJfXqC9gSu+Xw+iPVGMFf0rxvqDcB2EeCWMjqBgFzDL8r78JmGENXpO3ZxJGipcj4ekd0ZS1DX2o1yhQxosnBHEIsSDAT2D45wnMwglc4KsEOgkID04soKLl27inwh12G1FgvUhy8bA2KC6ppJoengPKcxsEV2OtuAYHwCExPjpn0DkiovKT3U4hIfAJUNITjLF2WQgfXIdmFgh3UYCdP0MiosYXZ5tjkBSAV9qf1dwvFRFrlcFa0mgWHK3NB/wGZGtOWZ6hVQFSCe8iWsPGoWE7zkWGIdh8KUNFGTTbKcCaRbeST+XYC7NoFpnzD6mR3B8gq70e0WLXR2Fb4fU/7VE8FmQQTlHRnEIqBJYIgLLsFt8WIwMyP7LIHYZqsuhp6UaeFNqXFvxwLBCu2LBF5VaoAZCQzcsIwElKROCXYTnKeGvtcr0kkTY+NyLdn02UxeGJU0NI7GmL2hwD0lfaihLVI9E2PY2d0SJjnZ9mSkM4OGEs+UlCL4TDmedCotRp7lkoLIIWaNeNheFen3nOIZbGGGTSRE8+cR6Wd8BwauGKRiNkk6S98HAtB8jo6zri4y54AA6q2GBArisVGZMni/kbjKx5DJmjw8wsHevoCjhXIFbl8IoVgC0cQUFi9cxnMvv4qp6Xn87KOP8b3//A+IB9w42ttA8ngH0YgX01NjklkiXh0ci+2m9BtmjTArhWVjAMnl9sg8FCU4bTT7CYcQCOX7sE/xfdluBKTYb9i/uHizTtpNGvd6JQhKeSGyvAn2iIRWqYDYxLiMEQaSGERt1tm2mgWUGE0gPjIi8ygzKlhXnBM4N3EeluARfQ5aDak/zgNsS4IyZKnzd+wTDKqVS3XRnCcDn39y3mF/Yznm5qYxN8uxcCQgerncwM7uEcrlpoDMBMnfePMNvPWlL+K9d9/Bu+/9CEG/IHXyDmg3hZlPybNHj8j6r2ByfBJTk5PSzyl/NZ4Yl3qibBOzKKjru765hhZqiMZCIjm0tZVGu97CKy9fluAc52UGLTg+OSiZDUItfGby8IUnJmaQy5Tx4P4TLC5cwPzCDOYXJ1Cs0O8ji+npcaSSaTxe24cbEUTDY9jb20errfJDAtAvrOJLX/wqfviD9/G9774t887SyhImJ8ewub2Oi5dXMDMzgUw2KUEGyjpR1ocGyocHR8hkc/C4/JiemMLq6hwmp4L44MMfIBjyIhJNoFr1IJkq4uHDNURHArh8dRWx+Bh29/awu7MPjzuKRs0rWWg0sr3xzHMolhv48Kd34fXQDPYmEmNzePnlN1Cp1kSah5rT/Dv7azQSxXvvvS9A4K//+lfRbtXgdbdRq1PSK4t33nkbHj8l4Ar4/ve+janxKK5eWcVPf/oBpmencOfOXTSaLgQDI1havIpnn3kNq8vX4fUEcP3Gs1h/so5aPY9U8gn+4e//L7z11i/h8HAHb7/9LRwd7eCtL70FvzdMoRccHu4jPubG1KwH9x99gnzKj3BgFrWaH812EK+9+Vlp6/3DDWxu3YPbVcOVyxfw7g9+hAtLl3HtyjN4cO8hAiEPSrUcRsZm4Q9OIhCexPzyMh48uoeNzT34vHG0m25kczu49/CHiIUbmJqIYmZ2HpsbSSwv30QsNgdf0I9qI407D96Bz+NF0DuJm9e+iI31IwTCPuzt70mw2eP1iQQSs9XefONz8LiZSeORsUifFd06WJNX3ZfZgHHPxqyHudKF8GS/6FbwqAsgdWFS/Tn3ImqW7qGcl6ulrHvDMu/ufy2LmuBvL7/XCer27GsV10W7xTVFtTdlB0gQVkirVpSH4K+CucxoJCg7CLinZB3nILRq+PM/+SNsPrrTNad1ZIfK/pfa+q2mBPLn5ucFuLeGsZQHLFeriMQn8eu/8y8wPbcsGvdo1s8E7u1+SywIDGu+n98tb8TUYJGAMYB4H4HHsuSdh8DTdOOlzQdSCB2i7fJ7jS7Yg7v+XQkZ8rw2/Qy6jH+V4DNyN/JiTv8uc7ASaTwDjhuzYQvU97e5nk1IcNF27oLKDgaoMSnrfFaAfNWnt/TnzruKPxCJLJq9KGcTo5Uvz5D9TVd+ybZNR77pxEmtC7o6x4PznOUEsG0wpiPp5LhwEBB5FhhiD532FoPa00pcdfKdHedRZx9wPkfKoTtk48OlZzm5R2dsnzQ5dL4zx3J/uewzTgO9Tu+T5webLOP+NPBkmI/CMNBlKGBnMlDtu3evVza98/PDntXfvj196tTx273qtPsPKsOpwJFOvEOzSZxlO+vvp5Wpv28MrWfzkPNq+Z+3fIPq/LRxfQJAPSXb6DztPKh8w/pKZ16xMnLD0E4TULNNenqd9I+3s4OL/W01aF45b3v29/Hzttunub/z3oOWwrPa7dQ5zHHT/nn/vO9y2nVaHguBS081lxoljh7Crf6qt5zdzw8ry6Cg67A6HrRWdcZTDxHYZIEZYFrK4uxyNp55RiE7zxryIucB7rWeTsst0wc8zRgedu1Z69/J17FM8d4x+TTgff/zLNlBSfddaUA7bll+Uf5wZFDKvs6lGKT1yxRSMRUIMmlkMxmsP3oojPu1+/dEppysewLGlMohcN/VuSfor16git+pOoTFjLkDFXyTzySe4vFgZn4e8wsLgvGRcX/x8mWEo9EucN8R4nRIZPZ1d+11vVJ9OqT0nOD68+/fbw9sPMdMq5GF3lE+tMGdkQMzEJyNYv/e+VMYRt301f6B5XweP9NhzRh2jbPh7LU0sxQpENl4d9n8HQi/w7bvBe7NNNJhTul+3gL5Zn9vGEeysTYpwpQ3IahLYIZyBgTOqbHOPwls8nesCquzTTCf+vYHe7vY3d1CLp1EMZcWE0CJ44jWMRm3yhAjYETAkCxDararhA4NYhsapUALlWpZNNsZGKCsCr/EaJJguBwGjba4AOcEZxXEZ0cn05iHZas/rwdJHvxUWqZULsj92TlZFpoxsG8QsCXwKhsTq7Pu9UpqigA9wqZSkN0e2AiudWKiNuXSHL7EBNXtVtDUgPYE6tjGlIzQ1PKWsJlVRod1RVkhHyYnpyX4QMCNkh7lErX/CYJTFkgjaQQLGYAgyKVMcDLx1chVWO6SVdBW5nGAeu5qrCpa5nXKdRSkfvlcfo6yKAQM2d+oaV+pEtSnnn1UjEsJjJXKVZFLIZuVsjqUyZmamZb6ZZYG67ZWJVuXki40riXoyGwKBjwoM8N3oEEsmfhV1GplRGIeYS5T2oPl47Mka8KrMjSsP/ZcyaBgqlC5LO3Bf7PfEtRmO5K1G46EBOgjCD0/Pyu/5wSXzRSQy5WRzVVRLdNsmIC91oMawCp4LJ+lVFOZ+vlV0881YCbtLixu1bcncE+AmNdaYJ7SNOUiNfdV55p9npMoZUVEj9yYJvNzAt7XCJ6VO2bGDFqQ7Mj+QRCVWvPCQpdoa9dkhPXNeqDcDdud/UqNmC24Q3NfMuKbAtQySsuX4SKg781AATNH2Cco86NGtxwfOi41MMTgAqVP2I8CwRA8XsqWMOABMSshcM9+ST1uFWOgfA/bXNtZzJy9BPWCaFO6Kl8ywL2OM76TANGapyLgPu9HsJ7jgIBxKKj64AS1WV8M1lBahmx89nHxIqhRv9yt0kOyQGl6IAMEL730Ei5duiqGtU/Wnohhciwaw0gsjqP9A2G6V2pNeIMRxMem4Y+OIJqYxOXrz2JqehbpZBK7m4+ROdjB/vZj7G+vweuuYXJyBKMjEdQaGsAIBEJotFxyPwY1dJF2CzAq84bJ7tB+owbOxXJBxq5kPrRoVK2+BZQsIRO6WCihVqkgFKAUTFgA+1ajKTI56VQKtUYNI1Oq7c82YxBVAouyQKsJDZ/HBZzeDWI8TLPiopo7sh+rhFJeAg6U8pF5IOiXvkVmOv0aYvG4GEHT86JM6Rgye90elRJr1MVf4MLqHJr1AlrtGmqNBo7pi1Eso1JtiKb1pcuXsbq6LGDh3t4OapSVqdWRTlLChoarzOCZxMH+HlLJlGRITFIyi+0vYA83N23RZadnQaPdwMHRAVqcZ3wqocQ+RKknZjXUqsyYqgoQYk2euQ6RwZpOpxAKRnDxwhXUasC9u48RDkaxuDyLyekYrl1fhMfXwuHRHjY3tpE8KiESGhOTXGrN63j2iCyKzxvG9OQyUoc57Gzuyri9dGVVgsTvvv9DrFxcwMuvPC8mxRwj1IPf3t6SwBUDtNK/W15US3U89/wNpLLrWN/+CXxB9iEf0I6hUvYimylibeMxbt68hJB/HMFQVOZdBll/+sEtoO3G9WvPY3x8QSSeNjaOsbryAl566bPw+iLSts12Ax4vV1jKw+k45ppSyBeRPDpCOBJAKODF1tZj5PJJ+Hwt0YX/wQ+/g2TyAI8f3weaFUQjfglEXH/mOra3d1CtAcVCE6vLN/Cv/qv/EYsLV1Es1DCWGJd1JsCg18Ea7t7/Mar1DD788MfIprNihv3aq6+L74UECpM7aDTTiCWaSGX2MRKbRqsZQS7LdTOCbL6M8YkEtnfX4PU2sLQ0hWuXL+DR/Uc42j9C0OcXOalIxIexqRHkK02MjC7i0tVXUK17EQiPIByZQmJ0STKv9g428N6Pv4k7t76DC6vjiDIQV24jGplCodjE7sEOllbGkSlsolZvIpuitf0cIqFpfOGLv4xHa2v422/8HW4+dxO/+pWvIJfN4/nnX4Kr7ZO+QlsJj4t/MpuI65gFZboSjPYMpSBd99AiOJyThGKNXzvgvu6SBfKT6zjnm/0JM7jcbeHvevinULrt/bvAPQF+55cFZeQQ0Sf0KEFgAe21ACI1qBR0Yd8bUZoOcG8PArJX6mPcM6jB/t+qV/D1P/ljbD++i7jPJWvEQKkcMa33C3DPwwNLzbmNZvAMnASj4/jVX/strFy8Bnj9aHB/h6box4v2t9W4t4z7TpaCkcxxqJL38H6E7d5rFKg1qXUg+9CO6a0h+fQRh/rPAE5QSkFN044dHdRui+ga4tBHZT2SFGCyDCVzUvbANohicwfsPUxnoQSlOQA6wWrnwZGfsAC6y+XtsKk6fcKRESBZH+ZwbT+jGRh6+LRf9rMiU+lg0MtcLnr4QIsBJ8lQVl1/yf4YAIh038i+04DrjFThoDNaa0i7nAmCDAASBoL2tl9Janhvf7Bl6gHs7X2tbJD4MCgZyAms9n/2JNhgGF4D6Gj9Z9RBQEWnbo3MsWbzdOeGMwEkp0PzgIL9vMC985YDyyH9yAS3HFlDA+uo74fDzv+D7nFWvQy6Xz9Aftb7dN7vFwjcy/oyMGDY+3bDQELnmD7vtedpg0HXnHb//zeB+y4Tr1vCLku4K4flmK31rzLsh42d0wJjg+Bb53pgQOTz0raHNMCnbcdP8zlLOnNGpM7TL7tzk5lPzQ/6a+rsmnuantgF6u1aOai6T5tXe+vmdOD+POUdVs+ngem99WoxP7MmnRJs6vzYUbCB89mQqvx5gPun6Q/OYpxnrRpWlz3zsiNgY3/+NMC9TAOOTtPZK3UyNjVL0l5jSRX6b90DWc+j7p5MvR/5zUz3bCqNna1NYdzzm8D90f4uqpTU9geEdd8B7s3nRC6nTrlyEn4VH5Sggd2FskxGUjwxPi4GtZTMIWhPYtLE1FRHjl17tjL17RrT6UNCVHJmAnf3Q131krYC9wMXWccEavXfO9eZ6NNZQVOpRscFgxq/Z5NoCmsBeWcD9jSkMSTiz7ogsDam1Rq1DStmUATfxEiVwJtGYATEFzq1Mrn0EOdcNOxhzQHW2+NYp9PYDZoyioQRLS/cNYxNJo9xdLiPo6NDHB4eIJ1KGrYhdY6D8PvJnqKkQg2lQlb0lwneUv6G96GpJIFkMosrpZJIQxDwpaYu0/t5BCAAJBIXVWre8wjI96R2OYFVZYZLB5ZvBXD4J4GnbudUYFoOfkyvJgPfHCYCQZ9oYAdCBMyM9jQNztAWcJQ652qGSDCcQQuavVJipIFSkUEE6j4TfDOaiDIwVQ6HAKPH7RWwjL3asusFipSoGQHSoLJmyZAn05a6/m4atOpJks9kJIwDgWDHxQuXhHlbzBexsbGB3d09uFqqw08WtwD3olevhr489BCUInuXAD3BLD1UQ7IHKIVBnXv6BQhY51ZWeyadFjkVgrTK7FZpGIL0BOmImZNhFwjSeHNEGNeBQFh04MnGTh4do9qoCfuVMhM0zSWgRf1uylLwT7AsBIzcbekrMZHTCMDDEygYHKBpr0fKzwL7fcwaCEvGAd+XQDMDKmwfAl3U/s5lc8J2Z91W6ZlQKgh4znfnO/NelN8hMExNbcrkVKpN1KoEkwm4NQQUJdDJwAcnL8qBOA+37AMEvslUJvOf9c2RJDIuXp/ocrN9FRzUzTEnxXKxhlqFn9XMCpEt8LjkHVUeifXvFmCU7UcpDs3EUFYjDQDZL8gspUa5TZMiuMv34XMk68U+s9UQ6SCVmhG3UM20oBau2yv/zqXyoOVmIBwwAREaFCs7U4I8DWVWa0QXUqfsIzTYZB3LWJK3ZwSYkioqTyUZK/wNgzJe6pDzHRmw4omcwai6MMVnpgjAtVCr1OB2q0kK5wKCyxJEcGm/pt42r2G96PjScUWGtwZ1PMJbZSCK7U8pGrYvQQOpa8nqMWAGWcWVGq5du4GvfPVrIsH0/rvv4f7tezLWqGdOc979/SPA5UMwNoKJ6UUEYwk0vX6RyeHiFY+GEQv5sLP+EBuP7mLt3s9QK6WRSHAsEQhmzQKhSAxtlw/pbAG5fEnAbTL8JyYmRJ6HY5hfN565Ie8mkjHFvJjIRuM0pa0hm8tKW9KElu9XoUxUNiM67wSxmVnCsqeOjrG/dyTmsDMr0wLaKwjTkmAMW4pAqEgqMdhk5gsGk6ycFDsbZXloRsNASKFYlvrXgElQykBwZW9vV/o1y+YxMlvsZ5ROUmNl9jMXIgGa4bA/1QUYLtcqooSws78n88PcwrwAvbx+d3dH5vv93V0kj5OIx2IYIzPf70OVPhetljAGFubnRRaI85QEz9ouCZSx7yXGJ5BnACOTFpkOn9+DQNCDaDgong/JZFaNkCnrJP4UXC/IflafDwYgp6fmEQrE8OjhpvzM428jFqdZsVsygajdnk5l0ax7sbhwEeuPN2Q8T0yOSnBwe3sXfm8MIX8ChXQFtVJNMn8uXV1FrVnG7bsfIRz3SxbC6FhcArVcRylfRc+FqclpwyYgk9aNq1cuw+0tIpW/hdhIC5lsXUD7XI5yQVw3iogEx1HOhTA9tYLViyuYmBrHH/zBHyAaiuPZG6+iWnFh/yiJcs2N3/vn/xOee+4NNFo+Mz4aKFezqNZLiETjMr4kAFOpSUCL27B6vYK7dz+hsjh2d59gY/MBRkYpW+bB1uYTlAoZtFtVeHwupDIpXLl2FS+99Dp2dzMo5lv4zV//57hy6Xk0GzRRzgm7g3MC2iUcpx4JeH/v/h3Mz61gef460OK4dqNYPMb9Bx9h//AxXO4ixsbUl6XdCqLR8CMxOoft7T3xjcgWjrC8NIPVlTlhn9z+5I7o/V9YWsLE2Aj8/ja8wTa2mR3hDuLGzddRqhJgpkxZHMHgDF568ZckYFZrUubvnxAJV+H1tJGIJ1Ap1vHXf/23qDVKuHJjAfCWJCxZKlKKZhrTE1cQi0/i3r37+PDjj3DpyhWZYyanpjGWmEClVIcHHIc+uNu61ro9GrQftCcU4Mn8TvZwZkPt3Nw7/+48qMjhUthLDFaqLib3VKpxbwLmZh9i76HMXknH6srCODbgNmvMuaeWIcSgrYOJrax6KHBvmPY2nKAZipzDTwL33FPIIaJWxtf/5I+wu3YPMT8NW7hP8Paa0xq5Fs7tlMqJxOhxo0QWkRBsNuH2R/Grv/Y7WL18HdV6EyylS8zb1RRVMgIYqDIAva0HBkKtFI7FH3tiJZLloFVlOdA9zHxLvrGHlD7QpnOgcTCqbPtbMHsQYKx9QQH7/i83yRg0PZa1zsg1GsaU83LjcygfF1MxB6u9p785WPXdfqXMb7vHkJ87TOs6wQIjmWMPnrJLMJI+cjoxz9RDaPfwJtcbaR6x5rXnIZFsMsx8HQjd45r1G7P68X0Vo+vfScBMfu6wc7ZgTOfjBiS30kCdk5R9fsf0tfvA04CCzvhmWZ1sb2cww270HG+n91PGPceG7Tf2ifbdTgcfrESSfqL/OifRUn/fDxx20Zr++nHW66Dnt62U08muKj8ZBNwPA2jOAmI0INLReTjx1NPqaNgzTyl+t5s45mTntYPm5f75+bQynWynblDKBnGHleus3z/NO5/et3qfcJ579o/F/jKe91mD3u20Me689jxlPFmm3p/0ChSfuNpkw/TOUaeNvZPjuf9+FuDtjkPNoDu9dQe947B6Hfb78/S1896jv+yfpk2kPk2hdF3pfp0H+D7P+yj8aL9OVviwej4xhh0EDL2rFSkcXpph84TMzZ2iDiLqmif2VJpz8wUAACAASURBVL4DuO81uuwpkN23DSvlWXipvK2pzGG46tPUy7AyDfr9efvp4Hur/1DvnHJ6jzujWrvgvOwBlVysbPpe4N72M/252S/JHKB7N35ZAieJe5lkEkcHBwrc376F3e0tHO/vIZ9OiTyuyOX0gffcc1vckOddubfxKdL27wL3JMgQuF9YWsTKhYtCvFtcXjZ7KQP2m2XYzl7ds4sB7i15oW948R0FGz0VuO+r616AuzdbZGDjW0myM3qOdBDDlrETTedg4Ex9sIc2nd2d3PdOI0rarluNVK0Oud1IKVuWIKJl37eE0drdkNtUbHN/efde8F7PFdZwrFs5lKFQhiYbkwdMe2Ch8d2eGE9SJ/jw4EBMY6m1TLa2PqKFMHXXaZoaZETIhXDQj0QiLqDy4cGhAKSZdAb5XE7AEzJEx8bHBLQiFk4QhLrH+Ry1zKn5Ta1TnfC02toi/VI1siRysCTI66fkDtn1asLAnyterVIRbAfWUTAcFAPW+GhUwFO+I1mmlN1gPRO4n5qawsTkpAwulvXx+hMcHR6J1AKZ1EyHF+kb6aw8JFAflQz4IELBkLDVWQ4BvkV2RQFhlmF+fl7uL3re1TJS6SPkC2lU68wmUHNcMQZuQ+5Fxv1IbFTu+fDhIzx5si52AGQujyXGZOALG7paVRkIo3dLyQvRL3e15E+CdASKg9QADwQEmCPbmMaRnAuoeZ5OZUSKgoA4JVMIehHwZFUSNHfRKNTHYAs1vcfFpJLvnstksf3kicgQuYIBxEdj0uZkRNK4k2x7mlbm8xkx9ISYOfowPT2GRCKC+IgPkTCBYsrA8HnqW0BwgPrz0Whc3p+TFWVrWBYGD9iXCEryXfgZ9jGycNkf+UXfAMrpUH6H7Gyy8zOZHLxe1kEMzSZZ0QVhmTKYpFrzyrq3ASL2CasFRrkVAtXsFwJCUJvX40Y4TFkbI29U10CaDbKROd7mt3ZdAfsIxtPM0TLnhWHN4ABlnowmuUQwxXCX4DQzU4ISvBLT2XBYMiOs0TKDFGS9U0ZAAN9sTgBvYbFJwMUElxjcqNRQrxCY9InGvc4t6lmhgSY1+hVgXKR19Jk+NwNh1CNW2R3ZTIoMk9YZZXf4fI5XZlPw/Qhccg5oNCpoUMfd40JilBI1cQkGMBuG7Zc8TsnY5D0pB8Vnjo9PSHCSYJ8Y1AroaoBWavD7/IiNxLC4tCRs/E9u30I2m5H5VKSt6LtB3WaRs2LGBn0AIpiamhHZHUpXHB8cCVisZ1eysduIREcAd0BkctyBKKrwYGZhGZFoBId7W4iH/RgfiSC5v4lbH7+PXPoAkaACTxxn4VgUsXgCbbcXuSINgdXEmc+ktjsNVTl3Mvvk5jM35V0fPVxDoVTE1PS0sOmjsTCyuTRu3b6FFPXyjbkko5CUGwsFAojxunBExvzRflKY5xPz45KdxHFAtje17rnp4HwuWVGk/RppJfZpShexD/MeDPZQysblC6BcraNcrJoAX0Tm9kw2he2NLZEWCsb8Mk8ys0X7jIIFDMRSP69WLCNgpIsoG0QOLo101zYeou1uIhQNYGFxDnPzs6KJv79/KHNP0M8soQiWFhekn4g0UqOFQjav3hU+PzYeP5bg3MjIqPQhsv5plM3YWKFYkn7oDzJgSYkslUsjaOrx+JHN5IQJzYAOn6MBOM6NnM/9qFXaOD7OaWAy7kck7sHG5j00mmXpIwF/CH5fDM0GNftLGB+PY3ZmXJZWyodlkmW06gE0Si5Kw2N0NIaZuXGksgdouqrwhdwoV4vwBX0yJzHQR/+D555/QcYAA9vFYha5zDGWVxYxPhFDHZvw+1vwusdRr3vQbNXkHhwTxXwbH/9kH0HfOD772Tdx9cYVfPc738ba/Se4fOEZXLxI1v4+8uUSXnj5N3H12ssYHZuCxxMQiR+3p4JU+gC+QBzhcFSyU3KZPNLHTL9MY2PzMZr1Ml584VncufORSNrEY1xDvNjaWBcJlsRYDFOzkzg82scvfeELmJyek+CHxxPFlz7/VRTzTSzOr0gWgFRUu4X79z7Gv/uzP0SlfozLVy4iFBhHxD+D1HERxVIeszMRlMr7WN+4i0olj8RoVALaIyOTiEenMTW1jHSaJtU5lKs5BIPAKy8/j/t37+H9dz9AwBvF/MysBCHn5ibQclewd7iN0YkJRONjKFVaiI9Mo9EIIZ2qY2H+ivT9tquMZOoxyuVjkW5JHR7gledf0qB29gB7h0/w0us3kcrlsbVdQDbL4POCyCux312+clWA4ZXVi7h2/Rlcv/4M0sk8POD8GZQsKFk7PIZx7wDWnIcL+/dBQK7MVE7GsuNQ0TlYWk30PvBSNskSQGamomYi6eSvitpmO+pg+So72x4YNJiv2vogqE7YuMPU0TWO866AtJ0cALO3tjrsOtMaJrXKsIhuWKuG//2P/w0O1h8i7GkLQ559XLXzFcyUZDfj3bOwsCDGWTzGcA7l2CHJwBOM4av/7Hcxs7gqmYLcO9KYVqB6A9yTcW3CGyqTaNjumumoZvJSl5KhwICsSrpYOUSpKMdZzoKtrFLZE1gpGGGddw8M/TIwdk9o9/qd2zoMzLRNemEK/ScBYYZOODdokNr2C3vfzgHQgOGCExsRfdtu9hrZL/d96XmG67zWR/8BnG2tRdHIkB7+LJFI60LeyRw4+f5d2Rs1q1XyjfK8WqZfd8hOJuDUBUy0H3QOunJK7g2A2fqyB9z++tM+qibFJ9uwGyDpB1x1k9B/gO8DvU3KuFaHHVu6VzpRDkeQxNZR90/RkUTbZM30zwPOg/6JRrMylAOooRakdwIDzs+fBqg5+5/2rZNQjJyvOmP1ZKlO9uPzsb+dd+rP/Bn8lN6f9oM2nwY07P+M89/987Ztm/7xNaysv2jg/tO8py3jeYGuQc8Y9NnT6mtYnQz7/aD7Dnv+4Hs6gnx9yW2nleHU9nJ8YDAZXucwm13Ve3+H7n1H79MioN25bljbDqqD87bpWXU+/B69INtZ42ZY254GzMv4Gvbhc/++X5n77A/2v8+gPduZ81Vn3hw8f56n2F1AVAPow75O9hUjG+ZAHQf1p9MAaDn/Ox46rC8OBe+N1+HZwbFhb3n2nP90n+6/ejhwb7Fk+eQZbdLd1xs5mo6nVK84o107nMRtkfezxAJRKPDB5yfuUEfq+Fi8Re/fuYP7d25h8/EaUoeHSB7uq859wOrc658E7fnN8hC0J1YkHphG4rCz0xFVCK8QfueXlrC4vISllVXDur8o5D0nSceIUXTOFTazRsptCNZyfrCkdsFmdN96buBeNkmOfm87Y89i4JyEh4WXzLWdW5rr7Sbablw6QL7z0NbXV/onBKsL2dng202yYZELa0WAe3PIsgc2s0bYyU43kF29e6uZL6QFU16y5cUE0MjTCNgjLJ0G0qljAe95qE+nk8LirFUrou3M36t2ORlAlIUIIB4lgK16+QThKNFAZhSBYXYWvg9lTijJQPBeTWvJqkwJm79YpOZ3WfXwqb8eCipTkvrW1CAvUbOemtg1eS+CjezQAkaVWLZaR3OeTE6CnZTDoZRCJEYmK4FFn8gMCOu5TrCTLGfKdqghKjv2wdGRALuit04zhxbldBSQJ2jFrugjOzwQEgAkFo3DL4anXjUsLagcBQ++KysrAt4L2EuphmwSydQBjpL7YrJKsIHNRFBXjDU9HozERgTUIlOXWtIEc6lZvbpyAeNjYzIAt7e3hfmuUQoyjEuok/HabiIQUtkQkZjxKwDKLzIsqVdOIJXlJ3BMuRamndN8loEKSuEQ0CSI7nL7BCCkfm88nsDI6JjIghB83aUhbaEgexJmT4yNjWJmdlLAWqAh5pPVKs11qY1fAUneMzNjiEZpAFwRECwaDQq4aPW2ORGQgS2gvcgjKUNb6r3B7AzKuhCcC0n9ss0J5vPvLAeBSTX99Qpwrx4HNMN1i3QB34dgvJrKFo0OvNRMRwKK9WlB7GqVgQUdY+y7nHS6k5BLflcpE/g2mS9mBhR1LzkE64FOAil+TXfijwW0F4NmNWplW6lBMzMwrHSSAiaiMx5kpkIUUWrfh7VueKNak6zcCo6OjiQzQTNNqM2vqegSvaVUQIMZHt3DPsvGfmfnD8luYMZJWX9Gdj51nVUnVIOJDBZo2VuSjcJvPoRALcF7jvtINCg63kxA4bzAgIXH5cLS4qIE1NT7wSMM+GKuIAAq2dsEbAisVkoVyTJheRnA4cGQcwefxXcmS5ZeBtQ8ppkp61DKJ34VLeSLzL4gGB+T8SjBJ5cXicQYFucX4Pf48OjhIxwfHotsD8GoQDCKcHwMi6tXMTa9gKbbj8XVS5hbmMHf/fVfYX3tvgD37lYV208eIH28h4DXBSYVsV5Gx8YR57gIR+D2BeD20QTaj0q1gmwuI8z4aDSEyxcvYHpiAsfHx9je3JVxR2koDn5KZnF+S6YORYaEmTmsQ3qBUA+ef5JNTjNPvi+DdomxaUTjI1h79BDpTEqyQBKJUZFG4lzO+mBQjHODcGwpW8agDVxG+qwKXzAEXzCCyZl5xCOjyOVKIlVDY+x0+liCuRdXL2BhZRb5QlaMqDn31hjsakGAfoJW+UwWEV8QkXBUsiLYnyv1Eh6vP4DX30Iw4sX4xKjoonOcHhwcI5PMw+cjMB7CxYsXJJBHzXtq+zNAWCqUkDxMSuCJgQt6IhBAYJCIgbvllVUcJZNY39iEx+dGMOJCqZyS9SIeG5Mxv7GxieOjZGf8MsOFcws9U6IR6vJzjSuILNL0zChCMQ/u3ftQzLOZ2UHmeCgQl/7Kee369Qt44/UXsbGxjvff/xCHewWkjisIe0fRrrURH41gdDyCTOEQKxfmEUtEkM6lkcllcOHCRUxOTUl5l5eWRWqFAVAJcjVKuHZtFTNzY8iX1iWwGPDOoVhoIZM/QiqdwcREGIV8TVj4keCEBBRio2O4evVZrN1dx8P797GysoxA2IMGmjhMtUQm5pXXP4fZmSWRIkkkmO1TQb5MgNSFCmXNGgQEgePDA3zwwXt4+OAOLq4uolYtYn5uCpPjo7Jefetb30TY78fqhRWEowEUKzm8+vpr2Nzew872IUKhMbzy0ptIHmXx4guvoFapY+3hI5nruOb96N3/gtFxNWWvVFyolULwe6JYXV3C0dFDfOmtl3D3zk/xzW/8LRKJETEBXlq8hOmpJeztpJDLFxCLheH2NhAK0V9gVoIyycMs2nUPrly9ho2tdWH4l2tZFCtJkWXzSKZXAmPjsygXWygWG5JpwYC0L+hFdDSMJ08eoF4p4mh7CxcWF0QGq14vYP9wE9eeu450oYx6K4LJySvwehN47/0P8eZnPieMb3rAvPLKa/jZJ3fwq7/yZURCcTSZOeWidI8BC/uA+7NAgEGgnd1L8k8nQCl7WkMQEK+PPnBQgHsLjhqmjyw6nAus/E7foYztxS+bgdY5nLi8EADcyjNajfuO4Wg371MeYTfrAtU3lcPNLDCXem34XG38yf/yhzjeeoyAqwl3i2sIjc8V2OXcKhroJtONPhjRkRGZ68XjpaGyfaGRcXztt34PI5Oz0qe5L/Uwy0849rrnF2a3zHxcx3XetnUnJTUsd60vA+JzLXdI0Du37P17fDmIkKEvAf4u8G7b0oLkJ88GHocpbPcJclg2G3Qtm8or8W8iqCIEHxsw0BOImhFzuu8CznxjDVrol7Nv2XaWvqUdTOYBhTaMR44cGOy5yQDuLIgxNLb9zcR3uox79gnDrHdCDd3+qQcVxvbk/RzgjNSRLa8tjakD9p0uD7P3ECUm0B3FKXO0lowNDQDZdPf+8eU8//WCErqvNpC8Bh0szsY6NadWe46y5zw7VgcByIOepT8T4yujca9v31/OXvZ6D5QiWW/9+MFpAEvPedcSyjof7vSUnso9DcAbBtz3j5lBY6hz7wFEueHAYW8fcP6rC5qcHXw5/Q7d3wyqy8653gQo++fe/s84x7TtI4PK2xnoZxRsGHh2nnca+Oyn/eCA60+r91/ArU/I/jjH3Ol9bQBo6szmGRjwOhsg1Slr0DV9gT1DPOzG052d/AyASaR3u8B9f90NevbPM1bs/c93j97Aaf88Ze81rI/a2uuvxRP/PgdYPbhvaf2a2XRo9xv07ifGcOcuppRGfq9bf/aJpm0d4OB56rYD0veVdtBcctYL9Vzv7Edn0sM1tHRaOQfhpYPKMBS4N2Ova286tGmGXnCeuh16k8767uw3+qnewIVzd9LdO501RmVHZjBXmbMcRBy5v2OvJ+t8J3NRP8jfK9bJLEue1Y5wfHSE9bU1PLhzG2v37yN1dIjk0QE37grcEy/x+uCndDiJmF6fYEnEYUUuR5QUlJzB+1uSjCgceD2YnpsTlv3S6qro3NOgluS9BsmdViVCN47qwWQ9P42nJ/35LHFFPUEpdW5GI7N9/8JI5QyaBvv76SDg/kSDytx6ejreiQbqTA/DU/i6gLppfNNgPYu+3YCT4WsqhMCfLPydPqO6kPqtKQ82hVAXM023cBtHacsGEbaL1c03zCq+Kpm9AnKWSsLgJKBMliNNCmk4WijkhD1to8ZkrRPUqVZK8s1/B3wEXAkykQHvEXkfSjuo2Sf1nCmxQGAvIjIgo6MJRKOURHGJySGDA2T05/NZ+ANeBPxeAaNGEyOyMW3Wa2L4mMtlxcBWWaV6sGAQg8EHMTWtq/TLaCIhMgyiC0/AL6RsbALZ/Bamu2EeC3BMXf+GMcBMZwQYJCBMoJKawAQTiyVKOfAgQ1NUBgYiAjwRSFaAU5m+vFbAU0DkbwioUYOdIF6+kBFwjt/1BqWEyDgn+NsU4IoHKjLkWXdk+/OdCOgTFEskxkVmiNIiZM1SxkeNSsl6llObAPdkJo+OjQhQzN9TUoJMVzUkjKuMx/iUaNizPzBIQaPEVIptkEe1zIAG9fgJlEYRiYwIK5VBCmY6sD5YLzs7O1IGmuISbCFzmAAX5VIaTWpgVxQoyqbh9bQwMRFHLE7ZlyYiERq9eiVoIQxyMfNtKUPcaHHxgK+APaOENKolEz2qwL30rbL0LbabAO5er5ks1NuAIKYCEMzsUKZwtapgd1fmhiC2MsOs9jvrjeOKrGQbgOHvKUsiE21LU5dYLt5PgXAy6FVH3thyyM852TJoEx+JqURAk5kXDD6pNrscwJn2Tu1aw2Jnm9PfwQIUPn9AgHsxXY5ExMiTh172WZaL8kVkqqvRsr4fy8KAVigSkUAZx4ho4xs5KAL3BHYZvJFxxCyLuh5+A5GAmIOyD2vgSutHwBTDplNdWpXbobwOMz44lmngS53xEHXHJdWc5qOzMtakPMGwLCLthlmM/EGR5YnFaBrZxhbTvo6ORSpK+jj9NSoVAcMJ7nMsizdEsyV67KOJMWHjM6iYymQkUEgDXco6MTjF7I35uXksLSzB4/Lg7p27OCTjO52TDIxgOC6A/ZVnXsDFazdRa3twmMric5/7DHa2NpBN7iOX2scnH76Ph3d+hnq5oAFKeiw0WojGmM0zjpn5BYxPTSEQCksw4+h4H1vb68jmkqKLPjs7jfHEqBiTbm3solJSI2gGp5jFwHrkWKlWqRVfhy/oRiQSRNDvEcNJvutIjIFHrwQnI9FpzMws4uGjBwLUi867Sz0M6FXCwIn1CrEHe9uO7GuSvUVD6loT4WgCsegYuejCMi/k8zL3EyhdWpzF1AzZ4hpkzGSzom3OuWRygnNIEPVKBaV8EbksjXDbGGP2RLOBTPZIzE0np0YwPhkX9jjNrMvlKtoNZkb5xdx0dWVZ2ObHx/vCSF9eXhXQk1kAx4cpI1tVQzDgw0gsItJn1GSnfAblvqjR7wkAm9uPZNxzTqYsE1nanM+EYcBgE/0c2i4x3k6MTqJeYwZOSTKipmYSKNWy2Nl9DCp3MYhbyJfhc6tvSET6tRs3nrkk4NjHH91FtexFOe9Gaj+PbCqPaCyA2aUJjE2GMTk7gXwpi1Qmjb3DA1mPXn/tDQEmOR4LOcp47eLg4EBkw6am4lhYGketcSys11Y9jkY9JPPjw7U7IiGTTBXE7PeF519EJDqBj249wq9+6beRPixh7eEtPHx0Cww2pvMFvPXVr2Fh+WU8engk61LI78Vv/eYXEYgGkc4DlWobqVQKo/FRXL96EZubG/j2d/4zPvrpexiN01OhiddffRNf/PwX8Xff+Ct879t/j3ajIpr1U7MTmJmfxcz8HI6SWTxa24DbxcBNHIVsCVcuX5O54WcffSTzS2w0gaXlOdx87ppkvrndQfz9N76HR/e38K//9f+M//VP/gBoZzE1GRaTe6+vjVw+hWoZ+Mybv4yxxKwEL2s1yiPtIZM7EE8NGqamkxUc7Bzg5VffwMqlS2L8vvb4HsrVJA4Ot8RvhyD6czdfxKWVy8hmc9jf28fxURqVZh2TCzNiWp/c30e9kEMixvmIe4M6YiNhbB8coekJYWr2MhaWnkU0No1my4eLF6/g4OgY+UIZE5Mz+PZ/+S6+/OWvYW56QYKCHv7n1jXC5enqf9tDRj/QN+zAa4GffvDPgsF2/Rx0EOh/Jj9D4N5upJ3PdjLuO6xsOUx4u3qYHbBeWWC6+9QDRheg4n7VBQ+D3szKEjI3s728Mvd4Wg3823/zhzjefoywgN70xTGShIZkwM7PvY3X7xezLK5lfJ54+7hcKJVqCMTHhHE/MjEjwL1kbAp4r1JAQrRuMwhgGOseNYDvHvb05GDZTiLXaFhCTuC+H5jrHtYtI9xKTiqw7gT2bJ0628Y81RBolI0+iE0uRyOHvKXkKziy/yxgz7WX85JQdQzTj8cFqZM+YLzzLpZVb9tTgjFGKsd5NjFHV5GpdPgtdA/zXVZUL5Bjr7AC6ga4MuRBxrXOA5h0z1xOQKsXvHaey5xl0ExG/e4fY/2ASCfHwHGQ1vKZgFVftstZILjzvU4Dt7r9QUMygwMT3XF1EkbQn6jMabcGhgM93bpzfu5pARARmzpD06N/rnK2EbvoacCr7fMnzuYDfmDnnLOuPQtE7P/8MMDx5Lg3Z3PHeHGOc+e7DOovzvvJ322EzvFC5y3TeerrxPOe5kNnXNvfd/6fKPOgfj14/pAWMOxEA8Q5xkf/Z87T7/vxY/2MnbP7n+EEbp2yZ2eA9T0TWC9wf77ynR1sGNR057nvaYHSQfNtf7/vGe/mH85SDirx+co06G3Oz6Z/qmcomt554CD+f/9ewlIYbJ8563kWOD1taA0aR8PKf+IzFrzvA0R71qhzdJ9BgQV7j84aZ6HNIfOKdVv6RUw/w+pjYG8ZuG51A2uOmEvn4/2Q/mlrz2lzkkpOGoWNAXkk/F13H6qPtfXKn/PsT8lpMu6pZrKztSXA/f3bt5E8PBDgvkIPyIDfoXNPJRT6BpJ17+tgWoKLmf2fKD2I5CVJdz5h1o+Nj2NpZQULy8tCOlteXcXk9JQA95Jl28GZu/I/3B8Si7O4bOd9DPHEJH8qofX/cGjcdzaSzkXPuaE5b6caEP0/bSEy8Uddc/t6yImFxizM/bHU3o2m0Z6XnY1Jc+ZBwxg36UMMUK9Na57tcPA1HUBTpJXlShBfnkMdbANIEsgniMZDEJn0BAsJnFO2hsz3apVs7Iww7/kn2UxyhuM3qDNKiZuMaNzzgBxgZEe0kFUPWxtRgVeWgx2IbNlIOCKSBqK57iWDtIJSkfrQCtzL/fxeTE9NiPmhaCc3aaqaF7Ncgj8sIw9wYj5oMxCMFwCfQ5CTzEqysNkZOYmSMc37krlLsFk0oYVhpexUkQkhiOrxIk2Jn0xWAPxUMiPgEN+JoDHvTwA8PjKGcCgm7HSC7AQ6acZIcIXMTgImvJb1QFkZGrhSR5jAXL1ZFXag1+sSWZFqrSzsdB7AGNhgHfL9yAynUa1kGHgpMRMW2RwBeqlN7udgJECtLG4vAyiULoqGER+NC5CXTCWxf3Ao4L3bxShcECMj44jHRuD1+iU4QMZ2Jse2zwtoKsC9x49QhCzvmGhiU39e3z8g7XpwcCjgMicUsj0pecF+QP3ubDaFTCYlfSSVPEC7VUMk6sPyygxGR0PwuAiKE9hXk0uC1wz68L5k2QsjXrBhvifrkOCxD/GRUdHCJzBN4J7mvWRki0wMgX9KIJlJrlqnySw13WmwS3khZpfQZFeNafnekiFPTXey9VmvJlgmv5fPUFJJ+zVBSo4h9mUyuhnwULNX1TLWoAMBA9Wb5xdBU7YFg1AE34W13jQSQcbdW02ZqxLYEvPatgvFQkFNc2mUy6ABJakCCuATuCcSQn1vaoPTFJfAPAMN7IdkK1tZkHAkIprunDYksyKTkbq16eqse81UocSACwFqnMejkvXBumGAhOXtP4TZf6s5L800KX2jpEp6XIQjQQHzKX8Vi0UwMzMlZqN8DlnVornu8QggR0kekSgQ5QINmDAYQRCXgSGC95VaBQF/ABPTkyJrxeAHgX1Kbs3Ozsl16xsbMm41S4LgiQfj45N49tnncOPadXjdXrz37nvY3aYJahaNphv+cAwT00u4/vwruPniayKXc+fBGi5duoTZ6Ukc7W3iB2//Pe58+D72th6j3a5hfHQEEQESOV8EEArHsXLxogCUoUhYNMB9AQYkD8XUkwA+xwKlZvhVyNH4lUa8YYQC1LhvSv+amhoTKa3j4z24PE2EI5xnAgiHAvD63PC6KX3EOa+OSHQB4+Oz2NrYlCwMekywrjmX8tr/m7j3DJIsO6/ETnrvK7O8a2+np7unB2OAgSFWFEFQQZBLs6IixAiGfij2h37qtxS7MtTuMrhBhSIUWm0otIbchbgSQYAgsBjCzmAwrmfau6rq8pXee6M4330382VWVlXOcFYqRKGnql6+d/2793znO8fr4RrRw+7utrQTMyK4TvLFzzFD74YaDWILVdgcXszNLmFl+TQS8RnJGNrZ3hQTabfbhna3LhJYXKs5/R0QRgAAIABJREFU3vd2D8Twl5k5lHFaXlqQgEmj1ka5WEepqOYln2OxdjC7EMXyMgHSshidUjLMTvmWNnXr24hEwwLc1+ocnwVZawK+AEKhKCpFZgB1pN4cTz2ucXYLXn3lJfi8bmxtb0rgjWVhgJLSaLv7OwiGQyKvU6lWRE6L84vraYuBCm8A0XBCpHL4fM67xGwMoagXG5tP0GzU5PkH+2mUi6rtEokwgCoS8ZDMwY1nOygVAWvHj/2tLPKZAgIhD05fWEaxlobF1oPN5RDjTo5HbyCASxcvybpOSamVlUXJcrp/7xF2trfQ7ZXxxS/dRLmSlIBju8l1OgaXy49SdRe7yTU06txgWTA7O4Nzly7jo7vPcOv630HAFcP3/vrP8GztY8Tjp/D42TqWzs7j+otfR6M+JWDe40d38NKLl5GYncbMwmmEQ6vY38vB67Vh5dQ0/uW//Od49PguvvTlz+PsmVPiCbH+dAtfeP3LSCd38daPv4tqbhuNZg6RRBArZ86hZ/UiEJzGw4dPJQjFDd50fMYwpO7hb978gWSMvfTyq/jCG1/Cq6++gkw+jcdPHuNb3/or2Cwe/Bd/8Af41rf+L3z4wY/QbCbRahXQsxVgdzZQq9hw8ex1lIstTEWnJdhZqqQRifqwt7sl74BMpgaP0wuX14+p2XmcPX8Z+UIamfRzMbylN0SnacHS3CpevHwFt2+/h9T+nmRexWanEV+exQG9B3J52MG57cJU2ItcLgVPwIeNrSScvihcvjiqDSuWlq7i1KkrCPgjaHaA9fUteH1BJBKzmJtdhJuZQlxLKSuj1PvEd2YcUK83tqMHiyPBKDGJHdDA9Rqs760B2dHf6/uby6CZ2+Y9Kz+nGf2ypzIkcOQgYuVYVl+aSaMdlmQXqklomlVjyIhYxey2LYGCnoWBekrucN608L/803+igHtLV4KTfI8KD0gCAEqyhYcESv4xSMcsGJpfc60XE+5WF77INL72jd+GP5pAg6QNSu7wfiLrwkA0md30dGE4Xe2puccafKkXtZanVJKRBqvdJA1k3qPr7AZzv5FxLwwBgxGvD2DmgIqwp4zDmOorrSU/yJyQHc8II2voOYa2Pvc4ItFDeR/WSTPypewazCVgPSzbovuYfTp07uhnaygQWZ8wtIa9lHf0LGUwrmRIDmXym1J6TYU3H2j533Tr0b8bAhGMDFFzdok838gEGJ0v435W7asyCKR40g6qr/v1HuQimAJOOqtFmVDqcukxf9yzx81x/Tzz/snc9up+mn84yJBWpKJho9hx6wR/Nwrcj47tAch4uPTmMk/SruZrZCwN8RGH76DLP84rbnQsfNJn6+sPnbHHMHTN43x0LpnHg/TEJ2D4HtV2R2EFJz1LxsUEANonbatPUqeT7m1+t4xry6P65aT7TvL34XY1spB0No7pBgrnkDfvoUyUcX02Cj5OMgSMRKFh8H6o74ZB+uPGxOF5rQ1wJx8Mk/TxJNdMAtSPjuND49pUoU8D1I8HPg8HatW9Tw6GTFbvMWvjmFsfvpdJ7sj0btF3k+uNwPlRJZ10vThuvo2uy0O1MYD7YZHuw/U1rz2j9VTv36O/+nUwKdIdd/1nCdxPsm4fbmO1w1F11qN0AM0fCtD0sxGPX6lG222wthj7DoNNb0oPHNzQhNsO9vKDADeVTMS7sVQS+d2D3T1DLuce9ra3ROqzQJ17J0mxwzr3BO2JF/K+QkgWiWjVpwTuxauKhBpe51LSuATul5aXsXLqlPpeXRVwX6QHDYcokYjW4142LQP5SCF7CgFd+7lSpYIk8Tos/+rHj/vjY7AhG0znfuqGedN5TNtrXPzEJXMkEmce1aMvgqEJZxomQ5vVIYYLy29siUzSpCqtV91N/WteNNSLTMygxBhMSVOIERZ/JoAv30o+Q9JohXWvKMQivUM2cL0mLHuCyQSCMumkGNRSOoFsd4KtBHA4iAjsU6Kl0SBQ2JTDFNnioj1vcwr7mKCKHGStCuykrAzlLrSZJsEUPpOgvNy/TQY62agdBANeRMJBOZxQLodZAPwmGMzrCRgy4KA2wio1mm3AwzOZ/WTcU2uaX40WwUnWV2nAC4DFwe1yCZjPwSW6yi6XGF0KCNxsCUBIFrMAiNWagI4EYlg3ghUWC/WSHaItToCXbE+Pmyx1JddBkLtea6BcpmxMUYIOYt7aawlrlOAcwe5Ws4ZShaCVW0BOF9noFhjmvSpAIewWY09C4J4SINEojRRrYmxJPwIGIMjuDhB8DYf6jDgyTzMZMu+rwiQluMZyUjqHY4QMZk4ospvJ2GZdOF7Iuifjm4EIspgpbaJlSKiPT2CbY40M7elEHIn4lDDJm806trc3sbX1HPv722JWSoWXubkYEgky+D3Sz81mQ67leGAQhQEISiwRjA8GggKmkzXN9iYYSBCfkkRsCsoXEYBhYEQZ+lAySHkX8F4cGw4XZVg8wk5nHxC8Zoq9GHR0ydJXc4KfIQDK+pmNPHT9yPbmt0g+WazCAGf9CYoqrXyCi8r4kuUT8F6mVlfGF7XMCdwybUmkmpqcX23DqVvpkvP+LrcyhWV2CSU62Odsg3AoJJ/n/Gr3OgJmC6AuclUquMEVVC+MZBiLYTJlCewOARuZVUOAlXOOzxDpH2qVdpW2PAFhZj8w2GSzqP6XhZ1pVaJ1rKR9RPLHqrIM2D4E7TmnWAACH/wmcE/Ak/9NIHlpaRGhIGVHKsikcygXlVQRgzDMrnE7XWLiLM+32dFstVCuVNBoNoRFy/nI8Ukt91dee03m7vbONpKppOjh09CV8k0MSly9eg2FUhkbG1sS/HnxxRfxxhe+hFAgiB//6Cf44L0PkS9U4LD74PKFkJhbwZXrn8OLt15HMDaNgxSDkW102w1h4D599DH++i//LR7f/QBWa1vWpBCluFw+WKyULXLCGwjj3PnziMSiaLbpZZHE3XsfoFbLo1ig1EcBzXZL5hIDe0479d39mJ9dgtdDM9geLl44i4P9Hdy+/S4q1YIYrpKNHY3QjJnRbGZ4MKBKcH4GTqdP+lPWXbdL1gK2N6/l+tbrtLG1tSkSXYGAX9ZHZsRQIoyAdqPTgdPLdSKOhflVLM6vwuXyIZPKYnd3S+RSGq0Sut06Ll8+L+vRo0ePxRxXslfqbYQoQ7S8IGtLOBhDKBDD4wdr+Pj2fRU89VPepINw1IP5OZqBUyqjjmQyif29A9SqDQmwzsxOwWbvybjnmsm+np9bUPNZjIrtkmnFNYPvpgvnzqLXa0lAmVkCraYV5XIdN166jo/vfCCBUY/PLe3FQKK8b2gvOj2Lrc09dLs21KsdNIi+WoCpRBTBsBfFcgbddhunV8/g+cYOdrZ2ZS2229twezqYnqYWvxvFfB31igOtmhOVQktJ8qCN6YUY7F6g1qxhdn4ePYsNlUodFpsNM9PT4gXSalUQCFL6pgKqGT3f2EI+v4NbL18EwLXQglBgCj7PjNSrY00jU6DfQBgWiwe1RhnT89PY3E1hOn4eNy69jHff+za2th/i1c99DT1bD29/8D2cWvkqEtGbaNRLuHvnPSQiU5hKxDG/uIrZ6cto1lwoV9NYOT2FRw8/xsd338f+/nNcvfqimOf+u3/3byWIEAlNI5t8jkp6DbV6CsGYH1/+6i/DH1gArFGksxV5n505dxpnTp1G6iCD9999H+vr6zJ/6Y/y+c9/GT5/BOvP17Gx+RQ0vl9dOYtIKCoZWTZbBRvP38fm9h1Uans4fWYajx7l4XX64HW5EAxEZL3wePiu7onGebttRdA/JebBmWwRiblFeH0h3H94F9EpF+7ceUeAe78nBo89gEvnzmD92X08vPsxHFYXrr98E6evncNffOtbYvY0EwsiPsXsHxtqlRJ8wRCaXTdcnjDWdw6QzpVx8/pX4PfOCgjt8YaRShew8XwHf//v/1eyDjFriQFCLpxt8euwyXqtAQPznk+Du6PbUYFOjfeZ/ptmO/UZrv2DFP+iWDzjDoDjwD++L1QWjkk/3HgQ11kpo5HJqdZ9ZZxJ4L4P2hvycPJ3A3DSQW95p0iQoSeMe0K0fJMQQCfjXiQcOy38r3/yT5DaWoOb0jYGcN8Sw3QlGUiQn2m5Hq9XDhAM7tcaDdmLcRfLRDtK5Pzab/49+CIMrPDdTKl6Mu7phcRnsm2UnGKf8SM7Zx2GUMcH3Reqfl15p0owWeuMmgwqxwL3oosvLWS0q8rgGwBFBsxg3E8FRQgqm/ptRM/XzMbT7azIOJSgU/cXwJ5ylVYGi5R+v2pL/TxzdsEADNb304feATCtaEU8jCnvHsWgEhBdH4pMhyO191Y42SgoZh57o3/jz23Jijg8BlWGgpFN3BdSlXDPkJ3gUcc4TaYztsv9TBHZj40wo80Ay6G5IsF/VVlz1sQ4IMhcP/N/Dw7gBihgQgXNIKhkRhimtqOfN5f7EEDDvu5LBBlnwpGGOQ64Gu2X/npjyjo48vlGpk2/DfuSTqrN9JgyP//TgmhH9/VheGj0XD0aNDnm+D/xn/QzzP+an3NUQKE/xkyGz/2Hngg6TFa8z7qND425TxjgmKzUn/SqgQTwYbxFeZeY8RK9zpn/NT9RB8qOKsVom6qspoGc1jgAeVKw/vB1RGeOlgU7qg7D9Zl0ME163eDuh8qr14rRdcf081Fj8qi11PS0vlzIf0iQXtr0UwD1o+Nl0DZqUZ5kLv4HB+4N+Tuapo8LzMg7XBrg6D4+OTyiPmvA4f3/PnI+GVd+8tE3/o6DdjZnuAytXCNBUV2jMe8PAx8depK5gTRhYYS1f9R7zrxHUs08qLW+bX8fpP2oRDJSZbTpvwnx2EHCShMHe/tIHSTx9OFDPLp/D8/X15TOfeoADpvVYN27BE8hxkJMS5NT2oJhKiUFjj0B7g2iA70TSQzlN6VyKEm7tKLAe/43JYubJJ626c+oPku8VOSe+QxNFmdWP5VcqlXBJ3mOJ+5EgiuxriHgfjBwBoNIp62wrY7uqkEXydCecJSOXnfSQj1m3zs0sQfl02wR9WLox7rEtFUX0HCs1mmxxoawPwDIFxFdoQGAL8xWahgZDHweyglmyyHN0JGnUSz1lsnWJHOWbPt0Oont7ec4ONgV4JwbRbKWGFyg3Eub3x0yrx3CmibgB/A5/G+7vIS4/+bzw6EIgsGwGKWS5VypKjCxkM8jm8uIJASlJQhOkeHPexOApe4zAV7JBKhXhalNVI6gIQFCYVEZwRTWmeUIhZQkD8FFPoeHffkcyMKm8aqKYHFC8PMEv1gmAqhen1cOc5T80eOKzGQCSsVSBYVCCeVSVUAZAfE7lE9xw+ehlAvNRClr4RaQmyxPgv40ERWZnxbZowQ0LfAHPALidLo8kNLA1yY/x6bIGA0IUCnAfougHdniLQG2ye5ml4s5rtstQOfO7rb0DycrdecJWhDcFVZ1W7GQKQ9SLjeRTReFjcW1Rxkf0wS4o4zoDPNfZeLIIIYajwSkCZIRUCfbmJkAokHeaAk4HAwFEYtSAskviwSzJ5IHu9jb25FgBUEXAl/BELMuyCxXQC/7lZOe2QSxqZj0CSUNGNDRbxMGRwiKkH2rDooEpbVXAwNJDsNwVJmnclwzCORwWuHxuuD2OAUQYHnTaRrn0vSWGRQOaS8CgyodiT+7pPxKCofAdE+MPwlEypiQjBU1FrgYsT9kYaqxLjzoUofbK4ulLNMMJnFcsy+dDpnPyqCWngSK5SgyJmSge7xSHo47jleWkRkg7GMCtDyQ8zO1RlVY6GwLMtE5DlgHXs9AEccq5zkBaJaX84HtLcECAhNGVoLSTmVWjA6icE0gg2+wVkgalcwDJW+jy6jkXZQeOwMg3U5LtKkZzOOYpTyUMmCmzjuzbBjEaqJapsxTHXyBtFtdRMIBCUyIhI7BthN/BvYpM2U4R51K9mk/uY+pqSnMLczJOGE7cs1jP6SSaWGC0z/D7fGCmuZkZc7MzOL1V1/DmdNnsbm+ie9+93t4vr6NLgi4x7C4egFXX3oVl1/8HKLxBTRaXZGDeXTvLrwuoFnN4p23f4AHd3+BTrMkY3cqGhU2v9VKkLmDaHwWZ85eRGI6gWw+gw8+fAcPH3wMu70jIKB4AZD1bqHkkgeRcAxnT5/FF7/4FczNzCGZ3Jf1lua0P3/7p3j+/KkAwQyKhmn6S7NpF4MEKsMhk+X4oYSOD26PT9ru5s0bsm4eHOwjSMDcSlB4A+1OXV6o9BDJZbOosX+cDkSmp3Dq3HnMzS0jHptHOBhHo9FBOplBMrmHajWPap3mzxVce/GyzNO7d+6h07IIkFqvtzEzv4zo9AweP3kqGTnR0BS21nexv5uSAOrszDSisQBy2T0UinuwOxoIhji/OkinkqgaXhN6vWDA6/r1ayIhw35l0IrziMEjGtrS56FZq0oWB99ANHJmsBQdF4pFGvXWYLF3RbKp0azKe4lznO+BVCqLSCgm8/Tp4w3JegiE6E/gQbnKDI8MrHYV9JifXZTAJtf4eq2Eaj2DaNSFQMCJaqUuMi7x2CkUMx1UCk1ZO51uG9wBh5j5Pt/ahC8YRmJ6Hh5vQMam3++F09VDsUhNeM5Vbmza8LgDyBeSoBJIs1kUyZnZ+ArstjBisWmU6hvIFrYRCq5gZuaUBIYKtRwOMhlYOiGszp/F/sHHSKe3kIhdxEuvXcXtB3+D5flfwvL8q6hUknj/3R/h/sePRK+Q7+DFhUvotr3yHrPayTKuIlc8wN27H2F7Y1+yEgqVPcm0iMcW0WnlUSmso1LJw+W14/UvvIpweBah0CrWNtJigHvqzIqw6v/0X38TH334ANdfvCk+Fz9/52143EGcO3sFvkBEAqRLK0tIJKYlu+Ptt34Gu70Kl6eEN3/4p2g2irhy5RKSBxVYe0qrkesYJZLQayCbTUlwcXnxDLa3UygVmIXhwuz8AuKJZTx4+AAOTwv+oB2ZTBKRwCzmpxfw4gsX8Fff+TNk07tIxOaQyeZRanIv0UFXpLuoD9lBuZKScbW0fA5Pnx3gG7/1n+Kdd99FvlzCC1dfw8VzL6FSa+HOncd4+XNfwM5OEq++9gZsVid4OLIT6KYRcpeScW10R0DyUbDS/LPsIc0630N7UcXAVZcM/iD7QxMgaAaTNOBoBglVAE8FbUVWcejApqRYBs9Q9yZJQW3ujfeVYUzaBxFMdezrXZLJLgcPAulaKoeAvA2WNhn3/wiZ7Q04u01lvMp3q5hqc0/HzEfKiLXh9nnFK4iM+3qT792atG+z04U/OoOvf+N3ECDjvt2BjQpc7QYswvTvCh3ZamNmpRXWIXLMMLCjiHHmY6TKQBs6+o0BM4eAT0NmR39mwLpX7Sz7SN2GEnhRGv5HnRsOg8yKvacDL2LqKjuMjrw7HIb2PcefZMZqhrppePRBbZ1NoU8Xum1MrHZ9sOsbkpn8DIbbSo8jDaYZ568xngtm0Ik25oP2U+NaP3MA3KsMEzXaOWaNdjR1jHIvMAxoTb/XY1h8DkYA+9HAhS5XPxClgxHGIdvMuFcH8eFD4uicHh03ut/Vfmvw1e9jIytA10+PFX3lEDg5YpyrxsDxAPZ4uGMyYGncZz8tIDUKqh9Vrkl/f9Lc+bRlH/3ccfWdBLzv91+/nwxgb2DM0H/kSTiCuWyT9MOkbflZXGd+z/zt7zcK6w1+Nre5sdoYsmMGoK7zWEZuMRmb/iQ40TBsHgGAJum3E6/R7GjDn9C8Xp7UnieNhXHZHArMPf5rHFB/dM8M7nW4j8Y/Z/S9K1cZgRf9iaPa7aQ6H1ezk4F6Y02Vyh4HChpB8jEPm2S8fdbA/ei7Q2Eomq47/P7pt6+pfuaaHirbCRUaxViP4+l/dqx7RV7R64DUf2iAjryr+1cawfRBIwwgdSOTZ2iMmLJJjxpX6rFDkfT+vlJtGYyCjQwnJd2tSBmScSmESsWC13sLkm2IefBMldxj1vs+nq+tCev+ycOHyKZTyKYO0G3Ry02x7kmiJp5FbEhI3FaShBXjnrieLi7/S+ncWwVroUpJYmYGC0uLwrxfWT0lZ8dgOCx79LZB6CE+KB6D6CkVhGoN1QqJ2GVUyxXxxSM+RrINQXxK7BI3nAC4N7pzqL2OHk6GQs1Ja5mq7wQAv3ngj493DTZPQxNGLxUGcG8k2ZqivDraO0yE6TPyjTRPdTATtXulw04WtZhEKukEAnn6IEDQPp/LoFjIiW4yTUX5M41jeVgmuEStYwLnjDhTV5ngNxlwnZ5KvSBAJKxoMnatTlhB8JL/bYfX40c4HBXggDIGZKhR356SI2TQE6g9e+4MTp9aEbCXz0ulDuSbzEo+22pTL02a1xKQofFjKBRUjsstMrDrMmgY1aEeOgFUzSIn6K2kTZiOzPYwXsDC1u8JWM/vcDiISDRipJYoiR0yfNVBoCtGeQSBMukssrmCZEgzKEHtZGrfl8s10XqWg1mPUjgEPiGp/TJp2ObWnkg+0APU4yVASfdUsmU7wrSNxUIC3k/FCXS4ZLBpI1cyvfO5HNKZjLDNqRvOyUM5HwY5RBLDxdQYm9IfF/C+A583JCn+kUgCrZZF6kAJnXQ2K5Oa2lZk1nPicrKLgYWw2JXuvAD6Dqf0I0FUMkYJpjGIIP1uHUjKiPSM0ylgYaGYQ6VSBHFYyuQEggRxqUevtP11SjRlJHhgZ1vzv8kQV8ADgyIuCUKx7bT5qsNOI1qnANtipks1XWYOVGmeTA0vBiQo0eMWrwSCfVysyLjf29uX4ACfrUBxxeLXhse8L+eLBtXJ6CYzmKA6xxfZ+2QHs4y8J9u3Vm2KvjFZhcq/gZrw6mBO8JnSIQ6jX5iVQNkDSVGizI2A4Mo8k3JSbH9+TgBzi1U0ynj45PjmAklZJILBfAbbXWfYEOAke15kXKx2YejrOvAFQNCXc2MA3A8OobyOADh9czl/9WLPcrDdxQQYzABQkVzOBdZBUvMF7KHePTMoavI3YSo7DOYh/25ouvOtyvIxcMg+9fu8EnwgmKT1yCnxE41EpN04kyiBwq/15xsytoM0mmYKh3H45/rGgAW/i+WSzL1YbEr8HMiQdtidmJuexanV0xJIfPvt9/Dh7fvwBKawfPoSLl37HE5fvIZgdAawOsU49NH9O9h5/gTF3A6ePrmNjbWP0WuX4XXbhHXvcnuF9VurM8XMh9jULKamEihXS9jYeIZUag8uJ70LbPCHg6i1WiiWy1IWsq9fuHoNn3/984jHYuLxkU7tS5B07dkT7GxtKHNfKyV3srLtYiCEazIDI7k8gwEWhIIxuL0B6a/z5y+IF0Y6nYLTacNMPI6dnS1sba2jXCqogGezCbfHjalEDKF4BFMzM4hGp7E4fxaWHiWoIAEqZsjcvfsBavUcNp4/wZkzyzJ+6Q/Qa5M1T0PwLoLRWXRsbuSLZZw+fRpXLl1CuVjG2pM1dNsdxKJBnDq1hNOn57G19QTf/s43xZza5eIYqEi52s0OioWqSMdQLugrX/mSlOHOnTv9oBLnG4NjlBFjkNfjZlBU+ZWgY4XHGRHG/cOH9+ANuBAms71dk/lPAC8ciSnPl54VrUYX6f0MrD1q+cXFUJggUraQRM/KYBrXYgvCgZgAwt1OE24vg1M1lEt5mT/tphVh/zI6DRcqZWaY+BCJhwF7BzsHOwIqtrsWzMwu4cb1l5HL5VGrFmG1MshdxMxcGPt7e6hUOyJTRB+MB/d/gXxuH05LRO69vHJWyv9870OkcwewWaN48cVb2DnYQrlWgsPtRTlvwVxiGc3mHp5vPEZyv403fuk6ap19XL7wdZxeuYV6fR+bz+/iL775l5ibXxLD8VBwClOxZZQKHayvP0GptgOLtSXv5VbdhuXFC5idnRVflu99/zuoVvdRqTJ4YMfsXAT+AAOQFqysXEE+D6yt7WN6Ng5v0ImHDx4j4J3H6ZVrKghbyuPh/Uf4pV/6Gm7cfF3Mg4MhBn7qElj9V3/6L9BqF7ByKoqfv/Md1Cp5nF49i1azi3KpjlhkCp1mAx9++HMsLERhtbWl7aamZlGtMJDdBocB1wKXK4bnmzvwR5yYmY9LgHdl6SpeuHwdzWYOP/nJX8DhbMHj8KFSUll0jTok+La9swGro4VY3C/9mUrR18GPV1/7Isq1MlbPLePUyjnsbdOfhgbxKbz8yhdx7txV9LoMkirWszCve2Te0wy4JQahZmBvHMhnZt8TxD4OkDIDugIIymZ0cCAbPcxqsN28qbUbe8Ah4NkAkTW4qMFGgt8SKDfYOfp9wrVfPVsBp0PPlX2nRcByq6XTZ9xTx5ub/V6zgf/5j/4Q2d3ncKElfyepZCCVI1aySirH48Hy8rL8y/bkIUCRDSwIxGbwa7/xuwbjviFm6L1OA5YOA7oE7q0D4N4kwSJllf2fcT6QAMOwca0hXHLoLNCXExoB8pWni/Jd0mw7HRiRdjZAW/GaknfnsEXbaJ/3218f9wQwVvtWST/uA/JqL0kpNQcz4oRdxb0+a8CIy3iX3VH5F9V/zGQYSLTIHkTKqgI2eryZAWiV4asCQf2vkQCTIhz1j7VyWZfRHONLjSnDu0syFXWQynQq4piSfdqwhAzf5/p3wwESw3itb8M26Gv9XD3+zdJGcvAX7yz1bH1vnY2igfuhs92YzAHzZ48CNAf3UOP9EADRZyYOgwGj50pzNsm4w+ukANfoGBxdHyY6GH+Ci0bbcPSjJwGdh8bCCLA0rj6foHj9S3U7jCvPKEA5dE1/Sgz333FlOK7Ok/bjcfcf9344qU3GPXdcOY8a5yfdX/19Ejh42M9hFEc8hLcYQa5J2u34a0bQmZHg2VH1O2n8qgXGXO9BJoEifZ0MrJvXMnM5TsLkFX41Pjhtvo8yPB/5Gnn3DV1vIpHKE46sg3Hf/v0nANQmG0iHrjoKqzsUNOg3x/FA/eCvx/eP9pv5tPNdv0NGP3/SuBgedxq0Z1kHBILDjXR4bTfTAAAgAElEQVQ4PDG8lk02FvWwOroFtdG7QT6euE/Nd9TBkkGgbsBAMfXOOACfe6hD49m8Ao2pp7E30h/TTxgdV/1+URuekeml9lfSpqPAvbE/JBYreysB7o09l/FQ/pqkMioUkICX3D/Azva2APcP799Ham8PmVQStXJJSeWMyuXYSFJWJDgC98QOxetODGcVFkXCqAD3TieiU1Mij7O8soLV00rnfmZuTvboJPEIubRNlRaVBUsp7mwuh1xWfRdFNYLYblmUEIh9KmWX7ohUjlHBftRnNLhhYt0fXoe0ucVkgLx0yydcZzRwP34xNwbiSIeLuZbpf4NIpALuB0C92sXLecSUjqE5ORwrjK7KYYoKrNzYUyOTsDqNC6xWZDIpZNNJ0UXe3dlCMT8wp6VhLQ0LCWoQoCNwIlEdN/WXCeSQtaeiQ5RX4Qaa7O5ul+x3soFdAqSTqUlwi5IFvDafy+Ngfw97e7sCMi8vL4qGLwEd+S4XRWaCIC8BQZFK6JBtTsDVISAwgXaC+DSMJEu5JLI7RcMktiOANllaYvbZoZQJ9duNlqGha4eyIjwgUq/aLRrEDAZIGxkyFMqYVB0YavWGDEQCwNTAJyDPSRYIRISRXiyUUSlTl1uxYnlepLY8GXk0HuShhGxwZYRGuRN+s05tOF0W+PxORKJ+MTsMBKhHz/+m2SYPR5RDoUREUTTmqQlNZjh9Ayi9wXpyUioDNkbRVNlo2uv3h0XbfjqxIGxTAvdb2zvY3NyUPiRYEZuKi9xHIBhGuVIVc8d0OoNqTbG7KRukpFMYkGgL+NFp9cV8BTxXbcbx4ZIDaqtNsLEMt8cmprQMtoiRZrsp4JsEDQw2uQD3TofUkf3IfzlGVfubFz0y6eiWrYB7pTnDMdcTqR+1MkvCt7Bv/QGfEeAh876D3d09qRfldyjdpCWICNgrYNqlFlBjrrA+fQZap2tIJxFMpLRQS7IBuPA1DQNMSuNwDpCZX6nV5F4MZnB8McjCwJEyplVyNGohbEswSyKkDgLjlNBpSTaEOjgwcMGfWwoosUHAeS7A1MJncEWz7MSwl8BGMAAnn2ckaKkgjjLtVZsqZTCrDqUqyCcmtT0y+9SBnF9ivttWRrxkwvNbwBN+VsYx1byVvi7bnIETOt4yuMf+FPGvbk+CTMQ2yLRlxgIlfSTLxesRJj0Z2JzDzHqhaWggFJRgAO9Ndn+5Wpb1weawynrBwAmzWOrVOhtRGNpkaZJJLGBqOIrEVELY341aXTS4Kd3x8MEzbG6nEJ1eEsb96YvXMbt0Bg4Ppbz86DRb+OAXb+Pdn/8Y+ztPkDp4hmxmE1ZU4fPaEI2FJLBVLrdQrwPtngNuN7NkpoRRWhZJpiLs1i68fj8i0wm4A36UymXp15XlJSwvLUryPzXVyRRt1lW2Atdhrr3xqZhIAD24d1/airJWYhCbT6LeyCkWbMcpcizUyw+FY5Lpw3Q0gn8Bn0d8Myjb47TTNJuyMxYJSsYTcVgoxWOzIz5NGaNpVIotJPeziMfjuHnjGnZ212G1N3H/wYfw+zxiqprLFLC/l8b25gFaLTvOXngJwdgCSrUGQkE/FhbIos6jVini9KlloNdEtZKH10NjabuA6Xv7G9jd3RANfTKik3tJlAsN1MpNRKMMXDlw/vxZqa8Av8UCtnd2pN0YOBTz5XZH3j0co+ja4HFFJVC8tv5U5MecbrtkK9hsDJrZEI8n4LQ5UMyVYKFZZceGVr0tMkUenwsWu0Xk1IqVHKz2LhqtOrzeIPLZCpaXT+G1164LcJ1MriObyaLVcGBnvYpqmZspv3gbTM3FSDHGxtYmIvFpWG0MXgZw69arsomp10tAr4h0ZgMebw/P1jbRbLkwP7uCSxfPYHf/LjafP4KtHYfbtoCXXroFj9+GWjOL+4/v4MGjNdlAReMRPHz8CGtrO/A4pvHarS/C67bg/r17qNec+PIvv4yfv/cDdFoJ/O5v/z4czgIePvw5br97GyurZ2F3eJDJ5NFpOdBq0GychraPYbExMBJDMd+Ezz2N1z73KwhFfHjzb76F9z54G/GEFxcvzQIo4cK5Fexs76Hd4hrhx/5+Dlt72wjHgpidW8CX3/gGTq28hFQyi+3dTTx7to5bL72Ca9deggX0MlHrNzPgdpPbuPvgQ3S6VcSm/GhUlXEv9wqbz3dE0/Hmi5fxz/+3P0FiyoPV1VnJ/mu1uQbSd4TeD2l0uxXEIgtoNoFqs4JsIY9Ll27g6uUv4toLL+MHb34bH935MRyOlmTG2XsNOMBApg2h6CweP32ERreKxFwc12+8jIcPdlEpOvDSrc+j02siFHEhHKIhvRubm/tYWb2I2dlTgMUFp50ZIMpknAQC2U9QTpCSbCaW7TjQfhT4GYZzh3eqZqBK7yOVydTgkG8+1Olr9Of0vyqldSAFoj+jAVkNTsrBUQOZZl10QyZDSb4Ye1TjAK5kVYaBe2rcUydffk8poVYdf/yP/nvk9zbhsXTh4LvM7uwD93wu1zfenYFsmtOScc8DhgbuCTCHEwv4T37r9+AJRFBhQJrvsW5LzG7V/pgpWySQKMa9KqKxb9bnKgHc1e/U+079rIDxYSkXczvqQ3W/Te2DILjsszVQb0p31u2qpXIUWKsZhobWvanLdQaafM44GxhwsiqfltI0JPOYmcWAO0kbJAcw7M02GQVItdyPDkIMABaVXSFvceNQx6w2bWSmjzxibGwcPrQ8pzkJfKxMiq6XkSnQtlECU6eEdxVYb5JYOQwsqDVjMAfUgc5IUjH2M+ocpeplZI5o8pMJgDLPOTNor38vh+bOIBg1jnE/2qZmcNc87w7Vw9y/ZlDM8HWYRBKiDyBIYGycAMLgIZOCPOOuO+mzx9VtknqfdP/jgE89Dj7JPczX6v8+DozXdTDLY41eL/fRB+9+x4zBoT9tY30Gnxutt7kOY+sz4TMnAqbVzDTeJANQTMNnAxrlJwNBj+r3fvBAzjcmYG9MncaNh/HzbxTsGRAnzXPxxGY7hKYrzGZ4BhsIzqSg/ViQcHxJjsKshpahUaB+DHB/3FpxeD9jlMXw7Rhl05/YZp/igpPZ9PLSNZr9JCBP5zNNBlyPFvdvC94fNceOW/cOvZtk/jEd0cAZxwVjDjHVj274k1qsL1F+5C3UvBwbFDI+Y6ZX65bXvxs837iPZsiPdJH8eERhx2WbDH380PzTwYLh+Tp2VIy8DwbvGg1KD0v66P2i3ovwZy2Vo/pS7UlFVthtF/Y61QUO9g8EtOf3ztamMO5z6ZRgb8Rn6YtITIS+mIrkaZN9FhUZ+E3wXXAcQ7eeT3LwMx4P/IGAsO0Xl5cEwF9ZJYC/KnvwerONYoVYRRbJVAoHyaRkyfNfYrrER4XV3zFk2BkYYKCgTYwKh4H7UdBe+s3UssfH0Uxz+ZgUVum2k0buyIDVRRjXycZZwhhf/dOEOPeqJEjhIenjkT5K9QurF4Y+iK9TaM1GCPr9ZZzCyJj1iBmnoWfaaQuzntI4jx7ex/raE2RpSlvIiaYwGeK8VgByu01MXwm4EWyLxaICphDYJ8gm6byUWCG426Y2MzfXZPpTBicgrHsCagRD+UWH5LX1NZGQoU4zGeb1GtmYNKekpElT5HP4bMqecPDSzLXeqCg5FDFj5O+dKBTzSCYPlPSIRWnVk6VFlqSYMoiZrdLQlOiPoYXKA5B2bZYB73EJs5fPVLIdPDAY+q9GT/DURIa3pLTQmNZiQ6fdEyY60+/FEMtCSQQyoWgW6UKz0ZFySSpJtSLyEwxAzM3F0WxVkc0fwGbvCGBPoNvjVRPVH6DWO7X7KR1hkzam4SInbjaTQygYEgkOpcNPZrQ5DV7ptVL+QIxmvSFk0gXs7iaRTKaQy2XgcjtEQ53O0fML81hZWZXUmXy+iLW1DWxtbyOVyYjsT6NB9jWDAV10Gm0BnwX0JYOMLKUuFGtepGK45DBY0hWd61CIhoY+0esm6CuGrMKeJXtaHZQJaPNwXqJsU71mML313+iVQJ17pT+rUokYLLALIEwpFoIlDLywnQh0UkqJ/cesDAY5+M1gDvXWuThS2keD3iwLpWDkfsbEpGQQf6c13clapm6XGA4z9afUQLOushoI3LHeZL1pHXhhXdII2sn7eIQ5LcadXJxFNkcx2qiDzeeqoFdXydfUm4qJZhjo2Tn/HDYlD8Vvi02ZGJeVXI+w5C1KIocLM1OeAj6fWritDLB1ZPzrwAHXDNG+L5XkoEpvCm1orTfbOtOE/0r2iejgq+CKCgwp2R8G7wgWSFBMFiOV+cH5xDVMZ0rwGfwsg0xcRymdwXa5cOGCBNHomk59ewLMq6dOIRQJy/1T6aSw6YORkFxfq1fEbJfR53KxJMGpSDgsIC3HD1nOTNsiSBXy05A0hheuvCDs2Lff+QA7exnMLZ7F2UvXEZtZRdfuRc/qwsqpJczGpvDTH/4AP/jet7Dx7B4qhV1YLJTz6CEYcCIxHZUXGMHZZsuGUoUBKgLoHHduCSQ0a3UJAiZmplEkmO50iqEwAflbL90QyZ2nTx4K4xndJsJBnwS1vASkrUCxUBKTXp8nIN4gDOpwTFQqKWxsvosmGcmVNkrlBsKROIKhmKyzXGOYjkYhBppC9ywdAc7tti5s1q54h0SnIqgyo6pShdcbhxU+9LpO9Dp26faFxVmcOj0Hm41BwhRSqX1Z52xWF6qVDlL7OTQbNrx468s4e/EmsoUS1taeotslKz2FTGYHly6uIhzyIJWkQW5Rxn18akoCsE+fPpZgD/1UmG3QqjIIWJODVr5QQjzuxeLCAl544Ypky+zu7WJnZxfr688RiYQlC4gZGmqdd8FpDUhWF8eE08U6dFAqF8RrgUFfro9OGzMpSuhxPba6JBuMhtNON2U3qqjV25JBZXN0EYkFZOySTR8JT2NldQHFyhZq9X3MzyawsZZGZteGjWcp+HxBzMwnEE2ExBQXdjs6FjsqNUhA5PTp89je3MSdO+8hHLagVN6GxVpDMllEre7B6vJZXHvhDJzuLHa2H6Fbj6CQseLM2bMSgJidm8bTjTU8ePwYhUpZAszhEM3Xw2hW3IgEpnHr+k2R2LFafYhNR/DeR++imLfj2gs3kJiyYXvrDt579y3sp7Nw2IPw++KSGUQN/XR2A8XaOuLTXmQzaRwcZOCyR/Dbv/lfisHrs42PsbtbEMmpa9fm8NbP/hLnTi9jKjyFOx89wOMnzxCJxtDotBGKJrC4dAGrK9cQCi5hZeUU5uZm8fDRIzzfeC6B1XPnL8i9JKDcbePO/Tt482++j1CUWTQOXL10CSvLqzKWKWfz87ffxn/01Tfwx//4v0UxuwO/l3IrXbx48xZ297Mo1apIpZ7AghKWFlZw7cot3P74DvaTOVy68gquvfAlhCOz+Mtv/9949uxDGaPL84uYjduxt3Mb1XIbM3MrWN/agDvgwqUXLsPhpEySA2dPvSJZNTSZtjubOH9mFYVcHi53CBarF1eu3EIgmIDdSkk8xbLvtumf0hatSTJSugaAq4E9/Z476uCld33HnVeHAXwVojaDzPrefGeZgYU+2GVwjvqHbONndXBQBxP+K2s/yQ3CDh98aSC5D2SbzDT7oCmPimKW2gFDx1a7Q8B7YUW3m/jj/+kfopjcEeCetrR8zzIN19gIyEGTbG8aZdGQnBlW1ODk3onPqNSamJpbxq//zn8GuzuAFg8fnTasBO6F+c73nNqDKamcwSGuf5gWsH64pfv7aCNgrg9To2DXaFCEGVJ90MgA/LlnFqN4EwuR16hA+cDEXvZJI8CyOUigsEHF2hcij5E9oAD0AfAvARnuI0QuxwIXWfhGYILPMAdm1OFw2OxYldPwttEMe822N85SGoKTfb6MO0VwMDZMhmJlX/he7QGNe5nHaIPjyggOjJZDN8VgjhiHZrOkkUg96kwAow91cKMP6NOAbtDxo0CdPjDrcvXbXBj/g2CYeb7J2D8C+NBtehKoaB5x/XvJQBycEEfHw+gY0fc4LtCn15rj1pLj/nYcODTpPY8Dd49rJ37O3C+j9TfPtZPWSnM7fJo6DWUh9TNgBj1wmMI5aev8f3PdKJhqfif8bUowbowO7i09ZtAIhxEQ9ZP6/668vQ5/nQR4jqvToDwGoKdWnxOraMZOJrleharHl3voYSNsejUOB3VX15pRoXFA/kjxJwTqJ8aoRhnAnxCo78+CUaa9VG1AiNXn6UmDPQOw8/j++2Qg/UnjYTw4e+IAOuaCk8axlOiI98lxfxu3jo1rsyFTWpPO/bhnnpSl0a/mEUEluedEsuSHgXu+pzWY3gfotRS4MQQGsuGDBlfvP3Omio7H6HFjZtgPgHM19cwrkXmp6DOgTX0zPE9Hu/xQfxjtIE/vRx6M8WWec/29ovImNX+pfccg64/kXSoZ8Oy8v7cv+N+TR4/x4N49rD97KsB9NpWUzEuP2wUv8TUC9ySDUn7SyMylSoYmMotEjm4WIV7bBZMjeL+wtCCAPXXuF5eWMDc/j1a3i1Q6i71kCju7uyIrTMC+QLKiwawnSM8AgSg7kBhuYFvikWh3wPKvf/JIwWvGweJvBdzrANwxk1A2EyfN/XEvoRMC8Hp5U/8a34ZphGbca+69wYHqA/iDl47Buu+nJxlsIW2HIPVTPcTGdDmoHatMKVtNmgdQriCDjfVnePb0scjjpKmZ1KFppTEQvGTHeiUaE4vGMDszj6mpOHZ3d5BJp0XCg2aS/OLBnABLpUJzgjZqdRoLkkHlE9CBh3feg5IvYqJIdrTHJdIGlPQgqEPGKEFeDlZKnVACwetxSzCh3iDjPScyO9TZpvEiGd4C9mvjBZEiUXIkYk7L3xu6UWqOcMQohrCkOfMAabMKQM6yiA4+NfDtWn9KHaCYhqK18Am2kuUq5q41pXlusxFg5WQh0O5GNJxAPDYLGw/4jY6w5Xd2dqTdeKJcWCCQ0UA2c4BWp4Zmq4xoLAivz4Fuj4GTDpwuq9SfBoc+v0+CJ9S5IrhH0J6HJwXcE0xVGwJ1kCDjn3r+LI8TDrtbDPU21reRy5UFLPX67AiH/YjGlJZ7NBoVWQpqhROQZnmfb27i4CCFXL6MUrEJ2gUo42FOdoLJNkOOQrO11cGq0WoQy0Is4cPcfBwz0/H+DCGLjvrsBNA4XghMckHJZqlDX1Tmta2mROskyCQHbasA1KK9KxIuSq9LNNJFJ7WHaCwm6fU05aQUEzMUCHArJrhFPSNTkAAAWc3sN4LcNDUmKKyCPj00aKTB/na6BVynPA69ChhQ4BhjkIRmv40aDZW7wgTnYVpGlUhRKSNjFowHagZIPD6PgNWsO3/HL2X2wWsVa79epeyR0iKTSnPhY5oUgxwu3of9qNhnzBqgthgDEqwP24a+A81qHZZWDy6fBy6P0ozXsliDRUzJ4NRkwW0T6xAAVAXfhtPqBMAQE2fF6GMdyXrm+sM1hPrq7D8C98xa4NxRWStqHMgc5GJOc1/DyIRtxM8xQry6siJsVTEzoccFIJrms3NzYtjMoOBBKoV0Jq0kFLxuCf5UKI1lyDnRUX1pYUGAWmZUpJJJYb9TQmF+dh63br4sa9D7H9zB5m4G/tA0ZpbOweWfgsMThsXuFlNuNMvY2XiM/d0NFPNJNOo52O0t+P0cL174g2SzV3DpynXYnAHsJ0tgoofHE4bN4sLeDiPfWUxPz+DM+QvoOpwilUOT5KmpCF595WX4fQTu7+Phw4+Qy+zDbushEmFWkk+yJFLJFJ48XoPT5sXqymnEYwlkczS73USx9FTmOwG1SrWNqfgsgqE4snmyuhnIDAhDPnWwJ3r1IsHltMDj5osUosfetXZQrnF8B9GoO1AqNCQrJxaPwWrrwONh8LWGQiGFcpmseR+6HRscNh9ikVncvP55TC9cgNUdRqlcw7Nnj1CvF1Aq7OP9938Cm62OuTnKohHsp7E5AysxLCyuYHdnH+vrm7K2M2gh7GTxiVDZUbEYA7whrKwsIxQO4v79u0hRwy+Tk+Cu0+2WdxkDVjYLddD9IjNFBjd9V6hvz0AwD1eUS+N4rJarcNndcNhc6DQZpKLpqR9WRw12J31ImsjmSiC+SKZ719IShv/q6kU8ffIUtXoWDieNNNtA1wNLexr7OyWZD9NzYQRCdtnsnDl7GS6fH1s7KcSmlhGJzGHt2YZkGmxt34HDSUP3LDodMr1PYXXlFHw0tK0/R7WcAVoBJPdqAtKdPX8Gp06fhd0ZQKNlxbsffCQm5C63Mt/MHNSwPHcGr3/u87hw/jI83hAcbg/aPRta1LDP5bC99RBPHr+LR48+lvE9M3sBX/3yb+LGjRewtbWN//3//BO0u3lMz/olqOJy+nD79j381t/9PVx78RyerT/A9hblr9zY3fkId++8iZW5BFbmVyRb4tHje2Lu6w9FEYwswR9cwv27mwiGEvjar35d9Mm5BkvgvNMWKad8IS/ZddRQ3N7dwU9+8mPYnTYkU/tI7u/j93//D+AmGNtmhlkTl86fxj/4b/5rPLz3Lhy2DmJT6nmh6DTmlpbx9Om7yGY2EI9GcfXyDWys76FY6uDGrS+j2XEhNjWHD95/H6VCEvVqDpGgD6urQdy+80Ps7uxJkG9mYQarp86IJj3XcprQriy8IOv/e++9hUx2F1/+whdhtzpkrnc6Dly4cAPxxKIEdyiTxj0VJUtobM3+YR5S19gsj27sRzfpfSCC8mMngALyeu9n3JKNPV4qxwzcqz0Z2deSEGA6gw0OJBooU2caBVDK2m0CP/qHQzMWYwIzR4F7G4F5vrfpmUO9eWaO1av4p//4f0AtewA3jWK7NPJVniVyjpB3KD1BLHB7PZJ9ReY9i53L5dT+ElbMLp/Br/7G76JjcQpwT8De0mvBKm1oMLjFc8kingMihdln0atG1D4vpiaU+zPoYAaadYMNB01MoAKleUxfGhQWkL5/IFOwN/tA9ZhSaDcfKfpMVGl7wxheHzA1cH/UQV8fAg3zWgL3buuAOW7u38MHRA2yseXUodYMMgnILrKSinBAtpyMBdFmpazgsISNBl6lblofX2dB9IC6gO4KeJ/kS5Iq5ZkK4FYcJGWQNpgLqk3NzEIFsA1LOel2MEtU6TLqOWIGPI4D6kf7fNy1o4DKeNBEn/0GdzwKnB4CTI+w7D0O+JoUvJ70uqP677i2GP2M+dpRQHj0b5+2XKOfmwgcNObUGNL4JMN2omvM5ZoU2JzoxsZFRwH3em4ed6/Rso0v3wjgrBYQE3Cvfzb/q54q83Nk7RxXHv0+UkuTAbiNAoiaBWkQHceIfxxCYszA6uTjagxwPxGbfrT+/z8A9cML/yClbmSsjK5rx40RHUCWFcyEb46OlUnX0aFn9V+xhyVG9HXD/WZ8YCKgbjyb/rOcj6o9jg8+nDTnj1pHJx6vfQr84XfM0BpwjCrJUJ+ckA2iacbjaj4IjRjRdSEEKJTTDI33W4ybtpHmG8SuLGpPJ4XTJAZz7p8qtfm+Q+O6j1ibd2ImsvchHwt1t8PBtyNmR7+djKxYXZr+OjXwLeJehHhQf6+kh7FBsODvFXnaLt9Ujdjb2cPG+hoe3ruPRw/uI5/JIJ9Nic49cVIy7vsGtUIKVZggcStiNeIZOTzRRTFAAfduIfIuLS8L6356ZkbUOOiXubm9jc2tbWzv7GLvYB/JVFrwHcptk0BNoihxPWJOIhlNOWhKPNfrIvdr+dOfPRhM6z4ryNjU6c2dUbCT4q6fRN9+qLbHRMv6C8tEwP0AtFcHMWOID6V6qsE+YJEYOu2mBVNN5gFor1908lthkVBiQ4FqTOEvFvLI57KiR16lJnkhh0IhK6z3WrUkkgPU+SXgrUwSaeJK81OC9wlMReMCqvFAXq4UBbwX00+XU1jAjMTk8pS+qQnQRG1oSjrE4zNiIMtDPQFRSe8gcG8hkE5JiAwKuSza7brIbpBVHwwFRLaB9xfQrlJGs1UXBjKjUI06AUwFooqOKFl9BmjPQ2xfY8nYyCtddWX6KfcQYL8twL3PT3NXFdggZkySt2I+0RSSMjZ+0TInI4xAsJLjUeZpBNJdbo+k1btcfgT9MYT8MUTCCfh91Pd3Sjl5CM1k0pJBQE3/UjELr5/yBdSfopY5QcySgPdAC8GgD5GIMq1lmff396V+1APnMKQhJ5nN7TbrrkhQ/FnAY7DtFSi9s0Pd430kk3n5vMNhQSjsQTjklXpLUMLrFc1jAvmcgGTf7zLKd5DC/n4G1QrlWSjnQkDA2ExRJ1700ckuJ1hsQ71ZFQ1/j9eCmbk45udnpd0oS+Omua5LabqzP6mTRZCdwD1BPK7KBNzZd2LOaYpOc5yzP/XfCQZTjokLHEFs/jeDDwTjFbisWPFM4xHmfaOJYDAkgEE2m0cgEJQMEhpZUoKHIDpNjSkXxGAMvRKo2cUyso85BvgsGhQz44RtzQAGF2DRrTd04dn+cqjtMsBhgcvjhC/Advb3Mw14PwYomLrEvtPBCgIs1C+3UVLIQcM+HpDbAv6LiS01xsQklybRTENSQQ3KFxHMRqsDp8cjwAGjnSwzF1a2BwExFcggOZG+C8wYUcEGI9NcpVFJNolFnsc5xWAK+4o/s/1UZgO1ztgONQHsmfGgfCE4/5j1ICLU/fRz/p7P55zX0hLM+CBTkEEaBsqEYUnQ38g4isWnJLiSSqeRyqQE1HG6HRK8adYYMLCJxM3s9IyA9JTcqVDvvttFwOsVyZxIJIqDgzTu3nmCZKaM+NwKrr/8Bq7efB3+yDR291K4d/c23vnxXyF78BweJwN3JIiW0WyU4Kb/RCIqYHKz3YUvFEV8ZgW5fB3+4BRu3HwVdpsH777zPp4+XpOAz/Lpszh/+TLClJrJ5yQjKBGP4MLFM2jUCtjcfIJMegf1Wh6NRgmNegXtZgPFfBG5TBHTiXlcPH8FlZIyhy0VngPIwGZ3wKaskKgAACAASURBVOcPEhFDo0mpJpswWrmuvnDtOi6ev4gf/eiHuHvnYzjtVriczJTiukwWahsWRxclZiTYgmi1HEinyhJo5RprsTOzpoiA3y0ZTgzsMmCl5EBc8LnDuHzlFi6/+DrisyvY3tkX/XdmDqFbweMnt/Hn3/w/4Pcz2MigIqXUgDNnLuDll17H8+f72FjblddoOrWNSjmnpM6aTZnTXIO4xpOhT0CX0m1k05Nty/HALBluciRLxEJTUIfM51aniXwxi3qjJuu138fAzwy8bg/SB2n4fSE47R6UCxU4JAPMhXx5Dyurib5+tj/oRtfShMWm5q3d6pOsIwYCaKRcI+vdEYStF0U2o95piekgfEFmujQRZxAlHJC11u9PwO2ewtrTXZy9cBrf//ffRL2ZQaWaQ6lag8cbEx+TmZkgctlNlIp5tGs2oMP1N4I3vvw6Gh2uNVPwBxfwfDsp/gml0iY8rh4K6RqcVhcunb+AGzduomexIxKfRS7fxu3baygWq+g0CygXt5HN7qFr8+PU+ZcQ8M7iG7/+64hEvfju9/4KH97+BZKpTQmovfrql/Dmm2/i8pVV/Mqv/DIi0QRy+SbWnq7jg/ffxO33v4ugF/A6HJhLzKBSKaBar+L8lSuYmbuMQOgUDlJ1RCJxzM/NirwaM6vIMA5Hw/LeWlt/hh/+8AdYXFrAwtI87t27hzsff4RytYhWu4Iz584hkVjEV77yNdHk39ncwPe/+/8I8N6sl3Dz5k2Uqm34QnG8/oU30Kin8M0/+2ei8Yi2Fa+88gaiU4t44fpraHQc2N1Ly7pv67Vx58N38PEH7+DitdPIV1NiNp/K7OHUmUVcOHMdv3j3A4RCVly+cAPlXBWV2jq2tzawt5PH9PQibr38KuZmVzA/fxGR8DzyxSJCoahkunCz6nO7RJZKSN8icXLUsWFY/1VtqvnKUwD0KNh41MGZUCrXAP1u1Ic8M8CsP9sHSQ228ug9R4HCPpg5UgUBUYzfmf+7XwZD1o7gtxm4t9gc8o5qNar44z/871DPp+ASoJ2BefLuB7t0zisr95tuN+IGcM8sJ64BfGYHVsyvnsPXvvHbqHesaElQmNIwLdgM3yIl4Ka8Zsi4V15P+lu3v5acHDB3WDUdCtEAvN5HjwMYWWoGk/UJU+m+q334WPBVyjLQeO33vbF3F3Df0MIfYrL3z6fscyUFozre4IAaLHHej7JoTmsPLraJeAuM9rZmgqmDsQLAeUO1HzbXuz8ODOKSZAhqBr+UmUFkrck60KdnoN88Ls1js8mMVDFF074AepAd7UHGfb1oBOpq9/Xu9dFdt7nRLMIAVDCC7j/zv+OyKXR5lcb9+Ll7FKB+EpByLJBlMO5PAnHMe2BZI9j6x6wxnwosMw2Vk+p01Lr0SX9/HHBv7u9JwPZxwNtRoP1Qe462o2mN+6T1Oer6SdpztM+O+sxxY+W4+p607h9V9gGopANo6soBp9VoMAmQcn7rBWocJKeRKQXaHVqdRvrCDNyrZx4G6Pp92Z/zg7mv5v3xvThJ3/THIgMOA3TxCDDP/EBjjdKoo3Gj4555HAN6Ykb9cVU2gp6jzXLS2BkAp8cD9cNr1aAgk7bzaB05/g5/dnLJGymPMWLNzXJsH0yA7x0/dk0v6SP64qQ1f1y9J23D/iM12/6YQTU0D4/ILJN5OMFiKI/RHkxyvQbm+YfBXknWFD1fTXNDl0W/2fWcH/xrrDomQrL5GiEeDCZrv8T6t33KxCC9b9BURjDhcMBF3/GEhUTfaegyQ7CYi5AZuDcCkZIVqgDGPglCBwjMe3mC9tS6p9IAyb/bm1t49OCBAPfpgwMUsmk5o3ooZe6kVLEyqaX8spI/JuG1I+dl4pW8t0ghSjuo55Ms4wsEMJWgAscCZuZmRXqYm0hKhRO4393fQ4YE20pV1D9IRCVuyOcK6YUSi8S0CNg3FGBPzIeYkuXP3npoAu77IQpjmBipviYAXzPzD000Y0ZP1B0TMvNH++7Ye3OUGywj9QZQ6aeqRvrFZo7yDn6nAk26UCatU50+0g9AqgHDDT0BMgJapSKlCvLI5dLCsC+VaCiQR7VaUprycgAlo7kloHi9VjVASotIOAQDMSTi02JkR0Z8sZwXljzZ8JTRoA61GF5SF0kGCaNK1Mh2i9Y0DUbzZDDXGhIQ4AFfZESsPRQLWeRyKbRaBOMp6eBCwO+B262MFwhgCvjYoUZ8R7IHmDWgDE3VYDQzakQ2p2FoOxk63yqdQ3sDyBFY6UDHIohGw7LAsA5k4bIN+EwxxGTWgsMmzHeC0IpFZcieiOEp6+KB005tKcoyuOH1hBEJxTE7s4j5+WUk4gl5CQkzOJXEo0ePkMtnEI9HhaFea5SRyyWRye4LmEGwLRQioEOpGJarJlIhfBYZiKybMP6rDWFrE6wnYKoCLT45vBH45PxksGRv90BY98WSkqNxuWyiqx8O+eH2cLI7ZCIS/CZzWH2uLOa86XQWa8+2kEmXxRyQz5JAQZfZHPysS9j7lAGihr/dSQkZpq7zm4EPtwDlwUBQgHWO4GpVjRVlIqx8FMhMJ1BLVjYXIG3Qy34VfwW7vS9hQ8CZwRTeg9pbBBmZZcD6E9RVmwjFOuSCxTFHVjKfT7NUSqwwUBGfiktQgaAdy5LJ5LC1tSXBBIL5BPLpb8BxKoaxErSpy1jTMjJ8Bj8rQSSC8S1KM3UF7HAwe8XnlrYVsxCZGwp416nj8qIW2QLOFwL2Kq2ejFWy/QPBoDAQhS1frwtbmaA/r5coJwgiEhBhhNYt9e20WgKmU0+ebH0N3Gv5HMk0sBKEZ9lpskupK3pLqDoIm99ulfoqs2Iy7plRovqg3SD4b4HXTzkkpU+udfB5XZBBoEBA5goZrnt7ezKXaWbKoBsBYgYG+ZIJhoLCtmd5KTVECSwa1QZCIWGt5/J5Ye32xOTZJpEjRnlz6RxikSgS8biYozbrDQT9fqwuL2NhYUH676c/exuPHq2jVG4jEp/Hjc99EV/8pa+LSe1Hd+/hO9/+czy5+zaa5TS8hjt7r9sSMJ1na7Y7UeF6uwt/JIHp+RVYbB50LQ6srJ7D7MwCtrd2pV6UI6k12jh/6Txeef1zMh7v33somUxzczEUCkk4HfSIoPt6FsnkFnZ3yLwuyWGI64fXHYDXHUS72cP+XhKdxgFcTrKXu/AFA6IZnS+UUau34AuEsLi8isXFZRkPz54xe+qpyO8wa8HjdgLdNmqNCjx+L/LFAoLBKKiutb+XRa3WwvTMNKYSYezuPkelXEA0HEWtUhPzWALmczOzIgfm8kTgCc7D45tCJBoXEDwWCWBvaw3Jgw18/NHP0UMZfr8DNjuZ726Rjbl8+SaePGKGlRtef1CYzA/uf4hCgax+r/Qjx1y1UhYZtkCAWT9N8frIMAssfaCkvUJBtc61yOhV86iLjoD3lHlrdVriX8F1JBwMo9emx4IPtUoTpUIZfg/lZvyoVrPodMuArYn5xQRm5mJotKrCPFhb28LOVhGFQlXexkvLUfFSqJYZCQyJMTGzYSQ7ymuF1d4Ro0huaGKxBGKROdRqFiT36bngRK2ZlmyGmdlpNOotHCTT6KCGmbkgfD6O4zbWnjwX7XmHPYoz51dgd9MEyI1SyQa3l89xo93M4N7H78HDjC5rD16PDafPLKPWasBiZ79ymkVw+eINnFldxHvv/hB37n6IW6/+x1g9d1XWg/PnL0qgbWNjS7Yc73/wHi5evIQzZ87j/v17+Olbb4pZ8eVLL+LK1avY3t7A4wfv4vb7fw0r0liaj2I2nsD5sxewvbcPu8uG+eULgG0a586/Bp8/hvW1Z1hf28DVq9fFFN3hZHDeI6bJf/7n/0a8XKZnpkQS7q2f/RR3734sAeTzFy9iKjGPa9c/J1kg3/w3f4ZyIYszp5ZQKVXwwrWX4A9O4/GzHQTCUVRLO3jrR99Gp1lD0B/AF9/4ClZOX5L5GQgnsJ/Myp7B0q7L+PzJD9/E0/VtXLv5Kr7wxpdw9/77uPvgHZw7cxFTsQSmpryYmZrCnds/x89+8c+QZzZhbRqLK5dw5do1bG0d4Je/+nuYii8hmd5Co1WWdywDQ/Sr4H7MbmUQeXjXNw6cGgDJmuNL1vhR8gGHd5Fifgtl7MqvcQxmM+jB95oSORn+kj2TkY3YP+8YhxrNyxk6LMohQ13ZJ3RpZvVRwL1kc1nRbdTxR3/4D1HNHsDVbcJmGZjTqjsye1LdlwHuxPS0sHn4LuD7h+9DMn9mls/i67/xu2hZHWKqSi44Ne41cM826fZoXE8zVx6MNPnCLINiCpKYQF5NndH9Y9YfPdR4Qi0ZZpwfMvk1fYgHNAvbWtimKotQtOK5F9VMckNGRu9bdFvLZ9n2hlygls5RGIxOG+dtrbBbunDKfp/yUsOsMnUAZ5B+eKxZofZK/b2zHDSHzWk1qK/bhkQj0cI33WsQCFAVHxwOFVO+KfI6qswqzWLQQEcBGQzcqGCIMe70YbPPwlX3NI9fzbiXUTXC1B0HAvefbZIV0PfT8+izAu5V3xoFPkYqZ5BSMGApmsegOXvnuODAOLDnJADopL+Pmwuf5ndHAfdH1c18/UllPAR8mdYutYAdz6w76f6T1neS+0hZ1WA98bZHjcNxHxwd+yeBhWMfbsg2qL/pnCG1XvfXKdM8M2apcavBxFQsd+Mzfexi8MSx49S8VhiXDl+n0RLdoQq0P4nxPEmfnNgRcsEh+HssmG9+nnyij8+Y1i3zO1X5qP8H+xpHWD1URqneMCN6XIEmGVNHtfdkdTSDbyc1ikl22nTpp+nvk+p18j2HA0ifddtNNDgmAO5lOJ687PSXzNHnHv7ocNBiMN4VWK9axcAyD8e4+suHGWw3z7TBR4YNZ/s/mbHPkcKOhlP0vaRMxg9DIQpDOlLdZlCiI+n8I8/TeyUdcjSD8XJHA7Q37zHUuFL7PX09cUcC99S539mhH+kuHj98iCcPH2B3e0tY90XKXzsV+108G+ndSN9GY+9ILIqYFUmfGi/lM2hKy+uIs4SjUZAsSZPaYCgkoD1Jq8l0WnTt09ksKtWKIUvZhYPkZ9nXdtCj56mxF9SYluBghqb+EHA/1E4jUaGhTYFslnSq5SACN9nC8ckX0UHU54iFpj9TDKcpvhAN3UgVmNEDW0/+MRFqPSOMDYmK7RidrhvGiExp52K2QLNRF5AonVGACJn2pWJBWJ99pn2PDsRNAcUJ3BMkpHa00+4Vozmn0y0AS2wqIikc1Bem/nylWkStQcmCpoBwSj/cL2z0QrGMWpXa9QEBt0Q3vdkRYIjsKg7MUpHMf7ITC2gz9dzSEY1m6nmQuUwGJJmgBNOZUkzZBYKaBBfJ9iabXuvtE7CmBAjHAQcrwVcySAuFotSHgCPlKQjGSlaBYarJSSIyOYbpJtuhVq+KNj2bmjpSWlKHwCKfS4BAMZs5YSj9Q7CMTDMn7DYvYrFpzM0uYXVlFTMz1JGmbmsF6+vrciilHA6BqlqtLDIXqfQeisU0Gq2KGDyK+aLLilIpL9ICbhdBrICSADLAXvYPjXMpo8I6k0VOUDoUDCoAvNsRtv7mJpmYBRSLZQFzfD43orEAfMxqMIxjA4GAgNrCyKYjdbsjn3n6ZAO7Ozlk0lW0mmpss18IDPMzDObEYmGRdqnWi7DYyAjvoFKlvn/VYHar1H3Zu1mUVj7Z9wTU5ucX5d9UilIdZQGHmWEhutZWq/xNWODUu62UBUwm0M/gAgMa3Q4XPLu0LxcuvTgKQE4A3zDZJfDMIAslHaZicbjdXqkrgWxt2Mo23Nvdw/b2rshLMDBAcJEHbS5IHENse3HypndDT5kIE2TWEjGy8IpWvRUO8U5QAQWVCcAyDZhq+qCh+tMiIK0Y1bbaynzYTukjp2hCsy58Pg1GyMKWAJiLki9tpXVrsYmUTl0knFQZRR9cWPY8cDPwohj0DPSwj9mW6kWh/pt/ZzkIxpPdz/ZRBsgGa86QpCJAIC8KuwNuH9tPrX7s09hUDPPz87Iu0YyaMlEE69muvIzzjmOZoP9UfEoCG8wIYCCC2vDUT6PGvbiU16pyX2YvMAuF8zCZTKLTbIuURShArXm71Jlue9FIGMuryzh//gJ+8tO38PDhU7S7NviDCSwsX8CFyzfgDyVw5859vEXAspmBA3W4qM9GUIImkzS/dXphc7gFtG91bZiaXcLpC5fh8oZQpTxRpyflYLDkpZs3sLiwjDY7yGoTdjEzOqjlvrH+FGvPHqJWzyMW8SCdZhBsG/VaFsVCBvVqWdaz1dXTiEXiqJab4ktRrdTRrR/AZmnJPcPRKfF0KFcbYgqujGW8YjLNtY3+BRsbG9LXi4vzkjrHoB2DqInZGel7SlJR2qtUoqSVG2fPXcDVq1eQTO3i9oeUJrELcE+n+IDfh8RUDK1mFf7wNPzhs5hfuoylldOSCWW1tFHOp/DBL36Kt376fdisTUzFfJJJQMY8PQsoK+LzR1EqtGB1uLC4Mou19UdY31gX8+BGrYWd7V3xkGAk0O/3IhYNYWY2JtlXO7vPUa0VhZGvXnuUAPJIZlCB0mrdtsK0CH5amBFTkbGyML0gYHnqIINioYJIMGpsZjpotcuw2GsIRZ2Ixr3inVJv9JDNVFEqttBtU1KqgWDICnTsqBSc6DWjaLR7cHgcwurvdGsolvfgF2mgBiqlFi6cfwGRyAwePnwmQajTZxaRze6j2a7Dy74oFrC0PAfYGAyjgbcd21vbsFo82N8tSUB09cwq7t3fQKViwaWrL2B2dhqnlubw/b/6DjziDVLC+sYTdFGD09uF2+/HwtJVxMIXMRM/heWFeTzfeCCs9puf+xX4o0Hcf/QOVk+twuuKY2drHzdu3hTQnDJD58+fw9rac6TTJXRblDILYXFhDt1uGU5nDU8e/wIfvPc9uGwNqcPVK9fQbLfw8/d/itXzZzCVOINE4hpKxZ5kfLhcPvzOb//nOH/uRTgcXlSqNJvuiPlxs1nE06d3EA4zwKoMdjOpHL7yd34FZ5hlUm9hc2sLjx89wP7uJqIhH2Zn58Uw1uYI4yDFjL4ayoU9PHnwLpK7W5KZ1262ceuV19C1OnHu0lWEo3HJFIoEvHDbeyJj9eDhHhYWL2BuflGA98fPPhLz9HAohG67C6/LgmfrP8Htu/8C7XoLQecLqLac+NVf/1X8xbf+Ajde+CouX34ZxVoS3//335JskoA/hlwhKZrsi7NXgI5FZLo0oHkS2CTEAf1CHJMfPDD0Mx/yNcitwRP1Lh4FavQnCNyPmpTpcvXfO2YjWoK2pkNVH+zUv5Nt5uBgIVIjfeCeQTWy7pVUjsoMsKLTqOGP/sd/YDDum6B5Ld/TZsY9TVJbnTbCkYiwflirunh8VCQTq9HtYW75HH7t7/498SZpUkueWm+9FmwGi6AnjG9lzm7raf3+ASamDkSGrr5xItRAj1lxnNfxXT04fB0+KvNZ5nY8dIUG5HTfiKyPymZTadLqXS9SNAYLXe8ZDDjfYFYr1qEAmj1eS6KK8TQzO1D2+8xIMgIDJva7rodks40EiZgZaA5S6P42H/CkvMa3MMRIWtGBH10UMyht/K4/DwA0eQYz7Xn6x5RjGI5tySI1B0jUIFRlHID2cr4z9i8CEhrno3Hg5VGgDPdNRzHudT1GAZv+3DiiDkf9XcrQB+5HHHfHtOPo2Drpufp683VHrQ9H3fvwiP9sfzMu4GCeb+PGynHzcRgPMCZ3vyE+edlPBucmu6f5PkeNvc/qWaP9Pu6+J4GSQ7XqA2GGXNUYSENLzwyCCmPahdI45mDJiE7Z0SaqZgTWPDsP21aqpw4D9591u6pnaHBtZIwdCmD0l6GJsD6RBptsSP2trmIWmrnkKmh0MkgvrfsJ2ej9J00ajBgipR73vAFIP9wYE6LQJ7TgSfu2kztgFCYe/sS4dvzMx2o/EK2xQWOGjPThpMB9P7BofH7Q0sNjZwB+G22glW80cK/HufyriAfmrz5EPjIZhq4ysM1+m41eawqCqj1VH5kfFuiRDD1j3vXnwOgsNIH2aolR83TMUDO/Y7lfUu8wVbtRaUG5hSktcrAXV/tCYzlTagQOZpF25Ky4s72DZ0+f4PGDB9hYe4ZClkolGQmrEhehqoFgkU6nEDg0CUMklmskZ5OUqWR6qLLh8wcQiUaRmJnBzOwMvMxud9hFCYOS5qnkgSgZ8DxFpQaQsKFNbkUOWck7DtZ/tXcWjX1jz3gYuNcVHIlWj9sUmBce6UjdASbJnXETclKAX39WLevjvwYbbn2V0oxUKQuacc+/cUANp5ccmtjmg5QB3OuFUjY4phlpyIULU7XRqKFYyqNYzIk5rTDvi3QGLoopLc1fPQRJLJRFaYqmNDvd4/bD71VSKmSdpzM0KMiJmSxZ1u1uXYH/ICDvE4ZkNDolRovpTB7pVB7+QBixqRm4XX60Gz2RFwiHwgKIEhwnez+TTQrzvFTKoV6nlARB3DqarZpo3auu7sLpILOqJ8x8r0eBmgQXCTIK6Cx6mj1hdhMoz+UKSKXSUhcONoI/Ab9faYFTQocHKTnsKO173ota/0zHpvwHpTioxc9lgM+cisdEf5ka33zxicyCmKZS44luznalEW1nHan1vIyF+SUBiwmc0Y2ZjESywBmAoDnvzs4m9g+2URD5BzKT2bZN0bxvdzjxKKPDjIO2SAZx4kmmQI/t1xKTSrJjOWG8fp9o14fDYQFF9/b3kM1mhHVZKBYEwPP5/AiFaGLrVYa8PPjZFLDNMURQl8AtAcRMJo/9vQIyaeqjU4OfAQtlwMp2JEuf8ic0iGTZW+26BEQYABLwtVITAJ+Lh/DDDH12PkvrUkejMSkTQXAy6QV0ZAZHpy0LAX9PTwNZbwn+Ohwiu1QqVdFpK216fl7V2St9QnkigtF8HpngDOKw/xnY4NijfBMDDwTw+QzWmcGDYoEBgSLS6bQ8g8C4lsRR4HtLnk+JFy7tZAfKYdfQ0ZWDtgHEC3jvsAuLXD4rWSPqpaV1X/XCrRhmBA4ZyaQBnxGnJgAjwAPlkHh4N9rQiLRaDQNcZpWQfd+sURaF45cSQwzAtJQ0FRl5okVvk/bUz1JseQIh1OdXklJ8nsx9D6VMaKKqDvCsA+cVZWsYJHHYnLC77PDwReBVsiYMYvDFxEwOBtz4TcY92dESnOx2RWaHwTvqm/NFIya1kYgYklKOa2d3B7lCQcYPy0TJoXCYmT8+CTaR5e52ugW0ttG0mOUtV9Co10V+5dLlK4jG4rh9+w7yhRrmFs7AF4yj+f8y96ZNcmbpddjJfV8ra9+rABRQ2NHTjZ7uHs4MyZ7hUCKHHJOURUmUHXaE/4DtH+BP/qBQ2KZDtiOsD1aIIZEURYlkeDhDTs/S6/SK7gYaKFSh9j33fc90nOe+N/PNrKwqANNkuKKzC5X55rvc/Z7nPOc0bEgkc8IOTqWOEQg5BLhj9LhRqaFWrqJZb4tHBSwuWBw+BCNjuHrzJVy5fhuFWg2r6+uUl8erX3sV5XIR09MTiMWicDjdKJbKEhwT42a2EbsNxwe72Nx8jGz2ADs7j7Gx/gDtZhF2WxPVcl6kyy5euCTgPw1Vjw7jyKRzsDWOpY+HwlFU623s7R+BgEYgFEEoEpXRikE4ZiX4/F7JFOFYOj4xDqfNjmQijQaDWlaHZMWUK3mJhFerDIx6MDExi+vXbyAU9uPtt95ApZyTAO/x4RH8PurbR0TqwuWLYnH5a1i68jKmpufFzLVSzqNUSCF+tI17H72NtUefwtqqAO0a8oWMBJSikREZ95tNKxLpLHyhAEYnxmCz2kXGhmbea4+fSCYX26jP48LC4jQsqGPtyUPsH2yg1arB6eSCpi11yyAWA28MiG1ubwgTgPOWy+2SsZSBvZHoiJiH1yoE4gGvyw8nA1FlZjM1EQy7UWul4fQ2JWgQT9Th93oQjTCjLAaLtSSZaIc7KWSO3ShkAqg12vBGaKx8CaVKHlt7n+LCpSkBqbc2j+BxhyVQvbq6KplmzPqo1nLY3VuFDcyCKWNxcQ52pwWlYg5ur1OCgwxqo+XEzk4ct269hOGhaaxv7Eu5MdNqbCQCn9stWRTJ1BY++/w9NFpluLwtxCZiKBQdiASXkTquIxwI4Wuv3MX3//qvsXtYxN3XbiOVf4xyKYc7t39JJItoIMv5pG3NodaI44v7a0AzjGrFBo8rhvGRBSn/i0vDqFSSeONv/xKtekUWbbyH6zcu49799+EhMO4fQbHIbKIwxsfGsLh4GYsLN1AqcnyiNJpf5IVK5RQePfwQ77zzfcTjT7C8PIevvvwiyvkWShVgafk2ssUq3nrnHfzszR+hWS8gHHTj9ddfx+wCdf/D2N7NoNFwYHp8HPGDHXzw7tt4svIQqXQS3/ud30UoNgK3P4SLS8vY3t7E7OQ4ogEfXHYX1tdzoJrYyLhXgl9rq+vi6RCO+FCvFrG/u4J46jM02quoFiuwNmexcOkOvEEvjuMHsFsj8PqiWFn7HNNTM1h5tINCoQmP34LXvvZVvPryt1AvKcMt81rtLJCNa0sC3ecZrpnXswS7RZLHtJEWYFdRrDuMHVklUTOd6yAO68aCV+MnCvro1e/sANH6hmQdqXB/SRJV6Z5G5q/KclTAvaFHLlI5HDdV5hizWMQ7plTAv/yf/ye0Sjl4mJEnWY/UtDf07SV7ERIQYrouSQACDIs0XVG8Z2qtNqYXr+C7v/P7qFvIxm9IoM8KGtQqzyIGfGFhBppVls+deugUcJcJ11mjG6x8JWWjfrpAtUXKTyEdZqa4Ra6lWeb9G321RO3dAGrAXIPkHSD8DBSAmQRyaSOQoNnIerOk9zSd67P8DVnI3jZoXMSUYaAvS+DeDIjqf2uwuv9+2fbqXCsY/lH6/ngPEsIxy/8oJpK0gQZzmMxMfr3ZG8g0VjXBNbxR+L2lNg55RgAAIABJREFUJEB9Z28rjbOb9q8zKk7bgw2GxyxQgZr+n/5NqflzHj8IhNHvmbMwzqjmE+d4VoCsU5caVDmFvf00wPeXDiCd8uCn7dEHlX//PXX7dV99fTm43cB2cFb9nfbZae2j//hftMxP+/7zAvc945lIXPUXbDdYrK5B8MbALczwc8+4qz+XfKhzirPbR3szdE6Dts33o8acX+znJHinxrluWZxok8Zln7cJ/n0A97y3bmbZs5fQ045L/euZge2zD6QfdDfqeiazzwFZDs/+FH8f3+gC939fwbqTT6UwRoUDDm6Vp4W/zhqfOmfqEBOMvjegz6lPjP+bA1MyZnT7WOcvvdQy3YCsOTvva0DbAIAGBMu6mT2m9YHpfHrtrG5N31vXdbRL7dZf6nXfNa+7O0cYUoN6vDevc7gGIElFXcownzW+qNbtvXWjZBcV4C6tn1Ln9JR02LBPc9jtHWxtbuDxo4dYffRIQPtcJiUKAcw27+rcK+Be1i/EfekpR6WGekMwK+I5VMEIR4gthIRsTYIo8TXig5RUF+nhPoKpxomIAek1LHEzwcLo+UXyo/HSAL7lT95V5rQ9PwPAe3NnORfE76DpJuMKuYrR4J9hDujB0k8bHzqAujq/2aC2GxnqjRyrCjRXcNeYtnsZ3UE5LRqalR02j8H0IYupUhY2ZDJ5jKPDfSQTRwLiU+/eSSMEpw0Bv1eYjwSzWelsANS4dzqo4+sX0OzhwwdYe/JYmPaNJtOZGXtoweFUZq+BEI1Vo/B6qAnfQLXSgN1BaQQ/pqcWEIuOwWaj7rBX5D8I6vKe5L6OdnFwuIt4fB/J5CHqImXAZ2iKMS3NDYNBPzxuamlTdsOGUDAg90wgkcAhwSzq7VJvn1IdyUQKyXRGTDkpD0JDSzLTWQe9GyFlbivgPc2+3E6RnLA7rPI3Gfh8hSMhjI6OCCuVgCj10LnJLOQrAvo5HNQlp/Ek2ezUkadUQwjBYBh2q1M209PTM8IoZAcg+z6dTkogJZ1JIJOllAWdm9OoN8pwimx4HbVGWcwYG42yyLD4A8yEMIy7uPsl28xmF9Y2ATqCngTuWV4E2wiQErSn1j4DEgSz2XFpfsvjBewVaSXKwijGG9nx1MM+PkojkyEwWoPfz/L2G7I8LBubGBczG4BmmDpzgeAwz0HgXplk1CUFh2A6DWYJsnOw4qBEMH1mekaCAvwhYF4s0tyRQZO6/F0qFmWQ4SDBH4LrZLzShJTSG2Q5EzCjwR2BwOM4A0FZGYAIQO/t7Qs4rwDiKPw+gvYe2VwyUEApI7ZFth3K6zBwwHLQsgLcgJN9z36kWHnKqI3Hq+wAi+jTSzlqVh0HaAMMl+G4wwpTuv3i0SCSBmrckQmgRQNmO2zUqwXbHSVylMGIbKoFILIKOMw+6vR7xERaAi5GcIAsf/67Wma2Sk0ke1jfbA+8z1yORsdKu189kwpqSbRU9PVbkrFCoJTnZduh1BADLdqgmfdLgJYgBvse65Ptr8YMAJHCcSCdTBra91w2qoit1jfXw1qj1ZSA0Nz8DGZnZ+S7lCDJ5vNIpZV5sdXWliwRvsRB3enCxYtLyGUyyGdzGB0elv64tbWJ3b09kVygFngqlcPP3/8ElboVQ7EplKttHB2lJX3MH/CAOuc2K0FesnmzKOZogEuZJxfqDTtGRmcwu3AVd156DUtXbwuItLW3A6vdgtsv0NCSkyHrW2VHKZ8Ni8h8JOIJ5LN5jA1HkU4d4dNPfy4yOeVSAon4FjKZI5QLWTjsFoyMDMPvZWaJG8V8CelsDnNjFszNLyAYiqJYquHx6gbSuSJsdhc8Pkoo+QTYWt/YkHrhPTE6Hw4Hpe7pyeBxR+DzRmTMyhVSSKTi4qUQ8EUxOjKLOy/cRSwWxvvv/wwHhxvIZo4lmh8KhHD75h14XF4cJrO4cvMVTMxcQnRoVEDBQoF9j9r8BzjceYKN1QfIp4/hdVklyEnDXY57wyMTEnSo1FpoWCwi8TM2Oo58tojd7UMEvEF8+1vfEa+EdDIuJt2TEzG8/8HPsPr4c7QtzOJyiXwbA54MUDJA9/Ird7G+uYZkKil+K3anXeSZyM7PZxj0rcHr9klgqVFrilxZlZlklaqwDKLDPhQqh3iysYK9gwquLU9gaGhM6qJQjGNoKARL04PH90vYWlUZFkOjYVxauoBas4iD+EN4g3bcffEbqFS46GmiVC7h6HgP5VITc3MXYbExO6KIcuEQtXIW83Mz4mnB/hSJUF6GrAZmN0Tx4MEqWg0rbt58AXNzFzA7e0GCbO++95bI0LBfBEJeCToEwh58+PG7sLusiAxNYXriFoo5YHxkEq/efQX/4c/+I/7mx2/i5Vdvw+kp4pN7b2NqfA47mwS/W1i6MoPYaBuFyroE5+plF46O8mhUPfDYR7G7u4PwkAV2hwXVShOLMxdlTp6ejonG/+bOGhptC8YnFuF0xvBoZUtSLr/68tdxdflF5PIt+LxROB1+aWts859//hZ++MN/L+ayPn8T83PjGI6MYmrqIhyeCMJDk/AGwvjDP/xfkU7uIxL24Vdf/2XxqaCZ9Mz8VXi9Q7C0bWD06mBnE3/5H/9UsnZ+7R/8Q4wRUF/bgN3pxfHREeZmpjAzPoblpWUcHFZweJxAobSLaITjxBDcHj5fC4X8EX7yk79APPEQYxN21CtVBPzTcHqHsLG1DZ8vhPnZ21hd28bK2qf4g3/+T3H/szUUCm2MT4yIB8mdW6/CbfWLYbuM4gZLWoNlZgCws+A3gPuepaLepBggfGf7YeDG5g2+GSDUIKFeJ8o8YARj+yV81AbDyFIxb2o08KeZHgbO3TJAa3VuvWniOdS8pcF7eVaRauHcRLkWiwR7kof7+Ff/27+ArVGFSyBczm2OHskdLl2qdSXdNRSLCXBPHU3OSSWaWFcbuHzjBbz+G78tGvc81gzcEyi3cD62OqUOFLvdSM02o7ymZbSsmBlkEN1wStkouUWVpaoP1BsABkE0gM+UgS5wr+tbykdp2HR+NIghIL8RqDC3Df3dQdsFDdxzLaFfPM6c0WHeWPH+u4rw6ozdfYO+vtpA6vc1cH9iW2WQDnqezQgYMTOCaxa+9KbbzErvnLuz6UMHuFda/p1WPXCXpL+vzqnqoVOknexpA9TpByUMv4NB0bDTgaezwUQzm8x8w7zPfumh5wVhnxbI1tfvP9583dPul981S9F0xqGnkGkZWFG/wJtnPe/JMjSDd8ZFnxchHXDPz1tnpz3+oLoYdOzzXPdZvnPasSz7s+6xF7g3A38msK2T7a/GRA1M9YPmA5sW5+9Bk57R082A39M2sS4MdDZgYx6bTh2FzMizibksgJoekQaAjE97r4OOk6n2S2zT5vs0n9aotqdRZjpxm4PGzzOJrcaFZV0wSCNo8OhvHNkL7p5Oh/1FSv3kdzX4+rxn7ZaRsXgaCC4/79mf5XtdPNBM4u0/Q/cu1XzaAZM1UaNDEFGs6q4sjfbs0R3BCAP0z+2yBjPVpem8+pOeCb4fpO+7YU0kUR1RZROofqNB/e4XOpKOpnPosUXh6MY9G0Wl/KbUER3Su1FAXLd01vCGBI1eK+o1fkce0NTuFfFBkxZ65RX1OlDdilG+lFDky/QeQXtiMul0Crs7O9jZ3sbqykOsrjxC/OgQOXqWFnKCiXSAeztBdIdgQ1yjEGgXCeVGQ8jXVEQgsZdqJywFAvbEv7jW7u4b1Npeq17oNagG7DVWSFyIOJJ+mcF7/vupgfsTjdOUHqI71tOA+x3wXkrWWECeMbqap7gzu5gpCmYG7jvf0Q1pgB5cV4/JfLXekIGwhAwpS9EBNRg73HnQ5ICyK4k4AfJ9pAkUp5PyHhn3lLOIRkOIDdHok0CfS4A2Mn8ZoSFYTc3s1SePsbq6It8jeE/giqxHgv98EVwNhUICVhPwp/Y70+i93hBGh6cRi40LG53ACuPAZE0eHR3Ii1IAO9ROPlbAPdmBsNQFuG9D/fZ5XXA7aZ5o3HMkJAx4poqIDrcBDlJKRVjZhaKwqCkbQa1kylsQRCczjPUs5g3afbmujG2FxWVIhrhdlKyxixwFdfAZBfMHfKJRT6Y5GzslSlLJDLJZppY0xReAIAGDHrxeu2UVbVYr7HC7vFhcuIiZmTnEYiOi7crBglEuanwf7O+INE48sYdyJQevlxkF1HWmPwA7cltkhWgGSxkhzUCn9i7ryW6nuSiB7YyApCLr43YiEgkp4LVWEWNisvCVfIZVgF9mSxBs5YaWwDpBbpZPPl8UnfxMhuB5VcouHIrIb4LWtSo1+UOieU5NapYdN78MzBB0JwM5m8kKcE9JCJ6X32P0j+8dHhwIGMfBhMxZzW7nQEOGuWLbl2QQiUQjSurFRtmlqkhiMDhE7Wt+n8D92NiYMPUJ/tKRWwcAKBnEsZjgNa8nQLSHbHvKhxTkOfm9EuVmylW5N/Nkznrn3yxTtithkzUY0WSb0Rq2ho8CAQxTNJZguMPN/kEpJ8W2J/teDY7d6U0myLZFZGDIJGd5lYsViZYK0GDI1rAMKfPQbrbE2G90fEw+p1wVgVMdFVWR3rYAmgTuyXDn4FupViTrgHXF1ChGWgmU6ImIbYoBFpVtoAJ4rOPx8QmMjIxJWcWPE1Iveoxhf2IbpLY165EyOATEGSVmZg9lXOiPQZkjfo8ZPcwCopyT1erA3Nwsbty8If4MDPBkslmRo+G90VTZ7WZGiEPSwihNNTQ0jDxZ+fkcZqcncWFxUfoPpXnIxLc7XAJyJ9N5ZHJVNFtOkUUpleoSOLx5+7oEHmmIynNUy2Vh8tM7wmZTjPuXX/0mbt15FZeu3EJsdAptmxNFZjQ4IEx1fp9BNQL3ZHNTHipxnEI6mcXB/iE++vkHuHJ5SYBESuakkrtoNQso5ONIJ/dQyCdhAaWleF9l0aoLBmgEbMev/eoFuNw+MR4dm5jB4WEKXzx+glSqiJbFjlBoCA6XG6ura9KGmdnBwX9iclzG7nicQRM7fJ6oAFu5XAqFYl7aPf032m0XRobHMTdLCZEc7t17E3u7qzLODcdG8I3XXsfM9AUk0jm4QmHUhL1vR7Vek6g8DVo3nqygwgBjKYtCJgEHnSFbTezs7oIJNmyXgXAMnmAMbl8E9ZYFJZZxsYRGtYnhyAj+0e/+YwwPDeP4cF8yrWCpolRKYnf3MT797H0JjsSGohLwPD5OSHu+cnVJ5Nly+Syy+Yw819TUhID3O5vb0mZpUkzN+0IuL8/D31tbuwiGIphbmIDVVcFxYhNtK02/GZz2SeApGg1ikszuoxw+em8H9z9O4uAgIcD9V1+9i3DUgw8/eQPr25u4unwDS5dvCsOckmXHyQORv/n611/H2vpnKJT24LQU4LIxS4dZPcDc3IJ4xqytbeHxyrrMDTvbB5iYnMLMDDOzhmT1GI+nRK6LmUOvvvoqXnjxRdSaNaytP8EP//aHmJmflSy2qakL8PpCiISHMTM5iw8/+Ahb21vw+i347NN3kErtwusJIht3YnbqMm7cuIQvHr+JldV38cJXLmHpwjI2nuTQqtvw5MkqMtkEXD6L6B7aLEG8+JWvq+yrShKHh5vSxov5Bvz+IYxPziOdKaBab+Hlr/4SLly8js8+W8OlS9dx49odkan76Y9/gHh8DY8evoNsZh0uVwWXLs7A1nIjHBmXjJZgdAyR2CjefvuneO+dn2Fxfgo3b17Hzs4eSlUL5i/dwMzcEu7fvy/6jhG/D5/d+whTkxNi0pxI51GsNuFweWW+YTLczeVlLF24hGSyiDp9UUJWCYRZ2mou5/olm40jndrH8KgdHl8Fu9t78PmGMTwxjg8++gDVKjAxdgVPnuwC9iq+8uINfPj+JygUm/iDf/7fIBqZhA0x2AU0VKmjavFvNkftZeLrtZ4w4IxUcrUJURR3CQHK+fS606T32pcKbAaCdYBZz1lqbumuRvsBm0HrYMkiNDH6zc8j/zaYQnxKrpNEjoc/nSwzZi8q1ya7pY31xw/xb/71/wlHuw47muIbQW8czbiXzL5qDYVSEdMzMxJUIzOKcwjvn+uyUrmBF1/7Ol567ZvIlmuyvBXaC81uJZBN+RFmitrVXGQEyM0Bk37ASt2yktRh4JYmWx2TM6MOFYB/UmvcYmdWp9rU8OkJ9jPTQG9CT8NgzG3C3Eb69wtsBlzbyirfWL9r755+KabOpo/3IVWh2qCua/kt/raKQGDKxFalKJtTQ4PW+J4AvH2McrmOGPNSKoc+Pkq2R716zcD6VRU45g+C1M4CmSW9/MRGSpWx+l7fjkvIDCpj9plZtwOYiSeAqk6/6z6Lpl6dud97ig+fFbg/65Q9wKv2SDC+oNvfU9zS3+khg59XrZf7Gmif/nsXanrWG3wW0Pu8c58F8PVfZ9C4c975T/v8/GfogmTnH2sMV/3yGea/DQmuDjDWiaGwrvRdGnCYjB1P8WSGUbUeLJ8PqO9eqCe0Z0KSTz5/72jSHV30WKJ/m55B5mIFEMpc8RSeh09RAicO+TKAeymHc+7vuYF7hXQ+3bDax6Y/PYAkM2BnjFdt5xSD9+cp1Kf4zqB7GxSgGHSq045Tz3F2AOkpbu1LOIQ3wjbb7SFmaRotVajbtgrqKq8/lX1PSUNqrDuNbDmTzKASSFRz8QlWvb6eLgPjqhrQNtpoByTvgO7mMuuOY8ZqWq7VzfrUJzNGEcXSMHdclQnauUcTtq/lyPtKWIB703pcM+Q19V1GARMhx7y2lHvjPRh4j6ynOo+v1in9a23zWpCfdcibOiBhgPmKcU/Z4jL2dnbEpHbt8SM8XnmE3e0tAe6zmZTIfxO4J35A+WL+5o/aAygvUN4iya18EQMrFJWUtZBVa8SN6DmpSKi8PyUt7e6w6QnOkzQrJrhOZ4dpb36fn/M7+jUYuFclpqqgb9Y4rwM+zWJp0Dk6DCZThxAGbLdtnN3ppEJ7AwE9A4gZh+/MT+YRWb2pr6imG71JJIPIWNzqaImFppUuYdBT1qGQzwpAvrO9JfIsx8eHqNfKoh9P5hEBPrLMKRVDdivfJ+BGbfvRsTGpzEw6hUQiLmz9fIGMZmVEyu8QmKRUCc1co0MxMe4LBiPwuAPCQvd5IkDbgWKxJkxp6ksScORGgPd3eLSPre0n2N5+gr39TZGMsTvaosceChFk5UarJekhBNoI/FFGgaA900WUWazSeWIjIrgrZqhiCtoUgJagK8cmytUQABRNfDKnKzU5lpIuwrYmy7neBIVfHU67gHWUqyGYyUhYOBREKBwQYJwdnI2fEg31OtnrDnjdXpFhISuZ7YbAU6FAPWcrRobHhHU/O7sguvIEwsUEtdnEzs4W1tdXsb7xGNVaAYGAR0wfGcCIDQeFJVwoZpDJJJBIHok8BjeZPl9AgiVeb1BS1SkNQ4CCXUMb75LZSgCfAQdqprLMFQO/IQEXPovonBsSTuzEDHZQ6z2fK4q5q9cXQCgYRiQSkzLiS+RvHEyRJyitDE7JZmcdsDxSyZQYvRLoJmjOzxlQoZQR75Pp/tysE3wnoE+5lUKezFllqsEyZNCIgQfRvjWimcyiYN1RfoOsfX6fjHrWO+v66OhYAhjMPmBUkUEd3ifrhoEF0QOzs53UpF/RVJRyGwLk5woCADIKqlKCqN2lgHueS0VTyW5kmyDTWqXJM+tC9rIkacgemGYgNrh8DskM4d91iYJWhL2sJwReX4Il9MGkCSGjpXVleMtcGg6GLF8ld1JTIA9T5K1WMRURjXh6aVLeSTwhlKYZ25XqF26RleIz8Fko1URwnn2ZMis6OEJtfNUOyKxmlkVdyoayQlNTM7h0aUna9fbWjsgJKd+AeWzv7KJQLIl3xczsLPw+LzY21hE/OsDx0b6wtBnljUY4BrSlj1WqHHuaEkCZmJjCi3dfEjdzBvMI+sUTcVRqFcmqYd+vVIryvEPRIQwNxQTUJPBOQ97R4Zgyr27URQKlUGSGSlMYm8VyE04n+yt9NXwoVSjBwoCYBRnKhiUTIjNENiixoFbbKmaXv/nbv4dbd14R0N7pDaFtUV4D/J4y/GN2AeuAkg8VbO9s4ZNPPsbqyhqKhRI219Zx8/pNTE5OiFwKGeoECivltMjlVKtZFAsZ8fNoyORZQyQcwcTECH7zu7elAW1ubmN6ZkEYpY9WN7C1fYRiicz6YXi8ITx5siljmDZZ5rUCQb/4C+QKZbTbDtWG2DYafG6XZPs06hbs7ir/gVd/6UUkEpvI5eKyCBiOjeLWjbsIBceRyuQwMj2J40QSh0fH0ubSGRo417C3s4lqMYtqMY1yLgWPS0mMHRwym6smzOz5i5cxNnUJI2MXUGsAjx8/QjJ+hKWFi3jpKy/B2rTj0uJFGb8TiUMcHm5h/+AJ6vUUtnceI368J8HFgDeCZDIr+uyUWmu264gOheAL+BBPHKFcLCr5MUpqtdoI+AO4sLCIoWhUgqocm7e2toUlPTEVg8NLw+cUHG7lHSHGn62WtNubN24hkyzix3/zCfa3K6hX7ZLJsLQ8h6GRAP7zX/0pimUCubcxNj4rIDaNW7mhnZ25gHA4hidbD7C39xDtegYue0Okoq5cuYorS9eRShVwuJ8Uw3DKkRGgZsZJs8VMp6wEWsdGJ2FpO7C/fyReBpRcs7lc+Oz+A9icbrx092V8fO9zDA2P4fadF0RbfG11DYsXFvHZZx9gdfVjbG3ex8L8NEai05ge/SoWZm5hYX4Wb779V/gPf/5/4OLSKK4s3UBi34FIyIsf/eSPkCvGZX67sDSPRsuFK5fvYig6ifsPPsPKyn2RtfM4A2jUrBgZmYbVHkDLyvv5KuxOD3I5zstNvPTSyyjm8tjeWkUqsYXE8RpKxX3xlWi3qnDZQgiGJ1Cu2XDt5l2Mjo1j5fF9jI34EfRbkc4cYnNrAy3YkS21cRTPYHJ6QcaPPNcgB/vi5dJsWTE5M49rN1/EwVESP/nJzxAOBGBttxCg5NPQsEj7BYIOCXZTzm50ZAYOm03MyK8uX4XLU0G+uIPEURlWaxg15BDP7EnmTC5fxebWvgSLvvH1b+Cv/uqHGBmexfd+5x8jGp6CtR2BhQQD0C+kC4Rq4NW8vuv9t+RHKmBVJgoFuIonC0kXSqOm88N1jpYv6QC2xmbC/Lf+gnrPBHKY1sj9bGG9sO+yzbs6s/1AsAautBa6bOAErVda4cyQJHDvsljw6Sfv40/+6P+B29qETZ6JEkF2ydIikMxz5Asl5AoFLCwuyNzBaZTzMq9TLtdQqTVx/cWX8do3X0eh1hLzWkonWtGClVpYgilw7UHfJWrcK8+LQcC9Dj7ItpZrCPGiMW22O2g015k64KK2gbru6AOgqrkbpOkKQOiVuao7rTIrGzVj6a/+PbhedN1R+UebfmmW01l7FmlrAnYbzC6jLem1hdI2VXJ3ekPXYYMZKdX6/JJ1adyILkOdmdow8JtOAEHtbNV/xpc6yhmq1FCn7F8/mt+/ce7Zvykt/d6f7g6rP4tEjjOAe6W73b1eP5Bt7humnmWQs4zgTU+2Rv/OzlzTT6cPffaG8KSe83llpc93Hjg76PPzvnPevX4Zn3faVqcyjH/0BRoGA2Dng2Jf5jOeDjwOvo8v89r9ZX32uVU71brzp9XT07Yt1af0/7SJbqflnQAnnwa07wbcnr4V9T+zGR7puZsTqHp//QwOLsp+VSRJte60xma6QDVnCTEUf/rbfuYjzd4yZ31Zxm8jWKrBz7OOP1F+T6lp38+mH9huTpG8GRS8Uk1Jwb1qHjxJZui/xnl96azPn/Vc5jIcjPud7O+Dr39idHvmtvCLf8HUS2QNqUSSBA43AGGNO5AAyQ+oiMD9uMhjV4gnUT2DPo1Dsk8mxmGWDjSH1dWMO4j4rrFKNY7ICGUSHRgcCOuC8hq07wkBdHTpzRJ53YlE34uqQxOr3jiEz21mkSvQXJE/uN4jWVLP+B2M1QDW9bHmdZ9mniv82ZDDMbTfhT1vZC/2rxcHAfcSeNOLRON+FVZDwiiwt7srwP36kzXRuafefSalDGoJPpF17/W44TZY8LKOE+ll5WMoXog24ro+UaAg+YSyxILDVBTuybLgMVRPMMtta0a99po0g/v8TDTzRc1BySnzxSDAQHPaXsDbZAVszCLnT/HdLmLurGdNbgM/6+RlmIb2U9j5nfWobmHGvZoIHWoSMVpPt0N0m6/qI93OabRReVexf2zCSDan/nITIDrtNHhFUwwRCaQlE8c4PNgTAJ8MfOrdU9KC7FYC8WQ71mvULHcpTaRgUABUVnKhkEexlBcAkoAQgWCalrJRkJFO7XNuxFotMrjdiIRHEAoOoVisiwFjIa+ANYKSItHBAaRRQ6GQEaPWg8NtxBP7SCTJyHYiFguKrMNQNCjgEhsoNZkp+8F0D4K8Yv5pSH6wIZHdy8amZH78wuB9+HBFQGMFLnsFNOTWmQA1gXsCw5QQICu0XK6KTrLInbA8rAS/qLtuFRCW5+fziowKZVW4SQGUnIxcn4aaHmGZESQlI58ANpnUZKwTrBwbncDkxBTGx8YllYVGhmtrq7j/4FORxvH5KNtRQqtdw+h4BENDAdidBJuKAnSRPV8qF2Xj6nS44XSTOUpJnpYw6iklQb15Ru8i0bAAU16fR9LNafBI+R8OOtQGpyTD+PiYGNoeHR3h8PBIZEW4wWYKPCdfAn8MElAKScxNyahqG6ZuwvpuSPvgb4LjZLFSLofSNuVSVd7jDxmqavPIq1ML3iGGrwSCJXNC2N7KLNXnVQamrUZTAg1k8PM+pO0YOmIE7wlOMyhBcJ2MeQLPBEOFnV+tynPw3KwfysDIgEYXbNHtoi+BU46jVnkhzywNmv6aWBdq9lODkpj40g9CmeCyTbD/EbgnUCotwabajsvrgNtDuRkGcXT6kjJvpLyTMvSgPwJ1idto1ugxUJP7lXbqUhr+LC/kGB5zAAAgAElEQVQ+G9sQT68GZRipSvR7UP2ewTQC2GqSoiyEXRnqkvFPGRuJmjoE4C/mC1JffG62GbfHLVrzPDeZ62SgswSYOTI8PIqlpSu4fu2G+EYw6EJtb3oUrG9sCrjL+1RBgSo2N5+ofl2volwk0zyHVrMu9yTO54CkaDFYMzs7i6tXr2H/4AA2I3OGwHwqmZSAIOVL4vFjmWRofkutcz788fGRpJDVKiXJjKFppdVhkwAAgZ9yhUA+692PcHQEgcAQQqEoFi8uYu3xCjbX11EpFqU8lPyRRZjh4egovvXrv4FXvvYraNJ4mlkQTo9omPO4XDZL1QSEQ2xLNumPjx59jk/ufYiNjTUJcGbTGenXzUYLQ+GgZAuRZZ9M7KNRz6NWzaFWyYvkF7NdKLfCdhQMejA8bJG0NraPcGQI6UwOu/tHqDessNiYycTAUwBWK4MyAZRLdWk7DFwxeLO3twVPwA1/IIR8lvrzVoncc7wmCE2wmrJc4WgIL9+9g0yGQa4EImHK2Uyi1XSgWXdgeHQcQ2OjODg6xt7+oQTfmCWxufEErXoVkaAXqaMd5NNxRCM+RCL0Nkng4CiBXLGCUHQY41PLuHTlLmoNCz788F3s727il7/xSxgKhZFL5bC8dB1uhwtPnjzGwy8+xdCwF9V6AlWCvO0K7DYnSvkmDvbjkvnFgFwqmcXYZAwXLi0gk0ni+IgZWg2ZF9hf2L58Hje+9urXJFuIQQoGMGn63bJWUa5mxI+D+toE9WM0420wsFrD9NQU6hULHny6j2LWAYfFj/GJUSwsjsLpbeNHP3oDHp8T8xfnpH2NjMxidvaSSBxxzvvxj3+MUi0Hh6OB9PEeWnUaRrdw69YteD0BWG0u5LIMqtBQ04b33nsPDheDnjXU6iVMz47hK3dehN3qFx+PRhM4PEogNjKO9c1tuDxB/P4/+69EPmn/MIFbt7+CerOF73//r/H7/+T3sLFxHz//+Y/w8OGnGBsbxbXLN3Ht0q/izs1visH45u4jvPneX8HtbYtR8d52EVcvTOHn7/wxytVj+MNeNnd4g0HMTF+Gw8GgSV7qjfrwTqsdtYoNsfAcAuF5PFrbl0Caw+3A2MSYzCHswyQKjA9H8eZPf4BUfAfJ4y3YLRWkMgdCJghHZmBzDmFkbBEtOES3cXZmCOEgkEysI509lL68uXNEhXTML14DfZLqzPRpNjA5MY06ZZjadhQqdTx8uCrB6xfu3MIbP/wbkU1bvrqE/cMNpNI7CIXdaNbdePXl74hJ7t7uFr73W/81PnvwLt569//F7ORtkcpJFXaRzh/g0tI8fv7+e1h5vIYLF5fxu//FP8PPfvIRXn3tWxgbmxavCKc9gHot3wUMtUalkSZsBml7N2VqQa5Y7Eqn3ry5UoQM9Q3jMNlccOwcBEiaNxSyVZKFYa+msF4znwYC9wM/g4IOGrjXqbRqjSowunGzBOkBt92Gn77xA3z/L/4MPjs3RS1hhbO9Ux5N/9TqTemDs/Pzsv6hMa3e8JBgUarUceHqDXznu7+DYl1lmNE3RTwC2BikvLkBVRlxDNgMAu7NZW/eOHEM7xSybC67+vI6K0KtyVVlkHUu7CoD+Nep1Hp7rI/TYL1WH1I+SkY2htE2Bu1ReBS9ADRYru910Ia+p34MQEebdevvaeCf7cZ8PLfSug71tXSQxtxO9GafOa9NMck1GGWddPN+v4TejTQJAD1EXuOhhQHab1ZplPFJ4N7Mtje3acOzTDa9XOucDtzrOpZnk+2iBviNtHsj40C3b+kjxtqvW/Ym4P5ZTdAGVaApANQptTOCHIP6o7ltngfMngeGnXKLz/22AuwMzV7pL73ZF73jmPkyT7d7/7Ke51nPM6ic++vmvGO6Y/TTFe/p99gNLpnH7/PawvlX7TJrNZ7UbZq99XPavfXPU+fE73rGp0EgvZ4LT9y7eLF0IEQDHe7FTPQgr/s9n457IpKg+J7KajLGSNmTMnvUMAjvCbWeX3LPesRpwL3aIylyGMdo7oM1K7b/Gue1YVWHA4KN52YS9IHRpjVJP2G2U2eGkbmAnQaIZQYlz2svJwMOg8Mmg87zi7T77pzQW7rnlW3v0X+/4H0XajTWFyqd0WjLEnbqyFlJJhuBaiGIWwUvYDs/PjrG/sE+Dg8ORfqZ2fUjoyOYm5/F8HBMMA4lI60FSNQznpSk0Y3DjIUaEDzJGpxPuXySjEmjRxoyfJ0y7MNvmYFp7vdCTuhpDr35Mzpw3xNM0AELQ+aPeIh4XHYyC4lAce1ozFeGEgLxECFTmrIR9XqqA8obnkxqvWAaFzvrenWz0raM9Z86h8rkUV9T2bGddmYqG6qZEF84OjzE3vYOtjc3sfLwC6w+eohUIi57JhIXh6IRUVQg7kkMh+MZMR3iYGoO5lhGZRRFiuH+nwRJjieK4Ok0pLWDsg7neTrqF5JhqW6Kx4oMjlF2msDDz7XUjpboGQjcnzY4ntXJdCM47bundfrzBoMTn5tblgnY74Ds5nnP3NaN1twD5PeNWT0RKA3id+R8FHuLIBTTJXSaBAEbylZw4+dysdDZgWmWWReAKZfLIB4/FBY+zWEb9TLsDsDnJRhoUQAm2ohFhxAJhQXoI4BIdnImkxbgvGYYyJLdS8Yn9UoDwaDIotQbbQwPjWI4No5stohMmqalND+lLIXSZOL3yATmArzVrotMTq1O/aUkCoU0ajVqrjMrwC56VOINy7sioCuyJVraQw0ybAdsjGQPj46OCthHxuWjRyvSGVkXBHsJSLJB8z0Cy5RWIVhNjW8yzAno0yyL5c7oEsuWzGUaHgooSjNPI2VadQ66PHvkeXg8GzFBbN4P75NgciKeEnY3AeTY0IgAotNT05idmRXgjKD5Fw+/kMAKzXmr1aJIBQVDHoQiPoTCZIyTzV4W4J7BCzJA6wSM2wQBKRvkkHqr1SuGVAqvx6gYwWRqqXMxQLPbGpqturQNsu6ZMaHBZbLVM5TFaDQMQN0hEwHBZN67yOUYmQkMHBAEZ9sgoEvGsYDesjkj0FlAkQbBzJg30nEY9GD9k1NOgL9jbmEnG5rsXbVRIvgtngtk3gYCiB8fy2TTrDdEq17Mhu0Oow0oRro+H68vwZiyktvheVkv/Jx/iy65aIGp9G81+BA4ZxCHzyDDrRp8O9oDChQhcE8gUwyKRd9ebd+V/q+O5gL+kFsMVsmkZb/hQowvzl5a/qajb9YE6mSJF8niJCOQQTSVUcLyVAa+BNMZ3VTtnLrwynhWvVRb05JPkM/ZtyRrwPg3g3Fkr9cY8GrWRQu/XKL8SF7AVx4r5UOanfQlmgkHMD4+jWtXb4gsjtfDhWRTpChSqSziiYT0FUoveTwuHB3uYfXxI5SKBZGSoM64gC4MZjAyLCldCgQheM/6J6ubkjx0Oef9sP0xyESvhuP4kQTUeF9jY+MCsPq8ZPlmsLNNGQ8uOgKifV1mtg01/utt1BsEuxywiXSXG6FgBNeuXZPso8O9PWRTKWnzDCqxHeeLFTg9Adz6ysu4cfsluLxB2F1eRIdHRbs9m8nh/v3PBaCamZlGLBpFvVrG1tYT7O1uoF7PI5k8wObmmoxTHEtYX+FQSBza6edRqxWANoOpNS7NZXK2i1Yz4PE4EQw64fY4xHi22W7iOBFHqaJkfKx2prD5EA6Pwu2mTMoYQsFhkUuhDM7O7jbefucNhIZcuH7zGqqlNkpFZnlUhZ3O4IHVWofTZRPT0YsXLyKbzYh8FrN+GHiiF4DV4sbS8nXcuHVb5HmerG1ie2dP+sfe7g58bhfa9QrcdiCXOobbxWf0i1F5hnJH+TwcngCCkRnMzN0Uc9379z/GyqNP8O3Xv4FU/Bj1chWXL1zB8UEcn3/+ObLZJC5cnILTXUPbmofNWYcNNlSLFqw83MDylWXJVKHEk8ujvBU4h0nQttkU+RR5hloD2Uwa01OTCIYDkslktbdQaxRRaxbg87M/2bC7m0C12sbc7CRcniY83jYi4SDihzk8+jwB1EII+2MYm4jBH2yj0Spgc3MHvqAHbq9d2tjU9EXcuPFV5PIVGaMfr34hknIM/tH4eH5mCgcHWwL2M1hGmTS07Pj884ewWdU4zQDryGhYdP4p3zM+OgqPi4uxGLy+IEcC5AtV3P9iFcVyA//0D/5bLCxewaOVdWkPLdjw4Ycf4c6d6xgb8+GTe+9iZ28TE+OTWJi7gkhwHgsz1ziLIVdIYv9oFQfxLUxOTeGze2uYGA7g/Z/9OY6O1gBHHTYXEAj7MLcwj0BoCO2WA7lMDh+8/3OkU2kE3BEMheYxNnEFlbpLpH6CET/uP/oUc/NTSKUTdNNGOOjH7sYT7G1twtIg4NqA29dCpZlBvelEC1EsX30F4xMXkU1lMD05BK+LGVf7YhTscNuQLWTxYGUN+RLl01rY39pD2OvBr73+bZHZ+oKZKLsHGJ+YlDGa6aN+j0uCjC6XF6vrHyIQruL4aA8O2wiGwhextvERNndW8a1v/CNcv3kFf/vTv8TdO/8QieMGVjY+l6BQOh1HJpcUrxS3N4p/8l/+d6iUbLh27S5aLUpT0QQKaDWKPUzf08DW7jqR84mhmyvalnrRbjB3Okn6BjuNmx7OFYYBrN4IyIamT9ZEM200cD8I7DOvV3vXriZtHRNYbX4enl8DvsqUXfGpuPVRD9KErd2Gz+3EX/z5n+JnP/pr+J1WWNtNtTkS7r3W0OTcYhX5FbZDZo7RI4XALccqgvEMui7duI1f/+3fQapQUfOlXLEFaw9wz7UjJWPOB+71BkT9NnYDhgyQ2vIauvCdoEl3kS5p5lqzXkvF6ONkHajmX103skkVBny3jvX6fiC4x7WQeA0pdpgqe9VGNLDQ377kemYtVmOnq7M0dKaGZjHTYFdIAqI7zzU0fxsiRMYmr7NFMZ6Rn5KcKsbEpg8lu1A9XIela97eaEbroD2X+Tm6qyx1DWNb3/eblzF0srX3g6jjsG+wrPg91Ya1HEB319+VL+xspPXaTrFHOvUmbdrsJ9S5+d7N2NMwjU/ba+r3BwXRTgPo+4FQfQ59/Fn71GcDn86768Gfd7MtDGBHA6DSzxQwepJJfz5I/2Xe+5dxrv5yNvf3Zym53vOYe4C0UONU6v3+IFf3Ol3g3sgFOvcWTmtHve1Jj+zmezl5ap6rv0z1+QcDq0bPNnUec6867d+nPZTMf1ocQ9N4Bbw07dtM/VeNoWos5T6Q6zFFxlNAnnn87oy/54Lb5xb5mQd0ICJjLObBnAM6ABmDpg3lD8bnVdnVXUDw1LLp+6Azt519N6aht7dvqksSgDWysoy/zSQD/WU1LPcG6sztYdBYZW5L/W3nafrteThd/2Ofvg4ygajPXLXPBtwP7iODx0SFX/bPjQafvRNd64a8VL0YtsTCHCe2ociCylRU4QYrKyv4/LPPRZqTUrPEyhYvLODatWUsXlwQOWSSbLvdyMy5750T+8F8M8uewLgibxjSfv0TqM5m1CNf91E6GvRqVFLtsPe3wXjW5WC0TQWKE1PU2YhKBoh9S52Gmaw2WFSqvcgPC1BvYD5mRRN1eDebs3POjvRiXyaJEUDp1JhBVtCgvc5wlYCKQRQQ/IgYVKMu61C7lVmqEKLg/u4e9nb3sL62it3dbRSFCEm1lLbIxCppG0oyO4UEK88mfowWUVTgnlmTNDVGqjBNJa3De+jiqAoXU+TRLmFBg/mKWKvak4zBxrHEAJnBcYJxP3Cxe84K6u8CzNcPelq/HgjmG5KcxjzTHSB1VnRH5k+HXIyz94H3RrvtfKg7KNn2BPpk4d8mUEZjUDJ0WWFF+H0eMaB1iF43N0dlAWuEeX+4L9r3BInJ+nM6LfD5naLjTD1YLu6ZPhENRwU41KasBEVVakRV6ZvbLAKcUV6HUZs6NeepLS/Anx81YRMTZKH0hWIUE2gWFrAAqgTDmdpLMJVyGkzfyaNSKaBcIku1hDqBWWqhuiiJowBf1jHBUK3VpBucTg9hFCkej4vsC3WeyAqm5AtlJpREDlOFSgKsi7wOI1I0SKUjM/XE29RH90v2gYClogWq9iuU0OFWgR2RUXwy/AMEwb1eCWwcHR7JoKnboZQXmdotxWD3uL0CQJO5PDo8ohYU9Tr2D/bEmIKgJfXsWRbtdh1tSx2RsB9en4s50oY0DMFp6vXTZNQhAQmP1y33QxNdAvMMOoi0kYWbLwK7Su6DgCeZ6TTkJQDNQZHMddaJMs9NS3SOLHUGJdjG+Cza3FUN7CwDlf7OMpQMhBZZ4QxctFAsMNjTRK3ekPPKfbm9hpkuAzJuGSAICgoIZ8jA6E2hMjylBjjr8Vg8ATjQ8m++KI1BNjHrkffDtsfgCIMPBOG56DEPvJplprXc6FNAIFwWJlYVrVTyPiroIoOTDGxqsFIbVmVQS7Ca994x+DWY/CrC3RZjSafbYZQt60cZ2IoUlTGxiElsqSKa13zxekx94r00Gmrhpq6tNqZ6IySRYyMtSk1S2sRWzZCUvVCpTgTGlT4vgUIGXLipJgs8GKK/gV0COMyeoQk1M2/YnskEV6A62xozISxwOX2Yn7sobHu2uXabQYQWEqmMyB5wAhkfo0lwVYB7guPs0wq4r0jWDvsHgezh4WEBBDipJBIpHB3HEQyG4PMTrKR5blXaKxm6zLZgUIbBJQZ8aFLLvsExgAEsyozQe4J+C5Q7KgubhmMdJW4od+WB1eqUgAsDIVUGc6jtRiktyaJQBjGlah12lw9zFy5jbnEJXLPwFRslm3hSjGJ+/vOfo1TIS/BgYmwMLqcDhTxNsAuwWesol5I4OtxGkz4U7SYqxYr4fbC/K0+FrMg02Bw0Fa5KmXNslqwpG7NBKItURTDsE8A3lYkjk6feP+WdXHC4fBgdmRKzzYX5y4iExzE5MYfxsRk8Wd/EX//gP6HaTODS5UWMDy+IwbRa7tSwf7COYokGshwb3BJUDQaiyOfLkmWTSqaRyebhdvuFsX/j1h1MTM1hd+8Ym1u7KBUqKBWKuHzxEt788Rtw22nwW0A+mxS5F3qOXLl2FRaHE4VyHdHhWQTDUzKm7e6u4t69t3Hr5iU8Wf1C6uDSwiWgacGjR49lsTIyNoRqLQO7i8EFFYCyNtwiMUO5JbZxtksGiJlFkogzuFuEy+mWMaJULIvWXygQQJAm3rYyghGPZNIwq8sfciEcDSKdKuLTe6tIxIu4fPkivIEaQmGrgPjFXBPv/WwXhzsljA2PYX5hFM12BoVSSjJR/EEPAmGXBHqCgWH4fBPY2NgXU1oy2Snrk0kXEQnF8NILL2Bl9TOUyxkUyzlDHsqHcrmOTCaPYCAs/SMc8YmMTyp1hEq5hkKuKubE7Hu377yERCqHhw+f4DiRx1defA3f/a3fQyKZl+yQNhz4kz/+M9gdDXznO1+XbIJ0No2JiVlEIqMolyzIpCvIZ0tYefQAPr8Vi5emsX+4i2q5gSePHiB7vIN6owB/yIGRiSj2j7dkronGogKuWlo2fPLx50gmChiNjYnG/4WLl/Duex9LQMDrDyCdTcHmoARKRpjD9HsZDseQ2D9Em9Jf1Qom5yI4ym2h3uSYOIavff17Evj4m+//La5eXkCtnEC9moTXB+QYZHJasX98gCdbm4z64nB7D7ViESNDw1hYuIhsoYyhkRHcun0T73/4HlqtCtwOjjcWxKJzuHFnFqncQ3z80duoFD2IhBaQKjzA/vEqIoFLsDucqDYKuHb1Fbjsw/jBD99AIBQTv5iR0SF4vAHs7WXwrdd/E/Nzy3A5g2g2PbBaKOvGIGq+R5qF/UzPF3ruMG+0BehuK+kSM3jZv5bsAEJClmuKbrxeRA9aB2stdH4muplG4Pu8zaE+l1obdBebgwCpQcC9mXEvUjntNkI+D/7o3/xrfPTOm/C5rLBQjlHI6ip4zDlUMvYMFu7UzDTCzBaiPF+9LnJ0LKNipY4bL76MX/vN76FQbUo7ZCCXMXIC9xwvmK3BdZwAE2cA92ZgoLMZ0Wa0HWkbCUEYa3PFUOSY3EnvN6RUVIq1oR+v/WwkMKGlK6UVKEBZ7kmVq3zeMcDVu9Au0KnZXYP2Fea2dIKRb6DpHdDMZqTHcz2j1y/GVpfXF5KC7FX1prGrdd+RUlLRAtW2LRYwhi82Wh3kXrHSe5mXfQDkGTRbObJv76b7jZRejya2kXlCAJiXNaSBVBnzaAktdIpNSrSz8T/ZpsXsWVL39UbcBNx3ykRnBQzagP0i4E63djUQoNem3SDLyRZwHnB/2l707+L98ww1zc+lxsOux0Kne/XV/SAQ+Hnv/WmAvuc998D71HJYT3tSU1BDgcwmA8gTmRhnAfe6oWtQ7xTQ7ykzOfTcpcOxJ7A1Yx+k+2l/PZsff9BcIn1OD6+mgwf3sN7CPK1Ou1rb6uS9vPKTZ9b9iLhBTbzSqoZsqk0UC8ySYp3SPT++9LQ1f+I489rAvNfkfXJO53vcH3JPyr+5v9I/PWNC35lPjK0a9O1pC7pCBj2gek/mVaMYlb+METToY0Prg7R/ozqsmy3VswZ6ivZ4Jm5n+v5pgbT+gj4tWNB/3C82dpwO3D/tefuLhtkknTZtjBsdQL7TvFWQRAHAqta6wn0qK45Yg1IXYBY+CbMKwH78eAUffvAhtra2JJt5cmocS0sXcPnKEi4tXZJ1GDGVHomcE/N+p0XKP/Ro1pHEEaZ9F7jvjgLqaJ2Z1ZlXzKB9ZxDqrlH4LVm7GBI10tIMb0E9wGjQXq9IuhgN+1MdhWJR8FHZ+xPfc3vg83iVlrvDqW9L7o9LHk2mUOsWRYBV/VWt47UnYHd9ZPhj6HW+MO01215lz9K/kASvKnGrSlVexHrcLuK4VNaoCObBe00muM/NI5dJi8QvFQyIu3Lt4yaO6PV0JWuaDZGIVqRVJf+tgfiOlI0p+KfXk/oYsxSmJupImWuA3vBA5LikMTIhjjIIotfLf/zOo86o8jzA/WmTyYARtDsgnjEMnxXZG/iZESbqdKr+MbITJdJ6cicHUWHJy9vdz7qRGrWQZUdVTFsyhxuiA0/pFcoIENgiG5VsQppE+rwc/MlczCCRjOP46ABxMlrLdBjOwWprSjp5s1lHuVyQKBAZ6gpYInBLvTXVAdQmjCnOjGYpxj9lZIIhXssvgKOw9Kt1MSMj28zj9gsgwQ0Xu7TohBssZdY7ZS/sDp6/jEq1iEo5L1I+bTKkKXlCkJzsdxozUq9amGAKVKVGOstamSW4hKWtWKJ7yOZywhQmkB8bpnwPzSAVUEZDVAK/6XROdNkTiaR0GtkUitY5N4hK0kQ0Q4Vh3UKjWROmGZ+fz01mO6/JZycb9PjoSKRLWM2SntRqy4JB6szCxs5z03SVUVCnBDKo48xzCDvZ5ZKsBtZhq8VnqwsTn9fkPoadidIqtbpiSNMoNBQOYmJiQhhlHNwYmVPNrC2eBHyJjquVUiasO5aXXf7NZ4oO0ZtAad7T6JXlQU0sDvaUyuEgxugaBxm2PAL3TidTdKhBqwxOODgTTGPZlg1mviyKLGQqqkGNRqfcqKs6IDuaBrGljrSN28vsArfIDskiBhbJ9ODmnYYcoUDQyGxoywDI9ihyM4Z5HsEBnQLJciZwyuuoNCIy8xWwzQFOgj2sDzvLgeAr74PlIUsX+Z7KNjFMWzsMezVYqPR5g3HPqC0f1WqB18t2boHFZoHVrnTLdOq6MkJWm2Ga4mbTDIS1ZeIIhQhKOwXE42csG53SqSdmRlS7C01l5svJSNooJ2gnDaMNDTIjfapUKaNcLKNZp/a7Q4B7BvUIHvv9HmFNE5Bi2yLwyQgusyWYPUNpDaeTALMLOztHomfNfkxJA8Y9eAx/eL6JiVE0ahXx1GCQkCAtGfe8zshwDCPDBDx9SKTSIqXEyZH9i5iI6OuzvbHMWHaGeQ4Dfsz24EREmR1ObAxeBUN+NbYFfQLOHsfjws4jyE3fh3CEmS0TcLo8Ekyj2Us6mZRotl06iY42N4mmY3xqFpeWryM6Mo6dgyNs7+6jWK7A4XLJGMQsl3QygXGC+aNj8lwMetpsDLCUUKtkRUKjUS3B0m6IXrbDxgygoPJ9SGVUFo+H45wVwyNDIrvDdl2tEXSsS+CVxrexkYgAvkfxA2Hf+4MBBEJhjI6MIxRkKiO/ZkdsaAJLF6+LYef7H76Dnf2HAjC7HCEUsmy3VQSCbrQtRezsPoLDocAHtyuIxYVrsNvoXbCLQzrW57OIxYbRajOAG8T8IgFOL5KpHFxOL2wWG/LpLNYfr8LvduJwbwu5bEqCf9OzM7h28yZ8gRAyhRKs9iDcnqiYyFJL/9HKRyiX4jjYW4fH68DYyCgmhsdxcJhAs96C1+eVoI/d2UYw5IaL0kfFqrCrKfvFTAkC9hPj4zJOsS9vb++iJn4MNmTTOQT9QSxfXobFyvrMY/HCGL54uCbSNvPzMyIFs729g9XVbaDpwZXlZeQLBygUD3Dp0jxmp5bwwVuH2N3KweN24NLSFGyOEmCtIJmMC6AdDHklaFcqciwNIZEsIJs/hD9oQ7NBObUYRmMzuHb1Gu59+h48PgsSiT2k0scyNwwPjyMZZ1DcKmMq27HVSokzGourjK/LS8tiNEwt+3BkGPU6UKtbcXicwc2bd+HxhjE8Minm70+ebCOdPsKdF65iYnJCjIVHRqfg9Yexu3uIzY1dxIZGsbG2ikatiFdeuYO19fuSGZOlJJXFgoP9XRQqebzw4i0cxHdRb5dFIz4UDmNifAJfPHiE1dUNuOwejI9NiPfL+voaJicXJahFubzD4034Ay5sblLbPgsb3HBanJiemEA+l0KxmoIjYIHNGcL4xHW89NJ3MDd7BR99cA/LlxbQqNK74hHSqW202hXMX5xFpVEHx61iNovHDx4gvncgQe5vfuNXkMxkcXB8gJn5STjcDJrsolrKIp1oYWH2FYxNBOGPlPHo0dt2ovgAACAASURBVD0c7Wfh98XQsu8hmdnE3k4LDo8D0VgAc7O3cOPaa0gkitjby6JQrODa9auYnJjH9nZS+trs3BwqFc54IThsfgmCWqxGUMy04+pwo1SEV4G/xo+AHeACt6s7rgGQQZt4AY9JDDCA9UGAuhnUPQ+4N/DY3vsRsFIbWXU12gdtann+fo170bkXJoOSyokE/Pi//68/xIOP34fPaUOrXoFDSCUMojLYra4lvu5WK2bmZqWNVZlRpqXtWmzrbdz9pV+WV7lJDxeu8eoqiEEyhKROO411JNOdmwOlcvpBz86cyQ2YEfhWKxYCEyaDVyOLUpe5ZP9prVSDaaU2hJTKUy5TZvBZjGYNbKQDqp9CNDprXyH3ZjI9NrcXdT3dvtT+QK0v1D6gJ9hjMP/NoL1ZmkY2cCpvW61pJHuvpYD7FqVyFODdvVezVI5q9b0ARW8Wh7k9nSwP45qGREVHWkWnaRttTLZTmqVmxA3UXrEr76FSHNTVNJahjlH32IFXOhJD3fvW/Uc/v8rNPwkAPi0QM+iZ+/uVuSxOBSjN48uAANsZW9bn+khKyQQMPctJTmvLg8Bcc395lmvoY5+nHp7nOmd959x76CIY3f5jzsQxSy8Z/lXd6z0bcH/eODJoTD/5bC0j4Ge6CxPQo/qVDjgORrX1eGXuO11jyvNr4NwyNZ1CxgRiJBpLMX12QrPd6M0cF5VyQFH2gMQLlGxp1wtEzQmU+Pi7Q+7VeNPqMOn5N8Ew/aO1rolhcO/AzNzO+Gx+zgHzSk8ZyjMIAmlUySn11gHqTSEQ41Azh14Y4PoURrkrVngP6trZO581Dp4IMgwI6pnb3Fn/NjOET2tlTzM+nd9CTz17v4rQU5yqs2LsKK5I6etMOzmDQSDQawHtR2Nigasq1oLpBrDM4DaxCvqc1YkfUdqXGfiUzbXj4OAA7777HtbW1pBKpwW3u3x5CRcuLGJ+bh4er9eQBNZz+eD50PyQ0gJ0AMEwulbf6opHyvxiTM49c40OEhkAsD5vr7a+EXA3PG1YnwKkGxiMzPFGubBtETdR+BGxlobs/R49eiSYEdfmVBKZnp7G1MSkSK1SDYJSOcSTlAS3IZtF2WzBh6qiVqENfTVYrzMCiWOI6oMoHTjl2sQsiBkUyHynvHe5gnaDXoYk8tZQLJfE248gvWCZhvS3XoPlcxlRLyiVCkKAZD8moZG/BY8jIdhQHuG96T6iWfH6PBzztESOJgroNb1WoOCxZhKBjFGGrLQC8s1BPXWseR3N4y3//u2HZ46aTzvAn3vcKQvqbsM5vf+dC+YbY2YP214VbReKNxafJ6+ivqyuYRSYBZ1GRTCREhKUvaC5BDsnWa1skATu48eHyGUzsrCldr3H7RKmLdfB3AQRVCuVCwKKkP1ZqdJpuCiGi2zkNCJkgxfAXoW05bdI3Lio8055lbZoCBP41Zr3ZG1Ho2HZEIp2eLEo+vJkykajMZHbIBhDsI8ALrXQyXRnoyBYSCCZoDhBRDZUMnYJsiktfwscxmAkA4LR2XWEmhMxAV9GpwkOErDf39uXxk2AmaxvmioQBCRoQkCXGy9eP5dTxqa7O3sSUCCzWAVDWtKZOXkS3CYoa3OwwbZhsak8IK+P1/NKQIDXrRjBEzKKqckvGzwynvQGqd2Sa3PRIKsOeSkgl2A2swLC4YgMFoy2HR4eoFqjKa9KDVYsaaYCWVAqM8hAYxEXYsMxzM3NCgudgYwGJXFEnkWlh0sgyELpGA5qVmVs4XFJZgYHebJmeXyFg0meOvlkpCvgmGXKzss6Y3DDZqd2FtnEbsmsIBM/Eo5K/ZJJz4sq3fqWmL7uH9BUVxme0JxO5E8MDTD+JtjOgYWbdGV27JdAiyxo6g0ZANkO2I79XtX2CGznWcYy0DJ4o3TrZfAUOSZKzpDl7zF0A1UwiT8qS6AgZSfSRtQF65mFFLOe7yv9foIHZEMoSEXXFxuhTkHn2sjB4BNlAiQyqxa6BGl9NBymXBG16A39QgHkGeAo1jsyOQySKAkgDu4qKMOyZhlwb832ysWqHjRZzhzw5XODmc/26fEqAxFhmDRYflVh91NqiHVPfwMG84aiYYyNjyIaCaBcoXlwVvo05VqikajqNy6PSIVsbx0gmy3B7Qlg8cJl+PwhZHJFHB9T+z6LZqOGifER0SKm+Sv1rpkpw/GEmSjDMWa8BIV9vr17IPdMiRyaWtPo+ejwWIykHU5KyChJKkZzHQ639AcV4W5KRkoqkQTjf7FRtjmnMKKpwS/tz83xKYjZuQuYnVuUvsx+uLG+ho0na6JvT8YeGdrsl5VaXTSTF5cuY3h8EvW2BdliScBBSkCRtUCTZ7bLdOJY2hz9HsQzolmB18usFCtSiQNkM3H4fW54XE55djLBrWCaKw26KyhXy/CHfHD73ALaR4bCIh9UrjJDhZlFzASoGtJFVmRyKWRzGQHvw9S0i4Rk7CWQznV+rcY0VhcsbSfqzRoKpQycbhvm5xZx6eIVkY5Zf/IIqfQ+qrU0vF47QpEw7BYfxkcXMTw8jUQiJya7ZPgTXM7lSsjmCnC6PQiFY8I+np+/gEuLF7C/s4PNtTU0KkWsPX6IUjEv0jUBBkPdbly6vAx/KIZmi5k7QJ6B13YJmdweMuldJJM74sNRKhQwPhKD1x1Aq0GflKC0X3p3OOzMFFLZKUpiigvPJlxupVPIemCA8TieEOCe0ij0T2F/GRsZF0Njr6+FkVG26Qa8fpoUh3B0fICDoz3RRLdavAIo1mtF5HNJ1KpFLC5cxcYKDbI53tkxMTWEQNCKUNSBRHJX7o3eC4lEBuVSW8quUmmh3szDbm/KPURC43C7ozJmJlN7sNpqsNmZRsgxpIpAIIxKuYlf+ebr2N8/FgkaGv9yrqMp+dbWOmam52SM8Xh9KNcos5QTuaSRsWmUygxi2xEMD8Ph8ODXf/27GB8bw+ef38NxMo5gZAhXb9yG0+2XgAuzKqKhAB4+uI8P3n0XV5amsfHkc7z33hsybwd8QRnfLDYbrt+8js2tTURHYnB5XOKdMDszh3feeRfrTzYRCUUk2Mb5rlpt4MaNr0iwcSgWxPbuQ3z48ZsqCNxyoNWwi0RKOOQDLDUcpw/gCwXh9Y1iamIZd+9+G4FADDs722g3KhgacqGQ3cMHH/0MtVoe165fRjJTRL5YRZUskkwS9WIRr738Cr73vd/Fyupj/Ls//bfwhd2YmAojldwUA9xS3otGdRz1RhrXbo9K+6A5Lefy1Y0P4A+60GyFUG3mRdrv1o3XsbDwAlyOIIqlBn70xg/g9tnxtde+jaB/VmRy7Mxao7hVg/OITQI47Vahs0jW04Z5rdkPUBquKcahvYDriR2foXN7GnDfBUfU6czAf/86sv/YzrrWACU001r/1ufSkgHm4/VCX1aCNpaDIRFDOR+0EQn48K/+8F/i8f178Dm40KzBbiVwz8wu5ZOhAhicwyyYm58TiTUB7cmAYgYl94lWJ37lO7+B+ctXkS3XZaHHsUCkdxjFlU2qA20y+YWXoID7/p8TdaC1VbmG4/0b4ImsJQ2de8061edSKc4MwhibOEPnnvOvXZiaxtbU2LWSMS5ZDCfYgYaBvQkL7t0/dOV29Oarew/qM/OmVJEKuvWvAWpFCGAWhfpM6tUAWBhwVLI3vUa+/dfTf3OfJhbDAipqbEBx2VS70oxqM5JjgESdyjCAeS09eBoYRm8e47x6c8+ziiatBoiM76prq/0I66UfX++B6btoguyipBy5ZuoJROiyGmCq2wfgn7afHNT3zeXa/73+oNLpu8wuWDoIAB/U383vnbZHVfrgJ3pM3xu9fhln3WP3M93OVTvpAXDP2Wufdv5z9/BPd2Nf6lEn7sl43E731iTYfqDbAO5VAzbVwUDg/iywTH/G8j49UPZsD62B+67XyiCg3jwWGSOQ/Bo01wgYdEqf/0XrVQH3T/+E+v4IYnFvzj0t94f9wL0c93cI3Ovy49jc3cepfs59LiUyOFfGYlHZd1Qrymxy0M/5ZaiBUqONGPOYPpcaDU0/JrzJXLcnRwoDYFY13xvkNIB8PV/ptmE+x2n3bX7OQf8e9D0BDAeY3z59y3i+I3vvpRMWPuNk3XWfqs4uY76zhjO+rVE/PccKBmcEoeUzYkmGbrz52TsBeZFXsgvBlftsEit5HDEIEmS5R3rvvffxySefyt6Z7fDSpUu4cOECZmdmMBSNqmx/rtl68mVMa9e+qbcTuunqQMnTiBwV8S8TsK7qzBgzTF48uhTVGkW1WX2slJjBZFfBKEWSlGA/iRVmr6KOnLANlRKlsEtYXV3DZ58xezgBNwmgoZAEKZhB31UtUXJPmqFOXEqpQRAHbIhHJDEqBWIrPFSpSbgFb2PfzWezyKbT8u8CJaTzOUMdRMnQEOciUZWEYRIRdd1LgIH4G+WuDRNZgvTCajfWMfyceyySgBU+S6nd7tpRZ1hoiWiObTxGq5Lo93Wmbv+6pb9/6dVbZ7Fpkg4atOax/Lu3vmibH0i12mfvYOcNbKcOIGdc6syIgh5gtW9BF3c3JreuaYF6QzXggT9yoS54zwU5jUWZ5pVIJKQBJhJxJOIJYWcH/NSgdkvlM7pDEK5cKkiDouEBGYv8rcimZIkqYJeGmUpCpSagOWVg5PM6mcwE+giEav1xlRpBKQ0CTkqjnhIPDAbQhLUuDDxK8xCA4+TIzs8GTlCNICobOUEsSjNQOzqXJeOYgLKKfLPxSWSrRn30BlzUcLI7BMwjg1qnnrBBy+LeSEMmk5jXU+C8HwcHh9jc3JCOTwDS7/MLi5usdoL3BMB4P0rfvCayHdtb2x2JnFw2LyAjPyfoTECTSdouNxn/djhc1Om2iTwNgc5wKCzPxrIjGEKjSgLvBA0VIKs2i7yATlkSl28B7Vtw2BywWdjRmLbjRiQaEfY6jWMpb0QjS7Jb+WL5sNNnsgXRM/cHKAliEeCNL6WJpzZxAn43GAypSzYDJXN4LIF6Hss6oxY7/+agQUka6oxLloPDJuXJ83FREY+nsL19gLEx6jDzWTms00yDWQ5BAVj5slpswsgnMEWwP5PNqgwBI5pJEJzPTVY3B0L2bW0WylavjWs5wHCw40BFqSTJVOCG2WCFEZDWGvU8iUQMCd5bGflkm2F52juSN9pEV23amVFiE+CgkC9K5gTlZfge26DS7aJOOHUGteELu6Q2GFGbYLYPiVo2mirQxfZobcPpJuCuGO7hKA0qOblw4OcEoI51u7wCcDG4wWupDBQVMFJGaUolmEGKalmBGy4vJWzUpNeVXjDSuozJi4EDliEzCaT+GXyq1kQHnN+hHj3HCwbZJifHMByLCts+l1dAIrNWJienRJu73mjhJz99C7ksTY35fA6MT8yKlAqlkPYO9rG7u4mjgx0BH91uhzDHaU7LQIHSkFMySwxKEMym8SofYmxsDG6PV55dZV1Q0xigjYTUh5MgPLXdI/D66MdAuZESDg72kc1lwe7DxQjrNZ3KoFyowkNTX7tDmJsjw+O488ILcNpt2N/fwd7OtkS/W42GBDo5gTOwkUrnEBkeQWx8UuQBqpysAdQlyNIUY+qhoQicVotIOlBSieNwqZQTiRK/z4mRWBiz0xMiccWMp1QihWKBQVW2paaweVtowR8OSBYGx7ZAKIDoUBjlKpmkgMNmw3AsgkqpKOA/QSnWRyaXET8Kt19lxJAZT3khZgrxGq2GFQ3KLVltklHFMpyaGBdJH8qP5bIJMBMwX0jDardiODqOaGQKw8OzYpr64OFDZPMpCaTs78fFlyRboC58UEzHZ2fncOP6dcQP9/D4i89RzCZxsLctvhv0E6GcRTqXlzIMhIZhs/qFGT6/OI9QyIu33vwhtrdpEh5HPpuWhc3ISETkV4qFKgK+KDwuZcxKDxOX2wq7o41SiWNRUtrr8vJlCehubW7K+Ml2wf41PTkrAWAGl2jYy2Pn50cxNTWCKrPD2laRbzuOHyOZTYlm/vr6JtLJNDyUa7PbJRgT8EYQ9E4imcrC7XNIACSROkQbOYSH7RJ88vnC8HnCCAZjrC188XBFxlIy8SmFlE2XsbudQCDgwsKFGcSGgsjmk8jlUpL1wf7SbjnxP/4P/z0+vfdA/Fc4RtLE+jf+wbfxaOW+Mjj3+CTraXdvH+sb2+IZc3n5Fu7e/aqYJtPsnWx7Bm++91u/J23/p2/9BNHRGCZn5+HyhLG9Hcdrr34dV5aWsPLFPfynP/23qBSOEfRZ8OTJAxlnhkcnUSiWpY7dXh8+vncPI+PjuH7tlvRRBnGY/bO8fB1fuX0HqfQR4pkd7O2SyT+DxytrCATckllw77P3gDbnaz+K+ZrMG4nEvngWTMxMoFJv48LiTXz15W9jKDaLex9/If344GgDwZAVQ1EH3nn7b1HIJSTrZHRiCeW6C9VyHhfnYoj4gaULC2jVGMy1ikSO3VnHCy9dQRtFrDxawe5WDfVyFOGRGsYmbaiWnPB7opIZs779GYZHh1CtukVmJxwdw+z0LRwdk0BQxwt3XpFshGzhEC+//GsYHbqOdiMETk8EnmFxotHKw2LPoV13dZZseuNo3qCaQWO9sSIM1rv/NpbFZlajBu35mwBwh7TR1dI0b/Z799y9wONpQJ95Q3wacN8PFOhNeAfg55yqgVsL4LAAXpcd//v/8i+wtfoQXielcupiTkapHCVTolj7Dc79VgsuXLwIt8cj2Xccg3m/nGsIyP/qr38Xi8s3UKq3QH32Oj2XCN4bwL02p5WNoSGVcwJcMAG9PaCB4VMkIDY15WWZrUArAe65KTPNr3Y751nKz2ipo66uvWbbq/MrSQHOF/1toSNFM2Chr9qPaX1hYrbqOV5vYPXXFfjT3TioNqbuQV1blbde/zFQIpI3xjPr+lT13AXq1HUUiUS47Bb6ExhBAg3qGBIh0r7k60orX4ELaj142mbtNACKOpqCwRt1YH5OMQbu7P80aK/hIrXBUjVnEBQ1Ziz3b8oUMMB+CQSxnjp7K3U1M6vMOFUHGVQeCGT3qfWUuX/ruh4EcvYfd8pO78y3B53jtL59og8ouKTv7UE72EGb0KfZcJ8ErLr31gX0NFipb8Q8Znbrumc0M/44C7x+ntL8Er5jBulN8jdaG7nnKfoBV3Og6f93wD3HOFOGiqmdm/ujqsvzAkrdtsOg7nk4zPPUylnA/aDr6bGFQFwmkzXkROkN1zVe1O1S9lVdY4/nub2eOWDQCcxzAvdqJJId7O8LC5pA2/j4GJaXr3akMPQccOoYeuIixlyg54SebBoDEBUISo2h3Z6s/2XmSveevJvlYBojpC+ov0+OOer7ZwHsvXNSl5DQwQFNQNlpZdABwPv63Xnt77wyPe/7ZlWM3pIyB8GMsukA0nqI0++rvzUTvVtWhnwdd6Q66K4B8U7w3ADGOW8b07IAvna7EKIUTqPmRwXo2/DWW+/gzTffUgTgag1Xry7jyvIV8QibnJwQqRwlbWhi0usAQnfGNUi93fpVlzF06Yxr6r4najuqIRhyhN3SkplKtOkVm1zu2fB94LMwW4DfpoqHMMipsiGseNVWeIzyA6wIm135MZEUykx2qgBsC3C/t7cHv88nGOHoyKgQz5TnpZJyJNbHMULhZsRJFWYjsjjieahWOCBGSoC9VEKxUEAmlUQmlVL6+Ur2oiMDTVxD/CqMtYzUrYFb6mflKYm5CfHCKHMJrGnSrVEm5rZmHod1nzPL3GjgXr/HZ9JEZ52lMmhuluMMrFVJNCm8ztxHdfs092kF3BsLSvOizVzNnfak27/xuzPsPEOE//yOeXrXHDiq695jpIWoUWvQ3Z/hgmKemSQiT6kSAokVJBNxHOzv4dHKQ9y795GAUTQ5ZYTWQ91yu1WA+3wuLRIEbEeKxaqibmJYKnrYCmhUHYaNlOkgND0l470q4JIwX2luYQD4BO2VXA2Be5qKEsxXS2cC/2Rw89oEjyanyKiNqg0SZUtE296FQqGMHAHddA7plALxyGaTVmq1CVD7/xH35r+RZWl22Il938ngnskkc8+svau6p7vV3TPdMx5pRtJ4LHk0sv27f7F/9Z8gQxYkGLYlC4IMGTAESYBhWLI1+0zvXdVdVV1b7kzuOxkLGftunO+798WLYDAzSyPAnGEzi4x48d5dvnvv+c53DktEWDpC0I2JA0rlqPmsmsDaUjfNOpmSIHJnJcvkF7C7WCwKEEJAX/SQqQsVUV0olrMQcCbIzMnG9/EwROYuF/aD/QNhGIq0jc9vmOxtAWWZnAhG/AhHaAoRRDSiMjfMcIqueLeL6nlVwEWCQtJ+1JIXxpPRbBUpHjVYY/vHonFEwxH4qXfdp5yNJk34bx5uGWCF6WUCL5M45XJR2JFMQpTPWL4/EKdpgiasPrAmrczScfwQMGblgJq+KsjP+2cygHI//D3BexpXEpAiu5XMdwa1QrGA3d19SXDML8zI9YWtLmxvSh2FRJKISRG2NecUKxn4esqgEEyn7AgBR/YDgXFKQpTOyPLuCDjKttMyJTVp43PwmdmevXZHxgUzyATDORZUZkXLeOyBU7W76D0QNoYkNHhVAF6CujEOtpI5EqxFG30g44Ssfn6mNfXg+1gJ4Wjd91U6imOWgZwLiAD3XCBpmszrewcIxf1qppuIIZtLChjV7jQF5NRSe78kapgIIDDPpAZ9EDSjqwGDfc8kh/y+1ZODNxn9nHdaHaeVDSx/U0kis/ibBZ6LFp+L8jqsQvAZliRBa/YfwfupbAaZbEqMUdttJtRKEhNmZucwP78km7Ef/ehnaDV7CARZieJDp8dn55Zcg3qn20C/3xCjzVQygsMDMqyLyrjvcAHkosz7po6c7iyYnJA5B+P7EIlIYozsZFYBpdNJATDZ9pSuYnuxhI/PQ4kvAuiUaWASjWOGY4wgOVnNNJQ9rzYE4KS/RTQSRI3A6llJqpQCXp/MWY5tmvCeFkpo9ftYWL6GPo1dWg2mM1U2YEAwOIhsOiFjw+8NiCb80fGxJBtYyZTJJKRqYSY/hVqV2v0n4pfBigmyk0vFM5EMI3s3EAlJRQbjMJmkbMJEKisSUPzvr371K6iflXGwtyuAlcZtL2Zm8mi0VLcuFo+hUqtKrOL4DATD8AciCAZiODw+ELB+bo7mtSlJeGVTKUxNZ3FaOMTu3o4kjGjeGwykmYrEk6fPxQvkrbe/gmq1jePDAurNJvKzs2Jku7S0iNfv38f62iP84M/+GLXzAga9loDvc/MzYia6R3kwehfQUNIbRSbD996Uyo6PPvwAR0e7qFa5senCJ5U/TC4sotcBKmdNYUZ7PQExnq43zrB3sI54PCTxjAlnVgcFfB71NqjX5NoEyuKxpPTfwb7KONED4fbtFfzKr7yLjY0NPHzyVEDG81oVh8dHWL1xHQ8/fyxtm04kkYqlEPSFEPBG0G0zAdJCPBtGKOITc2QCz7PzcQG4gTBymQXU6m3pC8obXb9+D9lsCusbj/Hg88+k9JHziomG3/3d38Hm1gb+8A//RNZUrjXVShu//uvfcyp1zspl7O3t4BtffxfdDk1rCaTP4PnzdUl47u0fSdXLwBPGzVurEnOOj5kMqKLZ6OKtN76BXG4Ge4fr6Pu78ryhSBYz+Vt4951v4MriHIqnm/iLP/k/8fH7f4Zb15YkubZ3UEJ3EMbC4lXxcYkmEtje2Uaz3cJ0fhZTU7N4/fW3xex5ZnpOfFn2DzdRa2/j5x/+ED4ksL/Le6P0GMQzJ5/PwYc4PANdVw9PtlGrn2L+yiJanQHm5q5jceEWEql5LMyv4MGDh3jy7Atks1HMzMTx4c9/jN3tTdy8uYJf/bXfBgJprK19jur5Op49+QhXFpKYnZrCytJdbG2uI5X1YvFKGt/97m/gX/3LP8LHH+6g2w0hPV1HIgXUK17cuXNTKiZ29p8jFI6hcNpGOrOEfH4Z5xX2Y0tIBN/+5m8hk0uiUD5EKnkV6fh1pJOLCEcjEvvDkTja3RIGvgIGrYwessbA4fGDo93Uiua4PTyZg4tuT92bQqEhOKCxsMDdEi4u2ZQRKRTXBvRlIJ/7gOoGICcB9fagPX6gVoCUrHlK/3AN6ks89Xt6+Ef/w3+P490NxEM+cGITuGcpsfglmGQ7wXmC8QTuuWegxj3HND+H/imUZ/n2b/w13H/nq6i0uJbyQNZypHJUG9Uv/itcSAgtj5N63M9mn8M2E5dJy7iXtVEkKbWKTUAMHgZlf6zSiPQ0cwP31tBQszAqV8ntr6zHwlK3rGN7IH8Vhvvoa+3Yskkae7iywNIocO9m84+CZOKpY2RvlGmuyQpeZwgcGY1Scz6nD5M5hmuxsAMwXk5ZGgFkLpGZcc+XC2cm7onkoD5sB+dgaGTzNMGgQK6a0rLabKzrx3TH1TBR299eb+C1wL0xIDOGiqJ9b6sUJjyqvN/HfdfkBBn3gO4v95x6lfPlxHPkhBgzMp7N86pcxfiXvU83I/svC9CPn7pHP1PayP7KSmldiE/DxrUVK6NghLvx//8F7ocQppMTG8++jjTAZf3s/F60qy/GK+6JR2OwHeeXJU9su1xk3F92Dy8DJ82yZGKZzq+hdvNF0FWvN2bOaJOANovG+DxuiXHZQP+Sv3c+4kvgPPwIxj2p7A3QF44eexr/3HFCdJvH1vZXa79XSXaZ6Go+k2AdcQMydCnnQeCe3nz8unv3ruy/6c8nFfqueDbeXDa+8Rxq2cc8Y+iM1P4cmWcOaK/Z2tHqBXuQtEirzYYOZ4RNCzhPbP7kToiOgHqv0E/uyj/3OB7fV9l4PmnIjAOR4+v/pH78jxWr7Rxyr1V67aFBsrNHU3aALGD6EtOiygYwvTb0o5EZL68nmc8A8abNBUMSoqYBvg3orYQAk7wVWVrFCzjeHjx4gL/48+/j9OREwO1r15bx2mv3ceXKFZFcFjlrkR22c1+Vu9U20QAAIABJREFUL3QMGpDZev/x1ZSmcbz3zLPYMGXnlzlT8zks6ZBjlZgmJZgJWitDX3EuVuLTi5BkPWITgq1wX+bxiqKHehmqBLI1WeV8UoY5icgE4pWhTokcgvckwgqBOBwW4h4xJKlGFC13lYNWAF8NV7kloYoA5XJpINtpNkWVgmoguj9ToF6wH8FueB1boakJChmTZu7y/lQuWcF7kWo2bUe8VcB7wY11nzY6d0fji/at68u2s9nj2T4Zn0sj+7WxSWRfK88m96hJCAveu+eTe38q1xSpHLepydikH1+c9OZNcHn12PlKi+7L1pORxd2+2AL37n3OJODeplbGP8ReVHfOzmSxG24xruzQbKEirtCPHn4uB956jSAxJyi17EuoVsti4MTDFVmswlo33wTDeXDigqBlMZRrqIgB44D67R4OHDU25bAjG5kGgWQxE7RXBqKyuxkQOIGo604ZHjFi9HuQn50WVm9AmMw8CGnZOtnXZFsXCmWclSoIhSixwskUhZ8Go6UyStRYbxLQ6UqkIGOd90B2IoF3As0Ebzk0OMmUTU3JE51A1CvnxCUTnNm1WDQmQLA6KqsuubigD1ghQAmGGHpdLuoVFAoF7O3tSxkRry1ZNslgMqB4hTHrodEkqwuCfqk+IHhOUJyT0gY2BX+bWkxm2ERcWEXCRmBPBT6FtSmmqwkBvxlACERySJOxRhCaOlz8qSwqykpUUa2diaY5g58yOttq+mvMYPk6/o73Yc1yuZ9m9pLtyGQDGb/84iQkgM/+JhjNBAcrOKh/xoqO4+Nj7O3tolKtCuDJwMrxKIxz6t4LGMvnVPaYmLh2e8qy7/SNjAnleZTBz3HEz2Ebs7KBAc9mCFXH3SMZY8piMIB0OGaqFZEiUtY4GdkhZbD3tM85jq25sPY1N2Zaqs/AKguqAAFMAnQkQDKBwAoG3ifHifgVxGLSXpQFIkDMdq/XGwLUElSn1BKBcD5jS7TFhma1XGA4F8iuJhstlYohnUkK+CgLlMwpXVBbTRrZ6fyWygIxMLY+CASkNWPM33Ms8PksyKB9ZrXGOA6ZRLPu8fpvyh3xm/+mBBO/tU8oks5ERUi06alzz77noYL3SNmqTG4K6XROgJfHj59jc2MHs3NL8FLfvk4T0bgA6jSnrFToxdBEJOrD0mIee3tbaFGCSRZZH5oNVu94kc1Q4oNmrTWclc/kuck6Z7ka+7NaI8uX0iENREJ+iQesxqk3VG+fc5CtxbjHhZkVIcaPUVlAfSCZzGJ+blHkaR4/XReDl3DYJ5rRXMApR8NOJNOa8SuZyiCZziKZzWH5+nVsbG9jY2cLtQarWRgbPKJ5zp+MRZyPlVIN5XMmDjyYns5hKpdmGkcSl0w4sn21UqcjXg9sQy/L6giQxqIIR8MSN/gMTKYl0xnpD8qczUxPiYY8OYFNatu1GjIHGJ8k6cpkTSCAg6Mjqbbi+CdzlX15VqmjWC6JkTUlkGjmzZh9/doNScJ9+snH2N7dRIpJiEgC6RQrHrLY2TlFr+fF1aurODkuolSqUGEb11ZXZCPHtSQaCeFgdwuf/fIX8KGLbIYGx17kZigpE8fe0SHK1Qo6Ii3Gccs1g6z4vsRzxrzzswLCIbLl/eKFQICb06Tb5mujaNXZx2RW0JirIuB5NpfC7Exe4pXH08XW1gaeP99CIpHD8tKiVP+cnhRFgotJGLIf7t67iddev4dPPvsUn33xmYCvBAuZkLlz+zZ+/OOf47xURz6bFuA+5Iuh3/biYO8I8XQQ127NIJWNolg6QSTqR2/QxNl5BeFQBgvz17G5eYDdvQMsX7uB/PQyCsUTHJ1s4vh0G5mUzg8C9P/tf/Nfy7N/8svPUa/RS+VMWB75mbxU3/BRZ2en8ezpMzQbNeljzvNcbgpra+sy9llFMTs3j6UrS5Isanc72Nvfx97eIXpdD/JTy8im88gvRDF3JYPN3R10elG8/fpv4PyshdOTPSTjLRRPHmP72WcA41Ozj2gyh2bPh1gig7m5Jaytb0qsS6ZSuHGL7fcGpmem8NOfvS99VK02ZdNLE/vpmSx2tg5UBisWwNHRJvb2tpHN5BCL5HFj5T7Wnm2iWD7CwEs5txBu3LqPmblFZHOzODwuoj/wSVz77LNP8b3vfRe3bt7A559+jvd/+lN865vfxt/4678j835j6xN8/uDP8OknP0C/W8XK1VWkY3P46MOPsXAljNuvLYmUU+nUg/d/+hA7O7tI5ygHFkS1OsDqzWnk8mEUTur46KM1hINTmMpdRSY9K+M8PxuD19/G4sINiRmVeh1Bfx7vvfvrYnYbiUek2qfTCWDgbWLgKWPQopG2bu5sAnV0C6cx3W5buX8SYNIB3y8aNw4Po2ajL2ao7vfoNS1orweoMYRR9mrDg59zE+4N/si/h4CFvX8LsLv32CNgpTk8qsY9z5EDBIQ50cQ//Pt/D6XjXUQCXvgGXakmk+SzBe4HNB/vwhfwY/X6ddl/StWaAZIZKwnKE7h/7StfQ7lO3xWfVF+KdJBhI/UJ3ItnwGTGvRuEcT+XtB+Nz13Vjwq6G0NX82ImVuVAJbI6XNvNQcwwxaSE3Rxm+DpHB5h7IPPtHAVMH44Dvu6+c+vVOywqc5yxB1xrzipQjDGbHb2mC7QXCb++tLvq17P1SBrR0vfhZ6tcn4IdWiY+sMC9SCuaimA3c33srDJ+KJRnmQB8Txyv5loyP0ZkHNygoJ4/htWFHOEKRktFh2H7W+DJ3o+U27uSQs4t8fZGzIJHJWFsm7qnlgImFxn37j52M2hH+9aVNHAl4saa8dL/dK5l78GCpTrRL3mfBYvcYN2rHIzdr7kI9o1/2PgVbdvbBMvFYTD6GyeZ4mrsSQD2q7bVX+Z1k4asM6YMsDauMPTShIwDWg+vPlGm6AJwL6N7hKnuAH4meaXzSSVQX+Xr1YBnJfSNxyonhlqw0X64nmz1zyOiCGb+GqPsSQFhvO0mAa4XxpubdT2ERl7l8Z3X8Nm4z5HzLoF7ZmZd44/x3L3uuuf4iz7opWNh7M0W0JM1jOQ0kcHo4eTkGE+ePMGTJ08FaPzKV76CN954HYuLiyJNKJ4r5loi0yrG7YYURe+5ZlP2ujxL88viBSMQmgXihq3iiiXDWW2bZRQedMdmVwSy8lAuvv0kgHDS2JoELI6vF5PG75dt8/H+e5U58bLB5baYHm9j5e0atrIkSsye0FbICU+AYLtWuwgQKj56zpTS1U3mJFdwXfpERsaCv+6Jp0CTAskE8g0ILP6MxteNP0nc293dxZ/96Z/j+dpzwRhY/c6q6msr1zA7S8nPiGAm6m0kKXAD3Ks8sEi+CFu/JdObGIPIJwcohd2Sc6nsaYk3mmQBVSJYWUIchbiLKA8Y6ULiNjy78W8kZjUo1SwqBPrZxDsJzvPaJKuRVa9jRLEd+twpVtLWOeAA5sShlDFfLlPmVPEQn58SmEogpMwyr6mqDh75qd5HfQyM7LSOFadkQPpNPBKpQOIX8zg9D8hNDftvfImW5IqT5NcXSiwwzyKh1FV5qPPFyga5R4b5GFljdK3QZIBJ1liCqOtvdg/lnlvuvTLfz7ZxA/Ja5WFkF01AUOKpvo5xhs8khrUWuLeMlkmTZ1LgnzjJ3Bscm0gcP/BcMjv/gwODWfEtKGcXNlefGo270UV3JJA4WlE2StvUhDWg0N8T/NnZ2sCTx49xfLQvjM9ms4pymZIHBfR6LfQHbfh9PLBwgOhE4OHFyle02goaUqKBwBM1hikVoGXCejgTPUkxPdVBxMEaDlPbnZrxMQFfOSlFloWgWtAvbEuaphK8JwBMF2TRmBP5lHMUTouo11uIEzwJ0fhPN8dkQNerdZHZoHQCgwOzXRzPZK5TRoOfacubOdH5+UwcaMZLS1zUWJWAPeUHwmbzr/IjUgIiBxyZOg6LmmAbZXIoRyS64l6vGqSJvIkC9dQQp1YYD3iMxla7itrw/HwywsluVhkXaruTZa0g6zAzp9k5smm5ILN8h0A625PSQjRcZTDRrCeDLf0FCN6z4oFyLnx/B74gAZC2BCVuSNgWbC/ep1QBCDubB2ZNrMhCIfJFPpH/IKBHEJ4TUaoFxNxM2fai3Z9KCXDPZ2NCo1qr6kIih3Y+k0/ukUB4nYamNNlsddSpO6g6/sTMVbKGJimUTVL9dX6RmSz3XasZc2E1CmE2lez/bCYjSRcmmpiM4TcDn03CaFmThDt5TiZeOt2evIcLCdkT/LskASIqvcJ+YcKgaExSqTdGwJwAJMFEgtiUmOLnM/uqpYw1rb4wRruUn+H44AKlbUcNbq3MILOeSQm2NQ/9ZKVSVkRY1kYyQOSXWrrss925YeQiYk2RyTRnIqnRYGZZF0dNknBO6IbJR7MZSmAFtS25cDFmsXKAc4/9RGNftksinkR+elbmjBjByuIGhKV6wSdG1mTe8neSjY5EZS6qPnsLDx+u4Svvfk3+u9nsIZ5II5XKYXN7HWtrj1EoHgBoIZuJo9FgpYoxQxZDa1Yk+DA1NYNoJImD/UPxoOD8iSWYgAsY7X+VZyKLnaVo7DgmGvj8YsBrlkbRPWfliJcmyU2p2BDfCD+TVhHkMtOIxpI4OGCyaV/7IEjwnit1X6RyGJtZBcKy+Va3h2s3buAb3/o2Dk9P8ODRA9FnT6U5HsLodMieb4q/Alnh50XGr6pIEInMVIbyKXHRUSdQK+bP7E/RIvQIME9Ah4D7NEHoWASVakU+wyZ9OO+4OQmyGiYWRkqqIbICWNGkhuOcVQJ28yIbFFYmNZqSYAhHvLLZYVKEJq5LS1dlTHHe5/N5kS+id8n+wQ5abcpuxTA1vYhEcg61ChAJZwS0pY5flRr/pTOpFpifX1Azr4Af5cIpttfX4PN0xdCY4zkcDYnRZCAcwcbuNiq1M9lEcW6RvU/QNp2ckkTvg88/l/UhN5WC39tHq1nFoNdBOMjxmhRwm5u3aIxMe/oV+PHGG/fElPzk5ACBgAflsyLW15+LdBOrtGZnZsRYic9NFjo/d25uBrfv3MLjpw9Rb9WwvHIV3UEblVpFEhxbmwfYWNtHIhJBKpaFrx9F/byD0+MiZhdzWLk9g4G3gUq1iKnpNLeN2Ns7kDFM8L5wSkkfSvLcwdzsNfzgBz9E39NAKNpFLh8Ro9aHXzwUiaFB34fPPn2CdmuAmzduSXyYncth6coscrkEYokgtja38PCLR8hlp5DJUPt9X/xWGAOoyc+5+Pobr8t8Oauc4/DoQJJC1Lk/OaqjWqnjxp1p3Lg7j7NKBVvbJbz39m9hbuYaPvnkfTQbW8hPD3Dj6jSefv4UTx9toVBt4axO6TQYmbMpMUA+OjpFs9XF/dfexOtvvIl//4d/IL4SrHS7d/dN5NJXsHrttpgHU4JmY/Mh/vRP/y+Eo2qAVa8MkMstigRerX4uuvKBQBTf/s5vYHp2VgBEGst+8vmnuHP7Fr7/ox/jjdfexje+/mtAP4w//6Of4Btf+w7efP0mPv/8h9jd+xTt3j7295+gclZFJJhDq+6X/oilu5iej+GNt15DpdLF9sY6draeY3Epj37PI3JBwWgPcwtpBP0p7OzU4PdSyo3EgxTefP1tdPtlnFX2JLFYLleRSOUwPbWM737vP0Wh2MQvP3uERDKPldXXkJ3KodWpwd8jkKjnfQV9mWxSXxRlW3F/wX8r+YEvJDvYbngn7Svt3s9h05t9lt3IO0wYSV5aMofbkEsLFocb/+GmdhxIdI4VZo/pZrq5N/X2CqNAuJrmSLWV1gyLyXGnWcM/+gd/D5XCEUJesvD5Z20TLTFWqRYx2wsEpPKFBBD+xa6JrDYhcP8bv/07uPnaWyg36BHBcu+OJEZ9cuDhkYrVXpcD9+PPMAQQuGboOJVDpQHs5d+SFDF9JJJ7RqjO15MYLNewZdLmoMU9nra32Q+J+S7vVNd5++WAyaYd3CCVA5MYsF3vfXj4kxHlgCKW+DSAJ6AVf9o3w5MFpRbtHliBHVO67rVsXyvLI08sN24rFhV0txr2ysIUAoI9iTrSIEOmrQPWuhrisuPVZUAJSULKzDXj2qz02uYKJg4Pk+ybvlRGcHx5B8qYlTY18jdWx98ar0kbua/taOfrvlG+zB5yOOaH88cmw3pjotpuEGq8H9xjcByUvPzsOgQGdPS4QB9zjh2O5XHA1o6D4VgYPsH4v+yoexGYb/t9TAfbXErmjAup0vtyf47b1nLynbzofK2AlwsYvvxhvtRfLraaeftL8hocci9+yTDJ9aIbGjUAto05jOejo84Nouqda5sN2+U/JnDP6+s5fzjlR55a0CUFqHSd05cOE9TD/x4yvS8mmC8b/+Px4cXjw9zmS/rN3Rf2+sQpeHiTynsCeGNVObbi+0Xr9IUZNUYuvWwMODFONw9yZrSfTzlj7td5hjg4PMLPfvozsCKT5/D33n0XCwsLmJ6eFqKOlWjlGkCiFeMj11apEA+Q7BeS86CChFrlPTEKiH6JnRXD7Iu5vbG3XFzT3HFO8LpLSLb2GSfFDfshw9g2OXnkvvb4nsb9Xnu9FwHzXwa0H1nPLvSzDkCDmZtBafZljqG6gsFMsMhaYIF4l+G6VB+5KpYuRGg3UC+NPtSAF0BWwFSSStXImEl7nhG4BioWQyUHSd+rIkSlgr/4ix/gi8++kPeRjHnr1i0sLi4JbkSsiURBAaMNMKvrKcmOJDq2UTmvoFgg0U6laQS8D9KYVccaz6Pn1Yr4cNYaPA/UZUxyzgnTXYi+TSGWkhGvQLiS8/g/so+hAasoB6iygmBqRspG9zkqsyhbJuOlZFn3vIZDfCB+YuRulMSpa6uokTBhonRe2ROOJu1tTNOYa/tFmPlGclfIwB7jiSkKEMre1z2lavzb8SkVj6YywlY/Kk4/9FGy7adh2DFMUQDdypTxjME+p3S0JGbsTwXuNZbz7/rN1wr+aBIBelYZSuAM20mrD+we0rlHcz07jxXbHH5LzFTg3rXEjq+2zgJ2MTy+FNC3+zSTQLkswL4s8F76PtcG0AHu3YuLs8rZ3bnZopnNt27aXW9wnt0GCB0EBDIZ9AnEEZShCcLR4R4OD/ewvb2O7a0NFIsnYkRB+QkqtUhyGcxiWRCcmSKCOxYQ7KNHTfwgGc1+eT1VQazuPQGzrilLIbBM6QsCgmSJKxDZNqVnQ51Q0UmPR0TegWxmjmaCT+cVguNFAVt4RvX71eyUwBiPTByQ/IOYaxAEFdd13RxxwSVbVicEcHR0KJlqXlu0702GyDLPCerx30w6CGtZ9v1MXjCAaLaa/yYoqnrbDTGmpEEfP4f68izbUabPwOjak4kXkQQFJyLBbYL9mrygKaxhx3JSWbMMM3FsWQ8nnLBiaaIqpr8qWcP75f1wkigoTi136rAqS0AZuMqyJYODWUR+LkFamj9KAmHQFwCX2tgErKUawpgJExQn6Dc/PwcaCrMUXYx3vV602vwsZZ9PTeUkoFOrn0GXf9PyJC1D4jgURrthcVNrmuOAEiGqta+yPwReCexLwlIMR5URzrghJh31unxzw6EAuB4++cVn1UoPn+gO2sCn5rjq3s0ElC1/JyDP/uf9i8FaVxM5zLCqB0JMWHzcHIksEoF+kajR5Ir1gRBDPC+NM7WyhOClyM34/KKLz+QON0pkkBPUkvsCpCKAxsXCoKBnBBcjPzX8fVKtIe7hPQ1vvDfr78D+1uw6F3ceRn0yXgnci9acCRfU9e51NGkgZf8Bnxgmsy84tgWMDwcFSGbCjHJRkmWmPAyrTlgZYq4lXhQBygLVhTmeTDFp5BdpJmGIB8JiBEg2NlnEb7zxjvw3JTp8/pBI0hyfHOLZs0eoVArCkm42zyXeEL6wiVcaUtNkNpPO4bXX3hTZGJaEHh0fSnKEG0feEpmXBCkpFcLkHIHigN8r8Y0SNxynUpLOee7nM2tpYLF4JvOYFRhst2CAEktBI0HURot+Ht22AjX6QYiEI5idncfs7ALavR5qjRaC0RjO61UUSjS/9WBufgrJRAStVhXddg2xSFSenZUSlHhh5RCBJZHjiUbw5MkjHB4dSl/IGBbAwIt4MokIE3PJFOYX5hEIB3FSOBHj6U6vhWBAfRs4/9ix3HtFggGkOAezGXj6fYlxlEjj/LMVJxyXfH5WKgSDNExNSQIzGk1iceEqksm0xIR6o4Jut4ErV+dRKp9KldbZWVVYx0tX7qLXiaJW7WF+cRYzs1k02w08e76OBw8eybyIxxKSWGxUqiifHGNpYQnJWFySP9npWSTSWRwXymi0G6g1yyidHxm5oA6SiZx8TiqZw+bmpoBwyWQYrSarK07hpRSRmKeHRVqJY5UJtFQqLhUr8/McCyFh/bdbWgXBag3KsS0uXkHhtCRhmXEsl8tjc2tH5mo4FoIvACwszeKNt+6i2iijUDrF3v4eouEoKmdttGvUJAuj2wyidFwXo9z8fBZLq9M4qxxh/2BD7pUJBMbUYuEc1UoXieg03nv326hWeuIRQACdCY9Gr4wbdxeRm45hZ2dDTG7ph/Dzn32MwmkNV5dWJeHISqlUJoTbd64gNxWXDWO5UMfh4SmazS5Ojss4P69JXItE4hIjFhYXpHKAc7VULslcvX//NZyVO/j5B+8jmuxg4Qq9NLwol7pIxVfw69/969jcfII//uP/A/PzAdxamcf22iHOSz1s7Jyj2uojN5VFkkkYJmvjMZEuOzw6xb37b+LWrfvo9b3Y3d0Ttv+VK6v4rd/8Xbz/049x99Y9BPwDnJ5u4yc/+0Ps7z/HO++8g+ODCrZ3jhHlmImH8ODRx5jO55CfWcDVa9dFw/z55gbC8QiOT49kXZ2ZWUAqmcfS/C14kUS36cWNlTz+/b/7Z3j67Pv4q7/9FWxurqFSGiCduIrjQ1b3pFGoFJCZjuOdr72GZquGva0HCHjrIhfo8QTxxeePhRjgCwxkDfT6UggFU6g3S4jFfbiytICdrT3Uqw3sH5Qkqfud73wHPl8MjZYPX/3699AbRFFv+BCJ55HJzUoyM9A7c1jbXJeZAKT/B5MFg4FFzwn2ch/AJCHZwdafx0qTuA/BF3eT4g0ihvTmwGA0uoUhaL4sWKhan8M91ySwYvSAbU5GTjXn6Abbbvwt4DhyyDWEB0oayr1RKgeUuyrif/qHfx/NShEB9ETaxkeAnXsxkV1QSRyOZUrmrV5fFeCeMZ+/59+Fce/x42/8rd/H3NVV1DrUvFfTLpYrq8Y9/5+HUz2g+mSdefHX8ExALyGPeInIMxmJHIGn+5TvoiQkKyuZiNEvynp5HR13c4gzzWWBZSGAKL0O/YEXJK3b44u+xu7xLftasRLRczXJA+fQLnKKw/dr2w/1hgmus2qv7zUMPAP0Wz177kecQ5fZZ+gpTseHXE3GFA/I2j/KqrMJgyF7i6C9SHs4929ZvsryklH0ioDVxfE37DOu48q4198Nx596CzA2KXBvtHHNgZMkCpEbtIksM860XZWN1+2z9JyHaCNLINe3premP/VJhtUHpk3dlRQE/rtGdWYcNJoEAo3/bgSwknkzPOM5cIBJQLjbQK8zBMTGAfIXA1CvAtCPjulhrzD+2DOqu6/ch9lRAPfiLByC9682Tlxl9k5s+hLI7IUbMIC4Hb86umwaynn1q9zbKHBv73M0br7KdSYC93JbQ/De9inH6WQ8w53QeIFPnqs9XhWodIpRDI4x+vnqV0VfPKk0MsmaIZw1AahxzedJ8eJV2mxSdLefNJZLu/hS01UKrLLSvi/7Q55hSUqzBDIH7KLPnivBOumzL4tlk57lsueTs7N8FvEIZdXyDBAkpsNzeLMpXkIbmxv4wQ++j+Xla5ibnxNwdW5+HoEgJTd5RqQUqmIe3EspOY7yqQExfRdZDsPqNVHOeaRRnxSdyxeTrjY7o++WOHZhBjm9oTHUgJUW5LMfON4WrxI37Zix73XvSdzXdwP3l431yz7vwn1pmHCBphZ4NYz2kao1C9oPAXyzihkw365ZuqjIPZv2k7O+8kf192bhlz2Bs+Yp8CpG7UJ8oLa7rskq46zzkHgOgWTiMhaL4IX5e3nuPqvpW4Lh8Hpc8z/5+BM8evRIcBruj5kY4pyw+weV8FVmO59OSWNtwZgI/FOF4fjoWM40TBQRqxH8oN02586GgPcEKnRPpXs9Av2EyrXdbZJDcRo+m+4rh38TwF3Is7oA8082/vC/1YNK57d7fRT8jHiBSERrAtqC5Kotz7M2SasmWeDa1+l92eoGs0ZS3towzanSIDif6NC7qiS4LzYxb3ifwyiifa/3Ijs4uw+UClvOXVYDqIT2cN4YmSKJuQrCGzDNqdKwpCAr/WU9VxQjtRW+do3Ral5rWivVD4bsLFr+RvLH3ptWCWgSxYL17jOCLquDMeB+8lpwWTyduJF86eLgNNJIvdelnzHpD/IZrvhlN4I6oOxUHhI8hpny4QM6QdPslwyWbybO6EZPyxTU9JQHEQJTlMqh1MT6+jM8ffJIAPxymYBaHYNBR8zjVP6Gk4Nt3RM9coLmMli8dCCmFngVXupHBwhAcbFrC9gvGk+Ud5CsF4FOv+jWe+TQSuMDlYzh5LVsoDa1qaiVH/AJO1XZ3V5hJEtJTKOJRpPAMQ1FQ6LlXSlXEfRTDz0pE0VY1TKhdVEiSMZAw8WJbXZ8fCiguTCXfR4194QC/AwoDCwEbRu1pphjqoRNBxGRCVENfGasyP4WgJlHGp8fmUxWZFIYqBiAGGTJkBdZEj+zi2SPR6SSgNcsFE4F4OHrtaSHchBxxGNRuQc+C5n7dpLYbCFBPurba9JBAxeBaVYJ8N4YaHlfDHhsCwZxgvYEqwiocQLy85k8IIAvn99mwO5LW8lnB1Sag7+XciwaykWpWU5wuKaGuTQCpg63AdDZfnw+BuI6DUcbBOaZbdUFgPepbENTciSyQhyXAcnacmNAkxNYxQWxAAAgAElEQVSCiQQcpaxGpILUFZ3/lsXGBARhrhv2P/vbZnCpL8bRzxIvKUw32UlZLKT9KVOkSRxJcIgmuk9kc7gW8nMJ5BPo59+ZLCqVy2g2aDisVQAE4QkiEyRmgkOlhchGTQjgzXskK5ifw40fZS80mx0UiSOC3TabTF+HWp1VLyW5FvXtyYwneM/3EPDlYGLShkkNKbdiGaSXSRBNHpGlTlNTqwUvGWrJcDKZpbJAtvpFFisGaC8QCmmlBcF7MqIFuK020KEBqjGmDVFrntryfsojBcQbg9iT+j9EZezF40nRhCYQcXBwikqlheurtxEKx8W8tNnsyJxl3Nnfp4Emdd+YPCqj3aZRtfoqsO0ZE3g9zqfVlRvyvM/Xn2N3b1cy8bZqIp3LiTxOLjctCSdW/6DfQZuSP6wGqnMcUa6IFSNa4UAD2dPTc4ltnIcSjzzcPFAaRysQepSdadQFu6BXR79DMzyvsNJv374LMuk2dvdwWi4rm5RAjYeJLz+SSZb/Aa1mBYNuD8XiOQb9AKZzs4hFE5Koyk5NS7XCgy++kDjBOcuKGJoukvnAgZSfX8DC/Dw8lH5gxUflTKpk4GkKqMLEZDRMlkNHsv+xcEhYiJxd4WAQ52dlFAuM5U1JCqVTKTGTlXZqMOYUcO/ebaeKZHpqRtjynAeHhzuo1stIppjAawnbn/IyAX8CC/M34BmwrQkOzyCbS6DWqGBrdwdP19ZEZ/3qlStIJVM4L5VQPztHOp5ENjOFgD+C7NQ84qlpNDuUUJlFpV4Qo9KHj77A8WER0/lFnJ01BbicnVvAvft3EI368ezZFzjcJ5DfQIga9iG/+JhwfFN6jEkPzhcmM2lKSxCYyQf2I8HqeGKA+/fuyTimH0m72cbbb78rEjZkKwU4D1IRXL02h6urszgt7OPo5BCPnz7Ba/fuYfXqLTz6fBNbawX021FUiyzbjCCTT2LuShbntVMcHGyg02UitimJUiY7eh0fQsEkVlfvolxkQiyMv/LN7yCeSOCgsItIwotao4hev450Ji5J1x9+/8fY3NiD3xtDPJaWjbHX20Ms4UM05kE0FpT2CfoS+PjTR6LLTmPYx4+eI5HIysbr5u3bosXINWZ6ekrlt4IBzM9flfnXbp/irHogift4dAqJyBxu3Xxdku/r6x+hXt8TqSJfPyE6/ZvbNVQbkKTT/HxeTID5nAznp4UiavUWpqZncP+Nt6W6hJUA166tSNLmn/zP/xzLi9eBQRteTwPhaBdraw9k3l5ffZ3pVjUAPjvFSWEH55UTkYhavXEP/8lv/k3xyAhGYvjol7/ELz/9BG+99SZCkTA++ODneOft9+BFEL16H40zmtf+DHfuZcVsvlL0IJdZxukJE3ZxDHxhfOd738XV1QWclrdROHiCXuMEe3ubWFycwaPHjxENXEE8PoNy+QhLywt48uwhqs1dBMIdWSvbjT7adQ9OC2dYvnoNv/d3fh8+fxR/9Mc/xNtf+Rbu3n8P6dxVdPtMYobB6sQQWEmim2EmbHg2IOGAfiWGhq5JfgHujdb7YKwE1WwiRyVATEmqWIKq7reeAuzBQTVKHaDYBYoY3Ni80L5H32jZ3yMHV/mTHjjcv7fghj0w88NVc9Puer1Sii+HAdHQJfO5j5ODffzj//EfYNCuw0/OOcF2L0EIsuONMa0cLAcIRSK4fuO6MO8ZC602qKx5Ay/+1u//V8jMzGMQUNagMLHksGN0yUUqxwBHap96YUvu3vMPGaEDqQTgnlnOTLKPsG81cnemXN0CvQTurf6580pJlLiANmlEA2I7iRb3fn0IgFq/A9euXw7pDs3MAsvmMKBtPwTTec/cQ3ZYhWBYevydPWxb4F4PW4b/JCw/3qAxkjX649ZIViX4JgD3ZLkZWZqRsWPKs51TzRh4b47BF/rkUvCQ90UAy0g9qc6t7ud4QKfEp6W6WUNgAfRH5psCLZZ1L3tS01Zu0Fx6wgxnHTduEFTnxBA4dfcS1yZNY7jHlm37y0CpEb66Sb65+9rdSIpX2HEzqqU/PMQbgMgmiy45peozjMqtyJx+5fM0ZdomzauXH4uHz2BaeFJyx3hLSIi7FJt3STe98GMnXWD4u76MezNaLyKTL0k+aRuI1JnrHl4VpB0d8ways1io+8GNXM4QjBwfl+6xMfybXuLlnfpqwD1j+RCotTIdw8YzCTCXVvXLR8PkV7wUk3mFC8tcdgNc7qYw/ewGfO3axnMsz3AEKXn2tmCw9LMh19n179XaTW/2yzyTgOkuO1euMaJJ70reMYZT6vTnv/gQOzvcR1UwnZ/B1eVlzC8uiu+VyId6iKfo2dCRW1GAR+9L2sXQdZ3fXDrpNP6NrWPu9U7ayWJadj6ZnxaYtibtbtmN8Wu446wd9+N7kfH9kRusHwcP3f3oHj7jfTj63yY5Js8z6jVhE1IOIDycCE6lm/SjyKvoftBJLCjq6RAEVHWBoCw9I815XSSbyYynn6ToDAvWQzBZ5JDrdcEkRHXBIRnQC8hou1ORweiiE29TzInYDHEi3TfxfTxfE7fhWOLYt9r1JZIXj09U5kQ+WwkNNpoo213laThf+JP7T8UdiSd1haioFSokJxJrixj5bJ+chemNSGyEzy3taOKLWcWU6T5c8nT9tpWEuknT+zE/+V/2Oop7qLyQBayFhGHahGodZI7KLlc7yqZMRqIL8SXLeNcxapnolgCgLWL3EdrHJolg2PT8m3oJqomumgLbiki7gdfxIZURTNq5khaavCMZOiAVNOp/qeu3nUNenyb1OI7E68BJVOi4dV5n2PUiZ0OZxAExJZUaEqzN9VN+L+ToIQ4nPhlGucQC9RyfKjlttfe1Ca0ngexr/9WPH42sRNKUExbcV4jtEwPqywLsyMbs8vg2+eMdiRszSO37R1Z9XWEmgfdqVGMubSV37GC3hwXLPB6QQUQZFZW1IR5LkL1eq6BaKWN7ewO7u5vY39/B6ekhSqVTnJVLAn4RTCbYRBCPDEQe4FmGxclZKJ6KjjRBnl6fjF9O2qqwJcnG9hNk9PBzKUVCMBSgzyKB+1AwKvITBCSZnWNQovazZJbJrKF+KPX2gwRXVTueBxFui3xkYnv86LX78PTVUFMkY+RaGtw4qBkcxHA2FJTJwaDCQzjvTcs8BvJs+elpWZwJ2AoDtjcQ4P6sTDmhFvxBSo3QnDUiDc5yHQZFbtDJZiXzl6AuWY4EmJnokHv1UMZGWeuUt9BJo0apBGh5oOK9sbsY4AQUtwa1/JxqFefnZ9I2Ym4qVQCU2LETVic4F4SwmIiydInyIZDPtVpglIlgnzHTyc8mcE/jHZrL8p67vY6w1QnGE+Tu9ukSTt31lFQNMKIxmPN9Iu9hzEuE0+ajp4AmDxhE2J48YBNspFxOlaxWSqqEwyJRwmfgN5M/lP4hWNtsUF+f40cXETKkGMQZKBgECEDyvtWQVtlVbD83442zSGSSrN6v2Xiwvezn8ycXJt4zP5d9yP7Q9lRpnpnZWamgKJVKWFt7LgCn6OXTs4EGqKa8i+OUxpNsF0rKWBNkBkW2NfuaiQj6M/Az2c8EygXCMK7d0WhcFlQ1VWnJGKOvAMc7xxATVgLe+TQ7zaSZVJh4vALIE3CmUR/bjwzOZDKmLAyavZq5L47nYgxsDhaMA8EA4vGwPCeDCEF79iulpwj2c0yxTM3v9Uv5GsHS66tXcffeHdGrbjT5vEEBIZlcoO71tWs3USpWsLt7JOxbvy+M8wo3AG1pN0ryEKwnq7vNBCEoHaTSWrZqgUkJJk6y2RzS6YxIsZA9T2Y750g2m8VUPi/GhDs7h2K+yRNmJpNEJpVEi34VHT47TZ9pZsz+1Y0GSwMDwagxBWY2mhuGDjotmznuCvggmnj9AYKkYZO12O4inc7iytUVkQYpnFXQpBk25ZUCXrS7nN9VRMM+5KfTCPj7KBULaFTJQAgIk5ymnYlEBvMLizJWtnd3Za7VGzVs7WxKUiGWiCMYjmBhaQmrqzdxcHgogD7b4Pz8HO1uQQ7IZNgwGdeokfndkfgcDjCe+hHl76s1WXAZx2goxDlB3UuyJLrdOiq1AhaXZmX8rK+vY3//UMbr7MysjDfGYCaQKLvD5YTsYAwCIpET8CXRahEw9yIU8srYrzW5aWTCro5oLIZBb4CzUlk2QdEQq2CY3EljeeU2fIEYYokpvPHWu6g1z/Gjn/w5Pvv8U5RLVUxNz6N4ymQH8O5X38XXvv6eSCl98P4PcXK8jX6XxkRNoN8WKSDGK1YfsYKKFU2zM9MCKHd6WjVGvWsmmj2eDnKZrCQlWSG1s70nJl5MNJXLFTRadSRTUaRzYWG3h2NAsXwsY+junXtYmF3Bxx88xkfvP0OrGoK3l0QklMTS6jzyCymcFPaxvfMMvkAP8/NTsm4xbrQaXAcCohOfSU0JEE8T58WlJUSTEXj8XRRKRwiFPZJIp2zQ+toGdrYPUDhmUicpa20umxbw/rxyinC4j+kcTcWT2N4+xFR+Gkcnp3j46BnaLSZZQ/iVr30L3/7Or0r8KJULEkt4bXodMLF0dnaIavUEPm8P5eI5Ok0v8rl5ScYFQjTt9ePo6AAhfxx+XwLHBRqB0kw6iUQygngsjGLxVBJOrJza2dtHNJ5CKjONar2NleurYr7caJZwelREyBfF86eP0e9V8Stff0M0+rfYB+llnJxw7NDQNYizyjG2t54hk00iFk8hOz2PO/ffQDyVk+s+fPIYd+/dRjIdx49+/Of4+OMP8PY7byMduoJ+Azg5/QXa3XXMzWWxcvUuBl0mwudRqfiQn7mJr/2V7+KwuIeHT36KJ1/8FL3aKfZ2NxAMN7GwlMf1xV/Dzevfxu7+Gq4uT+EnH/wpDgvPEI748OjRFuqVKtpMasKLlZUrWF29IWO21fbgvNLF0vId3LzzFdSbNOy+gm7PA1+fVUg87HCdVlaPJrB58LFHEwL3PIwxSUhuswG7XQdzCxTYn3Yjzj72UmLHmJ8asrCccPRgoMaB9pDssDVdpbxcFYZamhe3qvw7ZV30y73dVkmV4SHFFAhrloIuZFrqZUB/QnMEwzfXn+Jf/NN/jF6rBv+ASTBK0YjOotFk13aSKrVgUKRyrDktK9hERqfnQbvvwe/9/n+J2YUrqEmlGe9HwVQHDGBbWybymAKAmgArYK1GsprQFqiL+zE5GKuGvT2I2MORBV/sf8tP6xtgrmlbUsvOhyX9Djgs/as0Onm/w5bWJIEDoph7k9s3SXdzFDKHxOGZh7rz9kwipI9+D92BVnVaIENLmvkrZV+6j0sOYCKorYJ+kiwwUiRCAjAyT06uSFjpmjgacvvNaHFdfHhWUqDdsUOcYKwsQMKkL+OnZeoBVGfWlP5btj0P4UOmoUcMkeWsZFnwFkgy/Wy1/Llf59hyA2Ju8OcicG/9r1zAuYBgTAS4WFiuth8/mjrHt5F2Gn3wiVj2WGwYP/Nedm698DpnOpux+KoHZdfrhNzlzC0DAF6OsDvvHDk7S+C6CCq773ccqLMXUnCEuMuFg/OEp3nRIX2AvuseJuEIw3t2em70M2wseUk7DsfYUDBg9PlMpHWDzU61znAu63tGgfvRvrfxwIBMrwDcWwbpxOknes6a1bEJS1eNz+QpOzZWv8wQmzSOnRj1JXAe21sOxHLJ+BwZk/QWoyF9uSznYJ7vBEQzTF95rZXOmSAvI6vlJfc4cX460kMa/HUd0j0CNbS9olFvdcxVs16wEKPDzTPdaaGA9Y0NPH7yVM6tXDdn5+Zw4/oK8jPTInHZImZiGoJkAl3/vCIDImsTk81y8wYy1c2LdpvjYaJxTtrVAPd2f6Bry/C9I8nyIS5pqsiUmCdLm6sN3XF3vL9HY7K5LRcwadt9PF647+lFAL3zec6arWuVBVF1zdS7tjNP+knM0XWeDcFYJvOHrO9hJZi+jv+nKglqtkr8hCQ99imVHCoiZ910SJh8NgLqxCO4F+JZkMRIi5t06cPXbgtWpLLRQ4kS4k/8vVVCsKRQa9BKNjUxI/FuMP6PquLQVs8+o09vE1a8nmBtnA/WfNWatpuxK16EfpX2Jb7AduO+lBK7lCgmZkXci78nQVKxOeIVKiGr+zJjfmrjyBD0dIWSYRLBSUHZsSoEV5X2sjLeqnevngEyXuxcMyx1YgM6zpTMYl8vSRHTT8RptK2UbW/Jknav7YDlxMoM+96ST+0csePQSiMpeXs432wySrEvldPm3/l6aUOSiVkhbNqfOIdK4miVKb9kv2YrOMxPe10753gfVvffAvfCpjcSN6zqFY9IM54U1FeTYCHYWvBe8Llh8tsmCKQSxFSDSMj415TKsS3/ghXhPwTMdwfXyzZCGrdesBlw/WlkW+LWpdfoNxr/TJC0wXIUvDcPOpJGHqL+GkyskdTQsCBoWPeqA0rQmkBwS6QFDg52cHS0j2LxWED7auUMpVJBmKy2NIuZHg5agjzUQibYyIlG8IYZNQlKPspwNNFpE8BWBjEBJTLiI+E4atUG6jUC6xz0QTQa1DtvGDa1DgSCyL1+B91BR1jB4WhQDvbRWFgAdAYeBoFoJC4SHZ0mtag5McnE9BtGed1kBymVQZayspD5PlsqwgEmzOdAQIAcgoIEVskkJoDLwUlN9aMjtklJWlVZ7QqiEvQlQJpKpQW452S0QZPPwM8iIMeFn/pz3RZLl8io1moCAuKpdAr5/LS2j+i1Uy+ZwCZ15jkJqEXXFAkaBk+CuwSaCcAPM5Mmk0ujGZ+RkJGAqZr2LFUiCEvghZI2BL14XYL2vC+61PO6HMfUziOITeCe/RlPUrYjIRUH1iSzWCqi0aw7Dte8T2XJ+4TVy29WH4gpSaMuwC8NddmmzLRKFliqAljZoRULBIAYYAiu8QjLYMC2tQA3+04SETXbrx7EEzF5RtX455ijlndTM6eOA7eyF/nMVuue98R2yk1NSUBjYobXZ0UJ+9cmb5hlLhSL4s/AcUEduL29PWk7ApTscy48lIbY3t52tNu4wZuezkt7cmGjBAbBba2Q4O2pUS81/nk+pQ+CBUSY9LCGeFpdQFNHejrQhLgqfaJzRI1rbcUKgXv1C2CCihr2CkYriDFcVLj5sDp2ZNqzQoCJHi7QuiFgJYEuxrLAcix0tQJndm4at25dFwYvQU2OYRqKbm8f4dHj57hz74Yw7CmVI5IgPQ8KxTLOK+pBwY0ndcoR4CG6IxUp4UgAoQAP1rqBI5jNucASz2AojN0dGt3OSIKQB+t4Mo5wNIrz8wYO9ovY29lHNpfBu+99RWRUNp6vYXdnW/wuYuKToZsasguDIS5wfnj93BiRna1mtgSrGRu7ZP93CQz10W1zI8UqIW4sAgIAR2Pc9Hbhp/EzNxFksJD53WfbVzHoN5FKRpCIB0Wuh7Fu0PMiQ0PQqXkkkhlcv35LALvnz9dFYoeJgt39HZzXzoVVyoX4va9+Dd/+1e/htFjE8+eUMStJwuwXH/+x9B2lqDieCdxzfmdSKfFbiIRCYljLjR/rTQjok33z9MkTGYsrK8vIZOPo96s4rxSkjJntdHJ6In/PZHJIJNIi08PxufbsOQqFEqLRBMJBmsdSzoVSQlyY28hkEwI2iXcDE1pexuYOGnWuKVUZi2GaQnMsDga4tnIdHm8AvYEf+dkFTM/OoFA+xbo8IyW22iL3Mjc3izfffkOu/+zpF/j005+jWjmF3ztAo1aVioNUIiEVSplMWrTcG/WqmM+y6qvRqCCRiGB6OiNJn1KxKOshN7vcLNLcnGWb9QbZHSFU61VEIj7EUwHEktR+7LDuAnOz05IITUSnsL91js8+3sLZqQchXw6hQAz5xQxCMQ+q9RKqtRLyM2lcXV7AweEunj1bE5A3Fk1idnZRElfxeEI+m32WSMYw8HRRPi8ikYhibe2pSHIxue33R7CzURAG/fXryyJhx6T48dEePJ42UvEQ4okkmjyAeT0iO7RPM9hADO1OFO++/R3cv/MWWCyze/AUH/ziL2i3jPn5RWHSssqF+k30HqCRd68zwNff+6b4WvzoRz/BjVvXsbK6go3NLcSTORQKNaytbyFB89V4UDxw2N6MP5zrZ+eU/IrivEJpo7z0K5MMtdoxvvXNb2JvexfPnz5Al/JAq3lkMinEoqwOyOHhgx2Uy3UBTLqdJk6PDoV9PzuflxKSdn+A+aVrAs4mUllhYTMB9Sd/+geS9Ll+fRW/+d2/g52NY7z/wb9BdqqGTruA5YWrUi1wY/U11GscC/cwv3QXmXwMf/Rn/xLb65+iWT7C40e/xJVVVoN44B9cwWt3vodrK8v4/o//X5yUdmTNqNU7ePjgOUIBrv0e5LI5OWzQEPzo+BQrq7fRaHmRSs/h7Xe+iVbXj+s378HvCwH9nLKZyPYWrXsFPnXPaL9lIydgCItn5aBnDrHje8uRA7EcZFTFXQyyzCFCgFYBXHmoYOxXIHsI8gwPu3Zf7N5sj2+jhb8ujGVzn84LjBa6c+jW55LDv+xpFYwXc1oByfviy7Gx9gT/2z/9X+DpNES+hiRpEi+4bolciZHK4X0HI2Gsrq5K3KNMGRlibL9mdwBfKIbf+/3/ApnsNNpk/jBxLwdqZafZvbl6NV3cpw+BeyuzouXoso8lo0lYSAaOMOvo+HXcByAlww8ZV7aZlCAyxqjSC4mMj1zDMBP18G/OXAYZF9DAlMO7MRJKvbm/5MBowEtLcmB79gh2W2kYAd1H6af2OsOx5pZnGR5g5BDrPIeLcTjwagGJU0hsIY1x4MqtbW6uK6Xpwy972J0Ezhg0yQj5D8Ee7mmC7Cua2xmJC2XQaQJETTSNFY79KKMf7P48W/lrARhl5BsGqnOLw+wP/8bKJofpZ9JnwqIzSSR7fnPjd5POosPfjc+x0dnogAEvAO4nnkelAV5wQHakF7Vf7P3IXJZfXTzjOsdeAiLGw2LSPBvpX/MfjFv2iupdYYal68UvOrOPg9My8xzgfvReJwP+7sYY/tuN/ev7Lr7usvO+xV2tgeALW9tNHX3BC0dY4q8A3E9eL8bWmRfdmIPGCvwoiWQnGSydSwlJBR0vbYcJeMgLMZJL7mfSe9y/e9XxYV9n5479OB3bl2M3/DvPYDwjs1Kb53OthFdJGftem+y7vFnHPCWkSbk2OhCjhgmJnxo7R7AnWU+VDUzyJaO5lYxTFrGtVtOLkEzGc+vjx0+ws7srAPDS0ryQd1gJmUqnjVGk4iESIzl/pFpdGeF+kfEwSJLcp2a0bTh04pkFB2V9NM8j65qasjtz6IJAhckYy0uVETxpnRzvs/E2vmw8uPtWruG80ciauNYBJ6Y6mNkQmLf9Yo2I+VAKhA6TKhbgVCNYbQMSp4hhWLN0Vm8TqxCPvmrVYbrLGsU9fEMZ7vUa9d1r4s9HwFzOosJwJkiuZqoiaWMqE1V6WGWJVT5G93p8jwDybRJUSY7QdUtZ+/TkU2kbxUlM+4s8tAKvop1u+k8A4y79hqh0MfR5GK4RLoa5YZULuG+15wXwJRFUCRLKxKcaRlSwBytTTelT3jPbh5gU3zAC2ttVyLX2yVpt2Pmy9+SJmkQWI6mnWtdKbLHrmtV+57zVuWskZYTIYMF67UoS5Ege0WSFYiJa6WAlaYZ7BBm/BsAXVQXTltqeWnkg5sIE1wVYV1Cd1xoxenX1lagmdDlPNenCcUAMjbgTVS4SyaSoOMizGCKy3bPouDaJBWM+rIQGM3ZNO1qgnj85tkTe2i11I/4BmgCyQL7sA8f2tLYSwD33LMt+OMfMqccB7qVXXrgiTfzjywD9FwX2ly0sw9jgDhvmt26mi7lv96bccamXCOEqEXE/hQH8TdpzGPhMAOUg007pCACXEIMVnzDeCGiclQuoVqmRWxSN+0LhWH7Hn2Rdtmme2Va5BQkwhiHGQxQBTu1oMo4VWGZ7WENY/t0CkHwugoQE1jgmCfy0W5SkoPSKsoWpjywasEbCRohIXjKNB/AHPQhF/IjFVUOYoCEzxXKyH/jQqnVRrzCg0WAFEvCGg48AI/XGVS6Ig4SSNwwaqnkeNiUpyhpXg9qogIcMeGTHHh4eYp8SC21lgBPsVN18Zc4ToCIgpLI6LVDTigxHAlr8bw3WNWHccyCz1J/tJG0ViyKTzQrjnwkRMp9ZMnR+di5gHQMHgwZBe16H8jp8FjHLMTI1BAPshOR4Vla+TjTtB78eDL2UOwkJ4EXpHAYMLhDFYkHAfQLfZFGL8awEP9XEy2YzyE7nMJ2fEpY7n43ayWTsM9vL8aXSPB1pUwkmZGcmktKmw8VeNyVsi2qlhpLojfNw7JNFiTsIeiBQf5zAOl8rAc8sFrxHbkjYFnyWqamsvIZ9TckfSRI0GqL9RzYuP5tzgP3PRIfVV9MEzlCrSw+8em8EaeV9fr9ovhM0ZWKBiSp+HR4eSUBmMmNmdkaynjRkZHKH1+Xmjs9OqRf2DwMngzMNMcWpnNUNEhQHMu4F3ItxLul4UVA9JAsIwX4mKsTbgG0AVocEZY6wzzkeqVsvyQ6vV8x2i4WygNO6EdKNqU1QSVafmdoQTSD1NZxzszNzCPjUVLdyzgx/QzYdrIZIxKnbT+12Stp0BGhPpaLy+QIGDFiJwaz8ADfvXEehQE1xmsjQFJalV0C92cRZ8Rwtmkj3e/AGfMIc57OEg5wHymxkxUYul5X2I8OFVTUs/yPreHtnU4w42UY8iXc6fdRrNIemTnsEb775uozp48ND7G7T+JTJKoIiOucJGPu81JL3wOsPIRJLiLZ9+bwq4z0/lcHx/nM06+p74PGysoKJHGr9c2H0CIDH4+aNmzfhC/jFTIea8WwbyrhQDoRs+0hYAR8m6iiLQXPL6akF5GfmEYum5bD/7Nkz8TUge5ibDEq8nJFd0VGAdfX6TQTDURQLZ0bvuY0Hj34iyRuOP7YPxwY3cknO5zjnMxn/08Ku6UL0V0EAACAASURBVJJt0e5gc3NDgHv26c2bN3D33ioq1UOcnO4iGPJgcXFOAPxiqYRapYFkIot4PCsscUr9HB6eiL4x26FUrOHRozWkM2lkswmk0lEx2+WY5fzlWKLsUKfFsd2VNmf7MxHEuCYSUGG/GAHHkim88c67iCbSKJ0x6UH5sRbyM7NiUj4zOwW/vy+g/eNHn+L8jAxxD2rnBO57CAdCsunL5lJquhzyYdDv4mBvG4GQB9lMAvn8lKxznDuNelMAfG6CaMjLxGGBUkagRwsTwkAoMoAv0EGzfY5EIiCmt9zn5NLzaFb9WH96ipP9NtCJI5FMY2YpA3+oh3qTSe4TrKwuYX5hBltbG9jc3BL5qunpWdHXl818ryum3UxMMK622g2Uy0UZfxzXxdOymPx6vZRq62BhbkkqY3Z2ttDvMwFYEj+IufwMaM7ZYhXNoIOBl99krceRSa/gxrV3UT3rYX3jIbqDU/gCBfhDHSxfuylrB6WQ6D/DKoDTw3Mc7ReRjjOhS635OLy+IG7euon1rU2RpLv/2jvw+8OYmk7KuPnwFz9Bp8tDBvXeWT5LxkwcHl8KS1du4733vonTAqthNrEwu4Dr12i8e45yaQPrGx/h9Hgfb775LgKBaaytHWNufgXBMKXAaqiftfCLX7yPeDqIQLgPX5jM6gEWlpZx+87b2N4+xd3bb+H58218//s/wHe/92u4dft1PH32BJ998Yfw+Q9xcvgEzdoZXrtzHzev34enn0UqcReBwCwiiSB+9NP/GwF/A7VSCc+ePAN8J8hON3Ft+To8g4R4Z7R7VXz6+ScAdfQ7fhwcHmOKAHGjgV/5+lexuLCIp0+eSQxfvHIN0VgGxXIDc/OrWL1+D+lsHtvbB4hE75pKNJW+IztVJK4c5rRFO3m4lOOzKQmerFk8DmhyXRcWnsWBrU6lnlKGTG9hfbs3nWPglqPreRHIeBlwPyxxt/I9lIvQQz9Be4E5mLQeELj3Ye3pQwHug+jCb3T9xfybZmasKjSMcK4d8WQC11ZWZH1j3FMt3gEa7T7imSn87d/7u+KR0CXo35NUpMRqN3AvSZMJu38phjYHbfUNIfhrzE3l0KhAvMBUstceHv4sNC3AiWHbKWA3NPGyxxHbZ85PWx1hNvZuMNYq4VgAn58qRrj2sGqZ6s5/65PZ5yN4OZQW1MPjgPJq9t4NtqDnHj3UaYLH9JdpD6vF6gZwpTXsmcNVQaAgNft62MpyiDbsrpEbHOsJEUdyodovA/jkUChFFAa4F68qn7DqpRBRR52ZR6Yv+PRsFwccVgNaeW5zz7JvlmresQSPA9wbQNu0mYIgA0kUCUAlg8QY35nxMtmqdTIL1w3cuwHjSUCse7zYYS3t4qqiGTkmjrN+zbh2jsumT3WvpF/utwwBeuev2otOd6vO8sUvNXWWl5oYpdcePajzvwwW9sIj/ItBVgOGSsXN6CHZ3bYvG1/KuLfzfDjn7RX1uTW56v5yP73gli9KdExoqct+9WWA+8mgve0oBduH3/a/x1IyNlkoY1pBeqmmcVkKOG3xJZj0L2v38ed/FWzFDci758H4vy+bL9qVo+N2/L8JVPHcxj0uz9wi4TrGKJXE/MQEwNDfwD0GLV5jwX+Nv6ZvZDswrEiSeGQN0Q2DWCqDTNxWiQyVpBNZE1YgmXPP8ckJDg8O8cWDL8yZmfviDN568y0sL1814Kzq5YtZpxDpBsK851poyZ9aDU7fORIX6f9D77amVNkyZvAMrKabep50vCzd8d8JF6b6zyQEFWx1JSJczHnbF5eB8xbsHCEdmPHLnZTo59v4bqr2NRYp+5es6i73HNxHmz4VoNjoulvw0mr/81ICkHeVHW8DTcvIKfGcozI3ZFj7xYOLjPkaff9qdcFa2JZ2XRRZmXrNkZaxzymguyEhSoWmlVjpGykbx49A70HAYgPuqmyvqR4092gTIhK3XBNNP2+4TosMSqfreAfKmDWSwnqGNhUZdqybTacFjLVNTfWgENpIWCB7viPnG2efaD6Tc4o4hEgYiwS1MslJSCsXypJ0cCfIbMSSPa/ICGmyXtX8ZBVRfzoAoWBAzlicv4Lb9bQik3OYREyqK/DhSKwlFkTyZiweF0KmEKyIm4l/olbd8NxN9QjuY62Jq1YiKvl35NskTaTqlc9oMCXxoxSJaZVtFlKuqD9QkYTejJQg1z0ZMS1+8+/yU3wJFLMiZkj8USTAWfVPHyanstYu4GbtshJMpupzuGTrPOTeTRJDRh7HLZNjn0nkciwR1JBQdFUZ9jXv3c3el7Fjzh/Wc0HeYyuU/s1PHk+E618GyL9s7bzs/a8C5L98kbLNN/pT54M1hnIvsnq342uDY2grE8GYTpBhXa0JOMoOF4BtMEAum8HM9LQcRs7KRQEMCqdHwq6v1c6EdV+vK3Ox0aBWr5o0Mpsn5TOSZVJpE044djTBGA4oyRPLpIga4JHgp5b78LWqc09Q0q9s9qiC+jyokglLSYH9vSOcndURCCrASt1hAnp9EAAi2EemOuVqaF6hXc5YS5PAfseHSqmK48MCKuc0WDRZI5FX6amMS1Q1uZk8EK36SFiAZ05YJjVEBiekmSy7ILArGJTIECdobvU9ySbXbwK8QSdhZPXwGIwp0SHP3VfNMJl4bbpk+4W9bgFVTXYEhAlP0LJWqUmGnPI4nKixuLap6ss35D7UGFX19vQ6upCIhp0p2+G/uZgyG8fnkZIWHjS6XeljBjZWGTCQSYKCevvn546zvLAtzCmS7Zbh+JmbEaPDcCSE8vkZiqWC6r83lfkr+mc0aQ1HkMtNCeA6N0tgUMu7yjSKrFSleoGAK4EfvpZtyLHQ5sYDHqRTafm9yNcwINAUmcGzRtkgGupWZcwR4OOY5Gdzc0WpDt6DGssqw17NWkzSIhKRPubmi4CnzXLbWKCGxHoPDK78t7iYUwYnqEkdCaqdjsgBSYIilRKpKLqmc6GioauULooUT0QBaB+TACUxaOEY4udrYNN5y/F3dn4uizrHDJ+b4Lvo/re7aNYaOpeC1kiIY4seAUyseBAUlr5fNnxkPIvWvY/zj6axQRnDVeq+11TmyGa4bXIgEUsLqM3xyc0FX8N242JKdiwB0HAoIDGCZpkDqI8F9dbF/DlOc+GwACgHhycC3tbrTWG0E4aiUSZ9AQ93DiWWsGqGFSmMAQRhWb6mGvEqOTU7OyP3zMWJ85Jtvbu/i4cPH6NUPpM4QsY8wWGyu9lmUwL4x2SxYMaeG58AEx6hkBgK+8RUOoxOdyBmumS/x5MZYZfPzS0gHPTiD/7tv0avzbkRRqfvw8AbRjiSRjiWRrvrkcQI7+lb3/4Wbt++hXq9gqfPHmJj/QnOysdMIcHv7cHnIzumj36H2s0+hAJxAcOnKavR6uHg4AgHhwcIRYKYnslKMrLeJAv+TNj0LLNn35HRS6Z/nomVIHBw9FTGWDgUFUYLn5FjX9gQRq4qEY2JZJBs3sQIsiyJR877+YVZXLs2j2rtCNXaCYLhHuYX8gqS04S5zNgSEd3zwkkF5RJlh7R6gyA0xzDviYlHJichUkcerK6u4O7duzg6PMEvPyLIXkcslkLHjAPN+g8wPZNDvX6Gja3niCXSuHbrHvyhJCJRAr4rSGemRQ+fyUkatp6e7qNUOkSpeIBi4RjhYADddheenld9UyiRlGVSpYOZmSlcvbaEynkRm5vP0e00BIghaC/lkQPdTDMGUjYsl53Czu6+yOYwgZTPZ5DOxHBWOUHp7ASpdAgxMttjcQS8UVTP+tjbqqB65kXEl0Mqm8bUfELA5VrjTKrVksmoGLQzvtWqdem7qam8bMo4nllZFYtHUK2eyyYzk03j+dpzWbMI2B8dqeFsJBRDtz3A3Tt3pdLs9PQIh8eUVmIVRQLo+9BodJHOpFA8O0bPU0c4quokiwt3sHL1HRzvV/Hxx79At1/E1ZUIllfyUONnH+JJXpOxaIB+K4KD3TNEAjRf4xwvSlKWFUY3b92Sec3vK1eXhckSjnhxeLiNtbVHmF9YQHYqj1A4gcPDc7z/wUNcv/E2ev2AVHRcWUpjYXYRrWoDiVgQ15Yz+OLBj7G1+RQPHz7F1PQKItE8rly9gWSaibQeqqVzfPjhz9Fo1TC3NIX8/BTO5ADUwu3b76DbCePW9bcRCmawt1vE3XuvIRgboDUo4mfv/z8olp7AjzI+/uinWF6YwdXFFSRjywhgGSfHHvhDAaxtfIRcLoBMMo5GDfiQFQmeXdy6OyXJvEadkhnc40QQCV2XpH2jc4REMoh2qyZA+b27d8QvgWy8cDguHh/f+c5volyhZCCresI4Oirg7v3/DEtXrkjlBg8QqgXN67PkVeFfmakDo8WuYi/OAcgNTtg9gxsI1nmuRxrLjLU/LQA4updVcNlAU2bps8D/xWSBbm6swu4Q1NI3KuPeVjDafSA/T4B7MpgsjCrgQ0+A+0dffIp/8c/+CaIBOh51xVCba50CoUNmOsdzMp1ygPsuKyQNE6ja6CAYT+Jv/+d/F6l0Fn3uESiXQ0YkAXwjtSJ7JAOKXABpXOZ548C9hAwmic2+W5n12tLKrDKApAWAhy4AztFC+skNqk8AqJ0EgAUsbI8IwZEH8CGzz40WjpY66wHc/cXPloMX98Bkn5kDoW1nle+xEp3muRxG/SigNT5+7GfZ3wvbS3Br9rc9jqm2q7CwHFn+iyBZ0AWc2/u34/yyMxpBKgVaFBrnfCTYpICpJjqkQkHUV+wBUtlPwyLuYUk6X2LZcsPDpJlTI2a/JkFhXsTnJnA/7PAx4H7iyXTyU70MuHeDWLYVbZm+zEQBWcbgYgO4OgeUMZb3xbhgAcRh9fdQDmXIi3OfQ4cnWPuw7hYePuuLzsSSaHONnEktZM8642Pc3fbD5JM5R5s/up/zZWdzgtTOGJ5QpeAGktz3MtIm4/1w2UB+hd+/KnBvQbjhHJLI5cR35/eck6x2kElpmcPaXgo/mEk0nuyZcK+T+uTSOfsCZvtoO05KALmm2CVJvvF1UuP2xWs5rzOB3f2ai6CmmnHzzM34ID565uxmr8O4qpI1dvzbajNNfAx/Pbp2Wk3qIf5r3m/jvWVxmnkt65PPqzrmZMYTjzH+Y6rlPUxC8tH4etUjB/b39rCxsY6trU2cl8u4vrqK1+7fx+L8PKKRsMRInj05+5v1upD4qIIgsqm9roD+QswhzkCwu6uAIwkOmWxOqqOpOsAKaZKSNJHL4eUE/mGyTunAhoxqWtzKzExYC2zPu/vXrn38nTC5jQaaZfcSrO20KRNDv0OtvOLfSJyR/YNU9EH2DLxfGt2LlDHby8RSfgbbQr3seC0FTXnmYuWuyMfU6BFIwiOJGF4B7YmX8ZzN3xPrEANRwWX4+Ww3rQDXGWfAU5cU8BBIN9rhpiJNZUaGPiR2bXXmrRnvdgzbvYd7TbVRUf5mqyNsjBDjeTL7e44OvE3oy7pq1lwxvHUFGUm80N/GeBHyT8LWdySVuLZqFaX4EooeuyaK7EeTQEpMgt+sGu93+6iUKmg1mvISYnL0OiJBixIwwqo3LPpEIm7UFFRyh5r17DP+JBYjCgrE9QTbI9ZEPJL7SK304/WI0zAhFY3H5G/EtIhVEWsiLsO+5Bzg2dz6yomZPRnwhhhtqwgI1Mu3Ub7gv5kIINhuSZmUJ6a6B/HTk5MTmWsjfWP2biohTvlwlbNS5RBVxBCzaQOiM/44cpimcxzgXIxsDUHF/Fv2a8ZU1l3lwtc5lRqGfS+4JZ+RyQ9iY6ZKic9n70V+Cjla78ky8xmndH5qNQB/2p2q5zLg/rIF5MsA+n8Z8H7S59tFwsYu13LpZAe1ykiPVmpYYAX+7UFBr+yUMZmm4MSpS6lNXQbD6cmpkVZpS1YonUoil8mg1eJrqiKFUy6f4uysiE6HbHWyRgm+EmBmyQo7TLM8HKCcFAQghG0v0hodBZdFhkI7kYC4SM3Iz7gD7DPzyIVBNIkNcJ5IxgVcJcOP19/b28XhwT7KpQo4pwhQEFRjBiwaj8AbYBl0C4EABLxnRozyA54BzfpCONg9xubaNgqnRVSqNQnQbBrJfvqVWU9GLr95b/w9Waa8N10IdPPOBZBAoc0C8g8E/mTi1mryd4J3ZJMTtORhnEaQnHx20CvjnoFegWzLwOAEUxd3av2bknDzk+3CoNJutmRRYHsJCB5l4NFkCUFPAsmi/SWSKaYEm7Im7B96ATBTbj6T7yNwb5MowuzsdlEqnMrCxvsgKE8JHbK62acqf6QgMqU8rJEHwXqVzFEGNsE7PuN59Rzls5LK+4iL+UDGCg0vp6amRUOdoDvHpvgCyFhomAyxguSssybjTo/YHoRNYoSAN4Fdq6dlvQLUUFjnhxzgPJBECRkADHJaRkST34i0h80oipkuvyV4kyXOEjNKBClrS8qXbKmUZOKN2Z3XJ+M0k87IGGaZGQEGBmUGZLaVHR9MBlE+glUElMBIp1MiEaSyEiovxPHGxYCLhejMsvS/yXtR3TqODY5tArSEZTim+ZBMFHHxarQY6LUcjAAgNeSicSbEqG9P5nJTwLZ8fg6xWELY/ocHlHtSDTluZijPI0Bmb4B2kwBzQJMn1Mdrs3xyIIffZCKO2Zk8FhZmRdqDYG2rzaRgHfVmTfqB44KbOMqlNOodpDNZASJPi2WcnVdkkaRufvW8KnGI/cYkBqsudI0nu1/bi+3M8crEyb17d8X8kuWe3DSWz8ryDCztp4wNgWGR6KLZTcAvMk+UZrFwiTJBQmi02iL3QlmUSrWBdHYKs/NLiCfTwijmfK5XS/jBH/1bdGi2TR+GgR99Twix5DTmFlcQS+RwWjhHPJnEX/2tv4bXX7+HQb+Nzz/7EF98/hH2dtbYeggFgXazgjaNdDst2aNSIoxyOdFICodHBTx7uoZmqyEgbjobl0QkgUoCo1LpwoPsgPrxHfmZTpN93kO1dgzaFKj5sDJbRFLLVEcw2cXYLEbbYqrIvqXJdlUSMek05aooS3WKdqcMb6CFTC6GmzeWMbcwJxVM7SZQq/RxeFDCWamJXC4vmwJK7lDXnGWDTCp4fH6V/PJ5kEwlce3asiQ8PvzFx1hf20ImRemxPM7KFQGyCVjOzuVxfl4QcDhI5kMih3af8ZBxJY3XX38br7/xNo4Oj/Hxxx9hd28TU7k4QkH6GWyizqouyrXBj5Z4OnSQn06hB65bbdy+fV2SIL/8+EP5TK6JrPSKxYIonLQE+F9amsZUbkoSboViSWR6GLup23779g1kcnEcn+zD6+mg0axKci6bmkKp0MDuVgnoxRELTaHn6SEUGyAUIwtHKy9YCcZqJI7JAfXNfUEkk0zcacUX19bl5SsC8BdPj4Rxv/58C1O5GfENiEXj4tlwflZDMpnGteVlif9Mdhwe7cizsSJid/sEgz6ZKmG0elWEoj2UKvtIpOKYnlrEVGYVAW8a62s0fT1CfiaIK1dmZFN+fHKI+cVpeLysOKD/gQfRcAZhfxJLC1dRKhdxcLCPjfVNZNJZ3Lt7F7u7W4jFE6LPTzP6gyNKyMSxfO0GwmGu0wm0e23sHZ7g6LCCaGwGzdY5TgprePLoGV6/ew9vvHYTPm8dH7z/J7iytIAnj9dxctJFNnsFkXgWZxVK0bVwZSEvDCWuJ5VmHZncNKbyi/jiwTreevMbyGUXUKt2cGVpRe6d4PDS9UX0vU188skHwKCCZLyNL774EZIxH1r1DmLhRVRKMdy59Vewu3+ITz7/GTrdAkKBHnLZORzub8PrK2FuUROhoUAGjTqrmjJYvfarOCmcoNpaRzLlx/bmM/H7YKUJQfvT4yOJH/2BD8vLN5GfWUS35xMN/1Q6g9/8m/8d4vEUAj72Y9Mwbsi+pyE8Dw/cH/iBPg80PsFSREZCvkcN0GS/6GKxOWCebA3drzWwvPwYRQ/1PQqujYMdLwZiJknl8GO5Z1L2soIQbnamAe5FKocHCJXKefDZL/G///P/FfGgF96+etLYKnOe9eVATqZUpyfA/crqqrK9uPrI4biDSqONnscvwP384pIcwnkA95JUYgyzLHgjsKBj2DbcmbMCYAiCKuPeSuUIaUMOKvp8uj9gHzFBpoch53xgQBYlHduTkx7Mh8j9KIjkBh9GgCsXM1ESIq5qWyvdIrskK53jJBSG6RheTw5QroOdmw2vn2fBb9WQ1bOdLbfWRMoQNLl4mhmeZfR5RQxK2JPmfDLOuL/kQBYyLL5JZ61LQVZrCmlN37jPN4cq8cIyRA1HXsiAX+w8JRG6ns2mn7iY8gxggEEHmDNl+HbeEWS2c8cmLJx2kmoH0+8yv14MQrqbZPT5rbGnC3q9wNpScE7jxxA2HF7z5VkD9/wfHYNGHsX1mZoAs9D4xc7UOxiC9peDpqNJJsNfMWrPlwwSC0oZAoC2/4XQNnJ37vb8UsC9w0o3c3msGeUsN5a5sMmNkTZ8efNPeNiLb9IhpOPIWQ9c5rTKarQJODP3+HqDyxv9laFHHl9v5W4sbjrpTsaA+0n9+bIkiL3sq75uUu+Pj9H/j7k3f440y67DTq7IBJCJfd9Re3X1Xj3T0z3kcERKFiWSoSXEnQo7/LP9o/8JOewIy3bIDjJMc7NDFEXRwV00Z2NPD3uml+rqrr0K+54AMpH77jjnvpf5AYWqrhlTDlcEoqqAROb3ve+9+94999xznrVHvehndEoZ7hme/T2/zv3nMI7K+LNSkcSM9LjP7J3W52XgmFl9uP1Xz+zM2gzqxgfexz/frk766b1ewC3VEuQD2EQkSn83lzMHZNzkMUd8oUH1ARK4TKaOnluPHj3Ek0cPRdKrVcp49ytfUbdu8eQEB/t7AvW9P6D2YAdEM29nbu9lPpjP0XdrcmoaSxcu4Nr1lzA5OYXUQFpeOF56RLmtHw3nYauY5R5CB1z25xz3febdHHfP0ObeSwBQBQQnCcMoy3sjAEygXN57IjERfG/r30ZsMm9BArl8phy7CnXg603Umsy7air4e1kZrx7A5y3fHwdmklVPouHJSVaFGkoyE4Nh7s7fkQdep1vAYpMvBmsueW8C98xPdQkEznXdWGUl/WC8sTnZXSUuKjipGAuK2sO9nrlFDTfe3X3LNjCn1OcehjouJH9ihUsPBPMzmfMRW+I1m1ShnVulWEGiK+dh57OphV7XHCDWQgyG5EHbP6yrzTTsTf5HhRSRJSFcbm52XjiLxpXsfyoDhEPKadktIkImGfrOT1GqHs4fgHs/z3CS4O1JSLKZz57Yk/lLWu7M6yUemC8UBMzLSyBf0P+J8RGgJzmU/ydeom6JiqlpEDciVkfiqzpTeC6MUQaH3eQJXTtzSylOSHWCPlskNprELQsCxEj5RYIvSXX0pTCzYM5Fx953gLfOnr5DxBe2AuQRXxQxYLyL0XsSjZeDJMuZuA/ntPAwSSg5/KyzvxqmKC8EYYFl81dw61FS6erGMbllw0iTRnx2npsdDJRrz8nueNDe72Tarf6tN6d9wYru8zaHH+ZnL7xRnHtd7vCic31gs3aHdL/I7Xq6AKUqFm7h+uqb8SrdgItNXcFh5lCSHoeHGcmgMLBxorGaRRZ9VY7RnJSU7qCGPVn5bGVhQsKFxYDHyU75Ay4qBkmyXMmSt1YjTgQ+JNPMNs0qAaPu3/ybgYAPnQ+fAZfAPkFfLnYuQGnnswW6XkP2+AiZzKGAOU5i3ifZgYmEFQS4GFgRS/ax+hY3QGV4BO1mDM1qCCtPNrDyaB3HBAtzJ7aJMutxs4XXw8Xa32/gICcdA6/XdPItInyu2vx66HrdpwIB2dZk3bMgwnvh4idbnZpxlMgh8EPGt7Tsc9T0PtGC5z1LL92ZkkovyzHlfQDkYjMQ34B8frGCy8/RtWgMrBXNzCO89r0VdfwBg4HMv7fXs2WFzsBeGlfGtMA41rxGJqWcZ9QEJehJoJsSOslkjz6b0jMy8NV8cLpnsYjpag2kxLznfZFrQKbwUfbIdTBUlIT396aQ6kvLvNRr4LOoRGCdCzfZk3QtPiHksjlUylVnYJpWhdKYDWQAlBVMqb3ur4MHEgHwdKBUumDmKPbFFi2CuabdxvllGu2cT2yPss1N1XdpwNlGxKIJnw8DvlrlGk2bt/QUCFFOI4m52Tl5EvDaCCDwD4sXBOH57P1col4/kzaOJcffgiW/WpId4rziNfA9CfRz4xCrOaAxxmJGKjWAODW4T4rSYuf6iydoaGzSU5SS4vPh14B0o3sVTfJFBty6pC/6+gfBJZw5OBabNx5PYHhoWJ0nBMdYMCDDd2R4WB0sPKCw8yLPjoqDfdSqZcTjEYyNU0KFzNtp9KcSaDSpo3iAg4M9jXtfijIbfHYDmJtbEGt8bWML+5lDdQ0QbMnsZ2SAykPlwT7fu4rhobQOkpJSkXRUsnNY+spX3lExYHVtA+tr65JC4qGJc75eZbHKNmmuch7i+HypzShmnbT+yIjjZh1HenAYiWQKB5ljzCwsYvnCFXJFsc5r3N9HqFFG9mADrVqF0Q6I9KAdYawZxNTMMl569SamZxfQnxrEpSuXpVFeKmTx/ne/ib/8i/8LzVoes7NjeOutV5DZ28L9O5+jxDVEk6AaDydAT0+vJMJUHFFRtIZkXwzJvigQ4iHFWBkEegmiixHdplk151AJrVZFDBEePHkAJYjAAzxjlBg3YpaEtbYZu/lA61UW6GJimbOToVk3rXQah4ajVcQTLUxMDmN2bgYTE5Not+O4f3cN+ROa9rLLKal1ljs5lmcJiyO1egvVhrXNyjclxm4JMqbDmjuREBMHds6MIIwwHj64L4AvEgtha2tVXVSpwSH0D42j1iRYlqRtJRbmL0pOaHdvHw8ePJA02rWrF1GtFvHk8UN1ilVLNKe1A0o41MLEBPU6WRTLY3xiSPPp8PAAqyurAvMvXFjUXsGurr2dfUULruPJyUl8UsiFAAAAIABJREFU+ultHaRmZ+cUH6ygWMVJ9hBzC1PaA8numJ6awUmujNxRBaF2H5r1GIi1pocZ/yo4Oj5AT4KsevOVECjW5PVx7xpwcbktljsZ+ekUu4mABouN5TpGRlg0YSyLSuqKhT7GBq733l4++6o6CxjXVlY3kD2uIhqhfFVV+vrhaAW9A8DcwiRmZ+bx2acrCCONofSE1ko61YPHT+4rdm+sryM12IMvv/0qQpEyPv3sB1hYWEC5UMf4yCze+crX5bvxjb/+Jh48fIAbL13Bzs4q6tUmxsdZnIkjXzzS3ru0dA2hdhInhWPEkk1U6jncunVPcjMsIn56+2Nsbe5iaWEOU1ODmBjnAbaGpeVJvPHGl/AH/+6vsbNdwNrGPpJ9LDo2UC8d4tLlJYxPTeDgMIMnK5tAKIlWm51wKVxYvopkD02E2dbao3mVy1fR2z+OkcF5HO4dIBYv4MnKe2gjh/29A4RDKUTDYxgdXVLx7t6De6hUjjE8wN+vIS9vgTJGx+nXUMVAah5b2xk0Gr2IRedQbVZx9eVxzM+N4f33voViIQf6BNG342B3H/NznCsNXL/+KuIJMuu5NiOYmJrB0vWfwdTUglj8H3zvY4yMjGFhcQ6JJJ+3scVCIRZN2blHZwomZ6bJaee9bqZ2NtnzyX6YkoGnQH3T3bTfdZqupwxAg4QQ60Z7PmjvtTLPQctUPPaamV1Qy75NnVOTyzEJmRaioRDu3P4Y//uv/xv094QRohG2fuZY/Y5AwTMD/UQGhgaxuLRkp2Sy5liM5PmIMagVEnC/sLQs2ahaoyXwuKNhKtM0ylrYdZ89s/ukht/vmKA51RgHiXZMezuFfZckBFlEPm+wxP20FMhZ4Mk/Fy8d4gHzLtTjWOPuvbpggD3LTiHAabeTeRVsUfbX0gHhAxIwncOwBwKlW9wVWOkwuLR3npcNnS72BF/B56Kxd3MhWJgIFpuCv8PvR8/KKbj57n//3KsgYGMVHmNbOv8E83mwOUidZhU3COQz8XXeEWfnAM+O9gw6YkKOLeqJUtZp0S1q2CPwoJMfJrtHk73qGvSecUM+52Y6fpQdoLSb4/l1ZQvMX08XpA1gup317+PA+U/v6e8G130HUveM8TPgrZ9np96loxnTzWPPB+19Ics+xb9aHDwv6RWQqel8RgfodAWXc4qZ5zHLf1TgvlN8cMutU4gLyN+oE/k5f87x2D3n1ech++cB991Cx1ng3seDTrHMfQqZzgLnPWgXkLn5UWGS/3d4x4vOxqfjS/Bzn79HdT/jbBHQQEO/Rz397IL7bPDf/D113CsfzmNwkKxyAyGDoKwIVE6HvlMYsEXbnZqnAOwzhRhfmnHAb7CA6vEWsVkpv0mA1RWhBUKaTojyeua0BNfS/b0GIquuTgZsQxKiDx/cw4N7d7G1sY58NotRevr19UoDvEKVgDK7rSl3S91821eI4UgCxhnhUiaHCWi5yjPpKC5evoLXXn8NC4tLGB4dQ61BuTsz+eb+z/dhjqJcmkamTlaIOTT/5E5yJvkpQ1XqoNtsJkbFz5UJa8WAV54flEtzr69VlKvyHnl/fD2xEcmiEMB3mIVJpRAQZc5lxQeuDOanPC+UK+zkLyqem7GnxWwRByjfq3OTk1xjJ1+L2vWm4mDyIP5Zuj3BdePZfuA6MTxw7+aD5mdwqT9VQAt6IjiAPbBw/d6jc4s3/FShwPnZuc3bXufl4rrv48mDkn93DGk/770PIMfAF7E5ByShTE8717FAMJ7f87LSHvfzKg2emGoqF4kO3kLiJvFIL6dMmWgWxMhAJ8Bt0tX0MuNzr4qIRpB7Ynxc6gXMa/XlOi2Y9zMn4R8SKDlfuF4N1zFSJ+eOZKY7AD2JViZRRFyF2F5XLaMsPI/vwXMkiX+GNQWwzWhE/nn0WKTaAK+P5LWBoSEMpAdMcqeXxFFq+FsnAB/f3v4BHjx8LFIZCwHEjEgeDurK29Swok0HsA+YHvt51SFlBLXmA90TnfzBUwnIficR1ckwcW4rV3V7vN/bO+vFge4i4zpDYZJWpdYQN1xLoD0xTRYR5QdlstW8H2+ATIzHF+L0PDTv2wTuKZVzHuPg/FapF99CupvI2cP3D/MeT294p0O7rSu3uMSycvFei7KbEPmVfnbRq51WDsh2+KR2LwFSmgNSe5vA/dFhBnkakLLNqk7gnlpbRQEiBBsoe0H2IsF7O3rzgbIdywaZ1TheFheLye/QcNYeltj2Lggba90qarb52N9cOAykfNgEHMlcEnO4zOukfpzpIzEgk5XmJzIXMCU0yMRlBYuLg4uE91wslTuayu2WmeSRqVguUSqo5OgYFriCVUzP8p+YGBP4zgnGSq6vLvmWFy5UMb69RpR0p8xI12usa/ImbYGKjR2nTm9FACMrwJImUbtaqLOQ+Ttyqs9R3z2k9h0+PNO/Ndac+QZwwpP5TICMgD9NR+1nDDgm6UIzT6t2sbghXa5oVJsU74d/a9ERwFfwIau+KkajZ6sTWORzI2gq81rq2Q8PdQB8zalaVdIeZAmzA4LsezJBrYXJKq4sVlBigW1G2uibBCpZKEmJpU7Q2rfdEFzk4ufC5zXt7x9okyQ7nAGcAZrzWRpwBT5TbuI0JGblnHOTLU7mWcCgUWvWUeV9lUw/jhuMtP29jjvlkuJx9CZo8spWuSba1JivGvuf781xJsDpNy6+D7sfWBXl5/K5zc3Myo+AGxHjj9oIyxUFYmpXe1kmk9QxvwfOI1UvNW/sc3xxiN0IlOHhNdTJAOgYHvNw0MbAQBqDA0OSuGBRi0GQGyMNm/soyxEhSCFVX7CDhZ/HQFssVZR4Rwg+t8lMb6NQrGEgPYKrV1/Gyy+9gsHBIdy7/wAPHj1GoVDGSzdumMt6vS7d+eGBNEqFE3zwwft4eP+uinyUgCF7eW5uCiOjA5IoyeaOjGvVBnoSSbVOkn3B6bmxvYtGK6QDXqo/LTCVBZvCyYnA1VajjoGBfjGPMweHmtN9faxm02CabO8JAV2UvspkjtW6xkMlTap7olF1C3Ejsip71Mku8XBhunY8QJIBQhmL4bEJpNLDyOaLGB6ZxPLFyyhV6vjkk0+xvr6KSKuKcKOIKPHvUBThSFJM4OGxGcwvXcGX3/kali5cVjcBpX8q1RK2N9dw984tfPThe8gebWNgMInB/gRazQryLGQdHyveytBGrGtqvhtLRmbTZerzxzA40o9IpI1SmQWMPJJJamlS4oWdNlzTcVTLLKQRGG5x8otdms3T0JY676PO4JnxnAyUAsrsDlL4bqK/r0/dVlxziVivgP1i+Ri1eh7tUBk9ibBkhsigCSOG7DEPPkz7YlrPTEz4GmrHx+Jh5Is1FEvcH3gg4f7QEPOesaIv2YcvfekrKgZRhqaYzytO8f6y2UMUSzmkB/oQTfQgV6qiUKamYj/Gxmdw8+Y7KFft2d29d0ddWOzsoNks2Q2MTwf7BygVStYuSKmcIeoRsvCYwNTEqP5fKefx5PEDlEtFvPrqqwaE9yRx5+59rDxZUxcBi64fffQDHB0VcfHiRfk8sEDG7qli/gRf/8kfl4zc/v6OdUg12BVjvgr1CpDoSyA91Ct9+8zhnvYoxnPuU1yv3IuYuEyMT6nYksvRT+YElWoBiZ4IFuYmdf1zc8vY3tpXQWlqck7xknGP/hqMJ2R3J3sp+cRYF0GpWsOtWw+AVkwFB8aCzNE2SvUMvvz2a3rtrU/uYXhwGrvbWXVNvP3lL6swtru1reJzJNrCpStTuHZjErfvvocLl2aRTKaR2aNZ6CAW569ge3tXhYtkXwg7O49RLbMI1KeunNHxlAoPsXgvRocX9Lz6UlFU6ofqjikXuOfGJJ3EOMS4Sl39ixfn8PLLl9DT18D45CjioRF88ME9PHywjXDY9tFvfuPPZe6cHopjfHIYb7z5Bk5OSvjBDz6VpBL3BxbzL1yaxklxDwODNDDeRrU0iNnxt9Go9OA7f/NnyBceI5pgoauJ2flLmJ5dRqFcxfKFS3o+qUQa48Np7O1/ju9866+wOD+L4eGkxj0W6cfW3h5iLC5HB3GUO8Hf/+kfw9zsJP7N//SvUS6dqABWK1fV+fH6a9e0n0xNzUry6dann8uY+8Llq9gv9uGtt76KVN8kjg8r6ImlZKYdi7XVacPYzboyfQ0ioR53zGM78tPA/VlAwtA67jRBw8xuRnju6x0L0MGPHVaXsbu6oMZpgMeDR88G7gVTBNioAu7NqMi0S3SdLZWnPrv9EX7rN/5X9MVD4GKKemYeNxGXCKstvdHC4PAw5hfmVagUOMw2YsWvOoq1Jn7pV/6lTK/JoIvEe1AVi+sMk8iRX54C7plA+MSFhX4V/rtMNMZpJa+u6NH5fc98MgS3w6/0/gTnk23PJuM23v4ZdXIMP46SeiHg3EF1ummHM/b0rHsvmSJTtgAzV8r2OlueRQkMODWRpS4TT4Vu19JsbrOdD7dXyZjvfKNfPhsWyXka8dJJ/v7O3mNwXkZ8C/UZbePTz8rzNo3ZxGKQei7ds/Oa9rxGsULFUnOmde5vFoxIUrHCmC0c13fS7VwNJHb+8+281m1L5/bbuZ8Ax9wSamNgupqCnt9pfv+zwUVfYDP5LJfcdtipAdA+AO6dl4c+a83713ayzwCD3kvsBIFRex8PIbjPd6BW4C5OXYKe95mLsjzdAMynujgC3Qv6pOci3r4o1gU9n5eHB8ch+O+n8/Gnr9jn4Gff/zzw+u8SpD//frreEbZWbZ55L40OAugLYIFC3Hnlhb9rAP5F3y94b89/Hs8G2M+C+Jpa53Sg+RgY/MxzwfunpKVczAh0C/H8INmYes35/5inCSFZSeS4wiHLzt4pJBg1z/O58OusU3D1MfcM89rAVI4Hc92onFqsOGrSj16PXbIjrnuMZ3HGOZ6XCchvrK3i/t07ePzwIY6PMiic5NAkGY30JDJnIyHExBxnTmzSMn5fYV5P8p/Jm9CTyRluqnARwsDQMOYXl7G4vIzhsXH09qcRjsSQPcnj6DhrWA4BVMcEZl5mzOWKdd7TS80b0bdappvP4gElBfVcm9Zx7wh2vD5hTJK0JemOeJZ9z5+XJIPivBcN2HakBgfG8xwh41wapejLOvkk9eI84bh3eKUB/lAFEY2vgakdM9cAy9zPw87c9p1yPl47lnRwvgYZ+p3f83uaPfgOXqCVr58543OZ2nYJF1ZwsBxMJEHK3jCXTyTUyStfRdctwvHlH+IYBJlJEiIAS7xL5EBJsVCKiaxq+kom9NkExQ8yGeUQxJvYdTo/N4eFhXldK+eLGNtOUohYBJUc2LVPrIZSSiJ+ptIYHRvT5wVBXY47cahkIo5s9gSZgyMVdfgaDkefpI4NpGduZIWamshp/DfnGrtDmFuTQS9dev7bser5c2nGE1iuVs0M2H0RpyF+QczKiLI0zSXptaeDPfI+DIOk9G2/GP0cNxIxmbtQjYL/9pgg8zjGDuKwxG9ufXobf/vBB3j46LHOJ8SkpLlPDNAVA73hq49hPobbPmqYqhEsTPpa8+nsrqut25Fzgkx7Fq80XsaoV6dDoMNQZ0X37Hzhg2tIHQrs5HfFCI2RMxXmnDI/Sit28Z69BDWxUMlK+SKKJ3Vw/f279+47DN8OO+7+Ooef8w7RP+xm80WHoecdIM4D7rvfc+wDr+vpqiMqzDmZF29M4ZMiI1F1nZQ9KULX2KYesRmocsKTScovmjXu7e4YozXJSiG1sItOm5wDy0pVUexagvg0UCMoSMCYALslXdBCYJVI7SIC4anzTuNMq8QxmErXXQCTgfz8v4tBjhlk5qlWDSOgYxPYwHtjrHCT5HvxnsIysbRJQ5116gSzpYRMuqMjmgJSfoVApZvQTb4HCxkuIXEeIr6VhPfEKuDExDjGxkY7E81XiCQ5o4BFfSwCn97ck/dDo9mCFqNn6PP0z3GgeSl13RnoeC0n+bxeb4mEsX+8jpqq2NWqY/X3dqpTAnTZscDqugKlabZ7eR1W/owNTzDM/jDQSm89ldJns8JNkIYVRbWWOa19bjYE0NVQTZdxttDpAOCCgORZ6GFAI9cetSUROJ6Zob52TG12m1ubqn4TsOeXtTHBzH9jbCEkG86eOTfCcpmdE2Sem2SN92GQiQ6AWNSMd3PHJxoLGroStOfY+wDCDZ5seytU0NjYNnKOrar2IQiwlxRPuazr4HOjhA0BI8+A8y09BPhNA49aaNYKROCef/h6GX7w91yhij/ns+ZmRs1+6u9z0+LryMbX+trc0iGFP5+enrSfqerIeWKtVb6DgP83FgFZDNDhxRvj+kBPmRkuD7aEUW6IQC7XMwtBPEhyzdADQlquUYKpNG7u60jtcOMku5tSHWJHV7mZhzA2Oo3XX7+JV195A6Ojk/j449tY29xGpdoUW0LtiI75PjM1gfm5WWysrYhl+vDBHQHS7XYVqVQSPTGyMXh4KssUjiA5DwEDA8PoSfbi6CiLk0IV45OzuHb9hgw62Q3DKXf388+wvbmhAmKCRq7htgqMLEj19ES0cZO1Sh1vFnMIItDslmPHLhzK/MQibIcsIx61whVbvzjGLKAR9M4XSpLMisYS0rLvTQ8i0ZtGKNIjffXRiSkB97c+uYXNzXWEGyVE21UdGCnV1Q7FMTg8hYtXXsYbN9/B2+9+Tb9Hw1weanZ2t3Dnc/7uE0RCdaT6omg2SvjoB++jWDhCrVIUo5qFUbITGCPYVUIwl3ORh37p/UdDmJwak+kvddLzhWMMDQ2aHE6DslNkNiTQqrPlsyHN4mRfPyrVOvYPD3XwHB4e1fe8XMXO1hYy7A4qVdCsNZHqT2J0jIyGPrRq1Hq3uE5N8UaTB2jGqrLWnSSrQj1I91NWrakOKO7LvX0RscsrtTJK1SbaIVu7ZKjx+UnduNWUruBXv/pj6OtN4c7n95DZ35f/AJ8rJWVYqKAE10m5gO39DOrNMFLpUUSiCWxtZWTIe/XqS8r1d3e31R1wkjuWXNPi4iI2NzYluUQzZRZ9k4kYBofTAnPpw8ACdLPOxCBvwP7gIIgo8RC2v3eE3d1DMafImDjMmqY8NcrTqRH091LDNKEi9+TkuIoBBOVLpYISF3ax8ItriTGv1qjiOJtBTyIik1yygLheqxWuCzvAUj5IBblKQQxxjhUZ96E2i9QFvP7aTYRCcXm8sGOFe8jG5gZ2drac90oUI6PD2k/J2K/Uatja4jU1MDmxgDdefw3FYhYHRxtYXJ5ENneAnZ0dDKTHcJKtYW1lH4PpQcxMzUq+jCyl45MDVOoHSPSVUaln8bWfvKFC+MrjLCqFJJp1PlcmbE3ML/LZNVAptbCzUZP0FfX/CejzIL44/xKa7Hpr1pEvHWBoiAyUAeSOyjjJFtRNUirnsZ/Zw9BwH65dv4BkX4/ucXJsAVubORROwsjnKEkXwoOHt1AqHakIlkrF8aUvvYb5+Rn8zXvvKQFkwZFFSr5nsXSMVruGvYMc9rfaGOq7gRvX3tVaKld3cJTbRanWwOWrr+C1t76Encyukt6BgVEU9svojUewv38LW5v3QOXMg/1dJd8EH9kmG4oDif4e9PQOYHBwHGOjQ/jLv/gTtBtc7z0C7g/2jvHGqxcl3XVwcITx8Ul17PC5x3r7sFdu4603fgyz0y8hGZ9Aup+ySGzVLqlzibJ/zTrPQSzgmx8JGfceVjwLQjx9FuUBpwu+njoAB9H3U+zZ03TqIEjpzxXnn5HPB+6712SgLf/I1FAHWQPvDYNsIRYK49NPfoDf+d9+HYloC+1aWUVYJtJeNsMSEwOch0dHMTc/Z4AyO60a3LerqNSaqLXD+Of/4pewuHQBdSbzZJyx48h1MXbuy7OOgkmxw8MplyOAxCXllPTq3Du7AF5AMqJzGOto5pt8RfCPT7z0PQeu+cfjf2amhB4AMtM1b64XBPn9WytHCGjsm9ZvQOvc6XVT8998Cnx+ZM8mmBRyvPnHA/PhthWYT/0Jdf0HPPjkgQgC9zQIlnJ+RzrprElwkAxl2ZrBUY5k1THVs3zDX7WGzGd0lIiUJrp/L1+CcOAyATQWPLysgOtMUHu3NxJ2kLTVXYyY5I1p3eMJFLE4n6zAYizbgCRVoIAQBO69ewDlEs/+8cC8TavzSzz2DE//7Lw1+tSb6y092G4/9SW3s+v6PBDU550+htjIBgbfP4NzP9i+2b3qpz7Zva0nUp2NWyzada4y8Annwc/dH9t9BF/j53hw/LpFs9MFyXPG362pzhrrfFRgvZyJCaeH49zSxXNG7It+1L2/4F16+fTOuvCmf19Q2HkR7OPv6jU2Hc+f42c/49z56Ibm7NwPvva89z/73gaAW1dVx78uEKOYa2pPqVR0ViNQxedPwG17e1skBoLK8/Pz8nNidzIBbefsoZyBOTuBcoG/gVV39u6DBQTPdvax1K7NF3SZmhsgr9jCwnKUEpWU2XPiSJJZ5Wc2BcLHJZ3TknRIuVjA1sYaPr99Gw/u38Xu1iaa9ZqA+j6CbjGy9ZVQmweUA+6ta8mkXQRQS6bD9gsCsQTvKZMZifEMmEKiL6XO5Wy+JIJDgR2xkpwjhuH26xoJcGXT/XYgH++NxETPihY7nYRPxtiGYUa+a6DLtKevVqCrz01+xebOXPEGqbZ3y8jXyYjYOJspLaelLyjozKW91/zwgnJF7mTV6bDyQVWf2fHjCUQ+V2hRA7QvtPniuMf33KTw98f51tmvnGQdB6Dj8SeZQOsg57VKCrXH1BvUhegAU5KGmOMlCbAme52UqZFiPa7V0XyX9jvJT+ZdKf10euj1kE1tQDJ/j1gIsR5iXiTO3b9/Hx9//AmGhwYwMzUpOds333xdhE5KDrGDmRgh2e0EcCfGR9X1zPyLAZ4yhsL/AoCx90eknJHhh03JEhHsPsnmRIQlNkKcUdI4UqWoCS8gFiaFAKdyQX87EX+JEQmgN3yH65u4oeFRvYZhdQB6dhMY9kNlj8GhIUmc0reBY0pMSkohlMihKgOJq0kC7pQnNvIpz6dUX+BnEAsiXkMMjmNGORwWO9bW1rCyuiJykHwYKaHs1rtA+Y4suttLHWmEMcXOHh64JyHaa9d3t7/O/uBeJxxWnlDOfFYFMObHDqcV0GFnbZkIO1NdYndc8cTsWFTgfOK84hcVRqRsQANsY3a7rhfq2Tc7EjsixDrWPp+VP+PyGiWt5IH7Z21/bhv3Z5HO0eNHAfR/WAD//A2w25rqDxy+Wuj44Tq08QaZAzFoWjtOV9/KyBDuMKIA1FbbtoG9VvHY4Yazsy2te7ZJ7W5vY2AghQFJGhhLsi2mPauJTVQrNLQ9EcuWevdcxNSu7Uv1qVLHwLKzYxOQIclaJRICi6VBxtYkgfQ2snJ9psFHlZuhVcSMMW2tW7xeGXP2xKzlRAuDmskRBXQuPC/TQ5Y8Fw0XEAFqVtFolEhwhExi3rMB4WzdSZpud5VsaANmuTgoEUIQTJNOWvuUwOGC62rNc+JygZiDvLW7mDGsse29wSrlTbxOO++H7WoMBJrg/dbuYxJCnOBRmYcSrKNGNxcyAw4TUB9kPTgs4N5p4PtDjx83Bd84DUStTUhO0k5/Tc7cNGKl4W8ohLI6Kqzdx3TTTX/NJIBi6HH3zzYjPi/p4bVbiDmDSxrWEDnmfbCaSiCxVq8KENrbcwajlMcYSAsg559CqaDFyaDGMWDw3dvb13VYUtNpguisRT4nA7KrAlz5fMU0loZ3Q12r0vJ2prEKQg0yIMxvwLwKwpJ8ach0CdIBZLBhNZTP0LwBTHqJrH7Ksvi2d20QBP2dhiGDIYFhtQIl4mLzc+15pj/nvAXyQWnXE6yicSEDMzsKlpeXZDLM9+V18blK5qdCzfm4tVRRtoOdLw2afVJPescqpy0nAUAjHCe3EYtTJommymS4UjLDpHHM7Z5thS2tHRrI0sSY483Ng4ctVo+prU4mYrFI3wS2u/VhZnYey8tXMDgwivsPnghkqrdYfCHTPalrZcFgYWERV69eRv4ki+9//32srT4U07RQOBboWC0XZXBdOMmiJx7Rs+OBiNdLoJktiL19Q5hfuigWKjWxWYThXPjwg+8LjC1TF7xZlUwMWdXF4omKAFyX8gQo19BqhtGbJDDbr64EzudIuIX+PsoaRZDuS2NichL7e3vI7B9ojCV9EgpjdXUDTYTQ2z8AROLo7R/E0OgkUgMjCEXiyOWLuHPvHg52t9GsZMW6b5Ol3+Za68fk1CJeu/kVfPXHfwqvvX5T8gw8eHCd7e5t497d29jf20QkzFhawe7OGj7+8HsIh2pIJkKKqSyysH2OhwUWi1jQ47zmwYBzi90ves3ggGIyte55gMgc7uuAYi1oxgRNSGuQWnpJFcVYLCFgxbkVk2O9tbIRuKemJQ8u1UpNnQ19vT3yu+jt6Ue7YQcorrNYlIc6O+xy7vCzqE0fCffgJJdX/GYht9WugmevgaEUMrkTFUDMO4OeIzEVFtjNQrbPtWsvyTMhS0PmvT19fjIRFWhPyZdqvYyjk2PsHh4iX6igt3cA84sXsbq2jXgP9wLzSaHp8+rKI+1L42OUJpvD2gplfApqqyS4/tLL18y4mx1OpTx2tjeUnHCPi4ZDyB4d6gCSZtGGnQ75qrqFlpbmcZzPYm9/HycnbMXlcxrB0gKleRp48mRFeyD3YB5SGFM5/xjHImFK5Nghd3AojWqtpMIEi5yUIXv08In2C44vYxQls8iYZ1GBsjI8FMUiUQwNDAChmPTw6Uexuroq+SSa1u4f7CnJuXTpIkZGado7hLX1NRxkDvSznR3q00extLCss0CjWcPcwjiqtWNEYq5lth5GtRJCT7QPB3tHCDVDWL6wiCYq2Nt/gnb4BPHeGiamB/Ho8QFu38phbGgY77z7Jt5668t48vgODnPriMaqqBRqiIXHdDjPFw7R1x+VFMxbb/4EQu2p0UAiAAAgAElEQVQE/uAP/z1a7SKmpkdkSH54UMD2xh4GhlmoqSNztC9pprn5CUxNXsTW1oH2wlIhhHaDsYHXyq6+NnZ2VjAxmcLc7DBCoSrGx4elUUrD7Vy2gL29IzRbERRLVfSlBjA7fxnp9ATQ6sPXfvwfipldreaxtr6Cb733Hr78lXcQS/bg/spdHBxn8PbbP4H3//pjTA9NYGIigmrlEI1aASuP7+E4t41kLz0VsijXy+gdamFohF4hE7i4vIBc9hD9lC9qVLG5toKD3T2Z3FKuplSqqog2OTmDV199HbuZfRyHGpLw6Y3P4pMP1/Glmz+J6ak5SfLQ/JieE9w7IpSLahmzNxxxEiBngItnnj8dOzr4c698fN65mJq8/sAdFE0NajU/Bax0gMYzJ2cH5rpU4xRwrzMMAXnPHOeqCQEfff97+D9/5zeRjLYRalR17jCjdqtBGEjKRAYYGR9Td0wQuFdRvN5GHRH883/xi1hYXFbbe42JiEgPXSamASU2nkGpD33fAe0dYEfIpQNKdENqvwpo1Tvw7ly9CcfMf0Yicl4BQGNsdMGuRrIApq5ppBU8zhRmjL1joL5AFssT7E9QZ9y+I5Z4wAPBcmYDoDtnM8fBt98IIdwK8keDgKyTDgh2C7DIAgPu/ewwQ3I/gQ1s6X6Wmy0EvNxcDMo16f7dH89Z90PuLWntGXuvIyt2eLCVexAZbfy/9O6dbCKLRv69+Qlee9UzzcQKdx/k5z/HjexSD9y7T7IzrBvt7jga495L5Uig58xc6RRrAoDmU0CjlSXO+V3PufZP6em//Tx7FvjqQcLOowlcnwcin5rCjknviynPmOJnvn0aUD9FMLP09XTB0XfrnLu2uhPJv49/2Wng3j+Rs4DxswokT98J309zJ/Dn6bj7nILLiw3Oc1/lP11/+7X6dBnt1Pw4+9zPXvMXzQstn3PG/kVAfF3mc4sZgVDwjM94FpD/PEDfx+1nPSvr/HE61E76RQSvAsl3JfmzMSdmTsnOUnZ+Ewik91Emc4BMJqOOb5mZNhp4+ZWX8Y9++qeV55G0ZoHb4mE8GjMQXYBaNxgFh8UXD/wa9HHDj72/Vsp9CsB2xqT6OXERdhLXrRtbheZIWGxjEfzYnS80uol6hXKnOdz97DZWnzwyT7tqFdFwGwnK4pJIFuH+R/mMGqIsFnOyOcNP7S0OuO946bnOLeYbYZrihmNotEM4Pskjc3yCvcwxKvUmGgxd4RjavAc9a2O0a35QI9sZvFtBMCD368aSnVEm/+I9dfze6BaD22M8nGBFBttrDEz3f7uCvGPde/NeXoZkRpRjuxjVDU62BjrSNvYcg4xmk9rxvpPMDcww1ctnqdgpXXhTpPCseHWKMdtmFwOBcm802zZPQLK5Jasiw2Enbwh0VCbMq7ArhyyGOxUvqCRAwNmB9gZ8m0SgvB0d8M7790ollvdZ/sJ57I1eTVouoq4JfpZ1Fhj3gnnN7s4ebt/+DH/7tx+gL5nA0uI8rl27hhs3XhJwb0bOBWFzxD0IyBNzZF5ELIZ5lWdk+yKZV2Hw0joCj+lBQLKTZHVK2NvbE+5omCi9jEoo5qlPTz/BkvJcyR67zgyy6vk+xCYFkFMX37HFvQypxqvf/Lm8bA87Afh9yeO4XJq/T0yLJC6T92auRbkqIxDYUidG1BBQz8IFr5UFP2KvzC+pyGBk5qaumd6gHWN5qaxYcczvr1orvijkWfVegklFKIszp0q67pelpOHI0zLPlWyu+ZSS+Mc4xsKYiM7OC6orkciuE+fpFLbOC2n1U/qHBSEnG66zpjMYVocAz3+esE2JSxVJXDeEk/XlMBEPlkoGPQ++CLh/1g75PED/RTerH22PDmzLztndsy/a6i+2KzNzMgsCrtPYLWgD+byGMwdO7sOVisweVe3K5QXa002ck4TSFDzMTk9NSgaFTFeC8wLqS9TXrkhSgbqt1MAnG5+Th6aXJuNjX1xs3PQUWCNhgekEmayVysIgNSXNKJLswpDpSAkYNVmSNtuYG7Yx8JcE9KZ6kUr1IZ3uR9yZYJgsT1XvSVCS4PH09LSAORolcjEzaDIgECzkZsZx4CSUZhrlaLInYowSGOZ48bUeHCaLl+ApF7u/H2mlVcmKbSsgsrLJxc2WHpOMYSeDcwwvFLRYtQgEqBIYZdsMwXtjZEvjiia6zlxWrTkOdCaAx/FkoYIB1AcKVf1oFpswrXX+DgGOo+yxmOW8Pj5zX/XiXJGsjzPgZbDVwqEGHB3QxSo312ouHBZHuADNuNWMvAi48fkygVbLTzKhKia3Q0oTWHWXGw7NS6ti9LMrgnOAm4bYpyq21GSuSQ18Pl/OPcrmyNhGBxHTVPHAudaZOhraSCbMwJX3y2fJ78kMmfpZYRZzrIIq3buK6fyzQMBAIEkgmuRFw4jEyRQ1TbJw1GRquJGR9cyqMYsuOpw7qR1bS2baQVDcg/Qm52RjxQRZGnxkG2jz4KbIsbSOE6tMxzW3yKbkM6aXAu+BkkmHh0f6TP6cbF9Wo6kJzmsg6M95yntisYlj5ZM2ArpxyuL096E3aZVOb/rC58kgzIrv8MiwfufJyhMFWGrG2fzrRy6Xx9Ymu1NOUK81kezvx8L8sgxPCXwtLF1Cvc7r5JhyDdUkzXLx4iW8efOmQMdvf+cbMqgsFbkp7eAws49yqYBapaRDr+aWzGKtoq2KbTiEialpXL/xCmZmqPFcEaC5vr4hhmU8Rj30QxTyx+r4CUdZ7GAbY1vxgfNNLI8a2dK9GB6aEIBPia9yMY94PISRoQGMDA3j1VdfEUD82e3PtD6p1Z7s7cfa+qaYHqGosez70yMYHpvE3OJF9PT24/M793D78zuoVwvI7a0jGm4qTjabYfQk01i6cA1f/srX8NaXv4q5hQtoUdjcHZgymT08uP85Hj+8g9Un91TYKBSzuoeJiQH09obQaJSQ6u/D0OCI83Dowdr6Bo4yR7h67Zp057e3N7C+saZ1xE4gGVa2GcPyqu5zfpMtsH+UUVyYmJzQ+qEWOgtU1hpKj4aoUArGhsODA5B54EKs1jFB7Hg0jKH0INoNdk9xPtMngDIsVjAl2Mw1kEj0qmODxQWG/qxiD82Uo+hNJVGqVNBHGafBNI4OD9R9wE4uxg0mL5MT0+hN9mutVEolFX8MuKehKg/8VYRiERQrZTxZ20S10lRnBqVo2m1rqRwaGRL3eWNzFSe5I4Hcc3PzWF9dx/bWrg6ew8ODuP7SVV07Cz7z87Oam48ePtB+0hOLqoBdLVcl4TM0MKzDINf2z/zsP8LuwTZu3f4EWa6NegvlQhVDQ6PSnF+nzE+prP2GnTSHx0eoqmUzJP3+aKQX4Ugcb958Xd0Kq2sP1a22vrGOaCSm7gA+O8YBekTcuXsL4Qilm9gGTJg3juWli9je3dfrf+EXfgn379/F/Qd3tR5oEstny+4DdrGEEMHo2DgqNZqHZ7G7u4VSkS3PcZSLDSWY1166jN4+4OBwQ/OQLa59vUOgR3I8nJRuJDssqvWCzGPJ+q41ikj0kgGfw+5uSVr07B576+Zb+tmtTz9APp9Bf38PUn0jWtecI7zmC8vXMDQ4g+PjEzx5ch9Doyx0R3CYOUZ/chj5XAnNVhH9A4zLdaTSLJSzYyCLK5duKEHe2aRePBk9VaRT41iYu45ms4hCaRP5/BZnEC4sLekeDg9OcHCQx+bGvtYovTS+8tWvIzU4iXC0R8Dt4uJFTE8vSK6mQPOnvT30pZLI5A5wnNvF5OwQq7t4ci+LG5e/hL29DXz84fu4uDSLo8NdZI/WUSgdIBLpR61RQ6lxhP5UXPr+iwuzGB5iETWC7fVVPHl4T0lzMkLT41l1Bo2PTSIW68HP/dw/xcd3Psb3HnyIidGLWJi5iX/7e9/C5Ngl/NN/8vMyKQ6FG0DI9hwWysIhdvhZl6FPDoNn0WeBIx2QMYASmN52h4d2Gohy4O7zQJH/lMD9B9/7G/z+7/0OemNthJs1a+t35wDv56liNkIYGhnGzCwNf2kaYZq7kp6rUeMe0rhnuz6Be+r/tvWaLnPc7sPYSU8B907egIMj4FhZd5dVLmb3OVrvzwRFDT4IjPUZADD4k0AbvAcdglr8Ms51v+5Bbw8hGChun2OAt7XE2ut8DuFlN+n50wU2PPPplGyJQ7yVCApY4R7YReGVE3pZCXtRx8Suc0s0/uMwu8LLs4DCs3M4QklOd+0e0PLgus5pKmTY/XqgSya4HYaag18491XwaOt3POjgZXuUNAYkpzvvxTkTAPFd8uWbWPQzyl75Z2SUqu7/7fTjiwBngfvT8lOW13XnxPnzyNa+f20QxLXz8mnQ+Ox7nAdmBj83uAY6c8Hdgwfug58QfF7natw/Mwl+GrgPApWmndMdC612defoas9516eNuv186b7Y5DWe3cnQfeUzc3yvDe/W8tOdEQoSwXrnM0fgvB+cd2fPumP7fRunHxWT+KI941kX/6Kf96KA/dm5H/z/eaD9F32+AaweO6epvAH0PAuGmNtFIk5DOitZWjJ3C8WCyCkyE61WlAsSK1DuTKZxIin5MJKx7t+7J/lT5mvDIyM6T5OU9cu//Msis5GJrIIfpWUoWSu2u5NcOaeIYWHTQGZhOo5IJ+JZPq88kdelXDIWUw5FmUmCgfy+YjtIBqpLDoTXw5+T0KCOoUZNIDxlMMmk59mXjHuC9o1KWSB9LEpvuRj6SJDkdYgZV1duQCBfgB9JfC3rbDZ8wHCasLoQwq6zjSfzCGLJPuTyJewcHGJjZ0+s+3KtIZKU2nTJzKeJq/xF5PztoqftTbIj8/VdZ+xrXjPd+d7h+7mg5IFS2/AM1CdY74uwAt29v4m6BVgEMQk4D1AanGWMYn6WxSVfsKfCgwHkPt4JlHRERmI5wkNY8FEXICWBKatipFAC37wGSa9oThmzXUxxyfjS94odvmnlfGRdk0jpr4N5nIiH6l4fEDbkwVfrxiTZle9pZ8XO2YHzyzHrO3uvivteVpjzNVCsdwtfxGCuGeMP6MhYZ+eDcCUy3MOaN5xvlBm9e+cuPv30loB1dqCQWHTt2nXlSLxO5t8ErolD8v8cFxILiZWQjU6cw/sdeHDX/03chPgi1wMlhPPSpM+bByLJj5TDVc7bNDlqZyTL9UKsjl8yTCVgzzEi8DyQAiWJOZb+y5MvSXbleMsrgrGDahsizhoJzp85rAPOOjR4DuUXf8fgLMOqeF+Zw4xwyZWVFakwFPJ5EXT5bL1sMn1HKSnNe5akuAxfTYKpcybpSHD5s6irdHc8C1zBi8/8TA3ZA+iSklIxw3k7OBUMFQRFnjbMywyJ7XO4HjhvGQs5jhpTh2Gqo8h1Mfrr9OvGFCy6nyWfCcfq17HMGeza+NpY/8jA/bM2rKCZQ/dQevrVZxOlZ20yT29qnjvj2oh1BghqFPkWyQB47zQ37QocYK+Bt8HngHGCc8GQcbtHU9rMYWcS0aiDwXx2ehqXLl3QIiLols/nsL21IWYnHcZpSMvFG49zAzQAiEB2idXpYqFjStFppSXo3ss2CppJBPU6bSJaKwVBDraFmwmoNLrJDrOzD9iWbK04cS02AvQmvWMSJ3JFF4OaMipDAu4JLFNWg200XOScnGRAC8R1mvSslB8cmEFvJnNkbVHNtkBOVo+occvWbPoBcJIpwNK4ly1HZQssvHcx6MWYpAZYXEarXNRkSrOK1gGl1T1gmxEXvul4pbTppwcJ4hkrXdVBB256trf0zcWgthSgI4sjMwwGD5M/yhyb+SvfQ/pTlGEgcJxICFwns1M6eC3qyLHLoSKWvPTyqyb3ooIEiyo0qhVYZ4wEVdiZBLKNiNrwkYhAdwY+tgXy2rjgBsmIj5ku2Ukup84HPkqZ3/bErcgTBuJJ6vHTgdwY/2S6s8ghQ5EWq87WlmTAN8FJ0/7meJ7kTsRAJFuJ88Az8RiAGPgJPnUAbLY39SbEjK03q2i06hbJXHKkVj0a2dTZ4dFGUXpbdQVlHfBoZCttOwuEPMBJv9AxLPwz4b0R9PYBiYmyQPV4HIMD/ZqbZODzs3Z3MwLmqT3tx9YXh8wcuU9gACWfOGepob+ysoZc9kTv79cSr4HXTUBidDQhZi+7NjiXOZ/YFcA/bDsan5jQ+mdBSybOrl2ODG8ePnd2MsgcsIDVwNDIIBYWlsRgp4zMteuvyByRPz/I0GC3oYr79PQc3nzzJi5fvohv/823cfuzWwJgaYjLQh+1wOvVijolCNRSi31zg9ImBzKaLhXJLK9hamocM/Pz6OtPoy/RL617zpt79+7i5CiDk1wG5Woe0XgISQK7vTEUT9iuGpIkBq+tXCFQmMDYyJQ2ZMqgRMJtAfep/hSWFhc1f3nYXltbVysp20pP8kW1dtaabbHuE30DSPYPIJ7sx8jYBKam57Czu4sf/O17ONx+hDAoicR4xqJPEsOjU7h67VW89aWvYunSFYyNT2vOcn198smH+P7738Hqo/s4zu7LLyTWE8bo2CAmJge52lGrFzA0QFmWNO7ff4hQm0x9gurUXn8NVy5fxvHxoYoio6NDijHU/mcxleAo1xsPGcfZHB6urigWMibR+JMHG16LeW6UFZsoC8NCY6tRkxY8de55cBsQmyOG3NEu6rUSenuSiEb6xDKnVro0kN1e1GhU1anEAK1DUqONfN48NShTkuhLIkyZpHZDUlp8PZngbFWcmhrF+NgEouGYCjXj4xNYXlyQx0pUqgE0xs5gcDiFnr6k9Ki3d/ZxsH+MUoValWxZZAtunzpJeFYoFnOSMqIhKfUUOXYE7mlGRYNgysgw8VhaWpBJNQsFxVJBRZDdnV3JbNVpyhyNy9OEnQCJeAKvvfEqHq89lEdDf28fRoeZnLFIWlBhg2tja3sPh0dZST/xgBaiV0gyqQJXPJxS4WNpeRGtdgWfff4DsVLQjqlwdP36FRWxydS4du0Sfv8Pfg/hSENeAjTvPTmuIhGnv4OZYN9866aKI5/e/gjZHP0eqkilB/R+16+9hloVOD7KYWJmCtdfuih5FxZNquWm3us4U9BcuXptEemhCPYz63pGBNX5jF+6+jIOMxlUqjkgVNfBulxqoN6IyIOCvhiHRxlEY20VdcVEa5Ndf4CeniaGGH+SfWKi5fM1JHpSGBueQ7XKjbyB2YVhGR3f/vQBapUIlhcXUS5U1FWWL+4jc7yB+cVJLC3zOTUxO72sboC/+stvo1CgQRhjyQTeuvljuHJ5GZ99/l0cHq2jUc/iYP8I+WxNngvFAsdwFJcvXUEoyi6RFta3jvDmW+/iwsULmFtYknHvH/7Rn+H119/CyNgYtnY3Ua4WsHuwhliijs/ufIqvvPVz+PKb/wDf/NZ3FK+uXb2M7Y01fOdv/iMODzbx1XfexshoCvcffoKVtYcqgo4OD+LmW6/hw+9/D2urT1Ap5TE8MIAeelBUTM5tdmZW/hyLC4tIDPbh7vYaLiy9hr/34z+Ptcd5JOOT6O8bEtBPM95m23xo+JwJ3FvHohR0u8dPv589wzHUEsyghrr925/Vzp51vxg8fJp9aQmCT6MD7/hDMO55b5Qr+e53vok//P3fQzLSQrhVR1igupnRy84twLgncD89M6MzEoF7rkOOc7neRjMUxc//4q9gdm5BnWUNAinynrGOEw9iesb9WaDPqcJ2DN6s48DdI5M0343sEuTzzvnnjeV5rzubC5y9Fvu5k0Dw5B2dybqZ2XlguEkrdN0njY1lY2iytxyzcGdcO4xlMiGdUZ9n/BtmGulwewMQcwdL9d8z4Lx7zW0W9FgwcczH5wF6wfHhlRkn08BQjYuXawgZ2aTDvnT3ZbBCoDjjTOisRnOaLeqlhMRmPcNa7gA5gWu27ueuwazuUJJJPgMLAPcE9d0PtNZc14gBSs745xwm89OAs19bxu/UYwgw7v14BfPOLwI2T61530XAb7K437mXoP/XM9Z3gE19/nU/K5P+4YB7u+lTye5TbxycU+ffv6CUZ12QfcQzGP2nvq0BMtNi/9SDb/oi4xAE6G1ddbt1gmtIo/4FxRgrcDwL8u9e2Vlc4rkD8QI/fNE59qMUB87O6bNxtPOenZhgQK30Cpx8iwAhJy/DAj1lSwkakhDAXNnySkOGRTrUuZAYQB96+5ICpdL9fcIreKY/yZdFOqCygCdX3bjxsvI7gnGff/4ZfuEXfgFzc3M6I1kdzfZqGQE7Vrld+6noeao46a+JoCRzNpG3jo9E0GO+Tm81krJk0E6innTLfQe6aY2TcUzZQwL3jJ/03CHWQsB+hNrjszOoV/m6nLqj2fXKM3gvcQwCm/Go/LyI1FL0h/msQPtmXVr3UntwHUu8F1tZHPsYms7ctW9gCKVaE5t7B1jd2sHeUQ4nlAONxhHS2McRpV9YO4IINfnV4WakVAMcKAHk4511RmkcO/HYse3N7NGepVOf8FrqBFHlXCLQml/ETFispkeOsbe9lrgY5g4j4nhy/hA896zqjq59OGSkQdfhbMak9kW8hcA6FRbM84UkT8MzmJcZcJwUsE5QlCGNn8/vESMYHRtFk6a4ZRL1qgjx96XrzvlksjdeFsWDnuoo8CQMB4T6ApCdlXwHgN9HOz163VXuUzwX6ILgq6v6d7r2JBvHeeEKN8I/6nXcvXsPd+7cwd27d4UrLC8vC5NbWFhQbuWZ1lyDxMe8RI+XCiZ+Y/4D1QBAX9Ba5dwnnsd1Ko1+ybaY3LbpsTeFq5FURGzNtrKwcCeOLUF5FtjYmUCwnh3ZZNIzJ+bPvOwTSVumusGihCliiATtfDmtgGPzToU5h8t5YN8XlhutpohdudyJ5EMzh0fY3NzE1vaWOneIjxGz8sUAr5xi5F3rRhBZlCRHX4N0ZAS//7valF8RTmXF7dmd+dAt3oht77pJeN0mX+7kh8i0l3qFSRHpi+oCUkmxYhkxJXUmEO90ZGOpcqjY6E7/br759/DyOl46XLLPHW8OW7PyIKRMVtQI39o/f1TG/fP2rWAl6+wByOa9p8K8wO53+g3c/wJsA5codNpxfOKgg5uB28HVp4XqEhM+CC4CbjKsSq2vrQu44qLiQuAk4Wm63WhgaWkRVy5fwsjIkEAcsgRXVh5jfX1FOsRsATepkCiiMVbgjIlM8IfgvQeLGTjlFK42HQa3bmXK2M0M+gb+m2GGD9Z2F6ocN9luYhI9qrwyUBJQJhucgU/aU6ajpAcei6qiNzVFNhtby23xE6xkMDAJGKsSceIcHGQE2rNyTraz2rW4V7jWBbKJrD0lqnhoYLmx3hkM5IxMDXIlylY9JWBI4D/Raxr2quCqJb/mdN3NOJIBgtfPFhwGM8n7pNNaIF73yf+bILwP0h19KReEda0ukDMA0MXdQO4octmsKqC+4BBzfgNeoocHCelaySeAALDJJ1GGgdduVUVzyWZlnaA8x9lauLh5NASuDqTMLLZSotROWBuP77CgsTAPHgTS+CwVmKLGCWuiiahkJsg69vJI3SDB8WTwZSD2LdUM1jL2EqOOLT0ugDo5HRnUVg3k4CZnwb0poz92aiBMh/iiOgzIqrCEy0oS1EtjN0qVRjbsOmAbGPUCvSGIS5J8Gxt/i89IRRZp8UdRKJZkfExgm4zLZIKFBWv9oScA74m/Q1kabsra+JxPhDow2OEQMYNNbj583mRUc85sbGxpLH2gN1O8JqrU6q6UMDaelk44jU9YcFIwVucCizBJTExM4PHjJ5LdYfeJzo0O5CAbu0iH9jLHjqz/QVy5ck3fY3fAwMAIJiZnkMuVcHhIaRQyrnmY7cHS8gW88sqrKi68/733sLO7LQb+2PhIZzOZnpzChQuXMTo8jrXVTVXlCaCvrz3G3u4GmvUiepKmC88ATqCdm+vm6obNJc6/ODXD2fnB7oyiTG8nxsekF12rcz1ncXxcFNOZJqNklFAHf3AgrWSch1x6D1AehoVLOcITRGibDne0JylTz57eFKbnCGyOItbTK/NJFqg++O63UDjapAKfAQg8cMZ6xQK/+aV38e5Xvy7GfSgSU1y5fftTfOdb38DGxgpC7TrGJsZw/cZlDA+aMSrBzmL5SGA+JyI7UPd3MwLwCVBmj7PSQn/p+nUxw1kIWVycQzQWwmeffYzVtcc6wHNtMkFg4SJzZJ0iPDgyntAbgcwIHe5rNR0UWZTkemUXAiveRzQ0rpTFhqe8R+GExq6U+kgiFulDqViTMSbnNR8ovQuoGc5nYZJllFDj4cI6Hxr1FuIErtkRwOJJlAenmJhMLC6w04qahunUoGSBmIDwWY+NjWBiYhTZ4wMc7G9jeHQQpUpJbNr+/kFsbFGCLScQm0UjHphZzOXeF4uFsbdL5jULECntfYx9lQrl3CKgyXhvbwJjY2OS8eK+x/V148YN3Llz14ytyzSHrijWT4xNYnpqBvcf3kOpVsT0zIQxlZoNjAyPqPPnJHuCo+OcDJZP8gUlgtT15DyilwD3j0R8AI1KS9daqWZxmF1TrEv1Tmq/4prtibOQM47XXn8Zf/pn/0FMJl5bbyKFlUebGEiPqrjBDrn9wz20WjWcFI6QzWWUFExOTqPVjGFoYAaRSB8ePlhTQWFqdhBz872YnhrEyuM1vP+djzA+PIOJ8Rkk+2L4qX/wFWzvPsHW7ho2N7flH0Cd/0q5gPHxARm6ZrMFlPIhJOITeOmlNxXDP/zkPezur0qLXkmEush4GMxrvyV4zVhwdFhUV0KrQRZ/C+nBOOaWhoFQGRvrBwg100ogK8Ui4rF+pAf7sbWzIq3LvnQciOZw/frL6IkO4/GjTQwNTuIkV8Wf/NkfI56IIhFPYniI3WrA3u4aImF2lEQwQJ+KnjSuXn0FwyNT+Pa3/wa3b99FpGcUP//zv6bPSQ0k5Dn2zW99GwsLl5FIDuLw6ARXrl5Bb38Cd+5/jA8/+j5+9h//Gl6+8Q4ePGDBzjabgDsAACAASURBVEyFuWa+852/Ri67j//yv/hl/OD738Vnn3+Iza3HIj1cWF7CypMH+PijD7C7u4ne3jiuXrmKUr6k1th6tYbJqSF1FcQiwOTCdVy88dMYGZ7EYGoCY6MLiEZS6pRgMsc1J1NnMfVIlrBzJYuSdh7sJmKnT5qngYEgwzQIojwLuPdi0s8DZs7+7O8KuO+JRvCNv/oL/Mkf/QES4RaibSYUlEEySULBII4dR+b82PgYpmdn7Ywl2Rdj3NNnoxmO4Rd/+dcwN7+AetOABYK6BPFPA/c8C1iCEvyjjqSA8axAgw5wT1NI0zcXkOBP/T6DEQvLM2+9hn/HW/epxOA8cI5nPM9a8o/bd9p6OilBGZ2ZO+BeVyPc6/Gfvi1fwHF/szbLYoY8SNwZXN0FNu8CeEAA1g7aHTswvZP3dPMRP790fYwXLWfmewaMPAu4BoFPdxUGqp+hj5FT4l/r518nNzOupYCPDivdKQ9ZsuglRn3XMhn3Bgv59zC2nLOodYUIKzx4sRsDTDt+WSp0dEFU/X7HnPiM/IsrIviJYIBVh1Nyijl/FrTsdl3bnT21Fs8Bn7tyDmdz00CbwTkg8dPzsgsEnJ3ELwrkuln2FNjsfRQ673vWQ+Ic4P6Lwfrg9ToZJ59lnwfSnx6O7qUGs2ynLX5edn8WcA6gAZ2Xd9jVzygSBN/3eQWu7jh9MXAffDZfNGYv9JnPKXKcNy4/7PeC4/hMEF/4h/OrcEx17gPbOyZPSnYrQXbmTiRqUIKBJDLm8sZoj4h4R1KbaXvTvy0hzyfqUzN/5uH88aNHuHv/IdbWqFBwot+/fv2q9LtnZmZ13rt161P8xm/8On71V38VL798Q2A+p6uX8zWWeBgh+Yl0wWcbF2M++/tUdywgvOa3f+u3sLuzozzETBwJqDmSm/PfEInRab/LrlxkM9cdLMPJqr6I60yOj+Hq5Ys645PcUsgdy28L9NqKhpW/kXFPCRUWhUPSdzfcglKdVF7QnmNWuB1JZtsHif3EJX9Xa7SR7E+jHo5g8+AQKzu72Nw/RJbn7EgM4RjNTuOIkpDQChOj15cZv5r0JzmcJNswdlnMtq43A6OZv7UgU1VJp5qMoNcRJ35AghpBdOaVPBcQMiE2wI5hz4znOYusf69QQLIdc3924ItcSu+TmOEhPLdL4saZ8fL/nAvEfPS+JDI5kh/nJX+HBCOeHUmyY84jsF5ehWbsyr1EUksOpBVTu0WJ4LqZCHMsXNGnI93mFlMQ+etQfs/ElKCMz6mCoPPtsTPKGX8O12Fgmz9Nbq2rTUC1u1b+LYzPyT3z+j/66CPcvn1bOvePHj0SMZVAL7uLZ2ZmhE3xi8RZfvH3+UfnNSdJTMzOcDtiJM4M1cnceAyMRx3hQ/390lSnUoYx6vulP8+15/0BmAuTQMaCCHEQmaU6n0jilMS1+D1iJZ41789cXtvdS8YIwHYyaV5Oyc4HJg3upZOJZTD/XlndwINHj7F/kBHOSONeYq/WycN7rDh5Gc5BOyt6RrxnuRvG6M8wrnOyc1boPjudW5z6iQfoFcc9qcRtRIYPWyFHhQEP5DuQXkbPnKv1uvPQMMUOrhPeo1eR6PyusE6etLodKyK2BgsATnLHzird85aUTBxwLwKG0/P/TwLcBze18za4pw4v7kDr15NfbM8+5FgAdMqb7nG4w0cnWXNJm+RyXEXyjAO6Jl/LgGOCp9SVYnvG6sqKM1A17acWpWBCEIDCVi8ZhMUIylRk7pfLHiF7lMFR5kDBnYuZ7sg91HNC24wd+FWgREVRGuL8EsgbMzMV31LCii0Xn7VXkb1PnXC2oNjrLTDZZGI1VMCyAh2lSQ0E5QSytjVqWJtUhEwnh4aUxGljazbsmpwrOd+bwZPmpgyM1n2wh431DWnXkTXKwC9JGbmME1BuSfOJ8je+ysdgzk1CBircLCnr4ya/pHN6KXvATcT04hlcJNPTJpu7pBY2GpbyGlllZGDjwYFsWDMr5ZjTSINmkGbiqtYqxx7yFTLhroFTviUIrY6EDu+PYBl/3zP0rVoMc2B3mzk3IW4svF5rm6Euds2KKmoNoo6VLVperxUuQqiUigLuCbJyMRtwH5Gho0xwiai0aVZDf4Gy03Evi6HJydaibI3YXt3ESMEpRCNfkwK6ePECJicnNQ6sUPKLzHzON85pMfKp6Sa5Gz4jHk7q0uzm/8lqVLfFYBrDI2xnHBTrN1+gQQ5lQrwpHlsR2XbFNkkau1oLG/8WYMIqpWMC+EBPpiznqPTUncu6OWVXUauwOMUqehTpfsopUQfMihB83tR4Y/slX8/5zfGlzBP9AGQk7GSH2DHCAwMDJQ987C5gZ4qkmGjsUs2jFaL+e03skOnpWQwNDCmJ5Nwmk5YV/oX5JbG3v//9D3H/3gMxsTmn2Q3DzYrgR6lY0bXzEEIGLLeJ6y9d177N7w8OjSKfryKTycnItq9/SKzVvv4BLC9fwqXLl/HJrVu4c+9zAaZTUxNYWFzQJjo9NYX5uUWMjkwgl82rSPLwwQOsPH6EjfXH2Fh/hM2NJwJ6xQ7hgUB6ezyU8ZBFcxcWIHjgjkr7uVA8lgzK5NSkdoIyDUHrbEez7qJyoaj4OUhJqZ64pJvItKtTMowHAiWoVmAcGhnFCMHRAmVB2rhw+SrmFpcRisZRrtbx4N5dfPyD76JWPES7XkGj1kAknkA03ist/Os3XsOP/8RPYn7hAnZ29zUOBO63NlYlq8DC0fjYIP7+T/09XLy4jHv3buP+g89QLGXRkgFpGTubezLqHBwel4SMri0UkuniyPAQqNZMresWqtjcWEXmcBdVmjbGo+oCKZxwXtQ0V1mIYEwh04TAKuMSDxk8GHG+cb1QD50APivn3AOod1ku5BENNdCfZBtxSHJELN4QLNQm3m5LDqVUOcbc3BhS6V6ttVKJXSA9iKAHBwcnSKdHkOxPKf7Q0Jzs6XqDxeMTMcIZJ8ZGRzE/v6iDFluUCbTXG2WQyk6pFxYSxsdHBbBV602Ewj2o1/h8GzKY5sGIBWYCU5QkogkxC8csJkh6LGpmqDRKplyPpK6oc+9kxSjzs7h4QewqSkVxXpI12aiZafON6zdQbzWwn9nH4uK0PuPTWx+LaTQ+NorJ8XEldlxHLCxwvT9ZXcNxriBvBI73+OikjEnJFh8Y7EUkVsbIaBrNOltim5ieo7lvCQf7JxgaSgmQ7+8bRLp/BNFQBE8eP5ah6fXrL+kan6w+QQts4S6hUqP5OFt2GX8H0WzEMTt9STrwA/1jyGRX0MQmli9Q9q6Ajz/4HInoEFr1GKZnpjE1M4TP7n6InqS1N+dpEj3Kzg8mJ2113S3MXcbi3KtoVPqxv5/H7v4eHj7+GJX6IV56+YKM2bhXDI/0oFrLYnVlG6+9chP5Yl5Fwvm5C9jbLeJgr4Cq5HYaWL44g4O9E5SLUVTLBQz0szBG9vlFrKyv4srVRbz86iUcHD3C4PAg5mauIHdUx8FeCctLr+H//safYGP3Dgb6B8SYGUylkM8fIZloYXP7MYZG2HXEboxhlIrA6souDvaLWFx+FddfegPDIykUazso1jbw+Z0foLdvBM1aWhJAi4vXcPPm22i3YyiXa1i+cFFdN7/7u/8HXnvlNbHouNd/73vfxdjoIN555yZ+8zf/F4TDdQyPpBGLhCXX9MHfvqdrOsjsSvbp7bffVqHn889uK+mNRluYmRvD0GAvcsU+jE//FN55510945GRMfMdqTbVvcB5RN8ddVpRJT8aR7tZ1/vYIdiDAGe11TunTHtdIMPz//SMofMAFcafp8HC08zPp4F7X0g4846nGPfe2M1OuIZ2dzXu6ZURj0TwH//8T/Dnf/wfBNz3hM1jh8m1QFIPUniN+7FRSeVIbq/dVrGS8SpfqqHWjuBX/uV/rlhTl7RO2LTWn8O4DwKhBI1FLfHmhV4Hnp4eLV56VIC0yQ55zXEvWENgw7GHdPg3bfrzebH+DP8UFOoSr5aAdDs2u2d+HsDYYSIa4UV1hjOSO/4TugC3FUPIDGei6hMroiZd4D7gQeSY7/73g+9/dk4ECU723Mift/EM/r7//3nv5e/ZiiYGcplkUJd9301s3T2rZtLVGRaB0yXGykscQ8znZJ3PdQa8yn8tbTHg3bPmO9rC/J5n+HZb2O2c3tVR1v9dUcfhc+aLwO/p11sCq07NuXPMQ8/PFc/RuHfJeXAWBfu1bT6c9iY4O+POy2lPA71BuOgF2ODnBRi746eAe8MZfCHKDVLg9+XD8Mz3M1DArvX8V1nRyxcunv1OX1iAcGBK8FIszT9t1+y/d85jOfXMn3NLT7Htz3+t61J3P3ze9Z8H2p8F9f//CNzrGj2jnp3rsbhy6q3tbayvrWF9Y0NEPJ5piU9IIpdAk5OkNZzAyZCkUwKouVYlDev855j/cK9hDsOOw+2tHTx6RPnOdcX7qakpXL16RbrdlDi0rgsrmu7u7uNf/av/Fu+++y7efPNNEUa0zuWd4gA/EcntWfl57kFT38UtFjJJDZUyHj58iP/5X/+PYt0T5BNw6Oa4mL4Co515qHxg2mjW6iJiGrJNLITnhbbO1EMDaYyNjmB2ahKVEpUS8vJ7ogcZQftwiLkXvZ/C5gPlwHlJabJKKrnkpl7Hua1IomfCfc7k7KyrKIQGfcCIfcR6sHV8hI3MEbaOsijUmuqEo1xOLJpAjCSodoSpkoqsvD92mscTcREs6pSnlRQQ1L1NnIpdw/TsUn7eaglzoVSsfATFBu7RhfHnJAvx5/wiXkFQnmQ4rUknO8R5whzTLUonjeLB/KhIciquEIMSeM8506scy3ILiysykZWfoxEjuwCmFR+87Apfq7KyIyDYmJkJqMegBPA7n5og4N4BZ0/FRcdCdHG1W0P35IHuec5HXTPbtXOLya/avqozpQPMdf3yeDR8iX8TpJUssZM60b+pllGrmbnqyor+Jrvcs9CZaxL74B8WnQheU5VCRF5HRPXM7+DZgHPcq1OcAur7WWwzU1hiRZRs5ZzgaykDzJ9x/VDOmffA9SdCm3wNTZ7amPQBHxuvEe8EGWwvMtkYPXsHMtuaJujN59t0nof0+KSMM/E7832j1PW9Bw/x4OFjEbsoaRXU7yeJR2vaxwhXFPBrXMoOJAiQ1afuSGOn288dYO+JIY4cIJkbV8zz0k563q7wInBc69jhyS3DOIWbec15173AZ23EamcC7QuPHTKKKxZyjggj6362N0mW1I/b/BTnJPlD2VoD7P19+PvyBW1lB3/XjPsfGrgPVKbP21C7Mn7dI729zi0qa8qwTcBCVfdwokSgq1/ZqeS7QwR/ZHI5ZEgXcXx0hP39jNpUuDGxlarG1hMxCik3QaCWG1xYGsqUvqBJZC57LPkJb07iwWYGPrVS2GwWqHqSy6raxG8SJJfUD41ufRWPbVdicJusA4OtaTiFZDRhG5QdtH3bhulsWcXVqnymZWXmhyZfIgC1J64Fxc2KAYEsQV80GBkZFevStOEjMoYgA5lAKoFgJsgECQnY8r2YLHu99GKBxoOUkjFAnsAQL9K3qjFo6X4SplvPAMIqHp8j31vSLmLIO001FzQ1DmQUU16GerkOEDcpHmPt+z+d5IHBVUYVNia+esuAz8/mBsXFW6tVxSxWC53TuWeRREG5QcNXaveFJT/ERWetM6Zh7Q8a/m8WcniooYQOAWQZi1RpUtrrHL5LiITMtHXY6acTVOfzY2AoU8e6kEcun0M0EZPWPHn31plAI12rtvEPN10G5EuXLgm45/NidZbBvlapqV2KwZHjyQ2emwKfC+e3pC/oY9Bsdyqp7GpI0iww1NK8P8mfaH6a9ryZ3hFIF/BfJ3BvmmbqZtCGZUmrgp+SP5+MuzYpd1g3ow8rOjHJZiAnw2FkJI3Ll2i+Sk37loI65woPkZznLIBw/Dln7F4IltMxPaO1wHGfmBjHlStXdB0ExVjR3t7dRjzZQDRmuu9kfkxNTuv1GWoKbm5L8mlhfhFvvH4Ta6vrWF3dlFwWQaKpmVn9jAWr9Y0t3Pn8nkBkdZDEI7h85SKGhwbNfBkRJHtSqFTbyOXIVo9iYmIOX377q7h8+brkSza2tvDhxx9hZfWJCkPjk+OYmppWpX1sdBxjYxMyFaVMyv7ePtZWV7C9uY6N9Sd49PAu1tYeSwKmUa2obZPLhVrQHO9mrYFUb7+Yk+xOyJ1kdXAmmzt3cqwxZccC4wk7H3a3dzT34pGomCWNWl2MFcqkcB0xjrBIw8P/xPSUpHq4Px+fFDA1M4dX37gpMP84d4K//LM/xeeffB9hsMhJWTFuRhEk+voxPDKBxeVLuHz1OuqNtuRuVtfWxRan5MnFizQjHpKcy2C6X1JNNJakDNnRUUbsZGpSVsT4JiOm3wohl66oyMjD387OJnb3NmX4eZw9AIm4fX09qFQLYp2TTbC3mVehRjGWEmUJsl5MJonxlQdMYzIUNL84hgnHOjJDoyia1QqatTIGUtTxbGm82DWjA28qpc6O/hRNtCOYmhlBsXikGEPjVl5/It6LfK6OsdFpzM4t6znwHhuKxRZXKE9WOClpTb/88qu4fOmaup9YyKEkSG8yhonJMRnGMgEbHBzB9vY+tncp0ULGVAKRWAyVGtkYfM8GcrlDVMslO5y5oirNfrmPFfIZ6drzEMUCLdcc91B2ERQKDYyOpSSlwtg/kB5GPl/G3s4Brly5ine/+mO4//ABDg62kc3uSze+1SR7qST27/zcLCbGJ+QNwfZgyuIcZdlZQN3RkuZWNNKDy5dv4NKly0gPxNBsF7Cx+QipgRj6UmGsr2/iwb0NLCzOIhJtIdnTj3gkjXA7hp2tbUnXcE9Lp9mBUEHJ7ass/maOjk2qrW8ULUrdXHsDy4s3MDo8j8ert/D+B7+PWDyLSxenkeobwt5mAVtrx+qWuXh5Af3pHtyhB8OTNRXnpqaGsLQ0o/X+8OEqctkm/tk/+We4fOENbK5nFKs3tx9i9+AJ/rOf/hru3fsM2dwxwhGy9AeR2SuhNzGhmFWunWBpeQn7ewWsPjnAZ5/dlUzO0sVpdcWMDM2oG2koncS9e/eR6h/FUTaP0YlezC+MYPniIja3njBdxFtv/hT6embx+NEBVtbvolzflfTR+tom4pEYRoZSSCQZxos4yu65bqooepNjqJVj2D8oYHJqSc95aLgfV16axnF+Basb95FOjWIgtYj33/sMU1MX8F//V/8Ntjas2DAwksD+0Qb++//uf8C77/w4Ll+6hK9//Sfw13/9DckUTUyO4MHDO6hUTlScffjgHva2dyXP9XM/+w/xya0P5UkwPDyi5OLTW7eQSMYwOpLGtesXEArXUG0OYnOnB//4Z34WSwtLODw8xs7unogEF5YvKwFRBxWLV74DUJq1DpgNJG9B49jT4I7Tjz39TQcqPA1eWbE6CCQ/DTUb9nVax5ma65Y3Gurp35l7m0goHVDLgOdTDDExnS1pj4WAP/3jP8I3/+JPkWTHGqH2Jjvh2LBvf5Q4qVsupPbnialJxTgnk6vzDVv0G+Ee/MIv/gpmZudQqdYNnJZpWACQ9WdoJ0MTxPxEjnDghA2JSdW4bOsURdr/3F5vtBue97ylmC+x2DnHxs7/jnV7ng/pUz7ASA2nQcFzHqcfHZ0nPEjpQWl/Xad+z7V8m8xBgJ2lizN2vLwUA8xzzxblGPp8RsmkS/KC7+9/7pNxjj1N24JFI4fFd34teL2SPxCr9syMdqbBbjbYM7KZ4aagJzTZuPEpWOJt53ed4xwJKqhCooKA3sJLB7n/+sQ4CNy7iaHE27V/232a1m0X7Hf1KY2pvbfvfecp2N9aMDc8myc+lTeK8X+2CNTtpDC5CLccCQAEhu+LgHv/0vPB2/NB8WAR5tnz8ryfnH6wZxRhutJCnZndjStnuy98XDj7KWdfZwDwi4H25+XrhmsZqNaZd8+RuXneeHxhgcDFui98jxeUygmO0YuC+8/67Be5dh9zXrQQEJyz3X+7ONMpVLLzrIn3//YD3Ll3Dw8fPMTWxoZi/sTsLH7ia1+TNCg7kEdGSIxLq3Pe90TxDGi5nxFS+BzF/CVLXCSxXTx58hgPH97Hg/sPROpid+Ybb7yprrrx8RHhIxsb1rHPXN2wiAR+67d+S7IgPCcsLzO3su505YQuRpG4QgkKjolJujo/EJfri8DYboJa15988gl+97d/G2urqxoOkrws3hhhkP82rw4rHpCURxaJqH7CfSrCQ9gJT2mc0ZEhdSNTIodkHcaf6alxpOmzRCPbehkNai5S7z5i4D3lcmxvtm53Sit7ENEbqDK+8t/tRltqCYqHxEhiPWjH4ziq1HDSbKJCBYN4Au1IAvVmCNF4Eum+AaQS/Uj3mvkqvQC4voiLxMn+T6dE4mCeY3iMkQTJWCd5hmCswF8W490ZRD4A1Hh3Yyp8iUxrdsVGYsrTPWAsNQenMKBhk5GmsYc5piTpaW8OSoEQLwkWj73mvjr0u4C8QGOpT3Q9ZLivepaxoqkj2AoglyIDC8tG1rQ/FnO7HZanV2SHUe/OJ6d+zZ9FPEBPENh1C+meYzFhf5z3wT2e//aKAvRPk5S1/3LyQsxHiFOQZGrEVmKMNJ49UrcLsTX+3Eut8Lr8OujgeiQqkuTp/kjbn2anKX6lXDdMSt+TrDQNY1MpFWBICuT3uO5YKDKszJQymN9TAjWby+rarEDQ1JzhPVMumMoCnY5TV5TQGSFAlBXw7AygjRHvPAAcmViEYp0RW5JwfvzkCZ48fqLxYo5GsmlW0s6egEuMs6gv5tY2PoZR2nZie7r/LB6+bB5ax4uA9LPdEX6WeEmkU7JIXcNXKWY44N+wPmJzlCi3L5McMtNeL7PuOw4sfp8+n/rCk52pA7Kd/nzsCme6Xld0MK8AL60TKCZ1ORmdufD/CXD/RZtY8ID71EboGQDdY0CwX9LJeXSNMfxCtkl6ekF3Khgd8w6fJNC0pCq2K5n3BATYrkHgXhr3TdOKMgCfjGG2rtBZvYiTEwL3RzKs5c/5XKT7lUx2HiYnAIM1/ybgT4CMlWtOkEjMDsqmVWaBidVUL+PiTTl4P2Rnc1JzfpL1rUnLqrgzNpRcjdpanNGMa71hMCcoKwBd7H0PBLuEJxwCwRyCYWTqE2AmA5QOzwTWCViKmR6zSi0nuf++KlLSXzdQVqxogtgytyA7zwIYgxaBLG9CYgE4KkYrZRj0PlrAUbVwDQ4OS9KCgC3HyTPu+V4E1AmWs/DA6j81mcW+dwtXWutOjsjrrnlmvfTZZYxi2sjSllLRwemBqiDSEPBOxikrkNZeVpEmF6uv/Hy1E8W44bgNLERTYZPPobwEr9MXK8zEJSyZEmqzD6QGNEYFsp9pmFthEaGMPM1/yLrnZkgJAOqthgicsVJt7eS8Rx6EJicnJBvBYM374OcxGB8dcz6aGQkLJQTm1ZYYCqvSS+Y8gXtu9CywyKi3x8aDQZTPiYCpDt+SRmLxyVXMeViJGWPWnrelR6qm63BnCb/a2pxZDeeGBTb6LViVnprGnLecj73JBC5fXjoli8MxJBOYGwiLXWtrq5qPvvCyv///EPemz41n2ZXYAUEQIFaC+77kvlRutXdV9VbVbckttVrdLcmSPZIiRo5QxDgc/uKw/Qf4g/1lIhzj8Ngjj9SWNPKMpfaoW92tXtRL7VVZe1XuycxkZnIFdxIAscNxzn0PAJnMpXpkmxUIVpIg8MP7vXfffeeeew6TwnnHco5rHKampqSNzY1y+sY0Ll6+gkqN2u8sfAS00aXTPWIesFDEAh1B4c7OOAb6h5S8EhCiJE4+X0AkGtcc5KZHzbmrV66bUUobWcth9PZ2CWjy5iXUkO/vH0c4nBLoublVQFdXP06eOidZi67uHrGsb96ekc4djVgILI6OjaK3p0/APbsCeB3lYlngOln3S4vzWFvLYGWZMiZr2NpYE+M7xOJOvS7PAq6fINrQ19Nra7gzgjOnTqkgc/PmdczcuoGt7BaoK0eWPO8ftesCtQq6u5JKUJeXlgQIcy2QYcE2O20koRCGRkcQS6ZQYIGgK43JA4dknLu4nMF3v/1tzN2+gVCbmUyZnm4bIp1x9PYPorunTwqWS5llrK1vKEbEEizCdKG7m2bD9JZgtxCwvJLRnOc6o3TMtjoDOOciyGVZ/OvA0SMn8JnPPK95f/HCBdy4eV2gLkHzufkZLGXIpB5HJELJrrzWaeZ2Vq8liahaVePCRJV0PjHN1aVipto8tHBtMi5wDXHPULsh22NDAUQjIQPtlSA7PeB2ataTBdyBU6dOYGx8EB99/AEWl+Yl68GNfnCgR3rqpUIdkxNHxELnIYgMcbYgk+nNtUuPA3oEsBNkZHhchSSOy9jYCErFPCYmxrCcWVIi1BmOoVINYHaewDkTSOsgCIZogsUkgwcT7j2Up2K3lLEeKGnT05NSR8fE+Ih06Vn4iybi6OnuxejoqBhS21kWqtoQi7IzKorlZXalzSOVTOPMuSfFlJi5dR2RSAC9vTTUrmBrc1X7Qz67jeHhESxn6PtQRSrZg2y2gAsXblHCE9F4VF4Rk5NHEO6ISQ6nvaOA8+/9FIXSGvoHktp/8rmyugeWlu9IC79aDiAeHkBnMK1YQwYLtew5p2l+y89CxjA9n0fGxiW9RQ+AwcFRPPPkC3j26c/h4wtv45XX/m8sr05jfKIXPek0Vha2MDV+CtFOtph2YmJyHNvZLP762/9eBZ3xqX6ZTBHEz2WLksU6fOggwqEElhbWcObUGQwM9mIhcwura2wZX0YqHcXQcBIb66u4fmUZs3e28PgTZ7BT3EA8ydg8gsziDt45f0GdMpMHhhRPWGSU2XKkHZUau8N2UCiyYyQnw9vf/p1/gkxmXnGpp+sgjh56Fq+//gEWluZ0nZSsmrk1LSmMSomF/hpOnjwss/MDHwAAIABJREFU7f+l5UV1TXSEyVwPYDtbRW//GObmKVWURSIZViFtp1SQTNHQwAGUi0GcPfscqmW28ibR0z2CdE8c77z/phj3W1t5+XS8+NJLikVHjh7GucfP4Ic//B7eevt19PWl8fqrryAeieFrX/t1fOELL+AHP/gufvbzn0p2iQVLrgWa4OZyG1jfXEK6O4qXvvxNzC2UFBsfO3lKRdnp6Vt44fnPY6B/EOFwJ0qlqnw1eKhVFw07fvaApA/OPz8dcK8DljO5ehCY6EEZfd/VCeqPm5bo63AkqZTdMiR6bQLWnj0k01DIIPTv/vZv8NrP/wHxcAi1clE/N3ESbzrqi+lB9Pb3oYfGZ7WqzGe5p0vjnqTDYATf/K3fkcZ9gfJ0BmnYwdx105HqZyl4HW3szW8By+4HRvP5xk53+aWT1PNj0hy33QA9f+9fsxXUbh3LveeDVnC39XkPBsPMC6uVUW6Mf39Ccocwf9hnizbZlSKFWB6Gmh2GlQM5MEKAjJdq1gGtycjyLfeOR9Rgx/rxFDmEgLgrBNxzDmohOLX+TuPkPUkbDE97RtOgtxWI321waIdr+hXZ2Mu7SB/QGw46kN1LBzQOqG5Wu7WgYo8rbhgM1+xmUAeMPpgDYpw/QEP7piFlJLpNg2wu74aW87AvCu06EjYGowWodwWCBrPc/UFjTjiQwf/pblV3DyHudwf2/9lulnYT9P60gOy9r97U03d3dM9TPIPXEdf2r225e9FSuHCvsm9c3Fsp2mfeNc7rHq9o2mKZiaY7ez9oBB9lbB6GG/jX9+zs+77fpwDuH+Wu777fDxj0vXdr/4l7T9fA/p/b3WONteuM0FAbqKWCnnAr20e+/6Of4O233sbC7Kw6Nnk+y+XzOHD4sKQ5mPdNTY1jZGxSpB6e68xQlIQ6ynOQRV1Du+voWt/I4vqNm7h06SIWF+d1lqOx5hc+/wWQ9Md/80zI8+PVq9dw/vx5TE+TbGTkFup505draHAQ3/zmN3HkyMGGioDY8QLfKPhFyZmmnFkTtLP4RNCOYN7Gxiq++3ffx4/+/u8xe/dOgzWu0EyQt2LAvd+7pEfNQgTPtcwVC3mde+iDxU7foQHmd23KrdfXVvQ8yuYMDvShk0a61ZLImZSFZOdrB7vtCdwLMLQCKj8DcQxPoCSA7pdTgPIblVpDCqhOrfhgEBUS4ehf1j+A7tExdA+Noqt/CNFkN2LxLslUVosVse3DJD9SXz/CXKeGMuV8GXVdfc8+u2PLW/tQw2jWpyA+OnnZjdbuBmO2+2c057UvLN/7Kw+aM4dpGqu3dmHZvLTiifY6B/zzL41MFNY5k3mvCi4CfSmjE/a1JCM2eE8YTndniG57jLte+dQ0Y2/j/WyDbaxEXY9tsuYNo49g84VgsZ0DjSBJvEHE3nJZ+Ir8EYkXOe8E4hcE7qUm4M6QzNP180JB5wcC9Vx/lGPl80gIpukqv6x7xIiw/H/77PT1IuGIGvOm6U+fRHXGxGLqqBBoTwZ9nBhFl/Adgvr8EvbiXofjyI9O8FifW6C2FUb4PHqx8ZqIdXLdemkevibJod6XQAW2PSTZRjHaKUE0pJoaxAzGEKqZZJHd3tL5kh4XPLOr25xS2jQblna7YXL8TqySElUk0hHvNC8F4p1GQDayiBXJbE6Yx6KRDVxO7eSV/Hzy7HpPOtG4C4viowMhygHJu4EykvQSNT9R3ykh7Jd4rStoCbhnPu3kbiRT3dJ56BPLRkmpMf1c/sg17zBK4pR6OOKEMVaaxAaNsydMtBbD/t9k3D/KJviww0/LivPphitu7KlwKIG0qpI3JmuaTrmkrqV9trHnSUO55lx9K2LdE7ynOQKBewKHvMEMzqzCkoldLNKkk2BpDtntDUnmENilThpvgDcM1cSq1hUQCKpKg0qToOT0lmo2GeViYsZHnrlMCQsGaQLtJm9TlTYbNy0CyWLOu2oXdZzV4uIcuzmmqqo6CRe1tc3PC1BmUJXEizTxTdden8+ZTniHaF9BVEOYb3OuAzuFogO6rXDAzYnzibIvrQYLWhiO4clxIPDKhSgjExYHxGSl+zvHZwfbm1u6Plql050+nkiJGTAxPqHrZLcBK3SUSKFeP8FatmPJCTtG7TQam87rsbK2LFCfn9MHXn+Q8Owsurz7uSdNPFYdCTLXCDDbgZLaz7xWxgMu3PxOTuAtK/5GunLMHqe9yUOPDGIorVOiMU5JoJCMf9uCiEY6VSBh0CWjlwWRzbUNBfc4GcfVCpbXV1Gp0eDUdOxYZCHoJuBNoqXmVs5NheAl54g2a8eSo4Y4izQs8FgHhBm/MPAxqbAqoQVMHwB5ZPRjQQYrX5ugMkH+jY0tsZU5v/l8bh5i3CtA22YjNoPAem+MZ90cnKec2Absm9eBHMeDNM2l2fCOxjGZINu+gt6eLkltkClNWSoyIfjaMzM3QbCeGyfllriOCNBzXps3Q0RyO2RzdKW71DVwd3ZGrPt6G9vJKBvFyrWxN6j/T/1AXn+5zBY4doNEMTI6ju7uXhnpLq/QoIk+FzTBYaFuB+0hthxGVbgpUrIkynGgT0YJO4UKYtFu9PePIRiMY3OriM3NHQwPT2Bi6hAGh0eQ6upGsqsLyyvLeOe9d3D37qzYkNTiXmHHRJFeGgcRjyUQamvH9NVreP/d97C9vY6e3i70dKdw6ZMPcfDQlKRS2Oo2Mz2t7hjKEjA+8L7SnHR0ZAgpzqlKEetry1jfWENupyCpklR3LyanJnH31g0kY2zHrGNtZQmZxQXsZLOIdHRIO5zV++XVFV3zwPCI5BTyhSLiXWkkUl3YKRbw7vnzyK5lUOP8kKY3tTDpKk+9txiCoQ5sbG5ip1hSIaa3r0/yTJSxKZVZOCsgEmH8sSSMRaKt3A42Nrd11ufYTEwcQGZpDTO37qBcrgnUZpGG80E67YM9oA/zzMw13LhJFi9ZKDEVVTc21rF2t4Cd4g5SXSm0tbdpTfN7oVRQRwcPNNwDEqmYtP4ZO1X1z+UVpzl3aErVlYggHotofVFWiuuIZuSUYuruYaIdUSEqnohiZS0jqRoC5SzwmjdKJxbmMpK1iXXSZJk+ECwSRST7szA/r8JRV7pPbHR2KXCOMz6NjAzLV4Vxlffd6ryMvZyLUEGGRrUsOrHTljr41NxnsYd7xfjoqGIPCwFcO1OTnKd1rK6tYnGB+vA1da6wrZKJIRm4fG2CpowBd+/MYX1jS54Q9HVIpnrFdubcpLxJZ2cAyVQE2SyNlbekz16nNic6UK20oVhgN0oeiwvrKFaKGBzpwdknTsl3gr87c/oJdETq+OTiG6hUzey9Viur3ZucSI5nZ6yMdFcKxe12BGtJeUPIT6VcwubWlmLQrZk72CmUEIslMTl1CEuZNSwtLaMzHJU8z7kzj+PWrSu4O3sZW7kVhMI1xKJhDPQN4PGzz2N7cweJWFKdEIxnly9fw9rGOg4cGkZFh7eyDlPWCVTGoYNTknGKRVM4e+YcVlczuHjpPRTK64jH2xAMVTE4MIRQsAcbqxVMTo1idv4mbs3ckoRPMJjE2kpe3SbUz+drUs5qY31b++ITT01hZKwHw2ODupe3b9/F2PghFXWy2zu4eWMJnWEm9klcn76Bz3/hizh5/Chu3riuw+1HH76PhYV5dZGwOLS4tKh1e+7xc0il01ha3MKRo48jszyL27OX8NEHF1As1JBO9+GJJ86qoNDbPYxzZ57Ht//mB+p8Y8x7+tnnpNX60UcXVDTi9dBrZH19E//Nf/ffon+gH+ffeRvTN69qjs9MX8fS7ILazp97/hkkEvTAGFTXEePi2uqazKm/94Pv4I03f46z507iM89/AZcuzyDd1YOxsXF1GDHWshDTnSZYwBbvTunkM07rwNce1iGsud8/LAv9JYD7Ftr5fiDLvT9rMlA9AOdz+Vbg3s6YjqnqDrqmXc5rrAu0J8Pvb//m3+LNV15GtCMo4F4HUIHOjgXuGdABrt8+xVz6ajB34atLM7UChDqT+K3f+T0MDgzKrwWg1q3t4VZqN8cdD35IjsYdov1nZKz0hxZfwG+y06ywyZ/757QC863j1Pq57/fz/e6kGfbdK4vyoLu+Fz/be792/5uHLb6aASK+bVmMewENrlXekWh49jCFY5IefJ7UBLJbr6sBLrg2aoLf1Rbd8v3G4Z7P5dApL5XjpoFdq3uygd8e+LOr81+6Z+pWMSDFG9kKPHOkFPt/Ah0E9R2rzd9TV8hqBWtE5yCA6DowmReYFnQTfLTKRcujBVxxKjva43Tp/mmOrWZnt6bUT3NMfOdFiweaBYJdhLhmF7f9pR+NJnPu0cFY/97N+bubrf4oAPWD5qr3B/D5dmuMaKBl7gW0avdhyzfnWSuAteddncxKq+ZzY460fiQdVa1DKNgimaRb0wJQPIi1v/sz3P/TPypw/7AI/6jmtA99nU/5hF/6+v1AqjDigHm9t1VKbF35m75nv9A5vh1vvv0OXnvjLeENPEeluxKYvn4TC0sZkwAmiS4aw/jUlMgggwMD6v4dGh5CMhlFPm+EK/peXbh4UX44a+trGBkewunTj+Gxx07IWJMAo4qXxABKZdy4cQPf//4P8M4778ovizGS4DbBRZ7bxsfG8Md//Mc4cHBKZzeLn9bF7uXhrGvbwEWLudwFrRPeWLdkxBbwZ9/6S7z66mtYWphXnBCo54AuK0JybzJPF29mSZ8nknAUoQNArDOC4aFBJGIxkVxWVjKSuiWWMj4yYlr2FLQs8RzIcwL3W/rckXHfhpDzFzRmsTHqhQF4sFronQI72vjQvlFHpQ5wx620tSM5MIixY8cwceIx9I9PIt7Th50SZe14u5nrmlSO/BZlBGrrvKYHT+8mw8EvK364LgXXeecxj4b8i+epO+kzk0pj8bZFJqQViNzb6tMIyg6adIF6F+jfIkPXWH/q3uMe45jFgYDO1cR02EHB8xzP193pbuUtxI84lo1orI24rg5xvpdkTRwOo9Xhpfa8JJjLDfhXuj8q6FT0egbSGjmLZyye6QgWc/y89jzxCs4bgtqUcd4k/ufInl5zPr+Td1LHReQcedLr0EuKhoQL+VnSG8DkhhgXeI6TFHScIHxMGJGpUUQFyBNniUXjIl308GwZi+s5xHx47V4W2mN9/rvHY/RvseMDKvJ4+SMvaeNzNI/NGbHW1oln3rNYwMIWv/vX9XmElzkSqK5OPeuEID4pPE9nmDWRoDkOxEBnZ+9gcXFBpLNNKo/kDA807Xu7z8SZiJUSS7VuVHbGG7DtUgFXkLOCUONzNLoziD0ZW95yEmPk2xykpJUjj0oeygoGtq4MAya52DwviAdakYZYlvkimt8Cx5MkGGIV9t0Txx3o7s8HTWaI4WuuiEXsUYTtdle0MfDD4XFWlGia7rZ0krr9VbvA37xxpWWv/vQJy9697FESlfttaA/d6HzVbk9bQmviZv/vMwif+Xm5nJZEsGXfE3DPqlrewGFqpq0ur8jEVJtOKiUmJjex1RWCI5RwyIlhTxBe2ucCrouuemZyIhxyvrZnnWtzcpr2DOb8W76GVRBtgpkGfhviAk8jMlfk33FCm5luQRUpb2TLIeHklw4dq7FhVjB3V0u5KFlV43VQd1kknSABLAJRMbFSbUFbhZht17wXrIYK9KUhCE1aSyW1xnltLY6JN/ukFAvHhUGLG6z0u8RAJ7uaZow02gsJdOd18r2oic9AzfdiQYBeAwzkCu/8fQdlYajRldS1Ght6RxIxDGgsTAi4jUb1fqyWEqSgazeBSoIvZLNyPlC7Xde3vaU7T33wDpn4dpg8DrsGqJtfpq66GQyT1c/7RVBZev6s2LezrYxgehABGeM5owmntaXDnIxiTeeVFdJYZ1QBgxU7spuoRZfuooZ2VMGL9yfU0Y5cIY+l5YwTxzMgk0C613X33RI+4HAjYFsV54TSmarJbUgfntfa6KEOmN69GBVMiMgMYMWQyRmv0+R4GCAJanKD4EbB12T1kfpjlMtRS5NLSGwvN/NcuZzn8jr0e5DeKommF+olhVgcsryKY2qVc/87rgVK5xBEC4fb0dPb7boCglp3xRLZzxBAvybzaAJbBM+pydapa6YWPkHH7dwWljKLKJbzAmx5zRxrzkWCp2Royli5DrHuaRrKIhC1fglecJ5xHNdW11WA4fUSJOJmquJbpSgplkCgLNY4N2XKVgB8XZrbhlEqBSSdc/ToaUTjzlR1K6vWt+GREQSCQaysrWjcuMFQrmBi8oCMV+dnFyRzMX/7Lt5/5x2tnamDkzhy5ADOv/kaXvzSi5icmlCR8cqli5i7cwfhaEzzZHU5owIjQV4yrWPxsOYqN6NcvkgODfqHx3Hs6FEB99FwO3rTcWytLePGtStYXyHI2aEEfWBwQPFwaWUVya40egcHEU+lEWWXR6mCi5cuYY0mOvUyCvSdKBQ1FlGx9QnMc+NjO2Q7ItEoTp8+jb7+XnXIrK0tC1gn45xmkgTg2eESjsRQC9BYlYW1doH0TzzxFFZWNvCLn7+MC59cREeoE2kaoUY70dvXg8mpMYTDbbg7dwvr6xl1oZYreewUsijmCiht0HCxYM6HAWgukVHM7+x2kVZ2R1BGtyyuMR4qPnPzJ9NFOpDtaG+rIt2VdMbeWcmIcf4mkjGku1MYGR12bKUCcjtZ68xRh5OtE8a4Qq6AmHT6CWRvKDbZXE9gbm5WwKRMVWsBeRJQmoxzUNcR6TBPjOwO4tEYahXuCywybclnYWs7p6IVvTKosd/X3y1tfLYz9vf1WZfPdg6bGzSgZXdGSgbrjN2MRzQv5/wuFOgfUleXxPj4hAowt27OYHV1Q0XVw4eOoaMjIbZzLBGRj8TG+hISCfolbODa1Uu6vp1cEZGOOPsvsLmeQ6nAHIn6niUMTaRw9skjWksL86sYHz0uH4d6vSQT4sWlDNqCJbHWmdhfuHgV5doODk71IVgPIZ0YEuua65xGWpxrZLjw2ufmKamygfGJAens87NQH50yRP09fdJYL5W3EO6sI57g/lDTa0UjaczdXdTn4zyYn59V8ZHdH8eOHxeovryyhBvTMwgGQmLDT01RgmsQwbZOfPb5L2Inn8PPX/4+Ykmatpckp5dMpFEqUl6vhN6+tPbUhcUVVMod2N4iSy2Har2Mja0V7Rfcyyhh1ZVOYH0jg3hXHZ/9wjNYW9kSU2WdHR85GjZvaV2wQMjWcxYsfuVXfh1PPf4cLl24hksXLmp9zc3fQbC9qoLSdi6PW7dv4+jxIyrkdIS78aWXfhMDAz145c0f4ec/exmlHSAe7cLJxw6jvaOKg5OHkYoP4YP3L2Nu8Trml2Zw9OgTqNfISkrh7fMf4Jlnnkdv7yDu3J3Hf/b7v68MzLrUtvDKKy+rc+ij829LWvDkqeM4eOigOmuOnziJ06fP4cOPPsbd2dt4+eWfom8ghdNnT+DA1EF1Rt2euSvJl6effhZXL19X9wF17vv7hxTTjxw5JvCZsaZcpFFrsyjvD0r3B4vuD9zfD6ehZuUjE070Ip8GuLf81b/+fsD93/zbv8R7b72JCDv+KiWxA207vhe4Z75F4J6+vWp/B0kWZWztlBFN9Ugqh51ojDEECfwhRBkpN0ghBk7bXRq9zVFRQWEPKM+5y9hmoMtu4N5/Jv93DwLoW8HGBzFq6fniL+pR74nhO7sB1tZ73XqdNqzN++c7OAVZeNaXYwo2D7cENtud0IsH2XYNXAOQ9gUNMxPkw7TzTX/QgVmeZXSfCcl7qzF1c8AKGV6qh2BR8701lu4zORTBpHLcodIAWAMLRYBq+d603PVt3IS/XJFnD+PMXs/pzgq4d5KhjlFm3xwLs1XWpuUI6v/Xjn27paeaY717PtoQsGDcwvL0J373VG+d62OC9xWwX2t07rf03ZC1MlObT7V5unusW1/oQfN4/ze0a2kWBfZoIumtDLywL4mEP+DLm/ftLmS0Do8x/FrG1P+v+5kAob2Vr3vecf8Cwt6xeOAg78P0f9jz7/v7f2TG/aNex0PxjF0vZCBoy8ndzUMPzO83z5tazh7A8p3ll65cww9+9BOdmx87cRRnz5xANl/EzO05rGSWMXPzBj65dFmGkMQaUjw/dXXh4PFjOHTgoPLA+cVFXL1yRZ5gZOk/+5lncOTwIeWOfF0jxbkOtwC7dlfwwx/+CK+++rpISTyHeo87Pp9nM+aYf/RHf4RDhw8qD+JnNsaxMelFqlLubxO5lY1MrMRiW12+gj/4+x/htVdexfr6qmRUCb6rm16M6IJkYlJORoTnv85IWEz5eq2MtZUMlhYXlBsTvFc3ai6HzOKiyJok4HTF4yIYhYkD1GgCT5lZXkNFP+ODoGWYHfEi91Us7jjgXMbAnoFcA4I8RwbILq+gQvCe52t2FCeT6D9wEOPHT2D4wCEk+wZRa+tAWUVcGs4GZVCraOD8YqSZzQIGQXt6yrhFrHffs0/7eNZctq6Q3FLBtNpms8C+a380TLEZHr3+u5PRM2k3r3LWZD63/EEjPPnONo4Nx5zGwp98cgFLmYzY2ew2nZyY0IPEMYUjB2TyXEaMgvrnIqCG2lVUN315sp6b3gV118XBWOU/iydxmhSKAcwE4EkqJW7FL84fzjn5ADlyIIF9/p7P5/lMeW0uL1xECgU5I3TKiJaPFrUHYQ+xmNQjyGLnGuBZj4UsytEQuyAwThwuFreHgfhxk7WRbDCxCpMY8ox6/xl021s+owfmib9Y/LGH5iKVHyiD6wBp/1xTs7DOAX4mAvhct3zvtPT3yb43L4TW6zCJmoAKWFwHxZKNGQt2lGXmeXZu9q7OvrzXxlovq3C4nMmoY5iFLp6z+XuZHfuivJPAUcFBzYuuGOYLTNru3Ji4/EtUA6/4oGKFeU5YzmNdMSblbQx7YrsmOW74HuOL4bgm+etjlzoriQfUVH8TzqX125CNMjJsSwtng5RgBAaHrfKeMNYRbyXrXuTcZlFCuSAxNF6v+86PSb8K4pX83k4ydDhM4P7yPhms2z4av/l0gP5+SfGn2cQe/Nzd19KSsuy7n+6n9WfEDd8+4ls6jSnttagI3DOwb29uarKRYbkwPysGZz6XxQ7lWWQOS1DFjGL5b3+jyA4j29nASgts1EDnYhGbr1Y1VmeeVT6ykam3bGYxAnwErIcxPj6G0dERaWMzyBGQphQKpVxM/8kb05qzt1j3kbDJ9Th9LDMd3Mb62jq2t3IOjK4K9OSDh18zRLBiAzdUVtK9rIyMGeRibYc/M0g141UCdARQWRhggCNLWW1PqjRaKxAXAJ/DxIBgoB3uLKTw/72uPn9CkMWScuosm2EFAXyvk0f9rvHxcQFKBOypz2xFCStmsGLGe8XKHq+HskMM8ATpWFjxWlUcf32xRcktct4/VmTVAOE6nc0wmJpcpm1FQ5hItENt/dS/p444i4FsRec9YSBn2znvg7XKOfZPjWw5K0ZQj7wrlZZkBX+vgJnPil1KwI/GqHKnjnS4DYljYgGIOyi7DJSgVGnemVewZEGDgAaZh6r4S7KIWoWWAEnDiw92IVTI9KWBCmU8jMXASq+A/WCbfu87JtSyBiiwc7Pi+OlIJ28fY5sT3OK6Ybu/yTQZ20o3mGcJSexYKxS/vMyOGR7z5+wGKGpdEOsPhTj3CbKzaBFSNwU7RJiIsYi2tLSIlZVltZ9xnvK6zdyWck9psW+pIze/tKAbyblKQ2BWdpMJdinEBNbz2imPw7Egk5trl34NBEv5+QRiuO8cO0ozcE7K5yJEJl4Zo2Mj0hKs11g4oiEvK7eUcWpHRziBycnDmJ9dxOLSMpYpFRNowxPPPI1nnn1WG8DNmRnMzS1Io9uc2K2lMhmLo5Qv4trVq5rPXekkhocJRO7gq7/xVZw69Zjm/Z3bd5BZWtIaI+hH3fSNjRXMzEzj1s3rqFaLCIetiEIGN68rnR7AoUOHEKKUWLkoSY75uzOYnbmJ/PYGIqF29HR34eDBKd2rAtv8CkUVByamDmBwbBwb21m8ff4dJVtrlHwha507GyWjwmZuU5JMEqRj3dPbg8889xlJIM3cuYXr16+InUxAXXIudSsiJVJphKMpGfySiTsyPCpN9Vu3buPSJTKl58Q4YXsu73W6Oy2zX3ZATN+4iu3suooVndEOdc7kNnPIreygt69b1/DJxU+QWVlS1wPlbcIR0/S0riMmhUUxIKjPzjUjKSv5LjCDpGl2SMUsznHzKrG1wwIrC62+2JrNbSOb3dTzEup8MBPvUqGCnnSvlsbs7F0B12NsW56cENjOzigW1LjWuF4o7cR5yC4wgtLsBqGkRaUcUCdMMBiWyWs80aX5S+3ASJQbPO8D4y/9USDAnwlBMtGl4iGTLLV80vOiVkU8njTgvlRBJpOxQmo+L18IdoHcvHkLCwtLksx58sln8OTjz2JdnRR5LC3NYnV1QXr3BO65R1JWo14NoLMjiUC9A6tL7BLoQDfvW38I3SNBjE52IZGiZFgFlUInljIrMpwN1JKS5am3ZTEx1YvVlQ1c+OSapNTGx3s0X3q6ejE2Nopr164qxnMvYO7Ee8ICA017V9c2nIwKWSxJvXYiSpPZMG7cvCJQmdr1lL6j/A1lgiiVQ+ksarbPz9/B5ibX0xbqlXak0nGsrC7gwoWriKhwUZQW/3PPPYeRoUkMDoyjt68Lf/f9v0I8HsJOcUvgdHubxTjK67ExhkWncCiJ9VXryqnVS+iMkj1U1c/rdbZtst02py6InfImytWsxv5zn38B0zcv49qVOdSrbJkuq4sikezCTimPI4dPYKj/GGauZ7C2sq1OlLWNeTz59DGsbi7ig4/fx3Y2j6HhceS2y3j2My9h6uAZdHX1YSUzjwuX38dAb1oxh+ZzPGx89dd/Q8We82++g1giiGKFnU/DmJvbwNkzT+Dnr7yJl178FZw5+xTyO0V1LvEYDvqxAAAgAElEQVRw2k6z7EpJxfQ333gVHW01ZBbnsbm9jqHhQc3fAweP4LOf/SJ+9vOXZVq9trGMr/3mV/C33/1rDPaZBBqLh4l4En/0T/9zrKysqbjQ29uPU6dOyzuhr69fcYpeDCpMO8a9NhsHaDbA0HuyxD3s3EdAZfYydu+Xr7YCak2Wswcr7Y2EO+sS+PMmCOfz1r3APdl/f/Xnf4pLH36AcIht31W0eeMrL+PTwrgncN/d2+tIb3aAY56wsrmNaKoXv/ef/j5SyS4Vp+lF0dCvdVI57Crcj3HvD4ytAPu9bC5fmG9+rmbhfzdTtAlO7jb+5QbSekDZSyhWHv+QDoh7b6m94v3A++b9tHtlprk2Dr6t2Z9CRNRoGJ751yVwH0TNE40csNr6Gf01tQL3IjRoMjSBktbxvd/UrIoE78AYx9ziuHmgxgxe7UX9NRi5p3kPmoZubs04NuYu7WBWCBzr17PlG2aALfJR0kxuNZMz+NmBks6c2BE/mnr+DWTYLdvWz7PPHXSH9r3FGitgOMkd92f3MOzdtfo54PWYbWxMXuJRv/bOoQcB937NPOy1m6+5t4iw9xzejF36m0aLgnuH/dj3vgDi2PIq6riX1d0VUGZ/v9+p3xfdHvYZrOB3/68HFc78X30azOCh1/P/EXj/yNfsCleuNKMimZlf3vtJ7vea/l546QtJ7/LcFw4js7yCP/sL5iFxHD18AAcPTqBSqSObL2FsdATRMLC6vomr125g+to0FmbnMLuwgBvT0yjmcsqn2Ll7+NgxfOnLX8bjj59Vvk1ZSxIASToh2MizlxEGg7h65Sa++93v4a233tb5SzrRkhe1zi8S7phr/vZv/zaOnzgmopUBpVZkM+lfxluqDJjhJX/n2cU0hWUeRXzhxvXr6sImLpBMGKGKk7czwjNeTFiDvb/NQ4KL0WhYUjd3Zm6K8DR97Yr+hgRCLpWtjU3Mz85hY31d581ouEOGtex0Jsu+WimiXMwhGKjpfdiFy2jm5XIIKPPM0EEpWK+p7Tvo+LkE3juWMNcZsROeodvaEOnrw/DBI5g6eQoDE1MIx7tQYccW82GZ0xLAt/YgsYhZMmWHMoF7Sn46+SQCoWL3O685w7oc29etb9tTCRC6fcOHdbdPaKdo6fyzuuk+8djhaI0Za09sgPxG0mt6w1hs5XmEQG9QONf8/Bxe+cWrMk8mlnPsyBE8dvI4DhyYElmD5CDKNhGHEb4VoX9ZGSXOKzW0Ub+fgH1FBAZnOmMEO2cQy/+37jhjqssfUZiUSUjL22+LqgKGD3ltep6viWcZaG8+f8QciM0QxCZxUtLUlHmRmgD9zowVzwe7gxOppEB7MuvZ1U/MiOuGAH40RoA+5pj4tj9bJwCxnmbR6t5coQng+8/li8Kt8dl3x3nZaD/+9jd+fdlakxy1iLlWiOAYUEWDeIkKC/GYiJRapyJlGEtdCiAl81ZQV8LmJu7OzmJ+bk545dLiou6JOgnkMRkStjY/Z1KfJMqKwMkuhAYp1DHYXe6nz0ScznWQGDjvjYHtvhpm2PReUPOZbfAt371GfltDe59zRp/BeRT4wkhrAZtLink6u2RYR+CDoL0wIt+hSm8GxjEngxMIhiBVD30m/txkh2XQ7Eya1THg1qSMl+UlEUYnO/ypoNIZFVGOYH2IYL2kj5w89f7A/f22wUcH9D89u2D3ez5os/IJV3NC2//tqkA0NkAfcPbbEP1fNYOSJbB20wU45/IC6u/cmcGtmzekp0Y9VurWVsm0J9uZzuTOFTtIsFQVZMrrtKuqRvkByaioqlxFobhjrs7bDApZJBNxAe3pHuo+pxXQOOEI6Bv4HcQ6205WV6SvTGCEgBIfBkA3GTbWmgwBldy0pV/XHhJIub6+IdkP/pzgJL8YQCltQZBXAci1b4iJ7ip1XGCU4yBrm1IYvEYGVbKUuXFy0pMVTKCcmx7NMAlqWBu4a2EDkIjHGprsktahfwA1r2MxMaJNPsfMY9mqwmIDx4gBk+PJoO31sJgIkLnMCU/wmp+NY6T39IdOmrh0tOsaWFyxoGb/zyqteQUQTDdDFh98JJEhhhADhDmEF4qm5c/7EomGpFGc7kkh1WUmIWTn833ImCaQTikcBl8CYQQaCWTx2nkv+DsGcWpuc1NlIkLgXt3VqCHcGdbCZQLGzcSbYug+OwMxAwLJvs1Jq4wSGar60QhHBrKuQukc7eUp4IyFZbihIkdB0gecM8lUUu/HMWKniboLAgS9k9pcuFlJlqJYNIb9Nj0eKBlFVjCDkpNGcu1gCvy6v0wmm1puTSMOKxTx3vriAWVIorGIWA46ZHIswgRW6a9g5iH8hGurNFXZtnvhHNB57dw0qUvP66P0DKv42Xxesir8DFaZ9ge7gHUdlKu6X7kc/Qug9jR2G5Bhz/utDpJqTQAgwSO2t21srqFYzCPQVkHfADs/IigUWIhjHAgh3MEx60Kyqw+dkThee/l1FClTFAgiwkT6xEl84cUX0dWd1pq5NXMbV6dvolyty3wov53F1toqtldXkd3YxNDYCKLxmCS6KNU1MTmJM2fOqIDFa9T1Z7O4du2K6dsFa9hYX8bC/G0B2ZVyASHKLYU5T5MYGBjF8OAwEtEISjs5VAo5XLn4MWZuXNO/acTU3ZXC0cOHpPU9MDiI1fUN3L47i1KlajI5bIu9SYY7pVG2zSCS6a0zXyIL2ic4o6PDOHP2jAqTnLN8LK8sSsqDUhy53JbiKav9HeEooom0jJkIthK4O3ToMG7fvqMYxjhABlAsnlCrLoHNgYEBXL9+De9/8K5AQXaeEbSnVnm4rQP59bzkeQ4fOYSN7U1cuXYZy8tLKLNggJqui0kJE3Am70y+k/GkaeLTSKfIghWlzlgEoZRUJxLxuEByxnImNWxnZFGMRb5QmN4eeayuLit+9ElnuhsL8wvYWqesSkJJjKTWcgTf28TYHxjolcY/5z7XD+Mh309+Ge0hzFAGJl9CW4gmwzTXooxPJxYXMmhvN/kx7j1kRAVD9GaYl558PN6J5cyiikJDg0NIxlPIZSnhU1TcZZGT+xLHkyDznTvzun4WNZhkdnWldRDkYYDFq5OPPYajR47LLLS7pwuZlUXcuUOz1Crm5+8qIWsPhBAJxRAMdIrBfevqHaDeofc4dLIHqaEKAuFNpNNxVCtBbG1a90uZEpPVlFq1C+UVpNLtKBXIzFlXHGWHC4tXjC2HD49jdm5WyTjvLwu01MXf3Kbh6hDm5xfVERaNEWRnUQwoF8zIdHhkQGAczXsp0zJ7dwNDQ0M4cewQVpaX0dtLv5d27BS21S66MEdfgXUEQ9xvyujrGZYMT1dX2BVg2c1Qxtlzx7Cyfhs3bkyjI9yJoeFhmQ9TDurWzDSyuQ1MTLJQM4nFhTWsLm/KSJpzlXGmuMODKoGjMpaXF3H2zOOIxpK4cesaAm1FDI/0CDhnvNraKKK/b1Q+AslUN5Y3ZtHTncahA08gvxVCItqHRLwTW9l5zMx+gK6+EG7MXEMms4aDB89iZbkksH1wZArVcgTxaBr//jt/gczyDA5OjmN9dUeFhMfPncITT53AhU/ekXF2Nl9FIjGE559/ESsrm4jGu3Bg6ihisS55C9BjgFQodovRg4b5y+XLn6A71Ymd/BZee+0VfPzRB5Ik+o1v/A5Onjynroaf/uLnmJ27jd/8+lfxV//nt1ApVPB7/8nvqv1+bm4e/+yf/Rdqef3f/+RPFaO/8Y3fskKPWrzt0Oi7uPbLYPcHiz49cK/X3mOG2pqvGpjZAgzrxL2bH+NhTM/UMeC+lV1rz98N3EvXEX/+p/8K1y5eQEeQJbyaGNX+Hbxkif4daFOexu5Ez4zmdTOOknHfPTCCb/7271p3XY0SOibzon3SG7I6xr1yD7d3tgJre4FlTxTwB3bV71vQKN0raZTulrdpAspNpvTePH+/e8qMYC/YtetetDDB7z1T7OUs7U9QMu8W29+a+YsHVZtguB2qXEehNN9bdOBbrsOPkfLUBmvf5i8Nalu1hj8tcN+4N44pr2v3DAo3B3U2o6+We7IKEm4++xzZEFx3+CUo5NBv/zeS1BFGw3tJoMFMlunNRHCP3DkvkyQWKJ/fUsDY7T7mtO9bD+pek3dP8aN1TrSeMXcXLohh7wbfW1n23qOiUTTZU8TZa1D7KCBzc03sWed7OjseGdi1IOOHzN+pxlryRQaryPmihyvOuK4JOw34Uosr0uxhst8z4/W0BxcuHukzPAS4f5S1/Ujvs19Q2Df47y2CPOof7v+8R7m2xkzY3ah0zwvaGtXq3xUr9413jojVCqy2Avf8f56TeZ79P/7q3wl4JMi+vLyiMx+Jeo89dhJPP/UEDh+cUP63nduRZCIJQDMzd/HeO+/h8sWLqJXL+C//6/8Kz37mM8IxSPZYmF/EB++/JyyEYBzzOfqtHT9+GBcvXsdP/+FneO/d95FZXm4whAlIcR/ic4lhfOlLX8LnP/85HDp8QExdnatVIFU017mQ5whOfsYQ07mmnnxQmAzxl0XK/0XDOH36uLpOGTcZw0w9xRi2KoXz7KnXK0vWeP7uHVy5dAE3rl+Vp1eYZrwdYWE1lPBYnFuQZCXByOGBfhw8MIkkc7NKEcUdEjY3waM+QXtKkbKoy3MDQUcy9eWB1kEJIJO1achoOEC9Xd1AZgDP4m6hVsc2iw6xBHrGJ3Hk7OMYP3wUqf4hCvJoZpB1j4qMbCwmGyKpQh0Z91Unl6M5aWYjDa+DhgGt0wgXaN/ounLyet5o1nd47e12aSns7VfN08rSvfP14cbO0ijW6ga7wqjJGJH8FpDM9I9++BNcvHhZBaGpyXE8fu4xHDwwhYHBIWzvGGlSOBLvP/0XKDdNAqG8U+xB8gLnkqSXqiQmGlbh2eU8IxOcJ7Bs531ThyDRUv6AhYLDUfLCVFhE4D2U1yRZzgRVJQFLPCJs2vI0hE05Jr0Y9QToY8LEiN9wbfG7eTXGxZgW4OyKBz73434pQJwgcsVLrzRXfwPLcXuhB6ob3xu5RTOae+kkW0PG+vYx15j8RlQzY2GLjXw9YjocD5K2OD68LkrPEKPj52WRjl5f/DPq+jO+8Ly3MEdfry2NLc9PNL7d3iQeuKG1RCWQUDu7B4hDBY38TPNZEj7VHWHSR+ZP5fNP85OyTkTLrUQsYeHF3WeT2nKEx4ZRrhGfKQHIxFZroFFAanY1CehXEYfFBwPvrXPFeU4px6HaiDdlVnnV7Y8mGWjCcc5LQmz6kBjxIZIXwxEEiae64o6UTJymPX9O6WXeB35v7wgJE2SRRLJKrgBgPpL2pU5CFbza78e4/7Sb2l5A35KO/9CvRjLW+kKNl3Ufx51Y7j0aNT6t/9QtV9Qaie69Sm8uwhtOcJzM+OXlDBYW5pBZWsTC3F2sra4IcGKUZIsW2cFmvNouDSTKHBD8o6ZbX3+/JirZnDsFez25Jhd2HNsxKjCdbFRKSdDMYWtzQ5scJV4IBlFXna0cZI4r6GTN2NRc2W3jYzAX28WB0Qw0XDAMNAR219c2tEGxkEAgkyA5q80MNAThOVlUiXQu2F4PnYuQ4AbnvmlzpdWaRlCXGzoBU7VpO9kWFiNotGqgZwXxWNQxcCkNRA1fMhFzYvHzmk3qx1jmfH3edwYbvv/W5rY04O29aQZKpigDSVQMYy4GbkTeHETmp7wXYWPai20v529uqva6BMc4ntLfaydDwYot/LICgJloMqCQpa8KbYUSOKZhFwoH0BkPIdUdFxM61UWjUhYVgiqskJHLypka5RR1Avp7JtkMJiEB6DSL9GZwFRllsnDD0FAs7SjQmr+BVVetalzR5+Rmw8Alrdq8dRrw3kkGhmBfR0StWwTFWajhPKTBJoOML3R4qaVqzdjDBCN9SxaDr3dSF/PfzSHeF44v5xdNCMk+57Xwi8FGQSdE1l5FgZ/vYZ0X9ncGnJuhCK+Xh8e1NRYJbI6Mjw2KKU2gnkGeAL70/dXVUNc8WFjIiIHb2dmOWMzkofwmZObAHWJZsKBQoE5Zra7qNoMjmZg0k2Ec19gTrChR13BV94PJBL/EEO/pUZBk8YgPFlwGB4dw5MgRzC/M4fr0VUny2LW1iwFdKnKTYCEojvHxgxgcGkOt1oZ33n0fyVQaEa45SjvF4hgaGcXo2JiKYNvZbbz3wSWke6ivX8LdmWncnr6G1cUFxMNhPP70UxgcHsbG5rpMXpgE8z3Xl5e14ViVlwz3Ei5duiDpls5OFubKQICbEc2WWT3vxsTEcTx+7hmt4RXGstnbWM0s4tb1a7g5fQU7W5sIBurqbGBb7JNPPI5jJ04opr33wYf48KMLWNvY0AZXLLPSzq6YHY17cYedNtx4zfSFrY40oR0ZGcSp0ycwNNyvQwTBXQLWtpEHcP3aVdy4cR3ZHPXZO2TkG0ukVGmm/MypU6e0Yc/NzirOkCFBYJCse3oh9Pf14/KVy/j44480RpxvJjHVge5EGuEgJT0iMs1sC7XhwkXKctxRdwvnOjf/0bFhAbDsHCALnZIp2Q0aDMell8/rJGDM5Iyxj3OZYL7aJKsVdKe7VMAjO399Y92Kp50RbbqU2RmfGsfdO3eR3aDEGqWZwlp3jBfb2/RqCGms2EbJYuv2dh5Li8toazO2wokTxzSHac5ZroVkfry0tCbALRFPYXxsUoUPmrXyq6+Xxsr0UikjnuqUSSmvrTudRndXj+bq+tomhkdG8eEHH6rQSnYFk4OlpVUxXHigYjFteGRIHQDSIwyFcObsaRXSmKTGEnExn9Y21sQw4deVy1fREYognezDzWuzWJpfx1qGxl5t6Eqn8OTzh3D8XD/mMtcxv3BH13Jjeglnzh1DvVrD9ibBoHZU65sYGEzhzgz1L8nKCGm/YvzOZFZx/MSkQGG+v663WpGRKztLCMwz1qysrqtY19YWki76xnoW9Zrvwgk7b5sqLl+clpwQjXk3N9extb2OVDKK/oEu/OEf/KH0ne/cvo3bd2YUU7PZvLojTBKkHcFAGGtrWZTKWTz97BksLWYkJ0WGTUckiJGxEfxff/1tRKJ1nDt3ENFYO5Yzq9hYYw7Rgd7uIaBOEzT6daTFJlpfX0aXjMU7sLK2hGgciMbaJHmTzW4gu1VAT9cUwqEeBNvD+OTy+3rO0OAE8lt1REJJvPDC8+jujuL1t3+IfGUV84u30BYMoys9glRqDPFkP558+gUE6nFsru3g57/4Pj788C0895nnEAn2Y3z4KILtJSyvXkAguIrz599HACkcP/EsnnvuRVRrAfT0DCKd7keVh8uAHTZ12JZUGotQ2/jJT34I1Hko2MYnn3xkfhc9fegfGMVTTz6H4eExFQartSIOHZ7Cm2+9gr/96+/iD3//D5Ubra6t4dzZczqnvfXWW8ovn3rqacVo3l++H+cmQcSmavXu3O5edqwhKi2+W40/aGUuPSyP3Q/E8aCgZdz7Afd2kDJygx0UlME1mG77A/dk3P/pn/yvuHnlMtoDNQH3ZN3rNfZh3DMG0w+I7bnmz2PtxDSnTfYM4je//ltigxGUJjmh0SG6D3CvfKYFl2wdo10MPY+k76M/3wpE7wXY+fm9QdreMfeEDA1nayFA9GAHSraAvf45rZIq/no/DRCr9xNw3yzWeIPa5nX4QbHvhnnzTjWB+8Z1tBjFeRDFciJmfhxfM6j1c+FRAMIKL851Y/pxsxOOI/T4o3ALiOyBcy/lYBrT/shsh0Uy9fWzNp4rXK6qnxEga2rMsuvYM/y99KEAKh4yHePMv3UDLJfUQ/OrwZpz99ffK1/kaL3/jc+4hwW6a6zUHdD8MoUJ58HkclA/xp5xb89+NMb9/ebQHl/sxgW0ro+917/rOncB/buLeZ4x6Z9vT20tFPjDsAPwHcTgAXz7eC2auS1v3By7hxcyH2VOPoxx3xrr9q71R3r9vX/0sH//IzPud8Wu5l3eU57dW65tXuSuGIaaGKB+zbZ+lL1jsXc9tHYwcY3w395U8n/719/C++9/gJnbt41F7jqwyZxnl+DnPvdZsZsjnRER5CjBS8LWlcvX8Nqrb+Ddd9/F//A//vc4c/Yx5d937y7ijTfexk9+8iPcmZkR8U35d/8gPve5F7C9lcfVK1cxNzenDlHJbvC8VaWBPHP5UXW6Pv3UU/jmN7+Os2dPaIbyvKbGD3rDUXqnPaQ9XblVrSagivkmv3j+IXmSiS8JQcPDg8ZQliGn7afEGPjvDsrZdIT0uaiecOniBdylcsHcXWysLYtRT0lEnlVYmNze3MZyZhmZxYzkMw4fmMKZUycF+Oez9DxkN/22DHs7I8RBEgLsGQtZnCA+w/O+zsDEC3zXkm3MSgNCgXZBfTxPsfu6XA8gRzJnWzvC3b04dOYsDp58DMOTBxGMxLUnyIetSgkcsu6dObrrrinXK/KvqTqfOite8GxLrMKwg0bscftrQ+7NxUP/ewGdXkVrP/huz8+aMbApz8P7KN9GkT5bimUuVlmx1bANAsD02fre9/4er7/xtgDi4eEhPP7UWXl+pXtIwjNQla/EHJ/4l0yG+Z/AW8orlQXk87VNccFAelOAMKC+FbD3JrMkMJD0SKxDKhAu/+L/s8BFwg67RNgZ4iVsTJKXMjf0KiRjnp3WJLAaiVWei853kB3C/EzErYgvsRjl5Xp80dlAeZcnNPyFmnJlHgtr5k22jzWLzxYt/L3we9zu77a+bJEZAExymmfie5k85jWGC1Hee0djwzVskrBtwlFiUfo0Uos/ImLUzZu3MTMzowfxSK5X65ApySOUcYfSvTyTczpwfRKPkzyOyKQtOaUY046F7rJ4sfpbpAgNtHeGtC4vM59QY9H7bj+NkUB5J6NEJYMWQo1bkk6z3jpztCY1Rm0C4NvImifBWVLhRvr0HSXMbTx+Kq16B8S3C3ckEB+Wv58H7vk6pmBivycO5K9B94rz2ameCLR3sjo+I/O5ifZvPj4d4/5hu+N+v98L6n86QL+x9O8JKB64bxoCtKYwzQhkyZjlLP69m/9uptzOlIvBVW7DPARSh57a9zvY3KIEwIZjutN4jzfbqn4E/AjOMHgTZCHbne9JsMwzTQjEc3PkhGUFSuad1GwL0MGaFb2gqkQEPWdu31SRgKAO9du4/Yt9r2qVaUVpky0aW9m0pqytjIwX32JmC4Ov2y4Dva31bVV2ZHwRS6gKSCCEgYXyNwxAJq9jpiGrq2tYWVlRsLEk3AHJjo3DRciq4vDoqFrhGOAImAnALxVl5sGgSnkbgnvctKnLzQfZppRYYWJP8JNjR+DYs3RYWGAgJDBM4NQMX8hotXHj2HJjtGKhMVPI+mZ1lJ+DQYamjwSTOe4sgGisVF22KhuBTn7xfXUPQiHTLtt21UAlDpDnADc1pVbUmu7sQLizXQ9qY1M+IxiysbcOCGO9h9pCYrCa14F1cZn5uTNoYVcGq8h1A3gOHJpAWztkgktAkPfZc+m4uBnwCFoSqKLjOOczpRhY3OB7MjmSYW88qUDAhIYSBww4nWFqrxtwTikffn629VL6x7wXrMPEihTW3ujXjFjczlDF9Pa5NqAKOcF7guQE2LlhUcOd4DMBcgZYvjaLJ1xT/PItbH6z4r3ldbAAwkTMQP6g07un0SkZEQyMbWLT3rkzh/m5RW346XQCySR1CK0SzntkLHkylCmXwio3gT5zied1mhcDde9tXbCY4v/tq/T8fJThIAOXxS+uASaM6i5wBiwFyi6VzXzXDrU0Jqa0EaWX2jA4MIJoLIVsdkemoZ2cz9GogrWq+/kCkuluDA6RkQusb2Zx8tRp5LJbmJ25geXFu6QHY3hwAJMHpgQKW+FiUTImarlCUIWk/E4J65tMVNZVBCB7l8akHCMCYezRVFGxI4qJ8eP48pd/FZ//3OewvLiIn/7kxzj/xutiomyurWCHppvlsnQfafb7zNNP44knntSmNn3zFt48/w6uXr2OMlkO7UxE8ioQdIbD2KGGfo1eCRGxymVwG49J13touBfxRAQblB5ZX5XeJIsjlDpixX7m9ozAuWK5hhLZKSxcUbKnJ42TJ0+gb6AP599+S4bD1EGkPAaBKCULCKj4wrFhvGDCqHna0YHhPhqDUs4rJ8NMFjWWVzKYnb8jkJ/JCefcsWPUyR7A+uqa0+jLoFIoi3WfSrFziXMsYAldV0qxg3GCUiVMbiz+MoaZXE08mRBIznvN9+sf6EUqlUYhW8TWhsmJMeZTg5xsJ14DW3zlXxEyHUyy4tneS+mnoaE+MZbu3F6QB0CwnZ1OdjhgAtoZiSl2UQ6Nm/7I8LAMQAmUUqGKBw1+DspGsfsnEAhhc43mScD09I1Gp5W1PneqaHz37ipSyRAGB3rVReW7sWgGTD17ShRx3d2ZnVOix5hEM9tLl65iZWkDxXwFy0ubCFTCCLfHgVpIuvp9o2GkBtqQ29nCwsICEomUjF8fOz2JlZVFXL16R5I+7MaIRBJYWlhSgY+J8sjwiAyE2WLLjhX6ElCLnnNfRTl2rURCOHzkMCLhKN557wMlntzfjhw+hrU1svz7FL+WF1fALttigYXvALq7uhX3KLvEokcyxWImfSoOoyPIfY0FzqgKq+fPn8fC/BJGRsZlJDw7yy4FgsftOHr0oHxytvNZ1AMVjI4PY3xiGJ9cfE/r5bnnn8TK6rIkZIJtHRgcmMBOjntpNwb6RhFASJ0EmeVFJFIsilcR7ACSXZTBC6C4Q33NLZR3gO7kGKKRQaS7+zB5oA+vv/ULxcjsZlFeAadOnUAs3oEbty4h0RVGdsc6Eo4dP4V09wiOn/gcAoG09CgjnYyHVXzv774js/hAtQOhYBTbG2s48/hhdHcH8eabryMQ5HoYxK/86tfwhS++hJs37mJwYBTxWJe6ODjuBc5vasAGA9p/P/jwHUQ6Ibb43YU5PP/CC3j83FO4c3sRn33hRf/xgYcAACAASURBVIyOTqo1n8w2SgfRn+LKx9dx/OhxFRlZ7OV64X1jHOY+wvmo3EQ+ECyWU+KMBqxOBm9POtoKtjVyQee50gTDdoPAv0zGew8otRe45z7cYBILXnXE2YZ9p7pXBJB6cJLFcRqBBer41//qf8HNK5fQyc60aok0JP29N/TTgYALOxgUqYAHTQL3bC+XdEEwiFyp2gDu2aVGoIHdEs12XDOn3U/j3o9dK3N8X+D+PvrzHJ9dzPyWg+fDgPu9QJYkiBwY7vOVvQUFf4j9ZQFB8ap4uHayRjpf6gDl2VCthRm7hyysK+9rkdHx4PN+BQsrqBi7UmzMPUzte+ehg2Mpl+CYZU2Y0M9hV3RQ16VjmrmuU+ZmMo1VrmoMNT3beTW5Wel4q9YdoTnrJBjM0NZAJDN/2/2e/vdNYNHOXI0OAwee+/NXK3Dfeh/3zhM/Dh7QuC/I2aLzrEO8kyHQ++yBV30BofV8+NDhv09gYNrcWpza+7RHnYN2/1uALwsqTT4cu192XaQrGu0qh+x/kbqXLWumdUwNmLj/Gf1Rr/9RgPtfNrb+Un/3jwncOzmqXXjDfho3vjC7l8HsPoBiiJPisgLawz/Z3rm1n/SYj3///H/6n/HKq68pJ/agvpeCYLful7/8Er7ylf9IZxR6R/F8zj2UMZg5xKVLl/D1r38NR44cVI5J8/lXXn4VFy9eEFOakY54ByXrzp07K+IYPYVIrKO/zvXr13VGZEcsWf4E2W/euiXM4Vf/41/F1NSk8AYPuPt9wVjmJFe1iVhhJDbmJjXMzs6K0csclUQcnoME2kvxwGRveb5XIaRes/OUWPYXcenCJ8hubaBWKaFeLUnDnl5MxGt2cgWxgzfXN9W9nEokMTTQj1Qijo21jEB76tsXd7Z1rop2htHdlbCzaVtAhQVhCxU7Kwuz9+aw+n+nsU3ZG3biU0ObBrxk3dfr2KrUkG9rw+jRY5g4ehyHTpxCV98gwp0JnYnaSQ5hmV41UgKM5jdXlVwO/3NSbgSCFRuaHiwcV48Fec13TwgkXsHrZd6vfn9nRG7yOvvsOvyZh958zHeYhpcFNj3xZueeL1A3iq/MYyQrwtev4if/8DN857t/p7MWO105V+ipwE4OfsYSsS7KjBLwrRQ1DyKhkMD4pcyS1CDW1td1HuP5nqRBEhxNk74oIhZ/RgCf50KqWySSNIVN6ANyLySYLwZ4taZzJ9fHkSOHce7cGXlYGSHUpKyN6NqpswDHguRAkVw9K9wZlvqiCc/enhR5P4B97z6mdb4Hr/R55W6c0/7Sx/RWwN6Pt5eQabRvqePOtNUtnhjZ1+viG4Bv0q48U25sbupsxfybzydJrSfdhavXrossN319Wl3wxEM5tiEWKaRlXxCGSSKyJU/EC0xPXvFIElnGbeVUEjjuppf2aS835WRwbL8jicJ315jskpjoXhrKTU5iWd5QVrLOnNe+q9XqaCYRZK/oBBe5ebfJNJbAPQmRwVAYwXbvuUdsgzivEUT5nWcQT3lQLuUZ9iGy7olBRLQje9a+va9tscKGvZROy3flWEok/HcvdWVrUvH9229e2W8ePELi+PBN5sHP2A/Qvwd6t0npGTX2j+ZX4+mmm+jTaN/W2Zj4LQugkXi4BFaLwbVYq5JDhrAHkd3fMcgqANBtWNIJ1BGnZrmBzgz8pidO5lcJK8sZserFOnOvraAjI1pjcYupWaYEDI1Dyb40A1rKFkxPXxMYQRPHXG7b0jea0HaSPR/SIpCxqEOD+Zn497Zh2yFDbSfO2ILXQDZsPku5BzZXQeYX8RgDlxnBEvAlWE52FpnFZLPyQWCVwBrZhQQOCThSC0vtNm2UIYgh1ZUy441kUgdpfnbKYXC8Bvr7MToyjLuzd3H5yiW1odFcVI3EAesQsFYhL6ljhwRu6L7lj69JyQMFp1pNgCkBO7W2SPLGjHDt89r/q61JWlIMQiUBbWyXE7AujSxzi/YHCen7u7Ygr83Hwo3JsdAcgjr7ZmKj4CuDOi5CVvsNKCB4r/tg5CTNES7uDvodsHpHoFWvaeA9f+eB+0QqhpGxQRTLO9gp5NSNwfciEMT3kfv55pY2Jt5DasBR39tAtnWsrq0ruWKgpc49ARQC96wkssoXQLsqy5R1IVhqPgPWeWAYfd0VRIwhYRu5fdn4W3D3yRUDpRma2IOFK44PwTWT4aFxM1vcLNiYLpnp6XP8DLi3CjTZx6ahRmY8AfC6GNLcIPidWQjHmWNw6cIMFhZWEGyvoKcnju5uFqCiGkuCdgR1OEdZc+lKd+vzcjPmdfHvTcON+uEcVzM03lhnRdgKC7w2/q6/v0+buxlDczxz6jrhfKHrOxsoykzSVHnlXCNrIyhpnGg0IeBxZXUDS0srmJtfUOD2LP4sJaC2tvT+yXQvqggi0dWNU6fPqF02u7WM/PYa2mjUKWZ2UPNXIG3JdM4lHdUZQyqZFnBIM927c7NKTig3FGAqVy+DBWMy5srsHmHShw70dPfjq1/9Kp558klMX72Cn/74x7h66SK219eR3zYJIkqkTIyNyRj2xInHJDlEwG92bgGfXLwoKaJcfhP1ehahUEWto5zjdRopBXk/UxgaHhKrnuznwaEeBIIsJK1iZWVJmznvDQsc4+NTQD2I6zduYjGzpPfSI5cFteIJmo+MDEu/n0xosqInJsaVnC0uUsJkW0xrq8yzYFq0ZJ8A9sCokkTG1lgiprmezW/LCJUyUWrxDwRw4sRxMfczS8sCiikJQqNLJvDUred6J4hO34lGgVFdQVWxO1go3Nzm+qS2fU7APdco19HMzC2Bl8eOHZfGZWGn4A4kJjUg6TNK06iAGZRRNVlQZLBz3n788ScqLJp/CguMndjOmecEr906W4DiTkHvR5CaYCeB9VIxj87ODpRKTGZz1prMLpxAh+I/JYFY/GMbNOc21wj3ABZtWRTj8mXRmp+LxVV2hCUSZPwvqBhByaJixeIzD4CRzjhWljdx+9Yi2uoRSeZsruQQbk+gDR0qHvSPxlCsbynh5dqjvBFNYqcO9mFp+a5MZtuDlAiq4cInGcSjNOYNYHg0jcdOnkY81o0P3v9A8ZsxnUA6u798GybH6sDBg+p6+8XLb2FtdRPpbppPT4jBUynVkUr1YnONif4OioWqtPzZNUcPGfOEYOJYRDQakj4qwejJ8aPyx7hx8zJu37mF7c08QqGY5Iv4POoRUsd/c9PMl4PhICr1MmKpThw7dgiBQAWraxmEQox/lrxQsz0aSaJQqGN89AB6e4dx+dJ1dIaj2gPa2gPo6kmiUttBva2Enu441jdWxGjayVVRyrODK4mhwTH84T/9PfzFn/8Zrk/fVPcK72dnLIhkkkWnOiKxDplNbW8XcOToaQwOTiKRGsFihuuMkl1XMDRAKaUeXLhwEX29UeS2tjBzbRZfePHXcPLESbz99i8EfEXiNK3qx5kzTyCZ7FZRg7GPn4fzSowStnBXefBmQlvHO++9jh9+7ztY4GFrZQXDw+N4+snn8Y2v/y46QlEV43k+b+9gIl5FrRJymq4kUHDvMEahGEzUapeEnhXJuQYMRCT6vG9KuysdbeSBe4D7vQeoXzbL3Q28tgBu2mQcUO+kMOxc3yKRQkCYeU2grmK09kvmEtqfqviTf/kvcPv6NSQoVEzyiAMjff7Ct1Be0xZE/8CAYlOA2sD0tFDuFkC2VEP/yAR+42vfUNck9xTGTh4W9LctjHuv290qlePBIb9n+nFq/blRx5uFkNax3Av6N1h/LsfYO+6ePLD3/kjXtgWI9e/vD7J7r+9+99PYVPf/Mk14yw/8ccLmkDtqtp6zneyD9yxoHqCbsjp8rVYQlK9SpcZ9zYM+PIu0oCT27i0HIDfHmRu1/NQpyBuoK2DQvHs8Ica/p/dM8mcHnmX8W5j5aNM7wIMBYnc4QEcaxd4Ar141oEhySvZ3jfvAA2mLwr3Ptz2YbviWfRY/7/YrsPnrbr2vTeBhN1iu93bdIfaaDlRxQIDPSf399GCBvbbuzKda9q33cRfe4l5l34LhPu+w6243QHlHMnNz/GEFnYf9vnWd7h/rdgP3rZ/t0w3K/hr3jzoWn+q9HuXJ9wHu/U5xzx335sktv/AWAg6HfZR3bUi32pz0U6spx2s/N+jol/m63/3hz//dX38bP/npz3Vul560O8cxRyQw+vzzz+H48SOSKfnww4+US1tHPT1PTIL2scceE4GHhEPK51y6dBHrGxs68xLkP3BgEn/wB/9EzHSeK3cKNbx9/l289957Oo8dPXoUn/nMswLvGdpffuUVvPnGW/jKr/0aDh8+JMYy9zrb37mOTXKWoyKyVZE5uplTMoefn18QvsCz2eHDB3Wd5mlDrXoa0xpgWMjnsLq8hNu3bsiIl1IeJCWRQddOshqqiEbCiFCal8AtOzULZQGAJLmRiESCxNLiPCIdQaQSUfVQlYo0Ma1I474rGbdzT3sbOtglQMCWxfGy88NrxD1XzPV1cMqJMhYRuK+3odTWhs1yGQtb2+js6UN6eASTx07i4NETGBk/gHAkho5gWAa12qe98XuwjQ1aqJjSvc0gjp3fEiUf06azsaKz0zJveBDKVNeInrzvOqN777999icfFv1M1V7orDXoS6BH45e2H0iPX8x+x2YWnmDmwZIK3d5WZ8dPfvxjPYfn/WNHj2J8jOSsXkRFBCxKgYLsbXZsEwymnA3PTQTvSb5idz3PMJTVMTIWSbQkqMaEa5lHonklklBF7EQS1vQKrNVE1rp586YVALJZHD58GCdOnsBnX3gOp04/5kirHB+nry6CI9nfzfxGa7GRHNhq3rXHt3Q4+HxG69/JGtt+3SyYtILwrR1r/nX3W/uthYFd8d3hUd4vQmdJt9/xngvPIzFYoDTP8STI0KiVMtEsmNDnkxr2W8JqCNDfZUHsymXp2fM+UhaT85/y4ZT0JZmGGKfJ6BnWwzHjuU2FK843zQ9ftXQkbD9fHFaneebIE5bLNLv5OL8F2kuGxsBuy2Hr8kTj+6iw4iS4pE5AoiUffJ7ya2J2VC0wJQxJ3UQMdBdwL/luK9BYAc4kfZibSxJQpF5HlmHe4eV+1D3QZka2LCTIwNZJ7LBwIuDemQjvAfEtX9sN3Bvb3hZ54Ntv7jWnfXDS8qiJwS+zCblOhkba5M9fzTqMWwyNF29ea1Pls4Wl0MJWctRsv5rcomomaVy8cjCW7ruZe3ptKV/5kcuwS/584mrGm5zo1pLBTWNzY03azwRryJCulMpitFDXmA9uLht8ztqqmI0MQL4dN5vdkoYbGeJs++FzxaJXldJY93aQMkMHu48GhErPqYX5wsohq32m0UWpENugvFa0mYVqSUgfmYBPb2+fNMG7u3vVpu8rSmQ7L2YyAga5gCknQoNVgvYETZjEk+FKoJ+BT/IJaytqbz91+pSM595977zkBjKLS2KZ8zNwrYmw7I1FXNIvh2n7hU1UF2gYbNQOJ9DdNkAZ3PD5eo7XxTKjDzGTCRKznazGDdUe1J5nEPGHBa/5KXMcvXeba79jEcHkhAgQ83rIsmUi41vyxDhiV4TMdFzXgFj2dQFwsRg3jYiuT1VYldxM008Vw2ANsQS7A9rFQpWc0s6OCgZ8kIFu4HFeYDGLLIcOHxSoz9cgSMKgQqCeRn5LiytYXFgWeM8pzffmpk2mPYsI/LexZ61LgGaw/OLn4PtwHpON7sF3XrOfR76bg89nVZaMCgKRTcY/tZqd7phbK9JuUwuVgYONGKJ7F5RElFzLya6PdKBarkgyh2xrgo/8/O2hNrGFyWS9deuOdL1paMqNntdWKlbF+KbMDu83pUbI5CVowc/L+0eAkhs+wX3+m0F9fWNLYBNqLPowUFrHDVnV7Ejh+JgcVRUbYjOzWNcpgxxOXEpU8H4k4uw26RR7lwkMN7b5+Yzuo793nM/U0OfmyLnLTeLAwcOYnp6RRvWBg4dU+KtWs6hVcigVsmJ6EDRloY/yS3zIn6JOk2sIUCSzlkwX3vv8TkGMe66nQpEyRmzJ5KZRRV16ahFtVHydidFRxDujWMlksDQ3h012wmxlVYAhK+bIkaM4fuykQHgZzbLQUa5gZuY2PvzwQ2zn1hAIEGTlfQgjlUzIQJPvwc4L6sCnuuJIpRNId8VQD7DjYRNbW5YcMcFNJLpx+PAJpFO9uHDhEmYX5m19ky3jun44D5loEWjfyq4L/J2amlCHDxMGjvGVK9cwMjSqQtXyCguDvI9hpOJpdQER/Of8Xltfxcb2huYaC0WMF2RaMIZNjE2YxFK+iLWVNTFw2M1BVg2BdcYBMZLag9YCXK85DwiTmbp+Y1pdRLxXnF9s+yQrgwUIJZMIIEEty3SPCpP5nbx5e0Q6pOPN4hCLuDK4pccF23yLRSwtLWiOb25tK4ln58RWNqcDGdcPgwm7OWKdnSoicFypaz3Y3y+gnuuI4PuNm9PaC2i8WykYe2l4aFhGn2trlMfhOqfky5ruT3dPGuHOiGI5gWauQ3bFHDjQg/X1W7qmVLoPaAujrT2CjY0cVtc2MTe7hHy2gmef+iySsS688+YHyG7soD0QlrF392AYG9klMaUZK65PX8bAYBoTk0MIddRRqhSQWVpHbruOVHIIy5k5VOs76OmLy9uBslRXr17TGHJPzCyT7WFdPzRd5pjT/4QeF2+/9QmuXZvH1FQ3+vu7FSO3N3cwNDAuzf2ZW7MqtHG90jyWkmpdXTGx7smK7+u1IifB9Z70CDpCjCMrqNTyWMlkcfbsE2KWXbp8Rc/rSnZheSmP9o4qEukYgh2M6SzkxMTcZ9fG4uKc7i2LcZzbpSKL8G2SPDowdRhrK5vyQkine3Dj1k0ZobeHA6gFaKAbV9cKGWU7uRIy85uIdfagVmNRpU8FhWQqITNs6/IsozPajp6+LsWA0aEJdHePILOUwxe/+BWsbizgo4vvo1CoIJ8r4KWXXsKpk89ibm4JU5M9CHW0YWUpj85IGl3JND786B384pUfY/LgJEbHJjE/t4wvvfQV9PYMqTg8fWNGe9vY+ITrDixpfy/VCsgWNnWgfvPNN/GXf/FvcPLEafz6r30D5848jUgHDb4J+NVRKtM/hKyqpHIV7lMGNFqxvHG4dFrdnLeMy2KPuVbt++WfDaCmhd4oXfF9vn5p0KoFjLzvdbRI4zio0+3BdhLeD7hnablSKuJf/ot/joU7t5HoZLG4osMyC/DcvHhAEJghr5N2tXqTUEEpNXZJqU25UkG+AoxMHsavf/VrMqamRwm7pTjADbaTY9x74L5VKueRgHvHxN7vua3AveUedmf2/tyPXyOvdT9oArmt5nf3Hpb3/r29zqObjzaPGh7UbfpJNT1Mm6CbP4fwQCfKkftcreemZo7ePOgroyczzGvJK0/y4+JISe7amwaobt4GrMuzlbFrBQb7feuYNud0E3DgHiHpG/d8Y8sboNg6fsq3pezkTAa9Rq67z1agcPy1Fr3kekMup8UPQKKQru3faQM1APx9xkzHHPe+/ppawfy968wD9x78EHzvX9dgrMZ688C9mz0NFuL91u6D4sJ+UjkPAquNlOU4ewEnD3K/N36UuNLCwn/U+LV7XB8ulfOAy3NjZ/5U+339/wncC/55qN78/anvnxa490U0zd3G/PWzbHes0lrb0+bxIKyllWnfGk/4//wdc7Pz776PH//DzzA9PY0rV64o1+C9Zq574MABnDhxQrI2zD1NjtbFYBLnnOzH008/hS996SV1JX/vb7+Djz/5GJlMBrVKRXKML3zus3jxxS+I8PHmm2/rbDY6OqLXPnL4KMbHJ0GDdO7hBAHffe9dfOtb38LXv/6byuUIzjLW8HdiZvv4LrNHdqPb5+GZjOebTMYUAMjGHhjo05Cpi0zdaBDRYGF+FlcuXxQpaW05I5lIMfLZiSuvtDpKhRzayTRnN26hiFqF+UZYZz7K5zC/zywuopDPoqcrieHhAaBG0tQOKpUCQsGAwPuw6yoMqUDppEDo21Y2+ToCio2Cp6F/xspXoRbWXRyOYAcB3F1dw3Iuj0IgiP7xSRw7/ThOnn4chw4dQzrVg/a6dSAQp1JxlXu1Oq4I21Mux7qoeCXs9CeIypyUefLqyopY0ewc59xgFx4JOsyVhXW4Diivjb431raum73AfZDneJ5u3Ibo/XRY3OE1GLnR9MQJwvPcQ+IaJVQo+UyS6sVPPhEeRrIqJZAp7cvr5GuYz6FJ2niPPZExC0UUaBbbGUOUsjVxGr6a6SuxLJ79PaGU371pLP3IpNVO+VzJwhQwfeMG3n3nXXWEUPaF3moE7ykn9dRTT5qWuTdQdnPS8lLDmXyDlIHIbi918mz+OQ0sy/3e685b/uP2+oZPTnN/uicH8rjmnv1wv3jhOx8Mm7I1yDG0vMBkpnlm5dQ06RxTgbDOS0dOFeGyivX1TaysrGu9EJuk+ez09WvqaFlfpSrBsuRxuD7l6UlGvSM8+MKRK++bFJbDhZrX3dSfdzQJy2ts8zfyqLA+IwkKwxI5lz6WBpI3gfk2M5EVocBcL/gc/i3xF+bD9t3JVjuWvSQrnRY9vxPz4M9MKsfWd5uTvQrwu3t4WXHdR+dVJKa987OQka37nREHHIveA/muG8BkGK2Y44sUzec3ZgKB+0t76ED3TVfuu1//h4L5+/19A7T3QLSlWc2b2MzemsnlgzIKL5fj25Jbnys/D9PeZsLX6sjNQbPkz4+1maf41iNzbrYqogBhV/FlRVFOxQxUuZyMS/hdoFS5pEC0k89hfXVVIP6O2PVZGTZubnITZRWMm1JZ4L2mgIo51tpq990OEV5XkppmDJL6m2pVDH0GZgYsVtGpb69WNraqVA3o5b8ZvDhRQu0mM0PwzTSqkwLy2UpNcJIflMAWAx3BUFbYqVVLzWdu9Ay0rNrTUX5xaUEB4ty5c6rur64sy7Dv1VdflZEkq3NseyIzmEFBPWANFr5n8/iDixUXPECuW8dKMYFnLUZKVJiUD794sOdmztZw3Se12JvrNMF7ybUUCbxzHJqVaneUUSGG95i/4+tyHAkKEWCzsbV77dn73tiCm6WeF6aeu1XgaDjBcSIDlnOFY8JWPM4DVpMlsdEO6Wi3ddSwsbkqkE0gXiQssJoAmskA0Am9oGIAZT9YbeZ79A8MNsBgaj9TG3tudh5bW2TSevZ8QNV63kPeZ27m3Eh5nUyKjPVgQV0aaCHKD5i3At+3kwBm2MaBc0MV+lpNrF8mbQRPbI1YEmBjaECCtZGZ3h7BftvMjQHAAJ9IRhGk3p0r1pR2yCCuIZmKYuLAMEaGh2TuyQLI1atXtLHys6u7I89kyhjHel8ylvXejgmh66b3hIHlLDIUyOwMtiuarK9nsblBnfaama4EqddPjTtrh2sUYggoUfpKB9qA6QW7zUBG1MEOBNtYwHMbCONG1eKC2vAKO5qDxs6ndlo74jGarx7CzK276OkZQFIGUAW0B6toD3GsCN7n5I/B4h7fk/fOAPwoG7PE9qXcBtcodSVZVGNFnI9iid0ZJVTrFRCTCRLAjse11tdW10Ed2jDvI6WteB9pNszHTlFr/8zZszhz+nGBidSxpInVxctX8fprb+Ddt99GRzSIUn4VgWAZ4UhQ+u+9fX1IJJKKiQQmDx2aFBBXruygDkpT8bOxcGBVfRaX2gJhjI1OmK57ZkGyLGSG0vhyaXlTzHfOeUpUlSq8BxCIHgQLLHGMTfZLOoWxgPGJeuaU6Yl2xjB9bU5xgqAsY065Ri30IsKRsIxtKVHFYg4LkseOnkAykUIk1CkW/8ytGRW7ervTkiYjY90XnthNxHjNYiUBUxZ6eJ8Zi6lxz3vV10tJmbiKmXy+pHWKZaQSKZcw5iUxdubMacVMSqdw/XAcBwbJUApiaXFR78P1wznEZISsezJ0qS1crhTVlcBEfGx0RGuRoLv2MDI4qzUlsN7gmgzcwYFBrC6v4YMPPsDQ0LD+zZjIceB6ZqJMhguNvfv7e7SPsajFtdHfl8bkZBqb67fw7LNP0NoX0zeWsLrBQga7W2ikvo2lhWVpyncluiRJk9/aQXmngkB7FWMHU6gHcwiFGZt5xKf0HAuZnSrQdXQE1FWzk23HQP+YDpcsZBeKOQyPDqpAlFlZlr4luwLIwGFsYpcMJXWWltZx5Mi4WF7UlST4y24ZjgGLOjRhJWu/Vm1XgZN6/MVCXmu+XMnLeLy7O4lMZk7+AyrKtceAGvfFMKLxOkbH+vHuOxdw+tQpxanLVy/I82BjtYAb11fRFirj4JEpHD1xAlvbOdy8dVOamZxvXOM0pGdcZdLMeWixhia92f+HuTePcXTNzvtObSSLte/71vvtu29zR5qZO4tGs0iWZClyEFj+I/8ERhAgdhIgiR3EMGJDsRE4QJBYgYM4kaI4sBTZlrWMJEuzaGZ09zt37tK39626uvadZJEsFsng95z3JVnVVd19RzLikmq6bzWL/L7v3c55znOex3I7BbODVvuFn/9Fnau/9uv/ly2vLtrk9KiNT/Tbfon5umNbGzsyt93ayFhHe79tbOQs1ZG0n/vLP2UrK4u2tHLfCvs5u79wX2ttbHxS7Pi+vlHr7R62zq4+u3X3qg0M9djY2IzdvHHXXnrxefv8Z3/KKk1t1tS8Z6trSzLM7e7usGvXr9gH739o3/veN+30uXEx6S5fvm0vv/hZGx6asr3cgY2MjCl+iJJ77J+bW5v2zvvft2xhw1Ltabt9845d+uiqDQ9N2C/91f/QJkZmrbRPXFS2jnRK0k5lJGAMNhyxl3e0eZcW5whSbp7Qy/+lzL7oSQgb3fEqzoeDwwhqNYLmh0LCY6Qk4r8/CvZtZBHXQ+3Gdz9GKif8s+7hIcB9ab9g/9M/+oe2vbpi6USrNVcPBFgIqKfFGbMvFcyr1tTaKnNkZNZgAXEW063IWkfjfvrMJ4RZSwAAIABJREFUBfv6T/2Mxot4kEJw9DlS27dALo8R9H3EnPa4cPtQwk+CG2L2o8yz+DqxvmLmeoShdnQ8POyrF1n87w67PhQcjd46NTODBnLPQ3OG+j+SdDn8Vgfu43z0Vx2+BrGpDt+A/1dM2OLfAxirHMOd0UK+EViZDQYMjWD8IVA2GIEeB9QeBWDqBZLA5JYmshODeK3iafKL2qX6atLvRT+IkAxFUABWP7mHX58i9UNyMSS+mLIdzfM853Lgo3GdNBY7Ikv4wXF/+MCRx6m7NT7fhtpcIwPfR67es+HPK3QWHPMRJxUL4tv79KwDkOECfOjD+z3sXhqfxXF3+OfNtY9fQ43rKkhCPeLeG8eo8aVxTdaJdEeXQb0Y9LiFhcdcog99WewfiRJlh675SIfF0TJuGNJDr2pk3TcWuOL7Nlg/hyVfX2/HXqjW1/HFjqPPN4LzcW7Hf+c8FLAUgPs78/fsd37vD+yDDz4QuYDYkLyNuOill16Sp8+bb71lN65fF9lEgF3oFuLMgJz38ksv2N/8m/+xZTL79u67P1An3q1bNxVvy7tpakoAMEAp+f/Fi0/a5OSo2Mx01JIXxSIDefndu3fsl3/5l+3LP/ET9sqnX7GpyUnFluqYC0VG1h/nETFvZNun0wmbv3dfncXkW7DtIaGIqQ9TO9Vm+WxWxMAPfvie/fAHb9v2xrqM2xNI3TabupfpqsySO5aQXCkHmRt+3m7JtqQkbQHt87mcNgV+Z7APP55eKxZyVshn1b0KYx/fK39vN8WNsnaQAsEWAmATfPiCTG4E+g6I/cpWLFesraPTWju67O76ut1aXrX5tQ1L9w3Z5Kkzdv7JZ+z8+Sft9KlTdnZuTg128vJUkVc7qFWaAe85qb0gEJnAzAvya/J75EzeevttKScQm6mwcu6c5kKNmApGEs6BuE80rlFU4JuJ0wVeVqylUtXzZS0c4PkFCAz2gvZ8AOzBrvQdiI4QWyFB4RG5srJsa6urIsisLC1LWhnCa5wLsaPLCS5FdR8jb4PKg4hKkp/tlJdad1+fpDrxkqODkFya1zpmgedh0twDD6lo/BSJLd0bCb8q4vM333hTa+XKlavKn6emphXjfulLP6H/Zo5Hxjr5a1xvkTFeiykbOgyifI6frQ2F+gaz+sZzvXGtHxfTNJ7njZ8X94KjZ0t8fdR/lxGrJH491tPYiezhnxzNUNlH6GCh6xPiGR07EBylsrCXd8/PxUXlrQD2Li8Npsd4H3g8Wus+aNa88njBySHeWdOwS6qmWjeRjax6Lya4R4BrzoO1IGHjevHNQUcewL6pmZylgU0fvIbcENaBeoH1EK0DmO8ylQ7W86f/3aPWaIwrxn7o7FGnRATsZTjtiLwwLv0ZPKTJvaPHkeJPLx5EjpDv9DEObQDyI9M+FmUCGVlQU62mXo3A/cPOvOPZSIcn2J//aD00ST32qQc6Hv3UbjMGjH7v4UBsCL7qoUG4roZKrk/wEFrVPSD8E2Cuq+UnOgaHdp8AMnq3nesqOSM/tDlowrvTsQPrzvBWdUuA/Z5Ys7i287274zpqLAxee4DJYz5n21ubSrgxx8MIUXpeSgjYqaOsCQxpfq9uJOL7gTNkeI4RWAa0B4xw4L5PGmKArjFGAJQCCEbqhISOn0ubUxUm08Y3Ogojc8iGhkfE1kZvmd/hNRzMbKCA+LFSpKoqUjaFgjZaDgg+n0366pUr9tZbb9r8/F3LZnaCXhmJZFFMMpnsVsvWJkPShG90wH0qLjiTTN8hMeB1gKDOzvf2GU1u2OAA9yV0cN05Wwx7QGT+r+ZI7c7vcWZ5oM/z5RlVBbIB1qe7MO7196Eg48zxMNZq4XMT2ErZZY8AoqOTNYESBw0sW1jMTGK6FzjYeS3PC/B0UIaXFdvbz9hOZtP29rPWmmy28clhm5mdErsYEJ0ODu4RPX+ANjbdJOxxtMFLBw785PICQWFyFosl20cLu8xd+pg5GO06ZhHQE1sxyOI4IFKxXKag2AON5J6uLh18zDOXwgnPsyEZBiDj4dfbqJlHnpjF7ggVOYIOovsxNAkoRyInHhwHatsHrG0TU3R6elLGnawVwE2xEYOhy8oyhS/XDCfdLBRYJ74ptqdaxD6HNY1Gviq0miMe4JJiAhBub+8JNGqqNFlLG2yThCVSra5FWK6qOi8z0WY6HwoBGPGuD8kRyQTIdygquslUWkUyz2+9E0ZBFB4YaUD1Lm3kjNXOTk4FlZmZ0zY+PqEiDUDgzs663bx9VQbYFP8ABSnk8B4YAxNowtAtlygolO3cuSdsZWXV5u/O6/pgkyOVA9hcLBUU1LW2J62rt1vzkeeV2d6xKjInHFKlsjodXHDOtGc9/fSz9sQTT4kZC7sW08+PLl2xP/rDP7a333zTDiSVk7dUJ+u1VSA1TJj+wX6tP2S+Zuemxfi9O3/DiqU9a26tyBMCbXKCqcxO1rKZPTt9+rzNzs7Z0vI9W1pesLU1KvhZy2R5xlUrFDBadRkzB7d8w+/ubreJqQGxaAC4ee++fubMtKWSnfb6a9dEsKSF/6BSsl32HbQq9wu6hp6+Hpl2b2xu28jAuD315EWbmpiWhMuVy9fFuqdwRCoPcMy8gbUSNeopNrH+AJBZM+VKSWuSf49G2VwuxaNUIqHiCOPHa1lPFGEA1hUINsEeX9f6IuCkaOcFjqoCJQJbwDXaQnkOGAVRnEEKqVO+Bl0qIKABz1q8fvW65bLMbaRmUiqwunlzWQA9WqGuI+mFTc419jYAcKbttWs3tCcxH/ks1lAq2WYXzs3Z1Y/fsZmZcSsemF2/tWjjk+fs9JlnbXFx26rVNpuZOWX37y3Ye+++ra6RfdpZ93I2d3rKZs8MWrawouJU2XLWN5C0wt6+Ffb8XNs/2LM7t5esPTFg01OntJZ/8M7Htri0YhNTg9Y/2CV5HLonRoaHJOHDsyaBpKAHK4vuKNY7Z9e5s+fULnvzxg17/fU3bGzYQea11W0bHBzVvW9urkrSaTe7I2NZZLi6ut38mmQus7tvyQTmwX3Wnq5YuqPN3n77fY37s8+fs3SHF4Uvf3Tfrl29J0Ae/4qhsSkjt1xZWdN5OD01rSKOn98uJXPq1Ix8TUhgF+7dt2Ju37pSffblL37VegcGdc3Xb12TfE/fQKdlsuvS0ad1+PKlq9KXv3njvh0cdGifGJ3ot0SyquL57NysLSwg3XdgExOzNjU1a3fuzCtxn5+ft6effV4Mpf6+ISXlGG8/+8yLdvGJJ63StGdXrl6ytpZ2u/jUefvBe2/ZrZvztrq6ZFPTgzY2PmrLSxt2/fpdG+gdtUK+Yk9efM7OnL3g3Xg9yBe12Qcfvm9/+M3fsrtLH6sgyPsV88TKHfbKy5+zz7/6k7a1mdF5hg4uMQBrs3Lg/ihuAOyMRGIsJy44OOj+O0wRP+NUoTyGQX8UJHoUcP+wiPZRwP1RQOUwo5d/9URGr6uEftL43zVWMKw6TAvrUjnOuC/Y//AP/r4VMjuW4jlUSi6zEFg6Hsd5ogGbiM4T4kAZ2AWjL53t+xWbO3fRvvK1n9aeQNxLkZ/xehypnJOez1HgnmQ//uwo6HgUVP4kWUR9PB0sjrHh0WRWTzsyCmO3X/QriunBA5Dc4SsJpYHA/gqgdG28jgfbTgIljwN+47X7pDgM3Nf+LVzSscBxkyfJR+/9pOce0yaBCWKKehobO4zl5xTQyqNgMzFS47PmPapi5PmXYtMG8MeTc2e7xccc56fiwiMFj8j4jO93nERSXF8nFWsEhBwxUm7cEtTd0NCdHNdn/RlG7d8HZ2R8TWNWXM9AdWW1QuNx87lx/I4D4R8FzD/q3x+1ho6uuWPnaWAXNu5jtfsO+fZJwH2cA//uAfccC+y7jZD68aJIR5XWItO+Xt5xzMWzxQfQhrAOjhYY4/o4AU85AtyftH/EMTluvcd9jn8jHkI+9df/n9+wjy9dsrt37+qsBOQcHxuzV199VbnE22+/bR9f+lixIGx1ctIxSVHOKD6ng/Pv/b3/TucyZMP5+QVJN77x+uu2tr4iSRM0yfGIGh8HwO8SuYH8VGx4nd113z06ZP/BP/jvReb73Oc+Z6fn5ryjLsph1CQ86joLxKvke5ACie/ANObmpj2XM7PuzpRldrft0gcf2Vuvv2FXL39se9ldhGmtFWJaS5N1QILr7NA3QGNmd8slNZsA59OWTnWIxZvZxYAW/rtZX49refdLwrVZ7Pu93K4MapsMUqDJANf3O58LkpNFTiUw7rX/NUhwccW6aoiT+yXbp/MaX7q+fru3sWULm9u2sLFlTe1p6x+dtJnT5yzV3mWpZId96fNfEk4AcYUt14HFihj3APfgV9rTw/vLe1ESws127do1+8Y3/sDuLy4qd3jppRfs6aefFrMc3EDkTb8JdfC5a5sZTi2t/LcKy+6BB2HGiwb1QnS+WLBsMW/FEqz4gpUKyIHui/AE3gXxDG9DQHpAezo8eF2UY4FwRVzMfOOZkcOg+ABuJVPUTuLxbhFFyV/5OwSx7t5e+fjgIUcu1YbfXdAgl69bW7J2NorkIUmmSMR12RV+hn8lvlWQmT788EORn+gUoSvki1/8ovJJOpd5QMI5fJXX2NFxXTqxS21p/jwj+/4Ik/5R+3Tjvx8984+eIUdjBB+WwOhufCPFln7OMzecYBJIsFKqCB1zwXgemRukcW7dvmuXL1+ze/MLIpRCcuP5QGRkT5AEDvhcAwnBFRZcEsf12iFFBjY/6zYA7Ip4IA6IPODYqvDVgLFKi78FQD5I2cCYZ04H5nyUvEGfuh5n8P6uVe8FAiRxPA6JevOsSf7Nz4Mo5xzB+gDUB8J2lHsSyVfUef/GX9C/64Ih7iMZWf51tr9ijjrNpC7JFz6/Nl4KlaLseQD2A2Bf56xUrelfvnFUKudxjJF80vqXL4Ljvx4N+h/7ewGXaahH1ILCKA8T2z+PBhSH5qmvpkMMFgd+A8siDEyA5wVgRQA47MSeBInJXtfpigGuJlUISOOkd4Y3qZ1/LgAtwO7O1pb066lSUWVE5126pciAtDTpe3NjzW7dui5DWlrFYadS8QrTLcgVoJnuulwksc78DmyXsBAlddLaog0PJp9kSDAuTbZ7C1zaq4cAt8XCvrTTd3dgNO6rCuyM4DZJ5kxOTgn0QOJjN0PlbV1tc+iJ8R4k/VTX2WT1ean2kCjBik2JCUqVDimG+XvzdvXqVVtbXZZBZbUC0AswV7BSMW+wyQCOeH7+DH2eeRs3hhr1pEmbT1urmNMcTMzBKNES6UIUVygq8I9UCTkkHPT3EfcNsM6wIfGncMGz0rgVipKtaE+3++8ghYR2u5y3ObidneSdFixks57ebhsaGnBJliI6w36YA7TyqcwlWo3aWtoUJNF9MToybJ/5sR9T18XqyrItLt+3TC6jg7i9q926+zttcLjP0p1Ja2ouSw4GsJvPXt/Y1Pg58x3GPDrBGGe4rApx0/4+86RqHe2dAp7Qr+b1HNYArNwPmzDAE8+O66KIgYQIRaO2VmSeOhy4b6brYl868g5Auj4az5LDN5VEZsUlMJhLyDNRsVSCB67C4Rm09yUrH5JHAk1/jevZR8ka7zqg0u5FKAo6AJqMh9q16O5YXnawM5G00j5a21k9h9I+gCWtgujvIzuETrhvirwvXSS8dmNjR8Ur5KzEqE2nBZgyXsxd765xwJjAUUAhALLBGM9bbq/gevfIFiVg3vvhwvxT4SaYPruJtWuLc0auLq8J0EOmoqWpTWyB0fExGx4dwnHAbt66LlkZjJ3hU/T39Wh+ASZXDqoqwiQT7dIRnxifUkHk/uJ9SavAckgmqEKjb1+yfRisbc3WO9inbg0ku9iTCKRLdBLUTJO9qEHxhDZXzDcB++bmzqqL4fKVa/b9P3vdPvjh+1Yu7lkTOvxdKRmnuut8WsU85KQK+3kbGOi1mblJW169Z1s7q7a1hXwQeu4JGxmFqd6tWgHzNdmWsExmUwx9AqncHhrjvdbe3m0bmxm7O78oBjwVeO/8cP+HSmXfUkkklzqsoxOzqwNLJCkGddjGZoubUhPEtzQF4+eM7ZfcbAdZEfa15eUNs0qTjY+OSc6G8cFgF2NtJu5eNiuQFc3E9fU17VOwkhKphJhM6oYpFDRWJC0y0sQvpaVFgC3tn7CsmWMC7wtFFWxYSyQLg0ODkibibFhbXVNwxHt293SL2cQ8JYjKF/cljcUcRlaNZzU8gvQOMmU5Gx7us3NnzmheANDSfbC+uilGs7TAAxtiagZA+UAttGLo43siHUjm0qidOXNKn7ewcNempscFDmb3svb0k09Zc7nJvvudb9vExISNT02p3XdlbdvmTl20Yolujox1dPTY4v1FJVG5zI4MjDtSCevuS1nvQLutbyyatZStpy9pxf1tN/wtwAgu2sbWhq2vFnTmIM2TSnTa3dvrkmUZGu22/sF27X/r66sqaA4ODIgxxjhQ2KRQPD4+qYIMRT1YRcNDI1YqFO3dd96zRAvdY0jI4avRZ7uZbdvaXHXwt1qyzU38F5qss6vDaKulGFMsVKyrY8jOnDlr5SqGwqvqlFldX7Vz54ds7syg9sqVxYLdubUkQ/PefthMaVtaXleQSAHhqaee0Z7BtXOvFOZOn8GvIavi1142Z4M9g2alFpsYm5GJ8Kmz5215dcnWNpZseWXevv/aN+2ll56xyckx7cG0Ue9sl2xpsSB5oOWVO9bT126zczM2Mjql65mevmCfevmzdn9hyb7xB79vlWpB6+8/+xv/lY2MuKwQxTE0/ru6O2UStrq2aDdvX7e333pbJsfZfMaSbWnpy/78L/ys5jLJ4y//8j+0RGvafuanf9Gmp86pgwZ2Dix9fFvy+axl8uv2z37jf7f3P3zfpiZnbW72nH36x75o167dsWoF6a8WFS7p2Ll27apduHDeTk2dbgjn6ozm2rkduK1ew/N/l7b3sfHo4VjUg2D/GbzwT/L1OK9uBNgeCdw3yDf470kR9Fjgfr+Yt3/49/+uVYoFa6ProOKMe/0WRm4NwD3anBOTkzp/YMJF4J51nykc2OknnrGvfu2nFC9QaM4XkJtKHiOVE58SRZEHn5SeeyTQNOpwBs3zB4zqIteoxioS8v74Q9DIumfcXWA9RPVxTMPPAtkmvr/nrq4qfdzXg8Cojx7naPxqBNU+CZB6HLD+YF4drr+BkedpzPGf7wlf4G81PJc4Jo2fWb/u6DMUDGaPAPfKafR5dV6Yrxb1I9fyqXjtjfrcjcB9/LzYMh7vIwINUVLhEMu8cWwb/t74u/Fzjz77xnnIWX7o2R5JReuOaCEXjGCHw4yHfjd28MQ9wwlFx3/5PnS8Obae4TEFlqPj+7CF8Enm23HvcxS4P/6zjl/nx137cdfj4x5H9/AnnDSPH3/x/2iv9GUfgHt1Dx0P2muth6VWK1rpIx/cnx4Grjde5fFr0F+hzwofdFIR4OgdH7e2eU0E7vk7+RT7/L/47d+VrCDd/uTieFfBnCdf4r8hocDChmAIIDo1NSWwEpkQYqrf/M3ftL/zd/5rm5gYtcXFFbty5YbdvHlbxfK52WnFiRMTk/KgIubFQ4hO90Ixr9wGvyLOn7Ex5Hd7bXc3a7/yj39Fe8jXv/51O3P6tEDESMQhP5ZBaPB/40wjl+RayL3AUiAEEEvL0665ydKpVnv3rbftz773Xbt66ZIVcll18KMAiwZ9D1rndOwmWiWVQ45N962TYiqSlWHNA6SDh6AJPzgwKAY9OvhDA/3qbj0oATTnrVDIWFUFcyRBImESiRqX7fWOAd87QW+ANOMwI6HWhhQZqM5B1fbBlpAwTXfYym7WFrd2bCWTtfa+QZuYPWOnL1y04n7Fbt9esLGhMTtz6pS98sqL1tqctNYEeAAlBID7YFAvMoAkJOTB6KSWFhF/fu/3v6GxI/f41Csv2tNPPWlnT5+2A6QaD6qG3E+LdPhdlhBMi3w94kwOfJdESgJkL+y7AexeIe9AroD3HQH05BUQS8CyKIRI5WD/oC53s4/2eTX4I/aqoIRfFrkjf8efDlwJ5rxA+p4e5QjIr8KgJr+WQWgSzy+60BMeN8F6DnPIFRpCcTrI3EQ5bBU4giyJY4kV+Twg6fz++x/Y3bvzIk/NzMzaF774BXv66adseGhQ6wqcpfY+NYPXsEpr5Gn/S6MkW+M+fzRmajzTjgLxR/ds//f6nhQa4BouQDtL7TXCVCTl7R0ZIrtKhsp3NbpGUFzNowaRy1mGDnR5COyoQ5n94erV6yL6sG9AWBTmg5yVcLg24R48m1iw497dc85NYaUjL1loMAnXpJcRrLAVcNR6cY9Y1Bn2EEx5fauz14UzBSkbfk6HULPL5EiShoJZjfHuvlF6D2E3odDVYHpb05uPxraBABL3ej/LnZTt5FMnB4nsGwF751Q7ASc0DKjLQg1U+Fj4HuCgvZ8h/r8Np0ssstQAe8fFHJ6se5c6695J4ccC9z9q4FCfTI8D2J/8mnhwqn0zVLU8+Hd1ykawvnEBnnSQNrIDIsjtk7nequlSKmGDDS2j0mdqYBg4qHg4gI46VUoeNPnqG4KuLegXAsRsrq+rxeze/LwAfNrdMXFga6f1G82vDRL6/byAe4zapKGGAUkZc0oY5GzEyJR4IuaTSXTfGluHn7GYSLAB0gB42cABKgHWYSMCaMu4oVwW+Lu+tmFbW9uWzeWkE4Y++BMXL9oTT1y0TIYWsaLdnZ+3e/cWnNGdzamVbmho2KZnZpR0Y2aL+R26zWg0A37zjU4vix5DS1pu0MPie7+Q0WFoVVhitNe44S6gfS3oB1xGX1vdALD03ERDoD0PKGh7aozD6RjHlsoy98wQRsNU/uQgUuUsLCAP1Kkvu1+BA95eFPEiTUgsA6gsyR0xCRjyILGkSnezDQ4OqK2KQgjBEM9YC1iHSWA3VzC8hQmORm3FJsZG7flnn9G4Z+jMWF+xze1N297dtmQ6KcY/30iFtHekBJAC1HV1pYOMyqZtbG5o7GgroziDDEt3d6/q+7DCc7mCQCpkexYko5PVtQGiR90znhPMdwA8Hub+fkEV1tZm18njGKJAoc1bgH+otGrDRHrpQPMtmQA8dYAfMCifd4MhGQcL0AyO3mWvyqqo1A5DtkUag5JFoRsBeRC5ve9ZX1+PtBNhCNNpgbwURjWwkDG5YdxkQJNI2b35u5qjXB8rmiIDQRqsZIBJrosxZQ3w2d6BAA8Cxn6QCpIUECxuNPG9ws68Yi0AwhI8svYBNzfWt2SKo6IPB3u+ZM3Mz6TPJZ4dxrSuqefzgQAanf6N9U0VPEoFngOFtbR19HRbT1+3wBskXmA9051AMIykR2GPPQPJI9dkHOgblCcFuoGAynTvZAhyCwWZW9I90NzWbM0JrqlVgDPmSwCd+ZybyMAGTyXQv/fqXzLZLtYsZqOAap1dPQLu19Y27datO9K3o0uGNdnd1SHmDAG6DL7VhgeIVNRaBgTcy+9aJrdtleq+FYp7Wuv9Az02OTWuQgLFiDu3blgms2X9vW44vL65bR0d3fouV5rt48s3LLOL/jV7YELFMJ4l3UtcR093uzW3UHDKyhSnYjhddio7YvyZ3xTKJCeGqWkR/e1mZ7AAPq+uW1rGVLT9pmQwzB7H7+xuM8/2VBzidyTN1Uqo7utBxsfZjILaljZfLzwD9ij3qcCcmqQwMpAIVnz/Yi0yB0mk+D3mCAA+iQqAPu9DoZdnK9NP86IVgDJFz+6eDhvo73XpnNK+OqMIcAYGhuVRcO8ugddN+ZvATKDr4uJTF+WvIkOmjXVLsFemCH7L1tmRVlBPUra0vGhTk2MyXL906SObnZmzcqHZrl+5beMT4/bUc0/KuBvN/Y6uXjsoN9nifRjeJdvLFjW/FxeWrbxfsrHRQSscbFp3f4uVKnnNDzwq6GRIJJpta2fDKpWSpdJJ28s1W/mgxWZmhuyjD++LDSXjw2Y6cZo1LomUn2s8N9g7JKHsC2j4o9sPcE9RpquzW0WYQjZvy/dXrbtrwLK7eevqwjeBrhS6PrZsZ7dozS3owJIc9kg6aS+ftRu3r/uZ2Nkv0JlkpC1Bp1CT5GPoGBib6HLZop2q5H3W1pG7S9q9+9sysSW5WFtdt9GxCcnWUbiiZZdznkLT5NSofBg4/1MtKetp77W52bPSrk+lO20Yo+HSnl2++r796q/9Exsa6bOZmVGx59L4SrR22/e/d8ms2mq9fWnb2FwTY2hsfMb2chXr75+2X/i5v2KZnBcd3njrO/bOu2/a5z7zJZubOaXk7sy589qvbt2+ooJWLlvUn5VK0d5661373d/7fXVjzM5N2tjkiF29fNOmpk7Z5Y+vaV3O0jU0MWkvvvCy4gKk8QYGe210DEmqLnvtjdftj7/1x+oC+upXftLOnjtr/8V//l/awNCora5uWX//sP3lv/zv2fLyqs1Mz9rzTz57GDJpiM8O65RHLfEoN/AJQOAAR34SOOhxAZb4nkdZxA7MR4DZXxXzsHjl7KJuTlvn87Y2Va2Yz9nf/7v/rbWUDyzRQpZyIK1exT9Nh6VyaAmGKUYirPZ1WtmRRcsXbCd/YOeefl7APXsP4L0IBa1tOstdpdo1TuMVRo37WGCPP29MHD1uawDyXR22FkeLSFNPMT1mDizY4zKCR46kkoVHvurQ8JJkHa9zH5l4x7xfAMc95qtf6UlA6tGfN/5OI4v8UM5yxEDzUPHnIcA9ccJJ19X4/oev2yU1BFqI7er/HZPoEAiEIa4XzVoUJ9e/lIs1SHwEkqEzkmNncwCwYu5UAyZC12QE7r0IUe8cOJrPNeZxMR47bt3G4pd3bUfm7pExjXld7Q3qY/qAzNGRDzlagDn8zyfru8cxOvr7nwSM/ySvPe7Z/KjA/aNy66Nz4iTgvnHcHhf4/iR780mvbQTutR2dUCjQXp/OAAAgAElEQVRs/HkkDp70np/k+mvFn4fcTN274vgXHS16HJ1HjdfjcWfKvv2d79v8/D0Bk1NT4/bMM0+pw/jWzRuSIKSLEWCO/Jz1D3BPnkVXMPkVfjSvvPKyDfQTw9NF3yP5xJnpCfmPQUpBDgdCC/kkMpd05dPtd/vOXf2Mzjw6WdGz39ratd/6rX9hd+/csV/8K3/FpiYmlOt5549LdQl3biBctiVaFQtDGiSPHhzoty4MMlOt1tZcsRvXb9nr3/8z++C9H9jK4oJBR+esTNMF3JG2ns5OSwBUojNThSxTVP7f1d0h4Bnyg0ho6NwnU9bX22cjQ8PKocBnxkdHhcGQhyXaAOj2pRJA7A3IDS7Dd2Qys4cK4ItzTMBFAOEg8wB4AvIdVOwAHW5A5dakbe4V7P7Wtt3f2LZkT5/NXXjKXvzUj1tnT78t3F+xOzfuWLlUsU9/6mWbnJxWsSTRnrTmtharNvt5LTk8PBXJkQBJq1VLJVuttL9n/+pf/q5d+uhjERJffvE5e+riEyLfEFtXZOSJdDDyQc0iXUFCAk8AqJXp6AGEvT3lmGA5sOf5E5IVIP1BcV8SOeST0YRUBq4HB8KDkLKBJQ8QT+clpCRINvy8k591djmDXkz7/pp+OXrk4Fk1slZLiwBa9YlVkbsJhr0QBANZIJZjPVZ5sPAdcUMn5XHuNanDGND+B++9Z5c+uiQmP7jWF77wBXvuuWeU85PHgafEs0z5bsh5nSXuZE6+hCGpCBJIJeHMaSywNYL0jWD+4Z/XY7AaL6Uh6PJzM2ijR4KkgPo6YB/nIrEexF/IYE52rcp/bXtnR4ROSeJsbEreFWyDn/Pn6hqku23hbhEziZLK7DN8J/BODAUUl5sRm6TOrqezu8Y69yIqhKYI3lNMcKnlKDfjY6wO1aCUgOZ8BNwhX0Q5GhUh4rdHQ/7/0XdBGFVgzDfIHfqzq1N4nLDdQJ4gDq49R5czVDECde8aeM+ewLdL5ThO7Nhs/X5jI3BD7NgYS8YuxfhnragU8GS2kBop5gTG/Y9yUB4Nqo5/j8cD9GvV8PBAayz7CITXqhCHQfKjgH48yGKiER/ooQcraRkHIH2hRa3G+MBCcBtuKIL7miUC5cNFxuqI2kJ8dgL8A862p1KSygFYw4EZHbb79xdsafG+ra+tGCyqShltqKJai8oVmOEHkn8AuOfAAKThTWWgWase+qbgunYu3ePSL65fRVXLHZ3N2mEudwHId1pPd7cOS9iXVMQ31h20x/wQ4BJQua9/wJ5++hk7RUX2oCLA8tat23Z3/p40wWDn9/X1S6OZqiQJ4sjomP6bRBEQT9rCm5v24Ycf2Y2bN2xrc0ubPPrJtJwdAOAhByQ9W08S2zAoTbpUjbuPY963L0CZjZuNQ9pnAVCPZ2MsyDBM7o4Ow9T1zr0KTosTkiMcuoD3oTwm4J9nh1SFS8h4IuvPjtdHcxXAXliGUXtNLvKh64H5ENm1gEkUOggQALOJRLyw0KRroeJJoEP1GOYAwP1Qf59t72wKKOfQLFfLViwVLbOXsWK5CHYq9j9a7wBqMpKlMACoTEJeKllWhi9Zr6KiZ97RoXYhxgoZla7uXgEzqyvrkvZhXFUJp8ByQBUV4J5iR8pBvGpVZjGSZoLNp7Hgvtxk1tULqjV9ewfnvRKu1nteH563OhJUfAkHZZBkclmQdlXaubaxsTEFjwA/MOkpFgFaAhidOn2qpiUOeMa1Rf1trtGNOit2+9YNHaaMDexWdNSlbZemIEDFHLmbens9hzPjgf49Gtlu0MuzcUZ0TLhclskDYkB6nhtsAgoDroPmrEe6VfjdWFHmQOJ+CHJ5b0BgAiS/tj3pwyrBVAW7zXr6+m1kdFR62MsrizIrJohC4xzNeh48VWmKcAAuFD36+/oVpNEGilQTTBAkdnh9Ex09iVa5miNOAltChatg5sizoZBA0Mr+wfylINDakrBsbs92dpGIQQKMPaOifYIxIaglROF3CW4ZQ56ts7q9QwnmP3OKrolECm05uikIMPcFqAPisRepAyLRaun2hBULFJVYpzzDVhU9CvvoYy5YNpt3eaESngSwpp19Lj2+ZtM9w4yXZBn7SKvvJ4y9ijBFijitrm2Yy2n+Dg/2a2yWV9atfFDVuqQIyfNFFsz3Dcyh8+rwIfikuMTPKCwBGsM+4b/ZP7gfkg2X9HBQjU4JmEC57K6SD54vxVF8EaIOO+cPIDSgMfMCrXntZyEIkKYiTxDtFuP+m213d1uAL0ZdXZ1pnWHeysi8arKd7YI01CkmIZvFHN2vlCzR3u6+KtmsOlgoviCHg2xbZwddWe02PTVhi4v3bAdprwO6Cg4sneqy/u5x297Iab8aHOm1CxfP2IuvvGA72V2ZoMFY390pWCFbts21jC3cXbWmapt1UWQaabdUDybD6wLV505NS4ZteWlRJmno3o+OYajZIb1LWiJv3Lgn0+c+DKY60ypMvPfebXvpxTM2NQ2zflMJi9ieKg42q5iGzBnBFWtY/i65khVy+zYBmJ2heIcsSEkSTkjLYNKNaTrzY2R4zFqak5J5Wd9Zts7utDQU21O91tUB+6fLOrtbbXX9rvX182+mQnxrS4e1NHcIrM/mDmx1HTkpN6UmiIxmWKwNEl+6jpD8OXV6ys5dOG2ptjbb3dpVV0M2RxdQuxWQFquWbWCozza3l8S4f/LJM9bSXFGBmESCz1hbKdj588+I2bSxuWmTE1N26vQFa091216+Yp/98VdlgM0e+P3X/tSuXb9k46PjMoy+t3DTRkbGLZfDDPm2JIROzT5to2NjNj0zYcm2bnvt9bfs29/+pl2++qGuBebRzMwZ+6mv/ZxMeekS+/X/+/+0dEfSfuZnkGBpk4zY2Oi0jQzPmTVRyLhru7l1O//EnN29e8P+8a/8L/b5L3zJ9vIl+zd/9B37hV/4D+y5Zz9l6XSntdWwtrrJp4dhzv2tg0DOAvZkjTblhwO5h8Gv+ns9dtzbAOI2/k5j4tUIbh8F22IscOh3Q8wYeTmymKN1OITMcAdo+8/ndh24rxxYormiNv6XX3wh6Lt6YtzbQ3yXUnzKXuQEh5DKVuj4K9ja1o61pTptcmZWSfB2/sDy+6596jqnAAHeVh2TSEDbw2CV7/GNX57zOIPC43GYWQ+qF8VnFePnWqz+yTD4MNaf+JeOlVM6efwPg7GHAfDjP/soyBbfO8butftvSBIb5/XReRXneuNn14C7wOc66boa8yDex8e0rkF7VCrHl0/ghdWS2pgANbSHRCAiFk9ip3TD+qvlSw1M/Xjv0hsPLLdD19iQ39XXeD1eO+5ZHH2dJ2Fh8RxqwjlcMDtuzD8JIPvg7z8ecP94+fIx734M4Pw487Fx/j36/h40qD3pd44rJPhrT34OJ62NGGcfvevjPuOx9+o4bcW4r3uLHC2++myJgI3P/+OA+9rUDvl+7bnWLuh4jOP4nx7eO2I98HHuN2IdjfO+cYxY4xCZ3vvhh/bxx1eUVyI5+tWvflW6DuVSwXYyOdvcolt7V/k/hJzVtTWB5DCm79y+JTAP2RK6BV98+WV7+eVX7MzpOZGgiAeJu8iL6NoGsF9ZXRHIl9vL6Qyfmp6ymZlJXQtsfMD3P/mTb9obb7xhv/RLvySt+u5OyAFIfkZiYkJ5FPVVclziFeJcOkghF5Ev9/V1WyvymLs79vYbb9gP3/2B3blxw3Y218S0T7W1CDtJJ5OWTiYsgWSuVV2tgOI1nbEtzbpO2OL5XF5SthA8uonvE5BH9vT5k+Ojlm6HfNMs1n61ij8eHfzgNvsiG/JMyfMiNiG/wbDvyKSTg9zVEa2pXLUWSeV4nlQBp2lNWKZUsaWdXbu5uGK5stn47Bn7sVe/aE8+/awlkx127fIN+/CHlyQRNDs3Z5/9zI9L6rO9s91aEoDZridfKVWsNUg++15ftvxexn7rt37b3n7nXeVtxM3IG509c0aYEPkgHbzME/kyFjz/YEzBbCjiQIzBr4g8mXEH0Bf5DzIaBMtCwbrTaRU+yEeRuYE139PbI1C+o6tLgH1nd5eD+EjfdHerc8DZ1TDpE9aSCFrk+Aw2VPnBdYRZAJhyjompTeG5otxXkkUC7p3fHNdcI/4nVQYVqmGAu19lVO+AxPTeez+UmfPS0pI6dU+fPmXPPPOMnT5zRngIeaMkUQODXThIIOdyPWHrCwz3w51XjdcRtws/ah9ULYnr23l0AQiOyHTA9yhm8NxEMEZTPeBe5Jc6WkVyDURXPMoC6M1zgoyGUgA+iOwByysrtrS8bPfvo1u/ohgRLFDk4ICR8lQhw7JOYLtrv24Gl3NiWpSwodDCcyUh59/FjBeA39qgH19T5Q39fno3x5SCqatGU6azXphwicm6jLl3TtY3eEWdTlMP2jVBbSXKFwU5rtreGZQ3/DM9lvUsooFoEromYjGRfJJ83Vn3zrR3/Z3AsA8kXY1ZkOOLmUl9f47nY/3ia94SAbhXITNgZSoGCciPioNVa/pXb145Mep9nAPkuADzRzt468yiOBoeUPrPI3jPzddMkRoCvDgYsf2l8WA7GnQ0AvcR8I3AvaqOASjhc13bnId4WPcwLjifvVHPyl2UmQSRDS8FyWpVgDwAz5bY7Wu2toqJ66Ja5jmU8rmMO5aXANuKdgB4D0hHKzRFphauJRp4enLVCFZH4F4STKHVDI06qqtsxBHcgk2JQQvJHP/ONAXYRdplN5PRxgQ7EG3gublThpkhumFIiSwuLYmZnxULGnCzqkSRduzpaWfdw/LHAEKbSnOzwHrAnHsLC9r4KV7AXC0hI3NQtCoAnrTt2WxgxiaUbHJdaLoD/nIPAs1bWyRNIfZqqGrWnwHAubfY8Oxlghp08aMMi+RbpM8OAzxofdEmDnqCqWio3rJAKLjw3rSeo+mmTgBJqQDeAAAHg1YZvu3rMJNEEYUC3g8j1GJRAY3coTH9UutamwDOnm4kHvql0XxqZkpg0735O7a2viqwnmmPvMneft7yzAs039NJVakBsQGXeF5olMOQB+yjys6zwigkyuCoOkzrZCJhK2vr3gK1AyCIeRftRc4YhqnLa/miQNLXh+wRmvzODueQZuzQNJPxTmDNq5MAgFUtaWzm6JQhTwITGjCT+29SMcANYdxkE418Xoc0DQYzAFu0atIVAJsWYHNne1cdKjzH8fExGx0d03XiAQGzw9eld7kA9MKyxjgIySnYirwWIJngAjNSggQAejZoqsgcTMwDDEkJLHkdDAxn5Ncd43kPOgdkctOWEACay2P05HOB36VIwsEkb4X9A4HbfpDXAwNey3NDW357Y0MFABi/Ymq0ElAi59JmPd0EPG7wurx839pSbiCL5I0SbgHCzTbQ70x7NzzGXArfgqJdeOKMfBEoCGKu6YBmm61tuK7g4tKiCjBIIlE4opDHPsU8YL8j8OLzqbrfnV/Qn6gdot1PRwCaiAQ2mGuzbgmGAbph5XA/MMhVxGlxaSKCX/aambkZmzs1q/1sfQPJnJwt3J9X4AhYflBkP/DgEwDWn0Gz5LrQZqT1lj1na3vH7t66b3tZZGkCS5A7aEZzks6KDo1zujdtyY6UujRYIwsLCy5RhleFzGIz2quHBof0WSQsdGqwH2hOpFIC7tmHGAuAfp4R84BzCckfGSyjpddstrO9rSIXhQbmFfOU+QAD/4kL5+1gPy/mOoxX5kxXV6/PjyYfe36H949JF9fEeMGC4H3F4icAa21RIZbrI3ki4KYYOTk1aX29PbaCj8rurm2sbdvGGmxv9+0AzKMzZGHpvoLtRBI5KKSxEpKkmZwYE4BP0efdd9+SUTGSQ6xT1u7IyKANDY3a6MCsXb18y5paDuzu/HXr7EnYl7/2BWtJNMl8LL9XtKZqwpbvb9r8zRVbX9mzNPrw3f02OTdq+00ZW9u4bwcVnu2B1snU1JgSPs6GoZERm5wYt+s3rqnzYntn2+YXNmxsqN/Onj5rxXzJbt68JQk3OiMwWub+0Lg/c+aMra+vqzWYb4pfPAv2RFjsqUTahgZH5QuB/j/76OzshM3Ojdu9ezc1L0dHxm1/v2LXrty23F7GKm056x/uEtC/vbVvPZ0A7lVLpEq2k1m1M2dn7NlnnpW2/ltv/tBWlvbE5sf0U11TGKJl82KYDw0O2+3bt20Vc9HOdhsa6pdxHGz9Vz79kk2Mjdj9+fvW3pq0nr4hFeb28kW7cuOaxjGb37RiadcuXjwrc7Q3XvvAdnay1tmBLFy3nZq9aLs7GGG3WW/voIojY2MTXrxubrPPfe5VO3PmnEIsCjYDPV126cq79hu/+Wt2cFC17G7Bbt75UFr1v/jz/5END2Nu2m4DvTOS9HrjjdfsjTffsJlTM5bd27Fz506LgUVxZ2x8Qu3GnIM9fZ0ycpuenbInn3zWquVey2VbrVQu2HZmxaZmB2194779yv/6P6uD7Gd+5udtZWXHzp191lJJpI6mrVkFqvqXx6ORkVsHl+pYVgSLPgmQe7QI8BiQ0AnAfQ3EOcLIPha4P+FjItBZDSA5OZnHv+j1Nlkus21/7+/8N/bCUxfsqz/xefvCq6+GeOkxrvshL2FfXdnN2+pu0bZyhZA8HQbuYdwfZiMfBu4jYFdn3EcZwgc/+GiR498V4P44gNLHpD4XPwlQ6unBYdguFkJqwHsjm/4Io/1ho1oH7k+WZons/pgP1f9sXFcAH16AEYghtCR+R6ZXBMG9YCYQIkLjaOw33Ge9n6T+GTKLPXIzbn7sX7XxF/O2nlPFZ1VbQw0s/gi1NoIftdfrPVwD+7jd4GG57aOB7ZNHxSGlh5uMHjfuj7N6I/DzqNc2rq3jXvvo+zsM3B83fx92D3EfoPR30tejr+Hovv+ouz7+3+trpLFWd7Qa9WCt92RGfpywrIs6JqBxPxlJOWm3/9FuKvxWBBzjXG4cE+J44j30qd9//0NbWLgnxvvP/uxf0s/FiBbprGKdnRByyopfiDX5vn3rpv3pt79jt2/fsZ7uHvva175mX/upr9vM9Ixi19hBTocmuTHMa3T0yfFT6XabnJoQAQPCDiDg/fvLAt6vX78hL50bN27ZX//rf90+/cpLNjI8fMgTTJ5h6Kq30i3uOU82syvPpP6+PnWXQmFZXLhnVz++ZDeuXrHVpUXLbG4KT0gn26wzlVQXEYz4tuYWSeaQx5IfgMXgh0X+Qe7uhC8Y8G4wSTzvkit0/7fY7NSU8iQA+1IJSd+85DnZ0VBK4Jt9RsB9ZBrH5j8nDDcw7jF3rVprBWIVBQCoVE1miZSVmltsNbtnNxZWbH510zr6h+y5l1+xV7/4JTt39oLtZQv2wftX7YP339dnPvP0RXVRTE+NS4sfaRy6BsjPisjRVs12s1nb3NpSbvL+B+/btWtX1KWP7CzqAHT0imhYyNvaOmO/EmQ5t9Wd51iZk1ujrC7jA94AcRMpGzqze3t65IPXBwmoEykj7/iHEJUOGvVJ1A+CFyE5DCBwNAx1LzxnLNMnL15ZiPcUA4UztN696NgFsWagOcvTgA5FzIKlSAFIHwh8daUMJ+RqvEXM9G5piFLMe/La3N6eMMah4WEnEQ4P6T4YL/ABaZAzzg2yK3W80e8jEhrUgRZVGwIWqGsKJGGuQ6B3ALudIR6euXwUvUDhagXeeeDyMd51IH+CA55DIJmDM8nPzw2fJWUUv/cKUl4AGwNLBCfDC5F8fW19XcU7GPZgRCKsqsPZCcGA8Vyj57puLOvmy0589WfiQKXr0UepGwegvUgfgXfAd48HwNxqkjoBNI+GsbXSaRh7kXX4u/bZ0EsXvWqiTk2DXOYDxdlGg+AQzkQDbKeqhMKtPsONZP00j6z7ugwT+boD9v4iDGtVgJGselg3wVy7VkEKf+FT3LTYyayxQiy1FkkEeQFQ3zXsOSrN8PpHAPcnnSqPA+j/qK+pVckaD8EjRrUPBqGezB0H6MegsBYYNjBcGoFvrjcu9Bj8NQaUvtD9omr3FgPy0F6hz1BV38M3yXzs5QUQsXFSzQTEAjTjIMKMdmdnUwx0qt6YnxRwLi9k/XAAqAO4p1Al0N5begQgSoPb2ZgO+kQ2s8tI0JoOI5WqaS4Dg/XASsWi9ff3SasLNiLvwaZV3HdmtJiyAdxmgVIRFYjX06vKMK1yLDIATzY3WJ1MMqQIxsbHbe7UaV0bYDcbirRUMxlbXV2zrW1n2/NMZGihdipAezbeANwjbhGkgJjMcTwB0gA/eAasEg846uaocT440xWwkEqtg2BszFH2JjqC8zMfY7S1AeB9M+S/XQIGlnxFGxXvLdPcIP/BwU83AW1TgI1cL2NKwOJMbsBX3LjdtJbPjm2AvBcgGIcaQCcHJ8aXT144K3mT27dv2O27t8Va2CvuWUsS9+wWucbjGJNMeccBAB5gJ/p+FBV4TjCP08jvJGGDA5yjuV20TCYr0DO7lxdADgCdy+drhQodlJJM8vGSSY3kT1ICbAB3uE45wW9uai5TjHC2fZC8CZI5Pg4OVMNczu85axoZhu7utGQX2KUAQ3d29oImfsLaEoCYPdbR0aWqMHMNJjKHGGOIqSY6ilTpuYb1jXVdDwc6Gy8APZIyxWJOTAiCKtaOdO4pvFQcuEc6gvdizNCwI6AkOON5AfSqgKPk1TdNfheWNcA1rHrmoDTs8Sdo99ZQXguboH9wUEAizy+DIWi5Khkf1z/nfpy5yFwp5PYEiirQamY9exeJfByqsMeTbh5Dx0AuY02t6G0jh4GufsVKjFWZFkj8FzrVCcEXxaZSGakkjDr7BfQRQESgGYkk1iz7EJs/n5FKMJ/bJW8FEMxzADBmfrJeL1++IsCcMaGg19qWFHiPzIrAjKaK2OX9vb2SAHHddCRPXPutt3dAByIdHr19vTY7O2NdPV1iJwNW3rp1TT8fGhy0LC15i0tixVOQePKpp+zcuXPS2WO82FvdtHbd7t5ZEKs61c66rVhu1+WP0MxnvlJQTHYlxEaBWYJHw/XrV1V89NZ8GD6Ygue1ZmgZ5c/V1VXpovf19os1sr65LhMuYgbmGuPp+oZ+yDKu6sJob9dexzMlyHMGS0bPDGmimalx293ZkBSKGKhVZJlg6+C3kNb18p7sw7CAKBCNjo4KlFuk/Vexa1XmxTAc+GL/Zh9gn1ldXdb4sT/AoucZ0H1DZ4Ikyw7K1tPTL+3IG7du2MK9BW+vRbYrmbCx0RGX27GK7WUztnj/ntqR2Z/aU5wTaHsWbHBwxDZWMra1uWMXnzxrG5tLtrm7asNjvZZMNSthE5De0m4r97ds4c6aFXItdlBosb6+Iesb7LPN3KbtZDck6ZLZ21SXyMR0vw2P0gLdaVvbuyr64M1x4cJT6ti6v7gkY7HB/iFraWrVnHQ5rAPtG6dPw0Cns6NHwD3Fi/0SjJIdJZoUuQpZzjkMvHe1v3Pv7NU//uOv2Je//AVbXqG4vK4z+5233hP7nM6Qjv4m6x/uUMdatZK2Yj5pm5srVthft2Ipo/X/pS9+xeZmT9k//ae/apVSp4xs7969bZn8hnV3tSsmQM+VRIB97fadW9qj0X7d2kF+6qbYZ4P9A9ba1Gwzk9P2+pvv2PLKqqU6Oq1voM9yhV3b3F6xrh78ORLqTlldWZP51/DQgOX3ytba3GWtLZ02NnrKZqZP2cdXLtvW9rpduHDWFhYXrad3wM6fe9peeO7TdmrurCXbqvad7/6+/cZv/h9iSLHuvvu9P7Gx0Sn7q//+f2JPP/OcugMTrUP27DPPqWC+Q2cBPjAH+7a9u2H//J//MxVZzp87b5/61Cti7Xz7239iG1vLNj07os9Ot89aMd9lo2Mj1pas2uypMc2Xb/zBv7ar167ZSy9/2pYWN+2LX/i6dXUNWHNTm/RoD8VbTk6qSSWyhiJYUgcvHhQvboznHoxp/+0w7uPnNMbBR/9+EgDskKknNxHuhKcAcL+X2bKm7IZ94XM/XruVP52v2IerFVvLVW0xW7XFTNUy0T/tmCC+M2E22tlkYx1N+vOZkWb7/HRd13s9U7BrK7uWL3n7f3x+rsxblzLxtz4KzrmHkH+dDNzXXtEAait++CQ1F31EHWA+5laP/9ERSZpH/94nZ9wfd3++hx82d40xfO15PcRv4SSw0wHSRz+4w3lT/VqiVI7HPkGfWblO3Turdj9BUrDGZneYwWVMA4Nefw/36sSraIJ7uIAhsCZ0dRzNz+J/C6gJerHhENQmUGNNhu7jOEdrOZ1kTg/L+jSO86PA7UfPiforDue6Mgt66K8fBVqPvvhRoPbj5NYPu4BHvb/H9idLFh19jg9ef1yXn+Qpnvzax7nfR92TYz0RmDn8WccNVwTuTxrKxrUkvqZXj47cxKPX5OM+oaPPQHhHDYD0z4nXRFzDv0GWWVndsI8+/Fhgb08vBfK/JEAS8M4lT0vqbgS4JLeDVAUZB4LLO+/8wN5++x2d+X/zb/ynNjMzZe3JNoHbhSIkNbpj83btyhW79NFHYmf3DfSr4z6bywgMXF1fF8Elm8kpjwI7UNzV2mY/+7M/a5/9zGdsZnrau30bDDwB+ljj4B2QtFaWlpV3ojmPROfq8qJdv/yxfYyR6PaW9XV3WlPlQJ0EnJmY0WLwVj0oWVtri+Qfy6WS5bIZkWFcXhF1g5LynYN997QD/yMWl3wM4D0+U8gBNZutrS1JhhPT+I52ZEoh8AFm+rwCniAfcOC2QaYLOV11AvrWgI58AmNMZGeLdHyW1RmMIe1moWR3Vjbs8p171pRI2/TsKfvUpz9tr37uVeErgOlvvvWmffTRR7a+tm5jIyOKu9C+B6uBxb+1vW0ZxjOft1wedQSPg2/fvlUjjZADeld5qaZIoLMoYFzgPMwh4mneFyzIGfTdItdhFgu5jq4K5HelR9/Vbf293cIihA0Ek07JpQiQDD52Qe07AvM1cDTgWO4X6WrJe3IAACAASURBVF9xjktrX5iPy/m4DAl5dThhBJq6Bj/SPORo0sAPCg1O6D1caCNHc6IdeBWmuq7IEIlTIn91dAhYZ25qvZQOAlkwSNPEPs8Gsq/WJnhdIP36/hDilLBuHZx1wJ6JIR312CnQzDzi9z23ZMwLRQoM4FmQTyEGRw37ZuFy4BPq4GfM5XdYEOFR+Fe4T0h1YAWSPsKvMeAbuv8DtOujvEvQoxcIH8By6dF7oUVeSWVAfR9XFyjSDlRjxMsUtva7kSru8jjOno99fnUTam9J8XghiB75mqn9JEic1TRxvDqmZ9vg86laWSBTxz/jfKpdZ/iBmO667vo9eBEpaOI7F9/nsjBiL+hJsQO8JgD2/An5QbJJ6sDxGCWeCnVaevxZmBN6HK7qEiXA5adYI0UEiXh1LDAuAbj/7TevhtOlrj35ox4mf2G/15h7hcCt8b1r4H4Y1Vq7bcOAaVI1HGaNB1ttEBtMtfSAjxjZHsc0iCzuQ0yRcICqnYLNMCxCNMYARWEh3rxxQzpygPXogFERY9I5wIhkRkZO6PxZ2IP5XtAEQDKHtwdTBJShbYxqJ+CQNloYzHlMQmClw4xEw56NtFdAJIexGK/SAE9Zb4/r3qPxzL1g5ge4LwC/WAzAZEtgKh8IOGKTBrhBVke64En0m1vd/EFAbYtcvanAqoVGBqZU+9B9zmpDYZNgI5EzOV0N2gT39ScMWzXEqDrpE9UPbWQnkAJxXX61BMkwtKAAQ3r1ARiPsjgEK4CLLISo3S7WvkDc/Zokks8HqphtAnwEGEeppKCFpUOD9qhySZs3GzksZZ4J1wXIxFhwPwB+LsWx78ktzgUN3gP1Fi0TeCwd5v5+m52ZsmefvigTyBs3rtn1m9dtbXNNrWqdPZ3W3pkW+CiQrVp2HXda/xKtVqbaWgL8QzM/ZUN4DPT26VrZzJFLWFxctus3b+gg7RsYUkEFwFDyClIL4tCoz33uGWYC9+WHerN19zD+tBQixbOjrhDej2dOWZI5TmWXeRB9ByiE0AEgNnp7QsaLvBfzlc0f3fJsNmfra9vBzLJDAZNLLLnZL3MMrbuLFy/aqVNnrLBfsm9969sC5fgcDGujNEhmd8v293PW3Fy2FIa0SXTw3cyIQxGQEyY04DIH+N279xRgxfnmGydmx17xjEUDDnLmDnI7XhEFpPXOAGRkVOBS+1+PAlNn96clX7O0tKzrU4dFDzIGXba9vWXzd+c19wEC1e1Q9I4Y7TcUk2Dd93RprQPcb2yuSw4FZjvPT50cCkyQQXDNPVgT7A+A6cxXaypbCk+E9qQXIVREQxqmSfOODyrmWUP7kn/i+RA8s68A9FOY4tlxD5ubWwKSeD505zCHCEyYkwS+sJrxIAAAppDEXCCAzOzAvG9S+2lTk2vj8f7MA0BVotitrXXdK+NSLu7b7hYyWnvWPzBoL774stjCH1++ooAftgHjwry8d++eXb58WUxUvvZyXiQj2O5Mp5SkDKDB2d1lF85f0JqhBZKijwLSri5LplK2ubauQHdifFLFCkw6V5ZWdT2TE5Pym7h3f94qTWUB4wQ93BNBoYLkzR2UJaXTzxcJEcUdwHWAzVqxlwJbFdB4R1IWPF/eh8IabGyklAgh2C/Z37S/dLGPd4sdxM5HZxagPmxw/7eOsH+5bwQJijNNDlRw29/H4BWPD08mmCvsXSurmCKvyCuCYI49Dakd5IoouqD57wXmvGSHYuBE1wLremVpXXPp0z/2Kevr77YPP35PDKDVjWXr6UnbYP+gjQ5NWGY7b9cu37VSvsmqB202N3fGmlMttrS5aPsHBUukWqy4jyk6sh1mo2NDMoOldRmZmNGRaetMD9r771+21dUNdQANDvRob6VjhnOFzgE8HmZm0HJHRmlX40uiglwY3UmcHQvz961crFgy1a69miSQPVOyXs1mU1OT9uKLz6uI/tGlj2TmBiCfL+5ZIt1kmb0dFWOfuPC0TU6cteWlBXvtzW9be6rFCsUD6+sbs1c/9zn7s++9bvv5dmtt7rarVz+wctOuAOqZmQkVzSnmsA+xtgiyOeP4+aVLH2ve9HZ1a64PDw5Lf3ZpZdWS6XYbGO63gypB954VS6wrl+p76oknHDArV7RW06ley2XKltsr25nT5203s2PbO+uWL9AB1GyFfNmefOJl+7mf+2s2ODBuk6ND9va737Mr1961Dz/6oY2ODtnlq+9Yd9eQXTz/GRsbG7dv/sm/sRdeeNVeeO5FGxrpt6npGas2YejWZu++87794R/+kZUO8jY7N2Zzpydsa2vFfu8bvy321vMvPKuzfGjwrL384k+Klc9+xpqZmpqQMTAavHgS3Lp9z1588dOWSnYqQan70DRqlB4Gjj3HawAEH8KGPxYA0vbxOHazDRHoX4RUzgnBsoMX3A+6tdTrfX8DOOhJtdmp4U61/m/lK/bHd6r2J7fKdmXjzw8QXRhosi+farGvzDVbb6rJigdl+3hx27bzkeTACeDAfT2hfphUjo9L1Bg9ersnAW2Bb/24qcSPDNwfozjiqecRdrwnXg4txK9GkDnqsx93wUffq5ERe3xB5+Qi0nHAXf2CTi5exEJB4zXX/x7v15POGIP4GHhHby0xDh9WIYGsrbfIMvYW80iMJLkEwGK/9MS52VqisVxDnuW/FQDHhs5qB1n9AzkjPS8//PyP5mr+2noyzN5YUYHm387XyWDyo4H7xnkQr64RzH8kCH3S5H3MW33U+0fgPq7zB6837Dd6vH/+vedRl934rB957Q95M4FG4as2NbR0Ipxz6CTxufnA7dUy/5occmPH1+PsAw3T+9DL/VIe73lGJq9LbAZvPrqdIfeIrd4mQh6Gsrdv3rU333zDBof67Ctf+bK6EskHXKLDcyO6E5El3VhbU2xEvr+9tSN53NX1Nftrv/TXlNNvbm0r9yBmT7enbGlhQd5HyP4Sn0Po09pD+gaTWuJIddC2ithENzVEGmR4Z2fnxKAn71CXesAz+JNYSEBms8kT686tO2JT7+5s2cLdO7aAj9nOtq0tLVq5WLAnL5yzRCuF7V3J57SjtV2FyIDcnO9YkCchTJIPnT49J1CX9ybWJoeN2vCdHV3iE9JFSDchcXUy0Wbz87elhtCRTooo0deLJHBSOYgMqcEsAO4DZuV6/V6c5D40ttxTuWzplqS07gGCc4V9Kze3Wkuqw7YLJVta37LbC0uWzRcske6ymTNn7IVXXrEnnn7GOrq6FfMyDt/65rfUSYpp68jgsHV1kjMmJWuzsrJsK+urtrWzZbs5GNV0K8d9mjzWO5X54k9AeVjz0RSW/Icc13PyDn23t/OdFlEGLETSzEG20KVQ2O997wbgdJkVlx5xjC4QW8PZAngcOzfAzNSBD1lSBQQHQMk/otcgRDfiZT7DoSAHSuuE3brZqaSiQ94TWrj8d4OmvVJtSd+QLwfAuhoVH8gJHJinAOBda7Ew5rmU+xU6RuWMege53ZvB5Rr9VHZCMfmyiuJhu/H9J+qwVw2yOkQkJ9YVrJDfV6etzJ7pnqggjQymVhSA796BmMnu6feKIqgiD+wSv+pakZyRyyHHOei2nVVJMbMH6JtiBLLSiUBijc8uFF/iuHl3BOsydBUESZva7inwOzDra+z5oFcfY8FQQKmB9zXVlFAkiM8vMEP1juGcUTE1dDNIqiZK4ETwPOymkSxQ41XXZBsb9OtjgBGkd7xbwMekLPlnf5Zi22t/DYazwazWpYb9m64eedfxZwDtG3oJj+zxgYggmn4wLw77k9aJyP4BrI/Gv+p0AJtyrwzNxX8dgPvGYOnwWfx4gP7jHjiPc0jXA8OGgzQyL2KsoAuuB6w60MMDUAAaHkLjzzQstbYLr8BHcP9oABX/uzFQOBos+jMLbTPRUKUW6JsDzukOGdHO37kjVh0g/l42KxY3m30Fc7x8zrY31wXaeztWAE2QkpFxLSCdmxwCVg4MDggIZKNjswAw3N3JhFYWjGI6xU7m7pBwYQMEBAT4A7xnc3SWMkYjMFg3BDqz0JGZAGATOI5siMwc3UC0VhmCkYzUTsJBbIoF6Y5OAZStgEHlsg59pHdgy8L81gHQQZU27TIy+T0rAugDQkoLHgY+z8Q3SgHyaHMjC4HZaicHheuSxeooGxJjEjdZxkNtPdJL8403MgtkACr2tScAgPYC+9Fkb+HZJPRaABW9ruoHgqptAL+YoySRm3C5FA5oFTUA82Xcag44AbztFfw4U0HHTSvcYNe3OED70ZERGxkakF7g2bOn7KMP37er167YzVs3LJvP2UH1QMzk7r5u6+7vEWMT4B5gGYYzLPbCXl6Qg6rg6PJRUAmfCUOaeyaQIvBaXduQvAsbPJs+IJdrqiNXg2lqxVvB9vJipwPexxZCnqMbwPhBCYDmxZWy7dHNUQbMBWx0vXFe255KSxsR4Ky9vU2v5TUcwhyqnZ3dtr2dsfW1LdvczMpUVubJ6bSYUqV9DkYPKEZGRnWNSL1cu3Y9AJtJsSb4TObqjsxqN2QcNDTUaxMTI5pDy8tLYkJzXcw9wEsOXtrDAEB7e7nPZlXa2Rwjw5DXcKhxzyrGBdMf4t10ust6+/vVEga419OLiWu7ra6tBzmfsu1mcra0uCRwEWMeijU8D+ZcJosG+I6b1HZ22M72lm2ub/icgilSNa1XOmMARJHv2NxcF2BNYahyUNGzGhgcEhOCFj+KZLw3AH9rW7MCUnwhYOpTyeXwR5+eOdLb3ePrD8kqGAZNTdKAd+3+Zv2J7AjPjffmHgA8YdIgEwRzlyJBJr9n+wd4YnjBgGA/kWhxYLq7x5Jt7Qowszs562jvVEGJtYScD0z9ZAppoYK1p31v2kd+S90bFevq7LEnn3pGBqto28Ow5nmn2zu0RgGeMchlD2X+UzAoFGD2FCT1kk63WbKHVs0um5mc0uG7srysNdGWTNhA/4D19fWqPXB3G7C3VfdJIZM9ky4izFeZs9s7G5ZMJxQgs57YF4nNAK9XltYs3ZWyubk56+7p8YRF8loYCntwzHpYW16UJif7HFrv7BusUdaiTGcTSe3n/O5OBmkX5qxZX6+vIRgyFAI60s5MIsDjs+gYIqDO7Gb0OxS+Ors6QkhVlryNNCzFFqho/6Krg9Zm1ocXMij4erFzZ2tL0me81142p6CQYk17stUmxkfFgEJ7nvX7uVc/rzX4/df+TNdKmyn+GbTKvvrZL1hLU8K+9+3XLLuTt+Zqmz3/4gt27ulZm1++abfv3dbcoTGWOYDxKlr8dIJxJrF+xsembGV52xKJTjsoVa24n7fpqVF1E9AJwrnHPgvoS5fKwsJ9W13btq5OGOkYQverVZsEgWLMudNn7Se//FX7/ve/J+1WzjTOPtYV4wGA7jJDFPwKeoYEbrNz09Lvx4uD7gie98TEmL319mveddWGsee+OjQwxN3ZKllzlbVUstGxHtvNbEkSx7fmio2OjGoeIplDBxoFQK1fWHIqxrkcV3NLwoqlkrUB2J6dtc6etD6zsxt92bIl21I2NTmjgN4onjJHSqxDOqLciwHG28WL521waECm5Fube3bh3As2Pn7Omsope/kljGS7bf9gyz649I4tLd+1N978UxseGrfnn/2MCsS//43fsb/1t/62/eAHb6sb7JWXvmKTExeUvL/2+ps2OzejIuHv/t6/tN/4f3/VLjw5a8lkk57tE088qULP2PgpO33mKevrHbJTp85aPl+yjnSPundYHyRZub28OgVhIjX6izjBpg6YxDiu9qNGlYKHsF2Pj1E/KeM+xJzHYIKN4NvRePLoZze+9ui/SakE42plsC6DMtrTbufHevT3785X7FfePRCz/i/6a7qnyf72Z9rs4qDf4PXVXbu36V4g7BuRcR+ZcMcx7hulch6EwvyKjwXgwDeOAc4feo8/AuM+kt9OfN+YVOs6w+QK49143fy9EVB+KLje8GEnzQXnfh1fRPrzAvfxmdev3+eOQIegDRxf0yrJwyNFmVBQEs8xTrsaqSow/kWE8jGU4V8A78VAhGEakuUawH7CAPjbNyTKDeu/Fus3GP7ViuPh9/y3HTz8i18hftEn5bsquz2Ccf8w4D6OycPm/CfJtX8UoLtODg05zBGA/pN8/l/0/vTnfb9G8P7oOAbMMXwE+91xn1bXzvZ59uBX7WgI+MKJ+92RX30kcI9EQs1HwgFXEcTkr0Ue3KJYxM+PZpFQfvjDD2x1eU1G8ePjo/aFL75qF594QnlYIgHpiq7+qjpaL398RQA8wD3fxFd0/N2+c8deevkV3Ssa5+RC0zNT6rLd2tiw61ev2J3bt50gVKbDus3jWYiGqZSNTYyLAAA5BWB4dnZW/w1+IKlJEb4gn3iMyp+SDkHOA4nWzI6trqzY9uam3b19025ev2p5ulsBIPeLhnPWxQtnpWOf2d6yjdVVGxkcEHmrsJdTPJmHVEfs30YBIS29/46OdikeuO8ehLSy9XRBiuxWXI1PHbE+gBlSkVevXJIfEDH4xMSoDQz0WmcHvmDkiY7nRDBcuByCPtLNBphl/3NfsWbifTrKq/x7k0FbPIBB3Zyw3b2i/GeW17dsK7dn2WLJkl2dNjg2YUNj4zJuRQGBP999+x27c+eucBPyOiSBiNuV2xUL1kInd6LVmhMu4UreTaGkr7/fesiNxJiHMNfljPnunhpID4YEQM+/14ungYUc7QEbMQ6Bufjy7Xsnu7m/Dnl7fCbO8HcpanJuPyNcp15S9cETjTNEnczBNJbCi0sG+vkSQXQ/t7y4FgFjqSQEKRfWgSRNQumd94xmtMytCOx7h0SwQQ3msnEuRomdaGALFxNJScaa3Jx5K5yprHqMgFXyDdYI8lPyegtyKyIxNDVLchXCFpib/BX28op9ifkhrEBahIzHfwuvgTgIOXfPu1W8kB3ldHimLg0NoS4y5OtM+YiSOvgsDA2+ZSz2iUlfly1STBOKC9pX1FzuGCc5MthanUnf7IUBOlt8kwuGwXX9eh8s73aQ5r3MZ8O5fMSr1LEXXyOSzo5c/liQF1hf9/V08DwWxKKPpEdR9biTORO8lgKbv7Yfh+uVDn+oOMU92A1pQ/ElFHm4bv0sdFdEwL6ZuYDgVZXvcN21rpFYnAnXFN7Lix9eHOC+hT2pMyV0hWgNQIr2IluU4VJ8xdz9nTeu1SBwj6jjaRLCp9Dec+inqnY9XlD0ox3yDayqcFB5sBiqFbWAsSpA0w/YGFnXb6GRiR9B+uOOYgf6/evo3xtffwjEj/8QJ0NotYjGBnrg4X2RY4DVjuELJnxojO3LIBI9+Wbp2y/cm7e11SXLZHcE5Of3dmVERsURcIODoz2NljnSJYNyvEbeggHf2cGMMKtdg4UB+x2QPDp681kUCNgsJTkjiRVnSaP/C0AXgXs3M3OZEH6PNjcAHh3GMoB0k4QoN8FhwEEIaKUDoKfbQbIVwMYtbVJsngB/g0NDNj4xqc0TRuf2JocsBQskhND2d3A9sn2iGS3X45u/T4Y483w8XOM8AvRxo5TefWjzViUyALBiWatdySVdVPwIFblGn4MaeygwGvhcadxLygeTUu9u8MMJY1sA6wPfhLNuuCnzULouylRLne3PeCELAhg3Ojxk586ektHOpUsfSsoDqRwOP9h2aCB39fVYT3+PAK1y5SCY/rSLAQBjmsMI9rBA9VBl1UYUTjgqsls727ab2VMBBRaEzGhhaYtt6rr0sDwJVDhQYBi42SvsDZ4XjGy/z6Taz9o0FARC6ytuVgOjfnRs2CoAcaV9aXADGBLcAMwC7GIEyVhtbG4JJFVDglq+YMgzlwH+YWOXxUJ2JnlSIDCHIMxoCkEwhQHa+DkBCGMDE2NpccFKhT3r7U3b8Ei/mCSAR4DyPA+um/dFAoP5hHyPCkmhJZwx4+esG8BhN9cFXPR5VpCkVMXSHd1ihHf39gnEA9AGSMdY5/nnX7QPP7xkV69dFyjMe8QiD8U2glc01+/j+bC+bpubGwJLkTfhmbuRD62rWTFGMERi3GGKsG8AtBNgwQ6HEcH4AQByvdGEFVD9AENjg/2fsGR7u1kTxRN2CLT5yvIr4P0BzFUMorsF+Sy00FOuC0/gDpDNeKEJThGSwsJ++cCaWhO2sb0rDW90JdH8bmlzZijjAzs73c4eVLHN9U2NYzuFpVYOZzoqaOvLCrTt7U+p4yaXoc0VI9+BIGs0aE1Nbba8DGO4ZIMDw3qfra0dW1lelX8GgT1dJuxtPLP9AmbNFWttMyu1+DwZ7HN5JJ4VYK17OsAkh8GT0RzZy+HHAEO+SevW97Ru6+pKWya7ZR3dXjykGEkHEu2gq+sbtry4JBYRADbrTh0eIQjkT+/OScnLhCCfYASWDfsU4CTrjuCYZ846Iuhj/aM1WNxHMmhADBpafdtam5QsjY+NCnhGPgb5G5KMjbV1rUmunXlPC28yyf3SMk2nBntTTgU1Coed6U595p07d8S6J9jmusSSbMZcG239de0VAONDg/1Kgrp70f3PitEFQ4f9YWc7J0kkulLQ1W9rTVlPV78d7Fdt+f669ojs7p59/oufs77RpH147V1b21wWUI/0D2vADau61E1yb2Fe3QwkFnfvLVu12mzT01M2OjKs58DefunSJRWvKfAxq9VJQHK3nbHp6QmNH8UvAkHOlczOrk2MTtjXv/7TSmJv3LgZCmUpGxwYsI8//lhjh88BewLf7GP5Yt6qmMNXy/J9IXBl7g0ND0q2i32B4hkmX5evXBUDhq4PNvDONIWuvC2v3LOBwV6x0lPplDVhVtvRqXXB+cvuwjmE0ThrjE4PWmNX1zelrN3Z020/+dUv2dzZWfsn/9uvCCjnOttTXZZMdFg62WmJ5labv3Pb2trYX1fVIcX4trQkrH9gyL7+1Z+2nd28/fAHV+z553/Mhoem7ckLzxnHLV0vLYl9m5zstctXP7A//c53VJTa3dmzz3z2s/atb/2RTU0PW6mcsZ/4/Bft4vkv27VrG9bR2WY9vfhetNgHH75nv/7rv6ZuBsy0K5WCdXYlbHS837K5XTt16qJdeOJ5u/ThVZs7ddGGBqbt/PmnbWr6tJUPAoDYgvdEwbt5VCwNbbB1/LoWoznoUo/OYpyJ5OQn+3o4WHos8PUYjPtavNxwkQ+LhRv/zWNIEn1vAZ7oS9uZEaS0zH77atn+xzdduu/f5tc/+nKbvTzuIPJH97ekf/+4wH0dez8MhZ0US/tY+mDCzP5kXy5BUIvdG4B/dTx+gi/GWgl87H57zN89GYh/vDdoLEqdBNwf9041APgxpXLie9Tvsy5FwPkbdXnrMTHPwlnz3j0BG0326DUdfD8vQrt3OPf8GZLANvhRSLbG5S9qudwxwKeneSFhVp7nAHxtfCWNENvafaz0K+HmGsdCDQOPGILj1vfjrNOHvaYJacuHfMXnf9JLHgW2PyqnftTvH/1cxbwNMYsKLSdc3KM++/Fm/P9/rzoM3NcBO82v2mWF+XbCMMbXRZCnETs4aZ0+zpgcC9yH6kGc5XFc+G/lsJHlyoiFDmhWHqt0aXnF/uAP/lCyiOR1MzPT9sKLz9n5c+eUfxcLWVu8v2gbq2ti2s/fvSsAuj2ZVAwjqddK1RZXlu2zr75qZ89fkMEoMRFkoLWVZfvo/fft/ffek28f+y0xB+Qr4uzh0RF79rnn7eKTT9rk1JTi5kSS3BWpRye08VzIP/iSBIoIL0EzG3PaYl7FBJEfb9+y+/fu2urSku3t7sgPa6Cn21549ilLJVrVIVrM7dnu9qZIT9zL6vKyLd6/r9yPLlRyNeJ9ukrpMgVbWV1ZVmGAvJ2cCo8xCD+pRLsIe/LEyu/Z1WuXbX19RfKi4+PDNjjYJ08o8lqUE8BEyKe0PyGnSRwYmNkC9Zqq0v5uUTcBmAVSLVWBvpWmVkt2dFuueGALy+u2vLFlW9mcZVAKIAxA4UBd1eAAFSvmcq4Pn3B5U7pmsd+Vz566G9ptaGTIJilQEFt38d2tnJ8cAewifsPUJ4+FzAgI69rxodMpYGte4PVOdO233F4EMKOOe6sDj2KfS9bVx5RYTvdO90PAXPw9AGG9CsCODnYKxuKFz6DF6258LoUdDX/qu33Y4COTn2kFc5qCSAC3YzdNKCbXzvYI9jve7Bk+55jwHj/edH7our06wOv2S+RtVQMCgdSFZnwmW7DdbMkKyNhEBn8VOSnkRVGqAJ/LiCzoEtNI1dK5Ri7snpRgZOSDeJAdlNzwtm44i+pD0MWXnaAXVGV6HEB1v/h6R0PtPAybU+wwEl7qp6mPZQDW4+8KWA9Ad82ktfYaLzyogw5WfguEx5LumQKVm+N6QUHvH8yDBYrHeVMbO48NIt5aZ8f7PKCLRad8VEGRCobHKJFM6QMUijaR2H3kz3CnNSJvDBZq5ddaUSIC5g1zSVfgZ4TuTx0i7umhT4Xca2VrgVxNTCTW/YEXHEJXSPR0YP+RHHF7uzqThBkqcApy54D4gYiszwvSP05iDt1RMPrZL1lnv/PG9cb059C509hpGIknjcCpv7j+648Kko4eag8GAbUj0Afeo7WGj6hZDgfloTpwf8jtvcHUNszR+h8hcPTg0k/rCNs7WFtn7vvHN7DyDzH069pMvs2E34utF+HRULnm8JFGsBiuRelXAQADYBULe7a2ipvzvLSM0Sre3lq3XBY9eExGYWTuS78aYA0mIRs1QAWHo+uZu8kBiwm2GiA5G3TU00cPHC06AB2Y2tLeamrWhOBw5tpg30cGuw7RYPwBqMOE1aYbTDL4O58H0Mg1cD2Rqc+BznthKOhgf0JgBkUCKrgjo2MaC4G+62g+b4jp7Xp7biiiiitVbgF9XomXSpyuI7pkc6/eFujv5zr9kX0Qg+NYmeR1daC/pZYgCuyGDU/bE1IT2hhg+3uVi+esAkCD2Qn3zc8BjjgwZfQDW3/fQdfVFQAAIABJREFUTWr5ZsEKBEW2J7ZsoUvdlrC+fm9LGxrss7NnTlky0SI95KXlRVteXZYuXalK+1KztTHmne2SIykduJY7mtmJ1jZ1Krg8SFn3w+fwrJAL4tkDtsPe3aRFMEf3BPfJwm/ztndkR+Rp4PImjAkgF0eKdwFVLYF+dyolVrN02MPrtblQkMjvWwZGbVOzjUwMSQJEPgXyB/AN2JoPrDXhck/MwTt35wVUE0ykUoCggI3tAruoHlNhxjQFti9Aal//gMZa3gq5nIpSjAlj4Ea2Hba+tmL3792xahlZqGY31kVCBaOZlhax3gFimTAA0az6wcF+PS8YFxSvJBPU6e+tIk7QsOdZ8oz2KC6VmSfolvdaZ1ePniXPu6e33wYGhhSgfu97r0nnmflMoOUbcVlSUrSJPvvss/a9737X7s3Pa7NmLGDUc7gDsLYlW60jTYDbokBxv1SsHQYxsCD44r453CkQsF6ZlwQ9Xtx2fUj5YrQlLZFKS2OQ8ZMOYKmkNlIKQDKqEfOmon2GNU3bHF0EAIuw3be3KCLSCZC0ZEfSWpCCqdI9kLV8FumOsiXTrdbRBWDfLnMnGAOsbToEmCusFeZHd3e7lQ8KtkLRLr9rA0Neac9mPNkfHu6zM2em1Nmwu7tny8trmicYVpYPmm1lZV0SNcw9AF4d5OqIoGvHdQi1Dnowme3ygkFLiw0PexcG8yiCCvlcwa5du6UugNOnARHptHET6t3Mrh1UijYxSZDeK21Qup3cOHnb7i0sypDLmUN4Q7T4GgoFOhVGM7tG622qPSnGPgEgGuvsEcwP5tXA4KDAfZjszFUKtNu7O2I3MRawZ9rTKTcB7u2x4aEhAaSra2s2Njqh/Z/C7fjYuGSQkNbBIyWVYmzNujrpumiSzBVSRIVcQRJUkxMTSmTQJkWuhPVIIYz2TIoB16/fkmEZ0i4E/YAxTz99xqrVnLp+7txZUBB74fx5W1vdsmqFolezZTNF28vt2/ZGxjbXd61cqsrG5JnnnrJUd9ne+eAd+/+Iew8gye/zSux1jhN6cp7Z2Yxd7C4IggRBECSgY5JOwTZFl3WWbUm2SrZV5Tqryle2y6HK9lU5XCrLPvqk81WdVVYqU2IAKYqCiEBk7AK72IDNu7OTc8907pke13vf79fd0zuzu6Cku2ENZzHT4d+//y983/ve997WThHDwz3q6KDc0sDQkNYe5xuLFpx/BOVnZxfNoHh0EBPjEzrTeF08swYHBrGzwwKjFXV5hrBTpLeXCRnZW1vaU1lEbE+1YW11FQMDQ66VeEHyOsePP4br16/h/XMfaB0TtGJxikXBW7emEQpvo7Jd0vixfVgFvHJFYzI7O4eVlazGmUZsLKiT3cWEaCObRzhIGTaCImQgbWFlbUHFiWSqTdJOxXxR48zNVhJklS2t+cG+Tu09iXQ7dijnFo+hszuD4bERvPraq5g8dBCdbUwuu5FOZtCe7sH598/j5rUrSKVpmryMYnld9/PUqSfR3zcuzf1koguzs6t47tkXcOvWHZw6eQbz8ys4e/YsDh4ewcnTE/iDP/g9DA8dwuDAEF555RXp4A+PDOL1t17EwtItsfUmx5/GretmCHz8+BF84hOnMLdwD5cuf4CLF8/j1u0bmJ+fRk9vB8bGB7GxsYp8oYq/83d+DZubLBADd27N4/DhU/jqV38exZKZnXNOlatFxSjlSgHbNZNWs3jEJ3INnVIl/y3SAh8buG/RO98FoDdJKXrghT9pqLwfQPOgGLf1tfd8kXosSeAeyCRCODVKaTPgX5zfxr84/zcP2vvr+pXTYfzKaQNV3r61hEKZXXCNhKu547XxWXZr3H8sxr1jzz3q2FqIbW3s/qsZdH+QjM2+Y9/UwelfS/HnHhIW+4GYDwLyfWGg+f3/RoH7ZjNXy6ddvsM4geQiBwV6czffqewe6++fzxkCAc4BxyIlGOJZlw1CmTEgXcLYyAkFv9wHsO8FYvvxsHF3cjnumXWg3t2TRueHjWjzc307/qPMp13P83ngg5j1e8yH+hx8CHC/39xrnsMPeszDwPNWkJiPZ1zhv6x4Yp3Kxn5lB3ZVsYZJwTr5iT321+YxfhQw+mGf9a/y9+Zx2KvYtueabS7sSuJkh/Zh933tqXv/V7jY1nl6/znhMUhPS6v3p9T5o7bE3MW6HybRQRJaWOU7FbtJtIpF1aH4ne+8iG/+6Xcwv7CgLu/JAxPqvltfXcHS/DxmpqZQzOcQC5GdXlCHZ4/813rEzGYH3MLSAvoGBhWH5Ap5bBasO586+HP37glIp/wvc14SCklkIDHrxOMn8cJP/RROnTmjuIxxMWFYT6Kx2N2Bt468wLxRQK4ANZJcCvjxa6+LqLEwOyuSY2HD/ACT0QhGRwZx/PCkJIirpTI629Ni7EZCIXVOzkzfU27HvMVkOsOYnp4WyenQoYNIp+PyWJqdnlbXI2N1AvfEKkhuYc7Cr8X5OdybuoOlpXmRqXq7M8ofiXtIvmO7ZsaozHkF6DHnI0HHvOPkKRYhOSouo09qlMsHcJvFUMoLRxFJpgTc35mew8wiwft15En8SiQQTaYQSSQRY1Ekbn52JHAxjuc1MMehxjvzCmI6zNknDx7AmSfOoK2jU/eR5DLltjIztQ3eCIwGyDP39n5+DLvkVycfLyu6+nNQ68rhKcKCHJnSON2GgNtPni+OyV7v6nIYnpdEccxkYQVEbJ1mua1dV0Bzi6V+zjcd+P4R6grQW5vKgZc98ex8I5saIOpVTuxlbUMw3XcjizDHl2xJkFhJABu5TWQ3c1jPbmJ9PY+NzSKKZXYW0BeSOIEZAjP3o/wl8z4jw+ac5akVwDUuTi1J7+GKIna97rrr4+z1gIyg4uVa/P0iPmWtcq44rkqe+2/3szGC7hxtREmu+60hJ8fHmlpFSIC7B/C137sdiNfh8SIxw71JrYsxPEO9waRoKv/Wq512x/yW2yDI1lFU0/dXC4Z18vn55uefpKjqkjmu0O/J3OoM5e+acWO7Iv86nhjg8WWTeTJ5mnp81GQq7JnxJFozp9yhaoQr6BjTnvkL9zHmzYY9EaQn+UtkZkopp9m9ktQeJC9Jhyd6X0nFha43hPiMyXuX5fdHvEJE6rKRC4X3G+O+cZo1V5N3Hy4tA15fPI2n14Mf/0QX3OySGqwHhHuGU40yQD2hMuB81yGsS3G6Q/cF+7sXu9s/3GRp3jTc9PEVbXeR9cpPUzXILw4P7HsA2GcMastUVcZtBa6qyOoigQYC50zMKYlBnXDeALXaqB0igNxmVi1b1ra1gnwuK+A+T817slKrZVVZeOhYy44tiLq2FoEmAW7U7KVBKyvmNYFLbMU3ww7TMuaB5TXaCSaqyqfJQeDWJotn03t2vR9tr+dFoI/XwkDPjFKpUd3u9NdNuoQdBnwM34sAEwENanaxjZ8sa845GWSI5WrApsw5HTNary9pDbYBmZY9N9d4wiQ9CAATzDWWvFUjtSmr6mfyJsbCZ2uWbVwEWcmA90mI3pdmtBVqgu8gEDLNOY4dwSC+BwFfY9SbcS2vhSwHfnaC2QTiqb3FDZv3WkUUE3arb8xkL/jCAceD45Wmq3t3BpMHxjQX1tZX6gzPUrWEXLGAQrmIYqVkmuVBKBiTy7gq11bVF2hPQ8wkJXtikv4xHTfTPKejvFzCKaUgnf8tAatiVclA12m4F4uaJ/zsdUBERqlRgfCSB2K7nzdp4eYj+RzKfXgGe5uY4Lx3vjKpeRtjsYVjRIOiHBYW13UfKGNB0JNGQOpioGSRAiV6JNBkJ6tCDP0aenv6NLY8HAl+ma8Dr9l0/8l4yG+uoVrOY7taVkcDQWIyU61KaXORj+UGyio4QX0WW/g6ubxpi/sA2xexPAufn5GHLRkj5Qqlp/g6acQSlPYJKtCj9wO7Gqan5/S5KKFDIJTjxvfgfDlx4oQ0+y9+eBHvvvOOtLR5z9h1Qj1CmlRzvTPPYpcNi3cETLVOtms6DMQAKdGA17oheB+3qzROLSAaiwhIZJAouwl2yITDSKQ6VHDgOufuQcktBrc0iOZ9l98GJaFYEFLlv6wCE4M5jiG7etjOp5Zc3tNoWAaVZPT6hDzofDS4721xjCIxpJPtMmDifWdiQAmbnm4y2aOIxqm1x44eFvYK6gph9wPNUDnXuZ8Fg+zWoOfGFqIRsqhTqJQptVUFz8tyyXTms+ubmo9mKhZAKLKDVLcx7Om1wHmrVt2ODoGlTCxYUGS2wzVAhgoBecrDMOiSwXcqhUQqiu7eNu3bHDu+Og9fyh5xvtBDgnsCW39ZmCELnqC6OocCvIfcq6IyhCbcwbko3U9KHrmCK7uVON+YaHBuco9jlwwLOZwzma5ObSbsxOokU6ivT90ni0uLJvnT3S2JHQvgKf+yqGSMskkMKLo62tUWTC+Fcr4oOSLGRGSM8zMz2eL7U6JFZlPpDt3X69dvS6aI40S2DRnyI6PdCIXLGBsbVPcB97yRkWGsrKyjXGIX1zZu35rGvbtLAu9pJNvZ3oVYLIljx4+gFsxhdumeCnnUx2fBklr9BL45tuzSYns235/XY5JWVe2ZvIdcRwy8uX/1DwyofZSdIVwTHFd+DnaLsC2cRSuy5rnfpeJJrK+vClTn2bS0uIi+/gEVdthSfuvWlDo37PwP6N+5XBXV7Rx2gmwrt/2DLcecLzTL5rrjWp+fn0Fffz8GBwd1znGz5npMxNPoynQingrj9p0bMontHehFd08fquWarp1rg5JnqytLSMaTGB7sRTiwpS4Ads4tr2cxcXASHd2dikVn5hZw6eIVFPPb+Omv/JuIRTtw8fxVnXnseInGKrh2/Rw2C/Po6+vGs599HgfGTuDc2WuYvsuujBh+/dd/Q4VTFoY4PuqqWVlA/zAlibZwePJJbG7kce79c3jus19EPJnAH//J/4GVtbvq+Hni8Z/CY8c+jfHxCRmfdXa2IRINIJ1msWsJ3/id/x2vvvoqhob7cWBiXPd+eGgCzz//ZVy69BGuXLkhqZyurkH83M99DdFIXEU6rvk6swU1nVl1xo2Xw9kVTDoeoo8zrRn9Y34Zs6kRsu5NP/lJgXvFTk3A78NAN5/U7CCMeCSIM2OdiIVDeHe2ht/6C3Yj/qv9+s8/HcYvHA0JUPhgak1n4O4vLz3YyBx+Esa9f80HmUHu+cl/AqkcywmaEbzmV7Yk2wOBnqTSCux+HCDfz4Hmn7vesQ4CP7j7Yy/Q3z6H01XfQ9OdXRKeNdYouhir0b4d/869jgHlLtdrKlx5iRrGIlTqtUTXyew0jaVeU7q+9QZprS8zpWsU2vx7eOC+dTwb1+Da7luAcr+mmgHR++5JHQyx0W79e2sRoHl8HwZKP3AdOx3hn2SlPux995tDLvN0yb+BOB6Y952+/rl8D8msuC5h/mR8yfOtPq7u4ve7Lw9eQz/JJ9/7OfuN817jtFfBovVVVVBqWvq65/f7metprXvRfjvGXtdy/1zzwNzuKzIoowlbCXq9ersohyXJ66ROa3QxitaOYwh7xq3SNxnTRpBOR/He2Q/xf/5f/wzn3n9f653d1MxfY8xJ8nlslcpIxeKIMe4vlxXncR6QZDI6Oob2TAfWslksM0ZYX1PXcYl5ImVNmCtXK5LpY65O0JRxM+NJMvzPPPkJfP4LX8CZJ55QTCbp0RoJRSR2Mc+wHNI630lfMoY2Px6L94xdKXX6J//fN/H+ubOolkti1kdJPCRQxrx4u4qxkWG0pRIiaKQTCYFr7F5khzLjMRFZBJ7b2DOXoxQs49FYNCyZ1fm5GcWUAuxTbQiHmPdGlV9RovLenSnMzc1K5jQapv9UGzIdHYqrKc0p9m2Auf+W8jWSEEyf3TrtCbQqj44yPyfBirJCogtiJxCRZxC5u6WtHaznitikhjm1zYNBpDoyyPT2oaMrg/ZMBsm2DnX4StomHheuQ4Idu/0X5hckn0PpH+YjJ06ewODwiCRcPZPcMPH6bHL4i5MokiEqvbKMcW4LwZNoG/uoYTbGRDZ5MMdYdxLFfrAbs56v32BNW3HGEWON6l7vfHfCCo5E68i7bs776EPnVAOsqwPYonhKfcAkVayLzMAYYh/5QkWsdunG02jUgeKUeFpd30B2I4e1LMlDGwLrqRhB2U6uLxE4ifWRHU8sQl4Q5hfYAIYNaLZv+3y+8OFXc73Y0FySc7rmDea7fW6+Druh6jGk00B37u8N4N7JSPtz2VjuzR5DtpNYccMIvsRWWHTwY2qdLk7Oxp+XruDgyc0eW/OYp/Y5Hztorth25tVOtL3Z6esnz67OJhfBuyuzx8iTwvmG1vfGppjE8DWvcc+fbg9tMoq1OeRiG/f23rOnPvc8SUF/N+yw3hVC3z8SkyPmG2fecVXtK8RLiIGqi4R7qjwCSbYkFpq0zp50CqlEUpicsDPtuxZX2l7A/TKgfJb5JLEtXi7Jwrae7NoNPzasi3gVFVDYSRT4jpPK2e+o3a3o1vSoJqb6nmJwTUwP7RE+8LLux4bcSb304m+hr/AY02LXKev3Ef/aHsDfg/1QP2SbZHDc6moclH7T0Y1zz9jVSuInoFVjFMy705RtLvUqvwPPpOHl3K6p28YFy8SYQP362pqMTnhIEAQiCEP2PQ8j6qYRvKfGPaVytrfKYqQSVKPePau2fH9uqATe1drogGyvPU6WPfWfCR4SvCczmRVxAvdiqgcCMo8kY5/fBJO0VdYIClIWxHTm+e2DYW0WamGyNiVWi3nwuBjcFlko7CpLaR1mfG2TvOE1W/ROgIjfWeow56m/xsqV276ksdVIwDWxtUlaZ4A3mPWmwGSjsprFBUE9MzKWPVNfIY9zoxdwXzHg3r54IBnYTxDX7qUVDMg+ZhDBwkClSHNZiPVsxrwE7q1gYm7l1s5HoJmflZp4ZClTuoKAH1mTZmZiLb7+28t0yACmo1Ms2K5MBwYH+qzTYmlBjPpwLIJYIi6pnPJWGRv5TfMZ2DGmNK9RhRzKfjgwmsAUASgGPwrGeY3OeIWAISv09Dww0xJrpSOrnveXBw8DGW4KBHO4SRDMloyOMxWzqqAVSLgJafyCQfkTEHgyGSK2j5lxMq/BzFtYAAkgEg0hGGbAxLYxyjNxjrH4EUaIrNQQ5zTZqVF0dmQEsPJ1CqW8Ojc4niMjo7pHlNJQF4daznKSWCIYz/Es5TewvraESqmAI0cOiSHLz+ULTH5e8zrJlCbAKkPmSERjzHXg5xIDErY0yZAzFBJ4SQY5W/F48JNtT+Y/wUUWpHjwkzVNDexINIFMpkdFCP6O84fXzn+zXZVM4eWlZbz88stan9aGGEC1VlVnTC6fRT6/KWYnCx88HLhXsMBkvgwsjHB+c+7S1MfmNLsxOKfb2ulTQY1ktp1y/OO8EwiGo7rHfAxbPCk7wrmk4gG1H1XQoeSMdQjx+jlvqbPN4Ddf4F5E2RAyg8keCSNKaZZEGxDkGNIXQLsCtspbSCUoU9ODeCyBSpHV4jI60klJGdGQNJkm26OKlVX6EGRN0khdAlz7QUn8kJHd3pHBTi2oz1the2mlhmg4iWg4ITb3xnoehRzvHdvNTB4h1R5G72hKbbm8bxw7rjuCvZRgoRY5g9x4NK5ODI4r9SG1ZxZLSmA4B/sGMmjvTMlok3sFv9RRIqNcJrwsnAXF8uYcuXnzluYc9xkZScfj6hgpb1dVwDQDZOseEVgetLnBg5ljzkOfe1suvykDbslN9XRrXlDqhgkSddUpbbO8Sp36HTFr+BnM+4P6+0xcSjIM5vorF/KS2CGoH2DixB6PAI1xN7G+wU6KHfT1DSCZbMf585cQiyZx6OARrcebN25jaWVN4OrY2BjWVpewsjyL4dFe9PZ1KDHhPOPexXVZLFTUJTF9j7qhRe1TyUQH2tozGBzsQml7ER2ZuEkClbewurqu4sbg4ACym+sq1jHpY+GL17Mwv4KVlQ2t5WgsKMNpFlSGhobkQ8DH8nPwJwtMXGMDA5RYohdFHKk0teu7tFcyOKNsHTf41ZVlybnxPvGLc/70qSdcELUjRv2xY4/hjTdfw83b19DWTtmvbrV7E+jmucL34lxgcM99w6S4WGhnl0lAckHdZGb1duDqjcuYX5xFR4ZyWQOS/6mWtjU/6bVw89pV3Z+hgQFUCiU8/fQzyPT04uVXXkWqI43HHj+GH736l5LaWV/NYnkxi6ee/Byee/aLWF7IY3DkAPqHB/D6Wy/h9/7fb2Bm/qaKpb/wc/8GXvj8V/DSD17HG6+9h0+cfgq/+iv/oVgj65sriKcimJmZww///Ie4dfsq/rv/9r9HV2YEb7/9BubnZzE0cFAF0Lffewm5/Io0+J/+1AtIxOg90qtiydDwgLomqlUW31bwu7/7T2Wyzs9eodxTph+/+Zt/D7FYG/7B//a/4sbNGzhy9CjOnHkCPb0DGBoaRzRMX41htaqz+EkiAg2MfQLUHAdKDk/JZ1NKQEkN/e/jfjWA+weBcc3gjKRCPsbXg8CvvV7GuEdhnBhuR086hsvLO/iN71U+xjv+9T70f/xCBM+NBbG0WcblmWzLi/9rBu49aP0AYLZ1NFox+2YAV5Gii6N23fOmesXDQPtmUFqpRVPS2fzf/roar9cK3DfetDlxt6ykgTZSesuAcsIkXlvUv3qDKanfiMhHhpkDNPaYKq3s4OZxICjFfE9ms82M/abOa08ssetswJ1iyu0xHnuNSWNsKMnQ6HjYfU8aCW798V6DX+TN3VBr833zuVsDZGmMdfPf6qPYMmn+KsB96/zY7z32XMW76matULLPYXf7bfviiJ/bu/mONt8Zg5gMhhtTq+Ds2Wni79ejFBkedSf6OAD9fq/5cYF7q/ntXajVUvFEvAd8iDoGUH+phgdEHdrwC68BX+16xV3zkrfAEVWd1aPBe5Isbdxvk8ogkQpi/YqsIvPIsHK/YrksWd3sRh4fXLyAezP3xCynLxRj8UQkgrl707hx9Roo7hJlp2HY5Bw62skQTet18qUiVrPrWF5fRza3iR1uNJSJpe9cKiXQvz2ZxGD/gGIfShDSaJSdxo+dPIHPPPMMnv7M0+pENjDYzgvtsc7TRLky8YxKowuYRMPpqSn88Ic/xOVLF5Df3BBgxTg2SlnMzQ2sLS+K4Xp4cgIHxsfQ3pbGwvycCIuVEmOHWl1HvESlg1C4TvxjHHdgYkyx8rpi2iXJFHa2ZxCPJg07KFflBUcJxpW1VeSIpezUlCORVNWZoaxp0snj2L5IcI8yhep6dsVR5lXECEi2kxSQ75CoEbAOYycYwVYNqNYCAu8zvf3o7h/Uz2RHhzov4+k04qmkiGJk3ZOAwvysxsKHM5itlMqSLLpx4xaufnRVZBrehxMnTuIzn3nG+Z9FJE3ImF9ApfMk4SQzIN7hsH6uOsDcnSzWSaW93n3XTRcaRSaviW8PIbDaeHwzoLsLo7NJbl36TUavuqb6u3k8kLLElBgiZrMtGUuSH6XOTkyjWBLxhNJH7NpXPls2/fgKuxLKVZEYN/MFrG8SY9jAanZDAL26V1gY4vz0nQa+OGawd11Ox+m0NJjcu1a1N2e3jhhDtJvEQ4QnGmve77ueimwkYAOSzVC4ydiiDnGb2oj2GFeIpacE17+IqWTteQq525tcSV3Xw8KR8FWvP+/l6eqfwTP57fp8Qd9GwDoA1KXg9e2F1vuiYwM0d5d3H3Dv45fGHlcvyTTke9y1NMj0TYC9w+FIZvRGtQLkJQfsirEe4Jduvs1B4l6SuZZXpRm+igctBQnnQ8k1TinljjbhSiKiEieldCpJ2JubwnSJx/EWdrSToNWBTCexPfr7pZWnE7thJ74Ad3rjlajGQSPhSn3sOFLCOlnUixkR2isekMTHs8FL6hSoXFIygnDgO29d3ePkag0I7gt9XR61uxJXf5QvrliYZo9tDnz1n42SQNMt82vdBXg+EGlUB+8/Qx27ub4qdn+c+jPdBtT4ZK6K5Z7XuMTGxbunGFAtwN4Wra0HzzhhdcjajXiAUlqGL2laXrbdUWZFJnSbm8hm19TWtba2Ikkcah9T256APtvDy+WCMVpAwwfbjOrVTG/6pI3FAnJqlbOazIVIYJrXwgOKjE4epASb3aoziR4ZxpDNSsDUWBdeC5QHHd/LQH1jN0p+gkB1OCzwgoUDMfW3jamvv8nwJSGAhEk+X5sTnUk9mbuctKbxRZYzATxKtlgrFkE6Aj4+GBSA7irzZurqde/NjIdgGCe3l7DxbHsCJ36DE5DswGSvMaXNzG2gBqpzkzf9KGvX25asR7lQNqZ9m2kkcwEaY8nY7WL1O81/Ajf9vX26FjJFCYoSSPbvreKKk9HxJrAEbYcGB2X0SJ287q5OvPPOW7g7dUcSOTL0SSaQSCUQoVFpiMYnVTGyKadC/WACoBFJ8bB44AIomrrWdrSwCX7xOsW8j1B7fgh9gwOSHlKLlVuWZkhbQY56xhsbKj5QvohFHwJnxCklA8QNSqx1Fo4IRNvcsaKIsfJZ7VfbrQsm+XjKsBC0R4AmLdRC8x0QfC2TwiB4FwwQ5EwLtBkeHsXY6LhMafl189ZNzMzOiB3Kz81AiYx73ldeG/XUCcjSiGj67m0szs9q4yabglVPziVufNwEfSGI64La3gTgeI/4N853u1+uOONNQ1S0MW1BFhdoFrOxmVMXABm7DJbX1jcwt7CIcCSmsab5Yk9PPz766IqKVRwTmjBynHp7qU3fCW7C586dxWD/oKQ5uCbJtOYYr2+sqi2T2tMykwkY4EhPA44rg+sQQtJnpy8BC4SJuBXMcusbMq8kqM79g2dzKBwToyO/WVBRiAzuFI2kVXxhNZfmgzQupeQL/TQSmkfZ9Q0zvgzKBaBxSAe2kUpFEQwRxCdmnwCCcZSrQbC2EeF/1wLobOtAd6bbXHtq2/J0GBkeQG27jKvXLqJcyaGvv1Mv2ItMAAAgAElEQVRsX0qEcb/gWHT30EApo8PtwocXpQE50N+jv1GjncBybTsgTfyNjTxWFteQ3yzySFYRg4FGOhPB4ESn2l0ZvDGo7e7qkrQS98jVlVWsrayKrUJQmEU47qfT9+5hbmZOc5OA+cSBIUTjYSU9ZjRr+5MlW9xPjX1DmR0Gme+//wHu3bunOcfXJdjL1gcGjOubmyrsMEHgHOQ6U8sfJYrkr8B5GtdcpKcBNRJTae53MTFoVFAMhc0Au1xR0EfWB4sRLDByP+Y+wWSGgD1jt6EBygNVxUhqSyYRYNdIKIy19VXtNyzKcDzaO7qxVeVciyG7XlAHw5HDx7G0uISpqWm1T596/Azm5yjjlsPS4jTC4S0ce+wQEsmQdNz7+nrUkst7sraWx9QdstEJ+ifRPzCKvoEUllcvI5ZksBVEV2YQhfwOCvmq2OliZAVq2NhgZ1peZwSDHI4Lu1S4Du9Nc2xDGBkZwUDfIO7cvYs7d6Yk58Tztq+/Bykahu3UJDfFzhN2LbBIRWN4fpEtYeuwQ2yNmzdv6vmUKGTHwdjomBjg3OvuTN1AobiJ7p4une/hcFzFCnZHkNHE+9+Z6ZT8FpMm752SXduUIS89PpLpKG7cviVz7Y5M0roLtD4yWrs00b1y6QqCAQL5IbG3PvP0s0gk23Hh4mXMLcxjdHwENVRx6+4N6be2Jdsw0DeC4cEJ7GzH0JE5iMPHnsTSyjReff17uHPvioxmeV7/F7/1X2Fhdh3f/ub3sblWxGPHTuI/+OV/H7nSMpY3pvHmm+8glejG2koWhyjdFgfeO/cKVtamcfniZbS3ZXDq1Cfx1Cc/qzb7zkwCt+/c4mzE5MQJHD74mID2q9c+xBtv/AgXL51X4Se7nsPZc2fxiTNP4T/5T/9LvPv2efzu734DpfImfuZnv4z+wV7JDfH1OzN9OHH8CfT1jWpusEC6jXKdDabj2oEszf/2cYNYvaa+vRfXY1/opZl9dj9LsilabAZ49tG4fxhI1fz6+4F3djQH0J6I4/RoB9ZLO/jNH1Qxld0fYGp93187Q5Z8EL/97jZ+cKtRZODvf+lkCBEXApydq+Hv/vDhLP6htgC+8dUIOuMBse6zBXuO4Uit1/U3I5Wz39hKD3efdOVBwOK+hHvHxvfPNdBz/zu7X1HGUgQpx+8J3PN5zYDqXu/wQHC46QkkEQUF2rfO/YaefPN8M7CR68lAtPv/5kxJm96jfi1MzsU0c9r3jgBjLDYSbiwntLjFgRIaP+uCbS5itALp/lo09o5wxacSZKpDAg9ITe9bX35MWoo6fuz9x/Pg/e4Cxe43ehRQuD5cD2Hc7/W5bT0ZMLXrvhsy03jpB01c9ygWVATquKSf+Zxyqh0yro3pXNfuJcmI4IGTPlA+yFyKcgB1Tem95/+jzs+9nt1agHnY3vkof3+Ue+QZ937rUt7ftMAfTSLHS3Hcf9h8nL1iz/nmAUzHj21AlU3L200HnhPM8Uim4RwRMY366bUddUMm1J0bwtrGOpazlKStqBNzhwzh7W1cfP88vvlHf4ydrS0ko3F00jOsvUP5NfO5RRINN3OoktyGGjYKeYRjMQwMD2Fi8gCGh4bRkW7D6OAghgYG5dv13e9+DxcvXxKB8djxx/DFL38Rzz33nGIeAmD17ngx7U3fngxbXhtj4XiMJo0k46xLvvC73/k2rn10Bcl4FE8+8YRY9bnsOlaXF1EukpDSgbGRIQz294m0cvWjK/K+4jJhbE8Mg99kLUuilt6ASQPm+3q6ESHRrVREMhZHOpESe5oAPQlvhVJJ35JKoU55voBNsffp6RVSVwLBvWTCOlv1eSSVQWnVinTxeT7ymkWqY64kXIhkEWIQPB/IsKWcIlEf6t8ncPTESTz2+CmMHphEW1cX4qk08uUyCuWKOh60mxJodMev8r9YXOa8xCYoxXn79l1c/egmLl/+SCSzw0eO4LHHDmNycoLUI2nYa/Y6U8762eE0t8WO597j9N39VuDBYvu735ftgOR8Nl9H029nTOb0MlyU0JCd9vLqKnYIY9hSwUfEV42FXV9ZEjTGkK/ShNX5FfJxJMxQ5pNAKjvmczR8zRUE3EueVWa4JHttSdYmx+7cfF5FLcnWyAzUgHUDz+3csZ92fouB7v9bH9ND1+6zeCjfe1zyz94UfZdqiBc996/dkPMxwNthTM4A1cuZuRPaxs9JVGvcvZQL5asJQEszvQHW+1KJkEsx2O0zEnNTrKwCDZUQ7Hne39ETlE3Nw8bEzkdPtmYHge1FkqemH6MmiqfMOFy3HjPtIfnVNBTuHQwi9vtao33Dva+X7na4HitPPLcEzNdU1PT/5u/ZbcGfcfo5EAyn5xulxtk1TQlp7+Ho5LDlYyEA31RNCKAzHyemyXyc+yv3U841EpBJJiSWS+wpkYihp7tL6hn0zSD7nrOXJLuN7LoI28Q9+Vyy5Y0gSklvm5vcl3yhKMlCqGTH05Ib47e8AlMpYV5W9OS+sb0fcP+gY9IteI9q7/vQvSOsRgy8OxreC7xv1G/8AdnE4PDVpuYigTfM3YuB78B3PzF9kGiTrlEK8wpzPh9p7saxq7CFbR/f/dvcmRqT3xmmkpUisw217xC0rEguguxVgnJsj5+fm8bs9JTkDbKbayiX8joEatts6aFBZ7kujaJ2CzljG7PaHLI9izzqdMq2ZUDK9nsCnZrIcus2UwUDYM1dm2xcLynjgzwyPKndxgksjWa2Da1u6HHxpAGMfD4rggSKPKOdzyNwQxCCBxonJyc5K1T8t0kMkNXPcTCtu7qbdcgqWrwGewylfYzh7Sv0dt3Ggmcgym+/MZMhy/fwG69+X6miUqoKUKDcDb8Jnnr9KIJf9B/wnQwE6yUVVCxqkfDz2Bcld9iJQO1sM6DhdfLxBEu7OjNOh5oLkjpUBtyroi1tb9PtZ1BFjbnenl6MjozoAB0dHVKB5kcv/6UMGXkQRRNxRFgwiMeQ6mhDe2eHZEl4bQSaKaVCcK6UL4ihy7lFEJZgLjcgFlTISudmzM/R3tkps0u+HkF+GcxSrkc68ZRKodTImpis9U2J5ik7AZSKW6YhvkNwOyGdbT7Xh5DNQAqZCVwNCsRcgMbx4vjFExF9E3glUE9DFwLOtr8yAQwL8KPB5eDgsMwwaZjDMVtdWxGwNj19D/nCpuZYRydNdjj3A5KFIThFDe71lTXMz85K+398fEQbINcAD3bzTjADYWPobgoo5v3kXOKaap5rzW3G/LxkaHD+cO8k25+MaWrGU36G4HWuUFTxgUESAT8CjpT54Nwkw5rXx/fh8/jfHDte2+c/93kZc6p4oG6RbayuLePOnZtieROYSCSiWoecm+qe4dGwTTNXemZsaczFmqpWUKCeY8KqvdyWovEoUm3tCEXiuHP7nhjIw8NDKiJUK8aC58HH//HfbO86cGBcc5HB38L8kooVrsyOUCCEaDsPQgY81NOkCU0ctUAUO4EoIjGajHaJod2WTOP40SNYo5fF0gIy7dSp76c9K+7evYXZuWkVdPKFrPT2KVVOfwLq5HPOU86I958BG9ejOhicf0eRQXR2U+2sldI2cpsFxKMpdHUaw7+MHCooaB5HQrZWLWhncL6F1eUVZNezqrqPjrKVdECdQwRfr1y5osSlqyuDjky7gG/Kq/gCpxWuyJovqdjHvXR4eFgyUSx+TVE3tFjUPZVxVCqFtVwOM/Pz0rvr7xvQPsf1THYQmU4yrQkFVfjknKasGqVd0m3W8UPgnkEx14TN5x2k29s1j9ShA3bPUN+SjPsa0ilKUAVw4rGj7uwpKxlvS6Qw0NuH+cU5VGtbAq+J8CcSNJqNIJHsxK2b07h29Zb2X841FpMGBwZw+PARBIIxBeWLi7O4fu0y4vEQvvTlF9Dd1Y433nhNhVrWrvObZczM8IzLIxhiR1APnnn2BKZm38R6dhqhYBxPnP4UqtUoctkt3L4zhwDbhWvbks+hH8z4ZD8GR9uBQAWdGeqyci2XMTw0oi4KBvQsCC8traiYIS+OjpSK35IcijNxYxEyikQ0qrZreg2wIMs9g10SxmqAijuSW9pmgWpH8ksM2ru62hAMWQslWxo/ujolA9XhoR5JBLEA2dVtoP7tW7etIybCObmFECinlkSpksPi8oIKN5GYdXIweWtv65AXBOcZQRLO/50dFl4XVcgolXcwOnJQHT2Ly8ta05TbaUsnpNXPecROk82NElLpQcwv5nDi8RPo6Ezj7Ptv4cLFsxgc6scv/9Iv48DEEbz12jlUCkG0p3rwCz/703j3/Tfwx9/6v9Ue/O/+0n+E7GoBp8+cwtS9q7j80TuIxiu4ePEs3nv3Ig5OHsYLX/hZDI8MoLQ1j4+uX0B2vYIvvvB1dHWMyaj79dd/gB+99i0lyL/x67+FciGOv3zpNRw5fBSf/dwXcOniZfzO73wD165dxte+/gs4e+4d7bvT07P4+i/+Ep797AuIhGk63qNEg4UKD6qpm8aZjdaTrD0AOfkCPwDcuy9cdRraPh5s/vu+4NIDgPu9wKwHgVR7gcvMRw73d2CgI44/urKN33730XXtPTjPEOsfvb1VB+6/PBnCbz4Vwp9ereGff7CFTwwE8V8/G8Y7szX8z288/PV/86kwvn48hLlsCdfnN5uGqbXH4V8tcO9Zeq337UGgeD2m3yd3sb97yMGSdZ+feHDVA3/KHpqBP4eA6P2bntf8Vn5O+9+1/nfrZT0MIJVf0T7Vi/1AYktfmlrwmwoWBrh7Y9ndHQP6TB5NrL+rjY7v+GTh0cuI+jxJYL4rYuz5eZreU+/t8isOrXXC775W+7Mt9OZiwO5x3q1zu9cab/3dXuuxuYjTfM/2mT4uDdmv2uO0BNw8qctQNAsINM+nJqD+UcFugXG+juMkHkxf3IBDyS5S19mRWvzvmV8RBBKLknKhrst8r/v1sDnrx2a/a37Uz7LvGO/xh0cB7j2NvvmI2B+4dyS9PddW4xUetj73Gov9i0ROBLsuk+PYo24eqOBWn9a2RsWkNaqyrbtgUEQf/p7kF7LNqyQFMPcjEzQQQGEjh7Nvv4Pf/sf/BG3JFDJt7ejq7JJx6fpaFrNzc8iyg5zeWbEoIokYCpUS+gYHceyxx3D0+DHJNFJ2kYSQns5OkeBefPEH+N73vydSCLvqvvD8F/Dc5z+HsbFRxe+M2dhgzxja5hk9vkz2lUQifoTcRha3b93Ce++8g7fffAMLc7OYGB/D6cdPKrdbW1lGbasiNqyAuVhEPz+6chnT96Y0r0nSEUDvOu6Zf/X19Iq8xpidOvcE2igj2Z3pVB7AGI7Sstl8ToB9sUqwt4icB/GLRaxvrAtDYD5NOdburoyYttS15jVQsvXu1F0VHtgZQM8pxu9ccOpgJ1DM+1I1LXUC6BIfY5ExGEY8mcbkkaM4+thJ9AwMiGFfCwSxnsvpm4UU5p8En3m9vd096Mp0ST6zt7sLmY52MZBJ6qI32HvvncfdqWnMzM4qtvvss59Bvwg2KeWv1oVvGBH3DfmdiUXtAOr6Xu9PQWcG74q/mncesJd8r0mTk1hFRrcM7Z2Miye2SpFhi1KhZmrKmL9QKGMzX0SuUEKpvIUKQXqC9ds15dAqmuTykgjNZjdETiQYSgzDKyn4M98In04i2eF1BOm1Kbr14WV2ag5w9wU7K0aYVn7zGWgBgAWX/vect/UvJ41c3xddHFon/Ho5IG3/9h76fweIe7a9HQt+8dvrkzTHYpzUFra26qx65qC+O0GyOh6bdAUHmQk76Rt24xlZtsnXRioeJlPMe8C8kTmmkVzdfWvyNtClCdu0sWAOy3xPZq2uQ0ufqglT9U6g3rBVcYCuwWTC+T7+v20sTVZP98sXDtStYPsir1GYplil9LIIIh6J6JvrL0biK6WBCdZzv+OZFjaZKk+m5r+9+gjxLOaJ5vXJ/NlAdSku0OSZYDq915xX5NIyydYr8kVkdzxzOa45Khi0JeMo5DawsU4SFwnZC1haWlQ3OEF7+U9UTWqHMT5Be/5k0UX+oRF28kdlYE0ZLBKhiVkwn+rq7hbGRwyNmMI+jPuPc1zaYPv55gf/Qa+wX0jTDN6rxabO5/ELxDYCCxw9Ym87y66J7/+0iyXl5W68uVldNNUxahr/vWs13vdBeA3ul27T8p9fC7JmLW3GtrdJqr1CJSWbcASCNzcIzKzg7u2bmJq6g9WVRTFtt6olHWwE7nMCaa3CK2dh71bsqmde455AIBnBBBGkXbW9jXwhL6CPE10MeU4YB1T7QI3AvTFvGrqe1E5jCzwTav6egBXBKDL4bcOxu0ITE24kPmiRbExHu0xteKBxEdBsMZejfnVJhxerWpLa0IHldzYXfLsAnJ/T9Ortfvi2Zf5sSFRYNdAWW1nFAS44Tgxt5BErBFTLFRUHvB59Ou0MVlmt3TRNc+n/17bNBFc6VjSYMKkOae7rxtmGQa07HnS8MNsMIohHDRDne+jAYmuXqwqzjY3zgZsd7w0XHFmaIyNDGB8bUaveenYVr7zyIxkylqtl6QkH2GLDjTMc1KbR3duj9/QFBG2GtZo2hZXlZRWDeB9ZVeTzjRVPIJXExRCyG1m16bC1jHOBh/3hQ4dM0xlQBZFVQYJfm5t5Y/SWyigVDBzjPU6mKANjpre+I4L3gOBesUjwiDrYlL+hxroVVeQ4Xq0iFo9I+4vSHTs7ITHWlxZXFKwQrKMkB+VcaFAbCcek7UxWOjctbl63b9/CwuK8QLjR0WFpVxOc432ZPDAuwyU+luaTly9dkn41N1UCawSj2QZJrUMWKdQVoTYnY+Lzi5um7xKxfcwOZz6GSY7X/5a5czSmDVfGISxqyN+CATLNh2ICnNjazT2BWuGcywwiRF4IBo39sbUtuRautSOHjihwUosb5TwCkJQWWcfLK4taZ9RO42uQsc45x4OAUi+b2ZyY5JyD/iCtVEoKHjUfqHPZlkJHpgvJdLskfjgGLOyUiyy6VbQvmTeCSbZwnRKk5QuwmLOwuKD3U0XeeWIkkzGtG3ZTBMJkkxO8jyHd0YOBwTH09g+LsX7j2jU8dvQYtujVkNsQE2Wgvxf9A70IhAMqxrz+xhtiMFNCpy3J8bNWUyYNxXJRrH7qzCcSbZTSlBkp5wznMbsFCLgzESHIT8ZQT1ePWPlT89OYW5zTPCaLiJIkTA54UPPecu1zLAhKH1cSkkEyQbY7cO/elNrRuL/JA4KFR1e449/ZGUHglV0T0rInky3CsW6zoJnAurqg7H0I3JdqNaysryvZoV8DEyse/mQasfBCSRl1qIRDAtxZtC3kydCP6bq8qc3c3CKWllZVIB0bH9G+U6yUrbvKGX2RAcTX4FiTfc51w9Zhmgi3pZJKzsKREIIRY2xR8zC7yf2aslM0es5iZSmLYrGiToRMZ7uKPSGyFWIpMZImD45pjn744QearwcPHND5FoskkenoRi5bxOVL1zA7vSTJnIOTR/Dkp45gbukcNnLTkuiKhNliOIxDkyfw0dWbuHPnnopdDMgzXSk9fvxAP+YX76o1tlAIIb9ZQ3cXNeyH1N3ANljbf9nlRY19BvhZFWMoMTc7M6OuhDay72W0zUCVXWf01KCZcBkTBw6oEMOOjfm5RZnfLi2tKSE7euwgkqkYZmZ4zTSZ5T7Mdmnz+2BXD411WbR56623VBBjkogtFiTpjVJDLBFCujOBmblpzQ0WANvbOtHRltFZMTw8oLG7fPk8tnfyQKiCQq6Kjs4eHDn8OAb6RnHu3Ac6i+uFZBrZRpL4zNNPq6tnM7+hwlBX1xC+8PyXxVBih9bgcJ/kap568pOolnbQke5DOtaN9rYubBTm8Kcv/h7m5hbwcz/zdbz8ozcxMT6psykYYiK1iD//8+/gL196CSdOnMILL3wVIyMTeP/8e1heWcXP/9zXMDR4ADdu3FWMEoxU8P/83jfwyus/wq/8e/8x/u1f/HUkE92SnYomQrh+/Sr+4T/4hzIM/rVf/VVJlbH4zETsk5/8lN7j0qWrGOgfRH//gOTMuK/39/dbd6GTBDAWkcVgJqdoX95nSKGW+7XzyNwdljaHjh8TuFestI/55H4Azn6A0l4gIS+Ue8AnJzhuAfz6ixV8tLJfxLw7OP1HX4zgycEgNso7KoQ2A/d/75kwPjUUxP/04y2cmzewnY8f6wjs+t1+cfux7gD+2c8Ym/Ps3TUUKxYH/etm3Au4dylIHXB2DDkleS1fdSCZsdF9w+pAMzd/6jOrqRike2ban3UW4e6mg0ZiT/jDf+0HftocboDSD9Rs3+fmiM60T7XKv28rEF9PXVoY95YLGMuu9Tm6TuYmfr258W3gDA5AdEx+lRPE9tObKEtrnfP+PVrfz8dhWtetxoguRttvvdXBlwcYT/txb74/exUrWkH71mLBfuvFOfTW/+yLQffNx0dh0D/CY3a9rsgU/DZDWsZ1/GL+RTk/xiZ3p0gUyqG/r1/MPvPPMmCRBKAIc0xJDrQQ7Nx/10GyFvmj1s8nXeg9HvPXBdzvt4e23t/m61KXTv3G76GW4+RC7LUfXgVuXmN7zYfWOeQfs/e1GwJo7+x5x/aM+txzwD1jFuXJxBckjRFUx7/F6TSLJba1Lb+k6cU5DPb3o6+7B7XqFu7cuo2zb7+LF7/1bfR0ZpCgZ1ec8q3dxrgX0zyHlbV1+a1NHDyAw8ePgqaUzCM9sFQuFKW/Pz4yhKHBfnzzT/4M3/r2t9QlSHkcAvfPv/AcDh+aFAhWLlPa0wpztS363bHLMCofl+1qBQvzizKife+ddzF1+zaWSV7a2cbTn3oK/b29KJCosTAv76COjrSes766LO3pi5cuibBIoIsxGD28yFiVp1wqpbnNfG59zcB3/o1yQsxLCczNLy5gNZuVdxcB80gsJqB8aXVFcjkEjpkTJNMpjI2OYGx0VJ2bjNvJQqacaX5jA9euXVPxgfrzlPZh3MncQ3OSXYHKjdm5S2llA+9pVkvWPaWOOzLd6OrtRzgeR4X5dbmCArsl2B1fKGIzn1fcu0rwsK0Np04+jq9+5Ss4+dhj6O/tEamLuTdJcuwEnZq+h1dffU2gLxnzn376KTx+8qRya9NCN1zGgGTbo60z3/Zub9xpIH3DoNT0zh2W42esPO9IgGSeafiBOu0dSE9ciiAm96ECtbtLFRRKFcmwMi/l7xiv0zOQYD3zAeYb8sCT1LEpJwjc5Xi6hsI6odYrYTg5GDt83Jc/9NxPfh73qethTBM+b5/fx5FebcNTd/3e0ALYe1kgV/bYtX3ovdQp4cDtpgJ1vVDgOtU8IcAKG85MWJLVRtLzih/sTmh0CVh5XEx6R+aT+bxiFhsD3wnHPYIkQQPumfvYpUrmToRgvo7NWJFVWdzxEjSuMYHnSGWrImxMrHcH2Gs/rJvde/kjK+wbNmrfho3uWP4r704vU2T3l2vDLjugmNhA+ZAx6EnijYTrjPowC9S8/h3K+JEEFZQXBiVSTas+or2Rebdyf5kRG95XV+3Ytu4ML//DbgTK3Pb29Wlu0uuDcqwkNfK/iecR80wlEvLbqJaLku+an53B/Oy0lFXYmS0/O6ua2H2jZBY9F1yniS/iWAeVzVdK7FIWnIXGnt7eulk4pba1bveWytnr+PlJf9cA9R/URlY/R1tYFDZ17Oa548u2P99p4tpx9OGbsjT/Xj7Y9AefgjP/WhZ/39fsu7s31md5/koc0FwPRuzg16TkxHMTiB9DE8BVsUSCkAcHN1VqcK0LrKckxvT0Xencb+bWpWvPg4rGKhub6wa6sGLOCiWrYpKzcSYHqqZZC4yqudrYDFjl5BSgpAOdkidkjJtRimmw+0DAwHhVfMJhge40kvHa92ZMuV5/npy/QV096sKbhApfiwCTNOHZ1tHWVtfNZ7t8PldEOBqSYYux5XjImYyMn8im2deocurwcCa//t++fceY9tSFNsdlb0rISWGtLsYKbzD0AjIT5fUR+OQXTfi8Xj3BA1YOCeLxGikzwU9pC9jGigxv/l5afE5XX5sQZTnk2J4QG9lTXVjV5zc1yPmZZVbabqYyPT1klvdhbGxY+vYXL34oVgRnWiwZR2WrimK1rLY4VsZ7+/s01rxOSkiwWtiWSlkrzvqaqvtWlAkgRe1yBirpNiyt0BCY7TlmzMPNi90Q/Ek2Ag99BmkGxJsJMAstBGwZGMgM1hlnSBffVUCl4eyMhDmWBO7zuZL2anZksH2IlXseYjIG5ueKUU6JjP0kstmctK0ZrFB6ghr31EW3wpMVoGhMSpMjblQ3blwX85rJBceMl1EqsyCUx/DwIAYH+s3MMRrB4gKLGUsyZyLoQ18JFpA4fgzomKwsLiyI7UxNRBMmIFhih5eXyjGgyMBXgub+3wlK7kTImOdjja3AAIlA2TYBfBr27kCeAsMjoxpfAlMaUxmL8JAjqDqAdFtaIP76+oYY4wwYaVRKVjCwjWXJs0DXyXV19MhhMeLJiCFLderuPbHu+3rJ/OgUaMn5QFNrOpyzwMH5nEy1Y/zApIpGZNJQ25269t6kRfOexs3OPIljKdOeWk3gsmSg8nmTrSKdGjvSuGdlmLr5bO/c3gkj1d6FyUPHMD4+icWlZZx9910cO3QQm+urAjC9GfPpM4/LpPOd997Dt771be1L/T3diBKwLm+o44DAYA1lhGM1HWDpNEFO7m2ch3GkUh0awwMHx7G0eA8zM7clydTWljD2zHYAc/PzmJmdt/taNQ+C3p5ufU52PamlDjXNH0qhSK8yGtF6sla4qIoF1NyWBBa1O9laKG37qjQUzejbWnItVmFh0qTFrPixhipZS8k4StUtcP6wwMB1wa4BARY7ML8KXjd19Ao57NRYKK0JGLZgC+jr7cPK8hqu36ChazsGh/t1oPPfZKBwjhNo5xlDNhELN7dvX1cCSL1OmqHGYyGUCpQo6kFXTxe2asPwPLkAACAASURBVCw+BbGwmMWdO8tKRrgmtyqQvqd1odTUdsy24CefehpvvP0Gjp84htHxQZw7+w6uXbuOleUNJOMpjA6NY6h/BMV8BZcvXMHa0poAbMqDTR7uQb58F+WtNeSLZayvsWjRAdZc1zhv8wUkklFpwndm0kinohge60epvIHDh48iEEjjwvkbYoB/6Utf0P5/9epVrU2CuwwCZ2andb4eO3ZE++XUvSnN3bZUm/ZN3icyloaGKJWT0jrKZNi5QK3CDAqFCmZnFqSHyflAxnp7ewLT0zNYWFhBMs0iSkpmzdTR5P7DecI9jjJMLBCyqyoZacPi/JLuf3smibw8HRLy7AiEwpg8cBCDA8OaK9euXNa5n91YQSROfdoc4rEk0qkMgoiLgc75wuINNVyZZLIlmMa/T5w5o/2+PRNRgXdtrYRM1xDCkYRYYdu1Em7fuSoDN0rSDPROYGLkCDIdAyoSvPXeSzIze/pTn8Pduwt45eXXcWB8EqdPn0Qmk8Y//if/izopPv3pJzE2No7nPvcl3Lo5jzfe+gBf/uJP49nPPYP5hVm8d/ZdBZs0qX/z3R/jzOlTAuJHRw5he8uM32meza4ESp8xGOYe/Id/+Ic4euQoXnjhb2F+flEdKdzr1tayuHzpOp588kkVabhm+XuysOqsJhcX+phCWpcuY6qDIo7RxBO9jm26M8kAfotH6lCO79p00aYlcg3G9SMB9w4wFLhlfMhdwbNnLddlF90VuHAUfW0JHO5vwytTNfw3Lz9cyoZPb2bU9ySB58dDf63APd/jf/hCBJ8fC+LuSh53l/N7gPY2krtxxr2Ar0ZC3AqM7WdO28gdPAHH5RVmF7cLEH4QmOcziUYO0AxM7l2IUPLqsxDFePZlgJ1JAzRAZJ/vNIECu+5+4z+aAc1mEPrjgpoPAu79u/mCgAdc+Xvv/9Z8eb6jdC8gXe37YsN5IKBlvFzi7gFPKfsqUfXoBvWd3XprAoCbr0n3p8nE1hIVYwtKh9abdDZJ6TRfvwc89Dp1qYbdXRGtQHJrcaMZlPZgfiv4ul/RYJ9bfV/Bwj/uYXPV34fm120uMOz1flTBaEgpBNWFK1+0Wg13bt/WXnrx4kWB92QM0lSd/jVGaoC6iHnea6a7opJ/T7/3NmuV714Pu6/oQYWOB/2t9XM9bJz2GofGPbI17veQ1h1pr26V/d5vr/v+oPvR/DqPsq4NetvtLOgBNH0GIWz2CWhyyviB1xSOWvyuDmPJMOYsbqPM4sYmXnv7DRw+OCng/t7UNF764Uu4ff2miD/s+FTnaDCMo0eO4enPPKOcUwQlxvzbNfT0dePQkTFcu3ETt27fU44mY8VCEX293Th6aBITY4P4oz9+Ed/+7ouSMOzr68NnnvkMnn/+WZw4cRwdnR0olciwd2RBY7qp85fAF0H5e3fv4a0338b7584hT5IDC0o7NTxx+hS6Mx3ybiKjdaC/T+AfSWe3b94UXsJchV/EL5gbtKVTOnnZBW+gpIGaJG4RsCdRSvrTpYLiz418Dh2ZToyMjqGrp0f73O27d3H5o49w6fIV5YHU9iebn9I/HcyfeX0O8JbfXqWCzWwWta0t07l2xTPJ5zrdckrC8L6xm4F4vkjE21AOSTIbc6ow9QopR1vbQalaxWahgB1iNNEoevsGMDYxIRnO8fFxHDp4GBPjo+jOZBAJkUBocZDY87UqSpUCrly9jqtXr+Ptd97D6PgYJicncezYYREkKFFLOSTzICEWRNmQgIo3JC4RSDcSntOU5zURnC/xbyQ3UWmAJLeq/psdosVCSWA8iz8EOvPFksB4/p0FRb6VChhVI5IRb+D78VASjkYDY45fNCoSotjlTrZO4DeNVT2g7OM+dxp7/8ndgHYDOPW/1zJyJq7W+eRNcj1ab7uKvFyaPC0NQTS5GUkoS+60wTT3kYmxzxuSQp5crOf5iNPLyTUVCdVl5j6jjzCM+WvKHtxHPNu+/r5N0nTmMWMemxaPNc5pr9hRh0DrBsEWiRH0NuDeS+Q05KQ9VmKelxb+EfznQEhmRuuraUgdpdrWnmEshjWYtjz/bRrzNt9EWmPRmKxz/p7/7WRtCNbzsWTZq1DgZHIYWpDoLLCeBR0S+kol818k6VIeoxXJzoqE6Qh41r1gxNLW+c2RoHcfC40jo+MYG59AMp0WaL++kRU2Ir8Mp/7B9cLi4eriAhbmDLRfnJ+RPDrzeY6PyeFYB4SXpfNGv7zXIjT7NUjCMseHZOdA0KRy2tLK//r6+rX3BL779rVdJfWPG5DsF6js9/vdr98A9XUoNbcL7vvClt40Klr3H8OtYLznifuqnH8bvYY+vQPjd2UNeyUcjTTD9ji21dcEAnsZFwGc3GBqNWNtVquu/cRcikPhgICTjQ2aI87izu2bksvJFbIo5DewkV2TDh2BScoemDO5AYcE3w10N9dltV2JGaHTXKxlMoL53mLoi/3PSWYLipsIr9VYxHxdSvKY9iFf0+vY0+hQQHQo6LSYzXCP10BgiyxPPl4A+ra1s9MM00vYMADk4wmoE5QkcG+GqQaCc+zEEFLbURAhguKRkIBZvkZdX6sub2Sfz4Iva4OShlzZmLBiNCugp0GPbfjNCYIPfoNB9zeZbexIpkCa9Y6hwIXDz0HGuMB7bU7GLHPnb13Oh2PIg5kVMS4oMTC3uUAJ7FGCZluMfx5K4RBZ6AQNe82Ytj2tYIeM2HvTd9W2x9ZCTqlQNCwGLdsSC6WigD6C9wySKAtBsIPazQTuOZCcX5xnklCRlntCRpVc9AzMWZ23Yh+LF1EZW1rbkLGhWOTwskNWeTRDH5P3obQLiyOcxyz42PgTnG4upugQ3Va9UO/N6/OGw+7oc3IdvG81bGRzqrTTmIda0sFgVLI5ZNzH4ylt3AwMyLonG8hYtJsGZLZR9ohSNEUZmpKRTp1DMhsybW0YGR5218yqaBH3pqawuLgg0JwAJ8G89Y01yQ3xWhnYikVQMymneDQq6SEZS3OdVGg0ua01I98A6ghyHHSgm4myZw2oO6EGmdZ297IANqj7t7a2jpWVFTHXrZizZfrYYTMplV45AzYa9RJAj7AYtyODWqo2c88gO4SfMR6JyZNgaXlNARPZ5ZQ9OnjwgD4vWbalIrsKitjaYsGvKsD6xMlTulayQXhvzbA3oX/zc+vwDIXFHmHBhB0pkvYqsU0xL+BaHgA0cKaJbGBH3R0sCnT3DSKR6kA2VxJTZXLykDTR11ZWEAkB5z84i0I+i/6+bhw5fBCf+OQTkq565cev4J133pUePs2t2Pa2kV1BoZRFqZzHVo1dATQTpUdAmxjaAdC1vR8HDhzB+PgB7XPzS1O4fecS1rML0ltPpWmY1SEQlfJAvNf8YuJA82N+Vmr481Dn/pdIxtDVnal7ijCA4IEZjSRQqpDFXVGhg0EFGWpcw2SDsLOD6zpBj4v1dd1XVfHVzWGdPwT3mRB0Uk5lh/Ooilg0ro4LBvOUveE6TtFsKkwN/YrYOpzfbK1jEay9LakzxLwYAupGIOOJhSkWerhOCGIrSAB1+qfUPsx1yKSIRSBq+lNXnbJLlSqd7Ms4/cRJmZ3evD2NhfmsgqR0shPz88sYGpxQMsGx4zcNvAlkTx6alOxLb38vMl3t2MxtqPiYyxWRXdtCuVBFKpEGtkNYW1pHJBhBV0dGuuz9QynUgusoVdfFIlpeoZxaDZs5ancWkWoP4sTJcYyO9qvVsJArYXx8VN1pNPbdRgT5XAVrq5smY0SviEJRa4oFQ+6B69k1sCOEQAT3B7LUWYyk1wHXkqTYWMTLpEBf2tnZJfT0mH5gAGRkcd/eVoBEk3eOF8+Cubk5rKxuoDNjRVreN7YjHzp0BMFwEEtLy+jp6ZXcWDrVhu72Xqwu8brnEU9HpOsejUeUeEcTCWQ6zevizJkzePkv/wKzs/fEHkl3pLWvFItbmDxwGE+c+qRAespmPfHEKbz55ms4e+49XRNb28mQo9TWqTPH5A8SCrXhwocf4crVa6gFKihvZ7Fdyyux68kMoqdzHMnYAEaHjiHT3YnsxrxiDV77lcs3cOGDi4hGk3jm6WcxPjaK3//9f4kf/sWL+PSnT2NxeQ6nT38SfT2HsbTE9VPDyVMH8cGFdzQvBwcO4/ixT6CrJ4l8MYepqZs4dOiYJNB2ApRAuoVzZ8+KicdOmevXb+Db3/6Wzr+vfe3rkg4aHhnW+OY2y1he3MSxY8fEMPHmiWIY7vpyOtoWQD6UIdka31rL9G5d6QfFwGJR74Eu81XkXe2YYEyyGJ8J4OK5IXhZ/fIGTDpWG+csP5PUbh07dagjjomeFP7p2S38/qWPZ4TLESC7vhW4308qh9r5j6Jzz9f9t46F8J99KozZ9QKuz1v3x8MAtb2j6AZ7dPfzGTcLkrov+m9ltXoCibFSHbXHAVqPck0/CXBvr2uJ8y6gnZq89cpC4xO3eKPu+ZlaQeS9rv1hOdmDgPtm4LkVKDXiXktRyX0OD8z6i1a8LOAwgB3NUzPMpDeU/2rcB5e8W+BpOIlj4bWCl2Jztq6/5pHSkJu0YGtxo/k+tN4TSxaavt1r1sfb5RJerkCsZb8ulWs0GF0PA8ofJQfeb04+DCDeC/jd6znNv/PA/faO+VzxMzM3IEhJGUDGCbdu3cL58+e1137pS18SMMAOJwMCDym/EEvYeT0xz+J+ph3W5X6Kh5uqP/uB2j5va55L/npb7+GjjOX+j2kYwxpo1lqU89lIQ1rqYXvFQ9dei6xU67XtB9bvOx/EGnWG3zbY/qKFevhc3fKvkNt3TJqKRyNBacoq0s/nxo0byp0Yy24WNzA+Oqp/n//gAr734veJnDqJ1ahyVvovPf3MZ/H4qVM4MHlQRIAt+j7NzKgjfHhkSKQzgvmMh+fn5iU3Sb81xvajI4P40Y9ex8svv4qr164qF//85z+P55//HE6dOiniFCVSRV4S2kM52S3MTU9LGpJA19LCHM6fex/T9+5KamZksB87lZJyA7LmGW/zy/s2ELBnXrzuPOaY+5OIMzg4YF3ETiqHZAuTyazi5o3rWFldUQ5ABjhBue6+HvQPDqC7p1c5GHOyezMzuH7jBm7dvi2CB89pEVjajVxAINHYxg7wpGltzIgz9hnrm466sGugJxj/3/TpbY91uuMIipTAPJp5cSyZQiyZRiKdQigWRYg4QwcJWBOY4PfEuGR0U+l2pJPt6ihm/F73ipW3mQGsJH2urmUxdW8GP37zPZmxEkQnuWLy4EGxiiVlTKlgdZKX7ScxHJLyZPBKZQNKoxDTqKBadkx6AvdkzQuYL4lYSMyhLuFCfIrj5OIiX7Aw8NpRtx2eJRNXz5D3ci8O5xLT3IHWdpSYCgK7C0xVwsDzBmhuY984Apq15T3z2RFFZUTrlTga56EAey8145eh31Lcz/p5UjdC5ZuaYarXqfc9alq/2pca16Yig5joXmPf/WxG1v3nsEHTWjd2uknmGvZjTO56HaK+dRhwbxI4/G6w8e1c41lu+41nwdtn5vw0RrpMW51/Idn5wo+o5e79bWBENa4N6xi39+BjCOaLQEgVC/lvmhoJ/0ZSMecscVF1QUfMe7NSNdBd54uLHTT8rtDHa+HfqTRBgh0LZdw7DKzn3LVuei/fo84Ayl27znnOb8l3k4BaLwJ5HX/rXmpr71SOPTZxAIePHsPY+LjybhZBeQuEVVJumBhJsYjF+TnMTN3F3PQUsmsryG2wm54FQyOyGHHIkZElSWc+oMIypaZiRSTDlGw+EDMl3sL7TJlt7n0s1rEoeR9w/6CD82GHWOtzP+7j67B4Pfl5yDHuW038/rhH2lZfZ/Uz3AH/9YXo3J4b2HBTn3VTUOsG35+ixlhnpciA810BuANUeUOrZQJeBJbZXm9VJdMp38TMvSncuXMLa6tLyOUJMqwjv5nV36tV6k+X6jqUXivdGBA2uaR5r0qkgW7RWELsPyuwufZbskS1kGxC8Lq5KVPDWUzzsul8C8SNRsUCTqbMBZ2/49850TmB7KCxgfQSNj7g5eKURA+BYuo2uWoZ7ylBWH5vb9Ubk9yOauB9JBZGJG6MOu+krIqse0+rbFqVldfgTUQNTLXP6bsQFOermuf0v1yS5YH9eqsRE2kGpu5aCbjxc3JjIXhPwIwse266VuSwjgdVzfmzrslHNj0NC22zJthDYC4ajjotOxY72ImQlgQAAScyV0eGBtDZ0YbLVy5jdnZGlbwSOyIopVTbQoXahNSmJwsmGBBQxLFl8J0mYCoj07BkQppbXMnWppQHD9h7M9OqYpPBzw2CY8PnkYmg9j21x5lUDJkBBOTZvsP5wfvmpXBUsSw5uRBpDdOQmKx9MqHTKqD4+UPQl78zUJqgIdn21ulAVvDC/LJei9IXgQDlRToF2FP+hCxRjh//trK8iqHhETEzM5lOjTuZ81wTNA3lGU9JjPm5WSRiEZQLedn8HDt6BHNsVVqYV9GpUilKMsM2fmBjPYdKjQAzCzRxAX48TjlnaDbC4gY/F4sHAoXn5+uanxSzt7nnWC7UTk8mFcgwaOF0ornlOCu0qZTmJoFFVmrJJuY9UQdDdUvrlICvgUYc65h0sSXho3Vt5i/RGDdtSuVU1QbKQsJWmd0iO2JmJFJpsVRlpMLHbVEGqGSSIATCNym7s4EjR44K6F9YmFdAzXvEw0C+DmUWoWy9c/FSSsWuq6ZrX6FXRaHg2m+tYMcKMQsUiXQ7wtE4guGYzJX4797ePoyPjYnh09mexMt/+ef48MNz0q8nC5ydUTRcVpsdq9vhOOLRpIp5tRrbyrgO6HVhxRkGvfQPiMfb0d09hKNHT+H4sVNiw7/+xo9RLG1gdv62AOFIdAfxRBQdUQKuVhgh6MrAVD4NcRYkbc9mrMTgnXsXO2AY5FaqJTdXdrC+volQKKnPxnEgQMwEty1N3XtK9ZTFWOPa5t8lNSTWU0Xr1LeJFyslMXnIiuJ84DgTSCbbZHF+QeOZZktvOqXzgca0FcoL0fB5ZxuJGO8Xgeaw3o/7NH0HuJcx0WCBiJ+Vc3V6esokgKSZHlRxkG3FLHBx/2AixwIP5V/GJkaxur6KmzfvYmWFxQ2eTwmB4xPjh8WaYULE5IivWd0qYnxiBBMHRmWeHYoE0NXVibtT9xCLJ1Ep7+DNH5/F6tImqqUaqqVtJKIsOHVJbqe9ky3IW8iV1rFAXfo8CwMRJFIZJNIxlGsL6OtPYnS0RwFZJQ9Egyzk1rCWXUOuXEIiSfPbnOYKGfIsEHHfJbOdbHYW4NS+mErofOvMdKBSYns0u15W0dfXjfbOFEol6g7yrNrG8eNHtd7Jop+Znsfa2oY05FlwJTCoIi51YV0br+nY0zchqZZsGpaxlZrriQB4MpFGeCeC7VIN+eIG1jaWsZ5bdh4x9CMIoKOTRmldAk5mZu5hZXlB5kmdXV2oVGuIhjmeNXzumefwmc88g3ffeQMLi9Po7m3Dj17+AYqlTc1XBs80x6VB0kD/BEZHTmJg4AgWl9YQigDf/t7vA6FNPH76MEr5KmrlBEYGHseB8dPo6u7HyuqC1lsoREPkHJKJdtAap6tzAAP9Q/iz778oxv4vfv1v4+atKzKnLZRqmJw4jkymGy+/+l388KUXcfDgUXz26b+NeKQXnd3tuHj5fdy5exXPfe4FjI1NIBjdxrvvvIUf/ODPFKucOn0ar77yiivI7ohVzz3u4OQkDkxOyqj2xrU57VOHDh3SOcLziR0vHsQz8MO+be/aQ/ZgjxByF3invz86cK8IaA+NeztfLAYyVpQBZkqwnEyIGaKZZumWfIwIfFmXoJI9J9821p3GcCaBv//6Fv7s5l8PcM/LI3j/dz8dRtKaDvHije1H0rf3Q/jsaBB///kIljZLuDyzaiPXAvy2DvfHA+45DPs9w7/yXoz7v3ngvi699ADGvc2rJuDeplYLgNgYodb8aD8Q/SFZkOZ9s1RO8y2xf/tr2l30agZPW+9lM3DffJ2K4OvyA7tRDP8uNJfkvtT8zh5IbS0eGHbTYsha72Zw6IMb8+biTeu1a/ntAmrtv4VJNAEldUzedWzvYj46UETX7QoT912vZws3eQA87P7sBb63FiH2eo3WgsHD1pp/DRYXSYYiY5q5gzzDqAccCSsWunDhPD744LzAe0pKfvrTT6urmrnC889/ASPDI2hPtyEqEpJJGpA45LtuGdf4rudHAe5bi1P1lfyIhbbdY2M30251axHX/23ved7YQQy4f1jRpHVO7Vcwab1PrZ/P/3dr8bH5c/n81E4zk57whCu9r5P14H1Uvsf8TR+TrHrKQFAWxQAs5kkfvH8O3//e9yz2rVZw8uRxMeBzGzncvX0X8/MLOlvVDR5hzphi4ownPvEJnDx9BoeOHFYXarFUwNvvfSCJv4H+fhXcJd2YSuu9KNVKvyjGrYw1P/roGl778Zv48MMLwhyefvppPPfc53DmzGl18zP+3NmiNjUBvG1cv3wFr7/2qroOSVjkc3i9BPCoDz840IdauSzZGQL3kgAulZWT84uxO+Pyhfl5kaPIuj04OYEjR4+oe5SjyTid85cxOslsH164gJmZGYHXHGWSaqghHYklNLbMgRmnk8HP/Ik5AsFpsdgpaUkpWscelsSi0w3nvRNbWHfQwEwqIGi9aN8kmm5Mc76vZCoD9JzYUuzJ7mk+oKunF4PDoxidOIDJw0cwPjmO0QOj6OnrkvlwSABnTJ3fkUhQnf4yJN7Iq6uWeR6JdgL+CL7WtkU0oqTirTvTmJ6Z1TgwT+vp7UMqmVKOJVyIkpqU49kk8a0iIJGERGI33uiVOSwfR0Ib56UwFQG1JvcqwgLjtR3rjvRbsEo1TR1UItQ6AN8pI9eBdl8g99iGvPO8TIw7jA2w9+C9AfjN529D2Nk6Hx2CaqoPDjcxqaAG+GfbStPaU57YkL/zIGz9bFNXlzt7hFGZHLbH6zx479ewc/t1eFVDMUN7iB3C7iOYJLdURHyRuX6YOcKEniA2pfkTOM14AvUqojc/PhiQ5ruAdxKIxQAnRsbY0+6D2PL0KXDEX6/wQaCdhD4C88QsSCIkMdPMXA2oF6HXg/puvIyZ3wDq+fiI05tXZznVIBy+SFCd5DBhbW5tk0BJsp0x9E3+mmuZufXqygqWqJywuqI9iBLI3s/T8DmTBTZClpGWrZji5ww7Xkiyo48C56ndY63nYAiZ7m50dfVgeGwMx44fx4kTJ+V7IfIl43Q9LoC1lVV5pxFzWpidxtL8HKpl7nFVBFR4sGKSL7pyPRD7Yf6oQis7Aii36+MJNy+96bjI1SRGUwrdKWVIKqeVcf+wIGSvv+8H0P+kwL03jtjvWh41gNl1MDad824p3AfzS35Hf2xOHvxC8klKY5H7w785uJNESpWyBAV989HUQ+fk5uFGMHBleRHLS/O4dPECPrpySTI5ZL2R0ECsmExZaniTfen1xdSGxYlI4NQxHXz7hW2a1N/mgWLtWTzAeKhJT0ruyV6GhtIm5rROjWbPRtVC5sSVAWxUgCa/eA3WTmIVMBdDOGDXTXYuRupkuQDc5EYoM0KgjnITnrHsNeAdCK82PyCWoK455S9SOhSbgXmvd98c/DWD9761V2BcwAJKXgcTfG4qXIgG+hvYKla+K3ZY5daMBwmQyTSiRp1vOsa3awzYnUOwWDr6FdNGN+f4uKRmON48L8iqJuuVzAUx+yn34kB8VsMJ8LBSNjQ0iN4emgDFJJd09doVadCTcU+5HC5ktq0RlaF8mVWM7VC1AkVAGl9sDfJ7PCuX6naIGVjJ+06m/+r6mgIIyrnofnAuBhmoWebOTYubICt+BjLybTlmNpZWPDFJIwYCJhljUkt8DIssvF+ejaPWtkhEh73/YhWV0kmU+RDbfjOvdkCCopRLogljZ6YHbW0ZRGNJyc6srmY1ngTu2ZqoDopQUIEXQXgyN9rb0zJuXllZQi67jru3rmNzfQ09XZ1YX10V01YeDKjJdLSvvw+Dg5RE6cbtOzdM91NFrJKKJryn1IMn4M6Dl+PNIJFsDoJr0m+rV9ltXHhA8D5RIoLMBBYcqGt//LETOggW5xcxNzOroDccNUkVBp06ZABLjqLseOBnTGG7aoUBstHJQF5cnMf2VkkmpNy82dbK+0D0Z6uyrUCzf3BILCnqcRNgLZYorUVD6CJCQZvbNEnhGC4vLovxnaKUUpu9t8lJBWRwxJ8M2siOJtOVZiiXLl3G+fMfyD+AhyblN5i48/PxNVIdGewEQuBlSeooElWCIKO6nW0EUMXiwgxKRRpcs8JNYycasAh1lKZ6NJIEamHaoCIa5R5ZwdLKIkUwkW5POnb8FmKxFPr6hnHo0HFpppNF8u6774qdn91c5ioBQjyEtxCs5KUDz0IZg3SC1lzjHA8G1+ZJsaPqPucWpWUYz3ENMXAw82JKi4XQ1tmlIhSBbO0tnOPcR4JBzW2OHdcP5xT3f3Z3MBChXBXXCFnpueKmC9Q9qzSg/ZdeBdzbE07Ghx0x1LanDBQ7AqjFznXOwEj+G+zyiceRLxRBfUOyg8gup2blwsIi3nzzDXWNsNjDoh4B7DR17anLHwpgYzMr2an2zjQmD06oeMK1xoRhdmYJ5VINd27NSD+9kLfgnF0pFpwBJ04cQSQawLETR3DoyCHMzc/hg/MXMDw8hnyuigvnP8K1K3ewuriB7Qp7KQPST6XcU1tHAolUCNncKuYWV1CtsIiTxOOnP4mu3g5cv/MOspsLGBxsQ0dbEtUCUCkwiaPm4Q6iqRR6BwawurQqY+JKuSpwnbGrgk6yC1FDT3+vebDUtpQsLswtYmO9oD03lY4JqN7YXEV2YxWdnSy0jYl1lIinMDU1jTu3p9xaoLSQnYMsnHAfoc4/zxaenwTqWTRjQkQvCO4Z/F1/7wC2ijvozfTi8JFJvP3eG7gzfROJB6assAAAIABJREFUVBzp9rSCvhC9PBLspuIeGlZRgfNdBeStGrAVkvFsPJrA6NiYHre6Mo+OTBy3717D3PyM5ivPKXV4BALIdA6hlI9jcPAkJsZPYGxiHO+8+youfPQmPvvMGYyNDeGVH72OjrYBVIshdHb1KzEtFNfR29eBjY1VdHX24vChx9CVGcHc9Cpe//Fb+MWvfQ3PfPZJFEtZnVcvv/oKvvzlL4v59b3vfxNvvPUqvvi3voKRoeP457/7B3juC5/H5Svn1dnxUy98SbJWq9lFRCMhmaT98Id/jqc++ZS6E7hGT5w8IeCIDFBKm3Ht/cLP/zsY6j+sdXfgwAEDt5mEV6r6dyMGvB+496CjPy9b48jdQKT9tfl3u+PW3UDyg4B7diBwfVr+ZUkN92zfSiz9ygDt6I17VY8fHduJgQQTvkP9aWTakmLCn527X6f9YTH6Xoz7vX73L38+ilQEj6Rxz/c81RfEb3/FPt8rH826z/lgoP3jAvcKeh7ytQsIdcxNG3MHFj9CMWFvxr1LhJve315qf6kcex3XwemAez9/9qtB7C487b7u/eZhM7jdCgDaFew90g/Klfw6aR635lxmr/xN8WjrWzE5reuC+1KaymH1kfRp1V6v3wrct14z+1Vav/YDS91ith+uqOdZ9T7v81IFdaDEZMJ3fbWOqb9n/kGPkoPuBdj75z8MuPefb78cuk6cci/oZUG5/zCepz8WggZA8aySx5OYimWcO3cOr7/xun5/8OBBye2RQEaJi6989cvKU9gB2ZPpRpiEGtc55DuIvLQmr+1hwH3zoO5bqGoq8rRA7u7pTYF3E7T3sH1iv7+L3fqxHMz3L1D6+/Qo82GvuePnlc9N6yxWz7p3bGQ1qLthkJ69l/UkEzZifkvlEqUNt0Rmeumll/Ddb39b7HDmM+zmswKMxbHM8xi/h8Mx20Gpc44ADh4+jJNnTuP4icfEsGd34rvnLuDmjRti2VNG8/SpU5ikL1AggLXVNSwtLiEZi6KvtwOXr1zFn/zp9zTHujLtOPX4STz37DN45umnMDzQZ6aS8oGrYm11Gd9/8XsqMmRp5krN6nhMsRZBQs7VUrEg89vRkREMDw8rD2HeypyM2vT87BcuXJDfEZnx/Bu19llkIDuVoJ+6iksl5Y8Li4siWdBHqVCsaP4ytiYJkkQaMvQ9A1q4ipO3sI4q2xU05x0QQtIecwk+ToC8K/7x9djR3JnpQiKVElgXjobVUS+/P8eqJcieyxexvLQsQkq5VBUZa2RsAgcOHjK274EJDI2OoJ0klO1tbOTz0tun9CCJRsW83VPK0TB/3qo4kL1CmRzr6CauwJ/sDieIv7q27vJ7AppWkGjIeViOQoKevAO98oEX/fNmtCIoGNhsP2wX5RCoq4Dm524fdlCym2vestSRon1DlnyKGix5y7EMjxCWwy5mtsm66zBcx8nU+Cc2l/O8HY0FBy5JsNhMHXvOMLZODJWsTWPXsHnQBNq780z7mJdscz6WDXa3U7GQmoV/PY4LMRXDVTxIq1FzXQQq/tSVemzU7GLMOFjfLPb4y3ay26oFecCeWJ/DGrlFGIMe8jvjvz3IbtgYlTM4d9nNzU4HMyX2Jq0lSnSXyxonSSx3dIgc1NHeLqyB12OSyeZGzHHy8jcqtgRDAuWJLxb5LXNW7lFUcLD8WGA9FUWYN5O0KtDecnQ+n+udsk7sTBaxMGg5MwlGlDsmWD43O6v9jnryktVxxrpGHHDk5SZ5cBe02gxSV4cRJz0B2DpmDdvodPr2R48dlyE3vcmYjzAHIabJsaJU19TdO/qmhFc+u4btSkm5d0SvbYUVXguLY+y48WuN7yXJcUegtbXDYMT7FvgGC9/5YUUyFVz/OoB7vWEL26H10HzY3+3xjWpTay3dbw4/6WG9/zX6eoi/gt0hnAWcPsx36lZuE5CevWMfeAYCgTmCoWS5MgEVyz4UlPxGWxsNUgiO5bG6vIQPPnhP4P3qKnW4V5TAt6XjAp4odcFvTWi1qzCpc9UiB+DaxOPmQpCeoGlME5wLzQ5BLkwCP7YJWFu2gejWEkWdMhrHmj4eQVkuIh461MaWfpc0m00P3oailc3gGNuq4tmClVZT3fjBAb5OZ5GblzHcTE+cryZT1URcrWxcfGQ0q1jg2mX4vl4+xwc6pjPPBW+Vd34Gbn68TtsEzcRD7YSOpc/nmvmSMcAJ4PNecVPh+xqAvyWwq6+vR+xgbkaULKFmoAFyZKNT49skVUwbMo7Z2TlVqc0gl10QlMth+zsLIXG0t1OvvRMjw4NiLKytLiK7sS5QtVShIUtFi5qmtE5FSIEAWdqRWFSFDQKOnJ009fEyR2Rva9PUPTPzFmZR3Fj4erGkGcoy+BZToVqVtrfY9dSX40bE31En0emcCyRREcSAZB7gNvdMi0vtWTs7ThOTDImqsQvY5eA6O7Rf1Wy8KUlDVvDAwLDAe+rbExTkYRaLpdHV3YvR0QMYGByRZA7bEudmF/Re1BeXZiM192vUnabBr8kNEWynlFGtWsal8+fUpkRzZ1aWCdznCzk9h5IiBw9OYvLgpCRRzkqPOaaDkqDqypqxBwna8p6bf0JBoD3nIFlJCrZ8GuEKQRwbVl//f+beLDjS9LoSO7kvyEQiAST2rfala+uteik22WyRWoYakdKENLbDMWGNHA4/2A8zE2E/OPzgsJ/scEyEQ7YUtDUeKTSyh9SMg7RIbaS49lJd3V1L14Jase9rIpGZyAQScJxzvy8zCw1UNzW07JLAqgaQmf///d9y77nnnuP1bzlvCcqx84UBFNneZNFTgqO9owt9/f1YXlzE5PgY9nZ3BGZ2dnajK9eHdLoDOzsBtRqygEBj2vEnj1AsrCPdllGBgK2UBCs5/tS3pkTOhUvP4/kXXxKz+P7oXTx4OKr5ykpvWPH9DqqVUt0Jvb9/QExfzisZ5fK9pNeWUFDP/eDE8RN49ZVXtH9cff8q3nn7bTGgyZRhAYLMnADZ31kapB5BT/8gdnYDCgYp79TZ3iGd9qXFOWwWVlHdKgK7lDMJIZqMSupol0XCSMgx6dOoVQOSKGHxrjPXqb2EgX1PTw7bOxVMz0zJv4DGxtgNoq9vANlsp+YO58TUzATmZqcQjrJzAqgW6Q8QEkPd5F5Kto+SBVIvfHoJMTL6Td+Va4B7F3/f2lmBdDqjgJKBPteg2E9OL4nPn3sB1zbXOdeR7zRhkKMW9XJBOpPcWxkIs+XUCCBBlApFeSDwA8gU51xlMMP5WylX0d+XU5GKMi+cg1x39BzgmmhJplFVEpNUkMNNlZI4AurZUqyC6ZaSIRlzbW9JroXFvEBwF+nWpORvOOc4D9bXqZsex1aphhCiuHX9rlhAZ84excjwENZW5xGLsbq3I0D69Tde07j82Z//BeKxFlQrAczNruL+vTHMTi0huEf5MJ4PPI8i5t0QrKFIxn8qjVi0FaVyEBdfeAnl6gZGH7wnKZ3jx3t1Vq7M5VHcKEiLnp1HwVgCLfTumFtxRZIqNvMF6U+ygNLa1obqzpaCMYL2m+VNnSm8l5ZYq85dyuhUayzCbmJ3b0tFiHRri84MynbRq2MjT9ZaActLm4iEWVwKo6OzTZ9B2TLupysra9r3WOBiYc5M2M0fhPMzEW5Bd3s33vrSFzD68A7uPbiNlfyqutkoZ2eMjZD29YsXntM+Vi4X5GvD9vOVpXUEA1GEgzElgJRzYide/0A3O6nxZOyx9kSCLpQ0WFlaQSiQQH59G8Mjz+Hs2efV2pnLtWJ9cx5f/vIbYqhMjE3ixUuvYWpiCbPzq9J33dhYwdLqFAqbKzgyQrPvk/jC538J87NrGB+bxa9/9ddl3swi1+LCCuYX1tA/0Iva3jZ+/KMfYHmFnRJst67g3Xev4s23fgFf//rXceXK5/Crv/pr+Pa3v4vl5TV87Wtfw8ljJ/GtP/s2Ll28JPYK5+Rbb72l7qk/+qM/FHvl/IVzyHUM4/KLb5q5czxuBes4uygq+5iSDSKFz3V8kd4D9/uBQR9DekbW/tjwWbGqZCgOC0IlGRjFnuKXqks6DVJtZt0wpuI3uM9IimxjA5v5DeRXV7G8tIR/+NVfxMljIz834P6FniD+q8+FsV8W53cuhfGbZ0L45r0a/uCGa9d9RoD9/wfgfj9A5iUXLDb9dwfu98e3HkbgGW8g3T6Ne02GBnDfnAY1A/f7wfbmotJ+UPhZ99L8u08B7p+QkHL5jAMePi3/2j92z7omAjL+j8bEInqHjaj/eF/ri4PMXZeyX2/NY7J/fJqnoRLrJjpVM0j0rHzQSzEobTYqpcuhG54VB5U73Cx6qlxwEND+rDH9xDzdV0z6NOC+eXwP+rf/npev8YQldclSkjQUwOYWzzjL6egndPfuPeRyHYph3nvvXe2/Z587oxj/0cOHkkT89d/4mozWR4aGMdg7gFgopiXg91T/Od78kGegv5fDxqM+W/b5h1i+7/0uDi3xGfQnIPtnL2J+cr/wlaenP++wIkvzOj1orh20bpqLLs3FsYPA/U9eHw8GA8M8YCq/AoGXBK9oJGo5Gf8wV6fJO0H1TGsL4tEwnjx+jG9840/xkx/9CK3pFpG1BJSp09nIV4xBMtmsmPZb2zVslsuIJpI4cuIEzpx7DidOn8bA4ACC4QgmJiY1P/gZJ44fkxxpT1eXQDJK3CwtLKKzrRXdna2YGB/Hv/m338a7b/9Ucedrr7yCN7/weXkOmUEs9aBX8fD+fdz++Cbm52aEkbDblOAgQSmenXMzM7h544byJS5aMv0vXGCXLaVZqBhQ0tm5tLysmIsSFvQvI2bBXJfrwPJ3781mnfrMeU0BweJ5FZ90OLP7zbO6PcDqpFvECgkjyC4HGMbA/JgkL3ZdspOW40lj2VgiIekdSlim0hnlS+YLYoVExvYi4pCdHIqIbU8pxOXlVXWkE0Mg0Y4SOO0dnegdGBT7N9nayoZvVOhfuE1SmZm5EviTx1yRXQGMjQwP4lLhs2Zub6xe5j5G9CFgawoF1hXozTl1hc48kwCqSbBwLKwFyanA2zlrAY1ja3vtWJNeEXGP8rPMzb3E2p5j27tyrhcSchC1x701pwXyO8UISa4QsHdMfhVS/JnmtO3td+2Vfk+xM7QB2EtGxhu2evUJAatezYFYl5O30fnlXu+uSHtbnfzpitMqYBjOYQx7Emvd2vXm7s4sllgHz7F6d6cDc/X2Thfed9CqSOFkjsxS0vsGcU8gTkMFDcdmp0KE8DtX3BCj3Ugj/m+ZukaoaBCWHKvMfSnlGKR3QFx4FbEb5oCUJC7kN7C6uiI2u2F6Qfk60IiZOS27zs3nzUiIxEkKVIyQggfXJsF6y4dYAPCy3exu1jiJ2MuuEHojmBSzJKdcEYSqHyw4Ul/++ImT6O7pFcmQxS99XqEgmdrZmRmB9pRCJo6mIoMwLF9wsWdjnRimymEFG7/3N7otvNShLzQx32xjV3R7FsePn8CpM2fko8YuNs5PqjmQeDQ7M4uxJ08E3JNAWt0qoVatCPON1vX7jTRt0jdG27F1YgUTEXqIPXp8zfkmENC3+KpBHue0EZH0O+/fbzpXDzs8nxUeHf6z/Qf5M4PHpwbTzea/3cc+81WfFsA2XuzGomlIfIjqNw4D7gkMW3WNjG0GMmR3cuKvr5mWNg9NHmIE6jhvOFkXFubw6NF9GdPSTJJgG1vyyUozmRyaKZhmk5eMUVeM4heavTkTD7GRnSlqwFzUk5K6MG0rH1CbJpVVUXkwCvB2/TFkAku33umuaSOURIxJ/DD4a7Dtn25VVtritMCslZIGnTQxsbEQO8PL9jiWgxlf2oGhg1NdAcb0N6a3TUnfFsjx9m2aPgn3782/7ZCOPQXQ+wSK7yUNfNdGxfvkxJecTSSKpeUlgfLqMohFVbBgJb+np0vgJzcYbkxslyPD2z6X4PeuwDGavBBQWF5eUXsdq3GRcIzbokBoY/hHkMt1SzeZVctUCxncO3j46D6mpia0WfIArsFaz0jzp1wK74H6dCadEkJt2zowZITMgpFkbcyEmN8jO50tTN6JnBrk7Z1Z92wDKFPGyGnDcUxkPEMNdzHoKQ+UdM/OHO8ZEBAosWfkmAYMPtzGwgSAP+PcF2jv9Oj4fbEiXTsqwTO25dFgMr9ewOTkjJ5/IpFGnLIS4Sj6+4fx3LmLOHP6OczOLeDGjVu4ffuugiGCqSUC+IWCmPNs4eS9Evwmwz6ViODOzQ8xevemulkIoK6sMKBb09ojU7a7p9varmIR6cCbDBKdvc2HwBebjHplQTHBOW7QPAS7NI7GejZXcntWHvwhuMSDmQEXWcBLKwRXy2LTt7fnMDJ8HBcuvSQ5oA+u3ZDOJDd3BtY07uxo7xCrf3V5WZ8zPTOhPYJ7em8/zSZN95/GtKXSluQ4Lpw7j1/85V+R/hpZ1B9cex8fXf8Am5SXqXGNU6qrhL0anyG9C8ro7upBWuAwwWl2kLACbLJSTOS4Xpm08aAmsM8Aem52TnsWGTYspETjSWYMAu5Pnj6Ls+cvoL2zS+s5mWpBpVzGzVvXcff2Dawus2uggmg4gEw2jWyOkjFh6eRy7KPxFvT2DAlcXVvNY6vM58XiTFZBQmuG/g4bup/JyXFMTk0oUKekQktLGq9cvoIjR47L+4FtwZKa2t7A6sqT+r7Jg1zAbmta98SDnns0P4eyOoWNghIgY5RZYZPjw32CBRO2hjLwZWE01ZpR5VzSU4Gg5gLnMt+f+y7Z6dS5FFMjGFQBd319GcEgA66QAF5qo/N3sm1ZZ1y8rvUSYTug8wFhgFMuljE03IehwQEV4XketGVbMTk5hUdPniCZSGvdkpEgI+ntbTH36YXAsWOAxIIwGfiEPgrFAjpy7ci0pdSlQOCVID/nMSWqajtBLMytoFLaxU5lD08eTUpm5vJLF3H58su4efMqarVNjBwdQP9Aj3TMx6cmJFnUkiQLI4qlxQ0szK1j7NG0tOgllxMn299a91m46e7rwsuvvALsJVAsBfDq65/D6MObuH7zB0BoDelMRP4IqUQbSptFBAMmN1YsU4dzB2vLBNTZgryrPbC1hR0kKXTmcvKvyG+sIZ3NaH6xo6El3oZwgL4rNCVj8aCKre2i5JgYLHO9cX0RuKe2OjsHSpvbmJ1ZAWuYg4Nd6vwIhukTQiPiCiIRShuRUXYB8wuLmJ2bxd7ettq1aQScSbZhp7yDZEsUxa0NRONB5It5Bd7JVKsKLkyiGMxm29LIdWblR8Bkk5JH0TAl1yhbVDLfl1BQZtW/9Mu/hImpae0v63nO4Vb09uSwvDip9bO0WEAsnpHkTbo1jS++9TnMzY+jv79La3lpfhUvXHoVlQqlf4CRYydUNL72wTu4f+8WLr/ykrxKOtq7cOzoGQwNHMXpU+esaJbfQLUKdOR6EY9bQvf48ST6+3uws1fAT9/9c3znu9/EsZMncfPGqOaUBeVh9PQcx2987TcxODCIv/7e9+UVcfnyZZnCjYwMIZ9fw9vv/ERFvYGBAXx47Q7+3i//A61RSy4NrLCQxTG7HAvO696LzeS6xD4L0FZvnz6EcX8Q0EIwtqFn/nScqpyABXDpsVKignq+NRXapT3MhGN5CfMLCzqbBD7Qu2Z9XS23/O9IMITf+e3/AP/hv/+bPzepnJ8XcP93IZVzGOP+oGdho++5fP/vAveeMd6sv2+xaIOCrljISTcK8LPKeT2ebZ63B+Uh++9x/+/42PcgkJsmbQcDi89Khw7P9w4CMv33jKjgtVtt3D1478tanntZB3W9NInTtJfEQZ216K7jqXtogOsGbhx8rYfNC3/X1h3YGANdj8t79meZjU8wevNB4/9pz7B5tPeDus0/+7Q81OeYB72f/57J31gHjI/RLS4lkwmYmB6Xlnd7Nosn42P45jf+VDKd7GBaXlnG2NiYYhy+hvsRZd6++tVfQ6VawcjwEZw5cQYRkLDSKEzxuTFW8WSo+ji7vhRjsrsBb5JAUhHFSzQ/fVNPsXWbntRTE9eA+0NLpvXf9XPRvlHvq9m3CLxMzuHgff2+PElu/zs0zUf/rIyBal1X/F5zAbmZeOY7FjwYWV9X9IzbZhdhSNIUjAXrwCoJdLt76vZUvq/c0AhGjPNEfouGUdrcwM0b1/FHf/THWFlakLQFcz4avZYoE+p0nQkuM34nWF/Z2UWF8yYURt/wEM6cOye299DwkKT72K3B2KElFsWVV180JvHurgA0+tOsLC6iqz2Lgb5uSQN/61vfwbvvvI1XLr8k0J7a+gT1CNa/f/U93L39sYA+ShX29/bIS4dxM8lfJnu4Lr8FgmF8P44P8xNquhvAyA5wwxe43zLfI+lK/mE1AtlldUFyDJk7mkxw0zN3xfdteZKZnAvnOCVnBBKTAEk5HOaeJOqQjEgKlEztTaaILHpK2lAalh3M3GcIPfovyiew6MEvzlyS0ESWq9CIt6aiID+P05rgPUF3su+3d3b133zWBPaYw4dIlgoFUWGHPMfDdR+KZO7mGQl8fH8RB+tUASs0M86krCrf2zrqG54hDR32Bide7GBHcjLw2ya/V1/XFuqY7n4v9fmOMcod697ttbZqm4H7Jsa9X9Xev7xpnXlsyBjcTlfda867i2ouyNqSbEhgSbfeAfZmdGqdFVxDjT3USKn6chJGvHov9VZnbTMvc+QAw8lqdUlqT6TUw1T3lmfkO9DVEVUJjJuZLPESAuu8JgLtNG01RQ6BziFHxIyYUobp0hOMty/TqjccTvkLibrynqRHXVSgvxnFGmjNqzATWJNE9hI5gWAExSJz25rmOzEVrmnK+pJAMzMzrb2F98OiGg2hSYTjZzAXpX/g2NgTzM1Mi4js5bt1dnJdSeaFRDkratgBwCJsow/D8CMD9L3WPtUp2KnS19ePYydOYuTIMUSEUcbk+0ZMhp03szPTAu/p/0XCC3E5XhvHw3cmEKfjs5X/gSsSe9kaCyus0NRcyue6497cls0i294uT67jJ05gZOSIFXewpyLbxPiEvngNi/PzKNKHsbYtwhylwPgMmnsFuZ9zjIgXcv+lf6NXlOCsoeoGMRh5Ckqrn7LBlvP4v3nN3H+eAu73nU1P/adVixp/DguYDq2672Pkf+L3PlEFedbVuGP5U1pim9+h+fM+LWiyB/rJQLH+Pekh+cDA2iE8454HCtvPV1eWZbDHtiy2wZu7MHXPeDgEVKmmOe3mJvXsKbNRFRBJI0EuOBmmbptRiNdWN30qM5Wk/AA3ID7Endqe9Hd5EFGagUxwAv6UWrDr3DXjiEhEiTQr5zwo+N58D7IImSAL0CY7k1V9B1ByArFlhkC8/fHVTbcgVKmmVA71wY3ZaRshD5JtbYaclPWDS+a4xpTnQWt7ulUPCU74SqsPanw3gB3eDWMwv9ly3M1o0yRb/JcWqwOVKS+iRIp62pIB8ux1ascTjKgKVCMbkkxPymZkMimxVTlGDDp437b5m7ErN0FuuJTD4OsZbLBaTlAnFIioMFD/iiekxUwH976+HrRnqdsVxPvX3sOjRw8UGFHzm13i/Ax/4JhZBceOVTqTKdIm59YS/03Nc8Xp1FxOJhyTz/S7cl3UyutVICPAvrZrLUcUMKFTvdPNVxcCN7xovG5Kw2dk3gQ2T2zN2CmuZypPhJg9L9fSpsNdRRRzgheDn2zuOOdVXGAldcOSLWmExeRhkYe64jUEQ/b5ra1Z6fStreWxvLKmoGxgaBi9fX1Ipc002VoVIQZqayqBvZ0yZicf4+HoHUxPT7lulw3dC7XOVLVXQWzbyaGQ6UDZE2cyEotqTCmNw3XIucj1wDYobqT8sI5s2tj4bl3wvXhtZMyyOsvx55h1d/chFk9gfn4Rq+sFSYiMHDmO3t4hZLM59PeN4Pt/80Ncv35LY0BpnS3KP7ALhFoke0BPVw7FzXXs1qpoTcfR2d6KSrkosHlmehbLS6vIZLL40pd+EV/80i9ovEdH7+Hatfdx9+5tGV+z82CzsIatEhnA2yoIshWaRYVUqlUHoUh69JigpBPvJZHU/GZBgMnFnY8/xqOHjwQokW2wQ0B7dw+tNNaNJzA8chSDYtwPoG/ADrcTJ0+oaPI//+7/hKs/+QFWVxYRCO0imYwjnUkh25FFR1cH2nM5TM/NCIjt1LgMiQFAySEWcriu+Hzy+VVJhGTb09iuFjE1Oa6kk0EuzWNpltmWyWFv1zpp0hkC6+sYHb2KyclJPXMVXrq6cOrUKe2l1Pnn3GfxhvsEkw/u4dw72WroC4EMyrm/TE1PqyjHFlbOXU4izlmuAx78ZKeQTSTDrGpFwQP3aspkcG9goYjNIdxfuJa593JNUNpsfHxcBCtq71MiSSwEoqMsKlWraMu0qsMkEmXxbg8taRps7ei5EDxmUU9rtVJBuiWtL570lNNikMbCMdv2GPCVxHSngTmDvz3kutuVMFmRgsysBB6MPsHDe0+wXdmjYwFi4RjOnz+L5y9dxIcfvYPN4hLOPncC3T2deDL+BHfvj6pwwPmdSLRhcnxRwP36WhFrKxti7IeDZsSzGwQ6ujvQkaMsVgw9PUfx8uU3VbzLF5cws3AHSyuPsbe7Jf3dUqGK4saGNFw7OzIIBGKo7ZK1RON3dovR/IdsrRSymQzSmTRm5qbVncCkk6zDR48eIxlrVfvw5uYKOrqSSCSZRNQUBK6sFBDYY9E2pbUYi7F1lMW9dUyMT2v8WzMphGNB7AYY4EZlVhyJpIA9Fju499LXoQPJBM/iElaWFhGq8fnzPCojGg+oo6BSLaIlnUQ82YKxCXob7ODSpTPyu6G/DY1mdypAYaOIlkTCzMaCLBJVEIuT8QV17axtsANpB5sldu104NixQRQL08hk0nj8aAp37zzBbi2C5567iN/5j/8xrn94FR9dfw97tS1k21JItyQxOHQUqxvb6OwelqcB1948EaIRAAAgAElEQVTVd98Xs+3K669LJouyQfSeOHH8DEZHn+DMqbPIZDrEDtnZKWpfnZlakcFZubKGf/vtP8D1Wz9GIBRDX9cJLC/n0d7B4sbziEQzePXVK1hbySsQZQcaP4tnk8ns0fS8qqSDXVAfXPsYz1+8rA4UmWc7D5Y6Y8lHI81xKVld7mz0ccRB4NlT8Z9Rmj4hlXNYfGu8Tw8gNWW1SmzNqI4swvmZGZSLBawsLxkrcXlR+xHjwa1qFfF4FG2ULEulwBI3AQp2NKWSSfzWb/0Gfvu3/9HP1ZyWUjmX+4JPyeL88y9HMJQJfGapnIY5bREP5/MudHs22eewnx4GarI77aA/jefRbEDZAO73P69nAbr21JoZOQ5acAQsP3dcaGoJpwMjfB5Uv37nUdM8h+pt106e0suJGLBvYNxBMjX777t5Lvuc5CAwWXHXUwzBxjsdluvUiw6HpFk+1j5s/agzgcQgLyVQZ7Q3mPc2ymQxNmPlDTZl85g1A+KfuCTP8Dyks/vZ4D2T8nrqUn/rg+bl/vfxXcaH5YPPyiMPAt4Py0cPegTNEjQHfT7jNMtbKB1hXc8+92IOsRPYwY3b1/He++8pnmFH5tX3rqmziQAECV6j90cV51FChHkhGc2UFmTudoaEjJNn0d3eg0xrRjGGulg3i+qgJeDgl5DGgSCRwPVm4N7iS6WAfgFZCulIZe77zufAmPXuF+qDYnmbr77UvSaanmTzs3xWseTpcXx6735WIc3WSqOQ0yAxeYNRwwuac1eT0rTcuPma+N/+mfH5SbKz6fnZmjCGXn0OcY05+VKyrq1b2ghkZNDyucuocXMD66srGL1zF3/6jW9gI78mVjyBM7JoCyvruibmJyTvxFtS2JYXagSRREJsbgJVZ587i+eeO4sjw0NihhNk573R3+bUiaMCxEMBSJrzz//ye7jx0Q3lBi1x6l/HkeuwbnW+lqOcX1vF/fujuHf3DqYmJoRLyDS1sq08i2Agcx2TJaHkZE1kAv43wUgCzYQf1WngusBFNguG6rgF8y96HMm0cosSFsvqXPZjrU5xAe+u+0dgJgFTIy2R/c6vmPMJJIM+FIkhwHug1xE7JCnTQpasOsvDAtBJQGI+ECZZJ0Tpx4BIGf6Lz0uFFkcqIKhOhy1++a50Gazyi6C7yEMQ657jIKY+SXoE6Em85GogTsIigff9ExhqmIQY8k0bbijIIlIYuySZCrCHsCgpIqho4a1ySf7zoLedT14GxTJ8283rhbF63OVX3z4ms01kixHc/zakyxoluAbj3sma1J9P4/OEDTl1C78mvA2t34Ma0neN6zDt/YZRqtffZ87EI8WKYoZVEdj1F6vjRmx8gsqO9FkvMruxobywMzQ3ZNX8ioid7Tl9dY8Rsfjjiacm++NAeLKyyYKXfFLDpDUc8aC+A+edHI5kcMINPXn+W4C4Ky56WR8ZpsqTzsi5VhRi939VkkrssN6kvFK5gj2ElYeOHD2K4yeOa40Ql5Nf2hRJxZu6L+a3lJ/i+WBjs4uxx0/w+PEjsd7nZ+ckJS0SlAqLTnvfDDedYa99T50FdQJq097q9ljmxvQAo//C0WMncfT4CfnpsbjAXJvAPQ24CZgTvGfHEYF77kci4Mqf02r90utn9wgLk3p/pyLifSYcIdW6RKzQ4v0aWChsb+9Ad0+PCLocI2I03EuIHzAHpwG4cKKNDZNG5+KVHBhzAbtfPntiZYz1O7ty6OntUWGCBQp260h6Z4fn6ybW1texKiyxYBLaRXuOKrg6SR2txe9cazDuPxFA7Ctwf7Le/RRHoemoPbw4fniw89Txe6gE3bODtEOi0EMCvk8LvJrf7anPdQOheMX9kuQVitQdK4ttzy+2b9B4juxBGgJyE5AkSwA6VMkyI1Aj7WduomqRY22Xm4Df8epbm4AhAqJsI6HjMR98S4omhzWZm3CBmkaesTOpGUVwmRsDW+rZ6sIAjcHX1PSUJr5nCBCw5yFKgIvO8bweskXVBrO56UxsKbHiJWrI1rZWM1YDCahSssLYGEzCPQBlB5cOGQIuVVbETSeKAFSd2aLZ6BMoM8rll9/w9ic8Vo21oMi08WNOn4umuyx2GGtazBAH3PNpsV3Ia9w3ZI445qzck3XJ1iFumK7qvEuDi5qMLakzTPYKwYRM2hlUVqtiWVKiYj1fQLlY0Z7FzYdSFpTZoA4y225yORpJdiPXkRUYc/Xqu5ggEEn9yT2TXGG11cqFKpFo3Gq7LICwoGOVNx+A6ryo2RHGcbJqK8eauvY1ScMcP35Mv0+2JLXBTLfM2p84VwlWW/ugBd0WhBvDgXPNJFW4yZe1oUvv3jH0uRmJ7aj2PDKot51ngHVA2DOk8VFCDFm+HxnfZLaK0RDmnKNPQFxzmGDZ2vqGQG+yTduyHRgcHMH5CxfE2GdQx3bIhaUlVyjJA7UKKuV1bBVXsVXa0AbOjZytkzxEeK/crNViyQ4WXqP8DKjrH5DmNGV3eKBubOR1nzyYOJctoaGsiTcaMuYEN1HK1jBYzLSl0dZmhqH5/KaeN++NkkAEymna2ds7iL6+YQH3uVwvbl7/GEvL69ZKGYlibn5B1d1z5y+oK4GH681bN7V2OV48PHgwcFNcWpzB1MQYouGgDJ/Y6lzczOPq1au4e++OKuXyzCgXUN5cx061CKpXMkAg+4Mte9Rv431QW5E+AwTKyRjPdXZpLb30wotibN+6cRMfffghVljNpnZ7qSgWSiKZQjASxhff+jJeeuU1tLZl9d58zlxvN29ex/f/+i8xdu9jlEp5hKIhRBOm8UgGydCRYRw5eRyr63nMzs0hFonhzOkzAu8pD8MOFQLZNG2mlNja2iI6c61oy7SgVqtID5use+rzDfUfxVaZTKUg4vGU9sSunhjGJ+7iwYMHbk+yAG6QOpGtrc60mHrkCd0T2T1kLvF5ci/jfPBGXJwznI/crxiMV8hsEbvdDloVp1S0jKIlnlByywAi29Ym9rta+zYK2tcZ95OBwM4qJis7Oj9CmJtblKxWNtuudUzWA70KGOuz0Mt5yj2AoCb3fZrhcl8obJSwtLquucc/NJOLu2Iaz4HWVErB+MY6jXO3kc4kEY2HZZhK1j3Bd8rQ0I8DeyEEEcWjB+P4+MYogrthtCRa1AVw8fwFXLhwDrc+vobtWgHRGAFl7gPb2KT8TEsaQ4NH0dk5iMePp3H9g7tYWlhDsbCl/Ylb1lZlCy2ZJIaPDqCjq016mw9HZ5FMdSLTlkMotofi1hx2dvNoa22RHFB+tShvhHice3wSuzWyUmw/IZDAJIhBGdcyu3Bo7jo1M6UiR45SZ/EY5ubmkWpJo6+nD+XyKnLdraihhJXVZUkCrSxReimFWCyLUomAfAStrUkUywWd59SrX1peQXGriHjSvF9YPOjqGkKpVMP83ApyuR6cPXsaE+P3sb6+IK16FjzoYco9iAXGyk5RUlHsoGAR/PbdhxgcpMxTHJulggyJ27OduHjuJezVwrj+4UfSbO3qapc0UTBYQ2d3G/aCezhy9Bhm5pcxv7COSCQt5v+lC2dVHGKn0pMnU2K5X7r4Mr7y934Njx8+wPWP3kUwWEY8toNEYheJlgjy5S3EW7jmezA8cA737kxg4skU/vFv/0c4feq4tOtHR+/iubPncOPGHRw/cgqpVId0Ysnip4ZsMtGmbouRI0OIJqoYn7yPUnkXJ469gMmJOUn7DA714+7dUe3f7757DS+98DKuXLmCSsWMvjlGBO353CidwyRmdaWAlmSr9mVJsVG7mfHCJ4xkG3Fjc/dxc2y3H0Rr/hllo54GdBogzEHRJCMUUxv1CYdLSwkyhIOolsv4l//if8MHV99VezJTbLKjyASUSaSK8GYqzLVNhj07mVhcMzNI4Be+9EX8k3/2T/GjyV381z/0hInDY9v9PzlIz56/w+9/5XgDGB/P7+EffYtFws/25799M4IvDAUxsVzA+HLhE+O2fxwbSXvj/euJdxORpzm2fhbQfNBVcvR/Vn33vw1wb1G4npyRQJqJRs7YzGf+HsCzzvinTTCb49ID76eJMNQ8FvvHxV+Dvw7On8/6x7/Gd6rYc3ta3Ybn4EHrwrUYuJ8d/IkWP3vAstGF4H97f3Ft/+d8Yg40Aff83cOKFwfNv2eZHddBKDd2+0fQJ8rNn7l/X2kGZ31Bpplg9Fmfyf7fawbuDytKNYPF0tmmHF7VunIpk3P9zkf48U9+hLv37qK7u0vxLAHNr3zlKxgeHpRBLTvyTN6gLAIXgaDBwWG8cvlVnDh2Gu3pdu29Dx8+wcNHj+SVc+78Ocn61YstziCxeW74+yGgqJTWAX9mVekpQJ4g55EFUYgbcqziChkoab53TXjDPsZ78/h9NozAdcu4F/qih1+7XgrIrzP/fT/m/m///PlzO6OsA9zyYpNs8SQyvoZjrQ66Jh8w//vNa1pFbNdVry505Vcmv0kmJp+xTEW3qRW/ovhBxL/dGu7dvYtv/p//WsAbWZ/s7FUcupJX7tvV04PegQHEkklMz81KZpF5EaVWe3t75ZnF7mTmgCSztGXb0N5O6ZeUukrJGicxcXpqCj/8wQ/w8U3OozWxS71EL888FhUcO0iSGQS2RAJz0rUcD/q/ESxnR6rWmZORYP4oIqBjl7Nbk1+Mw5mjqZNvj59nRo88V3mPzM3UTSxCgPNcc6CveQuZxjwlbDi+REvIhFYkLp9AxpeMkxMIxdidSdCbvjTSK9LrxMTnzyhJw+eoogq7ZY2VX6EfnEwvnemnJDHIviUAzTjbpDwcninfQgHHku2hjIn9zPx0HHtdpvYOvJdWthVIvcGrCgJOW1w11TrQzs+m4LnJcvCPdTtZ14SZk/j93zx2TJrZgZ2uqOZxJZ1nMmR9GrD31+xXunuYBmDWy3lPa9v75233avcvPrMr3nmNeWPzu0/0iKxbt7bWm39mu4vKfe789YU267xgAcNp83N8OReddyNjLyuGuIKGcA7zBPRmxCarZIx7vpb68fKUZJcM5UBjZujNKyAmYqRIM4W1v/nfVJew/yYTngQegv3extemlL0vCXfECE1b3YhgvADTk+dcNsIsSWsmX1NFfi2PqckpzEzPyMSVa5PeDdpznNqFCkMkcsZsrp84eUrG1JR44lzkWTE9OSmja44xY1Vig13duXo3+fTUJB4/eoiZ6WmZQzOXpicYC3t+DnmWvc1iw6qsEOPIur5A4oyGDZcJSgaXvmNk3BO4J+GTuAr3JOJY/JqbmxVGwCIDSdJk4XuDXK0M5xklrDBg5FaOGceVnmk6ryUFbjkk5wH/zXyev0uiKDG7XFcXjh07jiPHjgonoeoASZSjo6O4PzqK2dlZdc5SZlhFFA9lun9TcYL5fnsH2ftD1smUzTritXXd8HPLFXo2EkfMq1NucXFJ2CBzZ3lRSpbOCpDPBu6bT0O1ue2H7j9jsPgpRjBPk/EPeE8HRnvO78/oK2N7yD7G//4g8qCgrx58HBgUm+uzNo0AZLjAieMBewJoiwvzkmWgaYwxeU3PnXXTjfy6wHtrmzNDCy7eALN9x64Wi8JpVxFw9ocZKzcEcAhCMXmmVtvi0rKCL0oH2PvVNEHlzCyN8R5pJQt4rFbE/uIXq1fSeS8Zo/fkiZNyZGfFm6A9F6Ov+vBw9IC8zBrJ5FYLkQErbP3QYej0rxikGAjM71klgsk3D1exBiTF4zZsbdq2uD0D3C80Xxlt1rTnZ1glKyqwkb/Ln7MlndfLzdCeuz17S+oJ9ptGmmnR28Zqi8Eq0HZgOSdqsKWJBzp0fxw/FjW4gfV0dTu5ETN+oiQDgTyy1Nn5EIuQwdwiZiHZ0Ww1IvhMs8TO9iyWFufx3tV31KLKhUl2qDYRgsrOpJCbC4eNB43fuMUad5qHPBisSGJVYR50HAferzZ4ZyDKVkUCmvzDDZmAFO9VYNjerp4/399a7axYQECSGn4cYwYJLAqJfe+eHYMcgSqUWlGSZ0Gp9yVggMQNi8+G7B4CNHSmV/EkaJ0KrZksBgeGxVKnlBADK34G2fbUwKeRDtngvA6C/gQs+b4Tk1N48PCBmI0tyQgqW2tIxoDe7g6TQllYMmmHtQ0Fo0kaQCaoK21+BQRjJW1V21ayYgyimK6d60E6ieGw5irnk5JtGnvRvNizity8ph8C1xevj0A4f8zAzoxfEtKQjMep7Uit6jQ62nM4d+4SguEYpqfnMDU1LXCxt7cHFy5eRFsmq+CUgcr09Izug0UVznNJF5XLyHV24tSpk6oCc3wnpyaxODeLmelJScnMTE9gcXEKhfVF1CqbSMSCMvRNUMO7WEJt2+AqJgMM6njUkGHb3tauPea502e0r9z++GPcun7dDKHUKcMKfQDhaBzBaBSvvn4FV954Uy2jhWJJxYUHo/fw7js/lVZ3KLCLcmFNBclYSwLxFkp4BRBNxNF7ZEjMYzJRyWru7srJiJOyNBy7XEdOeynlpErFDaRSMWSz7AqKolzcxMwMpUmCyHX2I4gYdnfoK8FnHEEqs42V1VnNdXbi8ItFKq4LL3ck5hHba2VEu6HnbXJHeyreEbinhBH3xPW1dTGeCNqvrK1jLb+h/Yzzg4kN1xINXnVyUZqrWkFnezva27Ji1IvJI1ZFAJVtHsBb8vTgfE+2tIphXaQRaTypogqLvAR7I3GaYPO6orZmd3bR0ZFDMpmSETJbYNfWN9Vix/2L64rJnA54jnk4IjY6AUSudRYDZhemsVnKC0AeHulHscSiAlAp72B1KY9IMIGl+TXsyVg2qC6Zt77wBWncf3TrKvKFJXU/pNtaZD5KtgHln7Yqu2hJZlEoVDH2aAaT4wuolLdV4KSsE+VxjpwYwNrGAjbLee1Vj+/PYXGphLPnn0e6LYFieRlTUw+dnmUYoQCNgssw5bddMUbozyBZp/ymCi9c7wxMt7Zq6O5JKyjkvplKJ9HRkVU7Nk2DPve511VsKJbyKBTXxCbfyO+gtaUd6ZZ+7OxEBDRzT8jlMtiubUpaiZ0cY2OT8iFpa2fBkbJdVaTSbOUcwfpaQWcuO2+CgSrW84uIxwK4eP6svr+4sKq5yuInOyfMjDaoZ5FKR/Ho8RMVcniPNMc9OnwSqWQr7t0d1dnL/WV1bRWR6B56+7rQkmHRBhgbn0V7Zz9eeOE1jI4+wluffwvf+/5fYGLyiQpw6VQWJ46fR7FQxdLCitrm4zG2ahZx6mQPpmbvY21rFclMDoN9F3Hp3C9isO8sJp7MS3M/HN3GX33vW3j85DauXHkNi4vL6Mj2INXSgZXlDbx39cdIJqM4d/4sbt8eRbIlgyuvv4HlpTW0pDvQ0d6v4ivY2VAp4NoHV3H9xk0VeF595QouXXwe1SqTNHb8cN/f0jnLAhWZRATcmAz7oNoD996zphG/NcWLTYHhYeDeJwDQfZ49PlY8DPw5CLhvgKdsbqrg67/3uxh/+ECAye5OVZJN3Dv5e/JqIJ5BsIAsLSZ4ezScD6vwt7u9g3Q6jt/73/9Qe/F/8p0qRlc+SZlpDs3/Lv59uiOAr38lqnjjw4lllKuf1MRvHrM6y3TfxXng3gPYz4q7P8t9/d0D908DfhZLNoPcNh8Vc9ZZ+o5N2GTmuR+U9//dXGT6tDlcH2NX+PnkeDXPG4c4WMri8+incJbmLgT7bE+k8XlO4z2eVQzbz9avFzL2yc8clpN9Il+rM0EbedxB43XQfNE+0vSDg+bo/tfVCxtN19t8D/73m0FZrzXfnFd+NgDZPYJ9OeZh11kHy72fhov1DcQh+34XW1vbmJybxI/f+yEej5ERuCjAgeb1JPBcvHgRly6eFzFrY2NNHeGUehP7OxBCZ64bV658Hi+/+DpSCWPb//SnP8Xf/M338fzzl/Dqq6+gv79PIA3jaC8nYSCtl4twBU3enrV22v97I2M3DyXDE9hVkdt+Jr0xN4z+PUwjXGIdvsjysxSqbJNxwKDv/jDAz88jk8AzsLd5j/LAvN+nrPOLeXrjtZ4Axu8x9vJzwbPpfZ7J9+a/vS9A8+f467C1AxHMCORZvr4jIJrSltI1V+ew5XpbMqXdQksiht6udkk0/OQn7+D/+ON/pe5UdiLmOtuV24zeeyDw/fjx4/JmIwGNn3f69Cm0t7cLpCN5aWJiHHdu38bE+JgkYkdGRnDp0gVJ75U2N7E0vyDAjJ1kNJVlbGoSShF1cJKwwhiaYN9WqWyEMykIGJnPfOksfxdhMJFS3lsslXSf3HpYYJAUqWqlQRkuK9eVKWRVhDJ1HWzXrENd+ILfr4IIUZ3AER0lLcHf8fOAAHo4pLOYxLJQmFKExp4PshDAjvxoXIx7owcb+E3GPX/OuFsyhyyoaP5a/st/iy0vrWp/TtjZsOvBbp0VhpTzfrh+RCzcdcajzTrobuNSv70kOgzMlxeeI0wa3s1PNjKAzkNXLLa5RJDSXaOT77TfagCXXjHCeyAydzBg2hjKJjNi3fS+IPuUwbMz9GyU49x5IU1kJ9fsZLK0t9sJ6br1PWDvQXu/VxD7MIKhr9k1nl99G2jsBxpTB6q79+Y3DKS3QrKBxZQ6Inm24W/Ga6FEsoB1J1vjQX5J1AhAN/BdP5fufpPhq5tbYWqs8z30c5PAkf68OrtZUGLHuhF1Tcaapq7G0yRxjF/EYihLSyyFzHnmw/p7i0Rc6+LhXkUfEqo4EBAmMYnsfs4D7unUXicbfOzJmEhgxDR8Ucc6T6xzhXOKczwcTWBgaAjPv/iiJNJ4n3zmBOSJY/r50dFhOvdU7+A4snj36NFDTIyNCedkvs6f8YvkSDPVrfdGOGZAk03xPqhXQLoD8Ds6c+jo6BLQfeTocXRJ557y1nHdD7FJnmszTueehM2V5WV9nie7aYeXf0ZK40QslM+EhYXqTlV7Dfd8wzhJYDVmu7oiIhHl9gTtiduNHBnBkaNH0dXd7eRv8zLsvnfvHsbHxgz4V/cDp6StE+bj3BNb02m9jhr5lN2RekQqLRIqTbK5xxDb8t/j9ZC4xj2WBGv5d2xSwohS11Zs+MzA/bOCrMMD7M8A7Ltkq4Gru8P6ZziY9fn7J8EhF/VZ7+OwoKu50uj/zUtlxZuTl2A9tanJwiYoy8lNIIcMa8qjECBkCwWBcra28YHQbXmXD37HWJWstqnAKwNHC8gIvPDBkvktPfpAwNjAoMnKlkBDsiFYgaa2FBNeLmZuJGQP0zyRACX1hjmZWZ1mOwYXASeEN6BlMYD60jKnWFuVRAQ3FPtj1UgCVZQZKLsKE39CliqBDk56zyyQVIlrSaFulAU7TSYMjhXfWLBW7eV7MCjxX/7njUPfDhHrQDB9Lx30gIBWM93kQW+tihY4EdiztllpVrv2e37fmOx7+r6MK12JmH+FIgyQaKIaEYhCJu3AQD96e3oFGBEI3SzwWbIAUlYgwWSBMjkE7gmYt6YzYtOSzZDrzKG9LYM7d27hnXffkYEqwSIdMGLba5StOhkK6EDhQaNnVdzUvfGCyWCnbIPJGpnDtYB3txC8YQrlT6hXTlBQxsGs7MnZ2wxxfQYnQNrFy5LtUWBAYNGKIqwgiDHoTGoJVHPMKFni2xH5czHznfYg251YsWRQuLy0LC1xGWFWa/p+/8AQZJaaaRfznqau1D5msYMb3q1btwXSswpZoGlrKq0Diz+bnJ7EzMwktsp51LY3kc0k0d/XpWslUDYzM6d2Ks5JfhFYEyujRMPKpOYi1yeHiyBqoiWhQ1YmwdQgdM7eBKPJyOD3CL5w/hPgpbQMD3UWsjgWPAjJIuY+RgYJmfR8/ry31gzNYNmRQ3A2hdNnzgnMXFhkd8CSnh2D6KNHjyhYefjwERaXltCV6xJDisA5ta453hyfz7/xObz00ssCeVmEoLnpe2+/g/mFeR3UBKIZVBfWl1HZXEMmnRC7mkEvZWK49ildNDAyIv19aqpRT11SUpEIhgaHBFzfv3tXplRygmdAIUCYxSUgnm6Vvv2VN74gtv3o6H0szM1hQQ7vK2LYK0DZpTluWftYrrcb/cMj6O7rQ9/goNja9+59jNXlBdsbCZzv7mJjg6As97sWK2iSrR6iITR/h8nitgoa+XwR3V19SMRbsVulAXhGHQ6bW7PScOcz5nuyuMH9jBr4nJ/GaKBhcLvmBkF9znXuIwTjrUOpwwIAsqS2tnVYc5/dESBDtgPXRADHjh1TxZ0HOPdOaopS458FQJ4BDMxp1kvfjHCE86WMfGFdeyqLWXtkw+yFsF1ltX9PzyUaY1tuDd29WWSynJdBrK9tYLu8i2ymE8tLecwvrsgYix0UhWJRnVyUa2H3hzEsqtiuUGono/VP892NTRYdVpBjgWurgNZMQkUEpjQE7qcmZhHajWJ3J4gwojILjgTDOPfcczh+7AjWCsuYmHmEU6eOY+ToIKamJ2ReTK3EubllhMMpFVAqpT2srxSRX99UtxHZ7pdfewEvv34O71//KW7d+QBd3T3o6hzBd771QwyOnEBHVxbF8hoePx5VG2e2rRMt8bTY5oMDHci0JvHk8SM9D+4DC/M0Hw4rsTRQ1FrMtVfHI2h1nTDs0FhYmMbublVSZQMDg9InpNfA2koJ62tVDA4cRWGjgrHxKRVzjh0fQX5jSca9te09aZLzHGCRj2ugVNlCd08/Tpw8i9mZORXct7aKaGtLoFzJY3e3KGktMs7mZpc1nsXiDjKtOV0zAWpuqRubK1hcmkNrWxTd3RlEogkcGz6H1nQ7xsfGtYYXF+fUqXH6zDHk8yvaj3e29zA2NotQsAUvv3xFz79YXkGqtYZ4csf08JcKiIa6kF+poZjfwamTJ9DVlcHnv/AyJsbv4cPrb+PIuUHsBiO4/fECPv/ab+IX3/qHuPfxuKR7Eskd3L73Pv7mh9/G8HAP+gf6sZEvoq/nJI4fPYef/vRHKBRnUawsYKtSQiLejrbUMIaHnsOTsas9MrUAACAASURBVEmZkb/x+StqnyUQ//DRQywsLOHyy6+hp2dAfgoBsMhswZsF+UzCTRJOCXnAjOV9LMa1aebRDZPCpyQc9zE6mmO9ZqDlKXCNZ25d/q8BDH4W4F4kOTkC2J84z4NqGf/r//K7eHD3NoLYQaVcch1xxl5k0dISY0tUqYdJM1smfUz4yNinxM4/+S//C/zq1/4BvnGvht+99unGsYfH4D+fn/xnL4fxW2dCmMuX6jI5ze+8f7yagfuDxrIZePXv8yyg87C4/e8KuOdDNInChpxj/Xr3muUwGh5NnI7G4LME1oN/jdd9kgq1/2l5sMIDMh7X9MqFPlb1c7ABqHukxEt8NEB311TplQyaPtJ+56C14q/9sGfugW3/+c1/+3v3v9O8/va/34HPWfF4oyDyWeZL/X2bHIL9NXmGswcJfI7g75FJuPKYJrZ08zULjDiA8e3HzT/vZ83nTwP1G8+xMULNr+E1+G5kxtsEfAgQJZJR3L//GItrS/jw42vq5CWhiyZ6q8trIhPw0mvblB+jN08ce9jBen4NFXUEBdHTO4QvvvXLOPfcJSSiKWkiv/3223g4OooTp06o65gm5owRzTvM0givXWz/ro+YgxsNnNcPmvRulEMTjyc3xoH6dXBeutgS4rTUxBbDwTK29vDqcjV1OMCBmU89P/2HB/TMk41jy+fGPZp/ex8rMTSdpj9fxfyC8XrzGvHMev68Oedsllpqnmsma+TAXrcvPN2lYYzozXJJ+aV1kJOoYbIuBO9JSiFAF9ytIUp/s0gImVRCZAHq0ZMNS33qvt4eHDkyhIW5efzrb3wT9+/fR7YtI68wPj/GjLwWyuEQtCdpiK+VV0+V0nUhFWhIrhFwuGPSrB7c1YORSadJsZBM4QmHZL+KTdpE+GPuya57fl/3rPePKwdZz1OKqaRciv9HwpgZNjLmdriQ0ztvng8E0f1z8v822qt5EpH8xfyD46cCVziq/zZGd0iAfY0kOF5PNGba9A6sF8yoz5aOrXTnA0FiBg60VzeIAeTBAIsN3P8N57C4xrG/NW/5WisAqHtg2woyJEV5bxwi/xbfELg2D7W6zrXwFwNc/V7lwWhhRc3seIHJdu12D05ex5NYnVyEEdhd/CWGMnETMu55Zjl5ISeNW9/TTTSnXoBoxGDue+oYcB0EfM6uA6BRRnYFvrpDnL/Hxvd5/+Yj6j0VG/ugdRk0Css2/5z3nwNd9Wz9GDgZHM4FFpbkiSAtdM4HM3U1Q1j72ySpTRbZdOetc8azqRuMegjEl/x1wLAn5l1cJxz1EOeFI6MyDymVC5J+ZbGU+Z90zJm/VChhQ0IXyZbuGbOgQ8mlKkF7Uz1gHk4yZHu2XZK0x44fFx5CfMVet4v8et7Mn52MCzEQfhafjCRsXJ7krDJ5lQiw4z6TxaXnX8DZc+cFcBNboATO3Oys7ot7iaReOjpkJM3xIFn5wf37ePjwgZQOKJErXE7SlzanfMGHY2YSYI4JrzYsO0f17Fx3kgHgNSkXUCqnp7cfQ0NHMDg0YsB9zOSciYeZOey0wHt+NnES5oKMo+2ZWk7flcthcGhQ5GVKefH+KEMjvHZxUdgAybd8XxYEBf67bh11GXTx9SwgHNUXyWqUvKTXHKWCaE7L3MTnJRLCClB1gvK3hr0S5yJoT9wr3ZoR5jQ3Py/SJom7LFSwK84XffleVAKYIilzcVFYFf3AzNj3ZwDudTYfwlr/26UGTUh7Yxfe1w7Hz/wM4H/9UK83zfhYwl2aq/Y3ffdZHKbDgiptIjoPXKtTU7VAjPXNggOOSxpotm+wKsS/mYQb655aYsYgJHBPcJyvJXAvF291NZlzvMnYGHBPBiwrNgSHCGgRbCdjfoWgXqmkKjQXVqol5QIpu0MeqNysjP1M/XuyqK1dWhrpTvrGB5v67FpNE5mSFJ7p7ceEySZf59nVklih03GSLWYmj+JZCWoR1HiZ+axMIJwOrf+ZD3YMGDVmmgH3xqYXaOzmnjek5X/zHrgR++vyB7fvCGjWD7TAvGEUxo3QB1/a3INuA1bbnVVU+T7SeAsQiKXmNjWswwpipCcfS2B9nczbgEBGLg22IxHE55gQuBfTvi2LdIqSOSaXw02ku7MTP/zRD3Dtg/dlOEhwQ4YkMklkgNEA8Qk8MiDn3OFzZoGAbFteN69L7VbSOuOzNEBAgZM7tOyAigoUFINcuvVbrtsBxowQU8cHvq51jEBClKz5pKqPvD8bUzrNc04l9R4M9LxUB3/GA8YzKrhB0RSWc3JyYlLXyPGieR9bnzo7zNwnHmOwx3E3jUGOE0HJJ4/HpPnF1iQeSLx/u78wSlscizzKxTwiIQI6lCeyqvjCwrI+i/O9vb1N64mHpGnY0yiwXK/scnsh0MUiCNcJx9MYH6aDRyNRMrttfrJwQZY1TUjjGjIeIJx7xeIWqjsEfSm3lNJ1UoIm09aB/v5B6bHPzRNs3kRLKiMJHAbkHEvf8sbPZlWbQCELFpxnBO5pKsyxZ1X2xIkTOH/+vMDoUpGBfVGB/N079wRmK9jb3RV4vL1VRGhvB5GwJTTml0CT1YieS//AgAJHHkQsxLHYw4JQV2eXClMzU1MYf/xYTBlWgaXbSUY5i4KRGLIdnTh+4rQ0Mu/fG0VpY0NtpWQTEHxOJeMqRDIhYFDSSeB0ZATxVBrtXV3kE2FuZhKry3MIYEeAK6+TSQk3lUxrm/YnVvBp7s3iJ1sH++nbUCorOKGGI5m7qAXR3sb5lMVaYUbPhs+QhzVZ2Gyr42HLceRz5v5hRco2BcZ+/yCwL0NitdHuoq/HpIqmpmcwMTEJNo3wM1jg2N7dRWe2AwtL1CvfxfFjx9CSTOggJ1tB1fxiWZ0R7Kggy3qzyLEwRgXlodixwoIOfUqSiRZE41Hs7FSwXSvj5VcuCLifnZ1CmYz8SEp67Wtrm5ieXpAUDaX7rHuGngODkm5aXl5CZauofYdFJRU2wwGUKhti29PHoz3bKh8PFpVZGNvIb0pfvaOtC8G9KDbzJeRX8mhNteKN168o+b559zom5sbwxS9+HidOHdNZ9e5776nAtp4voT3bi+1qQEWUankXG+tFJONJmfBefOE0rnzxeUzN38fj8VGtn6Mj5/Bv/vQvkEhkkUwlEEuEMDvHICyPZCKL7Qo7TQLo6WVBJIDV5UUlhjT5fvjosSV5eya1kk6nVLhmoFyplNQdzGIJx3JlbR7bVUrYbWs/i0VbkE5lsLpSxL3RCQwP94qhPzU5j2Khglx3m95zcKhP78cznAlQa6YNkVhU/6Z816PH4wqqGMBGw0B7OztCyLrZQ09PVmf+xloJ+XVq6ZcQBDs6QgrIyVYPhLYRihBor+LEySH5ewz2ncFuLYonT8Yw9uSxOldowjsw1ItUCw3rWEQqorrF7r0UKuU9FEqbqO2W0NUXRSrNmb+Nubk1ZFp6kYjksDC3gZGRAQwP9yHVGsPRI0P4s+9+F+VaGafPXUBragDZ9CBeevFN/OhHb+P2nRsollbQ1h7HBx+9K0bdldc/j3gshXCQheA+/Mm/+gYQLCGRKmNgqAOhcBKFtRjOP3cZkWgAqxszOHKkT3tmW6Ybr1x+E8EADbatCyGdaleBgsVNnpdi1O/QS8XkBH2HlgL7IAtexrj72wL3zTHqU4C+wgLX7dfAOh129MnYs5FacnfwwL21Rsd53Vsl/Iuv/x5uX7+GwO62vEkoBcb9JaGEqEUxhbX0s8vSWq55GeFASED/VqmACxcv4J///h9grVTDf/7XNUzm/79j3felA/j9X4mgLR7AralV5MvPltdpBu09wNAcU9cTnAPAzzp7YF9S8XTq0RgLaZLuZ+241x4axxv81/iEukSjJ+Y29KztEu3sNCO/pwFkJagOHLbPa4CHghYcEdDexdjHZkDugCgXHxth0F+T4yQG2I1hzED7fQf0OwDUaw7zZV6fmGddg1JvOZuNdwO49zfusJUD07f9ud5+0Hg/eO1jdP9mzcD9gR/wKd/c//nNaWB97A4A85s/n/9md2EzMN+4d5cfOVmT+jx1jOingdRPXqwfV08y8oBD83xvLjD+LGOw//78ez61hzlAi5ODrL3x8TGsrK1K1uT2nTuYX57G9NwkIrEw2lrbsba8jtnJWRwbOYJsWyump8awtjqPUJgxOT2x6LEVRizRildf+wIuXbqManUP6RbGz2F8//vfVxchSV0EGp47e0admer2VQ7oNk+3ND1wb7uk8+hqxhCamPNWjPIgvfMkUCW+Adab0r39b309qEvb/tRXzgEYRXPBSACc27flT+RyYOaSfg77vJtkLZ5NZLz7n3ng3pOV/Drg383zzAOLBtjz3CJYT1mWmsB4StsyFmU8QpII4xdRtmoEjfawuLyC6bkF5feUvmD3JIGd1pYWacavryxLT5ndEjSjHXvySEQN+rMdGR4Wy35PcrUlp3t/G3fuP0SpUlUszS5o/i6JHgRrecYz9yYDnQRCzsE6Y9gVGlTgYIGaxEH3LAlEy5ctxNw1KhY7n4qALFdc8sVLbkMEqyvSWLfu95hkD7exukbp4A2RnxgL+9K8W6VO4sbkVsPOQ4rPgEC95FucyaSuR+Bt2ElreDZ8o/veTSADhRnEBkMC7Wvsvg9F9N+eNWtVJWPQ7gm0DyGw52VnJH4jQJ4EGv3MWbh68N7xzeusb8aOhCyrtZq8bpgXkcipXZtz14H2Up73jGVHONTZ4wolfn/VnHPgpwe5tR6cQoYnF1h3dbDO1uf7SNLMyZZYp30zcO/MQl2FWHuSHro/31znigfwPWHQ4+n6W7Cwk9apUwrdSejNpp3Gvj7Hfc+xtX0HAG/azFgDygWZv1q+RglUA2g5N5kLMy9u7+iod1NIpcJhIJT9FBZFtrxkqIzRLza9ZHXthDWM3uSeTcragHiONdcI/RzEiK+YfI0ZJdvf/mf0GOO1WCfEHpaXFzE3O4WFxTmtWX6eSbOa+TcxNa4ZFsts7/B+Ai7ecN0ZBNSJpxC0P3HypBjwzE/Vaby3i/W1NRXp2OnNPJSAtpQvXI4rYNgpUJCEJuY96CERwvmLl3DuwsU62ZKkYkrgEONgQYL7QUdnB9paW133BeStd3/0nnIkEcZ2iDewwNiIN7wsjuaD9hIXy3iZGqlI2H1670piat3dvejt65dc8sDQCFpSrfLn4J7MzjF2uRtwP23AvcNS/b7FfJB5Jrv5iZuw2CEpnUhEmAS97fhaXju70YrFTeFEugdigcJjDHft6+vD4PCQZMRYZJyemsbk1JQ8FVkUZ+FcRTV1p9j+wdyGGCCxLoL27B7g3OTTZQcRiYQ0t11aXsLAwIC6oOghoDwhlcL83BzGJ8bc/a3IL4tzXPvwMzXuD4g2fr7gfT3Mqh+9Tzc2flq4Y+1I9swPBvi18R9ymO9/93qQfQDbf3+gTfayTUJjknPBVplNuwobgS6ydWlMyJYHTrCFeVu03Lo5rwkgarJQjoMs+R3bAMQyVTXK2MAEmlj54QSiLAcfKkGox48fy6hx0xkY0GzFFo1taNyUeZ2UwSDgwY2EwL0vQKjCRPaA00i37+9pEvJ9ffuIVc68Zpjpgsl4liYcDNpo8ul0vHyroemomUSNseLJULYJTeNUVo580OUXq28PMjDTNNZl0Ne0qK3AQHkWq6b5TgEvq+MXvzHQTYrHJ/8WbO+5jdbJy6ioYO1T/CxriWK7JASwEFwlU5nX3tJCpnVYuoJk4W5uVNGZy+HY8SP6fVZOV5ZXxBZkENPT3avnxvsgKEpg+/jRo8h1dOB73/9raZKLlUumYcja9wjg88vL5sgtPM5NJKxNXYyFCjc6Avc8HCi9YJqJVoQxQUlfE9cGJJ3AoDTqCawTrCVwwD98vZ8zZJTyDwNK0+K1gJOgtoxTQUkoShHRhHdL3+OcItDOz+V1GaPZDGkJytODga95/PARovE4+nr7MNg/qMOW90C3eLYxZdIZ6cZPTU1ZxZoGoJVKncXOOcKWITKfCdqytdIkpXhQUOOcmuWspEe0ofNAZRsmN0IGcTI02ciru8EC84jWB8eBv8s5bMUgK8zYHOBBvS1wWMwPOZSbzjIPJo43741jwCCMf1gkYfFBAejOrjbvnp5+dPf0ac7MzMxjq7qD/r4BvScZ0SwKkW1KwJrAOiWXWDSTTMv6hgUZ8hwwKRS2rCpIqLAIU5U2Ggt3vC7uHWI8aSHsoMa2u1JBmpYdOerExdRVUNikjjp1Ivf0b74326kZyLAdtkj9dgakauHk3LG5x5ZPtYeyuBEMybCVFfuNwqbAp0SKh1UrAnssItkewf0tGA6jkwyfvgHJ6iRbM0oqA3sVBHbpzcH5uIPyVkl7JucRD29qv5MxQwkhfh6LY52d7WKFmJ58EXOzcxprBqYM7FpSce2R1pZMuaWo/rb9xaSmrLJtrDUGI7xvzhOOOYuWfL5pGn23JHH0yFEsL61gZW1NnR+cByws8YDlOLNzgEEO25K5Tsly4BqivBSLWwy0uBY4Lpx/q6tL6s7h3kJjYq4XsnVYnaeUCmVyWAx4+fIZ5Hra8OTxQ4SDMSRjaVo6IBJJolDYwvQUOwjI0uD3wujq7kQ8EcYaA8NwEH39fdp3aNoViuwiluTVbitpO33ytIqMnGvcgzY2SmL9D/SNIBZKYm56HsV8ER1tWbzy0kvYLG2isFXA6ib9WjaRbm0RlYaFtfnZRRm7Yi+O3VoY+RXq+lcQC5HdkNK5duzUANp7YujsTaCrJ6P1+OEH9zA/u454nL4QUSSSEYQiEWwWqlhf28LaWkESSfE4E5stMcp4jnEvW1xetuSPZ54Ki7t6Vh3tlJqqYHFpXmPA+UTwW1q5oHkwE5QghoePIRiM4M6dO8hmzYCWjK+dbVuzPDNyuSx2tovSw69u76rD5Nz5S7h+85Z8KZjkUvufJuP0lOjtbcfgULdMoaOhgBhtx46ewPzcKr773R9gcXFFZq+pFpPmSiTY4bOJREsAg0M9ChqDQQIIcRU9xscmlGixqMa9/uSpQe1PLLTkOntxZPgk5maXcOvWDbRlad4UQFdPVuNN+Zyjw6fEap+fmxez8nNvvKb9oSvXh4c0lpp+jHAsiosXXsfRkfMqvNBz4tbHH6K0tYqOXBrvv38Vla0azj33Ik6dOI9CsYB79x5gYy2Iv/+rv461/Bwi0SquXXsH1z+6La373t4M1guzCnJjkQySiQw6u/qQSmYxP7+CGx/dwSuXP4cvf/mXxaY0WTLTb2TSxNiC64HFZju/LaBX2/e+WK6Z2NFMwmoGVHQeHgjyMXt1Wa4LBpuZ0QdFn2YKZ4C9AbNOu5Ztz7L6quEbf/yHuPXBVQR32fVSVjGUYZKkC9Mpsf1YrGfhlfs4Ezt6U3DvYhxZLhS0b/83//3/iFc+9wbuLu/hP/3uZ9ei/7So+Wf9+X/3ZgSfHwpieXML92bXD315M7i7P14WwO2kRw5jLFuobpDNs4Dj/RdA1eCD/vyswD3fwyftjXmgqxHpRKx7YZRPF1HskpuJSA54d9+upydCn61IJGDTg/XGBqpDID5ncem7kwpwoM0+uVIP4DAZ9qBk81w/KF/z32sG7pufyWHPyY9x8xrZv66aQdLmdXfQszjs+Rz0/OUr4RJ/fx1+TvHv5mKQHxN9T5rpDqxtasX3WreUymNMwUFmkn+QDErzfTTPs8Y4WkemJ2H46zkMuD94L7J3rmPVTXuWnyeMVzlpGLMylubZwLhmZm4GN27exO3bH0uOkOfhw8f3sF5YUZv+hXMXsbNVw72P78iraGigF5HQHtbWFlDYXEWxmMeyQP8cOrv6cfmVNxCOMG4dRF//IN5791386Ic/xKVLl/DFN9/EmdMnkEqmUNnaMf8RxvJ13K2p6KU7Ylxm4Jyb/o0hdIUuf3+2atw68j/z3yPBRmeByYI0z9HmeXnQnBKQ61jzpjdvbG/t5a5jgP/dIK/ZOSNzR+XGJgsq0M9J5fjP93PNfy5jTObPjHtJDLHYxOIzfo9gze3bt3Hv3n2N3enTp/Hyyy8iGgIW5+ewMDuHtZUl3Pr4Dj786Lp0qsl2P3b0KHp6unR+k1FLf7yoOry2sLgwh9LmhvTtJdchH7egAGESzSi9UduporbHHjDT2PZgr/2ugXm8Hp9vKxeinnvEcktJfjiZEOYixp6Vi6dpvBMPiUT1bxVDnKQNY2U+V7HdIzFH/DEPNimQUqaRzOOq05h2Z6ukJvSaqExkNTfqutjWDSPdc8ckr2/Jbt7Yfs28yXVouA5q/z4GjPJXwqb/zm503pcD8o1Bb3mXvgKGq9g+3QTsS/rGGxJ601ieE3vygpOWuGOsa2qTPOUMMm3umdY8822B6ZIANpNbL4OrvFObdVOBQjmogfaGqTugVIzmhsSNMBjfNRAISXpJ3fUO7Dc7Pff7KhS4L4ezeOzHlrLhOQ3xEzuT9Nl+3P3fAuytIKctwErabqnanmAGpiRHmrxJS5L77za2ZXJq+A7JeCJuJeP6m9+rg9pOvodYF/MsAsecr+wOJVFVSgsBIzGKGe+06Jn/evyKN8T3JAvb9gTL8VmcJKBL8LRQYIduwWF0VMYgzmLm0MIoxJqn154pGRDkJjN9hEAs5TFbmK+ZIoeIvMtL9dxTOKKTuamfq7xDJ0vkMStJTQlPSIgNT5CXklckhBG4N3maPUlwT4yPS75lcnJCTHjDwcynj+van/ucm/Ri2OG+sBfA8MhRnDpzFkNDw1KH4O+S1EcSMnMq3je7rfglnfpgQLJa9+7dlV8msRl2BRBLM4kjw9ZIdKS5reEzVIng3DaDbeKfzJf5b/syxj3XPkH73t5+DAwOY2BwRLr3BO4lEbu2hrXVNRHyCL5zbE1+PF9/1uZZSSJoRmRHGm4TF+A1sQuB105WOzXy+VzW14kbUYarImyL10psimPBL4Lr/YMDui/6j42NPREOu7S4pHtn0dX8ErhnRHSt9D/LdfWgr38A/QPG+ifwT8Y/CZpjY2N6Vr19vZIkowQdi+PskqfCxtSkY92TBL64oK4CYRjfuTa6j8pzMAC+PzD++QL4tqwbHJQD4/BDvvms6/WVnadf+sxrf4oFVA8Rmwgrjr2vCrvptHGS+lROjG0ZDG4IuOcBy4XKQV9cNBkdyueQnW/F/11rm9FXWSYuYtBIVichKQcCqqzMsyrPQ5YTiuASJxxZxATUJE/iwPBG9dkOXJrX8bWSy0mzWmZBCCe5sWFtsbB4wE2/XC4KzDPJEwOC7QB0wSUrZTTUqGutNTHkoxE9Sc804MFhoCOBUCt08NA2s1V7Q/4uP98+zxgynnXvTbIsmLeW4+akyjNd/Gv4Ov7cZF0YpDXaWvVad6gZCGutPNZlYFVvPj+CJFz03ODEtBYIa9erFioyJ7jhbe+aUXDGjHz4O8VCUWA0wVuC1J2dOTGlmRTw9V2dndrk//Kv/lIbDjeuaJytfBaICGBSJRzY2eOYUFec+vWNseLniPWfIEBJY152ORj4ofFw7ESOGceDmoP8fAYC1cq2gHuytK0l2Fq7+X6sLvKeCZrSkJhJgYokLKLQdISfQ5Claux/tSLFzNiUz43gMQ8ubVpRForSAs95PjM58mxJzmWOiRIqV9hhu+ROdcdalpy5MAMnboh8TwVoe3tqKSPgyeeSamU3AIMHA9/Jnubz4FwQwE+j2QB13ExDmWAJP5DXawzPbaerWKrr2rNI5oFAHTxBBhBszyJT33QVtVZcS6Ofu3yNJHcSSd0ngdli0aSTWlJpDB85josXLklbu1jaEpucz4GJFQ9dFvpktjI/q/XDsef1M0ljAM3nxDZYJl4sHFlbsbWdBVisY7Dn5jfHja+hbEuETJKdHUlXvHz5JQVt0zMzmJmdMaknJ4PFZ6JDLRhAabOItZVVAfjsjlB3wd4uiqUyqlvbCNAF07UBKqgNx2h/K3CKbO4Xn78ko6z8+qoOfR5UZEl0dHUj057DaqGATEcOI0eGEY/sorA+j9VVVvZXUKmWXC4QkqY/GdBk6iYTrepa4LNoTaewMD+LZAuZEkGsLC9o/LiWuZdR45X3w0SH1841wPnAucx5wAOawRnnCU27JeXEYErAzK4xN5JJSaAwETtz6ozkWShjQwYUq+Tspujt6ZF23dw8vQomFcAp8XEt1Zyz3P8SyRZ1MHTmOlWcYcDA/aMojT2uFyuEcD1lsmkx4XdRkU9BrptyPikZ1W9v1bC5sYVQgMxyytPQhNnaILkOW1tbEIuHtX+zQ4eGrbx36uWVq5vo7kujvT2F3u5eRIJRPHk4rnlNiZZiiSx/Snwl0ZntwuLsErZLFWTTGRwZHsHK2gp2QjvYKOZR3Smirb0VpdKm1iuZ4mLmBRPAbhTLC+tYnF9BoBbU/GfS+MqVS8jkQqjUVrBeWMbs3DJKhSpCQRr41gQ60zCVzzcRb8PaGtksNQwM5hCN1lDcWEY4uCfWBWXHxiYmTB89GrMCyNYWzpw5rTZOrqe52WlJR7Hld3l1Q3t6pq1Ve97G5qaM92jCd/PmDSu67tBwiN1MNTHbuJY4VqEQfS+KeDK2jOEjx/DGG2/g2gc3MDM3b8X0ni7cvn0TpfIGUkkmAFF1GFTLNaRb6Cmxib7+HukkfvTRR5ianFa3EosDDMLZppluTSpB2Qtuo6UthsJGGeNjCygXqzr72RrLAoQxs9gpkkV31yA6O/qQzXTg/Ws/xdjYfeRy7fiN3/h1BYM0lT0yclTFfcYix46NyKeAc2EjT9mtAArbG1gtrEuy6MtvfQ3blQgymRwejz3AwuIkcj0p3L77EaamJ5HNZPHVr/4mzp69jIcP5rGZD+ClF18DCW/l8iLu3b+G0fvXxb7/4IMf63pffflN/MqX/z1896/+HCtrSzLLfeftD1Dd2sOxY6fxla/8fSU7nMBch9xruU9UyhVEw3GZtjFOmQauuwAAIABJREFUYDAssIUm9+7fdWi0mXXpEstmIMeDbh7ke+pnFnbamfvZwl6lnla89C3obFEnz25PDMhkOID/65t/go/eextBVtnUdm7gD5MxFvlKWyZryP+WCaFr6RdwX6miWiphr1rVnPkffv/r6OjsxLXZXfyz7/3sRrU/SyR90O/+01fC+NqpEErVHdyaXhMQ8Wl/6qC9AweaAc79r90P9vt489M+o/nn/07AvZ57nf3TMMash/5GITRNXItXdM7qH45F79FWPxcdY84z5D8xtcQmdjBlE/PYYtx96ZgDcJtj5fqlNRnfsuvSz/XPOnb7gfvmtdF8HZ92Tftfd9jvH/bsm4s6zff21L+Dph/O3/XM5mbwtPkznwJvxRBtfLIHWvmdHRGPdiSryF86fvKkmXgWi4p1SXiSvEDTn/3z1ZOOmmVruEd5oHffi+v/qfkjCRCP1tss8VPJwn0ysE3DW8Cy4vmw1qDyqnBAhB8Wcu+O3sXb77ytvJFxPKU4l1fnxDa98uoVDA0M4/aNW3g4eg+93Z144dI5VCqbeO/qT7CWX0W+UECxtI3evhF9DQ6dwNnnLqJULuHO3TvKZU+dPIXXX39dOaT81Gp7JsMZpfyrG2dtD817BNeW08F3pt6N+eLBWO6ezsjTaU83CmF+9RhgT0KIyfNYXtf8PHzu11ww8XG6zwM92c53z/i5xN/z7+XzRhVinJFlqWwkN/7h3m3ED18sY85ckl/Vhx9+pC48PoNXXrksMIbSHASVHty7iw+vvY/3330HUxPj2KlsqYNUcXo4rPiUHZDMzUTGk3mkM7sk8Ebp1DC1kx0IykI3i76xqKQseY4wf2Gu7s0hKWnDuS2gLRRBIMRc0XU17JGAZ+Qjm8eN3JsEJBKSlM+IkWw5pkleeAkwZ19AxjplasWmp/6+5fuap26Os8BtGbbLHZTjRwwENgTdiH4OSTFzN5OysefSJJJuxG9nQOoLc8YI9+8nJrwzI63LpngtfGvZqBvhiiFL3IAgPr/4305KSeC9A38NN3Fmr07X3or4QlpNJoe0TBZ9JClq3evbTjNeDHq3yh2GXydEapycPjaBSZ87MB7Vl9a8P6ocG1txRwO8Z44mfMPpmNdzVE80cMQHm/sW8xiYbiC6Fc3dvx1OIra5Orq8RJwVJfx5aGcICZG2qqVG4U1ydV4acK+fOchffwf5PsSQdrQGUi0J9Pf1oC2TVixMHXJjxnvMhfPFdOON6MGuDfP1I2ucwD0NPTmHB/oHhJ1R/pXErk0HKLOApb2DTHNKArluXRKq+vv6hLXxuRAwJUOecTQ13JnDkkgnPwKRax1O5cmsFhRonvBvAvqtqRROnzolwJfy1Mz16SNCKW1eJzEU3zVA4N6fgb47RcvCq0TIYs8Zp4YpfZ1GT0+3gPvBwUHFzsQ0eG88vx4+eICHD+6rSEjg3e+Xko9hkcDFGRw38jxpolzZ2UNblmawJzBy5Ij2LRKFvWS28JOtsvTiSTY0PI+dBMu4c+e2wGfmzSxaGqOfRQYj0LErYHBgAL093ZIEJmZFFj9z4ampCeXTZMybfDNltGyiU06VrPu+/iEMDR0V+ZFSOQTEJRW2siLgnN3txE6IZfKckmmwPEDopZgUGe7smbMC7pmzGcFhT11qzMUpdUvgngQ2SuUQvOf+rhighbl7j3TpybofGOxX4eLBo4fyEeAzXaWh7BoxBa53lSkRpBwXMYLeAfT0DQi4ZxGip7fXza8VMe1p8E1iN/P3vn4rEHRTnieXUwGWjH52BnjPVEodc+4cANw/K+z7jNnNIQHowe/s4XqfRX3WsPOzXedBQaQFcs3chqcDu6eDrUZJwZMBvAmI2owcMMbFyo2GoDoXCDcM6sZx4vNrne1t6ytYWmTLzAxKxU2x7jiHpEdd2BDAsVOpSBqFh2Vb1rToTKbFgDlJY2xtibHIyS+9cteu42VvTFuP4C/bNdgS1yrQnpUcMnbtmo3hS91xvp8WJnW0yEp1ZmrW7uI3ZJ+GMIE2EJ+bqLWlGVtdU9YxE/habx7DQ8fJW9kx4Q4Fq5i7gNWxYQwcZ3XfWBLeGEMHhWtx8gw8z5Dw7Y6+wsdxMmC+USBQkMejo0lv1AJ/O+wIwvN3CPBwsVOz31jhAbFSKctAgIjO4a2tSb2/6VrZ/FC7NO+hticgP9tGTfs+BXA0EuZi56bFTZy6YP/3n31XoDzHrr0jK2kHbhr5jXUZIUqehi2sOxVU2Ia1Y7rzdjhSvodMVAPkVTyqgxrO9EV6dXZicg4YU9WeCcFCfolZ74obMjzp7NC9eA1F7xWgdjS2dYWtoCJWuqtIFoo05C274pV/tqy2m+mpNP/3qE8es/tn9weLUKmUgHAC3NRlN1NS0+znmNu1W8eItZcW9XtMGIwhZd0CnIs8/KnlySq79OwTifoaMR1/CKRnBMH2Jx48KgLQD4HVcrYrOkkkvpbXQZa4JYkMIEz73BdG/N++cMff49rjcyCQy4q4ZzOLcbIHdLR34vXXPycT6YLklCjpQU8FO+h5bwZybyqg4DzjfGDgxwNQTECua1944iG9VRKbU50L1IhjYM2gmZqP1GGUEbD5OzCBO3b8mAGXGxuo7mxrDrEQQyCbq5vzgbI8ZNtz/2IhJeYMoHmN+Y1N2wx4KFIKJ01jXkpwmS47iyZHjp7AkREyfaOYnprF40djMs+l3FGmvQOtHZ2o1PYQirVgaLAPO5U88qszKAq0L6C2VwWCxsgpFasIBuLIpHPYq0Wxucn1Ry+DXiwu0px2C4kWBvhVBEMcJyaQIRmGcl5x3OQKn8sJQPV/qIn35MkT7Scs9nANcc+hXj3//fDhQwUDDPQ4luyO4Jzh82UHhnV0bOuQJauY780OJa4XHrbspNooUGKJPhUEQ7MKQvhsVN1fXFInCuc4pZC4nrhncH7S8DWRDCPdGsPi0iwisaAYV+FgRGaxWyW2NXPdhlAubWtP4p7NJIuA/8rqguYT39PMtq0QGI4Gke2IozOXxplTZ7FV3MLtm3dQKlWQSmdR3tpGS2tW+uQ0R40EItgu7yAZjuHo0BFsbG6gsF1EgcayoRpeeOGc9soPPvgAoVBUbOpkLIP8WlHmtuureVTLLHJtq6Dw5pdex6nzQ0ika7j/YBTf/taPceH8AI4fP4fxJ7NYWp5DujWBI8dOoKtzAA8esBBSQamyipWVRYT2ttGRbcXwyAg6O7vw45++g5WVNbVNc28m+/2lF1/U80xqjx1VQEb/gEqFgVQQ6TbuW7sYmxhX4SzX2Y3FBfoB7CG/mZd5FBn+3b0dCAZ20d3dikwb2TIl3L07iXK5JvYEAQ4VkLJZ666osM18S9JKrekEzpw+h2SsDQ9GH6FAj4m2FrS3t2J6Zgpzcwti8g8ODmFubgnxKM2rk1rrW9t5BBJlyR4tLa0j3dKORDyNXGcPPvjgQyVw9Mzo6R5CNJxCrmMAr796BTc+vopvf+tP9PxfeukSSsU8VteX8Au/8CYePRrD6L1HGB4ckYzT2toSki0xzLKoEYyjf+g4Sv8Pb28WHPmZZfddJJCZyAX7vhdQqL1Y3Jpssptsdo961JqRQhEjK2zJluRQ2Ao7HHbo3W9+8YstvzhsRygky7LkkKyRZqQZq6enh71Mk0Wym0ttrL0KW2Hf9wQSyITjd+73JbKKKJLTkg1GsqqAxD//y7fce+655+yUraN10M6eecW2NilOlmx7Z91u3/vYkvVF29pZsO2dJRsdPWt/6bf/c2vKnbGPf3XDRk+fs7b2Fnv48FO7+fnP7da9P7XmlqSYPgnL2Dde/q795b/4N2xqesIyDWlbWlizq1c/tuFTZ+zc2Yt24eJFu337ltg4aiNtbbe9woGA7sZMcxBB8XSvXHammpIC9oeKBMOxyRmyIhi9ViuHR8DmWeC+ApxG6YSnwL2TYstgcB/y0ADnKi+F1QWAgt5w0sr2e//3P7GPfvEzS9UdWR45P/bBQ1/T8I+hTVZ7XR1gBeCLxzypOozW9+wAQ78isnZ79vq3v23/3f/wP+qE/tGNkv2jG///6d3/7Rfr7G+/6MDltYkV2z0I1LnK7akg1lWxSXXMWCPgM8YYx7FkkG6rqpbIU6aKcX9ydF8teRn0b/VLx7nD0wWY5+crJJ3Vse3xP45BxwpgpMQ8xI+BCFJNCPGY7DiOrT73r0twegpsfiZ/ehagPI4Dj+Nnbz9/+qu6gBJ/8jQgrzOvPLsIhJ/83pMLCidda/X5Pfvz6vv2vOuqvp+Vc1F47XO9Gmzl5xGwjT+vnvMu7eBM1+rfJQZCY9ZZxh67UMAnzuTFfGTPTyfdT+z5X170Ia/ARJxYijgULyJiK+I35rdYt+Fc+TcAhUDQZzTY/XNiWdB/RyOvtlba4JxKNo8vz77VpdDKdrPOu/fu2ke/+kjEIgAMurvLR/u2srxopwZP2asvv2J729uKIZO1ZXv44I5tba3axuaayCs7+KTtommes+/9ud+2V1950+YXlp1IUnskIgSxzujpUdsr7NuD+5jIJ+2VF19WZzGgMYV0yCTqIBYLwjuaWOfEsA4FLQdOguZxpTDlgF/8ErhYlaspFVVOExj+VeOheu5Fdn0kgnG82I0diyz+HFyvnNiJXJr8l9gfdmYq5WsWMT8kK0C86zfuCEDhHM+dO2eDgwPK67gvfAHW/+THf2w//Ld/aKvLS9bW3GQtjQ1W2N6ytdWVijmryHWVZNg7CCgOKE4P3rtazdhXZLCaVL4Dixd8IQ1DPjBWXXoioZyS+yP/OcD3YILO+FMHScLzN4HjeB+pW95NKskD8fzZ3+e8fC6J6YwWdK7Bsrm8YivGKefBMxZJLQDJHBvSECOVMR5rlq4LH7TVA1AOoKVENwDoseuhAraLuObgd6ykP6XAoO3m2GxUNQAB7OHGuSi6V+PVJZAKzOXIYHZMxGOBALgHOWGZ0yJZAoP+KORTQTJHx8SbL3y+G9aCR1Cw8HiEjmI65nmLs9qjPj/z0wFJ7fWh2KNifyAoatzH+0XOG8Ym5/gUcB+0/9m6nGkfddwpaAVNep6LSJhOxox7r0SmVJhwJQbNGZ0jxALAUhQQHLRXBFUqa1xSCCLPJl+PnQ9OjioKQBRrW13r0XgYQpTLJ4nzqS4BL3L5K36GS2hx3uSPzc2NNjpySjlhQz4jciSYGOx7zg1iHmA984B1PMooiwAo8qFpHeM8GhobhRsszC/Y/Oy8OlnA33a2tmwPomvBO2IY4/gVDgz024ULFwSCc79YD+bnZwXqPnjwQKAuxVwRpIJ+u1dgQhkm+DhK0x7vSXwIj8wuXrpkp0dOi1zEPJyenhEAC6ENYguxkevnH8s4M0aEl0keiHw+IexMHf+HjqW4ykGznTt3XsVm5HXBlyTZUyzanTu3ZS4ttvzaWuhW9TEjWUFtZx5XC7wvU3Qrax73Dw5Jzx1pGQoPYsRL5WBX1xU7853YeiQcE8b9vXv33OQVyZhAbAS3BCjv6+mx4eEhrZmZerCoep0bYDuEN/y8AKSFX1KoDnsCSg4A9909vdbXf8oGBoYF2gPek2sDtJNLS9Fkdka5GJgrOIbr5idEJIS0PDQ0KPCePSwaD/OMkRQCHOd8eEXVD42xILOErDC5vuRyBvrFvKeow57L72PQzT1S94K6hMm362X6i9F7T++AtPo7OvEU6dTaQMGDYgXXTTFnb7+gQolenR26bx3tbepkmJmdltcAskW8VyTFLzLuvyRG+cof/dmA/adlcf59AvfHJ/p84P6kizlmlR9X/I+D8koXX0gwABvdqBUn6KjNHuRWAuiMfj2B1NLSgoIpWNZU2wm0W1pJTo8E2EnGgyriUUkV9Ew2I41eBztdO57gQmA7ACZsTQD8HWeIALSR6EXQmg2fjZuFjUUXuQYSZGnzSa+cNpUdteEz0JmUTFImvm9UDviwF6qiquqxLxyApWzwMvqodyY2wRHtRbCl3aDVAzZpgwY3+IOiS7k4e87lcKpZDt4Of8yo4R4d4YQZ2KjIUPB5SFpE0N7lMHzTUEBUFdA5G99Z9e5LALOeIAgNK29/VFWadrYiOte1Vp9BJzgnVi/H4hgA9zLp3YUhkZRGIMcB4JCuPJp8paDZl0xJPke6WD19kowBrGbxEHjf2GjXr12zqx9+4J4EDTmNA4BUFnNYorTR7B1ggBSYgAmY/4cVgFmti6FAxDVUNuegKagNVnp1bnQjXWdA2tDm6YUaZ3QT9EvjXdrsMD9puXJJHAfukf1xSR4WMrHvw70jUFla9kqpgkc967IV9/3eoC+q522ma2fhi8kLwL/runkF29ktLp/DMXAI39neEaDv7V1uHgxIx/NjTGmMohydTVkq47/r5+YdFFEqydvfShU5JL8PB9Kkj5JAjBG1zOWcsSvNOo1V10GEDRqr3hzXz9lZ0nxFNk5fX5+q3wRvrv+f1viB2UxiyFhATxzpFeYJHRmMAxI+KsgsygTWzCn+1DzLACzHCrC39FFwY/EnSIFR73OEThFvb+W8ZWgLO8JqJI9CYYZNg/cj3YKUCu8fH5+wsbHHrsm+uaV7paQAgF4afH59hcKBJdJ1SiiQjEKSBsmUTMZZPF44c43/nq4hdV0sL63Z4tKK1paaRMkamvKWrE/bRjDbBeTeL2xabaJkmQxB/YHrrYqtSddAszU39nAFtrmxZ7WJlA2fGra19UXL5sySaZgW07a3vymfg3y2WWAowSXJFBtqXCNU3AgFRSReSFy494wZvi5e9I2d9rnr16/rezzroYEhjd+1lTWNgSg55u2+3nXDXKWAxbq7ubWhDZkFpEHGy43qwOFZIH20ub4loDYW3PCZIMg5LNENsGKl8p6kbWpq8DwhgSXAZV2ss+I+z4+CVtp2tnkmMPZrtUdwnO2dLdvaXq+0+TK/eeaNzTnrG+iw+kytHewVLUlByhhTyDrBpC9YW0e3rW9sSQ83lUjbYeHQGurz9vab37bVzTVb2lmzjW1MchZsZGRAWrl3bt+x4l7ZGvNt1tU2IO39mSdzMlQCgEYW7tz5UXvlWy9aU0fWVtenbXpmXJ4VjfmsjY6cs6WFFZucxM9ixRIJxlLWNjf3ramp2Xb3lvX9jmZAlDpraGpWgnXt+l2xu2Ca7hW4lyn5WdSnczY00Gdrq8tqKafdf2+/1lL1Sevszluuocbu3r8tc9rmpnabnyVphTG3p/E5Mtor1vj0zEPL59LqdsCD4MED9AX39DyHhkYl21WP/0ctLLekWmmZMxTcYIu3tfTa8uKaPZmesLa2Jise7sqUqnzkUk+0ox6VE7a6sqniCckNHgRHyV1L1bPe1Vlba5cA37a2Drt7955ijFOnhi2fa7aNdcykkU/K26PHt+ze/bvW2dVo+WytTHK7upt0nM62XpubWbfSAVJYeSuVty2ZLtihlW1hsc6+9e3fsrq6jI09fmIvvvCmHRQTdvHiCyIb/P1/8L9ZQ0uNZRuLVp+lqLxip0+9Zi+98OdsamrGOtoGbLBv1O7cuW4Pxz+yD3/1+9bSStdE1g4KGRsdedGymVZrbW+xb7z+it2+fd8++eS6d2Adlu03f/M37LPPPpGcWb6h0S5fetG2t0h66uzC6ItWV0vxiT3sOHFWPBdM29RmLpaYF+AFcVWZUVYDiN7Vcgw++t8dhHDt2KqfKScL/64Aa1XlALW7ewt6bGkGbqiFWXq4b3/w+//Crv78XTvC+Blj7QDMs9YQz7F+xmI0upzeXZi00gESiiR+O1Yq7Nvejne1/Vd/9+/af/DX/2OtR//6fsn+p1/+fw/e/73vJ+21XgfS7s5t2NIGMk5u1h2/PNEP0i+xXzYkhS5NFUgv4VbG++8ykA6ER/DW/3Tw6aSvyHD3RxMJDPFcwid93bYJJYbVQHRVVyZ63FVdmh6fuo9TUPGpxKzPAs/VAG8sFD0PuH/2+yeB8Sd976Tr9333GIBXWl51L55XFPDbeCxhxL+q2crPzpnKcz+hK+Ckn50EeFdfd3Vh4dn7Uf27yj/sSLFK7HZ0xvMxmF89juJ7/Dm6bCiDywlN/jsY2xEfwBDEuE4kiQAayMeneGC5TMZ6urrF/vR80Mt1vnRECU4HQsilHuO7srPrYAW+RsjZSPMWMM+B6Cjdoc7iE8ZrKP/o+NRiiH2PzTkdPKTzEXIIORldh6vrm9of0MOlw5XYESbjg/u3bXL8sQrZXR0dklFJJ4kFU7a0NGvFg13ljMTB2VyjdfcM2dDwBevuHrLZ2WWbmJq2/YOCSMjZXFYswIsXL8nk9tq1G5IL/Marr9nli5etvbVZJCbAJY8dya0cPKRbN7IRneziuZckQkIMpTtb1W3trM1jUQ5JPYhxi3wlHdBuKBvHQWTMV3c68HO+T6zuchkUEnletZI4w3Pq1q1bdvf2HYF1XT09dv78Oe35gGbE7wBfSNv8+E/eledMZ0uTvXD+jLU35SRBuTI/a7NPpmwbCVK4QcpB8EJD+gyZF1i4DqZS3MWwHhINebXIOIrtnLANeC8Ql1xbmtq1inEk2RPicY2ZMPZ0rfIbSwsc5HrxTdJ9w9FemuawastWLLm8bKK47SComNxIghRtl643cw86eYZAzqpHcsmPi3yhespUAHNpGPbMwM926TjVNsN+GAD4yEJ32Rp3I/HvRcZ7YKoHoF5zXi9flyp7RPh7JCNGDenj90c5nPj7/ic4gYv/+iHJc13GIsjc+XQOEjzOpifGdqazzzXghyg3o7gjFgbITxjDjLEg4UU+7D5+AdAN6ymYijq1Gd9BZpXxKF83yQH5+iLsJigUcB4cxvNYB+ArprRhX3XwPhrBumJCNBCmKxtZzop5dOwIkCSo58jEJQ7wQ5agIOZFIIieGBgj91KPTC/gcpC68/P0/YU/8WrAYwMyEzExWJR3wNKdEv0BKBo5kU9zQXs8hrysgWWx7dtam2z09LCdHhlUZ8leYdvGHj+y5aUFN3AtFrwbhS70fWRxM9bSSix+ylrb210aR5JHPj65Z8zrB/fuCXfbWF2RDCFFAJ5+nKNgNciUwMbmxe8xPxaXFgUG37t/T3JVdB5xbyv7Dmx/TYdQbIzhBNgJygP7RTt/HnLKJS/E1CRsenrKZmeeSIVja3MtSG1XbOV9/lURMB24jx1frvIA0a8hl1PeeubsORs9d07APc+M+VzY2bVHjx6JBQ9JTAS84E0RdvvKugkedqhuBQglZvAyAJfbOjpUnLx04YL2XDBMcluX1nVJUtYcjbdSye7fvyePOwrX7KfC4pAjTpGTuezLaT3bYZ0n+TPrrQP308r9AMCrCR6ML++ah+neZ719QwLA8w0UVokDwIhWBN5DhKbrHfyEYg/kQy+KJXSurOfgcRfOX7Bz585qTebnYACRdU/HPeQ77perKhw6OTWZFG7DGAG8p/gw0D8go9jPb91SNxrXwv5PYV3ztQTon7V0fc4am9usp7dfwD0GtO6/UF8xxAW8R40FFRYZhnfTZeCgfUd7u3T7Z2aeiEgI6Zv3ghX/ewbuT4y5q755ErAfvvd1TWi/6iOe+fnJwP0X2SP+axG4f5o1FA95HGfVqIqqdo/1dWkKs8GLAZ1OS/4C5i8Oxl6hA3TcFyuP6jsLSTEAszwYHgase68EOoipFqGUy6G4uWxGCzuDCnAPIxfYwugxMVlgeFIVc7PYI7UKcT5RlsQDF5dTISiVrEnBW+QU3MC2pc2FRS3I3cQWmwpwH0xDuB9sgjKQTZOoJwXmSy9SzvNeeY8a+1pQgXBKMNsd7PaiOGC6b5xUUzk3HTtUxbU5cCwZ2bAROwADeMyXa+d75S9q3QvQl/u6B2wxEYktkgJ9SyV3FQ9GuiosFJGNOXYUF8AHQFt0Vmtk/qurOuT1HFsSOkHjzv0Ectbe1m5dXd2SJ4kyQTxD2qdYxH7xi/fs/v37ls2mrbG50Zpbm1WAQYsabWs2Ca7Cnc7ZaN0oldZevz/HgLEA7RDI8jOeuUuruGQHP/ciCzIu6IMBWh9K/mFleVVgrUxxAyDPhuB6kMjSFCpmtPmGvFjCJAY8F2mXF/c1Djkm5rsygd1DcgLJJ8a7F0kIINAKA7QQ+5BgQdVJD775PO6Ps2VoDU3Y+joFqk3JtsTWJQbVQbEkUJAZDGinVjkY3Co+MF+yPh6r2DtizwRPBgBdrl/jIpjzeC+JH4MiF0Uzvrg33p7NsdP6Hf9dD46ja3p1giBgRhtDrTbXs2fPaOGHWY1+NMcq7O7b8uKK7hF615j0EvBQ2adqzPHR48MLIkXRLu1jnmfI2lLEqHh7W4UMvucBnielXrhwTX6ARhVCkBXK57XxcJ+1yezvVwowbDxsgMyzvbDpqeUyFH7EfCJQ4flk0hBSZHaaqYc16t0MSD6kkvXW2tIuvfPtrX1ryDfb1uaOLS0sudZ8mrFcY6k07Y0UOgmKGUcF6dbRlkYSyRfgP5p2qWTeUrV5y2c7LJtttf6+Ibt06ZLduPmJPZm5Z/XZkk1M3bbtnWWrq6uxZCJnR6UajUPWRZ4hBUWeCc+BOU+Qyf0C6GVeqQha2JMGPRVxxghthnSe5DIkrJ1KtrY2tlX0gMkDO+PKlStidY+NP5a0GFVzNnvW8N3Ctq2tb4rNPjJ8xjL1eWtv71IB6OrVj2x3d8+uXHnB0qk6m5l9YrsFpNNI12Cx7FvpiK6bUEPVfPG1BuA+WZeRwermhrcm8rwppGDuy1gBRF5bZRwBKqdCYmHW0t4geZvyQcmyMIGPYAKb7RVLYu/B5EsmkeGptfJ+yXbWd6ylodne/OYbtrmzaTce3rJMHjPgXdvaWpcsDSavmNrW1eYslcjbk8lZm59b0j3o7mqztrZG+85vvGWXXr1s82sL9suPr9ry0qz19bVYuq7WMqmULS3Mq53Vi3h4rBzaztah2B/I8iwvz1t92g23Soe0XCdtcXnHsrl6a2y0dEhMAAAgAElEQVRkXyShdy+PmekFgQi89uSFUWNTUwu2sbNnZ8722pWXR2x1jRbSFcvnWmxtFemhrE1OzcgcdeR0j/X2N9vM3EN1TpSKhwLLMXtdXtm1y5detvpso9gZPb3dkiWiS4LiDWvaBJ0cRwkb7B8Wc2tickrzirWXuVfY29a9QbOzv39AcxFzbhK15dUlezI3ERLHWmtpbhODheINBrWtbXntGfMLi140PqjRfNvaQu9xyXLZZq1fTY319urr52184q6NPZy0jTUoOzn7/ve/Zw3NdZaoXbW2zm67f79s3d2XNf8oPty7+9jS6Ub73nd/YKdHRmXIvLg6Y22dtfbptT+xX33yc4E63/vub9vY4wnr7bpg50e/adlM3uYWHtrPf/HPbWi403Z3Sra1XmOvvPSmulfoNHj19VfVKvoHf/AHauVtbMrZ7/zOX7Yfv/tHKkgjv/D2W9+1zs4+S9Vlrb1xyO9DRUPW266RqVFcIOA1AvbIhhFzuJTJsyBijCdOAu6j/nUE5iImWXlvyPqrgUS1vKuVH0DQ2261JyDFdlS0/+f3/6X96oNfyBgcFmUygYF9vcgTxFYcW0B9KFyzZwhMXFnRtcngbBfpxD0l+q+99g373vd/07793e/p0n4xVbb/9dNDm916Xhz7ZwySq94+2FRj/+23k3ax3WPgx4vbNrfh+4izzit39xjEDICmIugK/8aNJGnl/+J9r0p4K4zbAFnKu+bkL99zn75mfy5eNK7+isD58471POBe7fuhsODXw3iLxpsnE5Mi0F8N5H/V5z8PuI+fyZ9fB7g/Br/1G0/dn6fi6BPBdn9YFaApAk5fAsxXn9dJ9/YkYP7LRuPz3v/s86TYxfUQt7iZtRe/IC+wb0j7l9gtw1rqfk/+XBKaqyr8CGwqK65lXeUzACZ4H+s5xyMOklEpzMZM1s6MjAi4F5O51sFVl7xwQhD/g7iyvLwiaT86C0m4iSPQ/HaZryPFc/zd4zRA+WNWsd+fAFJXMTnpfHYtbwd0ABYBYR8+fGRrmxsGSYRuQvKD9Y0N5Q6QMyABYFb68S8/sIcP7srUnfWxv7fLymVix3WRA1j3uU/ItnV29Vsm12SXX3jNdnZKYphTIEDC86BcUCs/sfz5cxetfHgk4kk6VW+vvPyqvfTiy9bW3Ky8j7hT8SoeUAcUQw4V29G5qtwQGaFwTc749QJGlJx17WkvcEjShXummJBigHt/EVu7zISTZrj/DvqzrtB9XCdpi/GxcXsyNaX73tnZoY495jKdo/NLK/bo0Zhd++yajT14oPy3rbfXrly6YPl00g4LO7a+smRLs09sZe6J7W6uCvCMTF95yEX2N8VfdYTjB5ZW8d5Z8c6Ul3QD7GWB+Wm/Xsm4RNVvv1byc8+VjwTYy+Q1yCJFkFrEKEnietFZLHAl0YD0DFsHnIuAvQLTXUokSthkrMA79b6oce0Gs6mKRIw6dwPwr96PcFz/u7Pio8Y8VZ14H7yg7iQ5AfXaI48LtM7AD2to2Cgq4Hsolvq/I+E+aLo7RKq8UBr0wmmCtGw1ZhOO7VCSG68K146YQsX7L0qe+fvU3a3zdSA+SpRwHyv9V/p+0PSvkAsDez3gFXE8+7GcgBixEzHwKQwG0FtEQnVJIx/s41gdE8G0l+8prwumpL6WhXsbKyVV64b401IPKHtntiSlvIgmD7tg5MuaVJ+F0V6rebW7syXiKXgTRBoAe8BWjIvzyIUelRwMFXjrOufMZ8k9ogtfiwwtXSvkWmBi2yLl0FnO+lHYK1qiLmNWS+dSuB86L9bnktUif5lJWUdbs50a7Lczo6esfFi0jbUV++iD9+3WreuaQ5SJOEc6VsDS6IwBZzl7/oKdGjltbW3tls3nNS9iR8DdO3fs2mefypx5B7AzdhNEs9nahHCJ7t4eu3D+vL308svqsKY7AhCXPeHR40diV5NvuwzwsV+K7nmQA1QxS4QU8lnO8UDyKBcuvWANjU1av1dWYJlP69q2tzb0PMFdGBfqwJJfV0rz3vcbx0NYc2Cqsz7w3BryDS6X09NrPX29IjiBD7K+su6x5nHtMMm5V5xTZKCL5R+8OcmJ9/aRCy6Idc9agWddvrHRhgaHpAuPTxfyQKzLkY0ubDEU0Xk2U1NTdv/ePXUTREWQGAu2tLZIOnT41JCdGT2t/Yr9iX2Qzne6mNCKHxsb93U8EHHYR1gTKYD39w9KLgcAvLm5VQVF5gd7NeA9JDmKAADbjFVy8Xi9FKIam+ima1EHwdkzZ0VgYiySryPxMz4xpiI+8TdEP1cucb8P4nTiCkinx4z7AY0DZFZvXL+ugoWTYIlNeHZHYtzXZ8HMmqw7yOUA3De3tqngxLmrWLC06N4Hiwsa03SA9Pf1OWm7qUkFE54nWvcu57MkzPnPBNzHYOokMPzXSxWqEoFngPvjWvuvd+RKevFMEPpl5/5ssFgdRB8HyL4oxxY7NJX02sbYzvWvAesZMDAfYGcz11kcve1kQ3+HIUlFHuMLqi48QB6M6xP7ph2DF9fND0a4sL1YvJAACXsgAHM0xfFKJ4miA/eSzRDD2A1hHaRyuREWl9g2QuBCMcJb5dyIVAayQU8wVsLlPF6lew8LHjAdJrxrg1Phh5EMYEt1M+rUeSVUBg5BTz5W1tUBEIB7dLwd9a9iDYVgViz9VAzafFI585yN70jFkAhiV7dFci1RG8017j35q4DZkb0jgBLpEmdUU9yIzG1kIbhXB5iAqqXQEwc3g/UgCuAePwE0iTs7u2QawsJLEQfGLsFccW/PPvrlRzY5NemSFhm6FtJqoef+78jjgKqGMyu80wEAAANdbwv0cRFMgKiWSg7GNxGSDrQ50Yzn73wPYNW7CWDjuCb05saWLSy6cQlMXQo8VK3ZyFQM2HdtZ0B4ihdsKvnGnAHgV1j5+3sCmrmPgPo8BxhHAMG7O1TGAeKKeraSacq56aObHgPa+zOIz9ALAm7So6ArgPyY+AG+EmAxHuncoLUTMJNncrh/qKAaZjrMID4HoBU2PeOBA/I8fVH2qjmfyTW5zqkD8QLuKbhls25gsucaedGgBwaOjBMD4O8FI5ji3m3gBrGecHN8gOLR0WFVUdFiY5NyiaJDgffFfa4V0xwvCrDpUO1n7UBiCTmI7d2tY+Y9hbhMVv/WeMOUhyIcLdSBHc41MzYBcyXvowTWuwmodmvTLJdVKKSjgWcW1wo2I9oJmYMwG1Spp9VcWoI1liB5phCZgqVK8Y3P8oDW/Q5o2a0Tk7g+hVZhXiAwFfDdrS3JldAdUTraF9jJtCUoACAV8FVjtrVdsIbGFjGnW1u7bWBg1Drae62/75SdGT1vnR3tutarVz+wd3/6h5ZM79vWzrSVDbmUhK0tMk68nR4wlftKcs9zo7uBZ+L3+UBMBZ6bFy6W1VXD/GIIKuCsNXUqEGxTcJTuJzJMSOKkUvbGN9+QduGDh/dVTAVMZD2kO4K1aXEZcLhZ+nxbWwXr6Oi14VOj9vnNOwL4v/XmGzJheu/9n4mFXltHAkEnCBq7sOHdrNpZWzUaMzC0qd/lskjrOPuMMch1ANzz2Wz2O9sUdVk3MNXGEDNhm9u0Em5jnmEtjXnL1CdteZnurSNraEnZ7h7s/ITWqvratO1sbFlbQ4tdOHfeNnY3bHJxkvjb8nk0XmsUWAwNjliqLmepuga7d3vMrn1yS58N076nu82GRwbs9LkRG7lwwZ4sztvPfvZTW19fsO7evBULWzJ/HR7ssY62FpudnrWNdZjrSdvaOrCGhhbJo9QlS5bJOeV1fhZ9dphgOcvmMpaur7Wmpgbdi5XlNbEBYUlQJCXYhzlD0MxxMtm09Q902frGqk1PL2lfBkxNJOptbX1bz7WxKWtd3c3W0FAn9jjM/fFxjIswTMrYlRdetdpk2ianxq21rdkODgoqtGAe19TYZI8fjUlTHo8EzfHikdUlMra9vScg3n1ptgSUd/d0WG1t2dram+3UqSF1o3z82ae2s01n3a41NbYq6dxYX7b6PPseSVPRMrmUra5uWGGvZIMD7bZbOLCD/TrrbDtlF8+/ai3Nzba6PmXvX/0j299Dhsxse7Ns33z9Tfveb3zHbt66assrG5ZruGSZbJeVyhS38GYB5EpbU2OP/dYPfkdAOHr3PX0N9sfv/q507Nc3lrQ2NiL/1HLGzp950y6ef9lq60r205//nt29e91KB0fW0TZqL734Dbty5ZJNTk/ZRx99JI+BH//4R9Y/0G1/42/+h3ZY2rVfffyB1hKAL3wsLl580Trb++zy+betDu8MiqUHLrXnsmV1QVg3wF3qsgvUOYH8XwQiI6D65cD9MVBaHTs+CywKkCU2Crqx8K7okgSkSRweWn0qYX/we79r1z5+32oArWDOJnwdYV9hrjJnVWBXZxddWU4iiB2HJFssQiRH7GNvfPOb+jnF3W+9/Y4NDA7ZWqFsfzJxZO+Olezeyr87gH++rca+P1Jrf344Yc31NVY8LNvDxS1b33Xygzc6RO3fqu4ExVLxFYH7wIg/AbiP9zaCGk8DzzyDL9fQPxm4rwbUq7tm/Zl+NRH/mHHPs3yq+hPAETdzPGZ5x30+FhOeBe1j7vC8fOOkXKP6mPHvz+YdzwfGj59BdcZ0UkHj+OdRH/qLYz9+/rPZ11flfic/n6pPjODac4sw/t4v3B/pdlcxHgOJ6cmTJypes9e3t7dpr2Ns+Z4YiB3IDAASBf8rYlTiPjxmeK7El4AHxL5twegPLWC8oeRbkcV3JRPAes9N/G47A3Jmbs6WV1bV1k8nUVNzi+Y7+4mkTDhOILtEoCey+52JrLtduUki3CCVgkxKIAkBWsKMBmShoPqzP/2FNNRZH1kb+gd7BUTcuXff7t29J0AsnUzY2vK8zc9PCyjDfwXGPTHGzs6mbW6ui0WJ2X0u32KH5YRduPCyZbLNNje7aOubG/IcKtmBchQread2T1efvfjCSzY8fFo+Ku2tbVqCY9wFq1VgG/Jh6hYmp6LOWWf1qfoAagdDThGttGpXvOIimcwBfaQfPb/zjteybW5TzF9WHsGeRfcBJLnDg33J2sH8Rbrh048/tsnxcYGvPX196oTga2t92daWF211cd62VpfsaH/XUgmKKaFKS2GgNinGdpRtjecUQdmILqtTGCAznbZ8tl5dDVHaI3p1xRgbvxrW/Tg2JSUaJF3BYn1vQb6iLL14QGRk1WDFRoNR6XkLaEZaJ6m4Zl94AJrdLrOiuxnMWUnfDyiWSBf80DI1B5ZMcM8pQHneioQKzwbA2r8f1gPl4OHnkOwCA7giTaNx+rQHhBfINIMrzHof3xGwP/6Zd1z5v9VdHv4dSfdaU0NJS4x/sbaDGWwofPl7gr59IJ+rB0/KAC7ZIqa78iXvKhBpS9fuxRLGqs4iSN+UQ9Ehnlul186p5roP6g53Z1c3Fw1+FHwWY9L18L2DKSoBqJAdPtOLI26KqzxSYxu8xVcCZFekkx98BxmLEPKIbXW90lRnT6L7Fu8DlB5qLamxS6d0jbo7vKs36O8H3wB/ft7hgtTJ5saa5IEZvxQpYeHT9Ye8DLgUAKNIkOA2QYKoHhWBxiZrbsGDq1l5KV5ejDEKmDCp5xeWbGFpxYrlWisnyLdd1tW9Cl2iB9+q+nStdXW0yjT7zMgpRqCKZh9+8J59ePU9K5eKWkfIlRgPpYND5bF0jY+cHrXTMmnts5bWdhW1yIf394rSTkfdALPnvR03byYnEK5FARD/v0xGuuPoul9+4YpwChjoYAVokEedezA+1huRTSVD4ViEdwZ5QUW5o77lKhPcm3MXLkkuBTkfyJlLS/O2s4W8JjmSkzOJB+m457xFmmRvA2xXJ3VWnl6Q7sCUJL3c1Bw8BpBY9DVKclZHZVtcWBQ7m/WPPY1rZVwxbqJvC4Qrl4FOiPC7tLyiDgGeTzJVb8l0WtgVxDTAbsYxYzqSaxmLku6Wr+G+ChzIP8Nejzr3PoddNprODYhuw8OnrLe3R3sjexbAPS/Y9nS547kX4ykpYxweWm9vv7oqMHZFL557CUkL02rUR9gHAN2RkiG3IrcHZ/VYwcmcAOJNzU3K0fBpoXMsxmvj4491nyDgYfzKObhkjxc7RE5OpVQkF3Df71I56NBfu37Nrl27JhUVcB32e9Zn9js6nuozeUtn8tbV02vdvQPW2d2jZ9na1q4iBSC8Y78A+EvqeIHRPzQ4oOICz4uiztTUhD3BRHdhXgRxFFpq/u2v7lUw8hj+VqcBT8nZnEw4eTa2+wIr5gtvCN+oXtCf6lyt+oWTAPyYFjzvuNWJ158l8Pwy4D4Gk87cZvF3beooMUNFjkEjvbwCeuh7qlKyKcgpG1AZTe3dghJV9GZZLGGtMsiplMnIdmVZDwbwJYKEgDEMHm9RQdMcphdgN+1QDtqwKTGJCEpdNiYEwEHXHVNLB6PRCgvJmNo4fSES0B3YrnFQVzYeAXchmJZ04XFyJdA3j9M1WtcZ/Uz61KFAEGVk5MTOklwBzkO4qoHuC4BvDgG4DRXuyBqKe7/Y5mycbGT16LyndS+5H+oaQO5jj84Dbx1Te1nwHnuKLxZYbxG8FwMuFDciW8f1yX1hdvAMNuiOiiFI4DjA7wsMi3VtDfIGbTILYZFFA5HjqorW32c7W5s2Mz1ln3z2ibuVUxmsIyAiKPGklfuH4ZQ8XeRKzzNG2if4CQTdM4IGgmj/fGccOYAMs4NEww2UOH/pu+t2OzMQgJJkhyo5Y8mNjxv0YqPgdwD3kWPZ3YGZw+eUBLrCFI3GRTwvqo18JtdJtdjBbj9+JRdRZdk3GMZWBBv5ezVwH5NFL4g4K17BbEjSnHXjgDVayLtb+DLsW6ren3+UXyJIVaFGgRGsYi+K0FHCs6RazfPji6SNe8gcwCTY5YIciJeElPSr6QYpqpgRiyCwnLhul0pp0Hm6vJBXjZkXVHm7ujvUZUFrNh0ObraLlijtskkrFc329/z+ijFXLqkAQRLJGKcgCDiflLlms9j5POt79x4ELVZnMhBU6Ty1UVOIYBwlLJEEsG/W9cPEIMGh+MK/11fXPOmoT+vZszmjb68i4M62ggPGEfPoEJ1BOmJqayzbnFPBKXaCKDklcMvkJZOEpE46lZeGeHd3v4I61jdaD3d2N60mUbbdXcyDt91oV0UrZ8gz1lraO6yrE3+Ibnv99W/bq6+8IVBvYvyJ3b17X4xyzhnpETS7u7raxVzf2FqyP33/dzU+AS+7Ort17wgiWZeRKEFbnHnCcyBYii11FFQx7nSmQ53tFIoqAsGM4xyR7OK4zC3WSXWm0KGTwotgX4Eka+TK6rL04Dnu7t6+GMTolMMUhxHd1dlnzU1tdmb0jNatnt4Oe++9n9qNWx9bobBmu4UNOzgsWEtroyVTHvyzbsZi3Ozsoj24PyUpL5l7qUhEtwKFWrqPSsFsjKCfNZECi7NEkPChcAgjvK6GDg40UA9sd69k9bmctXe2aW1lntTx31GtZZP1Njo8bFv7m7awOWcHyPlsrCoYIgjJZRutr+eUNee7BNxf/+yOguZ0ii6ctF24eNpefvUVO0pmbeegbI/GHtji4pQdFDdsceGJHexv26VLQ3buzCkFMsiR1dZgvLtsqyvbdnBYtq7eVjt9pkdyU9c+nbByKStzXtajbEOdZbJJ7atzc6t4gboRG8X1YkFJNMA+ge/Kyrptbq1b8XDPtrfoOCtZcyvyWOypBL6ABBQ3MzY83GvDp1tta2PJHj6ass2NQ9vZObJsrlmBLTIDqxsLAkMSNSXJ0NGOScLvslb43FBo2bL9wpE9ejQlk2W8UDRfj1izk5ZrSFlbW4M1NLEGU0BYtvb2bvv884e2X4BZmtYe0NKWs4PSjjU2JQV8f377viXTR9bWlrfxCYpOCevrGrXXXv6OnT93yT757D27cfN9a2jAC6Fgs7NrlrCc/YUf/JadOT1kn13/3M5detP6B0fs0dg9u3nzMxscPGWnTl2wxoYeG+y/aE1NbSqYLq8+sX/+L/6Bbe8u2ur6otb4b7z8hv2tv/l3dB8/++Qze/Jk3G7fuWYb6yuSs3r7Wz+w1pZOARMXLl0Sc+n8+bP2/vs/t2y+zl56+bz98Ee/b6Xyjl2//qmCcuSfLl96xUaGz5qVO6yjvUNda0hNwRXg2UYWdwUICHrQvrsdaySfBDA+D7j/4vdPAA4rgaSz/AG2D4NcjqMLZctghpVJ2u//7j+zz3551coUJ9nj0nS0OUM0Fqdjy3WUWItAvtjCgW0JCMRYeeett7UO0wV09f2r9l/+1/+Nvfmtb1fO6E+nynZrsWxLO0c2u30kJv6WYxEnfuVTZt35GuvJ1ejPK10Je2fw+N4tbRbs0eKWWFiRYaa9ONz9p+PkSIQIAHkVoVKE5GdqCtVAdPXJxWfwPED7y9570u/GuOGrcgT/+TFwL45lkFuM8Qjfc6myp0GqeOxYcIk5QvWfz/v8aube8/IVLzp8zaTrqeLJV/9OPLbrD5/89VUg/df5vecVDuKxn1eIeOr3FNvVKgYjD6LLk3iCOEhxPlJwdIQC2geZRBjxEEfSmfrQyQuQhyZ8WXFtTV1CLHW6jok7bt646S39IyPW39unvI6OLVDM3p4ey2dzVq5xc0KETIgVY5w8jk7uzIyAI4rWnd3d1tzYLJZnUz4joIBpAFtUsX4ARsUgBtyGHOEIpX+5MphA+xoAV8XCmCbu2tzcvGK/G5/fshdeuGL37t9XHvRbv/0DgSLXb9y0D65etRU6sOrrLHF0YFZGG7pgq+sLVnN0YF3drcovXSqIbkdk/ACQjqy1rdtSKaQYGhQn1iUTMhYHDBoZGhFg8sLFK3bu/EXr7uyx9pYOrU3Suz6gOEBcXbadnS0HECEyAIKnMroo8lPIIXwhYcDeDK64urop7f3x8SnpShMv53NZOzU0pJwK8hLPfe+gbPfuP7TbN28J7KjP5wWqCHA7KOo9sBefjD+yhelJK25vWKquRvt0zeG+8k/AR5HhgoZ5lO6RNIXkVKQErccR42l1TqfwyHGymEuqOLOcmAkZH8B/gEjiaL7cVPRY25/3Sn4FFrXAZbwPXMqGP11v2jWSNRTqErZP7lIkX4cQH5jwOhfkc9MCdwv7dISbzk+eDuHcKS5LqgkgWJ0ItZaqLVudaN8uKyIhTYGO3j0Wda8dbD4mpLm2fNRi90FabdAdh26l0fm49cox/ACuxxzcMQbX3eYr2ukFLDzI5Pgu7zI8gOPhFQxrj0uVQT4vFD68KwFSomMELrd6vP+SzwjYlweYy8DoxdwMGkYOuFdAlMp5cN6xozp29qtzQox63zskgaPc2yWSGEl0YgCeqhgPoTIF+QQNfpfCIrdCCsYJh97ZDZbBfOHYLg3TYo35BpFC8N6ATEhhnw4P4lwB/2A4MHswXiUO5eesmcjYIGNygHRV2ppamgWAg0uRf6EghccTJsrLiws2NzNtiwtzgdCEvnvsIPAuI64RoB7wHjkTN97sk+RhLpsXKXBhecUmp2ZtaW3bNguHmDYIHPYeRZQZipIXTNaauoGG+nvs7Okhy6TqbGF+xq59+iu7+v4v7AiAX8bMng+Rf/E8IejBOh8YQJd9yAaHTqngRRGLPHx+bt4++/RTYS77hW3JFjJP4+RG2oj1TNLG3b12+coVHYcv9gSAYPyaHj9+ZKvLxNjcB5/fkVtJTsj6x73gReFWskBHNbrPA0PDApsZ4Dyf7e1NEdUoTnAq4DEQ6MYnxm1mdu5YVvqAa6RL3NUbMItFe765qUUkyeiz501fEDbdd3BqcsomxsYlfQsgjhSaOnzr65Xj090JLkEey/gkD56amlbhuS5FTp+uMP3ZX1568YowkahsAUGFz3N5WSRGCyJv3n9wX+C9cngxz530S17sstE9NnRqSMA3uTvxruvczxnFd86V+x3nXGS9k2MODQ/rGfd0+xhj3QO8B2OkqMRxAN7nZudEjCbXl849kt6JhDW34O/ZrM8+d/asDQ0OVoB7wPDHjx7pOQPaA95LNi907DmuVSfyZV9fr0B74gPwPIo6SOqyXzE2uHaKPsI4cflL5yxZn5Xpb1dPn8YY/mz4IEI0Be/lfOkIge1P4X1woN+GBvp131SoPgS/mAomujN6Xii91PzbX93V6vRUgF2J+6Le2PHC62Hu8Vd1vPHcCPCZHyhorD7Gv4NMzsnAvp/VSR2fXxaMfhVwrw0mGNK6vhztgAd6RQCfQRydmBkEMFsxHMU0gUmEXhcD2hmLjdbf1ysDBbEkd7elabRMhXCvoJcARUmAZASMC+hMu7EZC5SDhUwWdMtdW0w6ZwF05mHxbwCs2BHgiUpsZ/ONSMFGAEi9HcpbU9UW6g6sXnkT0BwN4LyqzaLR0dFmLW3NmuDcF7VJUYESGA5rjnPAZMTldGJyQ3wgo1cCYhmrhKKAWvKCnE6ocvqz80RRDHIxvWGJNyhwhOnIhg3DO0rbiGGvwCAYwAV5nAi0Rq1EzoENPuquRl8B12p0ORq1sh0cCvRl8XAQGukidNcpONQIIOoJulzO3K610dHT1tnZblvrq2LnfnbtExVndnZ3ArM+MAYCWwEwX0xDVf4cdGeT8oDR2UTO3DvwiqpYQT42BJCjISkDIe/MgMUt5n5glzMWPNnE5Bbmn7PeI+seUFLA/RZFKBg5SbHxORG0vUh8kJPhOSDrQ3Dqx/OAlb+zsfhzcgYIlVi+GMuxE8DnU3ChD+1bnAP3WvcUBmMoQEQtfA+c6ugEVDAKK5Rnx2LtQZMD+4JxAshPkKDNJBSmGK+R8QfIyBglCJdkUGiBdYmlI0m7wEqqSOSEYgJMDjeW8aKFF0W8iEOSwXEocmjOptGD824OkgsASLFdalJ2WKTVl+dYcjZOkOFhc2Pxdp1GN/diriFJxGtmGif0FW3sVHCZUxGMZjyks/V+P5wOwHgAACAASURBVOrqtNnIAGWvIEYFG5H0AoOGMhVqtekqKGLjYa6SJHubGJINhf2CHR4dWCqbsnxTXqC2xlvwO1BSk8Q0pmj7e7RApq25pd1ODY2IzZBOpqXBOr8wZ41NeZuceGyPaVHe33dJsXr38GDtZMx19w7a6JkLYqufGjxtdcl6m5x4Yrc/v6PrfOmlF6ynp8M+//yG2GSDQwNWX19rf/8f/fcVrwIKKtxrxhtt7zCieZEwk7RiXkQiRnWbjZeNm7GDIdfa1rbmBSauMhQjIEPCp96DGDZxWgSZQ4CbgOwcCxkjEntpix4eCbwsFmusMdNio6MXrL21x0ZGzlo+12D/5t/8Kyse7FjpqGAryzN2WKId1YF7igzsEZz77BMAhn0bOdujMTM5OeuyRnt7+jmSPxSKaFFnL2DeMk8ODmDUsC/A3oKhY9aYzymIwyiUwBFDWJQ3aTOl7ZK1A2mjxFGtpazWDgtFGx0ZscPafbs/eUfGtCpCqwsnaS1Nbdbe2muri7u2vEChD9OqQ2vIo9ufsrpU2V585WUbHLlok9OLYqqXSrs2OwPTYcquXOm3s2d7reaoKEY885xgbnVlXQUgmPSNzQScDba5XrDFBQradA2VdM/TWZJrAqZDW1stqi3SW08pYhUlUZBKULxqsvpsvTOja/BsKNrjxwuWzddYe3tWzw5/Bu4Vpr8AEJ3dvi+LqWUpdSe0tHY4e5Mc2dhv1y2dTlh7W4vWGKSDSDCQ8aKItbCwZttb21YuUwRrsLrajGSMeE4EXRcvnrfDctGSyZK9/MpZu/8Q8HvX1lcLVlfbIK37TDpjZ8+PWG1tyXKNSfkfjI0/sFyeTh2zyellq6lNW1fHKevvHba1ZWQTZmx+ccIy9c46mZtds4XZHRsZHrK33vqm3bn30E6dvmDtHd02v7Agxvv4+BN785u/aa++8h2rTwNijYo1NL80Zv/z//L3LJtLqOV+Z/vA/upf/U/s9ddetfHxu/Yn7/6hNEth+6zSBry5Y++89X07d+ZlFQsGh0asubVJzLCDUsHW1uds4sk9+/Cjn1phb80ePLxnb731ts3OLNnC/Jr9+d/8bWtpGVUrNMaH2SyFryM7OozQse8zAlNDIKnCd+SuVgV+1aDuScD9cQHgi6xjZ8cGdlo4pnvbFO1AJlSmDiTWWOlRSxbnyP6v//Mf2ufXfmV1VrZs2k0uYxdf9Ifh2HxP+Iyk6YKkhkwEIWXs67MpCL36yitad5YXFuzdd99VPHPu/AX7je9/395553su7fHv+CXDrO2iza/v2vKmgwVxf46gByQM1p1jYgeARZW0TY0X2uNXBO6fB97+uqf8VSB//LyvDzwfA+Q1iePs5hi8CR0HoTAUrz+ef5RjfOravwJw/zJA/uufd/UdrO56OBm4f3b8a/xWFSOqiyq/3jn4+TwPjD/5eZ+UTTqoV52GAjJqTsjgfc42t7Ytl88qryFGAdRiX+NokbjAe/k7fkkAZM0tmLDv2cIy3VYJASBihs7PS1Kgv6/fTg+fUtz16MFDxSFd7V3S2HXALa29HeCF+G+nAFN/0q7fuG6Li8v21tvvyLwVfXBA7L3tTYPg3t7aUtGQ4t44IcvlFIn3qnW4K2sYxB2KEEg2yttsU0AcHjlXP/zYZufnJXFD7AELs6+/R/5cyCjA7Lx+7VN7fP+O1ddBODiy7W3yjQ35CFE0RiIDZmwmA4mlwbbxy9mlQ7NsI8On5cHC/bWask1Njkkq4sL5S3bxwmUbOXVaUo/Juno7PXxaOQ/5IwxIzPQgLyCnhzwCPko8R2LciYknYsDS+k8MCijf19et+7Ewv2T7e7t248ZNu3njhgANyCuDg4MCnLSnH5asUCzbg8fjtjo3Y4nyoYzvmxoyVndUsuIush/byn0EkssfxdnW5E/kFi4v434oMVdynr0Dt5CPyO2IuwH04aYDxqlAJJAMsM+1p6XpL+dIZCWLdri3KwAVsgddfoB3gOcC5gM4z58usYaxKfxff0nig/VVMrT4SAFyeqcgexsAI2cJ216MbOEPHEM7YSj+HFd+tHfFIkQkr3mWIrBekjUBjJfBbATDjzznj5KzEbD1uXvMmn+6sPb09/1ngQkffs0BxuOj8FcRDitmsTHv1woS3hjIfZjOSyec+xHM6lWUCFfPdUqmx6WU+BK4Hj3sxILns8A5QulAOjQ+25y1HqR3pGPPj2IHgN/HEHH4nhjwEn6XfVMMbHV1u58Un4DRvI8nlzumKMg4lnJCMLaV3FKQ21NejyRJ8OBz3fg1SWpwPxm7yG+1tbZIDhF8Yx+S4s6Oujy4eoihu+Tsu/gduia8yKLCh8hLMLZutJ7ePrt4+VKQoSoqXoVsurQ4b1OTyEtN2uL8rOMp+/s6Z/cj9FzbcxvyfaSLMZZtlaxp/8CgZEF6enolE0Ynx+T0vE3OLNrEzLJt7x0QMAmEFyHqcF+yTanaGuvtarPhwV4bHuq3lsacTU08stu3btgnH39kWxtriq/UUYC0TLjHFECQHQHUHR45baNnzyknIVfGe2/6ybSMWmErHxb3rIa5ybMMsaKkiurq/Pzb2uzS5SvSpBd5ooRc6qw9mXpijx89tPm5WRFxAcFVkBQ5J21tLa3W19snqR46rdRVIOzF/Qpy+UbJz8RRDczGNbgvnAW5l2UBwDdv3nLfpMradaQu8faOTgH3w8PD2usoUIugioymOn68a54Xayu+YzDYo5EpuAfqHhQ32SuQDUOakviTvPfho8c2Nj4utj1d8y63dWRnz5yxy5cvSy4HnI2OD2fBHhM62BfAXpDEfPDgvvYAFRVQHwlKDxW2+kC/mPfyEaxPB537OSkRcL682B9VBAv4F1gb1z10CuWCXnW1ubqDy9e5qeyyckbIsBR8pfiwe9wdgYoC86+7u8tGT5/WdUUSKef7eOyxF2dWV2xt1XE5x0EgTiUrOvfgKDDiKUL09fboc3hu+KTE+4C8LssSBVo6s3khmdPR2W0dHd3W0dVl3T3dym3ILTVn8UHdWBch0Y1pkQWmS3tL36dYj+wR3Qm8l2df88NfOnAfIq7j1bU6+g7LsAZfVUzofw2La1yUq+KwL8Xjq973PLb9rxvYV5b+Kufw4+95NeSkr9gaVbl0ve3YvAlAi42BicKkVcJVOpS0hLfxuVEtDxTQHu2ihYU5m50hOMRNek1avh5MmBbh3t4uyekAMqAT7VI2gKEuM+KtMHFiUqn1yjEyGgxw2G+A/YCp3q7BYr1vh4CDgd0eQexKtTuApXGCqBKfdINJAEZnsRwbjwksF9jPhhiAexnW+gQDCG3vaNWrtb1NmwxAimRrJMmDfv6epFdoYwQsldahzFlcj1z7aADudd7SdvP7qkQpOKErBpEciG8mDHAWAsBH9Js18UM4I7A6OHHzJAGbAWQAoZmQBMSA2tIlC5r/MtbFI0AmT2kBmgAwsLs7OjHRy+o+uwaXtx8CoMlYLlEnDa+e7h7r6+t32ZpsVmAJnRWwjGEX3rh5Xc+YNkgVR0I4pUo2LW9pdNb8/tG6DajMohxZZIAHfH4lsQzSPYBPbnzkLCrGlJ4B1U+M80LRA+1yZxq7lj0LLeMOF28WdjoGWJ8jeB87CwAEOV5kCUbQXUkVrvKhk4NNzbtSvLU1LsJs/IwVNp8InEe2GmAo94sXiylAv7PZGyt6wGxUGjcJ2pe4twQwprEFc8iP7VVlkgEAXhbhY2mhYza61oMwfj3A90ppDPq84EOLKUWUUGgKrZzyYiCYpi2V+7SLjt+Ra4zjD0F7sAx0oYg6YKpEETNLaRuXxbKHhQ12AytaXR0CcHzMC7hvcC07tAT5uXdKoA3vWv6Li6vW0NCkxJIN3pPaBXs8PmY7e4CZRdd2b0Erjfm3pWAOoBwNQ/Ra2QgI0JCAgo1NkQ42GdJXMEToXHAm/K6lsnWWb8rJPwMGSfxT40i3Dg1arpvIiK6Yeuvo6LILFy5KJ5z5Bsv99u1bMurZxpB7r6j1r6Oz3RoaCUhoIVuTjncu32xtrZ1iQ3vbYE7Mc0yLEokjzcfNjRVbX1tyxle5YIXDZY0Dki3pSufzYrwBSLtBGB4DBYHuSCxhTMfaR8sdRSnW2vauTu1z24WCzUwtqIU6JVZVUp+Ptiv3FTNpWj5h9Wn92dtVB00mXy82E1JB3Z39trK0aQd7Zp3t/daQb7U3vvltFTNh2nd0NVv5aNc+//wTW1mZkVxOMsU8qVNQDlOAdYVWRgZdph7zZDoYAINL1trWKt3z2blpPa/VNTq3mMs5reWbm/hNeEcQUkJdnW3W0tRoi/MrYgIPnuqzPBqMeDI0NEqjd2ZqxjbXtqyEwWwqY69942XbOdywibmHdlTjwS8eFKur25ZJ5qypscP2dmtse6OowgL3GGPdfEPShoa6pSHZ0NxhW7u06LNG00r72CanJixbX7KR04PW2gZjxaXjCMTGHs+K7cfcRQO+oaHZ1la2rFyCXc/+5IWSujReMAy9si0vrQuIZo5gPASDqLam1mqPUtpzkknXGvfW0qTtFvZdt7iWe06iZ1rPmWutrR3W2txhq2sbMsai84X9BJYTc7+to1VmtmvrtBHv20tXLtv4xKQtLa5ZNuNeDru7+KyUraMja4NDg2Zl5LRKtrVJOz8dL9v29lvf0z66sbFiff05Kx6g979tiwsUTdHNpBizb1euXLZ8I3tAyfoGOm1mdkprG4BOvrXT5heXtf8SsiwtLgn4mJtbsN6eVuvr67H19W2bHJ+21pZGsUeWVtZt4NSo7e2Xbewx3++2rc2SvfbqO3bm9IvW1XVKxtcjo8zbVfujP/7XRpNSOpexZF2DDfaft4ODXZuYumsT47eUpDY3dtqHH3wgCYa/85/9F3b5whtWPmiwdCarRAc/i7q6I/vgoz+1f/V7/8Q2txesuS1rA/09alfe3twXcP+97/2m1SVbBAg1NTSThotxbyVvbY/CswD3USU4hpMVDd0TAMRfB7hnVYv7F3tKZAqKXEcMknSpPuI5pCmQf/qn/8c/tIlH9yyHjGCdS11Vg/TxmDHpih1mkYVfQ0E46aSAgZ4+Fc7YO+ZnZu0nP/1pRVKHjio6Et769lvWDjOrh+Sg0/Ves9nnhs/sBesbm5bMNrDDWaF4YIube2KzMvgpRKjLqtK95dJjApTEUg3AaiWM9r3yaeA65HhBAkKRdEBuYhzz7Ak+7/vH6Yk/5WeB+y8WBpyl+TzyTvW5hMTn+FRk/PhsEefYnLa6aPHseZ0E3D8PAH8W/P+6QLlITxWjwGdBcr8/zx772UJGTI79XgaDw6qH8XUKH1+38PDF93mBQd9XfhYKRNFosQrcq9zf+DyCVCTxIXEo61+ULyDudoKJj3uYqhALXJoUgDonwgOMWoq6JPi7dIfu7ioW2N7asvPnztqZ0RGBUosLC7a9iWxbnWJ5WHZ0GErCVMSlso4DEMuxfvSjH2vPeeWVVwXgIME2PDhgteQqNQkVbxlY5Cuuj34M0AjkDGaPAgEB7c1sHzYmXj2Fgt28eVOxGBJl167fsonxSZ1730CfDFVXl5dsZnbarrzwgiQx7929Y2tLs1ZT2rf5uSlbWpyRZ05Pd7utri0r5gPAZb8+OIDURMdXs/x8Ll28qGskH83U16lriFyAOAzGZ2Fn3/YLeNj02MULlwTUATBe/eCq/fKjDxVTNjXl7Oy5MyJprIjAtmWzM3P26D5s+hXFweQZeDaRK0J4g/zGewFBFC9nUpZJ11mGAn2y1uroQoCEFHKACMyyZwOGugeXd1hEtnIEYYilWRt5j3JHmLIZ9jLXtOaZR9Bcxaygxx2lbADh3D/O6eFiziu3caCJnLR06OaX0vSvTboMCiB5BOfFCPd/x++51nkyyPmR04UCdACQBbWHXFsFBgD5aNZaxWqv8cS4AqxpGjkR3QHz0NJRRoIlAanH2fQuJwVw7z4h3g3iJKO41kRDZZcJcsDdx6zPUM1l/5CArfjP1bdQBbVE4l38VmTcx7mglUGaQUHaRUU4z1W17yMtdBCM2aPOPMSwiqQsHesuIePn9LThseRmVfB3N12B9vE6Qge+CIsw76WR793w3sHpBDP+jOQw+RKQ61JAKZXU0cp6xL4tbe3GBsXvSE8i0QnZaXN9XTkQ3T7Ma/IUCkHMA+Q8yEU4Jt1CSC2RkzCWWe/kE9fUKOCeNRBTTljO+wDzIoSWxLj3jgJXUEDxgZyPccy4hP3bNzBob3zrTZ0bgRWANKD9o4cPbGpyQoAvRTTGgQyTVQDyPdU9+1LKR8AoCHwgvNBBLnZ4d6/ka9Ak7+sftPWtgi2sbNiNO2P2ZH7ZioceSxATlQHuj0qa353SuO+1vp4O6+5otUf3b9v9O7fszu1btrK8IBkR6bOTjweiIOfBPUUHHeD+0uUXpPfOtT6Znrb7Dx5Kw5xiIoU1rjV2dKi8E2SPcvkGa2lrtbPnLtiVKy8JJwKHQX4FUHkMRvbkhBV26UaHyEMulbKmhgbr6e62SxcvqesHwpc6KIhVkSxKpoO/CvJXdNR494VsnaWuQC6AZNmG3b17165fvyG2d5RhZl3jmbNOwrYfHh4RtgF+JdAd8g9FolTo5EinRUj77NPPbOzxY+1pEHrBKBn7SMPyIq5G6gXsi3X90aPHYo1TFKTgwjFZY5EW49qGhoYE+oPFROJyuH0a7zDA2UOR50ESGNBevncBvOfe8AK0Hxjo17iLRvOA0YDugPYcg7Ee4xOtyUdHIv6NDI9YT2+vAHDuQR1yOZDMAnC/MD8vD0Guf2d7y/PMEGcQEyDXw30EuD8zOqrchvnPXkE3MMUZzh0FCXCjiIOy5/KsKbpx/hG4l19gOm03b92027dvi7QU2fCsYxAzKc6qMJeokzEtHXl0d5B/8ftIqvNirPGcmKfEMDIbT9J1gsyd6/dzXe6j44TWmj8KwL3HudXsh2fC6upyaViNn4K/n2HaVI5U/abnHf5LPva52cfX+MGzwfBJwfHTOkEVaDvsSOFDqhKUCCQrWQua3Dzk6pYvwK+oZ89NZ9LTikHlD90wHgyTDcajzANhuB7QzuVOyJqIQTNeeskAFAHAjz+HVbEthv5a0PvbFWAPQFEs7IuJ4gT1oBMjQNsrGQwUNh82OentqeIcgklUqQM477p+AcRXpS2G2ZU0WcdgYANot7a1aLLnG/OuSxgSDM4J+YW1NfT8V8XgZXOjmsYrGv0AZglELYWKW5WRaAwi4ibPxkgVUTr+SQwZHaQVuxwWi6Rm/Pr4Ha5Jcj7ZjLeomUuhsFAidQFwz2YZGf9iEGMMkqzTewBX29ta9XkUZoiRuIfu+A6Y7HpkbS2+QACksjh1dLQrgC3u7djC/BP7+ONf2tj4I9f/pxiBbj6brRjiCUtTOc1lBC6KJS7DGme0K3DUfuOVfNevC8Y2QddbTIyYCMAJ1aYNw9uLHQpEuB9aVLwtP5p4omsmR+uOTgV6fB/5EMaYG/S6EVSUWhLTXHPAtfg1whQAuScD1xM15rW8lCmeoKWfrUgG8P1YLebvHH9+frHSbUJRRqa6ta4FF3XkU0k6HnzMKkis8c+LYC3fJ+hhMeXesfFwDDeV9uJZZBJKJz/4RMjIJbAvVABCt1yyOLWur6/2wgM3Z2KDOyjb/u4BRAKrTdZIzooXAQIJDFXnoFDpHgXaFCVhLC14QO5i0btRCJScZV0v9r8KMWlY+5hS5qX1vLa+IXA8m2mw2tq0baxuqBo9euacgNe5+Xm79tlntr21bs2dHXZ4VJIZzgGgPF4PgXHAQkAwhC5oSR0qRwLuGWusNWLBp1ibynoWpXLRWjsILhuUDfBZrS1tmku7e3tKlAGYuR7ASaR/eD4A96dPn5FRD+N3a2fH3nvvF+o4OVInUFEBGQxzAlcCY9gmk5PTlqhNyZimu8sNeADhkfz65JOPrKbmUMA90hwrKwQLRUvV11qu0bWjWX8ZLzAF0IyD8U8rHeMZBiyJJp9bn0pL8oUAgJY9nm17e7OduXBa7ZyPHz2Wz0M+02htLczpjG1ubGuTd+PwlACzuYU53ftEMmH5RsZ3wjo7e+3C+Su2u31oWxtFy2dbbHV5S1IgmEA9enzf2tpy0uf//POPbXZ23BKJA0ul8V6gkFLUfGTT5/kD4KLjTtDiOooUb1kf8KPYEIC/KJO9Gv0eSQ4AP8CF1s9EjQo2vHbpmkmnrW9gwEZGR21mdl6a/Mg47aKPv71nR3tl6+vqtm984yV7svTIFtenbf+Q1kufB8jVNOZbzMr1treL/0dC94bE+8gOrLk1Y9/+1qvW2t5iK+sbCgoJ2ibGH9vCwozl8xlJrKDR3tnZbE3NGY0LzE7HJp5ovqAtnEz4S3PEjgQwwMJOpeptfmne9os7mn9cY1d3j9XW1tvi0qotLCxK+kma/em0jo18zWGxbPmGjApFFF5K5QO17aPdXyx690Qu22KFXRJAGDk529hcssL+lsz9eOadXT26B0gkbK5v2vCpYVsGdNjZsnxDwuozdDyUrL2jxc6dO61kB0C9ti5tm+s7Nj+HfuimvfOdH9jr3/i2vfeL92x27q4lU1vW2txiGxtFW17YtK6uATs1OKxCwPrmsl25ct6a23L26ae/clmyvZK9/Pqfs6mZJ3b3/nXb2llVZx/XiK/CxYunrakpI8B8eXlBXUAEjQ8fTlm5nLV0utnu3h634aGL1tDQaZn6Fnv7rd8Q+4h21L2DPWtuydnC4rQdHhVscXnGLJGyibEV3dc7d2/Y2ON78up45+0faH9dWVm0nt4ue+Wlty1dR0ERfcw9FQPRXr764Z/aj378B7azu2wNjSk7f2FURYZXXnrNGhvbbWIcptQje+d737WXrrwkuaByqUam0wIjghm8Ez48CY+GdBU04WvGhxViQNhHXH81mFoG0/uYQAhYlybzkZhaNXS2BX8cdiGYYzubq/ZP//E/tIWZCavH/yMw0uNew59RL5nPid+PXWoUN5HqT2ZSKqaeHh62MyOjkv6annpiP3n33UD8cIYg7DLtxwfOPK5LsTbUaq6hqQmbTMbsdFFSUD48sCSSIcmc/aX/6D+1fGOLxwgqugcQNeq4hmw9AvgO1nhR3uUCAlgT9v4I6HgqAY8UZTWYqV74FsMtaNyyP0etZ2kvA7gh6ecRzpc+vS/G8X/2BCJ2B/oHVf++x7lPfwU2qGSuvgh0x/eeBGZ/XUC++vO+7DPi8Z79M2JnzxYWnj1W7A6I6V585v7vr38fv3CtVfnfU8epYHc+VggCxTEO3ZkaF6GL+bhg4DhgZXoHIFsFrRCrER8Tl7L+EicTczOeAAgYr/yMZJvvF/dgstKVmrPaVJ2AhsdjY/bhRx8IiAF8YC//y3/xt8XuW1hastu3bllne6cN9A8rzqEDl1yH/3j//OK8hikgAuDOe+9frRTN2B+Zr2dHTlsuXa9rJvFmHYEhKmnFAI5otAN+BdlFcjO+YGwWrWRTs7OSAfjJT34qxuOrr7wqViAkDsBuOsxg6U0/mVJR4J13vmNXr75nc7PT1t7cYJlUwibHH9rs9ITVZ+rkywK4zHNvagLEGbLe7iH5LSFvwZqSzaRsaKjP8jm6HB8LCNrZAhyk24ru4rLlc01Wl3DNau4reTRmfTPTT+ygtK/uOTxNKL4DUCJJSQcieRLxGWsRoF2ihn6/spMj6mAqOyP2eJy6RIcDsS7polhfDGz2lQMdn7xAesTBTwDm4/bWjkyIGUzITCI5QSztMjUOQnJYz1+CfnkwP4066b4keo4h9jukFNGv3fDYGbJuNOr5rh6oA3YyN/XSsq+GDkj7z53VquNUAPNAkdM48zlQKSIGQloE7oMfbQWJcUPSaGAaQPPK2hbWLcZcotb2E04Ci2B99BMjL3Ti2zEW5HPzeN2rmubSpX+qGK457UWJeM+eXdeqTskBcOZ0pWhwJNwizokKuUtee8fs+EgY4xpEetOeDZXx6d2D7xDji4AEfsL+E/pbOEMwCn2PIgnehCmXsRGZUGz4CNwn/L3ohNNpT+EmYCO8P+aVAJB091CAEhbS0SHfDZF8CrsqBo6NuREm6gqHRS9CxJwZbKG1rU2dKBQikQoUMXB/T4avEJKQUVXH7OKijvXJxx9LzUHJdQCmGQewwjV2RAQDwwH3SWq/Jy546+23pTnOujM5MWZ373xuD+7fs5XlJSvu77oMqHJ436djfMC9yeZykgQBvJeBL68y0iBgFw0C0U8Nn7bz5y9aJt9s5ZqU3bg3bvfHZmxtAxIYBB+J1VvN0aE1ZFMC7kdO9Vt/T4e1tzTa5NhDu33rusy152Y8F4jAvRPujr0Fmdd9/f324osvKV9kPrJmXr9xw6Zgni8tSZaHWExTV3PexwvPGGIJ6zLn/eKLL1tHJ4bfdXqWMO4nME99/Mh26ehBBSNYEJJHYkT+yssv29mz50RmIwdGRtHvd0oAPl5jwomickUYqYmaI8XqAPc8y8+uXxM4y3iRAkQwXdf19fXb8MiIcCXwEOYoY4px6H6GTiBhb/voww/t1s2blTEKcM8z7GhvEx6FVjuMcdZY1mWB7vcfiAQUTak5V8bj2bNnbWRkROMRbE/xalAbYQ9jbFKUZuxHXf0KcB/Ae34XtjqgPeA3x4kSNAD3PCtyb86DolYkJsQCDcREihb8Lt0HFIgo/HKMTaTRlpaVj8/OsVdikLutV8RyeJ8bxndobp0+jQKG+50wliYnJ+zRo0eSg5NczhqSuX7P2CNitx2fj8wO9w/wnRybgguvqSdPpD+/qt9lVYqSZb4P0HVBNxya/0gHUTiR9n5To3LiKKnF6sv9Y1zEggb3yLX7kXUO6+OP0Lj/kqDtC8HcMwC9r7LHgbaT1P3fMQx8NgyvhIdfP058JpD+6n+eCNJ/jcKEn+sXaR8qoISgnWPH5EvJSaggRskZEhtVOw9hldUWOwAAIABJREFUdqyohYP2I9pYaH2Qk3QZaYt16Z6jxQugiPYUFbGW1maBK0jisHiqchySo9iqPT2L+ce8QGQmq7enOKgoKRTJ5ThzPVBbKvVwVdqJnMJ1qkIrBnmU/qgTs98Z07RPuj6++93EZC0WBUwJOWxjKnJNLWgftwiEi+OKZBRWtKQ81tZtbxfgnkIFjN5kZaN3WT2KCK7HJyZvAIkAdAHlOWcWDu4TVWrX3iqrPRSGKuA9991BLU/CeT6qkDbxfnShMf/xirYkaYLJrCeooY0ytNpxr7zKX6NKN+eH9qW6BRLuKxDZ9wAugN4sEACNLHLdPV127tyozTxBd+y+3b37ua0zBoLpRSLJwr7v4L0MFLPSRiMxoaIKOBNbPmXqWxPMkIK5HYCQgspDl85RwEtRISY5JWRxDivmXHEMC4wIraTeWnwk0xCeHckIz0D6ZZssgpjJHuj4/D0WUbg+BadBAkYbE6BD0OPnfdvbBS9C1dWKCet63LStevAY5xHBvEDiwp70+PhdMSdIJND0o9hS47I1jG9dZmxlIuAKLuf8DhuojHDNiw+8AJi9I6agSrTfa28vY4Pi89yLwtk3tMRR7KBTITL2nVnpC7G6EILsE5/D50dGCWOXQI9gUN0OMCGUrCJvwjzywovMpQ5hh7mRL4BBqh5dRmfE6L9gfpVKIc9EEkhhpk5s7vpMzuZnFmzk9FmxBdDYo+p89949FWvefPstW15dsnuf37K1pSVdL4EkjuW0jK4uL0rLEId7nhnnyVwnSPLzo7Dg0igAxI0tsJmKeh4EELQoAnqTJGGclsnlJM2CXh5FOoI7APuLF1+wZG3KJiantAbBdrp79460SKky9/Z0i5EMgw2jHMkGIW3T1GZtbR02NDhsgwOD8oyACTI9M2Ud7U02Mzth1z77lUBgtJPyTY1im3mHCHJLBY191qV0XVJFQ9Zj5Cdi8E9QT9saAQwJOOspJkhtnc2Bge3rKEXFXCYvIyY20Pm5BSWsBEUOnpdkHllTV2OZXFrAXmtbp71w+VVrbe42K6ftYL/G7t15bJcvXbHv/8b37d79W/bptQ9sfmHcFhYmbH9/3eozjC/a8fcsl80Flhjmq4zlfWnoMj65NtYxWi5hYtOBsEdxcHFeY7GpoUVsnp0dL5ICTADaIU1EGy8TiLFPIIEW//TMgsA+kmLpxJdrreYgYYM9vfbClXP2+cOPbX13wZJpZz4xFgcGTtlg/6jtbJXt8xtjtrG2a6srayqiIufS1dNiZ0b7rWwHlmvIqRDFs3ky/URsf+bLxATMwb3AashaiiJdImULCwDDrWqNtMM6m5mcU7s/Wu8kLyzTzc1oB9fY2NhDK5YL0ojP0nHT1GGFQtkePZwUE6m7r0vrB3tE+dBNzOms2isWrKkhb0mKLQ1IruUlDcDcX13BD6BGQXxfX5fNzU/a2vqiQH7kr06PnFHhbHurYOvrW9bZ0W337t21/YOCoSqGBA8Fv/6BXjs1dEqsTJ4DhZH5uSUrHdbY7vaBtTZ3Wl/vsLwrFpcnbX9/RQUNyelsF62ludMSxj7Sa/MLM9bV3WI1iaIA+vbOVsvkWmxy9oCGY7v8wkXtObdu3LKHD8Zsfv6JnR5tt1OnW62rO2/LzPfZJetoG7Aaw1ysy+bm1u36Z7ftr/zOX7dvvPqmvff++9pzXnzxRWvvaLf1zU1rb+3QXj35ZMzujd2UfvLVq9fsu9/58/bSi6/Zp58g77Nnf+2v/i0VMFLpI1tdXbZ8rs0SNWgeU6T2WEQJxy6kg1Vdw9LytK2vrdi7P/mJ9fYM2Guvfct+8u7PbHTkjL3+xjdtdPSMy9CJHUo8IJ5oCAADKzDwdh0M/CLoWw0yPhsXxr2VA7qsW1jbg9SbAI6KZjHFKt5HizXJPeQEB3BY2xFM21xftn/2j/93W5qfQmhKoJTApgA+VQOpx0ClF+3jXigT8DTzsKQizouXLivxIIn84x/9yEkX8h1y8F6xEcbKrHOYl3O/ahkzfUpyALZIEknu1b4Ma66x3f7CX/lr1tTa7jFjuF7JBQqsOW6Pjx2bapOXbITviUriQnedQJQg81ZNshCNIAJCgS2unD3IHHiS6uQKf7H+fXVi8PR7vvr9z2YMvw5wjzdIdQ7wbN50EnB/0veel289773V5/5l98Ylt6tBtpOLDMegvwMYT4FvlXsfSTrVmdzxmcAk+7rXVv0+wXrKZVQGqnTSus525BmFLCzmlTLNFtKq9xPPoYlLrEORGFYiwA2FK2I5YmmP+2tl5DrQO6B/w7aGOICZHJ//6acfqxOa/QqQGaY5DErAZwhX73znHQH3qFUSl9MJS/pDTIfkH3sZAMFHv/yl3X/wQPJ3V67QrdStJL27s8vam1vUcQzDlvmBRAFkAtZT4i0u0WUnjgHSWNAqHBzYjc9v2ocffWRjj8dtZHjYzp05J9JBS3OLdHZhy66uLIvE1NvTZflcxlZXlnTc5fk5W1lckO46zHl8V/YA5ZC9AJCob7RTQ2csYSn72c/fsx/+8IeKKfK5lL32+ksq+I49fmj37tyzpYVV2ysUfbyU6YJDdob93PMl0kyK1tk8IP6B9tTaRElAPP5DnAMdSfXy7XG9dM8diC89b3XZUljMMBHRbMac27XAXY7SAXFpgIdxyzpCHC72rxjeCQGDgFBb23jk4A+WkuQbbEflCbFAGQxZVfjV73q87X1cAXyOuukVM2U3POYLFr46n6XBjj4611arv0e9+AjcH+9Lxyx0F1WpLhsGeV9n3Dm7nTy9ygjTSexxjrtcXJSv0NwPP3Md8cDeD2QvXRcSirX1XkQIyyZ7l8M2Ph8rCEg4j8qsDxjIMYGPXwoHCWbtSJd61xvdgpCenGDm+EFULwiwfuik8eJ1raRr9ove9etsfC/iVM8Nv2OhWyfI1KBVrqIxgHokuUmC6kjzEK8G14L3/A2ZFvYdtOEFcMtYueSdmJKd8270SHSL6yPnEU3kAVuRqiGGds+wfZmZQg5hPLFfN7c4EQnSJjIi6IDDsJbiQsSTfDMI8jleECdHo4vl7Llz6oBn3ZJkDV2/up+1WgMwA6XDUSSi+rSD4WUH2b2j3keBcByA7ppay+WbpLf9xpvfskuXLqoL+97d2/bhB1dteWnBCgU8/BJi2ms9DuoL6lKIYwup2uCfoAKaZEuAHehOp0jWojXwyosv29DwGWtq7bbpxXW783jaZmYX1VFNjgNozwsfEMD608MD1t/baU0NWVucn7Fb1z+1x48eqLAgqSMkasKzVoFJnS5HUgqg4MHae+7ceZHdUAf44IMPJeEC5kZuT/+LxjpxkO4JMRQkh6Q1tbRZb1+fvfLKNyRLI385McknxdqfmBizzfU15RMqGrBO5nPW3NgoOZmzZ84GImzZNrd2bIs8TSQPcosma2xu0d5Ebq8RLDNmMAc3pmW/uXb9hvY1J4NA/CEXr9NY4NyIrWGdM0aZM2AZgPuQ7ADviQPBZ9D1v3H9WmWcSYLp8FDE0+i3ONDfVwG+6YS6e++uTU/PqPBA4utmySXdCxj3kSUOBqbPD4QVxhoGt6h+CMS+c8eJIJBFQtcm+zKSZ7zi50fCCp3uANPk3rwYyzGGicA9mBRg+9DQsEhsdJRyDswFCKWL+CksLOgeUgRgbnIfKObGeQBegeRPX3+fX9PgUEVOm999/PixnnME7rmGSOKVD2Z9vQD3Qcm79TnBtbNTGvsPHz6S3v3yyoqKciLfqKDla6P8DoJKC+cM4QmMDcCeTgCKfDK7DoQX8EGK8tEDANY9e1qs5goXi8D9lwWHJwWLXwjaQpD15VyZuFd81bu+Gpj/qnf8WYH7Z6/nqWQvFDakZ0elNmxG3lLGcnXMCogLsvecod2OCV7B1lZXbEVtHYtaLAkW+d4GbtL7BdXkMRcC6HUQAX1bb31jU9jb25WZKRvDxuaGTGxp62Cy8nIzh0OBXvFPDbxKIO5RcUyOKiwGPiEEQQLNZSjkm0OsbEbWN9caWdWBPKMHmsmlLJuvt85u2KFsNMgewJB0Rjtse85RDPggKwQYzt8BMpDQYQI68yoj0JuEkwnLwgzgAVsR8EPAsdgijVo4WbBUFdaG7fIygF6A/Mc66zAos5IMcfZf0c1z9/YrQRiTTGZCAbx3d3fvUICRwUID2Oya/CUxdQEQANDY9Ak4WRh4wfpEU5nFZWhowHp7u8VKfMTr0X0BRzJtStFO6Szz/QMPiutDRwDnwX0h4I9BFc9DxQ7pMHqrkDPBXeKBhcqZCSEhgvEn7T9PzmLg5NpmtFn5WI7GpLH7woEKAAHGLt0IaIv6Rs79FatfAXQptPQdBKZ2wmpJ5ENhyjsSj3TfxJhHcmh3T2ML/UyeL4EPX2ySnJPuxR6Bv7MZXVseJnqtt9fJybyocUybXBzesdDj98g1LWlP5P4wfihCsEEgQwFrm/PkHAABuZ9xPrApO8C26/JCAu4d1GEDIijgMwgMOCbdJNxvFndnAHmrIosrAAkboKQWZJrDdWEIWtI5co2MMRnaltH/BwhC4gg9+xrNI2ejAKKkxHJqaGiR6QmsezTACZj6+4dsZPiMZHV2Cnu2s1ewtq4O++Yb37T79+7YtU8/sZXlRUuJ3QLRYV8BGgkfid1Bcc/q62FPMRbdVyMaz/qcYiMuSsIllUwITKUtEPY5nQ8y8S3u636jI8tGQ+WZ68o3NmrD5RxpV5dfxAGs+U/U2l082LOLFy/Y66+/rgInRm8ATmzOO9t7GjMYH8Fo6O8fkEY/55/Lp+zdP/mh3fr8UwF/rJ97xUOtN/8va+/9HHl2ZXdeIDOBTCSQ8N4XgPJVXV3tDf1wyB2jHdkYhbQ/7u5/tLuxsQrtKja0E5JmhsPhjMQZctjd7Gbb8hZlUAWg4L1NIJGZ2Pic+14CVawmRYUQgUY1kOab7/vMveeeew7Xw34QDb7ZIyRTlEi4fNL2tuuUBp1TiqwyGwe8qnJJLYpNyKK4nJS3GgMcAmxT+OGAr6/PqUOCuaJVpkIShZeU9Q70WTlRtsW1VcPKoq3phA10n7GGbLu9+cZb9tYbl21m5rH95G/+o92684WtrjIWm1ZXh/ySM0rcWT4jc7LNzR3L73rLP/eZVlnuV20aeS4C1wabnZsW4wBmG+ByTSojiRHmLibJy4to+Rasoa5egbCS2509BYewZQoHGEWlZV67PL9uu+v71t/ZZW+/+6p9fvPn1t7dKK1yCqS0d9dnm2xo8IxZqdY++eV1W1okQKYISNeA2eAwZ1nK6htqZR64tLxojx4/VuHn3PnzYmg8ezareESm0LVZy+/RuluQISlJRnNTqyVKKZuemLb9gw1raEqoDZ+EeGuzYJtbeZn6lGzfrJriV1KmyLmGLsvnS7a4PI+ogV6f9cb9E9ApMGVdexOsQFiIaARn6zPa29EZhM1x6uSYWXXJPv7kQzso5AVAMx9yDZxRFGibrbWlXXvkl19+aQfFPWtp5ZyhuLIthuMOn6cupfUBuMr+Nj31zHp6+q2mGjmHHZ13AOIlK1h3V7M1NWakVdpY32wHhYSlqrI2MnpG62Vy+pGlMmVb31yUzMnt8Tlr6xi2b7z3PRsbPaM9aXZmXh0ck9M3bbcwabkmtI7RXk7b/nbKhgbP2vnzl217J29ffvGV/fCHf6DY4+NPP1RBaezUsI2MjFpra499+A9XrLGhx3L4GXS32V/95C/UYYe5bypRZ//yT/+11SRz1tjQqH2K4jwFMc4nDtBiadcSSVhqnFOYptVYTW3CimViAgzAd+1HP/qRzc8t2ne+83s2fv+R/eD3vmO5RmRy/ByCdc+94yyuIA4BWBCoJyavJzwv+4rgcfzbcQA9AqlREkcdVezfx4B8AYGhIMv+6JIG3hLtwMKhpTCnXpq3//f//r9sbWnOUoclE+/imJ/QcWD1+LVEMJ4zlU2aMxuAsLO9w9587XUZNM4+m7G//vGPdb46e8vPd+JLCnICLiVTSHcua75HjHvmpmvRK5jRuV3f2m0/+Cd/arnmVsVJETyPWvz6aEr+nQEc40aAe++4Awjgc/vj2Pc8sQ/SCaETghgpnq2RIBCZlLFYEc95f5/Arv0NAf6vx/YxQXoewPeU5Ovmw5EZ729n3Pvr8lmeywsqidmR7v/xexrn1dfNx6/7iBGU+Nq/V2Dv+PH8M8p3L+Zhga4bgUEH9EQxdDBHyyh0uAYARB2Gjs/82tevg/THx+/lV/ocYB9B+CBR4QUbP3cVaYPLB/Yr69iXTJTgqLZyVckWV5ZcgnN/XyxKzkCS29dff11rlXED6CJHgJEKQQQCCnJbrntebetI5+ztKne6e+e22HbEQq2tzdKelem7GMaH9vprb1g2A1mgqL2Iriyxj6tNBf67d28rjoFtx5B9deWqpAX+8I/+SCz9wf5+6+rosLmZBcWsuUaKyo1eVFAsi5xFSR126tDcQYoBaQO/BZOAGXOzMohkbWOsRxfe+L17ijfbW1ttoK9PeeTNG9dsYX5W8qt/8if/yDra22x+ZsYejT+ym9ev2bWrX9nK2qLiFbR+IXmUyrCR6+Wpcu/eQxVCkkk+e8E6u5osU4cXUt478HYx+4SAQ7eyr/coI4K3B9uEZHXoRJLGOAA8cos1ehwkGOJIdReQ9AS5Vp8j7rcmLzWFWg7OCqStdLgAOlcLLFdndmCwi81OjK38xmVfpCdPniniloPxdHYzH3g8RC3PkTyPCbB1heLuoIvvHf7D2fFuOuj/Hx8TnyvzVEgPEbTXOnpJETksFX/lI7mZoxV0pO/LS7kHBQCl53C+971QkONXwcjcx62yC3kR4VgRghGm4OIDHZF7v1TlGhVinnch6D3DZ466O/zmCAuB8AMOApjJO3m+ImCXPEakRu+8hghUYe/7BThoTQcXnRaqzfnjeSxnlvIozl3lg27OK+IhoD4EoyRqBIEZro5ozHwhCuaV50OGJJaTVxofMuw3gPZ8Fcld9vasJplULkjMsruT115B9wafAVCSblqAQZfegrhXLdLSQH+/nTp1SnONc5bPCUmG3IH1TbEdIhUa2shAMp6w/BVbhE6BUIrQXToIRWzIkNJup+Pu5JhIQhDrXEalLHNugM4vvvhcbO26dDqQMQ8VC/BRoyqEPqfkcpHgrLPOnj679Ople/vtt6UBf/36Vbtz+6bt5XeCVw9zBuWDQDo75kmpuSB5NZebQi6QsSJsAW5ieGvTderIPn3mnHzK+obGrJRI2/T8qj1+MmUTT566ybcY9yVryNZacyPSYn02NNAriaztzTW7fvVLe/Dgvk1PPZXPGHuXuvnBHwK2wNqXcW9Ti42dPGnnzp3XezNOH3zwgV27dk33i88iLwB/orA1FfAUwCQsh2lra5tdvnzZzp49b8kaLzYByE4+fWJTT5+K+AJwz7Vz7ygiQEQkps+RC7L3VVWrE2E3DwECr4oaaf8Pj4yKeMZ3vO9+2JYDU3vVbty4Ybdu3xaIK7yEgmaxKClcWN4A6HyrAFDrfmDk0sTa/D8FAMhwsMeRUAJnrLzXYVkMb8zXhwcHxX4HPKZ7C7D59u3bdufOXe2JFBsct0Bj3xn6fb0Ysvbp/6PKhcawVNI5zPfDRw+V0zE3nfTr3aBgHYD2XDvvC/AdVRQ4R5nHYDOw7vm3Yi2tfzC5oj7b2NiY5yNt7YYyBPiDSwsfSpIcieAI3FPUAnMEQBduJB+DJhXlKXwA2mOUG0kjYAIA98gL8Vwk76JUMxgqn5e9gfyNz6Gugc5OEZt4f2R+uHbOz5nZWcm9RUKQTjcpXHghjX2NIiIsfuYOBG1p/lMwDIXMKD8EHhZxMfkwBhKRDNZfBty/GHD+VwH3XxdlVs6Q3xWs/10f//wF/HcD7mOFWwGb610ruVIbcNQ9i47bHk7oyrU5BImTImZASBYAHgKuzKgVgoBRLRDbMIzLYto3tzRaQ31WoCKBDu0wHBx8y7AWLaRiQUAvNziCnRwYUVM+AlGqXMdmuhAMxQM7ToLK+Rk07VxPn4nqE4txdBmZfa+kBZaIDnox2VNWV0/VGffkJrVuApIAjFF1i9ragHjOKDsyfYEtUCgUxXaFdby9TYsWzJB00FpvV8Wcw3ltbV2SQATqHJAsZm8Rgm3thQYWGF+MKePCpsB7stFTCGmRXrQDzmqvLCAREmIYacI78I8kgwPGMRH0A4NWOgBYtb7QkoncjrSnkSBx52mAe6QI6jIwTGt06GI+/PjxuEz4Hk88lKSKAKASQOOe7qlMqmCXZ7Nq62Sjgf0M452KIiCxA4OwT/Aj8E0LNiIHULzPBB78W5q66KsjzxJa2xkj3odOAzZXvmD1Uklkc+Ee+xxy1jnGnhqP4HDu0jzVGne16YeuDhWLAqvfd11nLRKkca08zxncBHnO0Ad8YI5HNgaHDp+R8YXFw2flfjKX+HeU5zmElUGLHtqhyEhJM94DROZNvL/8juIGHRAE7cwZqu+Yjco4th5DSmcOeFzqrPlKQeIg7/4CAPfStEuJ2eXmud6KLTb/dl7PldN5yrW0xXgg8FNw6JJMatdGPgbNYyWZJB9U/F1yiYOM1+bAgSlEEgvzgusBrAXMHuwfEtO+urrGbt++Z48eP7WDQtmy2UZJ0rS0tltbR6f1U1E+MSwzTkx1AABnn03Z9OQTm52estWlBdvP7whsLx0wHlXqmiGGYb+RITbJpLQ88UCgCObFEgWd1SkZsMHWJqBknrqZcEFzTgd7rQeYDC/gEQaVMOdp+WMvwKD54eNxW11f1vxnPBg/mQ31DVqqNmPLSxh75i1X3yQdw4G+fu1NNMhS83ry9KFtrJPAI/Gya5Mz87pG2qHZOyl0aj9LZ+QxQTuhS3bB+ADIxGEUn5BdJfbMF7XUhu6OCNyRjJAsUHTa26US7/sYn5ODHV8T5JGamnKSL4Pd+sZbb9lhKmHjjyasyrJWdZizqnK9vf7qN+yf/ON/JnZ4qiZvP/7rf2tfXf07m56+Z2uri6E4AIPCixy7+R11IiDZAuMNnV66EJBhIpBFzqcuC6Os3tbXV2weHclC0To7mjUn3RMhYYNDfWoX1fqjiBT0NXfysLd31L2BwdTqyrYV9kq2tbJluxt7lsvU2/CJXrPMtlmqIE8WXhcJngcPnlprc6/lsh328MG0ra5uCVxtbsXwzuzNty9YT1+rGNYwDmiFvHLtmgDy0bExBTvs+xQm8G1AE3J1ZcvWVrekpVtfj+ZnnSUPa+0gD/tkz5K1BWvvbFSiUCympOePVnFV9YHtl7bVDpxM1FqyuskKhWpb21q0/YMtHcrsAx3tnQq+uHcPHzwUC9/lbeqsva1FOqW0PGJ+XCru2flzpwTAf/zJR6G7jcLwofX2tLvZWKJG3Sd0OzDnAITa2jq0p3J/kMX7xS/+QcUcigLS4s1gWp6yQqFsfd3dAhfYYzGbnno2Z2++idbmqJWKectv521v99DmZjft7JnLKhQ8nX5k5UTepmYe2a8+u2nlZMrOnb1kHa0nrLuzV22gTZjx1ibt+vVf2V5xynLNVXb7+hNLVbdae2uXDZ84JQZiTaZKnSsAzytrK/Zkckp7e2t7q6VJwLJtlrBW62o7Y729p62mrsl+/ouf2tjJHjt/4YI9GH8sI8P29iYZLVcdYtSatdKBM6nxM0ilvaiOnjLySkhpqbiZAGwpWbIGCbP9UBxjPz+0bG2NkmGZIFezF7nEDBumM1mCdF8gNzhH0mXiXvZ1nDV3BG56YTl6uEjeRR1tzpBXEVZ+Ou4zFJn3XlhTD5Wux7t3Dq02WW2z008E3G+uLlnSKPA7oF2JJF7CiI6xmBMlnG0IOALxASOsd9951xqy9TY/O2s/+su/1NlQ9PZEzWvGDgAii2ZzmjZqyBe11t7ZrSKfgKyDfYe6qg4FajR3Ddgf/It/pdZ5+YMEwCCy/iPbibH0FnU+h7NkHSCjBhB8jGS26SZpkT3pY3xoVWXvqvPCOoCOJ4Ts45z3fAZiRMkSqiMnCh68PKE4YosfB+mjvM2LwP3X5BACHo53Z7zstY6//xFwH2OFF6/upSD1b+hkfjHHeu7dolSGMJLnP5OeF0i7wiAiOCgFj6gvE5KQgAHG+RULKBEA9Ll2ZAYXr+k58P9r8jr2rK/7+vWx8MdGeZjYrSFWXpk9wA0b9ZjAeI7FlIBTyj9mdWPNlleXdWZzlhDP0d1KIg0bnc8De04ateWyWHHDQyckSRi7UZFOWVyc15kN855vzk1IEwP9fZqf6xtryrXef/d9O3P6vNVlcurSq81QPHRQi2v/1Scf22effyZCEUz6mWczdvbcOfvDP/xjxTEQN4hJZ6afCeiCeU5OBotzdQVzV97TYxrYfgsL85LROXvmjCQNAGDuPbin2KKzo1OPJd7AJ421zjXV19XZ9WtX7a/+6kdizmKE+73vflu5xfrqmi0vrtnjR0/sydMJ297ZVIynuBud6j3AdMaGmLooeZ7qBEAYLFZAzLJYymlMCxW/O2OauF+yVvgySbKAfMRNWznXyCV0T4OUGPfUCTVRn9rNnvUdKkvRZJU5oA5opCyCiSyAGPsD0hNRwkSpWTD4jYx/n3dVyuMkXaNOAC9SaQ0I9HTJUfl1sB+Fx0SG5NFqU4KrfUKM+ghgBzb+8bxR+3tg5oeKU1gasWymlRUz8coJVcH1jwH8xwttkmSL0j1h39SYVRZelGMIqAPAe/xbkOOpFEXC3i2jWyQ5j+khxCKZa8OrrOcEDP4tOZowFnRqaPYzHl4IJnc4xPuFwgknMMWQQ8dJykWXECbe40lOVgJ4DXKtCQflmVsUdwDWeQznQGR8C4AWacu725T/QpoL969UdkmLKJ0SvOSVx0DMID/EmBLGbH6HjlDIkmvqZhO+sudqB3g7wMRF7lZ7kGRYq21lecWezTwTsEfhnI5+dbVXuRwlUiKvXrqkNczuxQIbAAAgAElEQVR4xLyT14aNe+P6dZt4MiESiNerooxRJBt4Z3kce0hb5NIOSJP3dduFCxdEWiJe4/Oo43ZnRzJhaGwD+NJFG8fXNe7jOepFH3UhcX9SNdbbP6gu6Lffecdu3bppn336K+2JELiicWy15pt3LjEHISE60xqWM5jFvvL5yKrmcR57ebdCTTpjnd191jt4ws5dfM26+k/Y6mbenkzN2J2795W/8H50SuNj0dKEb1KPjQ4PKm4tFfbsylef2707t2xuDrwsrzkBWC4VCl9Suu9gHqgv9A8Myk8NAJ5c+pNPfmUff/yJ9kKfq8yxoF4R/FUoZgBW19XXW0Njo1j7r732hkiVzEmKIk8eP7bp6Snl0oV9CkKY6gbMP9w7vxYfK/TNkcshn6EDeGBwyE6dPiOZFwid7E1aPxozGPpuRHz37l3J+4CBoLbhGExBWBiAcwS/KRRErKuCRSYSXsyZQnLGjV4p6OqzB19OcCiMWTkre5F76ewQUM35NT7+QKD71jb5JkVP4oIqFYwB68G2AN4B78VAz2SCnExR4DLAPfncg4cPVAiIsSzrgPiU5w4NAdz36zX4DOzJYCORbR9lc4gLnRzqOBZrAdCetQYpFuCeAojwqGRS+vJ0zsG2n5mZVQwA1so8JZfhnKUrBj8oxtG16gdcejdIJAu4n5iw+YUF3Qs+T/SRZC7gbcdr4DXA81mXjAv5OJI2nN10LExOTamj3DExzkjvpsEnxu+3r3ftaaGQqSJHUAlwKRz3uozdp1rLSC+FYrfipJ8GqZywDn5j0vO1kdpL/nA8UfoNEd7v8pIvPPZlgePRkfYicP+bum9/nU1yxFyJJ6F04IIOoRLSAIprqwpBJ5spLsF8Ubh2oNMB0Y21NbHtJyYe2+TTpzY0OKBKMG35AANiiAPIw3BAv37H9bT4u6rIgFuhCurmkbUC0qP2EYx1B50PgjFm1Go9qs6rVS4A9DGQVu7p5BstEA5NFiUgF62hTtKCLeympAQTsOd8PPww5nEyiW2or8iP8DqMizOY6RjY0yYUpUgkP8GEPXC9ZAU/muQYoBGoOascRm+UZAHgZ1OI5qixmsamjXTO4KAvRjYiWL9sBAK8SyUB97BduC6+tgO7m80xZBU63FxqKJqYRqbZUUeFNNYB/cQ88fEkmKgPADi6duhXsYFjUHXm3DkBtI8ePbSbt2/aw0cPNH4YMWaztdKy5p670WVZGzYVSW+J8s17Z3vHVlbXpHMHeMimIABDGv6AG+jXenJNgMNc52B1WZKkdI0z2TqBSHw+MZUYxz1n0lMkAJCNGn7OknQGf5Rg4neenKeUSMhEJwDysbiDtA9gsKr7h4dqc2Wz4544ixGDVpg+zpqPhSfuJ988RgC4NLy9zTKaQKugEDZxaTFWASjHYpWbu4oRGYB8EjUxC+sBEZ0lj6EmrxGNcHmOfATkUYBWJ+2/bJgE+1S7C5JLicA9QB2fiS4L2MqsCTQ/WSMcDowNMR3XAWuXyirvIckWAkUMh4LhtNhmNBfKoT6a7brngyqtm1saC8xnAb5PnBix119/w06OnRbT/kc//ol9/umX0jyvTmIUm5WW/IVLr9qJk6csna3TAYYJGVqG169esbvXr9nq4ryVSwDBh5bf37XN9VWxrOrqKHoAhnpXAMC99hsKdyrelLRWU9VJ6+joEkObAI29kyDZ5b7y+LCIvQ+LmbnHHkZnC90CtFcTjMJUOawqCbRf3VgOxtwHMkzkHqBxblXsHzXW0dZtPd19eu5+vuCGO3s7VpeByZ2xXENGUjmY3S6tb4hhQ2sh+wSm4A7GE+weqDiBBjfFNg52SSPJFLyog5Q2RuZWpWU7mVQhhnnOfWB+Mt7IflFQJAjjs1MMcO3Abh3+FBFoRc00NNv9B09tbPSi/f73/8SqDjN29as7Ys7V1zO+m/Z3P/8zu3Xnl7abX7SalAe/u1tlq0k2mR1iblSwVN2BJWoIpM32dkhk8B9IBy8PEtF9Kx9y7pRtfX1PY3z27AmBDDDa2XubWxrUSr+1gVHuvhX23AgnU9dgC8uYm+dtdOy0pZJZqyon7cn4U1uaWbJUVcpGxnqtqTth/UOdNjg0oP3o2fScPXo0bQfFpB3sp2x9ddd2d5y9VFVdtOGRbvvDP/6ulQ53xFZhzFhnMB5hJjTkGpyRQadYKISIpVUy291GVo0ibo0159qsrqZRc69wsG6WyNup00OcQnZQYP7ViiGxu7dp2VxShdJkMmvLiwAzyzY588AODrcr3TKMzejIqNWmMnb9+nUrlg8kHfX6G6/ZyMiwffDBL+zR44eWq6+xnp5W62xv0RmLFAKGsRTypDFZZs1krT6bE5NlfmHW6rK12vuXlznPXTqA5Ac5o7bWZmnMr62tVIzPd3cP7c3XX3Hd/4lJW1tzg/mBAdowG2x0pE/77O1b47qvh4cEkFnb2l23tq6stXXl7BcffWyz89tWKjTY6NA5OzE6pPU9euK0vfPO6zY7M25Pp6/I+Hj66ZY11HXZmTMn5b9A/FBds2uLq49tcxsNZhKVRSuVaixTl1O7c7GYsGym1y6c/ZZdeuU9297Zt5mFWTs5NhRkKyiiY65H4blk5QMCUzo9vEW+WNoxq6ajkC5u2Jg1tr3NXCU5PrTZuUkVNJDLUtIjVn7J0jL+dlBdbMZgBgiT3AEdL3x6q75/VyMj9gLO+TJANcaGzrD34rQXfmsrXV7swbFL4whQD2UBkR6dJaqf1Q7K1NUkbeLhPft3/+b/tPzWquQhskroo57xUTwRE5MY1B6PV2OLOnEjCdP3vv0dAQ/ENH/+F3/h1yhZOpcHcE8DjCQpmNLqn1DiDHBPEZPLVVwKYIPUyPaOtfQM2h/9839tdQ2NShoia5Wic2T/H2nbO/OTlnIHghwUiHEv1+4Sjs7Edx8m33dJcEWeCN0LkdnPT8BXGIXxy/ddwKHfzuY+Gq9YeX854P+y2N5j3+PdGb8NuI8oQShavKBz/2Kuofd0YmzAF14CvleAwJekQPKS8ucce5nwwOfznuOCNtWYI3zNVwTt43i4lCQxnT9BYFR8hwAkvrxIEjIHgYTH3+/YdQWykx55HJQ8Zqobk3Iv6FQHDyU6xbL+uY8nbAxnNSxf5AkLIjb83d/91D74xQd67B//8R/Z6VOnNVbIR/DaXM2JkRHNr60N7+RcXlwOnSKHdvvmDSX7gBvEOYAa7EELC3O2uLSox124cNHeeetdG+gd1j4swCbpzHDGDTCcIgFrZmFu3iYnpwTU9/X2i/1JfH375m2B3KfGxtRZyEZG7A0bErYd1z09PWk//qu/Evv/1NhJ+4M/+KHk1Z7NTovcRe4wfm9cuUxLU5OdP3vONfMLBYGDyBNgLoivEdqLED7UgQQTtpiw0sGhHUj68cCqEofyTyK2jNieAwxuYCjJRPxzDiG+OHHGQUkvLmveBMa35EKDsarPn2C6GhjwUec3glqAVZGx60x69k7/6UxvZ7KTHwisgKmoHAPDToB77zCWKS0PxG8jyHXCVHaWo0sPOVk/7NEBWHcQ3ldU9FWLwH5MAuNpEjsB1NEcuillOKivCJgfLTYvpoVcO8zdY00m4YH+3pVOIL1c7CoJ/z72SP8bTH46vLwA4QVjZ7Z7nS6Mm7r+6VQ5Kt4dnYyMazCeBZcgeqqsryDJU0XeAjPUCYfMWUkCBeCea4BdrS4svPiSbhZcZSWrBjxFIlUdaTDjnR3Pv9PcO4rXhw7iSyue51b07X2b5DVLdLzGrtUaikGhq5t4NUgpuR+BzwvmieMfTtBLI/2Ya1AOQJ7m+u4uEwOjFYDv5o0bAhcB8Fm3XAed26dOnrJvfuObkqXh3hOr0j1IngeLdnz8vsBbdboGOSEAVcwuL792WZIX6gjHK6yAF9Wyy+OMj4sRHLuJYte7dwj6Dk/Rw6cCygEw3V0Gj/vHGkSeg30M2cDG5hadq4wH5+fde3elc8/CYbzpSHYmtOvnh9q+k/sgWqYz1tbRZcPDozZ68qT8Fz/68APp2qORKeE/rSMvthM/tCL/29llrW1OgvOcdtfmZ2ds/tm0cswD8CkVgoOpb7JGsUVLR7dduPSGvfLaO7Z7ULaF5XW7i/TW8rIbiJYLYsK3tzbbQG+XjQwPWl26FnaRgPtrV76U9Bf7IF0R3o1REUyqkCspYgKMnzp9WkUY9or798ftk199GmSG/HlaHr/WSVItIlo2l9MYv/76m9bc0izw/tn0tHzOkLomxyTHJZbimuUFWcHPQjeMcBkTcE9nCx3nkO5OnzlrPX39KvDyulHTnPvPZwNABzzGoBYSYwTmwXHIM2C9AxoDOFOs5u9gPYrRJAtFvrFjT55MqAiMnwJzXDK9hyXlHMSHw0ODYs/TmYVqBfr04GUUnSc1vzftADlEGVt71xSPA2gfHhqyoeEh5b5gQL5O6GxH3nhDBFOMXikaRMa9Ez8LIhOhlY+5K/gWoHf8AvAHq4vffP5I9IhEEroORkdHVQCgOxlpJMWkiYQ+J4A9JsTo3M/PzYsM6KRaV8sgtu/q6dZ7UwTr6++TRC7riGvkGsjdMTUmnwS8P+5txR7BWcjzAO65HlQBIG2xJyDBC96C1NGTp09cXjp4R8kXC2JM7DZk7gTfEK1V1EcgNgXySzRdjx2qKjqHmEaRIWv577+8/zWY9vEAMRqWHK/2+rC/jNn+m35/vH3s64Lqo+Pwv+1fvxvbPrBBXmhrO87K8rPVD1i130Umtia3g7osIPTLCMjiDfPqcY1aa/Z2d9VmhRwErD7cwakEk/RKIsPDAzH3trY3NRFI8pHGEYM8z0QoCGgQQFuTdCZvYEQTVOn/AwBKRVlV0PC5YjKhwCto30c2i5OjQrtqmDwA9zK8ENOMQMUZ4rSlwaZVmySVw2heC7tbIKSbagLkE/C5niKVNYoP+wIv+fdR3OBBRdQ9xMzMte08WSeJR/ecgwKQh9cApI4Am7OtqwTKnzgxLBYkn5GAGnY+AB0gcU0qoVYzseZLRduWka0D00qiA7tYwR9sDwIktUYeURwi85v7L+aNcucqATnoMXd1dlkH7tFNzQqCOUjOXbxgSysrdn983G7duWVT05Myb0qnkwJ6SILLZRjuMGNhbiclrQNjh+siEYABDPDFJru+vilwhzHEJAoG0cb6ZmC6oQPPwQHIVVTbHQEOJoxsvJL6OaTNDpPgFQFwzFtp0ldVi8GDfA3jSTDP5sOmLBAeh3S19nnyKj+DRu8MYCC4LyRU6HzDYoA5gFY2gVRHV5ttbe1oLjJW/KTQhNxMxZ8hSChR7AAAP95W7+vLDZy5JzDlMQvTgbGxWUlAGC8Ve7TmSpbfyUteJI3muFqT/XBlDhAuUtl2GSA3zGJ8KozHKj5rUYmaa9w7GMG1bGPUJfkB2IsAIsEAOrT3AtjDqpUUjgx9ud9paaPzzXqDKaJqMCa0KWRq6E5I6WAhQSPIZK2gbd3ZQYsXBi0j1tTYYg8ePLTNrV2bnabKvCBNPQ5aKsrvvP9NGzwxpuB+aWVZzuSrK8i1bFtXe6v1dnVIX3xhcc5u3bhmkxOP1OYsNnCChMbUbUNwTTcICd+2dNK5zQnr6x20N996R9exMI/T+bKKT0i2zM0/s42NZaupRdcvI/Cf4GxjY0uSJ4DvqyvroaCUsP3iru3ubZObyKyVQ/HsufM2Pv7IHj6cUIEC4Bbt67p0vdr6OKR3ZQ5dtL6+Ljt79qQYGuyTf/Oz/6J2NpJ/zXFMiaTr7B4eWgeNtMJXqxAK6O5yWi7FFFsA1Umi5BE9bjoqzAGwsvsRZOvqraerR4Eywfzm5pb2cgBYqu8wHy6+ctmGTpy1rZ2ijQyfsdOnX7G93aLNzCxYU2OTtbbW2f7Bql278aE9evyVrW8+E8ON+bUwt227WwfeoVJ1aA1NNZZrSlthr2wPbq9YXWNCLYcC5ArsGyKfCcCngMIa62jHFCtp62sbKv52drRZc1O9gpsSHhH4D/T02uDQiN25N24Li+t25sx528sf2vZa3mafztnO+q615lrtzXcvWKohb1XJonQ7p6ef2fTUrDXUt9mJkfP21Rd3bHOdPZoimMvkpLNV1t2TM6vKq2jKHOZ65hcX7c7tO9II5xgtFA+0hiioAlKyn6wsLdvK8qo6furSOUsaxswklgWzZMG6uzEiPLSp6UVLVGesu6dPBaO6evcUKZeTNjeDceG8Tc09MEvAWmkRmwqZGjcY3tLcRZauq6vDXr18yUZHR+yTTz6WjF25tGsNDUlrx8zPzB6MT9jdu/M2MNCke72zzdnhsi8UYrd3NnRdzJPJyWVp7NdnMX9N2V5+2wH8NF05tPK7Bwt7XEdrmzPbYCYXqmWCnkzBtFm3ixdPav9cXaUFdt1q0w0yLl/dWLDqmn0bO92v9fPw0bzdv71htcmcnTozbJ0drTYztWG///1v2Mr6uB0ebqjrIV3TYqWDpOZvQ32XQe44TGxZMr1rT6fvmRn6vxl1MmBwSuvpxUtv2NDgeTssNtqFc+8oAWRdoCvK2Y68EiBCPCshEkUZA+43esdV1ftqrUdWJ79Xtt1dCjz87sDm5qass7PNGmVoT0IPY7PaygVfC4q1Ajs6ssIdkAC294TXWckkwK5XGyPXyOaM8CdnNYk1QbJ3zrmRegTRHYD2LkmC9FgoZt+PbbWHmMrrPY+MBsWko3stU2P3bl23f////Bs72N007CC4f3SURC3xF9nPMT5z0NrlIdSiLkO+srW1tNoPf/gDrWnMlv/sz/7M0PQFuKeTjjNEjPuDA0sjnwdgceiGa5jQwUxidKRzSvHcPFFoaO+2/+Ef/0vL1OfCXudn4/Fzl+txhm0wZFec5Gw3Ja1CfX0+OKHIweCoM8zjuCb2WMWFQZ7Ai715gRp0sZHExeK+x31fz+Y+nlt4nB++X8JM13i+RK7C75azSIMmxrGOCP8czF3iRLGeMP2DhRlkMaOZo8DHcAXPQ+z+W4GUx0D4F7OZ4/H58b8xn48D8s/97TcwkF4G3D9fEHp+PI7evwJXHhsvNz+PXy+OI/fpaKU9/8miZrZDmQGbrMBU4RehcOE6tXti3TH3YANqfIN5ZmyZ3zvA82lb8oGMzc9/9nP72c/+XvvvP/1n/9Q+//RzO3vujAzo2evpekVLFuIGxIm6dFYxL0UuQGq6qgA5AJ3oxO3txci5SXkW+5p38GZsY23TFmYXRCYB9MBX5Pq1azaL+Wtbi12+/KqYupwnJO7dXd2aK9lsg4AD2PEAd19+8YUYm4B9r156RQxRuqghInz55Rf24Qcf6Jro2B0dG7GMpOswSk8KPJqanLY8JrrptPX39QvcITegc4A9jVyNeQozlbMU4JU41xmgLgFK3ohWP3sbe5rP7aDRHtjdLsPlBA6KaIDmrAd1IQMocvuCPJjvpUFyQprvwfQxxE7ekaR+Rd1P14YOe2cAuYnLI1tf7PJAypE0oTqFkZsg3/T55ng98OLR3/iddxg7q15wsrS5Hbn03P15yZiIQ1TA8NDtFBntXuhyPfu4OgLMWpns+n1MogOcH+1Z/bFHX16wqCwG3zCDRFAFYa0UBCqQrggKLhEUTEBjF40/O8D2/j7s7QGUOTLODZ0PxfKhpCQr3QvxnDzknOH7QB1jdbWQpSBE+AXrksEEyFECUAahDCAQvwLJJAVzYRjzyt0p6CRrRFwir5SHW2E/FLwCLzuw+4nDkS4l34T4yFlBLsDa5SJYIxiM4pul/Gk3b6trG6EA5PiGs66TAueZ33T9wygG7B4c6Nf65/MApn/22ecquJF3MpnEfqXzZWDAvv9739c5xD0Hd0jVpEXK4dzFv2hyCrmUlcq5x2PR3r506RXF48QSzDvWJkW8W7duCIxkfxMQqY4DPPPIOfzaZSpcMYX3PgjwB3xuIjmPPRKmMUzwwaEhYQOQxtgz6Tq6cvWKxk75Zih68Zko8lFQIAapkdxHnbTW8enCRJb499HDcbtx9Ss7gNHO8gugNjkQRQL08EdPnbGu3n5rbm33WI/HlEq2MDttj8bv2OLsM1tdXnLwPhQMmbPVMM4bW+zk2Yv23re+Z8l0g+ULh3bv/ri8R9Ceh8FOTNXV0Wb9Au4HrLEhq5j5zq0b9tmnH9vmxprt53fV/QNL2RnIHvuR30ECZU+DDAQzm25X4lHY07dv31F+pi4PAffOfBZ477CXCmNVSCFnG6yvv9/efPMt/WSec2Y8fPBAc/DZ9KTUMbhmgFd1ZmrOe0HN76m4+OpeYh+V51Zzi2SDML9tyOWUhzig7gVK1gb3AvD4xs2b8sIk3uMeSqc9kbTe3h5dE/MUghhnE8UpKR0oX3V85P69e3bnzh2NLWeLJKyM7nJ8Q5LWmHOiEbr4nAGSTd7ZEV6GqgXEUNfN8r2YXQVshLnFewOeq6O3qckJTOrIPxDYzWdALodOMc5ZMEnWNWuCOQhwz5rkbKYQwRcxBjhdlMkhP6UoHT0mImkGXOrkyTEbGR0V7kQBJBbYwJ3AVZGJ5blIy5G3E+fzfL1WMqH8Uoz/gX7rAVfp6q5gqEjvAdxPoHO/jkEtEuZ4ajr2C6bAN5+dAgpa/cgzUSTkSwbsu7uSVuKbvQb8jPgCmScVauh8oDgejKMrUoXyjfGiF9epM5hzNUiYezeO73Puv1i0qp9fefhc89WvcUOOBYrxUKts6KHd5PgJ9evckhfD1WMh7kuD6l9//H/Lb76eLeKH7fOB6PPg/VELWzgYxS73SrbYgZLK8f+PevcCLjc3tAD4iY5y1FpfXV4R475w4MxiknmSfxgXMD34JkCjlXBjAw37dVtZWdIEBLSHfc+ipHLGRqVrCVI1THxns8Nqd2a7NEtDYqpjMtwUtSmHCSHj2uBC75PT27jE3E6R3Lv+Nwc018Z7OrDnWk1salEOh4OZggWTN0p/EGBTldOiDxVG6bDvUWzwdhC+ZAZLBV3sXWdbOaEutKOXXRqFz+YSLrBjPdl2xpyDr9wHgDM2MyY+O7LaiFQB9wBaZo7SgD2Q/lWs5nF9MnMNLZ0yrNWm4+1+FW1DrQUWGWuQw4v2K9e+p5WVDRXGfWOuSW2ytG6du3DBbt6+Zbfu3rH7D8ZtaWlBCQjxJZrhAt1EXCpL8iKTQVIBKQVvS29u8k0KsIlxo+sA4J4xYaNYXl5TxVTtbCnfYP162QS8rZB7pcA3sIkJgMSMDYGnHx7oMNcJkOdQomIJ6MrcUSKTgD3t84z3ZvNnA8ZlWwD2Xt62dlz3fXsHba4d21rf0Xs3tQIOAJhHk6mgEakWoVKlEMHrcADzFQtSsVggdm7QHiYxIVHBA4D3EwskskFCIqARLbmUEEzr6GHAnCEZ4W+8B2NJAuTMIkCroqVqCKBYa66rF6LhSiCL7n/cFg/2j4Kw2AFB8KNuG7U2UUyo1VhRqCCo432dLeoASLx2gGPayBhn7i1roSHXKKkXpCKk951IKZBsa+u0VJLErWCzs/MabwKD195805ZW16WPOjMzp+SRAJMC1vnzZ+3cmVMCuh89vG9ffv6pzc1OW7m4Hxj2RXXyaP4lYcHlda3rG9tWLAFe1dm5c6/Y9777+5K94XCLxkgHpbxdu/aFzcw+kTFpQy4jeRDWrIxUy+LV0BmpKjfjul8kGd+S4SdjTncGclvLK2tq3U5UOeO+qbHVUolay+/s2dMJDGRWLZupteGhfmtpztni4pxNz07byuaK2AHsJW4afVS8jCAT3RNiGsociH8fmVizd3A4s9fwfBVYZI7tho7sT/yeIt3o6EkVzCYeT6jAInYurdjak+jwabGLl96SJElHe7dl63KWzxftyVMCwCk7fWZUgOaVqx/a3MJj29tftdpMte1sbdsG6ybphTL2W4p5h4d0qBxYbarOurv7xYYmUFldWxFwjGY4XTy5HAbF8ypcsEYB7ihg0cHR3w+7NS2WXrmUt8GhdjtzZkTahmsr23Zi+Izt7hza4rNVW5lftcJWwRoy9Xb+8qiNnuu0vYNNPXdxcdl2dw+sWKi27u4RezZFkOISVxQPUjWHVt+YsNGxbjt9dtDy+Q2bm5/RHoZe+cLism3t5GVSRbcQmvz4jtPB0NXZ7MApUknLy7a3VxTgW1WFHFCDrW8saK4C6q+uwrRi/dRYd2+PXbhw1jLZtD17Nm9PnlBE2rCl9VmrzZhY9Zm6erGiFuZWZKaMgR77Avt3W1uzvfbaq9I5fvhg3Jqa6swO85pfxAr37j2wjz++b+fP9Vp1FdJtO9JCZa61tDRaOpOwXGOdPXo0a4dVSUnadLa2KUmEcXHm9EkFzpzpeBewt8L8IgBnPyYIfPO192z0xEn72c9/IvC+t7fdNjbXrLG52d55+3376soVdWZt7q5Y8XDLhka7bHMLw9yyZWt7bW2laBubKzZyYtTamsZsauqBZRsK1pBFwuvAZp4tW1/vsKSn6tKtYtYclDfs9PkB++jjn1mpROFjxDbW81abydpeYVcB/Dff/76lqgnU2+3+/adixb/99nsy1qbqRgGDziNag2tr3OuDE8hb2inS5jXGxXKVLS6t2rQ64XZscvqJnRjplxY0CVFTrslamts8viodSQvEpOg4O1GssFhUD6QKMTtDW2kkWhwBGZ6UqsNDeqlo6QZ9eph9ld97W7gSwxeYxzHRV8IYcRgBPNpJLJtO2a1rV+z/+3f/1qyYt0xNwlqaGgU2RMPM48A9G0w0+YqAucDzg6JVS3rALJtO2w9/+EMVFQEA/+Of/7n060uURzjzEgklSbAVxcJK1gjkgVlHQQvg0uWGkEGj+/DAUvhTtHXZH/+L/8lq0l6giEweJbOSAqjAriHBdQBfWtIB7ODc4nER4K3chgoIhmH2ntYxjyWhZn9FsmBpaVkgJONBzMGZDFhYwcFE5ggAuNC6QC6JOvoBMheIUC6JyckY8xQKqn7G+P3VPqmFVagAACAASURBVBpMLdlPxSjmdIWtW5FDjEk3QCadCRTYkHdibngXAfIBkRlZYc1WwDt/vue6IWYQy+F3z14ctn85eH8cTD96ZX+/6vKLb3ZUAPk1Ek8lmnHGbSxyHM+LYuHmxd95xu1ZYOUdjudyx3LGcAsrjGpNJiZjuNH8nRgDhiBnK3GSQIsQz5GT8HtkvNY2VrR38nfAAcBuru3b3/6W/e//2/9hFy6cUyGIric8cWCfAjgz/zjHkYijy7m5KSdW4uNHD8VOP3/2rOYm3bDo1re2tdkbb7wugGVnc0cCXEjtAdqR50AaaW1rUZzMKBCr/eIXH9gnH/9Kcel7770vuQaAdgCUJxOP7JcffiRD24ZsgzqDmfvIRZAn4ldGIR2pQeYd+QhzCZCPc0LELoHp5D5uoMm8xIsHsJB1L3ILnlMU5UOMy++JuY8Y4w7vRiZ1BSgPTG4x5EWWOpBhPTmQ4OAg0+Js8SCbAoM7aL1TzHWzx0h2CqxbF2kXCcuLsEEQJ/x/ZEzSySN5FLqp/BIDI9ulECJb2UEcb2cvB8a+5mgoEESgya85GL0G8CkgMJW803fsKPtCZ2kA8UIy7HM+AOix+lRZcHFfckJbBOVdBiGsiWDW6vB3TMF9zCrjGIoJ8XeVx4ZrkTQZjH8K2dqXw94sY8+yJSHLEb9ClkASNbRQ+DVV6bmGgTDbZ7LWDoJZprzRdL6WrbYG6b5aa6hLW0M2rTOL9DmagbLvVUmm5shvwGVA8R8rhPfft7IwB5eeTdWCG7ivGWsACQuKUgLpg3xuAZ8hpGoDg5S/IUPDfXnllYs2Njqm59OFcvXaNbFowQ9gRgvQFpHQRdXdyyB0DuBnUFsrYPHE8Al777133XS2hhgoL6NnulPYEyTby1xLJVVQ+/73f886OpA4RN8c9YFanSOAcDDbAeSQxIidZqw9gEzMScfGRrUWOe84p5Ed8ffBKNo7Jjh78OWDMMRnV9c6+aq6OtwTwImIoUAeOkTQTMe7BkCZ9+vs6tJaQpYRQPnK1avq4mHvgQ3O9bGPYpg6NjoqzXfAX4r9xGjECKypRw8e2J1bN21y4oHt7WxaKjLZyadTNdbe1WP9wyN24uRZa+3otkONC11PRYHryKzOTU/Yk4f37enjB7a9sSFGunz1DtWLYam6rHX3D9u3v/dD6+wZtJq6Rrv/4JFNPH4qjGsXmWiIRW0t1tfbLeCe7tTN9RV7OH5PcmRrK0tWKu47sYPXVqHJ9xLPuekOSmkfhIzEPZRSwe6uTU1Ni9wnjED+CdFU3WUJKUaqKGaHlsnWqyjy1lvvSHKHXJh7BcEAj4LZZ89sY31VnVdicsdCQIxDA5LKGlDxs4RfWtayDQ02dvKMWPfkY4D3cVfgs0CqWF5aFuh869YtAe+sH7A373aHpNYr0DnKvFCEkVSriKaOgZHjA9xfvXpFclDe3RjWcrhWdSywpsP6iTIsrMMIFrPeXevec2XWG3MY0Bo/B1jvkC04a6NUkmSsl5eccT7xRLlX7AZQYS2VVJGLb0B7QPRo9BxldlwqZ8bmZme1j8R7FY2jz549a2fOnpGSha9Rv8cQphcWF20Z35vgYYfyiO/5roDAN1JTFA9OjJxQvoXULwPEeYesbgTuKdaA05CXaU8+RNoxo/OW3J8OGIoYkAQZA+6Dd4kdumTO9DMRCNg3lMMGGWH2x9gx4qGDnwyKQWM8FJRMhLWHQq8KTsImXf1E9/UX1x75ufMbmBzx7/6QeFD9+s8XQ9QjEP9YAHnsQZXE6HePbf+rnvHiZ/ptnzFeT4xBPfkLumQEC8iSYCIadDgJrgCm2eBJngiyuOGYPsIMpaorI8PVVf2OyhayOASfsEIwECS45G0Oim4AyTdMC5JdgkT93HGTCdi/ApjlFu7MoBhcs0gqwH0BuRf0jH0yeQrmDBoxLLTY/e64WUwM3P0nExEADSYKP+uyztTm0GUjId4gEUciJ7bKEFhTtJD2IUl7cGgH/GdT1eEECC8NdVouvaWRBcYm7/qnbMqmv7NZqeLkYobO1AhVVjeniVUopGKcwRiTj+f0VlngkhTaUnLHAgS0F7DHmMqI0/VrffNCM94BPwX70egItkloJ/TRlACg9N4BvGHasBnhJo8eFtc3OnbSenr77OqN6wLvAe63tjd0fwXcp6jaModo5YEZ7wxNGEuaZ6Wi2Ll8s9EQFADAra6u2dbmtiRIBMLn9wSQMKc62toC74KtmeIGB4gb/BIA8M3Y8nnr0hk3WFXnxr57FDTUq2DDZunMRO/wYPxhEgM+M94cKmxcFKCYLyQNOmQkfVG0/P5+qHq6Bh3gOGuFL7EtkadRcpYQ41bggdjwNS6hEYo0zrI5YkJGeSTuBdceAx0dRpWg2LeHOPedMema6/4+fv94rkvqAOZ7cMfrwxCmuMJ3lAVQhT4S66UXGVoKNS+CpqeuIcxVOao7E4QKMYcdngsUWZiLeEW44ZV3jHA/uAY6RvgYXtF2PX0KFKyLOkxF0cbeZw25BiIGlxywgMiwwTHE2d3ft2Q6o5bS9rYOBcEEhQRVra1NVipSmb8l34USWv7lfUvX1lipXFAlnsTRixp5BTY7uwe2s1ttYyfP25mzF+38uYs20D8koBbweH191aZmJuz29S9te2/dNc4zsEuq5dsBIItWPWz7/r4hAZYELLDDYSqzHiRPZCUxc9krkKZBMmfkxElrzLXYytKqrS6t2ML8gg5CZveJEwPWkM2ohXF2fsYK5YJkodRtIkkiTwZhC2m/qkkFt3kKL8w/l/Li/jHuBBQA8I/GH4jBL/NiySyZ9lP2fZJ0Xrenp09dEfmdgg30DWj+024IAMX95n71Dw7bqVPn1U7H/KtvwNh1zx49emztHW2SFrl9B/beU0ndIIsDgMG+wOvA7KAbh4CV+bq/z9jw+i0KnunMcjPxpG1uAShUW2troxKkmektq00nrD4H45tuLNol66yjo09sg/2DbVvfmLFS1bakVVLVZasqZ6y3c8Q2V/Zt4sGM7edL1tvZaYMjHdY50GDlw4I9fvzEtjZgJaZtc33fElUNlkgARFNcJXErWrrObGSsy85dGLamlhrJAC2tzEgiqao6ZZNTszY9vWQLi6tWk3QTXfTemxqahXOlqpnj+zIr3ds/sMaWnAJgvtAfpoMDQ3RvZd61+nqkpMZ0n+lSo5uFghLjw+dvasnq3m1tM/+btfezpjLpOgVsjU1IqCWtu7vLvvHN98WSqK2ttsLelhKGGVqC5xfs3r0Fu3BuUL4j29v78iOggNLd0yFT4fzelt289djaOtvEqGxrbrH74/dtcW7ZRoaH7NTJEXXSwdD86KNf2szsnFhQ7DkwQs+fuWTvvPG2/eRv/9LSddWG9NjyypL8UF599VVp+S8uL1jxcM/Ktit9+tr0ntWmqyxX3261Ke+CWV/btu6OMdvcWLVXLp0U63l/r2Szz+i8KVlTQ5O1dbZaqvbQNrbmrFDcso2tDUunW+zNN75rhb2ELSyuaO3C2t7eLlgqAXOo057N0DGYt/fe+qY1NrULuF9awuBqVSxTQBqSXTpRTp46aW3tXehcaC/ijF5cWbD7D+9qrFj7dObQVZHN5Ky7fdAasujRkvTvemFdrJMYxEapEu8q8/09xEIBcGH/OA5SxrND+75k7bwj0OMhb1GNj3dpQ2eUvzRWPI7DCsA6InwA2NSna+yzjz+0P/8P/95qxQktqr3b5SXIf4IsQvgJAOJnIMy7YBSqz+wRG+B9a3ODvffuO2Is0cb747/5W6umVb5UFEDNPqhOzIOyzlhAPUImuvS6evqUJCq5LWNm7pqfsCCzrZ32h//0T60mXa/4KOLXzoo9AqMcZArJm7pNiYk8PnIWoXdf8gzYVZz17OTepVmlrj+6BKemp2RKibQAa7t0QOxXsNXlVZmFEXvwvtL3RYonSN85q9fPyAh4VUA1AEXO0CB/F43gIRlwX9lzY/LGPVBreeio4Lq9CBEKLwGc43mSIiDxAxgLutE+LyK7//n0w7H6yJI9asXn9WFYfe3Xc5Sp8PLB36BSlPoNmc7z5CMUm77+vY7P56M8xz1S+IpFjghK/dYEK8TbatsO64AxjpI8kjPk3jBX8EmQZquTiOQVpuJZQnEJsR65jptZVokVKNAvv6tYnL8DUs0vzolhTmxErLa5DlFqQ2c8ZywM+KXFJZ2hAPFIBAKUYNQHKIBR7MiJYZFh8HihQIYJPZ24vPe9+/fs+s3rIqG8/41viAiUsIStr6zYvbt37O///mci3pw6OWqDwwOKuyFZ0dGI6TrgInMefxaxGekyJobEZFPyLJ5DRqJJjFn5nLTiq1AUDBSVowHm7ZFPBd1oOmpk0ulxM7mgcifAcRl3Avg5WURdS+I/hU6akPcBrkNmUbcSBVYAtgC6K9YOAKJLz0TD4MDtJucKgH0E/3kChrEVKRflaC6BE1+P99H1wr0PsbIbw7rcKtcd/THYv2RUGtjd6ioKBbFIHNTnimB6iPkjeF5hwYfupQqY/yL4LtDczxW9lrZml8mkY0mdMmG5v1hCO8JBHLiv1I8rNTvPDT3DDmC9wEH//5cVyeJ6i3mFbycw7ausXM2ZihE8HUIlqz4sWk2iyjJ0vzOnivtBusPZsW4amrJD5QIHtri6ZiV1byZdAoNcXL4i1dZQl1FXYVdbs7U256xcxMeJteiFT24jHWPcbyc31QWW7b49m5y01eVFK+R3bH9/1/Z2dkWMg7A2NDyic2F6esZu375pTyYmQhdEIMUFFiqPiYxhFSUPzd7/5jfs8quvSoqCOOKrr67I5BUCEEoDdFs6kVDW59rTuQ8VTIBOcwxHGxrs3LmzAhuJ7fk8n3zyid25c1vFBNaAsALyg0zGvvt737OhoWGdYQD3/OQLQHD8AeDtY0lxBFhI5zqmmefPn7Nz5875nrS5KTnk27dvac8h55PUrzrTvFDAdUCmIl+H5AdIy14Caxm5EXJ6AZcU3aq825zP6AadI9L6ptjNuY2M1rWrV9U9REcn+Tp7DFK7Y2On7Nz5C1afaxSJAqJG9G1g/33y+JHIW2tLc7a/s6XuCe9QqbbGllbr6R+ykdNnrb17wDINTba8vmEbW3g17tlAX7d1dbTazvqyTT95ZLeufWXLi3O2sbbqhQrnXlpVKm3Zxhb71nd/IOZ9Q2O7PZtdUFc1Rqo8ntb81qZGG+zvs6HBXuvr6bSlxXl7OvHIPv30Y/mzVVeV3QMh7I8qmqrg6LgU64p5z7gyNmwsjCHkMmJ9rzdWG6bE3A+WF2O6J8yCvPNQsXi6LmtvvPGmvfba6yIZMD8B0pFKArhHtoeuYnXhCR4MXgUiYYQuCflzMAZBgqchJ537kZGTKujWyxvLDdjpNgB45wxZWmBcxu3O3btaK0i3utT0gUDzgUHXV4d5L517GZpW6SwlVwfAZu5dufKVzc3OBFNnCnHBFLqySQaGt++AGhfHv9gPj/w69G89wgu6jC1zj3lIoYvvKOO9srJqC4sLNjszq04QcI74JR+Kckl5D4UnVAXAylB4cNxy74hxPzsr4B7ck/GUz16QQWMtXzh/UWc6efhmIEJiBru+tq4CDR0yFYmZUKwh1kMpBJCdveDM2bMitLinoXuiMIcoOjydnFTuyGvhPeDFYpfDBrino1qdPENDkmSCbIj8s5vWVwtfYL+ga5zu+5lnz1S8o2hI14iKu/K5CN4WIT7UeS+JOe/EjpiSn30BP4eRL2J16gi4Px6oORjsN/V4EhODv6/7+bUJzzE2xsvA/Mqh9Vujxd/tAS9LvuLvXgx64ytXLjVoV8Vivkgiam8PUioC8YKWpzZ6bydm495YX9ciAqDb2tgQmA/TbnlxQT8BawE+eU1nVqMp58A91TxtDAqomTBu6OJM9ypvO5ObtGva83kiU1y/D6C9wPGQDIb16SxxsbE9YJGhtgKp51toAasoLrS04cjORpMNk9z1SgkYCTTZVFh0VMo3tzdVZaNDwIFZzOdgr7mDcjQO9eTMx1Ga3/sA1LGg4BVUwHwB90X/PWBArJpJV1FBn7eJx9Z2Dqzjbd6AdBRUtLmJReKSMHxWDlP3D6C90g9SBZ7BEIlWZWn40baCu7cY/85QZ6N0c4mUEmeAbowAWcQkFOh/eXhmao/CbHb80UO7ffeO3bl3VyxuMyqQgHPMH8xH0bvPWEMuKzYP91PshJCcU2HkgGdzBlCcn51XSxOgri9wEqMqJS5trS1KpqWzdoAJb0FyMQCGBGAAeG4IxlgklDABtDCPSFRgBHDPXNbI52TUp3WDYcB85h2BTTT0TPmBH7o1cPzmuhizCIwftT7BsHLT4sgeAwBWi2XQ0I+dEJrbgXWgQgK6e2rh8nnIpn/Eto/FQQfB+a60Gh17XV2PmHmejGi+0Z0iNgL6/VmNY6G4b3v7SKm4RhvzNDICBQxQ3Ak+F9Ly1Zykup1U1wdsCuYZa9S7QZr109dLkNqB/xy6WkjekELii06VXpnA1KpQAjOZ+YbpJcEkkjHzcwsKVIaGRiyVwujPwUgKJjBrOrp7rbe7T0kUgC3vz5qmMLQBm+HBPZudmbS9vS0rlgjiXeMSxjpGRxQZMYsmAKmpzVlr25D9yT/+U0kwwLhGQxBwnSISLaFbOxR11mw3v2GpWvaTouUas3b2/Fl75eIlXdvnn30hFj3ag92dHQKlF5fmNM6shcMqCqNupgo7m7EEXEWPnE6TUqEkHVoYGNNPJ8WgRaIH9u7BIZJIabVR0/HBuAPWM4aMmXcOhaKQTKj3NQ/8PHB2rTT9VGRKiglCEUAthvKaAFzYsWS1s/ldI7bKapJpe/ed95UMf/TRxwoo6rPuFE+AoaAhSYdSrXRvT506Y3t7B7awsGwLC7DXlzRPKMpSQEGvv6oK5K6sNs36OuYTsk4lycWgm5jLNYvBRIDPHlybITEoWXNz1np7u5T4suZhtW5s0kLrvhHrG7vW1eUag80tWUvVFmxrd94S1UUr7h/Y1MSC1dW02tbqgT19NC9Q/TvffdPOvzZkixsTVjrcl0wRYNvedsmWZ6ttfxsj9ZwA8GV0Q4sFa2hK2emz/fbety7b7t6iTT67ZZm6sl26/Kq1tnTZ44ln9vnnN9RBgB76zlbBCnnC3BrbRx6podU215hPO1auKlprZ9Zq65DGcuko2hop+rB/wPzv7Biw99//ns3OLtr4g/uWybJH7Nvi/DOZzgJAcx7SyQEjfGCw3+bnFzXHk7VJ6+3utqpEld2/N279A0N26ZUzNjk5Yasri5bNpl1yDUmn6oQkf3a2aYssWLlUpWD0lUsX7BDZl/kpW15bFgjOnopGf6o6YSuLm7a9uWGnTp5Q99TZs+fss8++lBlt6ZDiVrM+95mxU/aP/uCP7C9//J+suS1n16/ftlu3xy3XmLLu7k7bzu9aSysG9g0C7be212xja9paWthvkpZr6JCR7cryhpidrJtvffPbWlt4Mzyb3LByMWkXzp+33b0tm5mbsO38iu3k11XQbWnusoH+07a9XbTVtS2tmeETo5ZI4I1i6pJY3YCQsGstTZ32jW/8nrW2dttBATZTjc6cL69c0TmILufAYJ811DdZuVQjtj3Y58ragn3yxUf2y49/ruI18U9zY6edP/O6jQ5etO7OQcvVJ2zvAHMoB+0dZHfGt4MeEXR5HriX5NCxEDFK2ylmCf4nzn4LQbLOEycNRMDxt0WY1eENDgP47vsGEEtZjPsPf/739qM//w+WTSWsKhiDifENMz+YqvFcN8DzuAvgTacX8Y5Acz5fQgntYF+XvfnaJRmNTzx9aj/5L39nyZo6KxSLMr6FcYn0FeTYRMoN5HgNzrKunl7tQ1xyfp/zH0kzZwfVN3XYH/3zf2l1dTDyPY6M52r8tztHckwiQ2SWDCB2BFoqci4iPxADuI4ul8+ZSQtzKgOzOK+EqJAvSLsbogMAKxrdn/7qM3vl/AW7/OrliqxiUYkeY+ZnamTFh2ykwmh3ENE1JBhDMYCD1jbj7R1XnrATS3Emi+ChxMnEECW2EcgcEliXTnMJpVjoicyxw5Bkxc8dcOhKoSMSYEJ7QJBuIrF/OaD+0uIQp9HXSOUcB9xfNk9fBO5fzHFeBO8d8/Tzz+OqQOIJ3QzOakMyxQsTIteEbgxAb4gwxzsA2GMd+A9t3rqHxNs7IjbxN3SoxWbb3hIQQKJKARxt3P183hmlnR0C1kiASZLR1qUD9Nbtm2IVXrxwwfoH+uX5NPNsWoAZ5ARIULrv3OsaNIAd1ItEhIW5Gbv61VdixJ07fcZOjo0KvKcoAIP/5//wc4E0gDnDIydEmOHvxf09dUwTewPsUuSF7IMEDfOU9cOaYG0RM5G3sP9Jb7pUEOgEQ9nJH6FXJ+iTO2CdknQcOR7gsefRzlqVHWhgPYp5jpRUyDAcbPECWZR10U4k+QJ8yYJXVxAVi7IwEZDhxka9erEqKS+E13RmPvkPYNSR/xmxBGelgOmwAPS6FNhCtyH5BV8O5jtxTMUEfgbwwTXmIzHO8yx1nSNdxro/1okaiwTqGJfGu+u8RyDfkYqj+N/nq0u5us59zMj8p/PRvdgYDVidQ+//9cs/AuSPkJBYnDumVxMKI2GjdAm1iohN3AmOXs9jzSNDUvk75AFqvRBKbitJI7ooEgnb3S/aTqFkhWLJmhtzzopPJSydQtYmKWmbmiTa8V5YFNDEvUGmrippi6vrNjH1zDZ398S6h4WvgqK6SOnoqrHWppz1drZZW3PO1pYXbPLpY1uYn7My/i9BLqK1vc2GBoclE8HwwOj98rPP7N7t2wKl0CSHrdLR2SW5y0uvvW6p2hqttStXrtqNmzeUL5MzqlgSZJM4NyJ+QU4FJvDq5VcFnEIwmX42ZTdv3banT54KW1GxK3TsiPSk/NDPzQp7PWjbM9fovrl48aKID8jFXL1yxa7fvCF9eGE70uxnvDP21ttviRUNSKciIiarqRqxeQFEYdADxkmPOqwJ9ieYwLwHuRx7BDr67CPRpJP9ifci5+CzdnV1SmKrv39AORRzlDxqaXFZhrOTUwCfa94pE9YR4D3dQf19fXbu/Hnr7e4StvH44bjdunlDJrPMGZ6zn98X4WJwcNjOXbhoLWjTZ+sF3KvTDHxhLy/pl08//sg2VhasXMgHHoLP/86ePhs4MWonz71iudYOs2Tankw9s7kFyDT7NtDbY+fPnrJEuWCba4t248oXNjXxyOZmpoL8ViC6we6vqbV33v+2XXrtLWtu7bWNrT27f/+hZDuXkUWpPrRcQ50NDdJ92WO93Z22srxo05NP7MvPfmWPHo2rowTjXFYt+yqFFiaSiKNBHppxdJwhqW465gOYB7k7f2PuIakMYMy8Jlfb2NrSfi/jYzpF6uoUn7/xxltilSO7dOf2bTHhkTpbXPD7zxmjdRz8LIkXAHWZR9pd5AmEF2WddO6bmluto7Pbco1NInuKgKv9E6JGUYoQyL3AVr9377404zlP2CPJPSFgkGvA9EajHtJkpdNKwP2u8kWMlG/dvGlPn06IjKczMXSE6vyP5Iugiy/gPsSgnAfMD9/Pw34YJPEiUYbzeXRsTGNDRzexEfkrwD15EgxzQHuY7zGm9j2ppGI6hSdIjOj0Iyktn7nCgchRSMIhzwlwzzrSGAZfUa57cHDILl++bD29vYof5+bnZR5NJxw4iSQjIQQEDw3tE1J2c1Ik6wXzeL4pCnrHmXe68Lz5hXmZy6pDaJ1CwIZLUgcgnTMdkJ7rHxkdkVY+JF3IwF40R2K6ZNubeJXldW34UlGQQUllfXVFkqVizR8UKnmHzpzQrVaJ64J/gJOcy8Jb2CshGDY2NVnVP1xFKufo62WA9suA+hd/F1/hZcHocTZK5XFHTZa/LVeq/P25C33hWV8XBP/Xvvjxz+3gfQzP1Z+mAFftm8EUlIGuBCTS/XQWLiwiKpIAdNw8wAHaIZF34DCkfQImL8CsjC4KsKDcEEZSOGVuFIAS7BMOc2dqBGKBg4iYHgRTNWcBezIqUJXqEcFmCNqivrOkcQTcB1Q5mtFUWGORdQ8D3KVIWlqbdViweaEfpoaiw0P9v8CG/T0B9eub67a+4TJBfPO5YbV7AAQLAE08mPcOaHpgCovVCw0wNTmwvRvgqP1JzBBJ6bhbNwEuoGmshHtw6NJFUcLIq9qeZIhFncLgNhipBskerlk68UFOw1u7YpBJ6xxGlTUqTqi1Wzr5rmWuwg1Mam0EaWtubJaWHC000shOujwIoMfJ02eUYD+ZfCo2DxW9ZI1LXyAjAkBXneAew5BDU7NGACvsOpaHtP23d7WBi4VYnXBd99DGw/sQZCAdUVPDJudjTcDEeDqYC8gE+x3zYzdvcuDDTahUOHGKnyexgAgaD08wYiErakdmMxkBreoe2cHUj6Sd5zgvhQ0Mgx8vfKDN1ivGABqgbO7cd7nOB301wEfY4s6OdjaRJziRxRaKM0HKQIddBaBx/bJKi3roIFFxR2Z4ocskzAmtDcxcpNXph6sC+RAAxA6aeqRiUm7C57pifvjrYCh4QSyRSthBPiT5afR7jxj9yCvx+rHYFAsR0SQ3FqowDG7rQIMwp4IeGz3yS+hYk8Dw5VrsaCSmJMfEvkMiDOuYa29tbRdo5qyMoDdaVW1d/YPW0tQijfP6+py0/9CNpD3xyZOHtrQ0Z9ubtP2h/1gSWF1XV6uAiM9HZwfz59AYy3rLNfXYt7/zfQW2BAgEs7Satba3q+V74slju3b9qi3MPrPSYclS6Ro7c/aUvfPuO5oDk08n7e7dewIxdra27OToiAKxh4/u29Opx7Zf2FXHCWC+d+2Yxrqwj1SKt0FWl2Hj1dvGxqptSOsemZ2i1lA18x+ZqHAvaXOE2eBm1C51JnZoAMyYB9HjwgsztBoWRItqbK7zVuQUra10wSCtVFSg7wVw8wAAIABJREFUF02Famsy1tnZIzZ7Jo38w550aGFjE4xjRAfIi2npwgKtf0XrRke3uVnmnBioYqxaXUWRtMUaQtvhzMyk1dRQoN2xJxPj1tFeby2NdbqPel6CrpCUzgDJk+1sWVUC75Eq6+nptK7udu1XBHgE/9PTs0rkdnf2bXYWI+KMpTPIzmSsrbPOrGrHSsU9/DVtbWnPaqqbrbCbsI3VXUsYZq/9dvmdYXs6f1P6fxRcyNtLeymbfVqypZmyzoLtHXxZONs29bpnznuASeCca0zbbmHNUjUlO3lyWN0mH330K6tOAHQUbXERtk+dFdliMTAtogNaEjO4Jluylu6MpTJJW1/NW1dXr+3sbtv0zKQVigVrb+2yRHWDZdKttrBI4XjVck1Jy9SXbHl5zlJVtUo45UGzRcdbXoHP9taOMz7L6JlnrK29VabxdC68cvGcgjZn7+9bfT1JNJJJLk/W2YExUaeY0bTiNjblrLu7w3K5OqtrqLWl1QV7ODFhD+5P20Bvh/V2tdnjB3M2NtqveS8D3t19ydFcuXrTJqdmxBx7+43X7H/9X/5n+/Cjf7C1jTWxOO/df2xV1d4dwnVjDkWhN51J2tr6kj2euG/dXTmrb6i1/t5B28tjSDxt6Qxa5lXW1zNkY6cGbGb6mU09WbWmXLtlMg0CvXjdxpYGW1iEJTNtIyOnLJdrkQ8DcwbjZs2VlgYVTXr7B2x3v2Dj95/Y0OBJe/utb1lzc4/t7pYsm222hw8mZDrGXn7uwlkv/re028E+nW71trG1aYvLc/bFlV/ZP/zip/oMJJuJqrSdOXnZ3nvn962jeVBrtjq1UTkHHLr3c+B4Y6jHbEeMe0AYrtml+I6dZ4oHnE1PwZ454MXBGiWr0WMkAvpfR+pQEhB0uwXci0XvBmWY+gHc//Rvf2L/+a9/ZA21KZn2MUkAjXW2BmNdGJ4COANwr8SJf0eJ4jIJAGvhwIYHe+zdt15XYe/h4yf2Nz/9e0uls4qtMrUpSwTgvlA8VKIo0z5ax2trrbu3T0Apcz9PoRIWl/6/ZPXNbfaP/vm/0tnAfivJwijQcszDiU9ZliRD7DN0ORjAEtZxPNs4r+KZdVBmTS/K7GxgZNj4///8t/9ZMcypsdNiQpKgYbiJL9DYyIgMozF0J25Q4girMvhHKc6rBK4RRgtyFbKZ9XbnqK8rkkuQDnHw3yUeAY/dNLHaqssHYrsB7npy7N4FDiQ5M3ppicJdVjFdKl1r8DrFzvXQP3SyHjHs9ZsYMCmehAXvIOdRz/HxZOv57CS+tOolx8hOL+Ywz8/PysX4e1Uu7cggNz5ejPhA1AFkVcFIjLN9q6WoEWSmBGiF+IW5Qd5DjIQUZtT7p4hDHALjnTOxoSGnOOCh/Hfw++hWck4i/8nHHwtoePXSJTEHx8fvKSdCG5pzin0XQzv0YkdOnBD5he5Oyfw11Ft9XVZrlNfn3hDPc8YBxHh3jhfcOaNh0169ek1xMpIb5Bzs43QuwUT88vPPbWN1TZKWXe0dgXBVEDFgEZ1mMY1Ttrq+rjkDkFqfyUjWtKmxwYkFEEFqEqHg5cVH154lf/MiEvOI66P4Rk4YgQ+Aec3JwM4kficpBwKKYInvcb7OvLk6rIXAtBcxWbc9sNoFzHjhyqX9iravjlWXVnWpsVDUlH8YEizOZI+vUwH/g6GrCouBuc/7sC7ZL2uSNQLOo9dJJFCRS8RuljgOIUX2GUncHyRwZGBayTUCeBpMiqPBaixqOrgfAHPWFO8dJSkCq86Xi+vY63nR8PaFNcT4uEhEAO7ZxyJ4Hzq6iR/1GrEwEHy9dEcCK/X4IeRQV2DehvOArkLFmXQPolcsCTAn+vBcADUIXdx74m2IUOR4NQHEjr55FP/nlldtfnld7F2kRHo6260unbJDCH6FXUupaOwdppIxpYh0aJZrbrX6XLNt7ORtcmbO5pfXrHhYbYnatBd98ZxBm766ynLZjIxB25oabGFmyq599YXMm/fyO8plyUfx17r06qt28ZVL2gvyuzt28/p1+/ijX+r66eKl84mcgLz3rXfetaaWVq3/a9eu28effmzJKiQ4omHwUX5XIVOyR+f37eSpU/b2O2/bydGTyp2d8fxARtIez1PEh1le1P7s68+7w9XRQ9k7dHnAqsX77nvf+566Nh9PPJK0DPuNDN7D3IFtfeGViwIGeY5Y/chRZTICJMnd7927JykMzhEVBYtFEayQyjl/4bxyfnKj69ev2eOJx2Ldag+Qb413E1P4gJ1PAZv8ROufOPTAJWMh8jx8+FixH+Ana8q17ikGZkTMe+XiRXVwdnW024P79+zO7Vt29erVsA9CZNoTUNw7MGhnz1+w7t5+yzY02gG662F+7+/tikj68S8/0D1PUSwORqbMaLr1Rk6dsROnzlljW6dt7RXt6fSsTT6b0b7S3tZqF8+dtramrNVWl+32tSs2fvemTT15bHu75BQHKmJVQ3BMZ+z8K6/ZG29/w5pbe6xsNXbv/kObmpyyxXmkhw4l1wRwP9DXIy+2ne0NFZCuX7tit25ctTREzJR3gNBZwFnBuQT5Cl898tUYGTic7uuVPSh21Lv3V7t1truhKGz85dUVMbcF9EP0zGRscGjYLl9+XWcTnYB0fVy/fl1FYgzN0fLn88UCHF3qxDQA0xSb2NsoHKczWUkWwuKvQXEgXSfCpPuCuKGsdqNSUcU7ZGIwwcXDbm5uXjEccSPzDLxk+MQJGxocVPcI56jIaDIqhliaF+AMw5suDDpcIPMA3DswfOQLEMH7ShE5SqBVegp9L60UIBhnrrlYVCcHbHPGHyKcuuFgvAegG7IGWInn8Mc8bqogBTaKsU+s19rWKrWG6DPIGiMH4fqJDRnnSKaLHS5I3bx2+bK98solAeJ8U/RnzfD+rBWROQMRR7hOWOOQBBrwpBgdszNnz0mSuIJDBoPaldUVe/Lkqb6ZH8Iy95wgxmtRmIGpT2zjsj+jQdIorbjSz1onLbAPsR+D+8o/YHVFxaj11VWRFrY2XTI5+kLxWWMRPfq+HNe5Z17S7QR+wPtX/fyr8Qo6FxnFRwXqowPTP2RwTn7h3zGw/Drw/L8XcP9iAFt533AHvFBe4QF93cMrv38xQav8fwDu9VqqiLlWlOvQOyDo0i3xOyQ1ChxcKiO6g9O6AQOdCjUVNWQlCEABOjY31y2/t6NEArAY1jTszL09ngPjFfkL9O1pZfZ2MCc5RK16r8YIdJYMTpw4pUoVSYBeZF4EXXstqCgBVHHZjvUJDDMdWM41Ud1x9qhaOTksD0uu7dSEvpUzp1fXVzXRaTmhqkziLBaKBsjZWDA+XePcDT6VuAIOHBRd7gWWPhrJBMDSSubfvtmIVxcOYj1XAWcwGHnhp98zL/E4yB8Y0HpvWqXddNWrj7DSo3a+G1JyawHC03W1qnLCfpbxUdDcYqOi4MAd5/PkMB/JNYqdw//zntwHkpZzF87bs9lZuzt+Xwc5Mg+A9tn6tJicaHsXD2B258WY5d5TKKGqxoaMHwAGsqoWJwLIobbJQoXNrSAl6bpl3B8MgblmxpQDSe1DeVjjHBTILFEwSArY9xZcZ8ur5SwUfkiOaHmEfc/4ERQiiQCDGPYTzICp6RmBlNxvdHMPLZgcEQzCBqmrU1WW1kM2LjEKllb0e16HAI/EDzdwNl9nrQdrp9h6GwAEze9wcABsY1bF4RgN8ryDxNdqLNp4EYIDxxOqWNCJi98Tg2PSNiGg8QJRtYCSyEaLwH4Ejgi0AJL3d7xrwCut3nHD/PXg8fkuFp4TjXkJ0vn2VmdPFGCNeweBH+eMmZhwQbpBGonVSQXM3DMSJf6fA7w+mxO7inuOfBKSFYOjo7a+vqWiSK6hSYEiByXg6p27N219fVlsMLYz9NGzdbViQhIMoeEPQKk1WWa+VVmhmLDevmH7wQ9+YG+9/bYCHFrUkEB48GDcbty4aZPT01bY21cA1Nndbd/61rftnXffUycB2u4cehQfVpcXbB19w50Ne/Twnj2auG9NzVl75dJ5W1qet5nZacmO6WArH6qqDVOZVty5mWkVutDmdLaCd9qUtC68DS2XQ6uwSSAVz9f6Vau6t5c7s9S16zlcSdph9CnAo/CURaOzRiaipHYwkyhmUm0n4IBRzBihyc3aKuyXbWlh1SYeT9rK8rrW75nTZ2xsZEzzaGFxxja3Vqyzq00BXE1N1ubnVm19Y8+yda02PHTaTp85r9bDK9e+0uPRKn86cc/SqaJ1d7aoi4Oui50dL+QwN/L5bRXR6OjFBBSNe66T93/zzTcEml+/cVNALPF/Ps/3gdXXUxgqWaJm36oTexpDNPXL+7VWW91iOxuHtruJ3m7SWloz1ti1b91DaZuYeGpbm3lrbWyw1qZu29tosvu3lqS7vr8Psz9hDY21dupsjw2PdqtISNJWLBdsdKzXDg/3LJutVeB99ep1293ct472fmuo67QTw+dl6Do+/thm52c1/8A26hoS1tpZZy2dTba6smt1dc26h+MP7shgfGhw1PbzCZuaWrfDcsrKVQVraORoWbfNzTVLV8PkGbWtzR2tUfZU9O3Zw9nfScBY5+ybGO8CRK2trWlvZMyRL0omS9be2WxjYyfs7t070t3v7IBpzvVOaI5QdBoc7LPegW7b3F2X98Ctm3esqSFrLbl6W1ncUuI9emLYzTerEtbY3GbjDx/b9LM57WXDA/128cJ5sT4AuV1Kwc+6peUVSWMhkQSzi3sMY4o9D1mfrk5Mc1tte6tgt+5ct87ujAxkYcPU19Mlsisj36GhE/bJLx/Y5vqmXb58UTqeyPgRtlA0nn5GKzi69Qc2MflUBYHWtjp1tvT2DVpzS7dNTs1bujZno6MXrLNzyIYGT1s6nbPHE1P24QcfqpiH3Fh7R7tih53tA+vqGlDiQgL8xZef2f3x25JeYvg5ky5deMO+8+0fWsLSktVC+559UZ1VBx7XxD37KLALqY8C9JLtqVvxSPojSmXxXPaS2P0kBlyIFSttwiGG4tfegXdkzHk8kIyM+4CohQ484hMH7v/6L/6T/ey//I3lMrWWDMVvgY0YmydcN/0Ama7Qrk2cSOeQA+POLuetJfN/sGetzfX2g+9/xyjyMld+8tO/E3CPnEMGnyH8aQBsDkqWrOFMcRY079fR3SNwgDHZ3YdIQYdSWuPQ0Nxh/+M/+1N1y0ieRiBfQD0A+gKKfBynLpeP2L20+RGzuLmlM6ooJjKfiPFg2N+8e9PqGhssUZtQ7Mte25DNiZBw/txZwx8GqSmAVMBaYkrk0ehiclZmdBI4knn05NzBahJncedFenHpPa43thoTA8RuC53XsEdFrtm3qhLfDti6DGRR0n7EOnjIiJAgCRaYZU0uP1Gbcs3u8A2RwgvBDpcfAYgB1xeZRyfPc7mIYvhATFDCFsBB1jtfLjPg809MUu5pkJyJ7HeRByRRFAAwdSc6Iz7K/8TcQK8ZQHvWCX+XFAgIH7KMBUhEAL2wwAAdkkqGkXqApca+wLjcunlbjz918pQN9PfZwty8ZEDb29vs3NlzujP3x8cV/5w4MaSkljgGeTuAHgg/nBHIQnHvxIjE84v1SJdD+AkggXfM7du3FZPAamXP9/iqaA8fPhJAD8A5dnJMjwGEAez/9NPPbGpqUo8FTCHmIs9ibkKCUJcdedJB0erSdZapdVajs69hqtMBfGgk8XuwlKv87Kdzi7hV7LrI5JMevec05D56LuSYcO9ksMpjkhi8+l5+XL86UH4rsK96rAPZKXbkGN134fVkCMyeGKRtHFhxlqk0iQ8PbV8+YuwHnht6MSCA9kqk4jU4w57/j3GtMxRdHkHnzv9P23t+x5Vl2Z0nAATCwHvvSQAk6E1mV2V2Vle1LblRa1o901ozo39KH3s0kqa1xklLbdRdrfKVlclMMukNCMKDAAiPgIuAiUDErN8+94Go7CyNNLMGayHJBIHAi/fuPfecffbZO1wPv4PaKfKoipiMNHcdO/eGQeSBwZuImPZnk0UCU2GGey2jRp8kDAJDNjSRojXv4mL+4az591iEa1L7ZIp23XlZHAHZgU1/btd5HIsIcEHq1KloinXO1nUNbMlxaM+4hII3QOSKq6viGav2ABMQaz0h5rpWUSwmsI54wftk/0REQHTdWSPcR+QUPdd38pHqLOlZww7mvMCrrGhLK+s2s7gsuRx0rmEjYwaLMeji3IydsnePsoppANfkfFzD8KUrdmF41CqS1bae2bXFd2uWOchZHE8TpB+KBauQ0XrJaqvTNtjXZa1N9ba9sWqP7n8h8D7JVAkNPvxJ2jvsxvWbdu3GDe0f6n58ImjIAqDjscKfAOCAY9/6+GNraGqWMSiEnc/u/VIT4tE0RSTZG56wn+8VNFdPBEx+8sknAvkAwgHMX7x8qVjjMR58gAlBB7GkG5/LSSJrZ2fXjuVf5PK8xAg8K77/B3+gvASA8MGDB2oq04iMpKQgmw2Pjtgn3/mOalS2HDki5wagIAx9GgiAihBm1GA+PdVrA6QDxgMMQsBCugZZHZoWko4L3jrp6mppp3/7o48EArKkqDtEUBHYW6laCeNW4ijSeLsA0soBi5pwItaRI45dvmRd7W22vPTWXo+/lGE2zUyaDtSATL3TuL985Zr19g8KuC8iuxN0/SGNAh5+9unPbWbqtSVDk5H1Tj7W0t5ho1euW/+FEWto67KtvawtrW3Y/OKy9joNp9ELg9bV1mQttWl78/KpvXn1zOZnpiR/A67BdbO2E6kaG7wwYh9++zvW2oHOfb29fo300Jz8ALRuEnEb6Ou23u4ua2lqkETl3Awa/M/s2dPHmmgEvOesp4HY39crwhvkS54Pz5UYHPn7RXEsYjLzHGFZ43HCFAZAP415iCZMCtNIZeqJ/KipuVUTH5wtkJLAtp49fWqzMzO2vrZqueyBmlWES5oJ1NUd7W1ar1fGrqpZrGYLcjl4LOIlFcnnhEYC9zDSO2eyhcbX8uKiWOdIqc7Ozgm4Z9rbJSNPbXBoSOB9Z0eHZD15Tzxv1hD1Eg2GuZkZW15ektwLpEPAe6IMOZ4boHpQj6TIaE6fyZIFj0fuGTliZKpMLGINE99p0CPXQ04AcYPzm3sIUcMZ72AwPhVzvvmqKaJ02kZHR5UrIBPF9AP7HjwO8J/3jswOzTHY75zVEdGOy+b93r59W5/kkLxPGhyw72HdCwfQmXc2m+kqDuUV1tzSrFxTHgF9/fJCcNzUZaRpxlErzczO6hMSpfTyswcB50VKiQZ+nbTyhwaH9Dy4H6iJ8P7c3zGrmINSAN9P3gGhmjUDeL8nNRbPVfiaE7xRdnB5cGK3S156Q1+kEc6Leiatm0QQxoch9uOvJpynEQ7G8393lPi9lr0nzUH/89zXoyP2P8e2P88giUb9/h+R9f+Kbzj/u79+HZ6Ynfs4R9t6T57xxMAzBR+a87fvnUg+1Cw+06yMdNejhCIkUWU+6qcEq+AO4+gvsalIhDGiBVgC9Ea7ng2LVjwJDZQrvr61tWaZDFIKK7a5iWnTkTNB0ENX8+C92Q8JqpLyUEBEhVRk5OrSOUF6JhjWRo9b90XmHoGNH2R3BNwn4pauTgrQgH3uJlEu38LBhnxOpFvJtQEmO/iLJiUAPhrWPmbCzVcCC4AfB1zik6CDtqRreLtW+7Hlj/Iq6CJDWHXPVNAErltoVJxvIkXMrL/TiBFrqEyL34ss2EUuM6RCOhhfiXkbSfYwslhZbpVJZFNg3LvBrjp2NdViwAOcoV9JkgdjEFCxrgbNMTeD4vehA3b95nV78vypjU9M2OzcrJo1MNPTjDum0Hsn2T1W88aBZm/cRCxwzGbdiLdCCQ33iefNs5aWIQhmqagxHG4yr4m5Il1iDm8ShzU08xjfJVmrSMjIEWmanW1nucNC4Jl4YObesM7Q4KuylqDhxbNDpxajVIIuhrgrK+syPwX0kdP6CU7rMO4dPCXINjY1qQtN8UZQhOnIc+fAZewIDeelpWUVXTR3PJlz3fczz7hQnETNKQpWtK25ZoqJ6IPEhqI0Angi+Sc1kAKYE0kfaWwXVl1wgncQwPXDBJQD7DL5gpNqiHcRiODr1zvdMML5OQ5VxvW8ieHd1ohjd16mIdLQR2+QgkEMGdYSbL8yk1QSz1ayTGUmPTYADe4P3WWSjWj0r3h8KtmPWgyZGRuEkcoz5DnLkDilBk1tNRrHbtjH+iWmMfI3M/vGUgkMYdFxR1bKzXRVPJww8eMjZMVSuWUPYTXQFKrW6OXv/t7v6gBmHywuL+ngXlh4a8+fPZeMU1k8IQmf3/u9P7Dv/Nb31DCisdDW5mOKTx+/tIf3v7DqKvZV0p49f2gPH31hB9ktq63DwBQQ2AspHWYq6stVnMCyh7HEY+LwrpTcVLkVaEYhBZFIKZEC6OLNekFNgeKMe2cYuvE075Gf2dtF3gvfiXKrqar2ccpq/B+ytrW1rrUtuRvtbSRJaqyjvV0Nkp3Mvh0dEq9cnmY3s2vHR8h8UexyLfWWrga0Y4SvJLZ4V3evAHDY5lXpRuvs6Le2jh4V3yT+6Sp0Sks2OzNu89OvrMzyagymU1W2ubkj4KW1rVn7fWd3w07yh2KEb2+jjx+3js52sYAoMB89fmpvl1YVpyoT9QIEiTtlcXwoNi2fz1pjfbX05bfXjs1Oa6yQq7DDAwDTU8npDIwlrKG9KFA7fwyqWLLaVLtVFHvtxRMaeBnJLTGhUFtfaV29VVaRIImOibEAqN/WUWu1dQnr6my3Dz+4a//zn/5r21rds6aGLqsoq7WO9gvW2tZnf/mXf2N7+zDMYE6cWkWiZJWJU6upI/mqtuGLY5Y7MPvxD58gJGeXrwxa9jBr09NLVpmosSy+DHZoVr6nCYr6NBNRTCEcyyOCdYCZM8k4Mc5je5VAw5rqKgHusOiTqRoVScRsipyOnnr7/d//2CYmXuu1UEHZ3t61jXWasazHmPX0dltTS6Nt7pJEFuz48MTKacgyWVUyGbXBEEXmYXJ61mrrG6w8nrTG5mY1tHhGjOVi8kTMh81Fswh2B8UAerFrqxuWSqSVWFLgkZhz71PpCuvsahcbdXLqjdU3JC1VhSEgxl2V1tJSpzXFGt1cz9jS4pZdGrkuJh1NFK6fYkD6qkYjkeZQ0Xb2Nqx/oN3K4wUrq6i0wcEx29o+sMXFdUsmYNBcs9q6Nquvb7WG+la7/+Chxr0BvhoaafRe0Ne7uwesu6dfRTiTOeynubk3tpVZDTq0lwTaVsQqbXlxw65f+0hnrkaP0WEOMdzH6j0vi4qyyB8F5WZn3zq7np+R/03UlBVz1KduorxWEivnmv1RsREB938np4h8Ur9JKidVaf/uf/+39suf/tiqKivEhqQ407kTxR5AcnKMcHbp2il2Iia/piJhjcbtOLdnpcKR/dF/+49UeIxPTttf//DHzrgvmqWYTBDj/thyR3nJmAEYRcB9c1t7MEIzOwLYCXJw3JP6pnb7b/7pf69mkBeG7wFHl1MMGbO4F0jlwOh1o8TItMzvjZ/3FBGQIvhAInIOk7K3c/Zq5rVVJMrtg7sf6HwFKKfptLuNp4JPYHZ2dAmEQfpmZXnVutq71TTz13cA3c9rn2Q7KwgjCL/k5rEl3geNjJO8HeQOgsZrXI0NCAysJ6Yt+cSEMVGO5MOeJALJmQA8eT/sLeTsOGc4O3htgNBUTY3YquRdygG8Y2rJVOIsd0CWhTyQDzE3mSANOQxf0xReGP92Y3oYdbD3OF/cM0qNkMCSg9nHM9WiRxoyyEXxu6MpA3lF5Y8tVnJpIUAsjLMp/siR8NnazmRU0wjsODlRPZJKpGzowqCIQPPzCyrs8SAgDiBxgZ4zY+FMTpFbLb1dFIGH4jGdTipnliRdALO5Hs5HagTproe9xTOjjvBGPHrvFMvHiqXkDDBJxeJrqNf6AHT4xS9+YY+fPNb66O3t0bOjscI+QrMexiw5JhMb3HOAC14TkpIaHQFcBNjBRwPmc1BxUqwDnCXnobiOGjwqVUox1SGrgAHrWyr6YBciIegsaQBVzx00vUHeGqRqIhAkAi4A2gXeFMgpw4QNYDl1V2CSC/ym8SiJljMRpsAgR1rGBTM0MR1A+AiQpxYlF+ae8MHEJYxrGI+sU9/HgUASAd9h9iP6urTmFQ+9tmXX8/PUeFG9H9VXvFeaLD4VE3ynQqPCG1SMCDjbWa8bknMHUogTJmKEJporPY8WQBGmZj2H94kBmf0FWVefsnX5XjEatT9C0yAA8l63h/I9APRR/PAwEvwVAnAlwkz4MrI87D38kqqZOqX+lc6+C3UjU7O7n7PMwaEapDl5+ZSkOY/MTGdrk9XXpATYqAYuIlXmNRX7GY8Zfj31M6QB972qkw712upqmI4oiPTCfSIWRgaQ61vbNj47Z/miWWdnh7W2NEmP/NXzJ/b8yWPp0TOZJZZ+mPzAUP7azdt2/dZda2rvst3skc0trdj61q4V0fEvjzNvbWX5I+1HjEb7ujuso6XBcvs79tUXn9uj+1+KsEJtQ9wG9L5585Y004nNMoze2rK/+PO/tP393XCGQW6MW//gkN24fVvAMRJ8kxOT9sX9L3QuuPSST0jxJ7kJ5wDrGxyEM52c5+4Hd8XMpUaEGITczt7ursvU6Owt2hhmlaOjktaiFpianLSZ6Vln69KSCM134sT3v/993VOu+94XX9jcwoLkSIQVxWKaEicGfee3fkuEB9YOslzkH0yXAyi+fPXSFt++lYwHZ7pfa1oyPIDpNDCJSzQZAO6dfOXsZepZ9M0vDo/Yx598ovqVmlGSIkxhVFKrVWvNM/U5Mztn468n9Ho8T66Tt82ZNHzxot24fk1NHKSYJ16/sufPn0nNAVYuYCHmstQZw6OX7eLIJUtX1+q5AyBHzdrM9oY9fnTfnj95ZEmk/aSvnbfFFlFLAAAgAElEQVR4ZdIamlrs0tUb1jc0Yu29A7axk7XVrR1bWl1TbsgzGOrtsZ72FmusSdjy/LS9evrYlpGY3HAw3rdkmSWraqy1vdu+/Zvftd6BEUvXNtvU9Jy9fjMlnXu8vKrSKeuROW2f1iNxb/LNK3vz+qVNjI9r+iOZwKTbSbSXRmke9whwhWhDzgnbm5qFb5CPg5pvLpPMOuP5SyZUZ/2RpHqYHEd6Uz1sMKpEQk2PGzdu2pUrV62ppUlr4fGjxzY5MWHr66syHAe34XnAaOf1Otvb1WC+cOGiwFyXLINEULI8crxqVhP7iAWO8UQa+TS98idHtrayIsY9cjmzc/MOvEv60JUlAJsxV+3q7rL2jjadiWBp1OxIlcJWfzMxobWKVDd5hTC6oCjBmUxjjTPc8ROPvTQsIhNwqVcU8iIa06Q4OTo8k6BzNnuZdbR3ipQDVsRZzxpWw0xywhEB1nO3iOTA/qLxjVwsxvHslVSQdSQfox4DC6IxRhMAmTymCHR94H9BZu7q1at289Yt5RxLb5f0XpGEBevS7w96+Ir9ZWXan5BXyBPwBoBpz/7ma8JpNclbdJWQw0PhGORCrAspphz6dC7riaYORCSabryONzAaVZtxL5EwpoHEzzg7v1o5CvebdQLpkloSuVlI2UxZANqDPUjRIV9QvHR5Xc9NWEsQHjGY5prBzeTR8OMHr0tfL07OY9xnwNi5L0bA+PmCJzrkv+ln3zPZA8j9zYOj3/Sj/7997dfL7oS2QpjQU3IdEu2oeHSgzztKJHpKpIJ+fMTG509Ac5fJyQi0Z9N393Qr4KB1DqNTY9ZlfC9ds33JQMA4XVldstXVd7a2vqJNCzubAy4Nk+sMuIed7uAhY3bRSGvUMYu6ZhpdEXjvhVWUtGgyQMxT19NXkRTMDiVvk6oUaM/ne9AzZjF0309cNoCgAEPdmROeoEbGs4DNahzIiMYLQ5krVAAYp6UFHbHhtHCPTuwwe6hPwENJjhB4wsb1WtJZFue7eVFiecbkD6tGXw+mIa6PWAxj4YAZsFTYtC6fogZIYPqrwKJJkkxYfQP6ZPXqELIRAflyaIkfHmm8mCSDUcLqdLUSGg56TF+v3bhmHZ0ddu/BPRufGBcLiCAHcA/rSJi74W3g2umuteqJKfcWcB2msetqVSsgAnwD3rMmCSAAjLw/Gjx8Dc0xRnhJhnkeyBfxSRGnxkk5BqQmvXt00wHRuV6YURp9D6whB0rjmhqA0cB4DiCVjwl12fFxQcaRc/Nv1ZSSxjiST+a6b7wzEiS6k7BaAe3fs+Bc9oRgR0AGkEaTnDjLISf2jzrDkSGWP0w32PNk3rU332sjcj8jFlRkOOz/X9IajRj3KtyiaY9fmRry/SwpplAEAdz7hIsz4lwvv6hr5/u0/mBJim2Eq7sXsa5770VM1C2OJIhUdGBOJomOopIHGDaRWdHg0ICaSoBeTOV44whjTZ59Ttra7BE0gDUpwX2hcPKBEIvhh5Go1DjbwMAFq61BzipvNIB4BnS2T44x0d63dyuLZqWCNTQ4C06GyMcn+h4lOvGEmEske8cFng0gIAyDSrmqX75yRZ1fkkySJaY7ZmfmVPADOrW0tdvtW3fte9/7HevvvyCwhsNrZXXNfvmLX9rM9KR1tDVZR0eLLS3N289//iM7Otyx7d01K50eWWNTraWqEgIhAF1I1FPpuAoe1hX3g6aUM44rLI+xcbxSzQkKTGKaADxYQ2F8PGI50tQiJqlhZaYYDWBJbAIUZT83MFFUZAxwXfrm5eiIAuBIL9HH/spjFbabydlx7tTS1WjdVWmPoeud2c5aJnOgPQ1rub4hbfFkmc4AGNNIANXXN8mDwixudfVNZ8lBc0ujjDvXVhbt6CBjMRpSQeYqn3f9ZYATmsCVSdYZa+rUVleXFU9olsHogu0EY6C2vt7WNzbtJA+oVG1bm9vW2JIW2x4Jga7OButo7bCVhX07OohbPhe37N6JHeWOrWi79tHv99vgpTqZ7y3MbdjhQd5aG7ttfzNlywtZOznJWb5waEU7sbqGShu4WG+1DXHLHhxZvnhkF4e7rbGJZjXJUc7KY+X2858+sWRFwupr2+xgr2QN9T2WSjbaVw8fK07W1lVbbV3a9nM7trK2aK2tDdbd3a6Y1NbWYROvZ+zZ8ynr6WnX9ABjlv39fZJLKhSPrX+o2arr6+wv/uKxbW3n9DzTKQCwovTzM5ldSyNtVu7AIUwcDL4YbSRZRLud5zQ3P2OZnT3r7K6xf/yH3xWwj5n21taebW/tWnmZT7+QsLW2tVp7Z4fVtzT5OQUT7eTIsvsZKxZObH9nR2c4psdL71YEQNQ0NtiFC8NWKJTs3uePrbqqUmcNbJa1tS1LJivs44+/LZCwt6fXZqZmLV6WsOpUjTT9WVO1DWl78vSBtbej53pV8fn+/a/sybNn1tRUaYk4huNxa2pJKpacHBXF7Lp8acy6uvpklEujvaGhxmqqa212dlks47HL1+zZs0fW1FplVnYoE6+Ozl4ZE8souTxpLa09lko3WG1NszW1dOqePH/xSlMDAEGYS+NB0NTYagMDg/bq1Qt7Of7Menra7OBgyw5P0LomQa2xbBaT7Cprbuy2rrabYvU4+83lzKLpJPax2Lfy8IlkJJCvQP7NzxA1f4MhI/vVtaRdP9plYYJcTWAjf/3/f11OTANGZ8I5qRzZwMdK0h/+P/7s39jnv/ipJctjVhmjgR0/G9eNklnyGY1Aw74/cTM5ckyfrgoAVaFk+zsZOz3J2j/7kz9SofR6atZ+8OOfWEUSsL0kqRy5W5BnHp5oJJsGuCRxkknp3AI28pGXZM+pngnnFIZz/+iP/kTAn/ISycr5VCcgivPaOeMcuHdUzAkUgQv+nvUeAHYntjg5YnFx0V6Mv7Anrx5b7jgncIPJRMApAJzM9o7Ox77eXhu+OKKGLvJN2xsZu3bpmvIqTQDKGNHPUve5AZjHjNfJIoArmtooK2k6EVCQBhgsLMAFTNAAdCHQsH94TQrltpYmq62u0r0gr+Oc1WQWDQgKKMnqlLmk4glnMqZ7FTY+Pi4GFPIt3M/dzI6mu5hOU05TFlP+B6hVURm33dyhCA/cd87z5qZm/U5Yf/w++Q7AqoPks5vRJCR7H08CmgfkE4DtgHlOLsYA7UDPyxvxMeWW7OeBvgFNbC7Mv5UWM4A3E5IAGrBFb1y/LpALIgAm2TSCMUmniUbTwrVhXbsdNjpMPhEgonoN9j/GzhAE5BEDe98LJUCHg+yB5AVk6hca5Pc+/8wePPhK6x2QDXD+MOcgwxf3v7SXL17o2QqcR4c5n5dnFh4u6NZKCxtQWkC0Nz5Y74D9gMCaSKAGodBNJNw7LORXInKEhgerV2xmwOOgha8GtifiHkuCrBHGlDlIRMfo41fKOwemPZ8CrcMwjmvkuiaw4+LeBHS9d5clpaFfKlW4KWRgh5/VnpGBa5BsceA+7LUgza76krxYAPl7fzJ+ofLVYFYrgIiJZ0Cg4G8WBp7P2PNe+4VcMfIKCc+Pf5Ded/A1iJofkf8H7xvwixyLvN1rKZcnOZtoDbk1zRtJToUJEo+tgW0f90ZmBNzzLJjs8xzfiV/sJU2KK+eJJp8ikllRTcIyTU6+rwP5ecdqggGuSFsOZgdiu5OgygBkcwJRuCbyOPZMfW2NtOLLiidWzB9ZmXJs9M8r1bA+KsYsly8JvM/sUtPvSAO+q7XF+ns79bM725sC4skvIaoQm4gdnMvoU0tbOxCvqLs+v/eZ9iXEKq8N3DeCPfTBnTvWPzBgO/v79mZuwY5OiwLsWpsabW9n2x7ev2fjL54J9KyUXrZHaCR1YPj2DgzZtZt3BLxCall4t2EbmT07OKSR7QzvCmOitmDV6aR1tjVbV2uzJMSePPjCnnz1wA4P9s+mPZiQBrhHvx7zZeIU8ffP//wvBICi2cw5yBodFHB/x4aGh3WG8B7vP3ggQE6NLpEhS4q75F3tHR2K7ZxZ1K1IxrV3tlt7a5tiJYadz549VUylrhShKlaya9evy8R2cGBAZ+j01JSID9NT08JF+IykqwDkIZ0BhH5+7548NYjp0V5MpJJi0n77299SjqmJE7HHStKsBrDnZ2CIU5PIF0Ugcszu3rlr165fs76+Xns9MaEzYmZmNjD6JbKtmrW1tU3TCLfv3hUol80dCrBkHSXQX6+lRvKGz9ulZXv+/IVkfTCpjbzdwHjwZLp966Z1d3UKbH8zMS65HKYCiFGSDDktWk/fgA0Nj9rlsWsC7nkdAGTVs4W8bW6u2sT4c3vw5edWHisaQ+asQ3wskulqMe4Hhkets2/IDo6LtrmbtcV3q4rL3B+aPX3If6bKLbO+bM8fPbCluWnbWH0ngN1DWZleq7ah2T765Ht2cfSaVSRrZVD7cvyN7ufB/p5kyNDtHxrss/qaGoH046+e2cT4S5uFxb+zJdKq9nKxaKMjsNvHdE5DKAJwBcClGeJTavgKON4YxZOrV6+JDMc+5Cx4uzBvy+8cKD6krqOpCDmrMimde8B78q7Gpkb3RnjyVKa5MKdpcBDgNeFcXW3tba2aFBkcGNTkqxoHsTLVdzTrDo9OdAZUV9cJ+xLYS32q5ljB8kdHtrWxbm8XFiQdx8QiNTvnjxrgxaLy4cELQ4oPxBTwHk3mnDpBGEIeaw/gn1iifRb2JLUua66ltc06OrtkWExeQiOBCQudW2au/Z/dt82NNZubnrTVd4uKmZrpDmoTLa2tvkckRVSSLDbYFFhfhIWenYFhrzOZwu+lOdbb26eYy/tnH9F0ANcCC8LcFklxpiF4T8JQguwYj5OfvXPnjkBz5Hf5hOgE454aPiI+cK7QGAak53o7OjqVY9D84NloGlGqHGA+lVpHrBNizLuVFSlERE0AzlnJboOXYdCdZDq7Ucoj1EsRzrO5sRk08leUA0GKrap2fLCutlbkARpv/OmTfchZHyrP8oYHuTbel2CuEJvdcwF8TgocNOVPggrHT76aOIdhv//rOVL6rwXPHUd9z8g/D4Z/HRiPut/vmfcRiP/rIfT/WtQ+AnP/S38uuv5v/H6SADG0PBGIisCIneu/671JmoDFoHPoxkJsSBzUXZqFRJmOO4VES1uLmPZoS6I1Jl38I8DgrK2vr9jbpXlbXoahv2iZnW2xmKXniLYtWpvBkZ0FQHIBaC8N6JD8cNhRcMi0I8jWkGRJ7z7oh0cAuIyRYjBi3fQ2ktDh9wBcIxkBcO9j+ySpDsBnsxw6jIzFXK89TAO7MbwXeZEbtRLY0AlzzVEHSR1gQy7GR67ZdLreY58SgNFckmFbiMFBf10j8DKaPee4HI0Mhz/1fELCyO+LinkVpMHdXePCjCmHr0mjUSaQ+Av4eCggGixKkgwOTbroKq7yBTF7SWJgRWPoyXXSCcR04+atG0xW2i8++4W9fvPa3i4uKNCznmAPUyxx78RWE2juY8C8ru4J45hKaN9rUYoFjX5tJeBgtY9LJRIq5BhzFk+L50vSX+4aW3yQRDc1toROcMwy23u2sb6lg4GAAWjgumTeRIhMbwFNurs75XWQPzkVGIiZHYUNcjk8f2nYMf5cRI+ctewyKwBZkVwN4DHXS1JB4sQ6ZG1yfTByo1HdiFHjz8ffd1Q4cHAJcKX5RHIeJIlInqJusWJMMBv2sXMH7t0QKTIk9OkUZ+RHzTePAO+bQWEcPmilKakWywp9SiYl/MM7toEFFPTVlOyFqRB9zzlTxKhQjw6EaAwVAJa4MHaFaQYfUQdAzO3n9H4q2feB5U8+BAvlYD/nEgckYoUgJwXLM4H+H34LaelSQ3xobW23rq5uJRmMaqHVhynsafHE6utrlTwQC4lD7ueA1juJKWu10mIkGYmURtyRq4E50D84qO65utU52OqVMvxcX9vQvwNiY8bz4Qffsu9//x+oINzYyKiJtLK6Iod1GgdMFO3ublojhptxs3/zv/6pWOSdnZhiO/t+n+70MQVH0Tq72wXQ0uyh205XnsCXQ4vutGhV6aTYM6wxH3N35qYbyLnsAGsCEBJQK5FMaf0JkNeohSfsgCzEW5qp/H6DAS5wCHmPkpoFAIpH2YKVTsuttr7O6usbra6mwYaHL9n83FubnV3QNTA9UCzlLVVFA9QZdMRW2B/cv4OsMwnRRaTRwCQWJkgFpCVSKYsVSzIEhQlIAkIjmLMina60mtqUdfe0WVV1QmuH62a97+8dKMFu62qx/v4eezM5ay9eTFtlZVrSI43N1ZZInapwGLnQYxcvjNr85KatLh3Y7uax7e0cWyUj3Ikj6xursKHRZiVwq+8ytpfJWXmp2qZf5Sx/lLR8PmfH+ZxZWd6aW5M2PNZiXb2Nig+HRwc2eLHTamo4ZzAfO9Z59ZMffWHlVmWxYtreLaNxX2eJeJ20hdkfyCZdvjJicwvT9ur1c5l/j41dpiVo8cqSLSzM29TUotXXV1t7e4OSrq7uDj1v4hVNnqnZFfv03mtLV9UrrskgfjNj5eU0RSusmqkMGcBXWjF/KvatN7KL1tPdY13dLZbZXbaDXMaaWwCyR2x9bdv293K2uspIdkGsMED3Fy9eCmATeJpC6qNotemkXR65KMO3zNa6HWb3rbGxXmzguberVp4w+R60d3ZaZufAFubWrLY2ad09vVqzL55P2mkxK18AinMaKdWptJVOY5Ysx5yr3CrScbtxZ8y2d1c0vrt/cGj1tU2KIeMTz6wsFre6ml7t8Zb2SmnOLy1sWi0xp63djo9PVTx1drZYeXneFpfmbWN92+rq2mzs8g179vSRzS5M2MilbiWg2UMKsgrd75KVW7q6Tvd3ZPSaZTJZe/t2xSriabty5ZpPZS1t2e/9zh+KEcxkwJs3z2x5ZcoqEwWrqU1YZ1erYlw2e2I7GfyA8jZ68ZYN9H5LrBYH8/w8Jv5G+vUO6HiL1MGAosG4jwoMlx3zybToIyKcRADW1/O+CKyPGgTf+O9iTp2JT4eiAnmSkrSC/+2/+pdnwD2tVcWJcEZE8Z5rAlDyKUM//3hNzkc1E4tmR9lD28tsWayUt3/+P/2JCqXxqWn74c8+tYpEWgV4CvmsMiaj8ooNlWiohkkDzu62zq6zQh5tdp07gK6np9bVd9H+/h/+sbS11UyWZAZMV4BSb5Rw4c5IdOaca8i7nnYkB+LNcGezaprxBDmsagH3z18+s5n5SdvP7tqVsSvW19snQBkyARIl6KHzntlDoyOjdkTxd3RiDTV1IhRQTJFzcd9gR4qVH4uJPNHW1qJcmGIJM/ma6pRYl3wNQoODC4xXw3ovChDhNd2rMjQpILEL/CVP9/euJk8wnyehIz5SmAJs8/XCiZus0Ugjn2c0mrOZgk9yPCdM9qQkNcNE3JvZWevo7hZIBAhNjJibmxN5J7Oz4xrYp0WxJSnuMjsZe7u0ZMOXRu3O7TtqdD64/5U1NNTJVA0GGVq2NdVpGUFynlFfQNag6cz98vfHZKLn2m6mx/8zcebeD8ppZMAo9183Aw6MYV6P3AZ9eSctnOq9z8xMy+ekpalJ18+PIv+BrMNf/dV/tL39Pbtz+7buD4X4zu6OPXn8xGamp5Wr0LQgX8vuIxGaExBDTkLccukcahmkLcnttQq1BTXKj7Z6yc9cmRLTsIvIF0HOQ1I70YQk+Z6SOiVqkgXSpIvOWSde8DxoCqkGEqvV5QcxgPe8G0JIhRopvNpZTRzyxrOJzVD8uGSUM+N1HaqBnMgE4qSGn2oN9ytWHipt93L5SESgv3LVsPdKJaSF8HzxZxSp8IhVKvY678X3sEtdvtfaP19rK0P8OqP/XM0kICMYpEa3zRuAyD4EyR9AdpHGvGHijTRvkL6vq97L6kRTRqwrgBSmI5H+IR8S2z6AV2L6BwIc7wNyik9tO3vTNd8xm/S8Xbm7TEr5u9fpNG+oQxLxhKReIzCbKTqAFkgpvDYgETGIvLG5CbPPHtUkyBcAOK6vLFoWaaXsvuJPsqrKWjq6rbmty+qa260yXWNH+VORRgDw6qvTAjCTleU2+Xrc7n/5hda+k3mQWooJWP7Wt35DgJueP/KN+YL9/NOfy/QS0Iv95RMATL51SOoQE8jsIWz5d3aYz2tSr621xd4tvtXE6sz0G8sfHToYhJHtYc6JNscFa2hus7Frt2zsxm2rbmixpbUte7e+bdu7B5YvUrMnrXhKY7AgMmBHS6N1t7VabTJujx/ck1ROZmNdwDD7BABsbOyKjY1dFQANvsAz+tGPfiTAnPeLhA3Pq6enz67duGlj165pv42/GrfHjx/Z/MK8eyQI8EzofY6Ojkh6S7USzSEmWgqsZfzb3C9u4s2EvXz5QpKqPBOwiqM88osX7cMPP7Thi8OKxzQDmeDhXOH5Uq9Itum0aHfv3rG7H3yo2ujel1/Y+OtxW11bOwM3OY85K3q6uxQfqIMgDxIDeB1iokta5IWzOPjtpD+8Ovi8dOmSvRoft/HXr+3N5KTLjxGnJNGJrKkb914au2xVYZIatjETYaxfgHtyUrxelldW7NXrCfv5p59qbbBGtQ9jMZ1vt27esP7eHjWfJ96M2+tXrzSJxHnK9+WOjqyzu9eGLozYpctXra6xSVrzEXBPJCInfTs3ZffvfWa5g13lEpJREQu70gaHR+zCyJh1Dw5bWaLKtg+O7e3SO5H+2Lv4LQz191jC8ra/vWbPH963t7NTtrm6rHXjvcxyS6Sqraa+0e58+JFdv/2hncaStrG1ay9fv7GVdyvKy5ubGqyjvdUGB/qsqaFO1zI3O2Wvnj+1hYU521hf0bmAMgWSW4P9/Xbz5g3FTvbZ9PSsQFMa2DSUOHt5H8RjngPYAY3rb/3GtwJecap1Sx3BXt5H4oTnJM/AhORUrl27Lk8CanOmw7568JVA5c2N9TMfSshofDKRhWwy64t4Qz0JWL9/kLOjE+SHkEiulX5+Z2e3pIJpIEQGtejmM1EyPzdrC3NzasIwyS75ZaYzi04axK9hYKDf2tpbJeMH+M2ZvrW5oUk1gHukqSJpMxqFvHcY24DnTL0O4HfX1GypKrwI4wKLhcnFncRBA3JjbUX3/uXzJyKlCLwPBxuAtK4dKUI1cE+dfa+zx6fD+H/UAXw6rCTwHH8MlCiQhIV9T34SL68QQYGpQORxFhfeOose1v3mhkvLBuyDeMD9BSehCTc7O6tPAP9IbtuxQaTtaoR3IXVEvOK9g9fxe4lbkEeIYeSqeNLxQV4ssnU2q/qGWOwydI5Fyc8qeGWRp7PXWGdqOBcKajSQH0FgZC1F6gzkUcITYN+nk4YngmO2nFWBgBoMapXVRHizVDD83gqwh7yZzYmIEfvpw9ffiF+fJR//JQh+qHDOF0aeuESJf2BtnOuQ6wK/UY/es57/Wjj/PGj/TWyp81/7+nV+U2GnrwXwPkoGBUkrmXM28FkzwvOW9yPXcmUOzP2QRHP4sVA1VqtknYWOaSgmn4yybknyZGNj1db5XF+xlZVlyx3CDOBZur49fxczqniq8VMWAYGDhRAZ4kZGmgL1QqHm7sQ+4qmkCxOlciRRAMziWhQcdq6lWVQx4qO2bIRy1y8senEjcAO20DFsITSYnD3mAKdrtNJtdIaWNzEiY55oLFKNkMCEZXG6ca7r2iuJDDQWmQErGDjzhnvORubgd1A3mJcGLfPoWfp6COObwcyGf6NoiWRVfD6UscYwih206Aj88GP4XpiaEYtXzGeYuei2JZLW2twiA1CNRpWcqeU/02Cjo8N2kNuzl+PPbXZ+1lZW3wX9wgDex2HG8zqM2fi4KsklhTxFp4x5SzE7OQZU9IkIDnACMkxQgkY9h0UdEj0JrR2Ad54VFRXPCVCcwM/1DA+PWndXj0bpNje2JHODCcf21pYkWNDtgx3CuvTRfhg2Hihh3DNNQCIdK/PiCckFWN+8Nt1TJhgYA8I4l1FCClmY0jxn7hXSInR8iQQwgRltorCTlEFknoUfQgDLBcCFQMu1EEg5mGB40zgp0yirN9Rocviz9E3L9xMQ+RqvX1WF3EJgbcn02RsC0ksMTR2BFmJwolmPLqkfAHx408eZP2e6uWrs+L+/jw+e+EQNu0jGKpJuODPHZX2HApqGEMV8E4lLR4eSGJoegBOABSqeUgC0tWKa84Fm7NbatuVP8ZyIKFQm0Nf3BqP6XjDSlIMp2NyClEWdntHa+qrtZLYtniBRdjkN11/lZ0h0fPoFQFKmWXR/gxyPCqACAESdEmYSkYcPH0vKZXt7x/Z20dSuVZJaU1NvPT399skn39Ha2dvLWldXj94Hvwsg4It7n0mr/YMPblpVutL+7N/+L/Z6/JnY2zU1KfdOiJ1KzuQkfyRTYEbP2N8HuZzuEbIq+dMTZzMFeTOSatZ+NF0ktlgo7GFmICEEaM9a4bXc2yBhe7s529vZV5yG1cB0AiAogHO8whtKJK2wuYgv+WOkE1LW0d5lzU1tVharsAsXLsjwc+INZrw+Uk9yiZdAPB6z4/yh5HCamh2IYo2SDNEY43kC8tAgLCCZhPRRGSaacSUpXCPsut7eDmtuqVNTN11F7D+QVAp75svPX0gvsLE5ba0djZY72rPZWcyOqqxULLeG+nprbW+wwumB7e1tWWdri42N3bbVt3s2+WrJNlcPLHeQt5p0ypJVp2ZVa5aoLlpfb7emMJgw2M+U29zEieUOYpbNblspRmOiwjq6a+zutwds4GKXra2u29LygvX0tlpbO0zLPTX2YDl8/stH1lTfaacnSXv5fN4KeYD9lO3u0cSI2e/9wfdseHTI7n91396tLYq5XFuLoS5TQ25Ce5SDLdZivT2DOoc6umCzHtr21o4dHORtfHLRZpe2VLyQjO1hyAoDB8Pn3IGAMZIpRqFhdW1vZbReYEsIqIsXrbuvxnr6G6yhsdrWN7ZtfnZbjU9G1mHrUziNjVyxv/2Pv2WaMY4AACAASURBVLDDA7Oa+iqrbQRYhTl6YDdvXrODg13LbG5ac2O9DfT12VcPH9qTF0tW1wRLHN1sGjaO5mA+DMMikuqK/BwwpNva2Lf+nk4rx1T84MQymX07PClZY3uTdfZgMoq8Eo0zzsgTNThqq9stjuHwyZENXoQwUGHDF66JmXaXIqoQs7/8qz+3uvpKq28qt4W3UwITe3qHrL6uxcbHn9tWZtGS6VMbGhg1K9TYT37yhV29PmovXr62nr5+Gx4ZtqELl6ympsn+xb/4VzY8csn6B0bsd3/nD6yqqtlSlYxGT9ny8qTNzDyxNzMPrbGZhi8MUTSuay2VarZcLmbH2TLr6hq1yyMfSjMU5v/xUfCiwPcgGJtHsTtiz6jprIm295KHnng7yPTrcrxfl95GjYLzIL7yvahhEIA4sT6R6ImZNdRW2Z/9639pP/nBX1tdOmVFJPmCaasYqnmfrKMA4yxg3UU+G8QuwHYxv/OnAu5PYVPGS/bH//SfyJT4qyfP7Bef37eKZI2mNZKAdtK4x2sF4MPPLAoQmped3T06cwGfmVyU3mqYuhy9csu++/1/7IW8cEWXEIsAvEguh7NMAJlG4iAT8L0AkqGBEWQwuOs0FPFnAkClKN7f27WtzLpVVgLIVor8QAFFvqHmxNGRACfOHKYxAIdgHgI983VY5431DSpwOJOYRIkkCphMUSMH/wN0qPOuYc71RyaPngNExYQTQ/jg/ouZGmTYIlkX6dwfHqoAo7CLGPhIIcJ2AxSEpa5GLwz1c/qwziL1e8nv53tgBZ+Q58rM03VquV08d3I4QAbAIM5Y4hDXxc/RhK5Mp0IDoSDpSHJ98pOojkFaAPkjQGxvOMixyPPocC1RnuNTFN6Qicg5zp47OTtLpcOay9n05JR98eU9TXp+/PHHOne59zRi/vw//AeB9D3d3XbtyhVl95A/0P5FtiMRrxAjGICF14Z1WUIzGS1gci08h6xoxyX0j/1c9AnHoNuuSZjISJoJXghBSGW6hjvXfHTCM6ZlaFaBLKkY1dH5DZDtbG81MEB/zmRgvCEWOOvOSmXKVjld3CU8ON3KvFAnx41ISORqDso72O55oZuxinUeaaAr/QxkoogUor7IqYB7EfrDelDOETx3ZKwbmJER0PG+ARC3Yr7M8PpTripTw/d7NZL+4plH+auTs0JRelannoVAb3gEspLXVF4n6d6QM0ojBQY+a9kbX4oRgESBwBXlvOdja7Q2xagPur9OenXN9mSSiQ7qAZcdANjwPNXZ9bCEqR/xjgFcoVnBdaFtXV2dll8M8opl5trNANaJONOrbgDszScfVVBThoYpZBOmYRKAJlW2tbUtRiX1BdIJ5HIAP5OTE7YwO22ZjVUZCtspeW5BYGcyXWO1jS3W2TdoA0PD1tbZrWsFKLZSXvlTbVXSXjx7ap/+/GdiZKN9LdPvQkE52UcffSS2r2JPyZTfffrpp/b8xYtgPukNZnJBfKvu3r0rM1i0t2cX3trm9o51dncJuJ+demOPHt63xfl5Tb6w76hFnG1cpjwgUVVtfYPDdu32XTVp9w5PbGll09a2MvKCiqfQuge4P7VUMm6tjfXWh/xGssJePXtkT7+6bytLC1aBcXf+RPFveGTUkKro7u51FnHuyL6494W9ePHcuf6Bsd3c3GKjly/bnQ8+0L6an52zp8+e2cTEuKYtWcOcdT093ZrEQnaT2jaaiCHHpBaNgGpAdiZzAPTI44oKdjHr7Oqyjz/+RObmxPDlpWUxo2empyRLqPinuFGwy5cv23e/+z2rqqmxZ8+f27MXz7UOvOHkPhKQ6WgqMVFEHKb+cQzDCVq8v8g4WE0rmQ6XBEbyPkZGhqVLj1TO5PS0GPWsE+31irjOvltop18ctrqGBjHEaUgfHx5aZXlMuSQynKxN1unU7Kx9+tlnmsig3o/WN2fBndu37OLQoCYWYNy/Hn8lSRnFp4q4gPum5jbrGxyyy2NXpVlPY59GAnuMczy7l1Gj6ovPPpVngoyOOevlnVJubV09NjR8yfoujlpdc4cmTlbWN+3dyroIii2NjWpaFY8PbHt10V4/e2JvZydtL4N/WsGnQMrjAu7rm1rs8rVb9sG3P7GTYoVt7+Xs1etJSdzQAMP8u51GwECfcmsaSivLyK8+scWFWVtdWda5QkOOaZHOjjYZlSJjxvOFcc/ZRA4CvuASaOjDe1zhzOA56UyrgvxSsJmZKckrrW9u6ueIbzwnGPcw01nraMpDsAJ7+PLLLyVls42JORr+yoF8hXDesAZl4E0ORjwrFCV/AhESUJwaj8bN6KVLklihDlZ8LBU1CQ8WiAcU3hEA94tLi3o94lwA0SSVMzQ0KDylvb0teD6UBHTT0J+ambap6WndE84pn2A7EnDfPzBkgxcu2uDQRWtqbRWxVhNOUsVwQiiY395OxrJ7uzb+8pm9ePrI8seHaiw5ZCtNISfSRNhemKwQViICbtCZZ9oimdRUE3sV4gEeDyKJhFhNfh4pk5B38R5orLpnza72HfeNeEEeSN7ERA8kEPKVyJhWssPU6JUuxw1THbIoskcuWYN0sL9fGqXI+7BOiFWtLW06G3xCzaWPXdnBJ9AizJL/lxY9JOiQy0VkIrBTMFT8kZBaJBZH5rI8Q8nM8SwlD+nTv65i4hNoXLd8USS7yvpxAi+vw/UivyMydpDVif388ZtSdPhGoG4Em3tRE4D0/yyS/r5Y+ibwXnc/MHUix/dfAbu+Bn5FSn//uV/5/jeGzOM84zrKRt7nKmcJr/9TYBSd+/dvup73xV40suc62K4JeGaRFUZJw9jeORmX6HeFFkZg8LssBeAxIBpFPaDruxW0mtC237bt7Q07PmEhYNDIGAVsARaLG0gBoBMcYBPA7mFj8/8UAZGppOt1+r2JFoEKC8BpmTK6EZUbkLJQXNvKzSVgirk+ZlT4UhTBJnLNWMzPfCHSSeJ7MApkYR2fIAGEjpqDosr+ApgpNpOMtnjvrqcO2O0jaYEBrcSdBe2/W5s8dLalH86RErTIna0ejca/H6t0IC56HqE7zkGCDJCKKq7RZYNYj/4+ncFBQGFz+wHNeGeFkle+B8CSLjzXho4poEJjXYNY92rmqEFRUqAaGOiznT3GbhZtZW3Zx6AxGUaCRYwa1zVXAkrnLpHQvTg4yGlMRzqPyicwnQWARsfVR21IYqNuHUkhwDSse0xuSWIFssYcoGIPk0S3tbYrSHFYwG6hOUDCisacwPt913Lm+tDORs4BdpfkgurqrbGxyba2dpRMk+xurm+rk8vf0dWHvZJKA4IdqCAVULa/p+4rvx9NM7S/GWfHDAbGFUUfhbKPiVI0uOYhC5BEhU43LJWaWlj+eXXUAfxhtNBciYBwMSPCSHcUw8T2CWuAPRKtY9auCJPBS0BTHuoWe3fY4xfgLEZ/bhDFv50PKRGbU+OSQT/ZmXoc3m6IJHY9Ey94Bqj76g0jDvNTKkjJKCSlj8e/8fOsAQoODjD2Ma8dyeywbumws1e3t7ZtfXXDjoOvhMvykBzScGG9MFbXpHvKocj6ZVKCBUpTBaAc9jhsUG3PYPzoEkA0kBjzJX7ELFGVcnZcynXcykmqs85mgRl8/fYdMTAxwJ2bXbCpN5Pa+8jjDF0Ytq7ObmldZjI0IvIyS4Ixj6nrvXtf2n/62x/Y3m7GLo1eFMDzxb1f+HhePGbtXS3W0FgjM+eevi7Fx5U15MPWtE85xDUZo0IQ5uGB1oeaLMFM2kftnJUr491jwI6Stbd3qLBDC5A4JPZXssoOjylSXZZBGscn7gzPBBBsj1Sqwm5eu65kGuZoZmtXYHh3V591tHXZzu6e2O8nhT3b2l4NY3nI8WDgSnw8MqY4McDFTJZ4zmHM70faCOCa+EOycZQFQN+3uupaq6trkpkTYC3r+caNMTUBtrYxnj22WNmpXbg4pP3+6sWk2OMtrXXW1FJjh8f7Nj+PVn/cmptalMAyzfBudVGJUldbne3vHFllWb1ZIWnbGweW3Tu0upq0dfY2WL5i0yx2Yl1dLVorSK2UF5vs4b0VO8yVLHe4a9TgiXSZdfXV2T/+o4/t8tULYqF//vlnNjjYZ/39HS4ZU6TgXbHXr2asv2fIUslmm5tZt62NA9vbP9b0QX1DjV25NmqnsWObnJ6xRIrmwKG1tcPuxoQXBljKdneylqposYtDl23/YNuKlrPaOkziTi2bK9r9x2/t1cSq1TXU+CgkQH9VlfYd++K3v/fbMnpaXsR47KUtLb2z3d1Dxe+yWN4aGtLW0l5t65tLVjiN2/Ii7NpyOzku2aVL/TZ6qceseGyVZRW29HbNioW4Jk2YmMCUfHtnX42M8oqiNTTV2YWRIf2+03zBJt9MaaLmGH+EQpltbh+ZlVcJoDvIYVy8ZS2t9dbZ1Sa/G0g3ne1tloonbXcTdlSlrS5v2vZe0faPj6y5DePiE1tfL9lBNmPdvUgQpMyKcWBQNQbQvKfJ9N3v/K5LWlncujr67Ze//Lk1NlfZ+ua8VdeWid2dOzi1ckvZ0XHWtneXLJmO2aWRy5aOt9vc3KLFK2M2zUhusWSNLfVqjnR0DtjGxoHVN3Rab8+IXb583cDvmhvaVej89Gc/sLn55zY3/9Rq6tiTBU3l5Atx6+68bFaqs+dP5+zWzW/bb3z4sUBsn8jz4pd4GJEmiKmRERY5iYooxXTP7yLgXQBOBKZFRJJf+fNrSWD432/KEdUICDxgQVlhFFvNwtO8tTTW2Z//u//T/q//7c+ss7nRTpASjLkRLdfIecDZALOamC1foPCeZDhJ3gGQDRB4UjD8t2HcjwwP2a3bt+zdxqb96OefWzxVTatAgFZMhQjSKYx5O3DP6wDcd/X06v8pgJD2iRjB7MHhsZv2O3//D+206MCvDDvVtPbYF9A9AWGHJ0cC7eN0J0TQ8O9nTwn8xBj46FC3A9kxgi85FvG2soKJrxbd1YhlKRJAmMJjeukgi6a2N/XJjeOwoNFrPj1VE4kX5rzhOsVOBRA/cc8fHzcnL6fQCj41NGMFgsF08/yT9eKkDSYOeC2zfJAXiRrz0XkbyeURJ/i5qAHvE12YLWcDg9iN4zjrJX8mhpmz9qNJBSd9un8Q60Cym+E5i8wSZC7J1SRTAKsfNmdYW5pykLG6TxAqX5YsnEswRZ48nE8AXj5B6/rOApaRFcJEsbFBhTYg3/K7ZfvJT34mcAAmKo03rmlyctL+w7//9/azH/9Qef1vfvRtq6utljTHmvS434l9B8iEvj0IZOTBBLAeuFjyUkAX3AkUlRYHxJU5M/IpaA9HMoiB3INpIvWHCDoO3jvxR3CZM6gkJwOD9VBfJf9GI5f7JVKT+AsYOEbTuAEo9yTfKuMU5j6JEO013dvQGPBmVJCDgtGv3+nyNrQ8nL3/niFP3NOelqylewI5WeickWogBuniVPN5JSipx+B7cca416AmpCcHmWjMycScjKsEcBPkaYI0jRNeIKE4AcXJWE4wEXDPO/Cy6qxWZV24XE/05ai293eu56daTCMCmrYWi1KTwnE6HGcEjwiQ9+aVGzRHUgnpKkhFdYrfks0h/1LtQi3lU0hMhvILAY32sznb3c9aoRizfInpAW+anJ4AoBesJp2w7vZm6+losfLYiS3NQ2Dwug3Ai6kX/A9yObSCkaU4tv3sQZCHheCWtosjIwKIId4BirK3W9rapEWOmShyUyeHWbPiiZqh5aFO4E5wXQCQ6boG6+odsKvXbtjI6CUxQiHdNdbVak+8Hn9hD7780rYxJS1/X5tyf27fuW3Xrl6T9AYxFnmOzz7/wp49feaxiWaQPNfyIoLBbr99+5ZMCZdXV207s2s9vX1WXZWyqYkJe/bkka0sL6lpCfB3dt6VAKfMYhWV1tDSbtdu3bXRKzcsVpmy1c2MLa5s2EHu2CoSSSuU8iLGAIg219daX2e7VSfKbGbileRy5qcnLRGnaZTX5Bug4dVr12x09LLqU4Cvp0+f2L1795xxH6YwqIsB6T76+GMRiVbercpo+tHjh2GyvqCzgClKCG5qoNB4kErAkYhokgdTEzARzGlfSKqG2lKAJDlyba399nd/W3JgxULB5mcxtH5hG2voptNYdek56vWBwSH7e3//HwicnZyatoePHonhi+wOtRCmpx5HCNhO0uJs1ORLMTQHBVg68oS8CfeF34F2+q1bt2zowpCmqGjGTM/Mqj4AEHUyWYXA0zsf3LWRkVFra2+XtjqSYNn9AzV6auQfUq8Yltndlc79w0ePBfDjWxY1XakNMMS9fGlEHlqAya9fvbQ3E298SgQyyuGR5HHwGxi5NGbdfQMC7imziX/IfuaPc7aX2bAH9z6zyfGXaljxdUh4+ULRqmrrrbtv0PovjFpX/0WLp2vsuFCyzB4TshWKv3XVKcvubtn85CtbmJ6wlcV5O84dSBqSWFMeT1gl09edPXZh9IrduPstK5UnbH17395MztjC20VJ3VSlktbV1W79fT3SukcCamt91Z4+eWQLyFVuresZkRekEpWqm5GTAh8g5gGsv3kzqXoG8FTGrpXJ0JzHhyat5/ThBx/IKJ3XX1xcsDevX2vygmfBZATAPQAqzwq5nOGREUlUEeMf3L8vDfnM1qYdh3wn0qn3/MnPfjw+/OxwgJp6XM35VJWNYM46dkXNPOoMb3a6tDBrnziEPxCTAPyd9ZZKJjw+l0qS48HjgKYX3jPgcJzxkP3m5+dsbn7BFheXhMcJvyihOnAsktrw6KhdHBlV3d7S2q7G0gFTjgUH7tlzkDRpaqBtT4Pw8Vdf2trKsprw7JXoDAsnhs6oSClBTarQOKJRWlPnU+hI91Jvc+3IUQF8kyfy3PCkI99So7ZQUK66d7DvEpKA+5qEcaWGSLaP+AhxkPMMsFzkPe1ZxxcFkqNAInUPyApOMuacYE9CKCWPZJISbItra2xsjjrYYWog8ltxRZDIK++8XLrigPBUx3qYMAC3cb8dn/ACg4mw6kjNBKjwDLhXs9Alml16yGX7JHMus1/I0j6lFQBdx9I/fToVGPfvD/H3HftzLPJvKHrelzzBrf3sEs8XQ9HA49fc379WL/0dwP+bqFAhmf07pVbErI7uUPSz4ft/hY0fZS3hRb7+e89e+1zXINLWjBhc6uq/J/K814AM8ixR1XOWQOmtezESMUQ4JHZ2t21zc93eLs7b1OQbadtj9EIRhL487Gn3wiUoAOQWBHIhu8MiZryI5AjGPYvYtdFdc1BFgMxgHXxU0Rg0CAFMXT/SGQoR8yVKPCOgUc7sFMinMJF8QUrXHjMXOlq1aOJWi13IhkO+gqRJzBSZSjiQ6axoLzjErimwML1rpY2ge+0HrLOTHbTXZzADjgB6adcFl20H6DzZjZ5x9B5dKsW7mf57MPlyLf5IyzXqdkV6jE4qCwVsYA8g1+OmTM6SEwPNyjR2TQABuCeIJCvd4Zs/+/t7BTSiOzw9+8a2M5hAwiAgsEWNhHxgVXrA4fqjMdH9fQpSGMIOuALaZ3OAwDQNyiUHEiXMJNf8XXqvFH/ok1YzAgWzwdnTbHp1IaVnn1ZiQIHBWsFoBa11AESSYO4T5CNGv2jqkHhzPXx/S3OzbWxs2drqlu3v8JwZPY5ZVU1Ksj18AtDTHWQyAdYExTVrDL3+/b2sbW1mpLFdUQlzydcGTAsOFwCaijIvvEg+mluavLvc2aHkmzFymF+w+RkXYmyI9837E2tJbB2XWYpGiWUgpokUN+0T0wzWIWsxaLfxXCPwh/DA+qTzzHt2U7CilTMmLIZ+iO+hIRWtYYFKjARzcAQN/PeMe9cHlWbuEQc02pI+LlpXx/NlNNhNh9UoCKYvLN8IuMcQU8+kqloFLowdZGfUZIomCILsEqAI43Acqqwj1imJI+P46PpxKAOM44fg68gDp9ga5QCf7HmMzriPJUtXJ6Sr393dY82NTZKTWl1Zk1wS66qvu08AfWZ71+amZlRANbW02dDFYbty5brAehgGs7Nztra+JdOkvf2sPXr01O5/8aVtrSwLsMScKnuwYyhEdXS126UxwMAWabgn0nF7+3beVjdW5Ca/t78rsIQxNIw5G5vcof7twlvv1If4Lc3MIAHA++M5oEcIg4hYxj2BkaVxdauwYlmFNEKZeOB+Xxi8oOeKWQ7FAEkSpn5IYzGV4I26emuoa7TKuJtTJ5JltrI2axuby2HKxs3avKnq0j4qmBIe3725A8Baaft7NInKrbkJ0xsaC1vkq9LNp3kCwx9vjJ6eTotXosG8b5mdTTs9BbyMCfBnLdJEZd2m0rC6Y3Z0RO6FxjkNyJLV1lZZqjpuu5mMJSpKtrtzaLndglWWV1tJDL+CtTQ12MDFdsuXHdjc/KzV1SWsoQ4j7gYrK7XYD//quR3sM/GATEeZVdcmrHug3m7c7rWq2rhkW/72b39hDXUNdvXagMyQUcimkCOGdHX0WV/PqK2v7tvDh8+lO896a25rsOs3L1vmYM1mFiYtVn5iO1sV1t/PREGVHR3uWW0Nz6DS7LTSWltarLzixJ69/MpqaymQiJ21trNfZgsreyrWkWFZX8laW5uPaWJQ29rcqiYoe3Zjc8329pgA4tlnLVmRNCs7tdb2tMXKi5bNoS1YsupUo+Ih5q8NDWVWVVO0K5eHtCaQTbp+/du2tLRlf/lXP7SpmRW9RmWyYO2ddXb12qDOw5V3O5aoLFl7S5s1N7Xam4lpe7u4ZaeltAC0fB4T8xMb6GvT2PDqu3Wtrw8/+I7Nz6/Y5Js5nQvZw21L1xWspqHSauurLZPJ2fz8lq1vrlpTS9oymz5WLRmzQtb2ZfCVsN6ePkvFE/JnaGpsl+9CZ0+jnRR2ZUQLa29pbltTENyblfUFNX9+93ufWFNdrxpnSDStrGMItmfrW5vW0tppBaY56rqsr++ypauabWhoTMAPclgUH8cnOctsL9ujh59avJLx84w1NrXY/l7Bhkfu2EDfTfubv/7Mrl+/Zd/73m85IKU4mT7TUSaeEy8dUHUNW3ITChjiR4DYPEgHUy8VR/r/M8tVqDVnDJu/k09GEhxfM61VPBbA53qgLiEBqw9WaLlVJSvsx//pB/Zn//JPram2xoqcf1lnfym2B0Y77CGAT85dzg90M5NV/h7FvImVW25v3zZWlm1/Z0v6r//DP/8fxZL8d3/5N1ZemTa1VQgQkh7BA8RlzcS4LxQ0KgxwTwGjQgIdVXIwmU8e2/Dl6/YP/8kfSxYEQBzQjfhGrkchRPOY0W0aAOQFInqQUp3SCAaALhfj0PXX6wVkNDF+rQYvOQr7E9IFIAGsaS9QiT1O4sFE9cQ1qIPkIdfN+8+f4MkTQNYgqydmJM2C45NQ9JDDeF5NjkeV4UZung9KciEwpJU7Bsa7m2qGydCQdzpL0XPO6Kw437iJGvXkA2K2MilA00TGZjRbXIpRI86SPYL1Gs5z3lPQDdezTqV0huhcEuMtGKcL0A78TkxqYVUH/yVkfpSrh1xYzC9eA7Z6DAZ/ToxB1mZDXX3IeQs2Nztjz548sezBvl0du6TG9sHurqZtHj98aFtbG8olkxglHvk9j6YMfcKWwplpi/eSlOT0Ii7xDGHLUYTnjpTnARbkjk4tkU5qOoJ1DYmEIh5ARAy905idHqORD6DhYL2DAZ6DOKGPfCkQBfQenQ1esCPLn7r0YTV7Bhk8Te7mBRryzFUzVPj1whz3/0cjOhHAb/dKigpw1SkBbI9ACM/HgwxiFFHCxIAaazQm8FiQvKR7VARHCNU8EbHLG2VO1BBbl2lVTV8EwlCFTzW7xrBr7PvERFAlUIxyEgjrpRCaMJG/QwTCs9Al5XNOotFZ9J4G+aSH117e/vHqVfcoxEavbX0vOhBcIUIQpoPkZrXoNgcTQ5GZIG7J4NCNDakllt4tCxxpaW+R3remLyDPHB9bimaLnkXMcseQFxKWx2/m6MRWYMFvZqTFfgJojycAxC9qLTTYkxXW1VpvXW0Nlt3dtHu//LktLS4o5vj9dNknQBLl+MELw6fgYzrvpYd++7Y0iSO5NeIgeucTExOaFCK+kQXGAHN1P4OvFuujrELN0vLKhPUPXrDvf//vqfZGHpRmGDJ4gKdPnjy2rY0NJ+O4t63IScio0Hzt7x/Q/aKOQff95ctXqm0AmVgnMgauqta0GWBwV3ePbW5t29Z2Rjk2YXRqckITLu+Wl6wMQfggBRZNwgM4F2hWpVyn/Mad37Dm9m7LHORsdnHZdneRNSy3Qgx5OZqjZTqvejtarSZVYatvZ+3x/c/t9YunmmgAyEO+paO9Q/IhSF6wr2Gtcu9+9rOfCsiUzAqeTlXVmi748De+ZVU11QKex1++sq8ePQgytE7OA5TXxHgSaUFkKHMC7TgfkU5j6oBpp4W3C/by1Qt7PfFaZ9lZnIiV6ftoSiIr+e7dsu1sb4vox7p2ACwvScyBwQv2vd/5HUulq21hcdE++/xzexem4GHaMzVHnhQB+I6BEUdo9rpURkTmUx6hNedkQKTB7ty5bYNDQ4ppT549tanpGb1vzlz9LHVhZaV000cuXVITZGc7E5jFOzpTMUduaqhXAxoC0MuXr21yakpSLpIxCbEGljkSQ1fHxqymtsoyW1ti3COVk9ne1hlDQ4yaYvDisAxq0bpH/uZU8QRfsLjWOKD7i8cP7dGDL6yE4SrNT8ntlbTfG1rarKNnwHoGLlpLR48mT0o0C5l2kv5/xtbfLdrEyye2ujRve1sbWi80QFRiA4Qn0tY7NGwXL1+14bHrZhUpm198Z9OzCza/uCTPCcx5+3p6bKCvx3p7uuzkKGvbm+v29MlDm556Y7nsrvsoUNOkksKdaGyNXaIZF1NDh3uFsShqArxH7jeANH/nGfX09ErSqKuzw45yWTWi37yZ0HQywD1xgwkXAG+8si6NXhbQ3tvXK8Lj/ftfqdc4jwAAIABJREFU2vNnzyyzvSmDUa0HfXo8dVUJN/km0p6tQUzb5b9Wo/1/6fJla29r0xQ95y0x7BhJm8MjW15ZtumZGQH3mvQ+wffJsQOSTtQNmOxALqers0sNdkBwgPvpaRohC2Kha8oSSTNkkKnjrUy/l+kLJPbwoKO5s3dwoHtEoxjZGIB7yBJM8kgu59kTm5uZssIJnj9IbKV0rkvqWs14cD6fVlPDnf/KJxNsA1P3BmtsahLJVYbd5OtHR7YvOTFvFnBvRWogT5LcooP2OpqCN4w3vJFJ8ok3z73cryFqHHDWnoeN1QCX8eyRJlsA7NlXe3sHyrvY4zwXVEeSifSZH0BE/FOueE567qyprgkOVx4RcSPkfpHnjSTPIiw8eDVG57FP+ITrDtLWgqSV45ypEfn7CJ5GPnnkecUZpvzZ85lfC9y/Z+KH8ctzhcw3FTtey5znwodkTG/i/N9/3U//v/969HvP3tgZQH/OwOZMOiWMfIQE5txgQWAj+LVqfDA42ctALCSFTk0IuLCyg/N/D2OKQZKGwO5mspHmOiOiJJQx29nZlkQOHUfAXZj3APc4DmNcKxC+CBBP14cEsaBCkO+ho0/yxBgbm5uiK2L4Rsz582xgrp3AoaB+dOQabiSfjNtqRNS1NvmMgHu07TXaJ2kcdFRJ0NEOdQYrr4VshRoDJ850cO1bT+qjMRN1jQRI+J9ipSDyGE5gNbmlL+mJY8S4fw9IRuOPDrzyPnU/gjN9xLCLwP6IAaLNpQKExLUooNg1GukEIyvinS4HkJ2p8l4WxfWluGbYPYBEFLTS4y+VrLamzhrqG8VgbWxAY7XGaqqqBVBfHBmydDphP/7pD2xyalys2FDrnJneArizjAggGJFKD4/xGHT9SzEBM3W1HvgIsDBOeWZ8AA462HzsRmWBQa5Rd1jaMKNDB889DhjZhLHvRlAEAOnswsoX6AFQnggakg7G1wKI0umNldn09JwKM0yMACeZ/D3M5cWSYV0AAjc311trW4vA/czObjD4xCDzQMk/sj0K7LDPkALAmJVrywNg8D6OBKYk4mlJlNTJFLhOXWmSN1j7vD83bcmqScFaBMRhj8rsj4mF/awAfe9yY+RMYRZ1Xv1e8Mk9i4p1FWK8jg8sOyNOHgQ+8aFup0YIA1NK69RNzSKgQGP13HtYhow8BQNnsRILNFy8GwwbTdJAkl71MWGuU8/+OG+xYszqGjnIygTw+8/7iD8HDHICjJvy3jmIxCAP0yEBqZJpaldvrxdqMCNUGJQFA5sVK52eWHklxrNRXI8mDXzkvLyMteklXk1dtbW2N+k5kfh0tXcKtJERy9yCZbYylqxMSUKAZtzm+qaaHTW19Rpxo7BnDG1gYEhg/dvFd2ILHwdtd9b6ce7Qjvd21aCB4U+DCxkZwHiYVZtbq7aZWdUoK4a13HoSHE0C0PyoTdngUJ+SIfQlkYByLdQAMIRjhXvOM4Dxyr/J8Bc9X7Ex43acp4yJCRxi37P2Lo2MqmmHYRBgvgA/RpETSevr6bWrY1d1PyYnp2xmesaaG5utra3Z3i7O2NHRvjU21Fp3d4ddvnLZpqen7PmL52JPkcin03Hb3tkSaFIRR+Koyg722AvHaiz0dDVZsXhkb+dXrDxWaQPDXVrrxP+GxjqNiyaS5TY9/UYa+iRrQ0MXFT/Qij48ylr+9MBSKUbNW+xgP2Z7OxgvFjSO2tbRqOmG2alpSyWqLVlRY4XjomX33S/g9q1Ldu3mqOUK+5bN7UrvHy3vtpYOe/Nqw55+9U4GvLDx09VJq6qttI7uauu7UK9mAQamWxuYuJWsq7PN+vq7rHh6YhPjr21na8/qalusoa7VFhZWbGpqViyI7t42a2qvtUtjg7a6/tbmlqetrTOpsdDxl/P2yUfftcW3K7Y4z+hsyprqm8Xkq6omQcVw200qk+k6q2lss3cbO1ZT02iZ7Zw9ejCu2FhTVW/Ly6tKtDE5QndwdW3FJ1HKy2x3+8RaGtosm92zlvYqNbgW5tGQR1oOQ+Y9S6WLNjhYb43N5dbb2yiT3M21HSsVGiydbLHtnT0xzE4Kx7azt2PJdKXVN8CAp9HTaEnOnhheJTX2ZmLKNraRZMpp/wGe11ZXWk9Xi1VUcPbm7MKFQTU9p6cWrcwStpXJqmE/eLHB4kmXWsod5W1u/p0VS8iwVdnF4cuKp6/HJ2w3sy+jz6pUWvH/6KgoOb627qTFK5JWX9coSSomFvKnh5Y/Mjs5jKnIr6mlCXxgH9z6to2N3LaX4y80CTP3dkqTBNuZHRmgbe0c2trqgXV3j9rubsG6ugatpbXBPr/3IxXETH3JY2NxXuuXEW8Mmssr0laZoDHxPWtu6tP51j9A/PIsLJlIKd5FshrImDghwdku7GN8QirikQayJ7jnwdfzBI33eS3l+q/Mbp4loFFc9xTlPYsDcFSvSz4X5StlMVtZXlTxOzf1RuPiKfI+6fZ6Qg7YxV/k8YAuOVqsJ8h7nQjYr66rDWzcGDLQlt3ZtX38jUoUfWX23/2zP8H63f7TT38p9mT+1FwqB0k8/EJCQSNdYIB7pHJ6egVakC8BlsEO5logbVy8OGrf+vgTNdnZLw5kOvBFkaXzsMhUFaahkEMqrb62yuOqGtTeZCZ3pNCT3NoZVAiA4yzgSD7BGb1ebInMEUzL9LVQ8JKj8RInpxEg6kU31yWvAtjpyn1oVgfDWo39O9OeD2+COkDK3zm7nXnppAyxjuVdVRGKOhj8AJGeU3GvXAueKZ+s54cBPHYS9nnSjv8ONRtC453fHYH53L8ypEeUPnCuuL8Hv0vfEwoxz4n9uvgeACjG5jGORT6BHOHd0pL97Q9+oKb17Tu37PIlgPicrayu2l//zV/b4ydPrKO13X7zWx8F76Cc5APeLS6ekW9EoABMV8HNFCCNOXIJZIH8nqr5EEgI5Mh8RGC+QHXVLuXo1NhprNyOIfUwPRskDzmcXbIJGRTfX4DzmnIQSafC4jDICz5RoQZBqFIBGri/gJ6SWmF9Q0YIzw45Nj6pS5hCYx9R/2BWy5QGTaOoCSR5J1QjVYfEzYouecGvEtkiSB9G2rXIt7lRLUx9Z6a7VBJ7vUxMVZV94ecjY1beg4N8HjreN6I89yBGeb7JOoI5GQB0pPkwcA255BmTMaC9LoHowD9AWKmspNhBPeNM/2NpPQuYl44wgLPnc143BZ+m0BTj2et3helPclRJrKpBUqHXEmEmQc7s0ynkwJgFEg+GLl5QbcPakZY5ElV6fkirltle9sBez0za4tqKgPuLF4esjgncjQ07WFmx0u6+ldB9Pj62bCFvVeQ3Q0NW09JqW9lDe7u2aQf5oh2RRhsNWCYNSAULlq6MWWdLnXW1NtheZs1++Dd/ZbMz015HuxlCwBeCj0DUqNUDI2YkBFp98OGHyumQQeI9fv75PTHG0b0HFZO8Bw2GSkB3B2ZVyxKvwjpmHbC2b9+5ax/cvevnTllMsmDIbjx79sxW3i0HBiWhy/PMtvY2u3HjhrxfANsA5z67d89mZ+cFdPOhSZW8s9HR2JaMzMioAHImEZENOzk5ssnXr+350yfyQULqkueOfjO3gVrrCPYq0yVlFdbTf8Fu3P0NG7581QpWbtMLC9IXZ9oIyRmaJ+z7xtoq625rsobqpB1sr9mjL35pzx8/sDKaGJr8RWKxUVMLQxcuSB8b2VL8Op489eYgi5Fzjuun8XD7zh1raWnVNU28nlA+xL2O4rEAMoFSDvpJ1iTvMpz4Z338m78pKdb1jTV7ht72i+eWO8qGqRwnWHHvAJoBGvHbYD3IL4BYSmMcU8/GJk0K3L7zgUw519bX7ac/+5m9XXwrKWLqX/Ja8BWIb0wg6CyTWRxEvyBxpeavA36K1zrfK0Tw+eCDDzTxSqP8yeOn9mZySsanAoPDpA77va+v3y4OX7SxsTHdLxpdTP3y+6m3IcYQ75Ed/eqrRzY7Ny/2PYApH7wncuGhwUG7dvWKT9sfHEgmB4mg1SADRbxlLV0YGbXhS1fEumdqBFVZrbHKuKUq43Z0ANnqjd2/90s7yu5ZKX+sBoZyHvZOqsqq6hqsqb3bOnr6rb27T80PQFvO/LV3S7YwN22Ls1O2s7kmY2cAfZ4DgHCRZney2i5cGhPbvr1n0MoqU/by9ZRNzy3Y8rtVAfKcQ0MD/QLuu7va7bRwLLPW588e2/jL51Y4OZQvJHsS7IRmzeVLo3bzxg2dqZy1SMRADuPcA3eIzmKarMg70Uzi3vf19thh9kASPeSg1Har6+tioEc65iKk9ffbpctj1tfbK7mcx48e2sOHX6k5Qh6rXCLgemqSBlb0+0a35zaa/CsrE0gN65wmHnUHOveYIhNjqJMhvq5trEtWEj+IjfUN5SA8K/n0FYs6v4eHL4rQSDMCxjhT9JizTk1N2vT0tGU2Xf44hclvVbVPHySSMkaGTNfS0qZpFdYBQDb4EucYzQpej98hespp3jbXVyV9BH7BM5J0boJGmwns15RYIECQg6rpwflfWam6H6Io95T7IIma3X1N6kSTajQK2ON6XRmaI8XsbHcHuVGOiHAQJ+qwbyLCpJOLfb+L1CtyJmeky8wA2otIKtIxmCd7/P1Urp+V/Px7PMfJu362iair5xyadyH/C9BlaNi4rA5nK9cv5QWxXAI5KMLN9ae/tjcBwp+RcU1ERAlNwqi+EF4a8OxIQi/2y2fTpV8F2/8uy94Tk28G788XNedf5wxI1zsMo4fe5z8rjv6//uVsLDCwbCLg94yZcq6JcP7aQqfCNf3OMesj5rPfo5AEBPkTFlAEDCuZCoY8oR6J+hLeTTnTmaSjA0CMRrEzrWEUOhmcEZasDg5AeiQZ0HDmYKb7j+yJA/eYfh7Z7u6OZEhg3p+g53kEo/lImtgw8AFwZboot2Ifz3Jk0e8yixOgXbI4Qe/e/8XZ8NoIyHho/JUFGLGQMC4NEjkB3PbRDtj8PpbinaKSOntsmEirUEl00CHXiGqYBAA8lpZkVASHg9HHTaOphOAlEC3m8LspdMVkJqmKDv5f0SyPpj+cba97Hm6C2EMVHOyuKVUJeO5qjwG4/1XwPjLakIQIDCjY63qzZdLFwmyrqbHZ9bNIPPLIzCTt8tgoJaQ9ePi5ra0v28HBjsAhOYCXXLsKgBjHabS0I511TPh2dvZkxscIEeB9VVWNm30QiNC8Drq9TF/I9Diz7Ua35e7wjVQRuq8kCdGooMx0db8wysQg0/9N0i0nyN0A3GO24Ww5/k5CihYcW2hubsG2NmAyoK2N0SHGeoe2vpHR862uSVtvX6fAVtYDXW8OGjq4/D4ARcZTYfE5452xKJI02EC6oVYRx5SpXYaEaJgBNtMEQjOfZI/3D9CfPTxWM4kP5H14bV4j0vqEfXawh7nIiRozHCLRNEP0uz0YO/s6KtK9AOHrLEI60BSZvjacXVamA0uFpLrBDlx48RtXY0TMqMAkERCQL9hRLidghaLL2ftmZewbGPw0y44L1trVqoSRn0/Ek9bU3Kh7QmIMOE/DhoOFpg5FiPghTLFI8inISISkEhCjsaHJhi6OiBW2uPjOMjikB4CBMyBeAf2LA5emYJhgQdNN8RKpH4AO9i5NogqxeZtaGqyzo1PMX5n35QsCnwDu/2/O3qvLzvO8Etwn51A5R4RCDgQBgjmIoiTLallut93ds/oH9E+Yu76fNXMxs/rOd+6ZbtnubtmyQpukRIIEiUSggEKsQuWc88lh1t7P+1UVZWm5Z6BVQrFw6oTve8Pz7mcHKij2dvYc48kaM3YgZgfdAhG57hvTkWtRGE2tbTh56ixOnTot8PLrL29qlhIkIpOzXCWAvS0W9O7+FoqlfbS1NyOaCGN3bxvrG6tmP1UqoberVfY7LIweP3mmUB9aPdF+QX8cKOKpfmw8mMct1zaOHc5hdtfo+cwN37uvXDM5t3N7+3q8lpOaHQ4uX7wkz0SON/of0tsulUhJxko55qNH9/Hy5XMpBuh1zvX6xfNRgZXZhmYsLC6pEcUmlD/kRwNDoCtF5Ao5XHv1FbQ1Z7C2siAVQbFcQ5rgqmMRp9JJNDRTZVDG1PSYbMu43ra3d8pnn0qLcqWgALJcfhe5fT8212toaepDNtOkIqO9ownpZBxPRkawtrQuUGVjdR2721sKexw62YdUQxK7+R309HQg25CUVUwxX8JvPnmIlXlaV9D+q6AmkD9UR3NHFN39Ddo/lpdY4OYQoFWLH2hvb0Imk5BNS3O2Bf19JzAxPoenT1+IhUGwv2egFd/7wXvY2V/F6sYscsVNHDtFdopPLJSujgGMjy5iYXobDekmRMNJqRHIuuzsbEQ84UM+vykmyV7Jj7WtPM4MXZQNz9c372Fvl01wNrF2NP/J3KTFF1DF9g6zOfbQ1tyOxkwHNjdXkczy4FbG2OicmJvRaFIgciJVx7HjDUimGNodQiIZRnNjG6LBTrS1nFCWw9/87U8xOj6K9Y1tNDU3ob0jg4XFdXR3tGkdDQfMd5ly6YdPRrGwtC1bEWZHtDQ1IxSoYWbmOfr6GxEIFtVcCAbZOA1jeWUXmxt7yKao8KL6IozZhXkU6VVJZVUsqfA2FuHPnj3D8tKSpM1nTg1h5NELLC9v4fS5k1heXlTo29bWnrJUzpwfQFdPkxRNUxNzaGnulmUPrYhmJ2dx/dUreOONy/jlL/+HrHgqVQudvfTKFZw/dwV/97NPcPXqa/AHothcL8krfHz8EUJsriTSWFniPkBwvxujL8dURJ+/8Cp6eobQ0NCFV155Q2OHihBvbaZ1F9lHBAS8fZA+wNxb6IVJeXRLS6P8Tpm34ymXbOp/u978FoDPdVR2FP/0jxXWznbiCHAfcvJbV8RZwe4Dfv3Lf8Avfv4zxII+hH01BEkU8NEDnCSMipjrZC3WK/QUjiKv5jJZ8GXZRsRIgGAdy12oVEFuawfF3C6qZQYX+vGTf/kTAaW/uXkLwShVjnUx8ylvZ7idF1R51CqHHvdizDPYiiHwLiiM4/eVy5fxve9+5OpcGCgXYX1SFUPcGrc+MQG55JHpZDWGXSuu0dzTlA3CgDiquNw6K2UjVYACLK3hbYcUA9gUkusIIrLDcVkxAnGpeHOsJLMdsdfzQG7vsVYr8mDkGu2+gNYQ1sisO/Q7BHTK9h6sBnZZQiVmc+ypZuX84B8jALBeN2Cd+wLrFZJd2ARRzeaAbc8eh+AnL4fHiPdCfrnvs8ZVU8IXxH6poD2VKq2gvy4LJCrLHg8Pq4bhIZw12dLSIm7fuoN//PWvBJj1dHdqjPB+cY+ixaByEhhsFo9beGOlYvN3Z1vP35xlk92s/1iTMJ+Jn9/swQqqXUREiUZ1aQWeu3pIbHHPkkpKRVPNerWkx9RmrZQj4aIGUEDhztJuz7fagSAk64BK1VjLVkZxrgTgU+Cq+eHKB9wFzZIoITKFPGAPFRAC0gXgmx0M7w8Vv0ESH0pkYdYRj4YF5JPwoGaLvNjd3u/qJWPUewGy7tOI/W4kI5ExdFxlI8jABv4p8+ziwHnvrCAmnmdNYy/jSg1jE9thm0cQAgpUbprfuneOFFjuyDV8Le/airvv1h6dlzgfg9yvNtwYtjqfIIWFXFtYr+wAHWjK8UgAXn7L4YjGJ88enl0gLRVlKUQghr9D29V4TAAtwbEcLTN91PXVsLSyingkhvbmRuR3tzE/M4OgPyArviLVFbEEegYGEUmnMDY3g4mlWTS1t+D4QD9KuzsY/eYbrIyNo76zB3+RgHId5YAfCQJvly9j8OxZ7FXrmFpaxU6+ghJhPz8VJgwUJmhcQywEtDemxLgv7m/h899+jKcjjxyr3e7p4bru1FWuqcrrzfFKe5KPPvoesg1ZFHLGwPzVL60Rxt8VMMWsMZ6H2VCV/Rp/bnPAzqVOPV6raU145+23BaKxfuU8ZjDk8PCwPJqlfmKuSNUYpnz82XO0v3lVDNSxsTF8/OlvxJQV41wNGLNJ4Dzg/nbhwgW8+upV1f8kxZDhzxDHkeFhjDx8ILU0lV5clgbECk4LuCQxpMIGaA1obGnH2QuXBd6TLT0+M4+F5VXkaKVL/3c2tOo1pBIRdLZk0daQhq+Sx/1bX2L43tfI7+2I5c8BbJkYSVNWxROaH6yzeC3VuFTzx/Ifjp8YwpUrV9DfNyBF0MNHD/Fg+L7wCo59YigC7jV3LAia85NMb1qK9Pb04p1339GZkKo+XtdHjx5oHnDecc9h7STrYpLBiiUB+J7NmUdiZFO8o7NL150qZL5/1jafffYZXo6PqT7Rvlej9Q1V7czWSuj9SJlR9+sMrvMBM1WKxGhY8x7WBnw/b7/9tnz0W9paFZD79NlzWZ6YtbBjDvt8Rsjp6cGrV6/KXpZznO9H4aOREOLRiDISWO88GH6I6Zk5rT+hkOEEPBvQ33zoxEmcOXNKZ3Tuvc+fPbOw1alJrQscTww2Hjh2Quesk6fPIJpIyUaJxCQ2axKxGOqVErbXV0U6WJmfw94mzwHsnhmlQeu7z49YKotUtgmZphZECdyHSGQk/rQq8k+ZAU+VIkIuyFQOEFzvfAGkm1oxOHQWr77+NrItHbLKuT88IqscBt2yGSLgfrBf4bQdbS1i/tOi5fnTEQzfv6d1ieoSqsW5tnNcnDh+HOfOnkU2m9EaR394CyydxNLSslkfKyiVJBLmKbyicNeuzk5Z5bA2o9MFw9NpG0yLYq79rDU4f2mhcop5Tf39Atx5be/dvaPHbm9tHzRwtM67zqvX1PGwRN4HMcjrNTUNOXfYQDh27JhssBhSzBKU+yUDckl6pE89G2L0rae7gKeK51jnWk3gn6x7WufyXEEcaD9HN4M1O+s76zYG7QoXIZgcInGoUVl3VGPyZwLu2RTk2dZlN1EFwJqHr8OGQaVcUFaTrChdY5pNbtaH3BOl4nSKOTZwxQon7C+80zWuy2U1JbZ3dtXE290h2cvAcK5pyYTlbBpx1iwRvYY4r6MIxg730/mXDT7aZ7Mmc6pKa5J7uIwLeneKKeVu6nndnNWyc7hnGKZndYy3Llnp4IiMqidsH/DcVjT/hfOan7/3WI844I0JL8D+kHFviKNhkkf3LVdYW9FitHFXTx+Fcr36RVY5XmH7LXD79wD1R8H7g8H6O2ee3z0o2SWyzoNJKf7wQcoW8d9/kPpDPz/6nuziGSPK+/IOYN5Ce/TtHlyYg9e139NzGL3GWbHYjeHGzX/ToCEbQ793yHDQe3QsCQs4MC94s92wG6MNgh5SJXaRCOgVZH0gB0d6oNfNlob/xqKNhyMCl2Tlc4HmY3loyufpKb8v9iVBfXn4FvIHILvYXCw+PCaIA7dln1LwZCLGbmGBYTJfG9jeZ2Vxx8/rAfcaNPQFLVkBSoab2c+YrY0Oni78RIe9g4PAYYfMOmY2HkzqYuOCLOLD6+48Qp0npQ597IY7dov8rPg++ZuuQDt63z36i+6NY5Jo8XMAtwr7MAtnFyDkfFs930YPzDSGOos1iK3Ie8ENnQzc9rYOtLW0oampRWAri34Wy7S4GDp1HJNTL3Djy0+Qy7Gjuat7yxAcgsm0Z1CwcMI85Nlt5KZMf3v6hG9t7WrRY5fdPMAsZIXAtWxbAsaY598M5eP9l/2LfCbJbqorYMWK8yBos0IgmzLMRDzpNnYhgK5zSesBYyyxeOB7pDyLrHuODW4MZHsykJYHQRaqbLxQIq3w26YMjh3vFWufY5XySb0f1zCywyfl3GTt5g6CPcrlw7wC2oacPn0Kx44dlxc/H0e/cnrXUXJov0df87g2P95vHmhZ+BLgF8hAUFsycnqNFVDM09st6phPpiZR0LFbdBVKpwXZsSh5cJeFD6WxnjetdXH53zzser/vybcF/lPqzMNWtaaCknOC40beaGxkSRVTEguazTHOLwL3bNrw9zkuyYLkH7I3mCdA6yJ2pqWWkFdtGfu7ObExCfQwFZ5sSsprtWb5gO2tDY3Rnt5eXDh/WfeczA+ypsgw4IPIHtZhj36OfmPye51tfkxjlxz8FPV6GYlkDF09HSp+0ok0CfEWXgaf/PbnZxcEWtM6hoUumxy21rHbaR1tzvOunh6cPnseyUxWsk3KBgcHjqlIHRkeMVZCKoX5uVmsra+q2RWLhbG6voyVtUUMDDIsaQAff/JrrG+ui2nJ5z19YlCBf/QrJWueHqsE7XnvOccFXOXIZvbrAOUpLHig49rGOUVWAu8pGWHyP20m25k2UTtqUvB7KkPopcq5TpnvsYFBnDt7DvVqXeAJi5itzS2kEml0d3Vjbm4Goy+ewOerorurQ00SNsCoPrj22puYnpnHF1/clDw4HA3CF6zAH6yg6ivj+tXLuHL+HCZejOLxk6cIBCOo0f/VqZOSaSohaEu1h4nJMbS1taKvvxfxeBIL80tSR2WzSTQ0xdDW2oqRR9OYm2W46Rm89trbKj6Xl+dx4tgAFhcW8fCbR9igXJ1svvwOQqGaPO0LlQI2aJmRYJhYK4aGesXQvXd7ApsrtHvbQSBYR5jhsQ0JNLZGUaxuY2l5Hbn9MsrFKlqaWiUnr9fKCpllM6u1qQMd7T2YmpqXdQ6LmYYmMnO6ce36OczOjwEBBt5GUPfTXmhXhz5a1aQTzVhZ3NbYu37tOlqbu3H/3iOBCbn8GjKNQKYhjlwxhFyRgVZJ5HIVzMwsYn1tX5ZEe/SX53pao6SW4cH7qNVLuq/RUBoNmU7k8zsoVXdQKBck447GEvpdgsXBUAGZBh/6B1pw7lwfdne2EPIn0NJ8Evk9s2dgcDADilfWl6UGYTNpdnYeoUAI589fVLg5n5dqjfsjTxDPJJGKNyAZa8B5SorrVLmtolhZwfbeLMrVXUSicTQ0dKBcCEqBUC/50dvdrfs/v7SAzZ0trG9uoFIvIZ1JorunG+kMD6K06Yjg5o1nyOe25GFPCTAL5BNykLsQAAAgAElEQVTHhhAOJTEy/BzheA25wqaaP40NbZiaWEJrWyN++KMPMPzga8xMjaK3rwOLi1NoaErp8BAKxvDGm+8jEW/A//G//0cVuO+/+wH8/ijWF5fx9c3PcenSea3t42Mz+Pu/+0xZAgQ+CyXzpqe9zr//9/8rerovoB4pI9NMmzgDJ1lXfPqbz9QsTqTS8hxlU4INly9vfKHgu/fefhtDx487povVG6oRXD3oFUJWb3gw2f9/4N4Dce3AVsN/+9uf4uaNzxCPBBGlqrmYR6BWkyooX8xLLcVAt0AdWuNks8HGIUEAsZyt9qJPfa1URYGMqTB97LkmJvDO++9hez+PX336GWLpRlRrZFrWxFYjocAL5eSB0xj3KXRSTZJIGPOInqyUwPOAuLuLD959B//qT34ssNPzZuUeygOSvGmdLZyBh0YA8dinvHrc0zh3jBhcQ137Wt3JumnHVTHFE8EhSufdgcQYT1YnklVtAJn9kccnmY+8HvZqRjRyYDKBSA8c9+p67ouUydOqivWO1nOfT9eV+yQ/R7HMdZvqrLDUDdpPK/QPpe2ZWa4QSA7QR5yepJIw+lFGGSV+RoklaghWAoj7Itjd3lb9TnaasnJ8JEwU8fz5qPZ/2iBkGrJq3L94OYG//pu/ljrirdevIRYOKnT4yeOH+PTTj9W0o9Ua947dvZz+ZsOeakveO/5RGJo7dPLz7OetCcNDNvc17r1kbRLAJSuWdSWvvax56PVKFaCsfewaE+QwxqTZ1YDEA2f3crBvO199Bb3KDsWBYtwjc3nssh4jyOq84VWNO2DcO3h6QXUWmurZVJHRXtc9MpatjS+vweOx/o+SrzhuxQAnYOBsK8SsZXnBbCCxyA3AVHihmi+WfWC2PgRvK7L7ExnDU0pS5ev8iFnDGQPeFAdWFllWAzMHrOQxgo8pk81KyFQnBtyrMUH1B9+rq39q7ETVmetFqyxC4YxFtswCU3AzyJUAi7NFdcdfAwSsEONnJcO8qaXF9pF43JoXsZjqSI+wRvCLjcUQ7zGJVfxvns/8PpRzlpm2k98HaUOtHWS1VhCoVLA6PYftlRWReAqlPPZKObT2dKP/5AnwlMvshGqxiJePR/Dk/n2tBeVSXWt3e1cP3nj/A7T29uDF3Awml+bQ2NKEE8cHkVtbw+1PP8X6xBSixQqCFZ5e66jwvBmJYODUEC6//jpq0RimllextptHCUEBe8reKJMBX0c85EdLNiHWfbW0jzu3vsQ3d24Z4/XA/sxTWBrzlePSbGADAr4ZCPqd73wo4JTr7IMHD/Sl/A/6m1vFqnvOsxVBLt5Tnj3I2pTNLe+RaxbyIrD2IzhND2euO/Q2pyc5/evDEYYhcvwYMY7jlwDgtWuvCbgdn5jAz3/xKxTypvg55A/amkfwjOz2N15/w9mf8ewY0dr99Zdf4MnjR6iVS+Cl5P0dOnFCDOR79+5hZm5OilY2d2PJDHoHT+KVa9fRM3gc61t7mFtaxgaBR4JvvohID9xrWhszYt1nYiE8uH0T39y+ifWVRQstde/QtChOmcO1iQWp1m1P+WHgPT3lL118BadPndY6+GjkIR48+EY1MfEQI9R5f3jYMryF14vn7p7uHrz++nUMDA5onyGrn0SY5eUlzT2uZ7xdAv25jsgaxoA1Pjf3Ga57tOg8fuI4Ll64jObWFu0qHA+3bn2t2ozAKBtjvJ9cKnhuILDKsw5JO2y8mVd2QK9NWxWG5HI/sbWLisgK3nj9dYHxnV2dGBsdw7Pnz8WcJqNeSjdHEOBeQwUL1RT0xOd5j5eWc5zrFZVWK8tLeP78hfzKV9fWxYQ2my2f2MME7i9cOI+hkycU6srfGeXrjY7K51xK62BQAbXtHd1SQx4/dRrZxhYx7nN5s8SLx6IuDL6OZyMPxbyfGnsmOzw6OrCuUWOXew/XXn4FaccX0XtS/cKwzMIeIn4gpvlh9VCFnUpfAIFIDD0DxwXcD52/jGiyAbv5EkZGnuPZ8zE1dbiGUm1A+8/jxwZksUUV7fwMLaSfyRaKVlTECIiBseahx/vxwQGNL9a+vK6cq/SF5zlwfHzioCnNcUEQniqZY4PH0NjQIHCYKpGJiZcYe/FCzTZ649s+ZGdWWswy/4VEQhJNyGLnuJmemlYD7UCR5VYPYZFun1Nd6PY4b29ramqStz3rYIbe8vlZp1HRxcHH+8Uvkrl4JvaIuAS3ueZbsGlYGBM9/i2wlaH1JGuac4HlGpp1sMatU3SRwCi1FTESB9rz/MNag18GWjN7LSFgXxmKbITzfjqbbu2FIvmad7vcA6jwos0r553mnpEBLJSXrHdaODOPaE+KBmJRrPlE+HBW3vxM5vhBbJOgPTFS970jRBrOQQjD2eA5YNtjdigj8QDNcPivx453dYnX3PXOAAfNct03wz3kuOAUh2Ljy4HA8E17basnRNz2GsYiezqQn3WzB8t79YLqZJc5c1ArHL7bIwae3wLsvZrZq8m8JoGGFsNpfx9wb3WL+2hH/v7dnx1ZfX/vtwfehQLv/ykof5QBdVDAO/D+D4H1R1/o6Hv3wFsBzAegpPmoHwXzf9/3B6DxwSTUUcJ9efY2xsgwL3keRuwRkhZSZqn/NlYIB5+FB1lwpCeL8AIKGQTKRYgHAIKvhcK+JKv2RQuMvCYPizoxoysEI/dlf0DLAi46tKcxT3vzhJJ9CkFCShIF/pNx6Xm2GxPd83GUH3vUwF/vGlrHi4xw83Lnf/O6GIPKGCIEHgs5ApH2mmwuWNFvrCgelhRI5Qp+77k9PygV8GIWOOscFrM1k1arWHdFtdjRPFQ49cIhe94rkg+bM797PzWm3EGHRZEX5BoK22LBRoP5RVFOxvAuA0fN854HWc87yzWc2GQgw4ZyYlBunBRwbzY5TWJXRUK2Iff2duPs2VO4ffcG7tz9ArUan5+e5rSoIMuOrIWYA2gbDmSD9IIjuE22OmVytI6htNaKBkuzJvDO8SLJc4KhxCxwa1hbX1PxSeY9f4eFDwF/MptZELGjn9s3n1o2AQhw68Ag0JlWMCxAWKLreGLWOwG/gpBYyLC7vru9qwKMBURHR+eBb7oYQfT3TRJYpG/xvoqhjY2Ng5AOzhnPb9BAdojBQGYFCxe+HscTmwIstHggpn85n4tysbm5eYFlfP/cdGgXw1vMYpmFbCFPwPgQDOc18xZ4gtcmq/LUFJTAmgyW9/PgwKj5S5/UAOJJs4Di3CN7LZdndkNBh01rnnBemF2CeddTamnFLJmJLCQ1H2l7pLHEz88OsZtXLrCE84SqCzLFF5cWdV1YLPKzc16zE86iUAAUn7cGFHcKCCfjOHX2jK4D5fIElzlxGJqzs7mlTn57Z7cUEgxL4sbpsdXIuiMTm40a+CwzQY07lz1BJYS88aWqYeAhC3H6hKalMMmkGMQVQshPdkhMQDUtYshwIFjM+xBneHKCbNwaCiU2Txi6W0dnV7f87pOZjOT1LBJoLUPG7NORJ2IYnL9wXt6ps3OzUiBls2nkCntYXl5AqZJHucYQGM4NvzzfySIe7O5T4UXbgP6Bfl0/jgvmAJhSInJgq8R1j4X03k5e94nBtj4GnXFto+VXoST5LcHBdCalg5WsuSpsqOZlLcXGHdkIiVhCckU+nmoIFlpLi2Qv78BfZ3gm51vdfNVdE4ws6/a2ToHw4xMsMicNVAvWEYywGCpQpI3B3m689/qbiAYj8i4kG6NQ5JGb8lWCMSzOCbBBe0JbW4syKQhufnPvgcZOa2sjUqmQ/DCj0UYsLOxgZmYdDdk2pFJZFaTNDVl88vEnWF1c00GZzKpCjuOJYGMEuXIBKeVdxBGN+dDakkJuL4dHD2axssTrUkYiHRVjOJ2lrNaP7d0VrK7tYGe7KBsx3mPKLrk3dra3KiOB1z+3X8LWFm3CSqzxcenSKfSfaIUvWEC+uIlYnOtUECtr89jdX8Hy4i5SiUacO3Na4ZZz81PIpGIIBuJYnNvGYN8FxKJJ5Aur2Npbxsb2JhpbO3Dm9HnMTC/qq6m5E6urmxgbnVBT0IAxhhP7ZP+STqdw8tgQ3nv7O5idm8DwyG3MklEkCXcb8nkqnXZQqewjEC6jqSmMrs40alUfOtsHEfSlcfv2CDY3dvHWO1dx8dJFjL0cVZAdm3Ncj6Ym5xRe/uEHH8pq5KtbX+PZ+Av4wkF0tw8iFWtC0Ee/7grOnx/A9NwjrG5OIxKtoLevC4ViHZPjy1ilZ3+mD+l4RkFu49MvMTE1pQbQK1cvoFYvIJnmPGTDvyzbqRcvFpRdMDe9pQNKIklwuAE//MFPkExk8XDkGzx+PIyV5U2kUy2olgNYW19BV1cjWlqyFjBcL6CzJ47ltVntf5l0M3p6T2Frc1usp8XFNaws7yEaC+DMqRZMjS/gwrlX0N01iJejkzog0fKvrbUbI48nsC2P+1fwH/7D/4bGpm4gUAU9RrTe+5knE8L80joqVY75kA4WnAMELX/72W/l7/39736E9qaWA1rIUaKGB/z+vrrR6gqnu3OgvscE5Fxjfo81HmvaO8sVew/KPCXzT77vFfz0P/8n3P36pgJcffWK2PY+rv288q7ZrgJcqioyrxmYScUiLbO4z8a1FxJYUoByKIJ0IolkkmtNWIHB94aH8Vf/90+RZvA4QUfWolRD0jPa+U7zgMZDKZn2Pb39al4SuCfYy/KbhxLuqx+9/y7+7Md/LLBboaCOFehQTVkbqR4UCEZShh1suLfyMvFgr3BgWUlYTSYlmstpIXOR152HfO6dCp139iOsEzy7HFXZDpjnXiTVGZVyBNy53jmrSq+2p9yZjUPVMM5vnOgibTXURGdOCi0NfVWpmFi7snFCUJfACPcW+e9ylWV97vNjf2cXL0fH0ZhulG8sGd9ce+7cu4uHTx6h/3g/zp07g3AgiLXFZfzH//P/UubHBx98BxcunlctQLbtT//L3+hs8Nr118QIJCtvfHQMU2NjiEcisjYj0MImM601RNhgQ7hUw26uCD9zeMAcnIIaDAzCtRMF7xmJPBZWL4972TrYkY/7jmo7fxDxWFKf2Qu8541jncEDPpunkq0fAM8GYhMepccu9z8PlONg8ZGFHOZzkVzCpgezlULaB8maI0nEA9zMQshJut3hneAN6wk7jNsZgQ8RfM3Drhrv/KmdkQiOebYvnl2ml3vFeoRWD9WyNX3Ixg7UoHtCH26GKnrhhQTtObfILPdIGQQnKzUyH+33DxpRem0D5uw1vVBcqjhd5hBViQcseI4bUykaSOPCg3XIN3CXY5N1tf7UCSBzPIdNIUAyloLrCE6YZSNtGBoas2o+6N55lqzu2jDf6vadb9Df14eTJ44hTcBeliB+U2KXGESZQLDuw/rcEjbmFhGu1LCxsYoSzf9o71EqKmR6p1ZFrKURb7z/nuqY2s4+7vz2M8yPTyiTo4wKSr46+s+cwlsffohoyoDF3PY2nt67i8d376nxEAzFsLNfQqqxCe9+9BH6z5zG+PICZpYX5Gt+YrAfuysr+Pznv8DewhLSDE6u1MQervj9KPmAlu4uvPHBB0i1t2NhcxezVPuVqqiHompMsolGwDgW8qM5G0dHcxq+akGBiV998fmh57hrNJqK2LEr+btuLeLPjh8/IXUk6zWepW7cuKHAVDtP6Ubp+QiIMXi2p29AIBfPTiOPHmJuZka1H4FJBZjWaujsbJcdzKnTZ7TOffNgGDe/vqUARFMGuXHm1jAybl/V409jenoaH3/yqYBL1jheeLF3Bub8PX78ON568y1k6eFOogzJUvt7+Pgff43xsRe6r3w/bFYNnTyOjz76Lr64cQNPnz+zJiDX63BUIbXnL1/B+UuvCnhdWF7DwuKybFzqQSpcmcMBNKQT6G1vRnMmiZmXL3D/ztcYf/6MXRoL7HU2aQZMWc4LFRQqQrmusClTM2utjo4unD17HlcuX9HeSTLX/Qf3MDb2QgQCx3E8JA1Zn91hRH70dPXg0uVLUjQwL2X44QOMPH6ExYU5ERc5r02tbaoWzwJN6nQX4EwbjoH+AVy8fBn9ff1aA4mJEER8+HAYIyOPRBAicM+zDu8ZlQ60NKKVjZUDZpnDf6MNCZnttOPkuYBXwPapIs6dO4+333lbjbWV1TUF6VJVQTCZ4L2NMNvr2FDr7elBX3+fQHju+9z/+bnWVlbUHKDdJ7MNaGNCkJwzwSy+6nqPr10jCD2AhoaMcqomxscF3HNcyZItEpV1caahEWfPX8SJoTNo6+ySxR6Z+Hu5nMByAsINqRSWaHkzPorhu7cUWEvFl5j3joBJ1j1rjgLXc+351spRtowahhSqS0Jv/t9UCUTjyDa1oP/EKRw/fR7Ztm5U/WHMzC5hcnIW09NzOhNzPPEet7e1YPBYv4D7TCqBmakJTLx8gZHh+9hcW5H9MJn3bFQM9vfLjovkKe61UjHm81hYXBRoz8bH9i4tPnM6u1oOAe2MTurcycFGkuHc7AyeP3+G+bl5Ndz4XjwbRjL2adlEoJ0kM55jb319S2PZwzd4nekOwP3aa4ibWpvNcVPvyYINtD9OqC7j/WttaxOOREsZqdHJXpdvel1hscomPCDlmaJKQDGvq2v2KmvI1aZqTDtg3WuEW11lhAtr7h5afskdgzaTzkZGzXX32TlPTO1qzWuSjZXz6Z5f1nfOF19kP5flQbzOyxTwvpf9lay2DYc1xeah9YunVHCTzZXoHuNclYHDbg2KPWgcOhsd7sEcQ56a/kCi6ezuDuH8A3TZvhG52/vWvvF86b2+vbmuHDYL3OVwCi+P5Gw18UEj3t1rETmdGtRT5h19B9/ipx+BxYVlusbowftxv6jGkFt7fZ/efSbg3mMb/wHCuy08vwPkHz0I/T4A3hYre1fGuv/ngfujYP3/DHB/lHF/FLj3fu4d4DxWggFVJsP05LcEiU3+Sma32TzI94gD7CCAzBZvbTjO9kagnOQZtul7144gKos7SX8JhBQsPIqbLg80BHTMS5tgLr3h+e8b2Nxk6OaOHsfpwI2esi2CTdxYKBPj1+bWuv7m67Gw9sB3A/jNisVSjs0TkZPHSEQeCG8LCoFfK5SdpY4YAgZQG5ukrs3Ounpu4jnGyVErIW9DETHZ+Tzp+lJy7Rgu8mUs8rM7X0QVM86ixklpPdDea0Ko4eLUD5rqR5QUhpO6Cfe7g1aHTGtYWOPBAk/ZpVcTImhMFzJ/bDGivQ/lzYdBaWK4u9R4sc/UZuNt8Ylx3tLcikw6q+9DwYh82NtaaYHQhY7OVtz86lNMTY8iHKE03PymqYjg6/FgylBNSrz4tHwt+n/Tp4zBImTpMBDnwHvLHXitmcEutzHo83smpa36Sshk4kgkoohFGXBIr1eyicko5bikn6gLhqsTHOZGE9WYpUce2R1UbtCWhKGfvB48jHNj56ZHFioLTLL16UfGoozgCa8hm0w7e1v6fJ78h2OP4D1lUTxo8z6wMCFAQcCe84/NAIXMpFL6nteAv8exzrHJ+UtPccrVGcxEyxh+HnaSyVDj2CAThiAExxRBVNkRxCICX23j4/jymkRmF0TQ0MtysLluNjjyqpOHbgDJVELBy2S88Zpzg2cB4HmyakM0V0y9H44nAesEPxzTyjqyBDjMO40yU1k88QDrrKG8scl1hUUHr1GMoX5kXdYYiLmv6+6pe+TjqzlTR+/AgNYHLySNY4lWEWzoTU8b0EgPcFkAOVsBFgS05jLgnixBC3rSvJAdFA+qnFfm+au5Hw8IZOOhk1LcJIsNHpaDYWQZeusPSp5IhgA3Kt5TjS2GI4upVhf7kPeKknRKVcXCdOFBbARIKl6rYXJiUvJHFrKUMC8tWzYEfcLZ/CKQnyvua80jG1/7GwGbWkjXIRyNiFHPMbS3v4eVFYJ9FR2KaYulTARZJ9Dnkb6DxnZTgJxT/+zvFFDJ0fIqjNauJnn88/rlcnvWrFFGQ1lFGoOCGKzDNZwNDC9fgWHShX1r8GQbEwJK6ZvKx8rPLxRDuVxT0DMZNVzzaz5mHfiRL+0ik02it7MbzalmhP1RySf38zkVdyxMyQCnKoT3MNuYREdXm4B1yjHWVlaxtLiKQr6otWhwoBfPXzyXrYkvEMPuLv2jA+jo6MHAwAmBDLOzcxi+ex9c5QjI0acyFqWfoV+hlmQRvfHGdWxvrWFxcRqL80sYH13D9hbtZbYRCNXR2taMrt52BCP0PN7F7h6ZFXVk0w0oFaoKNyJ215TNIBZNKMh1cWENu2TZFcuku+LipVNo6Ywj2xxCqbKj69ze1kUtGtbWZsRgIsDS0daGtrYOAXhLi0vw1VMo5Pxoaz6GlsZOy0YI1/HrT/4enT0d+PA7H2FzcwdTUww1zmPk0VPs7eU1xrkvk31Py590YxydnRn0dHWgs6MFDQ1x7OV2ZBfw7PkUJidyyGYSSKXiCIZZKG8hFq+juTmO/V3mfvAAEsfKyobm7EB/P1577SpmZ2Y1v8nu4wH/3t3HGDp1Aj/64Q+lNpicmcb6zgbml5cw0HcCbU09KOwT+OS428LE1GP4giUMHmvDG2+/is2tXTy4/wS+SgwxZJFNNqpps7mziZ39HWzvreGd965ja3cN8WQIq2uL8Acsh4ZqqtXFHUyMrSEWD+szrq7sI5Psw/e//y4SqRBWVubxcmwK83MbYuYT+CdIkUwwE2EVvf2t8IW2sLY5IeAzGWvG1npJ61epXMTy0po8oY+fpGXSPhbn99DXfQxnT13C+NgUckWGRK1KRbK9Xcezp2tIp9rxr//tv8MPf/THqBa9gE/WMzU1nenZy+6OpMeVKvJFgl81LC4v6prLcivBvdgUjvzbqyO4f/Nec/0V4cKtN1a7sUYwwIfrCRuvLMKpluLaxTnv7U0EsMPRpBqhNe6RqCEcoIfxHn7xs/+GJ4+GxVotFvY1382yI4A61X4B5iMk0dLUhIH+PvT39aK/twdtrc1igLERqCrZSX5NuWzsaPscVfzDP/wCf/mXf6n9j41uqYBkY1jUGkq1HBvrXM+4zpL1SPCJAA0bf1xDuM4zRPR777+Df/UvfgjKqSv1AEq0phDTqI6AO7R7+2fNH0LNRxYx/2dHIVn2C7h0IbIMtSUIRis2Wsg4KwTWHWK+ivRhnuGeRJifi3uJx4j2GuAcp1avEhQpOUs686SXF6sDn7nvMv9AHvIgy74kcNYvlUZNn5P3kjV0rVzB7vYOfvXLX4j5fOosm5lhbKxv4t6dO/j88y/QmGmy8EgCi+UCRp6MYGFxHh2d7TpsWw1n9oSskY2RyRqcTH8qFeyMILY762TaFhaK8HGvc+pTruHGfqNUvSomY90fRLFax36BtgpWX0aCXItpN0Q1pHn2kzjAz6WaI0RSAdVhDDU2yzw1LvxhUzGQxOeIBqxtuM6zye01R7ymBffiYqUmpZpYYc7ixcuB8uaOmuRUsAWo4Cxor6vRj8PLpnI2IgLF+bplC0MuSHXIz2VAKusCOTy5clojSGPCDuier6zZaTownew81id+n/YEXnv5kVMhSWtC1vYk6HDO0TKGgIZADbP7k5q4zkaHseQNhHcggAhD9sXHERRRECytGZw9D+thb27qt6SeNrY+G+gcwwprlT1N1FS0PHPQooDviyQpWtmJvMgmQFXMyM1t1ts7aG1rVZgvg3YJkBb3cyjs53Q/Mk2N2K/U8XT0pexQOpuyGH0wLPY7V8NCpYLG7k5cvHYV8VAUz+4MY/i3XyHpC1ijIka2fxlBAeY+5IM+pLo68L0f/1jh7ATuP/7vP8fc2BgiAZJRgBxVls2NePPDD9Ha06Pxur+xiUdffYXxRyPwUw0ciSNfrsEXjeHKW2/h1KuvYL2wj8nFOdWwJwcGsPhyHF+QVb6yhizHrMICqyjRcoTXOpXA9fc/QO+p09it1jCxtIKV7X0EYgkU2aTles/5jiqaM3H0djUjEqjhwZ2v8Y+//qUAQ51pgyExWfv6+jQneY8fPnyk+sBTdZDl/sYbb6C3t0/nkq+//hpPnjxxgL0p53nWIQB77fobpovg2IrG5B1Ne5rpyXEUmPOjPIGqbErOnD2LN996R2zmr27fxle3buv5DfBxCn6OawV2AhcvXsLps2dEGqC9Is83XC/5eJsj5mXNsUe7GL7n7t5eA8j9QaxtbuA3n/wjZqcmUS0z56COZDyihs6/+Yu/wM2bN3H33j3VLOUK14wgIgmG1F7Aq9ffQlNLB9a2djA5PSfmdTVARSObTkAsFBBo39veikpuH88fP8LtL29gh6x0f11NajU5BCDpsC/yEltXrPWr+gz8cVBK9DOnz0phwPszNTWBu/du4/HjhzpX8g/XMs4hfn5ZixEjqhHgTKqBysYFrU3YyH767DFGRh6KIc39jmuBxyrmXOa6xMlOjInhma0trVI2MKOlvb1d6x7XDc5DEp2eP3uKO3duY2VlSViN7HNDITGreY8YrEuiBX+H85i1zczMjJo9IyMjqucE3GsPLskH/bvf/a4a7Fz3aHtGgJd+6ww+9XJSLHevjFgkCtpdUl3N8w6JPWSv0zudlickHRnhiudTY9uTuEPQme+R3u4kCfLct7G+hpnpabx49kzvkWsKxy1tc7n/X7h8BSeGTqO3/xhK1Sr2cgUpLjivaSvHGoTqja31FTy8dwszEy+wu7mmkHjOP9YmZPBz/LEZJPucA0VR1dZdWuMU9vXZqIIJRiJIprPo6h3AwMkzGDx1Fv5ICnvFKh4+eoapqVnbQ0Ta9CGViKO5qUGM+/bWZll1LszO4OWLZ/K4X5idVpA6RxubJj3dXfL4J/O+va1VimDuXcRPpmZmZFW0tLyixhuxCqr0z52/gDNnzupcz/vBBjobN1RIzM/NYXV1xfZxl/NCMheVnfSG7+joEKlwYpI2PEt6LSNLmB2N9VjNhpn/7WEcbM4rgNbl8Nnjba/geZh7kbv+NS0AACAASURBVGzlXCg51xw+lWcfxzrKwtSd4wTBnaNB5Ac2YV6T0IWfuoa/YWbGhOfc1HN5odvEJag6VyPZKSvlLOI844WJGjZqeR+uYafnouWcqdP4fB6Yz2YA/forzEDx1AceEO0YHh4Ybwd4g6eF5Lm8iwOc79swvQt1daoG1Zf2vfDKIwHsrl960BRU7aTy/hAvPMQSD6B+g7MPkP7DzE1RJzxlqYdZOoWsV7/w+azxb7WE4eGep72XIejK36PAuffcqoOOuMW4VoKB9R7RwAFM/CSf3Hl6+Fbt6h0A0N96/v+J//h94P0BcC/Q3gCv/y9//jnw3gPof7eJcPS9eBfVk1/ysRbMSoCPXsrGTvcOdvT7JIuSxS7lp/La3t4SGCQbkWhUgCelzyrSXHgEGRqyZHEsdrLqCdauLC9jZmZK4bNKBqdlCj2knMc6f+bZ4RAIJVtUoZWRsORMXJRYGBLgJ8hDywCC92TN8vW8QeJ1Og+6PV7Agia7sai5YCjQwbGS1bDQomBAt9cd8sKMuLCzU8j3xIYCJ4oOD64oJQjMzYGdQoHd6qx5/m/OQ7NMtiqtfIrO594KFAupNYkd2Z5aPDgBPZDeydzFZPEkMl7YkgNabb57zB0XIqNOl0t8dv79XAB5/7lw8mDP+0bgmawis+Ix2Rv/qKHjEqlNbWByGdkAlatikTZxw01njeHkZ0BNRsUCwTICWXfvfYGdnXXE4nYI4EGQB1tj7lkQFCc5ixDzGbXFgQdysu0JUsvvkBJedT9NIcD3yN/hmN3c2Na1C0YCaGrMqGjltSrkaaXEAz2vaV3hkPl8SazQgD+E5pYmbWZUd7CpRCo3AVc2nDheCYZzLvD2kIHKG0I2ZTbToLCh7q5eeUVSycDDIxnRxaI9z842w5PN2olBJHwffA+cLwYu8/dMrm5KGMqzknrvXB88GxOyyAh08XPq8F4l0ExZvVew2bj3lAh8DgY0EdTgWKO3u5oNybjGPZ8jL/scgi4WgifrJLLQnPxVKoMkgxKtW877wyLMrgUDjUMCc7R+qGNNlpoD/11T0pp5BlZwjnDzryvZnMxtghDeQdW2EUngeQ+DoQPg3lQfxuAmc1pd7wp9DoNimRNUUue+jT7PlCwaM7W5uVHMcxacrS0dCjamimNtdV12AurIK3iI6wEl4GVjIZIhxuJMPpNW/KqpIMY91NBhkRNgLKaCd3lQDimMmYxb2hXxfvNaE6QPRQi8lsWsC0aC5ivKYDX5x5M1bqoEHuh5/bKZjMBYBisZU5NWDJYDwYtEpRHXvYKsxGxdjCWiuh6VUhXFXTYoGShsmRtUMZCJyoAivi4tNcga17xmNsIeGeVsWsUNUKJvbigiC5PlpVUx98h8zWTTKur52QjwkslnYJkxSAcG+5GIRVX0cW3j5yhXalhf25anH99fNpNChtLDUEBzqb+3HzPTc4hHE6CbB1UCXPsbGtNiR+/sbQi47+/pQzKSQhAcFwlMTE/jCf37N9b0ntiI8AUYvEVmbQfCsngyT22qU7ieNqQbpAr65pv7qIFh4ik0NXejUvEhX6BSJobWtk4dGJ49fmIHQTLcIkH093UjlYljfWtT6oZMKoNysYLVpRWsLm+CWdNkY4vxV8wjEguirbNBVivN7Q3Y2CQ7PiN2/uzUonzwoxGWbBzLPtnX+OoEmWy+EGBvaqVsdA8nz3SjWt+TIq2nq0+soufPRzC3MKn7yXAuFuABfxQjD19g4uUmujq70dbaiUQshVg0rHky/PAR2js6cPz4Mc3Z0RcvMfLkKRYWlgBfCBcvXVCQHBsom1t72N3fw9mzPbj66ikUiwyKXxeDbH+/jKmpNUy9LOOVK69IibGwNIZqfR3JNJl3WbS2NKNUBKYmVzE7s6mx1pCN4fjgoA6mi4tLmssEVnn/Q+E4Ors6zF+XoWXHBrFDz80XY2jItojsxJBprqXrm2sYGOzEhx+9g+NDA5ibn5H/aaAexvzLJcRCMWOB+NjQ60a5WkBTaxYTU2MaS/niPlZWVzA+uYi2thhqxRBWF3I4OTSIV69exOTEEh4Nv8T169fQ0prG+toCUA+gs2MQ05MLCISqGBsbx8IC/SlzCEWqCMfL6BvMIpkII7dXQXHfh/09WgLQ4o0Opfvo6smgtb0R4XACC7Ob8FUjaGxsRkdHC56PPhYTdXevjtnZXXR2nsBf/Ot/h2PHB1HayyPoZyORYG0da+vb8PnDCkPnYZSSXF5TfpF5LMAsSoWZgX0EjihB5lzlHsN1l2u7qeoYnmcBp/S09flZe1iT3pjEVIpsC/RhjaDwUb5WmODDDMo1zp2CWF/FXE6NLoIZzChKqGHgQzQcUvgz1wOqyKhUIrDU0tqqtYDgtrx5nTxfuKUOIWYpQyCFDDcd9nS4M5buz372d/gv/89/1mdj3coxRnWlGIhcxyMklphlIYkB/QPHEOJnVV1WMdlyidaLe/jxD7+Hf/H9j+APhFGuB1B2BAuCUgTKeAcNoKGdAn3ujdUIl5XDddrzKuZaSrYwf8YawCTHdhChkwIXdKuvTaXK9Yx7C9dU7gkELjyptLc3sbniBc7KvofsfSfJ1j0R+SaoZuzs9LTAi4GBATHu2ej/5NNPZK9wYvA4uru7sLG2hrXlVdy5fUeHUGYoBEIBXb8CrdT2qYAl+9aUiLKGEavZ7Fj4p+qrolijLRGBNlNBEmiyGpS1vwUmm32KgdpiZBYsFJh/2EAJhiPyGuZhvcbsGl4vWiFw/2X2DpWfDCWWuTRVYfZ6YsSL1W37HJtQxtZ14WkcNxVjDJp61uqrg71c0ndj3PPeyo9awD3B5MMa2kAxetyzqW02InwswSvWKQSdGWBu5AS7T3xfqmMdQK8wT/pi8yDP2p51kpdF5WPXhyifI+8c5IJ5jDovBNilwTpGvp/IN+UVfC4XfCzlCkE3BZWSKEGFXVhznDU2z2JcF/liNZ93xjG7TmsMsM4LWYZSuSxyCVnXHIc8z3FOcdyzrjbrGcv24nXgGY7XxhPH83UIvCgKgWQpBiMTLKGdBFURu7so5ZjlEkaiMYNoNoUivQ85d4Mh3P/qNiafj6LG8VKtoqmlGZevv4ZYaysWNzbR3JRFYWsT93/zGyyNj6tpwYq4daAfb33vu8imGjD6zQjufnIDYVrTBAOoxNn8yiso2x8OI8f1ubkJb3/3Q3R3dKO+m8PN//Expp48Q5IWPyE/dip51KIRXH7rTZy/ckXjdWNxCcOff4Glly8RpF2RP6jMjVIggGMXL+Dsa9dQDPmxuLaCWCqO0/0DePT1bTz47AbyK+tg3GHI5Y2F4wkU61XkqlWcvfoqzhLczWQxvriCyaVVRNjsd+oqepfXK0U0ZeLo725DOh7Cw7tf4+9+9rdSW4itm0jg/PnzuHr1quoyguEff/ypGuYefkDw9vXr1wUGE3j76uZXCrMU2OJU8b19fXjjrbfR3tmFlfVtrZvpbFb3/+XYCzz85i6W5mfhY3OQCueADx3tHfiTP/0zNLe14+vb9/DV7TsKa2cDhuC+CGYOpGZNRrY9LXMIzDJ7hgQns8sksGyNYp5HuWDwPTP09PTZs7KkCUbjGB0bFeC8MDeDUiGnMZ9JJZVd86Mf/bFINLdv3cbo2JhqbapUguEoOrp68cq113HyzDld25eTM9ja3kWOc9BZTYX9PqTjMfS2tyEVjWB9eRG3bnyG6ZdjyO/TiosKM30arS1UsvLcQOBOPu0uQ8TIVRmcOXMO165eVz0+MzuNr27exLMX3PcNi7AaqUHNFFrT8LzCsyoBTapBeF9JoOLj6Uf/+PEjvHw56jACa75xZvf1DaKrp1cWq2JAJxIC/8PhqM53XO9Z4/LvluZGKScmJ8dx66ubWFtdVj0vW4xAUGcqkgDefuc9rQncE/iJuY+TPf/0yROB9xxj3prG9Z4A/IcffufAYoeOB7y/z1+8kIreW4e5B5CwyU2S95priWdrVi5SsWwWHGoMEgDU2k5FQ0BkPX7Gs+fPY3CgXxaYbEqzBl+aX8CTJ48VtLqytirFvReMeunKNZw6ex4Dg8fFlt8rFLG2saXxTRCZoDRB8VqlhLmpMcxNjmJ2fBSb68uyqOH+p+Ymz7Lco2TbY8Q1nrs4f7julukoUGatFUAqk0VzazsGTpyWVU5Tew8KVWBlg1kQtAGaVZ3g+MVIJeNozGZlsdXV0S6rnLXlRYw+f4KxZ8/UNFMGH+2NSyXlA1y8eB59fb1i3BOvI+udTRKeqRj6zKwz7j30kW9ubUNf3wB6+vq0r4ksIHuZAlZWljUfLaPOmjRswHrZZ8oFJB4QNCKBVAIHJE9jsnOvOVCzOXKr6gDtB7Qg9Ai0tleL/S7g3NnCCFczFYsXsKp9WuWFqYiMgW8oqhFyPTW+PczDMTwWO++R2bHZ/RKr3o0tr2bgb4o974iu+ndhbd7e7GXCON6qZxmn7Bqzy/FY9QeESNcY9xSBLsnCwfPeHfdszalIc4qZI8RZq59cruqB2s2aF8Iqvb/dWumNpAMit7ue38KBjbJvY+4I2fcQlfYIzA4HP8rCN1axnbO8FoaweQvYNmr6oVW7eykr+o4w+72GgYdXH5DhrUw+eLDdQ3stTxFsv+MyFz8mcO9pA7xnc5uN1w05AMU9hvNRlPz3fH94sQ7Z9irUjjY0/rnncP/udWL+0MOPAvffAnCPePTz5x7j3nseHoR4mCDIxVRmBlNQ/sJwB6/LSjYwAUGCSLQjIcBim04AjU0NYkrxb4I86XRS4KR8qBQ86T9gz09M0nNrTIc9Aq8E6g1sM+DdY3aYTQ2bCbbJcANn8cXnI4DP5yb4u7q2jM0tStYJwnmhrwaEepYvYpR7rCcHXht7xryrJE01jaAOGp7q4KhCQYdceWIFlFzOg603Cu0gFRSzi4sc76/888Uspg2J8xR3bDFPCUAmsIGXzqtKB1TbAPiZJXnx7r2nduCh6IiXvdkPHXanjo4NY4nZNbF06aL86b0Bb+PAAtPEiKM/v0KtzPvba+5osriFziys/PYeq1Ux6/nV3NAkzzHOXbLpyHju7e3B1vYabt35AtUaJWtkMXtsH1oncQ/2pMF2uPJUCnxNAoC02iDgzfdvjG4H3uue8WDGMpygtUlu+TNKzbig0bKDYJiyCPT5KwLyCeDm97np1BGNRxSAysAVAvbyYqxZoBmvFxtUnBcEKNgckocgESxQ3s+CygLbWDQQxCLoSHCUgOKL5y+wKlsI2jkxLNlC6bixkw3PcSxZoO6PNc9YoNH/jVZDAiKUxG7BhvR5l6WN34+d3T0LoiUTRioUY2l4HqqmPPGjVChja3NPgGM6yzmc0IYrRvRuTqA7GzY8uMtf0nVTOS5YRNP6R00dhssZNcuKVG2AHAwm6T/IkZAPqaky1Aij5YjzbRXjniFsUvVYeIrJYZ3k223K/F1azIgZomvjGPq1mvIf+J753iIxMjB5qAwo4IbsEvrkcg1Tg2V9G7FkTDJTBmSSWfxybBzTE1MqQoM80PKz+T2ZNwP5zEKKf6zpZj6txiIzRQFlhCyY2MgkY9G+Z9CtMfy4NdBeIJ6KI8VrTvC8WsLO/q5sc1iAc2yT2UzLCa4r/IzM6eABlIUj7zd9BAmQs0jj2OTawgKZVkLs5JPNz8/M98ZDeSlfxs4G7cXMcoUHdjYQvH3hoLOuiWchfQRo2ViRZFI2TQykSqGjlb7mBawuL6tZoMJaTF3mDWxbI0M2DlZw85DPMVEqFDQf2ZhaXGIeA/Mm6JXKgz25W0B7czO6uzrFEGWQb26fVj1+qQp4CDhx8hhOnT6JSo3BuAH55JN5XC1V5aH6cmIcf//zX6BCplcqiZOnTyIcoY3JqnIZTp85gd6eTrGleTDlmEsSIPOHMfxgBKl0A9KZZqSzrdjbL2NmZgGFQgW9vf1YW12TFJyHsnCQnumd6OvrwuLiLB48fqz1uq+3By0NrdjZ2Mfc1BKYVxSL0SKoLOvLeoAgVAmRhA8tHU0YnXiBa1deRZ0ByVOT2tNopcS9x4co6lU2oCycuqe3E9//o+9gdXMOt+5+AX+ohqaWGBoyMV27psZ2hdzOL8zK3qm3rwdNTW0IB9NYWFhHNJyQdzB96rkHc2y1tvZgYW5DKibmi9DuivOK95uF+tT0Ii5cOqMDwOTUDMbGpgSqnzrTiTOnu+Hz7aFY2lVzY2eXjP8Kvrk1i46OPs0d+HNoaPbh5KkWNDbHsLG2hM7OflnEzM2uaG/cItjS2KxxNjE+o/2fthNUWYQilKOSGQz0DwwixAZwuIa11RWtDa1NbVhb3UI4FEc+XxUY/YM/+j6yjWk8HLmHhyP3sb62imNdfVheWMTq2obmBPfg3gEePocwNj6m8UWpPdnWMzNraGqKIxJMAuUABga7NJajkSymJ+elAkkluSZWcHroHN5//3uYn1/G9CwPzU+xzPDctnYUyzvY3JpDW3sDEmmOcbIiaQ+RkId/HUU0trAhWsOxY6dRr8cxNzOHwYHjCnaenFhAQzaFi69cxsTULJaXt5FOteGj7/0EiVQGW0sLiBHcSmTUGAfYbE9JicYGN5nKrE28A4cYrKwd6myQMjjOgtjlDS5/YYKcFu4ub2hmg5B5trsjsFzNSHl4BwQqk5DBgcJAanqZ0kOcTeSp6RmEYlGBEqr5kgTl2cRPCmhIk2DB5mo4JDYmx6H2JKd4Mn9k7hFU93FPNaDeyxgy2546amwwylbDQGP+jA31v/7pT/Ff/+a/aq1SqDYPy7QsdACtEUHYGqvL/7yvf8CxjXn4gjIdCKYyUPCH3/0OfvSDjwTAVRBQo0DNbO5blSLheqvX635UGMROyw8+OwFTsf8YiOvYUpJxm22iGM76jE7ZVqvLOkPrndST7vjhZODar10wLO8NiQDc1hcW5qWyo40I7wcf8/jxM3z22W/1s4GBQR1+uS/98le/wOrqMgaPHTPW3eoaZmdntZ/wXXMdZDMmzJwQNsqrBE0ggJZqOwHo9bryTWQfUq3pNWl1RHBM050Hbb8PhRpZjFSgMpiNBJYQyrT3cDYPZpNHX2sjoAifJjhLFjoPm7o7LsCNDxA735SBYt4qbJFyeD2TEWwOyAWQvY5lDRhgbvWIl8fFb20v1zhSg96IWKxD2AChzZ2pOupqbvJ6kW3vMfOkPHTAPWsRO02aJYSXq8R9lhYOfN+W5WHNJQXKOf5ctW4MPrH8HBtOgAUBXIQRrAVERhCDntdFFgus7QiQsyYzNayYfqqlzIM64CdLl18+11jxyzaGjHsCqQTWWYtGYlEjX6jW8SlHw6v3BNj7+XjOexKZwgqS3NjcFGOWFhQxBlZWiiCYSSssNQqcyJ/viftJKZdHcWdXQcd7hRzCmSSGLl9AYXcP9z//EksT04gQ6KI/Bes4Afk+1IN++BNR9J4fwslXLiKWTipgevjWHTy7/xDV/YLGaHNHG66++zbajx/DXqkiL/+Jp0/wzW9/i/LGhlj9NNZLd3Xgre9/D9l0I6Yej+LhjVvw0WrT70MuUFGzia/to01gOIBIcyNee+sdNbWK69u4/+nnmH78FDHlgAE75QJKQT96Tg/h/e//AMFoBAuT03h88ytsTc3qM0kZwYZHIICes6dx5YP3EMgksbixJlZzX2s7vv7Hj/Hi7n3Ud/cQZhNSa5kbJ8yoqpTRM3QSV955Fy0Dg5he28DzmQUgHEctSKVQ3dabehWZRAR9VMGlonj84A5++Q8/O6hBeZ44d54g8TWt7esbG7jx+Q2MvhjVYsN6m/f1+muvKcySHuW//vWvxXr31L0cd5dfeQVvvv2uGmnLaxsolGvIZBvQ1NQgG8r7d25h7NljlHJ7CPqq8NWozIzhL/7N/yKv/28ePsatO/ewur6O4IFyychWaqKxDmzvkK0d5xBfn4ChyHRhqo5tDni2uiSH0Qv91avXxJSOJ1L45ptv8PDhQxEOZJEWCIgYc+nCBbz11ptq0vAxd+/c0XnJQLuA7NXOnL+EV65eRzzTiMnZeaytbWKbDSs/g7PZ1IMIJq2NWbQ1NSIRCWL65Qs8GzHG8/7ujpRmYlX7eOZN6HpzTaXdJRd/na9FEIyKcX/p8hWF8bKu+eqrmxifHNP75lzmGYrBsWfPnMXQ0GldG6rrtEY7xZlCIX3A/PwsHo0M49mzJwrZ9kBBzso33nwHZ89dQLaxydZSra9cb2tap1h3sbHOvbmjtUUNiMX5OXz15Rey3iF5TXUpbVgbGgTwvvPe+yKYSbldq8oWlGpmWqIRuGddZYQu+8wcg++88y4Gjw3KwpTngZmZWbHuX7x4oSBh2UrGyQznkkKcg+uzgYXMXGFjhyQuWa54xAQSDBSOzTU8gvaOTly9dlUWOyQCERPi51tbXcWTx48xMTGOhfk5ZSER9KevOHPFLlx6BX1U4EViyJGAs76Bnf28Gq1kksszPRZGtbCH/M4aXowMY3byJTbXV0WgIfnQ/L2ticB9Suu+W5+5AQpIZu2RSsmqtW/wBLp7B9DU1ilF3/rmLqZm5zG/uIz19Q01TPmcrF+IX7Q0NkpV1NPTpbG4v7stwH5+dhpLCwuyNOKZiveK+APVGLQmylDFGzPCHRX+xKmoUua953sNR2NIp7NIptJi20u1SZKByAUuNNyhTk5QYpYuDuuT/SAdAehgoaa3EVLNPcPZwDnM19jynvOF5SwYQdOIfocYKNnqjuDt/vZAe/t9c6YwIjBJowZYq8lIZZQjuXpYmIePiTLhhbBq7TMsQ6RIWQQ6pwrHxLefH3FZP/gcBmeLqe/cVrz3y6a8s3g/ZPC7/ECrZYwNb48xVabB2iazE2iuDBJPkeSwPFerWK/CKQe89dDZ+wkX9Qi+rpazs77reYmT4BDEA1z7EKg/BMcPL75HfD6Av10jwb0Nqz8cpu7hCaa+Pwyo9r4XvnPgDGJovPea+tj2f960dxqGo+C+Q/CPuNt4gbmHzHvA9/Hd5x4P3w1d7wPxCY5GyXrdCvfiv4OkewX5wcDUtfN+6vxljvyO9ya8H33r4X8Q1P8nr3J4k7yL5XVTjjz0oKvhLoYH7HLj4AGIE51fZLhy4pNVTfCNbB4e9tgVp6SK4A3ZJlyAudkSWOru6UJXZwdaWpvR0tLkgoPMImZndwvbO1uyfaBUzGxnDOhS0Kw8K80XkR07/g4PaPQ85oGR4JHkOCEGZaTETKKMeGNzXeniPKB6Ra+B/iYF14KkvAubEJ6c2rzggohEDZATCMbATWex44XuanHituJCpYzVbEnq2pjdBs3NhZsbF2BeWoU98nAoAN6YlEcHvy1GnmzkcNJ6q5msTFwQl7GWbKyJn/stmxybDNaQ8f7NAHnrpLkm0YGMyJotUiTIYoUsbmPp8nMqtCNCBYQ1XRSEpQ2FAPKhvQnfJwu9ro5OsetZWMn73x8Q6NzQ2IDOzg48efIQn9/4jSwe6NXLBouWLgacyjPUQqPMPzRkQWH1ug63ZH6RratQUx3sLanbJDgWLqrNK+waOnFjHnOBZ9NpY20bG2v7YtdzgyO4x4WZ3XoCM7xXfK8E/9hssgaWZS2wicH3RCCBc4HgPVnLLES4MfIUqqDbfFEFjdc0ICDPpgWBTMoQOZfMe33fhckZg0u+6pLZm9pAQFrdJKrpTBqxaEzgLplMvIW8R2yoWSFLprR5BYrJTtWImi/2t7zh6NFZ4tijNQcZxXZPOe/4hLLW2dtXuJpACs4PlzyvhdgpRUIMGIyZIoMDjddPr6HDqckjvfevz+BEWPJypd+a0s6tO6sgMud/egAmOzZeuVgW69/YHgH5hPN7r4HCe8PDLcFysrm8Qyi3Ut4PgnM8yFOWSesspc6HY/JlvnD+giyNeL+mJmcwPTktUFwJ85QY0yNSfqssRugZeZjVwTnAIieZTDs2WgkbGwRA6anpUt3JUM3lBVp7YcaUWXOMByIW/iwfYVQRiUc03rie5PO8Nn6B9RxrlLnnc/TLzR2MDzZ3uBGy8OL4J1C2ts41r6SxyEKTK5TGbb6EcoFe6VSPFAT48/MZCGBzhNdUvspBsm2jsnfhtTUfUrPNIWNjsHdQv0evfRZpvEZsQHD8cD5MT08hmaFFlEkiCZSxeJZFSCmv98pQ5JVVU0NlM2nk9/NYWlpDa1MzLp4fwt72jphVszMLiIT9TulCEDyCvoEeDDKcqa0Nq4ubeHDnsfIdmulVn07i/vB95Ep52VucOXsCTS1Z7S/FUl65Gp0d7QqcpT0D534oEFST5c6de+jtHURzWxeWljewsrKNhYUVrK9vo7unT/kcq0vLsh9IxqNob2lGMhlDtV7G6vaqHtuQzaKztRPVArC+vI1CzuSQYpqGfAhEfPCFaiiUdxFPh1GqFdDR2gbmHy/MzMBPAKHINY0MxSRqVUp5eU9os5PE0NlOhaLu7G3LNoyvPzjQCZ+fh50M9naLuH37KaJRhsINIRJOIpNqR70WQl9fD6ZmX2J88qkOhAy9PdZ/Fre/onVJRdeIIFWmISXFz6ORRzowM6yMAa13bj/C2Ng0Ojoz8rnv6WpCV1cavgDnZwCJRAPm5nfwq7+/g92dClKZBI6f7EQsWUJnN5tUfoH1AwO9QD2EZ0/HZNVSyBWQ2yugXKRVmCnnOE5Z3G7tFCRVb27JoK29Hc9Hp9DUHEVvbyf22LyifDwQQ2OmHbMza1jf2ENLWzuyjRn9Dn3sf/vZr/Gdd97C9ua6Dp8EOsfHF3Dx0qA8lWnpEYkldYhbXlnH8vKqAO90IoNqsY7+wTb4/WXsbDM4m6HzPMzs48MP38Kf/8mf4/b9e3g4/BiF0rbmbzBIJipDzzbx+NGomjGDJ8j6YhprGfPzW5iYmBPj7djxmBqO+QIzGtYRi/lw4cJpDJ04i/mZDVRKwB/98Q/x5PkjqQFWVnbQ1T2E8+fewNL0UwWQsWlybPAkhobOVSbVygAAIABJREFUg2+Na0e+wEY0G3Rs/DHMOeAC1KooVsrY3t2ROsisOmgVR6USWedmk8F1k/uUsXwgiXZHZwe6yDrzbNZoWVKtqjFC8J0nEO51sXgC0Thl4yEdrrm20AaDa5ia056ttcNSOffkdW26cheUe1QGbTJx41CZtJb7jaoSKSk9JhU/ew5/9Vf/CX//33+mQyv3GO77BFHUKFZuTPRAEcb9tK+/3xy4ZZXHwLCSgHo2IT5492385Ed/jLoY/cbyV41Sr8LP/UCgr4Eg9ECvIQgfPeHdYcV8YA2oN3Ui2d9cd029KVLM3r7AJo4HNSn8bNpM6DBJmzE2w2kx9uWXX6puOH3mjCwDlpYX8PEnn+Dl2EucOHkC7W3t2rsYtE6fYbOjscMw/2xtb1lIu9izQf2c91tZShVakEVRzJkNH+sq1nYtLc3IplOqV0u0tSR4QkBf3uQ+Bf7WyWjn/i1vTHK9fWpisNagGoQgud/PPcT8lmUdJCY46wqzvChxwQyZvF0+8DwEOutFqS+dP6qdkF1mAK0RAmExG/VcbP7wAO++l2euB5J54csERVUPG4PT6u7DGtrk/zUBdEZuYZ4PvZPJmrO90mPBHpWR64kc8C8WO+eb6vwiCqyfPQsgBrC5Ot1THajMYcgogScpNez9hOohhGokwjg7UVcHqiFOcoIa3vb++V7F6GRtqiwx856nVR/nIBt8tN7g92yY8fcJ4OjxqhHt8yoQVxR/u09eV8VHSWEwhMfPXmBhaUWqmLNDJ+Er7OPO55+ivruJyv4+8rts4Pg0HqjyKWlGAEGivACK/hrSfZ348M9+jHKugAe/+RJTT54j7CkLpJokYzmosVr21xFracDxS+dw5vIFRONxPLk/jOGbt1He2Vctmm5vxrXvvIu+oVOg/V5pP4dHBI8fDCNEIDIQEPgdaWrAR3/2p7KmmH76EsM3bqG2vYdoMIidWh71sM9IPagjH/Aj1tyEK2+8jkvnLqGwsokHv7mBuafP2U7XebQcqGO3VkakIYMf/cWfI9PcgpmXExi58QU2J2cQ81m97Y9EQbPF5sE+nHv7dYSbsshVy4iGw2gMx3H3088w9egJavv7suLg/seaiI1mXpYSw0Cbm3Dp7bcxeOES1vJFjM4voVALoEolEJ21CDsTuI+F0dPejIZUBKNPHuLjX/+D1jE+guA5A0XJTqeyief1u3fu4tHDhwdIAtVP/PdrV68KMP+rv/ornS84B/g3FchXX3sNV65d15o3u7SCnf0CUumMSFpkIz97/BAj9+9gfWkeYX9dzHuuKT/+yb9Ed18/Hj8fw62797HMcFqSIPwM3XRnO1ltmjqM6x6nu2WWcZ8Loau7V81F+qHzHM8HsAYfGjqF9957z+oBn1/qyeHhYeXEiCEcDqsxf+b0GRE/uN+MvxzD7du3VONoP6HlbTyJ3sETuP7GO+joHcDa5g6WV9exsZ9H3hHjzJaohngkhOZsGj2dbQj669hYWcLK4gJ2tjZQVl6IT7ZbmUwKqURCOMntr7/SdeW6acHjEZw6dQaXLr+C3r5+fa4vv7yB5y+eYmuTNr88rxXQ09Mre6Lz5y6gu6tHQLPqRI/wJduRgH7n4cMHePyUtduWzWmtfQG8evU6rly9hoamFuzu57Gzl8NuriBLPTGaCbCjjoZMGu0tTYiGA/pMN7/4HFOTE8jRSYF7SjAodnZnZ4+A+6bmFuFBbNpxj6+USnj69InA+5lZ2pEy880AbO4br7/5Js6cOaOmPtdgXn+SaMZGX2BqchJzc7Miu0m9Lxtgsx7SeuvgTWEsnoKKTW3WMbLtY9OnE0OnTuHchQtS/cuJIODXOYiNpedPn+HlyzEsLC7o2bj20c++t38AV65eR9/AIFLZRhTKBO43sU6CYLGIUDSq8d/a1IBUPIKov4qF6QnMTY5jZWlRWRlbm+s6P3Nv9UiPrKusyWI2bmwYs76i+qF3YBB9AyeQyjSi7mdG0Spm5hYxt7AkpYf2HDLVXa4NVYqd7W2yvqGFoFwsfBC5okgPSmbp8Tyuhr+p1s3xImoWcc5FwpjkHPNG3OCezi/ZujgvdrHLBWJ7WYimQPOIr6wJZGt7EC7quUlYE1nnSdnDuKBWZz8j2xhHnpUav2L1BDEK/p4ygRzmIIKFA7HtZ/YlJcOREHQvd1Fv1WseO797psUcJSVr3Bygz4cAuccuP6gxD+jgh1jZAW57gJ054N5LPvQAfNEJPO98B+w7+15v31cu0gEx0QlIXENfL300YNZhJx4P3xBtA+1ZM1sTwDHsj4D2XiPD9nNT33gNv0Me+iFO6GE0R5gjhnd7DQKvteA1E4glOlKzEY2JFx0SwK3G8hjxh5Y4h3Y37jAgkP6wiXF4nQ+bAc6R3akBDHc/ZNl7igfXjPDI8wbcH+lS/M73v4uhm1TjEMT3Xu0opH7wOx512rtav4POH/R5Dh73BxH7b/3DgVW+vfMDhjb/ywulPJAkOLWlSQ6cp/oRNr4xO4wdJE961zmizQY78waKkY1P4Iq+2TZZBLzSyiYeVeeZFhsEQgXEk+mQ35dvPQ8k7IJzILa2tqAhm1HRqy6mAD5jz5rnlR00eEhjgjktcbhxcHNnk4CFDxlTBip5disG/FkTggurpTbLw9Ix6rlB8iCV2y+ikCsjkeRCbQGpZEx7jGN1BeV3ZZOFCzWbB9xI+eVJbs2H3BKu+b1YNQweIsCv0Fon4nD2SLpHDtjn47yuk21YZo/iHXqOKiiOoP7f+nevU6pFy0nuDpj08qu0CWZnoZoWdS7uXNB5H2gFw1T4omxcjFlGSw+B92Q/iBXqil0vUNSpBOhl39XZiSZ2qbMNAqHpSdrV3a0AFN7jX/3q5wLut3Y25TMp1rpod8YoIngviyVK6xUCapJ+S1i3g/1BzoDYRm7RkDWSMfZ5MGER0NHRJgCB14QF1M7WHjbX2fQhiM3xZcFzZPqRTUj55YkTQwJ1aN0kdj0tc7g5+phpQNuBqAoGBiyurewgnrDDlJf7YIYXxqSS9VOtas0DHdytuWO+wCxMK/qM3vzg9eUhX2FrtarABtrv8GBOH3k2rNgN9xQyni+urIKkSjoi6dY85GHSrIQ4fsUYdww6rkkHPqmBQ9sEzgWP5af9gQd2Pj8Z8Sy4YyEF1LKg5uspWI3ND4aUCqCgUsNk8Vz/1Iggc42S6KIpJSyJ3Lqv8uGk7Y781e3xHF9s1PD+tHe0q3Gn+0dgl6w+suycjI2MvmDYlCn8Xa4D9NwdHCTr0If5hTldd/qkEpSam1sQuE2INLeXx+bmtp6XTQ0xyOWPzIaO5W9wvWFxSsZ8Kh0/YLoH/BGxshWqKYalfR5eOzLEeK1SaXp+U9FQQLFc0Bji2OQxniB2uVpEJBEU8JdIpKX4IJjJBmitZgV1breEaMSPplZKXOljaL9rTH4yDkLyDSVxjY0JHqZ46dk4IBuG40vXslYzMMJZXvGa8B5wjJn8kWOvivXNTQNmfPSrN7Ykgem25lbJYalM4Pwk+EUZKdUCLIYpffUslPg78WRUj2GTh2s5wbFoLKxroeBr5lAwfMwfQGtzi9hjPJzxWu/v7gmMHzp5AqdPncbsPJnHy2hoYk5BHrtbeWyumorg+MljGo8LS3MIhP0oFHNo72xDe2cr6r6q7HFoI9DR3oq19SXkqHKIRBHyhXStX76cRDgSl78pbXKKxboA0HyujHS6QXNvd3Nb95TsRfqmskj+0z//MZY253B/+AGKhSqS0QwqeaCwV0K17JO6g+MomYoDQYZRMbxqD8VqHgPHepBOppCNZ7GzuYlNNgDm57G5kUM4lAUQV2MmmQ5h4HgLookiCuUtHWrj8QbZxfgDJczNj7k1Ni3GPgGylWUyoPdQqYRw/uxl/OAHP8Ti/ALuP/hGIclcp6JsYPEAXAU6uzuRzmaws72JRCqB+YV5zWHaapGZ/M29ETx69ByZrDXrXr/2Kgb72rG5syj2P9f2xeUd/OLnX2J7qyg//5NDfdjenUcuv4H+/k6kklmtXzxI0hrDr7m3j7HROTU8GxtS6O3tlfJJnq8zC5ido898FG3taewXdtDQmMDVK1eUn7KyvKb1t7GxHU9GxrCxWUAylcW777+PSCyEz7/4DRaWptDUkEBvT4cC66cmp2WJ1dPbrtdnA6R/4ASuvPo6+vqOK/vgt5/fwNbGKmJxH165PIRCcR/37owgGkqikN/H4LFWJNMBzY+enmMCN/fza5oXwWAr3nvvh1hd3cDWegFfffU1mluiCIb3EY1xXy3is8/u4N13z2kOz06vYXl1F75QSFZuqytraMo2I/X/cvae3XGm17XgrpyrkHMiAIIBJMEcu5ud1EEtrbZkW5It+3q87rrzYT7NX7nz4d5Zy3NnbMv32rIsWS231IGd2E2ymTMJkiCJnIFCRVSumrXPeZ4Cum1fzRpqQUAjVL3v8z7hnH322TvUhqXFOMYOHcTi8jRSqQ3kizwbGzE0eAQjgy3CwAqHGxCNNCMabQaqPCsDhJYEKCVQR4CeUk7cS2hAWqCUFltnHZSNIZinfikkPTDZJFFBWPAmRijRqJuxmQExCV1zT6E8w+AA9ZK9UtCjJBhjOkn15DzQgJXnMr8vUagkolrktd1WPIvIEuPRz5/bDkdhq5oEUAP97eEt9YJl664znoR9ls3gb//27/Dxhx/KeU8GoXgPMTnlOQ+ysQkIaaBPFiY1nxlU8rq5N6n5qFPO/tdefgXvfu8dkWah6RwDC+rbOxmvMMYVnXv2sZB77xYQWa4jlRQ/E0pQce3z/aive//+PezcOYz2jk7RoL1+/TrOf/Uldu/Zh73798vzYjz929/+VvbbsbExMYCfmpzCxYsXpDOGXhokklB6jTEAz1HeGNcqC/oiryb3q0UY/pPznjGByD3QQDVAyELOYZGsM0V2ygvZIrsU7JkDsDOU8T+LwCVCsQKvG1BcNZHJUOcD4fvSk8FA4UKAIXhPBqKDFWs+MLkmBT/5mXtJsZSBw6GFcU3VDPfMdDXzOoQtJ3fDAEd1qUtOn0iRaGKu4JB0hTJOUbTHAO1WV1W7NHg9KitpE2aNHwVEFy8ABcR5jotkgGjSo26ULGNTZ9iJGY9cmZqv6etKRyABMYPqCzHKJOSW4S/mtrJGdCykJsUnI4CmCx4j/aigvFviTj57FrB5hqsPlb4n/5ssbvGLkMVhX49cYgdUVEvaRUSej/dENnwulUIuk0Uyk0O+kEMmkUSBvkHpFDLZlLAxD7/wIobHDuHOxHM8nZlHa2s7xvbsRmVjFR/9w/+AKxUHLYPZ7aPPWM2mqz43nNw3ylr0KLgAf1crvvcXPxGG/Z3PL2Li1j04GbQwDxGiAiW6tBuT/ytUK4i1t+DEK2cxsHsYT8cf4/InX6C4kUaNBafmGI68+TJ2ju5DNVfG6tw8bly4gPWZGfilExPYZEEyHMTbP/kRGlraMD8xieufXUB+NS7SXelKDrH2ZsQaG8WYgsC9MxJG//AQdg3tRmEtgbtfXMD8w8dwFwpqSOl3IZ7LCoP+zR/+AH2Dw3h09wFunf8SpdU1hNllAZcUstKVEkJd7Thw9gyaB/tRErNUN5ybRdw+fxHT9x6ils/L3tLS0SbEpqcPxyXmqLodqAUC2HPsGPadPIW814+p5XXEN4soOTy6L3HO1sqI+b3oaWtGY9iHyYmH+PzTj6Rzjvsbi6fsPqXxK7uIKcF169YtXL96zXSXVGWv5M9ffuklAfz/63/5L7JnEugm0Ygg7dHjJzA6dkj2urmlFSQzeSk8sphDMPvp+D1c+/pLrMxNw8s8rFaROfvad97E0MguPJucweVr1zE/vyASW25HFZ2dbUJuEwnLDPcC7fbWvFd13plHvHT2LJaXljG/sCA5P+cI9zJ6bnzn9TcEY2Dnz60bN3Ht2nWsxeNqHO5k52hQrrGhISprO5nYwMrSvKxR3iPzF6fbi9b2Lhw9cRq79x1EueoQ4H4pnkAGzB+ZN6lEGucV7y8aDqGroxXREAvdlJRjJ0hJfBrElJRz2unE1LOnOP/F55ienFJ9fkB06XcOj2Df/oMYGh6Rs/ny5YtiMLu2tir5DUmIjLsplTM4OCRSOYzHhWRWVJ8b5jnMa3iu37p9Q+Ry2F0lZ5nsiV7s3LVbOiVa2jqRzGxKt8Qq49myGm5KB5HTgfaWJnS0NCMa8mNtaQHXr1zCxONHSCcTKqvlZIwQElP3E6fOoH9gEKl0Ws4KypdRuoy+CATuKbO0BcSqVNiRo0dEromsbu4JfBY8h2ampvHkyWM8fHBfCu38vhpZG7UF3ougjSz6mu2NQK/I93Kf9yASi4lnzYGxg2jr6JBcnme/yPSVitIVyHthjsJchbkwAXliOK1tHThx+gx2DI+gta0dBeb2yZSw7mlaTxCdcsfNTQ3iQdUQ9qNWKiCXSSO+toL1tRUsLy2JHN0G553BTHgP0nHgondZFA1NLSIz1dM3gK7ePviDEWRyRSwsrWJqdgEz84sSk7LDS8zqpXiVE+kg+lUM79gh3j99vT2IhENKiJBuJ+Z1lJ1VUTKy/1mssF3sVHmQnNTIzhhWnnRQULqZHZpWR16Y8gK4K3ZBNQbtFFBPCkMKl7PSFgGInQiWJFiKxbaszrv1TDEk1bqUjOJhvEeLIwgAbEh6dQzMyObo+a6yd/JeRjWCFyQeizZeMIQTS9y25FaNR79FtDbns36yMasJBiyOKz9TfGj7P/tKVr5HfSxsecmw200xQYoNspdtA+wVea57nOrb6Hsr7rf9O4ZqW6fN264BlRG2DHtrkCty2kZiWHBD8yHSWRqufIPC/s3yhP60zl436067+rY8SbhncD5I0cC8qCUK61grDqXxtmlMFJzOxGPG80efpVFXqHc2WBCef6gx49ZnLVZvjc43HosmBRxVAvf11oJv/c7v+09bybGf/93f39aysDWs2ynxZjC3SiVbTHrb2vE/uRg7gNqUoUHtVtVSd0Jt+1DgXm5dy111vSM1p1TNdYbRPFyoF8cDV7Xw8yop4Wa1TR2WCXyRxSFtnEb+hOZk3EhpWMaEkkAONyECajS9ZICqBksqS8LPdnLQjJLtWGQQra2tCZBHFhw3GwtQi9Y22bnBgLSpiTSPT83AuBHxoOCmxq+1WMHAgExgstWoQaYGn2o+adnIOrg8iJS1r206ArxSA9QA91L9c6nRFRNjnaQ0Q2PxgxVFLX7o+OpmYLXiZSMS01sNdKVKbYywpJXWsPM5l6RF1/yzC1QXrTXNNVpfXCgGuFdGunYY1J+veQ0GzPxQaRUyC42/QVETfa2i6vsyYRD9fdttY7TuZV44qCXfJLqG1HuP0ljV7RGZl/6+AWFDMgB67zf/LCY8uSKZ3dqWTfafHBRlBfLV2ESBYTFEkU4Gmq2phII9KPTaFLjXecYcm0kX2/qi6OpqN0matmPywGbgl9hICbiVJnunpq2LZLlpq2azsAFYwCCTeD2+JgA+29Q5T1lQ4D9Wxgk0qbSLEMJQKavGPH+HCZXVpOe8EYaUrDRTPzWbG0EYyptIsEafAzEFhHat+Ckv5cf8/JIAyNJ1UaFElDWQ1o4RzjMpvpjWemk9NUYq0iFhWGZyOJoDwpoLqz+AXpetfFMDnXr37K6RZ8sgSlgDlEMx7WWmei/7iRjWqYyP6gEoGCPar4GAMA24VqVLZ5PSKUa/0LZOkZWVL8jztx4YXGNkcR06elDWA4HblcUVWb9k/QtzjMLlJtmWLhSyXQJ+0WJkksJxIJBCiRCyCPmPhkgEvsnsZuGEQAdvn6AVAz6Ce3Kfotm3KXOBILPf70Fza0xY5BzHVGoT2QwBdjWd5jMXiYoKGTE0FFWmOMePUlpVR1k6TLx+mh4FJRjmHllFWcaJRnqlYg3pREaYNS63A16fG9k0vRCKanQZ4d6kmoBcybxXSutUqwx0g+KbwOKgZSyQNM8uJjVszqNIbVcxnSULVgsunGdisuzzyV7OeS/FOYdDO6xobszrNbrSZHBp8O2Uzwy8llZWBFDiOHJesTBGED0UDqgZr+n2IQuJ0jXiUZChuVMN0XBUZDXItt/YWEPQ+KJwvRDQ2jGwQ9soHQ40N7XIucPxpOkSpVyKlQJm5mck6CZINTM7D18ghFhDg+wFZWrAtjSgp7sds3NPkU5viCRVfGUDq8txBP0RJFObaGptR2/PDnh8IeRy3Kc96Onqxa3rN7Ewt4RSviAmjl6XQ8xI//w//hmeL07gyrWryCTJOPQiHd9EMp6Go8JOiTwi4bAA92TnkwUeawmLVn+hlEU2uYmWhg7R9V5bW8KTJ09RrTChYdcZWTFlRBu8GNnbhbZOHzbz6xh/NC17TGtLA6INfnj92hmTTGTQ3NiCRGJTAOHmlkbZKymnQvY2/4bdRuzy4T4Siriwe28POju7xBtgfn7VFGHCmGUCkcrK+HG/JBtsYyMtrMbWlkY0hiPYvXMQu0d3IJ2Ng6Tap89mMDXJv8vJeezzO+APOBCO+KUoVi450dzSLKa2Gpg60drcirt3HiFPXWuXGzt2DCHNxHJlFc+eLyBXUACtuy+M1k7ONwdam9rR0d4j/iVM2Oijcu/eOPz+MLKbRRw5dlr03t97/320tbdiI7mC3buHEAr68OD+HdEl5fEpIKY3gNa2LgwO7sILL76K0T1jmJyZRTK5jvv3r2Fy8gFSqbiYnDtqbmTSCfTvaMLgUAfmZ+YwObmMgQGaram0Ty4XQC4bRtDXhsGBncIgO3nyKAKhCu4/uIBgqIYnj5/D4wogFmnDRjyFqcVnOHH6sHRNiCRnGTIn7927L0Dt8ZPHsJnL4auvrsDticHtjuKnf/IjPH/2DH29O7Br1wFUKyQmuERaiZ0EHFvOHXZ5McaqOaoQfVhHTfZinvXcp+qJpZOSMkVs5inXpAkfz5lMKiHGjZxHNIujt1GQXZEsNIfC2pIdDArBoS71SAI9E2+TmEuQbYy/NP4wOUNdOkVbq0UgxTCqbFKoBUZlcGvYqvGSEAx41gtLWgN5au//3c9+hvPnv5T/Zjyq5qhs4VYDV2Hcm2SCwD01m3nqSQHLxDf8mlJ8b7z2Kt556w2A+vXc96h9m9xAwO9GmBIqtYp0flAL1+ULyn5DgIvGiP/wD/+AM2fOYM+ePRKnnjv3iQBlhw8flnMplUhiZnZGOjzcNGfz+UXOjWuABWCe4yKXx9irQtBAu+a4uTLRpk4770fl2xTo0m5MTYaFuW31UHkIeXxw0qxVYmolmPD5W2ksiTWl60rlY6RQT8Ccr8fXJaOcXY8Op0gukakZjsbk7CzkSzKfRDeez1AenvDwpUhHjXd+pv+LAi/6UatRu5axtkoeSdFGEkPTaSh7hC0DaAFIAfeaFG4I2leNtJLcjwDZ2lkp8YdJMjWW1o49Boq8B+3SdEguKPOozrCToEXmKONWzjdlgZN971LWqZXxE6MC21qv8fFWfL2N/cUYyEngXdclnyFjOimUU5aTHaVu6sJrlwrBd6+bA6IAinjuQE1mvQ6XQIgcSUJuzGCoLUxG7MbyKvLprHimcE4N7BxGOBBEJb2J8Zu38eTePcDnQKKQwVB/P0ION9amF5DeSCNP8IPAHPMM6cQoiTmuw+/D/lOnceCFs7j7fBr3n02ipbUNh/buhiuTwqf/9HOUlhbgo6wgnxuvTJasA0WPA85KDT5K1MOBossBX0cj3v2Pfy7jfvf8JTy6dhtOFplI+uAKo5QZCzqUe6T0JAtLXjdGjozh1JuvYnF2Hud/+yEK6ymyd+BuDGPfG2cxenAM3lwNj2/dxfWLF1BOJeFjHuUActUKch4X3vmzP0HXwABWZ5Zw9dPziE/PwU9vCUcJ+08cxp59owhFGuCIhJFx1FCoVOH3+FFcS+L2p+exOP4ErnxOynQ1jxObtSIytSpOv/YqDh07gYd37+Py55/DvZlDEC6KHcm+QWa+oyGCA6+8iO7REdQ4j9welOIp3Pz0K8w+fAQHJT99bnQP9mFoZBhP7tzD3LNJVN0u5F0O9O3Zg4MvvIhAewfmN7JY2EihUGXSoxr2zmoFIZ8H3a1NaA77RYf7y88+wezctADXnFv0tzh29KjoxxOYp4HohS+/qgP3nOtHDh/G66+9pkXQv/kbiQM5H7knUSLl4JGjOHDoKLyBMBZW17EWT4pWOM2pQ14vJh7dx42rl7A8PwMHu6irKql1+swZMb6cnp3FpUuXpUDJ+Jo9OiMjI7InskA5N7+gHSTi7M09QvMR7lWvvf6ayII+evRYSCoii+H2iCzYa6+9jva2VlSKJdy5dRuXLl2SrmwWYpiPcP1zDxUjdeky45oyzG0W2oRI50QgHMXefQdx5NgphGNNWI1vSIEiUdVY2RYdKZfI16AHDOVTGqJhhEN+IXRwcxYglZ0bPi/8Hjemnz3FlUsXMTH+SLo8nRwXf1AA+dF9Y9g/dlAUAm7cvI5bt25gcXFBiGBKUFKWdigYgoNnEc1PuTZq7E73Y9/oPpFBCoX8uHb9Ku7evS35jtTpuB96vOjq7sWrr7+BptYOZPJFAe7XEmmZ4yzMcg4R+CWjvKutGW2NUSzMTIpnwcN7d5BObmjnqKgb+DEwtBOHjhwTXXjKWArjngQgjxvjj8Zx7/49PHw4ruCa6M8rcZJGxS9TYocxiOyl2kmXTCSwQub9xBPMzc6IeoPkC6bXTiS4zPnM91KWMQkI9OsIIBKJYWBwCDtHdqG3r1/OQ+ZHKqWsvlsE1GlM+/jxIylcMSbwhygZyvwoIHI5ZN63sbAuMrQZ6WKm5wq9b9ipRYyAkkBNjVHEwiHpZJKOPvripJOSp5EBT3IdO9fFKN6tz6+ppRXNre1obG6BNxCSvXJ9I4WF5VXMLyxjdT2BdHZTi3HWv4ZrgCbjRjyut7tbch7GdSzUcq4xbivkcqouUSfZGCbIAAAgAElEQVSn5lUmyxTBrBQVn/V2CRcWrMS/RdRteU6yk1/PYQVc9fyV58jClTVQFz3/LaNRBVj0WapGvALSwto3Rq/yWkZ+xgLAFovQTnnmhFJGMsRVw/yo//c2CRUDoteB5LqqhF6+MusNm9xcjd6DadE04K6Bw+0N1rFR+d06W8Tqouuv1TnU26V/xIRWa/wGZjb43pZEzXbQXnEWi+AZkL5uQrtNtsYgNVuAocYndcxP4kPjP/ntz5LbbxF+9cLMitpehNhGCv8mQUZByq0fW8CvDj1aRZutUfk2ZG2KO/XxtIofJj6zBZ9tb2JeS0odhsxrOkhM4UVfy4KfZuxs560Nu/g7H18d33ZrWxf9bfDz3wLnfx9wv50du/31tv+dJrlb1Ys649roI+mE3DIV2H6Fv6/g8O1r3v7gxPRjm4uxDUqZRHHi8HCgNAKTFQEp2YYppkROZDczAniSrUomB4N0Ybc7aCLBA68oIHkul1GmfJimTgqU8ZrJluLfMoAgSKcAk24cLAioGWLCVBWNHI4pNEhxQkxWCZ76RUuVzCVlPDMJVMkcKSxI+6ouNRYJCGhww7NsLwbUonfNQN9OTzt/uVilC0HBYLZr2fFWJr9Dviege72SxsBd9TNt2wzvTbRo2c0gpqAKWjMpsxrl29n2VjakPl9MZW1Lxkf1MO0E16TGSskocK+aXdqKJbI+AsZrMsOxkFYpUwjY0qbaVm0TIzbbbqysXL4WDSzZNtnR1iFMASYnDFToWE5AnIDn6toK/uX9f8bq+opoahKMIbAgRsWUZBKJI5M8eVRf3TKx1TgvILrhylpX42BpqXbzmav0B8FOyh2RYdHUFJPv8TlbHwEe2gTcydwlgEsTwEAgJG2kZDXw4OfBTXCQLBAGJywaseBE1rUAtG6XMvHzZO5XBPAly6xQUDkYZX8ru0u7KfR7tkVKjHxFl4wyEQF1X3dRrkZZ5mIiGmKwxnlUliKDNethQUmeo3FT5z1oUUUTV76GAveapNqfCTBCyQKjfc/fs6C9BsjaPi1M9lJFZEwIHIh5mYsyATRW1DZrYWOLz4QBVUSLVue6dnGpN4EtMMhrCkjOrhw1XxawwGhb2vmsUlBm/goDzY3O7g4JAtjdwk4QUwSW6+TeQba1BX3U5DYvY0cwmmNEPWDuMxxn/iOozEB9oL9fnj/ZGASoOae55hnQcM5wvlKHmoElGVBujxPtHU0CcPLf+jrnhcrVSGcDzcCEVap7gbR8l0sSyHG/CUUCIo7Dn8eiEWGUCweuyk4cmgMXVJKjRONdSo5VEAx7kcsUpJPIQ/NSIS5qsYrBGwsSHjeZpSwkZUWzn4Cmpvd81sqy5+8RxJMWRTPmBPA5hrw26VQIBlUCLbspID7nGe+DTA4GQwSq+NoMHGkcykINjQ75mtxPGCxLcbNcFOYINYvJmLbm4XyPWCwMh6MiySP3tVAgJOw0N00PPW5sZlPCPu7r7ZZuLLbQci8lu2fHwBBy+aIw0zPpJAIBD6INQeRLWTEoZUfPeiKD8fFpZLNcq2F0tHeKHFI0EsOrr57F06fjWFqaRq2aR7WcFxZNT0+vmKxOTs8iFGpArKEFC/MrCAWi2LtnP2amZvD08TNUCiVU2ZZbLovx0/EzR3H1wRXMzs/B6yS4GUFiLYPZqXlkE5uyn7MYyHt2+5zYMdiDvftGkCtlcP/BXUyMP0c+XRGpC549NIvy+0PI5yrY3CyKoS27LPbs68aO4WaUKmncvvMA01MKRnf3tGB5dUXkTDgPYxE1gF1bSYrPBpMN7nHUtOW6opQKi3xM8vxBajg7sHfvHjGGJfDProNwJIZ4PIWnzyYlobVBZrFcQzgaxsjQAEZHRkTPNZFYN6afXmk5ZpcQu1m49mnc29BIrXR2upUx/pAs/ip6+5skmad+7IunT0kylUllpXiTSm5iZS0p/hqc/5S+4VrxB4FogzKXMgky2tyyx1ACaNfuYSwtz5vEI4Cmpm643TF8+OGXOHriFKYXZqV44PUQNL+HhbnnCAW94hlBYCLgD2NoaAT79x9Gf98QMrkC1tc28N57v8Ts3DM0REPo7NgBF/yIr1O3dR37DwwhubGB1dUE+gc6kUhMI9LgRaypDV9fnERxMyC67lxnr778Gt7+7qt4MnENN25+Jh01sdAAEutFPHr0BIHmEoqVNKolH/yeqLAxS2WuPwfWN+JoiJHp+AISGzSeLSGeSOAv/+J/18TTF4TfT9CcnkHcA0R4zPjgVBGUvYE632WRYmCCR4aZZQWL4Sn3bDLKhI3Ns01bq3meh0mmoHdQwJxPPEtMIsVQQTXpGdZpgqIdewQclfygsamC8rL/S2VCjfcEcBYDMu0AqCeKDjXDVhNCBW0IYFqmswA27M4qlmS/UIMyh+zRP/vZ3+KLL74wsn/cw1WGgfsef49kDntuUl6MRmy21VjkgagrzQIrahjo7caZ4yfR3NIiYAnNDP/2r/8a+3YP48ihA+Sy4/aNW/jg3KdobOuSbh0CU3Pzc0huJKRYqYVxN6KxmHq88D6NYZ2andWQK5aRSLEoRnBAz1/GTWJGT9k1eiHVkzVNjFmg0ZHVApjVSlVCh/VmMsV40eB3iJyP+scwbtXOWbbbS55u9PfJ+hRZOHr1OBwgb5jvIlEyny+LuSwSk0FNfVmfX9i3ooYiRRkyJY2cjWHZK1gt/68xgcSdBNNq0lUbCEYgyhdGDIHdGmS/SmGBsa1JaFQyh/enGtd8L143fy6yTpI/0GxVQQAbANuihI1vK5zDZOoziTTJtxDx7Vzlecc8xhRDCGj5SSRxsbCvwLp0AJAxzPNeyBFKQrCxDuM+FrWiXEsE21kk87gFEGLHCjtQI4EgPIzh6CVRyCpY43AgPr+EYoaF+k1EO1sQ7W5DrlxE2OPDzL1HeHT1BsCCiaMigPahk8cw+fwprp+/iOw6DSFraOhoxZs/+ANEgxGkFlZx4aNzWKbmN+XYXGW8/cabAujf//omssksXPQ4ItjIpyBEnar4FdS8Huw6chRHXnkdD2bmcO/JM2GmH963F4FiAed//UukZyYRYCxIc0iR9CGD0ofNWklY/kH+f7kqsi/+9ka8+5/+g+wh97+8ggdfX4OTzGGCuMEA2gZ6kMhmkFxegytbQFDi6QJi3e343l/+KZKJJD751W9QWEtKUcDZGMaeN1/AvmNH4VrbxFe/+xjPHz2Eq1RCgNfhciJbKWHT7cSbf/pjtPX2YW12GTe/vICViUkEGbN6ajj20imMHT4s87nAM4YyJYw9HWTGF3Dxvd9h6fETeIsl+N0OVF015FBGplLCnkOHMHboqEhc3b56De5CCe5ShY4m4geRrZaR87mw96VTGDoyBgfJJiS5rCdw6f2PsTI1I50JLr8HvbsGsXf/KOYmnuH+5asCum+ihlh3Fw6ceQEdI7uRKNUwvbyOTKECh9un+VuljCD1yVsb0BwJYmV2EhfOf4aJp49Z8RIAt6+3V6RwCJQzr7l39x4+OXeuTgLjPN6/bxSvvHxWYoV//tWvsLC4KHOacX4oEsXo/jHsP3REmMMsWC4uLQubf2CgX/aS8ft3cf3qFawsLYjWO3ECEiSojX/yxElMz9CA9ZJgB1YOfGTXiFwTCYB37t6TXJpr3+YDPFfY+Uc5HH59+fIVIYjovg3R8KZ2+vDwELKpNK5fuYJr166p/4l0u2sczg/JK6V4SO8N7oVKtFXpDRbBAugdGMLR4yexY2gEmc2CSJcsF4AcPTkkR3JIEU/JZjxXKC1GqRjuC0yTqvA4HQj5vWhubECEhqALc7hz/TpuXbsm8kzUQ6RcUmdHF/YfOIT9Bw/LXvdw/D6+vnwJMzNTQjzb6uDRa2fOomJU3NvpRxXEgQMHcPbsS9JxQMY9uyqnpqe0a9l41TU0tuCNt7+Htq4e5Ms1LLIjkJ5ulJkhhkEjXbcLTQ0RAe4HutqxPDuJ8Xu3BLxPJ1koUd8cyvMNDO7E6IFDOHz0uMgPijwQJYT8HukuY1Ho4fgjKfhYhjQ/U5rurbfeli5O6bYy4LIY0TocwlyfmZ4SzXuqOJCkqb5Pmn9YKV8+BxY/6a9Akl1bexeGdu40oL0bmc2c5Bec0wTlI5RQLhSQSqdk7pAIwWceCoc133W65LWi0mEaE6A+mU7L75IIxdiWRROVcqMEDXGlkJge85ym3JM151byJtnvHhkz9TXRzirOVxrf8ryXbo6VdayubSCTy0uXooOHjORkjMvUa4ZdDCyGcz3x/BEiqpxPzOUJ2loTVpWzEbKDeEaYPFoOeOMbZ8i3ogAh60JotSozR6zLo34sUmwxChy8Hyl+S7ynqKklBNqzVXFMw4KX3F1JvgrkGxa+oV0LnmlJwDaCkU41W7g3Z3cd17bsc/2GEowtH10BdgvSG06yFhv4fcu+1r+qv0D95/yOIZNYDFUZIia+Ushy632/BQIK8GxeWcdUwXvFeZS4KMULy7w3hZMtoNoQOE2hYDunn2u8Lu1jsV4BVozHh6h+6PO34D3ngyXv1hn3vJa6RCGfo/Us1AZGy6z/V0ox9Y5EW8vRq7Nz2j7HemWHO+s3mhJs90C9FrQVZG0lBttLIfXnpUweK/mkSIZ5yvp2tluR35WvdY6ImKWMdwWOj648/HeBezu3/mef/7+A9wqYbzGhLRPSHl7/3mtYINBOXp1z3y57mOpRXStsa7LoQtjmAGFuxBZKdEEYYwQJ+Alwa/JPnbzV1RXZSMiUt/qOBKGot0ZWPKVGUmnq7Cmr2n5oMp8T7WEybDn9haVqwHSyXIoiX0MA0rTpGEMo3iuDWibdBLj499QKZcIlkh1mEXBTEdPaoGq2Mmkj60UDeM4La/ikQBqBezJSZcMzbGULkmsrjiY9OlwWnCTArcC7AJhmIXOlMlFk4qZaspqk1TtdjN5UHby3rS22xdxok4sGJcFY2UjthmA0row8id1gtaixJc0i7eiGBaRttRac1w2VG5u8vrDc9FCs62WRdWXYuLpXq9mXTRXrGpiykNkiSOA6iEg4Kmz7tpY2AU3JLOG1U9OOmvfdvd2YePoEv37vV8jmMrIiqUXPeyArVr0UjL6+yHio1j0PDwUbqYdGVrlZplqcNjppPGDUnJZSO2RHRyJB0Wzu6GyXsaCEEudJLl8Q4IP6onxNFhzIVGRRoLGpBalkGpOTU8LwYKJlpWMIKPB62HJPFgeBRUnOnTRjblKt4HJFACxlj1c0STQ0QynimFLr9sKNyt7o70lya7T5LCvOzh2uMTkkxcxVTUj0WWpBQFiUYvRCLWbdE/n97Q7vfF7qU6CGMulURtkZpkVNJJ68uk4sS1E6ZNh9kNmUwgWZ7rx/KTqZAo+02rE1sd4CpbI1ck9cI6JtryxxYVuQkcm/MfrD1gxaTU1M54/ZiHRP00NQVp8pKHLcKd8kABU1Frlv5AtSVIhEomKGyo2cSQFZOm63Q/SPm5tbRTuSBn405L139z7mZufkuVlWAe+N+wYPAXYe8B4IAHb3dojBMsdoI5FAwkjsWODK3oc8C6/qHFOqhdfMNcJ9jjJhfG4KFrGzQs0hCWamk5QTUSkl7rXBiIJvJE6SgcO5y/sk24O6pHxNshozqU1srCdRKHKMXajQy0CKBWQP+tA/0CvvSYkgLW4UhcXDZ8QAlYUJdshwpJeXVYKM+yWLX/x+Pp/F8tKKFCNZBOjsYotuM3KFvLSVCiejWhVwgkExW0zJDmVBi8C9BncE2QgUMtmh6WdAZBRoiEzgfqC/V0AdqlhHIyE5A3iOBPxBNDTQiOwY7t4bx9zsvBibRsJBHDi4B7GmIOKJFfG3uPeA7bBTYNNBNMLiYQzrayn09w/g1ZdfxsSTR0gk1lCu0OeC328XoHp9Y13Y+skUDZWMPFnFie7OHtnXi9kivASp8kUJqPt6elD1VrGSXoWXwbTbj2rRgdRGDqmNNHKZvAQiHDsWFKOxIHbv2Yk9+3ZieXUejx+PY30tiZX5DREy4D5C/w7ikKKNz64IvwvNbQH0DTQiEnOgqSUohu63b01ibGwP9o/tlNZkt9ODctWJUt6JYKAB6VQeU5OzKJdrWF9fEdm37p4OrMeTIi83ONiJnt42zC3MIZncRFNjTPa+YDAq2qd37jxCKqUeHSIPFQvXJbB29PWKVAKL72TOMbGi/ufKyqrpmDJncjonMj/swmMHC7vSaJzLhJSeD+1tLeju7hTANZfPSKFmenoOqXRBgMlkMo+2lh4USlV4A0DNTX+dTYQDMZTzQE9PH2LREKZmngm7n0UkfyCKvv5RDAzsx8MHc+gb3IOFlTWcOn1CTGXPf/4hPjn3L6hVswgFPMgX2JrvRFNTq0gi7R09gM6uXrhdAfz1X/8/yGTX0dXeiZbmATRF20RbfHz8Ovp6W0QCgPI/1O1/PnkbfYONCDW48f77X8JZC4GWPDwPR4Z2y30WCwksrzxHONiISKAblZIHK2vLCDW5Mb+4iInxBSzObiCbzaOhwY+XXt6HZ88m0NO9E80t3SJDMrCjH7/78Dc4dvwdMYhjIaaluR2tLV1S9CiVNJbj+k5nktItFGsISweL1+HGzOS0rKUTJ0/IWgyFwsJCZ5IpZ634t6jkmzCIbfnPxKcCkJoYkS3UjE2M0IcmKxIzVASk5F5gwXaa7bkMW9nwK+rJFc9Uigco6K8FXQHqCVqLTioBA1vkpeY5E1bKFThF55+MQsY6JHL81f/1V/j68mWz19RE0o57EbsieXbIfxtNUPrY7BgcVBk+UtgNw8x2xiVXV7E6N4OB/h2yl9F4d2F2Bo2UPgt4hW1Jth/BswI8SGQKmFtelfZzAgI860Uj2qtdm9oGrvEjz2d+MFknU7lE0EjMQ9WPQIvthpggseUWgK2ZosohabIrDkfyVDh2+v1tnZX8gejBO+WsZbRHvVw6rJQJrFQKYhTJ/batrRntrc2iyxx0ewW4F0YhOxXLZdVH3tzESiKBxXgSJfrauH2oeX0i91Qs0ziXrHubXBnGPdnBAiiwAEMGOp8zY2ey/ykxFFAmvNONQJCyWCWk2XFGI1wJqzUP0fvjPCvD42ARQHMDbdnfMn5ULXkOjfmemAUq4FDl+xk9fAkvTJwssa2RiiTozvnF9+rv7UJXSyO8zgp8ZJw63RLXkiiinRAad3I9FOm/RZCHRBFHDSkyiDOapxSdDuw9flS6FdwVCNP60c1bIp+3Ucxg175RdDS34O6XV1DNFOQxD584iJ1njiJbLSHi8WHq2h3cO38JYAzgcQgQfPq1lwTsunzuC6SW14TlHWltxg/+7E+E4PL83iNc+fxL5LMZVH0OBFqi+O5bbwo4/vW586gWqK/nE3PuAOcgyVXsumWnitOJ3UeP4dQbb+PJ/CJuP3ose8bR/aOIooqL77+HtYnHwlwvUUvatsIz1tZVjWDZQc4HSqjC0xLD23/+Y5HWe/DlFdz96jJA2TR2G7Q04s/+t/8ViXwGlz49j/nb4/DkKOVWg6chjO/9pz9HqVbB+//jF8ivxGUMXQ0hjLx+BgdOn0R1bgMf/PyXSK4uw0vpDuZDRY6TCwWvGy+++30M7NmDxPIarn36JWbujyPK4qK7hv49g9h74ACcHh828nkB7pu7u9FIj65iBR/8959jY3IafgL3LgeqjiryKCNXq6Cjrw8je/difTWOiUePyTIS+R9vCdKlVHIA66U8Rs4cx+gLJ+CNhCRuL62n8Nk//hqZ1bjqePs96N+/CweOHkRibhFff3BOiC55gsGxGHYeOYKdR44C4RimluNYTTJ/MmQREiRcTnQ0x9AaDSG+PI+L5z8TIJjFNgIqPIMI3O/fv0/O7Pv37ooBLZelyFU6nNi1ewQvnDkjOf1nn34mXjfaKemEmwD94E7RAt8xOCx+YSQNELAneE5izK2bN3D50iWsr60ZKVZq2Ptx8OBBkbp5/OiRaMuvrqwKoYVd+EPDgzh89Kjsh5988ol051likXrJOYRY8cILLwo4/cHvPpB4nt/nz7mPnzx5CocOHURhcxOff/opJp48EdII15C6ZxicQzpU2S1VBWXgpLvEyDzwXCLjuKmlTQDpw8dOoObwSHFiMllEqqiMYW2uVuKMw2mNcpkDipMHUCmJDn4kGEB3extiIT8SK6u4d+sWLp4/Dz87l9n95faI5N++Awex78AYvD4/nk8+wxfnP8fs7LTkscxpOP5WOk7BPBZbWbCmbKsfg0PD+O47bwuo+/jJI2HsP336RPJ9JVJxeQfw7g//CP3Du1B2eDC9sIz1JA2jCxJfMSdhR1MsHEB3WwuGeruQWlvC4/u3cevaZSTja2AHtuTKviC6+3Zg9+gBHDpy3IB52oXK+hulk+kxMP7oseRH1oScXVns7nz5lVfFM4fPOJlKKWnI5ZK8jOuA82BleVl8D1eWl6QTzWqP21yREsT08mKHbWt7O5qaWxBtaJTx2EiksGG8ENjRxNi0salJzn7G1JuUkDESSX4WT6lDz/3C66sXjynpyHhidW1dDIw1diXg6UQuTzlKNVIm+UPky6jMwO4K4ycinRaMqwzxUDCBzU0kNpJY30hgI5USglWuUESRhXniQdu10U2nCWeamIrTh0Gq9UoBNc1pNsEXfXvLZlO8xmiLGx9G0fMXVrtLQHotkvNcVSkf5i8stvIs1om9BcJKp0NdfsYavRvJE2O0LPJ0pmvSKnYo4ccC14pP8BzX41rjvW/Idpt9RrCmb1G/7X9b7MTKq2z/XVFa1kuv/9v60gjb1Jn2BtOqeyV8A3FWstI3XsdgswZx3yZ8ot8xTHtrNq+xsGIYUoAxhUEhzG4Dy/+tK7VNAYzp6pJ+BngnZql69SzqmLjQYIdCQrY/s+a7BnBU2IRjoMQeuQYrT7nNG1P9pFQq0Kqc8PoZf7NAS8yDeRZxNCmA8pnZ6qeBsOvDtr3+Yb5WxQklYW/1JmgxdYu6ofPXUHvM9bItysj8WK8k0f3Z0vqXTgTzIaD/vwfc/z42u07Qrae//WvLYrbVGF50XcrEAvgSoBrN+W2VgX+lUf+tqoEAdfUFsmVauv3XbCXIAntyrUazqA7+Kz5cBxrrf28Y0NyICLISTCSr0tTCxMGbRpDr66uisbe2viqHJHW3NNhl4KyHH8F7uolns+m6VIpUE0XTXAEAvR+ytMi2VuBS9LqsY3W5LKzP+AbZJlZjSxNYNVskk8wvwD3Zwnx9dZE2E8aAnvb9bAJnn68YhBipEWGImcVBRrIyuE2Vq2JNEnSkRNPKMKrl83aDivr3jRaVMfDUap9NQlRmx7Z62U2KCQJZyxVqUDMno6QH2209ZAqT0UypFX1daR8W8w8FdG2VTCVbld2l18oigxlTuyGYTUqgbSYnlP0R8J6HiJFPEcY027lqaIg1iCEM2aOxaEyYtFbiJxwMo72jHUM7h4QR8Mln5yRhYcCgxH3VDyyW6D+gHgRqeEEtXnZzKANLwW2jzyqHrVag+Vy52Fk0KpVoBqqtyTSeJXjb3d1h2H1bLHfLJlVZG5prUr7FJczc2Zk5zMzOCetc/AsoM0LzYaPxbhnvZOFTc5xBKz/4j3OCMifKxCeVTJNoy8AWCNoYsehGzi4UYwDMlmkmfdzopQijbcRqquqV4EbXTUHATi0wsSVS14Q+5622Tt2F7T6kDDzRFfawqBGRoIWAGxNVaU4ygTILE/wd3mdbm0oNsb1wfXVVDbklMNgqJLHexOTeAvd27XCvkjUpLGVjumyYmnppusmo3r0pcJgAQFvnlaWn46i1Td0LGEB6he1gTXh5mLA9kUUkgvmigW+SdR3vshQCCSK3tLSiu6sHLS0tohf57OkzzM8tGJd67fqxJtZiglysiBloe2cLuro7xHSKnUTr8XXMLSxI9wYZ6i0tTZJI8GsBDwxwYA2+xeSZAAdluXJZuTcxvaOZnNcrHSdqHGlY8ZTGobSMzyNaktlcQeRXCBQ0Um+xiQZMNBssI51MI5ctyDOlFBGlfdje2NxKqaoWjI6Oyhym1MziEhnWKblG3l+cwXG1JmbSnKvUQd9IbNT9Arju+fs0yI1E1XScBQOa8/L5MhgV/XICK0YzmmAFAzTKrYhxs+zblD7j9RPUjMDnCSBPvdZCGavLy/B5POiklAooNaQ+JdFYWED7Z8+mMTKyDzMzC1heWpW26JaWRozu24loUxCZzQR8QY+cBVNT8yiVnGhr70HAH8XyUhwdHe0C9M7OTklBmWa5LS0BdHQ04MbNh3A4y2htb0EylRMWTG6TkgEOAW4jwQiyqSxQrCLkD0phMhaNYpnFgogHI7t2oVSs4tH9CSzMrkiQUSpUhGnZEI3KnuT2OPDS2VMYPTCCcqWI6elJPHvyHAvza2JIu7FB01ACPyySqaFxJOJDrMmHxmYP2jrCaGtvRHYzjY14QsaWMkR8lgRvo5FWPH0yA6czgGrZKR064mfgKCMS8WL/2C4sryyiUMygs6tFCk5MnOLr1MKvSULGPXw9kcTc7DJyeXoklNHQGEYk5lc90WpFzPO8BPrCIcNo1kB8cnJaCjpMruldwy4l3jPlqdT/A9JxUiznEV+Pi4wIJUkePpxEIOhCdzfnXg0b8QyWl5OIRVvQ17MTS8sbyHH8wk5hYe3o70F7c5tIaPX39eHevQd4PjkJfzCKtvZ+eL0xBEIt2L33CGpVLzq7eyWpLxbSWFubxa9/9d9x8/ZXYL2rWtkUmRfO4WQijRMnz6CluQOFQhW3bl1Ha3sDWpvbcP3KAwwP7hWW04ULn6GlNYhivoSBviExCw2EK2hu9+H57DjS6QRym0VkU0U0NbbC5/ELyBEK+HHkyCEsLaxifSWBttZuxBqasZHJSCDc0daH5fk4ZqdZTFkVQ+JkMi5GcJyTkVgjXnzpBUw8fYT+oTGRvHo0PoHGxhbs3LkXqNIDJCsdb5xf7EJwOsrYMRWz/iQAACAASURBVNgvsdRA5w6EvHxmPukY4vfYas974hmjILCJvmVflj7POmdeEwoFRK1sH4F57pMqi6PJUYUSCWI8qgVomwjI10ZuQMF73R/J+pJE0nQBMjbme7D4oCbrPJtq0u1DsCfKThIA6cQGHtynnFAvWjvaZT7TnJZt+tq2XIOHjEspciv4zOTdmqOxu44eKDzjlLjBQpWep7yGtflZPL19S7pDJOGllJrPIybDIk1Bo3SXR4CQxGYJE9OLWEltoupWY1gtXCgD3iaztnNW28mNQatIKbKzjHun6qOLR4xbz3Hr5aMsNkud0H12Kwk2QL1kkcbIrc4c0wSdY0JgiQCLm8+GZpgeN/ramzHQ2Y725gbR7s8mN0TnXOJLUukpyeN2IxAKIxxrQCAaA/W5ni0tY2JxEVNrcWzyPf1+AVYtichRM3I5jH9qBJwIOBCsJ7jvkL145/AOeBxAiF4w4YiASATr4+kcLl+/hXypKsZ9NAgmDKwxh3YIsMCrlLEtNp0AAzxzjcwNjebJNtZz2EiEulTuRr0XdD6LTJIA+pp3kEHrRhU+txOju4YwMtCGlamncBcqcBbp6qf+RKl8BrnCpnhflCkzRePISgU9u3Yh0BjFrS++QGU9LsUlT2MjXv7Bu2hsbYWrWMbdL7/GnYuXAFcVOVcVr7zzFkJeH658eB6l5KZ0SQydPISDb5xFplZExOPFzNV7uPPZBVQyWdTcLgwe2Y+zb76Ghfk5XPzgE6QWV6VAE+1oxfd//MfKUP78KzwffyJdYiV3DTv27cIrr76CmYlnuPDRZyhnC3CaQoNXtKTZEwgUmee53RjcP4YXv/s9zKzFcf3efVkvh0f3otnrwuXfvY+5e3cFNC55XIh1dYrRJj0vwk0NiK+v49G1W8isrQub1NfSgNd+9C7aujoxfvEarp87jzKlfXxeRLo78f2f/gieWBj3rt7A3XNfwZnKC2hVC3jx2k//EM09HfiH//rfUFhNwMtHH/Rh8OwxHH35JUxcvIlrH3+Ocn6TikCgExDZiCWnA3mfB8fefB27Do4huZbAjc++wvSdB2hgnlkrwhP1I9zQgHypghR92sIhHD5zGnsP7Ie7DPzir/4bNheWEKCng/gsVFGqaTEmEI3IHsSuMmpnc6/xOd1w56si+VPzuBEvbKL38D6MvfICGjraBJBPL6zgo//+j6hmGA854Qz5MXz8AA6dPo7M0iou/OpfkIonUHQ5Ufb70DGyC6OnT6O5bxBz60nMr8RRqrGzwwMHyTiOGjqaovKRjq/gwvlPcOv2dZFS4j7S0dGG48ePYezgQXn/B/ceSHcSfcMkx3M6RQf/9OlTQrQiwP715a/rRBnG+NHGFhw5ehKnTp2W/ZIkAC5KxrzMSW/duolbN28K2UK656vs6vHhxRdfxNmzZ+U1b964KRIk0mFEGaD+Ppw+fVpi8V/84hcCyttuXJHKdLowPDQswD3f55/+6Z8wOztbJxYxB6AfyOlTp6QA8fd/+zcii1Ii+5RdzbIlaksNO3HFHJz7t59Aq8cQ+Ky3H6Ufw9i1Zy9efu0N0SBfW4vjaTyP1UJNAGZ2A0pHMDt+hBjHNzDlAebd1CWslhEJ+tHT3oYGdkMmNvDw9h1c+vI8XCR/UXrM4URDNKbA/f4xNDQ1Y3F5ER/87reYnZ9BtcbzmZKshqQlZ6cy7nlekDlLNjn95N58620hTxLwp9wOC/56n1XRLmdR4PU338Lo2GG4/GFMzS1jeSOF9GZBfBh4/lFWimPS19mG3vZmFDMJPH1wF/dvX8fayhKK9GFwUoI4gvbOHgzu3IM9e/eD4Lf4aJEZjgrSqaTEY3yOLHhzL6YvE6+VnXvDO0dEdomvRZNiStDyzON5yi5pKiRwH2auxk5ldr5LkduA7cxV2R0fa4ghEAzVjYwJgpOcxY5E/g1jOj5LzuWmpmZ468A98QWNByhjw3NUcnXjq8MDgQWCXD4neTyJUjKPKINbUcNkwV8qJRPPaIGShAJ2LXBOiW+PdMtpXGFBbDL9mfsJu16cd/UcJ0xZl1qRM9woaJiC2haTWDnEesypbJzQMOUMtECm4iCWjKfqClrEFna5sNuNlJwA+SS/Ebhnd6KxdDHqCzZ/tmz7uka8nOVbhF7FprRIrldoSaoGsDcdexZDtFiWhptbGOU3gPhtGOa3IE5DnrXgu6U8m7PcMkO2qNBbf66Veh3DbWMsz+cbb2KBevva+sN/j8GtsauGInVMZ7txrDXn3eZVqXFxfbQMyVyBfaujYyV/BKC2mvXbui+VSW9iIH5tMOP6a5uYWm/ZMNMlHjPa9GL0rM9Ni5JKAeHcVolsBdrFA0OwRBPLmnxByD0iNaay6NyzeJ2C5xnVASkq1YF5PTstSF+fszJ3jfQg91aDi+m3+QYkq3JBOeTlNHKTyLr+oUbEtiDw/5NxvwXqm8n0rZm3pRxk0HGJKU1waaaVZVLrn26b3KYgsMXYVaZ1PTkwetMW8LXAlkqyEAxXRrlNUuS1ZU1bdop9kKrbLdUko5VkF5Z9LQXP1eiVgD0PRsrY0ORuY2Md68ZtmyxBAlUKupFlTSkYt4DM1AYjI8tuSDpBlG0kG5AJrq3ch2UyWbkHbsBkKnKTZZVdGcCa8KjupUtAPiZtTLyEbezRsWbwrgG9XUSqs8rrtGNlx0VkZQxLmAAnAV1hTpnPBPC1IqwJqRq8qYMaW2rkeRkzWJU40Q+pnok0DJMb+wwMQqkXpgvcFlGMjA0rbrw2BmYsSlAjXfTOCI6ZzgUWSmzRQcBju/3w5U0LlMwFSvVIoYQsXS5AA7Ka3coC9xK4SJ+9MsSkSk09SqcL0WhMDGnJImAbG03LhNVeqyEcUOC+r78Xn3z+Ce7cvSOLvVimYQqZ78p80HWhlTO+jxrVavs+P3itBASp08zDl4MSpMs7GYVeHkIcroqY5pFxTwDfzie2v3k8quXNIEITY96HJtoEw/j9rq5uxNc3pIuD4MXaelx+RvY9n5ddpwyqOJ8ITHH9kA3KQhMrkgwEyLziHCF7Vs4IaVvUecf70O4ObaMiuC9FGhrMsJgi0jrGD0G011WKikCcyjLxQzXPrU4gQVG9FwvQqzSPZebVO2fInpFWbi1okRFN9gI7CxJkKqQzKkXAAIPgq+l0kaIIK63q3maPZ0l6JbARLUmXBF8ErrkeGHwRaC6zECMggJHdIVRjvRdMR4Lo9fK+5X1L8AV8oqsv0lZ81tywGXSwRZ1At89nPCz8sg7TaRoO51QPVpgOqvfLQ4ogKIs7HHMtBvm10EQmhs8v97yyvFo3e7Vgj7x3viTAMpnHre2NaG5tkIQjmU4is5lFMp2Rw6OpsQGdHR1SEOFzpS449ySVtXEJEMXgULUdtf1YQRpqiGo7KFtsfV5tExZWfKlYZ0OQKUI2J5nxvMdYQ1RAR+5FvK98rohYJCaAcnJDnyO7cglO85qoBSqMVodbNfuNNA/1xKkXHomExZiZ+9HK6prMBT5mznEGbKnMJvz+CqJRnxTm2ls74HZ5MDev3QzsdspRSoZSZyUtYrLgEOB8oI6zm14HPgpmSKBPQNPj8rGHBqFAGE+fPBHDUbenitbmiOip85AfGu5BX98g1tdTKJedmJtdkvUY8HvQ092GhsagGL5WanmEokF4vH5ksmS0OhEJt8LtpPRMUc6AjfgKlpZnBEgvlXJoa4uhsSkqwHU6m0Sxwm4yW3grw+PyYtfwCML+MJbnl7GxuoGgN4DO9k4pGqULGVTdVlqMUkI5bKbJRqBJIBD0kSpeRbGwiXIlj47OFhw5cgDRWADJVEKAVmraZzJ5PJuYEh15XgvnP5/tvv00LUsikVpGQ0NQEmImDp1dreLfwOBlZnZWQNxa1Y211YSw5vl6XH8NDRGRdnK5K9gx1AWfv4aNlBbqVlY3sM4OjTylkQpIpygf5YDL68XaakbmCo2FVW6qbKSLHcIuSiXWBbhnx8XqyjpWVuJwkbnY3ycMe+4l7EZikktfAQL6hVIO3T2tYg5MOZ2W5k7E19PwuMNYWFwRpu7wzl7kcwU8HJ/EyeMnMLhjBFeu3MX1Ow/R1hOR8yIaDqKtiQZqIRw/dgLj40/waPwZwtF27Nw1hs6uIXT2DCGZzmHq+Sze+s5b2LN7SMCCx48fIBioYW7xCR6OX8HExG3p7tDOiCaM7j2ImakltDR1ihROOOoX5vqX5y9i9649okk7Nf0UfX09uHr5BkqFkkiynTx9AMfPjOHKjS/x9PkDAfOfPp5HrcZitxsBnxuN0Va88fr3pcPg3t3bePJ4BrMzcVQcHumeaG1pxvTkHKKhBnS0dYlW6kZiBdnNBDwBL/7g3R/gu+/8ALOzC/CEnMIIKxYqyOfKiMWa4fPw/C+Jrj+LjIViFqEQu6pKmJx6jj079sPrCMieM7Bjh/qIbO/OrMeoxlzMNqAqkm0SHQOwGy8RlQFU6TXKKxBwtjJnci4JWUFlEkWWhEyeCpPivCSKTOS5fy0sLgkIRON6nnE0erty+WvZj3i+kiBy7uOPpZg9dmA/q8R4cPcu7t67h+GdOwU82KB5ezYnxpg0l+N+5PL6NKYxsjRkwVk2ERN6djCQScRh4NnN+IlANQkF2dVlxCefyXXbZJfXHvJ7RN9eChE0d/CGML+Wwq3xp8hUXCi5aNBqWGWG0cZxlnNAEmYDPpvEnaA0ueP1Z2E0nlW/XluTLYlBiyum/8xkkZZ1zzNGz/ttXbJG4lFk7sRYtwJ3rYJgrYb+1mbsGxpAVywi9zo78Rjp1WU4K0WRS+Exz/2d4IN0Drq4l4fhi0YR6+hGc18/ysEQnq6u4f7MDBaTKdQ8flQdPv4lnALcU9meRQ+SPWiwx6QwD6+XpopNeOvt78C5mcTaxF20NzUgnctjcS2JvQeP4usbt3H7/mNUKPvGjiJj/MZklmeku1qA38uz3Sta9zQa9IejcPnCyJVqmJpdEgY1mcIq3URdXg4+u0AJtFBFhMCJBMPCVLcFJz4RT62EgKuG0ZF+9LeGcP63v0Z8ah6eghMehxubhQIq1HH3sPidh7oekY3twsEXX0D/6G589pv3kJyekdd1hsI4/OpZHDh8BPlkGlc++RzPbt+Dw+dELeTBH/zpj1EtlPD5r36LQiqLituN3kOjOPrOa0iWcoj5Ali4+RC3CXansqi6gL79e/Dad9/E6tISvvztR0gvrgp7Pdreind/8sdyzn/6wTmsr6xKLFtyA6e+8wr2j43h/q07uHXpCmoEpjjHykVhqTOvCEVj6OwfgK+pGZHOLvSP7sfU8gpuPXwgDNBDu3ehMxTA1Y8+wNNr1wS4L/rc2HPiGE6dOSMdaW6/V0wnz//Lh8jTB8Ljgqcxgpd/8A46+3rw7PpdXDv3BcrpTTg9bgTbWvDmj36Ixp4O3LpyHTc//ByuVF6FQcJ+vPyjd9Ex0Iu//z8J3G/Ay1TL58HIS8ex58RhXHj/Y8zeewxHpSysZq8kW1XpBKDG/dgrL2L02DFk4incPn8JkzfvokEKjEWUPTUUqU3OnIXzIRLC0VdewsFjx1HJl/Hez36G7PwiQrwv68vgqCFbKkh3RTBISUWXaFRTNLAxFoOv5EAuToNfJ5L02BnZgf2vnEb3ziFUSmU8v/sAF375PrxVBT/ckQB2nzmGQy+dRHZlHdff/xgLk9MoEnCmjGF7B/afPoPBA4exnM1hZmUdmSLZyh6E6UHiciIa8KK9IYxyMYPf/e7XuHnzqoCJlKplQffosWMY2z8m83T8wWN8deGCxG7Cw3S6BEQ/c/oMunu6cOfOHXz+xefKjCeVgkVNl1ckZI4cOYKhwUHjq1GR66fk3Y2bNzE9xW7HQl0GkwfET37yY+zZO4pr167i+vUb4o9nmZwsIr/00ovYvXsPfv7zf8DTiacCbkp3TJXm5W7s2rULr736moC1//SLX+LZs2cK5PLnXi+Gh4bwwukzQir4m//7r8R8ViEc5gtu+Cn5RnkWl+aU4gvlBIq5rBiKCuGH+5wQqNxo7+zGO99/V0xLKUH4dC2LybT66CmhiHmMJscCZsrXwtSjmZAY1EYCPnS2NqM5EkFpM4v7t27i6sULKG5m4SG0Ui5LnDA6Ooaxg4fR1dMrMff777+Hp88mhNRI0pqAcfb8FYCXe6l65hF4Jonkne99T+JB4i0XL36FR48fiiKB+Aq6nEKwOXz0GA4fPwl/tAnTiytYWk8hmS3IviedzLWKXNdgbzd625vgc5SxMjeF2cmnyCQ2ZF9gLu7xcSyb0NrRjdaOHrg9PpEv9blVToyFvxQlbrg/UoLP51dPHSmgEiRmtzaL1ezsXRbSEEk/gieI9GdI8gtK0bDoI36C5gzkHFUJYfUfIXOeeRZZ8alMBqlURooFxB2YqPL3KP8iebGRkVMWuJIFlAzoxCZzdeOVqF3r6vW3hdHoeFM5QTrHRdaYuElROk8r1HojCYvnEMmp0tGl3Vyq4FB3BDVs8y3w3Mooa2Kt57vVobeFegP/yM8UjzKEYKVN6xFmAGkhnXEOChnYWrorU56FbZFFJlnM3Kf6IHB81Pj1G5R1PdJM96XOdYvT6aUa8N5clyUoWuBYAG2LX5n4sg7aW1KzBe7NC+vP7WVsIyuYuMfGP3WCgFESMZdq4dI6RvGvAHJzHRZo159/E6Ctk6ztNdbxjm8Bufa17M/t/RrQXiWnzYcF8rfpzm8fH8vS3zKT3SrEqMKF+dh+wZYAI9LVBiM26gR2nou3gNGAV769yl1ahr7tNFQQnpio7mvE59jlwfyBZBx2R/J7KjWm861Eom2JxVCC5updpARwsx9aBryAl1rc1EKD0uelg2Db71hrX+FS2FKDyINtl8ShZLOC9loAUPlFKaTK/OTnqprTfvtx/T62/Td/vp11b2fv9pe0G79hM5kfycCblgdbEdmqVFl9awX3tPXWmLjyMPOouaqVu5ADkLIosmCtdEe9sFevzlmZChl2055hmlsUJDYt1QTouTkQdCeznpI5TLzIiOPD5KFTLJA9mBU2PaUiKA/BTU7asrjJE1An+92akBjwXO9bgWQrLbJ9PAlYSrXebMxqaqEt1dxYuZmLhA4DDSMVQxYzwTsCetoOria6FtTlBLCsM20NVObTdqaUPgO2magenkjglAjeKyNYZXu2TGQta0DbU6wGmD0M9HcZLPBAlINZCgNbOpmyeVgjFl4LpVHEmMw2/tWkJZ0HIVnlrLhrQUCLMrLg5LNW3m3zlGXd11t4TKugsuZ43wZE/8ZupgUOKUaYxU/giuApr4esD5rVNTU2o6WxReYaDbm4nggMNzU0IRQOoVwt4dPPP8OzyWdGI52tYlpo4ILT4oweTjI/2HoWUJ13Xg5bPAUUl2RDgWkCRQS1CdRTdodziwuX36cBJwsZXCMMrIOBkAQxauLKg1+1ePkcGUTwa0qsMEDRDFvrenxW1Mnme5OhQjYp5xFZAgRF+f4cY3kvzlv5/bwEfQSuOUf5+2SyiywK2+ilTZEdJTwYtZtAWI4O6pCRsad7BcciFAjKhinmr3LNykTkuEunBA2fi0UBSDl5pTAgOvfW7EULQmoi55W/473ymjnm4XDESAqoXBTHlfIC2XQGhVwBTW3N8nxk/RLgUFFamX/egOricd3xH9kdovdvpHa0AFBSE+d8Xs13Ccz79Fq4Nmw7pei3GZMVmpIJa0c2e+WacI1y3TIgtXICfB+V3tI1yF3dStyKyZ6TgToLWz4ZF8rhcN6SzSmBHbsNSKIr2u4elanRPUdB1Fw2LxXlYMiHSCQkcyxbyCJXKshzJSBNg2F9XQ/cLjPOYk5cw7Pnk2ryKgUvLSKKia0xmaJ+fS6dFvCyIRYSTw4+/zwFywXgcUhwSa3kQjEvJoOyVsTwWwuNaiAbkuCxkNdCKLW8OZWpDcv7JVBWyBelfZQ69dRwXVpeETCwqUELGSIPxUJAQRmoskd6Ofeow1tBMMBkoQWtze2olGpYW12TewoFI4jHE8J4pz47IwDODzI6uNaof8/X5zVTSz8SoiFtFD5vABurcQFHXa4KYrEg2tsaUSkX4GH7+EA/urr64PdF8PDhMzydmJIOCEoikf3f2hZGS2cMbi+QTMdlTTldfricERQLbhQ2eZDTvJfSQ5sChPr9lLmKk8sk82J4ZFgMbbP5rMwvmjxyTrBTobWpFal4Csl4CkWy4+BCgExlJiI+NxxeB+IbSVSrDjE7RcUl4DO7dSLBkDwLMjJpKEzN967uNjicbJ2ljjF9AKpoaepCpeTE4sKa6KuTuRCJBHDq9DHRo9/YoIHVnOlIora5B4ePHMHYgUMi8zQ5+Ryzc/OSuFA2inJI7M6hsWqsIYSOrmYB7+mRMLcwK91IBH1H9x7A3bvj8tzI9I/Hs9yFReefa0jP1LKwlpgYsjjJYGvq+XPUKi6M7OqR+05spBEIuMWIk8kxTVX5e+2dlFNqxPLSvMjidXQ1IJFcx4MHMzJPyyWy6XZLwYZ+Ifv3j6KrsxMfffQ1hnd2SQL34MET3H/0HC6/G8GQV+Q8cqksejr78dZbL+PDD89hM1vC3tFD6OjagaFdB7B77yE43X7Rzu9t78Da2jrOf3kBvX3d2Ld3EL/+zd/j08/fQzIxD3/AhWg4glKhhtE9hxEJNuHo2Gm0NdN0NgeXp4YrVy4KY4sSKPPzi/C6aXT7EL09PcJo7+5qxckzR/HJxQ/wn/+P/4xSKSsMYgmE3ZT2y2NhIYmXXziFt99+E+fOfYTnT+cwO7uOqsODl158BbFIFF98dgHFXA3TzxfQ19snZ1q1tikSQ3/xv/wlXn31u7h9axx3H10QY9M//qMf4+iRE1haWhXJJOrp0/OD5suz85OIRP2YeDKOf/zHX+AnP/xznDr+EsqForSWq8G6IZYYWZB68iCmZNxn1fxUWsONNqnBhmXfFmks45vB85/xlhQci0XZc/l3m5sZPJ2YkEIPPUPoT3Hz+nU5M/sHd0jR6dqVa3gy8QQjO4flWczOzIheL7sBuK+Swchzg/ux36uGcEyUmcQTUCLwSp3Y7t4+MeZkZ1JJtNL152LVADUtt8A997/+gb46q1GlEyn7p4SMwvoS1p89FpkPjoOw9ctFYUsyuRFNU+re+iJYTeVw7f4TJKtu5OARwEjONgHTmaMwLmOsotKHIqloFCqrkjAbryHDfJKrtdIuRv5R2pjlQ015bdeu/q6RkanryBpfJomtHSjXCKSVhYkcqFVweGgYh4aHUYivYfLBPRTTCQTdTjRFwmiMhhEkQOOi141KC8STcQFY2DnGuI4xCqW52nYMYfjYCaxUSvj05k08ml+BN9SGKrXByZQnKEmZI1GQKIo2NGqMSwtwuCo4MDaKY7uH8OyrzxCkhwplyDwBuENRDO7eg9sPxrHJvMbhlNiJ+wGByJDfjZgfKpdDvWk+G5cX3kgLkrkazn99E5Pzq3B6gyIVUgHlmxhfU/c8ABfleuQ5arzFH1D8QOwSaPjqUOCe4NXocB929zTj3C//HnMPJ+CvehGgaSnZlHydgEslmwjqUuYJwMjhwzjx+iu48NFHeH7jlpzRRZcLvXt34bvv/gDp9XWcf/9DrM7MouxyINDWgO//5A9RyOTwyc9/hWJ6EyW3C617h/HiH34XqUIeEV8Aa/cncPOjz1HYSIl5bOeeIbzx/XeQiK/ji998gPTiihRYou3N+NFPf4oH4w9w5dIVkQMUxnRHG9784Q/Q0tGB+NoaNunFUKthdvIZbl+7ijLBPjiwY+cunDz7Khp6+5Ck/nqkAVMrS7h9/z6ctSrGRnaivzGK6x9/hIeXvkbA6USBHi5HD+H0iy/BUaKODc+zeVz79Lywy8UgtCGE0+98BwMjw5i8fR9XPvwMpVRW4tFgSzPe/KM/QKi1Eec/P4/Jm/fgyORlofkbInjph++gtbcbv/ybv0N2flWAe4JQu08fRdeuQXz18adYn55HwONGYySCaj6PzXRGdPqLXjd2nzqOQy+cwWYig5tfXMTkzTuIVWvwMrwKe5Ch8azTjYrLjaLfg93Hj+HI6VMSV5/79XtYez6JULWGQK2KBumy8mNi8jmclIkSAEu9Hmo+D3r6+hDzBLD8fFbi/xwqCPa0Y++LJ7FjdI8UNu58fQX3P7uIIA3Fmf/5XOjcvQOduwcRX1vF4oMnyCVTMifJ2a16A9h19BjGzr6CTY8XU2vrWGUXoNOF7tZ2hNkVXi4g4meOVsJvfvtLMWMXH4hqRXzHDh8+gv37xyReo8nrxQuXsLrKM1ulyChlcubMaVB3nuD4p59+KnEHi5vsjCLBiLrqPd09In9DU1qeC8tLy7j/4L6A7gIYcz9iHlKtiLH5n/70T9HV3Y1bt27j6tWr0onPf9wPW5pbxHh27MABKRRcv3ZNZHjFhJxFOr8PIzt34vvf+54A8J989Alu37kjRSnugZw7lF558YUXhDzzq3/8OZaXF9Uzgr4twRC6e3qxZ3RUYiLRqGfXP7v71ldx8/o1zM/NS27Czmeag/r8QXznjbewd98BAaYn19K4tbyp98VinRhgK9lPcAMCSFbGk11HFTLuA+hoaUJbU0xY9je+/hrXLl1Ecn0VPuY1lRJampqwa9cekejr69+BRCqBcx9/JGNJbIWxqMoHs+uJZDR6zTC2ZVwg2aHo5LNjoae3WzzAHjy4j/mFWSFNkdBG3xp2vPJs3Ll3FO5ABPOrG5hZWsdqIoMyzzEBGMty3buGB7Cjux1N4QDKuRTymbSYr3Jv41zj2Sbnmz8Ity8obHEC99xBOab84OupfrpCa2raqeAxC+rMr1hMT6RS0kksmvN83nBIjhoMqMcLJX5UbpXnm8mRJZcoyfPaZD5ZKMp/q3eXkfhQ7179sLLEwhI2eu0y3xULEw8Ho55Q7zyUmEd14gWnMdfMvMB2lnMNU2pJNcbpFk8ZtoOlfAAAIABJREFUOsDNorB0Hyi72+qP8zVIShDfHSMDyHGyhXbJ/43/oN6HkgpZeCoLm1pl8Sxwr8oPivXwTgV4tTGDwXuYJ/O9NGYzoD8VLUwcop4wWzma6r1bORuNmfS/LeCqo2pNXutkA9upaaDOOpN+G3D6DcC+DsLb99jC23UvNSoB5vMWSL9FYLZAtX2L7WI3dYLqdlb7NqNVC9pbprzgyt+6Vr0y+8+CsgpqW2xA/85IV28D1CXeM8+H+JiA91bKZju4X8f3jOGsuTAF+43pbF2yeou0YUZN8SEpulo5Iy0YaUFAX1MwzO3APeMewTc5tykBrB1IMo/Jmpf/VqC+SmN1AeMFIVXteAc97+jjQJyEYD5xE2W+KyhvJWusto0pbupOYHob9PN2iZwtFr51OzLeRaYoISgqr0UaJO3v6Gd2clqxqTqj/5Prj78B3P8+0L4+kYw8xtZ8sOx7+3JmNOUX7GSwg779e/9GK4kxguDitqC9yseUjMSDbSPZmnoK9tGEMyAfZB/ZVmZlf26ZZypvx1yDuQELlPN3afZILTOyBpNJMgdTAtDzg6A+QXsFjskAJ9iaRYkAbZUmiE7RdibwKEawIgdiqktWhkY6A/RetjoJtANAwXKVBSEYJdrtplrIIIesVm7iAiSKpjKEySxsZurrenUc5PAW1jmBf5X5sNu9MqO3TDK2GO/fBuC5wAwYL5Xhba3NBvSVliLT2GErbMrmJ0O/JImitp5rkmO1YOX9bfHGSCbZXqb6U+Ui8nrQ0NggEgXaZaF6+Bw/PgsmW/liXoIobiayDZOVJhVx4/TN71aVmcwxIhPbur7ztWwBRdjcbPOiMY7PL8UTArIC3AcJ3DehMdYopkx+r18q5u3tHSKfw/efmZ3BBx9/KC2BZEFRImSrSralV6/MCB6qBOT9cjjLAS0sezUFs+tQkjEB73kIaZsPWZLUUpXWHjGu9QhASJY5v5blbwoTZGLzedDMhuAVTw1q15EtwOdGTc9gkFrAAQHuaZjMAhVBV1skoQElAwtl5WsBTcBvCSbU+I/ail4au9J8sMI5rOx8G4BR35VMCr4u5xSZmtQm50HPA1+0ZtmG6agZkNgr4Jc62GcEuKXpj4ApDGooXWJ0YVVTjsmvSsv42HkQixnmdUkAXxp78n4YELMwwYODepMMxBkwOzhXJF41prRkbws4y/XnlPXGjgYWAXgdlBGSgNNIXHGv2iQrIpFEeoNsXHZTKHAv4yhVW7IVCJL4EAgH5VmLWaBhOHJMxRzOMPFlDleUxc4PDbC0YGXXGuVKQpGwAFo8yHhd1EjU3+XvSXhiWv+cpgDHe1FjalsEocYjl6SsEZ8bVRddfiH632RYMblhUYfsHQbZHW3t6O4ky92Bq9dviPaiBH6S3ZHGoDIKwiChQRKZYj7uOzq+3BHIJA2FIxLcJtMpxBqbdK8UXXzKR2llnNfFjieuAV4n91Z6O7BwxbXAucBOGLLxlxaWJPjk9XK8U8msAK/t7c0yN5eXVwSw5lpnZws7YmhiCmeBeRtaGmPo6+kTSaLV5XWkU9QL1/XB5JWAIue2JHqim60GkWxhDYYjknRwn2iINkjLdiqREhmM2akZdHdTazwkMgg8O8SfoqsD0ViTsO6fPZ3B15euo5ivYjOTkyHcs3cQPQOtOPfxJcTTazh5ZlS6EajRnklVsL6WRiJBE3TeL1lK7I4II5VOYGVtVeY0we4y/S4o4cPCDHMUhxMtTc0yH9PxNEq5Ekpk7ru88Lt9UvRjQSvW2ihzZm01LoA9ixmpBE3VC7JuGUiRMdzR3oSurhZpzSd2R+3x5dVFLK2soDHaDqeD8itVYbCXy3n4g27093cLkM3xffDwIcKhiJyfTKa5N4yM7BWQc3l5HsVyTroHurrbpYBJiRwWSnm+nThxDBMTj7CytoLFpRX4fC60t7VhaGgnJp48x/z8kuhL0ziVY9XS1i6FsIX5uMiuRGPUv25TbdVyHquriyjmiohEg6DJ566R3ejt7cWTJ0/Q0BgTKaLJqUlh1VKOZGFhFsnUOjzeKsLhIJ48WdBC3qYTba1dcl6wUDS6dze+853X8dVX58V0jIA35XTOX7iMucV1+HxOBH1MXCnVE8HevYN4+OAp8oUyXjx7FqFoM1rb+9A/uAtd3f1IJzNwC7/EhfFx6jMHsbw4jevXv8L84hOUKxl0dbWiVPh/GXvv5zrPNEvs3JxxL8JFziQIMIJZVKBIxZZarZZGM9PdE3rGrq3yrMtb5Z/8H+y6bE+Va12zO7bXtWN7XFuzHRVGUouUSEpiJsWcCQJEJDJwcXFzdJ3ned8LqGfKZVVBJIGLG77vDc97znnOySMcimF410EBtyPhJiFo4vF66RD46KNfobE5jomJSaTTtJuK45Xjr2Lf8F6MjROsSOLQkQM4f+VbfPjRb3DmzBm89YPXZV8aGXkkezNtfeg9u2//MKanJwXQefJkHJmcE62tPUL20WaJ14M+/j1dfagLh1FXxwA0L4aGhrB9aAh/8+/+BqfPfINjx47jr/7qr9DR0SmWBlwzDhzYL3VOKZ/F3/+n/xvJ5CqOHz+Kzz/9HH/w45/i0MHnZd/jHsj6QMJMjWpHxQMaFm4PeQR82D2hloN+8fBmkDfndCQalf3t1s0bQtgcOvyc1JBnTn+NW7duikqS+Q4E6i9dvICWeFyIzfVkAtPTU1I3yr5WZvYMrcMYTp+RfUZCc4sFOTSSpOrvJolTp/Y70pmodQvBAAKShWIFs0vL6OzphctP26xcDbgnKaqHRlX02f2Z3SIkXQhuSB3KDkZ67NLDkzkpa0tYGX0Ir3D3LtmXxZKP18/JLgMPqi4vyu4QljMlnLlyG4mqDxV/SBTn0olgspGkDLWhbCLiMDU9SWd1Rpb/bEbN5jOEblAKwMvuy2BFsbYzYItR92ubOluqWUfS11qJF67DThcB0FW0Bfx4fc8htLsCGL97D6uLC2jsakdzXw/C7S3IlSE5GKV8GX54Za6FGiOId7dgZW0Wk/duYW1kDO75BHypIgLeMPKBILqPHEYhXo8vrt/E+HIWdHl2ev0CCklIcRmi9mdAMjuu+OUmYuqq4L1XjqIpsYjE9KTsD1WvF09nZrBt1254SXyWNuqpDaCkIBYRJFsZZhqMxuCJxOCPxnHl9iM8HH2GMgF6X0jU+FWu5yIIYbdd0FjhEGTSYD76F/NdaUcl7x5tTnJwVwsC3O/pacaZ3/4Dnj0ag6fEIHW172EAK1kJdmB4OC4cLlRdbnRt347j7/8Ij27dwpUTX6JSKKHoqMJbH8Wf/uVfIrG0hDOfnkB6ZRU5Wpxs68NrP/6h2D9986uPkE+sgzRV/UAP3vr5T7CezyLs9iLxZBJXPz+N9aUVKSGaBnvxg/ffRWZ9HWc++QzLY9MyNhraW/Dj997DubNU3z6Wa5AuVrDnhefx0g/eQpbXlEASqqjzujH+4D5Of/YpiumUZLh0bdmKl998G76mVlwbGQXhfPYyJhgI73Zi15YebGlsxI2vT+PWN98i4HAg53Wic98evPzqq3CwW87pwNLiAq6dOYvVyWc6byJBHHz9KLbv24Pxuw9w+cRp5JYSkhng4Rq5fRBsy3g69hTZ5QRcVBajikBDHV54+w209nTii19/hMWRcXiL2unbP7wDwaZ63L11E4n5RREg9Hd3Ib26iqmnE3DQl9fnQd++YRx+9TiKmTzunLuCse9uIkQiiutDiMHBWTgqTlQ9XhRDfmzZvxcHj74o4olvT5zEs4ePESxVEHY50dneis6eDnx24gsNgZeWHQeKBCYDXnQPDKA9Fsf4nQdILCeQ5zkt3oBtzx/E4P49MpcvfnkKszfuw58pwksQ0FFBNeBGIeBEppiV7gsGmTrKPMM4UXA60b1jFw6+/gac8TjGFpcwm1gXYK+7pR31gSDcJJtcFRTz6zhx8lPcuXtLshe4trc0t2Lfvv3YuXO3CJhGRkZx/vx5TE/PqKe8w4F4UxOef/557Nu/D0tLC6KgP/XVSQRDIQHieWble2dHNQVOTY3sWPUJEM91XgRKIlZRwIjrOO13Xn31VRETsEPqMsNr5+fl9bj/kLB+970fY9vWASELLl26iLHRMRFBKV7hx8DAAH70zrtS316+dBlXv7uKhYUFFR4xX6yhAS+9+JLUwZcvnhPrKAE53doltHPPsHSCUBDDMzHBVHrzE2w9fepL3L93D8k1ZvHp2lyuOHDg4GEcPvKCWO3NrqVxemRB1hDFG0iMKlrA91ALweQeKuq3otjOELhva2pEyOvGpbPf4tqVS5ibmYLX6ZBAV9YFQ4ND2LfvIIaGdkgg6r27dzA69kRwE4q8tNudOAXPOAwmpShIO1j5Pe5j7BKnuIL772piBblcRs4JJMeFKCaY7PUhUt+AEjyYW17D+MwcFleT4FRVG1/dibraW9DZ2oxYJAgnlbEW1BcipiqEZZ72wOLEYEB5ziGxkDNBmQa4LIn6W3EREVTyzGUAVO55fD77cwU3FaDW85juY2phZgWnainD51J3AHZdqLm57q/Gmq+morbCBGPlYh4nJPgmtbLiPxsZf9xz2SFmcRpxJDAAPt8nz5GsFdQ6WNXE3JtI3vD+i7WM7MtGfCugrXUpYB4VCQD9vEommOBbwW3KYM3Cn9F3nvec+i5LgiiIbVwwas4IhqawQHfNGk4B+xpoL2dn2sfZzEP1vJf8QuNtX+vq2wSaKwDMuW/Gt3FV3LC60ddRK0V+19Qs5r1ugPbmcVbJXkPHTXUjE8kYoVidgnUbkcf+c8C9+eybTOktcF/7c1OM5waYaztLNyH28tcN4kJq4pqA1arerUH8RhBwTTkvY8EIbg12J1aHZmypbcYGsK7iXcVeBX+UN1eVjizinMRGLUhvxdsCcJvHSSes5E7p9bPjToF3E1xMDJXEkrHbkbFKOzxxM9F8RLmvpnNIQXG1NVQQXIlfPidBetbPamfOOtxeA33OGniuK6mxrlHA3tri1JTy5nX0cTpMdc6Yv2/6tzFJNGC/Xn9TDZvrY0kAvX5yjX4fuP8nt3nzIPz9H5p/f/8hG4yNDd3QG29ftFa2155tc9iUVR8LByLeW7z5VN4r0K3KbzMQ5EJshD0qlqKAGTdcDdBQew1V22/4Ltnv6WvTB4wAfA4rDKWZnxVWnDdfweEMsrm0HLwI0nPjoOqeLaQ8+POmFwo58TUXxkZS2bV9lu+bn0EHrvGmN7Y9ckUMY2pZT/F/pse6BGYY+xEyqAK2uyREiwdBAk4KgGl+AA+0BLvE8178zzVYivdGrUeUXRJgmAC4x6ilNrNi2n1Z60ZgZ5wNDuV4kQ3QAIJWTWtBQbUwMRPTPMaqkTmxrcJAFtFNm9DGaLBe86bNSnzQNeyPBYCofQW4VzLC2qlQ/UaLAX1lnSTi6VqkKi4oaeoybgoFLRDc9M4jU6/AO4FXq/4XeyKqxaR1BwJUsmWfhTc97amsZyAffy/oD0r4ZV9vv3iKU5l389ZNfPq7z5DJZkAnTYKpfP8yqUUpzcDcjZBWgvWixjbzg0sUxyw/K/8TltkoKEQpW2HA4zpWEwQX1JNLE9HdAt5wUbUWU4bDlmvFLhACRwz742spqWOV/wTfOBYcyOVIHFClTrsnn3yfc4N2EvQZX11lOCi98NVjjteagAfBVyp7+W8llchUbqSNk3BisShKhKKq80ikcNPmYZBKdw1EstdHmU0uehxvxXxB7gcBeN5Tgu20juFyxmvF55GQY9oDUYXucElAGAsfgsYs+hjUyvn47NkzAd2o0lpPrMk4cnv5e/Rc1I4QHUNqKyV5EfQ65nOZvACSSQTVWZRZmwWxl6Iak4r7UlnuI4tQCdo1tjH02qN3Ou+ZkCmJVVG6Wnshjj/Oc1oH8b5b9b/mX2jnhPUq1k1X1z6OsUhdWK4PxzI/A4FVeY9m7vF9qA2XKs1537g2SvaC8TWUjAMe7ANueMJe+EIeGcP0MafilPdheXFZihx6ybMDJZ3K4unTSRl3Xj9VqDJyEQrVCXhPNTwP3swJcTnKouakfz4JyJbWdjx35Hk0xptlvJFUufvgnqimPR4nInX0rHYKsLq6Oi+e72m2qYraxosl5hIs0z4lgF6qSz0ejD+dEJW8fBZuqSW1cOBz8LrQY7+trQPxeFweQ3sWBr96fPQ4jaAp1ohYXb18TiqlSTbRMoRgfX//gKi3CxICnQYLd1rlcLzzvbu9VLy65boQrE3Tw3JtDQGvVw6BPBBLex7DkLPMj/AJIEygkIp92thQ8ZxYTSGTyotFWEdHM4qVDCamxuAPutDW2YqllVXMza6AHbO5nIY/UbnOUFyPl/tPFcl17ldseXaKjRcJAuYVcO6Ewho2RdU1A6W8Ti98Tg9SqymUC2Xx2SYInC/nEI6FhZh8MvJU1PI8RPCec63hfNHg4YIQI+GQD9PTT+Hzu9Hb3410bg3zC0so5Bwo5d2oizRquHUmIf72jY0xdHf2iA3OiS9OSf5GS0tclBDS6ZWviMqK3QZefxWtrQ1ojNchmV5BoZiVzyX+tm1tmJl5JtZNvE/xpgasJVfkXqfSOaTWM0il2MWmnqqxaANyhTIWFlZljre2xYXYu3HjPnzeMhoaIjIHVSVhg5SZIVHAoUP7UaH9AIMnXcDKypJ0FrBbxU1LgnxeCAHeSyruA/4IwqE6mWudXZ2yP2uuBbNrViREenxiBjdvj6BYyqGYLqMu5kVLSx3qYxEZf/RMffHoUXx34zbmF9fE7761rUvI4/aWdgzv3o+BLYNIZ1K4d/c2vj17CpcvfY1Mbg3NzfUyx/fu2Y89u/ZhYMsOUd6nUxl5/lu3v8OHH/1a9sNHj59gz+796Ojowptv/kDK04nJp5KbwKrz4ePHmJ+fw7lzZ8WrlbZCJEmYRzE0tE08n+sboqKmY6cWAeG19YxkMvR09qG/dwDPHz6KpqZmIWkiQYL2ASwvLeLs2a8xuG2rBNq63XXo7e1BX2+fEE8Liwv45OOPMLR9CA8e3MOxY0elO+Pf/Ot/jb/6l/+VkGlHXziO1tYOWR+5P1NtzP17ZmZG1q7W9nZR4V67dk0OprSpyaTXcOfWTfiDQQl3Xl5cwNdffyNjqrGRIdc5UQeSsBZih11Z+ZIo8Ahas87kPpFJp7CysiydPOxAYeiW7Es+nddLKwkhGxk2HQoEkE2lhZBuaohJwF9bvElBfgbB8/Dp1AODqJoY7FxxIMv1NRJF2e1Bmus1D8pihWGyW+h7HQpIwc99orGpCb19vabzjoCy9fHk3lNEZv4Z1kYfw1MtyPul6tvp8QuA7/c4xVaAF7/oDmMqWcGZW6NIVX2AR0PwaiI0yQpQUL4mmjedDnqkqaDCNFeThaMHXz2gymHNNA1rHajdV1XpZ1aVp3WVddJix0N7Qs47L0pVp6xt9A8naN8UzOL14WE0FVyYunYfzbEm7Ny3D2s+D64/m8G1yXEsrlN17GeSKFxFwM962lVExV9GX28bdnS2oovE+uwyFu88QmpuCfB7UI740bVvN/w9ffjN+RuYItHJ4ySD/6jFLFUQ8gVRodVehUF/tN6pIJFYxDvHnsPz9R4sPXkgNi+FahWJTBYdfX1YSiTELk5tDj3YuZ3g1hrGn04iWt+CtUwBK+vrcPn9aOroQqShFWev3sb4sxW4g1E43JTlu0VixrBY1vTsCBRlpHQu6EmRqlGJumXdxX9RWVbMwFXJYueWXjw32IXzH/8Sk3cfwlXm5wFcPh9S5RxcXpeQO24ewpkr4/Ohf3gYL737NpZmZ3H5xCnMT06quMEJfPCTP5bxfe70t8gkU2AM7cBz+/Hy269hfmYaZ3/9CQora+IJX9fVjh/9l3+KtUwKPocLmakFXPniNJbnFlB2O1DX244f/fQDqau++fQk5h8+EWuR5q4O7Nq5EzeuXcPi8rKQAIHGRrzzkz9BqKkVd0ceY35xEa1N9di/YxDTD+/j648/QoXBjYUi2nr68MLrb8Pd0IyL9x5iieHOXg/YRBv2uDDU3YH+hno8vHABl098iaDTiZzHibbhnXj5B2/AKTZ3EIHLtTPnsDw2KQbRrpAfe15+DvtefA6TDx/j6smvRY3vc3EOV1FicKIZ99y0xU7VCYRbGnHkteNo7WjHt7/7EpN3HsCTL4tPeEtXh1jmjE+Oy/mzr7cHu4a2Y2FmRnzF4fEg53ahY+cQnn/9NTgrDjy8fANjV2/CS6UwM7XcRfgkp80t60fB70XHjkEcOPqi1IiXvjqN2Yej8BSLCJAEGOhD/9AAPvzwNwhW3fCRp2CAPUN5g35sGd6FrV19uH7mPFbml8DMcEcshP6De7Hj8H6p2y+cPIW5Ww8QLToQElVyCTlHCTkfUHIb8IT2WoKvOGV9a+jqxr7jr6Blxw7MZtKYXlpFoVxFS30TWmjP46yinE8htbaMb8+fxqPHD8TKlV1x8XgL9u7djx07doqwhjle586ex5MnTxSIBhBriOG55w7jyJHnRGxAcJye8jxTWdEYMwcUxFegicpLW+dzPZcOLWNNRsCfanCq83k2uP/gAS5dvoS5uTlzpoScnd57/z309/VLjXj9+nXcvH5dOny41seiURw8dBAHDx6Sjq3bt2/j4sWLQv4q0eYQJf2+vftEEfpk5BHmZp+p3Qg92WlRdegw9h04IJ7nrGe5PzU21KMuFMTlyxdlnszPzRqOlOt/FZ1d3Tj03AvYNbwXhaoTXz2ekfwKtcrZ5KJgKVXBwGhHppYRIb8PTbEIWhsbZcxMjI5gZuIp8tmUdDVRlc0aQS0747IHs/ZjllgymRCbVwLvmvHGLm1zLmQnHLueKPQyojB2iPMeSt1EUo7KWZP3Z12fCbITACY5m0hlsbC8gmSanuuaBcAPzzNvkPapAZ9Yd2qnmPWrVvyAGAb3dLFHrRJ34hm0QHNI+EznhmANsq4qsE+wnkurqPBVKbWB0BlMxaqfrSOIzdHRfdClJKtgWYoa24BTFSlbSxb7HhUAlt81v2fBehm0m6xHrLOFWtKpmEttcGz4p5JQch2MIE9IdpJUEmKuICUVyuKeIOJIxZEEwpYLJsx9jbyXjgTjc1/rljNWxkpeGADbYG/cxzdDk8YIvRbaq5g2iQv9krrBYFtSc/D6ibre4GS1P43C3oD2NYX99+xnNimd5YV0baq9RX1xc0uNKnwTgaD3QMVxSgqYe78ZK7XYp51W5h5bybupiGqYin0unYYbUHytA8CgXRs/3SxFttiuBfyVYNksua+BwjV7ms1WNUrOmFbKjUBY2kDavKaaVp/d73nkZV+lW4K6MWxgtWqzpH7yBsA29ogU9fI1hNQWYbIZT2KtrWp8Dav9vvqc67O9zHoZDJlkOzJsgK98SI40tZjR2tQA4pJFZOxxyioYJYZLzIHYjkhmjCrfWuronFCrHekAEFcEC9pvvEepW01Oop0jhqqpvW8lp8w4q0VGG1uoTTPBDhd73zfuv+Oft8rZaCfZWMDt5KkBrZsXd/vO7OiwrQxGab+x8Bg/s03MkmWgLABvn3+z8t+241og3y409rEKjFsfc12QBHQzhytuDFQFq3WMKrblnteCLZVt54GHgCDD5wjY89BItoigPYF6UdYX8mINQBU+FV9kgPmnBfal46p2Y9XDk5uN2M0wNMQUBLxk1ppH26QU+BbgVVpJNoIvlCISPw2ZPOKzbCw97GLLgyEVV+LrHQjI3wn+cSBJCK7YhhjmUQaXFiDSWl2zLVL7FNkUxfNMF3jhvKSfRJdsBc3ZwaBBbqoS22hD4rW1m4R0OzC8kyCnyK9tUJxdBDcYU5tbwEOxZYXFUsanlh/W+qdGRtBDngsDD3hk7sVmhMSNhqCGIhFp/yfQx2tvx4TaKemmw0MrD020PwkQzHR5BBCh4p6H/umpaVHhU8UdiURRF6oTmwCqauONcXR1dsnYYsF06usz+Or0V+J9zPvA4EnxTi8X5D1RXUGFId8zASm2cRIcIHhBFbOqt/3yWEss6efn+KiolUQxKwsNgxt5LVm4MgDTKp0tMbLRWkYGX68Tgfl8Qa2CGGyrrdQ6ecVfz+2R4pGqchaLVOhTmcrxSAsWgn4kSrRNSosAvnc+NhBi5wC97zNCLkl3BdUQ1J+V+d7ZgcF7T5CcY0j92aucdwX6T1MtzHvB96Ve/nxrHoLcRQK+DNatw+C2QawkViX4Zz2ZQoxkSiQifoipdEaDdrPq9d7R2YEAQyaF0PLLBsLCcXFxUToQ1teSBuhWz3sFzBU0kPHKaacrtSpPjOLBtiByXnJ+yNwmIC4ZENraL2OMy7NJCaelSoCFLMNMg9oRxOecmpqU+01AnapMXgclI5hRoIU0WytpFUVlOceNAvLGIkquk1M83MVKxgAoCtxzQ1I5g7UG488Jbtn3J/fRzFEhGsslse3wRQPwhXwy9+j7KlY+BCPzJQTDSkCk17NYWVqVUKN6+nLX1yMQCAuRRKKGvowEY0mcUG33dOShkE+8X1SbtLZ34o9/8jM0t7Qim8+LT/fde3fw+MkjJNdJajgRi4XQ3UNP7BXkCxlRN6fSazJOcoUq0lSJez0C1vKeLS0sCmDLNUS8qcn2F0syzwm0Sb6A14e+vj7s2LEDyfUkLl46h1DYj7bOdjTGGgXsT6wmkGO4VbGM+VmOlyQam5pFicXrlOK9YAssPd4l7CknwAwVtiT32KXDkRQOBtHe2oq25rgoDAjmE+zmoZ/vk2Au/d4XlxZkbHJN5TX0erVzjDdvdm4KDQ1h1MXCsj89ePRECASOeVpmMNyWj6W6nV7zTc11iISiyGbpbc+Q54oSa26HWHrRnoPt01T55jNFOjbDzVb4bBHpRErswRhClcon0NndgaHBHXjw8DEWFpakvZfXhOOU4H5rWwuy2ZSS29l1CYdlVwWV8YGwD6trSSzMplDIcTwkRK61AAAgAElEQVRr7kokwq4ndhUBBw8cQF24CX//d/+AYqGMeHOjAOn0AF1dXpMcAXqxrybmUd8YhNtTxmpyCY1NMdQ31MsYJwG0uLgqliqxKMO6olhYmJD1lt9zu3xYXUmKvUU2WxLigYRcOp2Topze47t27cLVq9+hXCmgq6tdLCY4H1uaScoWRCVpjk1CWPT0KAhPAL+pKYYHDx6iOR5Ha0sLFhdXZI1jtwYBfCrhCMxKt04kKmOIYb8z03OIRhsQCESwsLiIO3dvI5dJoVTOo7E+hJ07BoXImJyeQlNrC4qlKtaSGTjcPjicHvjcXvzwrR/hyHMvwgUP7t59iIDPh8uXL+Djj3+D1VV660OI7zfffBPvv/cBbt28h6FtuyX0bD25iqmpp7h9+zr+5Gd/gv/pr/9nTE3PoZ3z8o9/IvkCqXRSitSHD0eEYCEgkErROiiIhvp6RKMh2ZdI7vX0dBmSXTsAOS9XkwmcP3dRchi6O/vw2qtvoLerf2M9cjiwsDCHa9euCKk1OjaC/+Zf/XeqZCZ4zforn8H5s+cwvG8PJibGxYqqoakBv/zFL1BHD/NUBrt2DEtHCMMBaZnV1tKKxYUFXL9xQ8ZSW2ubzLmJ8QlZG1gjZdNrUuvZriauq1wbuU7w7/yP6yz9bGkF5jFKeR76W1vbNFejUsHo2KiszayjpEPP65EgbM7tcKQOj8dGMT01Ja8ZZLB3qYjG+ph8BZlJRCBcWn4r5gBvWnIZ1Ac3Sg4XCgytd7tRcLqR4fyDA1562FaYm1JC2VGRz809iZ+BYYi9/f2yv/EziAc66yqxmishu7iAxOhD+KoF+FgXur2ouHwSlirBpQ71+8w5Qxhbq+Crm1PIOXyyxomgxHZsGqBCDujmcE2QT+pr45Ws59QNwF7rDdY0/K6G1ur/9NRFmxT9jmkVrqn7NOSeuhb+yZqCe563uIY3D25DSzCIp49G0dHWiWAkhqcLC7g3OYVFWhCKXRL9+9n9pRlufF8ldpZRNF/MI+x0YEtDEw719WF7SwseXbmE+YlRVEppCZ4eevEYZkMt+Pz8ZazSrshJ4J5+xi6pG6vslOVnrhRQQR719RH8wZtHUXhwCe7MKqoUSFCx6/FgcNce3Lp7T2IfOb54GXdu3ykWgItLyygW2SEaxno2g6b2NuQrVcTbezCzuIYrNx5gaS2DCi3rggFURB7JzlsePIMCtqg6Tc8QBJXooc/rJrlaDB4spOEu57FroA/H9w7g3If/gJEbtxHyhMQ+o6O3F2WvUwBfWmFMPnqEteUVsU7p3bULL//Bj5BNZXHnHENoL8HvcaFYKeLlV46J/eDNazek3it63dh97AW88PoxTI+N4utf/BqVxTU5rLf09+D9f/EXSBYycJaqWBh5iitffoPVxUUU3A54OuN4/89/KvvwhZOnMXv/CXwOJwLREFoaGzH3bAbpfE5CZjuGduCVH3+AlWwRF767gfmVJfT1dOCVIwew8vQJTv3qlyinGVReRnN3L55/80fwN3fg6uMxzDHANOCVutPvrGBbWzN666MYu3oNZz/9FGF6w7udaNo1iJfeeA0eCc90SD185fQ3WBp5iiprjKAXO54/gOdeP4aZJ2MSJpuYmhVSguSJZA2w9iZ4XikhVy0j73Nh24E9eOnV43LmuXLmLEau3YY7X4K76pBzCVtglhIrqLiqOHDwAAYHBnD/5k08vHVbxAIZB9A6uBUvvftDOavdv3gNjy5+B18qAzGhDDoxeGAPom3tKHo8EgYbbqhHrKEemdWkePHP3R+Bo1iAO+RF3+5BDO7bgxNffI7i9AJChSo87D6m6CISwODhg9i3axhnPzmB6bFxnalU4g9vx64jB6X+vXjqDCZv3EVD1Y2w0yMiuKyjjJzfibKXs74MBz3smTvjcCNbLMPD7rbDh7HzpZeQ9fgwzlouV0BDXQxNDHdeX8Pk2CPMzkxg9OkjseNjPkShUEVjYxz79h/A9u07pL4kmXv27Fk8uH9fFbdgF2AdDh86hOcOH0bJKDLPnz8n9ivJREK7JmQV0nOqiMtNRxPrOVVu63mZ5zWu70eePyJ2MHwc7dy+PXtWRH+syXmmoEDk7bfelnqT9eno2BjOnzuPqWmKXSpojjfj2PFj2Lp1K8KRMJ7y5xcuYIRe+FKnUwQTRld3t6yJC/PMQFqW98bm1vp4M/buP4Bde4ZFRMI6IrG6KntxfbQOoyOPceP6NbH/4z5AKxqPN4D6hjgGBoewZ98BsQc6Nz6D1Sw7102nrgC0TrjE5szQqyZXgSRqwOtGQ7QO7S3NiIaD4qdfyK4L4RsMULBk7Sl4xvbotaRwSxwIGKTO66k6a55FCsRJCsRwiG8oIM7aSc6a8rtUaiuZLQC5yfujeMZCC1zfWA/Lc4nFcqkmmrKiPlVHV0WkKRgGATmDLYhzgRGAWaxEAHTBALmuq4Jcz8xKwhl4dJN1jmbdKFar4lMralaB4AYQX1Pem/HJn21k8FlxtlVhW6B8AxsWIaKxkVPgXkF0AectUG9ErtZWRLAlgvbcFMwbUwDegGIG1+N7JZlgNf4Kolq7EIWMN0gFtcTZAK2NRtoA8/pog7nVfq/GldVs8TbCYjeIgU0YsSEHFBgXIasVH0pXt2JoUodYlb104qsFjz63CSk14HqN+NBqpWZtYgH+zUp6/RULzv8zyvhNZID9vDWxsgHua9mf9hpvIkBsCbTxOmqlUiMSzBjcuFFmjbJApv25vY0Wv+c8rgWqGgDfWL5wTFvodiOg1wiOraUixSjEPAVPyImtkRVl8pryLMyal4IlCW61llq64wmGo1mbHKvM3lHhqiWB+CfHrBJYm6iJGtCvGJ2C5qY7Z1N9WHs9+/smSoG1pwxJ54biXTtEVKEvQuschZZcB2hHlUckHBKxIMtkirEEa8nRApmiL0junN/vFktEZk5qCbzZEsf8u5aVYMF5i3LbOtiUvDW83Na6ZozVqmVbB3+/dpbPdeLy/Rql8/uA/f/ff39vzhqGzqrtbVvZhj/XRpDFpjG3MR7NBBHQzCjTNdjUMME1cuj3kp0lNJCKfLUcsbY6sgAJgK+2JPySxbkG4CtYrWueWqxwoJJp5wGdmwwHbCabwuLiPFZXl8T3PrG6jERiBYnEMtaSq8Laa0CtKl2oVCWwwUWUCk0BFDlI6GlpPKatTzwPMQK46UgTgNvakfDmSNBpOY8yQTrDOqpCnwyXAlMayOESAIdAAYE/ghO6KLPlzrBJVOAbBbAs7iYo1dqN8LqrMtoocQWMNCp5s4rqdSZwaDYz2+7zvQAJbXfSjUL96+mbpkymtn3VFljTEcH7bW1BLOPHy8FNVA6etlWMinqTxE6gkSGfEhQZ9AtYQ6CWh2/1OqPCQEkdAYdpbyE+6DoG2GqpobsUttDLOoRIKCKAI8EttsnXgPtQnfrT+elhrZ73He2d8lnoYfz5736Hq9evSvtpKEJ7liYBoLn4EqwjaFZfH8PKyop8EbgXwJgkC8eAk2AHOyaoZKTq3rT6OEhMcD4wrIj32IdwJCj3XkKEcxwDvNZaFHDME9gkQMznppKTixBBv2SS9iAleD1OUWhJoByPtPTe42cP16EuGhNyYm0thbXEuoQKERwhOMnrXiMHhPWmbx9JI58QJDyECvgr7akkoxwSJMmCjH8neEYVKRd7niiVkdd2KB6c+PlIVHDckqAg0Mq9gNeDFie0KBCWV4AV9UCkLQ6D+56Oj4sNTmJ5VeZZu4CiUaSzGVWi0OfTRXsYqmdzapPjD8g1EFX/JsJJui8EhDcBz8byxpJE0qYpKhAtRgW0l0wCWrzYAF3q8bSzhWOe16guFhM/bYLGvM/ffPOtkB0ECWkJxLWG45yew1zyrF2RZa21oFRyTTuPqNJkFwnHkJKSteKShyLxirf5DtqiKKF1BAxyen0V3Nf1hOOR3u20GCiLrU0BZYYwU6Xv8aIxVo+W1riEUE48mRTyhIrVulg9Ghrj6OndIkAqVfi5QgHHjr0iqvI7N2/gm69OCuHZ3tEp9yxXKAmQt2P3bnx37RpS6ZRsoDOzU5ibn0E+nxYPbga0UqFdKLLjiZ6RPIAXUHGFRCHKNZ/KJa5nvIa5TEaySDhwZHybdUrWQOlM8otfKFW2tC16OjEqXTKcF7Qo8fsC+uWlvUsBT0bGMDLyFG63Dy3NDbK+EiQjcC+BqmLbRZU4DxraqUHij4ojtkrHG2ixFRVlLkt9Ap5ULi8vLYmyeNeunTJmuL9wDLPkaWluE8CRKq3Hj+6LTQznPOcYCQ5fwI9QMIyJ6RnpOGEdnkiuS0XAbhOuJQSOufaxqOU+xjHSFG+S7gSO/5FHj9EQa5L1bWbymYD4kvIhADvnZhGN8Xp0dfZgYnJGgnpJFJJ04bjcOrAFbW0t4jlK33Gnk2ud+gQ63FU0t8bhcHox92wdqaRZnyr0a++Gxwvxjq2PkXDx4tHdCRnv4boggkEN347VRbFlS78E69689R3gKiMY9sLjdRiAvw0rqyui6IowlGx8WuZAqZhFd1eDAPA3b95BKFgnKtbJyWey9vA+rq0xm0a99hvqo7L+La8sIxiiotghNko8MHd2tMs15/jg+phKZRCNBsTbnOs57Y5omUM1a7XownqSId4lWfs5n3ht6PtPwo7EzNDgLrS39aJa9mFifA779z4nXvJfnvoCf/3X/6PkA/T3deHFFw8hkVjC+MSYrK/TMzM4fOSIKKND4ShWEkk8fvAEPd39+C9+/i8QCzfiP/7d/4mB/gH8/M//HL/85S9x8uQXmJoclzHPz3X4uSO4duMGWlvaJVuBln9trXFcuXwR/b39GHs6gbVEGg2NLXjuyBF8e/YbPBkbwf79+xANN+LV429J+B8/H/fVoJ+dTlxbtNWYNkwc3+uppBbEpTxSmYRYyjx69BitrZ3o7e0X2wXubSQyaSO1lliRduyF+Wf423//7/D2Wx9geHhY7gOtajjHmpub5Mh35fIlpLNpUTCOPhnB/Yf3ZayTqKLymfuqeqSroIDjlDUft1LawPH7tEJglxf9agtcbw15TzGEDXbnfCRYz3WZJDzzFWh/09rcjIZYVFSdJNqFEM/nsLrCELq0qvEZoBmpE4uDeGuLqIIf3Lsn+0k4GEI4GEB3Z4eoFnkg5tqrSk+t1UR/JpeIllAuAWizVScyVQfYy5cV4NoNH2uYCrMUSqJq57rNz8v3xA6Svi1bZJ2XrjJjJUkVodSWqSRWRu7DU8wK6MrgylzVJap7uth7a8B9EGOJKr66PYkcCNyTWGftpsS0bjgbCsPN3bP6MwU4jDxgUzu4yaISWx1r22j7x83BfbM636QYCXBPgJGqOqZ4FHI4tmsndtRHMTs9iVhvN5bLJdx6+hRTyysoVwg+eeCuuOCWUFlaIlRQrJYZ1wEHr1mxIpYdAlQwODvowYv7dmIwXodnt65gbeQevPk0ou3daH39fZx7NIYbD0dQcPpQ8YQoTxcLMapRva4qqqU8/D5g9/AObO2MY3XkJprCftkPvcEg/JE6tHf14O6D+9I1wHWcdR9rCI5d2rxROU1Un128FeZxOBxIpHMoOXx4Mv4MM4sJ8bgHSSZ2A/o0nNblCosPsaoAtctOsrHkTEFgiC3qBSCfgRcF7B3agjcP78Klf/wV7l6+Ahe8qKtvxOvv/BDx7napX9eWFnD608+xOD0Dh9eH7h078OJ770g99+z+CC58cRIlqpYdZQn+ZIcaCX1awbtjMRx6+w0MDA9hbmoCZ//zb4CFBAIkHiMhNA/1i9UKa4ziyjqSMwuyNxG4d3c14d0//6mcRS6ePIOZO48FuK+6qgiSJM/StqjM5G3sfullbD/yEm49HMedx6NIF/Lo7mrH0cN7UFmawxd//38hu7oswENTdz9eeOtHiHRtwd3JWTxLplCRTtgyPJU8+uL16ItFMXXrFk7/9iNEPX7k3Q7UD27B82+8ioDTDTd974tFXPrqDOYfjgL5Apx+NwYODuPou29iYXIal784heXxaXjZbcJucCdJIz3Ml5xAolKAr70Jh14/hoHtQyhmc7j+7QU8vHodnkIZ7hJBF2ZZuFBwA0W/Fy++ehwd7W24ef4int66By+cSJeKaNq2BS//7APA68HdS9cwcv47+BJp+NgJEA3g+B/9CA39/cgSgOY5ikIuWoOsrePsR59h7cmkhDYzSLhn7xB2PrcfN29cw8SlG/CnC/KZSTSUG+qw55WjOLj/IL7+9Sd4eP2W5B4xGLh1oA8HXn5eatfzp7/G9L3HiFU98HLOVavIOqtIu6vIuyrwOivwch+hRZfHJ/ta1RdA27Zt2HPsZfjjzRhfWEIql0dTtAENoTCWnk3j6oWzGH3yAOlcUoA7gtClkgtN8RaxM6PlGrsdWRd8++23uHvnjgipWAOyLqJQ4ODBA9rZ6vdhemZKfOlHnzxBMZeFi9ajRpkpZ2+TI8XHi/UJZd0Oh3RZD+/di527dsk6z9lGkvj0mTOyzwsBWamitaUNx15+WcJpebZlVt6p06fx6NFDEd8xEP748ePo7e2VOo1ZZFevXJVOLwoGBLvw+RCpi8retb6eFOs7nq9IxjW2tGLP3gPYsm1Q7GKmn80IuE+igKIDzquV5UUhJngWZ+1LOy0+1hcIoaW1EwzwvDY1jZnVRK3Ll4/lCsvuZQJn6iyh5wSuu17aAIWCiDc2iG0ObXnEAtHLTC2eI/JG3KdWLxTDqAVMUcFUJ9c27SDmGZCXVT3WCdyr0IjWM7zeYkVjQlDVBlaDSNXAwGhXjR2vFTbyLFDz4TZKcsEjhAjQjhnBXwxuwjpGurbNv2vWHQKI674k1jHmTGuV7EIi1NT/RpVs8hPtWbwG+BpEV4WsG6GasosKAWGyD613tyHCWYsIeWL2SQExiWOIEJW4Aeez4lfyucWlQjEXxcFUaCOkgZyF1OrWmL/UxHvcNKyAVn+u70vtcsxeL3u6eS4DPMpuvTmUvgbY63WzTheifxbhKe+DFZPxjKa+4nbPEkuSTZ7t8srSjEfrN1XVy/3apKwXtb0lMYw7hYD7xkbXdpLYT6HYuSqfNyvqN8D6TYRJDWj/vpr+e8D+ZlJG/NAtpbNxDbWq2dStoIiDEW0YUevGiDYK7Q2CRa8P76H6q28QNEqqyEVVNa3xYlcrHL2nxvrYCvVEHa/5oeqMoWd/zYwsSy3yPXtxo8K315l4nGCMxDpMJ4aOFbWrrpWE5pLJvROMR0lvfb9a53IvVQLK4LyGNBXbGWuXY7pLpEbT4th8VmuFQ15cOzKky1NcLtRfR2+fkoTEYlnzs07neUCCuwX3KCMcJqFZJ2fPZHIN60l29zO/UO0ow2Gv4BA+L/MlNUd0c5PF9xsuzH2uoeubXGeU8dLa2YjHa6IXWXM3BLU6Rg1wL1aS5nlPXnmw0YuhT1X7zwL3CgbpkP9n/7T19qY/9bFmMTEgk1Vqq+e8adUxNiEaPGHDKdQWpraIbkp3tl0cm0F9O4GsEp+vIwC8UVDx33y8PbwQBBRgV3zkCcDxT/VktmGnNqGdoBCD53iT19ZWsLq6LFY6iwtzknLOVvlUak3a1PM5gj/0LtUigX639n2o4t4oYFXDbjzOXApeOpy6SUmriVG6U6TB1mG2aFcKctM2B8eQ5bcAtk4Ukg0K+sr1sSljAihqWxoXFF3IzeIiG9iGWt5uSAqIaeuLIQzVeoKHnlpQii7gujBsLEqWsVRP0ooEzwp4ZoBafl4hTyTtWw+B2qFHwNmo600rFAE6Bdz1cKd+WUrMSBsLg4kFOFZgPBghYcKATR7w1NJFPGWFZePvmaBjA8xqp4AyxFQB+dgKTnVSsSzgJD8vwTwqcQnU89BP8J5WOdFoDE0M+SsWsby6gq/PfoOx8TEBFnjYJ3kjRA4tYBjyKUprn7TVJxJr4m8uAAMDRhmGYxTq4vvuY8sOPfJY3OQEzKYXMEF7P/8MMrQ3JpYDAV8I+WxBwCY+r4x3lwMtLVQIh+T3ac3BxYhqc84/LrpUYvK1+W+G0/JiUUlJVSgPk1ROL68ksLiwJB7mHMu8Hix4WUxSIU/wUsAGtpSKmkKZTlGEFBmYaTtgNCiG0jAe7GgVwUOJPN6091ExRnCRthNUqNIHUQF6ptlrGDW/WDRTIbttYBtaWxkqmRXv8omJKfl8/J3F+QXMP5tDU0uzEDsE70lcCGFnA4ZKJUTrYvL8SgZoZ8pGt48WGaYuMa2UhsE1BJquiraTxCmqSoL3dqyy4OFnFWsRn18AH/pb79g+hMamRgmWfPjwIWZnZ2W8ESTkxaOFDuereNDncjUAimQg54mw4FlagyjhIJY+5j+OaVXea/eJ9bwnWcLrV1cXk3WC14Nf/L6oMMSmqwRfKIj9x47B5fNicuSRWEw4THZH2O9HwOPB6loCywvLMs6p/K5WnQhFoujfMiBhVFSMUyGzbdt2AdOvXLqI699dRoJ2GjGqvRpFvdnb14/33v8DfHHyhMxfFg0E0meeTSCTSXKrRSjkQbQ+iEKBQDRT3mmtVAG8jUIScZ6TEGPhQi/89eSaBko5HTKO7GbPe0W1bixWL2OW74uHCQIebL2UrooKD9iqu+IawINbJp3F6ooefHhgqI/F0NLaKlf7Ge9bah0VqgvzJTh9apNR39AgXnmFXE4UdgTq+Pp8fwRmUuspUQRH6yPYsrVfCEPe78cjI0KSdXb2yFrIADwPA/6CPmk3Z9HGe6Yepy5MTT8TYCadoa+yR3z3OaV42OKaKqQN9Z8MPHc60NBQh23bBkTl/+Defcm3oFp0avKZZAFo6HYVsTpag4VFSRb0h4TkSaWyWEuuU4clazeDWVkg0ROeKvGmJoboOrGwsIKKsyAEqsPhE9C+VPSgvY1hr1m0d0ZQF/VgeWkB6VQR2ZQDhaxLOm94b4vltBRH/f29omqbm58XNRvJWZIBBMsTyVU0NjVIVxQBy92792quhuz76xja1olYNILZ2XlZxxbmV/DkyVOkkhnx7eW6RkCvobFBirnl5RXpNmKQL8OReY1l76syBySIrq5Omaf5QhVbtnSoPyJbtqtl9PZ24aUXj2F5IYMzp88htb6GbUP9Epg5+vShdOtFYxEhm/YOH0J35yB6unYhn3Fi65btaKivw+Mn9/DJJx/hxo3LqK8Po6OjBWtry1hcmpPxMfVsSlqCfYEAZmbnpBtqdGQcP/vpn+HYi8fFBujGtZsY6BvE+z/+QNaymWczOHnyBB6PPMK+A/sEQBh5OiL/Hh7ejUyan7GAWzevozHWhMFtOzAzs4CzZy/gyAsv4le//qUIFX7+85/jg/d+gnCAnr9c3xQ85eFarX8qWF1eRjASwtPRUZw5c1r2FqpSJqdGZB/r6e7FwMCQXM+Rh4+FiN82NIRb16/h6pVL2Lq1Vw6iJ788ieW5JLp6umQfX1pcFFKcJBY92BNrzF/R/UtrGdrpeeF1ayC7AAG1EHq1cOFjuUaQTOB+IyF4PPgZUQMBeO5nfC7bjcQ9mPsKvxeNReVPkqoktEn6S11m9i/Oa1rE8efce/m7rDm4l5Bg4z4/NzsrNQZDY+tjUcRoJSR2Z9p6TuBedhKKLEyruqr6mDfiRaYKJItlpBlCTbCbln/s6ilDfZ7NGmZra1oBUXFviV/psBLrPT3gFhnI+vgB3MWMAC8utxeZMq1nqNiuSHgpDVZyjiCeJKo4dXsSeadPvdTtwViABAVR5HqYoPGa/Y0c1vhprALPHEJqnvZ2Z7WHKwViuGJphJKqlK11A0FkdgKVchoWSM/heEMU7794DIkHo2hqb8eMo4iPrl/GMu+N0wNvxY1AyQlfoSohmRwcRWYFeapKTBcqcFc88Dhoc0bLoCqqrhJQTOKFnT14ZWsXnp07jfVHD1F1++DaewStew7gtydOY7VQRcUbQr7iAtF1+ZQV2iqU0d/bgaMvH4ETBfgkGpa1u1s8lJ9OTsEbYkh7SMQQywtcB9dR5X7DGorkOQ/T2RSKhQyqzirWSQj5gyhUXfCF6lF2+hFpiIsSf2FlBW4f137WyRHpUpSDMIF72kuwe5ZKVCGWy0IsoJCBq5zF4eGdeOvIHlz8x1/h1qULqJRdCEdjePWdH4qXPC0f82sJfPP5F1ianBF7oK4d2/H8j38IB21a5lZx5eQpTD9+CK+THZheaQ7O5kqoOLwItbbj6B+9h0hLDKvzz3DpNx+jNDknFiz0ps8GXBJuSusYX7EKb0G7KtKuCtxdcbzzZ38s1+38F6cwffMB/KynHBV4WSMRjHBU4Gqox/43foCuXXtx9uodjD9bQknCSJtweHgI3tQKPvsP/zvya8soOIBYWxee/8GPEesbxKO5ZUwnkiiKQKMMbzWP7voI+qJ1mLt/D2c+/ARhhxt5pwN1W3tw5I1XEfEHpEuNQMG5E19J0Go1mxfgvnfPdrz6Rz/CysICLnz+FRafTMArCZkA5UEEqKnCcUZCCLXG0Te8C1t275Dakl7w969exfVvzsKTz4OmRy5zds4HvCg3x/HKuz9EKODD/YtXMPXdbXhyVDwWUdffiaN/8VO4oxHcv3oDj85eBmaXEaoAgaYIDr31KuIDW1DweGUMFnM51AWDCDrd+O3f/T0yE3OSZVAOutC7fyeGX3oOM7MzuPbFKZTnVhF0eZAtF+Frb8aBN1/F9h07cOGTk7j29TmwJsyXC4h2xPHCa8ckM+rzjz9BcnYJEdrTFauS0xCIN6JaF0LV70bI60R1fQ0rz2bFUokq66rXh7q2Nux+6SW0bx/CfDKF1WRKhFTxSBTJxUVcPv8tHj24g2IljzJbZ6Re8aKpqRVHjxIgH5J1lPZmX39zGjdv3pQAdZbx7FrdvXs3Dhw4IAIv1k/cDyYnJ3Dzxk1MjT9FPs36huC0rj+Cd5BDE6WpnlEpbBocHMLu4T3SeaUgchW3b9/FufMXRHGvqh4ImT0AACAASURBVHwPWuLNOHjgIPYMD8t+RlEXsxlGRp/InkL/dhIAVNRzXWbeE1X5E5MTaj/Jvc3vl65mEiKs5ygaCwSDqDJc3e1FsC4Kjy+AZCqNsafjoshva2tDa3Nc8sx8FG4IYUdAVNAsWQ9yxnaM6/bYyiKmEivavSWtOVpDUuQjKxuFCbTusXsWCXCfTzpKefRgtxxFNzynix0kwTy5hKaLSoBps/6Ih3lVSDSx39hk0WuxRwHIxYrGAPmieGeJr/dSLHKMml3sMMTnmkpyQ0zXtPB6OrOgfS37y4iyOIcF/6GnvijvTWe/WK8oDsXuSysGkPOhDee0qnbjr21BaauqFxsPCdZUktqGntZSAY1KXsF2tX9WXMxgLhx6Jo9QAU+bB0DQXjMQ5fpyeWEm3e9nJ9bAfONyYDHgDXm9OTFaAn4TOG/BVwscGiTW4NMbvydNBEb4+nte65tfRj+9sRH6HlbEMcVauqgBuCIkNSC9tUURJb0K6NQOx5As0kVoQF9T17BGttiX4lpWbW/BUKN2rtnb6JwW1wir2K/Ne61LrGOIBpMavGJTt4JgTNJ9YVwyxBpGBRlK0FgwXW+AhKRaT335nYrYp3LeVOiOYWxiLBGj4arMKFIVuzh6sN6qhRVrnoANfJUzsQh6jbUuraLFC57CX8XeVN2+cd9lfG7u4DAkjqrmrT2Nfg4JemavoZuiQI4/sy4Yi0S5nvJ7VuG/QVZYz3chkAw5VFPSm9e3Gu0Nr3urRNdSUN63uRdKSClGo1giV2/tzhH7ZSN01HtTEQyW2AnV9nSRoOUtO3WJf8naHglI9z2/r/U/bQ9JUrhQV+eXn1N5z3+L7bXVrGzCgWrjRRYCxYfke4aQkK1lE+ounTeWuDBj1qRLyNoo15MEnZztFZNy/H8B9zUk6J8B7L8P4ptZbpRCG2yT4ZgMm2jtaCzLYw8Vm5lJYdEEtLeLqKrRN5hQVQlvgGuWGTNtMGI5o+wlX8d61/NQT8BXbrBRdluQmxYp/LsFpvX96Jd6yReNNU5CgHsqI5eXF0R5v7RMhYix0SnS+5Z+lW6xruCfPHSyjZoDhuC9vL5REpHN5n/qS25CYGuTkYpHAkrGS8lZFS9ughf2EKaMmYaASsFPNa3ZbPQQqJOZP7MDQ9RZZM0NUyuFgbEIEbseKVA2NkCrkFdve1X5itpeNhjD2prVXKaK8TDTzgAFw3Sz05+x5VAIFCFPlDSRyWWuCwFIFifcmKSlO8sQ0LIeNmUhok2I+qjX7D+ouCcwHg6I0r0uVmcO8Qzc5ARTf3DbhWHV1HZvV4aaHQHc+6soshimrUye7TMRNDfF5YtKWQLsopoLRxCPN4uH3+LSEkaejODshfNYXVtFuUo7kZCA0EJeMTCDLKkQWSUZD0q4lGXcyYTc1FJHoIiACGv8YpHgdU4U9wRC6GVNH+FYLCKtlQxiCgdp38H2v7xkNFDBzclNn95gkAfSivzJ16VnMRdKqoapUubCwAWMABcDBQnCej0+NNQ3iRf45OQMns3MYWFxRcYRQTIWwAQn2QFCMoCvZTctAiBUjnDspVNcEDnvKgIqCphRZnCReu2z8JCDJDclen1GgkJMMHTUBivzM1HlyrZrbhQEaLcNbkNHZ6e0eJIQ4gLL1j/aDnHB5YUmgE8wnK2H0vGSz8tclvHmJDGj91eJE+12YIEm98F613MzNo/l7zB8V9vEjIKhtu9R3UnSieRMUApsXnMC4iQECvmShG2G2c0Qi0pXDAN/6dHN12do1fj4uITlci7zuXh9BcimUimblfFMyxnacXBjpsKTyh77M9vZJF0tujhLwci5zXvNucJryfstwd1iBUIrGA1xkdZTAvjlCkKxBgzsOyBqnse3bwpJycNYd08X+ujT7XLhwaP70s7LQEnak9CmiB0a9Lnv6OxBvLkFmWwewVAEE+PjmBgfw9rykoASJBJaOzvRu3Ur+rb049ChQ7h3/57c28XFBQkdm54ZF0KUwL3XR0KJayULEHZ95JTMC+q14G0gKcZDBlXtBO6pStKQGfXGpK2EqO29XlEAc+5TQcvxx0MQ28Z5cWafzQpgz1Zo7ZKiNZRmMsh64XQI+ab7lJKO7GxZSyYxNzsnyhDeN67/krMiwcsltLe2ifqegXaiOnJACBF2s/DgsZ0H1fl5KbDo+97fv0V+dvf2LVFvc31jkURgemZ2HonEuqwHPDRmSNql83LQZECzdBoxeNrMfarDud7QVqS1pQmRSFDm6+L8oukacUgYLrtiGCJK0LouHEJLU9TsXezQYUaBF6UC1QcuuRws4FYT9CxNwuWtoL4hgHCERU8G6VxW3lulQkCeezbzRFSx0NAYQLnCoON1+DwkWuPwuIIYH5tELrsOl5eWTXmht5uaGpBcK0gIcVdvO+oiMbR3dGBpdUn2AM7tioOqUs18kYK2ksErxw6Lp/j9e4+QXFtHa0unEApU1xI8JjlCNQWvN4mUhcVl1NfXoaunG0UTYs2gVoLtXJvef+99fHXqlKxLg4MDQspTrUegKh5vwM4dw1hZyOLWjXvSgfezn/0htmzpxC9+8w84feYU6usD2LNnB/oJFj2Yxp/97L9Ga/NWBHwMPmb7ZQVTMxM4feqEBBhfu3EZT8YeoVplTocLa8k1IYOi7NhK0CrKhyePJ7B9aCd6u3vQEG3A3l370du9RaxwSJByrrN1niHFXd2dQuJevn4R/+k//z+oiwRx+MABeN1OfPXlCfyrf/nfoqd7Cx49HMWD+w+xddsg/vv/4d9IyDBDYrvae/H4/ijCtJ8LhjA5MSlK+C29vUIKnTx5EmNPnsjay3BhAu5N8RiKhazkPBD8pg8xa2y28nNO0u+d8YzMDKLiSg45LgdC7qiRFjG/gzZnHumGYAfkBtHtRSqdlvWR5ByRXkt0cvljjSF5J2znNb6uWjPqIUQs8rjmS0ejturS4kaySgxBbWsmrtey7rNuotKI4amm3Zdzjr8nSkRTu/L1qb6nv2c0FpM9hZ72XI+49vK16AEsRKG1ZpD3QKLBBfFzl+5CtcohcL9eLmM1X0CaYo2yQ94H1zQH1YgUhLC4N2HjfH3mPhAMsraR/B7HOtcqXpv1+VmkJsbgK+XkIELgvgAPXN6AAPeuSl6AvHTVj5HlkgD3BZLnYkeonXO2DV20eUKI85CsAhgTxWUlKkbdZuwRrYLIgPObGqQV4JbITt5S7TgQQsAozdwEbQnYFTICiH/w7tsorSYRqfiRc7rx8XcXseByIENAr+KGr+hEiH72JXYkOFD2AxlnEblqQe5ZwOGDp+JFtehEkTk/KKPgIACVR9xdwg+Hh7Az4MHT8+eQWFnDQjSK5955D1fuP8Kd0RnknD7kytwLPMLlMaQWFdaNXOfCWFldkv1flZ3Gu59jsloRpS5BtQgFHV4vwoGgKFn59zp2zvppScechKzMi3ypjBzFEGV65btRdfpR8Xjx1Tdfo8Q2cFGvhUXkIKp73dlF+S7AvanbUS4AxSycBO73bMe7xw6J4v67c2fF4s4XqcPxt99CS2+niGOq6TS+oeJ+fBoOtwdtg9vw0vs/QolntFwVDy9fxfUzpxFyUYyRFwKjVGGnSAAtA4M4/pM/RN5TRWp5Ed99/Amyj58iBA/KtHEK+7GUScLn9giYLxYxbjeSjhI8XXG8/sfvI1IXw7nPv8Tktbvit057Iy/PErRtdFdRCocw+NJR7Dz6KkanlnH99mMksll0dLXiyIEd8CaX8MV/+F9RzawjWy0h1NKBQ6+9g/i2XRhZSorivkQAz1mBs5RGZySAvlgEi49GcPaTT+HJl1BwOBDq7cRzb76GWLTOdM8E8fVnv8Oz249QSWfh8NJrfive+LMPpPPn/O++xMKDUQRyBPBc8Lc3o3XbACpuH4L1jYi2tSIQjWn+GHNiSHzevoWzv/scLub4sBNWwpedmC8U0HLwAA6/9oqsHQ8uXMLU5RvwrHOeOuBva8KLf/ETBOINeHTzDh5+exmlqXnEmG0R8aNpsAeBpibkKw6ks+yGKmJwYCv27t6N//hv/wblhTVUeZ70O9B7YBf2HX8BuWIel373JZYejMHHAFlUpKPl0FuvobWjA/fPXcHlr85IBkChmIM/FsLzr7yM+sZ6/OYXv5LwXV/FI93AfUM70D+8B/62ZlT9HgTdDpSWFnH78kU8efBI6qwqz4bROgwePIjdLzyPLBxYSaZlrW4I1SGTWMPl82dx+9Y1uNwk5qrSScLaYmhwJ154/gW0t7epECmXx5mvv8KtW7ekxuM5gHvXnj27cfDgQdRF62Tf4j7KdYzB7Pfv3cXU2CjWVpZMjUZlr8cAvxByl9acPb29orSnWp77D3M3eMZ8Oj6B0bFxqZm4b3GtpzCI76mxKa7rvpc2iQmkM+zMo2WMX4QkssdQAMXzhul+5RmdZyYBnc3exT1Iw7udyOQLEr5Kr3sq1hOpNJ7Nzomgh7YPdZGQhJ9zn2CXjdh5ig0vO29oOeMQ0Qfr21SliCQtvqTW5bMrkCmgM0kVniu4vhmASqx3bQaYqM4Z6KrnInmOmkhbSVj5MuCtVZDKv43oj7WnguqKE9hXIpCvqnarFrfgqPV95wtp8Cz3K6r9rVWNBY6tCl+tjgh8GVLBKtqljqdDgXb22y5l7nViFSTXQVXCVtFeU7aLhcxGTp0NqVSBKdXkBmy2mYXGAcIqjHlvVe1sPMJNNpxVC/O8IXgYAVcLWtPWVoSNxl7ZiD1V9GktVA1Yb0hzAQoNSWIV8DWs0YgGrIEHX7tmK2P94Y0tkLVL3sB8axr2GsG+8ToGqK+Bm8a+pIboq/iFA5L5XI5qSchmK+IUcLkG2htRr9lH2SWi2JFxbzDKensmUxBe790/Ucarbn2T+l1xrM1KZyPINx9TQV/1Xbdhpvq+VbFqwWPbnaBjUggs1mbMBxCcgwJWrXd5TuXfSVqwa7DEx5luFJJICq6rqNdiefKeROih99Ke+UVQpvDw9yyPBPC1Knabh2C6TOxnVcDeYKj2pprnsjyLjb0Q12BRxZBc4FnLECw2gHUTDVRT3Rtcz94DC7RbRxHTgCC/uWH9ZAJpzW1SQ6rNwnH9gQXItZlEBbDcK/lowTCFODPiZ2NRJeuU6Uqxomqu11TX04FBwrvLmseoxCkBe9pk05HC5IeaDFNrZSRwi7GA+r6VkSEcJF/V5IOas4adXzrOtINGav9NluPaPcvPQVyX9qM8n5RF7PE94H4DDN8M2Vsc6PuK+++D+npdbfhpbR2oPcgsmEY98PvAvb2JtYFmfJD0ZpsNhIuVxyugjyqT9T8L3upzKFi9ebLye1ZtLTdKPJusipstDz5h9Kno0oun5a6UvLLhq+KZKmmC9mSzl5YWJYCNHnv09lXSkxc0IwFCwVBAQmnI7LA1jgGN3EzlQFjzHtPQXdmsuOuaG6jWIapkoppRlKUkEWgj4qN3u2HLCIqbEFg7EPkUm9XzdnLbdhNeT5tublXxLDhElWrYZjvw1IbDppub1HF5vzZod5O/vXi06aFMfof2NdZP3+Bd+vEYaKhEAb9Y3HAzEjZW2s30Otg2MAKfVKjKlu+g5x0DhPPK3HMRrW0AFB644Al4FLwP816KUbocqjleaqHG4g9rfPmFDVeVHlXRFdrNlLSwEWVC1SHgdgNtQGL1AuLT/54q92hdVPztqSqdnJrG9Vs3cPbCOak3qJannyKJCb53Detg0UTgka1J/Lu1Q7LjVqc/F2sL3LMVh+OLRTE7QBieQbV9Z1e7KEboNcz5QAA7HAwL2MhrTCKJgC4BfBYiBBqpsOV7WUsyzJN2FAFRgAigm81haWkViURS1MUE2uvrG1Efa8Tk5DTm55ewsrIm45T3xh+kTyLtN6jkJeCnSnvOmpABLPm45FpGwiF5cKW1CFtYqadLrzFYlvdMQRnx3Pe4EKuvk82gXOb1KQqQ6w/QbqoioLyd61zc+H12y/BnBFjpW85rR89rHpoYTMj5RhsDjkkpmgm6eFmIc7MsqVKxSk/yKLZsHRCwlGNmYmICz2ZmsLqyIgqZktiDOGT+cViI/72hTLVIVMKMACDtmizJJOQSN9WyUzoZaL3BEFbdaCsyTnkdCOoQhOc4lOJA/P5dQv6wa4PkHOcH7yMzGzhnSFAk19Y0DJcZAqZbQINseZ3VZkcBKVXFatsv1zh2c3D9MJsdO1KM5RaLhmhTK3qGdqF36wDu3bktRX93Z5sc9LYNbEEqmcBHH/4Wt2/dwr69wzK31tdTWF5NIJXOwuOlHZkX6WwWAW8QwUgE6XRSiupG2sbQm7xQEMD80OFDAlrHm+MCuN+7fxcPHt7F4uKcAPdUHGZzDA9j8Co7DRg2mhYwIhhrkvVCi2MtPlgAid9etQIfw68k+Ep97aiUJyhCApVrifWzFkWVORxxJeM14IbJNjr6brJTgtY3nCccU9wzeLgo5PKI1kfREG/E0vIS5hfmBdji3BR7L5cTdaGwrP2hQFDsPQiccVzxnjNnYWGBHTB5bN+1U62RSgzObJOxMj87i+mpSVk7eF/pm01rGu5FJAqi9fWYmJjGwvKqtIwT6OMBpLOjEwHTvsy1QPag5DpiEjTbKMUf1wbOI68vIHOFVlNcvDinqFaLhPyIhgImI4DXkhZhYVHbs/uAJAivH5XvJFPcngpijSHpBOJzJ1M5ZLMcyyyetdOGU4be8Nu3b8Ps7AxGHo8gm6LSgRZ2QWRSOSmAaI+UyXEf9aGjM46FeV6rpJCGvDf0pBeixVEV1f3yygLGxp8iS399N+BzAQf3bseB/TuFkLx27S6Wl9KiEDt69AUh0ZaXV+XaMXyMykxR7pNA5UGJBFwgjLGxGRSLWQnLDYXqxaqMezrV5FTE854TtO/qakNjfRy5NLC2msaT0cf4y5//HLt3b8PHn32I02dOoKExiOHhPVhZXsfE0wX80Qd/iVePvSu+8RMTT9DX2y6BwRQE+INe/OJX/4BPP/9EuguyeUIYaitG8ICg7MDAIL795qLUM9uHBrFj2yCGd+1FX89WNMc7ZO3N5UhalrCwvISRscfo7u7E1Pw4zl/8GkvLcwh4vIgEg7h36zbefevH6GjrxuzMIlpbOrB1YBv+l7/5t1hNLGHX7p1CZN+8dhNNDXHZ82ghxxBogo9cV7kecQ2hhyVBEu55QsBLzo6Zo0KQ0qJNg8SrDPiV+oBO3wpcc51yVzT0VetBAhkMTfSLqt2Gh5Pg5HorJbvJzhEgnOQVg4VNoJsA+AIy6BrH56wdzE2ejz3sEQDn31kg8++81lxDRSgBumEU5GfSQixdYGpHaA8fasGoYYas+aRzRYB7FTxwDeHj+ftqX6Zqe6sssnaAoqpSbRV4lCXQt14oYjmTFcV9jgAKry3rZAHui0Ioyt5k8p1ox9bV02P87UlKO+T6cf/j58ktL6K4MAt/iWG6BH2dKAqYShtBAoYFCTElcP94uYhTt6dQ8gbg9JgOSQL0RoDCOcPMBarjq98LnKUCfaPtV1WHFrxXNaZ2Pdtjnh4M3SgZ/2DR1atKWQ6rZXidEG92KqPb6sM4/sJhJFdW4ffFcObSVcyS3KB60heGq+iENw/4GHIoFHAeKUcGOX9F7Fa8tMdh7n2O2QIesc0pVEsoOVmvOJFfWcCO5ga8/9wRJB4/weTYCFJBN3qHh1HyhfDttdtIVz3w1zXC6wvBy2BblxMBnwuZTAKTE0+wZ88uNNbXG2CAPvQu6fpifcO9hGATC85ijgf3kgBk/KLtHIHApZUFMO6B5CtzYPLFCrJ0uim50dEzgJdeewP/+MUJpJgTJH6yIbiZUyDWDuaMJFYlDgHv1au4CGcpL4r7gzu34YM3XsL1Ex/iwpnTKFUccIfDOPqDN9C5bYtYXjhzOXz7j59jYXRCQiObt/bj6Ac/xnqlioDTj9WJaZz/5CM40itwVwnAsJT1oODwYcuBQzjww7eQdVeQTazg+sf/iLU7D0TpTTA873chR6IILvhKVQRKqn5chwL3x95/B63tHTj32Uk8vXwTnmIFJWcF8WgU+aUlscpJup2IDgzgyDvvIxbvw7nLtzEyPYXmtia8cGAngrlVfPG//S0q6aQA98F4Kw6+9kO0bd+Dx0trAtyXKf6hu2Mhg9aQD/2xGFaejOLC775AeW1d3L0CXW04+PqraOpoQ76YR1NdFF9/9Bnmbj0EMjlU3U60Dvbhjb/8QyRzaXzz2Qn5WTitNUTzvp048PYPUHL5kC4BGa4T62mkEgnUB/zY3duNybt3cPrjD4FMGj6e+yol6dqZWlvD8T/5U/Ts2inr5oOLlzF+4Ts41zJCQHrjMRz9sz9CtLsD96/dwp0z51CYnEWUobKOIrJ+B6r8gPCI0tnj9+LIiy/g+SNH8H/8+79FdTkpXQ8ZTxW9+3dh/2svweH34u65S3j4zRUN5HW70TY0gP1vvIJoUyMm7tzH5ZOnUE6lBHTz+N3YeWAv4i3N+PWvfo0I64WSE9l8GftfPIpdzx+BIxZFophD0OtEuFTA7QsXcPvqdemQpHS77HGjdetWHH7tNUTizVimGr9UQZ0viEIqI8D91SsXxYqv6mAHJPOd6nHs6HHxt2ftxXU1myvg4sXzuHn7llhkkoxn7bx7124Jcm1oaBR1O0F3KugpoEqsrmDk4QOMj47I+Z61rIjTROhEW5k2DGzbpn704Tq1EM1mxUKPz8GzKQkDrs18Pnbe8pzL1Y2PE/9y6VgmJaNdWty6xG7O5KnwXKAqdFWjW7Ejf1fqW5MtJ7lhXPsrOrcLFSCbL0iuFM8XAkDTZpYqXVFkU81LoJHbEs/pJKE9Uv8QGK9yn/Yp7qAg5iZ7XKOO1TXYAC8bS3YtJ08Ek5tsaayYyxK6tGNTAxa1UFWltp6DJdSyqHhDtWSEfgb8ttiogs/6JtS+xXjPkzGVU5jJ6zPXz9YA1l2ghhco8qlBq8adWMB5ySazXtwKAhIf4JeKfM2ZnbgLAcCa77uVsqvIUp5d9jTu77r/CS5jwGEVXqofO0ViUi/JGUXPklowqcUc/7Rq8JqdiAGjrfuE5glsYGwbsIhhTKzyt+Yuop+nthfXgnGlN8HUa8bCVuo3Y6WhePFmrHUDtxLswoD4NWX6pntlbF5EELsJ7Fa1vSgm5bXFRUmaNPT66P2xinvtgJD7IqC9AeY3WeJYnEk/mxmrduDaC2O93aVeMqJKI6Kw40o+pYx7Q8oIOcOObLWpKRXzKBXyhnQgWaJnTALa7GKlcIwdxMV8VsYVz6FSHxpfeGJArB8pXlGsyuRNGuGdCCDk86sAR8SRm1T+Fgg3N3LTPdF7pbmTltSowcqmu2UjKFa7SqzjhgXE9bVEwFx7TWODQ9tmCmmFlKLAxFBsdjyZNcISHxvriHVrMeLe2j2gdaHOK5mDm8BrK+jYgO2t+l9vrMV7taPGnheMh35tqTKW6rrwyXfV3UXdVdSdhYJPWqfSAUPHnpxdiClS7Ofnes57p1gyxwzHlsUd9H0riVYTrZvhZ8U//Hw2K8tmRwtZaazAlISxAm4lF+xMI7FC7EdxBQfWU+nve9zrxTBtDf8Ufa/Z5NjJsXla6DyxDJt9DjuvdfLzYqkfqoZZWID6+2poBWWtJ75VcPPxVOjy4G6BX/6dzykgtw1VYYarsd2RAxrbms1nEdsJATTpWZuVv5PpJqDDwD5ZYAluy2RV31ar+qYSlCFqVJmtra0KOEtlMFVUDFrhBF9ZXRa1YixWh1gsKodbtqsTqCGjw9cVYFuAI1XjMvyAALUsTi56MHOz98nr50XBX9SDLSeJ+LCpv5e2cG20/9QWLHvfzMavgRFmUNfYHG1tshuKPcjKhmIYcLknVPMbDyx7T2RCm0Da2gYvLW062QlWUjFgmTwZF2aisJigzYoA9vTft0oq02pmN+7aQV8CcXUB4cLGxU42dlMc1FqTTEuM06vXh4cjTatXloqTiuODACivt4y/qvrAa7p8VYpDTiIJBWaNSqW+2yMhtPXRevFbDvgCApRTRcHvd3d2yfV5OjGOqzeu4/a9O2JpQ2A7UheuKezV7scCEwpq8D7z/VAhr4CDbZfRkFgC2krS8L7T490lPsXRaEQAGCpNZ2amBRCnL31zvEXAYc4pdnlwHDJgkwSCWPT4fLWOBQGGBQTiZ4kKSEhw7enTCczOzEm4IpUoVKHT25dfBEszGeY/sLhi4U+AmJsovehpW8Qx6pBDBokBArd8PO01uEBFo/Via0M12OzMrIb9edxoaKyXw6tkAIQ4Byu1zAh/wIfOrm55f9KlUCzJZ+I1I/DOzVtClE1OAa+pWk6VkcvkasAKw4E512QjEvaTRSLb08pyyN0ysE1aWVmU8/6yVfXRo0dyfanKZogtAXXOO45fvp4o0UwZyuflvfIHtYtEu1LUwoYyuBLbv2lzEQzUQH12ApFskmLXKPx53fganPdcd0iq0XJrc6cIn9J2qkjrmzx/CVn63xbL4jfPtUc6KTIE71SdzucTUIsgtJ/FAluMNXBa1aQMsYygs6sXffTh7tkKfziCZGIVTQ0x9HXTeiQsxcqZM1/h4w9/i1Ihhy39fZibmxNSlQX6/NwC1lJphOvqa8QQfQk5dgnEsyhraW6WsTc390yu50svv4Tu7i7prnn08D4mJseRSSeRTiWBKi0uSN4RQHPI5sdQUYYohusbDCHDfYF+1mwb1+BescmRXBOfzHEexCLhsNjWcN1nMKyAcmLZ5ZZOB15vHsh4fTKZnCjJeY0IhnP8sDDTUG76GGtraqguJPOdGRIk5XhPRWnvI3hIK2F2SwCxulhNpW/Xat4bdrR4fC709fdKoCQtqni/eZDlnyvLS1hZZhiZQ9Yff4B7TVXAz/6tA1haTmB0bFJapeUw5vJgcGAbAj4v5p9NC+DD65DLM1g6KwpPEiics41NTaKkX1rkvpVGBrg6WQAAIABJREFUIBASwJoFTDQSRFtLkwQTyzxez8DrCUhXztzsPFqa2S1SwbO5GVSdJbHJiTfHRAnHubA4zw6EdTgIBHr4HGkpfAYHt+L/Ze29v+O8siTBSG+R8J4ASNB7I4pOFCVKKnVJKtd2erp7ZrZ3/qjds7szsz1V211eVSqpSr5IOcpQpEhJdABJeO9NerMn4r6XQHXvnvllqINDCkhkft/7nrk3btyIgwf3Y2xsDN988w1yG1kEQ+yCaJRJnXWEJJEv0SiNjOVGtTJKwsS1eDLgle5rQ9qYqMUCltjmXaOhPNdEBc2ZNPr7em2NBoOYmJjUHvLEqZPqDOHn81kPDg5ieXkFszMzaO/oQI4SVEUaeXPvos697altbZ3o6GjVnOYZt7q6oPlGjxsahVMGKB1vFPOeZwwDQUp/7ejrxH//8T8hECji2Wcv4YMPPsLY2Az27z2GZy6+iOamdhViWlpp4tyE9tZWjdeb7/wBn31+TWcZ9e05J2dmpiXxc/HiRfzj//qP+PzzL/Dl9S/w5BMnUKNUQboBZ06fRXtLL95++wpufXVX5n1LqyuYnp/B/gN7kUiH8eWtz3T91EjP0oy4WEQynEI6nkGlGEBzY5u8QcicL5Rzij+snbeiOcjYiWtFbaTyc4i51l+L0Xwc6cRD6v5E0sqts3u0Obrg1Cesrr21ZLIuvnWXsY8/I32MYrmtZwoZu42vkwShYykJInBgsY9rtlp/Zb2nM8sSeJdcu2THA/Z+reo9nQQc56FSHAui/oQooliLZ/DamuYsC/8sKm+93uIureGwIav1lmACD4qtaOLFz6DhJ1CNELgvY4Ga+7Uq8pQsYIGBBq8sClAbnaCX0zHlte7YsQP9O3dqD9H5xGIEW/Gr9syqG2vIT08hWS1SIFLM9kooBllVs8ujRr+LKvLBBIaWK7jyzSQK4YQkspSkOMSDiaUxhpzZIK9J3i9s7bZinSWrlpj5hEdsfcXq1I5m4d7OTbHgI5ZoFikxEoqiGjBfonxuA0nGeOUckoEyTh3Zh972JmSam3Dt5h3cuPMA4UQDQpGU/Dpi+o86DhVE42EEEkAWOdSS1mqeRBRpdhLBdOUp9RRNRqXOk2CRvlhEcySG/d19iLILZ3Ee5WAOkYYkyrE4JpfXEW1sRa4UEOmBZwITWhY9A8EqPv74A1y69BQmHj+WHA61VTnnCfwl4jF88MEVFYjUyeF0nTlm7OLcd/AI7g09wtrmmgy/l5bmTXoplsLArv1INrShq28vDhw7hZ/8/BdYocEqz7JADIEazca3zOH4LxY/yA/SOuLzpaRPOY+Th/YKuL/7xzfwwTtvq+sgkEziwneex+CRA5K/iJeq+ONvXsPM0GOTe6Iu91//SF4CkVACsVIF19/6Pca+/hINVOyRVF8cxWAcxy9dxs5zZ7BBF+ViVsD90ldfIxmOIBuoIksZE+ZP5QpS1RCi+aqIEsVYCJGeVjz9g5cwuGcfrv7uTTz85DrChQqyKOH82TOYfjSMxeVFrNVKqGWacfLi8zhx5jKGJuZxfXgIwUQYp08cQCvKeOt/+99RWl5AIVBBrLUVZ198CT2HjmB0bQNTq2soO6JPkMbOsSj2trdjdXRMwH1uYV7ATLy7E6e+8xy69uxCtpBHWyqNa2+8g4kb3yCQLUhOsGPPAC7/7Q9QjYfw7m9fx+TNO0iusQgYR/vJI3j2b/8Gq6UKHk7NYn5tHWubm6Q/Y3dXF07tHsTsvbv4w89/hurmOmJhkhuLqDKnaWrC9/7TPyLW1IxqqYB7n3+BoY8+R21pDTF2E7Y24vxffR/tu3fi/u1vcfv9j1CYmEVLKIQSitgIVdSVgwpzISCeSeP0hXPYf/gQfv4v/4L83BIiwSA2UEH/ySN48sVnEc2kMHV/GJ/8+g8or24iHEtg57HDOHzpAtKtLZh9PIJP33oHy5NTiFKnOhZC3+CA1uOn1z4TCaBaDiBXquHyd1/BwTNnsBKoYX5zHQ3xKLoTMYzfvYOP3vsjVpeWBFSVKFfQ3YXTl5/F7iOHsbye1d6RCsVR2szhy88/xbVrH1E8FiHmRA1pnDr2BI4cOqqOaMONuHeUJTs4MjZipqzxhIgire0d5rGUaVLMMz0zp1OoZ0efyFnsNlpfXVbHLoF9AkLJVFo5SIrELYLugaAAcna9ck8lC5/dzwaw2f5PcEZSs4q7SZiriLRDrxydfPLkYx5hvm/UcBdqEjCwfiufNkNWSa6EQsjm8vWYneuZUmoU4uJWycIcf1cNUMrJGQs5vWsWIATP2H9eidrj8MqlQy5v34YreGBdxLptkg/CVLSFO+DdM1kJInsNdZ293At4ZsQQDLFgYYoIddBtu1efVBGcH15dr9uu25/j9veWqaZ/3pQ4M0qe++N05BUX6MtrYTv/D9cxakUAz4z1simefb3VO+bfV6oE7jl73zH/oR6k93zuP6lyOJ8Xm6DO1JYYzTbI1WNvddNbxgnbcDiPTxnQ6jxiXFBSH08HHhqMt9XLZvIiDo8TEur6HrwMiuIYL1FjWJ59tDfYdGC/1zGxyMUNti8E2OsFjvoxdUbpNsa+cOw12T1g7+RiFMNtKWgovvPAsmffO1Da++z54akD/SKlG3an56NimUmMera8ilhcl67ywdXgZUVNVtVQYRYVvMmy2POUwSaxiCSOQk7gvGFIxvzfKvx4TwL3Pp4I7Jjefn0wVib+KHkp700gxQorVsjTYJtMuJ/rhofZ6wTQq9vRA+Puibkilz0u95wUR/uOGHtBfe5vK3L4ooeDx92TdsC9vKNYaPfFM+s6sO3AkzK2pLe3M8jr1+/UJTw+K3K1pG088djkn3SFrlBn+LHvBLGiks0/V/xze4rPL6zI5joQ6pi2TVfrNrCr8XLjeT5PJydLSU7zhnQEv5IRQIm5eb9N4gpe+lqEb+/1JeLlVuHD490sEJP8urCwony66GSk6/uK8g7HhRH2bD8xv07iEilheeyaXlxaQuDNT7+t73V+z9v+d/2hb/vmv/7en2D8bkC0pddLf1suzLZpG/PT2kEMVPVMbgO9TNbEQGNXhfXtAiGTo+CEF1DnNIG8Zr5PtLiQffuBrx7pPZ3uvWnh5jX4BHSYLFsV1uvGO6OGmoFw1LAnk9BMV4pOa5xGBQQwo2p/YTs3GY4cXDIrp6Ym1YInTfPlZTFsZPpKnSVW53N5sR0JTJj+F9u9qW0dFxhBpoAZqZg2pwfBreJo4yfZGe+E7tj6W+Np7HjPSLOqMgsZW9Uq365tRQCrvhnQZwmhXbMxh61dzxjx1JQlsM1/K/Bwz4xMFIG4ytC2WkXEdOMm5xhf9QTca4jJ+Mf0qg3INEkPbm4sdIjl7Nh1XqaHS923U8mINxRQ5ZpZEIEzAn08Gvkze76WuJiph6uGu7NGla9SRVIQMjAM0owijZ6uHrQ1twq4J6hL1jg1uttb27Gjt1f6y/eH7ovZMTkzjXjKpGJYrTNAm0AfQUczxvTt8Jy/ZClPT89orLWhuKCAn08Qm+B/a3sGiQQ1tSiDQZmaJNrbWpVQEQwjoMMiQmdnlxY7QbfxsXGxQQlUSYe/rQ2tra16fwJSZPqSlc75zN+nZjyNXymXQdNGtoQzQLROkIBATAJ2bCUyBkhZxRnOTz4TAnW2CVrXRCKZEiM+GCR4T7PVCDKZZulLMpgfH5/ElLS5i5KzaG7KSNaDY0a2/cLCnPwjKDfQ0tamtc6BI0jPe+K6IZOU/y+mBgPdclX+A/KvCHO8ogKIKZ1E8JIyJlxr0hAOUUtyQ+25lBo6eOioAesCtY0NQxMoji/X7fDDhw6YckdP2QoAnN++qBSSqa4VEgVAOICdJqcsYpDBbV0DFhxznPgM/ToQ05OAJNnxAWNocq7weybpY8AHr4/jwe8TsGc+zCIG9xOywzkHqFvOfZ9MXe41DscS0ExDSEnlBAmSUo+SBo1cc1VJWRw+dgqnzl5EMtOKWSYvK8tobmpAZ2sLctkNzM1O49bNL3H/7h1pEjZmMrontgI3t7Vp3rDA0jewCy1t7ZicnMLM7JRY1sT0pgn08hmEqYU+ow4QP9eLxZyMtFgsYYGgmMsjlYpJHooMcu7N1q3CtC2MWojsKn/4FnR/3rvBikcWEOULWTHxlSjJ7HgrKOXcidAcmp0kiYTG0FgONZmDkaWVSVsRlmCsdCjZvlZicSCETEuDDldqb3f3dKoAxXljvgHWDUJAlt4HlKTiz+iRwYIFCyvZfF4SSGyhJnhFkI/P1uQ9ynrW1OKXWVjATFNZ9DI9v4ikqMIxFrh2Ik/Ao1TS/pSMxfBoeAirK4vo6enSvkHAnsVmtm5yn+BcYxJB4H55aU33zfXJc2Bnfw929ffqfhcWaMK+oTmzML8kLX+arrH7gVIQNLB94TuX0N7ejNGxh7r+b289wvD9GYSCbEUH+GxZ6IsnwvqicSk11rmMGihdxGCY7fIC86JKwgg2MtnmWcCCjRjZlbIzmDeZOZ6zJjcEM0lONyAajKCQK4jZxms0KZ0C+2wEqBE8433RzySdyiCfY7JIX5pGPB4fQY6eIvTYcLECi0oM1PoH+vHyy99FsVzAQ7LyNtYwMzeNiYlxnVM9Hd249PRlnDh+Cu+9dwVXr1xVwYnA/sFDe9G7oxPvv/+eugeKhSqamzoQDsXE1mcx8ujRIwJceV4NPxzGN998jem5WczMzJr0ljrD2PKfwaWnn0IoKlEKUoaxsTaPYj6LgR0DCCOG4YdTGB+fR7UWlpzA0toyDh87jH0HB3Hj1nUZwQ729wDFMtYWVhGpRVDJBxALJkEbTzFgwpRAyOo89ZryBBZJJvBdbNxrvcm9NFh9YsfnaDC6aZy7BMITLYxpbQZSxlKr0+kQKFv7ru+A5Hz0jBx5EbkkwxIbC3ZVlN2WpJgcofN6IEvL6W16sgCTDG/SvRUzenKJ79zcilu3gIo//Z6PhVUMdxqU3Kd9BxXBIILC9vHOlK6enFrS4WNiKx44Vro8/UKSLqmGYsjVagLuN1FF0SV3dKQOqXOZDHXTw+W85udTTopfPp7j35Jhc3FjfnEBgZVlJB1AT/CHwD3Z/WT50pyWzN5cMIF780VcvTON9WoE4QjjG5MUUucEzd5lNGZdABoH1+WgZ0X5xjCc/Jj93CdMXGPc56TV67stmMTms2IX5Vicj8aJa+o8o6QPGfehSh4t6RjOHD+E9uY0KwP46Pa3yNLvvgh0tHQiTcY9rVajcaysryCajKCpLYNYKoxCMYskux+qQWywk4eShGUW7LLaIxnL7xrYiWgwils3v1FRvEZzxcImyrkFVFACIXiCqPsOH2NJGb/73Rua+5VCEQN9vXjhxRcwPjGujqBXf/YLZFdXjVkXAM6fPyeD0V+/+mslgyxUnjx+Ap2d3QIv49EEOrp7scnzPRTErZuf4YsvPhELjAXEl176c4RjjZieX0e+GsanN28hK4PiICKBiAx4JR3hiQUE6nhtTouYnRT0MCBwf+zAIP7yxWfw8IO38f7vX6ccOWrxBM5+5znsO3lUOVImGML7v/4tpu8PiyiQ6e3Bc//urzBfKWEzX8WO1lZM3f4K7//qn9EUCyBKKbVqBMFUEy688kM07t+L2fwa2huSuPbLX2Pp1teIMSjJpHD8mYvo3jOICs1Y8yV88+E1DH1zR9I1wfZmPPX9V7B3/wF88vZ7uP/Rpwhk8zJpfuF738Xq+gK+/OpzPbtIIIbe7kFcfO4VRDv6cOXBPczkVnHi2EH0xiJ47//4L8hPT6MUrEoH/skXnkff0aOYzOUwSV8oyk5wDhfLaI3Fsb+jHbnpaXz4+utYm57SmRlta8UTf/YC+g4dwGYhh+ZEEjfe/QAPP7sBbBZUDGrf3Ydn/uoVRJsb8PZvX8PojW8F3NOAteXwATz1N3+JuVxe5sn0rChR6gsB7O3uwfEdvdgYG8fvfvJjVDZXEY0GUayUkK+WcejJ0zj3ne+iQrkqVHH3i+t48PFnKM8vy9Mg1tKIE995Fv1HDmJ0+BGuv/sBNkYm0BKKoljNIxepyNgxUqM8ZQ3RTBrHzp5Gz+6deOvNt7A8No1oIIh8ECDj/sLLL6pAVVxZx5v/7adYnZpXd96BM0/gwPkzSDQ3Yn58Ep+99z6mHg4j4rtmW5sUT9GHxYxGwwhE4rj4nRex++gxrFSrWMxuSqd/oKURK1NT+PT9K1iZXzBjQRbU2lqw7+QJ7Dp0GBt5O/OS4TgCpQpGHw7h4fAD1MJAMpNAW3sHBgcG0ZBMGxmOYFo0ojiX+xLXD2VZWY1jQb4o01Lmq9btMDM7j+xmHo2MmVIpNDZQuo5SiJ7la6xebnHsuGIMR0CfnlnqkGUxjR2mkmuzPd5LmEiugb8oFrEvblqM7v+Tdr4Dr8m8VtHTk+6Ur24VAzg+vAZ1azvwWEU5Iwc7MNyAGg/P698eAROE4GRs6ueOg39IjAvyHHE4wzbNbq8PXweWHRHQOqi8j6GT2CUA56Q7HHdfHkP6IvZA0Lp+PU4v3sW6HrT3kiQevfNRhP88AxtdGOCvk6AwATNnLKxBELjpyAEGrziozyX9DtA3jNvBlJ4q7IFM16Gg/Jz9KmrLcXmgJxBuhS51lMxD5nWsxYtp1J+TAa91jMzrkQigNMCWnWyGInuGsT0rixFMXtjfpyaAu+f6RTiA3kxNHVDvZD1sjmwD6vVRnE1OJlpXZ2Cqo93WQXUD102qx+oGznTWFW/Eoq8XV9zg1Jn13kTVfCR0JLrugqKKQ3bPwqI8Y7zuJ7dVEtnSOHdSzMJ0DKxnsYw/FyNcsoj8smI9v9jhVilT0s08wEyqxwpsxlR3a98DvNuKQBGaWkfYwW5SOF53fzsmaqUlL+nkcLOtNgj3mOx5bcdA63PBxdCufuCeuYHhPlb0a8hr/vvnuSWXs9UaYZIuWxO6fin/CtCur4+6pr1fM/a79nMD7K2RlviLdRowVt2SV9o+Z92VuXVl2If5VRjI7tHqrbiaH+SJ24Y7miqFzQcvZWU+U0ouXSG0PldrkAJBLkuVE1NX4e+bVG5M92GeVQVJPVPulc9RyhRNGXR0tKG9o004xMLivGJ55v4kxFLKmbEpMQtK7mYyxI5JsqUUNPdim4/+b8ndOE/O2dlFTE9TuWXdGWcbFiUZ3IgRiNXoISzUZHLoIUi8hoVhSl+3t7dKIvR/CNz7TeDfgvXbSjSuuuZ2DgOh/yQhcYvcVcP5M59A1N/XVZDE7HJyLARaCNRJooCa4CVjjTLR5xeZyZ557hOg7dfr2xTUXkNmj2vhNsblhowDmTTKndtpdxJsJTOeZrTSri8QsNzAJo3cqOsUCsgkjcxnfhEgNjZzQeC+OTET1MyqlXyesjpkVqyt1SejSdBQ64rs0ayBbk573liFISVZBCtEUnIGtd4NnWPmQT6xO+PU6HeyM16uxunfGzuYTHLTz+Om5FvxvLb7ViXXxklbrWOoyxhThlmsJNliJShKkFNyNzKmNNBdpg9FA+7rrSsMwF1FSvr1DkD3p47vGhAARwBWB79JePD9TZKC+m+uSuvOXC16Jt8yKLECEOcdpU04ZmRrS8JIenYWPLE6qufsFzuDJoL1Mq4rCZDiXJCHQhXqxOjt7kVrcwuayAh14C61qtvb2tHd2YV7D+7j7v27uHP/LtYJpKfiDrCnBj+TaGuP5nNigYcLnBU0/j+1DhcXlrS5eH8Csmb5rHj9La1NkopIJgnmUdInJ6Ml/ozdBAQJuaAJvFOygM+HJouPHj3G1NQ0VpZXdewSuKdZHXXrqfPIzYvPlRsbwWQDqDjv88jnzLyXwSGvi6AwXysmBwLIZBo11vwdslY5TwlcGnOOmxQZfTR9bEdrW4cCz80sJTBC2L17DxoaMprzjx+OCLhltXtwcEBa0Ww/W1vjJrkq1v365oY0JlU+cLp+BrryGTI5tKCRqAVBIv6bACm7CHjP1CJlpZL7yPzcPBbZWl0yn4nlZTJ8QtLMbm3twPTUrO6TDHdKUVBaiPsAJTSGh4d1UFvhxape1t7qCwelunSOKqUBaF9gZwnlldgJQaPexYVFsb3NYJqGuDmNHYN+vpcCV4LaND3ZZtTMsea+wvVLIFdGVZGoWNnU7y7lKTlBlmpIhScC8tr7nFkLuyL4/gS9CcaxAGXAPVtvaVrHw4amWy04cPgY9h48isbmdiyvrGBqYgxr1BOnLt/6CpZlYFXC5jr3M7ZxJ9X639ndjf0HD+l5jYyMYt/+A9ICXVhclMkZHdsDwZqAe4L1maY0crkNLCzMyHSVzPospcfyOe03ZEkGqwHEk2EVVsmcIEuehTkC8uVaBLm8nRUcLwbsDCC4vxC05/rQo+J9lwsmdcNCk1iLZAhX9Sxk4hsyDwwmbtTqZ4jOZ8e/OV853qMjo1hdWkY606D7zq5tas41dzQJ5J2bm0X/wA6kU3HdMztDuI/QSIxGYZTOYOFLcyMeV1GAxSN6HnR1d0oyh+ccAX3OWcmglcv6Xcrs8NmPDo9hbGwK7CBhkUga2NUAWligSnFd5XXd3V3daEilMPb4kYpgLH6QvU5fjF0DferiuX/vru65r7cfc7MLGBuZRiFPoIjjR23WBPbt3qnkdGp61lqqy6Y1SmkpngGcTxtkBsZCePl738Xp0yfx8cdXce/OHcxPrcusNbfBcaWhNs+JEoJhMqPYZbaJcCSAxsaUCpS9O3pUJJudnVFXD+cwGfEsAnZ2dWB2Zlbzh4EOny+Leix8kr0/OT2t6+zd0Ye9u/chHk5jY7WgIgdNXXkut3c2o1wr4t79r9Ha1qgAiV03hVwVzZkOtLd049HDx5hbmUemuUFFIrVPrm3IF4C6wtTFpX4vuypSjWn07+zH/Uf38eX1L7Fz504M7tyN+dkFFXRpXv7ll1+K1cMOPPqdUMOee/bo+LTmHk1nCdLR2JLnzSpNElkAL1uRj8x2O0eDMhRsbWlTUYZFSI7dwSN7Ua5solbdRDoZRCG7iuXFZezs24Oe3j0YHZ3DvfuPZfC3sr6Kju5OHH/iCIYfDWFzfR2dbRk0xpIIloDsch4oBBGuRVmPs7OVGsKU1CArlibmYkYbE4VyNCpSsqivNteQmLYC0h07xudq/ox3tXwzM/Xho7yE/P87Np2at5ykDRne0k33rbBO/6Mec7rfdZ19xsiz61CSu411b5+/lVSI8e01Pl1HaD0X9gmry2Y8m04tZp5N5l7s749/C8QGn+WqYkBKMsQj5nVj4ZNnFvlU2hUd6gn51ve5RzO9rYajyFUJ3GexGaghJ0YmJzD13oOSQCDbnp1DuudgEB2dnTJB90VAY4paAYzJarhURG1xEfEqmfVlY22yYBaMoVYpmFxNuYhcIIH7CwV8cG8OG7TLpEGr0+HnXmvAO+UEeP4a+4pdqF6LlXJhXPGMCcRKE+nEziee1dyfdY2MG9jRFgkj5TxEmCKSKcu/GWdQZo1SNJFgFbFQFZ3NjYiHA1jdXMeyfHQSaE42AoWquvoKpTJaaU4fDyMYDWNk9CHGHw6jtLmJc0+eUTxO34oai18BspzMII/3cOnpZ9Da0oGf/MvPkc2XUa4F1XmWCjEmymFxfRX5SgUHjx7B0WPH8U//5b9KyoygFc+r777yMrp7e3HvwQO88+a7iLjxYXx8/sJZdLS34fU3fi/QgvHByy9/T0zg2bkFY+ays2luAT3dnVhfncerv/65SEKd7d147vJLmJpdw83bw3SAQSzTjKJ8Rzjza6hR3kY5mIEkBEPEtuaZ750TamWESjkc2tOPv3nxWUx8ehVvv/YbljZRS9Cc/iKOnj+NXDGHpnAU7/7i15i6MyTgPtXRgRf+4d9hIVDD8MQ89u8cRGR1EW//5L8ivLmCkLpCgGRXP576wV8AbW2YXV/FoZ19+OiXv8DYF58jXKsi0tKC86+8gvY9e8RCawgAN99+Bw++/FKxbCXTgKd/8EPsO3QEn125grsffYgADeUqITz3g+8j0RrDH6++hdW5GSQrQWRCGRw99RSOP/9d3FpewNdTI9g7OID+ZAof/+SfsfLwERClz0EUp559FjtPnMRcqYTRpRWUWHSidFK5itZoDPs62lFemMOV376K1clxzYtQczNOvvA8dp84ivVCFploHN9+8jm+/eBTBCjzFgDaBnpx6Yd/hqaeDvzh9Tfw+MZtJAjch+NoP3IIF/76L7CCAL54cB+LJHBJGqyG3e3tONnXj9LMLF7/yX9HYYVd3SGU2EGWiOLc889h8PBx+Vuwm+7u9S/xzUefoDC/oLWXaG3C8csXsffUCUyMjOHam+9h6eEoOuNJFEo5ZMMVSBea9hBca6kkDj55Ej27d+HDjz7C1PBjRBk3xuPYc+oYzrxwGYFUHE3xFK7+y28xdncY0XgMx86fxcCxI6glYlhfXsGDr25h+tEjRB1rlV2nJCHwMyjFwjUZSTagf99+NHf3YqVUxNwqixJhDHR2IEL/uLkFhGlOHGXBnlJgFdRI1mhtQ4Hkh1wRiVAMSerRO0COPmIlsu4pfUgfqTxJeUXtg2IpMsYTk5NAPRn4lCOhvI6dpWvrJE0Udc6WivSBMKY8O2GYp5meuDNWdVIx3C88+U/SJr6A6mBRz7jdgkidNZL8iNlR7yRSPEhMwImEMWdKSsKLg/7rTGxjXJsMmjAOgUIG5tv/u4KwK576wqhyeq18szk0drFnABsQZuCnQ22IWQRpKG0Hn2fdqiDuwWYn68ZfMeEXxxyXMabF4t5PRnGLUF0H33vDSg/aS5PefbaTyvDAq3I6V/CoA86+6FA/c3mN7px3cT5b5cWwd7GCP8vVVWentkeg6oxee40bXwc3+9du/Y4bQ55Vktc18ocfPyNv1ZEnF3fYLCD47uoD+v7We7sAxXc3+HHX2Dsw092XnrMbew+2GxjviWP2fD2OYwUOB/L7wEPXaHIs9tClJHsoAAAgAElEQVSdaaoD8nU8ONCejGqTrzHmsAGtTtZZbHb35Tsn3HUQn7J8fKvLQ5/ngHHG1ALrKZkcCZm0bDyuwhrXMY3WK7xMp8u+dR+uKCNg08sLOhNbx+43K+NtXw6098Vrq4FY/MH7p4wNv8fcjWvde5ZxrrCA5k2MTfbRZIyUm1P2hkV/R1LQuDmyq56vew7b8Uj+ewuLNIKeJyhvdRhsdYoKvHXKJP66zSPHYk9PYLWGz22SQF6dot7t4DpHhJW5/UPPfltVatv3XXmorpah7oO6VJMvHvnn7zptWCwRHkJSB3NSUz+pE2S3Ffm836QB0+bPKRmzUskRlk31ROC+SHpG4tX+KJNYIyobeTGpXNfA+61uEv4Oc0H6Bc5Mz2F+bkHnCrFEypezm5HAu2GVeeFA/OJ4ZzLEdDPo6GxHV2e7iK30MZuensKGMOCs8jcSs4n9NjWzS7pRcSzPHOJDvlNKY+A8Ro1wRULqMsYnZjE1OVePhXkt9J7je/G5S/a4VMbmRk75Lcl0vHbec0dnh3wRVbj7HzHu69tRPdOqb4dbLRjbgHvfrOSZqMag80YaVn2z7znjCd/KLLa40yl2FQoCZ2QHe+MAgvhcNDQFJUvRHrJvvbKNy7PQ/d++SiWgJm+6xtRS3lhbNZBwbUUAkiRoZPjhK8jWrkZWLKsy1JPmv01SgcxBgqkM9kx2wPC8ioA1Avv8wwkpvXEBpGS/ulYwFwh4/ToWJQSWEpxWxcUentjjbl5qU3Qa8PzeduCeQBSrPsZcMjM2TXi+Bye/W0j1g99vvE5n3T8fb2zrW3k841DAfZmpnS1eLiD/eSye+A2rVLFOCcnlSJPPJeAsjEjXNiTg0AcFfrP0Gx9/lxukHO0dM4zAOk11dE2uqixQgRuZM9pQdZosinJJhRYmYQQbKLui9nlnOqOATjrJTCytsqXz17myF3NFZNed9nM8ju7OTuzo6UWmISPwjHfPMeZmT2YnGd4zczN4PDaCe0P3xY7hZ6kQQ3kcsi1TlM2hWSUBXDIzzCyX40ZWN+UYyDS1uRuSRqLJrNSQySQlocBNIhBgsLmieyMzPdOQFuDFRU/JC0obcIEvLS5jYnxK4D2ZsmTnUgKF7ZwE7js6OiRLwflGiQiCyTS7kL4eWdpOS54FGWk40sRR3gxV3TtbRrlpcoNhO6k6OsgrLdcQjZOtG0J+k/r0NFJsQUNTo0xQeZ5TYojMFs57Mu6XlxZU+SZQyGdFtj1NKZlAs6WU2sY81KtOi5gXyOsmO5aghgoGAZpfmqwTvyhlYZXQjOmatzQLWObGOTY6Ktkfbu5kwlIaI5lsEHg9NT4lQKmJchWdHfp9Ftump6Yko8G52dLW6ox3HWu+SiND21MI5sroNWCVW1ZkbS3bQcnuAFaB89mc1gJBDB5OCgB8i6cPQN1+SjYx1wzngxXQ2G4bUXKhglmVRsolPSOOu8x/awTcTOeem732oiCNaXMCOwmSUx7FggfqI7OIGkVrWxcOHz6OM+cvYGJyHv07B9Xt82joPobufYvV5XmUizn5fLDyzCQpFImq9ZimmTRFHRjYBWorf3rtmoIosocJIC2vrkp+iDJjNNqj4WZHV5u049bWlyidilx+A2urS5oDXKM05vNrjqB9juZvgUA9sVrbLGF2fkmMRcqp0DyXTElWoznOxJAEDjVE0UxWJmoCcLmPmORaSM/EAo2Q1gLZ9QTvrXJuJmE8X7iXrS+vaTx6e3vVwTE/uYBKviImZyRhslGUQog7qSTOBQaE3DtaWtrw6NGo0zfl8wgixwJZiePQgYbGFGan53ROpDMptLW3ak8t5PJmZql4tYaVBQK7bPuOavypwcpulnQjZXi4HuLYv/8gDh86ovf64tNrWmNkTXNNUR//0MG9WFlZkncB99Hjx0/i4fBjPLjzWOugraNN8kcN6TiS8bAKXtxHOB68XrY908OA+wQ/wzQgKwpmuFeR4c+zIlSLoZilf0YRcZpfhgJYXV9GPB6ieovmQHdPB1JpFgnSOHv+rIoLd+/ewdTUrBhaXKtMpi88dV6sB44/93hip2Soj46Oo6u7Rd/jnnTk6BEcP3oC6Xgzlhc28c6772Ho4bD23IuXLiCRjmFo+C4G9+7E40ePsb6yiVK+hsMHT+LQ/hP4v/7P/4aVzRW0d7XLWyW3uYml+Xk0ZhrQ39ejtV+qlrCyvoZ0cxr7Du3H9Py01kMoFEVvVx9u3biNibFpNGRiMqlsypBgEFJnHyWwWBicX6QUWVRFGu59/X3d6Ovtxv079xEJRlEq0IOAbbkhjI5RJocFpRwGdu1GX98A7t57gNn5KTz/nQuIRCv4/LMrSMYD2DXQg+XFRbS1diGdbsHqagFDD8extLyKFbJFUgm0djRLH3hpYR7peBxH9uzH5PAYmhLNKK1XsLmSQzSUsEORepbBqvZhsvbJx6IxLeMSxjOSIVRyzuI0Yw9qttre6P8YkO7YOtsY8ZZwWMLsX+8BfDKGPQAt43CXsPikSKm2bz13n+XwjTpjylLk7RCKtaJ6FV+fxAvmFyN/KzFR2lvPh1yLrgvEzK/h3/5h7Krc2CEh7GhhoY4FdQb0FmPxBZ5ZZPuT/xNSV4J9lr+WOnAfiWKjVMbcxgY2qmXk3BhTXoU69xxzJczOiJfxBQv1re1miMjzSd017CTb3NC+lOYet7iAWKUoM1hpoAcjKFPrnVIq4B5aRJ7A/XwBHw4tIBdMIxi2pJWSMCy6l0tFtLc2o4EycfTTIXtIXkbsHjNdV/5hfMLzjnGzpK6iUZ1tLEAyvmQ8zzmlwraTm1BnapHt6FHt8Swa3fzyOjbXVpHdWEW1RIZtTrIY7FmNhmN45qlLyK1u4PdvvCHN7GOnT+Lg8SOIJGJ4/933ZNyZDATx13/5V6iFQ/jJT/8ZsUhIht0nj5+UpwyJDd09PciXSvinH/8/6npo7+zEC88/j+ZUCsPDD/D2+++gUC5g/4F9OHRgH3736qtob2nD6vKKzt4nz5/Hiy+/gl/95jWMPBoVQYSSmQw4L168IHP6N978vWIhxmfPPHsZAzsHJbkTiyXUaXD9y1vqSGxpTuGnP/knsdx29PTh5Zd+iLHJZdz85hEqwQTKoSgKjOVJbghS05oG98aO8y31fL7SAGIyTsY93QNKWezf3YcfvfA0Vr+5jjd/+XMBmIglcPzZp3Hk4lmslbNoTaTwzr/8AnNfDwGFikxOL//Hv8ViPIbPvh7GoV37MdgQxxev/QLzd79CsEoTZaDz0DGc/d6PMFesYHVjA2cO7ccnv/0Vhj//BIFyCaF0Bk/+2UvoPnxUBfOWaBS33n0bQ198hkC1hkI0jqe+/0McPHYcN69dw+0rf0SAxatSABdfeRl7j+/Fhx+/h3tffYkYr6scQ6alB8//zd+j2N6Cm+OP0NqSQV8qiS9f/S1mvrmDQCSEQjCAU888i8EnnsBCDXi8tIxKKCo/ljD9nSJR7GlrQWBtGe/9+hdYGR8RCBpqasKRZ5/BgSdPYZ2yTTQIv/k1vnr/Y1RW1rWltO7owtPfexGdu3bg3bfext0vbiC2VlQnRMvePTj35z9CsSGNzx48wDTJYIwXw2HsamnD8Z4dqC7M452f/wzL05MIR4OoRAJo6unEuecvo713J/LsuEokcP+rW7hx5QqycwvaLyKNaZy8fAmHTp/C9MQUPnv3CmbuP0JrLIFgqIbNYBFJ+iPVDM4FZSgP7EXHrgE8GB7G6uQsGsMJhAkQDO7E4PHDqMYj0pZfvjOK2cdjCEdj6NmzC7G2ZpSk2Q0UVleRX1tDg4ptJpXJTjcSAMosuNGDisAsfYMCQazkslhaWxfg0pTJIBWJIEUwjBJhjrSXLRe1z9UoS0niz2YewTIl2MNIEMSIRWWEus4OmaDJnArxc9ap7DziwyiTQEbihgzHSyrksXhFQ1Ya03NN0NuHRIFsjv5STvPcnVcC7tWlQvau6WuTsetlvrwUgwdu1TXrujXtjAqiSilRdvmxaKkOJTsLlDPzTGXRlYVYGRFa3uyBWq1V10XvATr7LMM6tiQZjOW5RbkngMnnY9ft83ZLeh3w54F/S951WpaYg+nCXfHdG3b6YjcfuCsU2NZisrkG2nvgniCbA1odmG0kfupi04zT+dm409lxebfeSyx2dy+6dvfHXaN/vR3HTpJjW1G8zsT2wIl+fQu4FwJVZyA79r/7/e2kaMdRrJ/PAsZpFU/yiFj9HgD/U9DesA0rN5jXhxtfh13U8X03zv4y6zETf911pdmHe9B+Sx5IOI1NoC3DVGda6so87pluAdlW+dmSDVJxo86M97InnBzORJXPSl0MBtB6oJVYAM9lgZFiuDvpFSdX7GOYupyRQGvru+Rn8topv5lJp0QuIi4SYwd5JKYiZlldEy4OqkvuuPuoF2+2dPL9WGmYvXGsK+BsSeEYnrSdLKxYgzl1XaLGCmI+hvPFMQOhbT7zYTKW5zUbOcz8NrfHuyqeOI9Kz7q3LntTyfBSLjaehvtIfYR4Fwl8vjjnpH04Vbe8DZz3hAyLnRem94iQT4QZE/svX53SnAhSxtJJh7vCiN9nVEQoEHsxQjHnJLu4iDUQ9GY86SgBDmzPy0+D3eKMKSTvLWIq1QoCwhmkjOBwT/0sTpZ6SsRPjgOxRXafE39aWl5SDESSHF9DsiOxTkqRya+QZ/7GpnVENZJo2Yq21lYRqWytuZXilD/4XBl/T01O64t7LpUV+NwYjxMkJ77EPJ6senrAERtgZzx/1trSjJaWZnVsjI6NSrqX8QmJ1rz2FgL2LY3yH+MXJVtNmpsxhEmbaW93nRoa37L5AI6OUoVlUmvBcKIk2tvb9EW5YSmylMvykeMX82xeP7FO+gCSyNfS2vI/D7j//63iuIlpLcoeuN+S0fEJnFXDjGnqAWOC9ouLbC1YFnjOFnMCj/39/WLUckLxpnx1q95q4haYJQ3WXsKHuba6IvBofm4WC/OzmJudxOzMpJjMZDkyiWaSZYZmZj7Ck0rVH8qeSOO4YCaXESYfZrLG1+jQldmMMa7E7g5RLsUWqE1UynwYgG/GkVvtJfwdL/tBgIQFAh7idqiy6rll3srXykxWC5GyICZZo/Fz09hvQF4PXtUf74rumO0Cw12A4Q1QrNplB4LX1vZnTD3ocF66W0moM3ugdjh1ptUdUapXobXJkOmu8TLwXhI/267bt66YOSzNdSxhJ/terXdCQbcSY2uTt8INFwpBSG08FX6uPTcdTmS8S3c6qrYTAgwcNxtrCzZKDOpyRce+J/MjJoBiZ/8Auru69G8mm9IYpaEqmdSplObD1OwMRifG8Gj0kbMSNhY2JXLIuG/IJFWVa2trMYmSUEAbCDczM5DNyWCQP+P4kuXJTYSbGqt7ZGrS8JHAW55a34GaDFBpikjd8ETSDFGtC6VRnQMLC4sYGnqItdUN/T+PPcpCpFIN6OzoQiKZFsi8tLQiLXyOvV8r3FzMAMlkdyyYLCOXJRcrJB3spsYGzRGuRwF4uQLym0U0tTbJrJMA/cFDR9Dd3YtYPKlrIXBJQ8j29naxn9neXyzmsbq6qAJasZhVscVi5arWG0GuTBOZxJsqLlAeh7Iu2fWC5gVbjCJxJv4VAZlkm3PMBJK4SUu5HG7CfH4EIacJkJLZHIugjfr6THpzRWysbcpbgh0T0jB2VVyygHkQ8dAnqF9vh3IVcQLH6mphAECd1nRKn8e5xvUuRjwTBhexca7FkjRVtECG72eAP3MKY/lY4a4oYE/tw9IxZmGCz8m7j1sxgC3m5XwZ0QQTJwPjGUTLdDuTUWGHc4j7HtnyDJx4PdK4J9eyRIZkHAMDu3HuwiUcOXEKv//DO0AogjaayOY2BJJEI8bAffz4IWbn5qTJubq8jL6BnejsprxHVAdqT1cXbnx5HTc//xRt7W04fuIkmlvbkWWBQZ1M61hbX0YwVEV7RzNmZicQCjGx2kQ2x7nIwzGAdCohkJ6Fjo21dd0rCzKce5S0mVtcE2Odj4njxOIpq+IspFigRFPesNYG1wjvm3sAX89Kuu3L9Ezg71CiLKLAIJlKig3PPZjmydx2GDQQTKygomsgqEvGskk1UdYqicGdPViYn9EewSCBTFMewpKfCccwMTGNSCRgnhsRJp7GmiJARE4kx5TrLBlPYNeunXrPoQfDmjcxdp04jVLN0VhCxQlqzW9mC0g2ZvQ5LEQdO34Cvd19WF1ex8LsLIaH76qTgUUSdgMcOLBHScfXt2+pGH1g3yGMjkxg5PGEimCUBuMZO9DXIxB+aGhI45FMNcjUjsEL9xGyD9iJpu4IyTjRrJPBJP0zAqhwrlKsgmcgC5rq+qiq3Y9Fcq7tjq52rK2vKfDZv3+vCnEqLpUqYqxf/+KGM781o+runm6Zj3d1dmA9u4abX92QPFqmMa2fP/XUBRnNz04tIB5pwI2bNzFGk8KOTrR3tSHVkEBXdwfypRx++s8/w8z0PJKxDPbsPICDB47j9df+gFw5b4bULAZEIshnNzG4cwCdne0yp340OoLhx6No727Frj0DCMXDKvCwayG3UcTKwgo21jfQ1JxCT0+72MOLC/Paz3jasiAYicWRzmQUzGUyCfT3tSMcrGL43rB0/vMb3E8rMoKl1BANvhcWCbw3YPfe/YglU/j23tfo7qF5d0g6+0wo+3f0yPRybOQxlhaXkEik1SmxurqJIqW66NMQqCLdmJRMUVtTC47uP4j5yTlsLm4gWAqiWqwhEjB/BppBs5BKkCQQjKLmZOs8GKvOFPqMkOUoE76AA+63uG2cD1tx2VbHbr3N2hAOl/y4hNfFbPyRAd4Ww22VAww8MfDeEHYWeHjYS5KgxlZnn3M78F6AuQEejtNWJxb4REs/cgAB799e6iMqxxxUcdS/Tz2vr1+jB2UY7zF+ZZBtHYdhsfWsW8yZsrruLJlcbSspKOaUJw5V5oOosYieL2CW8m2oCaRWMM+CCQF4yUqaXA73PsYSAwMD6Orp0bV6SQf+zbnNuCvKM5/M1zK74czksRgguMZiTEXAPX0TcoG4gPuPhxaxGUgB4ZgKqwKGKyXJ6pw9fQLnnjiJzbUl6W/TzDwSqimuIRDMQh8Tk9tf30KeSViWnayUL7MuVZIBTp8+jW+//RYPhh6IyEAWE4vNLL5zfHbv2Y1nLl3C7157DTPT02LzskCZTCcxOjaOORYoCwWcP30GrZkM3nrzTZ3lJ88+iUPHjoht/M6bb+MR11g1gFdeeRmlQA2/+vUv0dLYjMGdg/jB97+vLkPqjqcaG7C0uoRf/epX6s7d2bcDly9dRq7AzoYYfv2bX6FQ3MS+PbswuLMXH/7xPezu26nuvFA4hs7efvzF3/wtfvHqb9Db1YPZiQmMjDzWPnjq1Ens3LULr/72N4qvmLAlGzIquhNI5P7ww7/4Www/GlcxpLUhjt//9ueoFgvo6OzBSz/4a0wt5HDtxn0Eog0olEhOoQwFY2CenwZASurA+YnByVWoQ4KeB8EKwoES9gz24LuXzmL9/ld45xc/QyVfRiiewpGnL+Dw5QtYJHCfTuP9f/kl5r+6j2C2Iomg5/7x77DanMHVz7/Grq4BPNHXjUefvIdbb78hj4KNGrD33EWcfvn7+HZsEvliEU8fO4qPf/cqHnz6AVAqIJBI4eTzL2LXqSextplFWyKO2++9g3uff4oafV6CYTz1yg9w5NQTuH39Om68+7aMcgncP3n5OZx9/jzu3b+ND999C+XlNaRrCRSrIRy99Bz2XryA6QLjthraImHc+v2bGL/xleIryk6deOYy9p09j0UE8XBhEeVInFkjgqUKGsNhDDJeL2zg7Z//M+ZHhykehlBjIw49fQlHnzqPtc11AVAT94bx+btXUFhcEVDX3NWOp1/6DgYO7MEf338ftz79HMHVvPaktsE9OPO9VxBob8P1R8OYXFuVtj53zt5MI0709SO4vIwrv/kNZkZHuMCARBh7jh/B2WefRSkYlTlxc0MGE8ND+Pazz1FaWzOpv1Qcu48fxa5Dh5Bdy2LqwSNszi2gWb44UWyigEQqhZg6XyKoJWOINGcE+GfzBQQ2i8gEWGiLIphOItCQxEa5KMPl3lAahZUNlAhKRELIUa5LYLYVHSgbyJyKLFaC5YwNaXhKegyBexYnCpWqwJ48ZWcZo9XoqZQWiSLOLh11WNIXIyCj1AK7vQi2RdkdCQTKNKU27XZ2+IiZXy6yWc26sxyAVGc0B6j5bkS4IomAYtzTELaCPPdKmrpWa1heWlU8zHjK5+X8QNv6DX4Uy1kdrNaRLn1lSb4YaOuL1/Vcmx1oDjAmcF8hty1i3muSl+V7OGBXv8P8VgxTYgjOQ8n5kImA6AqgdsZ5ENGD484wte4FZwxpL4/jJU2cMEudde9J4l7+1pAZn+nb3/rP+f6ZFAaPRzLIPXvbgE4P3hInUQ5ecsx7JyXDfJy+KQGaYtcsP/cAtztk64ROD3j53L4eSejitrHUtwHzqvMbkFF/jWFClmP5P9sjiHrLH1+3TUmkTjKo378nCVDbmzfLeJcFCK+bbx4FLp1zJY5t3Q3bOh3q+Jcuy2FhNoH0xxdbbe/2QL1nmxtzXUUbh6MRmJaWu3Aifz0O0JeUi8Xmmr9Oho8sasZOXoXH1zCsRGVM+ypjVXYYuSIV5w41ukkwJRGQZyTjCCOEWqBkc8Xug/Ob+Jh+HxAYS0KrrkcePhDw2t7apuK+yKZkYZubo9d2crNxe/+DQ9ZdQdo+bSsqtFByy4i1DunW40v/nGpYWl5WIZ3SroqLHUNa89lprptZsJ+B5AEYbtXa1ir8kUCzusHdq6yb0BQg+EfKGgLDDVD3GJs06Z23ne+cUdHPkRz8Xdlzc/r/BH8lzcWckuMbMZKwI2SYJGxBOCe/GHt53NEKfFBMxbySf7PwoH0sQCnkLFbYEb5BnMVku/ka6apniCul3RqvYn5hETNzlDJexcLyKsKxONraOtBEVYqmJkmbMu4lIM48iPiSSb2QVd6MttY2fTZ/ZsTISUxMTuhe/M87Ozs1Zxjn0T+PBQDGgnxvjjvnDsmqxJKsS8fHOVwiNIHNaywmJ6YwNjau+coYk9fA/JNEQxJOiBesrRlwv7AwL5kcEkTIuk+TwBGLSHGBkuckjxMT4Hz3gD39GYkhsaNa6iOcy/WOg60dletEGFWphJGRMYw8HlPhgHOHihn0iyMgz+tTgblQxOLSsvAqFi4sXwiK/EL5y94dvf+zgPvti8dvmAayepmaLXbRViViO9BuGnDUuGabuAGaZPTyi60Ma2vrmmAE7dmWTpBIkhFO9oCJjgfP/GG0VYth1X4Dqysrkud4/GgYY2MjWF2Zx9LinNi+SWoXJVkZMoNJgoX84gZEpjQZhQTCyBiy6ptvFzJjC25aTNY4Ufk3QX0uLj4sX6EUyKf2DwOnXfHcsXK9ozBBS8rOkMXr9PDUorBVZdtehfeJqB14W4mkX/x+jK1q6Mwp6u9rCHxdm8olyB64N3kU24gJOIklxUKJr7JrQ7IP9dVFblQ07eBE1SHjJDto3ES2C0F705w3uRhfcOCYkalukjimFytGPRNdvzk74F6LVc7uTlddf5M5bEm8zEhqZkgijcNISCxVso+9Li5BUHUksDOhaOC9tfWFFKySKctkjouKYJ1cwUNBNDc16mdsq6EM0r0H9/Dg4RAmpidN05+bN+/VJU5KlCJkXMZlGsrfJxuOm1k2n8PKyrIkQNhSz7knZvSmAfecY8USgfFNp1PO/y+htbUJAzt7JT9BEhXNb7nRNTU1C1gnYE82aq0alD4k9empf817o9Y8daz5bAkqexkcznk+SwJnSripB04ZEhessp2UvxePUZO+WT/jXGeRgGaPZLAIVOvqwuDuPXjy7Hns6O1HIBDGN1/fwVe3vpbEA7X4jx09Ko1XArT379/B0NA9jI48VMu6JIwDNWRzmwI9uMly3fNzqMfPbhtKipAhTRCRbeU0Es5u5vQ6K/g4TeRAQJs7OxYYIC8tLGJqekba9lw3bNerVBjEGFPdjEdNF1ObZY1Aa0iJUZhmdS44Johucld2MKtLRIF2CC3t9Bvo1HXwYCIzmHrbnLM6nKPU+89IH5sbPfcw/p5ay2TAbPJgbPXa8oFgcGkBuir89Kqg0SwT/kRKbdgMRDgHyIhmkMV5wj1Vmv/RkApClG4wjUbfqURdtaDa30OBqAxl23oH0NrehacuPa0AcWFmGtVKAZmGBNZWl3H98890kLH7YOzRYyQaMojS3DgcteJRKoWpiXGMPriHeCqJ48dP4NjJ09h/8CiaW9tkEjs8fA/jkyNYX1/C8MN7AgirNc5PSgXZ2pUBIn0UCORWKT/AjpWE1iCD0OVNdsYEtKZYQKOnA0EgXrOBfWRZUG7FpFbYksk5xT2dQQMPdq4BFqRqNe5FcXmNVAps16wh3ZRG/2A/Mo1NOjwF9GuPyiO3znEMqquCO19zIyW1OvDt7dvaUwb6BzQWnKcrK+uaq9zf+CyYPPPimMQW+IwQkRFrIBIWuMV5RG17vnZ6iibOWSV27PCp5NnVEtU5xHskk5qF246ubgVeBNabGpsF9vZ09qGzox3Xrn2ookgyGZHJb3MzA7EEpiYmND8bEhnMTi1jfT2ra2Y3DvejA/v2YGNjBTNzs9Jg5hrYkLZ+WAGrGDelkooqZGc0NjRo35vl+ipkkWDRJM72ybA6Rri/UO/5wMGDmJ2jPFINBw4cFNOWQB6LgPOSsqqhMZ3C3p2DCtj27d2D1//wOk48cUq+F1w3fM6TMxPqQNrIUiqmjHQ6jpOnjmmvvnfnHk4cPaFxuvnVbaxtsMsljkOHB9QGOTU9iZs3vsbcHNdmUYaOG+tFhENxAQJc8/REYNdHa1Mzduzowcb6ujSwi5Uy5hYWUQ1V9Pzau9tRYpJUAhan1385PYMAACAASURBVLQmd/R3KgHiNRF4XFlaQiaTEpuIHSgCjiPU+k+gqYmFPhYbxlEp0ho0hNmpOYw+pHRRCPv37cDS0ob0vtniv57NobmtXUnTvn07kUyxkNGloH5jnZrOR7Sfzs5MyUyLjJZigUWALgQDEdx/OISmVoKENc3j/p4dyK/nUNwsIhaMmpkoDxXU5Idg3iMRLK9Sl9E0Lf3ZbAA4pfCM1ce4JRFlEY1xgfm6WLLv0p96Im0eIUqyHMJunCwDxS2+srjEJ0PWFmxRjbG6rA1YQI9L1jxIYeZTjpvnGf8C7rfeY4vr7tI/914++/Tdgr44UC8S+Dx7G+Pfs/911rMTiuaIRY79Apr+BLh3EmYOFpG5uLsfMu63gAYC9zwvws40NozlXF5yI2UaafP3ObaVGsLqFmSizVqrkVgYW7HziSxxzwjjM2FMLUkdosfsXt3crAP3BHZLoQiKNTadlxGSbExBwP23szl8MryIfLhBZrFc5/TVrRXzCFTzuHjuScRQwYfvvinJM0rvEJTnXlyiZEq6CWfPnsGjx48kT8lEiYkLWecHDxxAY7PJ0l29elX5wrGjJ3D+/HlJwX304VXF62TavvjdP8P16zewvLqmbr6//vd/h6aWdnxy7RquXr2iOOjYocMY6O3GH17/nTqBTj7xBE4+cUrz7IMPP8bQ0COd9a98/3s6U3/2s5+iIdGAvTv34Nlnn0cgFEaxWkampQnj06N49Vc/l+Z+f28nfvi9HyGZbsfdoUd44w+v61ykF8ih/Xtw9Z13cPnZy/j4o49FZGhsacV3X/oe3nr3XZlJ3/nmWwwPD2munjhxDIcOHcbPf/lLASGUA2InIveraMTOiNNnnsbtbx8iGgqiqymGt1/7OYq5TbR2duOZl/4ccxsBfHD9LiLJZkk8Rsnolb5vCbWQ+T3IGE1gjMW1Mv+uVIkhIiaSRBE7Bzrx4sUnsTF8C+/+9J9R2SwhlEjj4Nknceql5zBfXEdjMomrv/gtZm/cQShXRjjVgO/85/+AXHszrn5+G31tPXhiZy+GPnof19/8HdKJKCrROE489yIOXXoen9z+RrKEl584gWtv/AbffvAeqsU8gsk0jj97GQfOXZTeeHtDA756/x3c+fQjlEl0qpBZ/yMcf/I0vr39Fa699SYihRzy5SCOnDuP8y88jc38Cq6+/SYm7g8jVaVgSwSJ7h6cefklNPT3mKlsuYiv3nkX9699KkZ0tlrDqWcu48CFi1hECA9mF1AKsRMuglqhhKZoBLvbWtBQK+HNX/4EM0P3EEQJoUwGh596GiefeRpr2azkj+bHp6S/vzG7oLO7qa0Z55+/jL1HD+Hzzz/DZx9+gtLKmvwUOnfuxpkXv4tU3w7cHh/B1Poa8nxGxTK6GzI4MbAT8VwWD65fR3Z12fKIeATduwfQvXs3xmcXaEmC/u4eGsIgt7SEME1P4zEgGUeV+Q09lQJh0PAhVCgjLWJXEDkWAUIBJCJxgQNktGeDNWzSqJ7AeaGKeL6m8Skw/g5UscFOKxbtC0BlPSdgLU8Qj6Z9xYLWsAq2wZC6YRiXMk6QjCQJJ5SdYFxM/V/KYREMdKAVd3j6KVC+JhEMIcluZsbeareGChoF5nLs4qLBKWNUxurOn4h5JEvhJe6TPK9qATE/1XlEID8cNkaw88cxElxAZyi1g0lwUdfiOslNeeV/PEOVtwqYdkVh7s+eZb/NKFKwDK/F7eX8HUnESlbDAal8DY9SbpY01SbZLxxBVLmt5RceBPDMZsMFDDAUuc3J/jD/FobCMXGSJ8I8xLp20hSOre61kj2waWCm/fGAtj+KPRHbs+yDNUewrHeGedzBA/fbJDfcm/prF7FRPnXMjyjR6wxCZb5dRhD8okSLgd1b0JbDvn0hvg7Kb53hDmSoA9pbSMdWucEU2j1pq05hrMcN2+j7vofAdU/4a3LyMZ7x77rKPFPdZJoMp3Kj6a5nS4qInUJ1bRw1wblygQPQLa75V0i/B+KpDlDvutsC8l11RPJBZitsn0d8Q3gLDaydxjvfnzGnclN27jvFCwOdnS+iSJ4WixBct3zXxVOOeCM9eHkEGmZEPIqAIn25BAxzrfjCjMN/eN8kyKnbO0EfNeIPJXUyU76WXl3q6FeXWVogrjTenXwzDYa5Z3ifBT4kD5xvB+m3VD22ZoFnlZt6w7bv/6vOTC/hQknhmZlprK5tYmMjqzHwKg8i47pr2u63yTFiPkNp4u7uLoHIZHALrytQKs3G0bP7RQotEYi1LgWNN73U6MUXp5Qzc9yacBTlecLLAubhGU+YT2MwoDiImBBJhMzjOV68DmKgVDYQYQY1YaQkOK+vkdRG2VmTQfZ/iDmRNEngWf5/qaT2bH4+8SL6LXofPgLcjM8o6UfNd15buUKC2byIEgTus8TMgmFkCNo3t0hiuLu7pw6EUwqakpG8Z+Z5BNuJD7W3tSmfouLExMQERkdHTdGgpUWgPF/T1dkpiZrp6WmssaiQ3VRMT/lqfpFEyfek+oUfV8kehcPK7Yl/zM7O4fHIqOSoOQdpLk4FBo4bzyhJoW4Qw5rH4uK8rpNER+IoPDN5/jJHJm7MogYLu3yOZPpzDFtbm+39WpqVrzPuNtUDK2jVi5M654zYOTExiUcPRzA7OytMgzk3MSqOHQlmPFdJlGPxg/K5c7Ozei8+c66pHTv6sKOvD4G3Prtje/i/Rn1d9epPoeCtJOdPl8y2bfRfgcdbILMHM63FSwfstmqoDb5pZxNc4YBRN3hubq4+sfkpZBVy0hEc4w2zBYMHBhdJnWXuqpyeGcUHTnkAgqSjo49x7863GB97jFx2FVmZALFl11jZtqACZkawvu6Y4dRVYlt70lp9BWJHTGvcMXy5KfL17BDgIrY2Gspc2CYqYFpa1f7eXeLKLj+vo+UlbZwJg05pSjY4A06/UdaN21gFl3kJN2u2rFn1ycbW/viNqt4CRADfacptZ475ZNi0zBi8mNa8Ae+ms+S1vTiJvBSPiiXOhMcMO+zg9iw4Jv0EK3l6KiZwWrQydHCLjp/NIIqbvK7daXcxwSQo69v9rI2o5tjHHjyVK5oDRU3XmpILAgAJHqhIYNr6XIh8DxnRylncih002mVSw+9LPkP69i3YvWtQIDUrYxxmzo+21hZ0tLejo70D9x/cw81bN/Fw9CEWVxYFxuhwjESc47QxfHmwUmZJ+syphPTxiVcQgOJGyw2Wmxo3BBYENtbXsKoOkxVjm+c27T7kfxCQJnZfXzeamtkqVFXLDw+bRDypViQmgxsbOaSSBKyt1ZR6XzygCOxSv54ME0pR8FDgZqTno84FtkoZY0vMEB5ozngkEU+hKcP77xRzZH1tAyNjozJ44nVyrtC0cu++A3jyzDnsP3AI6XQjlpdXMfSAHQDrSKfSeOLUSVUpqY/98OED3LvLpPYe1teslbxcKWqtUlOTml5dXT2YGB93Fdd2HXzclMn6ZaLL/YD7BL/H4IIVYi+7xcOJTCBuhGQYe28JHhSmQU6JobgCYMqscA1zDoeDYdDL4NDRw9g1OKgAiSaU7P6hd8Xq8qrWOdeGzJOp/0ygr71VByIHkM9VILEzpeWhQrNcFlhm52d1ULHSSoNXbuxkH/OwI1BMjXQGOArCGSe65IG6btwr49EYOts7VMjgPd29cxdnz5yTLMvc/Lx05s2ANCyWO+egyTfV1O3Be2ZjSiSSlHZ2Y2MbOWXYMTCI7/3oL/Wa4aEHuH7tI2ysLaNJmvRZjD56iPnZWSyvrsjkK93SioHB3Th16gmxPOdmpnHlvXcw9O03SjoOHj6CQ8dOymyPByd15VikmZwaQza7KjCWaluUyGFXCXXMGdgyaOQfBaWu08UzEtSBQAoWajo8zZdkU0Uv6/Sh6UsIqWRCxZ/Ozg6BOFNTU5jTvKGpMhM9HrRsBUxKXojdJlKckBxGQHrmbV1tmtsMrFRIDAas1ZMmZrEIFubnUMjlpM08OzkjuYaBnX0KLljJGx+fkbmo9JMREECTymQUXLADgaawlNhqamvFgf37kYjFNNcp0cQkj0a287MsLgfR1txmfhg1digUsLK4hh0D/RjcM4jJqWl1IMisrBzCoQPH1fly7eOrKBXWJY9SpSxVKirNe5pm0nA3ny1iZZFBXlkma4EqDaxz6mzg/KmJoZ1RkM5CGeU3GDTNU1uXxZVKVV4fZ04/qeu88scrkkPiZ7BDg+cG2w/37tuNo8eOyd/g7v17aGtvx7kzZ6Vhf39oCAP9uxQ0ck2W80VEeFhUKpiansaNr26is6dbzIzF5UUZATOQa+1okvcH98mGVBx9/T0q/LF7h7JFNJvlPJ+cnkWmqRmHD+8DNXhZiKe81OORMWn7bxK0D6cxPT2LeDKuPZhsHLIsutpb8Zd/8ec6/1/9zavo7O7C6sYm1jaXsZ5bRyyVkCnu6lIOMxNLaMwkJbtBTiBZG709XdqfmXPTi4FsHa5NBmFnz51Dd1en6ShOjsvHocQOingc66vrWF5aR1Nj2orSTCaYcFEqIJnGnTv30JRpwomTJxUg8jxaXlpEuZTH/PwsujtpON6Mxw8fYXpyFv39g8huFLCRzyLVlEEb94npWUyPT6J/Rz/WF1eQ38yZcXIkJo8RXgf3fxa/+Ly53zIB01pgDEAjVBcLSJ+YIJI8b2z9cR2b5w9jPteyr0CE57LpjaoFl2BxjdB1xPY5SvTQpJSJqkt2PKjNtc9zUDGC0f2kdcmCC2MLX+y3Tk7Hx6oz2j03ymKj7VI1+n/H2BcQ4vTwPYBvrBd2PzkuotfG95qcNMwum2mvZz9RYq2to0PnApmlPE8t5LWgnmx5JXteiVhdlSw82mvUFUWd+3AEy9ksZlZXkCdBxI0L8/+ok8phXENgyDo5A/IcIXi/neRhnVzcH2tiLgdZdCvlDAxgNwVNnWvktBrjnmx6AvdfT2/go6EF5CMNqCnmBBIRmroVESjncencEyiuL+Pt136lc+KZixewZ3Anvv7ma1z79EsgEMG//7u/k+fJ9Mw03vj96ypo7949iGeffQapRAJfXr+BT659omv/h//4n3UfyXgUH314Bffvfqsi2gsvvIAbN7/CxNQM2ju78Vf/7t8jHInj3v17uHrlXZSKWRw6cAB7Bnfh9dd+q7nAPef5F77DFlUZyH5z9x5HFj/84Y9UBP7xf/8xWppaFBdxv2DRlmA3pbuamhvwq1/+VIB5KhFFT3cvaoE45uaXsLS0qO7A06dOqMvszdd/h7//h/+Ad995V8kWYxQmoIwnfvDnP8Ifr17B8NBD6VwfOnwITz55Bj/92c+kZcouxQtPXcSevXsUU0kWM5jA13fHkWYHVmcar//ix6gUs2ho7RBwv1iI4P1rXyGabkW5WJWufDRgGsKEx8g093mW5XYhA3RrBG8paUSgpojurma8+PRpFEbu4q0f/9+oZssIJ9LYd/oUzr7yImYLq8gk4vjotd9j4ouvEdosI5RM48/+l79Hubsdn9/+Fru6+7GnpRGf/O7XGL7+KWKUTGpuxfmXfoDOg8fxwZc3NR7Pn30Cn7/5Gm5ffUfAfSCZwuGnLuHks89jeW0TrekUbn/wPm59/AHKLJDXgPMvfg9PnLuAB3fv4IPfv4ZAbhPFWhj7Tp7GUy88jWgsgG9u3cD1Dz5GaTWLYDCOfCSK/efO4PjT5xFJRBHMZXH3409w470rKkpuFCs4ffk5HLl4CYu1IO5NzSKHCALcV4plNMei2N3ZjlS1iKtv/BrTj+6b/FAigf3nzuPY+QtqZ+fesLG4ijtf3kRhdQ1RssfTKew5dAC9gwOYmJzExOgoorWADNPD8QZ07t6LWFsr7k1NYmptDZskduXyaE+ncbivH+3xKGob64hSBysYAGVjQPm9UBiPJqdRqgbQ19WNJGUrJdVaUjE3kI5jeTOHIv3BqgEEC1XUsgVUySatlSS5w6Iz0XL6J2zQ9DYUQD5YNQmZtRyimxUESmV1opRiYRRZOAgFES8BiRr3oSDy8gwDItwLyxWEKZFDxj8JJewAZ95LAIWEmlhExWp2qjH3YieOtjaXq5cDIRTZ2YWgWPc0uKVMl6rHLPiLqS+XbnUsMCbwMmrE6isBKyIony0bcUYEYHV40/fIjBC3CHAkOVUE0HuPL8Zu1MhXtzyrjC4/tvPGwF8DEp0EipdUM9CkbkbLxyX2s4/ZXcuW/OnYgUgglNJg1IJ2krZGrN5iZ3twUrC997GjdnKMvgFR5RqeUSzAvsbce5uedF3Ww96pDum4s1DnsAcGPOjuEXSeY+zgqmxjLDvZNkmdqGiw3RzTyEraLR1moNyfMrllkw7leHiNc3UXuzPWxthJ4vgrcpJ5Zg5qsb8v4ut89D8XMcfO9e2sccbaLPuUvUi/iNsmaWNyKl53fcscVYe5uciYdwL/7cB6ezf7f33PycrwHAlE48IcTEXCYFNdD/9WfOALAAbEez16Xa8KQQbeu8dicYr+3+vUE1T3hqrOpFWfZPcusJ0sdQcKMxZmzM7cwEu/WKeVeUka1mLYhFQT6gWoLdzOQPyg83YwkgMJASy21TsZaiSn5k19gsxvscQNlzDPN3tmxFF4T8S9NtbZSR9GU6ZRbG76NnENMtegZw3lPa37W0cThXoUe6mg9Kdk+q2Ldf/ajll6gL9epHIYkvdC9EUbCxmpFrCqfJAqACur68pTyH5mrEt2NmMpPl9er4h0a2vaMzzzub+/T/gjiYXM81kIYE7Ge1ZHQ91T0xQo+LvqngmFBTjz9zxjnmAuAWxTFSiKwEVMg7gAr2eJjPD5BeGhRmC0HKa/rx/9AwPC/VhIIQZC8J33Rglm5c3K9bfkrKUKkEqo8MDxN+Z9EI9HRpR3sgOB+BEJpiTFEWQngM/x4YxaXlnFyOi4/HcoOUbqSVNLq74I2hPP4HiRKU8slJiLgfLN6oqmDxD/TUlESpaTmE1wnmQxjmdHB7G1do0BYycy3hfm55WLEquSnK06B6iQkjQZHydPlJZMclrnDwlmfHaPH48IvNfvUTK6uVmYAAtHLCSxIEIiCceWevvqSEgaIY/9H3U8lUQneaPmNJ4E7JsJ3re0qBDgr4XXY/iqzUiRibgvsWOiVNaYPBx+iIfDj5BMUvqHkjtWrCCpi/OTn0NCGrEKPlPOHRWVQmHJD+/o70fg7c/v1v6/QPt/s0r+DZDvV9UWu6l+Jvwb5rdrz/HabttMFCyBcprloZAGkg+JAJkB97NOYoY6zgGBd7xZygn09w0owSOT3dioVnHxjCtpzBc4EbN6OAy2x0YfY+TxMFaWF1At51CrFhGOkJXNwoElk5Z42SLaYmm563RVSy4oTkDqjLPixoOKC4bXzYduoBD15i1w4EOThrs7aL3m1fbEig+NrzWpHIL91gJtRVzHbHcVVF9l0v06zSq+t8xzqKXvjB385xmLniHBNma+ghzbZOr6V+4hWleAL4aw+m+yPL7dx9pT7N7MqMcOYlXbnUlkKMLiRlwsUbEDeMDrMDdWrGfbq5rnDEDMdd7YxQyyCdz7EMoXHAjw63PEkGZua4wOPkcCdJLLUSJP9iTnBA8sx8ZXkcRYF9YWF0Q62SDwnrIyXmOfprRk3KvNKxZTEYAbLV2dKZ/DiuBHn3yEm7duYGJ6ApuUsdFnmGYZ5Unsczmf6DNgppoEGahdXihQO54bBYHcJm2OHBsC/FyovrDFw8DWw5LaorRhNFFbyzZCzlGymPkaPjMekgTYWFlldS4SjuteZ2bmsLFuVUMyzrk5+wo4D1QZOyn4DSKdoVyMFdoI9ko2IRxBY0MzOju60dPVi9bWNlV4ueE/Hh0R45exQnt7J3YN7sGhw8dw9Ohx9O0g+7hJrH8Vsdw6ILg0M0P9+ElMTY5hdnYSa2tLktogS4qVR86PxuZmbbJsG+Ka8N0qvCceSqx679q1S6xmtXttbmge8j4ZvHB/YCDJQ4ABu4ynKHvEIDUURWdnt5JK3gs3SR4knNOcnyzYDO7ejTNnzoglz013bGwUjx8+xvzcHLKbFC5gwYyTEJJlyTQ2mpkkWwm5ftycr7dgynQ5JhCMhRpeP99bLWs5Y4NT1oZgsfaNYlGBu3dgV0GQ7ugRSv206TkwdJydmZNeOYOO8fEJtexzznDeE3CXua3AcAvmKLcSCBhwzWfW09NPrjH6Bnbj9LkLCspGHg3h8dB9zE6Tnc2CwoLWHa+FxQF2pjR3dOHYyVMY2Dmg+XT3zh2MPhxGqFZBc2uLWuSfevY5dPcN6NBkoP/ppx/jiy8+RaGYA42QhMMFeEiaLAJBPT4gBieUrZJ+JotwLOSxNZtGtsU17RMsTBSLeURjYRnbihXh5i7XLfdp7kGSSltZsQAgxwCLa4VM+xTicWsFlIG4O0fI9mYxhYU2yudwrvH84efTVKkhbfsC5wF15FuaGtTCzjHhdRMAZTfI9DSr5nNY3yDLv6hxJUjGz2HSKUPhak2JLpPScqGIXH5TyQb3JHbMkPHA9Tw/R7AoKGCZoPLq8hoaGjPo7O2SCQ8LT+xsOH3qAjpad2gfGhkZxu1bX2ByekSyLE0ZSnwVVfThmtpcz2Fmag5ry2T2W7InBkylLKa1PEJo/qv9u4aWjhbs2r0b9+/dU/BF424WHI4cPIyrf/wAo6MjZvakts+a2g6PHjuMfftpmNqp/ZLzm0XvvXv3at1ev34d3//BDwSc6x4Z/G/kkIjFMTk5jYnpKa2BjRy1+quSx+BezwIBfQ0I2PF5NDalrWMH7P5JqnugIdMso+61jXUx/llE4DOdmZ3D+PgcNjdK2NHbh3PnLuG9d9/D+NSkOpYIyrEwE4uG0LejF09duCCZvOnZGYyMj2Bidhor65to62jU+sltlrA4u4LBwUE9n+Hh+8g0pASes8tPPgCNKZ2DBHQ4njt37lLAxuLOo+HHeOGFZ3Bw3x7k1LWX0+9zbHb09ZjxN9OaoHkNLMyuIhFrwrFjJ8RcSSeTaGpsxO1bNzHy+JHAcZ4RZKE0NrSo++nx41HMLC6L6chxbG1qUhHu5NFjYkKvLa8I0Oc5d/fuPaSTacUT7IYgkz6TatA1s+NmfGxM8i7c3yiX46XtCH7w3BDbqlTUOaLKI6mHNBEX24ydcF7Og+9BQDuCcNAMVGsoqghu/h92+gvQr7eT2/UnKDmlvdpYWvrcuoTeFvBiSZuPV710jxgETk9466cC/FW7rwueGnBUb8N3wIJn9G/rAOAz8kkxu3MePn6s87qJCSqZqS6ZZIzB5FtsOK9B7FoKeC8ElBV3hmg4GkItEsZqLo/5lRWB9pvsNIuQYGKkBq5V7u+UmvJsNBJcyLi39l0DrGS4yH+XSggRpFrfQERgGpPzIMqBKMqUypG0QVHSBvlQAjfHVvHZyAo2A2RocW1brBwOVFErZvHshSeQX53Du7//LVLxMP5fvt78Se7ryvK7uWfWvu/Yd4AkCO6SKGqXKEottdTqbsk96mnHuO2ZsR3jcHgJ/+Cw/ww7xuMez9Y93dOtkTSSKFEUJVIkQXADsW+FAgpVAGpfM6tyd3zOfS+rqBkbilIRhcrt+33vvnvPPfecP/3T79vQyLB9dOGS/fwXr2qK5k++//eUi5Gv/OrXr6lpePz4MXv0kUfkQXPj+g175+xZPf+f/ef/lQpUGmAfvPeO3bp+RYDeN7/5Tfvg/fftzt1p6x8ctpe+9g015j48/6Fdvfyh1Wvb9tijj9jBQwfsRz/6iWQ/mGoZn5jQ896empJhNZODL730NTVg/+ov/1JTisjTHDx82ArtbQIhDh85YpXtkkxh8bHi84ohmG+zGgah+ZyMx584c0Y1yo9+8AP7J//dP7HXf/Mbu3L5UmAbVuzggYP2rT/4lv3wxz+0qdu3Ff8PHDxkz3/602L7Q55Aou0LX/yi7dnLHp1S0zyRbrPZ+S0xmY/vHbK/+Zf/1BL1bUvnO+zzX/u2FRMd9rNfv2Ppth5L0BSr1y2L/1EqbeU6NQGLLTBete6Qtcrq3wto1yo8b1t/X7t98dNPmc3esp/+839mjVJVhqIA98///tfsQXHFOgsFe+tnv7A75z4yK5YtXWizr37/Tyw5MWKXbty0Y/sPWXu9bD/9N/9KRq6AA/3j++yz3/i2JXqH7PX3PhSZ4nPPPmmXXn/VPnztZattl6zZVrCTzz1vn/ry12xpzZn9F976jb3/+mtWLgHQJ+yZz3/Fnvv0Z23q1i179Sc/tNr6Ctx3O/DIafv8i1+yfFvGVpbm7I1XXrUHd2Ykd7NlSevbv8ee/cJnbXRi1BpbW3b7/Ef20etvmmGwnsrY8aeesePPfdKWGwm7dPeelQC701lLVOvW395mh8dGrDvTtKlLH1p5fck62rKWyGWtfWjYesfGBUKxTmCCV4pFa0u5hCa51Tb6/Xk38SbfxZya3AWZGzXHkkmbATCiOVFxtmZnLmdjfb3Wwd7CxwULd5EtkMBKCeBfQsYymbH2XN4apW1LSZ+5YptIzxRyViI/RsMeOadK0xLlujWRp2CfZpA9q1oTT6NmUhr1W6mmNXIu9ZbarllvNWVJQLds2qq5lJWSDWuSKzYSlmskrcIEcBKd75TMZGG/N5CtQa6L2l4AnpsU5tqQOsxbrVm3bIFJ7YQlGsgz8XZ8CqSZTEv/nriYrCKl4vraqjuTNKAgYQVPNXzVkPlRzHYpzXLVJ9gBywHuoySENLJTgUlMw5S4F7w+mOrW5CT1PYA9ZDoaF4E9rwkuAS8u2RHwewcWdYwEwl0LIAmAvpDGQIAMiLkg3eDjQmPZNfK9WdtC1oWvtmBHN88MRrbUz5DeqBmpvRPplBop/JHpbiBAeu3tWvNx8j2eaBHojzIxu6B7Z23vklLRCRllaWVU6pgttzZ61QjQChri3hh0qRam+8Syp5ESQXsm31UD+SnOZASeTLqMQfJFYHR83y1swQAAIABJREFUnaCtvwN077DVvcGx2/jUpxpYS60pAqYEkg64cplYa+QbzsOP8jasW4B1Hl9XEym+B/2ePquX8rExEKADxW4a15jFN/U5+DwOxrd+V6VgAOBbgD6YAFPN/n1noCBOAQb/ndCccEkkx2XAQHaDz5HgKoJLvaYc3BUp1lXTe7MkvH4g3lG7R4lVJzTEaZIdOSGfYIwyUE64YHqL74DYLelimdUGY1ix1J1MyGeSHJVkgsGBasIhqKvBwPp6+7Q2JUtTx8w0LRAX4o6IUpqu8bxLW8JHWUI+uMPx3YEWveG1e5LEt6c/SGa+vzNF2cryAGG3twUKw2pmchm8DmyHehpyDQ0FiGdMvmsaeMFlS9hrLSnC0RFNHwPc37lzR/8O+Uj4FqSmgOeB4dBYUW2VTIp0rInIwUHV//fu3ZMkKfeQuh/we9++vcIFwD7m5h7a9N1pTdVDLoPoAKhP84CchXwOBjf4xeLSUmCm9wpTgjnPZ4MISU7Fc8HIh6kPcRCAHGlUPL+YiHRlky01etowTu1ymWc06Inr3OPpezNSLmBaipoQUhSNCDAxPhfXHZkb3g9ERHAZSEwC3GmMtLUr7khydrMYGg2bNjIyLJId4D3kVq4jtQZNAJffWXMJXIjTNKOCx0DECx247/IGTGeXfO/u3p3WhABrHo8X8Bnd4/5+7R3kctg/kGwWFuZdq55JB6ZQyHHTyEN7owBAnakH7ieYnaYI1IjoEybNxBfvzWXUXFYsVC0+GVOp6v7eunlL4D37Akykt7dfa4IvyNHRI4A1N7/ANWSy3rEPiJp7YNwD3O8A7r+DuP8OWB/Hj/33d4D71g5r9R/juRRE+oN8gTb4x7plHji4SD7SCzvY5QwA2lmMcawW6ZCoFcUFI+k/fPhwi8nOhvBxBS66mz0AEHChGcGfm2MhzdnmBj9jrLFq6SRFH0UUDVQObPX7gk4bXcUdSRwlYdIM81lpinM2BgscwARwjBtKQIgjN6G2UxIQxyei3EYMMDuBxns8BD4fyXDwvlYllHkw2umU7oyLxzFtHdDRqELGtADYQVJGf/emQWzSRK3VWN56PA+j3PEkDWNS8eDdyV52Amlk6lMRyswXfXtJrABQZlUIUTyqfxVGu3YD9+4n4OYnzqJjwsCnFDi0fIQ8yiu53j2JVpxCcHaFM9th68YilrOAcUq6YzAdXZfQ2QH+WGf2k0wVspjxJSSVQYJNgnhg/0GbGJ8Q69AZfg11IAkqY6Njuu9vvPm6Xb1x1eYWHlqpXDLMeXU91AwJDRG9BwpIN6JQowXmPzBpGjajG1sQ6An8MO1Z/wQPfh/TRZJM9gJgIEFJRRgBRaNPaEC6Hj1msnRauXbtbR0ClNCEV2oh74iKOoYcRLpPNT+AOWABksmLeC8wzdzV3MfwWHcUkGLcdxOs6MIOqiHG3qJjjHkHv9c/MGjDw2M2NsZIz37bs2e/jY1N2GD/kEAsRqfef/+8TU7etAcPZrQXAeyldb+2Io1zn5BwRoOPaLncj3Sig1wSBwb3ynXLBjwpDrI+3GO6p8UN79ISNNE7B7ADSKSLzPPwnHxRuJPMq1GXTCog04Dz6ZmywDUOWK4hgANsaMIA9w6tbg5uWNV812RKgWYJ0hu+/mJzTd35sicz3AuCPJqg/Hs0ugEok9yWtObIK9HB7vImF6OzrOdQiHCYqPMsLeu6dLZj047GgQo1mmk1/tsZ6vydIoADAuA+kcC8td/27TsoqZyDR07Y3v2HtA7fOfum3Z+Ztsp20dZXl2UKyOEHM42CaXRsjz31zDN25smndPD94uWX7cqli5ZJJe255562w4cO2ZtnzwrsaOvpsSPHjtnxY0ftzvRte/vt3+r+UwTU64yHbSm2wiagMcG1pEnLYczEgrPkmRDA2JcEuypAnnFC5KRgqzyceyDgm6YZAK7MYbs6VVCsriGjYyquSSqLpW3F1PaOLg2f8nlcS6/syWKQTAJUIpGLY9icM9w39hfsY0b+lhbnbGx0wEaH+6R9D5sUkKS9HYPjTU27KOYoljurBGMfWPcUul09aJUXbGluQQwFv0cpATKZZNrGxkbUaHl4fy5ozDMh4JUF9xmNZEA+rkdX14Ad2n/KHjn5lCY7Glaxra01q5Q39H1mekoNGFiily9cEtN+q4gEUM2STZLpISUoTFtwbbcqW4rbMBfR+GePP/bEaZuF/T6/pPjThd8HYPL8so1gft3dZ5sb20rqZOKUQ6qMM7lhs3Mzul+ct3h0YPyYzdbs4MFDmhpYXlq1ge5OOzSxz0YGhmzq7ow9YOIAEDfpMYxGyvDIoKY1FhfnVKD19/VYLk/SVLeB/h5vOjRTlm/rFFuc5I11gIE2Uy+r62v28AHyLwnbu3fCnnziObv/4L7dvnNTa41pm3TKFHeJ/4+eOmEjYyM2vzBniyuLNnV3Wj4Few+MaSormchJzJYEjmm925M3JXfWP4BxcEKxhB40+531Tu1Okw2z2XKlYasrG/bJ556Wvujcg1nJGe3ft8fu3Lltq+vL1tffY5N379nYnmE7eGi/vfXbD2ywd58NDQzbtWtXbXR4yM6cedxu3bghCTDOezd22lLTZ9/egy5pky7Yux9cUG60f/8e21hdsccePWUbKysCiShCYeDP3n9oA/3D9uSTT9qF8xfs4b37KnhlqpvL2+L8ogoAzmMxHaVznBaY7/I2+G1UvIiB6Rs03MW6Q5zd8D1wmTJr0khNmzWQAZPQjNY2wAWxXHkU0gs084KfBUCL+0hUdTZFdqSzXGKWGf87GAq2ks9YGO6WpwmZUFAv2D0NKtBBgEuQ7ttFQFFOFkxhJQ0oaQf3uZm6MyVQljPRzWEDiz6YlanAbtWnQf5HJIxA8EymrcYvpNO2VizZ/OqKpCM2ini00FxnuiHkrRADkIgDdEinxPSnccprULhrVJv4l8nIf8K4X+WKZcmDJc2QtGoCy1LuQ82SjbJZo2pbqbx9OL1i5+5u2JblBXpTyANq4atglZJ95hOP2/rCjL32ix9bf0+nfeZzn7GOrm67ev2GpGl6u/vs69/4PWmjUvT+5o3XtTZpcj31xJM6zwC1f/Par62tvcP+3t//L3RGMk1z/oNzNnnjqtUqJfvu975r586etQcP5wQAwbqvIAWIFF2zqmmZFz79gpj9P/3ZzyUTxcVkP1DKr62uyHCa3OmlF19UrvOXf/VvFSsOHT5qX/+9b+rCL6+si5W2sbZmf/Nv/0rMRphcX/7yl21o717pdXNN5x4y7ow03Iz9zV/+a/tf//f/za5euSxtc85tzh+Y9Z9+/pP2b//q39jk7Untn337D9iLX/2q/at//a+VZ/CZn3jyjB08cMiWkGWr121sz0Fb3U7LG+XUwTH7y7/4Pw27z3oibV/6xnfMCn3241fetGQWhlle95BmOWz30jaTKxBXAuNV6zdlhVxBzVB+h9qnUWcqKWNf/vRzllmYth/9X/+H1QDu8wU7fPq0feEPvmGzG8vy6Tj3q1/bjbfes0axbJlCu730J9+1tgN7bGp62g5O7LWl6Sl75Yd/Z9sr5HAN23fslH3xm9+xpWrC3jj3nvxuPvvME3b7g3P25ss/tNLmqqXaO+z408/a57/2B7ZIcV/I2/Xz5+zd139lFZiZlrRTT3zCPvmZz9v8wzn77a9+bpvLc1bo6LLBfYfs6U99QmbutfKW3b5+w2anpnVOItKU7GyzkQP7bM+BvYxg2cbcom3OLVg+gxxa0tr6h6xtZNRm1jbs0tRdK1Ybalgk63XrbS/YwdFhG2XaqbSqBlZbPiXZl22WvJk0njmHkLkhmWSFVbY8d1COKqkYr+dUh7HP1aSHRY4BnSKgmlrUatShGZk4AkSTO+JhxNSwHmj1atPqTAVWAb+TlgZspiaF5NKs2yZTGums1SpNSlvL1lOWbQCWMz1Utzq1EWx2PEyaGRk3FxN1ackDXWYbTeutJC1RqVs9YVbJJq2cMavQDGomLN9MSte+lgLXT1sG4L7ZlO69vjxI6jNGlq8kKxNIrgG0QKxKy68nI3avGyVjPotxcx1PNyZX5b/mGumqv+W1kpUEHQ0tmgacCRDrJAEKY75S8dq9JRtTd93yQA6TprRyadcaVi2PL1UA/b2BinSUk/48T3aWNu9fLF0h91Ep3mWAApWuxbyWSIs/fDfdPTye4tYZ8606OsjX+sO8kSwSHs0bTao7SYd4q7Nb5pZ+3nh9tsNc1/vVe44geZhuD80Ega2cP/qcPl3N7wO083NyHFjlSA/5p4wsdD+LmJ4UW3yXMSu5CpKCkmSBmY0GO0xsNOD1/M5u53n19gTQctZHf4AoURO8/ALovGO0G96DXj9K4zkYH4aQd4HuwZqYOJgIeuTkEDTC9djQiCAfCVIz3qH3ZsfHsJXgReO1fGC8RyNcwPtd0xcC48OX3mOcBIhgfsDKxLyNfj2BSNAyyQ05hDOHW4e/1kP8io+PyQ1nJveUtT8zMy1GNuQL3beA20VdezXsW3mFvwbkoYjhRVzI13xEw3fMd6OsTvTQoZbUcwjjEFNG19DVJZzsKdIswP1GUd5sKAqAz1GfSkYkmbT+/kGRa9ifssUFv2K/Bbkc9x4I+2wXNPlxqZzY9PJt5XlanAxxsu3uP3H/EV9guc/O3rel5VX9ytjYqDOfR0aUtxF3AMoxSYUVDtDPZ+fzgT0i2039Dd5y7do1m55mitwlb6TOkc8Hw1L32IySOQDBgOWA3Mh+A0jzeIBaHg/+wPQ6MircZ9j8ECTBbXjf5JKQCiEkHD16VLjA1NRt1eBIGfGZAb4B7cE7wI2oSWgM8Bn43LxvwHgkiwGCqU9uTU7a8hLSmmVXoqDBnwO3wqOA6VvWkb+fldVVgfjEVDAqCCo0IibGx/X+o8wNeR5+W3EKN2K9rMmI87EmWMcw2AHvkYzh+kC68+t+X40HrpPLUXojKfp7kttSs7Kmon4/pJXhkRHVfjRGuC5M/IMXSSd/cFDxD6wNKRwaBExgeO2dlpIKawCMBwwBWRtyOnI+pkap+TQ50euMe1jz3iBzRYRWj9E3h+O6yOOWK2ryQNDgfoJdoZLA54VsQ/2IEgd43vLqciCTzrdIzmBBAu5//s5VxY//vz8fB+x3Fzi72mIxQAUGErvZR9QCw5oi7XeA+wjIxm4Cv49uHmAb3Q86NmuMxaNLXGSsgZGgbXWaTpw4YRMT460xLQfLHSTj+Vh4dJfo1sCSpQAmcccgMJtJWlseaZGUNepo9cKORcEvdK6jMW0A6R3sdeA+MsxZVDJtaCIh4IYQfJEUAOxEbdGAArUOWnWoW87PuzRXAXSDaSpsYn3JbX7XyEU42JVDBLkbmeHuMm2NmmSt1wjSPM6Q9wM0jpZEtlcMdJ6beNIi4lnQxI/jV2JCBC39CNjH54LhQKAlSY1jWtKxxxA2S0Eext+s+R8Z00YdMZ9mc31YaemS6HA0t8YXnVVAcid9esaSAAtkUBwTNx9hzeTRJndANJn2Q8bfO1JA/jwEHV4TYIHxLjZVV3uX9Xb1SKeabhpAnw6uhGl8CWNENtnK6oq9+fZv7d79e7a8uiTgHpZ4SzaIIiqX1dgNgL86dH09+h3Jf0jL2ycWWK/sb+nbl0pqBLGeeTyBg2STgI4slAeSLl0fwF2Sew5IABo6c+5CDajfbqlkxh7OLStw75kY02LT+NomGvoOUureKpn198NjuW9iaAf5qrgmAFlgmXV3e8Di/XIYYKTBumIcCRmdXL6g1wbogG1/6OARO3XyUQFLAN/vvfu+ZIYwiMaYdmNjVd9Lm0i6oAXuGsuMf7E2PJ9wmQKxnMKUCXuEkVicxsfHx9URBkhkTdLEYGSdji/gTk84FDAU6Whrt7XVDXV7+ezoyYmni64/647it7Rlc/Nz0inmOjDWpOkeGNHFLR1oGOfSmOJxkh0pbrl2viZMHFgiIQaM5p6Njo8ppsEyBnjhYCY+ce2jgzuHGA0HurMka4wbl4tbduDwQTtw6KDMU3g9DkSX36qoK04yfHtyShJIYtWHewdrAma7r3tv3vmBx7hdhw0NjdnRI8fVYLlx+66lc20qjDnMFucfWiGXsWq5ZNcuX7R8NmOPnTlj1XrDNopb1j8wZEePHbfjJ05KruS3b7xu9+7e1ePQSEef/Cad/Huzlshm7fDRo/bM009Zvi1rP/3pj+3ezF0bGISNmpbeILJRiuOZtEB01lFvd69rKxaLLhMj2RzY+GjMI0sCWx7wpqjG7Mr8ipL5jt5gxNMG2JTWIUn8iiaaXGcOenTKAWp5Hu47+0dNRFZECpCRppU3x7hnPJ6JiY72Lq0BktXNjRXr72+z7q68jAyZfiiX6zY4MKwplqVFxgVhk2HC5IkB4+PcX/YiwYXkgGkbJkbkh4AxZbUhsAUWAmx9tPqIWyRUnBWseQxh783MKH4cOXTE9u45ZKPDB23/vuPax+hVl7aYBJuzB/fv2uVL521tdVls60Wej/q/0rDixrZtrMFc71EsLK6vSzKiXN22GjI/aRoOLp+G0SuSMxTjmMguzS/YyuKaDQ244VSzDiCRtC0mmAT2MnWE6WLKKtWSpbNm6QymlUkbHh20ffsmBJC7Hr4z7/KJpHRnJ6fu2ep60QodbRpxRGeRJA42IklpeyFntXLJDuzfKz1GJG5IJPH0QNv94IEjGun86MIFJUIra2syqeVaJ1I5azQB1fGH6BGzfX4JuSMfaV1YWA4NOKYoYBalbP/+Cesb6LV33v3A0jkHlzFnOvPYE7a0sCYAEsYE95VpAOR7MCe/PXlPPgz5AvIvvq7ctHzI5hfX7Mjho/aVL33JfvnLV6xW3rZ8Lm179oxrCufm5A0bGOyxjy7dsq2tuj31zCG7P7Nk8w9KknMrVzYtlWjasaPH7OD+/Xb9xnUVGyTH7YV2rbnZmVlJcX3169+xwaEJe/W1V61e3VbjI5tN2tBgvxrB7Idnn/2ErSyt2d17s1oP07fv2ObSimUo0uoNO3TokE1M7LUrFy8pVtGk4swnV2FqBFCGcwV2oSRzZDbrTVhiUyJF0xVAPvhRmAP3zTrFJL46GKq7VARnViqblDTF3j17pC05fW/aFuYW1CDMwH5TExdT1Y8TGmIRF43TIkmC9wAALvZmRFGUZvnj47Rb1Kh02TXXzgVql+RNyJU8D/KpOk0IBPIEP6dIoqlGQh4ldNiTev7Avop6BoBxLekeJWkUtwG4T6VseWNTwD3ThZslb9Y5240cFijSZQvYo8Qois+ePmTEal5cBlCMtQ1g1cRPgaYHgD+5Eww+c+C+yX6vb8tAVMD9vVV7F+A+iccIQJI3IdI0YKpF+8yzj9va/D1749WfSN88hw9UImXblaruz+GDh+zFr75oN27ctI7uTnv11V/Zw7mHduzYMXvqyackGXT3zh0B95jZ//k//G9s8s6UZHcuXfhQUnoY5f7hd/5AevZI4mWyBXv00TNiewG4YoA7MDQqOSni+cSET+Ny5jHVZdVte+Xln9jlCx9IhuSlr35FbNZ/94Mf6DruP3jYvvSlr7gxebkmqcSNtXX7d3/912rG7hmfsG9/5zuW7e62peKmitFf//o1e+LM42KQ/eBv/8b+p//xf7DFxXn78Y9/rLOI8+GPv/OHdvDgXvt3f/1XduHiBU2QHThwyF586av2f//FX9jqCmceLBOXHgGwbiaT9oWXvmEThx6z+/fn7anTJ+yv/8U/E0BNU/T5L3zF1qtpe+U3Z62RwlQ1qaYasikZGND1jjDqXROA7xPNaZ0lSOwBnCYTkIJK1tGRti995jkrbCzaj//in9rW2qZygIOnTtlL3/2Oza4uWiGXtvde/61deusdaxQr8rR58Y/+0AaPHrLZ+Yc21t9v1z86b6+/8nM1hDjrHn3yOXvuCy/a9OKq/fbc+7ZnYsI+94ln7MGtq2LVNxtlS7UXbGj/YXv6+S/awtKateUztrH0wKYnrwmYwwS4f3i/je3Zr1x3eX7WrF6ybKHNEoVO6+jpsUqtLCA7JY5Vw7q6egRKr1W3raSJNgDwumXQR6/SnObMrzPTY+V02h6ub9rduQVbLTHRjb9V0jqzGetrb7PuQs7y3BrU3ZtOgoBxK7GYREJgctQQ5r8hHREDIFxRw0o6M5u1CpO0AKfIJ9TcXBAfGsB4zl7CAU3xWqMiQ+VyDRDCYTUY/aKecyszOdvEVBUWP/VfpWyVWsUqSbN16lhks2opacGnqwlLUjuS31vdqpiDsmcbSUvW4B+btOwrAPoAnY2m5ctNY2c3IAQkMcFu0EawNJPu6YzYsDxOLGMhsTyzm6E6/BnxAEVHB6nF2Ib97oxBwA0arSK0JJ1FT20dJWVdbsUlZ1xuxUFlf4yT8qLfEFIIsOb5Pf8T9d7j+3G5ep5DMrNOfwvsdHehVGOZBoeY1t7gS9D0UiTlf+HzBVmccIL5Zw3NgchgjiS6yLxv4aDCQv3ahL7ALoB0hx2tpo9k5twrQCSdrBO9dJYFPXL3jsGfynGJFmAvKVn33BM4z3qV3n5TBubUyAzA8e9o8UetdAHhyYQV0c/O0Xjx7hNTPJKSkYwMZ7vfc0kdcd4hH5tJy+OIvwPa00CJAH6cnhAjv96witY5OAGv4VNsO8B6ZLn7GSzGe5SHCbKtDqLvMNw1DeDHtkvIiO1eVy4k9YQgods6vz82eefNEtW2SvYjSM5PgyxQnLKLoL3AeEB+mgN8RfkfJ+lFj50InDvf1nMYefmErwjY+xqiEbALoI90/Dju4GOEaohFHE51ukxmGgLrkTiZnbmnmIPfk99/l76JBMLWzoz+QFpPu0HuXeTI2HTZVUfy2dRQ04SF57At/8KA7WgKRHiTN8moayXbWywJ3ISo4nI+fs0hAAJ48tnE2JdEYVNNTzHu+f6fACZ9oGUX9z5MuOg2hkmFOIWxe1qhpTkenpP87O70tIBocgZY7uPjY5IDhUkPcK9zZ8WBewBgMD5yW6b8jx8/LjwGgP7ixYt29erVlloCILb763UrD4CMR81OvQ+Ww89h1pMDEdcA7nk/YF/Ul0jZ8B7A02geUOOBG8hHBOA+ANBMLQNCT92eFLucRiZETwhvNA/Ar4i17hu67ez2jR1pIG8e7NPrwASnDo/eHeAsIpDF6dKwH2R+DZaEx9km8rINTfdCZN4TNNhh3M/enxV5gs/N54J0pziOJHmOaXJXB3HCs2MqkkYO7HP8EHk/fHbyLV6L2M+1g6kOHkYThOvpuMqKq3pAfBifUGOF94YCAU0RmQl3usoBOTn1DveFpgYyyPwekj3UocqhkWQfGRF2A65EHKXpwe+Rx4M7Oet+QHgYUtVS+MD8PSxRhcygyuCTF2WtAYB76piB/kERe+L0Be+NpjQ1JEoaMO5578T5iM3t2bvHEi8D3Le6gg7Ke7c1ukWHgsZ3RShY/Pf8zfl3HwkIBU64wT5uA5Dq+m4qeEIEcekWB/WdTZryG8j4wuaGOj+YBsBkx1RRjOJVAL51O3XqpJ08eUIjCvFtkZhGxi0HGxcI8J8Nx/g+X9XKlmXSCcvn09bVkbfO9qxtrCOfgPa1a+vJ5Tk4TMfYqZSAAyn84dCBbcHGiEB+NDFgA8hhOOPM2DjuHUFadf11kDmA3wo2AbiPjuxi3Fc8CVbDoBZHwj4eynY12b2rHdgC0Z1dkjOBjbyTULhWfATfW3I9oRiNi3+3zI4C4S59/FjcKhUC2GaDx/tLwkDnXUatsITR5c1rQ8SGRiyQ1RSJMkLBtDey7xnr1Th+ZNxL374mxhibXi7luw8ftNnNxKqEzZnOwfLwzrSPUQaN2ybFDbJCMD1IEv2wSScz0jsdHhwWKAbbFoYHyQWBBokcRov6envt+s3r9ubbb9r88pytrq+Esc2qmi2kjSQOGBojZwNLH8CVAhoWJmxHWK+A+LwnmkAq7EMTyH8OuxhmLyx9N0Yl8BL0ZHxZ8gYXP1Pjo+IAfjQUhtlF3rW6XJLWd2cXuut+oPpUB9fQryOJmjdvgk5j0Er0BhTAgDMJpdGuKYCCgixrHfCbvUlCDpPs2LHjCqx0JnH15uBGMufZZz8pHfQrV67ahx+el6QKwFapuC4ZFkAcN3ROWaXMVMCabWxuKFj6CFIWyoYzMNHVC1rvNG3279svrWfWjUDfoG1G0PfOcFXXmANKxqbLK7Y4tyAQnsCLJBKddh7PPuaLw5jOKIep9PsD+0J7iMQlGMTEqQCSFgoBxTkYiRQ5YeyXx6iZ0lGQTNLhw0ds7959er2PPvpIJqTOsPdkB3AUaRDutZtuN2zvvr321FNPqWnJfeKgYhqJe8nzIas1efO2Rv9gqBNDkTmCtUgcq9a8wOH6MZqIxiCd3hMnHrFPffIFe+LJp+31N9+xdz+8YA/mFwTED/T12GOnTgocvXjhvM6ET336BWnGkWR1dcPoRsu/LMBi+s6UPhP3lKQW08x8e6dMbDIFWNIjdvjwQZvYM27/4Sc/1KSKG5gm9Xo0Wuk2s9a5NzBK+3v7pSfJwa+xaBUhRZnF0eUnWfAmz5akcjjgASwfOX1Ssgkvv/xzu339DkQfxWzWqe8XJNLSipcc/DRgpC0soBlQ3QQOo0+tW6vrFk21MQ4q6L7QMMllzDo6aSAVpHe/tLCiMcI9E/ttfHyfXb581ZYXOWMaMg1if+g+Nuo2Mw0wvWZ9Az3hXiNp5BNjGilNpKWLz/mmiRoZMPu+JB73dnfZ2vKKRr6PHDxs46N7rAnzu3NQCef6xorMYucXHlixyKghZy6FF4bcNdtc3xbbvl4hDjctm8krJ2Yck+Jgu4IZ4Lbim5hJGQc8ewe7xKLMJFLaS6WNLRV4xNB8ts3qNRrk6FdiyIx/wKp1d7dJf17siwzTRtnQVEIvs2mHjxwUC6Wnq8PKWyXpNS4srwpMzhXaxI6fm59Xg4cGFXEqYpFiAAAgAElEQVQ7l0nZUH+HDQ30iO3BJMSly9esUOiSbMLxY49Iv/rK1StiJ3LGd/Z02MraskCHzeK2zcw+tD37DlhHV4ctLs+rIbG0tK7EVAawhbxdvHBREwTI/pw4cdzOvXtOEmGF9oL0+Z968hm7evmmvf/+Bzoj8HLgug8ND9jBg/ttZnbOrl+9ZOMT/ZqK2ixhDDlifQODdvXqpO3Zs9f27ztg169d0Zlzf/a+jU+M2Zkzj9qDufs6M9D7pwganRiSLM+xw4/Y1196yWbv33Xpv0Zd12z+IXJfTculs7qex48ftXPn3pLHycDQPvvqi9+S/vgvf/lz6+7GfDYpRj8MHTKSwcFRm5mB5YJp+qAmQZrbWzbB+dc/oCYmMZSmwKkTpyRzMjM9q/uxOL8QNHzRNAYc8Dre2eqBKWhVy2UZ9Wbqi0k7AGh04PP6ZYVPJNQBDDJIOSCLUNH9gbnlLEtASiTp8lbaKEEO/5goaoucEPKD+PcIuPv3wG6LGewuvXpJRMUx9dYIuZeLAgJC0e/AVCo0fNPuMxQMYGEx0XBgOo1ijEKbwqUF7gcWKO8FFriAe+kiOnCv55UERcoW19ZtDl31TE5SOQJ7JT0AA7XuDERYurAqM2kB90wKxXhGvJPuBCBWtWZtyAtSJGIYqbuetFqTRgENlIpZbUvM31IyZ+cB7qc3pHcP61NnsQC9piXqJfvMc0/Y+vy0vfHqz6yQTdpnP/dZGx4ds1uTU/bu2Xcsn8nYd//4e7ZdLctI85VXXlGRBeP+zJknFGuuXb1qb7/5lpqjf/L3/8zml5fks/H+e2ftwoXzYnV+7z/7rvbX5OSU7d130P7RP/5vLZXK2vrmtjVT7baysWU/+slPbbO0bb39FN+QHiqWbFbtiUdP2IfvvGk3Ln1guVTDvv7Si5bIpe3vfvgjNQM5C48ePe6TruWa1vaBfQfsB3/7d7pekDZ+/1vftsXtsg3u22fnzr1rV69esWeeftIwJHz53/+d/ff/y/+sNf7yz39mN25cl1brn/7pn+o6nn3rLZmwAfLvP3BA+co777zrbNaUN2JZy+RWKoQHx21hvWz3Zu7bC5942uZnp3WmsmaTuQ67cXfOzr5/wdLZNic0cC8krwYQSq7ESnDgnjguneNU1iUxZYwJ0Fa2traUfelzn7RcacV+9pf/0pYfLlgm327HTp+2z37tRVurlKxQyNqNCxft2nsfCgxu7+qxR559zkaOHrKN4oZ1ZDP28O5dm7p503o6O620XbF9h49b78heu3jjtn10+ZqAiBeee8YyjYqVVxc1UdTMJK2Wzlm60GNLy5uWTSetDY/Y5rY1NC1Ioztv2xXP+5FAy6brMkndagDAu36wmklkBOWKmPDoqtdTyLlDAiorVtTKyMQwno+UgWlf1VIpgd21wKLVmHutbvlk0tqzaWvPZyVXRmMToo0IPJwq5MuBmAqojAmqpsEFHEYGbtKaKRjlTduqV/R6LjlXD3rtaatvN6xeJpdMWSPleu21NFI1EJMTAqzT9aQ1tuvu5GopK2OeXK5YjvqN123UrJ5KyEy2SH5UBexHbgfA3+sw5GqiLnWqkbJEjesa9KQlqcTnaVoKL5UWCO+SFQJupbcdJcKiO3fQfm8BFDt1s9dZru/t4QzpGQBkB1qpCakfaGJxXuu9iBTn0iu7iWLI+PAWAfHEZAxTqOTJfLkRLG/TtTaC72mLJe/MdGeni+TWkrPxYl5whC5BZO5yP8K0SmhHeGMiEOnDMQP4KvmYUPPublmowRtwBJHRduMjAWT0BkFksO8Yp7M+iAnkTNQSYt8DQgfwnilt93piCgNQb8NlYQVYUTtwnvo0BFMMkl2jwQIpScz4AKw36zo/2XM08vi9bWRGJV2JkTXANzWxe7EIYJdXTNBz3yVbowZTYJrzOMU0Nbqdte17xa+hzIY1lRHNUf25dxj1Owz2yCf1aXoHmXfAcMecHKPx7z6E6tI7wprU+A/SRBGE17m900hpPVArIX66SDIMgM+ux6J7n5KXCA0S8vP43oLmPWyfINcX8bAWsz683yhbFL87rhbwswhoCeyP7PsdqUDh+gG45+OBA9yfnbXJmzclPcIEBeuF2MH99SZPQPiiUesu2Hs3ATMSONmL5AvENKZuAX5FAoo4jBqXLrOs+xKeT9iZX9yAJTAZU7H1zU2B9siX4K8hGVszAZ8Q/UTuIB4Tt3ku0iBp3IcJlt0DLJFqsRu8bxkdh9cO+J1ji44L7gbwHTNr2tzCvJjqCwtLymeRqqPOhgXNtLIIjI2GgGfqbYB7yanW6wLdAe4BWsFjJicn7cMPPww+lnUx5mHTg1FC2uTxfCFhy/OAHQIInzp1SgAzwD1grk8kNAJe5BKu5CfUjcUg3wrGBOO+o6tLU+2A90iXXr96VcQv8A/uv6RmhSMEI9wQkyRviQ8j0jJSIPCJUOR6IB65DE3Gzx/kcTQ9wQS1BzOwMDeGTYtZT90u38chGPcTkmiGaI2cJgQNcFswCa4Tn1lf+KYhSU4zAT/TBbznii3JGLAC8AM+NzJBkDWo08GI5XMKoN7drcYJONS9aYB3NPqd+EqjCElCpuKpsfk3ci9eWya4GAv39gq7AmeCODZzb0Zy6pGchwksOSqNEfYDKgAA99M0cLa2JA+EBFRfkCzm85HfI5Hr9cXOPpAKhJQDilpPwqSnp3V/eK988TrgGaxVScYXNyXFCw7O40SEprkxPGSJV9+76VsgAptB98zHfsNYzS43dQexg5abgmAA61sdR/+7M7+9a+4BLDyXDivqB9cxV7gMQdy7QrB41wTcoz3E3wH4KFxh0/Hn8TOP22OPPRoMIFwXWRebLnXaAXOkF9wsdlEdSToqqytLAukTzaoVMKPNJqxa2RZbMzLqoy6h63j5+wb8FfBWcOCNGwQQC5vaxz0omHFAfhiYmW4IAaj4MYB6F2AvVnqr++njhdyIFkBV9w1Lh9JHSdz4JZrbOnstNO5bydF/DO7z+hrhECvdwfeYGLU+X2BDRAA//ruckAG2Q/Kzu+MbGwPsZAcrXXOKDe9d3uiu7aB+vMfccDdqgBEJ+9x1IPkiIZXGfLifBcwSw2HtuvY1FVFxxDH+rp95aFQmBCx1dsNKR1LGk0uXDXH2hrNdYAS6PE9luyoAi5QEMA7gfnRk1PXhgyQJySb3mg1DwOrp7rJ3zr1j737wns2i/11ct2Tax784/Cmgc9m0A/cBXGTNsHbYlEg8IDVBIJIJm8B5n0ooc69lnOvMXDYqXUL+MD4eTVcJIgQP9kc0w2BJSGOOa6gEt2nVCjqADralszQx3DhDrJZolByTnzAK6U3/IPWjDiKHQEGJNoeAJiJC043XAbjdWMNAlxEjnzKAWeQa72aPP37Gnnr6GXvs0dN24cJFu3z5sgIpQZSmgk/IeHOFxsb9+zPSSAPEJfGgeQEYhqQLUlR0npEZ4bnzhTY7dPiwHTl8RMZ7FL+A9bdv31YwJuCxfjnE0GEnjjBWuF0sWXmrbIP9MH736p5HQ5noRcHoWzSlQXvepXp2mDqxkaX4xpqXEbIfehoTDlr9rUZUJiPD0yNHjipI8944sOfF0ObzaPxDeymyi7TFE6ZRLbrRURuP9RR117/5zW/brVuT9vJPX7Zz774rLTvWPmuwrS0vnhTTEbGJCjjCSBdTGaMjE3b68SdkJpzNd1ip2rAf/vg/2My9aSX5mFzu2zMhYGlpYdE+87nP29tnz1p3b791dHbbzP37YhqQPFbLLlnTns/Y8uKCDv7xif3WOzhqmXxejGlAzJ6+bvubv/4rW15btIIMvlPSdeeAAsCXjBNAU9OsratTnXUxsdm7TCVV0HKsak1w0Pk0gZthcdhxr/fv3ytZjffe+0DeDrl81qdq0DjVaDWABiywlK0srVqugLmas5SYmJDhZaMu00/WHPdwY7PoxsC5gkZ+OSNp/o2NDlpnB5JfZVtZXBQQTkL6+Omn7BOfeN7+xf/zL+3a1ZtKfgDaxifGBWSQJPCZeQ9IM6ysr1pxu6TzUoWHzlkazRigtms8G4kdNPEpdJYXlyyTSIoNV0ilrbu9wxLSnqWZdVCjj9sV5BA6bXF5yUpbmzY4NCidQe4lHg3FjbJtF50FQ7YMiMTaI+FBemZ9Y81K20WrUhRSqDDJlElLr11MK6aBNresXKzIwBFxszxncSYjRoO0/jXqjYmVM5PX1jZ0FvUhyVWvab+y/hsU3mbW2Z22TJ7JlZzlCu1Wxo8ghU4jrJV1Aemw+KvbW5bPJq2jkJPZIZr/jWZK77u0VbXOjl7r7eoXq564JGP5XNIKHXlrJOt2f+6Bzcw+sDKGTZ3dzsSslm1iz6gKjbGRURseGhQz4vyHH8iUl1jB2X7+/Hnb3NoS00QTHaubtr66aWvrJRnzdvd2ac2RO+w/sEdTNzQoTz92ym7evKH4VyhkbHWtaCurRSV8G5sVy+coAFNWKlZtfAwtxl41Mefn16wMu7LKRBVMzaY998wz9o//yz+3rcqGTU3dtOnpO7aysm6ryxu2trapmMY9oGl76fKHSqr7usfN6nmtvTffet0K7Rkbnxi20fFRW99cD6BKmy0srlhHB+ZLQzaImVM2ZV3teTUU2grtMhrv6e7RxMW5d95Vg+0Ln/+ivfP2WZu8OWkZTNBDgwwNe8BegdcJpCNgjMOCBJwThx3oWgA+mAna9TCvQHly7QB32zY4MqgJJ9Y/iTgjr1/+0pdsaGDIfvnzX9r8zLw1G86WbxESwhkWi/6YTXvd5hNcUdvA2XI7UgfEc4EPuwADQA2diy0Cyw5bMvqi7CZjaAx3fUOFIE17zgvJ7ulsDvIAodiN8mf62GH0XDkh5wjTH7C+FuYtleN6YIAWjPES5DIwiZtab9J3ZlR6eFg68/xRrgXYDxgQwPuejg5romUq4J73khJoX2O0Bl8bgPt6xUqJnH14b0WMe/4bpILCRCPFsA7r2/aZ587Y2sNpe/v1V2y4v8e+/QffErNycvKOvf3GbyUj8v3vf9+2kd1Lp+xXr72mAojJjec/9SlJOdHIh3EPU+ylb35DPhpM277xBqauN/UZv/u974lxf+fujA0Mjtgf/dH37N33PrCZ+/OWyfXYJz/9Bbszc98uXrlm27WGTKP5DDSCPv3cU3bz0od2/twb1plL2re/+XVL5vP2o5d/rkYazTL0dhUDEwk7dOiwPXnmCXv33Dkrb23b0MCAnXrstD1cK9mRR5+0v/27vxOr/plnnrYTJ46J8fbIqZNqMGwWN2x7q6Q4yn2noQygThNHALTOsbR8T8jVyGUIfORknBGsT5QcF1YhK63b+NCAYh3AWwPGeB2p+YYtr5XUyHFfZvZRWI9Npg6RHIA84yQSsedSFOMA+Ck1ExJN4k3CXvzS56w327DJj963erlmyUzeeoeGbXDvhG1sF0WCqeK5s7VlbcjJIE0JaSmbV3MyC/s8aWpaE/dLWz7NhPzMBxevysgObdYjBw+osWMwxatbVq6VpXG+us41yejaNWpILpatXuOcrtv6Oow8hj+IfZh8Vy3fUfBJAz5PCmd7rymcNo0XMq0ojx/UTjS/2W5IAzRrgfucTkmzHUAdVnNkJ+dTKevMF6yN8wKPE8xXMykZoZID5YlJMEEDAYu9oMk0MekB9b2hTtNSRBimPtJuTlojuNE0R+arYpaowqgAUE7o+atWs1qqYWmmyPCZAFClnqiZpaWhnrQSdQtTuoBSyg2bkmyrIDAmY1QmDCA31DWxJ71pwPtQcyGjkwAVE8/E4egQzlzSJICt3vhxAh9AtsdCN+LUaovukYH2J3A+OmwEDFw0qRCDxTqW31M0zWQPAAgiwSdAwB8f8AcB7WL4urY5dYvjFI4bxC/VwTDm65jZR23h8Dzh/UQymwhcQSImFs/SN9dn2vnSZxSQ7w0IB515H+6lov/tAoz9jQUsQ7IsgCS+Hx3E9El3/k+kQHmhxGZtwnXhGz4p7nKuTJI7HCrOP2B+MCX1yXWv4/HoYpIKEgaNLtacs95rVmFye33NctmM/G+YTqOJyb8zoZJNg38gQcQUREpSYJ1tBZ1tPJ9rw++w3h3W5rI4eCcDVq0db+io5t8lGeON+tAVkdaz1zHksALTQyMm+vNF8N0n23Z8E3WeBQB7hzEdAflAGA2/I+CZeyHCfHic3oQz6P2sD4DaLqJpa7wl4ikBr/dIEdsuEfwOELtIgtEHILyfwKCPExj8tQXO75oG9Kf/T7DJI7DeYvr77/iK8zenBoWaX0wCZ2yruGnzcw/t5vVrMvtkmp+pOv5NMsFSC9iR4Yt4lMsF+6RKlP8UwC0mdUWAKsTAjmDWSc0oYsFOj6HVBIv+hdqLUSufOg38qlJRDiRJUAxqt1CmgASEVCYT+kMeY/H9Csa0fJdgU+jc+GePbRyXror7MvyltXv9N8NkS0u3fxf5M9xb4svyyrKAdMi9a6vrqsnJSaizkWvhevCHaXpAdxmlLkKWqwmMP3nypAB88BtY1JDwAKn5AxEQ0BeQeaC/XxPfPAcA//Xr1/Xc1CSPPfaYyAvgFWABEO7IR9RwYFq/0NYyy6VmpxaQQW2hYF3dPfL6RC5n/uEDu/jRBeGmNDR5bgfJO5WDgItoz8W1ICKmT0EB4IPv3Lh+XQ0A/SxI/YAxkKuiBEHd7ERK/AAGbKCvz27duilZVSZhmVYYHxsXRsHv4SlEnkeeA35C7UkeAGgueeNUUmQ0yHaA4eAtGLRG0J5ryN28c+duAOUd7+rGE5KpiK4uJ9lZQiA490e4UCKhf4PQiazMzN1pm703o9jbBXbb5ax7AHywQfJ0sGUkcFgLTPpzvUR6OnHcjh45Ku8AN9J9KKwDUo4kcvoB7h14531JzSBgeXGPR3I1eB9rjseCTQHKqw7u71MTwD0J8H1oa2F7rAckSSWfrbqae9NuiVfeuapoEI6DIKcS5VJ2tLod1PVR4NhRi+Moof3WAuhjANUhFwoTd9kN43OKo6GDKgkdGA0NjSnowy37h0PvF8CJL7TqYenw4TCLxNQKuRLAfRURQceLbiGvBQCokfWNDT1udXVZrLSV5QVLS9e+blnY9wXAfkb7ncHN6/PlmtDeTZUjdybtWkddXQJwR7RhC3ocoywsuunpe8FN2PW+2EAR2I8FHc8ZjT7c7Tvr0h+wP2pVaZDznNHAJjKko7mtgFnYCbsMaWISI9bHrsREo0zqpqddU3AXwK/CMYRDXl9jGOF7nA5wXWZ/zlgQt8bPPcvQc0QDHQIwwK5rooVAGx3CQ6jldQkAFChswipO3IxuVxvWYJZO7ArXNVQTIHSvAYIjcO+GN+H400nmzQGxi1IJ6+7psvYOjNQg0NT0OlwbPhcbi0MN0BoGLNdVLuiNhCQWuju7ZXo8PjqmNUUA4iDjXtOhY9OzWd4++5ZdvXbV5hYXrZlsWK4tJUYvz+2bycfJAGwIgt5t7JRkixuFLAhE5lpwr3XIwqwPRT3XiX3Egck4GYWrjyW5lFBp053kaX7E8TSuSKuxE2SRIFhUy24Gg24XrEitKU3CxCkanyiIRrrxjOT3uAYC42W2iclW0jVlAT4ZK+5EtqcuMK60QQOsLkAUtht6/ABgdNYx3iBow9BHD54gCFsGMIl/4zUImrDkaYIh4QCKAwjLtTt9+rQ6y4CY16/f0CGH6SQX23XCMJThWrdLYxy9soWHc0FaJGsdXZ3W3d+jDi7XjPtfXNvU/YZNF0enYFkTd5DJ4TPS0eU7MYQDVR1x9k5sAsn81psUmjAJGuho6ssYV8wxl4fS2BoTE13dCs6sSyYT6K4qDgQmCmx7AjiNR645n9GBzYYOIkaluC4qStMZ+6M//GOxul979Vd2+cJFOZK3dbQLuK9UHEzHHFkGhlmaQflgRJyxrs5eGxwYsbGJfXbqscftqU89b2++fdauXblqt2/dsFUA+CTgMSP5ZqcefczmFpesr3/I2js7lZQtLC4odpdhf0xPaYS7uLWphktbW5elsx3W3dNnJzQpdVxA/dVrl21+8YH19XXbwuKcGOE0tADuaboS4yhA0sjTEFOSALIAr1nrbG+XES73hgkQGWwlYJExdVJSgoL8EUks8lFi2AEwF7c8+QjAOA026qP15XXLtKUloSIT3GBII+asjIxdton7zzFGnEgCTIYGGYav7bmUlbeLAi8AKvEdGBoaNcb9Ln502aanZlSEcY4oFnS2qTlBzCcf5qyEcVcqb2nUnhNZhVU6L+PtFHqnGPU2m0qEYBYwkcR4cCGVMQAHyHpIJqSaKQHvaANO7JsQM+HezD0xG0gyOMNI/mCt1yp1yUZtbyFD5Cxjn6jhXGLSYdsYSYf5hgRGV2+nTF6Jb0sYOcdmaqVmuUzOejrbbWioX4xK9J+RpVLit1m07q4enUXbpW3di7Z8QWDK8tKa1jKZOuyHYnXdqoltK5W3rVpvWr6tw3p6+q1YKksDn+TriTOnbbu4YSsLDy3RqFke5lgqablC1taLAF6bls91ylBb3h5MKggUr1t7d97ynTlbK67b9OyMJD0KbR2278AhJX6LeBRkvFnJ+1tZXlKChzSPm9tt6z6SYNIUuTN1x+buwyxZs61twLe69Q22Szt/FR34Zt2GhvvU8P3sZ1+wlSWKAHKFhl26fMuq9YS1teWsVCqrmcKf0dEJrTuuE/nQ3P01STd19cDI5ecle+TUUfvs5z5pgwM9du/ebZ31uVybTU3es7W1ku3bu1+ySFvb67ayNm9nTp+2iaFDduE9mDklu3d/Ws2znr4u6+7tluE0R2GhrUtgDabN+VybPXLyuI0MdtvFj95XHBsaGpFWNmcCkgZXLl0RKIg5Ng3lqdt3xEIurm/qXrMfRsfG7NTJk7ayumhzi/ettL1u6Qz7lP0L8IbHTM0aiEgDxOFLks9YR0+nNRINO3bymBjkd0KCzjkOK5riZOb2jG2vlyXTo5wmGruFQjTUal76BgAIsAywumXa1yKpBMJ7MJnfkXf0fMd94z4ulSNz3MjkpKiGPcZEiyTUFnQ2MWUTz/Qo0RCL5h1moTfsAFacBuqmj3w9WFy02fk5xQC0tpWLA+pJfsOZlpwVAD40fimA+gcH9Hk1Po2sHmezZAiS1kFcRce04UaYNE0A7qNUTkLAfdm2E5jTLtvZu2tWtKxYwz41gPlf3ZIA95940tYe3rXfvPwjG+jvta99/WvW09dvH128YufOvqO18A/+wT9QfCO/+cUrr2itwWj6wuc+5/JzpaL9+7/9ge4dBR5MJhqGFLs0btCU/cqLL9qPfvRjm7p7zwYGhu3P//wf2UcXL9obb7xltVrann/hi3bi0dP2k5//wlaK3uB0EkjKPv/CJ6xR3rSF+1PWnk3Yvj3jlu/ssal7913CQzJHTEQg4eGSDF0dHVYqbigHojC9eWvKUm0DtllN2ZtvnhWsNjY+ansnxrVoiJVMCIsR26xrotLJGcT9nPLNWA94DuYyhXxp8jTKWrqwuSU1+eVsaDSjteqQyDC+ZOLkfw+VYcRUsmkAOIDrujUS5HmwplkrSAnmLZ/JCcSj0cy02AvPP2sTgz1W31xTDK81U1ZtJgxcubiNmS+MWvylkGeEeZcwSOArxZKDv9Wqpq0Y0edclqZ7I2XbSMaUMUyF/JQVaKicn2mkrRL2q27UXmUSoKDcJJ9n8gBwgA+bsvJWwkqbNW0HfFJSmZpVGhWzdM4Syaw068Ga6/jH4DUBGJ8ASGcqhZYRIKVLotEERn4TsBJGM2A5v8+0lxtYNiwnCZyUpkREnqDrg0cCE9TkFeiBS9Pe40yVBBsjQm3iUEeHGoy/SQtdBq4JMUqFUSM3Ualboo4GvUuB815c37lpCRl6B7CNOKTS2eOP+ust1nYA9giZkoOBkBM8vDDCVZ3o/xaBezT5EwR56ecHN/oIQLbgwR299NgQ0voJ7F2fzIWY4sWd6sMIbseiUvmYf944Zc3vqW4N+1Lm2kmmHkPc9uDdgugcvPcJ9SjzqhgeJG4cBHcwHJkiMbsDMO5Qe6gnybxCw0Q/0/R8/O6mpZEdLowior9Qf4VSN3T5aUTDgJdcSChAvenh74EYgJ4/knIQEqJygbzddC+Cfn+VppnXVjDaJRknCVmAtGB0Kp8YPwfIHzh3vEb0swUgLJ1kT9HER3KC+sA9Lgq5nLw8NtZW1bjv6yXvglFfUs5JbJNPgdjICX1ncrO3p8fasjlLiVC5AxdLfUGMenUkWqz3Vv2oz+DscP0vSMtJ4iWA0K27GtduC2x3UD0+fgf0DtFsN+s8rowA/jvutPO6kcAXnyPuSUHvsTsVd6nO8B02egtIb/kY7BAjd69Jfxq/OpKzCyjKTi0d8wNvckkGxzOPFpbxsXxk9180rxMnWpxEoL3Wkmly4D5KDLEeaApDFrp+/aqIqdS2NGv8K9SUgSzr+w25XDAYZDvQxIc46wRB+ayBQ1UravSTN7B+AH4lOSwSQ7iWgXwrxYmAc7G3JdHK2gpGpoD0K8iUNpuSE2GbUEtx5SByAMACHItYKl8Q/MMb+oq9wRZoH5t3nsh5Qy3gkex/bVddtp0mzc7ldcB/h5zaEBiKrCSTcJAiqVcxpQewpf6O5DlqfwB7JFIgXHLeUg8/+uhjAvqp6TfWNwTcAx7z8mAeB/YfEE4IQEyORs6DJOD1Gzd0VoILQeI7c+aMav0rV66IvU4dIeUEAOhufBWHJQ2DRvvqyqqMZIkBvf39mhLAN47m3/kPPhDLnfsA2Q3VCBoLqD5Qc7ZwQsiymliCDFvVfQDfmp2ZsavXrumMln8frH5Y5Nms1ooIb6Gx2t3ZKZIFhOibN25oXezdM6FrB54D9jM15Vru1H4oLzDFMDY+ptyUKVSm3JHS4dqibsAXPm1DEKZGRnXtkCwElAfYlwqDJoyowV31Qfc61MSQ9qiVARKTYQ8AACAASURBVMGZzEXqms8Owe3enbvCdahHaWRyTyBdkSMg04M079LKkjBlmibcG645ZE9k/vj8NBnApbnHfHGNqEl4Lgi9APeROO5NrjgR5Hk6mJNLvpdsY2NdPoLk5dwbyHT6HpooLiMEaRvpRkgMZSffam+lLfHzty42HUT3DcnNjcVNbPx5JzXoYXkM+njHMFhAx561Yk/LZCPCuwEljgE7BPVotsIbA5gEWEPiBlMBkkAuqpsTugPx0aNH7PHHH/cxivU1aTFHLS8xrBsOxgq432QsYVHssqXFBYH226VNGx8ftNGRAetoZzSVgIS++LYeA4uGDQZQRuHFBZcmU97NRZHcoCMnKZX2di0iGLzodwKUxCAG2OHdRTchbAHlsDIkdeDMXBUKJIVp1xWXuWQYG3RMOoxQh9FsQOYWIz5o7u/+uxKcIMGjuxScyePzfIw1H2c5wmHmOnq7Rp8kZ+SgPWsigvYtaR3WBVIIdO0ZreGgEPi/Y+qifRW0+0hcWIiuze0Hg4xmq2iqyp3E42yraN4Zj4vjjgLtdbbFSQ/09TwRA7QptOcF3AOcIhUivSiMV0PQB5DysS9yV4oNphmYLGhooxNQMOfjvzVSHGSSugHdcfnu7BAL+733z9n07D1bWqf7mVWjgIKT5yeBclknAKmy9hWBJk4AcEhQJALeKh1vNlqNCq5fbNbwngFZOQR8fTqoQ5DZxOB0u6zg6ywUn4TZadx40Up+iQTGjuxNTGYhDUfdYfTmenXg0FRwySligbPzxSQKuvLsbcbJuZfcA4I64F+NgkBsv9jBd7Bf3d42BwIBCucXFjV2xIFLTAFg5NDgNQnKNCNgXxc3161/sFcNAIqvEydP2kD/gNY+3Wk6n5I4KbiBrwy+UkkbGRlzF/jFRd0DxqM4fGj68HfuH6+LEfHSwrINDzGSNSzgnvdI0wCjEmIGiRlrM2oPx6JbmsqMtgNetRd06MNO0IfXv/mekAkxYEAua8PDg0pSSIRofIiJsIoRcUn/jsYZ94iYwcEL2AroQ5wrbW2ry8vBRXd2fM+E3hNAMprH6ASj03frxi2be/BQgIHfQ6ZrAIf9wGXMlsIilyuIqdbd3WdDg6PW3dUvaYGuvgFL5PJ2+84dW8bQ+8GsLSDPgdwQCT8j5IV2G9t/0P78H/7X9uhjp+3GrUm7fPmSOtYrSws2deu6JepVTUvAJliYxw2+aJ2d3fIl+eSnnrPTZx6RXNncAuNpU/aLX/7MZmanbXUNZsNDKxZ9fwDEk5xpyqmLBMI1nQeGxtWYwYgmmmCzdplIipMFxFRJTdRpnvqYGgBR3FusV8CNXA6mvBdUSGwp3odYr0bqFuCEA/eMfRI38vnAYEgklSDVKZrQTNdIMiP1LkWEhi0muA1Yfg2Trj3JNu+bzyfwAo+KclksRUzkkhmXlSMByGd9MmKbCRcYVvm85dqADtyroq+nR+zkPOAHDJm1dbFbrda09TWMiBbt0JG98vrgTOOzd/e6iRCJYXGTOLJpS4srLiGA5EIqo3PO39d2a9qKWpv3j7ErJk7VStkezMyq/iVOkugD+hw/Bsukxza3VlWUYlZLfgGjBeZjJoG3TEGN2matYe1tXT7eXne2P7IoW/Wi1RJVMXSL28gfMO2wZWWmzhpN6+zostOPPmLFtXXJdTDijf4z2qM0DCoNDKCL1t3Ra5l0To0QQAr/+ZKhyDK2Z9RKlZJdvnFNBrZ79k5YW0evrW9u2c3J24ptJ0+d1P0i3jDhR2xgzxZyGEzut7FRzDG9KfDh++9JyoZEbmV1wxaWVm14hPHHAeUVDx/et/a2nH3r29+0zfVVEQmy6axN33tgNRjp2YwICfdnH9jtqTtqrKFvTS7DKC0Jozf1nQxgzZr1diO7MWYHDo5bvpBRTnLz5pTdvH5Xmv1nHn/SarVtezh/1y5f+cBKm5vWmxu0wZ5Rsfo5v9BIRsauf2jA5peWtF7Zq709XVYuA9RVrK2Qtb0TgzZ565rYPc8//7yarBRb5Fjog0KooLH68MFDaWUCflSKZSutl7T/KFAOHzlsd+9N2tzCrJoJmRzEiYKNjozbgQNHbGb6vt24eMeK69uSjYPpmu/IR/FaK25taX8iHQXjH+kPYvD2RtkMfWbkX0iQA+vegbsgWxAruMAKAxRESklnZACDIuAfi3MH7YOWcSj+IzMwPl2L2ReKSS+EXTqHCTCAZxpNknUMjEQHodjFTlrxut7N1qX9G7PrREqyILB27y/M2+z8vPTlJWzDNCdf8mapWFPeLK6VznkyOj4ujXueX8k/uQKyIuGM4nt7Km3ZhLN3ZYsJ415eA1VLYE5bL4tl/8HdJXt7as1KSYBMZ2mR1GFOm6iX7TPPPWkr9+/YGy//2Lp7Oq2rp1vrt8RXcdsO7N1nf/S979mNmzfVOHzt17+2h/Nztn/fPnv22Wftzu0pO3bkiMgv9+5Muz6vNS1byCvedLR32MTevSr6Ll+5plhJEXv0yAk16X/wg39vKwsryg9e+PwXrWIpO/v+eVvZBBxOaBLhxPGjNtTbaU20+2suxVJrpKwsj08kN2hsw/TGX6ls9SqG3VvWVsjZE088LiYcEnEnHvuUvXn2ks3NL4WpUm+2KB/yAkSxncAYWZIyZGSuIRRIbjToZsuB2OsAXWuNBqBHOsIOSCrjlamjszhhVkeAIr5SNBHsyrW5dgWyaImq3lvM3zNpl0ID0ZVHgVVlrF5IsV9h+5WsCmaAd4S0qDlrKtLObzZD3pfKWr2ZskotSCMwEZV0s3F+t8WGlicRTR7X5KbhxMQM0mdIsDE9BGCaT/dYooEsZN7aOpi22cLqUObsyUbOmrWM/3ca49Rtq1oFJWtLWMbSCf83ct8qzQ+04h2+d9kaGkwyVM4pznM2Q9QCAE1l2Nuu3J4VgJmwTJC/kERImBQjT8YsFMAsA+NQkkROdnLjWc+1I0AX7lb4UXSf8BLHgSlMQZ15zT6Kkz4xj3fvD5rMAQQMHClnjjtTPtDggjSqZMc1NSftc6wnAtHJpVbrPuoPOa1csQS66EHSq1UrBsDLQc5QqweW+E5NFkHIIBUW4qZqxAguRgmZIL0Za9gd0liYeNDvuayIzEojPLCzCxysl6Y2+9M7HGKvU5MEhQBMemRMGzXpw99dNGzn8Ux3SbddTUp+Dsud/5bqupo2WgvyiqA4BIDPqU7nHGAtIH9H+ES618lg7sXSmjBPmnW0IaMIyYV47iap2pfk45JaItQzDcH0Lk076n1/b+TnNEV5DLiHmg18MjUKYN37pA410Nr6ppPXVN+5ZBTrp7OdqfEua9aqAvcxI0erGVIepBImV8SaTXoDFoCXScKezi7VqPw8E0HTsN78/gey5S4w/mNSLrtMRAFgnVUfdN+DtJwaUNLO9+mECLq3FtwuEN4Bb99TEYD/+O8Hk9jf2XU6f+NeDIs5vlbre2wmfAzTCvE3sLk/FopbOUDIBYQVhjM8Nuzia2qvxoZFYCEG1rxyhfBcLRhNsX1n9beudfi93Yz72CRynX+kdFMiPsK0v3Hjmpj31BTcU+ryXKjZo+Ey65D1w3pzWWoH7lXLBiCUuoOal5wCSeJIYInYj5MXPG9Rs5AmAMbSgPf4GgXZa/YNxNWt7bLIXS4ZCLueM0IuIZLdA2BFQsdNbr3R6dE7TOBEfujvXDtPmbyxF6CdsEajl+GumBwlfjhvg+9SfCzsdyRiwAz4AxAPGA4jG2CWzw8xlzyO/ARw2f2bUiITnn78cV0P8vKPPjov2Ug+B3uJ50Iyh9yPnImalcczQQiJCrCX13rkkUf07+jk35maEkAs9YBCQSA0Mprx2vFe8JZCSaQfg9vxcTtx/Jiacxc++kggumrdakWkMUB0mbFKgoWJZ2+eg71Rd3KvaUIAYoO3Xrl6VUxwcBuA5MgmV0OGST0aqcIdfXoQrBa5IbAb6g9qooHBIdWYaNxDZgZ3gWgEPghoTyNCzzswIOCez0LTgKYDhJ0RGg7j48LiIGU+RMZmZsYW5heE9+Ijp30UCMWQ+bIQEsBnOztFEuJ1aGCq6bBVsof3H8ivkGYDXwDlYENgLtS5xE+ui2SqUdgoFHT9uS7gb9xj9zFlPa/r8woP4bna3YiYryiNHhVrFOaCGTv7D3zXv8rhdWmcsF+RjnNskrWws7Z9uiou8qi4kfjFWx8146bkl90o1IvDKD8QA45vWEaggnu8uvDBsToE6RjwlHhEfa0Q1OLh7omKs7L1O8mkgPmWgUMwlYVZyM/pPsTE88knnpD0Bp1BwCIY9XEaQBdAzAgfceEQ5ndWV5bt7p0pu30bc7cNGxnpt+GhPrHvfPrHkyguJl0QFpo0are39FyAQARJ12j359aokqRD3GQBOQbJXYTRZMC89Q0fEWHMJILfGlkN2uFRe95Bdd8UYt6EbhjXOerkc535I5C+VtdrsekiaB+vuzqRrakIB9tJkCRnI+Z9MLoJztveMY2yJt7t9fsbC4PWM7fGz1oF7m45HIrkqFun0dxgIhp+JrmdqOHOoVGCBbatkU7XDN+1JoT2twj9YcQwMC2ETnvQbnVWYUyQdBcyVmjLW0fnDtueAKZuVZgY4RqQBDpr3JtVFJkctmjbIy8wPjahzc2Bp4Mrn7MJTEv6+2VIdf7Cefvpyz+x4taGNZNNGx0D+GUMaEANHj4KAY2AxDpgXZIc8TNGZQCVXCfMA0JMTrQOwqhtvC9iwQYwwu8Txldl2y7RWHLN5mi+QzGAIaN39zkYHbhndJZGhoxGACalGe9THgQrXoP3DmOMtQ9AGsfEovRO7FZz3QFi2C/q/qcyVtlG4sg1G300b+dLIGQO2QzAQO9y89kAfQiqJLmw8gl6JEM02tY3nHW9d++4gHuSAMam1CSoeVOEDi4HB/eTfRinEZAoka7e2oZrveETgA5aYLVxuNBAwEB0cWHFjh0/oSaNAA40IA12/ZIO6ZmZaZnlKgiH5Ev5Paws2MfSS+sX0F/chOnt15bOPQ8Qc6FS1vs+cHC/gAcOC0BStLpZCyxzDvDx8Qm9V5p/HFQ0K0mwHnnkUR0UdHiZOiKod/fR0OjUYxmlg8mAPhta1LCLdR8CeyefxwxxRypHEwFpwPu87duHVMELdubM0zY8Om6NVMYeLCzalWvXbJoO+OQt6dZvrq3pMT09fTID7OsftD/64+/ZqUdPq1nGZ1xeWrTJW5N2f+aeba6t2HvvnhXjF2PWXLbN9u7db4cOHbRDRw7aieMHrLe30+YWFu3+7LS9dfYNu3r9kt27NyUTcTrjmTxTWHXtkb37nNG4vLJkaxtFq9Q8+WTyiSKIaQUYDDQonNXqY/HsJ5ITaeOLpcUYecOnJmA0yP+D5hOyBRsqrNo729RQ4/7RfNBEDCyVEDP4DhBAswiNQRK09ZVl21xdEbMUExsknTDL3Fjf1He694AvHt85cxJKPrzJgIl1xg14y1uWyiU1VSI1UcD6dMa2t6tWhlGLLmyh4I2Fjg5rw6w6X7CxgUFD+qK6tW3lzS2xra5du26Tk/dt795hAbOzDxaUlAwN91tfT69eA8Yc0ifzD2imYeKIIbYnK9xT2AckUjJ5FPMNXU83X+bz0LBjX7Tls2La9nZ2SZe60JG2amNLTM1eXiuXt5WlFZu6NWvtubwd3L9XTMnqdlUGdQCuADBcdMCcUmXTaomapgwyOZocCVvb2LTl1TXbKJbCRILprKeJQOKETFOFaQt5ZWTE9OYadnV2a+3KoDzRsOX1RcnlHD112O4vzNq599+3fEenRiItVbA70w/s/v2HMu3FgFf3DQmDWk0TfNzfsWG8Gg4pbl+/dl0GmNUKk3pFMWRW1zZshWmenh7p1HM9yTGIK3/2Z9+3G9eu2K0b13y6b6tmaxulcN377c6dGa1lvwcuzcV3tIBJhjn3uUcXzp+38fERO35ivxWLyzY0QnGQsd/85j0bGhq37q4+O3rkmKXSCVtcumcNK9na0rxN33hgyXrG1teKtrqxad29ffbkU0/b2J4Je+vs29ovPWL5DOl+Ly0syUj22NH9trj4MJhx5dTYPHDwoJq4NFGfePJxyYBRCE1O3ta5/sjRk9bT1qvknVFi8qdHHjtu7R0Ze+f9N00aEAmTrNThw0ctl++0d1+7YIZJbSphK+srqlC3yiUBvax5ppUAqO7cnrYjh2gGHLNsM2Wzk9NamzGn0tRnrOgEqEZSQGBkCTRyRnMElbzxHFiDykd2cpDdhWtk4H2MxRclIXbSJSX6TEvADCLGa6x3VxEpYBHd5vDe+HcV2cEvBTZqBbZlLiPQ/uHSovw+YKNxPsNiplimIQkQS8wHLSK/pLEEgM5zcw6SM0paA5CtBlCZtgJmnImGZYUMu1ROFXNa2MoN5MQqVmym7b2pJXv7zpptp3KSfooSkDQ+Mbb93CeftpxV7dal89bZxoQQRJSc5Tq6LJnO2WD/sBoK165ftyeeelLSY8QTacjWavbmb9+UfxB6raybnDTYuZANFfwiwVTKgdCB5wFNT9f5P37spGR2zp97W2DVwPCovfDFL9vmVtXeOX/BVpDlEnqIISNTPTXFJdZDvYGXiDd/8b9KahIXsgrspqZi2uOPPypG9s1bt+zkqUdscblmb751SQ3V3diTzImDyV4EWCIGWUfOKDgJOKmJHNzXlufqkSwVWZ4svAAqCtB3AEwGz+RZTLkGUkl8LOtWBKBUyroLnSYLBDHuAe7dGwZKYjqVcz+dOibvMIMrMlpEHimXzmh9weaH3w/4C0AtXfYU7NGG2ONu4AshoU25OAbEvCckN9DVF0NYkyeyzXVdfoyWLWErxS0rYUhH46ReshRG5KlOyyQKInDk29n7ZWs00eRm9CZlaStYOpG2RgLAvmyNJJap5JhZXQ8a47wG7HfycSklB51tMZ8D4x/jY8kQ5jD9TEk6EpKRa1W7XjVgK4QH9im3U3lUWPMC7mnWCwALhKpWnAnxIgB5EYBrMXkBpbxforUvORuBxk5AChilE28kXxGkRiK715GqsKRCNhrArKAm0yLaEB+9TvTJWkgtkiQVmF9t+WLRHBV7PUosBag0AnNhjMiBbZVnDtxrGKjp0ww0kKInXGxexBZGlG4inqn+jaSyj615j9NcC34P8oOz36OsEPfPPXkA27mfDrgzhcHv+3qrNWu2hSQYoCBEqBSgOe+Nmgm5JJcvdWNmr/kVFoKRq2use27PZ0s1s5ZJ5JxYR7Mn614r5G9I3pG7b5W31diirnIyGEzXnEByGe5KUpTWa9DoZzIjAF9x2kE5oT6T13HSE09nbGlpVV4RukcC0F3zPE49yCuPHFbYRVNNdu478oNjw/2WFxu7rGU1PjamPYqUDnleI8h1AWxRR/DvyJiwVwEMDSPm0HqMDSIH7l0rfDfQHsH5uM53n7kts9YQqzQ5xJeA+7BKAljvRq2hFm6B1mFP7frdyOCPTc4WaBvO3dgMV+8p4uHx8RGA/x35HWcRt9qmrWaYP2VczfHtOYtWwH2ryRSkWeKBoCZr9ICITS5/MzE8tPD6XTBHBPUd7o/XZ5f0jzT0wh3Bx4AJI6TZNjfs9uQte3B/Vs1mrSN5moQYEgia3DvWZpxikbG2MI6M6oHIqpdBNKoPanrS4NH40w6hV54EPqFGnKGukLzsLk15DjhyE84Knd/ligBbGu4CjAW+JPUzzDlpAvB41rvsKqQUGqc+dtZK6/qFpqL2j65JvAceGyNuwmeO9zeC/DHn4u+w7ZF6hckONsFk38FDhwR0A9iyH8m/Ae6R3IbEA9ZAHQ47H68a6jvuC2z1ixcuBBlhswMHDwi4R5UAfAOcgDr+wX38o9YEdAPcY3QLMQ35zWtXr7kqQLUiXAIAeu++fTYyMhrIVkW7fOmSwP8BlAKGhwTc47tF/U1jAIB6cQEJVscaqVGZalBGRe4ECVRk1oZUImgsTExMCIRGKofPyGfiMdQBYC8+3d4emON15XAQWGHLcw0hLZHDwZIHcEceiOs0Mzuj6e6I+wwNj+g5HZRnirrU8iJ9MDsrJvqefftsdGJCE87k/KzTlWW8SJ2sigKG8l/lwO6hyRefUw0oQPQcTVeIfm5OD+HKvRiRH8oHkBwp07TiqE8J+iSVchlNn/jkiLAyNapY7z69Fg3RpWYifyonu2rOZrcXRGgexjPVjz6PN5FQITxVeHggKsdm4C6yUJQ4ik3+xK/PXW7GNyxmu0wvXZ6GTkTUZ+am60KJaeAyEDF5iUBvZHW7znMu6J07GBkXDZvRfx/aP2xz1/aGecoYAcyy+bk5aQqx4fnSKFwCCZQee/w0+vaPaaPRGaIocc1I5AnaBIxFdjAsI5j2LOQ7d28LvEdXdnx82Lq6kKrAyAHAfVtf0rkPWsmxix4bqUhe8G8A+ozDRumKODaTzTgjH6kO9IABbejiuUzPmhibHIq+4MI1bBmr7nQPHWDyJCde4wjecw0/pg8vdr7robc62IqwIcmTKaaDsIx8xusCeOcdnZ1FGJn8kUH2//W9VcDGJCd04PWS4ezl2rHwaWpoUZOwKJiiMe1TCKwxRkDkA0QKGOSCBBgHA9DYgAhTab4hCPDBxNbdr0OxrTqcJApgkiZCZAn4gcsajPJMJLIAZdJphL1arRv3D/b16PCojY6Oa4OzWQDVYMxhfMh4EM/92uuv2SuvvmKVWlks3ZExupo+loPpBgEEEByGdHSEJhCvrq1onQMGCrRWhy4YLgnQo9nhgZZEi2tNcCThdukU7/xyDWXOK3PMkGzCJalS0LqrvNYtlYiuL1MjYSoCEB3wT4zkpC0tL2tNMUniPg9ubuP5QRx7jAyCMIEQGnwc2qwhgFHAifi8BEq5haPHHSSZ+Dwa5ZePg7PYFQcsoREqNOMo3B48nLXVtWUZF44MD/q1gIUiANMd3VkjkmkQsImEVY8OWZIH6ZWtrKlhQjzj96XZ3d2rzvXxY8elkX/79rSVt6v21FPPaJyM9+PxDhPUsl28+JGdffste3h/VlJQMq5uFSC+rySl0YlR46p3advb1OHmsOZwWVxalJQX94JOtJjb5Urwq3ApLZg11CjRtAXmPCxCiuahwQF76umndTDOzMC4hxXQVNPAPRPaZMDC50faZmpySteImOrMei840Gp1hhCatnR2nckN0/WZpz9pjzxy2jq6e6zSTNpWraaxtHNnz9q1y5essr1lnUg9dTDO1WUjo+M2ODQqaZEDhw5rUmFjc12mmteuXpHmYrJRs4X5h85WSmTs2LGT9syzz9ixo0fUiIGxNDV1y+4/mLGOjoK012/dvGofXfjAbk9NWmlj01K5pvX0dko/+MiRQ9ItBzi9hW7yuY8kV0IykUimrKu7I6xZDkMvyEhEiRdMeLAD8vm2IHHhSadYUQKfud9VAfcA+GiTE7/WNtZ0FqooyzJF0xRgTAyHrc8+hTWgptHqmm0Xi6E4dE8KJhpY3yRfaOJHP49SaVON5KJez/WAkWxD86bEpASs9vYO2ypiMFxUEwhZHuRcKNOyhZx1dHe5oTXxApZVW5sNdPUIFM8ChGcydunSJbtw4YrOYLw2VmG9oMc/NtwyRsaX4u7daVtd2ggAjEu3DQ66qeUyMitbW0pKZe0gVhgxyo3R0Jo/sG+/jQwNSgsTbXuAD8CXerMsoBpJL9Y3sjh4SuTTWRvsG5BkQbkEU9j1c7lerg2ILrBzbtDmBawCCORPuebTCasbG/bBhx/Z+MSoHTx00FLZpJo6mWTaCtk26ny9FvkK2tQkXi57ZLa6sWrpfMr6h/vs5vSk3ZyatOGxYevq7bdcW6/dmLyrPUQSura6Ytcu3bS+wQ5P1lMJJaQA26w99jITLpwT7HcYrB3dndY3MGQLCyu2iRxQO0ZFbrzN/vvcZ1+wJx5/TB4QZ99+2zY2ynb91oyKd+4pcYt7xtQYeYByrUTSYwJjrbmcHT181GbvPVBz85u//xUrl9dseXVeoND1G3ftq1/5lhWLFeto67Li1rq98dtf2Kc+/bgY+jcvTlpbplNTMNduTtnC0rqlUnnrH+yz3v4B5WJXLl+W5wL+IwN9vfbIyRO2PP9A49jIHw0OD8oAiobQ0MiQ4h7jrL/3+78ngJMC5fHHTtv26pY1t5t2a/K2cqCOrjbbt3/MagajdtuSmYZduXZZUz89vf2KFQcGT9nI4LjdnLxl7334ns7Y+w/xOynZ4MCQphnwOuju7LHR4XHr6x2wR4+ftNnJu9pjnGVRqzVK0+wG2B0UE6wYgIgd/dNISPD6e0dnl/Ufc9iIy8fn3P3cAt2jrj4yGpWKiCOaEujuDtId8bwOY9tASAGsc537pPTqiV3ce3Z9Mpux2YV5e7i4yMEjM0zlkSEuidgSJOokq5VJqyBELk3EBEAvckSYuORcZooV0M3TzaqlBUL8v4y92Zdc6XXldzJjyoic5wGJeSgANbPIKo4Spe4WpabVa/Ww2svtBz+4/dJ/S7/72S/uZbW9WpZNNTWQLInUwKoiqwooFApTAUgAOc9jZERGhNdvn/PduAmW1AZXsoDMyIh7v/sN5+yzz96Ay0Vr9uAzcGKFDuAuwH3JfvVkwz54CnBfUxcZyaBLR5xI2/zNm6/Y5bPTdnK0L6b8CTIdPQVrtDpWb7Rlqvbk6RMx7EhWSa4g6XBmykh9b1cJGbE7nQON/SN1BqgluAgr3tl86o6IJF2SgK223bxx09558037m5/+2J48uidwa3LmjP3u7/1zs2LJPvz1J/ZscVFMPk+wvAtOxKEefBiIR+pWVicBcjDHVir22JUrF+2dd962pwtP7P2//At79zvf1tn3pz/+uR0e9Fq12u9yg25IEHMqQ4oC/CFWlfS2WaGUaXj7NHFdb7Grs/vCHNQDeKn8AkoKJXUwnb1Qet6SzmlJnoZiJO8hghHJZqlkg2XODEgUyMY42OjG5pr3TwAAIABJREFUgbDnHcAn7uLYIfoEuBeLU2zTXmv3INnor/EiEprbJBNktD0CRxt1WNAkJIzFgPYsrlegN5JwHsRLhoP4E7knGPobEJnwcRLo2hBwX7SS1SreJl4o8TlcL4xol33rxftC6xFJFooQfDDX5wbuzAMk5ATMSBYltNslNQ6w6fE/Z3URPeVqn9aUSFQA884ZckKvuhySX4CzUUV6YR8mZ0XGEyY1ZqEJvNcT45e9O9WT6y58LR6Sxp+hbDtZKda4e27576QcLv3di4rOtvOULuQhwiQw7VOpwhh4eHRJ+3gkyS6ZTdIpi6cCBB/5rbm5a8qzEpNXly6QHQkuJzg4vVtBgOdnAuz92aYim+SZVIRKTHbKK1zHiYpmej/O9Ba5S+7fOue7oH0v3gwhXyMT5fgZv0t84WamXVNTcqjjdtsWllbt4JhzuGD9xMgDA866RKYScLJSceA+cmTJI6nYG6x4FW75OYatMO7jmZM/kwPQwdpu28bWps4kvHn2D/eV29MJyc/cnLCsPVfAPcUIQB1Jufq0SLK8job6/2k9Iv9Wqyr+45yj+4V9VmQuYgx1NrgEq0gO5P+A/p2O7e8jP9WwsdFhOzM7rZiP/Zmi7tzsnAhn7Df8G9Y9nyc5iGFef0bMXs4eyFB4LSTINAHMusIkgZMOwdT1HlruefDb52T6ijw9O1djxiasPLH1MxD79Nrxf6XOtzzA3x2/BIrzWsnrpj/ZZyQYPhXYNHNDgcpxhaSprvndfYesfu+1fP8dXzO+Ln2px3XFa9QdFZWDKLOlR9197LmygLCTBKBIgifuQXsShc/USRBPRmRHrrslqVUIU88WiIEgrITsktQWEpDtxWHhGgFmJ2kbcvcE3CdMiL2Czg9yDDAP5jFxcQIyGQfOlaSTL9KaZF0RTuiIaS/SlGL2hmIAOiWHRkb0d7p/mMijY+MCe70cEeoMKluHmXHuSaRYy5+Nx0iOl6XCS9d/KIvhAuvy1zhe4hiWe8qgNY7nHrgKXcrI0NJVCt4iA1bkWHp69HNITmi6A0SDO8zOzdrXvvY1ddLzB2BfOvc7O1pHSK0AUoPzMO4QocjvYbszLjDyURIA+yCfv3XrlsB7CD3kXcRKYrHPueQN3a2QFtHlR4+e/B9C6LVXrom1DwAN6Q25Ydjrm1tb+h2ekQii2XHC3u4SZnQIc/0C0ycnJW0DaVH+POSVExMiDCVPPcZOxuDBUAfAhw3/YnFRbHdJNCIdMzKq54KMLniLZHnkDQCDfVivVcEDBQmx/+vyEgJ/omAg38cAzHne3gXi51UGeMeepE5VznF1ewTeGf6UKZrywnHXkyrrdE3n6kvFuwxET6JhirWcQJG6D4TdBfmi+9+uAbp2h/TzmK8Zpkn0kmHoYpJ0O0din0zeIVmOoTw8vGF/+nefdNwQtSnNbcBGJjCJKmz2ZNTIB7LAHUTLmY2mw08BjlP9CcxhJBIoeeuMV/lSpUEBD8wF6ReXtfOxyJnQGzLs27DdvV0dMhyKAvkKBZufP2M3b7oLM5Ue18mGJePJBO0NfK63cvgkZuIgZbO2tmwrK0sCLubnZ6V7CWh/cMgBuadKj0wRqZSr9cfZ7GpXU/DHhAG4RxuMNk9nd3LtJBwAUrSmsMCYYICssK3W1jeUtJJ4ypRDWv/B6pK4sZ8QOujV0u9BtMdOYTYb21o+cPNKfdL+S+Y3cYCIEeGf4caxXmjJG62l0yOx/NN/fcNLp1aXtZaS2lMJbXwcZ0zaeFNlScyB0Fzl4EmdASx4maVhRBXJpFhyLLiksS8WTTegTBUpjxudaSBtZbQaQ1MWr0jA+lQJZ1HQJQHgB/DqDHK/H8llYNwkg6m2pHIG+gcF2lMBhgGoZB1t70rZxmFEz80q8OPz/58f/Yl98NEHVm/WxT4dGRmMqmZNwL1Lv/SowOPzyucUWq3cC+snVb35L2AgXwD3jBkJDOuM+2Wjh13e6fji5khzPVZn1TgQjFQN0hP+3Ip9bqjsRj++ufiJ5YbBbMoyyYNVHAx4vk8XAAge13p8BPMFKRAMujzJ8WfvUgR8rvRKm3TDmDZ+WKKsQbpMUtHKJaLctIt9gbXsZsSMiQP/BKro/zPWmGGij06wX62VxQLu+j1g5Is5NJJFaE9vK6GamZm2V165of0CtjpadNI2b3ckTYOJC4xVDEFhfgN0Ly+tSUII3X0CZrTl0J2GSQpgAPOXA5A2MDEUYWkhfSNgwtvElP+LodNjY5PjArAkk8C6hC3YQBLnWPvT2PiogxQHB1qX4+MuncPvs1dsb+3oOXsBsS0m/6VLF2Vw8+TJgg5UioCpSo7OOEWdmzdeU2saEhWf3/lcrHyun0JNsURLuM/hoUHXKYRZQ5cESTf69ufOXrC+Sr/Ytzv1Y5s9e07P96MPPrBH9+7JtOr8ubO6dnRi3333WzY6NmkPv3xiM7NzNjM3q2Di1icf22effSrJkpmpcZs/M6uARG3yvQUd/hcunNf6QjMcoLXdOVFgCXC/uLhgj758IDD/6HDPjhoHduOVazY9O2XDw4OS7mCPvffgkf3k/b+WpBPVb651ZmZSibQO+DjYvXWtahsbW+5fUK3pTMOLgbkLUJz07mgt5AxIBY9G81gJmevP90qqJ3V7AN5T6CMI4f21l/B+zFPgFkzqaOKPzguYBewt6lCRzNWBLb54rmAbcx8KwpIGkiRGjw0MI1OCFMi+LS+tKBFk3dQJgBt1sW0x7JUsF22ArN/jhvWXyzY5MiZgmWAb5jOtmQBMdCFhTossGB4Jly5dtuXFZXv29LmtrWzpfpjDdMW4zp4XPWCWUVhijjK2KrRGogvTmk6k6ckJJccsBsB58tPzF8/Y5IzrOiLpRTuk2izpEGqZ9VcHrB+JqzKFhpLWKcmkEotyScax+IZor9Fx6c9WJn6dtu0dHNitz26raDY4NGAnnabWAvFJrTxgxR60jys2MFCTvBlzZH9/12qDVds73Lfdw13rlHttdWvTni0vWm24KgPc2uC4HRwdS8qHPZ32+vWVZelcI5lBUg0bjnOX4hcddXTaoA27sQ5AS6cHhuTjMjKGgQ8Djz2ANYnRLJ0BZ+fnFNxSxH26sGxLSxtao65l6zJb7H88C29JbaoACDGAAhoJx+bGnk1NTdof/PPftcXlJ/bo0T0bm5iwoaEJOz7stfn5yzYwMGSvvXbd3v+rH9niykObnRs3O+4xJKJPWr22u9ewh18+swcPnut3v/H1dzWOz54viHVMkenSxfM2MTxi+5tbWQv/NiZoraadPX/WxqfG7IRC3eaaff93f0deCnSkvfHqG7azsm0LDxY8PmJejw9L1qdcNbt7/1ObOzNpj598qcLU0DDM/Bd2bvy6vXrtdRnRfvjrD21oeFDAGd05dAk8e7poz18s2qVzV+1/+ff/QZ1Tn3/yKdoQIT8QXYYhc+PYV5eR5bFNMJgT2zWCsMx3KQ/aZx39IRUps0YHJDIANkV00T2nTkn5QzQEUMN0TMA9c9ENH11+TjGNvDJCijCselPsBoQixv3aqi2tr2kvBXRjntAi7GAsei9O9EjA/RkYVIMUNP08ErhJMR25IeuRT0ih1bFiq2m9AnYxz0TjviTAvrftcjGHPSX7+OmmfbSwb41STTq0iqPEouyR7EYfpImTutj7YkkTz5Wrgm8pNHCf0l2tVu3g6FDkFhItYnuY41rkEc/0ts3KANVR8JfubST03AtJowqWvXSPuknou19/x+Ymhuzn7/+FNGQ5g5EU+u73vmevvfGWgLZffXzL7nxxT3IqA/1DKiIwdklmE3CaAurZ+Vl75dplSQf+7d/9rT16/ETvMzQyZr/6+BPJj/UWAen87Cf+kK9PlsQ5+OfzwzNlxoovB5HD1FCnRZoLoZUcbEoP2ND4ReqGv4WufcfnCwC7iiuMMKC9fA2881CMciuKs4ExLWesS25wKYK1JBElkEiaxHzUiWAiup84r1sAX8G2FFgq5kvbeoo91mg17QjNVXVZAlRiPl6RJA6buyRmwjvGs9aAJenaMgqn+7aDtBkdCsxt2PzWoxiQLjnGUUIJkgZJ3TDBQFWXQpJK4Vq7hCex4ULz3PFCvwfJ0nhrbcyLEmLhtGuFZKkTmqQtHsCqs+48/lcOESC/JFN621YuQvQJ4hl5RSIxJVZqXrshJewxxyEqMce9izN5yKXu5gADJSOZ85cLnwNP2r2I5UarPr6uQR4gljYUD/e9u9BlSRuhUQwhpE7HdpO8w/Nc1po6DHRNLkPj43yiLhb8FaTXLQDemfGe+jlQJqeQgkpLPm8FttNfQVFeF+Lmq3wvOnUTi1/Aigqj7lGjXD7kZVjf0oAXANmVTc0MUaPaws9Qt1leW7NG68T6iL1E4qu5fFowGuWDp3mRgGQfY/JPl+wN9QB0+dUt4h3o6mAln8KzqtOWDOfDx09sjY5/SHx4oA30W/OEzm/yqIpGwrs9m74fMK9VcOLs9WeXOuqV3/K/QsE1xQcGBd4RXxDvSPaRTvEOzyz523msy37C2IHVIEuGrNjs9JRiErAEjA0nxyetv1rVXJFect31kukqx+MLNi+ktUSaw0TZ1RG6fwQkh2ZzYqELxPYHGD4FUbgMNDsD3DNAnrfIabjn3t8R8AQo5D84AyPi3PV9N8Pj+Wzts/477smQ8fnTFhQ/y4EbGvMA7vlpAPdd4n2A8sF8T10pmhUqUHULaQm4TwW7iA6yQoCPU5iqpnGNmKR7YTkFgVTYjfvwMetKMunuYo/iQpACWV9btWdPnwi457mLcCQwk8KaYwXEkYotwcb29lwipw+5aLA6ZPDc6FPFRC/Jae2AJZC/wNL2Tu6uX6LwqlDiEEYQErsuLUr+25Q8GjF7ua8qshPA/WHd2f7I5MzMzQkgl1SOqz/J74MCgGNemmQ5Vn2qZyapnC54fwqfyrw7u90Cjhf5emdtElejLQ9ZDZ16fAwBwmGZc60C3UtlAfd0jT56+FBANTgNRS8Y9xcuXlQ8Bt736SefCMAH0BbBUFiOd3Yy/sSEUgHo7xezH4Nbdc93OsrxuRZicJ4XOTP5GuA5gDeFE4ggi8j5vnihNQrhj65jcAKuhz/8/ovnL4R9gsOAq/r8c4lf9guIj5CPANrJJV1CiW6iXWHAvJa8l7mhfTQKGFoqyrG924L9J8mZ8/y5X3ldhh+iQH51Y8SeF5I7UmSJeDmPQXrnUZDCQ7ElK9jkmOxdALxLsknPPsXn6WwBM0l7rSSZoiyZeaU4+/U394gMlE+er7wswPtQElFZLPaebgEpzdf0M8ccyeUSHsZO5VgcZDlID939Id2Hq4T4XuZFKmKc8FP8f//y5x0OCQAlHIllCru7K7NBQL3UvsNkF4u6XPKqdBRTEwuVQ9E128s6uAA1EiOfA1GmmAoA/IIFtNdcn5oLTSCkG85uaZKqrYtNSOawJbtw4YJa1AHIYArDQhMDEParDrwBfT6JMiDe6tqq2Pu8J6wewLipqQmbmZmIQxD2/IHto+24tydjRIBWwDMBywpQurVnBo+AU/pfAtW9E4DAD/Ytmk20nQDAoUfrJgT72sAcvKVi5A8xVQp9fF3CQbIEkUywMbvRbrL9SQeeP0BPAry9oztNFEo5mJiKAmqF9AMrtWOoQhWBUDa5436yYsHL1cwIEtPRquo7X8VeBSts6F4ZDkPckGWBI8OEFUM8DHqygCCq0yQ/riXo1w4jBQDMWyuTc303cdYiADyTiWO0O5ZIWtEN9fFSu1hf2dtvZZpLkutj30Qrmd8PAJ/nMj42YbMzc9JJRXddh58CqYpNTU7KMZvvIXfzo//6I7v34J4dNWA3c/jRluMMMTmky1wKiQMYgFSWPajg2tJCzareajWjQEV7okvzwAZmMwDYhl3IuDEuYvPz/oDfFJiOm17ZPmpa49jnln6x4Pp3qcAm8ysF+1+hlRVsH+Ywh1S7DVP+2OoH/pmAvyVMHVW59o2LZ5K8HKRX1+6xkVEczF3yhuBQHTT7BxoHT4y8lVTPFybeoZsSMzYAk2iOcb2wUtX10mHts9aoFnclozBlJUGlbXN9fUus36npSRkKswFSNKDw5wYvdB94gZCD79q1V8S4PzN/zr64+8CWYOigg9tq2w4GNGsr6opw5kVbjFbA3vrhkRjssA35k8lTRds7YB6HYCpQSm9Sc9DZnG5SXBXQxnWxtwk00Pyq6jqld79/aNX+ATGiOdDZ75BlefjwkQ50Agf2HuYboCQdSs2GH0qMK+CnWiWL/txI6CnGAH6NjAxpXGu1Ac0Vfg+mHKafzJ/17W3bOjiwV159VeD+i2fPbHHB5SdGAe5292z+3AV7971v2cTkjPTGa/1+8JOQ3Pr0E/vbX/y15EpIbgcHqmIsEFSvb25qXrz33jdlKn7n8zsKcjB6Zt3g5r6w8MT29nYiaeuxvYNdm52Zsv2DXTmpY/Q5f3ZewcjCswWxJHk2FJvpzuAMU/ErzJQBAjhfYDDjEs/+y3nBnJQEDRJLRW+vU7GEoBZmSQud/ENXSBVA1qN2RJ6fyy+x5unA8D17f3tPe9vo8LANDQ7p+cAw4Pxh7MVkKRHIFLV/AObKq6LdUbeByzQc67qnZqdtYnpaIAZMdTwL0A+X1FOnbfswMZoNGxobtavXrmhbWaIIQKBF10zVGVTS7Tuq6+xhTxkcqnmh7RBDJEyLq+p4Wl5csaM9CktFgWFIsAAME/CzV/E8SPql26dukboSYc4IrpsiAUEdiT6dC+yde3vb1lNo2YWLZ7VvMn7IrTAXCthgwvY7Ys+qiwEIA39k2JNMl5rz/asXYKTgAY2Ae8abxFOtwQeStGP+V/urYn03Ww3FGFsbO5L+gWGGEfLrr76qmOzu3Tt2cMxzbdv67qaYo32DNasDJBR7bXN3xxaer1jzpKPuqvMXzgpsAPBfWV60yfExq1YrtrlBt8S+DQ6MKAl99nxdkhqMJ+ca7Z3sd26KDMvfgy/2EhIBOlI4D+kepOtleWXX2u2ivfXWa7a96dJRdC+wfzIuBL0YWLNHzZ+f0b5Okelov6mzbXi0atbbtKnpURmCzs9fsDufPbT1tR2r9vXbb33v21Yqt+zLJ5/bwcGWGRhvo2NbG7tWLNbssN6x5ZUta7UpGPQpVkHrmThpoL9i58+dsc2lNdtcXvf20nLZGqy3o0Pth+cunROI/63vfUteIX/0x//Z7t67a9/71veseFKyzz+5o/OW/ZHutOm5Ubt247wtrTyx6kDZFpde2NIyMjhDtrq6Zf/zv/0Ptrm2qW6L1fVljR1gL9J22zv7trm+a62G2eTYrE2MTdnli1dtY3nFlp8/laZrmqsp9c/YKsFi4fval8UY8yQh/9r07xQ8a/+OgrVYSwF+ekjVBRUEemRRvMdBMicNSSzkzBg/nSxhZMiaSyyw9E6u7x6AGHqzgF+Vsj1fWw7gvjeAeyToIqY5gX0dZ42kPYp25txZmVCTQEkmQz5CxE1+JtZIlE9aVgSY03nL1HBzWvajnvaRdU4admgl+/XCln30FOC+GtKWQHTEOy7909tqWJlOMOIvyBi9ZTHuAe4ls9VqKlEFVEtJuLo/1V3pPjL8njpr0UWnYMe/w+NJHphhoCmQL4AWYmReiyHjP/md71p/X9F+/Kc/srWVZUlFHO7vyVcBiZvJ6RnpnK9vbtvq+pZY/LwnBsnEEHSSDPbX7PjwwJYWntn9+/etWK3ZO19/zwZHxuzDjz5W9xZGqxQjaO1P3TAej3Nnomt3k7ukoQxxRQkX7NgA7gU2OTuLfcQBJyeeeIzt0jSSDejQDQHgyMwAKGWLbLOFWVkSOf4sEkGlR2lLMDIF3LvZLWA91w3j3jWFuRVxosWa9n7KxEJ1hqdAxcQkgqVI13EAknoWveSDnhOm9vX0ewnQ1jOXJklBXXM7ysVcigF9esaA7h06W7mPxCpTh0Uyw0wFI+J7+FJah1150fQMJNsSpoVihUanr8Y0rkEZU/gQqYs8AGPkgDx3Yo9wsgkEL3WSsbfAtO9FPoiCRY/iB+IXFX9CXjSxub1ckUjq3vEitjmSjcrrnAGqESfX4nmL8NHJZJBS5zX3JCIZ+RP/hemKTKr+7Rrwat+HVKC1LCF8706WjjqvS2zFbneC3ovuHQx3Ac4pBibJGK1w756gCMTPpcfePLaicl7GiQfo7HhuRAC5OzB4ITJkaMTkDyldL7qRf3pO4YUz9+ZI80/PQKvAmbE8EDpwKH5152R+nUW+K+Z+lKaIaeRx4prXCityazOBrFRr0v7uZqqObdA919vr+b/kfPVVkMTHysa6fXb3rq1sbtpReAdQlMSMWd1QADFmAjrJz/h4Me6jI0NkBNaxZCs9F3fJIuSmnPjIjRNDsnblhweRK3ycJKGXFXqpQ5XVxQpjFXIZ4CPkD95/c21dJtsAdersyYhUeD14d+fczJzyp2SSre6V2IW6Z9xvAuhdhl+g7t2XJJw1O1sTLJ0vBzgZvAue65/Zb+T/Emz7eH3GcI+XdEH8hIQEkM94ZzT67JR3qZvEjGdM0rmdZ9rn/p6/rsS417slxE5zNMoFMQYBt/nnxDWorJVpsn/1nSZCQPf9fC25ZwLFHY8ttHdqS+1RMX53e1PAPWRB9hmIeWlvIo9Je4QINO22gOjUCUieBGYnVYLcOvWO+IAvAjsRy55OM+1b/kOtySTBTHdVSN5IKqeBT1VdHc3OsB+zJnnTId0kEAOrAu7JJYnxdbecefEI8+RVr+t0J1n6WR6z8uJSvCYrrsS8yHl1cu/k6RBqJQ/z+LEwT8YNCcj5s2cFnDM2jBlgNuz8ZEyqs6FSsevXr4s5zx+IjJ/dvi1wH0yH+QEr3lUDHKBVzh/a9XTnJ69MroWcmKJAkuIhZs6z3RlXcg9JbB4eOLguAN4Z6pJ0iWKmxxruzcZ+AeYALqPiNpJeeCBU+gTOO/O9x5n0QapknaojTV1lkCfDkDnAc493AmyOAn3qNs3Y6nm5St/yYtl0QWpfRvm1kK3mrFDjctLZTPRiam755d7aPyCnjJkH0x0nCY3Clz43D/bndx6/NDeFzsgYad+J605n21dtXX5vjtlm/mSRgzhw70UONWAG8cClr7uxV8LHE9lXncT/2//+f3aYvEwWQGsMNUnyVaVPLsK5FgM5naeRCoBLmnK43aY2BdgwqhBHJSwLImDHO9DurRj9qtD4Juese4oGuoY6TAFnKLNAWADoMPFF4ELiTnuFAtZSyaUm1I7c63rBBOBLS/oi0T2sH4hRMTgMO74WsiB+nyTVsMv4bF4rbWrpXfs+4cChs6hSxUragdH+AXjJddCaR7sqB/bhIaa0AGl+cIsIIZkXQM9wmW8lE6KkCe7guhgEArud1e+Vel4bkzLaQZN8jwebSePSwQ5JG9CWqd/3z3dJIQ+cCKAEsochsYI+dRt4a63fu3saKJhPeojR1q1Dg4WNbiDtiBUAa1/gQUjzVs12S8xVdTEIMG/6AuD/o3NDwG6vM7q5TrHpBd574cKnWwqwYgHLiDWSOBYW7a29JDvpZjsyJQPcYHMSKE1y2qTlC9DY2d6wmwHI0RhH3358dNyqlarGTUaStaoqmoBUXPuDB/ftx3/2X2WseRymn1kyWnBJGoE1BYpRXmFTgE5gGl0A7gzt2llikalt1Q2nZHiqTdj13Pf2Dtx8DjNbgi8q2phNibFOIO2dGjK8UBsk7PuOwNsC4Bft5on5ldPXzVhCqZU+EkbAKca6vk8hAdZTR0yrhPlrA1chIIpPLbNiT8EGR9BEq4qZnqRyuH6fQ87S58DR+zDudZgimLhUbADj35EhaY85qx0DlYPohMGotOsG75VH5qZLHcC2honqbPIRN+4FbK87wO0dAi7ngznq5UtXrFYdsF/+8tf29OkzaTSTMLJ/IHdBgLG1vSmTapgM7iPhOt/eKprWks/D1D3EQSd9e9q8+vtVKEpsT/YOAiMq60+ePNU4uPFvV+pIa+MY8LhoF6+gnfeWjFkAOPkd2uMoqrKWaP1l3JhDC4+eSFaHucH9emDViFZ5TFYqNkonRH/Nni8uynyyp4cDmeLqgA0Pj1tftV+B1NLGis2fPyfZIa6FNjuSRtjpaIZ/6zvftb5Kzd56+x27cPGy9SPXI8milj15/KV99OEvbW97Q+zfu59/JpkLzAUZI8b3jdffsHfe+bo0+1dXYQPsKNjxfXdfc5vXMReQnurrK9vy0pKkeGok9kODtr+/afW6By/Hx2gn0maH3FDH8EShG8oDQACZmlX7+70I2DGxXzFKomDEOJO0qKAY64vNxxNk5KKcIcUzvH79FevvH7Rnz17Y6sqq5pQzWFwqoa+AzNaUnT9/Ts+ZAA9d783NbWs32zY2gfEzbHwPphR80zJ9DOONAo/LH03NTKsDhIAKveH11XW7/+BRBLM9Vm9iYGs2Pj1lr73xmoLxhadP6PkU27ips6al+ddXrtj2zq4zVCkulvu0XigQUTQr9pZtd3vfmnUYrF54Huwf0hkGOMzZj4Gq1iwmVGKZl+38uXM6h5jrdNeQJFJMXFle1v3xs9pARZ1srEGeI+MJ6wvmooAnMWoxlT3SXkFhAjYwWzfrpgUYgME5Oss6L5xJ7GArupkuibK2sSbQmI4b9h4BAC2z/d1DJSaADlyzOiFaJ1YFnBsdtKX1Zfvy+VNwMJuYnbJipWxPnj2zFjIUGBqftGxyYlwAOjJMsJlkktemwIukS6/d/vS+FXqa6joZHhmzo3pDBAFabAm4WRd4Lly9ekVJ9S8/+KXOtoMjX1Nc8/7BsW3t4IExIL16dHkXnjzSvKDtXVIkyKmpVfnEqv0V6/SciEHT0+61c+fOWk9vw3YPtqxSK6r4OTo2Ybu7mDGt2as3btpbb79pqyuLWjNoBMP453yrlvvt6KhpX3753JaWN+yw3rK+/n7evzRIAAAgAElEQVSPnfb37Orly5JAmhwbkZEweh8UTB48eKjgHwOotfVV66uVbf9o3374L35gh8f7trqxLC3g/r5BOzd12QYqg5oHtOTWjw/s41sf2c7eml26PG+dQsv29n0PWN/Ykmb7//Rv/r30ff/+7/9ewDcFDmJtiuqHB9iOlu1gr2Ebq7u2u3NoA9V+Z3o2KUCleCWy7jyQEKZ1qeuQmELJh2jzHpGksyqB9SmpSN/XmSPYNCXqCbx3oN31VD3Q5z2cfELnwoEKV5BLPA70Aja4lxiTEYfxqzDQAam4Hs5u4OWectGerwDcr4rx3mw5cwqgVjFW88TKGIZShAqN+7n5eWncs65ZQ4A6YkoB+rRaYqVWkIOACYtRIxrhHfTzi9Zs1q23XScQy4D7D57uWqNQVbEAdnX9GOM6vC4A7Hslt8OXF9lK1mj1WFM65MQHzOOyHdaPFCcKoGIvAJyioxbZh2P2JI9L5aGDLnrcCzEdcSSDJ1kRGfn2WOuYT3Cgk/Pw1Zs3bG560u7e/sQe379rB3s70sGm2E93mwzYR8ZtcHhc/hlNNKut4ef+9o4MzOhcaxzV7cb11+wb3/6e7ewf2ocffWpbu3RF0WngYDAgimJsFXeBPlNi5+agDuMEoChJA4+rfW452JES1piCHlhkOawQSN/7BUCkopHrRJeLBf/CZLLs+ZRiQ8XLLhenmRi64gDkAp14rwjQdS9BwOG1WSGJGxOfyEk4XuiKuC06gwFlEuDJmSTp0/CRcrZ4Yuh2OyYokALY65w+PhZxu3NCnNzWfKC7T2tECj1eNHeSBAzuaHOPYgMFHp8S3sWgWCoKKK7dHmbBmaxFkhN1hq6zqwFPU00hMb3Dp4l8qthrFcg48iQj//AOh1Ih5IX0gFIHQMjEJA3ziPtdmz3yMGIG8rr4r+ZDvC4B8Jzf3ljgtHl/DeSn6ADHxydMTf13/F492XdNa+V3kKHI9TL2Onkf99hjBeIa7UGeP/nvuKyGxiSeH7/r9SUfWwHhmqxq+XApp1QUilwxwe/+i5G5BXPQ9zm/Dl1rgObZfipgJViNyQRVBRGP99OcTPkuzzDJt2h2N9FPpyOlSyBLRqWAp4ng4trZTpjzjpaQIgo0lGtgnDDfFjAJk5hiXZAHNvd27Ne3btvm9rY10IxGArdc0ZymG0VdT8WiQHvM3aUtLt8w7wJXQUnkEWfnSyJQ9Qm6OFzqkHEl/mZ/FFEidOJl1Ntui4ABKxhZXsYD7AZQj7nAGqLbFRxha2ND7wfWQj4rRqsKwxRNilat1BRzXrl8JQyTvbDjCEAAZJE/ZsBUSvATjhrnZ/p5PPacxnxsbSkPzcPzjqCn3TOexEsHd3rj/Ofk2NQvo/3+276/5npZsvvJn/kZyJPDDlM+r70yvfnLIUV+TDLgPhuhLkqZStXx/hmDPJO/8nihuwa6oF0CoL2wG1iUij9RJAuJaGI6DGoXnj62nZ0ta0FCSgVJ1rDOFc8/dKYWIJZsa28lZpTELWTBuBSPQ6LwFd0+XDd4BX/IsZI8cwYwJvA+6451nKvebNjhsXea41cDeQXpy/3DI3XJsK6mFUOP+PmKJG0aEa23pDqRxqk7Nxznij0yvDry4CrXls6GdJ35/5JDsL6QoUUeBryR16OaAaju8r1OLAYnJH9MuSpXw5kLWXdyYkL5CHEsRrfI2AizrFbDGHZC65wvJ+LS7T6oPIH3TxJDwkiQtG02ldvzHvI9ivNXnS3hFZnY7g6qg3E4+z0rSMbcTcB11p0Wcms+nzxuTTKQ3deG9FA3MIlgotsBcRps7/pi5ldAV3sqfj37YTfOyfopcuvPSwQeq6S5nhWy4j3SGu2u/e68eHm76gZVjtl0az/5v59mzqfKYxewz3bDUwx7vpvkyDVDcxjbaQa+y5w7494l+NQ1G2a0/N1jHY/duvO0u6tmMursa+//4u87tHUw6bySc+gO9FRqAryHOQyAREsEutVitIvdSJDjh6Tr3xe8chyVA2mRKwAJ7SnJt3hQS6WBAwaWnwcYxaiAHehaWFB8bjJzZZK7HtOEmytgqqk2MmQhKjY8MqyFxl0T6O3u76mlBOM0kkPAH5gptX4YuxQVXCsp6dvzeTI4lAQOh6O3I6sNKAIgN6d1iRGXF2oIBObvOnDLFW1WbFJydm5QwfL3caayP9gk0SJytHT0QtuUoCaMPaU1F6ChG9x4oMVp6MGGXz9joKAtGQUDOIWERNJ/dFG8MG4LwN4/xw8JN8xp2QnPG8mCkOiRxn6A6zI6jXaNtKIAWWCUqqWm1jW/oOghtjnFDVV7/VoTGO9yQSbdQNeZhM0SQSE/CgMIxsBlj7L6fxQeeL2D3swdJA1gyQKUqO1cuoCAQG5EJcMgtSu5YQr36DIbJmNaGA2wnGemZ2xkeFQJjACl/poND7l5D22FzLtf/eoj+/O/+HNroIUOECKWiwfQSZqH+ZWAe+YAoDpzr1gGwMVB2r8AKd0I0/UKtWnT9i7HeDfHcFOySEwoagTrJjMU1oHs1TwAkuOjE4H3ROQEi3wO4+QVPQewfP6FFJHDDNmWSoLCBMPwS0azxMsFB+qZK6mdkn83GjCIONBLNjhc0+epGBEBeWoP4lqTk7Z+R9r0BTGuVelXwtnS77M+MRcGyGU9sr6SnwSf70UPCjI1McMpqtAZhLxXsVRR5wwBNGxdpKt4HexVZEPohkHrvtls26OHT+xgH530QZuemrbpmWnNWSS4kMjZ2FgTk8HnkrPSfOtO5d4EuqTkqChgHn175FGYcy6VtOc6f0dHYuHSTcTYs5/xxTtyr9wDRT7mPh0fFy5fVjDDzylkrqys6ncZtzOzs/b6669LnuhnP/mpPXrwSPPCzek4xHnGdHp0DHNaZHUALTHNhMHN/ZdK/TY0PGYDAyNq8aUQdXC8b5euXLL33ntPclEwfT/95JY9evhYLY3vvvuebaxt2Xvf/La9+eabdmb+rLe3qwMERvehtO2PDvftxz/+kd35/JbAOjwDDgFRrMdm58/KOJFk4bPP7qg7AjYq649nwxnDPdMdwTPBRR7pDkB+zf3mhvX0eoDDPW5srrtnRKUcwPyOxptuGtYOa/v44MjKsJgEBDDXPUFEB5RADOCZVcDz5z1PYCgcAlx1rNTXI/Np2PTbW7u2tekSPfgj9BY6ksC4eO68AFvWM+AmQSBnGHN7dWVda4j1iZQUhR1kcnjmrDsKBxQLNLdLJRsfHVNQh9QL+9+DB09UVOmrlq3N+3TaNjgybJeuXBYb8NHDB5qno0ODkqxhzQCAsk45o0na/Kw6EfMfE/WDvSM72gUcPlYRkLOg1tevdmnAeMYG8BaNdzev9iLdmdkZecwgpQO4TDcbexSFFs6JJ18+tlarYRcuAe73yqSUQhiAzje+8Q0xF3XeIG8HI1eycG6YhWcNASuJRKXmRWCWHFqYXnhGEoSCN2PlhVH246WVRXUiTU+57FRPpygZNGR+OBuQJqIIJ6miUsFGxkesp1KwjZ1Na/V0bHJ2WsnF8vqqjGwl59VDweBYez56/7/66EN55bRbPXbj+nUbHx2xzz77XKx+9pq9gyMrlPqkuY8sEzHORx/ctlduXLY/+OHvSQqJVlw6APHlWV1ZdgZGC+37ISuVYLx0JEuzsrRo9z6/b406smAlm5yaEMt9Z39H84juIp5LrVSzi+fP2f7Blq1tLZsV2zYxRcfDvoxBwboAKzBwrvZhAl6ya69clr4wgMC5M2dtf+/IHj9asIePn0lnvzbIHl4SGNXHXBwasfnpGc33BkaHzbY9e7Ygwyn2Xa55YLBqFy+ftZHxAdve2bD5czM2PjFihd6yTY9fsEvnb0j/nrhxZ3fLbn/2iW3vrNtv/8537eNPfqUze3pmSusbTxAkAWZn5u3+PZLQQ7tw7rxMysVUKvXb6NCM7Wwe24N7TyRRVQBcaTasLOM/znSPc5y5G7INccYlDyZAUI9nItGJ068bpzkAzXMkMVSxSSARh2GCArrBdTo8NbcjZef5snaY+8xBio5K0BJwD1qm64325WBllADdVCAwAfPSAge4X16yxdUVzVlnezuznrgKs/U+pGmiOxXZlCkMxQYHZXpG3IY8AlJVSGYQq9DpUmZ/pDMsdMBPAO4BRAHuOwBGJ3ZoFfvV00374Mm2Hff2iZhCsl1vtmxoYFja1TByi92GUOqIZoUKzA43g+3RZPQ2enVEpjwwZIeQZQH8TiSNYLZm8YZ+zwkZYviDCUJ6CSVgtLVhwmLWfeXyBbt+7bJtr6/Y/S/u2MKXj6xOsQyJigYEiqIKVL1FegQAqZywQpGMGPb8+Yt25dp1GxmbtBdLK/bF/Ye2f0gnkAP1xALEhu4T5WBC4gc7MJ7+lbAYYmyA/m5bf0rKvGs3zZjfwHocfHIB8UgI0Qz3oi9nC51osL7Z451J6cVkaksQIHQlJJLqxPToJWk5exGCIksg19K6R7bI93onCnWJSlwG10t86lIy0catZ+MFbpckcXXmLqATpm4yjvUcwv2+vGhNNw5jz0fTvUW8pucbeuacCTLHTQaXzFeAZt2bVzUc5A7zU2DYMIFPIAdSQAI2yKOIexNQqLVNt4FLBql7W0StuJeQb4EVLVkmmaQiH+O675xj8hhDHkqdARrhqLT4v9O1uawpJqptoxTdkhlrkpmIDptoi89010PLXYz1ANUdcHFvhGzfyYOCXu/JAG3JvIS8nZ4nIDLFrjDj7XZHhB1mMthjvYTvFr9HQdeNfSkQuvRQul+tgFyhJxGzNLOTxE0O2BMzUxMm5qhYZewPXnhQt3gexA/z7IQE+9zy9/ZwHF8QyP9O1c2KsDkWdIJ1fGangm0A93QMps76YN2rMyAk1QDiZbZJAt9bsP2jI/vk9i1JPgFyI11G7MbPAe7ZIz0W3FeXpgPvPjeQewQzQeaXM5EzgZwmEdQgGvAaxgdJRQfuvfvTzbUpHBVtcGBIetyf372rZw2hh/ibmAdJ0EsXLzqBig46aef3i42f/E4y77NSxUZHxuzq1WsZyUlgqAYstzclMPX0tzwnCjZq7Hi+X4ntHvt8KgDk3iPlnGm39Ld9CbAPhE17ZELx8sBbF4HrYt/dLC0DouNbuf+kYkF8Yr4IEHutF9+7bOCXQTi/7xyInHWJhHntS/eSP/O6+3kApHFvqXiTB8OjvpT51nnzU3QGhQE4OBTdZXg4rq2tWBvzztSlLrayA74qfPf0inSTCJqQLjNQWXtpNO2HxJ3LcHltRfklnYTymqOYmnagUEWIwhPflZ9bw2XVUCZAHgeC8NjEpGSlAO4pYOI9Mz45ZeOTk3o7z7K9uCzMIsD5l4HiVJjpYiNdFCOB0orHkiZ4YF1pbNMz4P3BPJGUEVG04zkd6zf5AWSvjQJxXrlAuJ/yrmPJUmEO+8W9expfYlBkva9evSoAn/fkdeSuMg+m2B77ogi1SAqGn4/mVkYsyVHI42F46JFiA+/Ue3mOdudcdlRkRbIIKnI/iL8GMdFXf5K668YgLouVXxex6lNnXvdUygU0aQblP657fvm15F/zst57+j1fb93r6o5B951T4cvfLzsrEm6Trct4r6xzIMktZReTAfTZLM/JZKaic5KJSp26niuHh03gnDorc3NRMWOmlx8dNHhGBW7L53l3jXcHpGetvry0V9z54n7Hq4BRpySYj0mUtiWYjRxCtP3SIp2Ma5OprVc2/cY5PJCJAajisAccUJuggD7AHcB/11hz9n2A1b2F0D4PJnFUJ1y3s6CEnolfG3BDAxoiHVh2l2ASFDRvUzUVVufK6qqSQeQv+Kr0FSWfUkJWpeDVOMA1EiwHKaM1SAOdJHJiqkSbqJiWoduUWh9c49JZDixKgELY9pJkCcBT4WzEz846Jhag6kK1PbFpYGH535NrPEw7B+75nxvTOA4vG6ZYNX56RrNtmBN5wYTvpbbErECQDsk4EL2VCmC9KUZW+iNTJpgCtIMWXaNTrt+xgRF0ONN5SIxUtXKEazWgCoB2qjLpM1JSoBZb2OnO1Hc9LEBq15rjdTAVOCDEIueaYmFLkgm2WNk1rNEdxjB4a2dT+m68trdEsSW113WZdC734oeYey6R1JiCIHSfJybQ0x7ONFcB7cfHxwTcs/BgNPz8Fz+X9ilMB5K+pN0l80PNxzDHDaYKhRsSlEKl10oC7l3XCnY0YB9gL2PAvGHOUgl3KRVA15oY+NKIlZ49LCV/Vj6uAcALkCeJaEsGhf8ymErsssDQWeduahugfdJvZKyUZHhHiP6QjBfdcIZ5wB/9PoWKhncriD2MDEyV6jLyPv7seFZJsiDJOaVCA+9DsYT5rzUX7Wt8v1ItWG3AfS8Amb0iyWe7Zp/0vmFkyeC2oc2PYp2b0h4GKO2yADxrwFYHSg8kmcLvencC40QCWJTmOkA7RRrAI+RokMzyAkdT+4vLGqUk24fHC3CuZw7ISGCM1jwAJXMI0DRV55coIC4uKUDAsIZACdCewgXXxLMnkNeakaSU61qmqn3SnkPXnc8FuP/hD39or732un12+zP78Z/+WC12nDQEBA5CU2CtS+Peq/dlBUPHenYUQPqstwfDqh6NCaDm1Jlpm52fk0wPwDrFgs9u37GVlTWBum++9TX75nvf1FphvcIoYr4yvsxjpH1gKQOW//yvf2p/9md/Yve+uG17u0iV7aiownwAxHrt5qv6XNzoMc96551vSMJob//QtrZ3rYKEWqFgi4vLKt7I0GZowEYH2tLBx8uAguz62pqDubSMUuRpHPuuGK3GnEUngOxiimLYS3ugA6Ww9Ql6YVdD1VZAioYsLZR7+yrwVvuc8VBBnknyRkWNGebjlWrJLl64KLCbM5F5z/uxjl3XD3PcNdee7nVZJOYla3V41INDwG86KcRm65g0Sm9ce8VuXnvFrly5aj/5y5/az372C2t2Tqw20i+G5O7hnpi10zOTAhr2d3et3WiKXY5xaF+tmhWI+Az2D8aasdje2DLEOMrFPltf3rSjvbprug+N2mBtyPWSCwXb3Fyz3a0tzWM2A0Cxm9ev28UL57Vmmcs6B2VSdGAXL17Ufayvr1lfjWRwWDEDxSb0GL/z3e/YyOCQfsd1Md1zheAY+R0KXMg8ce2c0cB78pLQ2coZWVB3EXOcDgIlJsVefbYK7NpLXE6Cojn5CsQA5hvrcHt32za2NqzV07bB0SE7QUeZjp+Bfjs8PlKiOjI2oi4NHuTB4b7O0cnJCQE+7Avbm9s2NjpmM1PT9ujhl/JIYN2dtDsqDKFZOTc3J93Mjz/+VHsWhuUAPrS8AqSyh6ODub6xKZCvWMIXo6z3ZhyoVwC0DA+NyFi3gj/B+oY6C+bPztncmVl1fVi9bXOz07Z3sGXPFp/YYX3Ppudm1FVTLFYNSBZZLGipmCHv7x/ZN7/1pmIguipef+0N+/ijT+369ddsZHTC/uj/+i8yP0Vfd2xsRMD9wdaWfee9b9vI6KT95Ge/cIkoa9rK6jNrd46tr8p6Ktj0zIR0fy9fuaL7d4Pssg1Ux2x+/rx9cfeuPXz0UGtsbX1F4/Lv/t1/b3/7t38jKaJ33/uGffOb79mD+/fsP/6v/9EuXbpuJ/WibW0e2tjImM1Ojwn87jQJwmp2uAs4VbKTk2Prq3Rkhk2HCpUtCsO16qAzuYWzM5McrCPcodNIuJPQsIzb5VacYhg7YKNuUTpNI34Ss4nigNRdukmHAKgAiBI7LA4IzcO+QskaR0eKUStVuv6I2jxuE7FZcTCdKKgcO+PcpTsAlXr0eXQmPn3xzFbWV+04pPfExJIUBAkyhrPO3uHaODdm58+EHFNRQA/rFPktCnXSb251rBrGx8Cg8Hw5+3vQvD85Ar03GuJ32332y0er9vHCtjWYVxVkwlwQg0KgJFlkn+MdkQxpC3Z3FqiiZR6SE3mgQ7IBidTiDNAElmgZK/5Obe8h1wIonqQfw8MpMaj0O7C0ezo2MTFm11+5YmMjQ/KnQAJvA5+rlTXXew2PTeYHzwUpuXPnL+j8wW9hedU1rJdW1+ykRedmv8vwA2YDkIeXUEQCDlBpDCLmzLEzlbABnIYETLzUr0FmkzkWW+ShaX55khZy7SpqONOf54knBoCcAAA6XZOEH/MDSW1JuGDsGgmsWxwlbnHkUH5tCYTF6FxACPla6MKmThLWAWdj8mNIbG51sEQrORrpXlgIjfYAkIlXARa9cxifEmeecW67oTRdICeSY6mSC5CwyhMGryuknTBVdFkpOlgoKOGVC2tcgBSAuljh3t2qLzHbPGaTgW9KuqIoIXBH9+hrWWA5xCwV0JzVmhiJjqEwLgD/fE4UKLJQ2fWnk2lqInwhKaMcNQhg/JxzBnw5sXnldxHgpwPOIT2R/55DJR6W93pBhXvVdescdLKMx99RyNBrQ8IngHtnqHMy+BmjMziQQUnRKUHlGilsIsZEsaZjO/v79vjJglVqNbt48ZKK28wFxt37jwJ2DbmgVNoUaJKTolF2nQPQkoloUrZ2mYco+uTwCBWRYA8FYOkQb9obutrgAv5iPgfUlBV3sqQ2YkO/Ns+PWdfaoVQQca37Yk/Jihh1h/yVSB/ELaWCTB8/v3fXNra31EG3f+DSiiRDkPaI/S5fuaquP855yRHF/IC8gdcNuQayG8qBZPjoeTf+XVOTU4rXv7jzWXSSdJQXEFsyT8kb5s/MK+e6/+BBdFX32uH+vs7WixfP28ULF7RW2fdl1lvzXNJjKghx7oUAwWl4cEjAPbGxigTOKMxA1Nwj9kLZqcH0fyQQ20Em32deguFzBdsc5ps48S9j9mleBq5E8dG9W2N2nSoWxDXEdeVqWtmVngJ+M5A9d+3B5s8YwLn7yFi0CYrMCgrpXrvFC7+sl+88Topc3PAyMzeNYV5mJM+6dbkp38O9YOZfifR2sLcnj7alF8+Uu7K+yf+d2RuFrngmMtpWrONv6koAkAp8//Br8dhc9xJFeeax8u743OyZZ7rkTpTid4hzAO7xfyBPRO4Q3ye8joZHR1X8QkaH8iadgZPTs9or1L2l8fOi9alxOgUF+xjn8ZeEr/kc8T8ex4GbeTeL3jvIqry38jmBpklKOBU9ozApSVQ/r1JxLcneiNAbnWWMi7TlX7ywu3fuOMmuBPFmSnmBNPMxgA5t/fzzdnKsK2EI5TtluBv7WzYuMb/ycYMj6T5WCWxPoH5aARFLaFqnRfqV67j7zWy65nwG0ve679Gd6/lCVtqjfTJl/3fqE796laTvnt5lujHRb66ltPq77PjTXSvdddT9fn6M/b2/uliQaob+89PmtqkbMY1pwr8cA0vrKM7ZkOTMiisvyzgFpuSPyeMGlwjik097nWo079671/FqQLdV4JRGIZwEBS3R5tdsiCXF5pB0zgGiSJIFMIol7UZ8qdUSRgKHyOb6hlic66trtrmxZTtb286uRzNRDuldoNe1mLwSzx8OMoHuMj31LzEn0Hnsq6hVHp1EGeRWygKTYPthcruzx+ccWKVaFgPbNSGdreRmkLT9Bps+hip7CGLmO9OEZJ73pUNBerwBUHoA4oMs4w2BGq6h7gokPr7OhPcgR10IAu5hygCYMsYEqv47ShT0/CM4FdPeA0QlnXHvvlT9fVOy6SwPj/j1GdqoQ9c+sW7YpIMFooCXQBC2OomYwBs3JmWcgwDhhhTRksNdJMkXwFFvA3JzxsTwdHDTtfvF6Ke1MxnueuTqAKX0tioCnlLLq5jWtJofA8QC9nSzIa9WuekZv9+C/Y72okx4o+gicD55CfiQp6qXRizN97aJmX316iti/lKAIOgngAe4B7jBPRz5I0DCn/zsJ9IbJ9BiiPlMLerI3tR+mjSq4iGxCJl3KDmgo8lhigwIYCdBMPcOc5OiGACWd2t4xZYDVTq16kDxQzO1x0sqR/OlW3lVm3nMMQ7opFOWWPmSDQl9RDFfomtGhxzPqnFiJa5VDx3mf0lMDQBmpKkAyCm+6WAH2KyikeZdM6omHyBhAnM5EiK8Bsr8jGy3RwxwMcPCUNevwbX6CqUezTne++CQBM0LAyW+r5ZSZ5Z54cVboWFo8fzcaGbHtjd39TwGhvpVdEGiAINfAEU0zmEDQkbv7UHfcVCO7byG+8XE+sXz5w6E0CpbBASEceyMsnQwKaGLhERSHm0kaWp27sJ5+70f/J6Cb8BbOapvbtmdO5/Zxvq6mPSXrlyRdA0dAukeWCewsHkujB1a94BfrCt+RvGKPUdu9M2mjY2M2L/8l/9KsjOYr/75n/2F3b3zeWYeylquH7uUjACNtqkDoCiZAkApmHesHwpfPgfLtT6rDWFCU9bejicABS06RtBsR2KF+/rBD/7A/vAP/1CtuszR+/cfaD0wR9966007e/acCj7Pnj21P/4v/4d9+OHPbXdnwwbQ0uur2P7ujphDN29cV5fU6vKyiruwHQHWtym4riEJxGgUbP+wLtBjfv6szZ+btzduXrLP735uH374gW1srGpO0GIvg659jMbZ5/sE9LNnIzWl7iWBByf6DOYszxcgoX/ADVnZo/BB4QsJF86x/oE+ASRIEnji2GNTE5N2Zu6Mnh1FC+nWH+yrAKxizMiwzjEKMQCuTOCJyXEB5yR4mDIxl5E5wRAUz4znz567aWSn1/qKFTH437h501555br91ft/ZT//m1/aYaNuk3MTVh3sd8mjgwMbnhy22elJAXKb61s6wAdHBlwfXlJAzrIiOEUqZ6A2oH1vY3XTFp8u2frShh0fIb1UtsmJSZuZhEXdFqMbA+HGMR1ALUmr3Lh2VQUbtPwPSVb39sLUqqS1xbkAq4R5zFpZW12T5BR7IfOHPQKvhGvXrkqT0c3dnbHI3sKaUkeFteU5c0R77R46jmYTYxNKMPl5teLSMeyD7EfynpD264nus37oDLWR0Jpnr+R1O3veddfu7VgT7T522AAAACAASURBVHo6tGj111EsCqeNTowEI7ij66Wox97Pj58vvLAnjx9rLc5Oz9ja6oaKGTxngu5KX02JKc9F5uthdI9plMsFnaj9FqCQZ8r+gGH2wSGtuqsClsSiOzOrMZYhXW+P5hB7Addz6fIlO3vunH3x+V0bLNcEwKITv3+0YytrS7oPjnB8Uc6cOSsm3e1Pb0nyiCLAXn1bxsFvvPGmik/Pny7a9NSsjU9O2+Lqmq1tbUqDlHV87dIF+8//6T+ZNVt29dpr9mJpw569eGr/3R/+ni0uP7Lbn/3KNrdXrESHVsHkF3Jm7oJNT83bzjb+SIeag/Nnz9jB/q664gaH+rW+vnz80C5duqC9nGSGjj06lYgN7zy+Y0cHLTs7e83+xR/+axV9/vr9v7DdnW37H/7t/2idZp9tLB/azuae3br9sXU6h3bpwrwNDwzb84Ulq9ebkoFifhHT4ZXSPPE1hzlzpVzTF3OCzp0EBgGbK15S0pc0SjgnQpO5UEQa3NpodOSgi8S0ySeYfE9tzweHNlipielO7AoJgriBOe6sUidV9PYiOQOBxT/L2XIYLnpxib3q8bMFW91YlwyaF9UdMkvdTnRNsa+xL7Gfz56Zs+HREcV4AL3Mv4O9AxlQUiAqYBarQw0zaM4FCoctK7SOrdQ60h7d6CnaVrvPPni4ap8sbNhJqYrYdehAJ7NIl84UOSQ4k8659pRDh2NCUrqqCJFrdRNsT6i7LNrT1DA6afQp3bfNfxrApLptwtoONrG1JYk5PTVhZ+fn7cwc62pU65fuYfbF/mrZrLclZvGLpUX7/PN79uTpgu3IG6TXyrC/RShyvX0CuDZFCczdRYoJeRQSuijCaD7lmJr8WqenEJr/CbiMGaTKjZtUKiYNA1PXpI/Y3+XYMyACABuwHgkXgecUYSIRVzwfHbjkOPqfX4yAbpfncY1b9htnHqfY2CUP82z17o+9fVsgebDbE1gv9reA8xOZ3EqiJljs+gyZqbr8nEhIIYTg7wX261KGJ/i8oL0raRo315VvbugpS2YNgIUiPR2pYboYIj6ZrnoCCpCbQs7FYzVkT8iFXP/cuwJ4FpGMBwGb/TOTVpHWezDlkqyWErLoqnipsyDwIB/PGGtn44UXWACR/lyjMJCY6oFreM6svo2sY8HvJ8nOeEwthnYYnTI/BcThFxHvTd7pRcHuw3WgO+SLRJgrRweR+8cw310ixXtLAcDlKXNyYutbW3bn7j0r9VXstddfV7ysZwyxJZPdCRJOAuqzvcCvwQujQaLS2KWOb0KkrsfDy6xrLyxILC+3JSRAI0OhdL0URFoq+p3eaHwlxP6hZx7bk+/+sRfF2HQT65Bnje8nyaESRumr9uWXj2xtc13yX3SQqEhSLEqKEcNaTCWJRQHuXRrTC1HgJMQBFPTvfnFXcSc3psJWu62YbXZmRmP82a1bXtgKjxJyN+YkxrOvXL9hSy9eiJhIDAsRjO5U1skFun7HxzXe5I3cISQmCCaKhdXlCSbjBZGRoRGZW9LBDEAulnOS58iddb7N5ID7lwDwtOPnz8f4lWzAu8B+gp598p8G/V5isydCWLxLnjXdfZKn/6a9Jz3nAOXT3tC9zjhOMh+b09fxMrieB//zmFn+2l/++6kibFziV4H2vsxzJMNcjplJ5aiAFfsJIWvsbcxtch+8XZDOZM8kJoZ45JI55C++MSXwUfraFJOFG4UBcoYD+v4js9m4ZnIacuGNjXXtN3SjknsJDOdoDAkedeSHxBldcMzpA8ismC0f7Fup3CfWPUx8TGsB7vv6a/Kggf3vx3xIdMUZ5eMVBPS0V0ZxJBW+E2FQ6Fo2tXzfVBEp1AJ4n0S+Jc+VsoE6lB0o9fouxrhhUB5FCJEdA7tKKhFSikDxAWWJ5olif3LChw8eeDcy3TMU2ebn5QVHTgrGxVimeeGF1+hsE47o50O6L53BqWAV8yPN9FT89bHpMu4dh07zP1eK+g25p/yayS0Wv4pYHPm90r/v6yoPu+d6DrNvx0GYX3T/0GLNvn8ayu+u8273y6kCXFxDBtj7Iuq+W0yE7vglgknX1yp/G92iRCoYuZSx+490gfhU7H55gNL3vU7RjR+69+FkcY/BPN7r3k/gwtk+kNsDE3lD6yHICF98cddr/pnsULdSmh388SABbmFxAmwpAYGB0UFvLbU49oohwQHDohYjRNr3ZTGJ0CuWjuTisjRxEwMGQErgbDA+fF64UScgPOAoru5McNcIPLEGiYW06Jti+JEQw9ar9tf0O9JrP8HRGoOYQ4H1wyNDkkdIMjmNhjM0uXkWlBy3Q8+PZNn177lfl9HBDI8vNjASU+kCDzijkQcMMAToCujs2ls8HN8MGBO0qN0AxieiAGgCJjk0t61Zb1qj7ialmgSxgWVJjWKIBNz7BBWLPVgyAmzTBhcGQID2hYKDoXpPaUMGwx4GiQyDwzBLgK67iLPpy3QV4V2xnwKAR/ImNjCuhXuHjZoY1q7H6ImHtLmiNdyZzgDsTXUiKMloOYOBjVCtv2ol981eZr5haJsqnX7AR0snjCttZK7vxQcBOJPQquOX8RS7MzHDPZgDMBaoHMUPWLSwSGC3EtzA4mcOMx9gNmAoCvAGqPvlo0f20/d/KvYlbewaFdospV1NwcMr4PIFjs2NAwFGOiCgZGTCrNA36NNjKkCeVil1dLC5+/jC0FfXRbTWcm8k4oCqAu6jSueHUtrk8htHF4hIh5iWvEgiYcYVut2MF90rrDU3xQqT2qJLWbFmVFQow7asCFDiualL4siBfZ6xBwihWSm2fkvPBmCez5THQAsmPYa+GC+5VAkTtFQpqgDne4IXe5pNGLhJ356gxI1XAQEBDLmmvd0D293a1/tNz05J4gSt6du3bwlg4xqODgmUneWITBcmTrCSmb8ALWsrq0qCihXXmYQ1DMMrH4BJGkxMfPw0jlVc4vcvXr5oP/jBD2x6ZkaGrPfu3Rdov7K8JBYkmuoysUUKAJO3o2M3Hg7/Aw4YDEQZ52qtz87MzauQQwFSRSwC7iZss1678dqrasFDsuX+vQe2srSicY9dwZPkkPxyI+uOAolypWb9A8M2M33Gbtx8wy5dumorq2u2jDHv3rY0EtnzCOgJapgjMNmP9vZtbHTcfuef/TP7V//639jY2LgAxU8++cT+6mc/s421VTFuv/vbv2XXr1+zh18+sD/+4z+ye/dv2+7OljXqR0q2axRfQSLQYq9WZToLtvDixaKSHAARtg/kPmqDQzY4NGIlJMhCdq1YaEluhEB1c3NDAC16zTITph3zAFmEthXLbgKkObF3YKU+Z4+wD+H90DeATFvZBgYHrE+eFh21S25tegcBbBO6eTi3AO8To21qYlztj4zt0ydPbGtz00MTSe8MKPGig4JuBc6Jvn6Ml10SiXOEYJXEkvGbOzOnX3yGHv7KmsF47C9XbWZyym5cu675ce/+PXv2YtEOm3UFtshmAOIzF0ZGh+3KK5eU2C0+fyFwtIzMTMnvXWZIVMU6mJ6VbWocLdOrVj84tg//9iNbW163w71D7Ylo0A9UByUxQ9st0keAIrW+qp2bP2dvvP66kk7GgSI40jbMNQJTCjVIUREHsF9gqgqQzz755OmXkqCZPTMrE2LM5d948w0lnPg2pK4a13Hs2Ob2hp102CuKtra+qeL+9OS0zphGvSEZIQBzEgeKUfgTcDZrP213VIhgX+I5+BrtUaC8tbutc7/UV7bNHcwp0aUtWnUAg9ZDW9tat1YvsFJbXTwO+HOOw7qfUvGC+b66jPdFXUUQihcsEJhsfdWa1vLy8orOJQqVfeWignbMq7a2NrTOMey9deszzRvGqdHsyEwWrw6Mgel6UzBPR8X0tBjp6kYrFNSZ8uabb9uTL7+09lFDMU2nFwb8kh01DrW+0dovlfpsfGxSewNFmOFh9G1p8d+xnqKpQE2CvrW2YzPTc9ZTqNjU3JxA2eeLz+zmjVfsaG/PHty9Y/10fJWqMi49qh9Yf3/ZBsdYj+zzyBWe2Or6uj1/vmzlYtWO6x3b2/XYCX+Aqelx+/3f/6c2Nzdtd+58aotLz1RI4Jm8eLFs3/n2d+zqlWv24YcfSWu0XTSrlAdtc/3Q3nrjG3bl8iX72c/+VAW+73/3+zY0MCXw/tL5K3br9q9tZeWJ9ZUL9v3vf1/eBn//dx9aoeAkEhj+AIDqnArNt5NjwDziNcy3XBYugXuJEJD2enVTAawLIAW477LlUwKcgvKkXcn3E3BP92l/qSrgXqb1Zd/3kQxxtidhCHO0JLY9e66bNzoLThJ8oLLFHnv67KmtbW5E67h7dCjGCo8aYjIKYHw+cTBzB0kt3qtcQD7qRAU+pHL4jCqxtTausrV7y9bmPhmTdt3K7YYA0mPrta2Tsn3wcNluPdu0kyIGdsmPyf+bmJWy1M3Yed3kqc0Qy7cmJXLdn3l86GynjBXlQh+RN+aSMFXYvJMv/YlIUOMm3x/2LMzu+0pip0LmqJScncx6okPG5fmcWYq2/XEDf68DnXmcPawzSSIRFYc/jswxMeWOGJ+zITH5YNpKvidOXmeAd5PmlMy1Ye+GrnqK/TwhDDa4fzMSY+/kE2ATbEmeM50YFMowEYXNLbhV+vnONucCdS2qQXW8O0GAugPFrAXXyCZeTiQal5bkvcjXPIGI5FDIuoOqLt+SYltnnwPii6giKSQ8Svy6uTbpqWfGzw6gqyOXwkJopyPHyBdPWf4sJw0bRAJxoF9dLxIojA5ONMc9KfdChySy1BGTY6zHtHFzUWdS5uEIEVaiwzMZL6a5lOanALnIK1I3ggR1sqw+QI0wGk24xGmSbQLXIkcJmR8tN2JuH/LYkxxM8OmT1khXAiYvFO6X4EiOj7sz6DMQJWSPArfJCGM+q/z9vQAFiaiiQlQaHzJANyV14B7QjeL5oTqXSvp7s+3+OTC9K5ABIPaQk+jC/Jlr78qKal38pwvcR2dOBuQn2R/PQbuY+mlgyNGruIdc6TR/b4D3vk1kMIuDigGIpXxE4xDPM41LOgOyZeh3lPNqcHCS2Gpjc9OeLDyx1fVVAfdgEIwdORFEGmKLkdEx7VXsLbt7+5HbeMcMcS+xMsVC8AR19wbIye+MDA8L6Hv04IEdHRy4ekG9rlHt76uqe49u7YcPHyg/gMFP1xDAPSbb7P0DtZoAW+Yt8eH42JhiORHrQg0AMhfvSXcfYP/kxFRgFh1rhtZ4ttm+xEhN2F0qrGTrKF8ViW92wal4plH86r53F7T2WPo0gJdIlOn1L/88/z5f9fd/7PXZWf8SKJq/n/T5LwP3PldOg/1fde3+uu7M/g3gPn6W+TXkPCG8kBfrPml+h3l2ksDiXMBHBz+DhYUnLvHaaQvDkQpAAiSCzJhilNS97sRVB+ETYc+fQ7egTO5CXoSMLHsyeXM/HmIi7DqGk3S7Wavq6ggFBkhnyH3ukZuJyDSlPfbgqK5Ol0KpLGm/6sBAznfI16i+ouCQ9rlsTMK/5DRDPZFapTVxGsiNHeaUVngyrE6KcbF7ufVCOo9dRz9hg16D9RjdsT8/78EjyctWVpaFF4FhQIQj1wO0J0/oSjimmIf3SH6Tvjfmya2OE55mkGdgc1bQeKkzIcYtP++ysyO3QLK5mm9ROWXmnN+PT/FV4l26xbcu2z2dY92T9Su2BJ/Rp37wMmif7jupZOSqrTlwW0XhYKYnDbxEzO3eanScpE636NrU1WeFsEQK8XtOfjlp6WU18O5qTGWDqBWcvv6v2oe+qoj38n7RBfn9HXxcvdsonWzCGj///E6MiH9wmqwCSX2GeqBAcHVyEkD4kdjBHFok6AAgJMtUd9G+JSCFGQf4SbCMjARzgyrUyuKyLS6+sKUXi7axviHtTarKCsbC+JbkhoVCJUyTv6+sxIdFAFsO4J5A2w/NhhukIj8i4L4qaR1eA3C/i0TDwZ4Yz2hnDwy4CzPvh/kkmwrAKMGIWE7B+qdKzkYFgxAzJcxuAWL43LShUKFmQcoUTzIJJ3YotnTDgaZg2PN617t3hjTVbgeUs6NI/9ZrGqkPNyZCOlBijSQQPwUfYpXHl7cEEbA6k9+lcVxDPxp/wujIA2/Acw8gHcCF9QwIA6tHwCwsF7Rge5xpf5K0IqPQwAaTBzFT+yIbZtKf92qgS5vI8Dh09NV6hIyQkgwHqD0p880yVYIl3xIbUcxdZ0J0uoeKXweFHuQwSLRDaihafpNOrd43jZeSOZcjuXnjpp07d0FzVkn3yYkAVowXpyYnBE4jzXHr00/tJz/9ie3BKi32ClyVzqzaqHzOxrLXg01jgzwBgDWAspy/s4qys4DdZJgODS/swAxMJrMymC0zngHEp7EJIFOSPyH7A+DJ3zPGv+R6fETVNh1sGA9EXBaHtUtxhmUO85k/SJkAVrBBUIjyVuawcIqSNnr+Kqjpda5J6nJI3SRc877uYLPat5lfJQBhOkCi6CONParQaPSjKe+FA9Yj606abypSNO0YPVQVfNx8GQMdycCocOCt2KwPEnN1AUShD01nD1LQltyMThZfG+UynhcUE4KxFJ0+zFXvHIj2a3WjOHCAkah07zteYGocobFesguXLtqrr93UeDNfCNoBcanCc53OxKWTIEAWzW2XC2De8v2jgyOxcQBEeSjI9khXlkIU+0cDM0GXeYL1Tl6LxjEELF/j0bZd5O/emUALOEUVWhtK5apNTM5KIuPNt96xifEp++LBAxsYHrSNzTXpgfPcMNfG5Z7fJ/CoFMvqbHjtjTfs5s1XdT+ffvqpTCRlkNo60f1//d13pbV95+5tu3P3U9veXbfDwz3b2drUZKwy1shXnJxIsuOCzHCHbH1tw54+xSDoxKVHKhRgkUDDnLKgNbezsW71gz0bHB1RcgMANTk+JvYk5lwnzWMduJiEsu+rjVS6o0i90QXVlsHn6ATtmowvRkswmiiEUTRhj2KsmZtlgcScaXgM1Gp0BBGkoRXPHC5oL3MAiP0RINBBN4o9Ozt72kf7aiUl10iQkPQCBm9sbSrwm5mdFbOaTrTjg0Pr6y1Yf7lik2MTNjQwpLOTYsKzF89sY2fbjilotk/suO2GZ3R5TEyPCaxCX5G5VECKq6/PjeXbbRsaGFQxkj2TAsXY8Lj1V2p2sHtom6vbtvR8SQWC4f4RmRAD9CI5BiAECDQzNWVvv/GWzHelk43ZOAXzMIiVv8zwoG3v7CiJZJ7SWTI4OKzXbu9uedGoVJRczc7utpLM6dkZW10DBD/SM+CMpmDXgL1izp6nYMQaB0ngXJwYHbP5uTPS6eT5z2LwurerjgfOVDqBWk0SFjeGcj8aB11g2yM7A3B/5+7n6pDi34ChZ87MWbvQsdWdVRkAA95xP3TPsc4xvafjgyQF88rVxWUbGx2xI4r35T79l64Nronnq2IcZ7AMkqtKstlD2U8oAh/s7kuLnn2Te3/+bNHOnDknQ1r2YNYDr6+UMXX2Qh/7PP4r09NzYqG3jusqBpf7CnZ0fKCCA4DB9va+jU9MCQymOLq9tWGNBvtfyZrtY3UVCIxrF2xkYMzu3b1vi8sbduX6VXvra1+z5fUlGxqs2YuFJ9ZuHtvw4IAXzmCQ14/UAswco/sQ2UKKVUgiLi2t6Jnt7uxrX+WZEyvdfPUVu3r1gs3OTdn+4Zakp14svtCeuLO9L8b/b33v+zY8PGF//H//iS08f2YjIxNWKgzZYP+IDfRX7de//oX1VYr2zttft1LvgD34YsFGh8bt8GjH6sdbYs5TdC8UKjY6PKEuIro6iWWvXrmkM+2zW7ft5KRjrSYJIQA58jTM8QCzMoZbApNzDNGQnOj0Jq3YblieZ9y7FKCDlOyhFHqG+vqt02wZXUC9RQfjAS8dwHSWveK0PHAPeKwYxhn3HYD7BQfuVRTv6eh8TMmPzoc2855Ca0eM++nZabWk4ysBiAmwzTw9kgl4rw1Wq+aN2UUH7hVTtaz3pGmlDvrjDTvu9NjmSdE+eLBkny2sW6tYcxII/yOWUHabgFOPVx3AdqDYwe+StQsV69CukAc7g4crk8tIpJzh7C1iIpNk+tiesovVHgmfA3JK21x+DOBRqyBIKLouB5ZlZps8C4LIoX9TOIi2ZmfksVdnMEkQVDwxVDep4uWWFXHADHmWlKZ6p4bEXQSYO3ifSFBcg8eoKgAnvXVdi8dN3prrxBs+w6s68T5ICskLBBCGcVD7rkocrv3u/07Avz5bhJww9JVnErEOxpcee3la59eXdHaRZHLs13+e8sGswVdcIr9LdV1Lm97zNmIhWTfzLDB/x9xQzMtE4qFw7WQqSC+8S7NRt067Ib11ilzkjrOTU3b2zBkXOw5ZG88BgqASRqXpufrVJEw3QHf+TS4hELebRyUQJIH3GZitPSB1Q3iilWSaVBrISwX4hQWb31PpLmAQoFHEyJ6EO8iTRpNHWkByTz+jmONzOF1mjjbXBTDjYSjxh5wjWU72MLTXXcJFBQ51r/Ke3oegaZEIefw9q4cF4J9737gr3Tevg2Cwvr1pB/W6jYyP28zcnO0S1+zuKE7oR+6xULIKO1cA94pjo2vpNMiWii7Zd0OyIoER0VWekIo8cBt/z0iESe7Zt5mEq+RRjoxVnGXX8R5pr86DJXngtrurx98yyS/ffOQXUCzYNkagzxbkC8U41SFSiEBYs9XVdY0fhXxyDuY/gKWz7t1kFvIj8QREDMcX9qL71mWayIfOnJkXo564jhgJOUTm+tzMnM3OTqtj9/Hjx/J2oyucrj7iMuINzmT+692WvZJ4paMS4J74jLhKPm/yZujxTr+z59RJmoh3iJiQzf5jf/7bAHrspaeKXr6eJOsamAD7qlQbovucz0zgpU+JMJp9CdD/x67tNCj4m8WA9J7593gZNMsD7Ik8+JvzxcHW7lxLcyfNzUSmfBm4P61JLuw0dfmkAljevDn7AIfkVESNYirAPfH43s6OgPvdnR2XHhOT2z1RvLjbBaBTDioSGf5ooV4gBn0A/WnPTUC8APjdXb1enfbVqsfZYbSZLlHPNzqc5b1HF3m9LuY9ceTUzKx8ZmDdy36lt1eSMkMjI8r9vCgU7PMMtI/vZ8PY/bd/K/0gPYtU4Oyyq32vjueS5mTEKekcd6wzuv+CXOmKBul5uUdPKn4kXCWREFLcR+ynYiBqC+CYJTePT3PFH7fHO5ILF/bpP09xZALbfwO4j06tVDD4jUJQVmTrYoz59/qH1006SdPmmpuz+Sp4Os0Smp0BzN24oTsXUliTSqwv7QmnLiZh0BHs6UkEzvcSyN9l0Xfj9NPAfXxeVBhFjkw683GOimeSnSHduZH2HC+kxXyIZ+5eEdlsyYoqeVD+q4p3qfiXvXeuGKPZm/NiSPhgNoYeFGYbi8gyd+7cdsWZ7IDs7hC5Wp++CUgu5/SGm8OSyAk0lTxJjzYPACKZN4kVAcOypspcs3EsgALJCJLf5ReLYqzJgBWGc5hk+KbuOtxKDmAM9SHVURGTnoSGnaiOYS4gGAFxgIj8HNY13xMrH32towMBgtVaRUArgB7megCILC6+OChJelzD61jfQ/pAWuNaBA7Qwc5PbS6+uJxVrE2vADDHZ9IJ4Nq8rlPvDHQvCBBce6tlevj5hSwwNRKE7uINBnUA2tkWJSa7JxMAsN5mS0IFCOtf0s9XIOXgqsf3LnuUNvIE1BeLLo+jdtJghHkly2VgxNolyYiERNI30hR1jT4YSRqH+JL+E2awYo+fZIB9MgKjEJAYR0xKMWBij3XtqLQg3Rg1jTf3kGQrBOCGGYS0aUuuYZbf/Hyn9nHxjRHmkQeYzC0A+uuv3JCuIEwqHW4nLYEtBEPTk1MaA7pFPvjwl/aTn/6ltXo7YmvSwUEg550EJLve7shnMA4UioaG+r1zBEkdTNQ0HscejKCtSEEEsEoaoEnuCGpUr3VaUPi9YMLPeYgMUVZhJPlpomPI/HSJJe6pVq1IxsYZ4Rj2upYbBwSf60azPm9pyeS/XBc6sIAtasOPKepFJu/q0KaTOh2iDZix0TxgnSKrQ5dGaPITcB7uO/hdrPgbMscIKAAsKQwl81xJZ7Rbrv0/MaExx8xRHRrq1kiO3L7uAGEAWDst35CR28XAk/dzLwOXE0CSCA1vAmd1tQjMQj4FkJ9rwSBZ3MNsE2eMpFEeSSeMFf7w3uxT/sz9vpT4WsEGBUZOSyeb76+srtjW9o7AOsYDmRnGGGaE5Ef6+sT0V0dL2pI7HYH9aFQCBALquU7+nkBRChBi3Isxana4D9PY247DEi4z0UXbnvVE8ZTP4fUUPhrNlpXL/TY2NmXj41MC2axUtD/44e9rHlKslJRMT4+trKzY2tq6APvFxSUdo1wX5lcwmukm+PXHHwvEn5mZEgDK9Wxsrdvm9rrVW0dWb1IAJfk4FNO+Q+KOLwKAEgW70N/kmaKRvrW1q+RxavaMgreRkbFgEh/bLiBkHWOfstWqzroWMDo6ohZOurhgGmpvA5Iq9NraxobtH+5JDoE9XkUhGSAPqCsBrXoKZZ02Gs+ACW07PsYIDOPQitYk4D1a3rR0Y7aLhIz8HypIXyBvxMJz6S6fz6xdgmEAVwfySK7wyuA+735xT5rmFy5ekPfC2uqKFTBKHR22a5cv241XbtidT+/Ya6++pud978F9W1pblTHl9v6urW9tWv9QvzxdKPo1YYvyOQHyDQ4PCXjm/KX4wByvVmoCfrfWt+xovy6gfndjxzbWNq1SrNjo0Kjm0fbWlhJFrqdSLNrVK1fs9VdfU+cc4wDgQAGbMaaozrplnpGkwkRD6i35j1D8ZU1715bZ/tGBbW6u29oGTLVDzfrxyQkV5CkS1Zt1a1jThtGar9XscP9Qmv90olGsIvHsK1es1NMrMgDFFIBIGTPHGTxQHc48PNiXBGawDzZdZ3N8asJu37ltSysrGWj45gAAIABJREFUktZjT8abYWR6zDYPtwSOol27sbUtiAYQVCZ9PT36bN5ra33TBvsGrIP8C6bPG3ti75aKDvBxbnCOlHpLmqOpgJt8cNCbhTXn3hu7trO9a319AzJ0BcxhzHZ3Nm1ne11nyMzMtJWKFTs/f8m+/HLB7t27Kzb5+OSwTUyNW6lSsL7+Ptva2bFyqU9z0gtvG5JWoVAGEFvtL1m5r6i5MDU2be99/Zu2trRuf/nT93XPtcEB6ynRij9gN165bAe725K4kp5xsdeWl9ddKaO3aBsb27a0sm7nzp+TkTQAwtrasgoz6jBTR0LdLl+5bMOj+IesW6HY1jrCbwiN36ODpuS6Ll64aq/efMvef//n1lto2cE+ZvNmb77+tr399uv205/8iSGvPzYybq1mwSrFIXv369+0+w8+t+WVx9ZsHQqgGhket9/+3j+xvkrNFp48te3NDXvt1ZtKaJET01l0wl7J3lNy88FEVYkkKgMJsvijy55NpIJuhOwZSxbDBYCWEjs6gPgULk5dXWViU5dmAXwjZkq+Q+gpK5ZKOtFhyArezdg/WXhqK+trMu8moYB8wh916dGlEcmzEvJqnxhsYxPjkslRmzzdKHgGHdUNGZH+akWMaFilLQotJEic48wXSmcnDau3emy7VbAP7z+zO09WrVUcMCtyNgS73k9NLwSFtInWW4JLxdijlb4SZr+R2CWgI5eEZ4cg9yTTVNjvAYpIUSaxwLvkIgdgPfkVACBw3sFwEm0HR/mvA/R8LJ1H/Nv1yukMdNnPRCTgNd4V65IvnO7Oog+NYeCs5kEOKHcQRcauodsfbabOKCNm65xYqdO0csFjEpdxSEB9jF+SQUiEwcA6Pb7FbQDw3SUPnF3f1vNz49SQXQqZHhEYFEu2VLRxY9WO8h72WsbIizzkJWiVE+O71Eg7umszTyoZODspgL0+FaZE+ul1kgRn53E9NNfpNjqi4OpRSSooEZtTVOE8pIAlYghxbfNIRXzyQx7i7NS0XTp/UaC0D1GXxCNajJ6zZ6b4gYmecArQCwAeveAunhZa5r5eVWCQx5kzzB135vcAtKP7PBJ+T5viNUL+3Wg45SoJII8sw68v0KFEfMuAexnH+ud7nuKFkihLRU7QjUMdP+qy8TWfgmXqOZLvX/IdC/Cc9xRSF/uaGyn66tK9RGHKizbdApMDGN7l3erptZ2jfVvd3rCDRsNqmDXKS4qunX3rK1VspDZg/YWSlVpSSusWf04xlwMAy57PSy0Q6ar8cj2/0P+dZjH7t3IPM79Z/P/4exfbyIE8v8H47H5GAsRUFEzdEMkLodArEsnzxefqIDxUR/6xtLxr/QPqtGTaEhuR4zBXNW6HR4qbiJWRGoTIAXGDubK+vu77upAkU1x35swZ9wxaXRNhYm9nW/EZXkKjw0O28PSpLSwsaF+DcT8xOWEjI8OZzwNxuuRykO/b2xepACIIf1ifgPfscywSCEB08104f1G5L/d/TF6qOwkwLQdgdZ9V95nkcbWvKoyc2t+Vv7lnm3zbouhM3qGu+wwk60q7vAyq/7ceewIz83MnFX/+samUCs5xERnbO3Xu5wsC3aKcT+BsNLKiUkDKsQZTd1oe5Hv5OhPYm3AVv+9YGQ7UZURaYQHgGfgRnDStfngoidL19VXFxOz75FhspEnORbLFobhAzCxfHEIMpHPkWYjKgn8vYVaOU7iCAdcFTqIuLOVv3tWqOCpjx4eRuTCvtuS2AO0p3GLkjBFt/9CQvtckx+7tlWzoxNSU/s2eJf8e+W6kDrYE1CeYPgdKZ7tbtoP4XnKqaBp74CkA+B+fRYoFk7pEVhgIama8j2IQ5Mo417POHr+OLC4MUDYPzmpnF4bi+7jItbG350HeVGzOg/fp3iK8yLoW80B+d8dP9/gP758iGMSPu9hkOjH+oTGKOZ8tpjgBT/07Cw/jFM2BLC+XWqIIkMiHwf/w8zTGOp1/aU2fKmjkLtPP5KRq8hIBJ/NccWKMugDjv/minNZhyEX7MdktPKTPTZ21+TWcCjrpNeln+S6K7OxOn5GtNSdtJ4Ktzv84G7PdJZ2Tdz77VBr36Qdp3NNmkRIb3pAFiEQNphK0zlGBS4ZcSfOQAVMrFtW0RkhmWI8Agc21dSWTm+vrYtsnpglVK3RO2bg1kGqzcUkWvqRpXylJ61j6trTrN6h0H7tJKCAwYCmgiQBSn3QYugGwEaDWBNpjTNgn0Edmq7EoU2LNA2SDS8B9Aue4hjSzU9sOBzFsSF7rVbeCNjYxqGnbTeA9Ws0RFLHpJYDb2USAxyFgFDpWSsRym6sD3EmrPVX9PLjzBZ6cwF03P3ohg/HnWvAe7fnGSuAsllG0J6MnSUKgyqwYMs4cF4M89DCzBRMHB5+dNn82XWkoIxdQdrmbjOlIdZ/Apu7FENqIYLP7Zhg6nqmalDV3uJmmZGXCWMVNU71TwZOqZCzrCZAbwxbUaZHi1FPmTdJ6d912viromkmupCUd4GtXrkqmQOYgSogKkl+ZjC9A06XFRfurn79vH3/yayv1V8TcRKKJ8XJmNsUmJFUctAfgnZwctZGRAY2VAv5CFLeOCeLqdkzRKgOXCPbcaRyGLGxaxoEWNViMa2hYUyTDdCYYSzz7Y7E0m3Z02FIBjWsaHx/R5/PcYa1nIDW6yWr/dmNkZGQmpyY1JhS3KE4AJGESKY230IUTq17BFsad7iZPJRmAhrOK+aqWfF07XQtIRaDVfuAdJAQXkggK6Zwo1DhbHs8Jqv5N/Re2CGCe6+ltuORVM60nAHR/5vIeUyjrIDbjPzSMgfWAgAsVHJDGkIFbxRYeLwr852KkrUcCGUx37sUJa6nI48m7QIio0qrNmgJVFEC8uwXAsiJwkf0LMJtWWj2z3d3o5gE4p4OgaktLy3q2rqXnXgeMMfeYDmvmgxcXBwTYI70B2M8ak45du0fAKM+uwXM/OrbG0bHkGFiLMKDZ5+goYu3xX9dwb1mzBXjDHmXWXxsS23V4eNTahYK9+fYbdv36dX02xSz2KYw3P/zwQ8kMffnl48zTAhAKQFLFqpYXXUlGMKbFUwTzuWJfUdIjB8f7dgCjqNm0knr1T6RhC9hMQgJYJN3eMmupIx14xn1ialpB35mzZ8Vkohi6uboq4B5AjLMDUBqmLUxE5HPQWueZUxCCJY2R59OFBauj9V90AzD2bdYJ8y7th8wvzLpazY5Yz3RQtJsAYDWBmQS+OgvaPCeKu7ApkFAZN3yz9/fraieXx4aCWLP6wb68DIaGh2xzY1PzmfZS9pnd7V09z7ff/po9fvLY7n/xhZ00D61aK9jo0LCdmT0rnX1Yqu987W2ZoT149Mjb1VsnknrhHMTHQeuv2fQOtGPkdHz/oCBAAjg8jM51R0DqlUtXbH1l3W59fNsG+wesflC3g90D6yv1iXUFOA6Dnb0TOYb5uTkZ0iLv0kFfFcizWNS85JxjvgPmAIrTTYAeOzr9YlM2T2x8ctxq/a79DntU53GzYcsri7a0sqRY4kTa50MCyP8/zt7EN9Isy+67wQgGyYjgvu+5b1WVtUxv6nZrxhrJkjWGIUEWYMB/iAUYhv8jQYLt1oxH8IxnNF093bVX5Z7Jfd/JYOxBhvE7972Ij8zM7rHZYDOLSyzf995995577jn1C8DCquXU7OxW42pxbkFAo2Sl8N9IZ2wglxMox5oimLHOiQSFwoD1ZpCsYW86E5MigDOUiTnkq+YW521rZ8tevX6lfIHpFgD8Wqtp+2dHVqPgyaatyGhvuSzj6qERfDLIV7yZB3A/mOu3yckRGxkeFPttd3vPTo5KVik3bGw8F3TSu+z2rQWbmpiyF8+faw3sbpfs0aNbYqGzr9bWl9V8PT4q2cT4jJ2dQTQoi0Xelbqw8Ykhu3/vrh0dnllvBqPtmtYMYPhHn3xg9x/cs1bXhfbbv//3/8EWb92Sxv3yyqYaTOMTAzY83K9GQHfWm8VTY1N298Yd+5Nf/IniwF/+57+yv//iC9vc3baLVt3m5qdsenJU5o8Hu7tq5vf05O3Fq21bvDFtxTJghdnR8andunPXPv3sU0n67O5uWipFE9fs7AydcJ/EHB4uYJdtB4dIhnVJrhB5rt3tY8mf9fUO2o3Fu1YuI114bg/uf2j9BUyBL/W3T3743H72j36kvf7Ddy/Nmln7+PGntrL8wrqyDZtbnFGTlGmqZs3zocH+fsXquZkpscTOTktGU2d/98TOTkpWKdUtI1AZ4CsWfKHpH2I957X8ftoJvFNYY2HQBhMCdSdZqHFWnhfPrYxMVzojrwQmF5TPuUJPO28Uc07ybe5DpKkp8lOKj2BoubS6JI17eeuYae/xQa4sJmcYc+ffPb29OkPRuKdByhkIkxJSDXsGDCqLMXMGCcW0GjFQAnSmYU5rbiYK4/60mbIvX6zYD8vb1kj322V3vwOc7UIp5JIOcWuyzpvZXEu01dPWdcm76xQk7aJGQtwRYgzEEiZ7U93WTHcLlXCJdqbsApiORIgkWZAK4VdcOkWklRbnM/eLsEBsIC8JRAcpDnUMOZ2lDmmo7FI6gOBio3vtwHvhtnNPJC0TjFLrNSSi6i4nE8xiyRcjmCFwJjK6Asmiu6tlha5L6wneUZEtGQkqbuwbIbIkCz7iZh32vhfygTAUpwNkuuzFP/efiakqBAE1j2kuN+3k9ET5pbS4u0z5gyYVou8Uz49fSA+yB54ri30tw9fgcxZ0WTVtaEwAMBlCveXGyGoyXPjEKCNskDy0XnnNNGGYZqURrpotcMshNdXr9CEleTc5Nm53b962HjxN1I0JmtvSXw8k/FCkAtwnVo9frMCyd3jHV2kE8J1F7wBtNOptF93RXDkB3DtDs6NDG/FlNcJC80AZY3iCNls+SFq0AfnwutrYT1v2JwA8eo0dpmfMQx2gCBsqgncRTwnNFH9/EXXptBbfxqccTdRrhIhF84F/UtqS6174BCtNQtjWx5WSbZ0e2VmjavnhIdPEUCtl1eK5dbe6bLQwYIO9OcvgQ9WWLb0KjEfQsTNx4Dn2VRDemyD+vc7P3gfUv+/7bz9uB6hLAvcR9GmvjSuATPyb+Dqd9CYATw0tj1cQFpka41OyhUGWlzwVeT/Ie6gF8AHD2HPbS5ET2AfkQOwpgPuBoQH5YJ0Viz7NDyN5clxyN8Wzom1tbFiZyf9zpCpHbHZqWjF/dXlZEpzEEqQY+Zubi4ti89MUHygU7OGDB1Zv1CS3Qz1JnUKsEmBeoSanaYlkpQP3N2/c0jnBm2xCoBQTzCHp5HXX9fgDAGjyLHQcrd2lDX1NJx3GaTHiTZRriY+fBOz+vwL3MW60T/YIgLelZzrxIR5lbwP6nYZd23g+8T46uFmi8/QenPPq9YqAvm/mGINibIqm0m3mbXzNbQZ+mEAIZw0kIs4zcJbd7S3b2dkKXiBOXvIjLdTN4GpBY131L5NJakq7QS01vJvcO2ESb7A2ViO5Nj/r4mvWhE0gWsb7LJwAEqyIjD5dcVZGjq4uRn1hYEA59XkZYldD01H9g0MiGxDLUKvgjCFI6+x/l/RLuM7/0HV4fQ2+5za99W09d5hmuw7s+jr1exgVI/x8jrlONAwPhultMNnjegfA7WAj8b12dNUTjbN3NDSTe+QKwP2eN3g1foYz4cpeju/pKljd3iPxXA3n0ZVmVTivHDMOQHdQ3PB1Hg+vJEkyPHJ7X3amHdrd3BA/rk+9tAHu0KRp46EJzwqfZnBypCSmIWEllCfi+0pO+HTiQSfuJWNexG4E7F9rMl5fI9fvTzynYmMgvpYYCyPw79hQp6HdObdCQ+rpD98E3kI77wlBOnEIh0DNIcQn3WU2YVUsYzZpU2NZADeAojJwLZfUnY+HDqAgB83J0ZFGeSimFDjE2shaX871srSwwHcEYDtg7jI5aPdmrAvQp9m0s1JRDu4cdgD4AI2u39d53TDFYCSSaPX0AC5nBTYyZhzHsngeNGtJxuOm0d8JgHe2L98HlKETqQ3KuNzxqUwvAYIi6xsN+8jCbwPzQSfTAfPkuI+/Th6ThkScA44mwB6wgjwJiz6MOTmL39n8/nq5XD5qLT194eHOwHXGQOgECrh3HWAlSCpKYEnDko8bOBrLRgNiv/6uwe0Nkzg6SgEo+RSZmHSL1Rw1vNrM7qaD2jC9uMYATALugw5ou/oLMo3RzMk7v36AqDiQfA2vrWG1qssJyGWe6xkWt54zsGgiCBo3rQyLu2Ez+lgvLGSCC/cYUOX2zVsCKinSeDg0lBkthHWPed7O1pb07f/mv/ytrW6uWR4DyKycrsRM432JlRhGo1lnMmMcGdJ4crl8LoYuRopiltOYUiPCGz0diZes5QEjOdgGh7QPjo5PxAounVN0M+bINUD/n8cJHcM6rDvX7WcKYHZuWveGgxMGtwc8WEYw613jkGsJ+4oD1KUYLqS3CNuWCYIYWGLCpHXJlEXdAfYICGu6Re/Jx7sFlsHW0NRM8BgIBazAZ4o7DHQvTFMw+UKf5Qp9ui8YTOfzOQHvFJpIjji46uuSzxi8nd2cFSiPvAlGlt3ZLhsZHQqa9V3au6xL7vvKG7SVzwSq+2HsEk0q9GgENWKHVriE3gevVwBgkM9JFgCEKQp9ZC3QzY17hNeIjBgMGnYvjQzuJbrZrGfuLa8bsx6mj5B14cmiRwR7AKMo1h8a4XzC/udvSMgx4GXtos8PRa5UqlhTjHFYCi4Z5hNEztwlpsLwpFGUgUF+SYMlZ7du3bMf/+RnNjU9K63xF6+ea1z20aNHdufOHT3fd999a3/5l39pT548FbMOsIjYybUHhOQeDw0BDA7Zzu621gHSYQC2jVTDzipnGiMG9AZwB6ynoB/qL4iBH3VwAWXakzkNeD7E/D7r7cvb/OKCCiF0QtHd5ryQrnwLBu6QjLpgOwAmE2PgaEgeKJO2ubkZaStGHwq0uLe3t1X9oz3POtPoctD8bNaaVivDRLq0i2pTxdfA8KBiJdNkrjnsOsEA/zMzM1Yslq1cqlmhn/varSYBz8f7YwKFswcQHRkXsWKZQmo0BUL+6Mc/tr3dfdvcWpd2OL4NNAmJ44qn3QX7+OMPlSz/8OSJrW9sCtDj/grYw3cEX5UacjOYbfIzdBTxeOH8wJQMQ6ReNdDu3b2vr1/87rfax9Hwm9OD1wq5RRrrTFbkcvbZx4/txuINAVECV2DmpLoUezibaVbxnljL7CPOfa4lE3Y0uwHGaVxwP5DBIVZvbK7b1s6mN+AzKTWlKIQBc7J9PTYwPiAddqSNWO+zU7M2gGF489IGC/2SoSgXi1avVMQgm5mZpsJQwZlJZ61e9vdNzJe5FmeHtey8XLLt3R0BqDwX0yTEG85frt/m3rZt7R/YhV3Y0OiwpvgY78WIMi85GJo1DhROjY/ZH33yicyW19ZW5dvD+gTAZ6qQ648xNntPPi6W1vQAe/vo8MTGRkfs448f2/z8rP3Ff/6VbW3u2s62A/cU4BiqHp/sWyrdsLt3Fm1ooN9ePFuz/Z1DS6dcZqIw2Cd2/MHRsY1NDdiHHz+0l69fWzqDrmavrayuatpodLTf5hdm7Pz82La21m1ubtYG8wNWPinb/NQNGygMqbAqVqvuN9PTZcvLL+zkZN+6u3K2sbJno4N9Nj4ybtnevORXfvPl7yRjVaMDmEprj9LoRhedyQPOCnwbNrf3BfgsLDA9g0xgRfGZJjFnGLGoUmna8OC4PXr42L799omtbby2jz74yG7ffiSCxcuXP1g+f2k3b87K52B1Zddmp29pQmRl9aVdpCp2595NjVt///0z+Tcgz5bv7VWTib0yhCn4jTs2PTlv3emc7e8c2d/9zecCq7zJ4z5AIkGEpCTmIgzqSdedsyIwgJOJffx3TLgFeAJONhpiOlbOy1oP+J4Qm5EzcvDUk36XvOgS29j1aD1hB+DRWSoWtNnLN6/s8PQ4nK9uRBvzHHnfBMY93yNXHhkdUdOR6Q5ycmKe8q9gTphjGi34X7DhIuiLvAr7nZy+nkrZSe3Cvnr22p4ubVq9q8+Be+WVDoLK/DQAnA68OQtQUlv8JuB5k5gSJHUkF+Pv0SUM/RxuF4Cw7TiAL/x8VcEHu1tgPdOlNCockMe3AXk0Yh4ycK43jGRZZMFzTUNDAJ+DQOPiXAfAihICTrTItk1eXasb6UA3WEb6RaSWZtOq+C5JUsdJNxrmRqZR061hhD7QoJTfw2QkZuO30G42hJw6AvZtWYDIOPYJVJmGCjBMMtVifeMTzRE8kFwBkkhqZFbs5HBPIElPX5+mpJkkgvzExSEuyxRZbEkHb8iR6kwTpPkVn0CknpE8aLWms42GMIAMeQANuTjZSMOPs1V5VZAIZQ319dLADAAQ657nRMa00VQeRp6I8TvTFPm+gk0Mj9j4yKjdv3NXJu3kiXFpcXZ05FwCv7Wt/eK7sM3FvILABSmsBPIQePoueROAswjCtRsoAhw6bE/nLAVwnYukUZjEum2v4EiJCz/10srrlMjGl/yoS7hFODOCo1pDHQ5+YJ9HCKMjZCsAoN2oeBulCSl/gpAXazyPJw0kqphKoRmPlxbTq81LqyEx29Wy4kXddorHdlIvWxbzU876VpddlKvW3UrZSF+/DfTmLAsA1Z4g6NTeV3PlTpvvrdgZGynusBxRnDYDNPn778eKk38riKMNqCSvzHXwOYIu74vnuoNhMtvXl2MM4B/b21uSdYtkCtY0ygAnZ2fKh2jScoeoYQaHR9RMVS4vLw6XD4GwgM8R+RHEAuoB8AxAdKbsyKchz5wcHqnpevMGbPtBOzzYt/XVNTs/O/VJv2y3PXz4wKanp9VAhxAAAerjx4+1fzmXwWcga8grCNWEclWeXo0axJtem52eFZtfzZswa9QI0qNXQaPOvfxDoGnybLx6rX2dxPuZfJzOugl7OmEM6Qar/9CPoELgL749NdQhpv7DHqsNpCZZv3GVarPGx2l3XhNN7fYVaO/zGKUiuJl8/PjeI5gXv15tPIW1HQIje08a85LLqWryeGtzw4F7kcPiVNrVM0SERxEovTkt9j0YiIhpvgZ8zcepJCeueQwMhp2B3OeEtngWtVx1Isjbuh+iyZiWfUEvtqcvp6naKpMoyrEz1pfL2ziTpTJvJSfz81UNE8Xp682fZCPo+v736369AfS+WPD7VpSTBCF24d0ZGdHheqnB4fiE8rjgddkBZyNA3ZkOSN7j5P19GwT2q389Nl0F3juvvLOOOmsuXIXE2+us+UjMTjxCYj8mzqr24RWvaXvx+zWOqz02ktsN5aRMz7vvz/X7kdwL8hMhpwugUjvXTezDduMpPFBUKYn3Q/lXmCrh3xEcj88b/557F/+2Qxx34iofbe+GMOHK4ySbBu0rHj0ZrpldX286XnmfoRaIGBd1Q2zo+Jp3YvLVONSylAP3kVAex3ISXVYB4V5EYMACcF+tOeue5Evd5oaPjHNYwIQDRIFlqa/FoozZ0GtD2x7NNlh9BJlonBE18gGL3JjLTVX4lNFcf7+A/TBcqpF3OtTSjqtW9N/SCIcpHjvoApzDCF8AqpFqcLmLrFiohf5+gcoui1NzQw1Reb2z7gx8180GBCCoMMIPyxYTTsBCDkYmD2SmGrSonXZEwHRWfTSycskcB97jGD/vD4DIJwz8+dUVii72wVyE4EVB7PrCSLM485kX6nqS3iV1YB4GkjNwtAgCeB96dx28XNryJKAsDGdZMbJK4KXIUwJJUIdJL5O6rN+bSy9Mo8yRgr+eo7OVFTSDLI+z5R2wd630yPiPQSBsbBVtfhCRjAAsi5EdJGzkbF6uSgdc7zOArxS5zvIPsjrhUFKBpomCMAUQEswI0LNJF+cXbGFuvj2uJP3kgUFpOiMjgyTD8tKSPXn61P7u81/bWfnM8oN5hCoFCFFhOqgdNO5lVsg66dU4O1MGTGagcY/OMFIBrD/WUAQUI5jMfiCZA+SlYUCSB0v09PjMzk7OrVSsQCKzVCvtchRouWtKpWXVctUOD46lHz0+MZowVmbixA9gDkSANY08BxM9CimN7kcJpRCouPYC8gT0u/a9DOCQrWi5dhssT+/W+z3jWvOhvaiGBofdpcxAA5HQLuoOmvM3fYUeGxoeUIMDQFvEOdjNDdcVZ08JWA/yWb6GWgLAAcTjhA4TBexfwDUmaviZ1oOZgGTWJeOox8cnYqijSS4jZ7EMYVpfyqBT2x6QphspJdYgzZ4Q8PVewsGt9ek651oj+bwziboA0tG1LwcgErZ/txgto6NjksegWMUbg/0LMAlQ6xMPVbH0WZOwbXhcknZYOmJUdqX1uHF6gjXA6+ZxKJ1kYBn0brW/1NEDxGBE3e+9mn8NANd+e/DhJ/azn/1CMjgvXzy3//gf/4OKkMXFmzY4NOjJO5r7lYqY1AD/TDVwbXltkvM4O1GCiOwMICixib85LZ5YT3+vjYyPyJ8EBnGldC4GMNImYCmYbOEhofNCZ8SxnkPeBTQ4hoelewjwwDU4Ojq2SVikA/32+vWSrqOYrFNTPhIcpZtaLelnHx0fqckAY+T8rGhnp85ogtXN+sMLhRFhZxi5pJCmcJiUqjftePdI/8bPQCaWSCV1Z1UAwaACYOWerK9tCiRn/QrI1mGKpE7Fjg+PnO3vXFTFCXRFAZhYC48++NCKp0WZi6bxikt7Esh6oZGI4sNC0B5dWlqSqSnj0D/52Y8Vh1+8fG7PXzy3gwN0voNxI/JfAHa9eR/PLtfV5ASw705nZbKKcVK+kHPgT1NCPskjzeJWyvI9fTY9MW6fPH5s46OjarZCEtRUTFdaTQheH2cC64Tzj+YEew8DT9jirGWajsMjI2L/wgoDsH3+8oXtHx1YrU6D48LmFud0n16/eS0iwODYkDxVmIrY2tyRnm5/rt/6cwX78Wc/luzJsx++t67Wpc1OT9mtmzd4RVk8AAAgAElEQVQFSqYtbY36hVXP6+LLihUkjUn2akaGt8gmwZznnCbmsM9onD1/8VLSZ5VmTWAnhcV5tWzVZlNrnwRpeHRYjaAcrFQYNl0pOzk8kCEcQMjcwrz28PramvVkXfeTSS6K8PW1Ddve3HVmbyqlsXX2WLF4bNt7m7a9g8xT2QYGRjWlUakUrVQ5lX79449uuJnzRcZajYzt7pxY6jJlcwszxjD70uprS2dTNjgyYCfnRa2tyZkpyTBBp9zYXLIbN2eteHZoS0uv7d69e3Z74bZtLG3Zn//vv7V/+S9+aT/7Rz+35dVV++zHP7I79+7Yf/ntX9tXX3xuYyMDtru+Y2e7DRvom7Tu3h4rVk5t/3jXjs6PzWiw4D1x4h4iM1OLmhbpyfTZi5cvbW1r3T770SdWrZXt8HDfHj26L+CePHBkBEPxC9vZ2reJiRlNlzx98swmpiEA9FvrolvGtT//xR/Zyur39uLF9zIE7ummUTpl8zPz9uXXn9vewYYNDA+oUYQJ9b/+V/9GUyQvnz23zc11gRs0yZCEumh02b07H9qf/PE/s++++t5ePH0u0gMyhwg+cO2QGGJ/u2RgYE6lAztVFJfwv07S3K4/YsEWdWOZDNIEShfTaeRP3QJ9NBYdps/IN7rJqWhcQQxRo4n/tVTQwrhHYufpi+d2hN+Jj5opL/YGtBeW8azivGLqZnJqUl4XyEuJ0U8eCuGj0ZDh8+z4uKWbF67HHiR6JHEZTKIpvC+70nZWbdjTNyu2tnuA84RdYB4ex9kDSB9L/GhiGodIpVV/WbPUZVnAu3DGAGbHBkebZdjOl81yrZT1NC+VRxHnOXchcCBxJmlM5QQUNMgO1h1oAHzu7gkAjdcOUQ6EuC9T7XLViTUt6gC/fl4wk1OQIwLIeiOC73otgDl7VTmHpigqFZuYnhcwR2PBp0G9RvCE2fX0XX8Y9npaMcz5Jf7/fkaE77w1zh9ApiD1QixU/tZGLdUqCI0TbygBELKGxaAnR66WbXdjyWrNC8sV8lZvXthZuWz9g4NWQXIxldZ+oTnOdQCoV+FK3hBIC9QC5FRoz/M1kpaQHCQ3dSKCN0dfvVmy10tLyjFY8yIRmNnY6LimXngMaixqIU1pppA6he2LabR7H42NjNqN2XkbyveLcd8HS7nuUoTkabH2c7mcAG37kuowziK4E+qQ+KNQJrWvv4P1PgWrZlOC2Nb+t+5nuPYBQBFELcCRi8TPPS/oPJ0zDdtayp0Ha5MH5akRWwyJAj8J3Ogx3wFS6rnb7YaOdnMMQMm/iZJG13+mM59pdHJCJpUB0sh1L1N2Wa9bFe+CtBm0k+2zI9s+ObSGXaqpnk13W9fFpfWmMjY5OGIj/YPS62/LZ17T7Y3v4zqIH4GM+J79Ikbt4HY49W8nrsPvA4qvX6/4u+/6m/j8yd+J34tgn+NFYbJC7NgAzFJjcm12ttUch5hC/QYQT5xG/oMGPv+mXkY6Z3hkVFiDMIvzc5Ee+Rv5HM1M2cTEhPKltfV1kZMmpyZsbnZWZwG1597Ormq9xfl55aA7NA1WVkWEQdmAuvGzP/rUJicnBNpz7kEm+vDDD/W6iVs93d3CPPBxg21PDlcu0UBH4i9jc7PzIgz19uYC+a9lAPfJj+sAVPzZ9Wv8zvv0Duzu+jWPZMREeOw0u4Ic09XV8fv/63pDoI1PJONDmwnMY/mLTIKaV9dREoBt7/xOPEq8nPcBrMn9eL0pEJ/br0swcQ6yV5xlBBEnarajXvsMgxQISfbs9MT29nZU//skWaKZ1vaF8TXhnovI31DL+nQk60s69wG78gjZmTbxjrurNvgZ6xhbfB7ek5QnGg1XFNBkFUa0FXlkANyL0DM8LIkzDGpJtDhPxycnLVcoBMJuINaF5/e7E17NO5oo+vm1aYj4vevr8Woj5N1rKPk3qttEHPUJlTgdouY1Mn1I7Uku2jGH5PPyXMk45/c8TH0l702InfHnnd+7sgM7GFt7DXeY7MlG2Pvi3tvvtrOa2iB5AMvfvqZXX4v3jX2tdtb11fcfY3gS6I7r/vpr4ftRtiZKbievZ1Juhn9HgDvZAIkA/3U1lUiMjD+PzxNB+eTfRdw32UCLJOCIEV9/nDhtGP+2/b5DQydOE/E1qbUfY6AIeJWK8KP42nhM8jAnBnseLOIq1/3Zk28le5dczMkLq60SdAU1OskIDewdxmjEGPbFLM1fGIfVsoPz565rzCe6trhRo+VbFlO+KMAnBioxL2W8BAvEgftY3MBkRPaAwsTNjdwAlkCAzj4GFwBOSCnI3T3IsGhzZV1znQDm7Am4nM7kcfZonxumSte+Y0aZHFmKG09GYu3X5hragNCAFiT2gKww1/wjjlKGUYpgrhTNatsNAUl1ZL3wiGMwgfLhwH1I9aWN7mw2wEmx1wERNZnsIIWAO6GciqsqQn1RuokR19bHO31Usp2wkogwMnxJEOfTwTfpJgYZHtd+5N4gVeTGc9F0infrzQH07D3ART04NxNrz8qEGY9Ocis4K4wiKdAEY1NAG5mY9rg2PIs9Zr6AS5K2CGahui8UR92upxw3FusgagoDMvGRNPIFZIYRCfCDjr3Y+PJlSNvE2LgAQYoT3surly/t62++sb//7W8l/9FT6BG7X3KSdIXVUEGn06cQMK/EkBYNZsaGAct5P/k8oGe/WMpIurhuHHInsJcdFJYZc5g2KJ6X7OQU6Zq6Vc75rFlvT14AxvDgsKQ3MIKE/X56cmpLr5dsdm5WeuMwwStoI56dySgVuQ1kTKg3aMCxBgEpeGyAe5hdGlmFIYZXBN3kZsuaYvfD+MbssGn1ct26e7vF7Ad8Kp2X3XAVY0w5p7kRjswrG86YyhV6gmwVElpcH0A/7mtKDbnRsRGbmp6SgSSMFV4nrysekFH30E1qvVnY+Zn7GrB+lIRcG19ij6uYhXlCAylIWKmARiKAeNbEJ4D95OZTYgMrmQkddRoWdTfZdT39jGV7aSgh7dMfzG3x4iBG1aTfjSwIgK8AWMYDC/2hieBdYDEu4oj1ZcsODg9kWMnEAx+8bopk6QoGsyJNPAC2UMhyb7QP0FzF5NCvg4ceZ1pwzwD7FRNDWgpogUHt5My8PXjwgRg4y2/e2IsnP2hCY2Zh0e7ef6DnpOHEHgHgHITdPjxiW1tb9u236NoTQ4mfSKaV9XyRxVFrVO0S5l4316TbddHLJYGuxaMTK50UBZTDxGUyhTV6cnKsfU0EJcYA9ALac9bo0KMBogmNvG1v7XiztYLJ15zYvtyHiYlxxfdXr14JOKQxwvjoJZr1gLsYPff5aD/gOKAF15tmALJYSHiQgPK91aVlMcm05tjD1briaD7fb6MjY/bjH/1IjZWvv/wWBUg1DmBZ37x1Q8aFB4f7ajiouc3aCcks64xzgObNwsKi4mWlXrFmV8MyPWmddezts+Mz29jYFEvq448/VlL9u99+YWvrGzY01G919lbKDdhhaxGz+/I5S8O2Z0pM+h8pq1ebktOCTSfPQxjGKTQlMbVF0z/6czQ1yZS6aNmNuXmbnhy3+/fv2+jwsPScm/W6yzFwL0sVnVmZbmeVMXKNvn1+MGeDw71Wb6K1uWEbm5s2Mjpmt+/cVcxR/IHJWqtasXhilVrZKvWybNB4rZsbR2Kb9w/gRZDTKPnOFrJ6ZRvsH5b2P7rUS0tP7cbilE2MDVlPplsyKLUy8j69+j1MeFlDHiua2s+cfawhDJCXl5Ztdm7Gbt66ZXt7e2IC4SNyWjq1+w8eWqYna0urq1ZkHaytiak6OjZq42OjVj4vWq1a1sTg+emxGiBdPd02NDqitUmsgvW9MD9vf/xf/VKg8ee//o28fmg0PX36VHuKvOj7p9/Y+PSYlUtNe/Vyx3r6+vV4+wfICJWtty9tjx4t2shgzrq7+mxu6qadHFWtUaG502fbu1vWbNXsAjb75YU9e72s/TY3P2OffPKR9Q/m7fPf/LVNTA7Z7Oy4GmpdyKM0UlY6LtvJXlns9Nm5BU0X3Lp3x0bHRyzdc2lbm8s2OzNufemcrT05tNMdj/v7pzt2Uj607YMtS2WRdKHBZ3Z6VLLx0Rm7uXDXcr39toGMQOPMBoYG5VVCk/P27Vu2u7ujOIXhNXsS749cX8F+/evfKXe8c3/czk4qZhdZe/Dwgd26NWtfffPXdtmq2/zsgl02e6xWRUe7bvcf3LLBoT4ZUX/zzbc2PDRqn332R9rbS29e2sH+rkzD79+9b/t7kEcOLJNCgi5vl/ULMeLJm/AWqFYb1tdDLO9RQ9QLsWj0LkaET2lFdmkSVAqyN3EEXZ4xIhkgw+L5M2cq6695ASPez1flYnhAIPF30dCEgLIjpNtENhGqqcbQ90+f2PHZifYcH9GIlgfn/GICJxYLTDnAvuzJ9YVJmpZkDDmTka+U5n5fr+UwZ+9KK94RpwB3eK2KVST6NDLxLGHiT5rIdauVTtSAJfZy5qvZLTCedwOo7jHCX0yEGcn1o0lpZ0RcOV+HctzOI4nXlWJFj6V8l2kXDHUHB8TYJpcCsAcs44wj1CHX0Z3uERDs5xBTV84mjx4ATC4KoMA4Ei1fpGMg9yPrEnJ23pN7KjmJhvOWYgqQgvOYa/fpp5+qgQtDEVY4tUwsxlWIBZCef3vBl7GudNZH+doMtQ77LRbcfn47Q1JdI00lONuq8xE0JYMNsNaITGoduOfecc22114o9vVhsI6xdL1hAyMjdoY/SapLXjKcrZFVLE3/LpcHis0gJ2VxHTwHYQqMazIzPS2JRUAeztKXS6/t1fIbnbVMw3HbafSOj475RJumOGs6KyCtqJEaJkLVPEl32czklN25cct6uzJ2+8ZNNY+RRut494S8NQDPLo3kc8UddmgEd0LN2uauB6A/eRWZZIjynInHSILwkcDllz80XAJ4Fj0TksCC6uYrz9FGAdvfDTMaoQQLUlEBpHMqa4dx/xbtPDyKegahaZB4uisgd5xMjTEhWdMTWy6oW4InQpoc8qJlKYABgfqXdlor28v1FXu28kaTPk5m6bL0ZctG8gN2Z+GG3Vq4aQOFgXbumQRi4+tKgr2xlk5+jeWy+1Jc/XgfGP++9xx/P7lfroNE13GO5GNFoMb/JqyrIGmh6ZowGU5XipoKybpiCUJITaQDalGIIpBQ2FqwiMmLIAPh1QQ4CZnh+ORE+RDPQ8P71u1b2qs7uzuKMUhrssdoXDINCwFkcnxc+wnSHub0O5ubkmNkvRHnPvnkY03TAfQvLy+Jsf/o4UNNXLneORJ1APcQbNBDh3Hv0zTE2fm5eTH6yVeiOgBkB59BC0DxO6Q6uH5vAaOhOfXW9x3p04fUBHSgRkZ4x5TzytrxBRzONt+Hf/jDd+G7ANvr/bDrv8N/ewzwndre0YH8Fn9fcSdIlQknuSKP9TYRNrzr9kvvhPROxPC1mbzWYconvOj2GZMgD3iDzvMBiDGoWTjOBgDIlFNnUiiey6rPmWCn8SNFCYhLPZoKoUFEXI/YUeiEhyZWOK7D+RqvVdTZ5/VLKYOaKTQFqD2Z7AK7Oy3iNUZzOC3gPpPNWhm5VGJrJmOj4xM2NDSs34myVAHSamNW8fq/7+sfXhud33hXvEjG8yuPJa8zJ6tGpraIxulMu8FP3heN7GPc6TRhOvIwMSZ3GknvXtO6vokfJdOAZFy9gte+Q1Yo+TxxL0eQXgTOEOPeFX8jKO85VfSUjGz0qNH/9uv3+9ORmXtfI+F6M/C6ZE0EyDvX7G2fksikd5UUbxolHwcshTjr0swuYUacjYbhaswEfyr9XZBQb5/nCXk3/p59whoQaRufhmCyzZ4SyB6kqHgezoTo34qcLLgzmAe5o6QLtWecCI0vIooA4BZ6TMjk+F+iQhA8kbgPkMJSb149bbcRk5uh/e84YSPWvbM7Asbqm59kHuC8TvJfFZv+FJmLUtFZt82aHR1SfO/JuIzijKLVde2SnzGJdEkPihxATLQYOQAB5tE/BmzE4MKB+o4ZbNSWdyzMjVZ5g3xVtxJgT8GkrrCX1AQlaeXC8X70t0FvDZaUCqTQ7YMRyiENi4Sf0amUIS/js2LnB2mZqF8fA27CdDZptBq5PW5u4fr9BDm++uhrZH24biXPVadRAANaSbeP1MIOFgOSYlDMKlhAUTstGL8mO7g6gF3zjM9Gs6YGjIoVsf3ZkK4jLz35ADI6S8wfHzAS3WiAXtg+LGSYqi7R4Pey3WXjedAopcCRpnsiROhtRAfwqPPukh8y41JX0u+pEj4Z7TpIq4MM0DJ0tdSEaQBEudFr7JJxfQHIJPEA4/Xi0nKFnKRw0H2GYe/X0qcXkF+YnnTg/uzk1J4+fSYTzi+//tqy+W7r7stI5iGuYUkXBVCV+yKteUwA891t3X8KFjZs/0BewD2TGxSJNH4IIJIUEojmh4PYXSW+7+ayAN6XdbP+/KCS5cH+AYHB6HwPDQ9LDxGtxM8++9QWFxcFqj9//txevnxpr9+8ESDOc1Dgy4js8sJOjs7EahcjMN+r96T7FxsqFy1DPgSWsA65oP8vI9apKesvFMQUgUUCkIosFYy+yFQjUCKfNTzSb0dHp5K2olzATImJBAxUOeABaZk04BBHIufk5FRsYWesefMtyi+pC8k0iAo+Z/onC4YkcM+/nZlIoK6Ica+JHq0ZHtcbOjTc9JoBtUOTKCZJsfup9SHNPU96+ApowBpyQ1zXQ760pjS/CbguXdKj+8vrJZahH8+0jnhzGu83MXUB7QGNNKUQtGl5XzQE5Ukh7AgJlppihOR9JBflBWysGGX+G3wrmP2Pr4WDon9gUGvmsoXO5qUNDo4IjOfB0EZEPiQL23p2TteF1wTr/d7du/bw4SOxvX/1q1/Zl199IXbPzPSUkkUARO4/Mkesa8Cy7t60tBYPjw517wQKYVJ0WpR8xPjYiP3spz+1iYkxW1lZtdXVVb0nWLMABkiswBZkH2vcrScrcJXHZx1RvJydFAVWDw0PiWFKs43DjoJqb3evfTATq2moIYPDmsgP9Vtfb17f47waGCzYQIHxf2KoS1egKToxNiZgc21tw86LZbuoYVKaEeD+y5//Y3vy9Im9gWl4iQl62SbGx+zhBw9lPr209EbnDeuTOMpkBdeTMwu4gSIKGRv5uwzmLNXDpIc3riU3Vyy7WXSlYosLizY2OmZvXr+xV6/eWLqbpkxW4DMxCJZVpVq3ielJG4TRvLGtCQMYixdVn7TQWmM/Vxtq9MKaJFmnqFPjmgSk0bAbs4t2++ZN6aIODw3a1MSEztBeJN00jlsLJmswTpmQy6jhAjO9r7/XrLtu55VjK54X7fSsaLu7MKonLFfolw4+7299c10GpSPjQ9bTi8FtRc0XisjebJ/t7+7a3v6mTc7MoKRsJ6ecdwBlGK8y6bZjjx/ftOlpgPSSNWspO9ov29lZxcbHYas5Mw1AvlQsaZ/jt0GcoTBljSC7p1HM1qUMiwHLD493bWZuTjJUS8srYqo+ffZcsXR4bEQJ1dKbFV37kbGcnZ6VxBTM9PZammm8fE4TCkx4MLEF2/n06EzygDdv3LCRYW8EE2P3dnft2asnNjE1aos37tryyq5Vyk3FiNfLL61+cW59vWb3HyzaT/7oY2tWL+3Niw1rNbO2MHPLujAOxesgmzL0z5fXNuwEX4XRIXv00V2x9jPZlO3vb1uuP2d/+k9/YqMTI/Z6ecXOj0p2Ubm0vlTevvnyB+sfGLYyk3xM1OR7rCfXZSPDeVtcmLEHNx9YabtlK892rNqoWKVZsmw+Y41UzVJZE+MQEsXO5q4V+oZscfamzUzPyX9heeu1PX3+wlZXNy2f67GZmVnJBTBtpqKkK60Gw62bN+xv/vZvbWn5jc3NDVtXqtfOzmgqg8jW7aOPZ+zoeN9mZxasVkrZ0x9WbWpqyj7+5JH92Z/9U/vN55/b1199Yz3d5Gs9Nj0zZRvrqyKPzM5hpF2w5aVVs4tu+9Fnv7APHn1sT588lcEfRraH+ydWKlZtbHjSMpkey6Qw/CSnAoQmEvpEoki6CfAiCSxdbxhzRhDXhwaGlCNJVkRANGbOnpvSyJGEHk3xKg3bIN3Bc6a7BG4C2sOMXVlfs7NSqS3lE3U7OUccuA+6t6mUYiIyXshbsA/Ie1iLKkhgjlVrtrW2avWzc8nDMFGDtwaNOunaks/Q0EYuhWZ3mHi7rBWtWT62Rq2sOBBrBAHUTDxxqoWvjpmmxKq71Cid53yxkJUUkWqKqN8OYceb6RRDmKJrijFIYALedyM7NzKiGIKJKq+VJpuuKUw+ZB4CyYXcitgCQYNzUmBUOHMh/rx59cZakFGYdm0hC+N5l0+E+ut08ABGHQ1/pvoqNjk6Yv/mz/6FZQNbjikGeXWxLkSa6YxYkytzn5UfXwfuI4MwyqcEbNnzgsBiQ4vc7VM7kgwClKJhKU/r+q1cN+UL1ET1mq2//lbgf9+AA/f1i0vLDw/byXlJ6/Dl62Xb2dtvr0dAWfU3W8gbesOCsyFOkpI/YJiJLB6SesRrmdh3ddnTF0/tzeor1YHEOhGJZIDc5ywxClnJWvoElCYz2QtiZVJvZGx+elbnDpItd27eskJf3i75GSQFgfVej5CdusRMl4Pfqk87AJsqVCHyXveE37iirxsuWKIOeRt40N5+C4gPoFrbXDgAdGEiwgGUuM6vssWvgHKx/ImTA0ET2d+LQ4UBw3+rVPLv8/9vM+4TVdVboGV8bL5qcp51FUyVu5CuRAKTSbJ0xsqNiu0cHdrvvv/Wfnj93IoVGl5M115aq9608aFhe3jnnj2899AmxqdknN5hCAdD6fBirsfLZK7ejp8hxsbXfx2w71yu6yBn5x2/62+8tOzckxCA/NrGe5a8aO345Pc5YE/aR8IRBN6DHXTZ7v6erayu2PHpiaaowB84LAAd9/b3Vbfk8v12cHSoPTmIv1H/oGqlrZ0djxNBVg35PqYkNXVbLOq5ya/78zk1+qn5Z6amVfOdHB3b5uamSDCls1PdZwgDDx7cF2nr6dMntrqyYrOzM/bwwUPJ8kHIoy6l/oRAoFwY3zl81gTcp21qclp5Jjr6TC7KiyVo3CtuB9C9LY1x7bq99Z9hHScBu2TThPis8yj4GvjPIskvrv7kmRF09SNe8IeePyk0EvvI8T0k+sV6fZHBze9FP94rWvidB/O96TGm7S0R5cze7tO991X6U3bMd3WNEyht8lpd/X6UpvJJMcdwnNxEMxvgfm9vV8x7V4tQpGxLBelZA7gO4dTrXib4egPA6NPqxIG4p/U+Q4kpzEokBm+0KRJJ/q4jlROBVJpYEBgk0csk9llR5DDOn8LgoPUV8iIXwikiHx8aHrHRsfG2t6Vk4sLEvWNEbwPByfV1Hcz/ByyR9/5KiPSdnwdfx4ht8APHtzqECQfur3pnKt4lG0DXYkzy3r670RRMfxOo/fvA7oi3xaZtEjMRXqKuvOco/HfENnQmy0PPcTVXBungeMLdQgyMKh6xueXAunuTeN5yde/yhMQ1eVwGXItrFyVsoix2ZM/HtSOPRKTQq1WvFchr+5iSz2mdOk7j2An4CpJk8hWUtJ9jpWLBt4h7+HvkRYqj7qX2ZvIaaTJ/DsD3huLAdVZ/lNDRtUUpoFCwsXF8z0bcPPzgQHsOhRmaZUjQuvKAPxbnANNW5OSQ9cCLmEIH34BcCxnCz/yWzMZfvXptG0xe1WqaptKaCNefmCy/Ja7H0qunrdixedfCj4OEWqAcNCRPoUPAxUIO5+j40I5PjqxULkpbGUBOYHmKTkLVdncBhbYkrYCJIRqMzobpmFVKSyssKJfByFkmQ1JNouZmZ6dnPmbmZkmOXYOVK6ETq933WewRs4akVykazmXQVnVZGz7jgugsOO9cuslmjwzzxNhB77PREPDC6wCgQhaIA8+7PB6g9PpDOIvmE65NDyvKWbvqQIpNA3iKWUKn48VNjkCljLJUNTp7CMYjjHslwhh6cDMJCOoQxfeZkYAhLFxAmtgJbgvBt8H7YIqrJJgmSATuaTxwCACYBg3GYGgrzcTw3tqLiUBFcwRR4sBOpYj0A5m3mOjOJEw+PHo4i82/tiRVkMmyyAtWKOQkn+AmrL4uvIDgWpiA0+hG334eRpolIUQS5YeKA77O8IKpADAu7dR0xgqD/SpukTMAwNJmCJ1nxhTRGIfRzmZ68sMP9uVXX9vrpTfWnc9IIgb2rrwQ1LGmWHOXdW8YYZSY08aEOUEDgDUjzXe79JFsmC2w7RXUPNgQdJgiiUkjBx9ALcyIJqBhK2P9+QElXzAneC4MhwgGfIXF+OjRQwGZ3PuvvvrKnjx5YkvLy9Jcl65oHJVtXiiJjOxmRjYpkvkewayBkQwgcu1C4D1MYQ6gXJ/L29As4EBmT7i2tUup6FroUENDNm2DQwUBbGL4V0rS+6egBuQcGx+VfjQ/Qy+5UmuowUAD4ujoRI/jXgBeSMZqhj3TFxjv7CMSY133YGjsybrvROlcS/bFD6povOOBlfjkI3BiZHdl3LQtob/IY/iB411cr+f8ECTWRYkmFYoUvpqidl0yJflpzKDcU4B/E9sAl/hgLQsoUTyqCzD08bsEcyFMcSjuarKDUfcu93i44DGQpHIdYB0UQQ4sk6Wp5vIppUpJBTD3jAMHVnapDBjaZXfu3pHMCyZYy8vL0hZX0zSTdZZjf78MOgHK2Nff//CDWLO9mbTWAcQvmi00/tCb52DEnLbRrMqEnGsFEx0tW3Q6ATXrlar0ytHlREOd+IpfCNeevfvlV1/a3t6Bx4J+jC25pi3L9+d0APIakduA+Z3KpHUw0/iJTRIO8tgJ537zfV3jWl3XPpcvaM1USmUZkzIJc6nJsbr1IWOlrnzLxkfG1Bnf29m3XF+/pVsZq5brNje3qPjwaumNHZ0c2MHxvhWLJbEw8Zfo78/pQN/fOzoBRokAACAASURBVBBrl71P4srzw4yEZTw6Mqq/QdYnN5i3bKHXuvt43pTAaAoDXh/x3iV8GvJVgUGPvjmM+du3b2rCY2d3T/u2f3jApmanNJGwv3vgAG2dAsmnwwSeNFvWk0b7fFRgHiAe14v4OjYyYj/98U9lEri2uqIzZ2FuVhM9o8MjStaVUKDnCmOVsb8u983AeBm5n8rFmZ2Vjm3/YF+xDCNeGu8Tk5M2Pz+vs/nN8mv9HIB1eGTQVtaWNfHAWhgZHLPtrU3lFMjgVSp1Oz4pWalUt5HhURufHLKDg3X76U8+tKnpMQFwdpm1yvmFra3t2NjYhMxcaZAgQwSDAV8ImpkUqUgy0BAl2UKnlqL57t2bVr/AI8OZ4EztP/n+qeSzeA/3HzwQSwjW89b+jhjRg6ODYuweYlB/YdpPF/WamrJTY2N279YtyQRurK3rGiNjNjhYsD/67DM1ORi158Ap9PfajVt37NXrTdvbO5Lc0sbWupGX5vszduf2nH36+LGlLjL2q//4VzY2PGgf3f/YsimPIcXSmT17+UwAa7Vekqzgz3/xM9vZ27KXb57b1t6uWMoPHk1afiivAPXg7gMrn1asVqzZ17/7wVqtjLVgDiFR1I0hWdWGBnM2PjZs82Mzlq3mLXuRt1K1IsAn09djNWvYRerCSpVzTZfglcOanRgdEfOvf6hgZ+UTW1lbs431bUuns1Yp16yC/ny+z7a2trVH79+/YX/yX/9SzZvf/u7vrdCftcmJOcnlvHjxylJdDfv0R3fsyZNnMshFLujksGZTU3NWPD+2n/70se1sbtvmxqakoLi3d+7cst6+rB0e7cnbiBg9MjJu5fOGzc/etn/8yz+1L7/4nb14+cKKp2U1sLssa2nrscnxKUtduMwJckhiqclvCBnGt80XY1ZEnIveMOSP/BvmJY1SGkeZrJNA2vqtIgngLcGBcWm7m+t2fHQoAgzXGc3+yETr7usRWYVY5wxrJ7d4/uqEiUzWdTrFjA7AfbavN8jwXGqvy9C53pC28Tdff2G184okbC5qNRsbHrGf/+xnfp5olJBiG7ILkg7IydXtolY0a5Ts8sKnbEOy3QY+BOCTY7ZBRbK3jF3KlyGCzaG4C1MKSfCC98Z1L1XObHNrTecmUmWYPjIxSBNA2v9p3mPeyTeZjEy5I3kfySE8K/gGzG4+IqkGYIBGBqzXv//NlwLuM72Y7eKH49O8mrwM+blPf/m0KXktse/m3Kz92z/759aF1r5iqjfVPWdoiYGv5kWQO3DyUEZa4mgOX4eIkwxtB0I6Bqpi3EuLPGTeAZB26i+/7DKY/neea0cC0sbrb7ReenI5q1FnpFLWPzxqB2dFve+XS8u2tr6paSlPanjN5MDIeTlhx7Uo5SuuZgmykky4jYwMK854LtNrL14/txcvflBdVyqdy9QatrCXuhE4BfDMqgkEUM/UA6ANMR4iytzMnBrlqcal3bt9xwr4pATgXiCDpoDjtG5gpbf1peMujBVK+Kr3RZi9fpWDoeu7iY7vlKlpVz9q0CSmiMMPkjV0EnRLvrKrIE2HESxAOLzWWMT76GQSfUyg+XrQYDp59a3/3v+Kr5EaoC42NabGmEe37JIYEkwWqRX2T4/tu5dPbGVzXTJzkFKaAH21mk1PTKjBvzB/w4ZHxv9BwP37ronWLm+1TdDy1dz+SJgAXwGB4x9e21FJUMvfr8sdXf+I1+JdFyw+RgT32WcCwWTe4Tn10cmhpvEA5sUu5nwIa31lDc+ivPXm8mLXQyAg5xwZHdWe3QqsSl4WewisgZqNv6FGA7xnjxX6+kQOYRJrenJSsfVgb9+OkPur+TQ1TdmJyQm7d/+eCAjUe+Q15FMP7t+32ZkZ5ZDkbjwPEquc05LbpS6h6ZlCqmrM5mbmbXx8UnE3gr7t+9a+3lcB5jboHYHn2OxK6D3HRpQHqqgiENd/YN6Hv48N8CRj9vo9/UNL/m3oMDQeEsA9j9GOq3EPC24J8SoIE1xdOu+IIxGs52/fE0+SsSP++zrm5pcmwMXXAPxk3Ijyy50Gite6YArcs5PjI9vf31PuQV7hXj0eK1ztKbzISH4MnofEcc5GSXmodu80BnnXgVLg10z32Ov8eObH59H7Ey7nGvrynuQMvmxJ6k+a9pCV8nmB9+B5yPIxCcqZwoSuJN+Ctnfn9AtyPZFU2L4VHd/ItkRZYoG0L2UbG4wdubdX0fXGyfU4EMl8yXsYG/WRJCoz+EBejITDCP76pfMXErHHeN+T975DOHW/pOjvF8H0yPhPTgglX5NwpDKeWt5MST5/zFVEKgj67/KSDFKATNmD64KvCcwOjR4pQfT0aNKXWMbEvKZG5eHpDbiItXWurE8MQHhishlgHYIYWClxj8eibkfOOILx1KE+gX8iIiHeqJr+SKcVPyEPULvy+4rDR0cOwh8eKi7y2uWvKAzQCcYRVyW+zs7N2eLigu3v7dn21rYmBIUXlEo+oR3Is96g4m89f4NlT+MAEtfM7KxNz876+9qFkH7qkrPCkCCg+N6J3p7gflJKSKXkETYI0XByUu+Fr3GdUavSqCWGx3BCzQDZE4yG6yySHXvo+VOkcq66hneCSlxogeWRYNtr3Iox1mpZTPrTs2OcqMReBLio1jCOdW3T9Y0VfQLalctFgcViZfZ4hwqmTWS9x/FputO8oXodEOhCBpQ1/t0AxHOQnl4iCWYDqQsxTfgkAXcWDB0Kd8Em8W7ICA9tN8aikT9wYM3167wvwQHthR7jzCwOB9jdGFWmu5WaA/eFQrvb5o0DD1Te5eEwCl17aWC6RAcbgaBIQcXN1RiETC8uXMpAJrDI5/hnmJa1VOpSBk7prpZ1Z9BEdTNB9IZhS8mkNJi1XjSR/nDGvTON/Csj2vq36oxgVBu6pwDQ0QhXWskqVvxgc116Z7n4bKlyDxVQkiCgicLzSVYH8x7XdHVGSHye2OIOo6EhupMAy3gMzVYMg3NsjAEbQDMb5q4Krw5g6Ye5j7lIXiZ4EPBwXEd12gSyukwOzB+Z6qozB+DkBosEDYIFhcid27eDSaN30fsL/TY7Myv9bUxFf/jhB/vu22/tm2+/s93DXcvkuH9ZyQbE0SmNZXeZ1hlrBmbDyMiQTU1O2o0bi0rIaMQARtHo0oYOI+CsATGS0JwMZrWSUmGC4bJlpydnks0AROpJ99hg/6CkctjQbpqGBE/ePvjgA7t7954tLiwIbCLwLS0t2/LyitjMFL7qLko+IhgkNWA290tn8d79+5KyIFjC4K2Wqm562qAYRRvXR6Uwkx0ZHZRGN0Gb/SCJF7qWDSRzPFlgwoBr3NVF8afhXGtdNnUdYG3df3Dfbt26IeAMY7PV9Q1bWdsw5IEI8JjqcrN9X7vciDdwvBOM8SLr2YF3AHmXxuLx2RcK1sF0DRkh1k1MvnXYqKvsSRrFb+wjsT4AKvmU5IEYyUGaKhxO/vzOUFByImZBQ4B1iz3azSaiiGbiCE28aFxDgtWtA4BYBeNFYleBeUPMAPjmdbJeWc/8DBCdfeANDBpYLbHHeQw1ypqhsGWkndfI/k1jqO2GyIC77GGAxvzAgOUFJqHfn7bpmVkVAbA00JEnzsWmi0/N+ISLWk3cD61VtFFb2p+pbsbem1boz4s5ysRLrV4WCM5h5ua8gwIuAOwBU2F9IlVAF5yDFN3tiYlJ3Xsmmv7u888FlstHgRggY7oL65JiVkomw6dFGqh9aoqRSGCcRxOEhJX4wIGs645MQTjf1CSB8S5zRI+hAMfs3UoZptOFmPc03qrlsksD6PqaTU0iA3LbxoYnFNsB0de3NuzrJ99ouswHUvAPwNgallPT9vb2rXnhhRHnxeDgsBKevr68Xu/66qYKu+mFaRueGlVMJUHaXN+0k+Nja1ZrikG8Tp4D4Ehmk329km5ZWJzXXuc9M6o9MDpkCzcWbH11w5bfLFu90lBT9fy0aEdo9lfckJam38T4RGD2F+UtAJvrow8+tLt37mo9bKytaRoB/4++vp4gY+ZJOfeF+yqzwa60NS4vJI3TaFWt3DyxVAYfnKqSdfS09/cPta5hw8NYIDYhZ4T02vBIQVN7M1NTkjRBzx7DNMDL5y9eqOF4eHxqR0dnAifn5sdsdHTAxsYGbQTjYONe1W19ddvSXb32wQePdY/X1tZdNgKJo+6MpEOIK3jxbG1v6WwAXELCjzVw686CchiuFUAS95x9Njw4Yrdu37bt3V3JQRwXT6X9WrtsWO3yQnI6pRreIYyfn+vsAvD97PFH9tEHj+yL335hT77/wY6P3APg1q1F7SNeC83H0TFMyNP2/ZNXAkwB2o4OYDU3bHhs0HK93VbI9VpfptvKxbJ9/MEjGy4MmTUcTCCms75zffzdoUAlGB3VZs1eLL2w7aNdO6+XrG+ABsGiLSzM2K2bc/bk++/s9cvXdn5GQ2TSzs4rmuTo7mEkuCbfiIHCoA31DVnfRa91X/a4USqxqitj9csLe/H6pW3vbdvAYN5u375hL18sWaGQtgcPbli1UbVXK2ua0qEIHBgYtsPDU+UmgH/fffedlc5PbXx8yD56/NB+8fOfKobuHGzbjZt3zVrd9hd/8ec2MTlsteaRra2v2OjIpNUrGZucuGnff/NMhs2LCyMCnQH+Pnj4gX351VfBHydtxSKNEGdd/+IXf2xnNCuqZp8+/rEdHR/Yf/qLX9nUxIxVzhu2vbFvl42UDRSGbbgA659JRrmgKPcS9zloa7yrwNaE3Pm54jVJNv/NOYpmsBJ/5Fn6csqpYlFMId2DTnqrYSuvX9n29qbLS6J/jBwMxsYYp2LYns9Js56XED2LVPQxPVWvSyIpFpEA9zRapbOsGJhWvAX4oRnHNNHXX3+p3JH316hWbDCft1/+4peaKAIgxbZSeSLj9i0ni1w0q9a6xCPEySKxAHW/mCACEvTy/YcBJmiDNW8jGxHUcXkYB7whAG1tr+ss4T1ne/ts52DfMjRgkXShkNOYfdU9l5CvAyAHYL+gTqiKhAGmTa5Fnkgsp3lI7CUeff31t3bJud/VrQk0kRoC2SMWozw270vTm12QdBq2MDNj/8O//DO6+W3Pm7ge3Oy7rZmg19DWuicvAuzQGvJc2vFyJ+C4UW9HRxtDa4H2bVp5BL3imLI3SPTcQWKBq0uOgO/E/toTlz3M5azK5IYmzUbstFyx2sWFrW3v2Ks3ywLu+T2mp5wohEY/mI83JmhapUQKaCq3xLiexjNTLPIm683Z0tIre/r0W6tWqK/OdV16s92uexzIE+wdAHvJGqW7BWpW6nXtmXyuYHMzs5ruAkC+ewPGfU55J9PEbeA+mEdHCEcglmoMZ+RFUCSuMgfDnZBz/YNY9q6PJHiTBFri76rIfgff/Q8Bwe3nCkhS9HALY8N+C9sscH8/bTAm8ULb38U74/dghWLJJhBrNZUCmMpXAWORLcs/YMYGjzFAaJixh8VjOy0VJf14cnasnCrdurT7t+/qfg0OcHbhz+b3oQ2wRjPQhPzrFcZ2VEz5PQDlu+5NEriPgNcfuofJv0neo+uP1V47V8DTYKAapSQCTgBmcFo8s7WNNds72BPjXvU/AGp3t718/UYSoKxxpmupq8iVIM7A+kTeFwkcciTyV64btQRTo+RVyEZS3yGpt/TmtWIXfj7khLBE2RfkgrDuqSGYEP/xT38iWUzyKsAu8kRIOUjBqm4WWNZj2UzWp/5UJ0MIdM8ypj9npmdtdnpGuYzOkmA2nlz777vu16+t1lsgYibvka+RKCXjX4nZPtwUQWaPhw4QX90L17sw/ljJzRziqjZvwK9gFyVB6ysvyP8jAtpxj7Rh/UTseE+fsC2hdD12vDvCdM7N5DW7Dhq3X1V4a50GStS/D6TXAMSLnGotOzjYV94BcYg6Rp9xKj00GSSNwu87iKZLSp3kjPFg4Z7wVRGek2Dct5vt4d5ED524/2MsFuCvpiv404Udn51K5576i3OdWlTkRGrOTLekUQFnma52UivAfzQCbd/Qdt7xrvj8vnjQPqPf1cW7Nu2QbKrE9+S4o3vs8RnB86QaAM8dyXXgo2567wQbcvUokQ0oTm0f8UKB2IFJ7pJHTuKMLHInSJ/7Ok2lBOTGT4h1wishhTSdkHywv6/JVvY4H5F53maPU/tqQjgvCVweC4Iar299fV0TPdQf8rkMPkrdPTT9etyDcdg9bnhufOLazaFw3stFJcj88HqpTyEFIi2Lnx01C7U/uBXsdfIyAHFqGH4fYuDuzk6QBNvyqY1s1kbHxjQVirSYsLJ6Q3jV5uaG1jvXiO/REMBfUtMPkB3Bbssl/ZxaDolUMBJwAhqX8b6Iua/X540LMBhwIPJ2pql5vWBa1LL4/PEaAO+p5bwB63I83vzqUgMCD7T4O6dnZ7rWXHeaDwsLC/p0Twk3Mkcl49mzZ2r+gBPpGkmmdVxrCDUb6ufU7/7+v7TEcA+Gjp0uk3crdKAFvbeYspDYOrO5LhbtyemRnZwdWW8uK/1dvp5RBJdOBdgvr76xjc1VGfUB6GNkCEBb6EdWwQ1IkRqgoKDbKyYJSbiY6qFgEnRE94MEExmdXu8ed2Uc1K81BXIC6gAicihJdzu49nIzMLyUPrzMJhzcdV3ujimvTy92RkMcpXZg2Jm5rhFMMaabFEBWGfgqOYrGl4lxPOQ9aCjUm7ppjE7wmACd6qYBKouN7wanaE1SdMRDzsH6lBXy3TbQn7X+fK8Vcjk34AuO19LuRiNaoH0gswPYB+39eI3U/BD4GbK+MAYlBnIcK5S2ZkIqB2Zv4mewL7RZ04wRu9a26+qH0V2oxyHSe8CkMRLY9+HwiEk9jQHuAesPSQs2nRj/kiVhDboEEc0TGFGurR/GSUNyymuLjSQPUtY2kSSR4nCK4zPS/ezFOLZgt24w1j/tAVFFVpeYpRgKYu5DsQZo//3339uTZ080Qtqdy0pWBj1zApv2AfqdCubco7yAaUD76ekpJVWw0WkacaCy8dgzvE5eGKCCOqNdvsZYezJdbZlY6Dtbe1YuVjR2PD4yahOj45J7AMxzsKCk13nv3n17/NFju3//gX333bcC7Nc3NsWEJbgdHB6K4QSoRaGqa5vCpLPXFm8s2AcffWira6vS1d7a2LJ6ta5RZcynPAEACO+xqakxm5mdVreQfcTzAz4S9ATeN9F6RNNxUGDO6zevbHd3W2wsEghGQGGHfPLJY1tYmNd92NrdsV//5rf29Tff23nQHpOETwCLkTZScA2JoLPdOeAAxsPESZB3ikmYZLYw5pNW+2kAz92s2SdgHLh3ZlkYhxcQfmH5gbyaSDTPmCKQ5BcNlmCwR6DFewOGgjPx6kowKG4ZQhZZoQv9cNcYpFvrrB1/HvYD7HLGE72b7j4IHBYchnFCgL3D+yS2yGxIkx1eJKHxjNleNNr1WO3jrZkM7Db2nMcR94zo1pg5jYPeXjc/hZWsvXtBQxQWNZNGOe0DGpz4F7inhZvOSTIlxzRMnw40/pv1TxykEQPwvba2YgcHu2apCzUN0EwEIIXFjGZt8eRMxTjfB1QCBOBv79y9J++S9Y0N297b09kT/Q4kYZZiYsH3CAwmwAYmAeR/wmOpyYK+6In289nRiZp4Gn8L6yc2gcRcAOxUAzav64R+M3E2n+sT+InkE6+BImawMGgTY5M2MTolABKTaPbJWbUk4JLDmaEjrjNgBuPJuT7kPk7t8ODQqhVnNSou9fbZ3Tt3VKysrqzZ+MSk3Xt43y66Wraytqo4AYsAcIzrjIQFDRF17YNJDbJPJFBI5RAJuR77xwd2fH5qs/PzNi52cUnnTbqVtlq5asd7R3awc2iVYlkJ2OjQkAzNOQ97Mlm7dfOWffLxx5bvw7D3wtZWuI/7NjoyrMSBJU0yyeuCecE0Gu8JwAcQBJbXSenQ1naXDFUI4gVnHQ1zmhzyXOlKa1wQtj6JHMXs5MSoJo9Y/0P5ARsbHrOH9z+wi8uUfffkOzsrndpJ8VT6r13dLRsZyYtNBjPep9wurIaPzsGx9WQL9pMf/9zW17cUK3g+zgVyDHTW+8RsG5Q0EzTSgYG8GkzIjY2Nj9kJ5tWlsiYthvqHNIHTK6Z0j8scXTZt93DfTs5O7OD0SEa2x6VzO8b0MuUgIQBnvrfHGpWGDRRcX5brPzw8GPZ4Q/efqaPjwz2xXGEfHZ2dW7FE4xk5rIaV8Q5pVm16coJOvEYLH9y5YXdu3rRctlcsa3Tbec1IxNxeuGXpS5cLoahnf5zVSrZ+uGNfP//Bxman5F1QKh3Z4HC35fq7NOp/dHhup8dN6y/02dzcpA3091jaumxidMZazR67rJqlLxyA1Pke9NfPy+f2/PVLGfVxfjQvG5KoGh8ftcGhfivXSvb1dy/t/qPbImx8/PgTcbRePntli/M3NPJfL5dtanxcRpQLc3Oafvntt1+quYNh5vrGmi3enLWefNqWV19rIun+vQ9tfGTG/vw//aVAinv35tXEvX3rlvV099jG+qaaXUixbW2t2/n5iQwxP/r4Y3vw8AN79uK1ph9g76+tbtitm/ftaPfUdjYPrL9nwMaHJyxLjqlsM4zFRxt6GblGw8Ik581ZXB6nHITh7KKphoyEDNlgs9FsjwztAJqR69Do2dpYUcElI+8qFz0tQIgRcqSY0KtnUkoTmiGnjeQQmJMRuCf2ARrBwgR45owiv/aGXY/29sHenv367z8XUAJ4z/qaHB21P/3jfyKZBAUzHWIQMwBwmVR02RrJ9ygvi+zxAG6Jk+GydWqUhgoaBneqxTnYAWAiSKYGRpAJaeeJKbPi6YltbTjTl4Ix3dNj+0dHNjg+LnYepqsHpyf28hWG1g01Q3nGbBojdlNccEC7ZdWKS57dvLmonKxQGLTNrR374ekz9wlJMx3REClIxvSMSIV6xyVdmGp1I3QK47mpaftX/80/t0wYnQ8UxCCr4WDVdaBKEoxixl9n3AciTGR/htrDkQlPSuMkga7nNZmmKGXQ/lkADmDsHqw8kdwSwD3uSRfpLssNDdsZhuX1pu0cHNrz16/tvFTRvUZ/W9ODXcQQ0DQYZA7cmxi7Tfl20NhVwZ4v6Bzgc23ljT1/+p2VS+dqXnJW9fa40bKy/0zG9fQhTJjXTn35ghovZ8VzFcZz0zM2PzNrF7W63Vm4qTyavI9JQQfuo0SOa7N71nZVLuZdwL37bL390akifh+81mFIxt9qA/fXpTRCVRIlMK4+aqK+dNcvf0+RuZ8AFV0GyOUt4oBFfKywJMJ790mL6x8RoIqgabwmSTDK5aeCRjf7mJiiBodemf8vdSnflMZlU3X77t6OLS0tWU932u7fvSdfMOrvVqpbUzVai4HhGQGmJJAXv/eur8nf19J/D7j2+97v77+L/tPkNbj++537FvdkbIs4U01s+zAZQJ53Xi7Jx2WH2kbAvU/dE3tXVtc0MUV+jxwUwA65NrkfhCf8cL799lsBMAAzkv5qtWx8fEyygjHXI24cHR6p8To7PW0ry8tWPj8XA59cjFwXhiiT47/8x7+URvLq6ortbG0J98Cg/uGjR77WGnXVxJyR5MOSGw2EQmI5oNn05KzNL8yLROi4jxP3rgPS7wKoI/aRvMadaQffr1oP0ZAzAZa3g1x7kyUCojZvZ4I6ed+u4PXXwFf/K0ebEyr9bwWDdmxITrwElvg/ZE3pfQUJpc7vJzuFb0ef2FO7Pg3SeT8deWC/bvr/8PDeIGevsT6iWkT8N7U+6+Dw8EA/BydwINFzFA2NBCNVnb+hG8G/XWouXvvEeUPtEoiFnb3ZOcuib3Nkcwcqfvs1s7bZG2jcHxwfqXGbyfZYfqCgPKeqszetxvwItVO+4MoAEPWQbg5SPIFKeiU+XI9vyfgSgeooWxglWyLw7soeDo5G6RX2Ffs16qRHQJYGHJ9ijDe9VgZHwvCdv3fg3IFcGmzHh4fKvwDGAXtp2vG8vAbqO7Ag+QBeXKi+Yg8Dhg8ODulnGxvrYnNDqBPhUmbDfvJhMA05FIIOwDeydQDBPD446tbmlr1++VKvQwC6yNGOffDf4J74QIG9SLZlaEgNPOrlFXlkLOtSI9nqKYk3Zck3yW1prlB/Abjz/JLgyucc/wxyLsIxA37B9adRSb7OVOnJIaS6LuUOPP/07Iykl/FrRMlkbXXNVtdWbHd7xw52d4V9ZGHnDw3ZRx99ZI8/+khyueTLrHXWPPcMwgyAOiQtyEHcW4B44uzL58/t1fPnwgtmFxZsbGKizWSPMYvHQMIUNj5EDu4PWC0xGclgAHtJzIZmTDLWJWWSIlbMFMDe7o4d7B/onqNMwLWnvuE+Q+q9ceOGmjYyc65W7eWLF/bi2TOtI9bO0MiwSI3TYX1EiZ/U//a//LtWBGElE0Oij4FTr+sI6d9hjIYCFjBMY/Lom3elrFxBwsaBezxWwWwZ2ea/T86Q0Dmwo+M9q9RcD5aCOZfvlQkbxasKl+50MMtAKxi5EDfNdDNcwC4HogHs+/oK1tdbsP7CkD5TqYwAvHK5JrmFw8PjoGfpxk4ABzC50LiFiZI0LvCuUJw2cDkNFlwECAkCAF58JsdV+D0WXntcRKx9H1V29pEH2gi8819xzGVocFgGHGKmSq++7ixopHAk10C3G3YyjQdHw7MwZzNdNjrSa2MjvTY4kNcngKpCKgCGdCQpjYPWaEhqAbMoTMqVumRX6G4C4nuKFk4FjbtE1m7okMLixQDT67q2FFFkFsS/5d5EANRr0uDgE9zPaawoaIC6hfEr1htNB2nICoQF4MPow8eUNa5SrymBcTa630vehzT4NRnhrOrY3XW2ejAOUafTu1+SOmqiT1oNzZO6AiQbEDbp8OCgm5pGffupGW18GAusmW++/tqev3hubySTk7XcEIkWSbWzFhy4d81zgCICDwnY3OyM9MOZzlDwOD3W+gTMg3Uv0D6b0iELEwAAIABJREFUURFEwwJQ+wTzzmLRJZ3qLavThGk2LNfTY+MjIzY5Nq6EGbYshwHgL0CwzMAw1Z2Y1Lr7m7/5GzFOGXuiUQE4VypXtI4HBoZsanpG1w6GBgESEBAGL9qMBBjkLWAZqpkRuvEEeUw5Hz/+yK9PoWDLKysay4N9QnLp4CSNlqbMy/i9X3/+uR0c7FmrxRh6S2NKH3z4gX30+ENJCbEP1je37P/527+z5y9e2un5uaZh3ISVcx3GdEi8g+FwNM5hPQguCEAGIJmPqcEGz7qcVTARYZ2QuPLfJZkywQh3SR/3aEgroWUP9+R6/H2okUaX3QFx7jlJNkAgoKPkCi59PJ3nI/bxPuUZIUbeZTBVdZ8OMV0ENsZxOQei+fTD1cfO5NkACw4jlPCakTegSUIcEStCklFNN8fT6w5jwXAl00h+se80ryK2KP/B46vpKEkuwGBPJKKHAXsGQJ/HrJUrat6kiX+YaZ6VrFuawcgeeL4nqahgXIdvAaZagHS1RtmyWWSBODu6tY4ARNFXB+EEsJcJUrZXAC/PCxu9MDAgptfy2rquwVnpXKA097WrVUOMyycuUqY16+wM7hXrw98bEyBcz+HBITVEkUdhTwFkR/8LN0jCpLxbYC6yXEhAAbpz0KBVR1HDv7mHg/1DNjI0Jl18tIFOjs/s+OTUSrWynZaLOgddt5u1T6ecKYMBXduD3X01VzT+eQlA2m+Tk3gD1MSsX7xxwyZmp61YKUk+5vj4SIkar4sDHfajnBMaPlHE9ES95qPrmszqzlhhwI18axdID1TV0Pjs409tID9gb14t2eHevjUqNTveO/bpnUrTCrm8wChOkInxSfvo0YdqZBLLSJg4h2kO83qIR7duLGoTAiqyJkm6SCOzvT3yzcCErdGqWK1VsmL51F6+eKWCH51VQBjAcorDxflFJS34htCAWJhfkBQYMRLD0Eyryx5/+Km1rNu297cF2pZqR7ax9douzCeMqpVLy/UN63UUCjRhMQGv2t4O+sq9ygW4rqxlmjVHx0eSzOH+M3XCmTsyNmAPHt7RBBEjk9lsTs2qQm/eCn0FOzk4ska1aTcXF8VGY18i67Czv2uHx0dq7lWbdTssnlnpsmn5wX6ZMDaqVZ1lZ4dnksqplPEUSNv9ezeVV2CQ+emnnykW7W6tywcCeZfZhUVrtrrkVcBaxqOgVCpqDQ7A9ujpsfmZCbt765ZiA6kBslMQFbKZXr1m9KER5VCjE+Al1bKjctG+fvnUdo8OtYYfPrhjw6No8jckc7O/d2KpVq+A9Gy2y2anRn3vlFt22ei1RuXSMgQbRHKIVSEOcpQjwTU8OmqDw4NiZbJ++wcKOh9Pzo/s8OTQPv3sY1vb2LSpqRkrlWAZpey//Wf/0lr1S1t7s2Zn+0fWwm8j1y8JgTe7G974HR0yS7ds4eas3b5307p70vZXf/V/i9xx9849SWV9/dXXNjc/axOzFBGj1qg27PXzN3Zr8ZYk8dB5xbh2eHTAHj6+Z/1DeVvZWLat3T1bfr1vzVqf/Y//9n+yQnbI/u6vf2Ppi7RNjIxZhoZUF3Eq1LFBok85U2AVBSRC52Nk4kW4mlwCRisNuy6Ae5ly9ojlI3OzQBTxPAbQNG2ryNmV8YphGg+5PDeHZTQ2RR5DoVjIa7qUtRhNtgDtyRdpegAsEx8pNqanZpTDs07Ir2nOMo2Gifj6+qr9H//nr+y0dK611NedtTs3btq//rP/ntus9edAlgMf3mzwM1C5aQDWOia0LtkI+19wV6APe2HjfxfxgOTf8P45z3TGURhKaidlZ8dHtonZab1mPUhO9A/Y7smxjU5OWrXZsmqjaQcnp/bsxUurhslZsbOZAIUZH1JwJlWZEJidGLH7d25KCgyfl/WNHXuqv3Wjd86MGmcMur4UMYG9rSaEI34ikpCL3Zidtf/un/xTmfpeGUG/BjgmawtvZqDJ/n7d9Aj6xGIw+d9t0OsKG/iqtEJyLF4F6MoPup7duT40I1kEDtyXylasVO24eG5PX76041MmoMkXgm4sw4KQckINQpLEvr+8aNjczIyIIRG4h5DAvVtfXbbXL59YqXjWZtxzlrKPtBaYHiVPhTQRzmmalcgk0JzHcJnHvrmwaJeNpt2aW7D+fL/rM4RGiLy2AAZiLqi+xtugmK57rMCC70BnTXagtf8/wH2nVkxI5SSn1aNfwXvA5zbrM4CKSePhJCM0MbRxBTuMcy2+Q13j/30g91UAtQOc8rculxnFvF22FPC+Tb/VdJGTpchZ+AprnLjB/mTyAllE/EBaavLh4eBNu+THdeA+CarF303+zbsA4SsPGK7r+4DkeH3a1yTRXInNkuv76+o+67z+znNEhrPXfN5oTFm1UZPc3ebWpvtIBWIZ6/rg8EjADzk2YBhMS9Y6+SmSOHPz87a+vmbbQeuevcvfM5VJzURtRywnn6DGFPiayciThTjHxD3G5yKMdHVJym9yalo5GwQKpAaZrCIH+viTTwT8An4R6/O9fUEBwP08eDzqEnCeybEJ1WfkhVFaUc2lxATFu7pgPk3h/l/JhpHIRG1Bmg4A2L73iq3BdzRxo7Va9bztu6N/XLV+Tq6MuL6vrxYHG+MD/b71dXX/XfNFSDzs9WZBOza30evrr+Fd/+2nYVuKKRGvru+fdz5aYvJPsTrEIOprmMdbW1sC7qnDicOsn+iJw+9H+WhNKwliChrlQXZN1zrUqN4Aj83Gjv9LyA785cUGZBzDU4MrNPKiLDQkv1LFjk6ONNFHXUm9B+mKs5dGF2a1AJWAq9S0lVpVdQXrGhwPFjWYASCpZIESbGaB0bmcGmOAt7xuci1+hykVaZGfnam24oMaWID60JBAb74C0vNcyCMf7u+rJpE/mybkG6rZwOzwmwQUBn+ZnJ4SqAvWw1nItd/a3LCt9Q3VJEiqIK3CJz+nFgVoXllZsTNMqi8u9PdMsgFe8zoA7p88+UGMc6ZquBZgAQ68uzwf95bvUUsBoAMAw1oHpwR4/v6bb2xtZVXvk1oNSWKftHdvP2oxacbnC/rKdaJRcHiwL8A/n8vb/CKPOaw9TfxApgsPG2GimW5/X3OzYsJzDckvHX9xWWvWI81KamNkKV+8eCH/MiaD5bcIYTeXs+npGZuacUlpPrk+S2/eiHVPDcU1hzDIJ43ID2hGmonBT13Ha+eTe88njQy+sh5gvUNkIL/mMalvR8fH9ck1Q0KV+676rlyy9bV1acxH+WeuHTEZzIwGC++T6xUl0mmUQFrlvjJZAH7miiBORBerP3hJ8DdgDlxTmiU8982bN/V6+X2tvdVVe/nsua2vraq24trSHGFtTE5MauqNRkDqf/13/3OrSPGJrnXdxwbiyK1MtNBBymQ1SsFNgK1H0YAsBUGhVCnqE3kEGnb4PTYva1ZvVgTgVKrn+oSBCQtU49jZjGXRCQ/MbZeFCaPfMhpAc/dCcg581muw3S+sJ5uzgX4H7HN9A5bP9VutdmHlEuAMTMUT6dl6sCFZZHQkGJZqjASANWhb898qeiLz3jtSHK4ufeGLz0Fj2PGunx4PAYFrwYwizjlGdntMWKRX3zbIdXYijEPGS3i95xgxNuh+O2NcjEq0tAXew/iksLgUcJ/rTdv4aJ+NjfbK6K2Qh9WFjhPIuWvY6ewAbFXTwIsvaYRrXATG+oW0lmGvtDvfBNaAjEYwX9rbTUBFZGo0RSmpHf4bZpKbAmNiRgBx4F5yRZLM4XqF9oFGsnz8qgPcuwESYL1/crBkxCJwLSjXYAUsisZWYoZJpsNH+FyuAeDetdj4eewMwpLycRXXi45BB9CLX+J+sPnYBPNzczrU6KxFMBGDHn4G839jfcO+/OILJWf7R/vWle2ybL5H+vg0CYrFUyVQFM+sBTY0UgkkZ9Kdz+HTgKN6tT325AwGBw3TTBaknU0NiH58cqzf08avAXSnbaA/ZwOM6OQLlu/LyewOo0oCE0EbYJEGEhr3jC8T9H/zm9/I3A2WKPfewYC69suDhw/sJz/9iYBPAt+f//n/JYMlQOFiqaTrwDVB51vTHMjlaC+kVPT+7B/9xB49eqTD9Ysvv7TXr1/pcOWwZNIAAIH3gt4ie/C3v/vap2xy3ZK2QN4DhibdRvbJ0cmxLa2s2pNnz4NWN1pjcbIiXCfWZxjZcvkbZxvR1HEQ31nobrTJwcGezghI5jlcr9HZCQCgMMkB7pEF4J4VCgPal27M4qDoycmRABTWo5hnarSkpZ0MIMIh7lMmnhgS/N0XwvXwvUHoskyA9jQ/uReS/ZEBbWjyqSOesnx/Xg0BNZFg60tb2M1QKJKIGUjZ0PxB211NChmqeN4UTZfFiu/LCvQQY086tS3rktY7zQXXD5Q8kDTTGJV1LfviCXG85gAK8Y2Abimtn0vWY/QL4X6w/7oZsWe/ZdXgoPFIU/ai1dBhRazt7QMcZy21rHRybsNDI9ad7vZuN4DohblpcRdFzYgSOJiUFDIkcpq0aTSt+7JiLRloX2qUEj1EEipeH8AS45forbN2AOsBoUlo0XrHuFnGajAekHABiAyENeIFQDtgq1izNW8aEyeGSCwzWRlY4i2hWFKtO4CfStkbzMnOz7TW+X2AwkqZaZqm9iTxDMkpNcN7XPeac3R0dMzm5xZsZWlZTWpcAbuygE4pNfZIIIhoMB4arNOMCbiMRo68R36XdUriA2sh3dtjRZomtbrVyxWbm1+wR/cf2MHegb189sIalbr1YDxXrFjx6Ny68XMgoevLCehEDzXfm7NzisxyVVJhxMCtDfTm2d+Dirkki9JxREewxb3o1mup1GvWW0hbNg9TuGxr66v25s2KNRspGx0tSGP7g4ePrIBh28GhZbs5wwbEfn7x4qVA6LHBYZsdn7GpiVnbOzi280rRRiYL1rAT29pfFgN9YGDUdraKtrZyarlcj/3xn/zU7t6bt5WV1/b9Nz/IgwbNdo2A9g+KzclkCkWAJEjSaSv099no2LAm/ra3N2xra0c5xWXj0noyPbpnpdNz6+8rCEyanpjSeyaXgGFOMd7V3WVvlpfssHxqlz0ZS/d0S1qoP5+3xx9+oOuIXNHWxo72MYw5YgJ7CW1gYsre7pYAVfIGDKGR7aCxfnZWVOFM04um7YO7tx1wXVmy4YEBJXnccySPyuWq5IW6AU8uUpZqeEAolopW+n8pe8/nSNMsu++mT2TCAwVvCoXy7c1Mz7pZcpbiLrkrxnJpRIX0H1D/gT4oQh/FCIVCCikoSkFSDJH6QoZESmRQ1JK7S45hz3R3ue7yFt4jYdMgjeJ37vNkZqGrerg1g6hqIJH5vs/7mHvPPfccOr1adds82LXny6vqThocosjTsv5BOhrRou6zVislE2akewo5uiAmbenZmg31TVu13LDDEl4VeJx48txs4SmS0l5/cfGS2FwAFZxzzAcSlufLT210Ylgg8tr6htXOMF9a1zp5/9337NqlqzZY6FcnSPngxPry6Pue2X71RAWFo9Mje7XyyrKFjPUP9tqv/NpnAiQ+//wL6+nJyASYfRx5sqqd2szslF2cvWhrSxuSlNtc3ZCPwdDIkL3z3jVrpGq2f7RtiSzF14w9ebxlA70z9pu/+iObGp2zL376lTXKDetVh1DaMtJgdyheyS1f53DCb4FOgUoXyQQAwskM+2HSjVKD/mmUJHHmPPFwxl4AVGNQj6kWBAT24JzPB9DjhljRWc1j9rHoheI6pE0V/+l2U6FxYFDJEB0KnCfMHfZmirgA7xhn/9N/9i8skff4qSedteuLl+2v/f4fqLiabtEu7xr7Mf4VfYK29QDEtwGLwJyMlpreaB9glqCQ+EaJgQBy0uHG/QvQl8lt0o72dm391XPFfLneXn1t7u3ZMAXPZssqtYatbmw6cC8yh+urQmTh2aLn7vEgUowVmx4ftuuLFwNw329LqzDuHyunAPxlD47t+sTsEahQgi9cguKVex1cmp233/nhbwq47xi4OSjVDaK+Tgrybk4Zrb5BPsKxj26WZgeuid/vgMavA/bxlTEO4poAKLaX7qvTI1vokawQphnFwUFJ5WBQe1Kp2dcPH9oORKcm88mJLgC6Yso3ka9wxhSFQHISDLdv3rip2JF9nL2VeYgR9MtnD+3kcF/gPfscz1QMboUKmdDh6+adfB7xDP8uHRxKc5/98crioiXqTZufntWeJombID9EThH9mbyeFP0n3jx23UvVo0P/0wHP3fD2bX+6gbz4mu71LpO4rvfsBnq7GcKvg/DOpJU3m8DzDrkrgp/dayfOi/Ngszd08oycidw9R3zlOZjmYHVgT3cxnCVDEvzfvPvUJSDk06UNjy5FckU3woskpf39XQF6dOHx7HmuELPc3Ol1U9rzhavucf4WaB8B9jehoucfUIcXF3LxbxcLzo9HfIvuYsa33jasv3jdrz/bIPsagHuuv96q28bWpq2sLEmmELwAkhREEs4xCA7ML5iyxDvk3vwenYqTk+Mab4D77Z0dfV+EIeRyxsf1xVo8PT5SDAnj8/nTZwLUouxTtVIWwYTY+3s/+Ey+YPwBqALMIkaYm5+3999/X/k1QD6fAyEtm84o3gJvEOlL+27KRgaH1FVD3gqZR1Il3R1mb5BUbp8DXfvf+aJR95i+9uwF2nfOi3BqxCXwbeBez/4tq/ZNelht0N5ztG5G+/nn//rajp/xZrb8m/aM2JHxHVvKaz96237fvUe96b1CU0xbMchlSiLzHj3xkvx+RLipVpTHu5ekF9f54+z8sF7bxqKO9YkUJia+Fxa69yUZpXeRXWMRXvcSSKbt628brEf5t6RwIzr/6ZoDsEfST6A4OIPRFZ613v4+6YATT1Lwuvf1PUmhEOdMTU3Y9evXxawGOwJgR9aF+c4fMIhLly5JepU4irXw5PFjB2KRUaHLRF0frv4gAlIWTyVnVLPO+B5yJRg878GKr9XafjoqBlTpdD/V53HfgOZjk5MCYFEQePVqSeArHct7O9t28dKizS9ctJmZWbHuYxf2y5cvBLCzz5ILL165YhOTk1r3gLMoPayvrSmPjJIy5Lzs1axtXgMBlGcGQH3p8mUB6cwFrvnurTv28P59dQQAEvPexITCbjPMCcdNXE60KpD82bNnIvCAEUCKe//9D23x8hWdIcQVz548FZMfrIhuUu6H9/X3ntRzYb9y/yPXtycO4DOR4AG451lw7TwPkRWTyTbwD9bBvYB/UQCBUe94CV3TEOty8kmTj+PgkMg7PH/yJTBskTV7wcGK3l1EvIyU6cmJcgHkoplX6oIYHLRLlxZscXFR+bgI20gF8exeLUkvHxyLzx7nHicmJWXGHKG4IOnzszPlxlsbrmoB8ZaviDfpnJCUub8WnJGfMU7gZ3RZLF6+rDnLPfO1ubFpjx8+UIcAz1sdFcgJjY0L8wOzZlwS/91/87daDCTVAqoGDCh6QDwYJr+3Y6bEyADcYXDRaiVRSKYTtl+CVb8rRla2J2WZHAA8Eg0EaFUB+hiPkTSgga+W2RSMdc56p/QC/jDQLEYBv7AzEoDeiBqnBDoLuM8VrNDTa/kcD6Zg2UyP9OppLSeJOzxEg74Se4tUCa+QbIcgy9uKfLJwrxj6OVu6w0iQDJAG2rWkvXXRDwwmcGxTdpkdZ3wTBHHIuYllJ6Bzo9tMkBlJafIBFAL2HZbQrQJMRsolbY0zl5wR41760P6Frj0yz8jkjAwXbKA/Zxn0q5Mtq9cq1qyjX+3APQwxMcdhrgd9zgheA65Ho18GX1r6Qace87oIhFNN0++iC6dEg6DC26FrZ4DAsDoBmknUCVZg/jZkLFqlOIAmusgcbqQmPelQkXdWbAAFVRCi+ufsYp4NRQtJ3pRhx9OBQPLAfAnGX0GGSG3aKvq4zr6bV4TiTzh8+J5MfaUH6IufpJBFzSJAIgedRl7DzwHJaNW5OD9vw4PD2gS+vnfPvvjFL2z/YN8Ojw+tZmeWLeSsfwjwBCkR151mbKJOGUEP16RuFcmMMGaYhZwIFOXzi71FbVBqBcP4uFqxM214dW0WWsTliuYOkjM9mYzkEWDJwthFKscTd/Rtz5QEYaSLri0B3NMnT21peVkgPnOceYwECiy8Tz/9noI5Akw26s///ecyryWApCNFnDlIOGdN19DHEyCXVsGu0NsrqRsYHuwFT5891+ewIVKBRW7iwvioAHMOZRiu+F88fPhY4zA1M6GgFR8MxhfwD9B/Y2vLVtY2VcxCzqftyA0bMeiFKeEN5h/qeAHIkMlv0PIMbZ2sW778mbi+HHOOucZz4G8VdVpsqsjKZKSxSsWcn2s9J03yPienHPZuXMu+BVCdz2cEwvLHGaSuOawiEvtap7FE6zxWuF1TPqECCvMb8I99R0A70k39fZ7sSn4kLS8QgEICfYpAw8OjmqfLy6tu8Bp0/2lxcwNWl56J1XgBQBy4yA1k05YvurwN98a485CR1VKATgGu1rDqSU3suHx/j+5RBq6nOK474IlpKZVq3ieacUepA9j1FOQwIG8lYC+29PwBZlhbiWbSttZ3bGR4wC6MjIpxzzNCigawZGx8Qon8o8dPrXR0pPdHHoK9V8Xko33LphPW11d0oDyb089g6LspNRJj7CnsX2l5QQA87+0gO9OShjtrplqv2FH5SOxt6RoH0IfPoGBIEENiw/4BM571Rmsi73t8dKwvdPlZe89evrLS4ZHMP+uVmrMj8DlANolzgPE/AwjB3MafLfsR7cqfff8zOz48tmfPHfxnXyn0FWQGSZBBuzJFbgYJ0B7gjzOX50gXAvsD2yxGNwSdBKTbBOtlgD8v4qITDHsKKZzBvgE7PThWEWNrZcPKmL0ODNrs9IxdvXxVQCgyOjDGuV8KgTxP6fRhvsM+eXZmQyTtPBevEGsMMYOEcZ3Mo4GOpAaFXdZx3fb2du3p0yUVQL7/6Uc2NTFl+3slG+ofVgfdi2cv7cE3DyX5cmFo2D77+BO7OLtoh8endlwpWStdtVzvmWWLLbWnHx3VbGeL4NlbQD/7wYc2MJi245M9u/XlHUmTpZJZu//giVUqFJsyVij2qxOBsxxGjxhz1aqKc4dHJTs5clkk9GCRbtla37beXI+NDAzbQKFXxm2sASTOPCgz293bsa3dbRudHbf3f/V7tlPas5/95MeSWpqfm9Xe+eTxExVO5EeDOWsZz4q09Rb6tP7oprgwNuprjI0E/dmWqUDHH+ZhsZC3UdpsG2e2s7XuhqmphIqn/Flf37SeXMEmRiYFuCJrw54AA2UfQka9atVE084STXu1vGSJVN0ujPdbT7Ghrseb1z+0R4+e2/Hhic1MTyjZ6Mn2WC5VsEatx5p15sCR+1qo+4mOPO/iQU6ORF8+DoENBNhdrpzao+cPrJVp2cbmpmVp7e0dsP39I82JTz76xIqZouWTWUs2zHLJjKWQb8MHI9HSGl1dX7H7j57YxPSI5QsZN0QfHpR2J+cuZzgFzBdLz6xqFZudn7Hf+MFv2PKLFTs5OrXdTW9Pxedjem7CenrT9nz5pWWLWZuZwcD52Ep7Z1Y9blnWCtasmn36/ic2Pz1lrUZNwL1iVLGkPS/VPXYxCLuT75gIsycRg3Fe0T3RzbiPnilt4F4dkxCi0/by1XM3SA3yXpBZSGrRgGVfxIBVckyKyYMcD0VpgW50dtFZ6DErbcwkGiK91Kou0dZ0uRriWJKif/x//l+WyKW1V2QTabt55Zr9J3/lr1r1uGIZzjOYtKKNOBFDeuti1XsnXNByCcr2nXZ+QVzdIE545XmgIv436ylqfCq2hnG/u2Pryy803nn0VwsF29wr2YXpKavQJVZvGAaQXz94qHVMEV76zXQUpLPW1CHMheBPUhVwf3Vx3sboDhkYtKWVdbt7/7EIJ8QB3orOs0KCkzOyI8GChIjifpm0tuzKxQX7rV/5VcsEgo+AkLZHTUdr/Tx46FSWIKcZAJQIgkR5nfOFoO5xjMB9/Du+f/w7kojIQzg/tl49kIlvpqfHkrS8p1NWHBi0w0rVSkiS1ht295v7trm1o3VHDMJ7aJ1z+4FxL0Ndge11ndvvvvuOCByYLvfk6ZrO2/LSS1t+8cSOSrt2fHig81jSAyF34n1d+gDij3f9IpFHznF0eqqza3Ji0q5fvqJ9YGp8wvoLRa29hHIPz8OcPhFwPSm9fNugVWMaXxP+3f2qNiAfNJvfBpSdB3C7JZDe9gy6iyvnn08E4fRMiWk09V73lusG6roB+fPAvTpRQzdB1ALv3Ecw8O0Cos8DgHo/YugAPqmjhl7pKPkRvMc6n+vFYMhUPEOIDrFrk/wOXzMB93Hc29ImXUbLygEDFtsF0HcXPDqm1m+CLN/+ve510/2q1/ahN4zHf8jPO7lrYMVFAjc5wvaWvVpetkqtYjW8NSjoh85jYmft20hXrFGgb+pnEEUAbgBjYJLeun3bcxzydljIvb2SAgSEgzzB3gQ2A8kKMMnzzU7HB0U0mJtIc6gA0GjY6tqapBYAE999h/UK4Oeykf2K61J2gvQfZLYmWIKLTpFD0vlCx12UijzTs/Uny/uz10XQ8vwT6X4O31Uk6Z6rr3fNOLD8dlA7UgvDHnC+2HkevP8WcN8u331rMp2/9rfNtjfPNS9u/Wn+nN9f/jS/62StTlFBUjIqWkMCLKuDlLibOIk8W2br7OyBwBY71FmNbZUGvNQyTi7QMw7dPH6/LnHko88Z5/r67e6514R8/DXcn5PTXFpP6yKVEiZxUi7L5xHfHwH3dHJCtqOrMOiu89/kOT/79z8TeO8FrAv2vU8/EQANSRBJFzAMQGEwE4BN5jyxMXESsSIA6Itnz5RDs+YAstXNDf4XTFApZgFUA+KigY6v4YP798W6p+tldHxc4DJgK6MBUx6cha4G1i4ANgDsjXfe0VrlegCA+aK7Zn5hIYC+4y6lUyoJcN5cX9d7aGYCAAAgAElEQVS48owuX76i10LchNX+5NEjW1tZscmZGeWbM3Ozum/2YIB73nt1ZUVFBP57Zm5OX67FXrCH3zywe7dua4xHLoza9MyspLMYBzAoiq6SWj46lhwPxZ6nj90fA6B/aHRU0svvvvteIDs3JdX16OEjKTMAljNXYIKDOwFC87fX+dj3Ox0z/DcSLxREeGYQnPjcqJqh7oUCEtm+DzJviBMcTw0eoOHkp+MCnXv2vLW1de2tzHXGnf3UiebgVVnLBewo7hpRLQTsimdJgZRCAGB8JG0CnFNcQGff1V/KTvSdmHDJHDH6AdArKs7ShYAPCYVV9nt2MHCG/gEngwrjg7BVKSuPonBDrEVHA3OOTgvmDuNGQYTiLMURnr+6McbH9cVnwsxnjPjMxN/5H/6nFmA9E4aqhct6HChZ543EkGi0FKDBnuIrJ+A+Z9Wzim1tb9j29oYY9IViRgzLbB7zCdp8YQ5jXAnD1Q05kaBQZT+FiaJ3cYpx3ZbpoS3Mq0Log3KYU8ABPPbv55QEo3VvMMUA9aVxj0YQILypdZ9IuybJChJufwCRXc8okSzTqi/ddCU/HTaGWOqw08VWD0wEVTU722u3XEtMPDqtXV4BjeB+NG+Iv1M+rdrBwYlVywDTWUu0kNxIOsEF4EfGUDVPIFMY0poN9GVteLjHenIJNwtruESLDtgGrBgPWLlEdcZGHXr0+cWKhxFvdoYhZwg+nHUf5HJC1ZYEUKa/SJ2GIgdyRuhVE2gyHrDrq6rIw4JJCbAvo7ldqVu5isQPm3yn3VpeBVyfWLGddupwJHingALpqEftxlgyxwraqN1Nd9J44/5CgSIWTzotfQ7iKwhAniQyqS2hquzU1LTMECfGxpXYOrsxL0O+i3PzAvz4/Z/99Gd2585t2y/t2XHlWIaEKbpFelzfnoOQ17GY6EaJB6LY0gAv6IpLP9y7PWIlDlBUiSaHaoYx8eRPhrRqdz8TIMn8YW3A9gI0hR0LEAegxmhRTGMTIHGFbU9rZGmvpAOLDXh7Z1dyOWx209OzduPGTaOjgBYvjDPZ9JDUAbjf2UGi41RBHHMHgIh5hf4wxQOYVgTrgPQUbQChKPDlehxApWWdgxYm6813rttf/L3fFXB7+84t+/LLLwQEDw0PyoiSIgbdMIwbhqS7GFju7Os9JP0TsHjvavEWXDGcgk42QQEbM8CWDJ6Z2AEw4fdhw3s3jScovAcGm7lsj12cnxNjiM9YW9tUhw6/A/DNRq1WvEzKtrY37eDAGS+R5iKQN017FxrfOdvb5ecebCqQSaNnn9bPHNz3ijZ7CfsWYDXgJ7quBBb8cdA91zZh5d+YrsL2Z25yqHFwwFQnv6Kij8ErATwsBMnswFbAgwBTXhnheuGOsaFwyf6ThhWcgdXtx5iSdNZGtS5wmUIdwBwFhJ4irYE1PWsCHEkzUHQsFBSAUDgS0H16GrT3/T1ZD9xXbJXjENb9BQ1iNO7RfgcYJmBk/xULnY4R2ASYdh6fSAsRkJYzh10NtuhItq4iy+DgsOXyPQL2ke1gb0EGikCAM4J1yH2xpulMGRoY0t8A8ByKL5afWTKXsLMm87AS5pt3ZZwclzVveE50ClFMBvAfGRnWc4DJqMAGeSvM9U5rMjqEYYWcAPqHgKqAm7VyVYlSo9YUmDs40KvrwvRndnpWhzaF2qOTU1veXLPjyqkV++nQSSmw8a4cTJPpiqCI27TewaKNjI8qGeSeAfIIQOjoAE6D1QVbHiZGme6ZRMKGkQUbGrZMMmVH+wcq/u1t7dpR6dh6snlp29+4el2M+LUXSyrcjQwOeweLOkTcpEdMzqMjeXswP1IYMKcT0ndVgatxpo4kxJ/3D/YEWFOIIpFAMoQi2+XFiyqWos1+VjV9/+jwRMbJmO/cXFyUJNj66obYbLXGqeX6zErHW5bMNWxgaNi++PKVHZUaWs/SnJ4bsdl5OvCSdufOfbtyec4GBkbs/v2ntrFxaMcndcsixVenyNBQNxTkAwWtpycquO3v7Eufe2J81ProauobtBvXrtvZaU37LskuDPqtjU1JQaxvbWiu1xo1++zP/qr99h/8nj18/ND++T//f7SuCOgpymCGSiQ3OIisXUa+FENDtFoWdFYACO4jXdSo2tjEpBV6+3ysWy178eKVxmtzfc22N3aUYA/0ZwX2ZzIJ+zN/9jcVD718sWRTU7O2MLNgG0trlmomBTAS0yE7Vmmc2dZByWqJMzsul6x3MGOTswN2crorEHNmZtG+ufdYBauhwT7tLWvLm/bu9ZuWaPTZ3m7ZDg5PJXHBBgRBQIzMZkNJ/vWrV7SXs8Y9MSQ+qNnL1ed2XD2WGRmdM8W+fhFA6Ka8ef2G5VM5s7OmJesu75NotKQv3pTeb8NlfPAAyCZtd39XXiwEwwDxAA+LizCBWvav/+gPrWLscWaLFxftaP/UNtd37KgEgFiVTM7M3KRVzo5su7Rto+NDWlOVcsp2tytWOTqzjaUduzB0wf7in/sLNjowYGliU2LUyNQVeB+S1y6w4E3AfQQlInCfSGet3vRgnkK8JOBCvOPkCtccpXWa+cCc5vpYO7Q3U9Bhje0fHLjOrGIO795UgYCiJl5OIioQx9LhMurmtCkkHgHunfkjKctkUsXVf/h//CM7ocDdbBqCWTcWr9nf+Ct/LTDuAdC9Au1Qf+A5ilVHUTBQ6aP+aQx8Y8t9BPACcNsx/HsdnuBaYkzOWMY4+mB32zZXlxUPodGO3MvOwaGNk9iWq1ZrNm15DbmbR9p7kb6jO4WEjRZ8GNw6lWHc1ys2Mz5iVy/N2dgoLfFDtrSyYXe+fijAkbgZEg+EATwEKDJRpI7AE8A1nYeMAFHttUuL9qPPfsWyAbiPYJYDFc6q/RbQKkaxQ/daO3EOBTp2BOI8ju2AZLqFEFzEn0XcMMr5CNTmGXLvwUOH/G371SNLwnbr6ZHUEo5BhYF+O4XJSPt2vWW37921za1tPWdnUEPYoUhB3OQylcwAx/EbNjI8bO+9/76AR5nTAtzDuF96ZUvPHgq4Pzo80HkVdWAdqOac8I7iE+Q6K3RO9cmgEMIKnyDg/upV7QWTo2PWX+xzEgkIN0B3SIo1tqyaCAJ35W3t2dXFQlcMGdjgcayUF8T3eAuLuAMudkDC18C2EKTGTt+3AY7nQch24YCiWNdnnwf6z/9e988duPc8qruD4zz4+Ka5GMdIUoDRpyIUMYAd2Hv4PQoDroHt858lTzwp75gMklIp7dfEjLGDu/3eYfzj9ZwvSJ0f2/bPRRb77j/fBdLH32yPcRdY/9bn8B2vESkleHbEOeNJdsLS+aytrq3byvqafLnKSN8KuGdMUnZ07MVuAXEl16KPOQrxLkxd9uif/vSn7X3DST4O7APiXV5c1F4CkIjUB+AUcb8KnDLjTorpKk3lalUEGT57aemVitboPN+4cUOADzkprPtBPIYyaasiR3xKfMJZl1DMAHEN4sPYyKjV8RqEjil9847x8NvG/01P7W3Fq/Zz8upqVz9MgIa9ZaRrOXf+7cXnzpp862wJBuChghukNL/NoD8/Z37Z/HtbUcGB+z8deP/LPutNP4+FpNeKXGGOsv9DkIXJDeNepsg+Xd34V8bxoVMpKtyAHYGZBRyD7mByyPZzbgOxnQKqun2j4Xy4yPZ/h/OPfcmVK4KMM69PpSQzyfkEQA+onMnnra4uOmQss/oe3aSc/XRi37pz237605+InAqb+pNPPxFTGhxna2tLuukA5RQEAFYBYmHc89mPHz+25aUl4SGsg/c/+KAtofLq1SvFXEioEPtyHmFa+s577+n9WHO72zsqgrsH2xUREyFcbm9h/rouZjZ4KbEvrPOr16/pbAeUR+ZmdXlFgDQFA/I0AHPOPvYEmZaWSsKIwJsA92HNU0wA5EZKa2VpSdrmFxcWBFTPzs1pjoEnAS5z/fgVUdCDwBVla5CBXl9dtdtf3dbnIbkCkYPfB3im6C7iJMS8clm67uS1L1+8lLwOrwe4X1i4JDY4JC6OOzqH8DlZXfXCIPF1BLJnZ2e03wjLSHt3eGTe89/EoTwPnhfFSL6Yc3p9wLOYM+yTvK/Md8Xgx0cRDBkiGHEOfo5XBXgzfhQckGuGoEr+DShPMVOsdrBqJF2Dckqcj5Lmzru3QTSaFcBer3tRZWVFzxAiH5gWr4sFCu6XApK/9kDsd4D2p48eCR/tH3BdeooCkBEFyJ+grnKkeYPXGmRG5oU6JS5d0jhTDGfPRlFhdXnJll++0hih/z81M6s5RPzFPOJ5Jf7r//K/QrZTA3QWWnVJ0PniojmMqIjJWRe2vdpbcgLvYattbqMxtCtWVA/GnT0ug0NyiUQGXwB1gHxUh0guAHaSSRIWZFPccVlamzCzegoaVFrp+YrMb/FVkhyKrkfNvwGDBdzXfIMgKXLjPNcThf0IU+REQAcSHDWBfNJ8x6QJZncwaPRgwhnh0v4S05NEKep6OtveA2RniEsfW3rRMO8dvfOgPXJDAuMgMIk86GwZwP0pRnQVJqqZulL1K1L1d56TdEGblkeeI5uy8Qs9Nn6hYJBmUwl06QDcaq4/ie4prNkz16sTO1iFcv98WPDI3FSqsGBD0ApomEVXzAHj4F6ijaFWo+IVjYnRv0xYNhdbpwHvkUPiMMhIE7Sq1zelGSr9/AQsDBJJ18vne9K4hIXP2HoPpwz3IivHm1+7uh+7z8BYaIhabpKJCM+qzZxRLdgB1CB5FIsEOkQoxJzVFehQwUQrniCGOQHfAKMRzMvQvedwY6H9u3/7b6VvjxlhtVmzesLBQpIGmIVy5paTdGiDx+BDXxWXEhB4Gw68YAAKcMtzYQPKAwAD4PM6tRTDvs65HEU2o/UoY7RkSpIJSFu0mdb1uleB+/tV/eQaAGJgxpNkkYyywWJgJG3peYwwFvRMMJ/95v59HQCsAzZhGTHme2x4aNAG+nr1eYD4gJcciB9+8KH2BGRMfvHFbYG6XPPUzJQ2IA5zDuThkSHJ4Hz88cdKynb3dm1ldVk6+Ecnh9L6l2YdgHgyKa1wNJ7p2ADojsGrS+L42FFY8+6LzholSXdpE++mkCY8zO5QlEMeg4Ie862nh4N1zN5554bNTc8o1KCo8RhGrPTWXCsfIHpsbFT3Rcvh8RH7VQTmCXhS1jvQI03ierNuu7tH1qo74JBiHbGfZRIyRmRjdm8MpC+OVRiIZrR0FhBIE3y7XjidRrDRKmLby/g4+DXIuGYS9s2IZGDuff2NlY9PQutjS0GHm+AmFbh75wfV67SdVE51EAnYoUAUpJkoPng3QsKqJ1UBinQfsI9xSOG9AOAvgxZpdabbXSLcEykj4y59/NDNFENwSe2gmZnNK9ACEAYcImnnGRHkwPThLFBrvkwdq5rvYuAdH8nsGAZ9Gt+LjBtzjxbSdnB4bKMXhm1+fkHFwePTiuSdOLQZUzqCmMOFHOcHRV7a9RNiBi9cXLBsLm1f379r+8e7lsw4+51uLgB/9imAeAq6jCVzOodWfX+/tBAxsaU9GcYAJnyFQp/tbO5b5aBsQ6Mj0jzHl4PWVMb2+ADt8awY/0OD/Xbp4kVJ0bDPL15aVKKlboNc1pY21uzF6pL2DYrcKojlKYIjeVQLBaSG9fRlbXT8goA8Cuok0LSclkPHAcaLbIC0WFdOTyXzMDU5btNTU1Y9PbX97T0Zj+5u7ei8gIkPA356ctp68wUrbe1agkD7zCWUYjBD0MQ6BJwnt6aDAwS5laKLCwm2M+1lsGgoEMFGJ6jljLwwNmw3rl9V8YVAC6mv/d1DW13esmJxQOBzb3HAJjHgGR0WQxaD4/WtNUvnmpYtJG27tGPVs7KlMnk7OjY73K+KGQtzutE6tlTmzPJ5uhIaknnh/Do9qdvLlzu2u+Oso5Ojptin7GUUOtir1EVFkRXGMv4kJBPpjJWPyypm0Hn14ulz6X+zlwPew7TY2d7SvfX09lg1WbfTRF1dCACiPK9K2QtaHhhXFPhSPMFAlzOQtczxRnBYoXBWb9q7798UM2Ztfc27cZpN++3f/m27d++2fXPvgZ0eHav4QcE+nWjZu+9ctes3btjAwLCNj03Z7taebSyvWV+2qEo9QSzz5LhSsa++fmDV5oldublgvUM5W15/Ip37ickJu3HjQwH3B/sHNjM1bkP9RXv65LmdnaJzTVfVum3sHFgmQztFU6a4FPGZW4D2N65d03mTB5QO8l7sBeX6iWV7s7Z7UFKhBED0AAmgZssmxicsm8za0d6h2VkL2N5yiZTM2GEJq/sOaR60fGun9nLppYPZOTSDa9Y/OKBi3Mz0tP3Rv/0TO6wcyEQxk8zYystNO9hHu50zvcc++PC6XZgYsXqrbCflQ+3TrJdaLWlf/PsH8jQ4PazahcEx+70//xdsdGhQhAmgX8VPbdYed3y+Tb8TpJDsehDorGvuEzA4kczamfZD/EqQFOuwClU8xRsngC2cSyp6WlNFSwoV1YbHr3vax9WsHgghKYFp7m2EvJvgVYVVdI8R53AeMl5sOu5F4sy8s7Oq/d3/7e/bAYVGztxWwq5cvGz/2V//G9aqIYfDfbtsZAQ4wU9dSiMI6LR9en3nj234Hgbz+7qatveKSBUeZOv8dYM9P9/jOS/g3sz2d7Zsc21V5zDAc7ZQtJ3DAwH3FUgj9YbMVe8/eKDOI3WyJNwrCeCeyLkhYJcYs2qzE6N2eWHOxkaGBdy/XFq32/fuS1aH66Yln/dBa509TH43bd1eBy6RiuFZ3bh8xX7rs1+xXHhN21+H/ImuThVjnDX6WmFH8n5+793f9xi9Ayh96/feYvgZ3yMCJLEzMWr/bq08V/GHrjUqNpVmwwr9/VahAHtalsjmV7dv2/rmluIuivIi7Sgm9/yC9a5OAxFgmjrPP/r4Y7WK9/UNqPCBRu7q0it79fS+nRzsKZaMnYvE33SMnME2pkgj8lDHtA7ijfIsS9jk+IS9d/Md8QrGh0dlCC9oWuQLn9eaT5Ju6ZpHb8DK4lz0QkQgNHVJuagzhXUaxvY8GBnnZPez6X4uWt9dBbw3AcX+rP3i4rPy18WKQ9INYrtASC/ghNcHwKzzAic2xZ97Z4sD928CH3mv7k6QbhBQ9wJg63Cm9hWeE6Qa+YSFOA1ijPBPmcz5ZwGy0WHI+R8lUOXFFtb9a6BqMN09P77n53z7d7v0yL8L1HwTeNw1lO09xocryAl1g6px2Ls8CfxB+ad2Cg4O3FMsj4U5FgTznoIia2dtc8MOUSioVrXfy1cim5H+PXE4XZiAqDKMj8bddH739oodDCBPHBD1jyO+AHBFzgYQBVOVOJ51RTzu+aPH6pMTEwKPKNST/5HHAjwC8gMwAXLBhuX3iLuJhYlRAfFhE7O+WHMUKPvR2J+YVDd6veLEIqRyYo9VW16la85+13M6v5d9+7WhnBm8714H+r8NhPu67HpQ3zlJ4kXGUmfIUF6bKK+/wfl1/La3fyN4H+fUd11fqHe3V73WRzTSifcV9oew3mJhLhZqJGMTp2q35E00nk0lbCd4ZYEBoODAHih1BeFszqjX7kTRF+wokM/4Od3AUUalfWb7oggyiYFJrTM+FvA7XpERwHf8zGW3web4N4QUcACA6Z7ePuGJFG/ZocsUvdBjz+dtcHhETHzwhocPH9hPfvLjQGZK2KeffiwQHtwDqajIuKfLBIIb8/fS4iXl1bdv3xZwD/BL3E/eJTPWgX6B/gCgyNEQW5PjTc3MSE0AJvWDBw8kH3Owv29XrlyxDz/+WOsJUJbvE6cjp7OxviGskXUKc5q/19c3bGNt1dZXVpSbgnNQtIixgboQGJt6XeuVzwaTWlhc1FhRhIjkS94PQiag+DQ6+fmcYkTA+qVXL3UtjCeYESA/BUEAXrCM27e+0vWNjF5QVzbA/dTklBWKRcXGdMaRp0RDVqShV5aWhfWOTU7Y7NxFl5IZxviWIuSJgHdyYPYXuqSlsnBhTNdG0QRfQa0jnU1OeHDp6oz2sfv37+t32cvYwzyW6PPxCCA9uvZ0RkAShOzLWDCn45HLvsm+xhymgMEzBDdgvhP7kkc5wD6mOaFdRgRmJxa6goJDkOT5MggXadbVMehuArwnlgG8J05wnftJvSfzgII1ezfz6NXz5zL1JefC9HZkbMwlhCYmpJggDf79fX+mGxuaE/IXkL7/pMaN7iqItJwFdHrweoo4PDPv2JjwYkR/v8Y98d//rf9WxyWDBrhJxYMKAW9Oe3kZgAH2bzBpTedwhE4rQS8d7EkmBykcACvJ5EjHHlAXwBtjWAAeb+8A+ACckFa8Wm6dXQt7gAMS3cS+IlI4Pc6uT2Vd4tDpMwFY5zMy+hIwHMB1sarRVM7nBLggMwD7kXZZyZHUz7SAmXzI6vA3sgIAVtx3BO295c817VyywxktfDH5IivIyTG+GUaZFpkvBVdlbVSwSUJQ40VkDzwlTVFvCbivVgiSPVGSdLT2cTecxcopmzEr9qRsagLX9x5DUpjvWROjx7olSNoUaPvzE+AfkgFnNKFVT3HDgXW06WFlCeQmsOU1OiQ8MHPJHwf6RbCSQSgJX9C6byK14Sx+LhgArVxtWblKWyAgHEl3eF7urBjiIfcdIOr2ANWTO4JsGeGERCm2a8bFr3eSPADSO92SOVQO/HO8eBI8B6JJUgjKouEo8gE8Ewwp2ARHhoYEcjPfkcEA3IYNir4948CG8Cd//Ee2vLJspaMDS+VShhYRpkQEgwDHgNoAhUo8pX9dbWuYS/sbwwdereozOtyevLKBqDUVZnuWIldayQjgUJSZASBFL5SHUMhhdon0R94NcWveUj+tjbJP98BGAhPZTaPSKlJwmFE1Zr5zQMBYxleBKiWaXFy7G/h6xwuVX1p4shi9YPxY6FF1G8CfqiCM4+cvXtovvvhK1Xy6VVhr6O66NnzSvv/973t1enTEtnd3pAN9//43tr27bccnaKi7Rq+09ytV2907UNLAGLLHAPQCPhP8egXWuxUkIaC29JTGnusUq1GtYlECh1arpMwuAe5dLz5pQ8MDdvHinC0uLIjlDCMBIxaKD/y3S0LB1K9IBozkUgyZoBFPkiNTkaF+m52fsD06BLbQmCsroIGlDyiDHAEm3ARJHI4cCOwJdDe4+a1JSxqWIHm8Kr/In8jY1PUptRlr+wHswby4X2z7/t4BAb0vXryUvAHvzdwGaAZEZ65xGLAfSXInmRAAjMwTdTkOEAquzDfvhAygf6Vu9RqMTTqmimq1Y48CLGLNMSbcezTw0eHK+QCICUsinZb0T+XkVPcg3XuZl2dUaGLeAWpFCQWCFdjgPE+17KkaX7PevqLmwerKmjq/ANK1JQAUpxM22IPWNfqgmOFcUHeGS3ZVZHpE8QfpLmn1ptJitgNa6dnBnudcyMFATFmxL6NuLJ5jKoXB6aAdHXFgr6vYk8oSvKatb6DPW8IBaWXMC2P4UPdb2t23WglmQJ+0RFnLB3t7NjE2Zv39gBkrYutjDAtw+86Nd2xqYlLXhUQRe4IkmwDSUmalk0NbWl6yJ08fKSCg2FTsK4i1hUwFID3FIvw11FrKZAqaznQOwF7HeBqdSBI0gFRY6bBMpyfGFeTCztjd3Na1U1RIWUr7HlIwi3MLlgKwPymrDdSDG7wWkLvZ05qlaJ/IJMQ0196faOrfTQsMgr4Bgc6YUZ+g/d9XsLn5aXv//XdVvH/54rnOvu3tku3vHNrY6KQtL2/b7Mys3bx+zS4M9trR4batrb+wvf1N6x8p2uHJgdU5M1tpe/5i3+r1hM3OjOvaFhambbe0JvbL8UnNLi0O2/e/95Gl0z328AGMmnWrlAGxkVFCdgmWWlrdDrB7ODMZ8yHkyPJZPa+VpRXb3d6zTz/6SBJCtIbOTEyKlVba27Vy+USgsDxvGme2Wdq2o7OKEg48MLw12IkE3nYMe9e0J8EMbnF21vB+yNrYxLgzVtfWtO5aDTSgYaC27GDvwOYvz1mptK/WWa6VdZTDk4F7aZ7Y9My0vAxgrBZyRUs1EtabLVg+nbGjfSSrTAbPj188t2YmafOLC3ZU2bfHz+7IS2J2bsreufGe3b710D79+CP7S7/3O1arnthw/4j94f/7Y3v8cMUePnplW/u0d/ZoDRPL0Y0FxApov3jxoqQ0GBO8UJzRZVZrVS2VT1v5rGqzF+ft4vyCffnVV/bg4UOd/YP9Q5blWfQOWqN2ZjmIGHSkNBvOTMezJ5OSXj6SBFs7WzY2PuYaqY0zm5yaVOfCF7e+tK39LUtijFWuW/m4pmI65x/7yzvvXrMLYyNW6MvZ2uayPXn2TL9L/HL7q4dWP6EdMWELMxftd3/nd62IqSa4FO2PMbEWU9rZbN1/ugGkblCD73Me0gGaTGWt1nAzWc61CGYwT2JXIHs2xo8CSkhgEqy1onQ4kWFATmTvACMzZKh8XqlQEHxfvHhKQu1ycvze5OSEJPTUrSNDWf88B/sa9rf/l79jx8Q+dK82EypO/ed//T+1RrUug2hiYIEEYlxGhrL6KNtD4Gw+hyEEILZz+tdZ54rtIkuvC6j2AkenkKFCq5ntwABbW9b4y5y2WLTtgwMbmZiwVjoj1vjO3r6K2JzBxCGsD/Y7QGrM7/DfYN+2Rs1mp0btysK8jQ0PC9x6sbRmX966p70S4J0i3gnAPR2MdFtizhhifiJl5UZIfzUaYtz/1q/+mhWl297pEiDWEIFAxZgOaN8BgWNe4YBJjNHPg/ZxcCM4JHZtkOLxFOJ1TfPuwkcEHdmvdzaW3bh8YMBq9YZVmw3rHRywarNpe0dHKvh+deu2rW1sas8miYRAABiDrAbAPc9CIXyYZ8zf733ve+oa6kNOo4VJ/ICtryzbo3u/sJODfckzcCa7whTnBx0heJ/5eKkrh44RkZ08DwEIRYLto/c+kATR6OCIDfb2Kz/AjkyIMcUAACAASURBVCaOBQJdun+x5YNcQxeI2Ab+go+Ad6Eg7xSY06ELt81SD+SfOG7n1/bbCioRuJdkY1dhJT6b0EjRfrtuRY82OBjYxt3Pu/P7wSyyu8U7vLB97XpTz5siSH8eEO8GIuPYaMyjXxR9ZsTizYYIetU6Wu3uuSRfnrSTNAT8BTIbhAERveiMUvEjFuQi4K0ehCAdEopSQgk9F2cf9eJf1BzvLugFkLXT0BOfbpvg1Vk334ZVu8f5jb4a537ljQBseE0EILsLV+yzyvGZv7ke29rbs9WNDds/PJKUGeb18m/oLQhQhBVcPjlWBx5Amjocwj4o1n2QXoD9C5glYD8YdrMXAvwAQAHmEBO6FJrvl8T6MmDs6RFbdmt9Q0xZgB2AP7oukWq4tHBRoJr2J5ishaLYnZzZSEsoLpc5MThDj4BP5GKr5VMvEhEDhq6WNxVc3jSGrwPw335O8Tv+5ENnR1eB6/X3jOdNpwjWWZcRyPd3/HZBJxZKI3j/ptd0rq97vZADdcpqjjOc/9MupEWEo322vV6wO7+nx/eKGFKsJcT56//thb837x2+t3Z3XgTmp3I77f8723ZyciwCGJfX1sKPYH8onpNDghtpn5T8rBNRFV/EIjy7QJDRaisfROn6KKkTConn90P5JARJYPJeckdY98TL/QNDYtyTZ5bJt1EYAMgeGtK5AsiPjj1dKcxxziRA9Bs3rsuolvdFTx6Ne4pXFJHRqwfoBlz9xc9/IbCYeQ9prLeIj1xOBQInTjleo24ygN7xcTGgicmjNn5pd1cg7EeffCJwfXRs1EoHJeEnANjIx3jBIyPGPK9hrbIGwZD4OxZ5paAgk1mPe8Ck+Hd/b59dGLug3yf+ANzl/Tc31jWnYdzPIYUzMyPGNdd8UNpX4QA5HYBh4sYJgPuJcbHVeQ4Pvv7anj1+bOOTU9LhR2d/Znam7VXquKBLs+7t7qlLAMkXyEcjF8bE9L5y+YrNYRpPTnNWF2se+SE+E8Io14OED0WD6ekpAfEyXRfL3SNHVxXISi0ALGhlZVV5BH8EiE9MOIqO/PAxevQlxQvIhdGJD8sfX6YYM/N5FG/AJADZue5oVEwHA9JF7L0UK9gjHaNNecffqftnunG2ab9EWpIxi+oIgPYUMCiIRFUB7o95AJOe9+S+hSMh8xykkZA+Yu4Sf3MNSA6Rg0BYAzujEAApkfGWeg3+hcPDun/eV10UqF9sbena2AHQ16dQQQcW5Ar2fTCZxL/8p/93iweigIBkAy1XaegChpzY8akD+ID3AAYw7FpopjZYhId2fHpkrURDwL17GXK4cbgjc87GChAMo5NFgoQFmskeBLNhKJylgp3GWAD97j5LiZmd1F7khq+A4C6LIJY7DGfpF7mOOguDRJlHIc1z2qkFIMEoT4shyGuQDWHwYMBi3HlWI+APOU8Coy6YNj6H+L4ba4c216DNHtt7WSivBdfBhNYZ5N7yDHshBlrOBPfWaDekBRzk3zB63N2byjeBMggfgHw61bR8hha2tE2OI+WStXwmYbk0v4NEjhuH6vXBWCh220bCkIxmGxQMILgHl3UxqZzbT/Ctn7eLFLDkPQH0tRQM2jDolUEtf9PBymaesQZSOXWTRE650gjFAZfTkY5jDMJ4pqCV4Xsuw5MKbGre0Bd7PGA8Xuy0FSONEw9WT6oIgpxd76xl/4pVTXWQSKKmoxtLlZEWG9g9mMhyLbXqmcAr5h0MvkEZvp7Z1/e+tj/+4z8SYxzmcr6XluOkVdHzTSBFFDovopkx87TmuuXtakUA7N0J3JmqFHk09wXwAMhR/HHpHwB8girMN5lFVB7RyUezjEIDgVUMvAH92ChJRAX+9hS08RGMqcCU8sOJ1puN9U1tMqX9QzvF0C+4zV8YHdOaYwzZ+CRtQrKDeQxmRUND9sMf/potLGDg4SzRjY1Ne/L0maQs2B/QhiXxZZtmw/qNH/5QSSDAPqDxyuqqrayuiGkv+a2TI0lm0YEBKHhaYTy99RP9RwB5mF1UljlYAeZh/HpijFwKrynoNdqjjo71d/RLYLYCYsIih00Au7zQR0FjQIUWJCw4rPjjchWAUVVP/nlOwJB1n1uFYtaGR3Cx99Z5rg/Q79UrDopDfQ8JHAAkgDgWMPrOFClh21BJ577WCDqYa2UOv6YYS8U+dOSRTnADbe1zJ55EWapl+d6s9Q2447vA/lM3u+W62B/lhI4WXNkDEN7fNWojFdIBmhqFJjpwMABXezNdDb4PsTbQW+F3WRu0mPF5jAVyLKwrqtjS8aMy3t+vMVOBqlp10Hd0VE7xS8+X1NrFOsFoF+C+vXsEaSM6ApifgP4qmGGYVyzq8BwaHdJz+ebuQzs8PtJYAr5IZihpNjSQs4mJEZuYnJb2POx6TI1390oCWsQ0L9fc9A6N7/2SxoWAzQ150L2D0YHJMl0tGTs5rVi+p9fSmbzt7B7Y6uq6NRoJ6yn2uWSCpJjOXPdXBuokMrBO8SgpWfOoonUCQ71ePZNnCwaf8mppNGSwx7XAbB8aGLHRkQs2MoTGYJ+SYgrUtLs1mDdnZdvZ27XN7Q11+FDw3j8s2Wn5WNI0ALsk1hz0dP3QqUJxhflHpadyXLZkM2l9A/2S80IOiuvcYZ0eHlg2nbKBvj4VEijUkPChvU+X1uDAkH387vt2dngqc0AKQ+yjFHgB2jHNpguE/RUbqdNq2XKYECd8fgGuUwTuyfeqK+L09Nh6iz02gLTPSL+Njg7rPdiPOYOXXlFQPLKJC5N2clK399//wC4vzFsSm9GTbTs4XLVc0SyVS9qLV8uWy/dbq9Vjn3/+xBKJjF2/MStdxqkpdCcz6ujZ3z+13r6cXbu2aBPjU7axUbL11R07KJ3a2uoenG75BLCAevt6bRj5o3zeHj15ZAvzc64ne3QifxBIA++/+646EY4Oj1XVbtSRP2tZb29BLDoREBpnMoA9qdXs1fKa1RowLkbE5I9Ffnk1ZPOKXzbXdqxadokwiolITpEsMD9Lhwdi6rDuKDJRcB0YHVTxjTVO4Eshj3EazhfEpGG/bcqTp2mjQyPSJy9m8zbcN2iEYpwvJ5WyHZaP7aRWta29ku0e7lhxoGU3bl62hcVLtvRqy76++1gScZ988oHtbm3Y+zc/sMqp2Z0vn9uDx89tq7QjbwWKF2jjEpvk0mm7ee2aXaJ9F5Bd4JgDPOqEalZluFyn2yebkQbwq1fLTrrg7LSUFSlIFwHoWgZEpLgjJq2BIauODukH10S+WF1ftaOTY7t89YpY6T//8he2urGm+YdPB3slSSfjjcTbRx+9b2PjF7Q/P196arfv3LZM3qUYS3uHdlKqWevM7Mbl6/YXf/t3LAMrnUKZ9O2JkpyXKsJBF3DfDRJEwKUbHCP+4GxMp3NiqbrfkXuuKK7p7uRKJm1lZVk/Y/9nDHp6i2KGEXPvH2J6VVJ3E2d3NHMVq10gZdColhdQU8V8kgESA/8c/zyZs+u8qdn/+Lf/Z8kgKI5pJuzG5av2N/7gr0niK4NgiWJVl25xkRiu20Vz2nFvbKN/jXEfwZIOwO+yJs6w91b/8N+Bxcf3FAsFtvqmjMk2dJ8w8zDe3tjdtZHxcZmsonG/HsxpkdpjjbmZd0Ym7AD3grfEPKnZ3OSY3bi8IGNnDKuX17bs51/cEqtPBubb2yrWAyJQ+IXlFeUVYzJATEi7Poz7H/3gVwTcdz93bwt3YOg8cOVzxeWWukGpNwFh58Gh7tc4aN2FaobCh8cxXjUhlkLzdWdzTbFmsb/fzlp0KdStd3DQaq2W7dENVuixL7+6ZWsbG4oDOPfZHwHy3gbcM38/+8FnAu4ZR+6Y1nDO/7tf/NhOj/ZUwEfDWKB9IFY5+ccLGg4QUYwn3woeCpZQHPq9jz62bCpjo/1DNtQ/6EBn7M71mec5GWPclmrogGTngfs4llFWJq5Z/a3Pfp2u/9rPwy935xzdz8bzGp/rbyu+xLX+pmfqn/y6XvibgPvz7x3zSf0taSx/J17XZsqGD+xm3McCT7wmgf3sb8E3zPt8uu6Jlao2B5dKcqavFyRFchPpK5DbVWEJcWfA6F/ripAhZCePZE2J5Q2I2HHJaHcgfBcY3AHuvw2kdo93dzfD+fGP//3LgHs9Ich0oeNEYyjgPmkJJPFKJXu5smLbyIcSB0CiqZ8J1AFsZ/9GypbuXRjxAEcqbAcSGnEv+SigDuCjs0EdmCf2Bnzii7gaMDZiDsRR5FjkZMS3EJDwKYR4APkGIpMIN+m05F8pEKjDWWb0ecmKgfXQPai1IeC+JcUDcuP5ubmgce9FmloXcN893+N8fX1dfNsw+U3rqvM7savt9U6k19fO6+B95xqclR/Xc/d1hJXpRSSd3RHJePO88UXkWFDEHTwUCaoJ4Sx8fe507vXbIPzrxdu3zcHu/T0Wi+NZEuVrurvP45jLRjBIGfvPfS2So7ik54a6d12212VLNH/C/suZoXFT114oukciaigYRoE3xWvC1ciz4sYY/tm1P+vzoypC2KNFWpSkqUt+0h23u7/vsiKDQ5YRyTYj3xMwOjrskEgZHBoWyAr+8uUXX0pH/PToUMV4zm1wEkBu5jrrhrXFmgBcpVDF1507d+yrL7/UJRMbIDcCoEoe0yHg+g2xboiXkE4ht4YZ/vTJExnUghsA3GMgC8BOV/nq2qq9evVSQCuxAjnf/PxFge8U4QDe19fXxIgHQJ6YGFenKf8Gs0DrnD0C4Jf3pwNncfGSclv2An4XuRtAXyR8YF0D3vJz8FkKcy+eP5fWPRgJ+fjsxYs2Oz+v/J65A8D+8JtvbAD/w6kpm5yelkw0Z608aERORjayIjCZa6Zgsba6JmCZ4gkdCFevXXfZo/qZAG3Y5TJhrTc0brw34w6gTR5FnEr+GyWGI3DPuNy7d8+ePH2iz6SzgWIEjHNwAPYl4nZIXmA9SNTCoMfU9ptvvpZGPEUlMBiA+xvXr0tvH4Cdwg0FEzfsBv9KKT+ieAme5tiISUmDvRj8mHiGfHpmekZkHvdHPBOpc2V5yddQ2Ev5TO4T5juYB19gI+zLPEMKSBRSojywiDqKqfJ6T3AP5mksFvF9njnjDGkBfxFkBpHIoVOjB5Ndigqjo+1uC2I0qRRwBn/1+c9bLC4WBIeoa90fK5GE3QSYcHSC5vCpDOhghJGwom9/WsFM8jQA5G7OCIjfsrqYl2gtu0+UFI8UENJO7YeIS8rAgMskXbcb1mgmlQmyJg7OqiKoFksH7gB73RgnrcHnK2pokuTJOC2BWRfgPS2gGB/k9RpkQfhCyxsGHIA1ALVonYEN7gB2AJxbwQA1OG27hA5guz9g7iNqljozxrXtvU3EWfqBq9TWY6dIQkKH7IUz25X3St+eqjdfScalxSEL27plo8MZmxjPWn8vlT0CiYbMENGhQ5/azXyd6RZ3Vt9PuwwighyOgq7Q1u3HXgDog9t2qPO22VP+fm5QK+BeGDuBc9oSyZzVmuhXNu2kTCGnaienGDEgR9S0GiAQSRTa5ClP2GNhxA9mgKGwyAN7iwXnBwpjA2vWjTT9APW+3XZlGuYfRhRBXsalUhh7ByUjU5vnRCKK6Q8VW2QLCnmMIM/0+XR5DA8PyaiRTZTP/OlPfmI//fFPVLiC4ZcpZKXp7K3qXnRQB0UAoNXqo4mD7qxLg6CfyqWTgOrQ8/RXSWoMFDB41u1KV9S7CPLM10ZTmzF684DpanMPcwz2I0DqzMy0gjekA9gIACuXXy3rcKEAAaC8t7ujjfjli1cy86M4deECmulD0v8mMARIpTWM4gXFAbSxuf7J8XH783/+t1RRhVnMfIJxD3APIA/4zh3BbAacwHSXdrHnL1+oEsr6hoUP8IKxIxvr4dGBmCnuXu/ttkhXiPmfTgtMYzNjntL+RMsQ7Uo8EzY9nrEcw3M5Ozw4ErOevUGFOrQ3E0kxmmE2x64GFfQStAkmBT7x/LwllWQSk1mkLWqS1RLLHhAqlbCh4T67dGnWRkaGFCDs7mJIs2/bO0dBdoBEhqAI5lnRsvmM9kYOZRjTagFrmu3uHFg6m7CzmrMaMIXEC4DNHXNewDkVoLI5aduflWlRT1omh6ks2tHepUOhkeIlc1kbOHpVQZ9QsgYye6Xln/nmGveYonBNJE4dM+pQ7KQQkky39w+uh99lDnI9HKbcdztwDKxKEgJAx9npaVuYv6ii0INvHsjcOMtazGW9QKUuBqR4ykoYeD8OMIIEkhEmPvMUdiiHF8HBy5fLSiGR6iFAochTyJlNjg0K5IRVThsdsebtO/dsa2vHirRdFop2eOwad8yX/d09LTGCMOYK5xvqSqlkwwoFZHkYr4TlAdcbLWlvR8Nt9i1kE2CXMXe5HtYfprOMDS2ePPQGhqe0IJ9WNIZoqbOZA9bTbcD6ymXcg4LnNzQ4YjNTs1Yo9NpA/6BkGyjYUcxaWl0SUA+D/aR6asflE9s/Klm9eWb9g/1a3wSxzFuYJZxBzFnX8/fPZFAoFlHpl9Z/KIYe7pVs+fmSkjQ0vjEZpCCIBBVSWpgzL8zNWapSF/AKeOKSa97FRIDC+Qn4DrusbmfWO1C0XAGQDK34Y+2L6VRBwDSFKEB05NUujA2JeU9rJ3sF3T8HB5j81mxx4aolExQr+2xsdNgG+jJWKNRtZ/+Z5XsTdlQ+tK3NklWqadveqtv6SsV+4zc/tp4C7PuHlsub9RQo/jbkGZPvKcqEGy+Ls1rC1td2bHNj3yqn6NwXbWp6QsUsyAYwdijGvHjx3OZm5mxqYkamsLSN0vpJQfTywiW7/8197WMYzn7wAfrOffb55z+z3Z0tFeZzPX2SjfvmwUPb3Nmw4QvDAu4LRZi7LsckBkb/oN2/90R7cLG3xwbwksjm7d133rMCMkw1zLTW7cWrF4oN6FZkzTL/WOQTkxgUDdsYJtWlY8MEvaevX34Q6xtbtrW+K5kX2PYDPb2WSSVtd3dbwfHY1Lht7e3a9uG+/B0yhaZdvz6vIgpEwLXVbUmmIJVDl9XI4IgVcyN2XDK7++Cx7Z1wPwXF4RSsWvW6FXM5e+/mDbs4M6s5n5JJt4McQGzEYjDHdUKkk5ITwFg7XyjYq6Ulm56YtLmpGc21DG2q5ZoK0Kw5pdgB7HTCQcPNe5MJ2z86kDfB+NSE1uLnP//cNra3NE9ZEydH5UAKwaR1yD759GMZoqOR/+LVU7tz95bAcSS7MC+uHtMBY7Y4d8n+3I/+rOXk8cI+EVihrSgoEcHRb0tTcC5Gdm8EFdj7XH7FWfaeLAL2OljXDdxzr7TJ8jqeNz0Xhf4+FTTpOtjc2Vbnhcbh7MylioLsgnu5oP1JrO2xBAkojDMKQJEBF6XXiInYV//Xv/v3rEF3VipriUbTPnznA/vLv/uXtJchOeSAGnIeTpYFDHf443W5oLYPQGTndTF641g41tohXnQTXuL3IyDB9VLE2N/dVodYAUM4it87OzaK+Vkmow6clyur9uTJU3nkSO4Qw96sm9Mi7yApR4LpZs1mJy7YlYU5GxkatMGBEVtd37Kvbt+zdBavlYaMyNDYhYUOcO9xqgMvfs80t0LKaNj1S4v2w0+//0uB+2+DgoE0E+yN26BQm3n8FmgnSgyF6PH8q9qdG4EvQtzAOUEBDtCt2N8XgPsz6x0aUtG3dHQiwOTnX3wpIgZkLc5JvljDkgUKjHu6awhifI5l7LMf/MCGh0cduG+Z9rbdnR27+8VP7Li0beVT96hBQpNzVKtILs9OWGEeso+QpDuBgA7UlhV6ivar3/++G6n39tsoPiuabh0jTt5NIJzeL4TQMZbu6kbQ2HfprCODxvzonneAp9LX76a0vmGeRtDxPEjpoH0HBOwGxt8EZHbAxgh8ORB+/s/5z4nrtw3YhW4Ccgjl0YEZ7PlfYMYGCm+0i40FCi/8eM7n0zpI3LQzkw4QGQlt6qgJklzeGe2xoXSwAx09eNP67VBE0tCEPDikpNLL96TPY1Z523eBom1g9PXiVhyf7gLFdwHB7eLNd0iitMc8jEf87+6n0f4MSrdqDQ8FEogazCVkPo+P7CWs2v09FcZgFBNzEx+yx3KecS6QS6lTGnlMuohy+PPUtSeSf/Ea4uw4h2IBJpLSIsgIMMn+D0bDH+JpFdzkn5JVvMd7kifxGt6Tz4Ngo0KNOvqTYs4eopePr4f2Fwo4LZ3FOpdnZ/VsVGhIpVTs696/u4tZ3euH73cXn+Kcf9Pvdp5rVFQI33mtlhb+o/1gQpEugvVxBcWfhy77zt7KezpJ0ef7L/dQiNd1/nzuvgefxt0FilAW6LrO7nH5rgKR1lc4G5kTPDuKLrFbnOerDnQBrZ1z1M+njsG1Y09ODiXHgq0NgQYMgX2C9wQQZQ9mfkHc0TyT2oUrR7QLf/hZyBfQgTBy7kiM9KEMxRJf0OH/HY/F1ySVugiYUnOoN2yHDpRyxQqAqvmcimA1MLV6Q9JurB8AdrZ+Xvfs6VN7/uKZ2OUH+7s6i1VUUA7nxWDWALgBgD3gKgxmwNTPP/+8LUMF2BvlbFhLTk5yzfgo6+OShjm7d/eupHYAejn/AO5v3LxpA0NuOLq8sqRuALToid0hEsJov3L1iooTyM6sra3axvqaCmfI4PBzZKsi4AvoTrcNaxLsYvHyFbty7ZqA6N2dbXv1/IW+xvBjnJoUq31ickrrmvW9troicJ88jtwe0H4Rn5h0RoAzevWP7t/X84J1D/DMNQCGu9KC3z85inDfwwN79OixChbCtppNsd7pKGcOiHhVKgnY5hqYl5D5eM3k1LRyI/Jv/rjaiBMNuDbX1D+zb775RkUR8v9o/ApwLxZ7X59Y5dorUXMQ2SWrceZ5gGNR5OH5IBN6/fp13QNrhjGlSAIWwTOjeMUcAXdjPOhwkudaGQll9w5E4pZcDzma6SChHDsQYPEjwSNvVjrYe3okgyNNf75GRoRXkV9xLzxHOjCQVqLjnS6PDPty3uN+nnHEUdRxyH3kHdhnLnI95Kbbm1sqQjAO8hoYGRZeiRkzr4lSaol/9k/+SUsTh7ZutL15gMdH0n3c29+TMRhSGDDByoFldtbA8PXETsonVj0DTEsGNrGfyAD46AkDPEkyRIPnrY3Rm9oDMq+CkjQCcsa2HVjQAK/eTgfzHga3g+Tis/N7waDFg0KPDlzTvuESJJmUrsHZigwKWu+0hpyp2gPoEdn8Yte7rHxgngfagDZKQNPAPgoMpwjciwVMK1LYwByIDMYdQWNel9dVhfSNGf1ofhdGKex5gPuEJZpUv2lDh4HWst6CWV+hZeNjWRsfy1kxb5bPtqyFTj+61FVaeBm3WE32wMhjXW9U8d0+fAl8csBcAGVgj+r6YtEh/orOk7hBY3wIQMt7Bm3GBPIuGWvSpWApOy0Dzp7Z0UnVjo5rYt5XqlyBWi+08JnoBOky/Y1u0XUHM1lgbrbq2tscMJJYgvrXjtK7/gkAizyOKme0Hzn9Q50Zwe/AgfRwsLRaquyxecMsoEAE65c5TwVy7MIFm52Z0ZykxeyP/s2/sdu3bglkPmudWRNJdc59GM8yAvUDL7KoAI9kagy4SkvjWcOr1IFF5udbKKTI18Fd4NU2pYq0G91SaBoeHbLjwxPpDhNcC7zP8l4EzG6GS9DmLTkDGjfGE3Y9IDwHBffExkqb5u7OrlqhaMlC2//SRSRjMDSqqXJI8kblGG20oYF+6yv0SANx4eK8/fqv/7o2YzY+CiK3bt+xp0+fST+fTQWmP4UgKp905vCoqKhSXeUPLf/MLXWghG4F6fWFNmbel83TNfh8DlD15hnCJKGyfVA68JYlwMmQZABmV0/d8JeIlLUOI16FqRCoeVHK9eTYX8YujNjE+JgCWYqTbPb8XS5XJWNB0E1TCI8MIH5iYlRyEhQ62NAx8F1ZXrPlVTSuAwCDcXbL9PkAgawr5h1segoMyCUcHaOTxnpLqODC8wFU4nUYSQGI0iXAHpDOJaTHvnh5Uc8XkPvhw0fSOUdvGVCPg0SFQdZOC68FAvec5hEHFmOD/jYHFfOVueVG3bDHWy6Xw2GK8WYfOuMZvad3RjlzkN9l/mguw8ZB5kGG0XQCBZkoGYqjbV3XYcOhQrIC2EQoy+dKR69S0SEsGSMMwZXEuNcDIBMsAsaFa6CNcWBwQF0KGLkQgBTzDZscHxHTjwIRrF2AgSdPnksih6o/+zSMJwpM7I06bAVG5ILGvsuz1c/KYi7zJUmfDH4CdJq5DwdF1dMyHRjOFCFAlrZ0mEc893xvUXIhDSScKnR2NMQgBIw4ozuiTEtyXn4ZszNzYnIDWmYyPTLVpLsBk13uhwBnbXPVnj5/oq6248qJ7ezvWDqfMUoGIKEUQggEDvf2VFDoh00PK5RWS/bOBF0jtMXWLS9vgQEVS9mLBvqGDFNgAsB65UxdHLCPYWmQrEmyhRbR+TlLtZJ2sMdcrHj3G5r5LZMcE++tdb++ZaC0vf15K6DxXndJKZlfJvPyDIDF39fPfKlKh35yYtyLSKentoV010nZDkrHMjecn7tkY2NI33AOsH8c2kl51SxdkZnsyWnSKuWEHR027OL8dfub/8XftLX1Z7a5/coOSpjYrtk3915ZNttvH3x0w1aWN+3505d2dABDlgAyYXQWvXPzpgK+pWWM27atf6CoIhmyYcV80QqFAb2es4RCC8fGpYUFeywDzKrNzc/aH/z+79vNd2/YT3787+yrr77Q9xcXb6hQ/ez5M7t7/2udcXT4iHFdqVi2gPFyUcD9zraPLQlzX74gQ9AP3v9AeyM+J2vrq/bVrVu2tb1rQ8N0LxzKx6TYS/vwoFrYe3uKtvFiRYSH9a0tmbn2FHvt0cMnNopEyoVxKx8cWvn42GpnFXUWLF5ZtDv379ph7dj6RwvWP8ReaUEaKmHFnkHr7e23eq1sF0aGbH5mwU4OGlY+Stnd6epmdwAAIABJREFU+0/skA4LOnyadTva3RcBoyeTsY8/+MAW5+a1LyC54BB3R/cU3XlJKiUTknpZWd+wvv4+e/b8uc2TxIxPWg8G7XRcAojIgDICNwQt3gGpdmveP5O201pFnSZ9Q/0qCvzii1/Y1s624gv2Gs4K5j1Lh3Pk0+9/YjNzs5JRefrskd29ewfag87QSvnMGhU6H5s2Nzlr/9Gf+5EV8dowZIlCTBWBe531xB8dX542XgAoEpKgGOtxLwJO0pybPq8cgAlF/3ac5fcL+4q/YdijQz4c9FRZW5s7mM3tu9F9HfNs5HzU26AkgblGjE07M/EExbvx8TGxwDweJREHVHLpORLLv/8P/oHRd5ZOZS3ZNHXc/MF//PsqoNANIQJtBO6JrdsnbwdZcXwuSF3QLRqkeETUDRIlgWjeIV7EaDmCQW3mn5MziMdWV2hT3nbTcoD7TMY2dndsbGrSLI1nQNNeLS/ZowDc89wBpfIUNGDcI30Xgclm3WbHR2zx4qxdkMb9sG1s7tn9h0+Df1Xd1jfWBBAA+jPPORM6QKHDPbDtyV2uLCzYDz/51ApJB1IiqzkCPeeBq3YIru6CDnAUwa8IxsTXve3v7tfH10TQIsYinn9QsNu1na1txV0YHHOOVOkAGxq0Mwzg8ZfJ5e1nn39uG5sbWjcUeh24J35BXsH17cU2Dsa7xGxIIY6MjImNB64Dm4/45e4XP7Xj0qaYgLt7+5ZCRxv3dMks+NrW/OXct5bmMCxIrpkciJjsN37l11RQZm8EuFfXR9TxbNsDR42GkAt0aby3AbIu0F4gUoe/1Aa/BC6E8717zN9UYOoGJNvPKzDQu593d57XBpDPFQbanyVg2eeDDDfDZqK109VVEZnCEXyMYAjPRxrCUc80Avih6BklrLwD3CF6/5eaLNuginPsO10c7cKBCnXxf7Gzx8H2CMJLEoGMkDyG/F5AfvhbjNvwubEbRJuBd1Ho7vUZvs96nTZS+L/Nvlbc/xYAufv5tefAnwK4/3b5pNNFEcqXndGjAMV/JZNWrtdtZX3dSoB7sFzZ3wMoI6kVeeK5r5P8TRQ7p9RBzZBDdAFvIW+U5nEAZhgMYmoIPcolsu7dhSE0sRgArLzS6CPM5VRUh/TjNTYnkLHOOH/4G2xHHcnBfBqgaZuCHXteMCLmkOJEwQ+JuJXuWM4WziyA++7i6/n18F3A9Pn97Pw+FtUN/Pn6k/DXdLHpX3uTKNbyejEhzg//ff8F/zvm6OHfv2yj7Tqfuvfu88B9/LzuQltnyoUCQ1j758enewwiyM33eFbRvDR2X5B7k+uzN8exEaYQZMY6xu+oUTiRkee/tbke5EwryuH8ffEYgiybVN7lRrRgdw6Q+v7vxEPmWfRpwmuSeYYsritcqCoehsfjoYi1dMcE7aJnG7z3p6oOkVLJcsVegZsA8OR1SLqJTV8sqJOLnyFly/lCLogE52FpXx4NxDv8cdPPLXX/c72AyMjVgPUw/3/+858L0GUuw1y/eu2aM+8HB9vANdKsnpe6qTpxI2DxrVu3RDhCvuXKtat29eo1z29TSVtbWbbNjTUR73huF8bHxYiHGMrzoXN3SRr4a3p+l69ec435qSl1CHJGI8kC7hKlfGbn5u3ajZvKvWu1ij1/+ty+vnNXxEjyWM7cweFhz8nKsO4hQB0qf+d+pmdnbPHKVcUw4D28/7MnT9TxMzaBRjtyNtMyqmU/ImaO85exivruFB3AjSBNsmfw3uQnkM+8Y9O7I2Chk59QJKFYItZ8LqfNnZxa51PoyozANRJi6OQzB1TczOcllyMm+8iIZGt8ajkGSN6IDyHdA5jxyk80mTLMcOcvLojhT+zNHGRMway57tIesn0nwvgkza6zxbcVTl0KLVNzszY5M6P7iBLT4MwQzyD+oUIhXIQiq7oLB9TRDmkRUo1UD0IMwWdynSKanp5Iih1sMhIiVBDK59t7W3esECWvODtOj/GCLQs7VMfAwIDOD+HzAXPSOfgP/97fa2ljkdEjlYtDSVrAGkPuAjadtkpA3CAVAJsK6YvS0b6SX7fMoq3KRQlhujP5ALOYcD1iRGcEbohlEfVTBJZ75RAQShpDVN4wM4VFm3bJDwUearsMzPsAmMOYcMkR38wB7FV5TKODn1Q7Tf+AawlJyx5piaozd6UTLsNSl+Lh58hYuN5XqGYGGZnIzOf73Zt5u4IS2AXtAECAt7Z2vVzFBsmjeOGAhagiAvqP8m/gxE1ZspUSeMKWlEub9RfM+vsSNjWeFeM+n2laLtOyOqzGU0xpHbR3hD4wI+J4xk8PG6wXPFx7Vy1T4WLVaRGY3Aq8Argc/WrjMVmpYG4bEmsA8iYpOlJEtDrlBOxjUHtwVLXDY1hdZ1apsXDdVJhnKb28elP3Le1LCjENT3pTmElygOQA2ryaDXvYZU2icW1nPBl7DikZX9D6F4yrKKrElsJYSY6s+OvXrmtjZU4RPDLXAB6p9KHth1QOC3VzY9P+9R/+f/bs2VMVrZrMa8wskYlStdkZJ3qfQCLhvVx/HvklZ0KL+UxCH4oJ3G+oY7iZXMjjWFe8dmDAtc4wDURehlYdgizYk4DAFL/4w4aojaAHM+cezStY41wXr1NFFUZtsyEgg8MNAHRoYNAuzV+0D957PwCyXtp5+AD39RUBgL0FtO3zSqzeufmOffjhh9ocaesBHF1aWraNzU2xNfkeawit8Dt379rm1pZVqGYWC7ru/dKhnZxWdd2FIm1JA4HpmtYBIG169NOHRqTfz/0AvLKRs0Z5PwAxOn9gRAPcA3y5YXRL3SYwliU3lI7tgvwbWRQHcsT6J0mr4m8wa9NTk7oGHMHRnodlyyZ7fFzRPMOfA4mtS5fmbHpmwoaHB3XIERhsbmIaQwDh5qnaJ4IPhBjt7DuhIOOV0WS760PsmUKPzc/PKahgT+JgoALtjuiwLJAcS9nIKO2t45rfAPG4kct3o5V0U1i9Nsp8xfXrYLkCKCQQAHJIloFcyKfSKcvkMRDHOLfgQEfWWfD8oeWLdlvmP+8j3T48HJQQJGTe6WBMS/9GN16t1Jaw4YFBPUsOeIpbLdiqyYT2ORmzlEoCGnlPxtqTeGcHubP7iBjz7JEUem7cvKED6/6D+9IKPdhdUjEFoJ3A8cIYpi8FySWgTQyQr7294lr/FIIJ7FjXrBMVjaRlWLejUklGtgMDRRsc7HcvBQpn6P0hEXTqEnFlOproyIqFora8Ba3Ovs7YOzQmZgIcSHZOjysC6gH2Bwf6bXpqWs9ubW3DMumcXb9+U4UVWPd0DlAQR+oFtjYY4f7hvjTjx2em5KdBpxsAMYFnnQ4cfCD6BvQM2G94Dj05ZH8OVIRCr5sOFj4TX6q+3n4ZTqGTfnp4IiYuhWxYkmfVivUO0P0xYteuXFbHDucigbrGUQaVCZ3NjBPSCjs7+zKihcGMfA5deBhglU+qkhfid4cG+mxkaADFJxsZHJDJK8UKJHoIdFdW12xre1PdBAS8Q0P9li9mVMDYK+3a1atDkp6hG02l/kZS8liZTK8Kr1euXLJ8gWLhim1urYvBv76+az2Ffnv5YlOtqIxxspWxsQu0Nl7QngJo/PU3dxQAssYzGS8s9fYM2EDfqGWzPTp3tjZ3bGVlw3I9aWlC0g3CWcRXsZiXBAv+AyTO1668Zy+er9iPf/ZTW15bUeyTzLns1+Aw8lJ9CrLVHSgYLGHbG1s2kO+1X/v4B/I9gCiBNNLJ6bE9efLYzX7zWVvfXBfwDviGbuePfvQjmx6fsn/yj/6xPXn8zJ68fGW53qINjAyJjTLQ22dXLi5YgqK45LeQVhqyC+Oj9uTVM9s53jNL12xyhq6Mot26dc8y6aLNTF0U4/XJo0eWz6bsRz/8M1av5mx1qWRfP3php2cYVCMfUpN2/lmlqq6szz75WNrotN0D3DuH1PVyWYOAC2jPN5NmpaND2yntqShHSy7db32FXpkBAx4Usjn5KVE5jZ1ryNRQgKLLSHSyVNIq9ZqVa1Ur9BWskQC4/7n0XLX2ylXb2ysFqSdaavE8+J7NzE3reTx6dN++/vquznDm7uH+kVVPKLyZLcyhcf/bVsQoHHPaCNzzzNSRGVWeO1Ix3cl71DZ/G3Dv8ja+nug+jEltlF50xj1gYstqCbORccDRfsVsyGdt7+5q/AE/8a9g72HfwTeKeEOMJryo6BQbGhRwL2m+ZARzWop13TC5av/gH/7vVkYSK5m2ZMPso3fft7/6l/6ygPs03ZR6lk7SIPoi8onxbDsGboMswZYlsH67wQyNkWfzgV/TgcmUgPApcn/01zAeq6sA9zva13sH+i2Zy9nm7o5Nzs5YC0YhskvLK/bo8WOX6ytXLZlsKaHHu6Ih+UIvsiSadZseH7WrC3N2YWRE++HhccWevVyWTn61cmobG2sqABODOnDvyadAlRh7IkdpZovz8/ZnvveZ9QaN+27gXntlYETHuRHBFs9ggzxB17j9B+JIb30ZsW4EfzyOT0r6h/2ds5JuHox6a9K4d+D+uFxWnP3jn/1Merow7uk0ADykp1TdPsEri3UQ41fuD437sfFJmdM2W0izDUiT9u6tz+1of0Osvc3tHctixM68IbeR8RsEAPIsfDBais94Xqx9ADu6vn74a7+u7muMf0cGh8QAjj5YYWfxWSjU1+eR2JeBGPUaQBbMWfUcRPjqEKja8zPqS0RSTZyD8fttnpDnRZ33987rmA1+FzDXnS92v85DJyezRUmBmDHqHgNI7fMoMpm7pwHX49IXMZ+OgLgKaN2s4G7gvhtMd4K8/+kCGX1dBhGbYDQteD3uX0FiQQQpvOpIZfALEJnO/xbzPoxZuxChAfOY0c+KsCdoCIKcTniubwKD/zTA/ZsKXW9aRG8DnePv+zXGDg7Pf1Vchu2LceL2th1htJjLShKO/Zs/8jipucErsqwAOMq1Qzc+5EQIfORJ5DoAtDAvI6OSfYSfkf/GGD0CN3wP0C76T8EClb8VZBIVc3yuRxkRdZtKPgKCZNMqp2XbomCHVjIFV+4H4kUiqXh1enLSij0FSemkWbtdfVY+LhFYf31E41h2j/0vG98I3EfQvrNfxrnShRH7RO2SBYs+CXEKhy6pDhDTNcve3OHyto21+150P12dT/F3fDp37wuhInWuWPe2/eE8gM/r2B+jrjb/Jk+U/4iIc1HFwYmrEbwPd98xoE2nxbgv7e8qZhX2FI05g6Q08UM0qmXOReBesmsN1CncO4552s4FKSypIzvo8mgauFSfCHQBRwzll46EWAL5ZZdgJm8+PD62PQD4QsHyvb3K13VGUFSA3Y+MCOzrHvzW8FT0gkalfCKPKXIv8jvyHwgNgN9gEpDHAGFhpruywpDdvXfPXjx7JgY764cuZwxmYfS73HFSBD460xkH4vW52TmtyTt3bku2BnlIngMgtbr6zYSTQpLkPcGtAJFn5ubVPU7e/OD+A+Wue9ubejyXLl9VDA9ADQiOjxhn7/LSss5MAHLylMtXr6qwAC5CPv7N119LvQB5F9a9Y47eacD8gdQF0x0JHBmiTk5J+QAMi/dH8gUpF97bJXsmRNSiA55nHlaUq5zU68IiBEJvb+veuQbFNPKmcdY4+SUYD+PBtVLoAMjmvr2o1ykgts/mcB7xvLgucA0RCVumeFUgNfI8ff269xgXgyHw7GH5b+/stI2U+TwIkHQsidGeTgX5HS9ASJomSCxTuAoVBH9eATPkuvkSfhgkziMBGLAfrFbdUsGvlLkfJVB5XmCAHhVDLD8TIYtnFDFWMBDmlNRkpA7j/3agPnagtYMMj2eC5yf/jp/H+hK+qC6Y4Efxb/7Vv2rBoOLLmZA1BwpqVavUMH6CKcvFI49TFYsLUH9ja10JBcA+4H0N8yY0OFt1BeKSowia3YD3sH/YLPi+Mzf5cgkI7p7qD2CBFhNyOHxJIiRIp9CuC3AvvVNMBk70BbAqgA6WOsUBFQz4mxb8HoF0TChnycP6q4hx5ACvm9tKB74OqA879Cywwb3BkM9HXkSDLW14HS2htYiH0ElEYrVbf0vXPLhqU2gI5qgc/dL8kimIM9IBRGHbJxuA92ZJGK6ZlvUVmjY8mBJwPzKcsmy6YWkMAU/r+gJYUWoRotn2edFm0Lspg6IFMWlglbokSKihe0cBNOOwFwuYlulQuxYgZs1pGZCD5ytFBqvVBe9ZrqdgmWxeiS2E6MNjGPdVyebUYF9KJpE3ozW1Jda+GHRBpgjgE5aUvpjUFGqCITBzTlpZQXIoXhvX6sC9AyTIgmjSB01sxpbDRwwkGBJNNxF77733tSkzx1ggLAbmyEB/v0B7dKFZ9E8fP7F//Yd/aNs721oH2d4ew5TZ10GQxAnMFmm4BZMPmKaSLdJcCZ0XEc4IpsVa5srhJAgn4FnAvUxF0eCmyJVV1S62FXNoUPzid+lCQPuNjQCmcawUsvGwybEZD9CCFg42Kq8OyNVs4sKYffrpp/bhBx9oc97b2dXGfHRwpH+zWWczSRsWu3PGFi9dsrEL43ouVFVhq/FvNncAWNYRCTSGg7du3xZDlLUJYFMu11Wg4Vn09eOgDevEN2SeGxst+wHDUMz3iNHK/bBxc7gBvq2srerw21BFnUCiaoeHZSsUSa7RRKazBwNrCnpeCWa+u55wVjIrBKPsK9lkxgYHaMXKa01jjIvUDgcIRQ9MSQu9VEidIXv1+qJkPhhHxpxuhrU1gqEjMXIrVRJQNP8iGMOB4OuI+ab9hVZxVZ1hxcMeLNr0NIfrhOYt0kEPHjzSswS05x6UiKd4L9gQsZWPopAz3TXX0OQ/c61RXsfcZlJFI6DAq9I+xvTjcIeBj+bmIHIahR4VctDfZN4wN2ICwRnA9bNfA7YyfjKxghXL/gqAr4JbU3IwaGJOTU7KWIXujbNWXazYcrWsgIh5RjsZEiZcJ50DsSWUucAzp1uAseJzcYT/+OOP5ZUAmIVO4b/7k39h1eqpioU8d8YP9gGmrKXDIxVjObzZ513ixQsNJCwcetwT7HT24NLOsQ2NFGx6ctxBVkn6ICl0qj2SBItizt4e7xuKwjAOY1cWQ5qmk8Q16lyGx1sBe3sKqpbTTngKeFxv2PDQiO59b3dfgN3c/IL26+mpGbWEAs5KJqe0b+Wzis7O8elxgbF4axweHan9jkCSYh+JFuMFwMFek6ZYl89Y05BoOrTTI9qfua+0jFBzuR6Z41LUgGHFmh4c7LPtrQ0xMSiqcWai3U6gIxmu/kGB/WizU4zZ39kX6wCJLIB3OjYoZvH3/kFJRXvMUTFRYq9qYApc+/+Ze68fSZMsy+96uHt4uIeO8NCpdWZlluou0T07erpH7XJJ7iMJ/iskgXmhAAfgAnzkcsRiCRCz80CCXILb07Pd1V3VpVVqrUJr5dqd+J1r9vkXnpnVMwAfGIVAVEa4+Nw+s2vXzj33nLqNYKDcbNlYacTOnD5nuT706J9Ly33+2Kz01jFzbrSr0kTHgPTgcM9OnJiWNMiJEwsyjd3ZoouEWNJnA/2DdvnyFRsZG7Z79+/Y8sqSih+Ly9sCqQ92MaYOe0+9I6Du4oXL9vTZM7t67aqNjg3b9ZvfiH0Nk537B2iPUTyPpTCmFsmKFxxh0Z27cFZ5BPcGs9Bq9cDOnDtr//l/9l/ICBe2+9/87d/azz/4mfaxTN4k83Hx4kWRCJCRYq4zT6bL07a6tG6Zatt+8933bXRoSDHGi/p00rSUeJNTXb9xQwwSPCNef+N1Jf75TN7uXr9n6xvb1qHFvlm3e48eap5cPH/ezhw/YYe7O1bZ21UHyNR02YZGhmz78MA2aB/NN228PGBTs5P26Sef2e5Ow4YGR62yX7HNzXWbLo/buZPnbXJswdZXq3bz3l1r9DVUlNT6WVu36uGhgPr3MSI/eVIJAUCfyhIynadogoFvU4AGIAdFKCSgkO4AVKSITPxv1erWjzk7MogUmyXL4AVRcoZOp08yLcR18RsAIa1lebpGahX71ccfSb4H9hgdN0g/sb7wfkAj8513vmfz83Pab2/fvmm3b97wA89Av62vbdjBzqEIE+fPnLM/+cMfWwHmKFKPKeC+Q0WNPEkMiV8P3Pt5vuOF6cKAcka1umNwG2R1YhukTMvbbR2SBAJz8Ck40xzJPJ67vLpsa+urysEjcM+9ZcxZs1FXkzkDcI98HgU6uooIGOQw7NvEWPIu9ru/+uu/tkMxQPOWaXbszSuv27/45/+JzKkL2VBkeAG4fxHmiHIculsh70kD9xHufxVjsff3nA+eP3+meZ/JZW14bNRyA0XJIS2cOinmf6VRtyfPngu4Z98iD2HCDBYxiO6X74PL9hK0mzZbHrdLZ0/b9OSEOktqjY49frpsz5YWrV4HxMLcuiLQgJZoTGrjPeR1hU8EwPnU8RP2O+++Z8NZCjxdg2EVcCNJ5giY0x0zlSmCZEj6sa8Cj46CWF0WchpUSgP3UeqAvIJv3sOB+4xYs8wpMn98LwBHfvbBB13gvr+gbk82DeUsMKmD/CZ7qh9+zb7/zjs2O7tgw8NjAlsAWGByfvXZR7a59kwgxNLqundiZnKSEGFOx44E6dYHxv1AkLYUA3RwWIz7HN25mYw8OyjqERAETocvN7NFqsTPXQIUXupE6gCxlF66fKsuUTQw253tfdRM+WVzNZkPyXV0/beSz5YqyCTA70uY337/PP/3e5yeI5xj/IK7RaGuNEd6Tgi4F4M9dK/HQljoXIlFJCe2BQ5zqJHF7l9ypCMgf2KR1O1c9atzCFvnGvVVOZFOQLFIfYE0B6FD503vPvVLC7IiCVHX31PQRcIV83OQk8dezbiP49K7NpL5Ecbu/3PgPn6GoN1NGQ8/jefLK7aDdA1nGrpKpQfu3U90bnMP6ObmzAOZitGAIBm7/l2vel/gLJ1SEbxnXUfwNM24BhiK8g1RUgUQizxNjGnGLwD3Avc5A5Gf5h0wEou10bTN9XWrIFcJWArDH4C2r8/mZ2ZtYW5eIFq9WtHvIjfwHzqmsTjTe0/Sca4b/0LTSGoNv/g+AXVJrZP4WrFbhXUQ2edaX10wJORerun9j/5KSJkvPjfSCH2+pkuLR98lDdz3xgX+xr2OsZu/R6Pz2G0RFQVcScBByMh9dZkdJ4y58bHHE4DqtdUVkUaI3VrvYVxEchWhMj6Xs1KQj1Wl3wRA8u16+36G5hwpA3l11fi5V3usun/cozDwPkNcC7GVWNF2H0rO3eAXO/t7Kh6PALxyhpI3jRM0tA8D6pe8+JvMI/DFZvQtyym/gph47/49e/r0qa2vrWsNzMzOCLg/d/6cTG1h3KMHjyReo4annneqCDtCBUIGui3hQAC5p06dVrEMPySeB3DP+CBBSs6qexYY5ci0opOO1AqMevAk7he67Ej57YOJVKvK3WHkA3ZzRoIcDaENgB3/Is76rP2oYw/pmPeJOvjRDBZ/UM6yThTMC/Dm/QGxOX9TgEc6GvY52A6dDfh6SqFhZNSlVEdHuh2gQf47kRsPc4zzJu/JGT5qs0c8FpNfmasOe1GJsfQuLPZ5JzRqD404mMzhfH1KKrxaFVYVK9/MA50n5X/l8k2+Z8QaEWd0f12+4n4bJcJUdJB/g5fT4/rn0QK6+U7lZJJbZ55JESPuZd4hELvHYuKgzxH2Yi/g+d4kTAFvWBWu/LqEXfOawXtVe1kq+eiWqcOeCM4pnNg7VuJrOW7pMtKRlBFz6iT3u3vrZocLJgHydlqAa77rasut1avSs+cnjDC+OWA/X3pmiyuLYuXv7e9atXYoYxaAf5f+oHXHJXQ4mLJx8JMBc2qopwIATs5eRvPQDwyuH65wqDsn/S1a0WTqwkEOGZaaNiVMy/gJ2IkhZNS0px3N25K99QdmsFe5OXijnwyAj1mAs6TFoBUzOrBoBdQQkPzQRfVPchQED+QaJPdB67OHldgK6l0DsPnr4XUbMk1r11sCadGYFbVZzws3h5p3C+BeuhaWabVscKBtQ8WOTU3mbGG2YCNDSMU2rANTeb9hzQobrgP37gUQDGZpcQ0uygQlBVqxgHlp7q8HY0/qPAnzym13X1PXQmh/1MESiY6m6/FzIGo0O5IxwJxWJo7QlDtZq9So2NG1AeseOSDASAw3GR9viYV0HpO5uOlw2CJwR0ki9xkICy4YqnAjoku1FpKkVTBJ8muNneya4IEJHT8U9woW+uUrr9lUeUosM22CjYaNjo6oMgvLQOalB3v2xeef23/4+7/XgZevwmDRMgAXAKuh6t1dSEGWiPcUE7zd7WpgsGLSG8B6mM9xg1WBIWx2MAAHBgshIcYHoabpz3qB9Sxw1jAGbmj+s0FRbaSCCluDtUY1s6ttyCj569MyhB8CofXihYtyqcaokvZKGBWAm+srq9rgYPfPz83a2bOn1crMNbLZnjp5yspT02rXhK3O79HoAnB++OixffjRx/aTn/7MFpdWtI7PnjtpwxgAK3lva1xl0oRER8b13GmPHiz22/GFGXvnne8LhGAdA8oycrRx3713z27eui0TUphh3OvyVFkHdMaRzR1DEooJvLb0zJhLaJjStdPnhQiMdqlac+27O/uS66jX4iZDdbPPJst0PLAJlm12fkZa1LCJZfazsqquBNjamEtz23JZWp88uLpuPkCTd/V4Yt5MujJUSBwuSO8bsJq5TywFJM7lvBXWD0POjoigPCs0suzZ3JjbGDAC5FNwU6EnTxuum/3q0JdFfsnXj4pBGPkMlmwIDbqRYVVy0RCG8camDPjB3CChYPwBnwGIiMVsTujW8r4k8/PTswLdmBvMoatXXpO5ywcf/NzWN9dlXAq7tq79oyEmP0WeYnHQGRfSAfXOI+ITCQXjt7O5q6IqEhinTp+yq1evSk+OveT/+N//Sh0D+/t0d3WsVmXuDWhPIK7zkdX2CTgVGIiAD61GU/4kWJDDAAAgAElEQVQQFGPYYxhH5hjzu1bDZ4E4nrFaHTOvipVgkpeQUdqR/nV//4AKOnR71GuYK9El5HJwAH+TWg+0PXeU0I0Oj6qoglkfSSTg4/TUtOYAWvyAGW+99T0bHBqxyckpaT3ef/xA0jgAwnjG6LUL/VYaHtTJFgD7YNe73nTQl5Y+nRADKk5Q8APcRvKGYt/S0low6IQZwt6aUzcD3SmMwenTJ1SkPDzYtQcPH8jIMBpIwYJEex02Rq4Ps/gRxReey33a3NqxO3dv29rGuq5xbHJMCdjO9pZNTpTtrTffFvN5f3fb+tpugJtnfbQztjB3TLIceEQsLi/Z1NyU3X1w29Y2l210Yljg9ObOlm1trUljGb+AN16/pLUIwxuJqFJxSIx/DsInTp2w54vP7M69W/LhyWYHVCzmullPqD2sLK2rAwIGDvu3mMhz01apV+zRkwcqItCaOzI4Zo1q286dOWtT5Unp3H/y8a8U4wC+p6YnFWtoSacbAg1p4tBv/+7v2ejopD1+8lQJ9ge//KXVq3XDt6Q0VJI2pAojuZx03Zkf5ckJe/500VrVhn3/2puakxw+XOYLeZdxtauzVmAFkY99/fXX2qMA2ygq9LWzvlYLRVtcXbFPP/9Cse/Y3Lwdm5+3CUzqOJhg0trGbyhnB8hgcdjKm21sLdnM7KSNjk3Yxx9+YVtbezqk5TKmQ/u1y69bIT9iG2v79u2t62b5psgQxIrVpUUdZCjg/fZv/NDNaZuAZ4johZRNXTk5dViIca+mQgxrm1o35GCSySDeBSN05jXXSZdLt1bPHkb+4YA2vNlcsUBzotbCfmVPGqaVgz0ZCgPg0v3FHkwuQfx49913xIJibO/dvWN3bt/SRaKturG+aTtbe+pSuXLhkv3h7/++ZTOA2SL3B64lMR3yCMA9h9g0w657QI8gWzyYcw2SSqI9ts+LycQD5lRk56svIQD3zB8l/OxdAwPWP1hUgZU88dnSc9vYBIiF2VO3Qi4riSFeEBAoklw4pFNcYg4xZ71QnlFcYF+kq5Q9Y3d33/7qr/+1NeWV0m99rY69fuWa/Yt/9h9bbb+izhAH6Fzugl6KrlTOUVAiDdzrwOEU/xQ72XV4lV72MKN7GbTxMRRst/cwHQe4H7N8acCer67a8VMnpdd+WKvZ02fP7dadO5K44QBP6yn+DHRloUEtxTdp3DdtenzELp0/K+CePBBZx9v3HtsKprSNqoqYewfIxyDV6K/huWnGQWwO6jKW7NiJ+Xn73Xd/YCP5gpuEpcD6lwH3KczYzeXT5n3pQ90rpD3SY/bC4Q1AXIWF4MUV/KGkcb+2rntPftSGjdZyxj1jQ0F4sDho//4nP5HMFGufuaI5yjru66jgKpIFps8ALpWqzl7vvvuePI+QMmBOkXsCQnz22a9s8dlDmalv7+y5p1V/wfd7dUvT3eEdDNrDKP4GeQ/lHoOD9k/e/w3tH/2ZPnl5kLvR7ZWFcR7OWQlw3z14HWkEeRm4+CrA0b2mUsB9QsvqAk5d1MgP2wmIlDKY/i5gLs7p9PPCkSBB7NPX52z7cGoIBYUEdAh4f5SWSbo7gvyM3ktpgvPlJfOnc1O49gS0j8eS8JfgE+CAh/Phu9cUgfToP8vYOJkufm6XzkiBNQL1iNlhxFLgfew6ci/bqD0eygrUMjgb//8BuE+f2xIswrskOhQGufRszhZXlm1n/0CFJOIHRT/iFj4qYCasLSQgRFoUkYRO8pokEQD0+DdnNs4s7OmQLCIDlMcR2wCoyL8YryhpEc8JAEicb/l7r6QKoJvkJ/vwlEBOFtKNMzchgxzs7im+iVWv82HGpifLkoydGBt3Rn7sOE3h1i9bT+k1kP7/3vnfuw7EtPeWrKMbywv/inMkyCslejgBrAuMbgfCuvuPx08ITrCBu1Jl6bj8qjfu/Zy9/37hcwavgBfW+pE3iOB6d12Bdfje6WdJlZwDmMfH9NyiizM4gBjGLCFp+jkeEhJrni4oZFrQuWce8QIiO0YsLRBRIzCYBhjxgwuLMPw6gLBBBiuSV5NCQSon8qvq+tl4SuigrRvU4oEI4WpXIP3Y5KTWDS3VeNcgQYVJPAV0Afeh49KZ5mzndNe5RwrzE2zj6bOnIj5wTie+AGBjNoqcijCTRl0kMDo9AdJl5qqiBCRj98wETwC4V4fq1LRNTpbtk08+Fuu+eghxzWyedYGUi7oE/V7RKeaSxW4wqo4EM3UMAsqj484aBauhKADQDXYTi2/Sej8kb/PX43GA665Bn3Oft6qbTUMslpxtoyE5PydGF0WwSxvuMuLuCdrV7pf6RJDL0j3XXpzqJAl4pMdeXz/Cp0Jhif/3jj7XZ4/Sjz4vUUvxopJ3ZXnHO8UeYYuxsBN8GWJnoM+xblE6AbFTvjWcnYV9BUJkXNsqPgUAnvdlXsWzv+MxrogRgfbQ6NWThzpWFyV9YgHaQ5ETBiIhI+Zh0Qsidr/EPTgSchKfiLDmjxQUQ3Erxo0Yg9KFc56mOak44NHX84Hw6CgD+OjBPWncq3YWWu9oleTAB2hVrdOqD8t333Z2t5WkLa0s2uKyt7vDuOP3AA+w8QHvBYAD3AvMCsYXYZB1owWsivKgbyYowL0WZ0gaola5WNZUBkkiaTUIztYxHXHGspu8oAPLTeNwEw9vvCabHQsAsF6AWtWlagC6dFCUQWo0pQ2hp0N7p8voqCggBklX+qJb1A0bTtByihWa2D6k6intE/WG5ekEGIiyLt6+KeidjauZsQzFVIAn9ChLbRsqdWxhdsAW5gasWIBd6ZrKlb26tRt+OFZ1KiRocRKRWKlyCYM9kRDB+Kyu73SnAYEx1W3pDA5JDTmbnc8OiyDTh2SRy+PApAaU7xi/z1u94aDW9nbNNrdh22NU63raus3dYm/QHtV27mxzyeR4kHI9+FiIcADT9ckB54IJQSw1R9a6Pqq/lksleWeEa50H3fR8v1jcFy5cEijFSynImAMl0+WyXL+Z74BQH/z85/bpJ5+4zArtLrC4sFxG5zRsmknlK7TeSAqIgFmvi/2oyngoGbpxjLfoRMCRN0f+AuCGoNNfRCqITgD/3PJzUK7iHhCRPcStJbFjA4BVB7suVjrZiNgU5aPAhhH0vZpUaRtNJfWwo2eozk5MKkEbGx1VQgk4CwhAG/7o8IgY/ltbm7pm2qJpwwK0ByDhekmEAO5Z4+hWo1t84+YtXTcAJbrwdO7AOmGTpKhArKDQ5/r6Dase1mx6ctjeeP01e/ON1wV+sUExH3CVh7m/uLxs33xz3e7ef6CuHgxgAQKYL4BugNG7Ow7cq4CHe3O4RxF8QJZhsFSUFh5SCjBykUcQFmok3H1WHOI9R2xklJa4cStPTYh5TxFTjuura7a4uGK7uweS1ELGgWKVil+B8eDdHc7+5z4C5iNzIXCqH0Y4rWl0TVRlhsfmqnktJpMbzvqByIKWm4P2gMF+kHYzXKTEpG8vZrXLNhFvKRxJZzPnVeRcf17gKqw7fs8cVuGp1bT9vR2bQFeelsjDA3dYHx+Xlj1AO62AXAvFQW2IZvJAmJqYtEsXLtprl6/YdHlKUh98Pvwg0B1e39qw5Y2VwMDqs9t37kr7TQA9slHmOv/c492dXel8Kl6pINhUR8DJkyc1r1ljleqBbWw+0ua9uLRs2zv7itsUDH1TxF/ANRgZR1XfQ3sdwD3zuci4h8eWy9N2+fIlW1tbETiMZMruzpZtbm3Iq4X9iiITuujnz1+0zfUte/z4mXSwKfQy/uurOzYwOGgLx+YVIykccQ8E3Nfq6j6gSETyPTcLaDyoMWB8/+D3fywWIjJNd+7dEWhfqR2qoJotUnBynxlY12jIwyZnXIiDsEUAPTC8LRU8YWNcS6UBXTf36e7d+7a3iylZRokLYLk8MOredovh9PzCnLWbLmO0urosljLxm9eInXGDpUElpXTAjI6OS9dva2tH/hXPlxflHUPnA2ZNt27etMGBIbt27ZplOLCiQT5YVLH+2NyC5mohR2tmUQAQDPHBUUxK79uzpaeWH8jJiIf1y4GyUef623b+/CnF5r3dPRUBX7ty1a5f/9YGigU7exb2bcO2ttftwaNH0sFf38Bg6dAK+UHJxmxv7djS8xUxcNyUaUzg76PHD21lbUX+JZJhafVZsTAoM9rpqbJaxD///HObnZmxK69dVi60uLSoPIcCAxrrS8tL1pfNW3l61goDxImm3bp5W8U7iADEDgxlkSECiP/4409sdWlN0kSMcXlk3I7NzKvTCUaMNEQLvk9RLGE+UWTD4+Pxo0fyGjlz5qz97d/+W80tPgvsGvTwr9+4JckQYupIadBOnzxtJxaOy2SU4hxxdL9RtRaWF/1Z297dlqcC95Z9HDNnOgwIm6dOnLJrV16zYmHIVpZXZbgk025r6XNTkOLg0J/J2m+9976dPX5SQC3AvZJk/gOcVsHfYxtjzmvDqFLXiHRUfU9XjIYhn8uKbU/sc+CeHNFNZVQSILailoPxdX9W/49M06effqIOFw4SMqVm/khGDEPfefvBD96XDB6g9507d+zOnVuSdoTRtLm+bZtrm4o9Vy+/Zn/yhz8y9KV4R2eiRl1yQHuY8ez/3SN/GqglPnnBtcveJeeMQI40ajmEUqAIeU7Uu+d5FJHYA5BbyA4OCqymo6fdadr9hw8kTYn5Kl0ZjBVxjasjJnBAAiitVh24RwKsPDWugiVzDQCHfUpxM18QcP+Xf/XXVqcTLF+wXKfP3rxyzf7Tf/bP1XnBv904MupUMyIRWDlqTpuAGZFE7JMg3PsuYhEPPr0gSS8wTZ7EIXt3f8dwE+dQnB8s2tPlZTt+6rTVAe6rFXsWGPf46kjerdUMwH2/F3niOafVtPLEqF2hBb08YTNTM7a5tWuff/m17QJcdVoymj44rOpekZ8JuKfvQoa0HZEZ6FZCJOPYwrz93ns/tPFCMTDBg1xD+PxOCouGfRGADdhUGNPIvOqyw8JzUgWOOE4+B4+yyJK/pYoGUbaTn9J6XVl1b6SBIuL/tt+o2+DoqMaG8QIgpKt0FVamPCz6JVMHkEf2IMNfnSHoLGipk5I1iVTO8ROnJGlIvgLbF/Dhy68+tQcP8OLhPLinLlxADOQNfU27GVA0yERKDhDJde4B7kv2/jvvq/vSGm1bmJlVwbNdxzA9dDpL5iUw7sN0xJ/hu75eBdrzHDqfdRLpYdzr8JxoyHRfvRecdBZrPFIncFaCQToL1yn1EQCNzxHhPvUeaSA8ApmRWSiL79S1dq85gOcR7U8z7oNXCExSJ2UFoDApgBBSIXzFHDQ948IZOAFzuu8jgDEA9/4MB+ViU0QCBPrRJcIXAc4LYxEKCxF7TcYxA+nsHw7c964DXU1k3Id49evg4HhjIsMzuaHhs2skQoFB1ysJIPYi925Z2diw3YMDa4NPYLgsKZE+nRWrDSRt9tRVR54mrXox7uvKGTlvuacOMp2uOuDqBO7ZFjXPnThY1GM427E2IyDtZ0X3/uIxMjQP8yoy9vkbuYXOCVJXaErmY29nV51EAu4pTHbMxkZGja4iCAzsLcJp2LtjUStVYEzvf+k1mBSU4tilfqbvkd+qaNqdrgzEmfXqld27PP09A/M7Bfw5IA7g2DWG/+6I0f3rq2JHLDgnszuZc9SvPA4cAduSl/TPeOR1Y0uQuJxR+qc7Fl6sdQDV4YTQyZ+QLR0bA6cQ5kRnGN43taqIQQf7FG8wPnbijrrdQ2GNuR6vxRnznoAB8EYA0g2vHUuJ2IcKibFQF82Nw2dMpkcsNOieOLPYlRZcVmcd6c5azSbKUyI3kGGK+W7mbHt0/UslrSXyuVjUaDUoQrSUCwGsAmaT33BGj3kfBBvOOkjIkP9o3VRrksOJ5r+QMsEquF6BvOiR4xcRGOSsuS+//Mp+8ctfaJ0yLpdfuyomf/SUE24ZZIaiLHKMFcRd71YI6iOoieT8mv3cHwpRPiNCR0S8FlediOoOsYtcsssxt0oY5E4CdtwxxM5wX+P1+b303FOd/QL0g3xMuL7uXuTYLPeY58lLAFnpSDINNaOohOKy4t356cTrgL+JZ+ZkPQoOzsB3HAyinVLFMDfSALgra7haRrwGPp93onjnn3eNBPm2AGtrBILHaCTwxvsgJYwQC7w7LMjUha0x4sjRo1Da9SIPg5r49WiuUFwLMjdpIkWMCXpdzjyBgJms97jOQ1IQi1t+vVHazj9ZLDzwL8fSvbPuCHv/qy8+6zC5vc011uZpLXDgvlY/VNv23v6O7exu6QABsxLWHSygDcwAdraCjE7QlA6BJFZWklYAQCdpgQNESNBTu7sDDC6jESs2+hkA+8j+VhsCrNbwn8BagQ39Njo2Iv1UviLgGwFQqnIAiAAvsO29OuMsdV80zKAIjnqrA7rsHiw4kLm0j7epuUxFTBDiZ+xWsWJl1I0cJNFDkGi5IZrAWf5DG1AMCRcdRNaAlmXY9v19bRsusYlm7Nh8UcB9LtMQ4766X7PKLoeIPkkPkPzKdEYMixgc4wgFQwYxH6igwX4haHCNykK8FV0HZVhKsOOdJcFwSJ9JxRKqe5hfcstwrafChV47SQqO4G0BAFvbNdvargq0h9UUMfa4b3kLpY+PDq1Q27QDO+ufhejnHjcq1qIJEzYxNU6xlAKeLekKGRJzvfp2+RAClwDmQsHm54/J9FPdFTWXQ+L3YlfPTAukAcBbXHxm/+Hvf2o3ceMWGAGr30EIVdVCyyGX6ax/1wIXSyJj0siGJau/Bzkc7g/BnhYmJVAKwGw67iAfmRexEyFulmnT5HhAADjgnlCAOHHymMBABfkmaxUpmT3b3923g/3DBGgAkEyMbXM5sZsAYV+7clntU4w3sifozA+VSgL8Dw/2ZcwiTbTpGQGprAWBLhTb6I4JDAEMPdkUYbEz5swg1goV7u2dHRXOpLGo1jS0khuqelcPDm0gm7ELsOGmp9UiD2jJnIB1D5urWq/Z0+fP7cuvv1GxEDmeCgwxzJxIhgsFseAFXKF3ipxFja4fLww26w4O5WG+SsrGwV3WHYf0+flZtY5xiDk42LHhkSEbHilZsQRzJqOkQEWHrW0VCPb3AbgcyKE2w/8rXmhcokM9iQav7+YkMCHduNY3Tx3IJP1Fa5azHtlQnfHmoFUM+JKKCiwSHhMlZfSTjo7QwaKDYKiqZ1UgRId80IbHhnWgYGwARln/2uRh2gRzQzHzkS4Ksi9iptfrSmLYF5inbC0A/TBxzp87Zz987wd29vQZK09MCCjAhZ2DAqDu7Qd3bWV1Rf9eXMawbl/3ntfHzI7kh/tDsQcAWwZbxZLt7u1r3cJQog3P10HLsvmG7SoBrXvRsIYsmyc2xGN+RuBT7ISKGzJBuISNjrankrTAPmecAbvL5XGrNyq2urqkezQ2OiQGPixn9qRTJ07b1uaOLS+tWl+2X8arXEOjanb19Wu2cGxBCSEaglFmpnZYsQcP7qs4TFzj/vPeyHjAyrh0+YrGHybGk+dPbbeyY40Wn6GeFFyITcxVilQyLZNJcMuZIkhjdPpsZHDIxobHgoY/sbijeXT/3kN1CLC/8RmQu2GvANSkuMjrUVTDqBnpKMZLrNzKoUD/g72KYgLFq2zG1zgs1a3Nbd0vijokYMWRosuMTYza8vKSFQtFmy1Piw0MwEWx5NyZ01aeLLvevLFPYSzZUc7wdPGxGNP1VtXWNjfkG6EdOGMC/Qt5TJqPy8yJdlc8N86fP2f3H9wjulg237axiSExx5eW1+3zT+9Yq9Vvy8sb1qx3DNYQjM7p8qhdvXbN13wfRZlDu37rjj17jjSJyWyqXWeelKS7zhwH4GOOYapLkWlze9MePXooogIxvBK6D4eGx600RIv6kB5/8+YtJcR0xBBvkaghbpbLkzLzRncUf4Ch0pCMZE/OL+j+AVQKTBsatFOnTmlc5YVTr0vfcmVl1d5++y07duyYffiLD9TOjuZ/XAP4J+CFgJk5n3tmesamJqYE6CJHwdw7bNVsbL5shaEBJdN0MgFk0+pLsRdpMs35U6fVecAB/vnTZ/bw/kOB8ACctDfvUNBrd2y0OGTvvfW2LUxOdaXskOMLJAKxC3vY6X7wC+BKivKWgLexBTx4C3Xa5DR9YgnL4BKSQp9ZcbhkGN8SE7748gtJN7K/cnjbXF1PQOPjJ0/ZO++9a/Nz89q7v/3mW7VVw/Zl/dNKjN8AxrhXLl62P/rRj2Q4DaioVFqHowhiyaL0yJk/Hnoj6BZ/OmkEI+5DmdMSB9j33UQL1R1krjz28xzmJn4uxH7kF/rwcygWZZCey2Xs5q0b6gJiDbBe+dlP7kT3Ua2u3HmgMBjWstnY+JCA+/7+rOYVMRUJSLoXkCRZW9uwv/xrgHu8OfqtWWvaO2+9bf/0x39k7VpLXTJRzILbxLj7kcLBvtj2HPeoAEeEI2gYogicB+ZSbK1PgxZpUDoBODMZzXmYgrBYR9AgLRbFuF84fVp3YP+wYo8eP5LJGQQF1l6riRY0so2u2ypzSB2gmvKkuHrlikgarA3MU5H2ozsGwH91GQLSrkyeKZaoSCSNdEwiGd8+Fbg5dB+bm7M/+OE/sYkiIHd3n1Ze1MPI1piFQ3UyVingKx78jkyqnn+kwbH4+CNjGGRoYhcHP8lX1peWLA84XixaX2nA9uoNGxge1viR35E//vzvfyptYApg8r9B414NwRnFHt5PspJigHq3yBtvvGlnz513Ekc+L0CSOfnt9a/t7p2btrG5Zts7uyoqkjcD3JMfiaFG0UqHXwgBGXXDUdwlJyQnffP1t2ycbstqXYVHfGMovpNtcTSlWCe99zAXGdtocPpdY/iyv2ksQ0d3L3Af41Hv83oZtiILJ0BdFwRLx4Hk4J56sXjIT8eP+OeI53ge6GeOSL5zENkf6ef/IJnRI80UGff6hEE+wA+bLwKHFCPTZ9n0Z47A6tFxCDKgoTDg5AnOsxHgdlnWLgjZbYhwkhn7sBu2Msf4jNG0m4SNbuJkPwifKwHjA/DSex9edn8jkPVrgfsYrnreK71e/bVC0YEuEAH3nJEztr69Y1t7e1pXit0yT/RCE/k2EojEa7pTyae5N+iOk8sh58rv1KUtsk9QKQhaynxO9pB4xuTf0bQ0AoZcGzGeMxa3l3xF3oC5bMAronk5agaugQ/rvnJwaLtbWyIEAdxLCqsNWbBkp0+esmmIM+EMzgvTMdf79SrgPg1oped/+j76//veGiztAxYTd5qj7/biPe8W3XpjpAPSeufA4fL3SEzl/rHBomftxn++FNiPLEVfpWmsLQHJ08+jkBrSoiNFJ2EHoWAUixLKD8LjdU8Uw/xxLnvjJAhhAdWK7UKoRRKVwo4wl2ggH7GW6OXYLQwL3IyKDeGnA4vd60kKcglg3I1LgUJ9hEwqEDMUVSJ4v4FU79a2TdC1PDws3AnGfbPTtkIE7osl4Qzyc4NEpnkKMZjzWQCIFYcc9xJDOmi/6+wIPtiz30Z5L2duO0YTgdgYdxhvYtOD+/fVeUtHLF+XLl22N99+20ZHx2xoZCQBytMFCWdoh7N4lPpO5L84yvu1ao7GMdWrd+cquSNjFqWKiOEUU9znMGIwrqse1TN4BcnVBIa79o0o8a3PmCLohiKXv60D/j4n00Unj+ecY4RVgD2Idd8tHHU7WLp5UCg/OVNfe36I51FpJewTUskIXikxX46ge7IvhiJXlM+BgETRwT9r7Drx9+4WDIKaSShwRL/MbuwJ+2co8goXC59RBYiYXUQD92Rv7Ur3+Hv7PfNlHr01InHYcR7uTXqvT/ak8Hwf8Sgj12XUs/6i1wlxuauQ0n2fzN/8b/9rR0YV6LmSUIm1HKrxaKK3AaprtrOH3tGOfqLJBGtLOk27yF8cCBACnCYJc6mKaD9DlbiRyBQAtFQrrm8EeAa3h3Z+Dh/+5YFDrSI46QbtLgB6DyisipAQh1gMaAqjlkqb3NPRrQpMd0AcZ9vTHuMVGwfiI8M+Lhpvh3ZDXKqzHLL8BkSmPpUyJCqiBqEzbYP+faqKmSQzAaTTwMvsyYM5kjUA9wFBN5UbWxlp2yf69kPoPGYlk1OeyAq0xyamuudSOdIkUxB3TSjkbGTYGb6TbdbXsnUy4tuKMQaISOBzwxo0y3LWyWSt0XAN+modA1nKC6r/KHii8UrVDZkQB9Bgo/vvOVzXGm2XydmHZe3GtNIZDWddxZSETRGMF5D+UOdsaOkUyy60uiFZlBg0xaDm1X+NY3RiCnPWPRVcbglWuGt/u2wKh/qTJ0/bzPSs1SpuTMz8oCILaA9zHTkVtE7v3b1rf//Tv7PFxecesHRg8fXAHIwH8KRNDCY9wVRaWQ7cA4K4SakHTMAeDpVeSOCaYoEhqwQOxhLgZtQXlzGkxjUE22g4rJZjJExco21hYV4FK9dd881mf+9AYCP67a1W3YolilpDagODTSWn8BxGKGW7dvWqmIdc//goBo3DAgkPkZ3BDKVak5EJxQE0zcjOY6IQjarUMxJkoxhvklYxH7e3JEvDIZLPh9EeRiYyE0E3npgB4yTrJtIckHmOm+7QjkriWxMjGeD+9t07MiPFwJDDOealXpHPCLRXSxrrs9W2g8qBB85G25pVQGnGnKIfTLy2NWpu6EVBZWh0QMxYvgHsSkPoRFIIcbPI1bU1FSAYU4x2UU+iWqyKs6Fbia46h+Gmm1433CxNzGXMAbMwHV3iJxZ/POnOa64IIAhFS8aP5wPasS70OO5tZEWpOu37q1fOAfLRdvP2KvT+h0fRnnVjWNp10ZiWbi9Fi2CcK/kwDLIP9uVor6Q9FtOC7A+M+P5c3hmsdRKlrLoz5mdd0/743IKdP3vOLpw/H14D8Dhjy2srdvf+Pbtx66Y9evxYoADxgvXBPaNzg4IMSRudKTAj+JwPHjxQ0Ym5yfsA5JPAlIYKlg2rHCgAACAASURBVC20JSkE+xLgHxPW58+XFdM5iLDvMJ68FkwmPg+hhrFDPoFrB0Cg6Ei3BPNzZnbKxidGFIu3tjft8HDPCnkH9KQV3Zez8kRZexfXxZzh/wcAqKfn7Ny5i9JLBsgGWMZHQu3pLa51U7IUxCAOZux5MEwA2UhSAfOZq/u1fevkmtbBHZKCHKz50ArCnsa/XQpnwIHaRtPWV9asUW1KOmWoCNObdd/U6wKWPHv6XNJWyA4xLwDueQwx6ezZs9rfGZ+F+Vl9VhheFy9dksb/v/u//x8BKBfOnbfDg4rdvX1f6+jkyVOak2jcAyJzbcXhoheKO6y5ls2WZ2xhesYG8jB/D1Qoe/3qa87uaLZtoFDSPK/UG2LM3rh13R4/f2TTc2UvkO2gI0kXxo4n5sg8FPJ26sTJoLeft+MnFmx3f8uazUNrdA6sYxWbKI9qz7r+zbKtruxqnEaGR219FTPPpv3g/bft3NlzKu49ePjInjx+ZocV9qeGbW7t2dRUWXENxhnPpRsJKaVJDJOLRZd72lq3x08ei8HE3omECR0+4xPT1mxlbW19S6AXBVvkxiSp12mHboURxWXmOrGee8+Yz05O2LVLF7UHYVBNrIRFj7cDRUxAZvIr4vyXX34jk2wAgKcPHtm7b33PhgcHJRMICEIcgc0evV0kO0gHmzmrFU3z/pGivf7+21a3puSl7t2/b7/85S9toDQoxj/fGNTiATM5PqGCy9rKqj158EhziBxwa5cYeCDCxfTEpL33xltWHh59KXAfGXHpA/erDvrJgSmcCAVaKT9zxjtACSCg+EvBZBvZHYq4n37+mR3WDjVOrLu9zc1AxDA7efasvfveezIoJpYwzrdu3VQspNsGo7NtgP5myy6du2B/+sd/bBnp9QfDvkAjjQe8Xugifh5vZXfgTrlfAO4FpmQBkt3jxJn2qvgnj+Gf5Id0dOmwheQXXTTEiSL5Ucvu378jUoH2r1bTiooNOT2eta+umnwhsKQ7NjbmwD1ztdl03wpiAB1izM3VlU37V3/xF1ZtEzcLKv7+4Pvv2J/+6A+tUWlYLnaBho4Dl8tJ4Swppl66aPFSPCSQMCITNz0H4v/H8fJzZEbmtBQSAcaQd+kvluwZwP3Jk1ZvttStxnqkG0SMQoHqTa1L77xyc7TIHAPMohuIwhx5DC31n376qQgTyLCgB7+9DXDv4y7gLQCyxAVYlMpLW02bmpiwH//W79hkaegIcB8aDZIhSADdHuC+d4z+ISBkfE4a6E+Dvg7udv0TWMurS0vGzMtiWjlYtINGwwZGR7Q2OBORQ35Bt8rujkC5fMHJKZzH2G8keYpWbUJtdc8KTPiOHz8h+TVimTxN2m379tsv7cb1r21ra0MyCOowkddAR/uSCulBHV3FkKC7Hc+/7JNXLl2xuelZa1ZqdvbESeUfAPfo3vvJKTDuuxBDtFB96dTzefBqSr7iTugA8vN36mD8Ehb+y4D7+Lz0BaQLAd0zTPcReh/+C2Cod2865NHtiHd5Ib5U6KA7Wee9rm58XJTObToaneiUjMC9rjGemyIrM2jqihRyREcgnsK9+CXuUgKCRoDH5TwcsAjjFmKC2Pjh9SLIEz8v51RnDzoDPH4+5m4knSUEuNT4pwHfNKj/ypseJkv0Gfuux/WCzOn7Fd8rWWsy3XWiH8VkWPY7e3u2sb0j02dAeyQ/BDIGghIdxpyv2K+949asVnFpRs4RdL7w+mlNcWK71o/Ok0iLujwFczkC+U4+cd8o5Re7uwLwyUN4LmcqvvgdOZj7YMVztkusbWH2GExpBdLTLd2ftzOnvNMR/yR1anNeCCBTjNEvG9Mk5vXMxXTcis+LY+vG7z6mTtqLcFZc8S/ObQfE/SAkoDnEqJfFUsf3YoEg/vzOmfPqP/Z8ru5nSa3tANz7Q8MaSVj2gVGf8kXUunTY9sgadpAv/fsAjoa3Cp/eYcYIhoYuJvYsuqhRD4CApzMF8zN0EonRK7wqFEGP6H/7/Ujr2HuBPerqR3A3SmOFuJQqKiaa91EJIpAeHZ9yxjldWWvrG9KNHy+XXU6Nx5uJgV/E1481E+R4Bchr3ILnSRI7u2SQZJ7FLqhYBY2F3qRrKQj8BbA6DeoyJsQl8JjFp8/s808+tqXnz3Vvjp84aW9+//s2g/rAMJ0tYV+K5/IQ9+Kci4XP2C0VlSCiMkQEft2/yzXOhUsI93RpIF7SO66dDCLcKcTwbmdLnBtHwexuJI8iBJENH+ZVKCxp3CSpliYiODs+bEyhG8M9SI50VXRbzo6w/rX3htd1qXPyVfL6rlZ9eqU7AdqJLPp9mJMqhASGvEvX+LyTTHa4V7HTNYnXSefKi0u5G4uCLJyme/RjYf55cSLuXb6Ku10ICWYb1nTspYu7bywg+DkgSDEraHocilJx8cqSxwVZ7cjul6QVJNiUmor228j+//P/4b/ryBhT0igA1wCRSAZQnQVgdtY9beJo2e/u7YjhxDcVZYAZJUfBWEY6SrRX6EBCJbkp9i9AAGACLdkwOlUNStiqDj57nMNktl9sWJfFcdMaGXmGb7mgRUYXQLTcezmUOIDPpqWNsOZGLhxsAU+8CgIwHFjxsSVb99DTSljF0kYSGx1ADkMNJE0cTIsTxytkPZNNE84TxcialtaT2ud8AtCic1g50MYdTR7FGmlnZMqUp220lLHRoYxNlXMyph0ZylgefXva7w4a1qjQzuqssKgRJ7Z80KB3Y6542PIpxYQEvGePy+dJBOhU8GvLogncwTy2z6o1gM+mVWpU/NTkLsY9YR9QlIMixpwwOmHbA/h3LGv1JlIS6JfBvgYcoLLowH0gJgVivQd62NIUWuLBwNnELqGCrBDfahEK7ukKho7pKnmN5rm+qJ39zr3ryi6F/5eO9pCdPXNOOszIjLg7c1PmdTNTyM1MiPkD2/7bb76xn/3sZzrUExwYV7EpMAxFl3PAnbO9ABOCbdwY2h2rYMoLu43qNmM8kNMBHPY1wYm5STsjIA0g2T4GntvbMpMBGJRHQrNrmkx9R7lAmLPSxJfvQs6GR4dkKklRAIayKrLZrEz3ADoBg9Bph1lMizeb+OLSc00MihVIhshUMzDwJ8fGrNhfULUe4yJAYddkKwp0UGEhALz8m+cCTiJbEtvHAEu15nCkrzdkRMlBkutCBmKyPKXPT+UceQUOxTBQJC/TaQt8PqhUxMp9vrQo+ZUnT5/a86Ul21eBkMcUpBcXK9Ow8qX/1myKKc57E8zRrc5l8nbs2KwNjQAcwk5xX4vYYooOJazbi5fO2+kzp2Rei18HGuhoA+/u7gisXNvYUgEvYy4/wmFLjNBgbB27OBhcHxe0YZs6qDBdANHjITIC9wDvtUOY2SappP4BlxIhdkS/Dw65SB1Jckytdmj2Ae4HKSkZSHgFmvswPT8ngL7eaihGAmYglQMQ78woulkaVq8cWGVnRzqXFGi80OQbNXGN+5DP5gRooPOO/MKpkyfsxLEFAZp72xihHtiJE8dleoysBx8Udj/vubm1ZR99/LF99sVn1mpnbLI8YfPH5rWel5eRHNqzmblZu3r1Nc2tL774XB0bxHHiInOCGJ4f6LN8yTd9LwhTlG2JAU6XB5s9z5H2HrqHSBoQXwb6bWJs1MbHR5UIANzWGO8KpmGHahZiXcJyJrFFE5KBHMHIcwvT1pzAcQBEdWoFPxRiyGCxZKXiiOR0MHFVoWpzSybPkquSsSmxoqifjAUeCYw9nSJ07XBR1ca+NTN1xeWBYk4MWzH+ZUDlba9MMHT3R0hkcwV7IlmYpo0MD3kXWA0z0xE7ffqs1iLrDZDu8KCqMWK+q/jdyagwRSzE0JrOEgArinkXLl2QNNQXn3+hOUTBYnlpxR7ef2QzU7N26fJlW1lZsxvXb6oDhvnEfoIkHd4cJJljpWGbK0/bcGnAKod7tnewI9Y9a3FkZFRGhXgUMMeLQ4MCW58uPrHJKXTc0XnftYnxCdvf2ZVJNjEevVW0mNXtMTEhJtHq2pJdvHTGCqWONdr71ra6PXzw3K5/uyaz6OPHFnztNWp2+dIF+Xlw71g3N2/ekUb+/PwJxFDsxs17KmY8e/pEhQ2ZriJvVSrZ+++9K+NlwPHNjXWBwqvrdBDtSj8cIH50YsqGR6ftzt0HKvS6lB5moa7zffzkSbt46aJyjq+/+trW1gD+MZnP2pXzZ+3t118T8EgnA2AZ3QU/+vGPbW5uzv7t3/yNip10Rn30q18pDnPYvvvtTXvr8jXJJDWIKUGmoCX5l6LWCYAkB24YrVwLTJVMKW/Z4QJGOYoFrG/WIcwn5ghdM3QCwLgnE6IDax15sCfPVQgnX9nc8TWHHu7s5JT95jvv2+TwyCuB++TwmuTPnvT3nn+7wL0/UNJ92u8CcK/Om5w1Ol6IzNK1mOmoqPrJ55+qQ4bYQOfLobRTZehjp86ds3fff98mxss6qH7z7bd25/ZtN5YeHLCtjQ3bWFmxTKsj+a8/+fEfqpuA+Sb4KQHuAzDacw54GXDv1+9tuQD32Zx3KsrEWp12otw7SBoAB9Y7wL3yxny/5YeHbXhs3PoLGKPv25MnDyQH5Ma4LcmLxIMLa50OwzzdLCoatyX3Vi6PWV/W34P9yBu3nHm4tbVr//P/8hfWwOMDoK1l9t73vm9/+qM/skalLsa9A39ORkDTORzXnTCRNusKhyydTVLstvTBRIakocU/PYRpgDMtsfHs2VNv788G4L40aItrazZ77Jg16LJiHdy9Y0+ePrbK/r6AMDxqlIfQ/Rgk53gv9hDWzqVLl0R0QOKFfOvDDz/0w6r2kk0Vg/GMoMidsGZFvHHpNUaOnKU8Nm5//Ht/YOXBEcXf9OdKe6S+DLjvHaM00JUeu14AKj1OveMX//YicL9sUKGyeMEMlewQKaExN5Sli5D7u/T8mfNdOXRkAQjw5WpIZ545GU1NxQTOUOhyL7Gp6RmbnppJNLXrrZZ98dkndu/uDUk5kYsR89m3AGGGhkckC+nybVkV+pEfohDJPUAujzPW1OSUzUxOWWXvwC6eOy/ZL85GgIp+hvFvgcX6Tejc9f/9x38Ffeg49i8rjKTvxZH/D6BKb1dR+h7HfO/IvdW1OkQiaVqdFUNBz9HR8OVGf4yXE/SCjnzyuR2kaeG5EyVJQ9whNvDexJtEgiA1QN6hyzkD9mrMS7trlCKpgxdRutQBJZ/r3hUfgYg4/9RBFEhMLhfg8UCfPeggx/qAq684QKVuZpEvvEjB/HQmp7MZe+9Jbxx5oZgSN5dQzIog16smx6uA+wQESsetwPJEh1uGy5CGDiuSy6mT5wfjTmEJ8uPzjh3uB/s7mxqgqncatNSlSK7BeEVZHEmFQtYgDvX1aQ8RJpJ35jHAfZTOiUaYEWjksfx/BPXBQ2JBIDJ1BX4BFDaaMi9tIonF9QI+UiTr67NTJ0/a3PS0uiJkhBn8ZSLB9LsWWrrI8rKxTa8P4SfaW1LAvW56kA6Jq/wFwDzKRrgH4gv7TgTNE2JsYBUnHyD2YfDAV/dkpLezF3OZ7jqNj+OVHKz0A3t8jhe9U5ImCVs4JSfVE7/iVcVGh+Qq02OhtQjzvls8cw9J7+bn/m6srSk/4kGQmTgrRWWCF/bk6OuiW9Bdf34/UnlbvJhoSB3UEnytd6VT0pJJMUQzJyCOMI9X19e1Z0/NzBhhTGoPGaSAC5LApQOuWBoU7iT2ssYxjmXMJR3M5UwY2e4CSKUG4ACsFxeD9EnwhPEIFNnOkV3q8mU8h71uf3fP7t27a0tLi8rhyR3Onj1nU9PT8sziPK5LChIwrn8ewFbpvhNjXVlDGJWuKcT6dLE0moeH83mMWd2PGmNiHFvfJmSwGrp7YlEuDXSHrcalbEIum3iMpFjfPpPTa8JxTnX0B7KxF3scWI+FM6lipIojDkx394gjMTQw7tXxE3wdj9SL03MoLqhQGE5v7l1A3UfJJW3CuERWY/gsupZQ6IhFAnX+hY6H+KmTeRBQ01goiPm55krs0Avrz0crVcQIe5XHtPTeFWSEEt5LN96kixNp7X4uQ9cgTDz0AMTiWogTmf/6v/ovOw7Wu6Y5HbiA9jCMaT9ttnCB3lPbjaRy+Lm3I+MVCRZqoeUt1+9u8qoQwP4NbQ1u1OjAB6AsIBAMvBhKXWYCnocfDnRopGpM22ZkqUYdPendB+a2cH7+c20zvjFYGqTNXgcVN0sgiWQzBEQEhGcBxhqna7t3jV3FrJJ+HwvF9fZZeDzX5Su8BtqtkYaqZWIc4tfBhAV443DsGsQlsUIJoJXKvjSUAabYPGmXyyIjYH1iHxeyGRseytjooMmYdmYqZwP9LQH3LVi9hxjdhlZEmcv69XhgjRugenVCRVWtDdaUbwGbsIPfgBuAv31ZDpT91mj2Wa3RZ7v7TdveqdveQVOSNzxYppuBAUGCJQdnVWqQukF+BMCibdUahyrGvJv0x+CRbPbaa/usUCzIWJM5pwUC815dEtynhuvrhUgd9zktQs8lA4Afb0Wwnw7FFCmXB60t5BIA2C5fvmLDg8MyzNOhpN12tv1UWWx7ABcOjDCxPvzFLy3f74Us2h/FwAqbnjS/QsBgjis4t/z1FOzqaPyGJDdIOQ2PwgRDA78lFjBJHMA9zEs+a2ydpNAEWxaAS3O16XNT+uXJ3uL3VcW2/qwYmxjswrznddk8AG4Ayzc3trW5TE6O25kzJ6TxDljHeMLqnJuftWJhQEAezNPZqSn9G+SEwyxgFswr7gOfk0KdNHoDIwQdbJhXbGIqxFA0C+y+2BqNKSPXwjpDcidh3ZPYau25iRMxBIARgBuG/aMnT+zew/v25PkzyQjs7e8pvgAcAlDSQRBbsaL2GUmq3L6lhUbFIyMt/2uvX7LxiTGNDY+BLavCQoPxrtrq2qq99fZbdgKjxazZ2tqqtFoB7kmGeTwHe17TC4553Rt5RSBZE8yqKfipzUk/YcscaF4wZyhMpFvbdD87fTpA+7z2tYvECgw1DsjqoqhVZbznVXpnZoltzzxGsou5JkUnN8canSqrjY/OAsA8SdQUWWd5a7QYFw7nNWtWDq0GC3gfBq1JixvgWGzqgQHdT5I/fAfWV7dUFJ2bnbZTJ07Y8NCwrSyu2q0bd+zChZNi6NBVgbv9ufMXJAmDJvgnn39mT54+s/2Dik3Ncl1DYlLidM/1TZbLtrCwYDMz0zK4XRboXLcb12+Iucy1jpZHrThUFKNofWNTclBRAxTQirlJfGKB7GzvCbganxi1GcahxHro88O/ZWx0fNJGRsZU1KIbgK4SYjSHKIBjmfkNoAG95ybFU1N67Pralu6xJDaKJaseVJDCtvLElJ05dVrjsba6ZqsrAM7IKx0o/pB0ygiY7pPdHcU7MfyQUSoO2GFtz/Yr22LcDw5iXDyka4GZzaEeHUdal5k/yEqNDA5bq9Gy3W1MxTp2sF+1SrUlgOTkyRMq+G1sbkoGodCPPn7FNje2goxPwVivvDfAMEDi06dP1UqLTv3cwozWN2u+WKA7KC8JDcyYiJ9ffvG13b9zX6a5M/OzDgz0Z9VBQVwpWNZOHzuhMd/YXLWnzx5ZreZt3hSGx8aQn6GDr2PDY6PW7ND+2tK8AIxEbgdWGgnMnZu37GC/Yq+//roNF0vypICxL78JjIPr+zYylrfXrp2XP8X9B4/tVx/etnrDbByPiokxO3FsVvrmyELs7+3a7jYA6HOx7EdHy9bXV7CVlQ2t7c2tTcVTEi5MrIeHhuytN960UrGgOUjHDaDws8Vnkn5iH5+ZmbHB0XErDY/bYaVm33z1jdIhJKqIvxQ7z5w9p8/AWP27//P/kq5sDmCxL2NXL5y3d99+Q0avANB4O0SddA73gPknjh+XjBdfHNbr5FE7+1YemXBvHLonglYzsjEuRZYTo5a4yj1mbIkZtUzLlnbWbXp2xkrDAPSn7NsbN+zx4yfqhFldYW/YEIBNhwJF4Bvf3rDH9x+rY4k9ar9y6J1N1ZrNlafst9/7gU0MvQjcE5fTyWtyxH0JsBsP8n4ADSQDx4kUH2VMy8Eom5M3RA7pK/bSbMYePXpkX3/7tdYKeeTa+pod7u37ft1s2ckzZ+3d999Tpx1Jw+effS5DZvbKweGSLT57amuLywIrrl5CKufHAvG59n8McN8LHETgnryzD+C+3RELMtHBl19QV1qDgjOSYcKt+guWR+JsfExF/t3dTXv8+IGAbGBL4iMSIgylgDnyR3VYkPN6wW9kZFAFsb4+TECdMKD9MMgiYs7+r/7yL62dY3zNcu0+e+ft79l/9OM/UcEDIF8SjoILHSB0eNAPSH4g8jjmhKvvQE3Dif9VgFsaeI7z5NnzZ+p64rQ7NDpm/YODtry+ZuW5OXV8sF6Rrtre2rA+Z9Mo92jFNu5gqsr4APITKzGqo4hXLhPTN+wnP/mJd2P25SQJqI6ToWErDQ7pc9O2rzI2QANdaXS9se7LZfuj3/uRjfbDuD8q1wBnLQ0CBwzqBWDpZUDxd4FhaeCe64nPj2PK72JRiJ/slXSB5QHc6agcHrRqu22D42NaV8Qy9kvAOs5+jTbdeU29BgdrmO7yWhIi5MdmchIAF85CyGbOzs5rTkvGY2DAbt24bhmra46TCwgolMyoA7JiDEruwDtM0NaGiEQxhOLo3sGBYubCzLxV9w/s4tlzNkzRlq5TdcF0SOe8qJeIVnmRLW2Q3DuOL4B64QFxPh8F1btGcC5jcPTVklkeDtN+tumZ/SnQIYJVR14mdahX17U0bV1HWJKpAiE8x4dgoS74QF6T0lYwoGRNEvNk3hgAFM7d6sTOuTSiJADCAcxZuaHoEWSLICyw13TNMbvytA5+QX4KMlmxIyBIK0SmsC9vB4Z478SnKcqsBIkOAbphnhI7NC9CgwHnJ16HXIlzt6+8rldI3CPSe0X6zrysuOKg13fNjDg0AbwLe08aeE53CXnBNcRCOtyZixRnaw1bWluxGnMUrxHOh7EDKzCrRaqRmab7jvEy8RzI+ZSxdoPFutYO78XezRriPMM3Oa8kwQIwH5n13c6ruv6+d7CvNe5/53yJpx1dx8Hkkc48iGvNlq0j8Vg5dENjNMZZ25k+Oza/YAuwiosla9ScCEOhPM7/V66pFKicjnFJ8SiCXgEg9nN/F79IFlya0hvnb1hMuorkQoLcSJwM8R4lCUcXqfmu+NoLwKUf2xvPX/U6vTE9bZDr+0CIAimpkXSh98jrRm+M8EtXsFave/IlNCqApG5e7SCm46zembG0+NwePnjgpCYII9IWR5GAuZBWiog+AIFtL9m3QP4MknNOsw7yDSAZYlYgmevgccLgj8B9SvtceU1YO5rrnPlrdZ3rAeXLU9PqVKlKvzxjffmcOuPYiznboDzAcyRJE5j3SRdgahyOrNdAquyCtA7isyRFEkXCRYC7Q7o+vVxOSPttUDnA6w2ZbS9e9+lsC6ZHzkX+E6Vv45T0Tny/Fw7Mms4WEEOVR0nBwcmjr4w1AVz2v7O3d9cueGeU7k6WQYpIEa+/Ox9dnkcdiLqmADknDPC09E3U2ndz5CNGsMFXUHlf3PN6974ExA+oZNSUl0RXeM30DD7SKZbOIXule5IWioDrUdQOxYg0LBvuWVwoSeEgwISMZ7dwEN5P68YJUN374cUYf752nbCNpq5R/9vNF/xex2JdKM6HxxxJj3vSCh8yX/C+R4Z8Ov36vePNw//sz/6sIz3dfhY0oDXAMwcE9Lf3ZXi1t4eswbYMowDt+ZameH/UQPefLIZaw+UitNAEnsMcdJAJdiCSEtIulxRK0IIKmprSbc/hlIzGdEkgngDvIMPDv8UelKlpaGcQ5uttHgAdsDi8yuathiSa7sYMKAzA2m2d8koNbfKtYGzh1V4lRRnXuHd379ieGJIrgKCUV0CsssbqD+8PeOdmM7CR8/4Z2g7Swub1Vl5vTc1n8pZH9w/gKJ+RKe3IYMemJvusPIE6cN36Omgrt61e6bixpnK+bttMwLg9qU+6E8TR0qSU0W5g/wLco39Ku3g2PyBWGKB9vZG19Y26rW/VbXMLvXoMqoKJbLoEnEHeIytmEgGMnzDsXX+aBMQZ+epOoMwbDDdVPSLBoVoYC0VBVkka4aHYAluQ++XgZgqoTz5X0LBLiBld4D5q2YlphlRFsWTHj52wixcvKcWneCSz0FzOFubnXNd4fFQu4LRff/ThR/bN199Yrh+Jm361ThN0YHLHogfXzlfUQgPc4fMyl1gXJEyYNwIAyexkgKStZrtbOJr7vaedHXYvjHk2ZuYobFASN9dsJcFiDofqZ9Bji5pcHN4ByQHg0VCmayB2upCswRCFBQwYh9v5wrE5AdK8PvMGV3axqnM5jcEcEiizs2JT0z6JIzrGZYA5kZ3uBQ809t0cV7r9MlUckBN6bN3kMXIUN5PUijTI+/t1aIY5S+UaqSbGhPlFkslmCEt8c3vb7j64Zw8ePRTTfnVjTWAkcUXtp2hi5vulX60qdtCxlS570GLnPgD2IZOCD8D5c2f1+gDnB2hB7+5IT52DqLTxrGlvvvmWgG8KBPh3ME5uHMzr1jWO/NQGbrDP3CBKzGpYyuWyjY9Pak6w2TMn1tbW9PxoeMK87jID3BgQ3V1+j3wIoD3ArIy4aZeTLj4LwKvU0cCZeQxgQzGUTVxdD/1eCCuU0EYedUNIadtRWDON337lwNm49Zq1AZWamLf2q/vitSuvCdAVW2ewpMLrnbt37Fcf/cq2Nra1Fgb6CyqYjAwNe2LTbNmFC+f1mk+ePLFTp8/YhQsXdH/QKX705LGAvmqjJpY1RV/CK6A1cjkUBzxc0V00ZcViQQXbLwDY7t9X0aQwXFCRT6bLQRMVcJJ5p9bLoL3HugKwZF1cunLWTp04LkAZ1gkSOMTyfH/Jjh076ZI6h4e2vLwsEAN5KWSQ6FyRL0KzJnoq2AAAIABJREFUZZdfOy/DakCkx4+e6P5TfAMUrx3W7HCvhlCSzc/OqzCGxAumj/2Spmnq8OzoWp/AJjTIuZ8Ui/D2wLy01qjYQXXXUIkrDfo+wd6wv1tRKXZ8fMimyuNiPwOWMuePHztuz58+t40NunR2bWenqgIjhRc6FvhcjC3a6sj9sP7oCOAzq+CR6bO5+Tm1aFOwgn1J4Sw3kAvMHLPy5JSNj0wo9vbnBxRnPvnoM1taWtLcmMDvIttnE+VJG5sYt8cPHtoIMitzCzYyVLLtnQ27c/emzJ55EVpi5+aO2cjIuCRq6JzZ2NmU3nt5esJACpHhGx0Z0uemxXdteUMFkdEhJLzGbXRk0gkAtYpt7azb6vqSjZdH7cLFU5Jyu3v3qQoXh/t71p/vs/HRYbt8+aINq508L6mrTz/5yvb2K9ZsUFyhM4e1XdF6GxkdVFfDubNnVewrT06oG4FYurG5ocIMvg2sC0xaz5w9I1Axk++3O3fv2dLismJ+FzhvyxAXBjsxBoZvbHPP9/XZ919/3d64fDkxVAMAI16gvU1Bibzh8uXLKmy5hmbTCrl+y1JLb0TvFXIhL3ai+d5oN3RfuN9cN0U4gDHWShMjwv6sLa0s29bOjq2tw/7HfD6v4gxji4warP/zZ89baaBkd27fscWnS84IzbQF3AMKthstW5iasd98930bKw2+wLiPwH0aUEmDL72H35hgd5PnvhTjPivgHkmgGqxOukIL/dboNO3ho4cyGsafgtcAfKXjRuuu1bKFEyft9TfelNk1seKXv/hQxfnBoZL15ftsc23Vttc3Zcp3+cIF+9M/+uOg794rlfPdjHsBG4Ht6jiDJ/gC7rMF3T/2OGdNurZ9t98YVnhD94OvLPsaoMsQuUHRNjbW7NnTR0E32gu57N0C6WDwq9sKAI8OURj2HRUmZmenOAtrD5AEF/5JmayIMxsbW/av/82/sUqQRinkCvb2tdfFuIf6hnzMSxn3+lwv1xb+rvubBpu7GEsXgNbBPiV3gOcDPhJs8CXi1uCgLa2v2cTUlK2ur0rfvl6tWDbTsQIScHj0FIvWL4IMfkuunS0gOhjQzS8saH+TZ8Xmpv38Zz9TLKcrCMY+uQP7FhV3AEvvInTjVGLSwd6e7e3u2FCxaL/5/g9tfGC0RyrHD73/EOA+PQbp+RJ//ypgLC37khxKA6Emjh95AzEd4N4A/Mg/x0etgsTSyIg1KIzevm1rK8vWr05rCmNOiKLzENY978O4uayofyaK0Drf1epWGhyxt7/3jmQPYSYSEz/75GPrtGsaK/e06Vde5OewtvI/gTuBaNXCb0ckgrrVmg2rt9o2PTVtp4+ftPphVVI5w8gRKQH2o7PDGBy03TRZ+bafn7vFDJ+IPfzBFOCVZqyGM3lv2SkNqPTGqvT9itfTew97iysvew2dWnUY9XWZVCPCuZIcj/1HtqCSC/AiC2A+smUAbz4HcjqfME91TiXlwOi71VJeIClVwP8+N6VMCqo8R1J33jUccUXlVEGbN0pg+hnYjRaTWJ1iw+vzytDbpWM5x5GLweaWKWaQlOVv3BnAE95Q+W2IKMQp9vFMBtlPN2GM45peDy8DUl/2d93anhvbux+l70v8W/re966xLnDPp3XvFbpNni0vWg0yIp1Q+AXKEy2Am+GcCMbiMo4NrQVAcQgyAKlx/wA3YX/lzBA17JkjxCb2DnVwZbNBCsdlwVj35JsR/KeAT67M4/k7r8n8oRBPrh8fR8Fmc31dHUvk8uyBSJfiZ4Nc4LH5efnc4Pmi6wsoy8vn8ovrqxfITrOvj8imJTh8Sms7FIcSQLWnqPKymOnA2dE9JX3/emPuy3KQV+Ulv+656b0vFqji9RyZgpIs7q6hCNy/EC/CkxyED5IeqbxCsVBgXjDZjN6QKqQ7259caGlx0W7dvCHC0cjwsM5tzAN5vaU6Ypxl7pK38UvdTXFMAyEyqh/oRKpucoq9kH2dxS9vDRWt0t6E3fiswmHw9GHPUDf+7q4MatkvMJqX7SQSecMjAu/BArkusephsbuZhsf/EOsVSwIBLrlXAfwmFnnRLejZS17FgXOXVs4lVFyfo77ZSAZbhVFn+4u4G4x7fZy84JQYh4bY6Psw+aBjJczqxORVXXuhUz4UO8Vqj/ciSsIEQqOILMrpnAyo8Utposc5FkEyz1UCYTeAyHFcPL47JpesxVQhLQ0eJ3EyJVfD+0apn3AVL42vXsQNki5ijjuJ1juDU52XwY8hgt+BVx4YO70lqljQDus7mNomxbEoh3Vkb08V1ANYGwspXTPdKPcWirfpAKAB6/oOdPX8w4Nil0uqw0SvH3xpHHePReFU51jyuxgZAsDZUwTp4Qwc7RVi7P6b//a/76Ali/6amPahIbFa2RfT/uBg13b2tsS2d5mcbds/3BeYgmxIvuBGKCwAZHM4RLEofaxiRdQrTQDnTQH3gOUuWeN8ibDwAnBPqwyHStiVaiuTzEs4hIRiQQTwHbZ3A0fa6zm4xPVMwigWbt0reSoUBC0lLbognUMyCkgnGZ2AgKutJbTsUaVSMqvW2ViNioGtO6n4vM7M9y+1l4S2QzekdVNakiDkfVSJR5+Ub9gKJMj5jpWKLRsd6thUOWtjKFC0K+yqxlkGY8RMm6oX7ZCpicJ4B933UMQOscWZbIn2vRYTwD3AIQf3AR0uG62cVWp9tr7ZEHi/ul61rR0ScY9RUqwJBPu+HMEIYBFAjEoiyQP69xRKHJzU/ZcBbUjOgit119DLWYSAx2ITB9aBGOwcGGQA7G8eGckuhxM8ZqLGfWxvCai6J6q0LKENXRJAhSntmTPnJNWExj3BHFAdWQUAGszLHj95ZLdv37aPPvyVPX78yPL93hWA1hrPIxlippEMF0tF7zKB3Vit+neFJLVl2f6MWJIw6mHzA2Y7GLVjm+ubhlEylzo2hr7+lB7DCuAwffPGPRXKcE1H35fDNvrNmlMCid1IIzrDw6Cdmpq2ickJbcwxoWGu7u7sSuaFQxxAHmxewGS1yWXzkuiR7EHT2aOz0/7NvKQLwBn7m1rPtJ9HkN/XgRe6YOvKO6JBMup6pzDf1FFRKChoO8PENX4Bz3XApliT6bPD/QMV6GBec2hEu3ZzZ0uV+K2dLdvc9u+VtVUdMBhzJsDBHgaxGZnIInnA4Q7wmPswOFBUPEFWgu4b9NgpajAfSHwByGF3AbJu7ezZ4NCgtLPnjx0T4I5ePoC+M1mIWXTJVNTOLdZ9kHDiwMprAgoCQDOGyAAB+MPgY9wZP9Z6TFSjv4aYZyHZwQiU8eQ9uD9MZymPsXbyJChtsZNZg4BpHG4A/AmIB3sHTBUbL094oVOgBYc6imkU5dzIm98BHh9U0QJuiVXTqaHv27bJ8TGB7e98/12bm5tVYYllh5zAjRs37Ksvv7aNtR11dwAGXbp4weZm5/QZYSIjJ8M3zG4Y/RRnANnwI4BJTOEVwzH0sWHWjY6jU+86/BxkOKiwJpFsGBot6l7tbG277AXM8zzFMNZiMXQuRXNa2o5p+XVGMeZ6zHE+20R5xIZLRVtaXNEcnZ2e0B7w6OGKpI5mZiatOFCwjfUd29neV/ypN1kbeTtx4qQAHq6DBgck4tAuf770XMwL5i5SWH3tvBVyRRVe0Yp3Ni2yT+7nIn8WtYJ7lwjzB5AVgJUL7i/krZ2hmIr+v7N8VYAGgIU6DmuqQMI9qLWNbBFGkgvzC7o3xJGVpXVbXtlRfEcSa2+vqvEmPgwNl5Sk829eDwYtbLCx0TGZnFJooqhCcaPaqFqlWVVxgmInxqaDRcYyZ+Mj45K5u3Prrm2sb2guk/ACDsA+AWDe296x+alZGTeSS2xtrdn65rKNT47rnty5e1fmvqdOnbXDStWu30Ryp2q5fvTLW1YaLODMLnCYa50qT8i/hQIZZrnFwrBNTszQeKIODpfsQxLFbHpm2MYxMx4Z1b1ZX1uxg71dsTmRzRsbGbFLFy7r3ty/98Tu3nusotv4+JTdufPAY+fYsPIeMYk7GMLP2xvXrtr6OoWfNfeRQOauUReYh7wMMb4wWLJ2LqPuDUAqGL2YW96/90DSM0iYIEOzt7uv+wBQqM6Xw6pdu3DJXrtwQXuRp9QdFZK++uob/fv06ZN2/Phx3Q/WL/FO3YlNsywgrRKMwISTKLv7S9DNp/gScjId2kZGrelZkq1urEsbHLCMuE5MIkdSi6+Yycft8oVLAhduXb8t2TViDfrqbii2qbbr49NzYtwPE2+DPib5h+caPpbdg0UKWHsJ6/6lwL1QMeaHd/vJa0afM6u1XmnUbGVl2Rot7yJkBPkckvBL8q+sOskwpudvH3zwgUBbCuuAlcyT+mFFLPtzp8/YH/zO74lp38u4F9st0fruZvcRnGBNsC9GuZII4jPXkROkcO2Fbpcgcc+geMDy615dW/fcFOB+oGj9RYDjnK2uLtvW9prUIZGU4tDJGovv5wdKxtoPmaCcExOjNr8wZ7k8TM6G3pvH8FhkvMg1/v3f/dQ67KeWsbxl7cLps/a7P/wta5Mry0zaZYocnPSOQ59yPr5pEOxVQHP6HOQ5+VHmUgQs+H0auKfLqwLTk86+oWGZEa9vbdro5KT8te7fv28jQ4OSe6zjc9JAx7/fWhkklJzNS74GOMX/s9dSvFk4dkyxlFj86Sefaq/uhzWnzmIvhonRnYE5zHkoJ5NcOjJqysvaklb84ffft8FsyVvJ00WHMEZ8ngQITGncv6qA8aoCV3pc02upF1zk39E/gWsGOKfI2sGEFq+EsRE7aDWsNDKiToKvvvzCbt+4KekECq1TM1PWRkYTMlaOPOkwyPE5+OAAkbPCAU7onnrnnfdsYqKcyCJ+8cVntra6aFsb63p/YstAsaRk3dvHnQmKdwkEMVY2hQMSmEMM5jMZO3XilJ05cVpg4qmF4zY5Mha8Bbpr2ktHXYNaHa9TDNXvmosvA257Wa//mHndC9z33qMY13rXgR9QA1M9SmZ1XM4uqU54ZcI6dKbJ0JXha9nmxqqtrCyqe5e9kg5C4gmkE54sUFys3j6dz4nvLDuAH+YxMUI+bRDHghQUAFxkFup8Gw3Gg7migLogLyBPpqBZ6rIFLq9IQSHKUTRrDRXDZEZM7oZ0pORn3bCVXFRziuKDAMM+5YR0cYyMTlqnQ+7dXUPxnvaCwb2/T8eYEKS8qNNbmXkxMHlhKJFD8Ack988RsYRxL++GoHPfymTs6eIzqxA36S4EuEdCQ3uWS0mQ1yOBSD7LWQVyIedPZHLiuPB+gOycuzgL8OXdCxYAe9eyjzI4IoQFP48I3HORdLSy/txo0cll8kkq0g3tHaicyYiNSMUhB+LcIEiBFT22PD6RkNo6dLWyvwt0felMPrIXxEek11FcF7Hw6PHeJaAimOaAY2S5Rlbw0TdMr6/0HpSA5D2M/yMFglShKV7jr9u30vtS7573qr1NjwvgXXxOMv1S80h7RPh4LwL3Pcxb8o90ISuZq6GrJGAfbmhLSIUIs6cz1M3r32qtIxk6Ojxig4FAoE7kBJ9ynCqyjLlulyRz8NPXQZSFJnK7mTJksIi1SJM7yNN4ctoFRXuLD054hKywoXMiXfjkzfvBp46JwZka8B7gXt3noZDA/pXeA0TZjczt5P53vQ8Sn4tkrnm+HffoCOwfyVVDPp7cS2f7Bi9J9xkMzWjxo/kYpaRTyPmE86UMYoUn4B0j1QLvePCvwPZO3eMIrovYlhRcu4z4ZG4lQLC3qfpYBJwydGBof0z08cOtUQG9+75H971wz8PVaT+QrHF3PXJW7Q0HyTqMPg+O3kXbioTtH2ZVdLXoLqUXCnQBfO8ttocCfm8XytE12V1DDqh7MUGfM0rwHHld/zRerPLYme7XOSK5FmR9IkGgt3DcLRj6OPpZqCdiJNJz3VF0rDXEvt6Hh5iSzIs///P/sSM25UC/EjlxtNvIpOzY/v6u7e0jjeMyOXv7O7Z3sCtWxgDGdoElCKAGuMqmgcldurIiERwSYkDyoMeMoSMHUhmTyLAAJhEAA8x4WPotgYFU4Djg04pJEgK4B2gqeQOB+e6sTPsw360WbX/hICcg2GVX+ALE5XWiLrfr/DkjXxrGVToF3Hw2VtiiOU8MDJF5nzDwNSFSCyXKpYSfycIQq4IVGCp/WdOGTQJbyA4YjCdkJqn9FftbNjjQssmJPpudyltpABf4Q2s3ataqmbWbsKFIfF0vNRpw8f8yqAsTVNceslolmHzeaLSqNmt08zDJLFqmr2DNDhVPs42thq1t1GxtHYkQlwhSEdQVcRzED0awOixkc3oM903fFGY0S72dmhZ3DyQ9VdiM6QAts9dgOuIyObDtOXB5oADsEggZvqPOPcmsNCJjS1LCBnGdMUC4keERAxhF3x5NTrwWANXYWKcmJ+3E8WPS7iaxvHfvnl2/cd0+/tXHAuvQnEYmhw8OSCs3a7GSCgJ7mfMuvQJgjBRUVeMDGCXNedrdh4dUHOHew7RQW2oT9jmM9aKYDVOTE5LDYJO9ffuuA7gqNOW0JqpVBwIZYzZb938oiBkPIA+bXrqsfX06RCGzAVgpEIOWSDThQ1cDwRcDQjbZmCAyfoCtyO2wRng+z3WDG0DcjvtNBD23tirtFGkaat/HnJN1Brt3emZanzsmASpkhS6K6IztxrowTfqDlnlNh+w9ZGXQzcbHoeqyDNK9h6E9MGCzABECMtZsa31P8wbT3f5+uijoUHAD1ZmpaRsbHRHjnzmH0Wk0eiKmcLChjRiAHmCZsSRBQHs7tor7IcVUQMJYFcYL34A+AKaMD+uJzyFpnHw+mE4O2M7OrgB1aaILEAMECOz5uHFQlFGRsCMwljmFfA2seRJslq2Y6vWK1QFrgK9yWRU+AAPRVSfuwNDnQA2AyorjYEARUoVUzV0T6CfNflj2yPYQc/JZaxwSTFo2NjJk586dsdevva4WWWILyRJFjC+//NJu3rgtMJq4efr0CXvzzTfEvgf4QHZianrKrl27apNTZYF8AJY7O0ir7QtEY26SkGFYyzooTwOkzctkGFY+jGeKa8RiABX0m+WN0iCOtKxlTTs4qFq+kLPB4UEVKOp0Dxzs67PywYkjSCHBkB8bHVZ7b+VwX+uA+SwzMBUHBuzq5St29swZATRff33Dbt+5F7ogvIg8PTNnl69c0np4+uyJLS0vak/EwBazZ9Zh9aBus1NztjA/L+CeuQ3+ynvAetdcZ2NWwaEg3X8Ae35i3ncIyzs62QcuE2uVbqxOG41humkGNBbtDkXMpnSHR0fHbGxkTHGNNYfR6rNnqzJbLQ5mrVF3Bh3FAnSuvYjmYIAflPo0d9R+SmfIvuu6D44N2cCwm5nxmNGhERsujthAf9EG8gP25OETO9w/lIyO9vEgw6JOmaFByWsB3MNuRx6n3qxau1O3Wr1ip06fsocPH4sRTGHr8ZPn9uXX36owSgcagH2h2A8abZ0OBQvYs3kZZaMBu7WxI1mi0ZGyFQeGVfSnWwa5mv4B5J+qKm4dO7EggIP24NpBRe2c3HtkH44vHLfDg6ZNTU3Z4WHdlpZW5cvy9MmivfX9t6zRYm0ju2EqJhJT37h6VXJZ62vrioWsYcB6ipOw2kiwmtm2HTaq6kBEMoyCCAU84jhxgPFaXFy2yn7Njp2clzwNa3xnfduOT8/aqbnjYlCT5xIXOXAvw4TN51WQJd+JcVxmVczQdsZyfTmx7DHvFFie6cgz4ObtW3o+expFuNGxUcVfN6fO6zCGcSSdZcQ4JLW0d8tTAT1eNz0+e+asmHe3btyync2dsI4L6n6iSwrAZ6E8bb/xzjtWxO9DZAUKjD7vnf4ZObI9GWgPGzYmq8xT38+VbThrSWTbrBvTwgSFkS6N+6w9X1lS4ZkuHeIdhym9RmA5MY/5O2tlfn5Bsf7unbsqHsKGItlFZoV7TufQbHnKvvfGW27gxjiL7OQxupuIHz2qpIGj9OG7C9yzf2at3mgqdrvWfMv6xCx9EbhnpHKFAcsOlKyvv98qVUy4n1g+52AncZyjG7k676eCAVJtWt/e8coagHE/NzcjZh3rhPdmv1DXZbOlwt/PP/iF1QVUdySNc/HMOfvN935oHeTg2lF+hEM6cyxBpAMA29WxdbDlBRjjCOM5zUSPj+wFsaPUC79/tvjcO9xabRscGbHRiQn5K0zNztjG9qZ98fmnAiEBgRv1qjVrVX3GJgmYAMKu5q26BVtNAfd0sNDFQw7w+eef2+KzZ9Ymr2s3bKBI3oLUlOd8uj8A9rWq0SEDy5ncB+D+yrnLNl4c1dhHwJzXdEO5lMlgBPtSQEHvSKXHIwIK6Z/xgB5/vox1z99i0YjroSBB1wILiI7R/uEhO4BxP+o+NDeuX7dvvvrKOo26ikCTU5N2gIRn5UDFIs5hyt2khuDMM1kridGdVRfRD37wG+owZD6RG5ErPF98ZCvLi+r0ZM4UCr7/kFMEHRj5e7Cv5fuQ8yjoPpLztTJZOzZ/zM6fOWfV/UNbmJ2zMh1NIid1JXscLHfgPoqehmPVS4e2t/iRflDgBSW/OgI2ht++FKuMBajwmCjf0Qv8vuyCjpQg0DgM3QICfQDviUABwFde0SSHdPnaauXA7t29bbduXVeshKwSm5LJRaP0DOclkdToqJYXFfKHRe+CbXlxnBjooBLz1Rn3UdNeJpHhd6xvFZ/39kRAoHjNPecaVcQPshsUGBJCGt5PkJgyWYHUpQL7T07zhLlJ7s56I7vj+Ri8cqa/dOk1O3/hivX3Ixl4FLhPx8ve2NE7zvE+ihL460D7nm6f9ByI2E0E5VwamA6VrLVo6pJ8U8YWV1d0XuFv+MdA2OBto26/zkCtpndbQs4bwGPF8yaRaHQNGZ2pIIdQOJOUR9gTOQ9p70eWqsDZr+SAJjl+ICQqe1WxAI8lzgFOZJJMTuiQ9o5o8sSaZHHoEt3e3BZJgn/jQ4EsE0z7Y6EbnSkqcJP5ETrNXzqve5CpXuCeuNUFI5241I19DvBFtnKMfy8rfPXenzRoH/8/vV9H8F7IVmo/f3mw8OtIf3XB1aPFasXj1AN9jsSA0JVfcgy7C4A7JhNljGMB78ViuBfwuvDhC/9O3j/IisR9ONSYiA2Qou7duaMOVnIGYgDdu8QDSeYE8qGTS+lqdDA/fiW23gn7OLKn25rPAPdO6uxTYTCRzPGqZACGAwNb0ibO9uYMAdYG2x7yF1KN5amyzuQUcTVnOQsPur8eRWDNc8lCuucgxXV1gUAkDK/txAX/iuzzeJccs/OzCztHJJZEya4IsHoO6XM1msX62vNYx2fgXB9Ntj03Cp0Pnszq/d2Y1MkciVF4KM5xnhOepZzevyIhMkrsCGwPBD+RlMMrO/h8FFj3NRHGO6iIRL55UkQSHuhz1AnJTnl2/PBonqvOidQ4dCd2enXE2R9+Fz97j8xTd53ET+CfN33NyU1LFtRR0F2Pj0z2FDNdnyXM12TthevwGBDWc2pJp1d3tyDlhUQKTwlwHrxcotlsLOLFrpJ0UTCJNyHP6/6t+1lj11rsaEvHQ0kZxYJCuDOhYtbTOdi9x5l/+S//pw6bAeAHEjlMapJhgHva151pvyWN+72DPQEmnaCdCZgC4x4TLYHo6LGJueiTMhrOci2thrdfcugEPCwNDDrbPoORHElIXYfC/f1DyVkACKLXVm/6oYeKHAacmFaQBLiEDqC7FwsazaqSHICOuHCj3jXAHaAHh+4IGgLYO2iPeW1V763fBQYa/59oSXVLpsnCjAvUtbCcFS39JICNwMqP9Ak/BARd9myQsAA8z2Qtn+l3qRxYyWh6DnZsuNSx6TL69nnrs6q16vvqVGjVEIJ3GR4O1pKrYeMPukjOduvK40QJIZm5ZvxvGEV61QkwEBPNAetkMFDL2/6h2c5e07a2a7a57frJ5GhqHcpmrKEOBpcrcqNIp+CLaU/hBYmkuusVanNSm0woMIQWJP7kk9/lWqRxH1pfXM8v6H+pyNln+QKmnQUZvRLsHKgnsLrxJ4mKb8iR0eXdHzCmAGAwvDp9+owNloYEqFKY4bMfW1iQYesQsiD1mt25c9u+/fZb+/yzL8RUKw0NSJYlfitxoe1cZsNB+xHGo7TDvJon3bicc9Wi4bOzXbJWouiEWzqtasEMGsAeoGR2ekogOWA6zHwKSfV6R8ag21u7bhCK1jwFqGJRrDGkMADuYd2zsbEeeA0l2BUAQEzrfHy5PoH6FYCOkv6NKSJjzdoHJMIwFmCB9RC7HioHhwI6pEGZ0qyLhRbvaKnpfjAfAMYACyPIH4Oqt1g7cCxGb3nKhtFGzmTE+AVM4vOVhlyiZXtvx9Y31lXXA3RCjoPxh22HXvjkeFlALSnv+vqaXgM2Ep0Tp06ctIsXLkif3LsukC7BJf5Az9XnYd4EljsgJsAQjDvmWRwnQPDdHTqODjROXPvW1rZtb+4JyIMxzftRSOFvbOZ8Ru4BPgrxYMNzOYsRIwG8+QexBgASYI554YWBuh0/dkwMYKryS8tLtrm9aXV0i/vcnIr4hVEkX5LckR4zID3MXuKfG1MxR1grbMgADgDdjC+LRFqHsOp2KmJwFgeQjJq1M6dP28njJyT9cuH8BRUBfvp3P7Xr396QZnuj2VFnwptvvab589GvPpL0DZrZp8+ekh43iRYSSxiZcvCiQFssDdni4pJ9/c23YloxJwA3iR3cY7pIZmdnFZe13jHKDjJqHBhWVxdtbWPDBgYdAGeucyg8AJjH7yCXk8EsYwloPzo6bIcHLmsg/BBz9D3agdvac95/931rNNr/L3Pv9WTXlaX5retN5k3vgIQH4QgCoDdFU6yaru4a86S/ZN7UE3qQQtJI8yKFJhQxD9IfMd09PdOhiSl1dxWrilU0IAnCEQmfSO/NzWsy8yp+39r73JNJgCzpSejOymSae8/ZZ+972V1IAAAgAElEQVS11/7Wt77P5mYXbGrqoS2vrltfbUDyMOADT59MS3YGI126XwBr+vprkgKann7mchSdjNjTk0cmbWxkXGsDM1hkuDCEbgIG6STsrUrEhEpvVbJI9x9MqXBE0sk6BbgFxJdRdwbgeEOAG3FBJsDr6wJSkLOq1bwgRRGS+TB1b8ru3buv+dw32Jt0qHHAIjYARDGvOMTBuiYeAFwBMgPwAiwfO37M8pWCNfcaKjKwJxUpJGcLltvH5NPs3t0p29mkW8PZduw/FETR1SfmtRotGxsaVasIhXM6YZot9u8NzeP5xWV76ew5Scdg7kqLLGvu3tRddXLkinQiwGrfs4H+XtvaWrWeihcuuN9ioWL5bMXOnqGgMmR///e/sdX1NRXxBwZ7raevbKVK1uZmZ2xzY9MGagNKljFP3t6sW7lYtq2tfTt6ZEzdJY+fPrNPPvlMEkfvvvemGHOA5lw/OvKASSpKwGpDLziYyRFTBIIKLDer7zVsbnnO1rbWrV7fURFn8tikzc8vKc5xoFhaWLFGk66mEa1fcoFSpmAXT56z42OTIX52weGE8cFWTwEoaAE7qALLAWwygLRkoUjl2J4tLi/ad1PfaY0hnQZwS1xyqbay8hKyO2TH6GhiztFtF03w6JJpN4gHZZnTkY7fvHFTMlLEebqXNgUINNVSPzE0au++9roVyeECcI95bGRoSb75Bf/S4OYB8DvjTKHIdJHHi7kkH/IYjHm2SEE9azdu35KmPaakxADWThxf5jwkEcYPqaELFy7Y3BzrnSKdFwQpMuyxp6I1urtnxyaOyqAVyULiaBq4V84SDwiREZMyxYuHvQieRnCB4msmW7Bmqx0kE32vgMyQZrcxvzCn1UGtULRMqWy7lrFnM0/s9q0bdvLEMTHmiOWEFEy1I3DPfUouJ8eccPAM4H5sbEQAWez46gK7BRVM/+pv/oPepwyoZjl7+/U37L033rZWvSmpHB0V1eLsDOcINghmCozcdFGjexjzh54ApinwOk6HOD7xd/jvw8A9ef92Y8eqff02Mj5ui6srNj55VOv0j3/81NbXVmy31VDxZX/XzVCzeDoEfemkfhQ6BDGhxmSb+c3ec/PbmzKdayP/tLbiHgAZDM6RjvSOCEkiSvYPsAvwzOz0yRP28rlLVu4UFfeiJIXuLWhax8JNwtL9E4D7w0ulCzhHqc6uBmv83ciYTI8r3yNn4RlrrkAy6e2xbTov+vuVu9+9c0dmsshgIC/K3KLwRxcT8ZhCXgRyGEfWYRs/H3UY5OzKlSv29js/kdE5c48u29u3b9rM7BObmZ0WuYK8h7wkgp7q2A2Me5j2kMSI8RQKtOLzeOhM2uULl6xZ35EJ8PDAkGKLPHwCG07zLGgwczWsU++U+n6wibEoIAXxSBxP00EVteutkR7H5+G96VgV57sXKr//3jHGpQstB3/LwZYuOOc+b5Ilo6MqAjD75N6QUjBM3LJ7927b1NRdPbMqcpx9Ax6TOauw/umPwQBYmtCAtpCziipgE9Pxa2jUAXTbMrSW/I6ka8SBd4CMvCmQrVj/xEPycv9APhICTFfigTnF3qmOY1j4KvJw3RRtyHid6c/5g/PC+MSEzi/LqysiDT2ZnhZ4/9prb9hbb/3EstmyzqqSCBL6EuRFKCAFRqTmZ4hLEZxLY8cOE3WZyg77vWCO6HXSP4vaxd3vkZvKpFt+Z25OK5khM1tcWbKNrS3tTwD3xA/ejTyPa3KGsRfDvPO4KvBdZ+j9cG+cJffaQZLTlQbIzzkLSG7T6JJ30F5gJrKHWfeHkx9f0PP3jn4IRzuJ7CpjCAbC/shZVDInyIZubdvywpLOUfjnMTdYR5AmILVBbiOPAmhk3DGFPzBKz2PCPgfAd3wkRd4L+2m6y8qxIGfcx/0jXXRLfx2vIa6xw0WCF/2drsOjzcGJkAb2DlWh06/1vaJO6lWS647hICWJcQA+CvEroIohNAWA/nAFXN0i4XoPadxzyR7fHGxXITO8p/wKdts6wz19/Njm52aV87Af5MGcAobBOT2C9mJ1y1y1C+LrnoLWtyDQAGYG7rKD1wEXUQe5GPdyX0o6WByo9zxWJINghs1eAtaARCBzefzIhG1v+x7kWEFHXUScr73zxA2xaagUAJ3zNdhlb8fOgBgrFKETAF4YkbxAIkjtP3fWdlB1CEX3xCw7zGXJE4d7469EAAzkLBW29QyibFFavjqWvbvxxbG3lGRMmENRYiYC/j4xohy431OUOUvmf5jHXjsIAHqYLhFMPrz3ReA5fr/LQo8mu11dd/nciGDosd6v3buDPZwejqlBqim5p1CQStaJLzSvM6QY8IGZ710N/iwcMI+dHk4OObz/aq4Ff0y/pu71JGB6qvM3KcgksahrIN01le2ao4dI5FffXXCBOpB8wyUSk2JELErEoNIt4rknY8QvvZAUx/VgESFIV0VDYK1BhxQiiTzz7/7d/9EBtKcK5/rZGWvROr+zbfX6pq2tr9j6+qr07ZHO2doJbVjSwndN7wxdlByElAA4YEhwiEkbu5u0nXb3dYhG8gF2rwCCwB4FrAH4QI6CDw6YGAMCggDCAuByAHUdxl0x8dG73WnWBbDIJAMCeNC+d0kRN3VA1xJWKpse18Z1ETT4IMklYACiwK71Dxj4bJZxcLv6azFQJsB9mMDRpMInR0yyQ9VHoD3BBhZmaEFSQkrCGYxps1np2/f3Zm2wL2tjIwWB963Gtj52G/u22/QWZhkQqTWJMfaA5oE1gEWhuAWgw/Xk8h1zeRtnrjurnRbiouVyJZpWEW8wOrt3mrB9d22rjk8BzCU2O1li2+ZWwzZhM5IooP8fTB9h5DYbMModdE82xkjR70aaZAG6XEjUkAoLOehhMsHjRl6uVqTb7d1gsbLokkMC7gGVE4ki1eDcMKtUtqHBIcl6nDhxyrKdrEAIEhPmJiabmGK6ZMai3blz2258+60+ozddKGKGt6dEDEBZRmyxvTXMi7iBqYuD+VliHPfFhEHDHYCe6yOZBYRDQ5mkCK1BQCnY+LR8I+cAE58EDcYuByH8IJaX121lBbAa1qNLrqgINdBvw0PDChgC0uQxsCtAmORYjBh1mTjTklGhKMC8HhjAtA52R0tgNvODNSFWfdgglaTSoQGrvtkU852IIY1MBVOfw9oElVx3NK8w04tavrEKz+/zHpH9wbMZ6Oca6GRoCuhcW1+XxAOyB5sUC1ptgZ3jR0ZlnInEx9PpaVtbX9UzAPgFMETPeGNt3Ro7dQFLAFaA3wD3I8MjLmVUb4T20W1vIZUGaF73BYDFmMvIizgxOKB4JIkfCgjr67YwP69xIj6ouyAUrnjWgACMGcyaaCLFuPO1J0A5ySzx7JgjxFm+jxQP4xeBOb5uN3dVmKTwwSR1WZ+6ZYvu6cH74Q0AQ5/gTaFTzyYYZ8vAzTIyiCVBJ3ZxHcRnCgYClygCwAykLT67Z+uryxofiloT4+5xMDlxVHIxvO633960+/cf2NzsokyT0SyfPDYhwBTJjNpAzTsDmg1Jyxw7flQ/Ix60m3vyzqCVG8maqXv3ZYwMsEiXA3OYOQKojMQIa7SnB0a1aQ2o0LKybFP3bovhzNgVKrxeTRJASNsw/3g/7o/iRKO+LZCbe4JtD/lSnTEqCGTU5VTrHdL6d8mINe05/QODNj4+IQDwq6+/0vPRvVTK0oUcnzhiG5ub9slvfq/rBUwAmEUL/MK5C+oMmns2b1sb27a4uAQ1SaxaDtOw2pnXJ06esPMXzskQlqIPz3B5Zc1m5mblq4APBte7v9e0arVkJ0+4jBeGpowb8+jcSxdU9MZzQOZO8ws2Mztn+SqFxmqyxjzJcwY+Y1SqFGx8YkydAoD/aLEDrrDGj504bjvtHWt2mpp/e8zDSq+05ZfnV2z60VMVsPYaXrwjgaXddrB/wN5//33pvz988MgunL1gg/39tl1Hd3/JemrMg7oTry0jeYXNzbo9ePDY1jc3ZOoLI394ZEgs6m3Ay8V5q9dXbW11waoV5LSCPm4mb709g3bh/GUbGztm//iPn0hXnjUwMNRvr7z6kvX2F+3e3bvKKfp6BqyBZ0G5V+tlsH9YBU7SK+LmzOys/eNvfmMnThy3Wn+f3X/0wC6//LJAuu/u3LXhATeoffXKVX2PZ4aMDUVO4hzam3Qb1nfrdufBXVtaWRbhgBh/+swZzQHlLIWivo9UDn4mSKesr65bT6FqH7/zgZ2YOKrDljPlPGYzvsQTHdblmeKsyMgs4nfI1ZQEstsg9dHZt9mFOWvvYiY9Y6ur63bq1DH5n7z11lvuQfEUw8+WPXzyWPevjgH8MZAlzLkfDHtQb0/Nrl65oi60b65/rWIl+czAEDIb+HdsClibHBm3d159zfIu0+yEjxRwHx58krL/2Bc6fGZi+y7kArrU6CCh8OXAvSG7RxG8VrHPrn9pd7+7q7yzUnGAmjUVC1R6vX2zc+fOiWlNt9Svf/1r7YGwO5F7xCyQLkfA+rOwiN96W1/LSPM5jHuxY1OgdASVnL3FPsgBOjCEraOO0XyhbDtNDMfJsR1wp2gVWVr8d5TKYYxg3OcrVYP+8PTJY/viiz/Y6VMn1EFBUYz3IW+AsKBO1lDoCEcHDTNxGmCMPcMZZn7o4W/ZE58+nbZ//9d/Y1ny6VJVh/l333jL3nvjLdvdaVs+Hr2fB9yHw0aavZgG4A8DLHrf5wCbafD+ucA9pIDdtvX099nQ2LjNLS7YyNi4pO6+vP6lLS7O2cbaqu9nZt4FWS5bRh2enrdLW1Vt7qbizaWLl5TnEOchaeDh09rZtkdTUzb99KniAwa1BbGXw/kBTwV0pNtNjeerV67Ym1dfs3wrazvbrjktJqu6o0JXaZwjqaJFBJl+bB2kf54Gf9OgUfpQGpmrfC+ydCNwr3XdU7F8pWJ1pMMGyKUKdn9qyr7+8jMZU5byeZnS73V2Hbgvu8xHBNE4l7EfchbQGuxk7MKFS/bmW29bTxV5RnKlXckXPZ5+YM9mpiVtSC5Kd2AyHxgbZNww8A4mgX0AmFXv9OrkcjYxNmmvXX3Vdpst66v22HD/gCHV4Yz6rjyOK6oHOzKphHUn2GFw7ceAtwCfJ8N+GARMji4pQLG7ngI16pC2dvoZvhjsI1KEeEfs78DMhMSUE/P+IHC/qxi3t9uwu9/dspvffmP9/RDZagKw5OG2h+QQUrUQMpBF63boSpK0wFkvJxkN4jznR4rv5JuAvBBaov6y8tld9xkTiSf41TkTP2jzRzQjwSdcBT0CdFqDqvr5OQKCAqA/GD+dimLP7u/b2TPnbHp6xhbml+zq1dfspx//3PY7uUSIIQ2eRLapziLBJ8TTi4MBxpddAHIEzB009jzwfBw5SYAvrbnwva5KcihiBrNuB+6Txghb21i31fUNzUmMNSWDIe+Z6Pvmvn/EXmKFS4aWdX5Xd5OKwn6mdZNaP8dBTqEjNXoO8BzJ38jXHbj37nIV9VXop3jjhsatlmMbvA4xUEx9pHlg6VNwCPKis9PPlM/S8YknAUWXvlqvnTx+XN1FeEaJNEgHAIXMQ7H8+/M7/EIK09NMD6CVG6hGhnIE8hxtTIONh8H35+4rh4C6w7HV94HuhWitH8bsv98uduBlfix++C/HYkP4rwS8j1JAYSaFXDiy7uNYxksURhSL5B4V/VdCkHIQv/uOAe4PnRm+NkUskgmqy+VgQLyApCAkBTwOkWAKgH3XeBrSIfPW8TLHiUJRKDDxHRYO6GEAUVUEEanTvTPULxTAVF9+LuUs0kgA7yFO4m2isloneODtQo7q1xxRcS94ZGpdpAgSfB2VJHhP8ih5dwSisJOFu+vXcxSPsd2vHZ+Ljz1K6URMI5GtCdiKOpVVz3QPRt1LAH49HnrxJEp+eUGxC7J2n1cEpA/O/The/tmR2Si3nZ67sUjvPiJhXMIE8o5vL474/XbnXRdcD0Bz+FlkgHtsceZ9mHJd+C7xY0i93gF8PNWN+r3F131nlwjv6sj7e6cB7NSLJiz5UKg4VLCIhQaRI2LBldgnrLPbCaqpmVrrcQ5orOTh48oRXVmrdAcZhDHPXbrs+a6MVzf/ioz+WCwKYxjWuTxIwwL2WkVaqsfRw4O1jxBHFAdiISoWM7v3pnv/V//qv+1wECQpxXyPDzeeaNtOY1ugPYBZfWdL/418gx8ZnSFHpO9k+No3brGSo2t10IXS9anl0dSqzwfsRzYgwBoSQL4GEAZ0RHIAYAHzvPWNTYE4HHrFakXCowFgj55vO1wDmsEwC7xNluvgcAOblsQEKQYY+2xyDAmJCMkKhzgBZEFiAvAZ/VtAHYBt2hMdXHa5n+6DPKjFFhcKczeC9smiC7GO0y0HU1IqlxsgkaVN2yVyirms9VZyNtiXs+GBnI0NF6yvF4CuLu05upJ2G+rw1ofaWIP0jeQ5ZfbD9cJM9xZ6DGPRci0U0BhH8xBzwpxt1zHJjWZDbP6AlYDOAAIAkWYQkNSertwrq++tbWy5uR9SH/tIEXWU0EvXnoAcgpoj3KkNPNlwQiuTNLdoP4qeA90qqetp+ZbFuKP1CtDGS8pkiU1CHS3ejukMg6j174wR/o4iDcD90SNH7fjxk7aztSOGAYEPMO7MmdM2PDQo1v/Dh/ft5s1v7fbtW/b0yRNJsrDiMMzqG+yzoRGXIuGZYjIscxPpnLn2GeAhBSXARSrddIGIWU8LP8ZBHRj4vC+AWK9AIYB7AH2+L/1aWLpiD+Vk8LtTb9nGJgxHCij7StS0qao91fX1VSQJ+pWsE+axJ4gFZ14H4J65i0klh0vMLRlD1hIyEHwftouzaLx2GAteJPfRlFeGSj09an2VUYoMrzywwfBwSRZkT3qSw3ESlcLGKTA/mE+3W7Dgd2xldVUtcmrvbLu8jJhv5aK0p3kWBGXAWyXjIagpIaWYwdopkBCXbXCgX2AVSScFBAAsDBbV+h02OYpZVPFrfX3Wg+4/xmgkCjAxZejqyTBFKExsaeXb2Ni0ne2mOoPoMuK+XVc4bOjSy3IJKWIpRQqxaRgbQCCMUQP7TJsGOvOS8kET3ZN6mMXyA2D8AQtglmodu74pLBu6JXiugFMcjNUBAMO70dT7A7bD2OfetUnYvp7H6MiwWOmwbOiiymTQou+3p48f2dyzNf1+f1+PVWlrrlTFPqcjAsNh2NEPHz5SPJZON8z2wX7JIg2NDNlnX1yXzFO5QkcAhlnE3Krm2MZGXbI0gPfIVAEyI1nB/QJk0k2BFwOmtidPnBJgj4zJwvyiYj4ss1Iprz2A++wf7rOjkxPuq1Kkg8Hl0/JF2PuLMttibW6u79jW+qbl8i4jsdfu2EB/1WrVHlte3rQTJyb1bOr1ZmIWCVuEgsDy0oL2F+6NGM1YnDn7ki3MLdpnf7wuBjfxh4LAycnjdubkKStmi7Ywsyjt+5XVdcvmS5YvUBDt2MrqmubX5Vcu25XLlxSDiDnMiaW1Dbt19649fvrIMjnM5PatWKLIumenTk7ahYvntLYe3H9ojx89tYnRo9ZXG7RcpmCbG9v25NG0zS4uWr6as0pv0LONrE91ZFBDIO4TLwq2tbYjLfxiuahCFKAwB8HmXktsexjldChVyxVbW9mwlYVla+60bG5mXj4ESHax9gHu6Qj46Uc/Fev5wdQDe/WVVyX9tbq2ZHe/u2m1WtVW15ZVGKDQhiQbz5A5S2EOGRv2o9OnT0nOYavRtgePH9r9B7ctn6NIuYsIkSTwiE3lAtJjQ1bt6beVFQqa6ypcVStFu/L6eStXs7qORr1le62O5bMlu/rya3Zs8ritLq4psfXYVFJegbEpe8fy2ppNz8zYxDhx44TVenpsbGTUygXXoaVbg8IJ65S1wf7EwbrJdWV2berpfZudm7Od7X0rlDI2iuzE9ra6Go4fPyFGIebGkBFg5WMcWy2U7Z+8+5EdHR1PmNNu/O0Mw5hkpgGieHhXN1cRINvBGXHcsxkVQ1jxAJIUKC9fvizGHDGczhRMT9GnvnHzlj189EjjAKuZuck/WqdBHsbHJuzDDz7QOCAbN/PsmWK7ZHv2aK/fFCP7wunT9sHb71iWrp8A3MNijywwx3fDYSGV1Pv9xdNoOITGw1k2slPcEwnfnL0OjHu8OmA7Ong/ODJof/jic7t1+5Y0oOmyYd+lNRwvG3I+5hoEhcuXX7EzZ85oTP7hH/7Bi6jlos3MzkgyppTLW6VYFNP3/XfeE3CvgknUxQy5i5L1cLiJh/n4ObLZ04x7niFyYJl8SWMsb5colUOFLpwq+D0Z0y8v69nni2Ur9vTKgHdxcd4++e2v1SkyMTEmlizxTcD9nrOiI3DvLGn27oL1D9TU3QNYE/NQ5S7o6+cy9nT6mf37v/ob28VXKV+SVONHP3nfPnz7PdvdadHj8ELGPX4GXYbr8xlOyWE1MOJcOrHLmEoDKofHkDXwDLkrQKj9fevpr8mU9tnCgg2PjQnMh2AB6L6M9w0mc9mMijGYnlPkkZ5/6PDk3MGh+tLFiwLv2fsp5n1z42tbXlqy7H7b7t29Y/du31axtZ+1X64KhGNPJofjYEscgnDxxquv2pvXXrPiblYm5Vo7gGjhMJ2+9+QE/ycw7iOb6vD5VysljJ+KPilzwxgrDhdOyAPFuJcfRMlymLt39qynv1/z6tGDh3bjqy9tY31VIDodHOQcAL8qgkPUCO/rh2xugAIiuU3LJieP23s/ed9GR8ehEWkP/W7qnj18fN9m5p6pk84NNeng8uKJ2GWSTzH5CmTwNkGmEEN4zmT7mKKP2btvvYOQvlULRRvqHxDwS4dbPOBGxmzUuecHwdasWyRIzbU4nocBxmRMfwD0f14RIL32NasDiSX9PoeLLM97ph4B3XRc5BfYlZm8Ot5UpAgSQeS8gLDqstlv29TUd/bVV19qH8enhjlPLAF4Jw+bm1/QcxSYBLgVNOSjlEXcW3gPSEB81OvbMqhPE874PeXG8g3xbhSxxw+Bod3/Dj50wbVObaaK4c7uBjQEh6uUCtbfVxOx4vixE3bh/EV7+PCJPbz/1C5dumx//uf/VHPtBxq2tB4kM5F6doeBXc2LBPgMhK84iULeHvGVCFjpNeKxNbJC47foHJc8B0WjQOIKv49nFl2hdA0Sf6KsK4zgZgvpGgfPiROQajhHcT5gbfhz944EirEiQO5xNtqSp6A6MkWWcuIdeYVIj5g9y7AydNxL+hfg3vX0GXfHOJw4xLlLxAMVjTsqonE2WZyfVyGHrjPkcmAl9/X0iHFPPkjMoxNPZp5FJzW9cD4fZuBHEC5IgUTAMw2IxTiTjm3Pe/3De256vT0P8I97THqvceDeAeiDeH0X4Xsejt+Nr8m7HrrEQ8A97xDAdj+HdUtAHjO6ngnJzEwZbMfMKX4O/PXkNQOEHqdtiEGRgR9evtNRPoRMDn5kkLZ4W4qcUdLGd2X/X5m0Brlddaojr8gcUzejv6PA3ciIFsvfUT91pgXj1WiErRFJG6HK9NolUFn7/GN/JVdmv3IpyPAvyJxwZQfA2IDu6fsBmWUdedGhK1MHLiAgO1Fi8Pt00NfBWv93UE4lxgOfnw4cy+tSoHqonwhzA+sKESp0PPiE8jtwie3QYZIyK00eeyiA+Jx3DCyK0HDN5HLgQVKwoHiKVmgg9XCvjgWFLhvtr36vKrKGcwRjENcF4wz2E/EzPQedD7vE11isTIDkUJxJZI91P8G7UnBHmOA+ij6akREeyCu+14RibzBBF+Eo1X0TCSAxDqTXebeo4c/WSaPptRqBdfdZic0p4cmGrsFut1Y3JgR5pVS8ipI4FIK8eOWFK1eX6HZRHI5DyX/HIkJk9wT8009AsVAUr92/272VOH7dz3p2ofOgG9+8UKY687/8l/91h0lA4gso5yApL7qvim9k3G/VNwXeI4UjoF4gNLwgPpjE7gLjLSMBYA1BQoMCgyWbF+NeRpaA9T01q/X0WV+t3/p6+wMDHMPPltj2gB4caJaXV/Q1zGMOqEjp8AF7nU0Ktj2JJ5+j+SvtaMgFUNmOi0/sWumoo7/rgJlXq1wtMba1sQEq+YoJcxLfum0k3QQ6DeKnSjw+Ez1YANqr3OFAs1d89m1/t2OddkcSOcVcxgZqBRvqz9vIUN5GhjlQ7tlus65KuPTtXWZdQDDkWWIHHyS92tzDB0GGQzrtrbDUcwWAJkBFDnwwWmH0RWaYG08BWGYytAjDpGccsw7aK/3JWqu9bxubsACa1my7aWpLiQIB2cF2gZmxMhvBex9Unx9JadkXuQd5nytxPONCd6+wrOXL3irFs5U2Ytk1beOzVpEpFkLcn0PPkmINUjkA92MjY7a+uiGwimozANNLZ89arbdHh+AbN76xb298Y3fu3LKV1WWBclRzAQpKVWQYOJg5k8u1CpGEgqWdlXRHra8WDm/uqxAP17AVSM44WALQA+ZX0TfE0I+5QbWTKnhog6N4BUBL4YgCEvr2sJai9jnvz3tLjqW9G3TXCtpQYaS7rvieDu1i1laqmuMkjjDuAZHQL2as8aNgbcG+nJubt+WVVWvIDwKGtsv6iMnfbgn0lZQOzB2KfBx+Zd7m1WgABSX/zaZ0/TkMyAQJFo/usdsS5MEcVvq+gFpAWQBcfp+xhdkMg5vVAkDL6/MMYNTxNQcMTE1jEYbrIW7pUFAu2/DQkJ0+dUrsdMw0nzx+qpbtsdExgVW8PowwmOmA3DCCSW5hya6srQWdP+Sf6H7YdmAccL25q/ldLOV83Qbvh8iwVGKtgmVWcwMDYDY9xmJoaFiHLJ4Fh9ql5RUZh5KEw8jmHz9nfFVERIOSbpIOBZG6iqkA/zwb1gKvx5wHeNpc3wwyOftKvBkzEg5eq9bXq24j5HhIBJibMLfGRgdsaLBXnVUU3CYnjykp3N7YViw+eRzG/a4kmm7fvmN37kzZ7Oyy7uwTBCsAACAASURBVKu3VrbRsUExuAEBkGoBtOfD9du8gJHL+tf/7Je/VHy5feeu3fj6tq2ubNjgUJ80yVlTD+7ft4GhYUn0PHkyLYCfYhXs4FevXbHLly/ZgwcP7Y+ff6bxAGCmAwGmNpI2dMZQTKMdlFh/4uQx6XbOzc66nFZ719ZWt9VjWSlkbbe1b5VKj/Wi4943aH39A5K9QQIOI0hptLcxojZbX4NF3Wsjo8PqGtja3FHnAWpFjA8mXieOTlo5X7KN1U21nq9v1hU7SXqJichAMTfwAbjw0jnFcmIAkgzrW9v21Y0bdv/RlBUrZrkiQCV/v2PDo/12+sxxxRyMBlcW12RMDnv89MmXbGFmyW7d+s7qMEH7SlbqKYohp/2M7jYqrxCUFV+dtY0hvPxsSmUlYZJx6gDalmxwAIPrPslm1Xp6bWNtw2UQmm27/uVXMqjlfpiHyO0wr2DcTz+dtrXVFbt88ZKNDA/LW2B27pmtr6/I5Btg4fz5czY0QKeDd7vB0qdgSFdfb63Hjk4et3K1JhmhP372qY2M9luxRIza0mFWuvsDA3bixGkVibO5gi0sLtvdO1NW7Snam29dtsGhmi3MLdiDqSfW2GrZkdFjduXyq9Zb6dO8BjAvY2DcX1McgRm6ur5iW/Ude/ZsTofpixfO2fGjx7R2mvW6DsjEmrWVVWfAS+cVTxf3EdhsbduNu3dsbWM1aMl6Kzn5Buvo4sWLGk8MZ72rr6n5XS2U7Jcf/dwmhkcSNl0Ee2ICHpNMMYZJ2sUuciaVNwh3tD/BgueakPgD0P/q+nWNMaxG4iEZCRJ3pVrN2p2OfXn9uj19Nq15z+ED+UMV/kRMztipk6fs5z//mfwFfvub39j09FPtB6NjIwKHKCLtbNXtxMSE/Vf/4l9YBk10Ja0dyc94Ag9j9FAuFA9lqc/xsO5jBovRi/B+SGRfgTjg7C/JmZFFYUo+ULM/fvm53bv3nYqbSGRRTMFfw1mFzkZkjgLcTx49pkPs559/rsIwuRhxeHl5ySqFohVzRbtyyYH7yLR/rlROMCM9nLy/CLiv41lhxKd9lyngOdFNxnoMLemMAQQS9mKxqop0FvVYtdarTtL/8qv/y4aHBiTrtLtLC7mbG/J3Ebjna4reXBfgzODgoO6dA148HEQmJ/9NB8lf/c3fWluOlzlpUP/i45/Zx+9/aM3NnR8A7uHpdHVk42HLn3nXYLZ7/vaZKr+P5wCkcc5HUEpdJXt7Nv3smUAwjOiqfTUbHB2zmcVFGz1yVN//5ptvFBOJ1wD35FkU7pG6k3yjAEYvgskbCOD+0iU7d/6c8hbi0PXr1wVoZDttm7pzx+7fvWsZzLvJE5Q3Mc4lnYuI2e49UlAXzrVLr1gtV9aeEuewDnkBwIgFuP93wH13vRwGjON4xu87Q9f/PQ/wIofA4Jf7L1TKlqmUrNHZsyreP8WiZN/u37ltiwtzyu4ZMrrAIGUhrajUPfgE6LxEN18mb/lcUez7kZEx++ijn8k7YrftYA5FtMfPHtnC0rzkD+hmlqwkRaqQ34roQdeHDBTbkunpVYchuV/HBgeG7SfvvKfCIGei0YFhmUVH4hcxypnOgXEfC0Lhc3pc0ms0xtDnhCAVaLo04m4hKk3GiqBEBLDSr5MUpVLIRQSzn7cmun8bJVa9+9LPAN3/C7RJ/Tpnbs4+BGkKJH/44x+Uh5P/sK6LgPrWEbkCaTo8owTE0VXFfpGwQP2M6xKj/n2drcJnzszsg8QQ9gZi5urKinJSzoceb1wSx8lSbkTu49uxTB6CmHsw8aDILdURCoiE6BnzLA+JJafC6Llz5+3lS5ft0YMnduvmPTt7+pz9xS//mXIj9rUf+heZkM/7HX9ODizFbig2FAdRA6hKE7k6yePvHgRP4vmf+ebMTte61Xk4EiUlhZgR8Wh6dlZEAvZkybvSXQX5C+ndUByPhZJI6pGmMmd0YQ+ASd5RxXtDZELvXmdJkSpLGn9hFruxgOeyDglUQRFAREPOWJAeIOi5Zjh/G9/XWdCIsZltbWyoq4VDGbEUEB9yGfnDxNiY/Nc4V4iAhFpBiD0/FqOe91ySolEoPsb1mgbv4vde9PppkD79Hun9JcbF9GtEmDE+O9+Ovp+jHAYG4952OAa/eN75q6bNZDXvYkEovm0s3CfQ+aFXjFhJWiIndvwlUGnYA1KvLQa57wzKXfEqW1tZSTr1IHLQQebj7PFOe1fwHFhcXFSuy3mfczn4hqRvY/da6IzwQrV33UeT6XYT4pmbKuulU8C9YgXFoTZeXkHHPge+4PhElByWgoT2tRQQHdaE1ny4duIX51GuwyVkIuHF8bzYwcqPVLQEM0qA2FDcCHFR8TfEb4/Z3WfRLWZ29cWlboA8mbqRotxKHE0vcGgPELjPWnWGvGTEhI8GGfFA6nX/sfDUUgC8PB+DLx/XKCJBwZUd2K/p2HGJQWe0C4gPOVTadDd6Pka1BM8F/bUlk5bkb7FI4QOQSNYop+pKwrkaRjC8DRivA83ebZCuiiXsf1BidQS5xLV3Mvg81N8emP6x0HUQyP7eik2kdcID0zWGV0oZyPrfhTgfuxHCGSpK5CgHlc69K3ZEzFj3mVxfF//12kuqiJDcQbx2aTodKtkFKaDgR3EgZsXLjsopyW10ux8dY3dcOfOXf/nfdeT8HjYHAeCBtU3FF6NOdO79Y8U15GFGwYbba8rYje9p4QUAXzXp8MYsKhZOIecGOWLaVwLbvuJMe9r/K2VAVIJEScAN7DRM6BaXVgR0wXqjqg0AubWNrv2OA0R53i2lZRXee2hoQAAmhQgBrqpAu2ELCz66OyctHAFX9oTEZ5EYvj5O6TzK0ysmhgAqD3rdB+0/S7TvAeoZH5npYjMZK3Ed22+7MRiaj+U8usZFGxko2uhw3kaHslbItq2zu+PCXugN75Pw8NpubskGLjmbUM3UoT+YdURtdsZHMkLhMyRtMIg93HXYr5PKsEKMs9076Nnz2s62pxOi0dqz+k7L6s19azTR9EaKwzXzOUwnhxSXzw+bYixThpaqJEAE4D78WSCJhgOXFwFoQwKQgDEkMxUMlqrloKHu7UKAOj4OIViHgxTPS+BS/4B0qGn/31jd0O8BOp88cdzOvfSSM88bdfv6q6/s1q1vBQRQ3UR2ggMO4AxGkrShEmQIilQqZZracY1yDAsBER3Qb3irmphsebEWkcEBqAO0F8teZl0ZGWaiKYjGLhILOL4D5ALSE+8B1VptEuRQjOjw3JBHQQbEN754MGCtPHnyVIcl5iESQIODQypcsV4AyZAKgCGFhExsd4VZBTDNumKNYQzD/OdwS5LJcwEoR4OchJ5EUt4IzFexLwCUYNE7MMhao1IPgMqC4fe5NkAVEtAILPJ88oWKMyr3MEmk5dokQ7K6tqaiggC7vHsKwLwHkGHNk4hQJGDj4VokSVTwwwDPFiYw5qe0AS8trdjK8qqe3UsvnReDnHZdgCt/vjkBAYwrh5StYMzLhhYNaZMNus0ccBC03djVvZIExRY2Z8BwAN1z8L3uOuYAhRSPJieP6vnAzkVmhs1vt7mrpGd0fMxGx8YUM3k/7h/QEikRin0Ul9y020FMdVtITslNcsS+Za609yRRQugl0eYfIKRkZoL3AoXOI0eHbWQUWaCsJET6+wZcYqS3zy6/fFlmzrDHb9++a7/61a/sq6++tafT87p+CoC9fRWxkVmbFAqItXT1IDGFvAvjzHOFTT8xccSuXLlqn3/+pX322ReaA7wfh5xnz2YFCFd7em1tZV3x58orVzVvkZkAoMJUkIMLbOyHjx/awiKA24qeA+bE5SqANd0iu3bq9Ek7d+6sra+tia0q8zbWCXIbu1nb3YGNv633v3rtNTt69LgKZYRA2Jc3b96wp8+eit3Gfri0uGJLi8gzuSlYNlOw5m7T9jptgafICh07Mqlxh5FP3KPYhl4vRQnihmRwSiXJj5w+eVKa+wBlJMSb9brdvvedWOrFSs529+u20960ze0V299vWm9fVT4KrKln0zNmu8w9WmHLtr5KJ9qWFTGJ768q/saEWN0z0hjOy5SK+J1VMd7jEjFM61EMK1hwVZnQsh9gEkXMZFxIwOfnFvTcKLIBoGLkDBg9OjJmFy5esIcPH+iA+PKFizKFRnbs8ZNHtrGOxIoXEsZGR9R+TVzAB4O9fGZmOrQO7knOjOIqoMOd7+7qmbYwjN1YtV4MFXU4rivWWnZPsYgOvJnpeXVkXL12QXvyxtqmbaxsWDlftWMTp+ylU+dta31LHRfEo9audwXtZ9iP0e0l/mZte6uh+x0ZGrahoSErq4BGx0c+iZ06oKjbi4J2x/KlvG01tu2b2zdtdX018T8hBnB9jPXY2IQMa5GvAZwll9na2LJasWp/9pMPbXxoJLR4ds2hvOWV90KypcvsIc8AcKYITKuxfEVgcAvAzYt5r1ZjZA8aTcVCgfGqkCN2XbLG/p59cf1LyRDW+vrF7AHkQW6Mwl4uV9C++OEHHyqWffq739nMzDMVsjHQpstxcX5J4NuZ4yftLz7+mWUw6Pz/CNzHXD0exg8A97CmBdwDiKIZnLE9JNnkeVOwP375hT19+sS7C/fYx9YUN0ZHR1SYYx8lTh4/flzPgM6hGze+9UNiZ9/WNtdsZXlFhspIxcC4f++ttyxDrsVhNnXojNf3PMZ9/Bljf5hxL+A+40WVaE4rkCthcTkQRk7K/iud2FLZCrAqe3plhv13f/e3KnTicdFu42PSViE3AvciMkuT2vcHYg1FYID7LivVZdNgYDIdXOP+P1mmRGzIW0+pYn/205/ZB2+/Jy8LpHIgHCQa9xKyDey0lLa158Y+7w4DJ8l/B+ZQPBxGMCUWpuL3udZYtMKcVu3V2ZxVajUbGB6xmSUH7vcyGfvi+le6h6XFeb/nYl5FRzqmnPXloCL7PiAVc/nSpZftwoXzimnFUtm++PxzW11dsU67aQ+n7tqzp9PKBXr7BqxU6VGMZH319lbl6ZDpIC+StVevXrWr5y9ZT6bkuXgKNBbDOXTMJPcfktv4/QPn09R/PK+w4cSfVN9KQnzpHmi7rdzh4C/Qb0fjw98C3GcrJWuSr0IwKRUlwXTvzm2bm5m2fBZw06xcLUvSjZwrgmeube7ghCQo80gvdeQz8tOf/syOTBwVo7hS7bEb395Q5+ryyoK6IZDQY/8RuQPCAdILklPYl9kvmyXGuJQ6iXXABxQ7333zXSvli+rkmRgeswJMZwme+7mMnErzXXi+E64CXJCQf+KcSo91ukiY/r4v95ShcPjh84DD54GDsSiQBhQPz+3nPls/WQa/LoB78bjD2bILKfI9zhbknszHqftT9umnn1qlp0fA/Z17d22nialwUfs/RBhJJAb0ifyQfTuCFy756ZITAisEfHlhWKA7ncIyPXXJR/mFIPcZ9K+7Y9dlQPr97ts+ZD72rDZkHSJ2kK4QGxxDVPKxXeWidB1SJL504ZKkGO/cnrLJoyfs5z//hQ0MDil3ikURsXzDG3fjSpfpeWBNHWBkRhzHD7o66wfde0B19tQ0yKTxD3+v7FlmzAGEDRIcXvgIIJ3M4U17KBJ0nB9A/ZD21JhnMi45hGdKNptI1TBeivWsCXnEROlRB+7jniCZHHXnhvwzmw1a+RAyWFuQg8A3XEffZWIdUKXAT17G3kKMjMB9XI/kZsAbeAK1G8S3QCQT477XjkyMSzpzoFZzEkhgq6dFh14ErsfncXgdxP0irs+4X6aBewciI+5yUOomvcaSPTltBn5o7R64vvBcyZcSom0KvE9NmxSH2IOvz4lufP2xGM5vCkoMdcBYMAqzL2AlyY+7JOeULExSOIqF8tABEsdO5qVhvias/Yiv6L1ddmZra9MW5xes1dwR2FuCqBCkrLX2A3DK+5F7qgN+a0tEA4B7mNqcVQCNvWjjsVKxN4KaFItyWRV91AFP7hnOoHEvZi8RpiH/IZc3FrEAzXgVxrsyc2Kdi3EO0da98XhH5EuITSJWBnNoCeNIgcKxBPe1dPJkfP6SlQ4yQH6/wRcl7M167/CEI1gdPT4ii93nmxu7qutWZ+/9hOgnY/vgOdn1anBWdSSTRrKqE1NiB0AaY3QA3kl2sOdZwy5lw2KFDMjzkIdj6JBQnE8btqbmdHymjhPF4oA/56gyEGXCeD1eW+z8xPvA/64bIw9JuxxA27v/cXj9xgIv74vEOXuKcgNhKC7P5M/Fn41vViHmH/KSSnaCQC6IpPAktqQ64JKiQSqepNeu11NcVlbFq7TG/mEAPfWHB/ageMGhY8bXRveZRvJ2LHzEok1SEEjAz3jPXXa/V/+ifFYSVX2u/s//5t92fNP2FoxoXMFN1XeQsNi2lbUlW1yas+WVRQfpDfAS89JtazS33SC045uOG6F6Is8zUDVfE61gtWqvGPaA9QD10pzPYdZZtFyWVg6SO1jh3va1ubUt6QHAvMUlZ97DUAUYA3R03fgug0A3hIZiEb3qfh1eYhsJCw3QMwJxCh6pQO8toZ7we8IQwmGi1dUN+HFhsgkmsiJMvqC5paAVmAgY6JIQ72f3bB+UPjDPO4DMu94GSrt2tZi34YGiDQ8UbGjA9GH7DbO9hqGCn+8gc4OoDtUvDrUuZcM1w4ghOQCwQYaAZDvqESKV4IapXhHzLcU7ILSYk2QxmmuwwAE0aZXk4OyyONs7Lduut6ze4LC/Z9s7GETu6b0pHiSpZmDe++CmJHPCoYa8wnXFwl8oG+8aOLiGWUYmQDImKTkgGln2zHN1LSBXA4AeDEe4J/cfcFmSkaERGx8bF2gKKIm+PXIYsBDPnjktLfTO/q4APg5x96fu2ZPHjwW09g30CbSXnMzKilreNZ4qirgJsTTdq2XrH+yzwcEBMRcBXEmIJNMzNGSTR47YkfExgfcA3TyFfUDGVsswft0B2N7ekjQFLFgB27tsPkHiA51X/ANkMOkVXoaU+2ODctNEDmoNW1vf1LMEcEfflvdHDkaSL+uYvS4rQCl4Nnbk+QC439vXZ9t1JGvWZCoKoMrDAfhhjVCkQF+XectBVzqIMLlkelWQ0RK643ztO1RHHQ2MD4nDxgbGjcHUkOuVpEzeypWaNmKMnADDuCbGT7qMTXQ6471igI2BmbNQcKJno1XFH2kGngWSKtKQL8u4F708Og5WV9YD+6ggY0w6I5hfaFKy6ZJU854YZjJ4AFN6f5JdDqwqnDgw7vHAVwsmOzD8mEsUFAANKBIy9yiSANQtzq1qnjKXJCszNKjxwISQz2rFgu3YW7UTJ0/qA1Yx8/rZ9LTNLcxKsxoGjY/Llu6P5729tSU9dTFpgoGeqrBZ2AXeogwjnOvkWRULMP+JwQ7gVnqL1lMDlKjo2QEk9/cP2vHJ43Zk/Iiky4gXmHbPzc7Zr3/9id2beigWvHc2+UFibGLCzp0/L7k0gHskeCgy4DdAXGQ6wNyg04P1yevcuf2dzG4pOnr8yQkUBsDf3m7b6MiQffjR+/bK1at26/Zt7Ulnzp2zR48e2hfXvxCrdmFhSeuip69qvf0VbboUD44dn7T+vj5bXJgXqxQ5GZ7NsaNHbWt50x5PPRWIe+3aq3bt6uvW29uveE+HAyzw6WkkTdZtYmJceu8zz2ZUXOjp6bczp8+q9f/Z3DObW5rRs50YHbOh/kHJ8sw+m3NvitauChq0FbNHsV8xBq9du6brYP0jx8FeAUMZtna9sW2rGyu23cDYdtuadELst1QgGBzss1MnT9u9ew8kV2N7mIWZigqA2UiJwbiDDU38YCzU5bKH9jfmdTV5ymxtbajTjc4VutkoVFFAzHTySuZZmMji8NwA1/kAAKX9/t7UAxXTKbDQ7QGjd2x8XBI4sDc59L105oxkDxo77gfBmllfXxNjm/mHjBXdOBQB5+Zm7dbNmzY2NqoCyfDgoA6LsKAplEpLvb5pe5k9q/b12nZrx+5PPVIH4LGTY4pJdM7Ev+XZP5x6alvrO9ZDYXbypJ0/c8lGBsatxT3BFi3kbWNzzZZWF+XJg7TeE/wGshU7MXnGixfyoKBDiti1rTUgZvbKipjd8rOACYTcVrkoU9rbd2/Lt4HXw3eBdVEqllRYGBwesJdfvqR8ho6o+TmXUwK4/8X7P7XBWl/Q4A6HIbFm3JeA905rZsfE1H0AvSjnSXsXwGB/52fI8njuCxuvY/lyyfaLedtut+z6V9d1MMNYkq5F5kE0DieJfvnll+3dd97RHPrd736n9QYgir46xTV0vcuFvF08+5J9/JP31e7n+7mz/GLLMOSC7mE4sF0CCeLwwTceitSVqD2E8UBmjKjv5rQQEdDBplCFUPIfPv+D/CGs07acDjV5FQw52BEnI3APiH3y5Cm7/+CBuoc4CAGsLCwt2PLiolVLZbHsr71yxT54730B9i6VQ/EzsGEjQzAmjOGAHBN4Pj8XuIco0nafC4B7XR+H2pTsoootOw3NsQjco3EPMMeY/se//WvFAJED2l4Ap6vLZW9cK19a7uYG8DJ6GxtX7hsBOfds8fyXZwIb+6//w38iUbYi3a+VHvvovfft3dffkjktYOkBc9oI3Hti67lbZIilgPs0QHkA5EyB13Eepw93DiB2gftnMzPWRsMff6G+fusfHrbpuTkbBrjvmH1x/bo6BZEBQMKGx0LsYe05QO4ggOeKHRVm6H7hg/lB3vbFF5/b6sqSdXZb9uj+lNjK5Hmw7UtI5UjO0QkgewChAvw69tqr1+zahZetii1zaj44GzBk0yG/jQfQCLYk7dzPQX4SUEoGivH4EZiaiTZqCkiKQEKkB4b0hGfN+qYjYZ91QXcne1HHrEzxtFpR0fTurRs28+yRJGuYZz0AdMgdEN+a6NMHrwCAcQwqARuR99sz6+nps/ff/9COTB6zHeJZrV9G1lPf3bS1tUWbm59VjkORIB7Ke3qrOguqkIIcIIbslYq16jvO3JRPQa+9/cbbVivjtdK2IyMTVsq694Y0k8m/QwezwBpkWjljcghMzvspFlxqjr4IbON8kxz6U78U5+dhsP7w76Z/L70mfgzUTF+P4vk+3mA6xYR42jWkk0ngPp2CFXvw8IH97ve/E2noxKlT9uU33kHl1+XxMzJTuYY2oLviQwDqAWiIG4Fxyz6j3weKC93nkuHCxLLIWQofJzetjAaNAjnETOTM63uQd5Ij64m8A0z70MkeZEwxXuW8hW8Nz75cLOhsdu6l8yq43/z2rg0OjNpHP/2ZTRydlIxbAtzHZ+sL6cVFwkMP2eOUfzPxDAin/jTw67+QBmnTGtHJxHLTYHWhh18OjHvi7r2HD0Q2Ia/L46ukLjG6byG8IUOEwbt3MzB2kq5Rcbmgue14hMsNR6Y8RCZnxTpWkfwdpuLscUhRqaMlmvaKu+96+XvOCuY8A/jJ/fLe3g2d07PgVzfUtbvhMnDssbt7kkJEJufIxIQNgaFAWnLucOhQOTjQL5rrka3szyB6o/nfxvGP4L4X1kLn3Q8A94cLlS9aj/H7B4pmQcZEW3wigdQtgj4vhhyOGz+2riOwGER7A0HW41uyXUiB4RBwH/Ay37+6hYtE1z4F3Gv8EgJ0itUb1S5CnEWSBkLDzPRTW5NULoS7olVKeNGRI3nXfAR4yfmYM2AAitvME+Ir+J0AY1jeMKU9N03OxbJAdIKufBtiV4aKdx5fXJ4FHz4wC89fif9OJAJk98JllLnRdZA/UbwCvKZ3MUgAg1Vqfaly4GtcI0aBMMi/RN13xyQ9F3Zw1vdpztWuGkAHbVQM6ZqCqgNGXlModLhXnKRww9+I/CRSgHtMxPGKkis+37vmuXHOx/mUnvcRK4y5f/xv5fahkxHyrZODAznBJ3ggP3kAi7hkeh+KkkFxrDxW+7PwcfX3UDFAhXb3J41A+uH1FVZvd/aGyoTfTzdu+hzufs+7vLyYhE8RMYgCDLgROFDsEIs5VAj1SdxwID+s1W7PcQK8+z0HKRnhiWE/BIeN0kWxqy3MB58Hbjwcc4hI1vZMLtxD2CBSmUV3GJK9KeYRTiiIBSv/HK6B00wkesd5GDpMui0Hh7oPDhRHwl7Gs/6f/s2/7QhYl4ENGvclHYijBAYb8fzirM0vzEg2Bw01PuqNLavvbAq851DHpo0sCwWaKH9CS45ac9ikCkXrrfa63nzFWfYYY7EZwojkM2kLBzYY33wAqKFTDaiIlAfVQGciu2YMABIBmA0OsCNWAMXOrqC3XEoAdMCZCH7KZEKJvS9iBtcXS9r9PG1qESeCB4B40PAih7evRK0tVahSbSFtnOEZs07bds2d5fV/bf/gkCSDqErehgaKMqbt64WVCfAGNR6gJ2+FTMHyWW+P0aQMbHkMo2DEqH2ntStwDaa2QH0mH/dHei6Wfrf6p64S6evpHGzFIsUbZy8TJGDcA9w3d10Wp97cs50mrwurOGONFsx7l+NB617vF2VzZP0dqnPuxOKMLbkk+8TUOpM5RNCnj+A9c1MFmaykODDT6p5NAKQ8oHqVPrAg1QYVgpplJBEDQDQ+Om4TYxMCw7e3dpSQAKKjuz00OCDtyAf379kXn38msJTW6dHxUeup9Vh7v23rG1u2sMScawusUZLqO3Lo9siKqSS5jqB7z7XRYg2AzHvATK4C2qtEvG8ZPmCcc4/h/rkuxmF9fUPA3z6gh/TRARVbknlw01kO7XnDsJcNGR1wNhax8s0LZIBPVMuRikHigNdxiaiWNurIJgdMlGnzwKA127uScqBIRqiSDn25LFCHzRMvADY3TwAhbyLzArO+YrVaj8B71vnq2qoYgefPnxeQDrsdc03p14fCA4xk5ic1CAB8gQ9ZE6gAyL+2vqb39aIEQBDzAQ8Lqs05jQX3webtxR8q9zBCAdJLmgfafOhcQB9ViYQDHEo2fDd0k+a9XRUFKWrwM9iqrB8OLry1O4ADiLOxMKGDJgAAIABJREFUefJBckCyI+PSWk1FEmR4AIh4Fo8fP7FHDx7bMrra+3sq7IyMDQu8ZewpjhC/vKuhouQI+aKLly7akaNHVTC4+90duzd1TwxLJMmQcWEsMdaUae7amq2hFd5sue6b3OeDeTPLTjJcyt913eVSXh/Sa8tQbNuzSk/Oan0l68EHpNIjgGJoYFAdUWurGP42pfXL+KHRzXXXGxQGHcyq9JRs4sgRO3HyuNbR2Nig5bIUnRquQBg6TziscO8UHb+58a09uA+gXlfmzLNqNDhg0GLpmvOM7dGjE5LmGJmYdOB/bMzu3L0jwAnQliIG11CtuXwSxRL+fmikTx0XAMaMz9ZmQ5s9oPDq/KrtbDRsoG/QXnvtDXsZuYNav7eOq+gJKNbWYVVF6zpF64ZY9uizA2IzFgC/c8tzmpP9vTUVXhdm521+dl4FMIo/paBnDRAEC4tD0FtvvGETI6MCRdh/GKN8CQOzts0vLdji0rw6s2Ca0+UGO5zZKl30ekNt5shmZS1vpzF2bbRVIGJfoz2bQg4xiGSIecs8Yn9CLgnjYRIG1iuyVzMzswJ3Thxzg+791r4MVJGfkp8DHjI7MLW840d6z4WS9fcPKKYQI5AhozgIsMvh7tKF85KswCiaf8SQ2bkZ+/bbG2rHHhsbsVOnTipW0MKL6TPFEQ7xFEqGB4akbb2wvGjZAgzMfZnmwrJu7bcMFu7y6pK083l/5gwx6PixIzY+OiITruWFNdtY3rTJiRP27hvvWbXUZ7n9rFEkV2vtXsu26hu209iyRrthU/fvW1910F698qbWoifC+9K3B4wn9BAbWG854k0uo2KMxrlcspX1Nbs7dVeHC9YZBUf2YdYe3WonzxyzV65cUs7w8OFjm5mZE3A/Uhu0P/vJT22gF1a1d07Fw0yStAc28wH2ivbzLlqoQ5HypxAmcznFTdiu5DccbhQD8cuolG2r2ZD5MoVU2Ol0YdH9wH1HRtKVK1fstdde0+Htt7/7rfxPYNszb5fmFtUlVimU7dWXL9k7b7wRfEY4EHnbtBLo6P8RDgXp5D+ys9OHizSI4vu6dwLqPIVhY77gmscFzwlYDL//7A/KR2s9ZXqXxFKq9vS4JGOxIHaSZMVGRmR+/ejRYxlti91lpueLZCLsM/ZkvCpeu3rNCspBOwIy0kws9gxZCMqk3duT+SdmenhWfK1DsLRAO7ZN/CiVlZ+pgFfrUzzjAOOGgr4XbW1uiSkrkguycXSt9fYKJvm7//g32mMHB/oUnwDI1OEmZqWzP5XH5nidTcX4I+PjAl1kxaIDLxI9LTHK2T/uTd23//L3/2C4SBDfagD3P/nAPnjnXdutN3WIEU9aXR6eP0ZDPcbqRf+eB3I6SpNAIslYxUNdLNpEUJB8A6PlJmOYzVpvf7/19A3Y3NKijR09ats7O/btzZs2tzBvq2sryi2I2eQrhSL7FePqeuqaipLKydvFC5fs5YsvK/+kU+uzz35vq6uLArjuf3dPsRuQDYBaMo2BYcy5BVANyRdG4/Vrr9rVi5esmilpjCKIGT+n57qDUQFcCIfNLnpzcBT998LhMyzx9NpPS7Lod1N6r9338YMopoSYae8BkparaLAZO2ypp0cxd2Fhxh5O3bEnTx9YlparbEc5ZUueOy0x4l1ixK+fgiVSKSQZALKVSq+9+977dnTymLyyypWqPZh6aE8f37P1lXn5zeCrIQZfAelTOvX42ruI9lsUnbKKQbuNprMqYdz39dvrr75uQ7VBmSQfGR23cq6UAPcizsTDtDzDgsZyCrg/DJC8cLKGHyTs6fDfh4G5dJyKzzb9O+nne/i9IjjzY9cQgXsvNlE47nqqqagR4gkxGm+OT377ifahV65esbto3n/7jdY4zFjmoVjvSOHI9yzvBQ8ArZCTsUYEEQcZS2caRhO8YJDoSJifyzP4pDlwFzV/Wb8uKRDAbIHLe3rGFE0p3O7UGyr0qkNM56eOVctF6+/rlccRZ7Ej40fN9rP2+NEzq1Zqdu3a6zYeCnQ6Jx/S1I/P94Wx5tBgOxDUBTySppUkLqWQkSCLE1myB+aCSA6pzvvQSUTuxdg+ePJYAD1EM9ZSIRjZQ2zD1wfyFCQfzmaOsfgH5wDv1KSo6uSbNHDvAGY98c2Kr0E+Kukbzf1wKA3wOmO9t9vSPg9w751W7mnA+0vGh+fFvrS+IW+oWDzYb+8q/6Fz9uiRI3pG7jHhexU6/+l/miZJStLNTboqBf69+LwiiJ88kVSsSxdaDq+1dI4QwXvN0BRT+8fWmZc0gspAal9Kz6UE4Ey9WHoe/DBwH8gKkNMCzCiYI8WIjsOV2HaEooY4jmGrjKMonCT8h2vmpxnPFJIdKNVrSrok7Ee+8Sm/IXedm52xhbk5J1xxVobkxtyjwBQ6HJzV3i2oiPEuoqC/pueH5FWuha9zJ3BI6EJ1RjjksKLOFsj5cm3MNbq6PXawf3gXbtKplLQ/OPjPPfIz9gTJWbfAG+k0pzAA2OvkYhWWQ+eLwNdImg3LOYK1kfGcAOCh29EbCr1Xy70SKRxEH0svhMlUGzIsHXeSyWT8SiJZJhKAgTAaDWqjGkdcE5F/7eTpdNExDWq7TFXshPaCiOd1wjOEM3Y9DvmZJMoSU9muubavGwfnI9M9zpFA4NZr+zPoxlfvNIgYnUsS+bqIzPewYGK3Qjep81tNA/d8R/8f1n5YA1wz5wqIiOqgUE7g+4qKyXFNpqZ5wkzX2EVZnUQsNBmnyNZPF3F4hmA2kbydzLlEMcXVZRwH9nOUxl55jxM/IoH7h2JLkiOEX+8WZYIxcwq8l5pNwL20jjQRUyly8kZdslP8VljpHor/h3/9v3bEGs/lE4kMFrV0x9Gv3m3Z4jK6hfO2tb1hjSYgXN12Ws62Rx5kD3bgfjuRrNDmDSNXDwUgLSfGPUkwEx/9VPRjYdorxHU4CAmhC5wDmMEdgfXLy2sC7mEJwjD0AOcSGmi6wjTc3NrQZPDFGAJNMKIVWAdzGUYiIGdg40Tw3avPfuiMzIaoFZWuioW5mEzuyLSX7pQqlx4ElRSxce65pAoAjAP3LcSFkvcHtEcqh7b8Sr4Q9O0pbuxZpdSybKdl7QZSBntWImAhCUKBJZdPAHJtRKq2u7SMZHMA7WTw2hH4rcqkkiukXvznUVpGsidZswLVxyI+AQ6s87ro16Nrj549IH294V93ggZ+axc5HQco+JDWPu/fJkkM+vnuMhupDN1WVlW+UoB9YLn5BhS0+pH3ofIXZFh8UcdKFoB9qgJaoPoaEsi9fRvoH7Rjk5M2PDisr9EVbjVaAtEB0c6cPqWNC3boN998Zde//ELJCwWg4dFh6WiT+MpjYWVVQYb3Qx+aa+JQ581bfJ9xgxXubAaCugxneWasK4pXtEw2W/qAbc+Bj+cO85bfIXmjI4QDl+uW+ZxiPRBsuC42ELHsZNRnAsxIzNTSXXATGd4Ttot0FXfdkKin6gUsbZoprcXJyUkxADFwps7C68M0ByjUYTeXt/mFOSX36MZHfftYGACAA7xmvvAzmFwkBxT9Ll64oHWIVAn3JImXoP3s17Zv9Z2mzczOS2d4Y5O40tCGD8CxvbWpzZpjmeRp8lkbGBzQ4bwFGwCNTDF+MgLvAM2l69/bo4q+2ns7HSuVK5KYgaWPhv3WznZoNctp40PKwOWHmi4xAbslgE8kETKRbvuc470AMcXIDc93oL9f8wkwhniCV8Di3LJAT1JEEh909KNhLEWBpYUlvZ/YM+jg53P21lvviOkKk5mixc2bN+2bb782WmUxl2buEWeYa8QUnru6joKZrdpjA2tACQoHwCB3gNwMyRqHt3azYdmCWb5UsGLZDb0l95MB2C+JPY5c04OpR7a8tKmEC21l5hdre2uLzg68DHZsr+Nsf64f0O7IxIhNHh2VMSISPK02B3I6nGjXrFurua8Yudvq2OrKpgppANGNYAbO8o4yVIw3m/o/+Yt/ruISTGYY1gQTxgdDVApZAGSsbUD63c6uJKmGx4eUBMmYcb8jKShY6rVizXabbYGqb7z+pl2+fFUMdJj+KoiJXQJjnq6LLR2USqWyDfQPWbXap4Ooisnb67a+vaZ5R8Fta2PTnj56bPNzcyoCAViUe3o0z2AWsKZOHD9u77zxpg2jK87cbLcEHtcbG9Zo1TUP2cfOXzivOXr33neS2AGAhEEiffRGPWh3e8s1xRpPjonDe7a6vKo9jkMz+w9sG8aRg9rZ02fVIYJME8Um1j33i9wN4Ht9q669kfhBHKCwxGFzfsHZ5s7aamk9SZ5FkmNldfSwrtGtrcDqpFCxtan3p2DDAXR1eUlr5urVK3bt1auS8CEpR8qBQp2kPYaHxcjfqm/Z6oaD5Krj57K23dwWmL+8tmxb25t65sQacgzi7eTkERsZHBBT7MmDaZt9OmdjgxP20fsfWznfozZ0UF/5ThRy9uDhPbv13U1r7eFhUbfR4SN2/vxFAZ3I+RGPAWA9lrbVcbK+tSn2KPGe58vegNzG/PKC3QkFNslk0V0nQylKLhkbPzJiw8NDto4PRbOlfbDdbNtAuWZ//uHHVqtUE+CefCEm1EmidqjFU+AdNxTZWdr1spaNkjhGlxixDBID+yPyS/uWIT/pKUuaCeCegwgxCz1TgHtiA/OVZ3Ht2jV75ZVXFIt/94dPVYjioITm//L8ku212lYrV+2Na1ft2iuvKD9x0Mf38zRwnz4Qp3OpeAj3fL9ruMl/u8a92+JIyzdbsEyhIDm+Dn5GgBXFnK5tc3vLjk4MWy6DHvO69l4KttFQjXwHCTLktojNzDnmNnuqdD53GsEgsGPHj07axZfOJ+a0Qm9T16evQxdlZCMz9+nO8J85myaSQPi8ie/LPsaRzItddbGwdvnH/so6Yh+gYE8Rnq8B7rNI61HU2W3YP/z9ryQtUeuphk5WsywFjALyQeR8dDz4fxO3OGxMjI4IdMHcW69ZyKu7oq1comU3bt2yf/zkdwJ0aWzrKVXt5x99ZD97/yNrbdcF1LAGBMpJVsOBeydbHGqXTp1o/lQwLQ1Ix7kQgW/2tTlMZ5GEynQcuK/128LysgrbdOTc+e47m56ZVrckMRbfFgqKuRxjxPOAoQK7F/yevbtoL1+8bJcvXVYxpLe3bH/87Le2vr4k6bKH9x8pb6KX2GU4A+gcuiSbO0gUYYKbsw/ee8+uvfyK9RWrkhT6k4D75xSwDh8EfR3Ek+vBn6bHS78hAO0gazUC/+QIxGsY96199M8r1smWBNwXqhV1I9I9/fj+HXv0+L6KXuRXAI6tPSQwd60H42rlFpFhY1p3PPqdOrFjwN577wM7fuK0OnKZfw/uP7KVpRnbXF+yjQ32oraKScRNQEv2buYhr9ms7+gchVk4eQvgLnOTrr9Xr7xqo4PD1t5piXFfzhUFMApYBGyQz0WQRxDj3nOdwyq5P3TQTv8sKUylvinAIQVGdr8MQEeMCyqkRoCjC6Kl18GPAYviunOwlyQCRBPvUtcdhUIOHe0iuGQy8mf6zSefyGD9jbfftJWNNfv9Hz9VHuZnBpe4IfeUvA7PDSAsmBayBzmBI4KeDs2w5iPopPkmVrKPbSTEOfEqxjikI52lqXitfB2yAN2YeKvklIu3GnQKsydylqUjLWcT46N25Mi48uhSAZnQAdva2FEnx0svXbTB4REViqKkZxq87wLA36ciPi/+yND80L8IzD9vjqQLNV2Qtmti6biOQ1LSBc85cP9sdta2Gzt+DqzSteP7EOcQ5B05BxErXErUP2JnGLkc+aaQDXlDkSNxjkHaF+IGJBLyZZcipVuOD8mZZmHcpwoK2ovoePA8Nkp+cs38PmcMAFsVcyDBbG6JREEOQW7K3IGAMTwwoK508sUirP7o6UW74nP+PQ/QPhzn458dLoZ199lUh8Shgk36uUcQNv7dD4Pp/q7CvaN5ZgJLdDm8Dp59v4ijuZ0ApN01/kNzx6O4F/r9zQ8x7CNDPDIYU+B9+nUjbJqewQJfI16SHiPVbvw3HW90uST20/XVVVtcWNAZVnhcWMcO1AbzzgDQx/2YMyo5IPgAkjnElmiG7JftrHWNG8UrGSt74ZHuNZmjZ7IixAwPjyjfhEwYH4ZA1LR+v5j9EZiNevjewSNyS4iLrCn2OIBaigDkVY59BMmVoOzQZXsHreFQQBdBQLmNJzR8O3YPBEqpZkuU62H9OInQ5SvdUy946TgFNTzt+LU/+yTfDQ80xlbXmfeYmp6/0v+HBR906mMZx7tZ/Tzie43/aZT4jtWeSEKOLxy7Dp9TUzvAhHdvjbSRboTrghx40OdPCmffM0w9eB8xNib7Z+yICEUmcB15+AUsS6bCYQzTuXMcvyS/CpiLd02kug7CALiiSNjbuoP7feA+Yd37+cj9NaNPQlcpxZVjwmiGz35vKfmuRFI/hbzHtR6NeYNxcPd+0ua30Vz3+3uUj+rBLqWYlyhX/O//9f/ScZ0gwHYH1r2FywF3Nt3tbQ4W62Kr8XVrl5YwNi60MxsyUGyjF9vxqnsSIABfk2pYmIBBo5lDsqsTukGW6/DynlTUSmJ2YEa7vEK1ekNGiVRPVPmTWWlof99at5W1VQFvSeE5TBIBb4GhHTWjPIinNOaCOzaDQTsxB3yxqUL583AyEBM1tTUrWISKkcyAXEcqGgRiKgRwv2ttxIVU2YsadoD2CDVWi0WrCjQr6qNUaFkx1xBo39hu6wRbzJmV8siB0Irkpj8c2LxDIJhCpNhRLpNDJzSmw6FKWSxYq7VnOztUENsy22RyFiUBkNFnZiosb0A6SeCooGEBuIeBz5EIwyO0+/wzGrT6zMYP05DCAcMXe8NixTi6kofqk8yCQsXPK1yhWkxLEAl+ODTG9kEv10S5Ip4fwL5XQNVmE4H73X1p2p49fUYJJPNsa7OuAxwazAD6Z8+eVqIJQ+3zz/9ot25+KwMXTgf9A30yowWgF7C8sqbnJiPactHnHr4JQd9QyysYk8GoA/xocEgGJIedraJLzlmRgclXzhclnSPzWmXQHYG5gPcAb/oQ2J5ySg/eBfw6GwmVdLH/whzk9wVWys+BlreGB63QlRATAhJEgh/AGozqxEQpVJbRYkbqBxY2Ulkw55G44ADgcjQlA7AGgCA+wG4W8JPN2uLSghjc46Nj/rqh3SwmP4AGFEN2Gi1b39yyufkFJbRiQXYAhjfFLlerHs72eBpgMt3ba+fOvaSk0yuqXpFnE2AjPXLkiIoLXPcO8g9bsIYpmO0rhsjgemXVjRgDUE+hD+AHfVY2U8lFwMcIiQzXg7YjuuhuzJS1Sg/6ykXvhGi0lHhQLKBYIX3A5VVr73RsYLDPKrVS0BrNax4y5si7bG9uK8a4yQx6xKP2y1/+UxsdGRV4Oj39zG7e+lZGyYDR6jTAJBh5kC06EdAvzQi8cbaTJzkU33yNeDcHTFIxaVU4yqndn1heKOestx9tev4Whjxal1kdogf70efK2dTdaWm1Dw32iSmNFBRmrmRP8wvL9vjJMxVbopwRawPm66mTR+30aSSJenSII1rAinxw/7EtLW7YIB0e/YPWbiJ71JYkT6PeEmiFlwLzQGzvOvq4Rbt49VWBzHPzc7pOCkUA98tLK7bTwES2rTXDHM8VczJF6+uvqVCC1jXFIACMSqnHTh87ZU8ePJae+VtvvmOnT51VMRNmupgiBfa6ps3NzQTg3gu9gPZHjx6znnJNjEyAZIopFK6IR8sLC+rWYR3AYKaLAzY2gBdgGfsORthvv/GmAE+kRTp7u7a5tWKzc48D0x5TWrNf/PIvrFiu2K8/+a09evpY0gSAxBQt6CYhiHiXTJ/mOXrjMoHb3VdBiLmtg7oY921tYRR65fswOaEknLWC8RhxgIIHHSwyuCsUtZ/A1oaVyfOmyHb9668FEuxsbQu8AbAmSeL36Wwibpdg9leRvnNdfK1dDBEbO9K657kePXpE3iLyJtnbk3EtyTAJPQU+OgEqPVVbWl0W4ENxKVcqiH079XDKltfXVFhmT4utrcQwgPv+3qrNz8zb04dzwrXPnTxn77/9gRXzZcvsoYHuXTJ0r1z/+kubnZ9RJ8yT6Se2vLIt0O+Vyy/bmVOnNV4cVLXv73f0TDGfE3Avzw+X++IZAzDCeCQW8dpi9cuQu2M9vTU7d+GsWKWY0zKuHLZpO4dx/+cffCST8si4TwP3AuYOgfbxv+Gcdg+GAbhPDpwZxU6XRJErl/aALJIVPRVb3dywr7/+Ws+bdcXaYB/htclniEdvvvmmiogUbH736e9lesqeB3C/MudAZ3+1195+/TV7+eJFAU5RKieakIv9Eo6tyQEmdcg8zJiLe3/setR+gXcOpvdIKKpQTmDLWYEOt1LB/u/f/NrW11dtoL/HWs26uuUoNFJMoqgGgM/HsePHVZRhr4GF7PJB+5Ko21xb171TQD994qSdO33W5U8i4z7FBlPeGNh9zHE9D7oZAovKD60OfkWwbrvRsK0WnXsbAiXHxsaCT4kXYvVsAnBPEUkge7Vi2VLFevqRaGnatze+ts3NVRVjXYISvN1ZWDrDS8sdSYuCNYOG/QjrfWJcHiF0A/KP+YfZK78v4P43v9XYtpq7VilW7M8++th+/tFPrbW9IxAH4N5zMO47AynWgb1QWPkx4OJ5P+/iGIE7FMY3Dd47cD9vGYrFGZM5bU+tzxZXVgTc77SbklB7/PSRiv7kOZxFWFvFUq/8SLzji/yWLylC5O3CuYt2+fIVySphUv3F9U9te3tNGusPpx5qnTPH6JDCsFpko+D1w32vLi1L1uUXv/iFvfP6WweA++glcPis4GB8AFPC5xeBTHGdvAiYPBwP4qkyxgqNYehqBeRjbTd2W1bu7bX9TMHanYzl8VIa7Lf5hVn77tY3YtzT24QUoUBGvQaFS1NnjUhNQYNYWtpZJA1b1t83aO/95EM7ffqs5fBGsYx9d/eerS7NCrxfX8fIflf7JHkic5vcJBK4WpKURDKFzo6OSDUUDdDOv/rKNRsbHLbdRtsmkMoBuGeOQ1BKyRby2q60jF3o94H7PwXM80Ca1X1FEOXwvE2Dxt97BimG6uH3i8/xx4B7ZW1BBojBhgSh+4lsvxA3Za6Yz9rC4qJ98tvf2sPHj+z9D97XevjqxjcqaFEgjPuIHytCMTX4c0UJtsRgNJi3MrYySQ0AhodAB68ieOBEmciwd884fp/c16Uw/HxbwEtN/ixZ5dQyPhW7H1CqZcVC1sbHRmx8dNjlMTpZmxg7os7LnkpNRfShoVHrHALu0+MYxzZKcugxhvX1vecXtOkPfP8Qcn+A4Rxp35F9mQKGYnzX2BDvIcxQsN/dtcXlJRXGWUeSL8TUs1AQcI9/ifL0UJxX13SQ2cT3L0qYxk5V4QYtlwohvtFVxL5OLu8+BDDnazrDQfLy+RPPxuQOu+p8hLyhokkABPlbB+4p8HBuaEvWcObptLrOpK2N141lBdwfmzyqsx6ES3Wgcd+Kr98Hmv7UuJZ+Vum/SX/d9Rbs7hNxj4h//6Ln/aJ9Jz7juJ85nzDcR8pDIf59+vXTOcwP7Wvpv43LN/n9COgloH0A+wI6+Lz7iaOclgiRF0FoZ+CZR7mUCESL2JqYXbu3DWcF4RsyiHZN9GieF4muUdKM61WXP4D/+rryKSRcVRhXp6HfkRjoIvdyHz63Y3xhL3348JF+F4IPxDq6dSERaa+UAkRQTYhd7eqCd7wwFizV8R6VFYIcT+ygIccWCbCJ0odLj4rJLCmfVOtCivnN2EQg3AsWUYGiC8Z62u+dt5LLhQmPhHEA7tXZREcngDN4n0D6YKCeJDhdyZgDcyIWR6KJa4izig0yjPYx4Wt/xqFQlADGz5l9icSSnwocA++y572DpKsqEgH99DrUe0piyOVs4j+pRMS8hVxX6ik+1g6gJ9UHL4xF6R5tpuFVYkEsEA34HXmMRqnzwOpnsshDkhikcfCx6OKsLuXuPgLdYhNzReeGMDEj0B/XTCTbeHzseonFM4cbFoc5J2/SIAEVQPnI+AcX0v2FZxO7DDzv6hbvHYXx/9GYhNeLhZv073fXfLf7Iv2E47NL5yY+xvuW+d/+9/9TwD0HrSKguTSOHKSTzrUM5gBUtm15eUEfHB5LZYDznG1trtnm5poYga32jgB8gHs+qMgBNLvTuS8UtX6EVgHh49rXvT7JQkCWoFyqiJELU43WfRibsEjERGYToR0wbIRo4cLEE0M3ivmHyQDwohZhqlnIXwTNLa6FRMi1/ny+U+V2ZjMa3j58zqr3SlfyL1RHfYLEe0GGwoF7/nn1zFvz+cB0rYMhnlpyXMcc4J7DERqrtWrJhgfKNthXtHwOaZy2Nesta9X5OiPQHtZVNJj0goTr4Wq+hvvVQQ7GBax6AP8STBo/kMMA2N5G864h9isgPrrUpSJj4XI5SOPwM5ndcngTsytrrd2O7WBIu+vyOY0WEi4d20X/Hi1aAfguxQP73t2UfU5p8qUKKTD0xM4IMjFedQ3VMtpWALNhBESTsZCeh9Q6aRtVEJYxqRv0aA7D/rGMXbhwUbIMsNd5FrB7ST4AsPj+6VMnxepGC/vLLz63x48e2sb6ujaOak9JsiuM6dw87dhIKwDMONONccQcTwwkYzyCV4J04TnEmA7QApf23QlcBqEAXbRZFSjUVPQ1DC6AEFgpGAoyp0noYgeHt9IEb4KQLIqB32pqY4UBC8gfW9kIatHxnJ9HIxdeMyaO0kwMrVgUfwiSFIKijj7J9ujwiIx9OfQDxLtRra9hgifJHEwM1gbaeTIH5T6amDwio1NVQSXJi0JLIwc4jHCfTM8ISKftneuMskeSJskh4VKTORJgPCCit3g6QM41ET9IbvnH92Djw7ZkLpGk8Lqb29sqDqxtbIjFv1Xf1mf07QHiAFUB70m0o2xUscJzDRr6W639AAAgAElEQVR+MNSp6DeQozEBwhgdMu8Aj9fX1gU4avNSHgTQv2+tnT07enzCav0ug7G+uq74o67jwFaEwXB04ogS7xFMPi9cVAJNFwW66o+fPLbpZ08lnSLaoGQoXIJBIHUB4IZumm5hB+BeJlSZTDBDLovdTPKuQ1k4iFVrFZs8OWLt/abGinsXuzK2Au9jBlexM2eOSgKIfxzWAcEq1V5bXd2y3/z6U1tZW9H7V3ud/cyBbWxsyI4dG7daDe3/kp09d0oSIl988ZV9+fk31mru2djIhA0PjVmxgOZtUYx55hxAfH17U4cUYrC0Z4sVbdSY3AI8MfhoGrcaxA/Mq9m0vbOo2oPhq+9fAGQYt8F4XZifU6cGhYynj54JQHvrjXfs2LGTalKQXEaB4lSPmIJffPFHW11ZVUyhgNxb7bMjE5M20DesOAC4zD2zN7DO52dnbG7mmdjia2ur0t2lE4EYCvOZ7eL8ufP21mtvWBEtvX3MyJBlWrXZ+Uf25OkTmbBvbG3ZuYsvW9/AoN1/+Ejxt7e/T0AS+vuYzGJKOTg0oH0EM921lVUr5ZF4ydjiwlLSUaN9QUUc33OJPydOHJdEGAxkEmgKDUsLdO1sJWwwQC9iBmbJfQMD2s8ACSickFRGCSrmLWthcGBIRRYMzDjoRf1UNnUKDbFbKK4T4gcHSeYNn/H2UAwJsZc9GnY9oEzvQM1ae7s2PfvMllaWrImfCfqv0tHdVcGnXCjZ2fMn7MzJ43brxk2be7ZkmV2zC2cu2IfvfWSlfNly+3SoOZsRVJ/XgnjAvn/33l2rUwTdWJMM1atXr3k3ILEElmKzbYvziyomknewFpVUInVWLNrs0oI9evxY18PapMuEeUocOH32tL32xqsa///8n/+LCjN0N2xvbNpobcB+8cFH2gOidMxh4D4ma4cPt+ReDg9HVpe3+/oBgkOXa5TSFca6oAifpfhXLdvS2qrduHFD7wlwj/SUvA743aBz+c4779iFCxe09wHcI69AzN1rNm1xdlEeDQM9ffbem2/Y+ZdeckOyoHEfk1onYXTBsPTBNx7AY9Iawc0kAQ/AMEU14mYHeUAKKYCIMHirSMkU7Vd///e2srpsA31V29xYs8cPH2vPZn+u9iLPNSCGO14ZFPGePp226ekZ5bTs8436ttU3NjU3AO7PnjptZ0+d8QQmgPLpsWfMGCs6Mhww8THrstucbaZ/AbDdodXbsra5XZc3BHkYsU77dTgE8zockGX+TJG/UrFMuWy1gX7pjy/MzdiTp4/UuYK8Ad1TFC4kgRhyUR1cswBIbpo9WKvZxMSYG4jLn4DCoBcHyUu/+famffL7T+FaW7u1b5VCyT5+/0P72Ycf2V6jZbmQR0XgnvxOuTUHwhcr5bwQPDt83EwDoGlAhnsgH5hdnJfEELIoVQAqukNWHbjfbjXsxs0bNj8/r9jFx+rqsvx6emqDKjzLnJG9U7r0LsV59uwFu3zplWD0mLNvbnxujcamlfMudQbzlFxgembGZmbntHbEii26jCHAB/P7F3/2C3vj6mvWgzdXMDX7/wtw7+xHwPWGilQ77YZVa31aQy1MnpFwHOiXVM6Nr7+w2dnHVim6zw5nh4ZY2pBJHBCKwL1IKMx18i7MaCs1e/PNt+3kqTNWLNN5WbXv7k5JJmd1ZcY21skNfP1ShKXrzaWlOtqL6HQhpyI3l1wkZ5l9s/7BYXvl5Ss2OjRi+809mxgZt2LWgUkY4c6MdL1jPeMIUoX4l+Amh4qeLwR1hV64QWnCTAwAxOHXetF/x/kb2/DT8SzGtB8qIiSFgQDURI17PzR1FxuAFl2Iy6vL9uvffKJ95+Off2wz83N2484ta6ItD0Abz1WBUU/hX7Emyopo7CIk6Hr4WehD8RwekAfnCDuD0YGNII8RJCcpOsY9Q/cpTyq6KrzgjeQnsaaYg/HvXlSwwHP5jh09MmYjQwPWbgFG5+30ybPWqLfld3fu/EUbHR0HYvSTXwBK0uMbxzPqIsdnE4tY6WdFpxb3kX6+h+NR+u/j8zwM1groCR/q0A/GlFS5yAlW19d03uD86sA9Z5WCuiGR/BXLVl2lzkzm2jknUWwWphFAt05nTyQWcnMK8FEyhG5GbiWedx2471VO5sB9LF64eT25KeMbz1bREwWihDqwA+ZBFzjG3BB79NGCyNOx4YFBdW0h94q0CvNDr4VZ9HOA+zS4lB7fOI7pNZje+w+uqwReD9vowacW/y69Z2gJv6Boc/g6REzUhUb16u7fPhc4T73u84p2z5tHB+4zdfkaB11sFCFIsXQPdYXE94p5nf9ZKACnYlsauI9AdHx/aVfAhJeufMNWVpZ9vQGMB2Dfx859BfQRAFmwNgh1MO4pQA0MDYV550Wb+PuuypH2YgKP8u4RvLEgWyGdA3mFTm7mPH8vbza9n+ND8fZd8iZ2sSmAJUPshYLIZIdwhqJFUHfQb0Vz0yBXlCrGJI8x1mkiwH0QXw6drMHEOih1OIgeugOCtEkCXAuAd48PfyzhGYWrPlwQPAzy8msRdHaAWVBveK2uTjs/E04DMzYVkyOx0595d7JJtUJFgigv49cnnXkRfn0vjvhSHGQnzgRViygfLiIonQ1ueA45S/EjMNVj4ajLRE+zz7srRJirZJXcZ3E3dGj4b/i1Rr85l1V2H0v2Lld7cKIjZ3XvYPF8OxZvY7HDU+Ju78yBIlcYW69txDEK2Eck4HggS9ZqHCftLfpRHCP9YnLtMb7HYpDLEHUL337/nqeHtwjP+qABd2rEEsy820UR50fHMn/53/yPAu5dn8pdhWkFoRIMCEfiD0hEgrywMGvz87NWrsC2K4ldv76+oo/6zpakR5DOSQxqNUAkB0HaBi33Wm9YyFVveRATO3T/aJ263j3SODBYNza3JWfAwwQ8wpBF+lMA8VQeZBDjLHpui8kpc5ww2QDvnXUfXau7SYsAewoTwYEdwEgsUk1qNOGQP3HDq+/9U7GDCeca2v7ZdbcSpj+v/f/Q9iZPcl5Jtp9nZMY85DwiEwmAmIciOBWLRbKqq7vNnl5bW/deJpnsabK3aG200UYbbbSRmbSR6X+QtH+Sqburu7qrOAEgAAIkMU+JRM7zHBEZIfsdvzfiy2CSPZiUZSgkE5ExfN+9ft2PHz8HM98u2I8kMjw/IKdLcMC4LuSyVinmbKA3b+UC0ioN6+F4ITFqNKR/n01H3U4YCrGVE8XaQlc6jHC46WbQ8AeQh6UoR/Au29tDFoQEz4F517SXcqu4K7Ae9g/QvCSZ7bZsvseyubTL5gi8r0vnfnevLpNatO6dbU/y4lI50gcNTRjp74nh5iPLJOoCUaStGKNdGEMM5l7qXonp4+OwrS6s5p75bBjSOoCp4M/olIBHNxUs5ot26dIlGSfyBASc/d096630qvN7enpajA/Y9q9evrC7d762ZaQ3dncEUEg+JI02cF06uOubW7a+vu2BQkBlwbL5nF5Xel0YbSh5goWNTrZfS3k78CflhjCAVDJnxvws7UUfoQBgmIMV4Jaghk5vlL7xZqkHGK0prVPMZd20SI8lqdI4e5R7agff5IHM+2t1VltSTsG5vFYXuzgmlQMUwcViayxMMi1BO5PXIpAC6GtMFkAD1jzsmmbDZXPQ0i4UBdDxRReVphgA3eLyqsZKMXKicUAQJ4Hl+flc8icYHbXp6Snr6+ttscrpjEo7OLCE2KPcj+jPwXt37XAaLD22u39gy2tr9np2ztY21sR8IZGGBQNrCbYx19zSrl3nxZvvJQ++HiR9j6dkpAlYCYsYeQm0+0l6dU0F9njXDJmMwaF+6UI7M99ZUGL9dvdIGxzN5bNnzrpkA34UQQcTrWMSHnRMl9D6DoeZjMV6Asu+J4zZpZo+cRIM4JBfIckHhAewKcGGBqjBDLUbmbK0Rm6R7OrJpeRrAFt1YmJUgMTSwqLtbu/YQP+gXbp4yd57730b6B8S2PXw4SOxEEdHJ6xS6bff//4z++KL22r2jIwPyW8ACTXiycjYoI2NDVq9DiC/ZaNjowruz57O2fLilg32D8gsslIasOo+gKpZMbCz19aWNdHF3lvf2rO5lS1nPdB8VUxHg77HGjU370QqjZ9zrzKw3JEy2d/XYZ8t5AQaqNEBiLC/j3qCTZ6ctuvX37fBgWFJcZCcrq+uSKu/Xtu327e/tlcvX2ldTZ88ZdNTZ1zfvoumatpK5bLWNcauXM+52RlbWHjjsWJjTXrBjPJX0fPbP1DDEImGd66+LdCrB+C+2bDVtTc2t/BKEwnIU9WbZqXKgB3U67a9uy+WKaAV8jsrq8tqFpbKBTXEaVSvr61qeiOTysp8dnV1XfGEiQwBIoHJw7WRfMbomCGPRVzspSGwvW31al0AH2Ot8tAAnEfCK5szQEfi54NHD9Xkcma4m6oRH5BUISlfXlq201NT0rmPRvRR/1uJF81xmisK32j272ofc8SwLokXyC5t7myJQbu1u23L66tW6a+IcQ9QwWTMHhMZQXqOOMn959pOTo7ZW6en7e7tO7azvmPNatMun7ts71//uTfH+R/FJmwLNmgX2uM70t9H6iaV61Yzj/d27cpVy6AHvb+vCRj2LMA9Zq8UyGirK7ElSHSnbObNnL2anfF9HEZA93d9ouncxfP2znvvKKb+h//wf+ln/QNDmsY6MTBkH7/zXgu4BxCIz9tiTHp650l8gq0l4D7k6JFpGv+b+yXgvlr1czGFjFLTUrmMmOoLy0t27/59rQ2AewycN2DcB5ICjZePPvrIzpw5oxj0xY2vNDnC/j48qNrS3IKkcvpLvfbxzz+wM6dPi3HvBWYsCIifbca9J6khR+lgWMd/i2dcK/kW84WmA62aHjXJ+YOkFHr9APf/8Pvfa88Vi1nb3ly3uTdzKkSUFzKZ2d1jI+Nj9sd/8ic2Ojpuz58/tydPnui8LORzLl+3v6v4Apv9zMnTdmZ62idiAuM++d65jzDJKB4kH5Bxpqm+5O/jxagnO35u7+Kb0eVNPICWWBipgA3NXr4HuMfHQmwuZLBolhcBjGu2vrJsb2ZfiWSAwSPvHcY914p9pGwLAJmYJPO0HustlWygH6YkEzJ+dgNKE1uQbLr19W377IsvGRuRvnQ+k7Nf/vwX9kcff2JdnFMQaWTO6ox7jlVimoCrYOb5w4T4nwegdK6HFtspmC9yT5nwwTi3hoFduWxl5F3WVm1kbNR2awfyO6HxuL21ISIR8QuvmcHBcQF+LqnIbztIgy/I+XOX7dKlK1rLTO3cu3/bDva3LN3VsKU3cyIgkPNgRs3Um1qfip00Get2sLOnvOw3f/wn9vN337diKiupHO5ZBO6T67nz++PAquOuoecf7Ymb+Dyd4K8zHb0uaQE9gXFPrQTjHhZ2sbeCNp5VGZlIpwXcz82/tq9vfm6vZ55bKZ+xkdFh+YrsHuD/kNLZxtRezBdDVqT4J/P1nqy9/8GHduoUjPuslcsVe/7spS3OvbKFuRe2vDKn/SGd9ZQzr5mWY28ij1LbQ4YOabX9ABR67UBucfXSNRsexAumbuPDY5ZG2y/4OLjWOyQoLlKQn4js0o5r8VNgefK6u3/DUemCzvsSwfgjv9cxjZO8D/Eexvv408B9WKbRFDvAP+HOtvJR+SyliRWbaqg+evzIrr973VY3Nuz+w++tFq5LzPOjzExsDCu/1dkVGnAwU6XvG31S2gQrJ/S2Jcwi6BDXcATRI0ASwdluctKg0U6NC3BHzSPpWNjd+8iBNezU9KTiU7W6b8Vcwc6cOivfo8Na086duyhzWgH3gcEZGbDxLIz3QfE2EAI7WeARKI1ZfPveBWDvB5svyeI8ysRVzz8CPeE9EX91PZRjNjVVtba5oXMXqRykp0RQODy0ze0dnYmA7hEE4/3x3wCayIk4IO+1ODUGwCneOc6Wdwk+vog3/KyAXyB69WnwiWiF6oTGvV1yO/cViIxRJyR2hUlr2NM+JcH5N4dXEgQq6vOaa98P9vfbiXFINgOaDqew19pym+5jQ9dx6/yngPvjcoPAU209fyu2dWAwxzUCfiye6nUCyBbXQ4RRks2A5O//U82A4z5r5++087I2PhU3dMR5Y56ejOWtaxYBxsT1jlr3EZCMpEgHhcM6Db9HDCefJP7iAQVZUWBuFKUO0iIO8vqEHeuCWoCant/jfRUiU17go8urqmkWEHdNqofa2eMPdQjrz+WkIhOeeOC4nE/Kc95KmlI4QTDPbkn3hLgY9MbjOo7xTdLBah72KEdtDxE4mMpXq+kY9NvDM7bz0cQNd7nH1qdosbNbeHjc/4kmr8fJ8NGjkWzQYW97gfiLxPgR/47rpxMsP+5xPFY4luS0vHkX8w7VV4nmlZP/Q4GQwI/UYGl5eDrm4Lr27UZJXHceo1yuS81DJLTqNT0W6U9XPvBGbitHCHHR12Ew5o0M/DCtIyJ0kHhsyfPEibIAarP2+JzCYpHbY7o7kMghZ5I3xOjDmo3N26RvQiJ4+LeS+Toq8aj3Ga9bYnIg3o9WYzZ6CSUma+Pzd8am5P5XcwIiZWJSTT4MwVMiruN4zTtjVzIudeaOOpv/4//0v3a+uzSXfdQEMEgmDDkH6AGvYSOiKYlxXj6f1r9hSgvTHpbk3h46bNtiwvpIo4+qMvrngQFziZRVeivWW6l4lznoN/kikNWT/gBOIo2DSSLgEMw3DgveEx1A6b/JbDNtxUpJDGk/VJoCIOUELddkAgVAvi/EKJcDoOAdLPR8MXN10NGLZx+VgAmIHAJj174z/P88GWPDxjER7/Qh8UNxHw1adePQuUfruYZ0CtIl3iRwuy+zXLrH8hjpZvkD0wVpzpqPF0K2xWhVEhAEVFJqCQ+KWS4DYP7IDLhtWucJm7NRXAfeOz0wpnwEJWxY7jda4SQeYjZ4s0MjQej1S0ssLQAfUEn6lwD3+zXb2sF0sWr7+4eS0ZGEjvcadF1cw8uvC//dmg6I2vcKcn7Po8tyDJm+AQNAiwZiSIBozkQpAoVmdYrb5kjcF4AcwPlzZ8+pOcRzauKiWrXhoSEBwqemT6pZQqH2+NFDu3MHABKGfN2KJVi73daUaLBvdtYhJrVAhch3wHLoYjzRuvxwq1b1Mw45GNOscwBiwHolY4EBXcwXrLdU0YSF2EOsR7QoWa97MOj3tL4B4zUSRHEfCwoAWNZsaEbRERfgHYB7Dj4fVQuHn/QwmaBgigSNtlqre8e1iwC9swW96yuH8cAEcSYHwI8ve9fdR0fdDwSSfQ5c7QVpcLuRI0C+pjswj00DbIQxpjCKhbTJXrUq0z5NKigjTlmlUlawBsDgvSBtgJwH4JLibgApkKHwhIWfwXBlr7vpNJ+RSQCA4onJE7a0BqN50eaXMEqjIEX+qSZGLGamsKGRZYGJD0uTosgbeT6uJYNagBEK/0bKhoYHBSbCCufzanJBjSg3K2QigGuirngTnVG0zJ2BIB3qrpT1litam2+/fd1OTp20jfVN29rcUmMSQHNlecWev3hhM69nBCbGvcv+hDEpQJT9num2dA5fBde9J55w/5E9wTsDtnNJEkNF6ytX5PUA2LS2tmqv51/ZyvqyrsfQUK/2A//GZ+F9M3VFI2VqalrmYo8fP7WlZcYsU1YqV6xYLAtkuo38R2ggcY0AxNg73d1Ny+dTNjk1bKVyxl68mLPm4YFicC5btJEhvCfGrNsymvrp7xuUYdlBdc9WVuYFxADevJ5ftcVVANMeyVdglhvvE40k7jX7BKNVprJYI4BXSj6ZGENjNO2ALTKgMamdmgSMPy02OU0WvlZXltW8e++967a0MC+Pgc31DUkBXH/7XSsVewXc5zI5xXkdnNYU03fm1XNbXJpTsUWDiAYLzGBAC65TIVuwD9//0C6evWiNg5ptrmzY/vaWHdS2rGkHeo8wYdEW7s6gQ75nK6sbLksjg+gtW1xeUOJEE5VmObGKZGpnY9u6Gl0yB+Tes/5iwqDrEZPMZlPGmIAnI0PDNjk1qeZapVS24ZFhW5ibl0b4JgD5wYFtbe/Y8tqq5UtFW9tgYqSm5iLPzX3G9PuD9z+wtZVV21hbt8vnL9jwwOCRpERnvgBpj+ctAzzizyGNQvYtsnSHkp8ij6Cht7KxZovLS9addZ37/dqBiuPNnc0wadfwhqFikEvyIIGG/Njm2qbtbe7Zxbcu2rWLP3OQse4myH58O3CBZ8LG5oa9nH1pb1beCJQkKezv7RejnDxoamLSelI9Mg7d2ztwNnUi6UKD+9XsrBi6MUbRECCeEwPPX7xoV65d1X3567/5a29mlsvSGz09OmYfv/O+ZckXZFTqXibxeRSWE9IyMUEUAzFUg45dOcAagWKuCbGOM09eLPia1BvWjcRbIWdvFhe0ttlTMO9evXqlBo68UIpFvUekcmCqA4Z+deumdfXAeOm22v6BLc0v2CHmur399skvPrTpkyetKf8S0S9a03BxhPhIQZEAupLFSwSIxBgXEO25ASxvJKBovZCPIJOzubttKRjnuYx9/tWXYiYWi3lbX1m1mZmXknEiBgAa8dmZxPo3/9G/lYfCo8dP7NGjx8oZ89mMNeoHtr6youZttjttb1+9ZlcuXpJkgN5TlPELGTU/47qyjpmYSib+3AvlVaLTRcC3y3YBW/BxIjfB0CwWMroWzjDi2sPkbwH3xYKlikXLFvJWq+7Zm9evbGN12ba3NvV5Nd2ErJfGmsklQ/6ZgZWUVuwHuMfMVrJP7CPOdaQSwyTozdt37A+ffyGpnOZhlxj3H//ilwLuSeZodhFzNdmq+9rVWnfIKBwP2/zrgPtkocoaoHDDeLZBLBNwX7Fyf6/i0cDIiDwXHj15ZFtbG/bq5XNbeOMyZf0DgzY0PCFPBPY5zGyXViQOpe3Klbft0sWryiczuR67/91d29/dMKtXbf7VS1teXJBPDq+PEXYcXZdpumJrWqx+/FHevvq25bsyIl/8U8B9smiP+7qzSEs+JgkItfb9MXrPKuYicJIcb+/pVj4E435nf9fy5ZJ19eQ1+dHs6dYk1dzca/vis9/Z40ffWbbHbHJ60nr7eg31TqoM/LTIy5nWE+AXpouRlAG4Byx87/0P7ezZ85bqyaop9fL5jL18/shWV17b+vqSFUtFAcN8BvI6rruKf6aW9g9cKor6iwkUaodDs3J5wC5fuCTvFQH3oxOW7cmGxm9oZgS2XRsK81qqNbZ/TKPwx663GLiSREmy0NuPjrHpuPt2HHCXfJ1kEd/52BY3MsaBEDciKBfrwzaw4OQ3JmvIV2/dvGnfP3xgb509Izmkbx58L+PpCNo4cczJTa3PkGgGqT6T/0UAzDSVEsxXJY8aEKkoSRCNC1u1b4A/I9il/+QcQ6bR/U6oIba3dtT8JhemxqrXDqxczNr09KSVynkR04aHR2xkcMTWN7atdtAQ+35y6qRMyakCo5Zzci/E6xxjR/Kcif/WfrzTbzqB/U7ANvlcyfuYvHfKaRJM1FAMKUaSs0IUIm/L43GU8YYpZxoTVwBlNMZ5DjX6g+cAtTnAvYP33mwnFwK4pwmvRhWyHeHx5LzUSuShOrOZWhRj3+8l+xNt+waTjQFzIUbxO7wuuQn5PbkTUxLgIovzC7a9ualpM/J0yIEDvX02PjqiupmJVXkwCAADLzhqUNt5zTuv308BXD+8rxEJPW7X/vBn/xTAfuS9tDDWNuM+yc498n2Cld1aXy3srw0CxslWT1z81VpM+UC6UPxoLVr/Jpq9t3/BgUT/ldaj288Vnz7xnJEk4HV0BIdbbVb3o5CvzYGtLC+JoNR6m0FGNTLc499cAx5PTsK1BYcQOTDIsiZBY16XPCR6S8a1LelWpAoxNQ+ToJynTOdi4MyZwppEOhXsDrwkvi+f3ozN60i2Da2iAEqzDiPpT6bp5n4Y4Ey+TzwHk8yKJL+DckaIgZEcw/48Lo63lAISmF8yT4l5nBOCmf72GxdB8AjQRlJCMpdPPk9y33TGmWQ8Yt+CN4hsVa8Hb4xgVhsAb+2D2LwWiun7SOszTDdEaWpN7jvDNuBwPunAVwTi5XUmn422xj9xCEwGE3nHHRLrOnwYncVBOkafO056yb8laPUnmuxRoscxYm/yJ4F71i9YkqvAgP9mXF2D/UB8C/4GqjMTvlS+yYKUVEcuH69tK2eIZ2NC1SJKmHKoxQYVTxk/W/w7GX+S9yxidbG+iyQfx4+D7FhiuiEZpzpB++POpq7/5D/798GWxjeLG7MBRFMgAMS5izPAPKx7gGi0i1ka3GuNPAKI7QPcY1yI5v2eFrSTQnwUhgNJjCCNPDj44UlFZK3gkO5dP4B6WG472zsOhAfJEQ43SRRwc6sHYg72D/QLpAHY8jGP9oQh37MAJY3B+A8a2ttu2CIDnxZA59pfAhoF3AOK5qUnzGHrXW8fF+GgEzlCo2muyw/T3l2zfZQU7a0YqX3MxhkHjLDRTKATzhMgb0FXFPYXfwDPGFdr1DEr8iQh3d00SLa61p4fBWkhNzKiWRkxXt0LMH9I8wB8/KHQw+wvTCO0dJ5I3NCTR8Yomjpwr2BuEXAVED2FbADABzD+oAbj/sC2d6r6A0Mf+Rwe5zprztanYKLgo3HCNSOBk1alrheSSDnJvLihXDDPrB4EzXPGAr3Ro38LLtga9WkEVmhwROdx8j6QrnLeJidP2Jkzp7V+ZdKI94E1bWxkxE5MjNvJk5MCeynU7ty5I3173jaNqMHhPssWAIxqanSwpraY+NilGcX6RTcXXWKAWQDrPa1X9NuQ2sE0s1QquDRHmqaEK/3CTi8XAVF7ldiicwwQhukZ+p4At0iGwKIgqXItLxon7caEwC6Y69Wqm31h7lUqS3vOJwQcuFdwCcxQAm80KBKrMphxiC3ibShP3hOBROP6UcNXml7ODGlpi4UiyUGKoI2G0UgqJcBe7PkQWGPCo81e3AIAACAASURBVMATJilYH4yvRrke3hOsE5jmjL+zPwHtAY9ovvC7arBFgxgx/3En31dyQfNELOvubjt//pxdvHTJTpycshevX9vzly9tiWQlsNPY/2g3A9rB3vVR1KqVezHOKflUSkiaWSMksfr8qR4rlos66JjeiBMVcSCrJ5WW7ribgu6LsULgJxYAPjFmyuTF0OCwXbpwUTqefRXWzKaSGck57eza65kZe/bsua2srSq+4aMgQzcKYOISTVBks7KA9vwciaq2qeXezo7V91wjtVIu2MjwoI2RfA+SfOdtcWnB5hdn7aCOhrzHOxqTkxMTdnr6tBqqMFcXFxYFUrCcbt68J5Ymkjd0ywcGhzXKvLi8IgmzpaVVMdIpHvA6qR/uWrmSsbNvTdm1ty9o7Tz47jt78fyVba7vWuOQBiXSSxnL5wCY+qQ3DRPrsHlg6+vLYq4vre5Z7TClSRlkbphmYV9wiHvjt0dySwD3xFsYr5IOCiZuMuaGPZ4hnhHXmDDKWn8vjIEhgfEwxmnqYdJZre7ZxfPnJJs192bWSsWyjY2OW6nUq883NjJpvWUmQNwAGvbr6uqivXjxTM2G2uGBbWzBuEpJd7aumN+Qjv/VC1dsanjK9rZ2bX9r16xRs6HhXhsYrFhXT0qNwSU0lOsN20DiaXNLsgTEYtY318MN6rpcT904Jw5tG+A+UHc4S6MGYCwMXd3CqwmxfBsNNTaRQmHqA2Nl1vgy0xb7ewJ9YdrDHGPfIAuEf4wMcvcwsKVZnrET4yfsl7/4SCPWSEycP3NODK1oXMd7SWp/uxyag5XRp8QN3D3xVaG6vWlzSPKkkGKr2uLqshoJasyX8vZi5oVrSrbUSNyUm4mxvt6yiv/FuSXb39zTdMOVi1cNyi4a95o8CtJqYikHVuDX9762J68eazqDfb65tiV2/tAAayNtQwNDGmUPI31KdgQkMMWLNvbMjM0tLLRGgJmOIDZx3S5cvGiXr1yWye9v/+5vJflFbNxcW7NTI2P26Xs/18SdQPbQEPBcsz062ZngRapU8Gb066lGeTtpp/HCGcFedf3dQ+vOZ6VzPzs/Z48ePWqZ3BE/48h+bB4wSUEsfPHyhX19964ACM7h3c1NW8fDY79qI/399smHv5B5HcC9pBgaFExhtDk27zvYwxFESiaiSWDJGeRt4B6gucvSYjE2ADRqVTUhaIx9efOG9gTn6tLivL1580bXGAkjZ1+5H8Qf/eY3alIwNfT48RPPP9PdtrWxZq9fvFB+WMzm7Jcf/sLef+fdlnRHHNNuv78gdSZj2TbLyfNbB2No0mvcuSWVU0VTyUknWcxTvcGuokCePA7cw6JFJk7TLoW8NXM5adwD3H/7zV2fDKhXNdFKzEYyKzKWJF/DtKdya6bdctZfLtmQPF+QbEBLH1NPk0ElufTXd+7YP/z+MwH3TB3lerL2q19+Yr/55FNJ5ch01as659KRy8UJyJZQU7LUCIDFP0OyIK7x4woVrg/AOYz7OozQVJc3i/uccT80Mmxbezv2+MljW19bse/uf2NL8zTOmjY4OGz9g0i7datBz6QrDTgn26Tt7bffkyE5MT9XTNv9b7+xra0V66pXbWV2xnY2NwXck5dgfAugLEm+Q+LspiTthodG7dTptySpVEjl5E/E2j86At3WtU8CVsmC7YdX7uj1izH7OOC+tXcSE1VReoC/adiRD3GmMaXUReM7k7NDmTxnrG9wwJaW5u3LL/7R7t/6yur1fRuZGLWJqRPWk2Wa2Rn3EDIAXGPeJdPnTEbrtFio2OUr1+zcufOWL1QsmyvY0yfP7bv7t615SL68YYWiSz4yjcoklRflTGO7CSa1ENeOBi75EQ2kQqHXLpy7oMYwpAe0z10CUTyaxFccQycWO6gTWrNHLm0nYBL/MVlsey4aWJqBhaeXajUI2oBa0DBwTKBNxfSnjeP1EcDokNlwECPGdj+T/SHk0eG/47ROeI4WtznIWZDvsT++uX9fjPvpU9OSkPv81k3da02ihSaw18IOlgh0a02ThrMiwYrURFzQae48g44DDY6L435tNG6u1x0cGNJ7bdS9MX2wv2sH+z4hNT01YcWSs77HRkYd5N+A8d1lJyZO2tTJaZGj3KvtqJRAJwh83D1Nxhi/pEeB++RnSoIkx+3L5FqJeQ2fVZPjKrZcsozpawgHNJlzxYJiuUw7m0z47WnfuBmtg1BgCnFyGglgateItZAPQeSh5vM14oa11H+aVKm60b17cPB7ecUq9j+yltS8Xc1DTVxxvjh+g4xxrXXe81rItJLTLTOBjAY6WAss12aX5A+pHaibqWdF7Pn/Ebhv37No0v1jUfIosP3jjzr+XxoCf12XvDU8FvZq2IUhGHu26hu13fbx2BC2fJLFG7S8Y1Pb1Uva6ghHgPsIXLbML31Pxt8N0ejIB2i/N/ZquAbxSeMkoxq5YR/SSNNzuuoAk5VLCwstoFr5sKSrHUwFLwFz4LGsPabSqQ2Z0JXsoqYLm+4tKckbV5aQCbmwPZ/g4QviG3gYRArt1/B+We+Yv4PFuc9SxYqlkta+A6FOVj0ac0IjJ9lcbYH7EDxafELlXhFoBnPiOVn77DsxtQNo6pIzoSaKcjVBJsbjcltGpTP+RbA/1lgi8Imx6jLgfi2DUW6QIOIatHLjxPPH86mNhcZzIeT0ifyZ3wcb4RpKAjnsbSdYtiVjNFkVw10i7LWkp4Mkj/sRBH/GKIMW9eLVKAC7cIxU+F1oAjtm5/LMjuEEObVYmIX33CKNifgRJM/iFETAeX0KwHHbCOpzLXhNJ09SQwdZpeiBGX39Agk5fnb9fuI9REyrtQcT53Ln/Y0bLVlv6X3FNZdgqsQGQ/LvZJ4R10/nJEVcA/Hv486g5IaP/37cWtTP/t1/8VdNHcShoxdB+xjwWfj8zG8c5qYO0FerdH0d4D9sOPOVnwm4h8HMwog5gm6mH8BitsuY1C8Mi50iWQzvMLYBGxaWi0Z1QjhDDkBmeBhJooHcOBSrg2JNN5sOc3e3FQV+FhU02KwwmdGjpoBmDBawh8XPHxamF1JBK6tpli+kLV9A0ocR3bLeE8+tsZF9PiNyKF4YUjBhfKVRINjp5rqOAnZkNkFzA8mUlA5JxtcA7qXxzqgK/BaSK34z/m2wXn0cSSLM/mI+uhyH1CKrvrUJafeFHDCEbp0NAhjYyF54sQ4zGNZiWBYY5dI5F7PNM8lumdW62YI2u1ib6FsiS4NciettHVRh2wOkuxSZ65MhcUOSiOkjTPxmMNJl4/uy5DrBFiDh4H4SuJFLADjZ2d7USBeBNalfqEkJkpiQhJKgErjc7dxHDKMR6ltvnRGAiyQRTSZYQ5i0jY+NyGwHrWdkJij0b974yp4/fyqGQbGct8GRfssWuq0nG+QuaoDkW7a7CzOeIhtWBBMYJEkm0J3PQQcS1hcJU6mYlxeBN2uquocU0M5+duCea4HMyt4O5o3IXmxKhx+QUms3nQ3FIIdAWvuFyRCKbhJEGON89kpvXztBDEa0gcQeZFgwlt5uFV9RVqWV7IZD0pMmlppLbLCfxLSCRc8BTLIZDogW4B8OT+4ba5qTC3CYzxAzm9h9VaILoEFgBeRRIeGFC/cR5ggaxWhpI9cyNj5qpWJJMYHEUl+xe8u1COY5APEkDqw7JLjOnb9gEydOCDij0F9YXpZGuAqmLpdFkRbl5oaKezeJ7bHBoSGZ4ALkc22RRJAsT8M1WdEVV0KztSdgHukVMdorZZm6cpDBgOb3MK0FaBbI3INpbdMO9g4MCQ0Y26enT9nkxAnL5woyhuT3mGhA03L2zRsxXflMmJxKIkcyB92WyWesJwuYSxcvilv5gUoGppHI/QOr7x1as9604aFBmzwxpr/RAocJvLm9YY2uqg0OD6iwJoEioeP9npycFLj08sULPQ+NE4LKd98/VUyXbFi+IACjt2/AJbCsW0zRVHdOxdfW9rq9mnliu7trNjk1YqfPTMrUfGtzwxp1s4X5VVtb3rF0d16a8b2VASWOu7ubMv4tl3K2u09zdctez2/a4tKqiojxsXGZSlOcwETibCCmLy1jTujmmXw+1hRAgZj3NL3S7sOSzlLkkOQB5g1KAiefLamxwrpHJmt+blaa0nxWpIaQMhroG7R6rWmZbN7KxT4lwhjpcm6goUyT4TWM2M01aa9v7W7SoXE9aYGYKSvly3Z68rRNjUzZ4f6hDTP9UEJmiv4m7O+afB8wUD6oIxmzo2kQGnKcj4BYMK+kCYjuOucPU21B/o09tL/rutlqvBMb2TehMR0LXa4zZwjnGubd165etbfeesu2N7fEnBdoynUDTK7XbIMm9+6Off/oYZCBcVkokuCpE5P26Sef2vPHT7Rfx4fHbYTmUD4fxuLrroMI4zuYdCdynzCBF8BBdOtpolX37Onz52p44HGyvsVaNRubnLCNrU376taXOld0pgngbeo1OCYHB/tlRo7O/9Lsgp0/dc6uX7lu5ULZqjucuf746I3D7jmoVe3h0++tZlXLFXKSR5qdmZXGPWc1jVSekymtyLDmjsZkrtZs2PNXr2RKx/nPOYrnQL3RELP+yrVrkmybnX1tf/jsD1aukJfkbXt9w86On7CPrr8nbXUmj1QMBAkel/SJhVnQuWwBPkoUHMgKFWUE7v287tJEEZIoyEjxM6RyYNsDeL989cqePn2qNcC4K3snNg2IexRsn376qVg1Dx89srv3vtHUBdnD5uqa7e3sWm1330b7B+2Tjz6yceTo1DRPiZgQzxFNBXaAuDG57WSqJIHxaIwFmYNbRi6V6s6qYVLXtFG3pHKQALl157YMjEcGBuzNm9dq/LL+kMwiTvG8nKXvvfee7sejR09cKifdY5melG1vbgi41/RYqts+ePd9AffdImV4ftqmyflhxb6OGtRJINYbQ94gkpF5KF520SVOI+HVZty3k/M2457cFGBHDXIkcnI5q3Dm7O/Z3/3tX1suwzQsICeeGTTo/N5yDnK+kA9xBjAh6nlG2fr7eq1UyOvI5SzC8wUQ+qBas3vffmd/97t/MOuhYWWWSWXsN59+ar/+5SfWrNbFgI5NP5rHjL7QNGZd6t8iE7dD0qXznrfyjA4ZE18nDiryN2swFm8ATOwpyCJE9FJvn2XLRTHux06M2/rWpj1+8kgTFg++/cZ21zckITZ98rSVyr0GsYTmO/ESIgEkksNGSoz7q1ev6zUxvb9772tbXp23XMpsZ2XJdrY2rFjIq2m1LvkyphobqhuYjEPebWzshIzKT4xPWjlTsFRoCsZcNa6JI4hLWAvxZ7GA7wTnY8GX/LuzoIx7J2z91vKMI9nkMzKSxo9Ck4b71iBvT+etgYwnUwODA2oE3/zqD3b35ue2t7tpQ2MjdnL6pGVLRQH3KrolORVIAYEQxdkgk/hc0S5cvCLGfaFYEbvywfdP7O7tr6xUSNn21qryb85hzjH3dXAASbHiACbfvp9TTLEI7+2yXKZo589ekLY2DSUIAshKys8msnxDHemtU/8SBzjUF8fFnc77kbzG4WQQSaLzK56dyZ8f97PkfTrutZKAQGczJwL3LYwlen7Jn8E/VNwj5H3khg8ePLBnz5/ZxOSk8th//PJz6avTtKEOi7Unh4SmkgOg5hcrIWUQ2ZDyfkt8RcDRL67Hch07DqTrvbakI/xMdlAbIr8zZpGaO9iraWKQM612AEGlan19JTsxMWKlIuQNk3Qk3mA8NpXKaI9NTZ4UQYqzNAncH3ftk/f72HtPE1dTSe1P+GNg/XHxK35OByADIQF2bwDjBD4x3Vyr2fzios4opqVoeMeGyd5BVUREcicH6LO6XsQ64j73izpP/mZp5KgcZ9B9F6Dqz8/jIwAZSYr6vSxeUN4MQKGAWgBsJq+6zcFEznYwDz4P9Rb5PGccjTPyP8gbfD58sTi/ysWSk93GxzU9Dl7hHjbkGd64/pfsl9Y5H9ZgWFpHJCzae+NIl+6Hr+Ob4vifH/O+IpytXwtyKP45WlnUEbZ88ilENTlGtvuH0cLTBe2NUNy2ANkjT9gmWYTg1crlvJHg8qyttkFnMzx+7iMNrUDYkwxOwNgUu8HXHG+gvkQOlTXCY8REj9r2ickaMC5qrMePH4sEQP6E7JN/JBQc2nIfwoKCx58UFILnmufb/ti4pzhTyHWpOSGM8BrC2MplnbmxGaD9Fs/MREOl1eRUDs5adGlgaiwHb/19kRNFprimIMnvYGurVnAiZARV43/Hczs2O5PnQ+dyip8nCdxHaVJhfTTKwAMTgHoStD2yD0JsT75u51mTjHkeL/ZasbezQZBk3Dvm4RhLXIdHAOZwz6M5a+d0QGTedwLQvL/IHnc/FSfNxjoiXvNknp98/fj5ohRhlHTj8XF6MV6PaNabnCyJxJd4n+P1YX2BDxzJkWJOEMmmSV37uPZD3dyZj8XnVS0WNnu8d7EZrh/7BW4ZwcemP7E/yjjHa9j6W8QeJygl13U47FvYmJNOoqdE21tCv/ef/5d/peowEDhaYyWweGMnTsUOBmc9KYEwyOWgTxi7exHUlwRNcAx2PUK6KUGXECkWydKgfYXucNAAp3sE2CLdWv8COAJE08GlzZAWmCKZEnnfuNyLNKt7enQoYTTZGh/LY2QJcJ8TWMehCUuZ4pREQiD8AcYtDrDv71U1wsNihxHAHxj3gHlawDrgYDsftFi0bnTrztJR416MQAqOWl0yE63GA8mDdK7j6I+D8ByQJDoUgxSPYizncmIv9lUq0pNVBzx0qjxTd1NaTQHIhJbPANAcxqwCGySOgJL8aIOxCFIpKxYYlcuFxLxmuzswZJiUcMmROJrnokFsftcRFDu/xwstwiUgMn/88AsdP424M8bk2t7VWmTQeRB3Bnkw1AzMrZgUsgZpbJCwEEy4r3HkSUZsYbXFIMDBQ1EgFkMOU1gvBC9cOG8nToy31hrM9t5K2SbGR21qEo3nYRlWwpRl5HRhfk7rtNxbtL7BiuWKsJlTVmvUNP6IOe3+HrI2ZpksoDqgGwWvj/IjQQErk0KFSQokjZrSDoRJjw66ez5U0J3t67NyqaJEC8M0QPvlBWQ6VgUIlwolrVm6mtFgRGVJGF8FjFTT5ODAiqWyACXXd2t3dEOqrz1G11K65gFYh5EXg64noiGRD12eGKxIEjlcYTdjRuIJJczL9h4VSNjF6DRSRA7aAPjAhoatFatKZyOGxAKTQUbgmYQJCaLuXzZrMxpXX1LzA1CJ2MP7TiarMqXU6BYTM/hFeBxh3A5wht+TOfPhoVUFgLX9L4hLJA3IWRBbYC/BbKHQRUsfgFfmtTIK3NbnoWlHc5Ax8p3tbdtBh7N+KI+PgcEBaYbzmjBRZl/P2uLisr7HZ4EpjNGRMQHPmJ1iOru2smYT4xN26uS0pHVc23hPExnSS38zZ2/m5sQ4ds+C4PMAa6CQVQIllr25uQuSKTo7gmmPPCTQfD9s2vTUSTt96qT1VXrFluE6MlyRznXb9OkpHXKM06NzDWsaTwJu2urKihIp1jVsXWRC4rikmnLNLp8o6uqxvj7Y68PWbGasF+b8/rY9ffq9zc+9svohOtsNS3U37cT4oBjsb2aWbWeran2VISsVeq164JNMvX0lGxzqtVy222q1PU1sLaxg1sxYfU0xjrULewtpFszuiOliJQHuSW/RwZ9uxoZlmuTmRxiDo7RRQEd/78AGB0fs1PQZq5SYpiqo6cJn/vb+XTF3kW06c/qMnT973irlXpk3Ao4d1kJxKvkxrjpybivSC97a3tB7XgewCHETiZJUV48N9g3ZlfNX7dTEKatuH1glX/JJHGSuu3xyhIYy4PR+vSZNe+4/65nl+/LlcwHDrNvo40BsIT5iTq2x1o0NnaGx4UlxyF7m7KOpJgmuQsHzgkZDUw7vvPOOnT97Tvcew1Ql4ewZ4jya5mZiwN+4dVNNJPZjHLOGJUdC//LJU6234f4R6aBi6kojnWKRfRpZKC3T0nC+t5K6Vt7jDZMnz54KbELbHomWfLloA0ODNjP3xj774jOd+cQ/99JAxi9vh00AIlPs1ARCrakJhwtnzgmQzHXnfGQ9jNDK84BziEmHnQ3LAyD0dNncmzfapzTQ2cs0JNDNxlA2DwuagqF1xnZpMuH5q5eSEuL+AIhurOKlYVau9NrPrr9tZ8+ds6dPH9uNG19Zpa+iYnlva8suTp6yX/zsnaAz683SzgT5OBDQOZsJwAotofAlRlQLuK85cECxxLRPwRn36Ly/fPlSLKrx8XHFH5qHgN7IvLFm/vIv/1Kf+/sH39vd+/ekiQ0ov7m2rnykurNnI/2D9utf/lL6t0jK+PtnyjCUrs4COFLzxHP7x4F74lqI2Woiu5FqVyqjCa06oAk5aTZt23s79vU3d3RfxoYHZRCN7wixXE3OjDO9Kr29dv2dd3ROPnr4WJ/fR23NdjY3NEXAvqH58LMrV+za5auWIqdR8pTI1YLkFO8uTpLET+dThMG4MBSFUUwG4D6VzqrJyZkev1QAhHOdfdwJ3NfR0e/vtf3dbfvdb//G8rm0vI6Y8iETAtzhSzlgA+C7R8A9sQzpoIG+Xhvq79PZrekwcmRkzTgXa3W7feeu/d0//F7TAOSwMO5/86tf26cffiRQtafh2qdOBg7AvQh3SAj9y4H7WAh3Am9xjceij/92xv2SNWj6Ma2IDFapaEsbazY2MS4vjO+//9aePXtizx58pzxrbHjYLpw9Z/liSbGTaTUkOzm3Gg3INGZnzpy3i5d/pmvF+X33m69taXnOcj1mh1tbmsDI5zOanEMLGMY9RSLm9qtL6zY0MmJj4ydsauqUmOCldN5Sh573/kuB+x8Dl38MUOzcO37ot/tKkXDBegC8jcA9skJdmR7ryRYNOK7elRLjHuLVzRuf2Z0bn9nm2rL1Dffb9KlTVu7vwyBIZAUIJ5Be4nQysSWdozFLTZaWiei585esWEKCrWiPHz2zu7dv2vBgUcA951hXqim9b3JEsa8bblouPx7J5fQoR5XbEw2k7rydP3dBwC2T1v39g+5phtyXjAAlyBW2kVcEvqaalgogTQRak3vtSCDq+A8fYCZPSKBz8RUik7WjQaVz9BjgMP78OHCGn8nrKPGcfr8196rQ6XSW9nSB5KoCmBcZrQD3T54+1kTU6MS4pFi+uHHTViWt6LVVlMvT+5CJYIhWESyIbPtg/ko9GV/np65VEviJTMckkCUyXt31qycnptRsmZ9fcAY4tXUhayPDAwLvkVREzgXvL0gsNGq6UxkbGRmXTCMNIUmshnt8HPiTvNfJvdO6N1HSNrLYBIS0z6YjJ1QAddr3Nmj8h8mjuNYCP86NksVYg4wEKFmz+aVFVwdA/gOJV0nUmu2TG2xstvTlI3CvCWrV3VWdddRCIkIGo2GaXVxLeTQFqYwIQvIZmRbj3vk0l+d//Ix7A1mMPIzn48xispf6h/cMyQlQli+Ae2Qh5/GI0f1zD51iPm+jwyM2dWJC5wpNJPALlmijyxnXnV8tsCvULW1muj8yee0FhkXpuAh4t+6P7kLi6eP3DsEHGCQ8aXyeAFB2vKkj2zoaTMbgGZilPl3mr+n9mfZrt8A5Xxje+Irs+A5/hfa6c9A0Ms1bNItjmkfJOBVrd3/+HzaaknHnyLUOQUMfJ8TDlqFqAFqpDVcC0YnPqxok0YCPAC/rUXJxr2e0Nq9cuWJlavqgQR/rKm9KtdRIvH1KDRHzpiCny1uL0jS85wg+8zfrnVqT/SBZnWPIHr5ukv4TbV31KA8cme6c7TH2ibVNkyIAn3FKMgmiipCITE+450dic0L/Pfm+kgAvzyXyRGCFU1PrTwdoH/GZ2LTnM0UcJt7T+G8xzsX3Ga8dr+v72wlU8Tk6GfdqdKrBGvLXCDonyT8/IvmSrDl+6nwTsB5wRXBNl9LzhojeL2dZqL8FpgdZHU1whvURPZpak6MiiYZpjrD+OyoIPW8E7pNSNHEPhS3cAu+FUbUMhV3+L4Luru7SQTCK2z6x/yPuGLpJR9Zo8r7Gdaf3FyaH5TVYKuk1XXoxeMx0xKjWudqxDmPTvA3eOzlan+Hf/Vd/1ZTLdIhdGjlAPiWaNYq5lBdLBbaEM+rbfyjq+LlrJAWDTEa2DvYE7icBfMZ9AdwEOqA1CZDYctqlYHIgOnZT/HkDoF0oWCFfCAyAtm4TiWTsXBMIAGMAKhgj47k5FPkDyANbkq6zA/CuY82F3twC3N9SxgQjHS3hCCjGC8XB6hr56IH7TZD2ZxjLZi9lM3nLZPK2s4uO9rpM/aQrL12dYKSjDk8Y3Y/SRGigBgNTwN0T4xPSH1aXHGmOGAxbqygmHy5NE38cQXrYAKw9Cl4FhjCawsYo5nOWJ5kHmqlXrbq7bfs7sFi3BeJzb6WTW8OQAoBO81QKcABkkXXhwL3bkvhh5ikNS9PBZSSFnE2VRyqmXA4JhssDwDRQwyXohZPAaxQvasV67ziMO0FP9YRUi1zMWt/k+pvGUiYt4Bi2fX8/DGlfa/VqzUZGhmxiHHPGcSU0sGsfPnxgX9+6pdfnI/YOMGFRtFwJt9Km7VW9uwmjuNlE+oekGE1iAigsc5dl6oMRlkWve1+TFYUcBwGTBgBqGKDuqiHR39trgwODGgMul8oqSFYWV2wpAPesYxpTrF0aVS1cPYhMcE9Zg6wpGLnoKDJVwjhyTDqiNmUMBBS1sM8cQMMvwLXk3ME8TFkoWTrKSIkad4xIukk1SWDoZgapAP6b98pjvYtvGmsG3Nc9lMGZT0ZwoPpBnxIgyN++B9zolveytor0yrZAOZiSXIB4+KpBoakDb575uvBGlIMLMStEC3vbNrddqxsQF5koHgNwz3oDYEUKCwCHa0Oscykp18eTtn2Ih629zV4XiyXtbNWBPgF6JBySLlrfsOXFZTX1CvmSjQyN2MT4B1HNQAAAIABJREFUCRmgci0w8Hw981rJMfvh7Nm3NGnCe5FhW7rb1lZXJRVEc5GGhGvTYcDq7H0AKck3Bbkod4gPxqwwMGFWwvSHZZ7qscnxcZuenBSgSgHO45kQQNt0aHhY5t/IzGxtbOkeYWZLwwKtdxg5ftimBPjSIEMea20dzxHAZbwIumx4eMymp8/axMRJq/T2W71+YKtri7a4NGuzsy8EaJfLebE/93b2bW8XH4IhGxmasHq1YS+fv5IE0ZUrF210dIgyQs/BNXkxs6JzB+mSb775RjqcgNCsDVhaTOsQQ1ZWVrUneH0aeMR8gbRdTcUFZGW6U4dqlOxs7KjZMDY+KVCegpG4S/Pu1q2vFBcYD4YpPXXipBrB21u7trO1p+EngEIZxKYx5K7ZysqC9IK3djZkzr6+tWbVpktWNZtIR+VtdGjcrl24ZoOVIWvsHVop61NjPg3l7NCl5UXpEVcP65KmAXTCEIo1C9jI/aCRFsFnGQ73pMWq5veJ2c5IjOwSl6Lb2trU5qAxxD1nm3D+MSVy7do1OzV9yvY2t3XG8J7Rya1TtUl/LWXPX76wG1/f0j5j3SM5wp6nsXzu7Fs28/yljC0nRifoY6joi1rpMfGUjmAIZq3iOpG4iKFnDVvfXLf5hQVJ1dW7GgJpM/mcxs7RnL5x+5bnH0wcNA71+Xk/eD1wDdSYOjQb7huy61fettOT08Yph1cM8hi8N+mCk2h2u0557bBqh80qpFxJD0nz9aDqUxWcHYyI6ogNbGv2oPwmmprkefaKNb6jXGNnd19xgNiGRMs7771rp8+csXv37to339yxPsxCAe43t+3qqbfs/SvXAnjb1raPSW0n8BOLFxEhInCla+rAPY9n3QM+SdJIjPu0WKTU2ikaIekeMe5nZ2c1TcO1Y7qH5h1rizhFs+jP//zPdQ9h3KOjjFQRMXFjZdUyqW7b29qxgVLFfvXxx2oAoQkvicFDbyKGutEBqUQhFs+kmIQmC1Y9jvfqtE79LmdsBO75XDV4kzSP8afZ2rA797+xSqVkI4P9trq8qHtGbI3eKeRprHkaKAAbSOWg6S/AAgm8jXXp9gqkrDfs8oULdvHchQDcB3ZhaDjr/YUJxM7i0sE1z7OiZE4sypBISPXk9Lu8hyOf+SeA+1o2a2UA5K0N+93f/Y2VIZHAkKw7cA+BhuvpbDd0PslZXFpQPhYDAzY02K9GUSQ0qOEt35Yu++rWLUnlNJFP6eqxQiZnv/n01/bxzz8UcN8NcB/AjEjMoGmlO3N41LTyCMjRUXgnP29cw8m/+V7N1gA4ch05oxcwp0XGjFygXLYcjPuNNRudmJBR9e07N+3li2c28/yp9XR32ehgv50cP6FzCi8m6ozqIX44TJyYHdZTdunyNbt48ao+b0+ux+7eu6OzKpNqWn1rw7Y3ViWXODI0YIf8bjSfNJoJ5B1c65RNTk7b6VNnrdida8lwdTL3OuqyH+yDzn9PAgad1yfu706Q0stz/+oE7smvacYhf9aTz1omV7J6M2VkTn0DA/JK+Pyz39ndG5/b9va6DY8O2Zlzb1mpt9eqdfeqQLpTHmFMbtEQgEWYyUjSD2+aS5eu2tWrP7N8vmTZfMFevpixe3dvW38lL437VSQKu5rWPzSo3M0lDA6Ua+AjAlElzX6tOeOermimOyvgfnr6tE/HcaYj8yOzdT/hIqMt0pQipScJ3Cev73GxNLlmBdzLhPmHHNr4u0mwpvPeda7xJLid/L0kIHP0PXH+BektMUgTwL2Mp6PMrJuZseefPH1iL169kD8NMf7zr76yxZVVByLCFEs8S6KJceszt1iH4cpF5qqILl5JHgFYkyBG4nvl3626wZudAgtDIxG/mHR3RlOomoZkki7VtN7eoiZBIcft7+6oRkDyk2YQRtn9fUN26tQZ6xsYcsJEAKCSwH1yvyQZlp3nje+d0IR0+tuP3T6P38FsPHlWeeyPIGyYkg85De/N9T2IM3XFrQNkQrLsuZzOYP6NGgGvNM5XgfNBak3gFc3UKgQ6iIdRGtVBN5HTsq5GQA4PuSdF45E8N+hBy1w9yNp6PWCqRyX92RXkQJpN/f721pZej7Pf5Um6lOdsbW7a7MsZXR1J4hweimU/OjysSVwawDoPgoa0G4D/0EA7xipdvxZgGM6NRGNEvxsIiFozkc0dSH0Q3fj1JBO5cy8edyMj0S8J+nee1/4eI9u1RUnW02n9R+A+St8kml5q6CcY4cc9d+sahBdKzrL82ON/6rz458SbVtCITczgKck1JHeL0wkw7jlfYYSHDxrkcl3Gms9O7UWshtBB/cB0rgP34StO4CRqbpFalCvFmtzXRmxM8Zp8dfrBOA6YdSm/Bt5VLgET92ESzI6Nwjilx++41PWhcivlQCEXjs+XbG5Ec1eaVxGz4LXjBEyUGY3s8XimdwLsca3GexkB5OgPGlnfLfZ7wFqSa1mAcpAfCqGlhfEpAoe44L6GXuOD3/ieA7vx018sc9RKlD+FXCC+ntZCMNDWP4Y7GEHxsEZ83bebX65scDTH8xjrGJH329oa7U4K9mmk2FiIjQzel5QHwvQ18YbfjdNKTk50ErKmBgMmFHMdNZbCNGsy/0kC5smznHMmKjQ4aN8dJpYgibtyjPDmGIsiPipJaI+5voUSTUPvrTt5OXhqts78EMMiZh3J3SKz1mqKsxA7ideakJcnlZ8nyc/D8yVrv+S613prXQPH2XU//v1/898yNKS752dQ0CqP3f/A5JHZn8Ac16fmENje3lRgiNrZDvp7ckExLdASbfc67NiamFs8Xua3WcwV3EST13VDW9e8JWHkQ8aGAKCsb844ohXG9YJTsm9UmEhZAaLRsEDSKjJI9VEzMeHDuIkAfEDq/f2W9r339xsaOeaiU8DClCKYtLWePBngZIIRCpC1tYmBHdJBvHZWxby09DHPBEQKF991wmIi4Ncc1rK0pvMFsV4ZE50+Oa2FxnQABzobgbFdP1pYkEH/XJu2xzX3mVSo1fWasP40RCRmYZhmSKUkwSNDXMboKPQadesCCDnYUxK1v7srEGwb8BNJir1dPR8ft8Ug4DBg9DHI13hjIozlSCvfu0tca2fqo2HuwH3sDnLNuV6Mb3E/xBQOnTp19sM8mwO0Pn4kwOSwITBOYLDMc51lS3JKkYqkxvkL5wXiq2kkLVmz8fExGx8bFSgHm+HN7Gu7f/+eff311z4qn+kRaF8o5SyTR+O+KUazd8nYOjDd8Utg1GtPuvf6fGGkkNdAw3EAQLcffWSkgqoax5epYx0t3pIA+94yQH9OEktry+u2trohE2aZRVYqVsgXBQRpM8s4iz3B9XYzVljhyDwA2iMLQGDUBgqP9ekXHyVzjdIDn+iQ1ltk/QXpGj/xvWmXAO85aMV0l0E14D17DymrBA8g6Jax9wDxAfh1X8SM8tMggjSSPmBNSM7H92l8rBpMMsd18L91eGt6w+9tS58udI1bLKJwkMnfIgQ/wBJkcjB3pQElqSCZ2vr0x5rG4Hf1mQeG+sQKw0jbk14/6Jhs4NDhum9v40XgLJbhkX7p4BK7ABC5F8564WDt0b07f/aijY2M2YAMYTGz3bNVRlGXV2xxccFm0c9FA71xaPlCVoAejSKAfxIl4iD69aw9mJXcY5lPJbrV7DkkdvaQxqnWBI7Drqmgo43mZbpHrMuRoSExR9GY5VoODQ3bAMZvDZPpLOuY4nhkeEz3f+blS3v56rl8IpAP4SbCCCeWsd8z6Zzkr+YXlmz/oCaz2fGxSbtw/opNTk5pKmpnZ9MePf7Onj59JFa6jMPVkGOKOGOVMpMI41Yu9drLFy8lU3T61LRAegBrplYodF6+eq31ls9l7O7duzKSBqxF3gWPADSNa9VDXVcapUw4MIUiVrYajk2Z95KP0pzRNNGhy2fATpIZs8CZpq2sLNmLF88lkTAxMW6npqf1Wlyfzc1t6e2ynpHEGhwalJTYQXXH5hdmxbhn0mBnf9u2djbtUIc8zSuw76yNj5ywqxeuWilTsu5GyopZZ77jTcBZw/WdnXttO/s7usYra0jmVHU9+BwwwWnOCbgPEmzuTeFgMs8RkzbOK84NEgePA6YJGLxiiC38DtNs3JPLly5rqqC6u29bGzQFDqUdTmMH1j2a4gC397//Tq+PSRlJCHGgt1xWPH3zatYqhbJNjU/KRDCOqLKHifnS/Na5FZhu/q3PWoU3jc8LBvY0jBZXllXo6sQk6SvkpD//7OVz++b+PcV+9hsxla+JyQkbOzFmqxsr9vrVjEykxwZH7d1r1+3k2JSlu5BlQO4q4xNvJJdhyi4tPWfkh+pu4q54A1vEk2SB1Zsb2uPIEXC+Is0iJktXl3wAeF9M6qnBs72re8S97x8YsPfef8/GJybs7p3b9uDhd9Y32KcYXN3ZtbfPXLR3Ll5pNVCTezsJ/LRqpZhgyn/HtSkVYhvt4tnZfV1qKCB1pPFmrZEuyeTQCHn2/LnAeu4j8QwgOxqC8980HP7sz/5MMRjG/aOnTyQ7xp5cXVy2SrGkiYFKtmi/+uRjrQP6PAKsGUmJ76vlmtT6USvZ/yngXhMNgVDLFnbjs4w+F7ApEkoA98try3b73jc2ODhgw31lW1tZVAOeeM0ZKWnARsNGRkbtZ2+/LUAXffvXr2d1nvEixESxy1ln3Wm7dvmynT9z1k1pg3DqEUA1ss/bHylAQQk90gQQze8Sl7p6OJ9pmjtwL0LMDxj3a5psilI5tXzOKr0V29pcs7//7d9Yf6UkwgWTfORHAV9yGSo8ojgfwpg8Z/zI4KANDQ5YTsQYf3+Sn0S6J9Vtn33+hf3h8y8tlckD+1shm7Nff/Kp/fL9nzOuJo37H0jlUNfzvv8/Bu45d5PAPXnHgiQn0gLuc7BDK2Vb3li1kfEx297btS9vfGFzs69sZWHOSrmsDfRWbDhM6UnijiY/NQf+Sg3yUaRyrtvZc5dEYunO9Ni336Fxv2ppSBprK7a1vmbZbI+NDg1K5lAKQaGQI+fbRo6sJ2MnT562k1NnrJwuKN54zRNYUMcws+M9b++NwKr+kaZW5+M7Y0AS/InUiwjc61omGPfk8ekCOW1ZjPsDzoP+fp2zn3/29/bNrS9tc3PFBocH7ez5s9Y7MKBGB9MGSOUQZ0WiCuxF6gsITqlmt73z/s/to19+asVixTK5vM3MvLFv7ty23lLaVlcWlcuQ58Dw1/QCRavOc/Sy66oNqX2ke1/3giXdnbVzZ8/JFJ56jlyBBr0aePF6RUaLK1X7FIhE+46/rj92/VugTiA2qTH1I42nTtAgEQKOfJsElzsf0/lv7TifBO49cY5YQWR3yx8OGQomxw4P7emzp/bsxTPJHnE2/+GLL2xhaUlXIE5etds64cyNRvUtkLTd9PX34rlENBPQ9U7o9kcpN68Ykrm9NwD02EC6omZDco5zVwa1gDMiUh1YLtNjp0+ftNGxIRm18y7we8pnC8rnSsWKvXXmrA2PMk1w1Jz2B9eQJqZAyHZe8cPr7ldTcffHblzgNwuki+aBUZY2Ua973I5T8i5XCQhFPQLItrC8ZNt7e0ZugVwOuTt1KvJ1MO4hY6iWCTWSQ51e/zCBEgEf3qakYKWJj0eJ4xYudZPSz70+oRHrk1eRiUs96CQ51/RW7dw0gf5MZvJaXmfmlecw9cDZOfPyVdCxZ2q3ptxtYnRUEpVMi/PfAhYEB7bcFxJnfuCLH2GrxlbQMUBVxySF8oLQIPc7dtTbIO7jnwK/O9fHcQ03f3uOKzg2FCWc2+8//l4EbY97nk7gLbm0kmBiErhP/jz5+Pj8nc/5Y48/8vzxervwvT6bM9AdV2r5KjabqiWWlpYtH2VjAlAqeexW89yxMmowseLzLjkdzzniUDJOCh4OzQ4pA7RywKPAPeuOtQnOwZ8kiM+ZwsQnzSb++OSJ7+t4v9rXhtzOfRM5O8CRvPYrBjKt58gCgROfiUYx+5Acnfqfs1J7pVLWRIkrCrivWGTN+2tGw9ZgRCu5rCDPE8zXhVN04WkIKOz/1ga3g2x2kLWOGKnnDG0poaj+4Z/Zp7MioB1zpGQzQbEjTDX4Hvd1HMlJPj0SpkGjDNxxzajgYxjlh6JUp2q0gOdJhqhDUia+z5ZskSS0yRlcuSO+V9YOf+L9jvHVfWU8PkgaGNyS3C3UabFGbK27kGPFRm1cD8l1oeZmIALHRo98oxIkX32OAIQnGxDtSYyjcUcpQVJiRxNs7Qawfg88NCiykOu4FPuB1jl4EY2vOCnAdYtert4T9mouNg2d9Oe1e2yitDE6r1N1fvx3//3/IODeQSsvwmJxFXXLo9591FSiCJZO1eamm61KSR1tdAdZAegBDAG3XBPfzbUYp+Z1BMj3APD5zeMo8NEO19GPGra8PoUHQcUXJ90Z/j2av7q5l7N6HcROpTC5dTYABQ0AjLRtg+M0ySxAlNjeMHBhgsCuQ7c4vJeR0RGNkyOBIpM3MRU5WAHwegTSSRbHusVcnZubl8EgdT8HqXfSAR2j7jDMcFjbLmkCaMRz8Zoan2i6Pjh/AMBOTk3p3wGNfBQnGCWEjiZddwfk+ROMZ5sA9zWB99wNAihGbTLJCd09zGpyuN7jBQDTmESfZgomnft7AtIJbusb67a2tirQgkJJAHo0H5FsjSdUbDQ2KwxmBS8Z3TroAQjlmyolpiFgpzcuQhOF7lgoCFxPNmr3erDkP2Fc+IHeNlfiuejgaQJAr+WFHwXryZPTAu4BrA/2fVIhAvpjY6M2MuzJIvIgt7++ZQ8efO/JTbpbQGW2kLFsIe2AX9obIgLNqxwStWD846ON0rIFVJZcE7rS3dbf3yudVJgldP7ie+i2lNjoaJ73sE5TaZlx7W7v2dbmjvYRoCAJF/q8YqiHRJPPxz0lGNBUWcUAsdGUjBOgiidxnpypGxv8I/jsbn5U1cWEWUgSmGTTeJ7k+91HybwziwyJ2FE96bZUDnIkAbhXMyU0oVjDHHQwl9mHnsCHBBcAXEz97mA05bs9srnV4Q/rBOZNcuwrWQz7/fXDPBrgkDDriwZUMGoByKThVGuiFb4tnde5hTkHbd1mz+bm59SY4u339pVtbx/GbI+YipIUgJmyQ5Jc1dplAod7GxNpXpKDRqxfmOpFGlJpSeL0dGPKes7Gxsatr9JvtYOaff/9A0lwyOT6sG6vZ1/bq1cvpYmO/A2TTNwzimTJGshM2g9+3RdNDXBtmVDyP1xfDLc31zd1UFYqRY0+shazPd3SNga4AbhPWUPgHPcA46/RsUl7PTtvz1/MKJaNjWMEPCIZmXv37tmNL2/YydMTktNBF4FYzPXHMHx2dsGePZ2R98f2NqOORZuaPGVnTp3VhAGAIJMnN27csJnXMwL8mH4ZHR3ThALrS2aQhZJM/paXVtWw5GDXoHhIqmm6bW6uBoOaqs3OzsiPAkD0yuWrGqWG6SemWpMY6ybhMgrT+qdJg0wP43FM6vjkDueC9kS9qr2bSpEgoQvssXlh8U1gOWUkxzM3P68DGcY2zz8xOmkjw6N6/O4BZqoztrA0a3vVXdve21KsJB7LqHe3ZtXdmk2On7Tr196x7maXpbvQ1/amATFSSUu9ao+ePLLqIU1eDJP3RKRmb/I9a5e1s7a6bjtMheFTEoA61g3rh59xTjDZxJoh9opJkssKKJmbfePNQE0CoVGcs8uXL9sH771vu1vbNj8357qomQykN+nMI03y/aMH9uLVK02xjY1xD/t1DjA9BGi7MDdvvaVemxw9YaV80RtdOy7Pw3sk5pDMRsaaAqqSFZcxUtMazeJG3TY3N2x+cUENvhRxiqYVezKbtu8efq8mgtg5jYbeM+fNxauX7Nr1a7awNGdf37wt49QTw+P2wTvv28TwmB1W62LdM7XB546gBp9VDHVzgM6LZ95b1Cf3khrgHk8MACgS+nQu4146mYytrK9K2geJHHwV8EKBzECTd3B4yD748OeSnPn665v2/DkgC2C5WX3vwN6/cNV+dv6SYrPLFDjQHJPhHysCoy9NixESgHverWRBDOB+pw3c87wk9/msNbu7pVs6NzenyTRi2JvZWRVn4tg0mtqjf/EXf6G9cu/+fXvy/KkV0LhvNm1+dtbGhkashqRbNmcf/+IjK7He0J/WNJwb6XnC2Wav6hzrMBjsZDGpcG0x7v13ZQCP3FR3RlNaxPueXEbA/fzSgn3z3X0bHR2xod6CrS4v6AwlR2NaKYIjNPeuXruqtf8ofHaAQO7//PycNbS3e6yUK9jPrl61M9OnBEwfJ5UTGffxs0SgQbAbNzaCXGHKkNfY2dsX2Au4jhdOBB9UeEP8kLZxj3JI3nsE7uuFvFX6K7a+uiLG/SB69RG4514HEJ38iZOWz6ezWQSGjEDsgf4+n2ZrOpuJhhUyORiJ/u73v7evbt6yw64eAfd8/l9//Kl9+O57lqo3ZMb+Y4x7WJexqIr3Nq7XnwJVOh8br0XM3+J/E58llYNflJnl8YboLdvS+poNjg5rEvLmrRs2/2bGVhcXrJzLWn+paP29sHbZ037OI5cjvWemYrvSduXKO3b67EXFAJiw3z38Vt4q6a5D21xatO31NREuRmjmq3sUpDAsJdnL7T0mczJ2cvqMzrtiT+FfzLiP+7zzOiXXVLwOPwbsJH/eCdyznohr1DMw7qlz0kWA+5LkLXAtKvf12UFt37768vf27d1btrIwK7mwk2dOWd/goNUbXcpdkbPZ2tzyaRqmtzY3Fd8gCiAZ+e6HH9mv/+hPrNI3IFb83NyC3bt7xzLdDdvcWFVcxTCVMwnWtQgJGfS4M4onSHdQ11VpworlC3CfsdOnzthbZ89pf5RKFbGxqflCdZtgw3ntyL1yLnWAyBIsuhhPjwBiYZ+2wOYAlUvjvgO4jwBZktV9XIxOxrjOWBcfH58rPjbJwGwzwV0MKJqPu25/yF0k0QeBqG5Pnz+zx0+fWF9/n0CB3/3j721+aSn4IbWnosnbRPyBzRj1pgNAKiZ+AMZcVsNrh8i4b5lsBwPB+Lmi6SD1RZSIak1XKfiTB7umNDERUI7aF8lXTdPmszZ5Ylyxe21lRXFmsK/fysWKbW9uWyFbsEsXL9no+AlNz/jUa1u2LK7/1vuJXcwAZHXuGwcWjwLIx8WriHkkf/8H9zrUqFRKzoBlWMs9ptiLK2urtra1JeAebxjyL6bUaeBubG2pboXQEEGlFvgUDD0BF8n3IsjpxEF8sg6FVcAW5vsoMeJsfbz3qPO8cU7eRx3p9VzwnZNEya5qevINJi55HyJCqimwb2+QRuG8ks59TZNnMO4nJyY0MZsE7t3HroNSn7hwieO/3dQ5mhYcyQlirROB0thIinEyCdJ1xse4r37AUg17OXnuJPemE9WcHJYE7+NrdQKE/xTo3rluWus0AnOJHKjzuX4IQoZwl2T+hic8Lr54YhHq4eAd47IgPgmpBs/hoSQgHz18qGlvpnCpAzS5i3JBAKk9h3OcChBY/o61muMHWfcmZD9LhjTsd9YCj4dcyOQjoD+fiRiQzHuSbPZ4bzkXYPfPzLwWRgR5hJjPOnYMIGlW67kk+UzE7zjjAN+pYSOIzGfgd8mL9BzdLukL2Q35Y/YZEYHPHfeYGsAJ3XMRYcI9E5Nb4LL7RxBLObtkvh6mZyJOpVnFI0xun2CLXh1RoiVei8jAjsBxXBs+/e9TBe4N42RCckSRNUO842d8DuGKYaL4KLu/3dB2/OaoYUOU/NLvhOmrCCYn41QyZ4+MccVHTVr5euFPlNzW9ehOeR2YdRzWpwy4hwGoDtgTZ5qIwPL/DPhvCCKx0RHZ7u3/9uvs78vXCPeYGAmArwk9TaG6Ikckc7fWFL8XPi9nXZzS6DxrdC9bUyaxrglEtERzm/cd1xhkPPf1SQkTQUaYayRyqLxR/b21Sdx+zrdyknh94t+J4NKKFf/j//S/ON0hdEBUQ0m30cdW3HjVF4cDR+nWaJfroyPdsRtMCiKV3y8kHTFY+bAvAEhcmgaQ3Bn46lm3kgUKZwfx+RmAfQT49fphrNKBbDrNnmTAZPLRMYD0ONIRtCe7YfW77Ag3hw0A+En3WaxvdbDZ5FH7yI28xM4eH2sBqAQuJFMAJtJi1VMoOVj08uUre/78pQr3/X10zkO3PJOVTj0AB0x3/mishrE4yfZsa5HxPd1DgEs+C8U+fwDSKObEPhdg74aL6vYEk8/4PSwirgZgi7qfGusOYyFi3dM4SAtULsLIRTYFt3HG6kkItjcFCjFau7vvCYKuEd0jGDEawQzj4hHpkNeA6zm5zj7suCABkdB54r13px2o0SEaN3uUawkbXwxtMUaCyRuSRKHDHyxXfF1mgqN28GDgZ4DzJCLnzp2z6ZMndW339veUjPaWK3bixISNDI/Y0NCQzb6esWfPntrNGzdkxMlm0sbs6bJcMWe5UlYSFLxfXp97A9joLtvO4CcYEIwydGfT3WI4c+hQlBDHAQ6Rs2DskGISsA4DJkjfYh4LuEepCEY3gQbwtWIFyd/AlAiySjIXrLt+Mh4N6BEvrei1pSff16ffYZ+2gmc0fj5suEkbCbNkXgDQA0MzJATJ7m/scLNGAe75Pf5d0hdI8tAACnIACn40U4LGG99zSKNvrc4pzSOKyDDq5KBC9EFwYFHwnYypvfEmQ5fQPOhksfE4dW1lvhXGSYNpENtDDb6ulNYrGrgAPCTRAK/IkBAnWKusCQxwVSWGUMmSpXAlrhF3AO6533xYrgn7FdYBMkdDQ4O6Nujga1JEDF2XlIG5PtA/EPw4ejVd4bqCK0oYKGDZV2/ezAow4/kFXmLwnUVOKqt9EhuoznZ3hqTHXdg73qwi+ZaME2aR1Zr1dFGg1RU+s5keq5SKNtjfa329FYH4GP1OTp60bLZk6xs7trS0Kmbw+ASeD2Nam8QhGgr3v72hkgPMAAAgAElEQVRna+vLNjI2bMVSQZq/Yuh2dduLF680lr2zve/sqFKvTGZPT79lFy9csomJCcWBNeReajVJ3NAQmZ4+GcxukULY130fGhzx64yOPQAdYFEwUsLJdn9vSyZ6xCZY7Xfu3FEz9dKlyzYBwzuLaSbMdr/+0ejFm1cBuA/jbULCNQbKfaXgZH+RAAYt5G5n6T958lDNZs4T77Q3xeKngQsjLJ8pWQMpgSZTATu2tDpn88uztra1IvkO6GNMYaHVWt8/tP3tAzs1ddp+/sEvbHdrx7bWNzQJRKyXEXW5aJtbm/bg8UMbnxgXGIwZrRqiDaZ7tpXw9A/0S3YLZjz7XJ4waralbACT0WrNtneQZXOADl1h7hn7E/NhpHAA3zkcokHt2bfesquXLtryypJAc5gugL80BnkfrAc07pnq4Fw6MTWlpJo9QRzlXsHeQZpmYmRMMa6V8AcpBJJ+6evrerqWrzMKg9EOxZPilTM53wCmmlm2mJdcTxp5kFSX3bt/z569eK69BfudBjOf/9rb1+zdD97Tnvrqi6+sundgEyPjMhodGxx2UNm6XdYsAuQ+J+2MngBYEENc1s0BaH3f1SXDcaSrNFWYy+g91Rp1y+SzYjjyniRL091jq2ubtru9rfOXxv8vP/lEWrJfffWlmnXEDj57bXfPfnH1ul08/ZafEUGOJY6Mt4q6BD2w9bMwytQu3uKklccqQHoaekz5AZIx/dHFvsqltS4ePnooZhP3EUkd/DQA6eJLoWn7Z3/2b3Ufb9++Y69mXyumy8Nj5pVNjk9YV/3Q+kple+/t62rWigGuMz3E1ARwnwQokwXnscA94L9YYzyZm9MixwdBoRa0U5nAALhnnXz74HubODFmA+W8gHvlL4rJTNUUdE4A3F+46GDtw4cPbWFhUf/GZ+azM5HBZ6ABcfXCJTs5OeXev5F1Hy6MFzsAwIGNE38eCocMU49ievuoLblqBO570LY/DriH4AHpIAncQ0YoFOywkJPG/frKkv3ut39rgwMex2GGIGHCOlWhzPrRuoXA4Vrr+XxWcX8AGam0S5GQM4ut2/R49jd/+1v78uYtAdrEXaZmfvPpr+yDt9+xRq1uGYgpwWBYXjtI3MUxun8FcN+5DpIgRwRtYiEqz4/lZRkgSuO+UrZif68trq9Y3/CQ7dUO7OtbN2zhzWtJJFWQhcjnrK9cNIgpEcfbPSDP3xcQ3exK2+Ur79qZty5YKp0RoPbg8Xe2u7tlqUbVVt+8tu2NdQfuh/tDTKLYprHXo2kIgHvrStvkyVN29vR5KyQ07h0ccP+fyJw6AuQkmG7Ozms3tpLAbvLnP/i+pavsXCcNpYY8LjLuxTRUnVQTcM/ZkivkLVcsW6M7awfNppX6+mQE/uUXv7fvv7llS3Mzls6nbXxq0orlsu3uO0mE2Ek8Gx4dlkQccUUeYWubmph854OP7Fe/+mMx+LPZvM3PzUsWLJfuso21Je0H7iXNYDTOmSAjxkHqAvbjfOFc3cOHhelVER+ydurkaTt95i01W/EtIcfQ5wunR2yQqdkoBnSQ2gjj/VpHCaZmwJaczdsCv9p3R9cwgLDHMe7598549WPgYRLoTQIA8ftkAyHeO52ZASCKOYwAe2fiOOkGyRU1Z7uVFzx78cIePXokOS3kwP7v/+evVRdA5MHXI9a5IjaFuNR6z0eAsDhV4vU/sdxzJwfgI8sygkh6Do2iOOEmWTPEz0YsIp90yYsugXKUMzIvbzY1JTU9PWXlfFG5CQSggd5+qxTLtr62brl0xi5fumonpk6KsKTp8X8lcB/QLZ3JujdhCSQB4eS97NyX7fXSPowdoqCu83pGBrrhuiDjtbS6qskw9hJ5DHEXnAHgnlzeAXOvdVoNoWAK65Poey02MDkZuT+fn9qBupZYTi3kRBjT4/k3xfhgPAtw788NHuPMZep5gHvuGwRBwHvVdOSye/s2N/dGXkeaksRXr9G0of5+ScwODw56LSdCFjWkqw0kv44AgnETBpAwCVT70k5I6STAaX+OyIB3GSIHRDtk90L1FhOXSDzQ84b9Hyc7o7RN63WD0bY/rq257WslaHMHSYzYSGjv64S+vS+cI9fgyPWIfQ0tnTZ5IdkkiGsvrrtksyAZH5Jx5Tjg3sHFNnDfbgR4LOSLZgxkhW/u3NGaAm/o60Uu1Cfl4zxKwCk936Ee3t1VvesT+/g+4h/p0q3x2VkVmgKv1SQJhZxaBMWpQyLjOn6OztioZv3iotY5a5c9EuWgIngc9wvPwePcu3JLBGJNBA8PO3Gwg4zorHb/HfAb9+GEZOJYZZTI6YzRXMP4OyIhS+rNQfRIZHY/wkyruUCA8evdXq/xfiWB+Qg4J4HxeG3i4yMIH8mt/DuPj8B9PJMiVtLKB1ux0ol/cSsmyRatnlucNgm+Ti6ScxTol9dR+Equ3Qhoe64cwLvguySJUSY/Es2GSMqM5F3eQ9L0NWrdA4DzffI6JmXZ2ms76XvgR6U3DqK3aPs+6BolzWgDoTp5zb1x4VSIGO31HuIeTzSznHQX3mHCfyGek0n9fXA69poI7UESqjMPSMbHeK0dK43SoT8MM13/8//6vwVhLx/NUHde45/eidMISQ/SNq4HxYbyfMJZE2gZrq65uSYXLbKcYf4oURNY35bLAYzY3oEdRffY5XPkeBXY7mLcNx1c6e7xApugwXuSbjnAvTqIngBHUCt2UH1MiIMRaQ8fRwFwj2PUGuWQuSXajTWBvm6+6YcpCSbJRW9vxZnzWgyM5zsDl6QV4JW+AcA6oP2zZ89tb5fpggO9JgXEyMCgnZ6ctPGhYbHcMReT2dP+vvSskc8gEYaNwnWMztQC6CQB41eEz+EGDy55o0MzskTYLwL0U9JpdB39QNcEWI2HN40DgNVSuaVXx33a3gKwRxZn07a2fbT1ABmPoOcfO4URuG9taw5XFQ7O0ogyRy0JwWiMEZMl3lIY2XYAxxPTWOi256sAdJwFzoQEf2KQUUMpalQFF/E4iYG5KM0OwCgSGoK5Ehlr2vDQsExEMdLjQHjx/Lk9ePDAbt28IekSgoykVrrMCpWCpQE5JNUUfAxYw6HJoPXWk7ZSuWh9fWU3/9HnouGDXEzWCwSNhiLD0FABAmM3jXlQFQCJANzjwH2tIZklNnSZQzSf133ys94DA8DQ/kHVVtfWNAGBmWm5XBHTBtY9bHPJPASzJDW0FGTc8NEliAiizgqMAcqZNc60j51csfsPDlqmluwdja7B+IbtHgA3rjuvGce52JsEJ/YMIDXXPnZPk9eOgx0wmv1HN5yuP8kDib6eU3EnJrU+Rtbay6HxI1f74G0QDcVinQMYhYnnYVfDlpaXBCDTjAIcl/TFBjrac1pjHMJIp+RLjMl1W3faC29iQjTGFmOhgVa662nzfmHxweqn2UIzh/2IHMnbP7uukb2F+QWNB6PIKiakkut9FTCxGSY9N4HFKDcz3t5thVJeptFsXwBYjVypa9sdNOIAqV332eVHHGCqVw+lz41QLGCxA/d56+tFC77XBvr6Fc/GxqcsmynZ7m7d1te3ZBw9NDxi4+MTAmZZK3Nzs/bdd/ftwcNvrdxbsr7+smVzyNuUBdZmswWbX1y2+/e/s8Yh8l5l6+sdVLGNvBceDSRhnAmPHgOULQhsR1/e5bKQH8PfAcYA96QhHXjveLsUlorxBuAswP26bW9v2Ju51/b06RMZal44f9FGRsctnyvKc0IUceeAerKpJiL3xZtsfvY5qMU0AIxM2bGoQIA94TGH5Ozbb+85cM5+LFdsamrSpqZOKqZX96uWRtdYQe7QNrZX7dXsU1tcnbODw301imCayPcEuYG9mhUyBXv/3Z/bu9ffFzt9ZXFRY5nEKtYW0x8PHz+SMe3QyLDtHewpFpME06QCoOa84B7wPQBHK+mjSCsUbGRkRIwujAi5djBN2Q/Ig4jhQDIl7b+a9qaMxwpFGx8dtb5KWXr9PF4AH7FGkz2wZnyvct2y+ZwNj4zKDJf/5p7SUAS4H+kbtqmxCRkye7J7qByCBtf29pZej8YfzUaZUMG8COia7o9MtKu2srpqSyvLKnoZMyceY0qJLNitO7cFOHPWM1XGPuJ3r169YtfffcdevnppX395S9cHU+b333nXBnv7HGDYdz8A/rC+tPdaWra+RiTRIjwCGRwpV6nZubm+rpih4i/dY4fIaiG9lM3Y7Ny8zbye9YmUAL46cN+08bEx+/jTT3WtvkDGYGHBhocB7s1qO7v26Xvv2/SJyVbCq/HQFoAf9CWj1moiZ3Ot/SDlkigQOCelc5tKSaYPrwI1OcijKCyyPbZf37cHDx9KIxzgknvL+9LkHMBYsynj7D/90z/VdaSxvbK6pkKNcwzz8JHBIQEro0NDduXCBX3PWSed9yBZ4UBUe2rzuEKzMw31JDVOPag9bDXFBLwy0zJN5r5jVkwz5+XMK3v45JFNTIxauZC3pYU529vd1vQKsYR4Rl6E0SFa3EzPIY23uDivfI8c8A2yOeEMwt/j8oVLNjl+QsC4NERjQdJicgaWTaKhEsEBzq4IyJIbu9QSwGVVE1OsH0n0xNHYMJUWp8bW1jZ0lmDI3JXPW1exYL39fbY4P2uf/eEfrLectxKSJ0hmJAy1xKRHPjCQbMjPOMuGBgett1JWbqLzXp8BEM99U37727+3G1/flowPuWx/pdf+6JNf2fWrP7Nm9TBMwrgsZswn4zSUgMwWXhEAidiMOw7ISI4DJ1mHYREIKKBhG4o/cgeAe5pQzVS3GOLEgYW1VesdHrCDet1u375lMy+f2cbaspU5n3JZq5QKiocAT+zj3eq+bWwiPce+yNrlqw7c85yA2U+eP7S1jVVLW91W38zY9vqqiBiDg7BLXbrTPyZyLnXb3IYI0mOT06ft7FvnLd+dtVTDJ0qJSz4RHNhnIoO02W2xANT1/AkW5Y8B9z4K7ffQA5aLesYvJzF5TSYwsU5sXhLZI493Vm+/pXIF28EAs1IWcH/z5hf25Lu7NvPiiQgrw+OjlsXsGw+nmgyy7OBgz4ZHBq1Q5OdMLHXbi5cztr22bW+//wv7+JNfW1//gBicMzMv7cH331kx1y3pKl5bcYWLafgW5XWWIX1HjkwNNDQwYFsbG1ZnghVCS09OEw0np05Zlr2ZK4qJTZ6m9jzEkxAnXSbOyV5adi0j1zCx2zr7g/RMC4Dw63ZkG/8EAOep+FE972T86vy3JLgRC/J4f5K/F0FG+U0ldIUltRDLnhBTI0BOHksj+9XMK3vy5IkmwCYmJ+1//z/+T9vc3LESDTumJuou80Y+wldkbWt9kEcH4CIJKqkeEGsTQL5bxCAavBE4jqBD/AzUzxHcooZ1GRdAVoBil52jpgZY9kvfsNr+gY2NDsu0nboEoJjnx+ycJs3aMtJV3ZqqBLgX474TXE1cxGTTL96nzrPFgZgApLVQSb+nP/Y7P3iOJLgsgIgY6diEADlWU3e38rc38/MUqvKGIW6RgyHZiewt8bdYxpi3PV3sKVBDZy77IzLuOS/ImcFfkox7/p1rBiDK83AforQp14McS94/ePyFOpnXiMC9iEh4qEhOh8Z7Q3nh4sKCrS4vWxpiEKQt/NsqFZsYG7XRkRFn3Afih8SpSJqS0qmteP7DyRXfb+19F9d+53XW4wKuoL2jsyF6FPhzdALauodhP8f13D6eks06h7kiQOtSHe19HaVBHOBzZvCRRo6wlsjwbb/zJOh2bPxu9d/akjydnyEJRkbwPvmY477vjEG+mJNRLaoVuDSHYsL6ut3/5q5qS+p6/Pk4M9VkC3sjSmX7lPyh9jW5N1/UFPI8Qzon1OORQU0egg9a9JuMsjisRb7nM0a8IH6e5Gel+cRajka1IqgFEDqC0xFk57+jiS7gPfUS65kaIwmax2sUXy/WTknmf/Ix5H2xWRPBfidutqda2sC9S1mRawpYjvlrmJRPSg9rfwfpm2Qcjc2IZCMvvp/4O/8vZW/WG/mZpfmdYEQwgsF9SzKZO5OZKaWkKqlKKqlKqqpud9sYb4AvDMNXvvB44AvbY8NzYQwM+NZfw7C/waANGAPY0x50V9eiXcpVuTCT+76vQTKM33PeE/EyRKnLFCgyGdv//y7nPec5z3lOvC7Got12xPOj+iYUDLgPMBsnWUbCKa9eiKRt2pfN6z5vF+N8i8RD+znQPkf5eZgnXUTKbJIP8O0S2J5hhfHa9j0VSYJmoi7Z43y/5QmPuFbZkzZ/69yeToN3kU2JpKHbrlbfAbArxfnRbzOThI6GwHq/tBVD/glsT9fV7NnSGv98fQZxPgf3dZkZC19b/X/8l/9zA53nAFP5qUWnLIWDesqip7IXJD/0t1JJAZAD8Xu2uwODHLkYpBUcEIRtCQMIcASQBKB+fWPVNjbWbG8PhjqNjg5VLq+GJE410EGv94CNmjqjayNFKUgTuCdWjWt0sJ4DC6DUM80ekQMeSvtJgLSzwxVooS1P09tUNsZneTmQa3p5YARQ5sCSkhnq3u5g/vq6l/gsLa1If7he9yAWP+XGlSt2b3LSRgcHrIKUxtmZHezti8VCQ0Wcnc2NDYGL0lsGeAWsThnhYDx4uQ8OgrMCQ4ZHh07SoXIJAG9Sy09f6DCNNJsq5SMh0NXl0j+8jrJp6cxLj+lQ5fUYagEvKlHMmhUF2z5WI6BX879odJrmLi8t0UHc0Cb1ZqIR0LsD3lzgIr0gKJOkLuSwOkvWde697KZZepUO4ABhYDMi5XDr5i0dQpT08t4cwrCAeWygr1/z+fz5c3vw4Fvp25NI0WHO2it1iCHBGJNIkRyKArAUGCQGNiD24FCfgHut2YI3LGKtowWoJBMH5fGJGPcCVUggNdATZILYV2WrH8EqRiedhkNFNS6C2UT2OIB7HQcdXuZFcM9j0mQjuC/436PEKDK0umY1zSCz7M41+5gkQzQ9gR0ZjhTrXGVfqY8DBy+JD9Ykhl8HIsB9qvaI6hcOA5ITgMxcJ44kTkBkiMOgs38ik7m1QxNPT1JRpqfgoJ+SfoK5VCUjJyK037z5Cms22PiMB7IVSsylIITVUj+F6b1uaxur0kBe3VjzxrwFk/4dhyMg3MrKkgcRyF6pSSUNfp2VopIt9PDN5RacWeCVRowDYwmbAFCSJB3JPNYxRnny1qRswOrKmpIxjLkcnEKHA/cbG9pTzCEVHVwDSTLGqdQJ475q3TB0Sq7HDpDMY2JTCthwCS7JkCIDhizAWcOODrwBs3uvBZsYH7WBfsBx16VD8x6gdWrqTWs0SJYMWLEIcEfV02nTfsK02trasOXlBUnGLK0u+NouoLVfsr4+yrIHZYdgd9Fodnx8wk6PT6VXj4RMaKDD7Hnw4IFYFNwvfTtIqFEhQlNY5gIpIt4Lxgf3SCLFEz6ndriPBBCVSCSRtuz1zLSaaNIo6c7UXbt0aVyMewzL2akD9y0wlkQblU+JOZZsC4kraegDNMIAUxko1+CSZcwtQDNrnyQLj9MT4MaNG56sBkRslASw1QXULwm4B8C3IjI7S7a9t68eK2j5n9YbVumo2MQ4DYKr6l+CTjXrQuWrjRMlJmbnF2xweEAyQLwH7BbkSah04XdsFOfSHr0tDo4EcpO4UXDd16ckAAAVADd2BAAfx4I9HdqU0fhbfVLOztTc9/4bbyrRtrOzJTkpziPWukuRdapfA8xmAs6evh4bGRlzyblGQyX6fAbJ+mtjV+zKpQndo87L+olrpzarcQpKZDcTcgkEcftwZqUUqK2urdnW7raAezIrAMswrNnX3zx8oGQiACznFfYZpvTPfvYzu/fmG2JTf/PFlwosb12/IeC+t0ZFRkHVKJwsYh+K8eDMFfVBSPKAxKAt8J7pPJPtBlQi2GFPwrY/4XlF+r1U7PXcnM3NLzTBspXlZT9POmhgedU+/PBDfd6nn34qEAtbJ4b98ZH99Ue/ssuXLp1jzDrjsRWO5b83HbsilXWJ4ZIcRmeNeQKf835nd1+JaAX1Cbgv1zrtoH5gj548UdUR2rvYYZJUoauLPSHB/Zd/8Zd2sLdnf/rDH0VMIIHFWFGd1k+JdVeX3bp+3e5OTVknZwJ+FGPqYbDGFF39iwLQiwCwliOdgmjpzhasfuZ+WwF/BdmoOg2bu5U0efbiO2k8U6XSV+u2xcU59daAjcrFVDprlNDZpUsTAu6x319+/YWtrC5apVq24/0jm3k1Y1Wajff0Wi/A/Rv3E3DvJeCe/25NiIDDNpZhzBa+i9sVZyd5kHomwEaEC/WJ4oxzmEG+p04A7/dHs2/0nFk7BeShenutf7DfZl+/tE//9DvrogdPrSJ9aID7/DMoT48+TN5s3X2efqRjJBXmax9/jx49rMkvv/jKnj57lhqRNtR/5+OPfmVvv3FfxWj4sJKDFFrsAL7jHEqvuI+eSSDlgfhFYIz7da0A0W/AyQny01JZOv8mMBLjnodpQD00rCqL5fV1Me6PT08lP/Ua4H59xarlDuuvddpgf596rEByIX7Y2N60peUVK5arVu3qs7feed9u3b4jNXT6ZrCGFpZnrbNwantry3awjVQOfWJqSkJxfjjTC/mdDu91U2/Y1Ws37e6dN61CtQL7zpw8FCBeBJAxRzEeTaAwx1aywPJHQchmlWvS6m6TnorPFDCb7BzAPedYF/1GEnC/T6K8t8cOkbP77Pf28ukDm599aUMjnM19Glsq2BqFkpU7KkoYd/dU7fB439bXV2X38F1XVrbszt379smv/8JGR8d0Pq6sLtmjhw8E3JNQUXPcgwPr7nGJKIgtEIVqkiQE3F+TjZaefkpAFToqdg3G/Y3b8glrlS4b6B2QcZb8YraGFFekiNa5Si2QLn7/IVDtojX65/ztorm9yKbl83ERKJA/rgZ9zeSas4uxIsjIaZ+l/SF7ynosdgi4f/LdE/Uxmbx92/63//3/sINDGq2bS4hKxiKx49tuTJWvCXQLYKNJ5kkyg/i9kCQ4D1jbobXMvUaCys9ST/rOzLxWogjfDWIbRBxeQ4yv10iK8NSODw4l4XVr8pZii4PdPZ3jE2Pj1tPVY5traN4XbGpySsA9VeO0P8jHPfZVE6RtY2O3z2MwKJX0amUcvwfc5/P4o2AP8SIYRzR+FTPZY1x8llczMzqHkcqhAoLEOT6MepMdHVtvv7Mv8Yvl1zP/9GZByoN+aCS7eD1Sh0lbPKRBiM14XsQjks1MTUB5LOQZ8B0d03C1Ab4A9/HveQ5jTsWn2MKGfGLd1lZXbX52VsoA7Ef41PS0QX3gyuXLzsnzpmvJeEe/wcxnaU+AtVcWBds+JarabaTWo4uU+XkhTKhNeiQj/MXbfx/Ai3fya/O14n+LBratOW6dp+GzxM92kC+A33yN/dBaaQJv/whw3zwXMubuRYBk6z7aDpAmseA8cJ8goOA9KuYG53n5/Llkz1gDxOBiw2fN4b2vpCeWGC9i4kjCClSPJHWyvjE/LAv1XBOW5RWgIe3KtbOGWXtcQ8x7gPQ812Pe42ZzWsZVMVqSgGJOhENkUjFBNPSKwvMNk9tttXCQTDnE1URa8tXt9iTsQdg+ri+a4ebM90hKaHtAPEsVdbFW3Bd0pn8w9nnPOKu5Bt0XShLNRrO+JtsB/1hrwV6X3UnJjeZYkHRLlaDCMJKcD/59e6LtIruaA9ax5oLwGYB4/tN9Zfd9neSN/+WytAHct+9hvW+qcpbdqx+fr0BKazr2UOCGuv/sPMh9pvxMzVnysv95H4v4PTZxGMi2RG5gqO37jv0gfDSrMPZ5OZ+Y8zFgzbYSPHEdIoceOO7qWLrvt/jWuOXnmsjAbsPwepRk/Gf/7T9n6MOPbmYhPeHpjBIugpJ3vgkSfAN1ilkH+MOiBrSnCR7AF0AIBoBScYBGWKCAY4D0AGfLK4u2vb1pO9tbDtwXAVlhXDhQD9OeAMVJZDgzQfzxG5AOkgYQIJ5FU9QCdbY6i4fSwgReJ8PZMtg+Y7wnmyXKcsL5i6RELEgF/9IBi+9O29tF6mZfgP3s7LwAfIB85rKn25vMAtiPDg9ajUqFpOuozXVwqBIf5IP4CSATILaqAQ5dG4lJROJicGBAAZSai+3TWZ7GoX7Au8OXaTCJoe+JjADzJZ8gfV/KedE/7JBQyMlpw47Rzk8NgGRoEnNMi1O6XKn8Oys/ai0UP1i1GIMy72Q5L6dMX/54yp7H4ZSVa7rkQ1EaakrOnFCe7P0J3Hg7SIVRGx0dsYEBwEPXb6diAUBzaHhIrICJ8cteJrq7m8rGuxTEUkbFWBLIPPvumbS8v/n6q1YjVDKTnSWxKnG+PPsLKA6g54mkCL5Vij7QI61GmL0kmDqRyiExouSWg3OMOeA8jGgGBeAeaQ8CHxj3h1Ro7LtuPZlsmBgwwTyx4jrWMFzZPwAosFspix2gQWSxJOAMqRQlXhI7G9Y0VRM0/2IPclggQcM6x4C4fhgJIp9XxptS1TjEfB/v+f0fnXcQdbjzXMZKslQ05E2OpqFHStLC2SFaS2k96QBUY2E0f/cSWNxhlbLLG3G4EKQ4m98NWBMoSHuPKgRvwNeqJhHzXsB90XWvDw9tdm7GFgQ6L9nq5qqcBRpNj4yOWF9fryosaIKJZIokaTpc1gCgMq7Rq32KLl1EgynJH6XeHaen2ntiOKvCKIGoHchuFLza4IgqIiotAgCKZJwbXACZzirBUF1AE9IfrCGXZ6LkECAZZrX3lSCJ4RVD3hRH+7tQks3A+B/sHlrjxJs2A9a8ce+umPYnrI/9PTkTNP8CuO/rG7Oe7kErljrF/nEnyxuhYIeXVxasXuf+tmxu4bVtbK2pYSt7AYmF0dFxGxuf0Dqenp61/b1DseGuXblu165dE8jH9RFETE9P25effy4r8Ovf/Mau37ghLVx3CLOxUULU+yB4H5FjW1ueEwjIeGxtrdmz59/Jebx16wvb5/oAACAASURBVJYalyGBQfKhfsxa9nUT7AU55zQdTSXf3lDZOTnYM8aW0n3kYQCtYRKyRkgsBOgRrCf0sKlSYkPS54KmfLz2qH5gmzurtrg8I+AeNrNYosholapinR0fnljHWdGGB4dT2X+39bPH0WQeGrC+/h41/yYJQsIUkB5mC+8BiI+DzHv6GWySu4nmO+zhnp6aehjE87ABBI/YA9YhzoAktHAA684yj4ZkpY6SAnMC6u3NDVWYEFACOBP0se44P//vv/03Oo8GJd824sA+shQDA2LI02Ph0sCIDfUO6B6VNESLPFXN+Fr1ZtXhhDEfrUo+IHWc+mNbThUyNFGtdNeUnOvq7lY1Aox7Eqkc2kpgHB6q1PuDX3xok1O3lSR6/M0D4YqTN2/ZBz9z4F52+LBu21vb3kA7VQVg+5QIPHNZHAH3nifWt4D7OgylLfkoAPcNEj+sIex9V9WmZ2ZscXGpCQAs0Q/h6Ejg1o2bN+3dd9/VWc1Zw1nFuUDVRPHszP7JJ7+24UE/x8Kxbwfuk5fWOkdTbxCx+5oOrFJWDtKoSX3DdvcP9FN6yAD4auhatt2DXXv49LGX2ndVBSQA3Etu5Qywu1NVMx//8ldKVnz1xZeyOawH9vPzZ8+shgZpX7+9c/8tm7x5Q8H9eeDeK+lgkv8QcN8MBtKdNZ1zgbheHaNE7ElD149UDicoVQRdPTX1PqCa5/Xsa1+vlS5VCh0cUe3g/ZY6y10C7i9PXLN7d+9rjL/48jNbW1+2alenGgFOP582JG4G+wesp6vL3rp3325cva415A72eZYt0jEB3OfBtnzJBMDkAbcY9+p/AEBjSgKjHxwBmcYBUMKKtrq+IXCHOQS4t66q9Q70qgHr119+al2dReuudlqRHgzNKjlne0pmMbErsdUk3m7evKGknHzpZnDqgSAr5sGDhzb96rWdNDpkczlxP/j5B3b/7huGbRCTPPn+2GpfYy0py/N85e8DazmwofFpwgfZI02N7Qy4p3n2UQD3BStAHBgYtGJX1VY2N21gZESVPr/73d/Z0uK8ra8uWrFxaqMDPTY+NqIkcNhL5L5WVtes2tVt5UqPvf3O+3Zj8o6ko6rdXfboySN7NfvczuhPQjL/5MgG+nvks0sNJFW1+Tl5ZhsbO2pQe+PmbXvr/k+shp3XOLk0Zs4QvAjwiTuPpr/n/OMLGGTN54uAk8KZZqVQi3nankCJ6wjgvord6+23Yle37VON0tsjZvAf//Q7e/70ge1srdrNWzdVYcfZcUYzXypmztCGJQAjwX1kW1vrSv7gu56dlezq1Vv2y199YmOXJnT/27tbAu4bZ4eqXlhdWxXoMzZ+SevO+7SsKnGMv0Nz2mpnRWAlvop07AudSozcuX1P/j4Nzwf7kS4qyM+4CLj3io3Wumof+wA72v9+bnzbEiHt67fdZuWPX/S+OVCQA3vtf1eMmVcepx5zsgohEZLOzgDUAIVfvp62hw8fWKWrYrfv3rF/9Td/Y+vr26qY835kVKs7GcX3fOv8/UHg3rUGmkz5y+OXnbRAFYbIeBB8nMHJZ4hokfTYp1+9svn5eVXDI5tEMpTnUeGk/V/0ij7uicrny5fHxfqmVw1xH8n23lqPba1viXl+7co1u3L1mhU7K/KHFLtng96eLPmhuY2x5z28Iu37yZ0fWi8/NMdxPrDkHJtwghzf+wd79vLVK90wVYNUsFAVwdVzLhO/I2WkeEysZQcOAc7xaSAkcD3gK96Y1mNg/IfQ9GYu2G+BWyhekizxkZ6Df0tMxbmtKq9ku9G4x+flLMcXgrzB2DMkqB5ALHrx/LnOxCKJWzNJyAVwr55mTeBetMJI1TeH6sJ5yMD7fL03z5A2cF/z3SQNOpYQ7xv7x+UFo/FmAPs+tx7PfL+xrT+m/7f9zPbGBcm/3D+JfZTb7nZb0Q7ENz/3ggRUbhvyz2kH7sP+nAMg2/ZD6zWOtYQ2vM+vxz34epvr67a7TS8mHxDFwfmxnJqtezIazMi1w7EjSvRozeKzQ/R0wFZ9vYolnQ8w74MhH5VCsYZD1snJhd6Pwdc5WAo4ogP3EMW4Hz4zj1H5u8cOfm1hBxQfJ3WMIDDmdj9PyAS2JowszXeQDM/ZyeyxYL2HFArvHSz52H+BF7aA+wS+isQEcJ/06o+dEOrEYSdWCLTXfYOrOvEz4gLwVcZaPSNT1ZkA8ugnmCqA2BMCwSGLaA5dX146/MxRwgmdDNtcwe2uXFYX4w+ltFbCwiPJ5dX+ofIQY92KwwM3zhpOtyfxks8DUYNr5gNinuLMCuC/iWmm94ixjnXU7gOJWpJikDwJ17If5/ta5L5Avsebc5qqERgMNSBmX2S9VWLNRUKjNR7R49T98Hic+w2ZJye4o7ZQ0/4SHpYl0tptTvNa/+l/8981WvqcaTKStIwCqTQAnaWKg4kVB+/VkFHv6obBmVu+cPgpUBD970qnsuw07kTvfn5hzpaWFmxza12gEMFWgPTuHDjTHueOsl+YGoCOPIfHnZmeSZmcRRftFuDnXa75bmV9Wsx837AcCGySYMs4I5yB9qHxbBdOZsk3ANmwlBDYQa94G73qRZtfWBSIf3yMTEVFOtdIt1DCjS6pQDmuW9TuhiQpdAjvuZY8zo8WF8EpDWvrJwJ3GOcrExN2ZeJKkp/YUJPLtbVVVTfAnAuGar7QGe9KxRtYCEQD2D2gISMOOGA8UjvunHvjH2fye/MHB0FDsz4OQR4XGKvF2pKvUfYnjWWug+/lU84MBDj0BEPKFCFNQYaJZE4yxF5m5DrEgMqwE4dG0Pl3+SVpypddl40ssRIgh7Bx9xSs0TQRdiwl4oAOsDN5DSxppC5wFinnpTkLDfq+/vobm55+qYaxBLowV9jsx2feBIix9WbFZ0oiqd8C66XEei5bfx8abBhYYuyqnFAZbDWKQ78eZ4wKDzKwBSt1eENagmJ+smlgSqPBCoObZp+13h45ea7hXhQ7GV31S2Njtrq6ZnNz85ovAFoYLciywNBn3LhfgD8cM/pOMDY0tmSfRFNaMcKyRjXeuMPBPWnDcf9HblCQyuB3GofiAIp5nqRsQtJGYCblsknT17Xe3FDxHc9Xs+I4uCThkLKLqaN6ggia1T1izBGJpb1bDlujtacMio8RoERqfAl4QVPG+cV5W1xZsKW1JVteW9YeR0pkAmZmX689efJYrGbZJ1jXlH+rx0VqvMuYMMdVGPY9qZFUQfcZTAEdkKm5NKC6GoU2Cra6suo9DDzFm8Be18MLZgEH/9DosNa9kobdXba5vamGnodH+wJQOcgYVCUxcaIVKPtBiWSZVyeg231q+3sHtre9q3VHY1r2zdWJK+qrIdazymCPrNBAg3/URkcBz2l4VbXOqjtNMEGxs4DaC4tzdnp2bLt79FKYt8XleVtZXtI+oIntxMQ1u3FzUoD5N18/tO+ePtMambx5W42habDMF3ZzYZ699lSA792792xsfNzlGggCpWdPma+fG7AaI+nDWM9Of6cmiwziysqiPXn6WK+bnJy0mzcnrb8ffU8a5iJH5aWtke2HLgpo770CfE/yWgIsGPxr62u2vLQoeTeSFQBcN2/eFHM9EoWRtHaWeFljH4EqQdZJ49jWt5ZtfuGVbe2sW/3sWKXpUlQv0vuiavWjU6uUq5L2mRi7rMAM+Tdkg2Ahci6wZ2kWCsCE/JISYzq8q7LDAPfoSgL4EjgxNttbW7pOEg1DQwO2t4uk0JYALXTMCeBYG6w7GF9yftVUnV4gVZeS4MwUi39HVTJXr1/VWYNNASAH1MUGfPb551p7lN8rAV9FMueS9hQyKrtb23Zt7Jr1o6GcfADOL9Yca11sFM6AVCoazL44S2QLlBTr0D7Y3N4Wqx5bCLOQJrAA92jcIyPCOcSZSfIbdu1HH31kd998w/74hz/Yw6+/UZLyjbv31HSXRsAAtJTjcwb19ZKI625ei5zCVDV2EXB/ekyQs6EEewf7AwkrAP5ShxjrL1+9VhPNcBph3LPOkJYhwfTGG28oUYwsmwMfRVWCVYsd9k9+/VvJk0jySpWEKXjKAk6xfjO0Aoapgpnkeauhe6ooFHxfohFpQ0lFARUw7mHCcMZ2lW17b8sePvFrAbinSiNkoXhfpCm47l9++JH8jGdPnzZlCKl2efr4sZIwMJvf+8lP7M7t21YiwDjHuA/gPgLHaGDm93IuuJSlSPIzScpAPoPaaSNZRuO/U0nlSDbHzpzBWO20B48fSGaKpHy5ULTFhTk7OT20swIOOfYF1ikJlEm7ffue9sNnX3xmm1urVqtV1Avh2dNnkgUYHhyS3vLbb75lt67f1DpOdPAU2/okCHCVNEoLSIjfAyzNASX5KAlU54zBzrKZmsG3KglL6jWyur6uMwWgulTrtkaNqpeyLczP2HdPHlilVLAydu30RHY+gjzeS82Rk44xto2E3tTUbZ3b7CsBQ/Q8KNM7xxt1f/XV1/bi5Usrlrvk53R2lO39n79vb0zdVXUKFRTRN+TPBe7bAYxz/w6R6fRHrYNUmRnxhR7qcJAAu0cFAuPR09dvxWrV1nZ2bFDAfd3+9t/+G1tcmLflhVkr2alduTxiV8ZJSiPrxJgc2vbujuQF0bg/bZTsVx//pU3deRPtJTWFf/DoW3s188KO9rZs4eUza9QPbXR0SM0Y0boHTPaA/VQyJKvrW0aRzltv/8R+/vNfSCqn6ML/51iCPzYOuteUyMyfF2siB2zOgWAqHG5VrLYDDRGvaAhTEokxhNjSWeywanefFdGTPzNn3NePBNy/fPbQDg927fq1CckuwnxDKufwCEIKDeNJwiFfQNDpmvUnJw3DRRkdvWwfffSJTUxcVXzGY08fP7K9PXqxUFG8pvnkrNja3lRyHMY952fBqOYsW7WzrN4Uh+rPwgYr2ZVrN+3e1Bt6nHU5ODAk2UE1dUv20O2EV/N6UfH5REY70JePdQ6stc/BPzZ3TbgjAvkfeMEPAWw8/SLwQPFqAlZSmiwD7t1G8i32e+PM5hbmlazmrJy6O2V/+uwze/zkmRI8nN9iQCrm9C+vVk32NyNP5dej3xMzlOdDdrp9+7Z8StZUEHMCUHMGt8shAdq/fv1aPjLzhhQf1xr9YfDFjo8PVK0FYWB4BDJDQT17qOS9M3nbBvsGbGNtQ1XpY6Njdv36Tevq7jEEq2K+m/eQ7isH5y6aini8Cdwnm5O/TzvYnIOp8Z7n9qWfWs5AV48cTHiH+s9x3r+en9Xv9BnqRIIXu99RELGIPnj9A/36m6pXEpij+AIyEIl9XltFqcC1xxlfxpq4LIB5kTBqNcXDEVuIsIZvdHSk91BvMjX49N5DxNHEhzyH2IBKZ68Ihr9wIt/k6dMnBiWL3i9IxtGbaGJszK5MXFZin/IwYnTZMaV7E1ieqqd+dP+ktZ+zhPM1Gegx/k0zmcVYZyS/HEiL1+YgV9jF+HnRWX3Rnm8HymOPxmfkwG/smdwWxN9y25J/dmzEwNMuGqf21170/u33H9d37rOSTytZYQHDxD2QNyGWnso3x3/WT74PD5zEl8hNce9gCy4F441QsbhgfuAGJLOlFZ8SepJzLnWmvE5YnfNVl9G0lHUYkqjByG++byJpBqO8ZZ98NNob1bpddJAYjAFwO+Y+xyLyfZxjE3GvAcLmdvsiu+DxYSI/Jl8uQOUmC749UdqWuMptVj6fmoMMvOaa2dNRiRDVCK4E4N85OSZirJAwC9A7sMUgB19k3/K1lvsW4ZvFdbWD4PHc3H/JfeIfssn5Gch5JcxDpDdPzOQYUp5gaR9/Pj/GP+5XPm6qAoj3yeey3Ubke/2HzoXcZ2+ORXamtq+bdrsTj0dVBHPqwD3KIGciwnHOCo+RbLvb7PbzLda61v1//T/8i0ZolcdCaoKtaQ8CtEinG632Ti+vCaAEcClKFp3N6GArID3SA4CFgJ0YfsApMr97+8jq0MRiR6xlNYGC/Spde9jm/s1GhYmvDrwhpxPsgazMVFIklLQmhrbvHaepBDAZJTYwEaLZgZrSKkngskBeuuvdlX1M0Ax1sAyJHDKLALIA9RzCi0vLtrCITjrMpzMdhjiqgEFIp8DElh5/kibh+hgfDmnYsFQocJXRvIMDVRmYalXABIH0zRs3pEW7tLSocjYAQsYVgNYb3O5LXx/NasCpWq1kPT0Au30Cbb3hDSxamNnHAu3VTo7ybknmkAkkG+tAc9PIpcpCMRITEBmBds6o12IS4EQDXGc1cJ+eVABYS4EvrFjA1qQnroxlKuOOeYN9A9ObhniAmsF8BVTwigo0ddGGTwb6jGZHw3IyYdzD9MBZBPBnPnns+vXrYgLDngVIfPLkqViQDoq59jLg8B6NeWnWCxNaUhYwG4pi6MVaxFErlzusp7tivd1V6+nuSiAkutZp3dAEGd1xWNcdrPsuq1V7XP5FQIs3vQVMQ3IFDXYaGcG2L1dIDnkZZeiBA/TNzMzZ69cz9ur1ax2QNBR992c/EyOGx9dWVrRGVlaW5YDBCmZtsG1oMKpqBiWGkF8BXXZnPjKzDpR7gI/zSWaccQCUjcO71dU7VaCkBANgBGuAz8gPXK2jpGnmaRsXIdV6Sc5vlOgRmHE9yqQ3gXuSFF5F4w6PBzc4yZLOYR8HmxD2//GRrW+u2+zijM0vzYstznpDJomKDNYaEkkE8wD32BNvxBUNtwoCS5Cr6evvFXCPMxBa80jXSA6LBjdiGhRtsH9IciUkSl69emV7W+4ERaIJm0MiD9CT+0d3n3nhc25O3rSr166IZT39+pWkSgAcqL+PUmYB3GLukxxlnL3yRLYOuS40BXdcw98DpprbnmqXNMepGFB1xRl2kGCqX4x7WBG+xnqTrYL9g23as0LxzLZ31m1u/rXNzL5SZRRSQzdvTdr1G7dsaHDU1te37NtvHtri/LLBzOqu9Qj0vXr1mkv/SArHG235wQrbmQPJGy9zlni5mQN6wTx2YOnEZl86cC/d/cVZ7Vts5OTtKX1GH+XzRuNgAPoWcE8g6/OaMe4F3LtuK0lPEnbr0myEBegl4awRX7vsCZeIiP0c+svYWWy22A+nh7a6vmTLq/N2fLJvjcKZQGekKGDbd9f6lHjq7uq19376nk1N3ta5pwq1kyP1NSAZsra+qnWDZFaNIJVm2DCqKK+un8qWcaawJ8fGLuksJflIgMdhX6mUHOQ6pWcCDT0JkAncAV6KApFVNSQWEwlutLZpXjmgJCdrlX1BDwR+JwGATeJ3roOkQjT5LFGV0mjIwUASCeAXqYip67dtZGBYLK7k4TeBe64B8BwmnrNnPIAIlncQBnBEVtdXbW1zw/tJDA4IHIe1RhLhmwffijnO2JPw5j1gjH3y60/s2o3r9ru//3t7/O0DAfdolb/7k5/aCRVwyIgUS1arknyspJJVB9EFprO3WC+eJ2y2ZipiC4+PbXNtXUk1ziwwuhOidTWT7rTnL6dtZXW1WaXBPPAFwMG5PTU1pblBxicCA5Iu3eWy/Ue//Svrw76k6iT2aNjFSMI7MpVxY6KnTBO4D8cOVguJzADuD3Uv0YyUhAfA/ebOpj188khuESxKNTpfXnapM/QwiyU1dwe4J2FBA23AAR5DXu67p08F6ALc//ynP1U/GQH3iQnrUjk5cJ+a0ad7iMBECFR2X+HkylEVGw7gnsqjRko8oNXvPghNgal2+ObB17a0siwJMMr652dn7Lh+IJCRJHu5REKeZvX3bXLyjnyRz7/83HZ3N+VXwPR8+viJrn+of8AGenvt3Z+8azev3kh9JFLfjFzbWsBhSwond/IDgOFe4j5VGo5sFIz7oqlPjCdjPJGVIlFJt1C9ckRykQCYapPubvkfSwuzNvP6uVXA3ajOOnKJKCdnwFJrCKiLxt5IxZGgvn17MjV384/h/vEbPOhsiLgwOzdvBYGzZrVK1d7/2ft2d3JK54qkjyRX58nynHEflUz5vLUC7O+X8btNOEfzSmdu0mvP2MA4LNgG9hW2zEol6+7rs2Klahu7ezZ0aVQJyn/7d/+vzc++0nepcGZXxkdtfGRYsnDeE+hAvT6QpDyqn1m11muf/Oav7Natu1Yo4u+V7MGjBza78MqO97ft9dOHtre1br09NbuM1jvVifSfIeF40rCNzW3b3Tu0Urlq77//kb373s+t00oC7vG5g3HfXONZbNIOAPz/YdzHa4NxH/5THiiGbcnPUB4nVsDXgWxSrtas2NVjdH2q9veqF8Rnn/3RFudf2d7uhvX2dClWUa+sQkmkHhLQvHf9BJ+GMn+IQiSA6IfTsEujE/bhhx/b+Nhl+eVUej749hs72N+246N9W1pZkv+EHwuI39Nb854+fKNJ3NMt0PZgb1eJNGKQ00ZHkiJ6QzFXsdFhI0MjVjRIJ26vY60pgekG5xxw34xfMimnHEC4CCD7MTAjf208L59n3/P5s86X5rcH33mpfxCamnrb0StCUjmparVZwp+A+7NTW15bsRcvXmiNc/49evzEnr14IVILsrUAvForCfRsB+4DJG2ur7iBJF/H3/EvOA846/k3vmK+zvHt8E/E4t3c1PUACisWKLnWND6zn6r4JUeSSaL/C4QD4jMS//gf96bu2KXhUVtbWbWttU0RliYnb1tP/4Br3Gf9Xtr3U26H2+cx/q0Ud7P328WySvlY5PObv79+xxpCTErSvdh59RkruS82v7QoUpGa06J/DYM2SRjiI1JFCGjvkkbuhziA6jKIjEsO3LNGGFeSJMQOIR0CKC950m5PknAdIZfDdXrcBsBXTbKqgEVe5U9MQd8qCGfqG3GKvv6RPX78yCAsIIEHcE8PGGRyJsbHrVvN0c90PjA++LkpfeF7Mqdtn98OyZVpVR43tepDzikHN1P9fnMu27Xm22xrDs45juDAKl8BNOY2IeazfY7zMywHzfL3yQHeeH7+M7+WAPjis3UEhjxwJNHSg+E3xDXlwF9u63NGb/7cPLGg9wrbmGJt9dEQYaooX3x/d0dyOawn4jTiVdaC2wlwAHo/up49fjjvGevO2fyeFGj9jq1xaWq1C09ySvl4heRMzGvOpo45ifvO2cztj/Hvdmaz/HlJcx7pp2LwpO/eDqLm8xlgd2AhTXsR/lm2jmMeIo7JX+vYRUt6J7/mtq3Q9A/P+b0ZSBuJd8VgdZePDflhHgu5oPz+4jNiXHJfICRrYpNqbeRxhS9g90sz6Z3WueVzreqiTLYq5sHHRW/SIrVk/X3ivVvvH9iqx/+sCxEG6OumXmRe1dX8TkC+Pqcpee6VZXwu16SxpwIjJb9dRcSVBNqI/k1blO8rXWO2F5vrMGGb+RrSR4QceVN663yVT57gcB86JLo8Pmc+sdXgCdh+qvqJGx1Xd8n3kCzP/Yc8SVH4z//Lfybg3m8kSaechgSK+0ViHqamr17OkRrXSpOJD0od1pNEB8YA4J4Mr5rPJl3MAOSdme8AP2WYMCEBXKR1rwUCruxNPl2GJWngJ4mbaAYRGySCDDG8ZRxbEj+5LpbrxbvchpdYYnAi0wOrxJt6Sk8xLVTPCnLAOaiDFMbenmfPYUKjPU4pLd/j45cFZKncAU1cNSg7bMqDhAEEeOAwZuIwmMquJyA7SAEcrLBYad6JvAeakJJpODpsdgAHpEWHd3NzyzY2NjGZCVjuFvjIWYq8AnIsVAkcHCH/QgO+ghVxNgSS+n17U1GX6WAtuDFL5es6EFsBp/fA9TIf12cqWwlHBLaPucGhBJv3ikaaLGCxpAHuyazxM5VexuFH8yIOGMB01ww9VTNYHD4xt9nkR8da7Dj2AJQAWpdGL9noyIiuWSyQEz+kmAvK6XFeCAyefvedPX70WGwVQHqfp5KSDTC2MSDI5Uhlj9L8GiWHsB+4Hjw1gmSzcpFmrK73681f3aEDIAUXB+AV077ENdakF+3dOPxxDk+SC4BSBDc9yLKgiQhQIi1LQA9nzDCOOMWLi8ua557ePiWHpu4iieId23HIDvb3nBXeIIlU194DuGd9EYg68xiR/VZmN8/KYrx4HeOXN0iKpFI4F3FIhBEBHAs9bQ77vHRMznDTkchKGdlfkgMqN/Up5PAjdSUWonNa3Na45r+MoRoxO2OfeXM2P1URZQWjm9sbtrA8ZyvrKyrdZj7F+g1AAE1nNOxhyqSATw5KT02OLKwzGIvsRz6D4HMdrfwDB+R3tw+0V3g/Hq9WusTYZNwpTQdIB5CG3YstoNkjh+jc3Jw02nGaeR/0ZNGVJanCwby8vGrbu9upUa2/N0C3tJNPG3Z0WLej/SONDaxnLp99cLh/aGfHvl/O6l7KqAbHsDJVcdIjYHrs0mUbHqahKwztI1uB2XRAMzEcfJpZdatvQ19/tx0f70tC4MnTh5I0Y5w4VPoHaHB7Vc1ot7Z27eXzVwLgb92c9GQC++3yhJaHV3C4syfGwJGX+rHfnY1VEZMxkkEc2goG0GI+OrDF1y+VxMI+zs69UmNaghT0XC9fvmrdtV4x7r2dQ+rHknoeKEiswww81rrH3jMHABjz83M2OzsjO4JcDclREh2s8WAvu4PtkYhn+zs0bwSprjGK1vG+7e5TKbFpJ426HZ8ciTGvxpidXVatdFuhUVTS5u37b9vYpTGBzbyWKoa1jRXpeOJUMT5IuFQrNVvf2JTsFQkOyqphPg8ODYrR9s47byv58OzpdyprJrkJiEbCh/VC6TVjDFAPwM9+wqYAnGN3vazwTGuFRsMKyvsHxHrj2tTbgqCuo0ONcjc3t8UWZz2NjV9WsMmC8YRBRYnCkhXt9vVJGxsaaZZ1q4FZAk20Z1sFWp5YV98P77ERPgdJt9ezM7a+uaH9DbOaRCY6sQtLi/b5F1/odzl5SSaO9fDxJx9r7377zTc28/KVgB2kct6+d7/Z3wHtffYCZzrrkfllvAhOpL2d9O3pcxIi8zA760feRP5wf1+sAjVCIAAAIABJREFU79NCw2inUKg4SP7d8+cCGLlXrot50JjXAIzvCLxnjADuo6KJarDecsX+43/nrwVcxbpXE/PElHUHO0pUWzrr2EAqhDDqXKo76SxWl4pCD5x/7x+Q/PO+NmItc85Wy0pqPnr6WGuaEn7Y2UtLXiWAHSCYp9nvR7/4yNbXVm11eUU2iDniHl4CDNH3YWhIPQRuXk9SOW3APXtHAn5NJ7+dOeKyVVGHK6c4aainAvgmcH+CTShj20/tmORU2dfGNw+/VX+IS5dG1UgP4B75KlVvUiIsckm3Td29b5O3pmTrPv/yU9s/2FED8J3NTXv6+KkkAUi8jgwO2QfvvS+JBiSS3DFvgYTyMxPjPnzO/GcEWzkoKBILwL0IH34OqzohlYArkOH3U7M1ADACTvox1Lqso7umhMrq6oItzr+2LuawcGa7O1vyPbzqlUQaCWtn3HMN+NzYBRL6JG3xVfgczphqNVXfnJzaV19+bXPz82ZFmsZ1WHe1y95/732bujVpZ/VTK6Bzr4q47wP3atqaqj/awa4m2PK9aPV8EkoPZyzNZkBIcuz0VPuKBDnAfQ35tWrVtvb2bPDSJdm4f/jjP0hGCMY9lQijA/022N8j8BlwmTOANQjrvtBRtv7BUXvrrfds9NKENO/xWb99+LUtLM3a6fG+zT57bNvrqyIYXRodVnVEMTWZ4Jza2qJZN7azZu+994G99dY7VjrrsE7mK8m0xby2gw75Ommuox9g4bU/N/4dSUVJBWas7RwgyIN1/g4hQH1L8FUqXdZR7bY6TN3+fqs3TuzLLz61laVZ29let1IHTS3LycbTb6fX9vHFz+jltefn3e6OV1GVu6zRKNuNa5P20Yef2OgIiY5O9Yv58ovPtcfMTlT9iH+Lf4F/xDmLZQCcxN719XZLWoz1RlUA6/jgqG4TV67bPXoIVKqGwDnAPRWr6uuSA/fEqk1DmZrat0ldxHrM12W+R3MQ+AfXbhvIdtF7YYPPVUdlmrp54B3bIr8u2fEm9c3togPDqnlxmdisgpVE8+r6mvrP0B8NWb3nL1/Yg4ePlVAmkcdZLlAtldyHffL4zL8CqsjBRvyGuBHY3Hfv3hX5iTMCPznkZsW6PYXAttcEnl+8eK7YQZURAIRHgDGA2k6UOzmlsrKghqfDQ4PyTUmuk8y8O3XHrlyesLWlVVteXJL/fOf2XRscHklJ2/P9RtrNSw6C5Y81gbjmHLqsbKA5+Vpon5vm3suqK+Ks0vEqgNJ9GZGISiXFAFT0nnUUrLevX9Xc+DPs2yNIB+lshpgBG5+xgSBBjE48yO4OuQQHAvFdGxcy7sPXb0nitBi6LrVZSOeES+4wX0hDqldQh/cfRCEANQAAeTCZx48eKalNTz4gXCpiqEAahxTXTQwLa87PMFWLed3Bua98TPN8VpPpmqoUvAnt+YyXx4uRBIiGwt9T8/jeZ+Z2M2RNcgZuziJuP7/b7XW+N/O9ew68iz3UJsnTblvaAbwA7sNW59cSQGK7TW+/nnablu/fpj1La5w4Fb8yHRqaP7AHsCSAeyk+JGkVZH4DNCU+JrGE7x9njicZ/SvmyRsHO3ETDC76K7qSQwvIla+TiDsxeTlw/+fY5GYF/7keWe5bhl3jnFH8k/ArcKnAJpvjFJIxoapBpWPq8+cPOfkiqj4c1E3U5HQfSg4lJYnACQU6CzsKE3O+uXH7Wo+1EfPevkZ5H/4WuvohC5ProOfjFus4wPsYZ+3VBDTr3mT8g2qd31eKx1Kz9EC9fa87udlVS1y7nb81+7NcQMSJz/f7ctWNVmIgqzxrOKGrKXuTqm9jvtsTIs2kTYxzkhXHp5NkjeKipPLR1LM/Jw7Uuv8sYRHJvnzP5/hYMP9zu6J4NqvAcCJaJgubEly5nxHXFj0fiP9jTvmMWA9hx6QWkN5HsVsizRf+vf/kP234xWaNO0JTTvcb5cE+WbFJBdylBrbSm07SDAEABjCPZjPgPaA9GrtohHuiwJsDRoNaMZ3VLNAbpLrUgUewHC5MjGTWTmFxq8unzmBfRAQZrrutv8ZChYkWg5ea+8hlSfergFWBnrOYNFgJ9OD+BIhIT8uBKYBDtOwBomgqur3lTSoB6wCxADjGLo2LMUk5HEA4wCvZH5wFlSqlDtUYTQ5swEKYssE+9wyVl0+MXx4XKwUQFgDBtckBfHxT725vS4MX4BYQH4megf4+SccMDg6oDHVzc0OgL5UBu3v7rrtaLot1J+1wZevdeUBjL/TzGUmNLSwcGmOGpn7apDKEamSSmiokXTKWDPeIBrsbOC9nlfMJ4Erpfir31uYM7afUeJg5BAj2tZVKAnHyAKUS4I0xg10F2AoIBXjKvQPOS9ogsXqvXb1mly6NCawABINt/+jxY3v06LFLJVXKPi8kG0hY0GdBup4cBgCWSMU4cN9ROLNTEkxooBcL6j2Abj5BC0YcDezjo1NpWx8f4pAidQKQCtuzS96IH2CULXqZGg4294+Mj/TtxVwiMcG+8HVF8EMD5AA+BQ5WXWcakIjqDNa4S074XBwfeTNU9hzgOFqiHtP4IaS5yIyBa6l7mbq6tJ+4JnYA8WFQ8sOA9+B+kHfiwMdJVaNRac+lluHBt8kdHNF/fW0pU56qMuRoJlkcrSk1mUs6dOm5+ndk+1MQAsbKeDBu27ubtrK+bJs76wKqYALhqHoJuO8dbyYDuFxSk00aHF67dlWsY/Y+ADvsaOwWYPri4oL+7ZndiiSZ2OswmxbmF+00NfwjwdDf26c5Y++Nj42Jbba5sSXgS4FvalADAtjd1yUdY3RKmVtlX5VUcCCNISyXXJKMMT7cO1RCSBprMO7PzE4OT6x+SANEl9VxPTvfO9iUW7du2s9//nOB3bWuftro2d7ekS0oCeQSPSRNqSrpQ/6pq2y9vVV7+uyxTb967nrRKoNnXexbb9+AXRodt9GRCSWmerp7rbfb9Uy5TjLHrE8xBKSH63qIbvOcVafGuiV3CgPQDACT9bW3s2UbywsCmHf3dmxm5qU9e/5Mshg3b96ykdExq9V6qKWSzmZIa0S1BwEiAQrnD/Pg59qZghCSnrDusb3StR8cbF6DDkxJe3nizW33oR0gR7S/r31DMpRGsh3FM1tamrfp189sfXNFzf5gLMFS7OmmuqfbemoEqCPemHdwSGwQtLjnFmZsZWNZlRUT4xOpgRgM/4YqGRi/rkqX9/BY37CrN67Zw4cP7Ze//Ejz+dlnn6oCAQkdvjgb4qzCpvjZClP0xMo0mu3stKMT5HNONKbsFRIxJDXRWT/YoZ9HXeeBAEExb0oqfX/65KlsE1I5SqJ1lpWQYqxfvpy2ckfJRgeGbaC3XwAoVU3yA6KHhrR6XR6J8RUzGb1NnbFe9QP7lb35cua1bGIjgc6cUZwTVKN89dVX1tPfp/cFEMA+Adx/+NGHklx79OCRrSwuWmexrCbRP33rHevp6vbPhsmZErl5Ipo1IdkgzBF+RZJcYExh3JPwiGQ5gDGg/RmJZ6630LCn3z0TUxq7xfiR2MFGYJPv3bsn8JSE3dOnT7XWuX/0RQer3fYf/NVfS1fdA2wPcuApNKVj2tn2wufdGW0B976uQ9IEfXT1+hA4AHPWS0YL5Q4roxG+virGfawBZH7UUJDeAek8oNnv+z/7uUB7qlIA3VhL3MOL588EtIww7h98YJM3b3pzziRhEcMnfqXkA7yuquVvBdMxAfcZmKKzKYFfNCTk2pHkkHpGZ9kOOCupRip2qBfMw8eP1Hj80uiInRwd28ryolfZgDgr+GJdddnde2/ZjeuTsr2ffv4n29vfllTO1tqGet3gMdKYdeLSmH34/i8kacV68aCq1XyPuUMm50Kt9pRU1nrKymflmOscBbgvqM9RwBweBDfUmBbCxxrNsLE/+Fvsw4F+7YnVlQVn3JcK+oYpxznNvLQD91wjGssA9pxnVOKR6OPLgXu0qt02f/XlN0qINZDtazjj/ufv/dzu3Lottj0Df6FUDoC4spoB3rSAmwsBzWBHJqbhOdAhwIWmBKMTaTgLaVQNcN+gUqunx4qVim3t79vQ2JgaqH766R9sdWXJNteXrbPDrKer0wZ6qDbrt84Ke+1M/WNojsq+6ChW7fqNOzY0dMnKFZcQ+vrBl7a4PGtn9UObe/7U9rY2rFqlQq5fjd0TRC5/f2//SD0XOjtr9u6776vhcck6rIKwUPJNGOcIsnJAph0cbJLEE8gsj6xNSigAhCZdDBuRMdryID8HLXMQB+Ceb2xcCe3/Ss1OOopWY23ZmX311Wdi3G9trKjrFf4C7EqqRAaGRmx9bVP+z8kJCX5kQ+uu5d0o2NHhmd2+9aZ98vFv5Q9g34jNPv8cOap1AfcLi/O2skZFkkdlSIRgbZHl4Ce+NTGLnZxaX0+PbNn2zr4Nj44JuMeXaNQB7oetXOyUREf0DQpgBcjbk60Z2y9j5Ia/GiBIzEUOqLUDYflr/pzf9Z7JdsX7R/DdBI4TCzRfF46fJMkf2QKXPmO0cra9x7hONBN4bmfqB4Ou/OLSog0OD9ny6qp98dVXsh+c0WJpQpjLGl7qXEtAfoCmsmtZE0ExGuWjec8qydoMDzeT09i0uG7mK1if+NiQCwTch6/fZK0SSyGvwTlcV7xyaXTURkeGZXtYD5M3btr1K9dsY23d5mfn1Oj+ztRdG4MI0lGykwyMyeckB0QuAjADMFRFQ+gNZcBd/pqL5jrupR1YVKpZAHQLOGRs8QcWl5eUfOztH1BM5yzEgiqF0ADHzuPbEC8RCwPciykP87ngMVfoHMf1h8Y9PwPg8njEte6DaMTzmXu++RJ+QW9Cse4tsfZ3tMpE6Ao9ZXo/1ev26uW0bayvWReVsY2GVctlgfbI5fRTNcycStbPm3bnZ2T7+OWQPOPXAu4zVkL2Ivyv6E/ic9VKsJx/7x+i9vsnCuyEJJTIb2GXOU9j/4kwlD7D3S7HuPQ3pxU05/bcfTRB6yChOXvZ3bWkLJC9X6wbroX4TEBnAnzjnn4ocZCPWTvoG6+NGPx7NqwNuBcGJolMB4JJjm2nynqun8ebcrgpdudv+Iok37zXXxqj5OM4zBYkQ/f1hCsUnbTVnkgOkDO/77A9+d/Ch4q5jMdytnE8FvvTcUnOJZQnHLgXGJ96z+jx9Eaak2RPOXfd7raqMwRPJIC+BYIHwJ2x05NN0nTnWIp86awxaxq35hyFZHSyu/EZFwHucZ859tY+DjnQfNF6aNm4Vi+IGItISDig7rhjYFRxNsTYfI9xn6qgmgmOLGGR09zznhPNsyFtqtz+MkcBVoet4PEgied+TnP9p3EXfkXFOcSupPTRLmnkZ22LkB7XwmcJ8M8A+KiEjvWZVwDEmReJhZi3PGng2y8SHo5xBt4WjXsZI6/Ad/WQuOeorogKlcDiPHni1VjY7cIv/+rfzxj3rQUaA5XMaQLEEzSeZXFa4H3a2GKORZYFcB7gnsw7DWTLYrOQ7SX4ADSirBVgjOAK6Rw9PzGDdbMKACXy7A0bk96fN4bxmwl9di+VcGkJOQVJXzeaKHj5hC/QoLUBNMLUIchRI9dTjH5WqiHHP+luY5BOnX1+eERDmWOV0vI5gEmjo5fUPFSSHzDF0iEaiztAew5qvpksACT0xDwR4kAlRhZHF+CJsYNNDWgRjRaxPSf1I8+a7u4IqGWUYJ/D7sQpGhjos1UF58s2Pf3KXr58JZ29g6NDMe7Q4EOKhOtUYxyVbqC9f9DM8nniwkvwz058gTso4xBwNC6W1BBBog4+gi9n7sd9s3AFLKt7tn8HM5sxiM2m5qmJkekLvyD2BUGoSHromAmcaogVgHOJ1jMa9jiY4eDAsOzu7rEb12+qYoFrAkQBsP/uu2f2cnpaiRVl6VhXZBE7Yd47ta5SLSmI66oik8RacBouED9NaSVJ0tdrXZ1USpRtb/fQ9nYYP/oJHAm8hx2N1nVXrVvrIYB7xlBySdIzP1apI1IqjAmHCDJMu/v7eg7rGumKhYVFJXiYKyQ7WPcAcN7cxZtGe4d4l5qhgePO9qb+TYm+NPgVICbwJ0+kqKu1yxYxD8EuF6M8MeiDsROOTzgkIY0lCa1ozJs1fckDGB2mXmckTfgIngK4JyjDwVSFi5Jl7ujoVUrilBQ4ipGhwzU13gLIqHVJZmZ1c0VSOVvbG9LM3k6sAl7DPBHUhDM8OjYqHWr079krOHawZeiBsLMH8xj2S9nW11c1F3ymelgMjagsELbR+tq61itjT/UD0kIkjjgEcYQBq9lPMIpDeou9QMJpYGjAqjBakfmpA2zTWPhY8j0EOewLGvjCbFHPBPW/SNVA0nylAORMwP3x4bEAUBpfAdwEkAu4+dZ9wKtb1teLVmynN6VOrKy5+TlbWlwQ0x/ZlWoXTP+yPXry0NbWlq0Pua3OTlV6rG9sWbXaY729A/bO2+/Z5fGr1lWBxekssWAKAc47uzkyxVTOpLI/qmVS6R8TqUOIZIPK4dz53VpfUXM7EitbO5s2Pf3cpl9NS/JqcnLKRkYuCRhHKgdZDe5HUl2puTXrQE1nT+sC2rE7BJR8DraWgQMgFvs805LD9u1uk0wF5HZnDnuMNBwsXwBDzqKDw11bXVuy2dlpNfDdO9hxYBqZlO5e6+7uU8IOBv3I8Khdu+pJIZ6zsblmS6sLtrqxrKTI0NCwrSyvWv2IZGCnGlCT+BkaGNK1oTMPmEJg/NOfvmOTkzft+Yvn9uLFS8msYQtUVYKNPjvVvnfZuQ6tP4B7mHMA91QYiYlSKirpRyn6jYkrdrCzK9kb5gDgnaQKY/HiOVU+S5JAYh2Ew4IsGeO9tLBs/T19du3yFc0/14P9pswd6SGuQUC8GiB76Sp2A0Ccf4ezrcq0Rl0MdvR7dT5UOzXm7JUHDx/qm73ijPsDfd7lK1cklUPg+9kf/2TrK6tqCn//jTftnTffUlJBZ6aC7CzQyoIsmoVGU1oH7h0gAbhHzg7wmvVUKHU4275cskapKI3oZ8+fK3nHPbF3WWOczz29vXb//n1Ver18+dKe0dS1VtP8b29u2ZWhEft3f/0b66pUZW+VzACAl2xRi3FxrpyV66TfSjFp3CegL6pD+Ek/ABLwu3uAlS3gnqa61Z4um1ucV0NO5JOowFhaXvZmyDDuCdw6O+3DDz+0t++/ZStLy6o2oL8Q6vKvX722J48eSwMZoPs3v/pYwL2CeGFnlNurWY4+W1VWbWy0ODsiIGgHTcIuU82ADwfBAP33BixqAA/Avr4ezdcXX32hZBpM+YO9PfVKajSOldxw37PDevsG7a2337XR4XFVdf797/5OUo00hV5dXBRw33HWUNXNzWvX7aMPPpJsju5H6+D7wH0iYTvjLAsEI3iKIJzHccDrjA8gQbHDuqoVNafNwSAY90gsrqyteQECDDGA+8EBJW6Xl+ft2dOH1gljv9xhZxBdDg5kN0kK6/xVQzeXsdra2rSBwX4ljZB8C8KEs+q8mSAEg2+++VZgH9Ik2Bt8KYB7mtPq/sl/JLa9MAwqCQlwk1zlRRzIc0F0ACAJzAi/9Zw/0OTv+XjzmIAsgIWVFVUjnDQKTeB+c3/fRscv22H92L59+I3t723bFg1Qj/ascXJkN69O2MT4FTs8dunNkzPO3wM7rBM3dNrk7bvW3z9i5UrNyp1Fe/joa1teW7Kjg12bm35me5swz1MvAqBtgZRezYJjCGjPmrpz5027ffuOVTrKVoacoUrclixUvr6biyT7JQeN4895EHkRAKkAXtXH/pUD9/nnBcECW0tSDsY9Lm1XX59Zucv2T0+tb3jYThqn9vXXn9vezobNz04reUEygyQtTTRr3b2SoaPasEB2zgBvvHqRvbW7W7c7t+/bxx//VtV8kgQpFuzbb7+2xcV5LaDVtRXb2PJkpog28ks6HJQm2YKmPlqv6PBzdjfQAT+2/sEhuzv1hmKpRv1Mzd3prybbkkmmuABLCvQS8z725UVAV6yxsEOxV/M1mc9Xvsd/DDjz901OaQrY8/dsn9v4fO2rtD+imR53I2kDwJ8I/hPkhF0jbsa+wriffvVSWvcw7o9P6va7f/i97R0eKvHu8gP06PJzNr9n+fJt2GcTQFPTSaqkXU6OmAOfNsZOEqnpOQLxBazgh5mSMMEeRNoUfwQ/gp/MO6A9MSt+Gn4p1VLEJiRKb16/breu3VSz+7mZWVVZT92esomr1wXcA3Y3q9Pa2J35OLbvrebYRxyRGj3H3LYwjvPyOfm+bF8TzXWhxlMO3DpgWZQfNb+4KH9/gHigu1vzhcwe80HlGDFMieoWZF/p6ZHkhYWRwIQPYEaykd5UFP+CsQ2JQT6Px4KBSRwYmtciuKU+B1w7ZwNJW2xCMO6ZQ877APwLxBz1E1uYn7elxUVp2xckM1i0keEhkZCG+unJc5qSuhzRYBXOML5of7SvsRZw9n1ZHQdTA7hPoH2SXYl47yJb+v2/OQBJLCeWcVr7Do65H6rK/6gGTGCeXL8EbjdBx5DPyGQ02uPfuPe4//gZyQA9X/vYiXXCoxJIGHa7SSzNeufk49k+tu12KfymczYnccSDca94MAHufD4SmBur66o6VXNUeq5B+kuVe4FB8TrWMgQq1o9kp1MFO/emip4EirvuPckRlxnMwc8cdG2OUeYj5L6Dx3HBVpdXpGkO4DLuP87AiCVUVZya8Hq/EN+TWj8ZEB/vHUSvHCSO+QwgN37GOou5aj+383tyaRonRga421xv6YX5GR/AcfzM11jgLvn15+PA7zng3z62rfdq9R6MJFUkiUVsS3heDt6HmY38me/RVhzlfQqyKoyoDotkjp86kQZrJqllL9P8xFkXe497CfZ93EuQUWNu8vFy4q8naIhbedsAvjVmTX/bZaxbvTNakpU5cB+f3SQSRrIqzaXWaUr0hPR6q7K4tc5ifcS5kCdb8iRA7hvEWgvAPu4jriWSAb4Hy1b4D/+z/yIB96E53CyIidRjEwhvapN5btSdjFz/KJXO+F6L9/HDDSMBox4jIbC6q+rO6NmpmoFKt31/19nIx4duZJUhgT0ImI/j6I1qpdsI+01ggDPuvfras4rqMg0LOmU0nEkP6NUq0Q/2McGwy+d4Kboz2hOLP2VtpeWW5DtkFBoYJhg2Sd+pYdbd3avD2sEPd+Z9U/HZDnoLsAWgS+AVC85L3bzDPIaT8jkmh0OVQ9zZq5RDO6NaHMHGmR0eIH+zbUcH3kgVMBktOrTeAYoYq7XVNVteXhJ7cn5hQUEeLDAAdD7bM4sNgbWSgZCsBV2eXYeJjKucdWRyTkOj2DPXDIPm3qmCyb66vhpN5ZRZFkBT0GeF0Vf1ggyqv44x1KJFOxxWAnI+R8e6R9aXtO0TkEsmk7I+bxRbkgMoxv3QoBifMGm5bpyVkeERu3XzlpwW7hEABZkcQHuaQQLcs7FI1JSqJeusVcTQYqyrNZICVbGQK53ePBGgj8oPGg4DEPGNhj0y6VRe0KwYAB+2/QnyJWUaf9bUEFHN41KVBHMFIAdwzzqgCS1JBukgHgI6olEPQ9xlLVZX1yVpACOWPXFweCRmGfcbDYhVmUAFRcowU4lxdHQgBjxMY4HgyWHgfjVd7NWkP67eAxzSmntnawQQHwdpfliFEY3KAWd2+FoRqyc5Rs5gaOa6W5UwSYZE8x/yFQJJfV0CsvOeOLl+UFGpUU4ZfuQtPNBnTzOHyHjsH+za6saKLa0t2tbupoA0GoYCerIPXSaL5BwBjQm4nJy8pSDfwSvM1JntHezZ8sqSGNL6t/pwuNPnRw5NMrkn79pOQzyVc1lB2uOA+ewhNQQiCaXS0g7r7AIEg3VcUqKOxEsrCcG91AXCuqPhCcZiwSt8YBITzCh5cWZWP6zb3vae2xf2zQma+wTeNRsZHVHFDUktbAsVJ3fu3KOLgNYogBRlvOxDgJ6trXWBHNznyuqira+v2MERidQtrRH2pWS29r1hHeDF+Pg1m7p91yYuXxE7KncQ+J1KAewJbFLt96z/SJSIKRmiHiKwhroEzApwWJi1g12A5A7b2Fizl9PPlVBBeuT27SkbHhoViMIcEDtKKiI5lYwdFVx7+zsK69ERZy2pPDhJTGBCCJJIArNv2I+wpWFrAFAxp9gMkn/Yfd6bYLjR4eDp9vaGqhGoBEBXu1QGyCBoJQnXJxmfUolkGhVBfUq+Yt9hw64hu3S8a5017y/AF1Ub5Y6KFQuUlJfEKgwHOsAyfl65NiF5H5q7w4BGXon1xXnD+FGVsb216Xa705uawUb3Kg8Hy4uVkuwetgT7eGlw2KzuiVO+pCtMxc5xXWx/5pD5YTxYw9hzzhn2387mlg30DdjdqXti7mML0Ezf29mVHcAuU5UEcB5OCZ/DXqMpeNhenJB649ReTL/UucH1dZLA66rq/KYxLckKGqpS3XJ8eCCQ5/rNm/bLT35lu/u79ukf/qTrQfLjJ2+/Y2/du+9gEJTtphuScacCABIgjmQJikvuZDpwz17eE+OeJDRBQR0tfADxotnewb7kCbDX7DsACpKEBEckz95++22xFdGGR+aMMWQOabx36/IV++0Hv1ASkLkKPwHmehMgCWPb/Akb2yW6xJJJvSHk3Ca2J4A3LGWAN5xZ3RMbgqRspWizi/P29NlT9VLgz/gDaO67D90hEIVmv2++8aYtLy6qYosKHPwI7uHB1w8E3NNU91cffmS3btyQ3i2yQgHcq0AyNUX0vjjO6fG43GWJmq5CYmiF7VAyVrJnSJsVbf8IIF5lGZKRAdyq9Xbb8WndPv/ic4FVl4ZHbG972zY31qzRqKtSznWdi9bTM2D37//UhkcuyS/4wx//QfsVre21pWV78fy52L74WLeu3rCPf/krGx0aUQLiIuC+g2QzCdMLgKPmvGWAPkCNdNo78Os6XPose60HEWb100YC7guSBRLjfrBf8e8UkrWCAAAgAElEQVTK4rw9f/bIujqLVqvQ04P+SPvaX/gMOXDPNWBj0Li/cuWKbAI+S9PxR9YF8OC0Yd9++9Bm5+ek9x7A/c/e/ZndvT3loH26VwlCiKkXDSJTFWwGuudLNcCI5pw2WYip9V2UaIsB29qafAZzT4VNE7i3DslkVGrdYozDuB8eu2S7B/v22Ref2tLCvM3NTNvJ0a4VTo9teGBQvi8NTtWo+/RYawS5QtbCu+/9wsbHr1oJskVnyR4++sqWVhft+HDP5qef2/7WuiopVcGoZqe0xZS7qT4EpWLFat19Au7ptVIrVazcQMKoRUKIddA+DjlQeC7IDxmDNIjtIE34WXp9Yq5HEB+Pxfg3wdfEtEVvm8ScqpWrXdbgTD49s/6REVWWfvvtl7axvmSLs6+towGxytm+u/to+ZN4rtrW1oYS4GcG8MU5y7litr9/Yrcn37Bf/eov7NLoZbGH8du++uoLW1ycVR8Xzjp6pnD24T/hiyhm60ASsSypHPyk1cUl+YAwvZGWghjBGENACsY9BAZiECEMMVYuaJkIWDkv9rzxjDFtss2zimGeGcBHDojF+m33edvNcguQisV8HhHPwaVY7W4Ws+tNL3X/Mtj1BZ1BIZOjk4keH/jX5Q41bIdxDxlpYHhIgfz/87d/K0AfX5jP5dzi/fIqoOYaCaA06+GRr5+wGQH6yw+RX+fJd2KTiNmc+AbpCD/Ue+sIuD91bXb5WdjwOtJLJ4pT8In47uqsSFP91s2bNnnjlu1sbtvs61nD1t66NWnXrt+wRgf61c6Mjev43vGY/pDfQ/4cJwD5yaP+L8lO/9DP9r3Vvh407+l8C+CesSKRPzs3p/seHByyWm+PziMqBg4B7pF7ozoZX5dKbZrGIhucgHaq66mOFqMyJX9VvZ4qtINtz3gGMIrPHM0qgwSgpHEdzMTBfa/6rtje3q58FeIL9je+nPoWkJ4/OVGvtFevpuVHsdHLSdqIvgRI5DUZ9ypgABgvZyeB+1pxxofAiJJtCTwNJnsTAEzOAHiL+yHRAy18hSRB1ZZo+qH5j7/H2DTJYRmbNuac/eTPa62HWO8/9v4tULn1rADg8te12xN8B4GEWQNVnp8Defm1XXQN+XvGZ+bgX/NvaVyVuNP5BF7mktbcM30S8dVBNYhzpG+Pbc72hX+WqwMQJ4IVYOeDzKf3Tn3yGETZHEhbqSFL7NX8/tp9hbC/ER/kQGcQffK9d1662XsZaD6SXIq/X/IBpcGfVAHSfgidfuY59kxu4+PcDgD5nIRLSgQE4H8RqB7AbvQRFICf9NrzBE0kqfL7z4F7/n5RoiJPhsT75sBzjHnYwdbPkAdvVRs4nul+mZ+i0UgwNOtblSfNeUtgeCQUVTEcfVRSpX+w37X3mtiPv0O+/726JkktpVydfJuQIEprMU+W5Cz0iJ2IdQSiox6S4iydu6EvkZFlHCPOfIhM1z/ONOFkWYVczAXXwedjP4mLY/040bSsz77o3IjrD1uU/zuenxMxwh+JnyJLp+uJ9an3+q/++f/U4NBtvSA1EUlPDta66xR5piIyitLgC+A+6dz7YklZpwQ2A8iKUQ+AkuQ7cDYA8dkISBjwDUMGEJ9O176Z0T5yqR2WFzqM1UoC79EvTiyiyPARhABmeLNVgLDWARYNYt0ceWNKl+PxwFIhvAKKlJVtgo4O0jkAGdqnBHDOtPDNaglod/kHDmDXgvJPk/Zw3QEUGKcpvazXAOwC1oeEhDTFk+wMf3PAvqiSNwEy0oPyLvAA92hGwg5CQxKd96HBARvo61fgASMf1s3i0pL0i4VjKAgAwDxzhn36Brhi0QJkYaybJRpUMChT7GOLo8L18U2lgoNl/nx3Pr0xhIrBUxNUZXRZ4JSLJ2PPWsIh8+q7hjL+3IePZzIirMEzQElvfqoSJIBaVQKUJJ8BGwD2uxiqGUhLE0vAWa4B/cCHjx4J8Hr1akbAOcHJKU23TupW6e6Ufu42YOgpwH3JhoZ6bXR0QAz7zk6yuXU50gCBjO9g/6BA+6ODum2u79j21p7t7uzbyTFgKgzkijTQ0a335sruILAGdna31cyLservR6ce5nVButYAmtw+44RRePV6RiCd9qcSIUWBmMh8KMMoMIxKgC4BR6w4qjC48ZBgYg36ukkyVAm4d834aD7Soc8O59DZ/A6m5g5NlAUyLyQ6WCvclzL2SXc+DgxA6tALlqGWMfd9wVr2vgBeIozzrzlW5j+VF4X0gBJEJASQZ/KfXlkDg9j17tFWff76uc0tztnuwa7WcSSkGNdwFgVwd3fbnbt3pDVPomRza0MPs8+Yk5XVJdkjJfLOTq1SpVEbjAlkB2jkxFogAdktrU6+aGYJ63h3Z1cMeA/OnDHAHq7WkL3B+QE4KMsO7LNeKOHkXC3irDqg4YFBQYx6tO1h7EobnoDopGF72/u2ubqh91elC9aRUvIyDZmHbGx8rKlFztoiMCoXaVTtjVCoCmJuorqJprRr68u2urpsR8cHap5LIoTAn14eu7uHtrt9aIUOAKMBK5e67M6dN+zNe29af1+/92MIR1hM+pqqT5ARA4R2JmBUQHmDROxxJDDx21nrrJ+tlUXXF0bLdXXJXrx8bts725JAoUHuwMCwlco0GiWpYLZ/dNTUfWP82F8wawkYVQqsM8LPrNAkZT8CIrD+APqRz0HaykF7qgDQRfeST63RDgA2JMaKtru3ZS+nn9kMoNEplRhnqkgAiB27NGGDMATL7GeXjOE+XLKChq/HtrW/aWcFl0Jj3JYWl218ZELs/O4q7DbsbStI5YxCs7+nr1tn56uZaXv44JGSKciB0GiWvUTVFA0JqV7jDBJIbqwtFlRiQhdJoiIRNWjXr16zE0Cahif1dK1J31HNvxOTzNlIJS1l/uZJ6aISrN1dPUqOXhoZ0XV78oOAfVfgv/q3YEPC5quBN0k0B7IB2GgOD3APUw19f9kj9UIp6/yenZsVOxx7JLZfSi4Oj4zY3Xt3BKI/ffzYjvYOVKHy03d+Ym/cuWddBMZ1/7xzcZ+OltQ/J51TgNxi3DdTc/SQOHSpnCOXngG4h/qMFv7m9pZ99+K5fAz2qmTv9vZ0zYzte++9p0owJI5gN3G/2NXd7R27e+2G/fYXHzaBe17P3hUQkL7y640Aym1DYrAk0Nd97cSCQVe4fmJ7SX5NNSBIBXaWzcoFm5mfsyffPVVCj09aWFyQDFuK8VQB8NEvf2n37t61xfkF29pcE3BP1dbMzIw9ffREVT+cfZ989EuRBBy4JySVAL/mRwzDlBC5KJBtD2hbz/HEEDJknBP7VL4QeAHik6wpl6x/cMAO6of2p0//JNAOoH0/AfenZ8dWkMQdPlOn9fQO2f233rHh4UvqEfTFV5+J/EHfmvXlFZt+8VKNbTm3bly5Zr/5+Nc2Pjr2g8A94ikkUn8sSOfeApQjCSvGfYFz8QLgPiUjkGBZXV+XzEWRxBlJzKEBnUPLS3P24vkT6wJULXfYCf7joSfTSNgpCXoMOO2N0Uj+Up1I5SXAvWzHsTOlw4dlzWI/XkxPS++dtdfVmZrT3p5yGbvUnLbp9yY/Vw8maZKLgIU8cDkHcHiJ5rkv/TMSORcw7mmQenxGQ+IuK3fVbPvw0AZHR7X3vvjqc1tanLMFgc51jIJrMleqdkKSgf8K2E0ncSDx9ptf/5Xdmrwrm4kNfPD4K1tanrP68b7NvIBxv2HljoL6KfmRAXCfGu0pqYq8ZI/kl+7eecNq5aqVz5A1abHZcuDlh8D75h7PkjwXBXxNECtYbmms2gGb/P0iOGQthFSOGt1TWVaq2FGjYH1DQ/J1v/32K3s9/Z0S5TWIK8RTJcgjxwLoARBJkp6eAQCfSoqK4JRj4uCooUa/H3zwiQ0MjujvnLVffvm5bWys2tnpsa2sLatyQmfT0WEzjiE5gp+HXw0pYG9rW7aP2yOJBeP+ztQ9Nb1tnDRsaGDQqmUaY/7jwH07sJUvuACw83kJ4CQAoIvsVfztoqRK6/NSd/PsDfJ5yt/jwr9z/mRSGwKw6NOWgHwHD1w2gDna2d9VFSKN7bGJ/UOD9n/963+tOI/Et/zRRGph/v317qNpjTRlY/3K4t5i/eRrKoCheG0kQHhOAGEuP+lVRpxzgIHsC68a9vc/ONjV/eAvU3Ha29ut6i0SpXenpuz2jVu2tbFls6/oQXRq169eF3Df0VnR1F8E3Md15wD898DXqP5ylQs3Qz8C3l9k1y46swSI5rSkVHn36vVrNX6nmpKzlubw0rGvH4ldT4IdQJ+5PKIpbP3Y5yolRkh64INybwHah58cIE4weWNegzjFe/K6kIzgdfw7gHv2If4hc4pv1tvTq7NBtLTTExE/njx+LOCeJLOk5Go1NagdGRpMcivIxqVKDqTWktxgWkgtwCzGOY25kz5bwFmiSZwH7NuknRLS9ENHzff+HjYzYlhdQpsmeuBcAQJ6JWnIiPzwR7Xb4x+zNfG55+xJkEpFUHQiGF8RX/Pzz7M1rT0b75H7JBGfiyjYrCgouOIBpIpGw7a3tuWXlmDbI1tarbq0kPz/kI6hKbT7D5DgmDkIPF21qnCcuMcgYfJZxA1BZo1rEx6WemK2782IGQMIFnEjAd1KKIUsbhoYAbspadgEuhOBVM9PcabIvIltz0vBAaJqRQSBlOxqVpxkFaKxXmJ95ElMri3uJT9PIvHQvB+wFskkOj6ag/3n/KLQ2Q9SZcK/WviJky1ireXrOoB92fpEUA7ZlXjMGekhN9xizLdY92mTOqJ9/isLQjSXSeEg5opKDGJAVXWEogbzHAoO6XMDvG+RvlsfE+C9h14J89Pvvm/bz6NISIY9jLNc80nPDiqFwl/KgPv8jMvPtvRRTZ8+1le7jx9zxtpBYpj9IEyninJMagKePjuGTe8RskjgVll/gXwNOHn9PCEhtwMtf8Gf5wkWs8K/+F/+10Yra9OSQ4lDIn62o/5yKkJjKJoXSGvZF5uDzd7IFnAPdpeA5tTAFgeEoNAbOvjFuL43C+JQzVLEQBWgDnjbECOGJqE4g3yL+a4sprPr+Y4mqwHcA+AJCBFI71keyVGceklts9l8Wtf+HD+SfRFEXqoF3kfzDS99cqBZmwXZDhiNZIA6i9YpuQ/0zz2BwPUpOE1yMRhCJl4ZSwHiaOMja+KbkQUJYBelcIyrs/YPBNzzndpNiN04NDRgPQL5aho/yqrRQKZxLdFIBQ1i5DeKLrlCEzAW4vb2TjNZosoINMElWePlgJGb4x6lmd7lyQX+jSOwubHpmoqi4TsIGRksGS/6CDAuSdcPoFUNfeundnSEdn3dm8IB4FaqbhwxvFRbnJ4oEaIkAdeijvau83pl4rIatQ4ih9NoCIT1w7BsU1N3VDIOE3Ztbd2+/fZbe/YMpqzrxcN8OKofWf2sbuWukq6ZxES5E53isg0P99ngQK9Vq+iGI0107EmDYkna1AP9Q3Z8ULedrX3bWN1KwP2BSoxhqHEgur5gRWtMJT3ILBwd2N7etjP9S2XrH3AQlTXFtZJ8UrO5xKqYmZ2TdiLgM+sSpi5No1gTygDu7jlIjwQC60jSSvsaL7FjtdZ9HNkH7rg6iC4gKGVMleAgaUCZYQdAQ82ld0qUriUwOQ53Qjk1pwKga+kptgytV7EEcO+MPWdp6CBLTTa8CZcnp6LpRjilcfgooEnXqOtOiQZ+Z42JmW9ntrO3bV89+Mrml+cFtokt3uwpQbd5TzqyfqlYGB4d1nKFpQjQ6GXFnn8GzOU9+JucYpKFKgkm60qzWAAf9OC9EziA5dEBDVHrvtepGJFD4bvTW1x0CLxH0gm7CDtndWlN0lUd6FBXydryGYCs8rrslLV0ggyXlywDHJ0cM+cHYtzzOd6Dwq+9WqtarbvLq25Ghl1fvl5XWfrw4IBXooyOqjKI/SjNw5Nj3f/2jvdEABw+pf9I/Vis6+XlNVtd3bTV1W3r7OyxrmqvWaOkEnl00pEIUoCiQO1IiRnWDv9GLifARZ//kNBoSZb5HAG2e9LoYGPVumtoazdseWXBXs28krPGfr5+44b19CB9hXwGwU5JQCXJMTWZhhV9diKAHNve6qXgPRe0B0h2pMQyewXAm6QhGXvstRwNKkI6PBGlc4kzpKMhLXukcdbXl21ubsY2Nlc0zyToCNRGR8fEuEc+DWBdzcerFRu9RPPWku0d7mp9Lq0ty051liu2vrphd6fetHtT91Qq7dKpsQdpCIfEzqodnyKntGfPXjyzly9e2ZGaEdcU/LpDfqbEEa+NM/fgcM/7kCADVnKZFZIP2MzbNydta3HNqiXYjGdeXkxwr0blXsXAWLTOfw+8HEAggXSqyoqrV65qHTBW2E+Y25x1SJkgiyNtfTGEYVyWnOWkMLUh21un4u74UGcRiUD+zTUL7Ea3OyXxFcxy3iYdQ2wI0g7sH1j+HfgIjQ67MzVlt67fdPbQSauU3Z3DcKscuFcihx3PuvGj3s8XnNTTU1tfXdU+BTQ/5UwrFsT4XtvcsJnZmWY/HFWroVFbLotx/84778g+09tCOtOp6RA24t61m/bJ+x8ocMZ2ak+QEUzOWxOEaPOjASJz4N4fdja0bo1kyjHjfiB7iewQCZcS50+lw168mhZwT/k+10NzQzUxTE4zwfqvPvnEbk9O2tzMjG1twrj3xoL4COjf0si4v7vXfvvJr210eNQayGFhvxlm6aILaVIyMi+Vbw9W2m4tBYFUMmFvvWHqHk2ISX6pcfy+ZJ+QF9s73Lff//H3SvgA3B/s7tnm+oqdnJIIP0v9Pjqtf2DE3nr7pzY4MCJZicdPH5JdkC2HcT/z+rUVTr268vrEhP3m49/Y5UvjLslxgVQOthfwPg+W4z4CFDsH3KO1Ka1VEtEulcPaajriya0/rp+pOS0IF8B9R1fNqoN9Gr/V5QV7+fyJsX1pwgojgES9AzUuiUGyBilHBZIF/ICaZCg4MzCArDHvseBJZ4gaDx8+ttczM9YouIxZT1fNPvzgQ7t7+46D9kpstfxgZS61Y13f/vtRXlqNiXmXj0usr+8Fhtl2jHFDKod7IlGHWtkxvaO6atZZq9nu0bENjl2ytY11+/rbrwXcz8+8so6zYyvZqbqdoK97zJ5PPihnGHukq6vXfvsXf2337r0l4J6Y48EjNO7n7KR+aK+ePbWdjXUrFwtWo/qVvRZN71LzZ86cSrVmd9982+6/8bZ1V7qsfJrAuzbA6aJAsRkwyscIOYgIfVoNnH1Xt9in3r/LRzwPKINdl4OXOauLKjJY9/gS6PxbpctOqEQZHFRi9PHjB/bk8Te28PqllYqs+YZsEnFCrdbrUi2QCtC3P6uL5OJgSMmOTwp25eqk/eIXn1hf/5DeH3/i97//nW0jj1M4s5WVJfVRYKyJEbgDjx+QZUwnAElVVWB1iqWNBenu7bfbt+8KuMd+k5iulKsu0dGe/NGybDUV/zEwrR18bQb4CQxqt0ntz49xzp+XA/cJ7zr3Nu0AAA/mcXTTlmSMZNke9Vnxnw5uINvncqT4iEievnzlvX96+/vsytWr9q/+z78RGFeEEBP7MAFHAYI0AfpUER4XG9cZz2u/x3g84v0Ak86DnySOXSI1qgaxVR5/eD87iHd9PcRUFSuXqSLqEnj49ltv2c2r12xrY9vmZ+aUIKbi4srV61ZVovm8JMRF190OrGofhb50sljBxAwST34utc93c7+2Jdiaf8/ofPE+3Of09LTiNfyAvr5+zQd/P8THhaFapOG2n8EO3LO3vGKW2ISqY5JmvCbkcYL5G+PLc/NK6Ph3gJ3cZ8j08lqateM/8Xr2In4wJBVk4vg8zniAe87Sx48fKcb1etOG+p9cnbhso/Q5wo/hfIzqwCJV0fjWbUzWfJBChiP5GWnHtpZYYk56H4dWQ1oHkf3ZeYHKRb5DzHXYv5y9HHsh1nA8FiAg9okYrv2rfb/He/85vsxFa6fJbk6M4kgW5nsqzo2LbM1Ff/veRTdByyQFQsyTmoMyvo6pNIQLLS8te5Ubkrj0lpNqRav/I0oKAURDTGE9imWMNK/GK/UqUOWFg2fgRU6eTSRYSTUltYUExLfvs5wxHozyAMgDxG+Bl4475JImmntVcXm1vq8Vxwnis9hHAdzLPiVSZA7ct5/ZYdsi0cN7tV9X+C15clPgbyJCRfPeANB/aO2G1rnuTQQqt13B5A5MpP08CTuMnc2lVUR+VELKsdjAfM7tvVgrWRVk0+9IignnztNE5A4ck7gZopWIvOnz8iRNVEy0Yv7c922NROz7yKo25XOi+iOjXYUMWF5RpP2ofgy+NmNMtO+J8X7MeLRVXv3Q/OR/B7QnHuJaqFxvAvepX0hcrrC2+OzkwGmdJDJyVDhovTSTFh7L+T0l1DWY5Q6k6D1Fqvun//2/dG4o4HZixCmDlFj4zv4L9uj5TIgvjGCF+0IRqJ6Y9GHsdHDXnckNmAHjOZjj7tCFeH+wcpOTKqPt8jWUX9Ioica0AKB8FkAB3wImJUlDkxWcBGfcA6Jpk6eGtwFAAu7AppVDBFglRiAAs3vI4skmAN+10rzhphj2atQaxikSRYr05ZD21qrW01WxMuBDscM1/PcP/CBVaUnS8k6NYSVjksgkasinskOfYNiyBGAuYUCZM7JCLrcDOCtZBLJNnZ2STqFMWtIyneUkTXTiLGCaMfb2W1//oJXKdLOvSIIFDeO1dW9ixUYEnA7Ns8iCRUJCrHnJmDjb3jfRkcByGLEqC4JZmtjl+3v7drAPW5FYwHXIBdyLfVoQU4xAEqAbgBLgHkCoRqPWpNfuge6ZHAaCXyjPMKAZBxjmo6MjalA3OjKq62dDARYDctIgcGxsTKxfGINff/ONZHJmXs+msuOCHRwfWL1xYsVKh1W7K9bdW7Oenor1dCNzA1jLOoPl76AEjFiacV4em7ByqWrbm7u2tb4txv3ONv0Bjqx+5DpvMH291wEMcW+GCnN7f39bYLEcqgpyPP0KWFwHPOmqFkvKXtMoeG19Q4xOKlEYt96+Ppu4MuEgn3oPnCqI7651KdlC+TG6v4C1lOerUkb7GtaUszajqYyaGPpib66tMMRIl+j6U+8COfWppJFrBaQOGRo5nUkmxwNNB+5dHxZpEq+scPY9DoQ7S8RdAu9JKrEfYEEnkF7Z+ZRYCAZ+HMY4uqx9dLvZ29iTlbUVezk7bbv7O2pMx1fTSUssB2RrWFt9A2h2k0RxXXkx18tcjVfiYJs4lJCeIXEDkxHA/EwJCMbPM+80SAawgjmPbatUPckhe5MYT5LsOnY7VekqCzRnjVIFsrO7I9YxkiY0SiagFuOhw+z0yPXs2W+11EuB+a0fnbje/XHd2GOSsTqjcVlFMhAk1QDnaWzN/cEmrx8f2ejwoKRjJq5eU4NR9Euxy8iTYaPYy7CgADsikEDHf+b1vL18OWsbm/s2PDRuPd00fKW8ltLKouSqxsbGvRR3lzLcgmQcaMiM6+8AA9lz17H3OXEAKJgujLk7HnWbefpI18HvS0sLNjP7Sv04bk9N2fj4hFUqXDdjjGNTVRDL4/ocAJcO19MnkdjdVVOChfn0c8aTzZpnVXJ5MgsDjI1lLaqUFUCPNUqTrgI6+id21tGwVUlyoO1KA0UqFBZV4TA6cknyVrAVD/Y4p9iTVbGusckwgWEsklCYnntlL2emdR7Uqj0C/W/duG2jQ5dUNo7OK/aBvguXL4+L7Tg3P2M7u1tq/AdgTBO/+glJ7IpYz3z5bSE95HZGSZADlw7rqJSs1IWmqqNCPb09Nj46bmM9g1pb0gWVlJwnmQGAVQGjoM6Z3HyrAg4Jr5I7yLWubt07VRz6gpSeWF9yeEnKJIa8gsukoykGcAHm5oFt7mzZ+vamWGo6Iznf2Vvd3S651vDEFWe0S6jFAe0+As9RHU+yhZfHxsXeU6WFkjsOfiQ4rOnMc5BL/IjgxnFKh1ITcE8yB+Ae2wKwf9JhdoStOT5QMoE+GMHGCQmgcJhJZLEfAM+il43WJ+zCazfs/yPtzZ4kS48rP88lMiL3vXKrvbsavXcDIEiQAIakbIxjI8lkJpNketX/JpMeJI2eZDZGcF6G5Gg4BAH0vtS+5lq5r5Gr7Hfc/d4vo7LBGVOCxczOjLhx77f45378+PE//vhTgWTJ2FcwXGjCl4z7dBoduM97rELDCrgHcONMRSqH51BZfk/Devub0uh/+OSxff/wvpxNxhL5KZJ62g8XF2q0/qtf/cpu37plzx4/kYQWjHv8JNbE0stX6pkzMjhsf/HLP1cfBqRmfOzRuK8rMU/VKNbv8T8n0PXXuAYsPhA2ZJ8KQK7b02Un5xeSUWkOttS75B9/84+S1ro2NW1Hewe2KeD+SBUmXhreZxOT0/bhRz+24aEx++abr+3p8yfW3cs+77aNtTVpKYOFc/83FhbsV3/6S5uduhZA2Zsa94D2UVtwWeqig82azro3RPdqFXwIwEn5L8U8U/0o4B7GPT5wSOU0Roc1hxvrK/b8yUNrNUhwAyajRexzxtnsgBhyCC5hQSJqeGQoGPdU+jkrVj4mEmsk1PYP7NtvvrNXS0t2DnB/dm4jg0MC7t++fdc17s8zaAiDEcC9t0jFYXCbc9VXCSRXgd9/BuNeIAJ+5Rm9Zhy4P7kwawCQDzpwPzFzzTa2t+zLr7+wtZUle/n8qZ23D6yn64yOJ9ZAfuoUjNebFCPN6fr0/fYv/uJf2gcffGKNBn10GmLcLy2/sIuzY3v26IHtbqyLFETiERCb5pPqORE695w3Pb0te/f9D+3D9z+24dag9ZHgjarjTkCiM2C9BAyEj3PVe/J1SuAXGquVHSiTP2XQXTDUWB/4wgD3qtRhbZFQBpQfGbHeVp89fHjfvvrit/b88QM1p+3pvlAVGFJVnNXd2Hn5cBd2fHokH8gPUPyhLrs2e9P+7IPMQtoAACAASURBVBd/YWPj1yRnRRXh3/y7X9vO9oYq5mgeDHAP+YPEPPPLfTX7ep25G6zT/kav5AYZdyqEWoNDdufO2zYHcH92YSNDI9bijDoDvr1cfO+qDFklnUSrelWWYFdnws39gMvJkHI9d87NHwLuvTLjTatdAk5XzV/1+VlNESC9SHFhmyrwXsxG1/OFpf3s+TN78OiB7OC9d96x/+Pf/F+2uLSoXid+FHtcnYx7bH4me6rq1QK8yfXmPns2K6zXYOoQu3/uBJwE0YQD8N+Ksy8ExgPeq8I8CBk97K2Wy7OwBlR9Ctu32ZK03I25edvZ3FG1F32bJsYnbG5+wYZGxrR+Xdb1st0pbWk5XyWIn7/H1soniTMpz6arzqgci87XXFoDQSIrCYx8loD79XX1NgO8J6HFZ0L+oD/HOQSewQHFYPg62UwT34HYXXKhVMRDKonK91w7SUTie4JyeY/Y+GQD87sS5IJ8RYxIbAFwD7mR/Yrcq+Iw7UdIj20x7lWJBiYC0am3127MLwi45wzTvo2z/px5EcmxKD0oNlEnidfXZZ321bIXKBO4UqHznuVYbzTu/sGTp8amEnAu93eZ6OTnjBEYR7CESyBleUZnJUzEza6icPmr01aUez1/FsEh5CZTJ5u/JXB/1Xlx1XXKNXnVfZQSIblnvAGr20++8CHw5VhfAqNJ1BC3pz2k+XzYkFxLrDkBtML28NHCl1Hxu4PablMhQNbqHAnq1n+P5dKh6Z+xunCGYKknCJv7PElEncC9/CEUPLB9KZldVNUk/piAr2v/+5kFFlHu6wSCM34pgfskE5bPUtr4ytYEeF+xox0Rr4DX3BcCrZHUDnmWTBbkNcukBz/nNst51edR6QRwD1EkmPsidlCdFYz73Hf6XlQXCD/q8En1jKFwkGek1mYoPqTNT/vCNfgcVXREkqa0TVnF3dmkNseqBu79LOYsdfC+7lHqdgKM2u+3TPbks3lS26suHKvKAKS2NxrX4sxPXDsThHlPl22Bf4KrzZxLKYGYDnxBOGXLicbEtl7x4Tr45WelnRN+I9n3WuHm8pkSe6PAwBx/jufJRDTj9K/+x/9F/k+VmKgaORA0Bz2/oBPkxsoyEByDnOw8wOVgZMYHgxCZf5VwqUEhB7of6j5ZbnRTOidXqAL/40PJipyd+j9n/fhgOmCPQ+hAfgX2cXAFw53vLuNSy+K4TA5sezaOswhzsqqNGs1v/dqwOV3ugaASlr2CTJhO3Uh+iHJmfb09NtgP417cLP0O+Za9/T0FWNwHxoXgGYCee3bmsC8oAEHdkJ6uS4sCxywBTwAC18h3LXIxz/uaOngAC/jOAtZBLMAW8KatUr2xsSmxYwiEcM5XVtck00AZORILec3xsVGxXHyjRbdlAV++SAgO1WkcY3EKY9DZ5IBB0uQ/BcA6lL6+S9LQ9LKlRpFi+V6YdNp3d2BrU1JEzsMXOyC2ZDxiocoYnR47wOtkPj0bjiGAmBrTTk5INgbWPxUIzAkNEt97/32VArLJvr//wL744gt78eqV9OLldOLEtA/tvPsMHNKGxwZsZGzQhgb7Bdozp3we9wIoCkgLcA+jdmhgWAD93s6B7W3T1PLA9gO051lYE2qGCruIhANSIDQkatDAaEN64hgA16eGUeLAvSehztSMbxsA7wBA1RNP/o+Gmn1iGFNZQcDDvJM5FoPj8EiJmqODfVVgSFcX1ndh7LJMCj1drCFJI9Y+a1NMdfOSXMnk6P59jV46lILRAXsvQXvuQaW8aTjjEGfZnIOMKShxkEjOAoe/C8jWZcCww+Iw8gPUqzU4YOu9cq77pHpnc3tLaw1AFU1V9K4brWBKmwl8z54Sajh6YWKiT0xNyI6oKqftlT3Z3wJbI7Czp9tu37khpjRNp0jOZD8N9qqY9ccnAthJCJCcGhodVANuAYohTcRzO1Bteg5A0fYBoPGZdfV2qb+CMsUNghPXJlWJ4h4NBZ1JgI58b3evmNCwmDPTx73L8AssHxRwj34+zY5hXm5tE7yvKdk5Oz1pc/NzYmehca/eFfSjUPNwyuNdZ1L6l/2UTvbaxsaWPXj4xL779qHt75/YwvwtmxifkdY9TQ45SAH8kGYYGhxx2YYeyuZp2gwA4o39stEjY8IXzH4lOBS8O2BDgI8c1Xef/dZGRoaU4H3x6rlKwqmQgG1PdQpQCcB9Ty96i4N2RIPP3l7NM1r9zCsVSazNa9PXJEmCzQKM8f3YIwANhpH0V2NNApxmHw/2MA5dOk64sbuHewLehzXGTWu30brb13xTKbO8vGabGzSEJqE4a0i5IFfByj89P1YlQPv0yJZeL9vS6oqSy6PDYzYzPSvJmWYvrMOm5FmWl5e0d7GZ6xtrtrO3pc8GuCfjD0hweg4Q3rL9rW0BKiQ2WV/YYOnGnxwLXAbY7uvvc532k2MlApBLuL1wy967/baaLLIv3IF3tp56izRbatTLGGCDkrEi3fteZ7eoFwAVXOjyB0M/k+X8N7ITfCEfhVQe1+C8IqBFZ5p+EkuvVwXwkARkUbgOrFfrqS+Nubav4MITmn5734E873FeVK0lQvKZjY2M2Mfvf6jk7Vn7xO2LKLgJ4IdzFExNTyE5457vNCzlrCGI3Xi9riTKCXNHw0vmsgtJqqikYzxVQqpunrKFalSLdFLLWXPsEfwd1j5s5rfnF+zHH3ykAD33g99jNNsuYuDaqfP+CnKgg3mRTyE2tCqRkBxkzvc15+wLyvIb/U2B30+eP1MfgWTgkNDjPCFwwA4jgfMv/vzP7frCgj168MC2ttat0edgMO7f+uqabW9uieX+yz/9hSd8svnvmQNxik3wZ/CvOoD7MjBNFmll6+X7kCQ4U7KBwASpnHO8KMgUANMkdXu6ZOv/6be/URNgNO6RKNrcWLezc4B+9jRnSK9NTs3YRx//2AZaw9JEX1pBsggQt8d2Ntft1ctXYtyz/29dvyHgfnpyynHAKxj3JCeyyXEGzJ2OPvOfoA/nO9KEkjvs7XY2c4CVmtc45wDuaU7LHma+ugcGrDU2qvPo9dqyvXj20PohEUCII3GGZF8Etl7V6FqzLvt1qOa09Ffo70cmLDResbv4rZJfOLEvv/jKXi4uSuNewP3QsID7uzdvY6w8i6VEuxNWxL3UPXvwchVwf1XwU/2uAFyrQLcD/+D3nAPYxVWadLOv6A9Az6hWy3YOj2xqZsY2d7ft95/91l6vrdqiNO4PrMdOVXGDxNkF5yQVUvJVqQKlbL7Pfvmrv7SPP/6pEqok2L/+9gsB910Xp/bs0X3blh48dg/pCCx+9kAhvmBt+hp974OP7JOPf2wj/UNi3AukzGaHERQqzryC0SZfKEoPSnCxcz1VlZEB7FwFKpWgZQ26OjGC9cE5QYNaFVcDbAyO2CkECZLqQ/324vlT++y3/2BPHz1Q4gOyCg3giUGWl9aUCBlkLEiwnuxrT6uK8QJJpm6bmJ63P/3FX9r09JzWLj1J/vrXf20bG6+t+/zM1laXlByUvCdEqZRuCR8+SstsqNWSvBMNMZHo6WsNCLin0TDMXnxtEvDKxQTTN8frh4D7q0B2D18cMsnvjFXGe0ky65yL6rOuYO5V+/8K4L5zfsp7Ku+jCvAdvXTJtC6qvi6lm50YJeDek1vPX76w+w/uK6H5wYcf2P/6v/9vSnhxNnEdnhQfVvY+fO68pwTuO59N/q3INW8mNRJgzPfkdTMhw1hkIlsgDo1Xj52op7NPsTZ+VY+Y3sSZ+KhUrrz/3ns2PzNjWxvbtvJqWSSs0eFRETVGxsatmwq/PwDc5/rPe8v9l+eL4mHNNRJaAQkXjE792BHjaPQL3fVLY5UMyaj+zrHhO5VMqysr0rAfoVoEH0i91M6sjV1Sc1qqsL0qTuQEfOJg26vqEz+o7QBRBZhSWYwmfjSp5TU5B/lzgqTcRwVOn3glPIlenlPA/bE3NCeJwrkk3ATpynbbnj5+JOJXi2aP2NSeXpubmVGSHHIYPhb/5I8x55UyQT36le0rJ8QnpfqNz0OMcSb4I3Hlr/PX/pcA9zlf7pMl+OySMZIjrFj9Lr0k4o7ODW8U7PftAGtlJ36oOW3uVb3SYe7y6/L+Dw4aXl5hR2osLZIfhQ+Yazg1ucuUZed5UK7Nyp7EUMu+RSLCVe6cuYv/px4UVPfgT5Dki+cQ7hfAfNrFyj4GAJ3SVVKy4P1IJ0thg8bUjs11VhV02t68Zom95Rwp6Rj+lMt0u2qGWP1BChLoLFzI44/sWygiYjxzgs/Jdk4bxRikfUjSkuOUKU8TQHGOXcWETglsH3VndPu11BtT8r4Z/zsG5/fiYK6vS19rArxD6pbLgKthJ3LOFOtobGtgWGNSMLe5tohV+Jv6LHoxurS2iJBBtsx14TFE9HYJeVsRO+MehWkGUz+xHJ8fxzxL0DxB/8SC/X1uv+p+BJkczzXl41bPc0jiqHrYseDEk/1sLlN9sdKjkuRS0kHjCXgOHu3j60s99rJ7QnHe1wkAHxd/jc9hJqYLGxQxnmOfTgyHzAeW64RTVx9Ju5v3ldfM75lAwv461gcZ1Puq5fmZ67P2UWop6yTJa17+7F/9D6p5qbSIYpPkIvNNnBpIudh9s6gMs3rYfGgvH83MXJkJzs2cOurJxMjDP2V20gDDAgUgOT4+ErgEiAvgoo0r8N0PAzXSjAYbAC7aOApyaBDpzV1db4iXa/rqBADUhmD+in0XwZU7MSyiXrGmfPF6WZgbamc9qbRbyQcOgF7rbzasVxkqQEE6cu+JGcs9c0irYehAv4AxyVwooHLjqvKw+BzPIgKQcGD7gpWuVIAA3CdZHoCQbGRb6YKp3BLj4TqflBCPjk3a4PCYSoWJzWDjvF5bt43NdckYwcrlfubn0Gkej34DsOYPVFpVleOEjA63CRCN0w1QCOOf+aMx5Mbmpq2JNXUqEI5mmVPXJmUUmYvX60hwoMdMEgenDmPRKwAeKRjmWEkKnD4kahiLkMuBmcNco+UPcA8bk8/d3KAp6LFKZm7cuGnvv/+B1i2H02eff27ffvudvVpcVIUAawQg5Pji2IBjznvObHC03waHWippb0qTzZulSvqojwqKXmcaXJAYadhJ+8ROjs4EYCKdcnR47MHFBe/zcrKcDxZNX4ukxamtr6/ZPk2Yj11vHD1w1ppXccAiP5SuOOMDCMbUu5wULAoHiLivickJm5qc1JhJVgK90P1929/d1fhNTk4pePdu9tFYOIBTdOJdU48Q1cHaLK1k5TiQ2vIsoox/XcboBobXe/KNueFZNQ9hwMRKVwDAxR249YDAnaI8EFjDfLnmHJJEUQ2ghtFeBYONkUGMQw9gG5Bva2tTerfsHdj2O3u70rUdGhkK4PJUlSBZ5sehjMG9Pr+ggAHZE4DVg/1DAW3sUwAWABfGC9Bx4fqsnkGVMl1dAqfZ+9s7u7a2uqYkCcYUvXSXQvJGP2jtpmah2NsxRgCqO8ztEk7TgZzF1lDLxsZg5jTs8LitRARJhsPtA9koEnECSruowjhzHXGtQz9wwFGo6rh+fcHmFuaUQKO598rKihoQASzTUHl0dMhmpqdtfGJCNo79BvjF2kKaDEmt1bVVVbFMz8zoM5GYevTwqT19+tIOdo9tbHzCBgdHtY9VlUWSqrfHRkfH7NrUjLQ0h4ZGxIr3hCZOjFfYuKPiwYefLQ6mK7EVSdjDg13bWn3pEiiHByoHf/bsuc3Mzgq4Hx52PX0x81o0BW4qOcO+YNzUAO0MOYg9ZzsftcXo0tpSMIkj5KXn7riFwyXn1SUJEhflHr2C61Rlzgdtl0IZHOrXvmogKXR+JtuORBB2fXx8ykZGSJj1a9+yn53pfyHd/Z39Hds52JPcB2cH8jpIlCCHxF5jXfK5NKBkDpG6+fqrr8wl5s+VCEXW7GD/2IbGR3SG0DgKQEMNdwnuG1SDuMNG3wWAOhjjfmJ50DgzP2N3b9+1ERhXBIRUdtBoeWDI2TSgVPzf+YX1t6hmuNCe29vjLKYRuicMsQN8TlbbcO/dRs8JZ4xhU7S3+/r0PBvr67LnvFfJ6ya9KZBsW1PjdG5SDcLlIMH+bzuLJMt9AfLk0HtlHBU47H9sn5oJUwXQAgh4V8/CuOhsL9VoKwA/Sg9ThiK8Avd1LtT0fWNjXTrw2ArK2p317ckxPAhP9sVaCpBUJAEcXHR9Dw6c+abqjjMx1Bempu3du2/pTEnGve5RVXfu1FcBziWgqZaEqEPFcC4DuN8/OrTt3V31DAC4b9A7BYBAfTvWpTmteYF5TR+UCFTZMySCf/5nv1Ai/P7339va61Xb29vSHuEhD/eO7OToyG5ev26/+PkvbLgFmObVKiQk1EtAUZSDk9mUzoMjX3uy4fG39Btrxh0Sgd4wHTuNVA7AADp1iOjxvaevx1bWVux3n/1efsLE6Ji19/dte2vDAyJuRDfRY9NTs/bRJ59af3PA/tNv/lF9S1QN2uy13Z1tW3z1UvePTbi1cMv+4pe/kp62nkf/K33iSqi3CtLSpmXQlgzXlE1UsiaCfs4HNXgOubYq0KYvxMmpvX7twH0XTdkHB21wckJVUGuri/by6SPrR4O8t0vSJW43HejxJqzYchqAm2wRTR8X5ucduFefJao+25oYBYfn5/bZ77+wJ8+eK/lJYDk6PGJ/+sd/andu3roE3Of6EK88qj1culKOd0ZR+rkEQ+VjX6SskFc66eXubPi5VeodR6CN3YBkwjoFILbuhvUNDFp3s2E7+/s2PTdrW7s79uVXn4tx//zxQztu71t/o0c9LfCXjwGgArjHr9ESPTf7+Z/+yn78k59FVeegff3tV7a46Iz7Jw++s72N10ooQ7rBl3cwo1trEXkYwHvkct774BP7+JNPbHRwxLqPz6032MfpI9XAjI9Phn8CqtjjFREsGmVqT/iXm7WQzhLADRDgmuQZWCeQlaBFriW9syhxx8/lPJdcHGdf/6AdQwQYGLSBkSF7/uKpffnZ7+zxg+/V3Hd4sGV3375rrf4Be/LkqaSHWvL9LqwNQYdr9/RIviiB+5/9yS9semZeaQ6aXv/t3/+dLdP0+PzYXq8sya4rkI7+MoyGSPuRLIdQQPUW/bmw21QCdzeadvv2bbs5f1M2fkBVrkN6Dmf6QqgJYDn00yvSb57fFThfg2mlXc1QnrETmAv5S4STcknHOy4lYOpqr3r/e/ScWG7a7vRzrgLsK/teMVwdYKDCKKy/m8VI6GZSmHOd85QkyvMXz+3hw4eak7fefsv+z//731TAvctgetKw1Lh3MCNY9KF9f3nfOrjdjb8evevcVyvAE90gjFUHSPSzYgx6uSFLG5KTqt4DTPJqR9YR5yUDNTE2ZvNzs/KTOLffuXfPFmbnbG9r15ZeLdrR/mEQQuZsYmraekLnPsGvrIqvQJcCoNHYxj367dVsRdmpGNfEGBJU0eu4jjZhADnuuSomj0sGZTyIdoEpEE96teyFYkwav/Pz6Pi4/ByxatlHjAd7IGRmKw3y0M7mfFJsirTOkctHss+zASJjDMko5UkhcSUYlUCgs1+991yyYqukWTfJXYhJUdXYT1U2cxAxYvvIFqno3Ng0KmGo0iaRQIKc6nUSLsJHIC5Gz6NKnrmDGCH8uzZObgsLUlb+qYLyqzF2/7wTeKsvVb2j4+plY1yfw/w8jRGZ4IhDHMxN8M7PU4h8iXMl8Jd2Ju1CHnvyXbhWBcLX5x/XzYS124DCqBRsXDGLI7GW4LLbI69QrtZbAXJWYxhWws1dIUGSzTZTIzw07XMPC5iX/LD3P+SMUCI+yLOKj8IuJFDr4HLdpyxjN+9PmBV4xB1OdPLKjozxHHCvbE7VbyLklyPJnAC+vy8A1MACkuktWcvoJ+lxb8qOFPMa8rzaiyE/pjM01l2SXvw6DgorfgDwpno0zlrZNhQ2Lo1tkZ+J5F/pw7g99ESpsAYIl0HeI5bxa9V65tiE3KvEpEo2KOEBmOtJCsU4VQUCGEMQQQNI9jlwMBlFAMVJIfkrzCDPNFfe9XkIHyGfjfskfnaQHBkhpB2dKFkpIBQxSZK5hVlmz9OQBfZ1m2dP+IhhBEqA3FnKgSHHOcL4SZ6R/8lHcAOSUjceRtQSg1VCKpjwPk7efy1uIfZ4JA7Cb5VNjHlJZnwmbDxh4FiOHx2BYSkx76ouWXXOf2uMQpUi/T9PMkUvWOFml0kcibP5uDuhwZNFLnfruErIuMa5m8TtTIwovv/Fv/6fM+EQmRgvmfeJqTeeL3Y/wEtnpDLAYd00dd0O/gEC+HeY6Q7guHEKKZ6qZMAb4+UhK6eBwQt2D4DM0eG+tKdpzgUI4Jk25AJ6xOR2rTY2Qw4yJQm5edx50MZJjc6qEaRfxxtnpqvtzHr/cufEF6Rn1Xwgk5kQB72kAwB+afjF4jgR+w7mJ5OlMZMGflPgspdXeMmRQPvI9FROXVnuEWOec+InojOC2PRVOVJIDtUZTJ+rZmvQBocctAcFgs1GQ0XASmXgVdFwYiOjI2pkyZhSdrm5uSGZH8B2sQI13hhnzzTxLCrti6aoXGt3d9u2NjfFHB0eGbTpa5M2N3fN5hdmXYrh5MReLS7Zy1dL9noDff19L+mHSY4TIWaBNxVkHNVEZ3hIjBxAdUn59PaqrBfGOYsXMHN7a0uHBiWWb731tspHKUFfWlq0L7740h49emSv19flFPG67r5us94L2z7YsbOuU5tZmLLRsSFr9TVsEABygAoGkgINOzo4tN2dXdtc37RGD8/cbwdojB8TeDQFqB4dABr6gQSTXvMstq8bU6RJSEDBgPbN6k1SdS+AK2o015bcCD0JYEvJiRbruimjIQkLWLX9/WrwBFjOz1wrpahgZDM3sKBdB5HSODcQqjqJveWBCuCjZ4el0xygdSbbmNtkt9aG0aPwTAZwXUB+GMIqO8vdEkbUDbAbVX7MDGNmHz3x1ieGKqxh4bKRMRXjX/I5/nsWIc+5s7OjoBSwlmAdR5nECBrI2A3GEaYP65tnwiiydwA+b1y/rvXNvqRhM2AH+y+rhTa3tq19BCOlYVPTXs1BImtiEg3zaTV7fvDwoT169FhyN8i6ePM/d7rY/7xuZHhEY8G6YWyoYODZAcOfPHpqe7v7ejakDdh3Yklf+OHLPMOYO227bM8FTTaV4/CESNW8WWWKnkC9feeWXb9xQ3sF0GdlZVnA/b2337KRoUHJdOCgj4yMCERcXllW1YuCArHGaZzdFuvuzp27Aji4V2cQralyhy8Yi4wlawYdcw4gGizfvn3XZmcWlNwYGhpTlYUwD0AwJT5dNgl7xHzwfhiRYsBTvokzub1ue9sratgNYPr4CcD9S8nk3H3rLRseRaaH93qVFfMGO0tN0oIx4APlerpI9mAzAHu1DwnQAb2iHFwSOqHR56XefnDqKFIX+RNVWyg5cH6hOWHtce8A9aNjo0paDA+TrGjqWTMZxTmUVU9Zzo9swXm32cExfS72hCixXrxiy5M0nG1bmxuqXGIdPXhwX8AebHnG0NftjjVafdbXAkxyTUWSfMg9DQz1q9IIu4AdwWZhn2AL6xTr6pbdnJwat8Hhfnvv/fcExDNsjR5KoVlrHnDwvdmgl8aZbW5ua745uwb6hxRYHx16xY0z72k4G/tbjq8DtXxl7wj1gKCihaoSgkKVhru+aMU0qXwPfy4CKrzOdLZLQESOqkBC33t8JgAQ1UbYRm+466B4+SUvRp3aPbDX3lXQcy5QhGvBXt7eoS/PrlfuUOZOY13AX5pVUzUScguu7envw/64BmgwJgN0E3ng7NRmxsZtdnLSe5Sgb0vAkE24hM1fDsR0/xUbsJYK8NDTgUA9T1e3kkIbuzsO3J8eW//goG3v7EtWKvcLY59M/wzKVJXUbtut27e1HxYXF1XpSE+Fw6MDnR9oLpOsvnPjpv38T/7EJULUNdA1bzP4k5XSkHaG7e5KJQtGXlUE0Jq/iwGtITYoSYdDmIXMBQkRNHjxd5p99vTlc7v/8KHIACODA9be21OyOvc8toUxHZ+YtPc/+ED79B/+0z/IFlI5x/xs727b8tJS9Kxp2I2FG/Yv/+Ivpd/fjSQK5xWAlFh1/iiq/ejypnIZTFW+Wti1BMaYT5IjAgOo9OmFAODNlR0E86AAb+Ho+MTW1zcduIe1NjRog1PjSqSury3byyePVMXZ39cjH40zErIB1Zh7NIc/PZEPhsQN80RC48bCvPwlB0nd9lFledimSvLMfv/ZF5La6LpoiMHGfvnVL35p8zNzrvuvBvJeAZapLybVE+/l1AZSWoH4CbjUwYsCtG7GLp47l0V85zM8MU+nV9jcZ+p3QUXR+UWv9dM/pa/X9o6ObGZ+1jY2N+zzz39v61QuvXpup0cH1tfdZf0kZ/t6rY0fFeXIOnNkh8x+8tOf2ac/+amkRKavXZNPyBi0Dw/s+cPv7HR/x/qoOqNHSA+SSh63sIuxa0hMkky4d+89++DDj21kcESM+7pCwwkGGUU4s65Ob6T90Q5OIkQCzJd8/Qw0A9wIW4oRc9CkU27Jr6x0VcN7iHAfEBZY812n3kulu79p0ECQHWoND9p3335jD+5/b0svn1GerD5O4+MjNjDYsu3tHSUxkMrw/3lCjZVxDBno3Oza7IL99Gc/t9mFG3bR5QHsP/32d/b44UNr2IltbaxKMoQz14Fdl7HK/QNgK9aBXci/IhaiqXSjOaCmpHdv37GzkzNrNfpsbHTUE388GxUsqkxOJl+wqANMyz3pAFjNuMvx74xdK+A6ksH533xPu8y6z1jYp6/Q464+I2Pben7yrLp09hQyHPU9VXhwRwIsok+Fnh7rEvuQ2H7x4rk9efJYlWuAqn/961/bi8Ul2cps0kfMIDZssLir+whAgXVYAvfJcK0BzmQuXl57SbzxNU6s73FGVVHJfEOmQLYtKt2zyh2JR8hQYGYPGQAAIABJREFUyABCWGl09ShR89btO5LIWV1etYPdPSVs5ubmbXJ6RpVByfBNYCTXvID44jncuPr/0zeh93UCzQGZGvzVXBZ7Ui5BB8v6svdQ7+l8L2AXfhGgOtWDVHYDDk1OT9sAvjc+QJf3EKNhuWcyfW0y5ur/FmQfrpmV9Yyn9zPx5r/sbfUAjN44ECAYeIE90dhSJDdJ7johA4mr1L+GzIgvx37mPFCz0f5++WD4Jqfttr1eXrLVpUXJZF2cnFiz0au+XLMzs6qIJ16UBGb0F+wKWVLH1OpxdbwjRi5cLQfEOxvBvpnETXmIS3u2aIKbWEnOY6BSfjTpXHEsqf7nBjLBS0+ShZ+l+BxcwpUgvMecjyHjkmQ0T6QFEMdHyLx4IrFu6BMJnQKs9EGoD00H5jzuEF4lbMyxpdJeVHsxwNs3Ek0di7LT1jDOLpEXLOnTM+E0fBRETOJ99qdjZFSPt0VAc4lMbwyr7RPMdyW9cswiDs2/pR/s458EEx8rbARrlt97A9kyEe1JWP2LKpEKCwvFizzd6hGMRZXNUs899lH1fBDskNmUTQrlBgd8a9WAYllWbGsHyf1srqROIpGQtj8BdZ1hKemSeEqA/YH4hs59+k/+FJXd0ZIJf6hK0ng1rT4jJG8cKwnpGGn2+95x8+VP4cmI4ixMv7t0v7UEY23m2RVSxsTvVOqy/okNuD7+QqotJEmqPBc9IZbSNb7P4/j0BqoaSx9QT2gk+TPPuYxxfFxc3tL7QipxKTIWpCiePxjnFYvfnyP3b+6jy/iUx3LB7I6kiCd6SIYSQ7MmE0cFvwKfUZ+E0OvPtV4lY7pcalKxa0izc+9ZnZDJp7Trfu9xDhXzhe0uNfpFwFbCyz87fQslCgpJnfRn8nO6/viv/qeq+4ffbDjdRQBdBsuZtbpsN+rFxM1ycc/SuZYdximzXjIAmRAoPqOCyaNxoE+EMzQo40K2BeMCWxlGZTLq2Zx8BgGNaxh7ebf/AxxKwNIXU4L7+ay5OOrDPDZElS0N5pUOeF9EObhe4F4fTrGTKn15bQaBStFAIaQM8kBQkBkZs/qa9SbMjG7+LVkQXg3gY65kXWpmVokRn/TsAQBgLxZsL5IcAIgOvHn2yCVSYAeqzHp+TosagBlAXM5Zlo9Ib6nb+pB1aDYVFCPPAwDBgoTFt7e3owZVOztbOgjIDg0O8jr0on3DwaaDDXtwRAPdth0dHHkpG05HgLhauGok4jIQlPVRMktgilY3ACXjgTwMQCegEAxW9LbvvX3PZmdnFTjAgPju++8VxGTzWgzJ9v6W7R3t2PHFoTWHGjZ5bVx65gQUAO8C7wfR12xJzxvQgns9OTq19gHNlneV5YSNJrmVtjdBxvDghDnjnrKxAHP6W2ruxz15n4OmJEAwGBgsXscYoiuO/hylbHodUkhovO6RZDmsZGwY95SmYQ1nJo9557o0oFQzGmx2UY7j1iSMrQ5Ll+hhzrPaxMFc/6fyo6oUvN4bvr68lwQJCGfo8xwJTETJUbBd0yilLUnmCAbWDZcf6uxhOU5i0CVw74caIC1gPPqtKvOLrPzK2qpdv3ndRsdHZZRhZQJ8eKmpryGChPn5ebtx44aen/F99PiJLS0ua/24s9YrcJJnmJyYUBNgNOk53Ph8mLZ87oMHD2zx1aLAGVjS2B8dbBdozbfUsJMxAdhfWlqWg8Re4TOQP1pbQ5rqxIGjPm/sBhjYF+wcrnu4f6jAVdIjyNIoKQQr05s0Iw+i5B0OZqtlA0MD0jb3bD+SWodyAG7duun6lL1eGouzzzWfPn1mS0sremYHVk1jBJB77dqMnmd1dU39IaguYL6YQ/4GuHJweKQAn/4FE5NTdvcOGvTXrdWk8VbDDg6Opb/dLbaiH9wO2rljnPYZk6WyYHTDt1bt7PhAiaqtnV179uyZLS+v2lv37tmt284GjH7ZWh8ChwXOOmNdJdpycLz8s2rWFcx5yUyENJN2AXJnyagLxjWHu5Jgxw4wK1krZ+JC7HtpuPa6TAxr3h3sdKS8Yov7UU8OQOVgyPIKEjMH7UM1WNze3pRdJIDF7ngvgiPNoTsEzsD48ssv7Nr0rOzYyvKK5L24bmuwX9JMfBZNtplvHoX1B+uWoPfRw0e2tvzag36SaqcXAuaZ52uz0zYxPa4G3jAaCUoA70la9XU3lKg52j8SSC/2/um59cUzO6PAlBwD1WK+vBTbE4H8zUsmEzhJHWKXX0u7QaUH9wXIXoHXRUArwCSBjqJUPm0IzWszwCgdLVhiCS4kFVJ2qdA49Px9weAI3wewVZJVGcgFCx4WL+A2dkBJhpCD8eDY+yK4jIg72smmkyOoKkASRt02QyJwZFhrSIkjkrOR+HbQIMasAA+0nusl5lBaksBZyGEH13c2bYNE0+mx7R7sW3OA/XJhLWQ9+rxxE2MgQCe0ufkd/y29025PDLmkHw2gHdDHjgHS04Ph2uS0ffT++17hwJkt8D7YQQHzVUyQy07ipcBFvr9YNv68pxd+f4Q6MBMBX6lyQDopWdTW222v2Tu7O0rcUxl32j5ShcrxcduJEdGED0Dirbfe0jX/8R9/o7WayRLOBmTEVIHS1Wu3b9y0v/zzv7Dh/kE1xCQpIZGvCwcvE7g/7/IkvFfneCCbgaYqDiJJw/wLuAdNl21ye0GWxWVQ3B+E20+lyQoAJ3aGcu+hfhuampD8z4unj219ZcmGB5Dqa6g5rRi35s209+hNoiRiy3qsVwxXWJELc7PRZNUTBKzz3r6m2P304vj95wD3z83OnUxDJdYv/+yXNjU+4fYRtnzIN3rEWfi5Yhp2TGwGkFG2rnHJ5lxan76w833l+3Vu4rPLaNBP5MxWX6/ZyRnVgD2y+TDuD46P7NrcrHqLfP75Z7axsWYriy/t5Gjfertooti0RrNpB0hxqtIJcMqlv9DI/viTT+3jTz+1Zv+AKjV/9/vP7cmTJ6o2e/Xkvp0IuO9Sg9r+lvfp4hrq5yG/mqTqub39zvv20Ycf2xB7imrCCOIzMHcwLxifVwD3flRclh5U8FqAeTm6HgP52HsPyDqpl4SQ4APpmiQVVYEh4P5APi9Jf3rB0OvipMesp79lfQMt9X14eP9721xbtTMq1U7bWjP9Qy3Zs2aT88KrnZSCIJFjXWr+S2eLheu37NOf/cxm566zI7R2f//Z56pk6Tk7to3VJVvj2mgjI9cSrEMQL86K8RF8tb0qGQpJhsqGvtaQXb95W8A97+nva0r+jGS7kpyFln8VlwZ4y35OgOEq4D7/Vq7eErjOPd35uwSVOoG1EjBO8u2lWLkDpO/82+Vd5PagBPkSIKkqA9UY3olNEJJoTsvyJsH/t3/3d/bk+QslcucXFnRpEs/YhwQfFQsE67LAWH19dSQj8ndVeFsklMv1Kt8iAIesIBP4cnomgFAJGxGTYIoD4J2rnwHEoqmpSWt098r+/OidH6kh6urymu1t7yjumkdbfWZOiSH3K2qJAz1LHOH5XPEggdteBud1z0ruvJlM63zWGgt4085d+k2cDcQt2GNsGNVCT188N6rf5hYWJP2Km4H/gM/MuSD7H34nawv7zbml8y9iOUk/cg5LgsTPxgTuEwglFk65HAeEPbGcCXlPiOJvEZ/jz0Io5DVUSUBAALin5wCJX873I9taX7PF58+speTLiWJ4yEvMxdjYhM4QKm2d2NilxuD/JV8lzlGurYpZW6zFJFWkm+ZqBG4rqwRA5b8X66FqmBtAbFR3edV2nk0eiyRx0smkXlmdyRLO7Zwn4oxK2jUS+hVmlYsxHqhIX8Rqc9g5AWCvQrmsb1/tzSuSgldhQ6UtKn8u9zJzzJeeGQlKxQHdqnIlNgY7cUITa8SllznvINJlxbg/f8b9YT8EIMNMDlKd2HYlHO4D4UC0+/u5LlVJn6z+IAIkvlT68NXZl8SaSMpUieuU/001ARjM+OEXF06IjN4NnrwpVmj6LuXvivO33PvlWcLPub8y1tc9FlUT+V5/jjJp7B/25rXfvBlfI76XSSIlaYexLrHHck1knJXVeJeY2PHoqepREbALeZYKTI55cplnVCccv801UJ4R/rvwf4Os7bKbJbFbEU3tKwcYLRWUkIVmzvIZSRqp50bo/gt8j/dfZTcyWVgm2BNnrpRiYm+mr54NuukfmV8uDe1E27JPiGPDji+7ykCsMe0ZpzSkTFBpA8tzvjybFOdk/9UTyGuO07In8nMzEXB5LdVjWs3BT/6r/75yw/WB4XBfykiWAW9VCuS3Wq3/2GAO3Dv1P/WiLmslxaa+glnmi9sXeGZhpDOOdIY088iWBPNesjEMvhtFf1/aD8+iAhIkqyOdHzUbrUpP8721JlJmFn3A8wmjhKMCzAO893xrZG7SRrueWmbBkwHjmXCvDEgdesZYzSBD/7FyBMMhqMpui0jHt0vI/gShwBdurfGfJTnK2KCB2g0oShYVQINAJOfA2SGw6hjXKWQyrk0LnKRxpgcYLlPiRsELyGHE8o9AGJCagBGHRIkKSaggrXOkn0meICEEIEXjTAEW565hu7W9axvrG7axti6ngmcDuEcvU2x+DpBsfIROIoxfJCbGx21hYd4lGZCqCd0/AjIA67ffflsAP0A97H4CtN3dPTEe1BTopG2LKy9t72jLuvtObWC4ZcPjgxVDCgkK9FIHB4aksTk8MKJldAwjZGnNtja2xIxX+Z2avuHMMJYmANGlcpBLaWiDyBFoNh1w3tsTO4lAZWhw2F8XevOUMe7v7qnaAXCB6/AcgMNUC3D/GFUAWGReMChsfjdGSIW4MYAhAYvJ17lnHvPATCA+jR33zDrJqhDWoGvVYby9OWXngcOacV01Z/Ijl+SOpwNUaRlqdjjj4mxKz8qfC4TnMwGNlIAIDWM1JYmyRaRrFLiK6AcL9khMZSRqMPjMNywzWC537t4R2ASog54xzGjATGkYNpt2584tAffcE/r4rI2t7W31YkB/28cOyRG/n7n5ebt7967kjF6+fClA3yWEmuoJsRFNg9mLKpUNB3xqakpBCIcAQOvjR49tY32zagBaZVEvvESK9U3A3ewnaB4US5N1cHzkVS7cDywlQHydY2oi5M2kcLjodzAyMa59wzqBMezM8G3NzWB/v91cuGH9zaaNj09ICoe1xx5H0op1QZIOHfKx8TE9czKhYXbDvmXceS6SAEjhUC2wt39km5u76lNBn4aJ8UkbHBiRfent6bMj7l/SYj7nlXOh52anR3PQ87NqPs7a+9ZUk+AuWxPb/7ntbO/Z2z/6kYB79ONdl7tubsy8ecLMK3H0OVGpkvtDupy8LzT0dEaFI8V3OZbYVAFHp9Fwe1dl6OwlkgTe+McZZp6Qxp56iXhKwPlBn4QqbKYnjdg/sLbpw7C+vaFnAKwfGhrQmANgrCwvCcgnIYmuOl/MH0DqW3fvKVn09OkTMU7P7MxGJ0cluXZwRH8NbNuhsxu7e6x/ZEAAHtI09FNgPWNHAIkP9w/0t1u3b6r5MgDs+Ni4EpW7W7u2t3sgNil29vjwROvfGwLDHoZdT+LXndI8u1j7VGJgN70E0FmWKYOksVdCjrPXyQEKQmm0fnio9QYQmw5PBqNXBSfl765qkanEfAQ/ec6LsV8wVYUVquFmaMYX7E0vmQ7nudDv5HeqEhHwUccpCgYDlJLTGPOWjaJ0P1F+yX0hP9EkyZFVAtHIL4GmjniisqZRTRuVJcmgCc6FqoyObXF5yTb3dgR277cP1eBXTU97vHGXElnhJGWFIfevhBfsLOb02CWLOOmp+hCT6ait/z6lQejIqP3o3j1V73Rx/ukfMjkRnIY/9ia260SM6nSowEv3aE7OaHzmOvc0/5VsGMx7qgEZezGyu+2A5EkXlT/4Ucy19zNK3dPca4CXJO95mCdPn+i5WbskIvBLeKbzE5q9nkoK4I9++kdKbvaSpg/GfepMK9kRCR1VrHXoWeY6S/+N72p6LlnGSPT1UVlT6CzTM6mryw7aJ7aiJqIuB9QY7LfByXFbWl60R99/YxfHbRsZ7LdmQ01BRIQ4OT9RspYmlawz9h7zQzKYpvQ35udEqECzHea8fDiBrucCj377u9/bk6dPra/PZbBmpqbtV3/2S5tETxp2OU1ZpXGf8+WMUdm3K0D7MmipAjrtN/eJI3eQhUd6eaYCtO4J1ML+HsO4X1szTo+TM1Myu9Fq2tHpiV2bu6ZKu3/67W9t/fWqra68sgv6swAG9wBqtuyUypCQp/P56FLz8k8+/Yn6HvU1WzY4NGxffPml+qectNu2+Pyx7W6+tr6eLpscHxXJhLP17AwmOuQB9J67rd0+t3s/et8++uhjG2gOWJNRV7lIeDxFWXQ5TjX0EaFCB3DPuGZQnsGix0I1cB8ZvQK8dz8pv5gfVT3BGI2KQuTyxFrvG7CegZadsR763b/++uuv7Luvv7L97W3JBV2cH4tli5TUiaqhAF/d3glQZr0SvJ532Xl3t80v3LSPP/2pmt3ToLKrp2Gff/6lEirdp0e2vrwouUyS5SKwCFRxXxS/9tq1afko2H9cPM6Zs3O08oftxs27qvwFuKeCagyAkjXMs2V1UoDQOg8S7CsW4h8GycsVW3isncztAkTsPIvK+XKApyR81QkWjyN905Tf8+dq/uQnvQnce4LTXyVWYsN9HPoHPHr0UKAsPso//uY39vDJUzHu333vPdlHSBdISHKv2Pf8zCR6Jcs311rp5+fvOu+d3yeZK8egrJqUL9Dok88KGSylckRSC/Y3uB0yn6wB+uoMDwzYe+++ayMDw/Z6dc22N7aVlF1YuGHzCze0pyXNkthE2fwvTFQ1ntpsbwJlGj8YoMmw71gCnfuucyyuXDEezDjhLKrF1rc27dGTx7a5vW3zN26o1xHSHZwHxBAkaol/ExNJeU3suWRNA7jPxrSSdwvmd5K7iPXwRbxi29n4GQcmlpDyJgwFvV9UUc1ZLvIJYYT3oiJ+EHDP+J60bX97054+fGgDzYak2ZD9pbobwtPY+JRsKz6/X4Mm1sTtV6sw5Boqz/zO3+V6yv2R467vObcJeobvUgOYwd4XGz/2X1EU5uBp/D6AcwfwfC+mTKxjRU5mUzwWjX6z2aQY0Bq3M/nQFT5V3GCn3/amHxeKDxUBpa7cy7Vb7qvSB+6Mvy8xwDNBHoOcwJ7veRIPTizC/uLDYkqIKRxHC8Ika0T4CyQDBxG9Wj/ICQHGepI4queFC0QCJSoG/LP9RjS+CdrH+pDfFHiOV9EXCYFKc6k+96rzL7T2EpP0ZEOt3e8s9VAJubjwpqFUQMcaqvGuH3Ze/tB+92epFUj8AWvCrLCVSLDns2ciNxdx5/U77X/ukdLGVbigEvc1YbgCby+x7yMWKKQIL505FeqX+6GeJ6/IqcH0BI+TfZ6VMp1nQjkmifcKnfyBYc5xTImYfH9eNwHsJBg5tnqZBiTzHlWImczQuip9KpHycn3U1Z95hrPutfajKo/PSxWRfOZy7HI8ck2nrci1fhXIXvofZeyZdjqTWXkPaa8r9ZQg3eZcl+ePfvfJn/93l4H7DkD9KqfjykPskuFw/bsMcNLQ5uL+w4diMnZ9yctZUVYLORDXeAewp7EtsgLSsT9zLWHfTaldrCOhBvajU7brGdVP4INfm9mSORGIoWd91GSxLvXSz8X73F9wpo2MCI6/ACM01Hw8JEFSlC0ma5kxTmBVxlALr9Zgc3aqX9MXhANIrsFPRUOPN8gKBlule0V2PTULpTMeGVJPVVW6WzgJZOZHx8YE5uBcePMFGPpkbb1BmX8WUi1IwQAce0lVgpHMAI4ackZIGwFIMR/IVaANDduXe6XM7uDgyHb39m3j9Yat04wsSoSkx9nX6wz7AZj64dBEcxnuBMYobI1kA6rsxUzg4vXr18WUBiiH3Qzoyj8+DxYtG3xnb9uevXhsJxcH1hzssrGJIRsaHXAwue3seWQjADhHhsYE4ANSb6xt2+NHL6V/3N0FkENVQM6TLzVt8ihvdKaLGwV+D1jM2kD3kGsODAyHU+YHLCwp9NYXF18J1IaJShk7zjrsJWlO9yOFMaQMIXPOsyNRlFI3zAXjwHt18Mo4uRa1jAKHMiBOzF06TlnmqgQTHdoBMeL+07AmQOH6054wYT3yWVnqI4ZytU/IwLqWGc58nf2OJktoYuIskCBImZwor8smyOoRcYgkC4zvkPc5c0f03o/ekR46+39odEig5tLyki0vLwvQlMSTWMhNAdKMGwAnQD2AB0Ej4D3VDOr4fQyYeGytAQLLa54Y6O0V8xygm/Xt0kQ9Cjo9gQB71bXAec+dO3eUOCJgpgHiq1evxEwHGKeBMplmr7RxLWzmiHFuDvTb4CgyN0e6B0yX+mCwv46pbOAfiTgvwWfusQOw3WfnZ218csLGJ8bFsnr0+JHWCwcyTP8bczf0numpKVtYWLDpqWlJE+UB9OTxY5dfieatrD2Ca5w3mPDcI8xw3ktPj90dAjIHMmDfANSTFIRhn70/nJXtjHgFRbK5wUoWE9W1JQnmkdba3duxAbSKm32yP0vLK5Lp4Znf+dG7duPmbWu2HLiH4KuAxUzBIU4pwYcCkGrN1wCxWM2U2GfQJpakgyWSzwknEpuHnBIyPQQ57FMlwMRKxjlMvdc8B7LslyoHGiJ69tyDVJJa3kiS+yORRGNNQLeUXcKLxmTDnjs5ObKxsRElXZDHUQKgC9s0YdcJXk9PtU5JZiy/XrHmIE3PLtSAFoBVzlVoWPc0vSS2vX9kPSGt1dvdsJPDYzs+OFKSiEQXAPLB3p6aefc3+2351ZKqixbmFmxqctr2dvYlFTY9fU3JCiqkCBYBCLH97FF+BtVzVlivJ+MK4MxthwdFfn46S0EnLpIuh+5EYZcAG73vS/gAGYyF06nflzLDwRZ3soH7ClVQF6eWHL9OFntB1fO4LgNPZ5DoN12hoRmsCz4bUFmgdtHMvrrXYN+kj+M+QBIKvF+O4giaPOrR3V/Rua/KkVrTMj2S9Eoy8aXfB3vMn8ltQfvkxDa2tsRU9ua+vdLV5+yOPqOZOav099MhFLSMBBCgX0r2RUJDEkwkNKMJ7clR2+ZnZu2D996DY1sx7ivpriAV/FB45H6fz0dZNs8YtpH0aDbld6DTTx8InkuyJwHaA2xT6J/Nynm2bHwJ8MF9+vqDdQxbG6D+WJJoqvzEGWZeqFZCq5sS6/axTY6P2ycffWL9jZZdQBAQ076WWMq5d4ZN6JhGUJuMGbelft7yGs5Gab1Lmsur8Nx3cx1lGGto+MMQX1lfczCBtdDqs+bIkK2trdiTRw+s9/zMhgdaNthq2IUa05quTdJOGqckQpUw90or/Kbr83M2SCI9CB387RhfsAsf+tS++Opre/z0qfX2tnSt8ZEx+xe/+KUA/J4LLIBXQugc14yl3qunuoKucikMSL85g5lKFzsaQ2aVSIIeDmx79YqkJATc90gGBKmcNgls5N0oYQa4Pzm2yZlp6Xh/9vnvpXG/urwoPfoGvrV6GKP736Vx8aSqnxWckZ/++Cd25y5VW+6Hfnf/gZIXh3t7tvTqmW2tr7ie8/SkrgmIhcQd5wbXwN85Pr6w99770H7805/aUGvQmiR4qjJ1jyKqXMcPVCbUJKPL0ghlgHY5MI9AO/p86BS9FBmHJJv2hVd4Aj7hM62srKpSlIavNKk+Rd4LEs1Ay+5//619/eWXdri7Y3Z2bD1dVE7FuXFK9Q1JCUYiQDGAc8B75OCsyyavzdiHH35it9+6J2S5p9FnX339rW2uvzY7ObD1lVe28fp1SFMir0fVYDSj722oR5UIQjs71upHtoPqoC5rDY7Z9Vt37eb1m9pLVMGMDA0pAlGcFKXzNThEhskHvozIysD5h0CSzjg2gaqrfp+/K69VBuyBMVRvzWC981rlfZV/815nafHrRpp+bvo5kgACCXAqdwHuIV3hp3751Vf2zXff2+k5ySX3i9XTa2+3AoldNjKIOEUSNf37zufP/+585ny2GkCNPlRxjqiyqX0snzf9eH43OjZse7u7trezrZ5os3MzYtyz1t595x2bvzYnIs3m6w0RCvB7bt68Izsg8PFS8j3kToqku8YzwLqcmxJrYHQBov85EK0CDP8Q0JFJnTicFb/0dKs5/PcP7tvq69c2OzcnuRwSjyJhHB6KiV8TGzw2ZGz4Ll8xiFgJbiX7OxnQ2GuAV87lBCgT5E1JHG7bWfehnWznLo0ishQSwvjjkOno1+PAvaSo0M8/2LPH9+8riYlyGDVZyK5dv37DJian1bz6+AQWNWSMHgH3zijyr/Ce/Ic4PxJALfEShyASuK3eFVNYyxd5lVENkma1ks9hzmVkt2L7iBJUkU3ztCoAxZDdcbCfzw5N8ajUxXfIfSIt9dBAd/8zkqzhi6Wv5t9rHKnCg6pRqZN5Xpl5mYGdICbPVbJuE9gr7U8JmCYYmn8vMTeP39030N6R9AYSVk7MlKIC/qLYck6+kMJByIWkjXV8JytpnX2Mz6FqPj1InUDpBO6Jo9J2VXamkJeRbwXRVZUgdQI7n0Of0SEllDa00ybr99EzT/FhYeOuBO9z+ouk6lVbPj+vBJoV0xYEoTfB284qpnpt/DNmpSIwdc59aac7fy5x2h86Y6q9kzr34Uckfpff89qZkEg7n+vhjQRq4pcdVYOd50b+d2nHcyw6Aer6Mz3mLuc876tOLIQSSkqeFkmWqz6rVKfIZ025mtx7/D7nu/xd3ke3yOROKs1xyb3Y6XuU68fXe10dlWPSuW/T/nSesdV4ffSr//ZSnHWVw1Muis7NchUI3+l45kFYAvjla8qF7J8V/9S1PeRgKjY9siAO3vt3/wdoouZuCQx0Rw5Wka6XAzmw72d7Bt+1ox0M+0vVBdEEL2Ry6sMiWpdFIBpHiPMlsoQn9PWVRQ0jXWXB48Dx8pVvyszdAAAgAElEQVRzgajOcnZ5IT4nJzf1kFJ2J0F8BZDZ4EKNRv1LRlCf7YkDD8Bce9P1xmv5ArGoOLSkQ9ntTXOloeiHMsEw4D3GH8AOpnhfs1/lywA62lB6NtcpQ2vbG/Lu2v4+sjl71mzC9hxUk9qRkWEdqARWx23X1oIJjzwMIKtLUTgjl1JlgJxhybB4V22tI4M55xpcsNNdDuVMzg8AE3qJ77xzTwHqzu6eWCcwj3BYWFs4M683Vu3Fyyd20dO2nr4zGxpBdqbHwbdg1cK4b/Xx+6ZK3JGOWFlat2dPlgU4cdjjALlhcN/F+8q4E+vJFHcAxHYxtOUcoMJZQoYH8B7WQ7LaAYJpqok+Oe8DJIPtwHzi0AJEAD7zezlyMNeROTo89Ax66HZRkVBlnOX4eGlPNlDlmbgPGYdoqpiHprKPKpPi77XMSQIWMjyS1jmRA8n6dZmcAEaiWZW/13tbsFa8YVJqg5o3sgogRPcqZMvv1aVpPFEF++71+pqeE9Ywc+x62meu6T4yLObl4fGhffPt1wI2adgp3XzKwkOGh3XBGqcR86vFV5ojDLgDLN0CVkicbGxsyUagBZ+MFtY54A/7Ih3tpaUlNbZlb7NvCZ5u376j9QcwDmC0tLgoWRzGiTn+/rv70mN2UBdHypkeMHIalOe3AK09GYIcFVpzjCOAMQxRxlxZeMlu0NujJV3/GzdvCIilWobeFV99/ZW9fPVKSQoA2amJKV0LFhsOOOxmGtqqr0L7yFZX0ZUf0BzAkiPZwD2SiIC1yniT9KLKY3Bg2E5OWPcNuzinuBlHzu/xlOeRnnZIH0SwxbwSbHppHQ4apaIATv47KiBYvy3p3PXa3v6BKmVevHyldXjvnXdt/vp1Z9yrQsQZ3byb3hbYXFWhAPxW/lE2eonkJcFMGdyHtjJjzbUADEmAkThhnSoRFUAIjqMAWVhx1WmZoL0DzVQWeXWVV9jgb3IuKcEcunokAIbHRm1gsF+f0dvw5Aufy7l1cLgnW0XSBaCfdcP403NgdnZO9/jV11/bo6ePFVFROcS/RrNhA8MDOigPD/dlJ7GRlJxj4x0oh0ns2rM0Db91/Yb6eBzu7dvszIw1Gy1bX32thM3ctXmbmZ6150+f29b2jt24cUtrIRMm+weH0Z8FhrbLB3nirlFVrnhQlc5rOjeeSHfWDdvdAQoCWgAcya8NDFS2vhP8qBzBaOKoCp4Ipjw4DKAx5CtSBsk9qzo9LxtWSoHIcc8kvye0qVxJ5zz9Fs2zuiTWLlP6S+njuDRJra9cOlfeWNHPXDG3aCaMXrPOj2gsFaymS35VXkTbJRgoAeDj3uwfHggoQP4Fe8y6zdwEFUnSp84mToxFViUIMPVryndQ5YmXcMtpjWboSh6enNrezo7NTl+zD959TwCa2MaqOnMwl9E/UxD8Q9B9+B5VwONQG2N4fAGblERh215vrHtjPmS/KE+F/MAzsJYbPbLrIg30dKtxMOAvfSbw8XhO1hEMIqoQ9na8mgp/QRVOXd22t7UtgJ5qPfyOsZFR+/jDj2xseNQuTs48KZG9ESJoqNZDMu7DceRZMwHInMnf42zRueJjy9nH/tCcCLhXIxcxl/ePjmyZvjdUoTB+PV0CV1mPBzvb1j7Ys4vTtvX3NRCxF4ueM4tnFOSg8wN748kCAfezs9KRrsED19LvVk8lswePntji8opAWHq8IDPz8z/+uV2fm9e89pyF35uUFqRzgsmYfac6g89MjpUBbJJiMnmkZpvZ2C+8fJ1nlVROj/YdFQiHZyd2SP8cSAGtfq2HiWvT9vr1a/vqmy9taemVLb96Hrrn3iSWxA8NZFEiAMQn0XZ6cm7XZmft0x//2G7euKkqFBq4f3v/gd2/f1+yhGsri3a4vy3JitERenfsC7SiyS9zt721Y9tII55e2AcffGx/8vOfa630QUpANiINTCYLAwiInOClocrK3wRFMzgvA9cM4jKo1BYNYksGk2qYGf9kl4gj6LXDeujpkU/IWUISnB5XjYGWnfd223mvyc9//PiRffPFF3a4u22nx4fS9cfPxhyR9PP7Clal1isVIq5zD8OeGIBz+f0PP9beZI4ePXqiyrHjvS3bXF207a1N3Y9kRIi/Kt1ZU0Wty2vueeWXGm12W2to0q7fvCu5QRJxY0Mj8nnJ9WtPFlUIGShrfIKgewkcjOA7X3cVmFtOTmlzS9ChnIcM0vN3NaBQAzMlyFBepwTCO6+P9TzPzsVVu+IELJOd67EFsQoJ/oePHoiEgu9JRd5vfvd7Qz7u+s0b8l9fb2yIiJBSNlVVbUpfdmBJl0Ducm0FM7F8Zj9G6iR7nhnYJXrscJZge9nfEO6Iz96+95bt7e7Yq2fPJI25cOO6SxWeX8g3/dFb99STB9Y9NnhhfkGVlkf0eIpz4hJ4HwrVlZxerIPO+crnqqRyfoB1n3P7XwTcJ3ITpAES5998962tb27a+MSEjU9O6rziHo+O27Yn0P2sAkcB31Nfmc9PKYWSiZm4AX9nDrNvXsYiVwH3zEdKXeB/EwsA3Ks57SmkGeJ7gHvi66bmgYT2+fGhPfr+e0O7vklMZyade6qVxyemFXOcBoFFcv2yCOV5X1jDQp89TWQltVzYr2xkn3tRXoF81qzQzn4fDgaVSWL/OTXMHUgOvYXwbTKZEImEKJfU0tfP/g7OCr83vwutmfCxCOzlCxbNQv1t9XPn3+pnqBMX/ruUoXbyUvqWueYqux49t1LeqgRvO+1T2rXyDCkBwDp+zxiFJqxI/h6KqAVwj/9DXIw/zuglplQy/r0fmQP3vhbdp8y6OR+FWkeeeCNtIPGJ4tkkVYm14WdX2g9JOkezzsRLEriUzYwG0SX7utN+VnY88ZfENgpQPt+T30tfpbTrV9n7fJ7OmKTEMcvX8LpUwXAyjxvbMrFf3XP80Iml/qFzpFpnRZVYrofyOS89a+65Svq4voP8rPIz08aX95W4ZIL8iQuVPssPfn7nA2fys7AFrDX+8ZmZrKyIwVH5kGtEROiQ9Ml56Ly/zuRHYqvEBLw2v8okQOe1ynHIZ9OeUaUFWEfd1+aqhH05tp3J56vO3DqWrIloJYCvdfThL/+bK4H7XMidi73zvzsXeTk31YFZlBd3ZnGSoVY6Nc6SS2Y5BtN1wgEH+e5lHa7bRiNGL9n3ZrTJThDz3iNigfpVYN4B3FeWOthQNfsujJG2XG68cJZTd8nTxhHkeaJAJaGh/62GdFWWlhIkN3pVRjUOewCnzLqr5I4gOrWWOWzRmVW2nCaynqBINpUz9Z1dxL9s4hP1YN5kTYeMI8u+sLME1sEDFp/kewCDQ5+XIE8l2Cq3Qs6jGQf9kPUPDAXDK+Q+AgTmPnAkAU5h0JLVHRkeVAPO0ZFhGxwarLJnHPpnNLpCw1sduF1qh2cUYHDhjRsJRAlCcfRUlhgZVcaYxp+MMc8AGEnTMYBTyvpgOSPD8+LlS4GZzAPBO0HE6tqira69sv2jLTs+3bfubgAkd0RpujgyNCIgVwzSI9e2p8R84/W2bW7siJmtJj/JDFWiJYa4yMTKAERDHs3n8Zk3Um4BgA6qakHNaQmKcOzQ+d7ZEXiPnrpLETV10MLWV0PeaNTL6+UUA1Cg80vT5qMjra3x0TE5YyQpfOo9mSMGaJSrJXCflRppLKQV3nBZBa3VkMrJfcv1ANYZEw5/jasy+7WEgJpSq9FIw2D6JnM8DSDbSSAnpdnIxLRo7BnyG6cnelYF8+c0xdx09vjpiWREaDxMaTCyMEoyNGm6ty9pga+++crWN9b13PMLc+p5wLzy7JTmcg3Y+DT1ytJhvg8ODivQAWRHz/3w4EhVJUhHUYXCmLEHBTiG1uTLFy9D4srLZGkQduf2HQGcOCkkYWDck3hAVopA9J/+6bdqikizY+3XSLLVDXnd6SQRIiC0pxENT5EWaisZ4FUdDgQp2dfXZ/ML83bvHXTgaSzdqwqTpeVljSN69nAoeZ67d9+yubk5SRsJrEYLe3fXNjbWbXZ2RmuGYJ/EBiAQibbp6UnpMzOOrL2eroadncEKQT6l2w4PPKHghFNnavp6Y3+4w+qHHNbYneME7l0KCSAKyZQD215b0/Ps7x/a8sqq+gMMDY/a2/fesZnZuQBm8DC90TH2THIAp2dicA0OOKtVAGkwt7ElOqDFwvR+GYA8Wd7L3wDJqd5iT7g+Yp8C4CxVFCs0ykKz+Q5WXwzeYLNIxxXAA01f2dJuPROyNwDuAC/s+6HhEdlazi2kcQAmeZajYxpG7VeVEDSfYw7mZuf0D1vA2qUk/uWrl2QhnGnfA0uxZSPjI9bT6JHdBXiBLcp16atx3j6z8SkqMiYE6Oxsbotl2+ztU/Jz9tqsTY5PCsgEnZ8Yo6H4gq2urNrK8qqN6b/ndQbwRfDIc5O4zHlOWbxMDCuh69BhwUPKajhvNs25DKeTZDFJXth4AGsANb5y4isbR+WVolcK+zkT2FlKmgB9OkjeXPRNIDkDEedbVXycFM+pPzhhuYIpkRr66SMJrC3YN+lw5plcO3MXJp30osGpWM0FmzBLPiuHrrp/UgYhVRJMIYFVws7PFcyr6kr63hF4djnwTaNXlS0Hc0xNfWOPpoNM8lASKUlcULUAPhfyG1QjHatXB/0y3nn7nqQMtKcCUEtvCeCefz/0lc9eOqc6yyTNc2pr66+lzc29djfQ2T9W0zE1qEUOBAA8qrJIUPj68oaMAgcVfDqrFHuNP8FZTSJXSWT6xmAbTr0JGP11eM637tyxyfEJa9CTo0jy8IzO9jz18Y/AsGQh5TrI77wGe625hAGtJCsayLGmSVh29doZFTMHB7a0tqpKCckBAcLzjBenarraPtwXC5JKDRiRSJ+d0qg6GnyTNO2DTR3VEdiv63NzYlHSG0rJil5PiGA3YUu+eLloO/t7Yl3iMyB59OEHH6qaAoAUqSCqBJyJwP6pm6Jlk8nO+c3gpASTq8CYXc65laB9RK+Vz98NS94XEjItK2trdkDl5oVZs79flSMkzkcmJiQZSGIHW7m1/lpnyin9DaSd3bR2G98Eu+i2Gb95bHLC3n//A1uYvy77gn3/6qtv7MGDh7axtWEHBzu6BnKcfQ201KlgMhsdHlFjVMDErc0dXfO99z+0P/7Zn9jkyJg12COFjrkDy1ExG75q5zh58q5GTCs7VQSvNduwAIMDuE8mrnxP+Zd1s8eMHUjWJXBP1Wnf4JC1hgbtotFjxxdnBpD4/OkT+/Lzz+yAZN/JsfU1uqzZB5HjXL0ZJPV1ypJxqS3WEcA9VRv57+atO/bjn/5M52ZrYFD63i+ePbWNlUUx7qlmkG5yX2/VuNTJnZnYdKYlPq72E70gBids7sYdVX3xusnRcRsNmbckH5WAS3WtsIWV7YuBL21wxpqdr+kETMo561zX5V6/FLO61a1igk6bkJ9ZBvGXP+cy4z5f78TiZHe6Xce/QB7v0aMHqrCkKnBxacn+/d/9nap2iIMgufC37Z0dfYzAWdnD46iAdKmKjGE6x6T09zuZmOVr8/0J3HP28dlKKO/uKWkqyameHrtz95bu/fnjx/LJ8Ve1F87ObX5uzj754EPb2dyx9bV1RdzXpmfs+vVbqvRQgVrECJeAkGRXl/0EgnVf3meFRYTOfZ5XV51TJRj3gweZbibkw/Lz1KCrS+SKrd0dGxkdU8UkFY4A90i/kUghDkwmPRVA3ufMpYwkTRfNZysQU/GVA8n8Tcx5etL04NdT+e7EPZerdcyBca30mrtdAo/qWWmb4+dZt/p9DPR7fzLORc7D8+Mje/HksbX3dwXcU6FAxTzxzfj4pDAAx6t7PAEAUcDDzDe+8qwv560EtnSWVmztmoF+GQytHUEpClTyKgWDPfZe6t67QF1F/4z/ivikavAZbP1ISHt87D09ErPxNZJerD+e7FQCjoVb2enp5mDoWXzlhkRkxuI1MYS/CvwLkkDiQyV4fpXfVI5rfl6eHbl/wW4qZrz6dKEocFT1zEM20H1o17/3PmG1PG5tP92jz4QQvoPL8MRYJ+FEOEBd1SKCHmskMIJ8veP8bn8SuBfBItj+Zf8+yVHWOZV/bktWPhrXr7Tdo2ItCQZX2YZLc1ZKrxQqJCXw2mkn0i4leOzzmNhI9MGrwPuOrGnxVJ1gbmmjOx++xGP5uT5bL8tXVdfM9VjIjlzeb/X7yjWXn1MmFrPaNBOLmWwp7XNpA8p7z+uVn83ayuvz2lwz6fPkOZQxS9rQlHUSwSjY7CXYn3Odn8V/8/dMEOS+zj2T95avKQH+fAZVpjS8r14J3Heepznupa9Qzll5T24j3pTWK++/+jmB+/JiaRA6DUNOSPn3crFf9fsclDIzU4L3VwVAaTg16X46WqPXB0oZjmg+6yz0Y4H4CdwTWFA+nc0PYWEl295L6YMJGFU+/tz+GZcSx261O8x2Zs1qjXsBvjjjUunxYFDAPdIWEUTnIpR2WBgmz1q6DhkgC4c3P6fzzXu8SSKGFnCMAJTn8lLs3CwKUGBvZVY4AkuYxkp0EFxE4H1Gwz11pY9GNSfHAnsYV5V565lxzLN5GkzUczs5hc3TEtseIG14eEyG9BSmZaPpjSLD2APau8O4JdCKQ79/oCXGPSB8akOLvapcghsKPl3SN0cHAhsB8gG3CVQFhBHUHbd1CIpRd3IioCcNw+TUpBxWJFFgoNA8FtB0cXFJzoqcmdDA3txas43NVdvYXLHDw107OwcQdfkLGrtSmkswwUEK055GFvq+j4wJerpJHqq7DXjTzCzH8+yQAv5gQ6ms/cx8s4uNX2euVXITjStS+501kYeXa0WeyUGH9UxQLgOlBsOA957wUAl9s2kjwyN6Te4X6aQHy7sC7qOBY9XxW+xPX4/KZIpxHw1oEpSKMmWSLYwJoG+C2XotbL1otKH1jdNwzlqCme3jA0AUbozWMaA9oIr0f6kgOG4LSN3a2lRwgqPKumfMAI4XFq7b3bt3JJeUTUTXN1/b4vJLadaS4edvsNBnrs3Y5uaGNNxJbAAQ0gQU1h77BUBFskUEtv39trmxpf4FgNEkTt6+97aY6LDWWKHe/JXDwVm3gDEwvllfs7PzNjszqzHU+BwcqhScBBLJpMmJKfvbv/339urFy0pfzcF7rwRSYrHLkyBDIyMKlEXulYb6meSbBNzLeXSHgIAZVuDE1KQ+4/adO5LLAeyikoWeCgIxzBtckfBI0F4lk0eHGh+Aexg1o6MjWkNqUHnmDhfjxp7+yU9+rGfp6e6zkZFxazQG7LgN6L2nz9J49oZUTQCRDmg64zufEdDaJczOXKNaEmg04923xWdPNN77B0cCAZaWVm1q+prdffueTU1dU0JJWqcBijB2qysrmgsatGFfOAf4NMA+X2guXYax6ZXsmq9FGMR5fjB//JLychpBYwfQj06H00vY3cl0h8ClGNKx1jxq/pxRAciHVAG9PmAxYq/coeIMc3kxYFimmDMAiRMST5xbgEoc5rwHmaxkGA60BpSI/M1vfiO2qcBLpHgavuf6hwesp9mrhAD3PTRGNU/Tjo+O7GDnQK9pDXjjQdbS/MycjQwOS06B3h3IZCzMzUvffnRk3IaHRsSCBNgE9KNKR+BNVCiQvNPJF/NB9UgyTPws8nWqYCSA7WT+ufMBM9lh83Sgkk2G3SOR9kNOkNuPWuO5dBSV0M6AIjW5I4FUO0WqvXZ4uVNDUVU/+Qm1E5ssIq3pIpGQ/oPCsyoY8WR+VeatY9X19Kl2UKVRyOfJw8j7S/3UYJuFoawk7TodlGSIVQ3uU+ImfBnZFFiRIYtXs/Wz/NTZ8ZIbRCImbFs22/UeFVSKHao6iOCeBM+16akKoPSOGxmESC3WqxWCY1TrmMZYBkPOCQM16Hhyfi57JGCW3gxUHiWwFBroJCh432nop0q/VuvM7YjWogBsZ+xwtqj/CGWtNGdmrmF440+GDBljz2dNjU/Kd4BJrWVZ53KCeZeBtjuGtSyTV804jhqMewH3R34dmln3dIvZ6E2NL6wLyRLYy91dtrGzbYskKuzMTjjTu6l8HJBtGGj1qcqhvbdjF+x1JNmaTTFYWT8ufdFrvc0+gSjMG/Z9Nmwh+YFMUCGVAwkDwAVgHJt92D7WGXXaPrGPPvjQ7ty8Jaarqg66OH/yubxCwBvMuvRefpUxQQYVyaSrYgqumY0hK/A+QBFVVfh6SeB+aXXV9gC5jk8llcNYbe7siL1KEorXwTrG1mNb8AslU4Y8juQLPcnCOU1VJ4xwxgWQCpkc9vDi0rJtcj62j7wCxrgOWu8kac+lfQ8JZ2hwUGSKvt6mfEQq/n7y6U/VF6EhOaXQ8s+kTuwH2YlqlOofUmqoCqRDkzYZQAn+u35rHChaR6HjS2zBOlGSyv303EeS6yChTMLr+FhJbRIeXa2WDY2N2TlVYOdnamz+/OlT++x3v7X9rU3r6fL4qtkkljhXchGf3/sjeHwhRnjI+XMe9g8NKZn+k5/8kXwnQEAqFh8/fGCLz5/Y2tJLOzrYc6nIBhV5rnHvjbq9WWKen+oDo2bCTWv0j9i1uZt24/oNDdrUGMD9qIBcp0/VlQYJKvl2zb5fHZUIRdn8/x/gPse4XO+Xg/E3J7sTcOkENMp3OKO86vygP1VBfUjlZAUb40WV3uPHD0VUwa9D8vHXf/PvBNz39rkPr3MhpQAjWVQBKUEq6jxjM4ZP8JD/rokYdeKy3P/uk3oMylcC0fgVXnnk78Pnm52bte2NDf1+4fq85PrwwyHWfPje+9Y+aEsqBxs9MT5hMzPz1t1ohdBtxlg1aKueNAWgr/svek3kOOb9ZmIt/7szaVMCLX8ooePj5GS4xDZIvGLfv/7mG9vY3rKh0RHJdFHhkox7dO5h3BOLcD5B2nN9eyqFThXvgxuAExBfZAyYZ4uqZKm+zVgYPe8+1/NWPBT93rg/EdX6iOMclMc3lM7+If1X2O/OuIekpn5QkNFO27b88oVtrK5ag0rZLrPx0VERfohhehst2Wt8fbABEVWSuB4VrbU7EPMUUoSV/K8qb1yrWsSxBEkvSesUDbx9N3iSpwDus4rQ3Z163weyHu5TDeJXh4w+7xL9OYhtTo5ImTdZpUyodmxvycoU/d/+UO+X8hxI3XdIU7lfSvAu/YhcU0kkTfCwTOrm+8pqt1qiOpuZ1o18Fb9AkGy3FVsrRokGtexR+hZJ4z5A9lz/Ja5Rf76fC/6VfczqRHKC954McQnRS/YykyshlaM+AtGjKwFZvntsdRm4vwx2+h24C13roaet58wRAKu4zcmt5d7nWmnby+uWvmna7RK0Tzvq76/jw7SVXn3teEqSddO2/pBd6TxbrnrO8r1XYbbl85W2T2MfD67PyZn7A9Jh5TPmvScwnlhkxoN5XpRnbLllOu87n/Uqe+tksJARLcD8BNLLz8x+DLku87wq56rzPtKWlmOV78/7z1g/KwA61w6vo6ciOCv25io/OMe/3qdvEsg6zEp1nZJwUF5bGBo284Nf/Nex5uuLlgui8+fOG+z84Jzg8vfloCRo38m8L41EeQ0MpFjWoXPvtiJctWgilzp6gE0OxrSdvX3izjdNArmGmuOpWWAE0lkeXzDyApp3c6T/6HS/C9Z9lm4ymKEVm8C9NywN8Mi8qVDFYs6MZmjUlxI5nh31g6VeLA4KaJH2oQfZknY1B7s3IKkNp5eP9Ip9BDNQcgSw62Dr62B3TWFl32FooxvebREMnIvdJI1c2PAn6PIBphMs9VhXT6+1BoalRwkLh3JksXGUPOhS8L9/sCf9b8BAfmZOcNyddT9qo7DB1cgwJQKyrQwBtMtKAMozChNjY2Jf4nwQcCO/Iymdrq4ARvcqVuzE5IScC/TtKZtHfmH99YZYqlkWIzbDCcwDmjnuC7Q/P/dqDRjkAKMyxPIPyP45CACj2BuxEoyRlXYAEcapA1e5IlOuwcMzwHrX5K4Zu762/TDx5eWfx77y7u88n8mp4zkVmEYmmqQCY+GZSS/1cdkVKhYAImHa0heABIkDi66f7IABiyideg8M62x8AoSsB5xIHEuyiXpNOFfeZNElhQBzcAIBhNGvz34HmWXWQR31HiQp3Ln2w8yNqlfR8JzZA4AxYG3Csr9//3tVbwDqU0ExNTUtJg9rmwQG+4Dn3tndFFv69caaPXv2VEkjAH4Y5Oiycy2AegDo27dvqdkqa4KkA/cOQMh1YZ3QBwGmPHsQtj6/x5EmSSEJhv6W1u/U9LQaa3G/SOawLljbvBcpHoJLmq3B1sdZvTZ9zV48f2G//vWvBaYDEFTlvVFZJPBATRcbem8CerIHSEsdM+ZHcaB50of7+/DDDzWGQ8PDGiOSV0Mjw0ocHrVP7PQY59rZJhw0XmngrA+SPYwPUjXXb1z34IF+IQTvNIk82FcShfmm2mN5ZVnalgSYVOOMjY2rWS3rxGWj3GY6EyNlTBSmV7YMMFlutpIUnsTBRhzs7dre5rpY3bu7+/Zy8ZUtvlq2uYUFu3PnLRsbn3TN7nAUGWOCPxqwcjaQrCMIglHCF8xj38ved0S9HhRoOVAJoA2gr8bAsHG5F9nR2qkRWyN6hHgiLgPGZO/4/nQQxSt6mC4qjdST4uLUxsdG1YBWiakYI0+Wep+EF69e2LOXz9WTIVny3NPtO7cVUL188UJJhls3b4md+E+/+Y1tbWzqmY9Pjuw85KVg4JowEaRSem10alQBPQDO8stlax+2rbfPQVzOj9Hhcdvf8kbPNDZG5unde+9IMgeWPvavv3/QxscmVBnEuCuZRMJWjjBjgc33Z3cwO7PhwaaJUmLJqmTFQsUoIOClMiLPWGfeZKKOfU6lSvof3uTXm/epIXAwdHX2VUlrDwKxd6VDrUqtSovaZ5hcTuXCK1rKpmPJCK01LNMfISEjoDgqSy472jVj7AqCfwD3sVZS4z8AB49HXeBW640AACAASURBVM6uCiou+Xiu2apT3mOEYGb4+swzRYFsBCaVs8hrddlC4zWDpqqxWTYVC98oqu5gWgM+y0mnNweJVuTyIvmkM0MM49hj7A9h/b7fS7DrhwKKfM1plyfFsnEU7HvgXFXOyEaQoPazTsx0Neg+t4voMROZ4YrogL0E5OdeOct83SKN46QO9hZjRIIbe0ylHU3FJ8bGpe0dmSGfjqz+jHM65yiDlXw2T3z42hOTnTV3eib7iH1OX0DVAzRRvTi39a0t20Su5IKmvEe2SxKRSrQGYPOAnQIswwCXw+6NhPHjSEBil+V7kfw8czkyKtFGSEQ3+/SaBNH3Do7EuGcvb+3s6uwGQKIvDDr/H773gd2YW7AGCUlqNAvmj4O35TiUbTRZc0G+KDVfi2AaLX9VLMWaTgkrXRK/Marv+A4rlWbzByendnB6LkCYlb++vqmEBmOG3cQ2TE9N2sDQgGzEcftQvmMr+rQwJxBLOJuzERlJYfwjvpAOqthZEIGUQKRaBelKQDQnj6gPztaWDbYGbJseNSdn9sd/9DO7d/dt6+VsCGCzWhPB6NQ6iARaGbRKNb4CMkubUW/4BBMy0Sl/KSSp3N+s+29krwgt0wAseR97Fr+HJpknPd02gE+gngtdNjQ6bIuvXtk3X35lp4f71kcC3QvZcPPt5OJM/SUGW6xZr7xRwrmrR3uvfYy+9oANj43Ze+9/IH8Ff4x44rtvvrGXTx/azuZr7QFiFhLQrEfAZu8nRE8a/NgukXQU20juqde6+wZtdHzabt24pXNqamxCyRMJM+BXhExe+pHeMNwdjzKFWMafuT/LfVoBcgVwkcF+ZYOLygh31S/3JeB3ZUCfJJh8fwnUl+/P8+RSbF0A96pEK6VEosm1Jzpc1hSfjWb1W9ub8n0gH/z13/yNkppUC6YsJcFEMq9LMMNjtpoxzuel7eL+SoCQ/04GYzmGJciRz1S9N+1zxNhn6j1yYjPzs3Z8CGP8yGbmZm1oYEDnCn123rv3jnpDURGIn0blsyotW4NOlioA+hxbbxpeA/maozhGS1Ao56Q8Y3NOrnrdVaBZuaaq5xWpEH+uIcY78cLX335ty2tr1hocsKlr12xgaFDzwd/3Dw+VZGWPShowGPfYdc4m5pEqOeYsq/DLCj7WOz5SMut5jffdcraqtOxDPtY/w6un8R2Ik0jUHh5CRHIfXsB9q1/PgD98cdK21aVFe/n0iZ21D9U/5NrUlN2+dUtyjd09fXYgIgfVblQnnXnXi0vrNTjmMS+57vJ7+doScLtkJ1OqKdKqua50FsU6uASkXkp0XaY4lD59J3QmfzGYygIq49zKeymro2RfirWWYLTW0T+PycXy8aRlScSsKiuCfJCAaQmCOnDvMXzn3uwEfLNRqL8um8j6k+HHkeiGVHmwzz8IRm3tTWIKMCP5TFFdXu+Dop+AuwJaQ3WvIu+xWDdRTeawj35pWx3rOFelqOxJjJ0nchy3yH/+bOHDdlZLdG7IwOvKdURsJl8ggPu0ubn30/8swfv8W6cd7wSD85wuQf60k5loYZ841lknLn7o+jkuJaj9Q3aofMbyPt8YkmJfVq9LOxq/KIHszuqqfMZ8byYmyrHoxHTLc62yux3yPFcB3eU4ls+RgH2C6HlOcW/13gm8q2xgWpzZeU7nuJWfX66BMmbhNdk3JH3F3JvcH1gNcSoxSueclv/9z50l5ZrM+yqB+04QX9d7/8/+dWVyyguUzsUfAu/LB+l0SMqDsQTv+fkq4L5zMXq8mUwK/YecFmdQpTSHM/BxaADqj6NxraRD2uif44C7hI5LizqY4yRnmRQf9IrNcblkK41yhMflK51NiiEtgftoSivWTwTVfCYM5tRZdeaiGy1nzPinp2Z8uWhlqsNgyQFTAgA2dTCiKWmODBrjB/gGIAZYToAEfErWvM6mugER8NHtTR75jAPGCwkEAGvYbyEPA/sVZpZKFbtopoO8C+x7svQw9b1cSmBOAOM0pU3dahj0OA8wnWiOOT2FRjkyIK5ZzxfsZJx8z0af2NHBgZhl168v2A3+3biuAxPmOUApzVulRx1OCtcBWLx586a9++67eiZY0hsbmwImxUrHadqHuX4qcG1kuN8mxtGPB5T30jGkdzjM9veQHSCJQCIom4J6EJj4n8q7YHdVGWFlYTxABbQXsH8mJ5qhy3IeP0hYr9GkMBI+XprsjX5wZAlkcsMyvowhcifeoLXWQuT+9bo4mHDiqpJplfX5ga1DkYx6JHvqUjo3OvnfWaqW3+tMqks8MdZiSONgHp+ILaKqi5B4ciOVLAoSByQAAO6zsgJ9ezrce5NK7jeBU96rUtDQ7Adc594B18WoDm1/3ouzSYJucemVKibWXq/Yy8WXYofLYW01vQS7p1sSTe/+6F37q3/1V/Yf/v7v7Jtvv5EMCPuNRr5j4xNKPqytvta+Ghsd11g/ffpUjD32BewSnFwa3OHAApCwVrgnxoC1+eTxE605QCGui8QJrCEc9v/w9//B/uEf/qPWug71COodHGZNonnOfcOg6fPGtcniRD+evdU+FiOExsE8/42bN+1nP/uZqkQIBpifgSGkrAZ9b10gFYAdchsidosOGday69tTgcCBOD09pXnI0kbWJ69JZ2L/YNeeP3/h5euTE5oP5g6ADIY+DvXkxLT3PZDdc014t6yhPRnyHNxnlm4LRD85sYPdLTva31JCYm19Q6XfzMftu3ft9u27Njw6rjUsIJ2g8+JCoDNzAGDPfPSRxMzS6a4oG0wUVQ2QTgXSAcgAcPrag0mekZ6fBnrmTKjI8Pv9pxPpiVV/j8rkIpHMo5IYXHu9qnV5eLBnvb1dalJGUqXVR0k0fUKaYl4/evxQ8k7n3Rc2M0t5+5CSJVSIcEYNDg3rfpFMeuvOXf38H//+/xXQhtPQPjmyiwjqqTRzii/MxS7rH25qXbD+dzZ2bH/HqwqGRgft408+tW+//942Vtd1Dg0Oj9jkxISNDo0ImB0acOmorc1tGxoc1nonybW3vy/ZMRK29OhgjzCXfkZ3KfBUL43QdPSetGWxcfFzwbhPP4G71xyFfWAflAGExjsl4QROJIjuwYEA9QDuy4ArIv4KvBYAoICtdmWdgOXWUmNZydmUQWgwkAWy1CyLJG95c/gINIpDPNldatKb4LtyLKEHHyyKBBXeDAKjIjBx/QpXzma6KefiEjgiO+BX+AD5c0cCKxDYWM/uU9VfofunX8eHFIC//AkCkHiDGkUmy06eVDIr6ya/AlKUOPN96xJVwZCN9/JRgIX6WJLXjItnSKpKPgcrvTLJVznLPZqDAjhoT6Yf4uC8gg59Jv6On6+wBV2OzDXiITgw3oCEJGu5pttO/4wqGVL0QAh6fcgVdlea/gkm8hwkFWVpT70fB+eE2xUYzSQRLmxtc8MWl5dt7+jAwffzUwGm8qVOTyQziL5wq0kFXLeYcllxKgmjk3PZc+aWIFifM9BvQ/30iYh9ScJWvQOOhczClFxcWVVfITE3aT5u3UravXX7jsB+Z9unf4xLk2AJ4+EVTaWv7vFBkVINOYFEQbSUQhIq/encn7yL/Q5LnNdBuAC439w7sI3dPRufnFYl1MFB20GBnl4lHfCDsN8kQbMfDnZdyUDfcErG4nskcSNBH/m/kQiSdcenUiLUq3e5b8ZaMoySFziRacU/JKn56cef2Ltv37NGViUUOyhFNdP3T06iW0LnJvbQf6tDLqj0+TM+Sn/Lqys96exnjq8jr2ry81x/iSCd9/HM+L6b21t21H2hyoULJNqOj+UDIqGyvrJiA42mJHLonaCzpPvCqz9Ozqy/r1/rlC+RjnobWpvIRtKHhoTvvXvv2OjYuF4Du//B9/dtfXXR+vhMglqkNvr7lbxGIpCzDaCIs26g2fKK6TMqKolbONPYeA2Re/Chbl+/qT5XNJJm/GBnZywpQIZkXiRxa1tUjuabbLg8b34ooL4KeKjOqFIaKWxbDUo5qJa+Qu0zvInqlcBB9XlKT2AvayDUr+c+hq8Hr2CEMfv8xTNVpkJk4ev/+bf/1tpxfiaApkqEqNBOJiPfSWayPzJ+zzVTgpHaGwUQUoI2Cegk6FPiABmPYENcGulM8efgMCBxU1VE7NVrM9fUwwv7OzUxYW/ffUs9U3a2diTBhs2cm523wZExO5EUaa0lXO6DSxr34Rd43OwnVTnP7MK0PVeBX7lyShAp56oT9NMYRJ8u2Qwq1y4ubGVtVVWUxH70gmgO9MsPI7EFcC9bEHPCuVOeG+lvK1bLPmRFX4eUksgqRV7jsqgeL2bfLv6evlMvlHh8fp1/p6ooxpRwFjRCrlUkP51XJ7a7uW6vnj21bqqYiL+Ghmx+dlYEqr7moGJrNaTuQb6WBLqTZXKcy3G9BK6HL55rpwTMLu/Y+r/yZFFEkb2mruh3EDdQkRiVzPuBr6oHdNjM6mXRBDf/u9qjkQjLZu1Z9VNePn22qzC0S68TiH3m8XPobOdcJ0ZwVYIjr1Huu/xdmTz8/xh77y/L0uQ4LMt7395Md49bC7PAgbhLggLxm6Sjo3+WP+uIEkWIBMAFsW6443qmbXV1VZf3TiciMr6b7/brAWdPbVVXvXffvZ/JLzMyMtJ/H8TXTHqBfwVpuTNWX+AeoFqA2BWxIORygDvA78b3DiOAXTPwnLhGq8YTmY+vTWldOYiW0YT9EV4hiU3ZY1WJJoGR1ZfArEAA7MgGBr85TSYQlgqNvg3l+mtrpFTnlOpcr83+2mt+ak3ilMSt92XfBlQs07aw2kn3GaiAsPdKXRd9cNb2dJifUPfZgG0bkmju278GDOc8+O/VruBn/NfHaD13NQmDz++/zmNV9/6ws7bOX123VhPpPk/S1AbwfY55jGwXmgpJqUL0+FXg3dft7ynPZb3X+pmW7PHfrXNvLLo2Q642pM5hnfO6pupY9NdHH8Tnc1fgvm/nqgNTD69hB1n/huq/azarGp4K5vcNkllcCoRdsi7GER1yfgnET3oQNZvNtDeIbzkEMrXAwqTjrCDPAUcL2pskiA+hLq7tyue76NmaiwLus8GcS8+z3AOeVidBkuxltHTJTKCMTcfO5j01BneGQ85ImrmE++czSJ6EQGnqiqlRbAeXIfDAoTw1LmYp9CbxHw5wjCNAboB1e2DC0AEeJQgIqYizM4BqYGtjPDDuyN4jaQCgFjqsKg2nDi3kdxIUw9hz3M9O+DU7M02Jl5s3b8faDQB+cwSCAPoBjESQi/EAMICNgn+DqfrgPsrzVsjYAfMXbGaWeB0ext7+Lj8PTgsAKgCJjx49iidPnrAMHGXQkIFAEydWAhwexrt373hwgZn2+Wcfx+OPHsTMFA4LHTwsNYRzdXhE8B6VBvxCadnBcRzuHzE4gQY3WFxgHuEZzi/B7gIIo9iKTHsGhikZMAp2w6QYLqQ/I3ATO9lGHocp7lOyTmJAsoFpsgs1dyiBlbNNg5IHvwykdJbxOdhX3NxevtCXzUYeZPIz+FHT3Ho426Bpv1mCQOWWmC+/FvdHEPkKwZkcR7PmneVXJUg6DHDyUmYH91gbg7BCAA0pJxRgEzTLQ0N7RIvf5XMaB8jrTLGq4/X6y5iYGIl321uxvfMuTk6PyMZjYMjrat3/7Gc/iz/78z+NL/7wRXz79Nt4+fIVpUe4rqn9ec7A/Od/8iexunKDAPu3T59ScgUMcIAFuJVbt2+TXY9rwhbdu3efew/raweB8vYOQ3QEU2iuBdAT9/kf/sP/Hf/9iy/INMLf2wHKpkhgp46QUQhHHmNFp8WNERm468vJPpTs/+mf/ln8+Z//IpZXVphcwLpDcE05H2g4X0FuSyB6Z2tlv2APUXUD4B5rig1rx7EHcB3IZsgGssz2+prVD9D/h6YwSurnF5AggkbyGYN4rAkA9wwK0deAurjW6EfmOitWUKI7afuRlT5sZLYZ5yfomRCx8Rbz+oZ798knn8XjJx+zDwGCUOw1yl5cXtLpxJqBRA7Y6qwQScklaMwDZABDjyAcZczAXETCTOCy1rPteTKZDfzzewK1WT2QRSsteaugwq9T01ckLAHco9oIlV743fLKUty+eTsWZhbIWsReBEjy1ddfxldPv461Wzfi4eMHnBP0F3j5/Hkc7O1S+gjrC4A4qhvQ7O2//pd/YHCLZz0+OxK+yq6PmPtM1CWTHYEvJMSQMDjaP6b9BPvr4eNH8c9/+J3KqiG3EUikTLJZNvpjQJYHLMeTk7O2hpHIfPHqFQGf6anZuLl2W6XT42KKIeGI7618GGuRDH1TvpXAaQxtassBjJWT6PVp22YtXjVtB9tzkBnFwDzlVuyn8Cyt7G+h6y1Y6HwSGd8a2qksOoExs9YZjApkqw67q0m4h70azBCrWrv5gXL0XI1CKztQEsmRMcigP7/3X+ZkGpvQ6aJUi24JNtwThxZ7l3JAQy7Gq3vd+wmqRJAbD+p8sm/Gt9EeJ/nBFS15LctVdDUrNU1QwF4n0zJRwoRN2YbSexXAzXHvSbUR0E/2G5qDdkmWTBAWfXE505g/XDMCIiqoUsGaogQbG6frDEBSjWx7gz5ZBUeWbyZANDEaKzvwPntxpkpnXw1knbJEEDzLRDMaskMyfoTgx4vXr+Ll+us4gfQNq3VGU84P7z8mCD/KyiQ1pIR/S2YmfLdRVEdJegTvY/Lj/JxJzLXlJfYggL+L3+G8BHCPpqJjY5NMFqB6C2XyrBi6uIh7t+/FX/75LwiMitXX9TtwFSjuXVUnXbNAyyR1MaOqlnKY5PM0UF8JZNMJHPSBNHLNipqR2NlD8/hXsbm7G7sHh7G6tharN26xATqS55BLIwucxB3YBPlYNDWUL0hgAOcQeuBkg3Ely9U7iuNyJvIEJbPYdDqZyqicAvuUEpvXlIeCWThnhdZlHO7uxUcPHsajhx/Rp64NCk0yauun7LIOuL8ikea95IecrzxzO98MzyRSB+6nrb4kHXVxSktCZhUvfHL4uwDuj67OY2p2LiZmpmP34IDJK9wBkjQzE0hcyQ7jrLoCYsreM2MxRXkgJa/ob5JwkjKQqAK8vIjlpWUloklkuWB1wsXpUUxmXxuwS+Ebs/oDCSsmpgQqstfMCHxTVWGi4nEXfasukPg6o5/1V7/4C55JqFzBGUEZh1LVwIDcjb3Nus/FWONX2zEb1mHBtH/XB4QMEPSNsl/fARTv2+1+QK5pfv9Mkm9h4F4Sg53dFcHM8hOWynn2/Flsb28x/kHFw7//9/8+rsfHY//wkPPFuJtfXSNIJzsIHFN6VvsO32UrwKTu+hD0x2vY8/iZOp82G7iTBaHqTmiko0oV/tH6q5dcc3fu3SVwj3NqbWUlPn78JMZHxihXiTMMUqm3bt2JpeW1OCNpqmIBHcECScuBe6guXY9xymc1TY+D3J2EuQXT/mciLAfA8b+/+0yX1KV6QWBr4F4g8/jsxfM4vTiP2bl5kmkQayOWgK2zfcU1EP/Y5/FYe72BRMQYLu0CbQGkclI2F+9HvGASDObWGvn42T6VtkOeqSH5V5DOUOECCUTEauoBM0pZXfRUefX8WSxMQ8ZoNKYnVTXz4MEDSuUimYcKW+qn45y4gNRsl4ysu6D6Tf09V3Ghui8GfvZe7rGt38OjeslkA/dNxq/4Vx1w33HxNZ9dE9EqK6gTv3hMpY9ddstq513fVryPlYHEoMpSfxm4x1rAfTgB4/i8+p/eq/2E2g+DqRYZ022K8Q+c44DJVPVPRFwKgqewCsvleI6U0JMcoe+bzYlHlWAymdSSyQbuxY5WtSM+x+uBEo2pR06MDGQuVO9nE1tXj9huQ+7OoLxJM36/gc02NkWWp/mO2UyU504P9/D7K6Mb164AcrUvXt/eX06QGXcxpqNnt4JGMUq9ZKKvXQH/anf7+2QYhjrgc/Tilf5+bBVK+Qdcz4mVWs1j8maNzep6rmujS6rJXhnkbnPc7KhsuJn9BuHx7B5HY0KUeyuVEl7jdZzws5/dMX2dD/vo9b11rzBeKmdgf23g7w2jK41zm6+QpD1LVPle+vapzqf3s++jPqP3dR37ei74PU0qxzdSJ7m/WP0QH7qpYe+t1/Ug+nsF7rtDpmtYkom7FuSabaCBdlPwLifbMdpUVo6sHoIdNXRBidhRax5L7ftkUdlJ4oZIIN1N4hRzaLEZRORBnQ4AvlMKINliCIRYkg0QNg9dGws+Y8oJcAIIPqBGVY4rF6GoM3lKpC6V5ff9PRueWmfZsieaFzV84mJI4Ar3J+BU4AH08fDFBMjEOLvdgw1gMNcjSnkcvJeNRiEnoYajShRAHkMZU7C2UOEADX2Mtz8HTb6uyaaBJIpkRhYWl+nMANwDsM17vIZjD8M9SccejgmVH7JZCqoH7LSDsYGDB+XSGCwEpbdv36JMDhj3APCpk7sJLXNp5bLJLMvDjrI5y2ns76FE/Dg/d4I6nWiGi8AXUjuQIVmYl4QKgkYAoWLfQw7oiGxUgPhgoQK4PDg6isMjyA9hLE/VKAgbneC7QRtB6dIm7krIOPees5Td8F6TXcJzCrTvHw4EI5PxVg36YPAh4BuOoJjxctRdQov1if98cLnxLkukS0mnjJq06w2s4TpspFoOQ6wTMAKbFA8PZsm0YL8YgMbnwkgDYFTgcCbwMZ2sPvsH94vPcnkpAPHd3e0YnxiJNxuv6IhgTUPf/v79e3wdWAUA1Z88fkxW+fqbN/HFF1/Ed0+/48/7e9BnvyZ7+M6dOwTDofcAPXcEoXiW7d292NvbV4k4Sve5VwUMAPDGmsQUOJGC50RAixJmONZv1tfj7/7u7+L161cqDYcTnSxUadtL6xza9mCA4t+s2Emgnvp/1JPM5tJXV/Ho0eP42c/+hBInYGbTYUQyhjIWahyEUlY66E2qxEzxZH2cHLMPBPR/rSkOwIjPlsksBIlYf9g/SGhBWipGzmNiEkm2CyYqXr9+w+qUG2s3yVpdWb4Ri2h+CsbexRUTXQjKKU0Dht8U5Aq0DrDW4Ejsb7+M6ysk/C6owYykGwIMAPcfPXrMZAwAG4AAWEtX2cQYA68G1lMMPPBvWtZsTCQGMoB79zFBklW6hGpangEHDxtL5SQzllqcYt/K2Sk6mg20x2sttXDGBMfB0X6MT6KhN2zcGdf8/MxcTIxOxMWpdOzHJsfj3c5W7B8fMF4/Oj2Oze1N9SVAn4/jk/jFX/5l/PTHP2XSEmth4/Wb+MPv/kD2IQC8M9hXyh+I1QL5HRY6pBY4xgP9LgCAYC9CP5YATFzFwflRHLMp8LGaRmKvj47H7Zu3WHGC9YsyWthXNHSETWPiE879+FTMTM7xdagogd30nuBYUSZC7EjVpKVsFuUyxBq8RpNWKYoOOF7e+w4OrGFoG9V8jzwm7ejQBjrBXcGRHkuPTlM6Dw3SZuK9A9ebc6TYnTPdgTqdNFo9q61xr/uwfddNshAgVxeu1ZSM87xvxAE70n1HKnvomATvXAiBVJ8oKetERzSBdcx/dVL7zn3foa9BNmw8/oPdkVPqRudOLGctResDlH5SmU/7ef7cfnBJPwqgM86eTDxXf9GMK8+9HWy5ZNe5qvQzgcuSqBFo1Wnga5FpH0ODHz6Tng2yNABIYA+K78ngR0E0AFxKifSCj/544loONAncZ4UCro8vEBL4Hnz21Tl9h6OzE0oCWbffKwV/x1m3u7dNWT+CdqNgPku/nMkjJM6RbMhKKiT/cRYtQ/oN8oIECCQZ5opJ4EyvwbjfP4iZySlW7+CsuXnjZvz8pz9TBUIG6F5fAGga2NF6PGSCw754ViG9D1RgjaqCQtJKIrLQY05yAv82Nkag69X663i7+TYOj49iZ3+XDb1XltdI9rjIxuxke0KmcULVBvAvYftwv5TzS8aVgXuMOZsyQkpnerqBX/g7zn6cKTg7CZAnEGdZJpNyDvf2eIacHR9R3/6Tjz+JyTGBnFyzXn+5RiwHNLBGMpZAOs2Jjs6uyBrh32wQiOcDSePqmsQanpOXWU1gprcTInS4xYTk+8FcPzul/7u9ux2HF2cxBh9tZib2UFF6dEwfAWcDa2DgV1xdUIZoZHwkxmcn6fdenkCSSX4cQHtJ/MEvB4iiYB/MeMjbMd64ho+M5JKqkHFNSZyJ6IHTFYAQkgqU9NKm5XPC56DU4N4+k2eqwj2Nf/fX/5ZSgwD5Tf6ghGQG1AyqSX7Qf3iN/+vHqdUevWdiC/BX7WD9WWanm6c6d44Pq/1qIFXRVf7Ba6eSvxKB7wP3in9FOMBa/v7Zd7Gxsc5YBckTSDHOLS7FJvtDQfJR0rAGxgwYkFHJhEkH3OPZDNz7dTWG8Nj1778CHwY46FOxjsc9mi4I2t+9dze2Njfi5fNntAP4N5o/w09YXVmJJ48exczkdLx7+45Nsudn52Jt7UasrN2KMxBRSvNFz5/secfE5z3/EHAPy9NA4DwU3lsMXk3pEzgxnTGbns9IrhpUc97HRnkv6xsb8ccv/8hG22s3b7JJLeQLYV/ULwvxGOKwoG/FcyntKn5HX5MJRJHsnOfGHsE+Ql8OVAKzYhmSuewxp7PH0g6eF/lHzL4lJoJeMurVFgDuJwXcg+0M0Bayuhenx2xQOzM5HrOQ5p2YoGTt/fv3+SxwWCGlC7k3ErxY79a8KY1mVtX5rG7Yj+lkPWkdk8ya/+SzloYyJWgz0ed9OHDWJAnAhrWu0z62VUE3+5/004rtqEuibwP8+bV6o96T39u3D939Jns4mwnTbmUs7Phe/WsEMtf96Bi/D9xX8I9+h1nwPJ+7hITcWfVzQR9CEBVBuKGs8zUIQUjo6nMrPmfgHuNEpv4B4mYB9zOzs6oUh/wgz1/NZrMHxM8Uu9Z1ScJBIbHAYtjHw2tRce/KESQmofIgrKvDyyoA7GoTVH3j/AZxj30isueHK1g6AmIu1SLpVEFhfA7GoZ41LTYo8fpiwwAAIABJREFUsoCVcV7XgUDlXL+9hG0fjDf+5+t7zTk+7WOm9d9tb/UY98KZBivOBuMnxbPyg7pqHRIor65oV0wExWvqPdlXqRiN12b//PBn4vd+ThJbc/3bZvma+EwodMBXM/Bf8WGPsf/mNdAfoxoz0q5mLOj39c83n63Gsvxsnv++bTXxFn5P11tCpFl/np+3joH3rtdaTUBV37Xu/75fMYLmtNWhGeZ4VANZF5azHcOcoP4k19f0B3gAtE9D0/RTuRg7fdZMkqeomJnLGRSkFI4OETm8kNOAk3N8ckS2q5rViqEMo+0DR8Gz7rI7lH16+PRU3lVbsWjdZxmwsuMpn1ACaV+122AJTrIRbGaoEpzrxsl31jkRDQEoxqAacl6fjFOVpsPR10FowRTBxnCo8cV5RXIDX5dqTgfDS6NP4A5gMTTsx8nwIleBmsI5H+lIAfw5PUZTWcjdnJMdhkoIgGtkaAUaV05IT29mLmZm5sV0Qvkvgy1ozapJKQ4UlClDbkfs5GsC+nDw0DwT7BIwpgCQISjAJgcTAF9osAn2AcBIfIH5ALAQG5FrgbqlZ3FxdhJnJ4cRKAVsxMMuC+i1izXIhsFsIDxLLU9o1TKQuZBumjKV59RMBTMfAD7B/INDMfePjqm3rYAwE0MOPC6xRqW7a2MppnvH9pA2vZphap9UmQaxCHW/XUBhZ685HKk7rvJZJb2YpBlTPwRJPHTAPZuvJqgCIBjSL9SiTy17XIPgAQNeyUAxCMhDFa+j9n2CAPhAGUUFVdJMRvOzEYKYOPCxHzEGeI2TAjh4Ybx9eDiJAFkUGHYwspGQOz8/Ztkw2PYIYtBkEPreAPWfP39B4PMnP/lx3Lp1i8b7xfMXTO7s7uwRwABAvLi0FPfu3osHDz5i8IieB9hmAA4ODpWQAXCMZwTTG84z7hPzivvExufzYK0uY60ucU5wj69fvoyvvvqKjGcGrZRJSiuVFRUoO19YWqQWLO6RzhTGiQk4OD2pE5/Mo3v3H8Tdu/cY2GBfieGOxoaoNliS7iyaehGxKQ2g0lGCo4ZkG/YIpG+QPDGbh4k0agV3/TbwO2jRX1ycxugYgC80/juJjY238fzZCwYCqKa5c/turK7ejJWVNQb1AOL394/iGMD9dcTkBJouI/kmTXMlia5ib/sZJQQQVKy/2SBwj8DgycefxIOHHzFhIpBFJePQeT7Y3+PeBnAv8C0rWDIZQmttMJeGOZlg1DyHXbQofxr/hr8ocBJL1xrOeTIUTdzGtmczv3OO5+kF1o3OFsw1bB/Z7FOzMX4tdjpeu3OwF1MzkzExMxnfP/8unr34nnIheB7YvoXZ+firf/Wv2DQW6+3i9Cxev16Pr7/6hmA79hYASCQNcD32/simpiNjIzE9g4qms7g8gY0bjUnsoyk1tQbD93pUjaAxaJOz0xybs/3TmJqbZmPaH332OZNaAH9YzZXOMpKv6HL47u0uGXE//dFPaHvx+QAr0SwYwcDK4jJ1w6lZOQrGPAKQMYIydIQIV0oqzg6QbY4druokVweRDk+y7Hym2gkiy5mfKQeqBoJ2ggFtQ3ebf8+mhpZZ0BqSnmhXUu/qPGFNDFh7rBn7TX2g3M6oSG+s90/2dsekcxM0AwKD3Jz0HgxO4M4Q6OcZIb30lNxJRiJTJdn4jbYWDGXAKEjw0BZ0To59Fq7ZzAzQYljyIeX83ESO4EmrJkxvKINm4pdk+nWSEX5+XM+BWw1sGYRBSzIbWWs+NXcGUR28CsxKPUk+I0gT3WjVuaafgtc7cOGhmP+XTqS8OYG9TNpl02l/RoUi0ITUUkZ25B2Eeg06AMK/wS4z0xXgJ+yTJBslawO/yGkrfi+2hwU0kIOcGI1Xr1/F9s5WI6pgD2N/yc9EEg3gsSow8YCzU1MxOz1NEEbBM5Kuaq5+jYa416NkKKNnzzgSE+cKcJGAg4+FMRLbHuzR5Mrj38lkN1+eWr8knijZwZEsjSJNUeTexv84fmbcd9UX8H9UjTgS23s78cWXf4ztnW02roZoC54RZzCShUhEp2cSIwB7sUZgQ0DwyEpE3Ch8Fq6Z/DzZJjUbR5Ia/2EuRBY4ZxQwNS0tfYDAOOMJbmKtQ36HnxxxiWa++3sEsn702Y9YcdRiGZN3MmhrsgplffJ+OHGXXV+/XvDkQNrAif0lnpMsiE2Q3gnJnAOuq2RZYx2iXwL6F8D/2Dk6CFi0sZnpmJ6dj3FIkI1Psp+Jq/pYKTpyzTPoEhVbqFiDpAYqE0AOSR/OFWqusIS989528K/eNZAYUs8oMefg58Jfkt/AvWubkDEA7ApkGy5Ozpg03nz7Nv72f/6bePLocUyiyu4KFSaSvqp7UHJ1+k/JYv1X49YKgPSGfOD19W81Fq7Xaza9VFmZDd6/dgUHmj9eQJz6enZK4/k4HLjn86F5JJKAZwDuv4+XL5/TdwNJ5f/5j/8xJmdnSTRBnx2CwWyK3iUBDJ7wrKXspuyn90KNxX3vBpn6Y+qzziAhXk/CGitfYCmSSHF1yYrIhcWF2Nvdjt3td1wTIFyx0nN0NFaXlkmuWZpbjLdv3nJdQv9+ZWk1bt66G6fwe+nCDUqguFqmrodhwH2bM8bt3XP7+f19GDjlPV7XU64wkRAUhHGscXebW5vx63/+Z3o4Dz76KJZXV9hbDHYX5B9cBzEP1i1IbE0jWWUXMqUJ5uJzPM7eX2JId3vLgKRthRN4LdGddgx7DveKWEbxDaRTZ1qMS+IL8JHz0/j2yz/G2NVlzM/OxMzkBMkZqJoAWWNsYioltHCmC4MZkJYe6CekkWrkyEyC8AmTMCJWdLdnW6ZC79T55jPGCL8B3yRBvTePuceEiZST3AB/Eh4cN+sVXdJvYB+/n5Nof26Sb6XSsu7z4XYobVMmWpzsZ9VDkugQN2H+LEGrtafqR1atFUkuknGy/498EilSuCmqxiYT7UkaBPkR5yztbcaZ7J/BxLFkVQ1I95MAJC+yqkf9T0B6VCPlqebPm+xKHy6rTe3/EbMqyQHaKGJRWUWTJFbE7VjrOGuYGEgZYBK3StNxN7ZF/IHXA39BcgFYAOV1U2LaLGaP8bC5qXvcZ7H3YE1M+jypyY1qJ71ANPaDyWTbIs8hfdUi0eP7qp/r6/UB7P4ZNXCe9Cq7/GxNWizPL+MrGD9/wb5w3LNBdpdEHKx6qgmIH7oX45Q+f3AvZvfjM/GzYhUx79170GvbSZR+wmpgHfTY93htPX99f91+kYJB9Q0Mltc17/1sYqvvkddPnADjrvdUWd1BTNGf41jW68nVCfhuMm19Tp8/A98rcN9/gRdBm/C6WQqTrX/Y1YXXN2LVwNbPawdrGiUtUGXv/Dqb8e4g0IGh1yjrS9CLQCkAVRxwkm3B72iYGGjwDmXL3PQtD4JMUXXMigELrreILVS1UOs9Vp3YzJZnJoDPYf2l1AHGFQeao6SR7cqNBS1w3EpmQRhU10CvaRq6vJt/T6PhZnopA0EJEoA+2fHbPQJ8wjaDPWpd85TkscOZBxmcZDrbx4cE7k9PjiilAQYUpYiYHMDGwO/AlgY7B8AdtDMh9aKmwTha2eiBznnq3B8fUQcRcwXZEzAyANzjZ1ROIKuK+wRo9/jx47j/4H7cunmTgRiY1G/yy2OudYfxQgAJOQ98oRRazQyRuGDj3uMTMvPxHUCcGh2Oiok/v0hZEhwcNLZ2LPiz5h0Me7DtIbFDTcMjNCOSDidB82vyIePyQvIhAI3ZUChfhwBN670Lbvnv1tPBhkFl3/3y0Uyyinzof9gpahtaAaAbwfjgMBOejRAb2A6pHJWwAXwwY1+gpEAP91vwulH1wgwbmOlBMnBAsobMrXPpx2ZiBIcD9icMOBwJHNg4KCA3A9a6NRzxO4AMOIwB3sN5ODtHyd9uPH/xPctwsY4QDOB1SN7gd3j/T37yE1ZkzM3N8300wudiJO7toVnxaczOzsfiwhJ1vAmCT88QNEBpKIJ7OPwI7FHtgTnDfeJacHKwdvBscL4A2qMEGOx1BJ8vX75gXwY2XmZgMxh8YC4ArAK4B1NS96beHJwTyt4ocMeaQ1kimtDifnB/2FeshBibYLXI7dt3+YXGsWYXmbUjWy5HD3sIYwTmE+aLDSAJ8ojtIz3lLokD4P7yEjrLADXV0BMB9tu3W9zFSBaocTV0EgXQ454BmkAzF5aT0hQTkwR7EMRj/HGQ7m59y6QFJLu0f9+SDfTkk0+ZoABLH0AS5RLQfO8U7PaDmJlWgy8FJepD4UajZvvwDMpGgrI3OidG2HiPjUqab8UUWJFn48FOY5vOr9Cg3P8SLMGaAMseLNHRcWnMr795Temm2dlp9va4vXozZiam43D/IDY2N+Po/DjmF+fjauQqvv3+69jYehvjLE0ej92tLTVYvnePrLM5JC0uLuP1+nqsryOhITkHaGIrCauyeLBtEUgc7Ryqhwps/JkWDcCamTlUVizE/NpCHF4cx9v1dYIySB6g+eHJzmHMLM4xAbq7jQa1AuWgiYzqKCQI0ETuxurN2HqzHZfnV/Hxo8fsRQLGK9bOt19/w3187879WF5col42kr6jI2CYCbgX0AIwSGc3/sN5DVtmhwkOkHItnWNlv4K/S64+AYIEgBrjlInmdJatp14AXNhqAKVKimrqq72FnJKSpdJwlwMNqQ0kDEbQio37UNV5g8FeH7hv/g412S9jjM2OO7BZyymlDOx49gJF3gCTNJJFIsueaxbOTwfcc53Tn4Ft19y5L4uCXwGn3cc7Cm7RcBeQpt4eE1fyQAY8oerX2T/DLWGdyifrnObqtNdgqV0Q52dKs3A+ckyr1mYNXPwaSl4lC5XXzXu1L9mOu9Rj5XnYNTYQoxGkhpxnJ6y5IrLyUusDY5mVEklcIMs3k7VOyJP1mCx+JHZxDSYy0OgZEmgJKhJ0ge8BO8aEKPpTCNAXu18SFwDukdB7t70pYH7kmsk3+Di0YmQ/T4hpnTqysBWQNcBZfXp8zLV1dIT+FnjOcWrEo9E3QTX4GsmgRnIPCXrKeKUMEBLVTCi4hBKAHECvBE47nz33MBtVy+/wnDMxQ+AeBI4R2ly9SCAVbS3/fk2w+atvvo537EuEClAxAa+R8CRoO6HcF93arADBZ1F7RgzwqytV99GmZKKE1X/wn3Ltw3aCDGJWu6sReI2sMDHIAIDjCuy9qSkmOS7OTuPi9DQ+evhRfPzkUzL/WzDtPZLrwr5t2zncZjh3dEb116n/XYNUnWnwT9UU3vbGDWoHNmUmQeFfoRp0Z3cnDo8OY/d4P65HRuMUWuMzszE5jV5JUyRuoC8Mnhtn7cT0ZFyOBl+H8wMyVGokiqQH5KUmY3pWPY1gQ7BW4KfgH0zEX57FwT6Y3tfqMTSJSsRr9m2B/YT0E/oV4D0c15S5EcNtlOOKNYvv6CUA3+lPf/bz1D7XOYwYYeAcyASS46X693qO9+3VwLilDe7Hqn6NbXgfBLDd68hs/au+z3Z8/xXdb8Rg/iHgXmsG/g4IaS9ePA/I5UCGFCDV3//DP8TGJqr4xDilPw4WeO8MbXF3ggx4Hfz7yvzzGPu1fbDLgAnGxGc23tP8xeypBP+CkmSICUdhiw7YHBOVF7du3iDBBufGwtw8EzS3127Gxvob2tH56Vn643fuPYgz+OD/AnDfwK/Bo6rhB5rH7MHlmDrnvj8vXgsVe6jrTps3K+vy3EW1MABJyFP9x//0nyiJBuB+9eYN+l+sSMlEOmQxYZ/w3UlG2t1MxJns1K0t+axVwx634LGvzGyeWUXrG+/DelEFBJIHSIwd8zyYBHCfPedIdkBS/uI0vv/66zg7PIjlxXmy7hGXIB5DJe3k9Ew2Jp1offmq4mTFg/rj6FjT412BP4/ve75FIypqYtu+phfmWEo+uf1Jv8Zxv2zrh3ef/P4feMEH3lptQz+pNHCvhdXdCDZZJdUlwFwBI3kyxcfAGlxMaOC+qw4goSplyuQvZTNxSuNmhXwh+wn6Emlpe/sdE3yXONdM/kl/GPdY15Y17gXgSgpQPRmB3ajHHasyGy4iWyWMSgn+ynTGlLqC3702eNahb2BWviE+RZxNAh+aOBO4R3VJ16C4Mu7hFwG4B4ES32EnYRd59iepEOutkoDeO0scKKdd8P5/LyYsMWIXs4j0WteE1t1gY9r+2u/fg99ve9oHl5v9LpI4Hzrf6pnlz20xbs6P92BlwONnJ44wT5rfSgDU1ap99N6uNqu+pv9+A+iW94Jt87kCYia+8J+TwWbCDzyTz/+eRGm9L+9Lz5M/A9c1i76ec4OJqiprrLMM7/eYcG8mUVxLZ9Cv071KdcN4rW2zn9sJJ3wHVoWkBdZ8/+zxWPI7gPthE/C+U5JNw9IJ6E+OF1/93v+5fvAPfSYlOhB8A4xiENOBmDRMfHNmehPkdNZbup4AipDFgYYvmLKSZJmYRKMv6HeJEZKWRcY/AwgHv42dVQx2bbPnQNjpRLPRuemstehUo0HYzJY2Y+C/p6a4GVr1jOD9JIAiHftkvSd4QOACRinLIl1CTY4Qyt2ZqVZJsebDxfX1+yBw0XUKV+pfJKErGniCidSJFrsFY3wErbQTNDhBoIgAS4Eu4exsyMckDJ1uNCodpX6yWdv4DAINKE2CM5ngPe4Dc7W0uBirK0tkbQCYBUsaoDo22OrqSnz6yadx5+4dNlhE0IfGlmhiC1ASN4rXweBPTU3ENCQsJhA0oywMga9AC2q9MtlzxmsDQMYXJYAAFo6OUq4DgQfWJoM8yuEA0EJzURwIaoqKzQdGhYM6IBnqPYCSpJG4PEdQCa24C5YDQ5MfzCgwvcHSRwDLdcwEVJZblQw4D8fUHqX+aEuiZcbamVbDLVnVoUoMGRE7sJUxwOuUrKWSTKmHnxlyBLsMGhkUo2RdRt3rEIwoZMZnZ3TYUvM6k28C2PRejB3+hvnEAQt7sr+3F2/fQi5km+MM2SMAhXiN2QNgzIHpC8N5cLgfl5dnsbe/E+vrr2Nj4w3HbXoGjQZXaPxu3FijjBI04akFCuYjkzEAFLF+L2Jr6118+81TgvqY473dfQLi+BmJJgS9kPuwpJU0JtGU9ZDsZ6x9SJzs7e/R9mDNLi7Mx9LSApuxfffd03jx/LnMeybMdJhI3gbSCWhgBckb9KPAnmrAfUpeYf/B/gAMB8se/RzW199ShgY7jfc7N89r3LxxO558/GksLi5lmWXn7PrQwqEB4BvrDiWwGBdngLE6fLgIwFAWHMmtq0sxELE3nYUHMOSD3Sz6ypRhC69cr9gD1ENE0I9eGtRZP429d9/H7Nwse1MYuIeeJhj3t27fIbCgEmI56JCLARN9YR4Nz6bFLsW6srYngV/Jhlm6hb1GCOAk0JSJQzTka5jLQPM/sfQF/Bu4d38Rwv88tE9x1lycEUACcH9wsBv//Nt/jp2dLbLqwZ5/8uBx3Fq5wTFHYnBsciyevX4RN+7ciJOLUzZWxjUgUQNWJmSfdrZ3Ym4GDSon4wh9Fg4OKXMzgj4l2aBwfHoq5uZnY2VNSS7Yps2Nt2Rbnh2dEoy/PLsgQxXnxCRef2MuphamyALD+O/t7MT5yRn3LO4V1U9vXq7HycFJTE5PxuzigsAZVD9NTMbf/Nu/jeuziKP9EzpXCwtzBO3fbW7Gu61N7ll8USMZsCdRZohQK2mpsdaYd6WylhSznFPnGDaHszjVqBJDIgd7Dfu4lktiLQIwaI6PnTtWT6R2Oj87k7lFyozOJ1lCanbLazCxoEQ3a/SKbmVzsnkp+UhOGKWjkrlLaM9Lf57rL1/vBr4twalDuvNPsoKAGtf4Xy5Dgql4FZswu7JA4ypGlsQK3PBePpPWfbvnMp7V5+Br3CgHihZ2AnovqukHBs14mJS/EM+tc2JbhWJG+PKz8oJtLkoSowRGnoM2nnl/BA8zoV0DK9sv+58DyRQOrQZR/ZF8NotAoZsqT5ZjBqmO5JhnIK1qRVZatSSRZM9wCSTvsQ4PDg843mCUegzcOFfzp3mhRn3qsCvpccXGq89ePovNrQ1KmOhZFQCzeTkSNAhi2axe+vmTkzNx68Zt/g2JYiQOAZZRtutc4O/t2/eYtAaIzmm2VBYBVCTYugpXtv1NljeTEk2HO5vNu89BNoVm0t9rLIEHcucvkaiHb2dpP32ugx28DwkMVFKiQe3l+UmMBQI5NWZ1Yg8sPwb4mXxtYF1pXI1r4nUE/SlBobWIcYN0mRJzHetPwL/8FLc+5vmczGHYVCbUWdqt9y8vrcYnn/0k5uaXlOQG2yoTQErW5F7LBt3idYhgxCSgOs+XGERkCvrAlD5SE2iSM0j8wC0LAMCXyT5qpN0lS3BJ9COB/YfUAM6Ut4c7JFdQJxyDg0rLcfToQSVU9oLBZ11fxQn6hKGnw/hoTI9PZZWJEne4BnxbnLeWBgMIyPWc8ovwhfEMImJAhgGSglq3eCBKJRVmGoPgMVRswi++iBOwJff2qWmP+Xry0aP4+MkTnmsgz7ByhetfvhRXW8ZP1bYNA1rq3ztwpGP7vhd3JbDh31dApf9ZsjFdcF7PrL5tqp9Tr8mIiQZBa7wDOujdJDHhgmcuxhdkkKfffcu4CGf/737/+/jn3/yWDVDHQLKZkowW/HWBmqp68s9M+iIZAimUhQXeFsAyJ628t6o/WMEZj0G7Xu9swdrCOUwJzJRMQlUse81dXdG/v3fvLl+DnhyP0aPs4aN4u75Bcg9kc1C19+Dho7hA3JSxTn+eWMFUzosMb9rLKtDFe06bP3AW9g/ABjp2pLz35pExrs9cNcOGHdjd34v/8z/8XwTI7z98GLfv3o3pWRBPBPwgCTfDObxojFYnun2vPlPsk/uzDU7ivXitQabKujc46WvQ7p2fskoVtgT3hb5d1LifEsGGQBR7REWMXF7Ei++fxu7m27ixvMR9hybp8vUWY3p6jolT9Esh8TBjmf4Q9kHDdk72Xuh1XvfM4J6z8JJBtO4MUZJYttX2RSahO5/kEw2Z4PKrzL1Ubv4Pv8GuS6m6GQqS1nWZ/qHO2yT/FEC/b588v7YRBv76dshAd2W0V3b5wPvTl2OV895u7ML3B3DPfnkX7D2RNMQmy2VCHgbYYLvtXZNSTkC/eq5KOHTAvdeyfXUC6sSFVPHvv9dGpFjn1jyHVA4SYPX5KwhL9YOUXzF7Ge9VnDFIdO2DyH0803+vY95wu6LRjvc5VjZb2vbQ96b77ZQSqt20PaVP40rWRubx+zqWe7Vl9b3Vx637qflHheTrzcC/Fck532//WrYnfUDb+7mur2oja0zm+65nSfXPK5sdn49Esht3m43f35Dv2fUiv1UTlx4Dr2P6T0lCN3jue6nP2k/y4Dq+zzYWONc4oY7DBkmZw2yC7wP34M93kgr35mqDer/vPfvP/s3/1vhddUN8aDLqQqhZHj94/d7/ue+w+DPqdy96sPTIbCagW4N5B4MJDSUR3bIG0FiHY+BGtZSboJaxyiwJ3DCoTVaQHepMDpjYbpC+3XOjrOqg5n9uaNICkHbcNIbawOJKQL+x6XND6zoOzCpTMIP4dOi5kNxdm45YyqcUNrbL3aFfFyP4grMv/U+tsAQMTeDPMre2sUrBAJ8UDjJYEynnwrKWU2XvcS9g2x8e7FMm5+IcevJ4Dhh4lFyVErgrNW0FKQvsWwQXYNtSCoSA8SXnBwGSKyKgbY9/Ly8vUmMPGWQERYdopHuJspJxyjR8/vnndFyx4J+/eMEvsJxRCob/ABTCgC8ugMExGxOTAO4R9Kd2LQ9SswR1L9RYZub2mCxCfK611VEWhn8jswvQEsx6GnBIUkxNUfMNoC/kdaT9JtmYifHpGBmZAO8YRyCDSxxSYC1DWgeNHxFs7e0f8FAFawoOFsorKanTGPZELkoyJh0VHw4ZeHdAfep+m3WajXRzEXOSO8fXSzt3QAF73AhZAK5kLuggZOMYrCH8jDEAaI5nN6BrZiwNZsq+oL8CmvaBMQQjBeMFbfnd3Z1YWV4Rw4MBhdYR7AGY9jPQX03m++nZcWy92yRwD8173M/Nm2vx+MljrgsA3FgbuDdk7zHeAGvEyB0hQwwSJH/841dx5849rhWszVkAptMzLCnHHmIZs910Sh2Id4ugBAD+4eE+2QsAHlApMjszFXfv3o7vv38aX331Zbx5s057cQm5mXNlbZmQg+EfH48ZJg1muQ7V5FkJMibMyLwXYxFVAD//2Z/EL37xF/Hy9RvqyyNBtLi0EvPQrB2bYPD3ySefkFEouSwl7ADi+cDC+kY1Ap4V2v71MOmcEenayQlSnwfcDzHXImnhAARj4T4gdHhgI7JkE9dksJEAAMYfa5pNno8P42hvnZUUb7e2mHh7+/YdpXfQmBbf2Qybnrns4zkqWo6PmSBBYgd7lHYfdgQAlLUJMYZglmY5vnXwCXwlxYnNXYtzR2cmpUlEc04stTIMCLYpgEBTP1TEAGgDs3R/fyd++4ffMnF4dnZC2/Wzz38S92/fpc1DU+C37zbjj0+/jE9+9GkcHR/yGgsrixxnNLd9u6HgFfsDgMbB3p6a7aZeNLUPMMaTYzGKIB06jgDxoPk/j2qPU1ZqHO3us4/J4uoK18H55VnMLc3G0ckh9xtegzmBnWUCNcaYLNjc2ATJmwkTJFzBsvzs888JzP70pz+nzIKb0SII2d7cjJcvXjIBe+f2nVhaWOL5oDyxAXuXNqSGSWEqdA6OG3/KpmFisDYHkkpsmNxp41dfpTnkhWFO2IMSL0pMZn/FDmBPTFvl2JJGEkso22i6QZHL9JN1bCqUg8fO3xHLwgCwg8aa+G++FmWbZHPVXFg9AlQtpfWFfQx9bx3heXCX4FTJXY2VKwea3IvlTiqoUhwx+3D9YDAP4e6VBWhv78m/+r30q3pSBnKTuoRBDd77/mN9XQ0Aqg/lQIrXQXKlyPIIQNB/BkLqdbyjh3+TAAAgAElEQVSe2HOhsS97yYwyNvVH6mr3ntfAPe+vGQm9CvYVwBnOcJSf31i7oaqfZEm18c5qOto0nCnZRwMsdQL3L57FxtYbFgG4ulQNZcXO5/k6PkJZLtjIiXH0arkX4+OTlGZbWl6M09MjSc9cAVANNl8ne7s3XvS9vQdyrUm/Uwks2G9IXnmd16C2Ak0ee5bJOwmkhZCAiveuGVxJDskzgufIxXmMX0sXHc+ZKb6OSJJJFudaWIeS9oJAbjvr1OCeSdzUcpcMnWwpq29c7szN4/NS11DCQL4d9iTOD/iB8/NLsXrzbkzNLmp8sgKHrFVXcqUFYGPp7Kui618HksUOvPVXNbiswaLPTJ3ZXNUDLCz9PiUvc5zwTEgOr6+vs/8M/ZMJ9KwBuQK9CnQuN/lLJILAPLu4pK8LmQHME0gO8EfwLGRjsopA/h7OdK9fAzidfQYDW5W6rErJsfCz4nUicmColfxWYl8+1dXpRVyjh8uogHokkSGpcufOXfWxyYYhqq5JqciSAUSs0/5LYII2P6sVJTWZScOG5ul+6Ac4b9pdpCl3aB8Uxm/LvQhsx/rq21P/23GzbdR79jb3BwGevAlVAjnRLR8O1wF5BesSPu/X33xFnwEyJk+/exr/8E//xPgBtgdzpYSYkin4ap+fPUDEhh+XZA0a2+7vZ3WFEiSdhGdX3Y3b83XMMHVCoP4bfpeSKpKmRfIF/jpIF9jfkGh8/OgjNZ6/vIqPHj6Mn/3oJ7G1sRlnJ6cxOTZBMsH9Bx/F9SikZjqSkqfHvlqTf+gsRZvBPsBDf6SfxB5i91tMnH97/0zqGPf0AVKW6N3uTvznv/8vcXB0GHfv3Yt79+8TqAdwT/nCqytKWuI77Lcriv15w4A321wz7lV1pbMVc1FBw/51NI9nJMQxvri4iL3dA/Y9wTmB6hv4y/ABUbEyORrx9vWrePHd07ixvBhzYDtPTpAwBbswnVK3sCGIi3gWwVnsnY++5/r7avN8//35qX6Bz+lMe6baZZIOKxiZPlxzpt5LurlPUYO7BmZcJiGDgN5aaHt4yBqpAG/d6/WlFRSW7el6Jnk8vLZoH1u1e2dnPVb9MX7fv9Er+skbz0VLql9fxdHhIauCW2V3xrQgmNgcVQAU5yj+7f4MnLdUZVAPJItUOz7kp6qCrzSNN6BrsortSevh1rOj2B84i9i/LXtD1LF2jKrEvPpLegxg07A31bNGWFPdH8P80Tr+jpcdH7vyyPa8+TiZRMM+9PtrzGLgvq6Legb4tfX+uoSJ3jXM38Lva6UU3m9Qua6peu5o3nQWwAbVSohhY1M/t4LJ/URc3583o91rqIvxRKatyROPs6+hdSbitvud+Xq4x2FVDh53f/fnet6Hfb6B+Jo0qXunf59Vj9/3IGJ59QsGbUz9XPyM9/nZPPbAMhCP41mlKCFyaj0L6noZ+ZN/+79f9w3OMKei/+HDDEaduA8ZsWHGvR6iWjgd05eBmbMaNs4NQGGFsVd1OufYoMoeCrRP/Tky6KSLasJbkp0y2E1j48Onhd0qFTcDvyOpuUCiK6WoRLnGMMuS6+4A6ljRld9VF50NvcxeV5JvpooBVL6nlQAJFiDjns1jJ1QaDaCfwGOmC+icihHEcSC4nk6Z6WI+9Fo3POhVwrm/CHchBysIc3N8eEjGMZi4CGRhv8lkH1e5Ph1aZpZQlgIHAs7LBZv00OhlcIQNNA1G/BTkHrCxBSZBrxXyDmCV4PPI5DkGw3ec0hCffvpZfPbZ52QD4HmefvddfP/99/H9s2csE8YdgAUPMH1tdSmWl+djagobH4EDnA05AQC9cE184WfcAyV0wA7JigBqvU+hScoUD1846syYIcsLoP/snGwGAP4A2yn9gLLsKTS9nYvZGTzHQkxPzpIZx74BZNdJtoEHF8shs9R5Z5cMZDS/heQOmDRHx6dMGJxxPlBCDWkC9CRA81llo7H3IE9CGZ7s5E4t+mRV9x2Jwb2qLO+AkUjnkHv+Sk2sfMC4RNMHC9YoZXVQeYBkxaQa/1WGgY0kStYhdQTn3I1QELxRn25e5UJgWPn+cP8I5uBAQp97b28nzi5OCfSD2Y5ABtdGoPfjH/84fvEXvyBoj7JcHmhsgoZ9Pipt4Osgw//Zs+fx7NkLBocEty8RHKHEDmWKOPjHGV7aGdBhKT1+JAjxs4NoMFuwbiLAGDuP3/72N/F6/SVBcmgTA4yl7I3QbzFXpqZibmFOWr9XEWgyKGkcBbNgQ1ycSUpkZnou/uZv/l388lf/mk7zwQEko1C1MEeW1cmppH/QRAoJN4EW9VCRVj7WB9j2+BnMJ8y310cnUaEmt5hv7AuM3eU51oDLjdNpQAn++Hgcnx6zDwIDMbIKlYyk1CnBJpVvwwHD5+G6LBM72ouT/U2uGWiqA7h/83Yz7j14EE8ef0K9fOoapmOI8UX5PsYF+35yXIxrskaula0niI3DNMFaMmMZrCXjMdmUWue2jllhlDZLlSxdIE1n1hVgbiJmPf08vPG4GAc0J0NfA4zLZ599Fh89eKj+DQigRkZiY3MjfvOH38TS6jIbVU7OTMTC4jyJ6fsHe7Gzt0MZnKXlJcpsIDmEqg6soeSMpX26kBRNjMT5yTkZ8iurK0wOIKkIeYflW6uxducWkwMIoFeWl2Lz9Qb16I/3Ttg0d3Juko0qx67HWTFzcghJJCRKUfU0STDwb//2b+MSDMp0hq0LjzV0cnjMYHsum6XxyGTSKMHATJS5HNkJcvsDA2deBjb2MQw41KAGwGbfRvWd4hp42zHUNXyydu+or/1QcETnN+Xn/NnN58kzVP82cK8rNf9GLXCTFd/xuuUYq4oFr5D9SDkgS1WNqwF2/z8HEPWe67j03zLwtxag9ehodpDKh/Ee82J+Zr+rY96gvYNAWTv7fn5/7g8B93WshgWy1U/8EHBfgwzfR/VVW7PkHnAzzOftr6fB57qWrEBl3Gd6F6/DGQaJKTDuJ0bHKJcllrzGpo1D+nD4g/o2QLcfWu5XMToxSkbt+tt1Ar0iRUg3GucB/A+Ww0+MsYcT+wdNzcfDh49jbm6BiezZOTRoPyBwA/IAwPvZWSTVJpi4dIVdHfu6lrDmB4H7DNDLYqx7x4EJvttPYADFKlf95yASP7tqazDIxNl3GSOQZWvpcjNK3DBYrPmkO+lbNsX0PJm5bEZ658aLHUWgGEmBbO6tixm87fpawGbCZ8WSwdkC4J4SE5OzMTKGhHI2hmXzXDHl6x6RRwV/WXZHPUMGPo0ArQNN9RyS3yx2ufS9L1n11dkT7f0E7tt8XDEARMXp1tYW1+HldB5OjmlEEWvBpm0vPksyTpK9oz8AbfoEUvgcDbxO22bpz5SF0pmvproA8wC2en304zwTlmrV5wh0kyEjeaqyeYzDjRs34tPPPmMPBu8bkxFqXKpnkozle3s/c3ryj7v5GfB12eh90MLW63sfVP+5PpvBlw/FzxU46u+3SuZiVYTJEYzf8qayGAhxD3618fZNfPnlHxm/oap0d283/vM//mM8f/mC80SCUTI5mUxj/1StBa5Py71mZQz+hlgGTYtX19a4jpD8QVUpFrUlvJRclkcM/xD7iH4/qiGyWTB1ey8ELiMW5A3n+oIUEmznjbXVePjgAavgUf0DgPvjjx5RThBkBVbkTkzRD8ReQ0s0k09qpQ73gZnNXaSbE2nGfK00S3Jc0TvnWOQ7tHcHCYODZ0i5Fve6pFClsDYSx6en8eXXX8UepGYg93ljjb45YjWsESRowR62NBvmyXbDc9KXpnNCxIx7Vv5gbJkkgxY6APhBSQ5jCloDkPlC/7gTJnIQN1ChjdVCiLFUQU/i1dhInBzux8unT2NtaYHVECDRIVZDLxRUwhpbQAIYsShkcetZ3z8T+uu9D6D69RVD6t7DrJqUAzIJ1OxrYdnKQXnfftvf6/bl+45Ud5wNSh/W2HgY5O8xttUYtEf6rX209reeI+eY3a/zNQk6D1QODNr+aqn8nmpj6z35Z74uiQaodIacGuImJceFp7GfdcO/umdQ3C4CXQNdEXskgRTv4mVcxZeNkZtPXKrktFg0W4zdEnCnbWXTW52HWPdObiHuUNV7dzbX8aXNSfm1dpaCLAdMhZiJVAw8pwZlK4DsdWhw1Ta93g9tac5hjVv6c9DZjG6mPPV9Pxyv9f173VsapoK3nKMig4Xr9NnqHje8tsY91TfG+1zlWIFtg9Gu2Kh2r+9bD56U3dqsgLkTjF1CN4kQrWej5tlrf5gNsYSPJWXwTFgT8MXwvS/j4zn0uNX15TE23lTHqO4/z+Wwscb94JoeIxKWElc2SaTObx9vw9/8Xj8v7osyTycn7dnsG/fHme/5EHA/zAB4k9TJ7Afcw4xF3xh/aMJbKNuMsTYuy+wGmFsu7+00zcjMMWuDDrmY0xoYSbG46UbHnepK3dKOdGx6F9JnhtQl/WQQaCAGyvPI0EQwQBSWL9BjNr3ybAyav+MYZknkgBNKZx0Artgq9YCzY8D3Nq1WlcY7gJFwMMqPANxD2xMgmZiEuh9LdJidp2xoPWgbgSXZX3Ai2BgS0hbH0unGQY5xhfFH0ymNNUARBJiSoFEWShpsZI0DuL/oNDulHYtSXYGZM2hUmox76ZAKqIWuPRre4j983tnJCeUhkP3//LPP4+HDhwymwHgGWPb06VOC9y4nBPsEsi1ra8sxPz8ToyMCVquzAUAeetnzcwCSp/kzG7Qk+AgADkkFNuyg3peYj5SqyUMHYCibe5ygycdZPjOeG04s2MpinwIIg+MGsBX3TZ1yNgGZzMZwKhsHMI9pBluKUd/IKIH7/YPD2Nrejq132/Fue4el5WxelsAmgiV8Ju8lG6iK+aKvmt20Me72qN1XOfd2KrSfFPDCcPlvDNJKY5WW7R2Rhi+dj8zU950zjCEldbIqAUkaXuvyivMFHVrq05YDHFrsCODccNrMo3fvNvm8t27fpJ79p59+ShYS7ViW4QP0xLxYgx1JLzRCRXPVrc2tuH37DiWcwLCfgVY7AH80xCN4qwAAjBRekqXL6qch/L30zkDJ+Sm039/Er3/9j7GziyZAh3F6cszAuLGFYexRXjs5SZkb3BcCGuwnSwoweYT1w5Lz8bh372H88pf/Jj7+5DM21EOTZOlVSqJIjfWQdVczRAP3skgpM3B5yTUK4N5sKyd2MJ6YXyZbqCWYOs1kc6u/psAvaWvr0FepPBsNItGSBqTTAM+GlpSTBzMdGuRj/Bwklo72t+LqDP0JJqnh/vLVq3i3sxsff/oZmwUDROAeGFHTwNMTJf1gI6bRaM+OVAEi1bSyW+vUw87DlaBoApH5sjSPmbCi1IICLO0pi2RIQiT7Y7Z1b2AZOigIfPBcL1++jOcvnjOx8OjxI1afQLYA94zGf2im/Nvf/SYmpsZjZAJjMhJzi3P898kZqngOWTCFMcE9AnRHNcfx/mFcnlwwSASTHrlHsBBH0XTyAo2SZ8jyQrn22423lMCZW1uIWx/doSY+Gn+vLS6z5ufVy9ex9epdjFyOxOgktHAhn6E5B/NeTSGRrJyJx48es8pjanwyjs9OZRcgE4T5OzyMa/QwuB6J2alpamWrCa2CLUnD6MuspioN/yEnuNqegXOwH1WkQzE0mCt/s93rydLnMf0+KGZ/Z/C7gkj7R81uFr3+Glx25yqhu/ysLgRs1jblTgRYgG2iM12fA1awErz1XgbO7OJU1Xvr6xvbUazf/daBYGIIgOVGr54X+2TVVxxJ7fd6/QrW/0vAffUf7Vv2A6IWyJBx3zVqEyDcgS72J1vgaFJ2MpeHjUUdgzKkAqgcRJtAkj6fdXXtQ8IXAnsZZd2opIO/APCR8k3pGpKQwaKv1C1ntbh8JqwTMqPHR+Kbp9/EqzcvaXMmpxQwUxs8m5VKnmEkjo4PaPMX5lfj/v1HtJmQyBmfAGPphIk/sCvHRidjcWE1rq7g2wzSi+u68drqA/fUa02Iyz6AFnX2GMikBO6zsZi0UFqA5nHtQNjBhmfc6zh5oYvfZFCyarCTNPZUJ1Auvl93b3g2MzO7xLWfq79/bdPN2ve+9pnhJowGLQj4QioC/rXlIhBnJABvJh6ZuP5fVg5j3NEnJus0Mj5JBloykQgYpFwMxgs+CJsF0/Z0doDVxEXDHFU7eC9sMkB7/Hx6ddYYh7YflWXnecIzAxA0Exi+uYlPGTzozGOcpS96A3n+0k/J5tS8Z96XklED4EPrtaEGte6RxLkBZn1xTaAF74c/CfIF+liBFV59yBp7+v4A3Nd9Ld/UDeZlLzo7OgjAcg07O1k2f98O9T+3f0/VblR7VoGB/muyKCPH1zIfIrD5DNBYi2CB82H9zXp88cUfmLy5e/dOnJ6fxW9+/7v48utvCM6yH1WSbkB+k80R25wM+ZRZrfYb9wifA+AsAD30cKI/mPu3PU/KQcHfQeyB6yJGMiOR0l0jmj98NmL4S/SaOztn3wQM881V2Kp7JGfBX7t35w6/jg+PkaWS9MzoWNy5dz9m55fj/EqgXScN6nNU5BTJPghcbCi8cYMip9L1K8ozv7xGpiw3WL7HxL2Ke3Tn8HVcwgnDWcRKwOs4ROJs/TWrR/Fe9K9C4hL7VxUCqq5xskBVU5lwaveJebIEbtdsFPuJ0iYY3yv1OsL9suJyXIQYV2a0c5OEPsSfF3GFaqZrEHdQRQPgXjKkaFZuzASM6+uLs9jefBtLc7Mxzn15zXgckqOohkb8CmIHTqvGQs14sc9StS2tOFD11Spw2t8X7Txu/R9ceTLInLY/as37zvYkIJ3kMRmHIcC9D7FSseP57uZaR079PT63srDrfq/PUmNk7uMi11H9OJ+pGBNWzGQVWrWf/fH0PNsXsj3ur1e+zvuYMqLnJAaenZ2qGjD7P1K2OG+++kOqKFJs6bObFU6tWW6pSmTMnrLOLanWVcl2PpxkBQ3OktWfve8U+8jXJkGQ/XKUvPM41XO8gtR81qI3f3KmxquseEnChbGKCvJ7LP03DEPFO+oY18+u2Mqw+en3muu/1wkCk+a8rsy6rvNfbTF+9ntrYtiEyj7ew3lLTKQC9z4z/Xw1qeH137+W13f1qXzfeL8qfURq9PUkYy79/KYYkmdS53N1FVH4nRMTALWRTMY8EjejJLW+PgRy434ooURibfeF9+Aabv4suym8oD5X//z2M+EZKC8GmWiqCmi9Vxv3oTnGa4xpNdZ+3mdNdNTEXbU59I+hcV8XWp2E6gD1H2D4IaZX1evVB+kbsmEOTgfeu9wHGeEE7vOA9T3K0HQMeh9Y0rsXOKMmG6PUjoY+r7r+dplZ1d5iLcuYl5ajjTlD4Cad0P5zE8AnI0aONhwmOdw6CK35KQ1MZQ/BkuLCzQZ8ApikmUqHGoBtOsaD4ycAiRsUn5Ofy/vPogCRNeCkYREplEkCR7bzU2PANgaNtGQwotPQUdWAHF18SZ8cTV3BIpdRpaOE+2GQJfCeYz6eTH42lxAIfXEBQLpj4LA5KoMDyY7AMZAGNYD/USYHwC4BGKUYE2zsI7Lb0aj21q1b1LcHYxggFlhGkCV5/vx5vHz5qlUj4D7B5oVWPj4Lsia4FvTcqNs5OUmd5qXFhVhdVmPRxZTm4f2kw4ufcY+Q5lA5thjNYsmphAxAMxnFOe77Bwd0fiHJgiAeX55jOZvJwMP6INANDXk14Tw9z6ZknC1xz/D7CyRRsorh7OKSBx8Z9kwWqDu32BxdabVs9SBw3wEdml8npZyA4uutn59wLV6nw0XrxQ1M5UyrHBaTRcOG5E4oSGgHHtdTAqcpY6QqBzFH8JkI5tDctIH6AGeZwAOgPsNeBmj+d3J6zC+wBqTnOxuPHj2On//852TzIPCEoRebNXd3Nm9kQHMdTH68eP6KFSC3bt+NnR3o5sMJhw4skl8dw5AVFHgiN25kk02xFCznhR4PGEcA9y9ePou/+//+3zg43IurKyWnKOdyjv0iqSEwceDYj6PShCB57u20I425fIUKlNn4+OPP4q//+m9idfUmwTzcK4BsSLVgjeMwFMCkOWUD6CyN8yGPwxO9FFAWjZIsrHf7q7Q7qQHMg6ew8zSCXdf0ZqOQ0LEdTQ1z9XQQaIsxMgMfNomB59iYmhHjMN57E+OBhMlovHq9TsY9qkU++fTzuHv/AZmkckQAQqG6Rc+EQFGBSyYyO6n6PBeyfF0ZM+W+zLCnlqN9+NR0Tna4bR0aR7I5YyY9xDjsmIr1LOgk3WSfse6w7+F8zs3PcXwAjDOZNTFKdtzbrbcRo1dxeIJE3Ns4vTih7MXF1TmBfDBuAdTD4RidklQDdErP9k/IyEUl0WiMkX0LoJ2fNTsbK+j18W47tt5ukrk4uzwfNx7djtPL0zg+PIq5yelYnJlnZcbOxraciMmxODkGyxFSGqsxN4UKkKlYWFyMhTnY2tv8Pez/zu5uO6Noa84v4/L0LPb3DmJpYTHu371Pphw7qCYiZqkFSnxxngbZUVhbfaepOn+0C1ldRqedqOP7/kZ1QPt/N+DSTxrYwbJfUee1H6RJik5AVHVoa/L7Q8A9E+h89kFJFzwJ7AKaheFsA0AFFiJeTKYKNPyTbVvvxzb1h3wsBimF9FB9uhqU1Z/5XP8CcC9boP+az8hJzAalvXJwX/9fAu7tQPfHvX+vvs77wL3uaQAoLD6pE5l1zuszDPdJcUGx3wQqi5XGced5Mih7wgaAJ0esgIOdhX+BJoyW7JJvwGYHeZagSjKZocSbrwjaY41/+/SbWN9cp684OZVJcswp/ahMWoxcxdnFCc+CxcXVuHvnIaVcmFQeRdAUbKSOasfxsclYWb4VF2fqReQ1XP3+GhS/B9w3maHBkfJ41jL1FgvkOeLP8Dv7e2jQBqARbsqZGSzJM0ZrI3v1+Kzj3zQmSnVJ9qaD5rrKs1y1lA+S3nXn9xto1hiYLdn1jZDfI6YxvAEcnGaTec0yuVKYn22tpQb+WGle67VXgQKvs8rA4yoD6JzPVfdHtTca09T3zwCRUjjJquTnjGMdqSE4PoNVF9bOz0oEMudTToUVviW4FuhvH9PNpFWVy+RvYcFSA9nkq/QF0qWQ34yzJ+X0MK4khgDcPRNbGz4hiB2uAHBM19lorrJcUiJH2Tet9lmSgZ1ERetGX5Yx47ysnKp2sg/U1/i2b0//pdj3Q7aaaz+JFS1BmJXnWj9ayW4aiRhkY2M9fvPb39C3AnAPv+HZixfx3377uzhEH50EruinJ6jstciztvTN0rjqTLO/7s/Ueu8qyzkvoyBNqKLW6wuEmyatkz4x4kDHwKj+42tRNXh1TeAeUqcA7qG9fufGrXj44D7JWfBb4CNibdy4eScWV24KuM9K5/4ccD0UULV/fg3anvcz//Xv/bOw2bF6fcdSbFh/weSpKnqvSKza3NqKrXdbrI6GbwhiFuI2xBlk3qfuOnABgnOoSGqVIiyFl8wt4w2zjzsg1MxOmb1rxlpuwk370eRGsrKC934VI/g9yDlUI1D/EpBi6v4mCe/qghEn5gp9Jy7PzjhPD+7dJyEKzYQpj8KmwZLQtCyWzuSarBOJRv+lr53/6myFSQ3DTmD5XK7WtP1X/NnFuCImOVlbe04gerZQ4TDevLcXxjplhXsAvdZbqV4uPoWB+3y67lHTN2prs/WiE8EHv29AbSEgdH1AtJ4QJ3kve3SqHenwMK0Tr996RthO6bXyMYDbYI2in5Z6QmmfM7Hc5itPy2aDkCxCPC4Cm9glaXerZHQSHtteSsaC79WANPapJVDIZHYSkD0JEc92FRBc18a5cmzr/NtO284buMdrqIQA0ieq13Hm5VlQgfh6rZp8MtjvMTToOrD20jf0me2xH3zerhqsrnKf92aG08fMhJBZ9/3kkOffdrnihfhbjZXqOej7IdhfpHKq/1HtHV7vJIA/w0l/z20F+b0nfb8YO8yrr2/wXGdZV1VR91DfFzJYjvcipsYXQHd/wT8wAO97r2sB7zdb35+PzwD2YR39fmKkni81IeS1iuvgGmb9A4cYT3Jxcoc4xfXcrAmWupZqdUMXo3aVCJ2vo/iDSfef/Op/GbBkg07XYPQ26Cx2b+sfonWh1EUwzOgMdWTS8VOmHowDO9d2yFM+JrXJfZc26A21cvk5gGRkMLNpG0uOeWAJMBQAJBBoghIvqYNfNDkFlneAuhaeTLUkVZDVEdNaUiloYAnwXlImYKKCdUlpEOh/Q3JlEgxrfRacXjU7hZN91nTAxZMVqKoDEuWs2YCXICAAc7P9xTogIIyyQsnkFhOcCL/Qg2yQZfpYAe5F9eNBiWt05Yk6QAlQTwhYkHYoDC5Y2NK6A+uHUjlgIcNhJEsCh5S0OtuGzfJEvA+H1YQlkairqtLMyUnoK6MEEwkNANTHfC3Y9g8e3KcMBcYT/z179iyePv2W8icIVJmFA7skAWUAUZLnQGAggwKgBIOELDPmZmFulgA/gPuZaZTijJMNYnAWwD2Y95CBISMcGTc3WSGzSOWGCNrJoM6MOQwHJF2gXQ/ZFJTQI6hnFhjgajrRWJNw7ADQA3sngEwHeUrXJPNYZa+sgoCznA1y0dyOLP2WUBALzuumGSCuF1V21L0rI6M1ZBC/kvIIwufz8H3JbFFTWwVG0hDX52Ke8Bk1i2ymtt6P12B/5z5KBxDXwPrCOItdhOAYFQ/TrL5ALwOsBzCYj09PqCUJOaK7d+6Saf/kyZOYHJdGJ/cfH0LPTM3etCkYq+2dvXjxap2Jkdm5pTg4PMlGcGomPE4HNJmJjG/NsBCoDQecTqFtFm3CVRwc7ccf//hF/OOv/z6OT9AcEH9ArwitOwA1TOJhXlNHHLWr2D9I/qGslQYaLhSkaa7HYnF+JX760z+LX/3qr6m9DwlR7U2AQNAjB9s9GSkJX4Cd0wCeDMrABoXsChh5SH6hb4BZdMhooTMAACAASURBVNXG25FLfzsPImlLt+ROJiebHXfjx5JR97rTQd+VP+Lzqe22+zqmJyLOLi7i5at1VkHgkT7+5NO4exfA/QzZRxhw2lQkVpAEpQac5HAYiJpx3xq7CZzQ364YC5H9nWBbPY+keZ/cyBGwz6+DwD3sewI4nfOrs68G9EoIY+8IuISNa84bdXXVYBGLcWZmisHc3sFe7B3usvnk9y++i72DXSZAIeG1sLoYU/PTLBvHOp+agdb8SGtcfHF6wUBtYmwyzg5PCLKDmYjx3FjfiEtoBRMcjJhZmYulu2txdn4ae7t7sTw7H7NTs7z/3c1dHhQALMB0m5yeiV/+m1/F7Zt3KEcEGzo3rX4VGPvvv38Wz75/xnMH+3BtZS0W5hZi9Hok9rb3YmZqJm7fukPgHnrYOEO4D3ErkAbL8XeA1Xdgq0OKsx/3CFvN4NSsNAAHEwp8hvkU9Zr9v8thHyy17eZ1kElfnT+9BostYcEWZGfCn/GLgVDZ4HrdPHB1O++BW8FG6OiDgWe+d/cuG6nDH9BiwjpXsh/3b2aNnU2ze/2sFXhw0Oh7Gfaa+voG7PQCN45bL+YVkbobM81tpz+bjos+MvXTGYhpC5ZgXv9WZQZf3O2dxob02JrBm3u1NJumfXdA15qmWpPEBAvMvSWLTPqQv8PpM515YBHpGTs7Jj8UCRgl86gFlglPASk41+HfgX0J/2V1ZYXAPRlvqZfOsUODyASdeC4ZuEf0PBZk3EPjHj4VvuxvArjHXbCCZ3Qkzi/BUI5YWlyNe/cekeHPxOjxYczNz8Quqr6OIeM2FivLN5hUEyWhgiqDc2kg1Ulp9ocpwEAdIq8D+lMEXAWAONFhYIiz3ljYHYD2PtggJ7YDeX2rvl+DKNYvty+TAGeuLt4Xm1oYnHGSVrIoHAU2Te187MK5FS6RJAxK65hVSrZpJvEyoUjyTtPQzXWeg6Rkv9LeY2Arl2Sag+ManGPczDTTHoYvPRHX1NG2f6YN2eKeTCB5jNmcF3YT6y39PScdRDSS9rnWoc5lV0cNrIoiI+LAkeewfbhk8TFJmM/fxglSB9lzhvdFyUJp4Nt+d5V5cilx9gJgcdWxmW0Ge/zeobFjko1s71rQS/egGrBBSQyaZZ73HZP3PTuaYG3/TPmQ3e0nouv7ht07c8Klklt7SpUYHYgum4X4cWtrM373+98yXnz48L5ILHv78fe//nXs7O2288dAk6S4ZLPNuMdc2LZV4F7nZAeM8r5KhQVJApCMmpzk+QwwBf4C4lPMj+QLkGwSMMf3UobyMs6PTwgarq2sxKOPHsbM1BQruW+srMbHjx+T3Y0+ZojNJ6cg/XcjVm/cjvNrVGd35COvfZ8kA/5Aki38vJ5Lxzhd2rmruqivGTD/5R9tPTXgXjEGyXAj8mFBiNnZ2WWVE5pMz8zOxOzcHPcYYg6vba23TDKnPn4j3RTyHZ8hk37VTspn17x4zL03BK6JTOUkJ8aVvCLaMfnMtCWZoLNGP5+R0jfXcXp0HEcHBwF5o9mpqbhz81bcvnmLBA1UktFG86DoZNcqhuS162O17ql0DIYfuTnm2rIG3QdBXE9LSwDbLg709REpk2dAWRPD51fxu49EVt80lWQrJOicqGoJPiNqlUcD7/j+DsNx3GsgniBy7kkmSlMq2slO3CeYxviPuEkO5Pvj+D+2jtseIUHrgmQRSqYmC50kN3lgOldKZZXtAWINyromTsTkN8+3TsbGz9R6imQPQfsSBntFoBMYqfMOPpLOogrc+9yR/wHSa9eofdhccnzKWOEssf59qwQs4L8xqbp2PcY1gd7mIc9Lv952waC2fUXbH0lZqVKh7mHbML/eMiweawP31Rb3577G7PXnah/7Y9RhQaoCMgjts6GNN8mV6jfq99gv8TU7e69nq8kQA+U1VqHqQOk1UJ8R78f1fNb7GVzVY+Ae12s9JyHNzPWo/4aNAdUnsuLCn2+lB9/bsDXgGLCC7q4Owb1SgQNSZwDuSbLqPt9ro469Y7fqG/Sf12um2bX0W9qcYex++q//1+bNfOjgqoeVB6bv1NRB6y+YYQH2h4Lu5uCWhqwD95UPYc3sJL+2CZOl7RqA2FDYGDkQ6N4vcFnl6XAy5WiSBZxgPr+zsa3Y/5JmwIENh0QsArCbCNifJnAPHb883DGxYo3Mk90KoGx6RqAkHYmrqzhGk9PjI2bo2VhwAIyyDJAYDd0ihExNAuZNyzoXDv0kaZI38N9Mewcx+d0SKwbp1QQIjpuSJgCPrYNHMD+dhRx0AY1o0JgN1MBMZwaKZdxmCQBE0ynI0nJFdTqQIK+TTYgtEZJxjkBxyiNKMxxjDacVoNHHHz+JH/3oRwnunMbz58/YaBTguEtZcCgI7ANeouSBwGRJkCDQJBsYuoNZDUHmPxuOpTYg2UrSXaW8T5aF4vV+RlYP0GGF3M8UGRZosAVAEIAZEg5gYQO4xSHidAqdaq43gPIYZ4FVZGJMSEIFX2hKSimdZLS3Q7OVVmepKOmsmcriNlBA2xoe0gFIJgd0xtnI2T0HxFJwAInfI7lwdAz2ML4fU0rGh4vL39VAK50rNrgED1gghPBUMDvsgCU4ItptJuVsghBQiE0tJ8UHgapm1GMAAOaoGPfnp3ECIPzyIhbmF+L+vQfx0cOP2ByTzVwJ4DIi4xxg/cBzFagwQimj3f2DeLu1HeMTszE2MR1HJ9Bzn+Z6x5yqAiRLuDm02g9u/mgjq99nBcI1mAyb8Yc//Da+/Pq/syHX+ARAZ4zdKbXLqSUJpj0AzgQ0ITOBv1HTnmsWaw6a19CfnIp7dx/Gn//ZX8Wf/ulfxMkZgnKDWRpLjAu1NtlsVRavq/zSGGMf4fCD/i0cQjTvxeEjmbEO0DSbou9kyCFSAK7EYGE/8hN0Tz6AMY994N6HMuwdvo52XsXczCR7Obx8/To23m7GxMQU5YBQBQHQGO4kE4CUmwC7aZx7lLYtAxR+cAYQcoyrbiD21Ah1PAncJsuQTniW07sxJBxRMuTx+2xs2lZo+oMOZGuAi8SMGYcVmGhnI3uLRExMTdDmbGy+iaMz2PyjWN9Yp2bt6fFBrN5ai4l56Mrfijcb67G3v8cA9hyJqpMTMrIheYP7HR8Zj4O9Ayaqbt26yYqeV89eqSHd1GiMTY3H1NxMzECGBzJGpxcxOQZZsBm+b//dHrXpob3PpmlzM/E//eqXMT83RzB5YWGR/UXYNHtvL7bfbcfk+CQBe1zj9PiMgP/9O/djbeVGnJ2ckw0MSQ6we5VsQaAoh0yBs5iwrnIb5nDR6WGjx9R5NpvWchOUcSpATMveO3ndMfp7GHRKVfWZVylTUpilHVghiYrOgnWyH/ZjqnySpZj8XN0e6oB9prCafZNcHBK7YDEiKa39qCQQAFecxTwfir6mHU4nRjtb1O3Bdn8FkB4W9Pm98hY6j6HOjYH7wTnskpa6Rges9MGpFqwVtlp1amvQVJ3vfnDU3avOBT9PHygbvJ4Tbfjw95sT1tcOPHMZN9oxr90Mbml3MxnF+Up7Ah8NFTHoTYO9ubKyzH4TLThIG+kEPJKDPPNx7vEW1YYazSc33m0QtCemkJ+FKhccofJTx+LiCsmtoFTOXezFtVtxcLjPxrSLi/Oxu4eqtPO4uhwluD86MkEt/Zokqeu1v0bwbwYxvURNf46xFm37aY57CayaDKtj3g9ocV2DFBrTslKc32lBmtard2gFtgU+dKxTVkxZKomMfIHpdEmLX9vYhE2X1zuj5YeV+KA/Kx/OjTIlMecuFcY3DNyPJHDv+9X7q+apx8jsLibm4F+MT3D8WzyWhq0m2FvlcE0sZp8XVT1lz5EkfgC8McjS5j+rCtt+zcEXKUC9n3jOUS7PYnKo7oP2a/ZE4DjLTjZ2ZYKF8JWwZitg1Wwbff0r+nT4D2PgMniRZDrAv7/2dP9dYtV2iuFg+jY+r12Nyll1YJzAfd8m2d70AYFqJ+p7fM3h99cF9gN/L0nDjnHfB+5VxYz/wLjf3duO3//+96w2BXAPScaDo6P47Rf/nYxvN5b2HAC49/MTOClSOd63eG0l2vRjf8Y4CazAb4SPDD8SPiXWBWOj1B9mUhKVwWhuTBKKMrbnJ4pbQZB69OBBzM/M0NdYnF+Izz/9jPKHuzs79L3h8y8tr8TNO/fiHCQA+MMFTPQYam2WRL79gV6CzGvELx1m5z5kB9tnlSRGA8aRaLuUtBDZ9vCvz05jdm6W0jILiwskoDC+Q0zKePay9TVhQpb4t22dWPdKU8vg0UamlYONkzSQpFrxa/SXauzYXpKpyf+QoNLcdBI2eJ0881kplGcMwAPME3rKobcdiEXwTxbn5mN5YYGse/rgyRTs90up9t0x3Yd8j7oP399LBqVNnBic6/41q8+jv2WCUx/Sv3z371b1lotnoFftYMWWPkO/Y0Isqxf4zHlF7p3sheV7SOuUyzAr72y1SvWAx47VU5DFK414ZSpcoVcOw/xcYVxlA9hXsXnMtQEiJIg86IUjMpMrxzVk6ksmQN1EG5I2E6x0WaakmpOEQKLgYDKZWBbJk8KDKlDKRuc9n7tVa5ffGyxGIqxVqaA6oqgIeCJ9fdtR+vFDJN5s1xveMKRa4Yf8lbqQ+nayvg9/0/ku2WqfS/58r30n65lUzfk1qFvvtfliRaK47786gVBtWQWCZTuUuFM8LezK8ky2sd29q+LUCZa+fJCbY/s+7c/U+/Bz10RIHfv+vdbnNNEWZw379lxetr6I1rmv49n3Lc3ax333qwD6n2sf3TgY/l7ns1ZGAI/iOYh13bDOTkawP2/VztlO1URH36eo+76eP5TKseGr3wcOQWtUle8fMpbDbqxvlOsNtBt1dF3KLP1A3YTIUNpRlRMqQ9nMVBpUA8Q67IBlpYOZ2dIO3NcdsAQxdbkE0ne6RQ6wGyGMBhvGTGAuDjgz8rlQKXmT+o7Z2BTXpxwIpR14TKvsgYZRoH8rs6F2nZIHYHWDedyVU3S60mba2RlXo1pI8oy3ZqD8rG5wWiNaKlo09puZ1GJsQ4seYAvAexlhy10E7xfJBTB5mfVMBhDGBgx7S0nQ8lt+yGy7NFrcCNlMUpll3HMGFFkN4IQpg4OUGLHmJ3ToF5cW40c/+pzal6h0ONjfi5evXsbW27fUgsZ7EBxQ3idLy0n6QGkfv+TEUrMtg++aDPLaclWBEiTJKE/mkOeawambSfHATKZKBohITGD+oVGrCgKA8tLHopNL5jXY+5OS2cFaSTAfTA2VAk0m68IZZ2iDCsjReCYLoB3qzl/ZQKevkPdmsJ1a+tSYkx66wXjK8lxcEKw/YHkSQFZotKspLh1xgmjKfoOdzvEEaIf/AWhK1jWNcxo12g37RS6dTqeUVR4EVO2kypFlYIyAAP0PwC48P4uDo4NAwSmAbjgFABMX5ufZBBjjeXZy1vpaYG7OL8BIPOe+o2wVqzFG4/zyOk5Y8TAV+4en8W57NyanZtUfAg38WK7ayU4xgM6EVnOOUhIG5a6snrm8IIv6q6/+GK9evyDj/vwyQfsLNJVC8kDarkhxcHyoj6vEBVniyZi5QqLpPGJmej4+//yn8Ys/+6u4f/9xnJxBJ06JNemy6hBG1QVZDjSaozE+NsGJdzCGNQsAdnNzk/sCwL0D487mVzDOQEGun3SEO0fFJam08s2XMXiDuesYwVovAtuCQQ7B+50XbECNsYe+PeSL5ucX4/GTT+LGzdusSlASQoEK9yarc6S9aafSgSGiEDE9tPcFfGjMtV9QJtox63woUwIlyz6ZxDTjfoDB07Ec/T45CcmsAbO/6OU1HTy9gMEdkpxY40cnB5TGAdP+5esXcXiMyozx+Ojjh/Fm8w3lu/A3gub7e7GzuU1m+/zNBTnV51dxdX4ZZwdo9nYd8yvz8fDRw9jd2Y31l+sxPj0R86tLMT41QSmc1bUbcWNlLc72j9jj4AS9ONj34TQ2N9AjAnIbl7Gythq3790mMA/7hKAaNmBmdpryZVBFW1lcjkcPPqI62sabzVhbWoulheXYWN+M0+PzWJhfitkZ9G1AkkJ1KUpKMuTUOOdqqaFVDahbciUTTlhzlr57P+Dmgm/rbxjI4iDODqsDr+r32JGsjnhbH7LsQ8uRDdx3QGUBEVqwaA3EZGrbFhNACc4DQS7oHVIHUntvb/+QiSswTCpw5URIZdwPc+Dl3wwyTLvAsA3ZICM1P3vAGc4t3gIPV7gM+Gy6Xh0//+yAaiAIdaPEIm/j69c5rPffBeZdmbw+s7NBuoZ9RQP1aqxd10l9PvzsMa2MI4657zNJIR419s7gsksZnQyIMJc409EgGol8Me4vWhNSA00GYEgKxxlHYgikc1QF8823X8e73XeB/hmQduEnkS2XARdBtNG4vJa8yPLSjVheXovFhWXmboEho4oHDFYQJ8bHp2NxYSXOz65jfFRng/+rgEd/XDyn6Xy/xxrz6/uB7gevkx9aAfv393RKJHS0x4a7GHuSjKXmmbJ9CWZpb3eJaE2bwBYCxwy04LfoPGBT5Vw/fWyH/auMWncnnGTz8tSTX4N5015zFQWxymKa8HkTBM8SuM/XmxTkagwAzYojUjpTjIoB4L6twYFqH4Oz3bxaPqiNh1mg2cy3G3etL9mGZFG2LTVozyQRWSuX5KeTdIIzvjQjbrbGUlMA81GNSrArq6GdlEySDvxSvM8yEfBfXJbeX68Di3gIcK89k2x2M4RLnwsDbEwQjQ5PPFZ7OSz2rfau//e2d3JsK4uv2sI0JF0vjfcY9yk/mjIUh0cH1LgHUen+/buUvXj9Zj3ebL2Lt1vy7xxfeU2KLNM1pzVz1SxU+2v13z4TDc4MnCTXYgTDj3ATScftAu1TpolV1bLDapJ6GnOzM3H/7r1YWVwio3tuZjY++/SzmJ+djXebm7SDqKSdn1uIuw8extXoBJRZGnDfcIRhLMshwH23tjvZlcG1o38Nw0PqmhsA6fI8cEUlSE7vtjbjzcYGYybEbqywR8806trLr2xSX4h7GbdnEhrndMZNiA/yhgbITE1Sh88tzXvExvAdIWNCYlz6pC0Wpb+F+AqbXyQKxCuM34scJO1qVhBh/LEnAHQd7O3Fwa5IHmi2jiQLJEunQQYBMIu4o1SmdrZJmAASPC1pXUDlYVjQ8P1NWJn+Vz9BX+es4lb4/TC/YdicF7PeJUcGse+hTF58XkvYFuDde97APfe511Yj1g3GSyK/Da5B/suJU4P3tcJbD9/J1gx5OH22iXIdps8eFgcHsbX1jn9nc+KJVLigkkT2W0RyN6vfSEhkNQ3OOMXnBOQRi6bUbe1BwXVuMpWrukyGS3KOMQGuz/Y8SQQEYSBJrCKyiNAjsL+rapYNz34yln3L2NCENMm5Zv1DJxjQCITqVZToXBKGrDmOezQGJ+m4JDIMAc+rn9v5kcL/tB6r39A5B5RCzXjVyToC99lrTnlPnU8Gj83grvE2bWzqujNBW5IA+DSD8q3Ss5Ck636x3fd3JxbMfudZn+91nGvb6YRDjUdaQiUTr8PO0Rpr1Xs1icFsd/y7nm2VFOR97zExvuGxdRLI/66/r0mlaq/q73F9j7vXBM/UTH/6etVO+f48Lv63r+tx8vy2OSr9AQbe82d/83/kXulZqTQAwwKwapSrU/Khn4cZ56G/S+OigR9saFSJxG6wwYFNnc/mCPMmdIe6RjJqckPK0LI9fSs5tRYmTUUFcT0GKQnDe049drHEM2BIFqYyneXg9xHQsEonHrrveIsZCmBRsHEpMpqZ1URzVhz8+BsAyTahjfVSxiClgBpTKe+b70lngYFLPqfmC9n/LFVi0xs4WmD9CqClDlYC3W5MCocE4CSGWTpZyAhrPMVRTaY6GPIMPNRwD1/Srzwl+ElAltrm2ajHIHBmVXGnuHc1fVVTXADxN26sxu3bt+Kzz6Bvv0ZNxJ3t7Xj9+mXsbG/F/t4uwQ8mEpo+/TgbODJwV8wxIJHEMpeyBVSBkRraeXioAQWYVXJUNDbKhgslcD8AGVcaPAKVKKmBPjsaaQC4B2hfHBnL5BRZKK9rgdV6rT5Ha4wJmlLNQHa2DbQlG/LMd+CYHKjUpMtAJhlpvrS+y5mj4QRD5iz7KSTLWodRbjKX09rlAGjamtWYUZ/7MB1C5Tbce0GODw1XsmmpW55gOLXg+RkqnwLzUOD2WZYlqTwba4xa26h+oQ76mUq0ecDD0KIZkyodoB0MbXlUNIyOT1Kr9t3uQXz51dN4+WojJqZmY2Jyls3nrmM8LrFuUPNLp0GyPZZuMZDhYBXzhL2xt78br14/j7dvN8iMOjzeZ5KBOpN20AAsp9QVm2ePCriXf4GKkMuAJAp+tbS0Fn/5l7+Mn/z459QvPoWu+RgqMAQ8qEz/kkw1JqyyakOSVgncp4TDxtsNOmtowIs9JMJMZTW6f4GYgxUAERmnY5soAOmYIz4bFH8I5OwDi1i3WEMoJT4+OojT/fVYXlmJjY3NePnqdWzv7Mbq6lp89Phjlkl3TIVuf9HUGpjJ/UfbTemDTGYR+NCYJ/dF4AKDDLH26ag0gEfOIBM1ZDRBvzQbjueDmfFWGQn8U4J3TirbAWEJHxNaV8mGumbCCbd4SS37UTKtj8+OY3ZhlmD+69cv4ujkOGbnZmJpdYnzinW0/uJ17O/sxtUYGleqpQiqWxgUopn31GT86Mc/ju3dnXj65bcxNjURc8sLMTE9yWCMjhaSB4dnsbayGrfu3I7j45NWLgsAAPtnZW2FDW7FAt+Nvd1dzvn84jwf9XT/iMm5OzdvM6i+uhyJW6u3Y2ZqLvZ3D+Ly7Dpmp+djdnYhJifRxAyOrqpcAMhgPlQtof/6QK2dmOp0ViBBzk4v6CkspH7w1v93LWfU+YJE9HlX9pisTjuW1Tk2G8j3TuesVGF04KBe0flPWemU60RLRo6BHgVrQvtO9kwNnPDZ+wDuR8ZYZYa/43c1OGgDOQR08LhVJ7yOu5+x7485CKvAUmXc89l6bGp9Rj5zA1vr3eXRW4JYywvxbCpyAA6Ia8DbSRHpM7RXh/utvL/8aCfkNR/4/66JVLPFaZMFomSVEHt9JJhPffFiC21zkq3NoColubAmkBTD2Q3gHixFyFhBKofJbMyh9W47d4RrAYAyG2uDCTlyRamc7b13kjxO/W3q0yYAY8BndOw6Dg+PBdovrsT05AzJDdDF39vbYc8N+D6oZAIrH+QMVMUMG78uoDIg0CVF2PPFbO70HxvnJispW2IsfZUMwQcXQrcINYM+Eyujv/RT8csHzyLNvX9nAEC+RQfc9392EM5AyOxSMsi9Z+vqUSBv4N4JA62i/PzyZFqjEFFy1sgJXf0bsjXjYOmnw8U9Q+KKwAAAXPUZGSynnjw07smMTea0bSe/pzk1gEFpODu01iDOsWL8kxU/PP9yDFLQQdJ/pYdHjkr6JZk88v5v81ZY7UxmdZV2JCmMA6hP6aQsh9cejsZGZCUzYgr4cClxZ1uHcYDf1cmlKYnfI5bmTGheqm0T4776Ml3VTZu+bE5L21P0qKu97AMbXn/4PpDgLeu4v2aHXb+/dptPPCCVo7XoKnJU6qGnFyRzEA+Bcf/7L/4QZ1fXsbm1ybO2yhCk19ZiCembSyqnnq8GhvBMfr+Z9ngPfe3LS8aomLCDgwOC9wCpwZCnpGxllec5IRnNBJ3Ozim1cuf27bixukq/ZG52Lj598jGZ3JsbGwSCUa0EP/3R4ycxMjEVFwW4bzZhGHBveRKviJJc1q/el0rqGyj7IcMMl+caZyKlcvileBCa4Ts727T9Osfgy4vpycpGjk9K71pnPpsbivyje3P1rOMfkQvVpNPEFSYCUhrViS37tZZwFeAjuy0lu0xaZpzNfkFJ4nPSQOBoHqI8z07iaP+QkkZAbJFcubG2FnPT6j8HvACYyDBcx3FABdqG2fO+nzY47gmqMhZLG1RY6P39XvfssPn7od/ZDtZT4Iful3OcMmUVqLS/YOZ3vcf/0Xtq15Oh6Zj2DeTveuPY3lVAtIvVJBHpcxZ2k5X2x8fxbusd96yVJkheSLlCrvPi5ykGl2yK8Q/15pNagBLVAv1bo2gpdrZ4UOtB89nZ7zx9k/jYkeLS96iAu3sDkgSUay73tzDBInnps9s2ojawL8l922j71Qa+KQEGqc64pm2DagYZ1qgYywo9vjf3PtUnWKEQ9NfRoxGECp5jmbgU9y0l77Qo2nLwtXSACT+xhFJbTymjZwAd14bv4MQqXo81h7iGf+vJz3ju/KH2eVuT6Tw7vV99thnwNgkQ92rgegDA7sms1T1R12bdUz5HK+jtRIEJzVQhKImIup/6ttr/rkB59QNpX5s8k3FPkXM/dA7wDKTKhkgHfRuD9Y5Ynd+LrDpeW22gCbs+W23vcc9O9Pje3Mj3vXEGcP9DBpN/K4zD7mZzZdlrtxZY2yjV2bVW2PDvDrFSPjaxsNSZl9qWTpBEEwn4Okvk0k8HiumwG7BlMJxAk66RLKxcnAT2sxGTBzdVPVp2rgNpLJcC0B7Ns9yYUnrsZnRW505yNQmsJWjRPofZdui4Syud38f1szNYKH/D72E0KK2TEwAAW6zxDGLzLzLOeQ7zoFcmn0A0m6sqKUApGwdalJ+QcbXhkG6/GDTWOVNAirLIozg9PyNzVI1n4WgDjjJ4D4mKczrfAFDBkBaDPQiq4r5R9kvglGC1QB0G4uhGTWbqNaUz9vb2yTjdPzygow6DefPmjbh//158/tknsbK8yHvf292Ora23cXSwT11Xauzj2SFNMT5OB3BsZJzyEpAmqb0NWrYuky40dAncd1mu1L9rCaBkTrAqoXMklGDqAgcdJMhKo9mupJhwb1ojmT1l4kNa6Y2Bx+ayNaBNcDU163UI6O+ao0wUcK4TcE2gwoCQDqUUjcp1yVsvhyVZzZklE+CGDE/R7QAAIABJREFUZAeatWZWPQ8Flb/pWbWH0hFOTVithWYtck+n8+VFnIx7butSsdAqQbJRmkCO/CwmKzBul3F1cU4AkGwOAP2phSjwVveFIEP9JsBmldN3dnHOqhGyd2Ikjk/O47sXr+Of/tvvYmcXmsDLMTu3GCPj03E9Ms4msNdsQidGC9Yt1g/HMseIyZWUAgFAf3xyzAakW9vot7AdR8eHvJdxVFxQimkkLs/O43Bnl0kFhvrQ7T+DBIqCUva9QCPWGI/bt+/Fr375P8e9ex+RxYxkGysCyK4BO0/BrhugSrKl0wIUI/Sa2vZPnz7lHn744CNKTUH+yM5Gdxh2rHuxVDvA3iC1f6cDUW6ug3EnXlmBwIZDKZGSiR4A6gLu9+Pq5F0sLi3F69cb8eLVa+75O3fuxoNHjwlCWd/bbOMmv1SrqDLQZjVEAqKUG3E/B4wPe5AgAXhOB8yl97xzMgi13gk6oAS2JTy9krvvDty6rLqcSFZW5cFuxhsZKQ44r8WMwryhmRzGDEx7/Ayg7s3b9Xjz5nXMLczG+eU515FlU04hDXWqvgCwubhJsnlvrLAkm8H09DTneGt9kw725OxUzC7OE7wHa/7g3V6MngcbegNMHJ0YYyk7tC4RgGNJ37x1M6ZnpjlWbrKLijA2m8ZyQ977/DKWF5bj4f1Hsbp8I8YCtnU8RmMirs5x5qHMfTZmZmYl8ZUMHUqwKTU44IT5jMVc2Hn2Wuw7SXLKBh2sgYCp53x5bQ44iqyCErh0iKbhhwf8MxlyuOfJTpaBiacGQg4CPgLuu+akciwHfPFkiCnp56yxTHcawkzUGZDxmYk1ilfs7u7T/iCJb1CSJcfZcyQ3Z1fJlFIX9A1yX3hcWwI4B2OYI839UNg9zSnO1jj2b/rAvfwOaZbabxzUNu/Oyer01qTCgO/U6Xy1gLWzQ6p+6LPn6xx7b9b1pNcrady/h/4YyZZ1mp3vAcAD5escbAE1kD48PibjHnsO0g9gJ+LMpFSXJWTM0i7JDvZhIoAove2vn34du/s7SlhDjjBJIGDctwMWr72CnNJ43Ll9P5aWVuP0BImoiZibm4mDw10Gn3ju8bEZNrC9OAe46mZpg8mPuiYq+Mn9SADIfQoGWe31fR57jmHjmHVj3v+pBl51L9f5Hti/fWDWfn+RTvJ8VdviOa0gEhPAKUs17PO6M1EOVR518llq4qiA2O61YNDfy40+KagCjfcgP9XBs1iHCUak1CH7CsG/Zm8EVWMMLGCWHORyaEnojljBeYGfQn+nJNwyjnKPhrYn3O+hSeF028xJGJBE4M9UkAvjwaRAJtU0/vBTVFXLcwyxhhsxpp/JHmOQwWnVo5JnoARI/leDX9uwfhBf93NdX4pp+lIXnFW+rK69FsMM+PQfBgr7++ND67UfYw8DOE2W8VrRfVWf3bJKIq+cnZ/GN998w94okNVD/PNf/+nXcQr7c3L6/zP2Zj2SZluW0PHB3Nx8nmLKjIiMzDtQDd00Bd1I/YBaagRP/QIPCCQeEDzCEw8M6pZQi6oSSIj/REtNVd2qroHqujene28OkZkx++zmZj4YWmvtdc7+PrfIqkh5hoe72Wffd4Z99l577bU7Ujm4VnBNqxQmbVvSuMe9V3mAAJQNsnnecRYSELq+Lo8//LCsr2+Ud2/fsmE9GfcDad4r2aReXaySZFI6khsh77KytFzuHRzwCz7S9sZW+cmzj8v25mZ59eJlJDERf5Ty8Sc/KYsrKwXptS6jNyWSklHnT7tmrQt6pjjo/VZJv3kf2KQzjqeJ4ufY//Av0UeKvepCSlL96yRri1gQtjwzPdXPQQmP2j8q/NeaRGorVnMZ1/Z42IZ0z0hXO/usjF4ZEW9jUhi3oH8KbCdjRMWPck9mlCeFrjnjSjzy9W1ZXlhgQhrYBBnBjD9zHNxAfJ+htbo+4qR8n7bV886FmAU9PQlU3WRt/7zIv3//9ebPusDRHLu21/X3bP13soLz7sXM5r4NuAuw370nX4+zl3AFLW8tcAPVffAy3XmNzRy7kTyAavvplLJOrJiJxKirDl3BXO8hVRQ0wmYw+WHjKY0cMnFR7cyzYAapVyWk8rXm7S0LyGn/dnEUrxGpKOjLe4N2KnpiZmbyvDWW/UFc071U6BtE8tzAKWIigPfAvXDvkCld31hn3OVzyOcc7B5sI2WFLy7Kg4cP2EOuAuLhL1S3P+yHW/BUAL86GM3Fs9Nh8J5zR6WEaLZL+TRhhe67aE3/fMb1/f9qI0km0bmrhLjJe/L1QLjNMjNqHA4sQ3gi+9bAt7UMdthf+n4RU3f2eOBEbZobxsA5icoDjCnG3n3O8HrYI+rK9/oczDuLfablufK+sK/uuc5JA/zOiYKapF1ABVj7bMcq/r1BeyWsoqdWIgB4TI3tGoz3c+C+MnDv+bWfg8+rifh/+J/857Os/0dHzAsnSirbjwJCT9kvDUK4Gp2/AvCvoH9idFbnN30WLZDoS3XRGNjzgSyUMYDCWFg8LKPEJpIMsWbiOj6/dXNcHlFapCBIwL0aJMXf9fdRchYzzU+BIxqltfibEheQQQEYxyYOjWXKhRCZOJa9Ekwzi0HsYYOj+HwwSwEOVmA/5EZwaI6Gq/xd3cBR+ikWC0A+NayFMweARwy+mUBrsLsDjEYjIHyBvb86HJTh8qCsLC8zuBwNVwL81GFAPebQffdCBAgK48TRXFQDXBxM13w+1SxTHzoyjwAi4cgsVIfeDWDQKRLGdhAgGawafrZUzseXBO1fvHjFRpUAotDkDcECGv3s7++VZx89KT//2U/L9sYGnwNgPdi7+KwZWMcDMNdwaEhbjY0srb5u1kLVOm3Ou5yM0COtQbvY7QYM68aPIMiMBx/M8wJP3Ie1/BlH0YmVpJKDXLKtnAXOeuNm0LvRbJQje0FX4J4VJmJvtV2JwygSXQAQA+xQWXNUn3j/1Kx0xIVkYul7a9FhfsW40X2bLcYsb5Q5AxjHA4ppoB4DlizK7Ho3AsK8AiniwRESMdymSXNOzo9sCDPQXH6LlA7B0qLkFHR/ISEQa536rXEP+Ajoy2P9oqEtnGhiHwuL5Ww8KT/88Lr89uvn5eYWzaQ2ycRfREkgdOngjFCSAAdjNAkO1r3Be5bAh94Zbg6JLZTNArCnHMwFDn80/1wpOzvbZW11SOD++O2bMh2P2fsAesR4reS3xGIBQAMA9PHjZ+Uf/Pv/iAkF9ZkIOxZAmYF7Sj8tR6l+BZbkMGG+IJHz5Zdfcp08ffoR+wLYCZKZNcySK57aoZoZbg2sD1B/oZXpcw4iySLd2wDuo5IKDiOA+8uL47JwrS7x3//wqnz3wwvqtD/96Fn54MMnZbS2Efaw6XtbbxxJOeZ8oocDQAGuCrKHtPZkt9QfY3I5JjiNf8MBq0GHE1cE/NW0EUx7Af8OQAyERPI5fs/1Je+wArgea/yOtgegxQ36mFwQjEfMSIfrVt/fFiQ/p+Xo9Kj88PJ7JqW2drbIoAMjhoA5jXEpi4MFatNPLi7ZoBVsKSR1UZWFJA8a2Z6enZabqdjC2O5g3q+MVnmf09NxKQDtQov2/qMHZWd3u3z91Vd0NnFNJojBkoENXV6K5OsVwRXsfZwXOI92NnbLhx88Kbvbe+XV92/K+GxSdrb2ys0UzOFhefDgEYF7OJBcD2TqRH+BmBfbKdsHzCc+k0EiwaYAB70yXZmT/Y4whMJBe9F6TI1ttoFzOnSs7FkoF+fn5d27QzLl8OzQmIe2P8YddsXOpd2Q7CDS5t8B7mWDsoPI8N4UNp5LoY0eL8LZ4HWDNQo7ABYlxmF8OWVfDYMqBrEaoSBLVnSBKDECtQ/sV/i+skPYHzem4A2GOoCKLcD7mMNMYbIOtic5q+8LVnOQ2T8vc3BhoDW/vp6z7wHu+05z18GXTEI+qzW/d0E8bp84g7pBWkP9M2DDaqoih5/A/XCFQRyYpXu7exwzAPMyFwoSyXSsyQ7IpUVzODR1nF2XL379RTk+O+K+RPLZCR9KlVQfEM0Rp2W4MioHB4/K7u5+uRwrSQngHpU96h0DP2ZYtjf3yu0t5rCb+OgDA3lcuBZobJHE7o5XBjT6676OczfP1tsbXf9r3n20/dtlUnsPyG9TbxJ/n/dfXpOe1xYwoWljECVqgjpZjJSg8Z7QcwWwyjMgyt+zFEm6ac63JTn5PksnGLhX/ywm7XNAT2AhgApGWgqk8Yy6l6j4jM/KbHx/PIH58JlMJLJ/VccgzrHGqVBMFZwKXaqb7eokBX0G+vq8v3iP9w58O/yhFCmS23F9nCtqZiq/joxt6uXr9TngzzbQtiEn+94HXokd2ZX2ySSbahORle59ZgdwmAegzT1zGojp6/Wv2+YwXpuPrmqPGnBvhir8KoEbV+Wzzz8tz58/L48ePSyHR2/Ln/7Zvy6niJUiBsDYeI5Z7VZmtbca91nKMstni0pgOVbVh0eSVizUplf/0UdPmfx/++YdwXvMKXxbVBuBbMXXRkwIX0sAyRX9AMSrg+VBOdjbJ+Me4A+kcsC4RzXgqxcvyhLYpiBR3NyWx4+flsFolYz7DNzXeZtzHjmZ1bcnsg/q75HnJtuYv833HbsXb0AljZttsno2AiglrUJal2erElwCiUUwIcgZ66s2Kg42veyXFO/1uQLuaf/Cl3LfrQz+1ERAxSHwXkjIKl6/9r5APBoV1tepMTZifawRzBX8TFRFQJJ0a2OjbKxBmnREMAt7WoCVm4R39619D6+veX7avDFvr3NckohnfQZ6kt3DtTrJ494e/bHP78P2eZ65XsKuOR4lKSruhc/g6o743kdftiO2XXrJXZ/VP6/nRnpN5/UmtKWKkv71nIDRvQcOhpA7wN93796Vs9Ozqopgxj1taUpsVsKG2a+OvcJOGDynvY8knZilqJwJYPdH7rPaR95nY7947divU59Cyzk3/X8Dm1XSJhLE+cye5webHe0x9xmD9cNKkwv0+Dsn7oXYAIQaEHwsweK1hpgOfh/8d8jRgnH/6NGjJm/pEPJuTrGuGSbSYozyumm2uFUZ5B442MuwoYxpoeiwDHKfCLX988v7TPZfa4JjmyvN4nTWeVpoy52YwJjg2a0K0h+LHB/B/uBe2EcvpIBIOA5QOccY9tu4zsLO47zA+F+cX1SCKLBLSDbRZwjZIp/7Dbpu8YvGM4iuKZubsbaWMBWuhS8C50hYRL9BjPEIVWVsyg5ytchdBvxln7XLavV0AvCzr+pnzfbQY+HXZUkfJz0rcP+P/+l/WRn34T7UTF41J5I6i4O86bnb8eobXN1AK+kU4zyxc1KJC18bD0sALz40m7Ia/HUMiUB3L6z6fSTqODDxe9oA7krdacVpKkylbywhY8Zme4vcV2bWEQADhEWQRhAfLPDFKrvi5huUU6mgQ1DVrN2d2A82FjKSOpzqYg7mMPS7ARhS99KNSvgckSSg7vwlgUEwNAHeg7GFQBqSLGB5o/waCQYA9AgkAd5Dnw7/Jmi/CkAfzYZUqi3neombE1r71aiGoCg268rqkDp5CArETnVtRDMCcC5xQCDAwDWRqcR8g4kBIANfYNdfxb+BvR0dn5S3bw/LN98+Z7NZ/BtAKxz8jc0NNnr75OOPyk8/+aSsjYZldWWgpp8AxWZi9w4GCIIoah/seoBBqFiIZ3GZU6xFjX5bfzqbFAwyk7wAlkvo4vvgTozGvEZbRjdy4gQW4cTe1ARGNsRYjyzpQWLGRpQ5EDc7DWY+mZ8+eG2I1MyLn88kUmQ9I+RSxjOerpaQdbObnf3pTL43YPQ3qEEVkjQIqgCGstmZKmN4WCuLRQD/BIfX8Qm1udF4WQ1tw8mMLDfB9kgggMknPUwdNkw2RP8DfD9hmakMKRnR1wC2Ma4A7aX5C2Y35o06sWhwhsbDlHRiHQOlP5gVnakpFGGWRTT2w8GE34Nxu1mWllcKnFeApND8AxhlZgo1JINtr94PSiEgGFnf2Cg7O7sE8HE0uSwW942+C0guwejfv7dP4B7B6cXJMRNONwD6L+AcXOqKaByMBrQoS93YKk+ffFI++fjn5fbWwFMkRkLSBTrGbnpMMJgM8qbxyOTetRrTfvvtt9QO3drcKhsbm2U0Ejhuu6194ObATR/6LoUpWX5LZbkMvyZgFcgomdQONDlE52VyflyWZhOysn948bL85qtveO8///nvUJN9CU2bl5pclJwq6dcb/GSwH/1CMBd0qFCFEOX22lNwwsbl9PSE329uouQRvUOihDglLQhOVX6aKw3ssmtcDQS1EVAwhT1rRxDfU64p1iOrkK6nrPjAvUHf/maG6oyLcjO7YcIVDWqRcN3b3y3fffe8XJydq5nt4m0hTXOpMCGEcVAZ5rRcnF2U68urcju5DXB/sYw21xUgswrjVskn3CKSWwD1qey1wDWwfbBT3rx+TScVbBLcL520qykTvGALgz2M5Ok5HfxSnj5+UhZmKJsv5cOHT8rG2nY5PTwrV5Ob8ubVUVlbXS8ff/wJ1y6uQ9u0tMS9TZuBxmsBlmHduRwSY2bnxGPr19k503Zs4GsOgvKa9/urba6+gcok8Qd/w9mGJBAcRDiD+/uQG9ninrCWoufc53U7D+cD9/l14cqFrWi9Xyz0omS+xgOJEUgfIInw4Qcf0EFFY19UnThw8Th4neXny2MhBmDT4vR5lv01/6wf7Dnw6oytq7rcNyiCyfb5qomuTnTy+TyHGQjPgFs/kM3Ov6+Xf1aZA33nM/4tYCsq2SKAa9VmbU/7ml5P/rfvLf+7H8BzrSWflM8AWQT0hrm4KKP1NdpbNafdFfMs6bJKXziy+AEIkLsCeHZpgcD9519+Xo5ODwnco0eLPxMJavnY2NTo4QEN8NWyv/eg7O3eow1F07nBippF0vdgUDgoW1v7pcwGFbj3+PbXdn8NM9wCvpSC7xrMp4aN+X0cVyfr5szVPACjP/Z+W16jLYhX+bSDdo5Hktn0s9le53VYPyd2ZnV5eiCg79FrpAIB4a9395PiiDvnQ+jJwwdX/JGA+9DbV6VkYtsHal4DuTij8j4QUJaTDu37dl+hC+xOOEFwUvyQZQUSUB+kLcvXZPBDMbf6PTVwQfFhrRaw/xlBM9Yf/CCs7yVW28oPt2Qdzpm6lkJeE0Cn7Ww+A3ISbZ79yvai3ncPuJc+cjq9naAXYbQDdmTgwzZg3p6ZZ4rye9933RY7BCjYkXXx/MjPdOIZZz/G9Fef/qp8/fVX5f79AyZ7/+wv/7wcnpyU63geJ+jx2ayqXBBjkRUQjXLXqTrg/uVejx4LLvsPsBfrFPMF8gMIA/Ab0LwU36OSD6D9q1evan8CVlSnswBxI+wjYkGA9jsAw9bkd3z89KPy4N69cgjdbVRYE7iflXsPHpT1zU0C94gT+me+cYSOjUggwt35CiD4PaBpPlPfc8TUHwubDH9bg5cA+0iuxRhSwoqvDeA+yIAd+SsCK21fZuwkPx9JDQEas+LaUnsdtqfvpWlbSyd+Jolc+ByMhbSyWGkKf4y/UzU9KyiAO9zOymBpUNBjbnNjk3NG0A5EODL3RX7MRM5GdmjP1AUmI+UZACGlyyoWEnsxHiFXnyjpkaVfQmYwbeqOzUqTmM/8uXu2W0dU7YFfy7MnPsfznu0Tz/QEeOf3+Z5Mmsi26r335X4ovaQynz/1KekTM/K56WXesC+9F7E8fF+A99hrlb1vbC0NUD7T2CDWuBDCitiT9PMp9yTZHBtZ+ED46vty+Szj9f2MXAciOeQ1Tx8ZOFjIO+d7wusywOnx6Pu22RbYj/B1fA2+Jp4LgL2/3LOCADnizPiD62R5HQD3uAaAfrwns6olipFlguqO6aybep/Zzw6ch3s1knH2D6zaQfZ7yNFSNaOXTKtjmvBWij0Zv0u22v66WekYB9h7/DHD3yx/NyGWnwlMUOeHfTP8PMfG7ufjDL7fRwyV57PuCZJjIL3hD6tCBiAjt8oC+Q1m8bVEhOdWcxmEb/dGiISqiAY+Cbu4mCsMYP9UPXZTVoYrNVnpSkL3NFXlhpKwHLeIk/KeZ0ziI8ISRqkCCc+oNd7kuOEHER8MSSqupX/6X/w3bE7LxV1LPQ0ih8VMDQ3IpEYzlLiBZFprIMEbjQyxWb0u2e4bU4P2XVQ9gewxIQZVda8BaiaWPDdpLBhtPjMVwng4gUeHuR2K3jLa3M2Ts5NejR9BSgVV2K4oFWPZ66IYJO4qbKeSMjGU6bikLIc3l5nDPpgp+UNNsZBmwAHv8kIyDlRmiutOJ1M2sbXHpcamK2QxCNjUFxicuCAOUgACavyq+wRozy8Y0sFSQbkiNNcB3APAp5Y+Fkg8kw2YLIpAUWycEXT3AfSDOQPZD7PsQh9TRlOfa0cFGsxotAvt/OkVnEiV/k4ht0OncIFNN4+OjsvLl6/Lt8+/oxb36dkZxxcyENvbWwLunz0rjz98VIZovLi0UG6QrLgFKATnAsHqEkHb29trlmkh6zdYXmWyA4a/47WmRix0UKK8ywbJjVUNtnNNB1gu2bimz94OIg2YoV0xLOSs0elwwoDrSJsS94b7ZWPgYCnbyLZg0YxyOcNYT0zmEDQEUOvGxPVE4efZiOKnTEZESZsNBUux3RglyicBOtqB5etDxzdnqJ1lZ/IGTjWMTpgmXHM6uWK29AQNNk9O9EVGqcqfaBBpqGRweSiHlj73MEvstEaQ9cXYyIEbloUZqjUkteQOS7hf6ECaIcTKhtoMSk1KUWpOdonqUgiMsXkmm9EuF2T0wYwuZVrKIp4mZ/Wlb8/+C+ooyH9DPgd7Yntnp+zs7jHJxDGl9vysnJ2dcG+ur69TGxJrdAaW/fiiTCmHAgDxggke6SBrv+O5trd3KZWzvbVfrq/g3IS+Xmgr4pkBAAO8d4MULLUq2cIDResRdghgEpigb968JUD5wQePGUQZ7LeDXB3lGpi0c0HnBdZ+WPDKTDdDOTvxDvJbMgEgOhyA8embsjSDjMNiefnqbfn62+cE8X/6s5+XLSRBaJOgm2rGsNa991EGJymlhfVPWRZpzWn/4OU3qrYYX/DfCF7N8nPVkPakmT1dZmc754KdEFn5BiJIIoUnppvwAbiPBoiK5eDcTcvlFBVLqIxYKuMJGr+eltH6qKxvrJXT8xMmi9bX18r333/H3yEZe3hyWG7AzGcTygl9Wtw/ds10PCnT02lBI+PFlcUy3BqywSya+gIsgRQSgy9oNU5vy834qiwNBRKBQXXw6B7Ba6wNBN6wR7Apr1++KpOzSfn4px8zWfDbX/+WoNj29kbZ3tou714flfHFhHr2//E/+U/Lg4NH5Xp6W777+ocymVyV7a3dsrG5yedRHxRV/0CuTI2GG8iU9Qtb4rMLoNCxo+Sbi4RzUqXNVwaEPR/1HI+g2nME+0PtWST5btWHAHsUtt9nth103GPf6Vfw2KRynCSy3a7nAYPi8DFS03bDMa5IQSD16tVLJrUePHhAds/CIjwOMdk9BtXB6zFq+sCSVDW6fk0bi1YO2wluuAW64KOxCD+XE7m+Vj2fFlozrHxNg+gOjPqgfQ0m5gS8Odjzs8gGCObu//E+9DnlHjH+TNu5/jjk6/je2zM00Kwzt4klSaciyo0F3G9Qhgm+FJrT4tcIjp3gEw4bjmkkPFjNCXBzoCbnn33xKfc+yCE4h6o/Fq6EnhVnDKTgBuXRwydlb+8ex+bt21d832i0GlVHkrCCVM4CyndmSoI2/98eS8ippHJmhTawfREnJGDJe8xrIK8R2kf6S1EBdGe2uj/I414b6iU2Dz2qxAyrdiUqemyndXZ5fcsDrZq0ocHO9RDxnt3/VnH8/hutbDHeS9Oq1baJCuCIgXA+KTCUJr6wCAFu9KejGrLTbyUDqsFAJ1BRk8vtnDHQL83gRpa6s5ZnspmERsL3rGy1GF+bJ7OBYZ2ZaEoAqKF9B5+8pZDIoa2J2KyOPX1j2S6Qb3AX8iVlC9UbCDFIAPckuTQZkXyeYt59NuSzow9Y2UY2X9yay1m+o1ttYlvvIp6OnUmAWbalHOOIibL9yjbR95/nI8fAec/we1ezVPC+SZw04sQtwSDEfZ99/isSMSDJgIqcv/j//qK8eP2aPjWT9SkJgfFYRh+1qHDAM+N1+czgzwDCsRmlqhX9e/XrUiIQcaeJRqp0LGVzc5P+JIHAt28557hP/EEVIPw4JgwWipLky8tla2u77MJn3t7hWvvw4aPy8N79cn5yioC4DBalpw0Sx+b2NqVyECv6LOyMdR+ET8BUx2bHbuzPWT6v+vOfP6dzVuoiAr1sLyPmtc/HXcfYj0YoQPuAynmOpX57lciI2VZqnzx7Jkx1F3E818ST630qKJuqEvwi2hsmUOXhSo5HsQlJhhGlswk7Yxt2zuLbycQNWV6cpZp/xNOSnAWBg/ZtSbI8f9Mf+oEmg4bNNF4gu5HlCEOpgX6WbXprSurPujMnJo86EdojpDXgNA1qm+SEBLWn4RzHP/V9i30y8DsPuDee9L4EcvZx+j5mbOKqNZ/XokFHAZOW4NUrcnLAUlWxXOu5R8nSM1ScokGt8B3bWBNfsx1lrBlNYkHotDwseqsZeDfpzsc2bAkxGBLekgRLzD1tb8io6fvw5SvhouFLSg7jnGsE17zesu13Ios/i7XTt9/9+eA6TuOI14t0KJsD+2WJ1ZxA9j0Y4AbOYWZ6lUYBMZMY4l1VEc+XzwM/hwBg7Qn9Ca3vvA4j9ua9rajvHc/6aA7uszKfO4rfI0av53urbvZ5aH89P59xGxOsDCj3Kxe4VnrkGbPTc++Vvm31sxszRgwLKSfcE5I/Pr/sM1Ceqcdsz9V6eW/lZI7XteXMctzp+XClge8b5x/UAXCu8bpBeLR0lBQj1C/J0mXGK3KixWCBCLvCeI0Je+w9drKXLSlFzOM/+6/+WwL39UTILASuEzPlm36nQUu/R3H+OM9IAAAgAElEQVRhSAi4xDp0qZ01ac5u+ygakcwGrhs1ZWddquwmmMGmUQAfulahoWgtd4GJ0XgqZewcI9UEhTdCxzGL5zTAauZCZGgG6HSPMpEBNOJD1z4SBd5YCLgApEPfFDrXKJ1hxo7af5pYgvFkcqs0Rh28IY2hph74OCUjQvqE0hnSogYrT81ElHViIMOmm6HRjL+ZuNC8WMcfBy1AezVACwdgBjkdNTZEGcjaaJWHMssxmdlUuZ8WvFj4lO5hucgKHUE7LjxYQ+NZZSTKcum+p1WCRuAs7lkG+ZLNZ68I2kMiR4z7d+XVq9ccQ4C8a2sjAiqQyXlw/175+NlHZX9/V7rlt9dlSqYymL0LZSV05KkxCGYrATQAgCMmUyA94Ew1m9K6NAcg8pUY+3BIMCZkiVKjW3IzNdN7HQE2G2+pJ4ENOQ0YGvqGg1KbpaQSRxtRGxLL5FizjOzxaJTMDJvlbyIrbWNnY2Bj5zI3ndxRiklnXIx/Bj9uhhYOJ531kDai0WHWHOVWAu6b8VZCzs1JGAggMcTGNMtlAV9o9kqGTQN++KwByOO5aAwx5/gb+tpHx9SYxnghu3p6DjDzjA46jSPKMMmYRrZ3Wi4n16UsqHHsLAH3NHjQEUYD4ciiIinFZNbtFYEPbSyoMkViD1lgglsCgcBoFyANd3laZrdTgsAqaRWoq+aGWG0Bu7GB2FJZGa6Wza1tsoNwgJK9gqBmcSH0wxcY3CBQQTXINbVCJe10Ob4o5xenHF8l2hTwLy+BIblTNta3y/LyalHRRZJC4i0x5cGEnXXd4cgBjLfWKNctSwxVAvb8+Xfl+fPvy9OnT/m1ujpSYFFL9bol2joKoiaoJqrC7iewGgC5AYm+s+hkFOyGs9kXRy/K1eScyTysg5ev3nCM0Yzs4P6jsjpa43yiGbL2TDo/mJAJO0bHFfZUpWsV5AoGEKotxByack1VVjdsby0J54lUIyRUHt0JCBDOBGhvx1j3pUDMDjr3Dc4oSldFwoMN29RfgZJekG+60T2h9wHmEczara112p3NrQ1+1qdffFo+//KzMr5CNdWY78P7kThFIhPXfPf6XbmZ3JThphJImE98/nR6XS7Ox2V6flluJldy/m8LX7e6vlrWR+tsbqvbn1GODbq1W5sA5t+Vo3dH5d/73d8t3z3/jnq6PA+WZry3xdlSmV7elPXRZvnH/9E/KYPFYRmtblDnHgk7VM/wfFuWLeDzUe4NcluWVZLvkYFdrTVNdA6IbCuR9FLgl5yVdM7/GHCv9wQjIuxf/mzbUX82/sZc+D64QhIDhtcL4N7nf4c9F2tIbDYYFrM7gnwQj+CmrtgXaEQMWScwGlHBAzm5xlxTgOb7q4BTGjOfDdytc0B7r1s7qv1AUY3p5rCGA4CswZEGoybSaD4MTPJzG8mizaMDQ9/l3b95PwQ5pUVvogbHPRIR+nlf415rqQH3lgiy7Fe3uXX+5DwGnmOfufIV3MMlVFjDTkrbN9ZE9NMAQEngfm29nJ4HcL+zy3FyozExfkN+BvdMiUXYfbH22SugzAjMHR6/CzajJPbEtgKiIv+Kja5RbbiwUB4++KAcHBzQNzxDEpC+EJLR0Ka+KpPJbdk/eFDKLZ4HSX6BId5JKSXWwIsEWMThGOPcrXrJYFcN/qMhpcG9/mzfta+ZYVcnP2ClAMXDBpMSEoCYCHpJhijQLYPpeq0D06gUjAAXa8nAd7Y9vtcc8Na9FSjZbaxJrhFXX4ROvZl1BtcJWltCEEY4gHvGMm6UnoBWflaVysHZHr4HfUDNmNa691lYoMTAj9+KpaDL1XGQPGiAYWkvy1+T2rtkCVMlqtEYgn8WldC4EhBMlc7OMzjJx0pKjDUBZb2HRKAVlfZbH5fkMFaotsRuBxibU92R9y999aR/K7+wNZzVmvOXxyXOmySV47Xg+bddyOs8gwJ5LefX9NdU9hH6a+sucJ/vVd8j5gHxAD7AX//yr8pvfvOb8vDhAzaz/+1XvyH54cWrV6o8MXgPvxJA68qAZy2lCyhx2vVnNFYAHnBWy1Z7fRqoNatVzWbF5HdMi9jxYjymxB98b8irYD5RET5cHYlIEHKruC6IA7u7iOnuk8l4f/8ev6YXl2V2dU2wDzYWPZC2d/cK9htIPF4bFXyJve35yLa12vNeJYMTIb5G3xblee/7GtkO8ER3j4nYR5FGI9FPW0byeGba62/9vMBn1u5s5zV/B5KDyG1OivXtZ1xEtiDugz2IauVOUzTgNXBeha8qsKvVlhK8J/sr7Ez9MO//Bpx3dNXdnNCxVfKb+3ti3pjan8hnRmce69wa0L8L2s6bu/6+8zrIczfv/OnPdd3LMUcCjlsS0N+bhW8HpAKBkUCqdjUSIZg7VsindZm/933y8/2VEh34Oe2iKyED3PNzZ+Aee9lrrPmssuGTywmTbfge+63OgxMlCWDHPqfMLJjUiQVMV9OAdPRu9Dg4WWTAmjFBRwZXPVyMjWm8AVRKHhKf42et51m14V1GfrXZdZJbfDjP7ma/PtuJDMr3ff/s//vz8hrGe0lKgwSuG3mHjC79oNQ7yaTcPGeOR2gBnESIc76d+xVtrxgN7mEJyRTiVLKR/vy8ljT/4SvXijvbKTkVfi/eV+19YCa+pu/Nc+n3zIuV/PmOV8wg7xNI/d58LjIZEg1+ScCNxLPkaoy7QYdfxGX4uiZZ5bNKZG4nTSIhEmRGs+SFuTZZHax1kKlIpg1cFvEyCMiMP2h0QZwUS96freuJ0J3H3gkAz7fPVq8Drzvjek5U8eRPPSIW/uv/7r8Pn93ZwwiII6NYQfk4V3QIyb0360K/asB9A/u7gXXeGDX4CzkQGDANsgbDJZyWg7EGPRtRhmHg6wOk9/e1aa0B/nA+XCrhiTOopH+347DjSIXcDydBI11WwTYfrggcXkLzUwXHLhElwBggPZjjh0fQzj1nIIefYyGorCiSIhJOr2UhOuPdHEJgsRi4cvrxx8C9DwIGz24yA4c1APyW1VEDT7DQ4UzVZr1MrtxUbaz1tTUC5JTWCZaMHDIkSQTQYpzJtojNU8ul4hCxbIvK+8TinkzHrDxgpg7ldmxmIe1wgDvn59C0Py+nZ/F1ekagE1rXcPTwno2NNZZUPnxwvzz+8IPy7KOP+DM4mNAGvxyf16aHSEyAfQ9dcQJkaOI4xLNtEvxFAoUHQ7AHBADMqBGNTeqACjJBCNgxV2wYHAeID1IAimQeYDyiyROb9eKew7msgVUcfjo8GitXRjQkbmIhZi1Or0/rj5ld773ka9XkQC1HAsIr9iNYftpvOuR0CEbnazK5ZOQN7OM2DGxSkiRK6GSY1QxF8idYU8uUc+B8LiKJMyB7vR7izrAHe8SwlZ5HXzBIkMyBw//69Zvy+s0bNrsCqA+dYGaRFxcJ6jPJcwWpGzD8icAHMyXK6tizAhIXADIkQQFQg2x0APDgLUMqBxUxwUYGaCw2LALKMLRgsAO0h9QTxscMjtAFxjPiPf5C4gIg8/bOXrl3/wFto8pNVcJ6cTmOipHtsrW5yWDk6nLM/QHgdnyOKoSzaMiGgDYqMZaQAJPEk5j2cqoFrilxyapEdruTJJCagaEZ8pBAIZwFjB3s0fHxSTk7PQ/JmMXys5/9jGwtBHK2tTJpChK5bmIOw1RVkqispk8CA6mReAxw3DJKeCXWD+4LQSe+x/jPJofl+PBtOTk5K2+Pjsq7w2M+79OPPir37j9kMoTMowDk3TiHQQedkxuuLOxB2CXcNxljRck2gX+3lA+DI3V5eaHG39DlxJ4N7X3r5nu/02GJUjdnwp0IzcA9Rzz2jhiiDrQ1B7ARSPA2Z097SI0mkbi8Lidnx+X7H74rb96+YmPYjU2A6Svl4D4kL27Ky1cvyuu3r/n7o8O3JBrjY0aba3ztZDIupyenXA8rq9Leg12gEwGbhkTXjezu3sE2q6veHr4jcx8MBiU7bstgMCwP7j8o+7v7ZX1ts9xeoTpDTYyPT07L21dvyqu3L8rl9WW5/+B+WV5cKUevDsuzZz8r/9bP/w417leH62XhFkB3At5ZgxPrkwAP1rHWi89jj6lB6XwOOwCxc9Nn3PeDnfcFcTpaxX6zza/+vR3Zah+j6ZZBuOwkhAfkEtRwiepawsOJwxa+UgQ1dY0xgo8kWABwBg6xRt+9e0OGycbGejk4uM+kqOM2g8QaH1eTdANJnw0VGIhdKpDdTKym325gzr6eHcQcnMpHaU4g5ynyEPb9KoCdkir0u+DTpUA3A/rN8+p/5wRqrv4MTzMCu779wXUzACtbkRMtCi5t17JDndeBAxKf3bh3/qyClgZNAajE95SWUKIAPhMqVIYjVNCc01cCoxQ/p3QWE9FNOpIWnQGqgHueU7fXTOJ99tmn5ej4bTS9RpDvEmnpHbMZd1Q8wr8Ds//hvXskHcDm6X5U0XYxnpbzi2n58MkzSs1hH7pCj+uCMg4tQKjzD3An+ch1fcWgZaDD32fgRYmP3gXmTHwG0PC9YNsGGmufqYTajCqvAVV+sSSwSsdU1n2cjLnKsQVV8t/hM/T/1Ge2/mvEOLql+U/E546EguybdOv9h58TvWBajNNAimajmhRSS87p7JcGviyqT1+BITq3WXVnRqjZi1FxRx8hVXuKdZ9XdpI05bp3Q+3AFTMXNVXz8Flx80w+yTaYPMFztErxaS8JowyJI7J3BdxrbtXIU3a/JSk1nuE7a8EG16Abw+UgmOsogHuRUpr0TE6Gen6UErmr053XteYokhUJdMtgT7YtfSBw3u94PbtT2mCde43OF9oRlJ2DTzErf/3Lf8OE+v37aDa/U77+5utyenFeXr19V16/ekkwbJm+XfQYWpL8m/ew4woBgFEtRRYg5F/1t3rONBDfyVO7O3WM8X4k5aMqHz93xTf39oIILFfR7w3+JHrgQJoOPuj25la5B+B+74Akg6vLiRqf3szKxvpGObj/IIB79czKdsj2NJ/982xWnv98DmTbM8+ezTsr/PkG7usWixfTd04Jtqj7EWm2A9IH+55JW+MoWGTYl0ti3Ovom/tHx3LgN02Qr/0szm0lDprcr3whXdKJB+7i6q+6Vt4f3ID7diMmpfg6reLO45OBzgo2z9Gnn+vHtfAifOhINHf8ibvD8r45zOujrYXu+3mPNfmZU9kavwzc+3N4zvZIEvKR2j5usUJrqurq6rz+8t3U+01yOU5MCv9R/MGTITHUO0A392EeN52RvJ+bW2Ie6CPovhNNLifOueT7GlCkDYlkOWJHkfciMInXt/oEXQd7mYz+3r1irAncQyrXkjtBxMrM7DbuUdkWsVaexzofSe5IZ7LuwXbbZ2q26znhm215jkVyzNLxcfKeD+AceJdizksytPEFcBlyv9xmC4tVbsZnluetTyYy7toH7uuzx5g75jW47vny2sjrorPvuXaViMdYsW9lJB08LmbW+xr9/cOkTjTMxd/4bDW21vmDPzkB78qFsByhNCFcKo85booyy0F4RkJHVQyq+HHigD0FLy6kzAAcLxrZguAG/0Igf9cPZUVTgO6qBhRB2WRnfK5IrcIa6MOj4igwKa0fq0S4t2eTCHJFiuOQ/rrDPVpyJ/uD7XUaHW/Baif+h//xf6nVob4JDVo7DMxQ50GUQIh+gGyj1jlgXDppEKjqTza2urIOcg7gp8lwtM2ZMyBcLLQPoccVjqIby/Lh6d/LgbTmvJKeYUStw8oRiUPR52JyeDUOcmgUfAi4H6IJLWVybBB0r8oONlANoDMWUZWFwCaeoGnlmIw6sPAJXt1IZoEAeZSN2lGi1AJY5Gw4oeysm8AQwIfRDq1UyIoAUGSJpLt8MyEiyRqDXUoyQBZAjhkyVwgoByuDpkWNp62MF4MuLrHT+9lIN7pRwxgB5NEXQEg83yWDR7AtoOOMTQUHfm1jg8Esgk6wwM7Ox/wd5VOgcR7ZLZZPJbAPWssC7Z+Wjz9+xvGnxMj5GQE5a+kjeMP4np+dVm31za0dNh3V2SrGLdjMapgobWHoaMHIIgONtYwNCkYqWCFZ6kklo9L/B3APoAzPQgOTAHHvOAKsnI9guKHc87o1+4CRxHwDAOchWHW8Ne7exDl7yvWN8bfsEyVhIJuDag+tK3yvxiADVlPA0CHRhM+2ZhtLzd1aLfYC1xvWAnUwBSILAJDeoYwyEjowngOCBJCYYdMjAMtgZkdAmDXz6sHIYLA1D4LuOw7s8/FFOTk5pTTSBTqJ4/6x7mF40RgTgDSqAMC6uQLDvAHMSsRofGXor4IppACHDBeyqQBiXHNtYo2en6MvBJ4Jhw7AZFRvoALkklUcANXxrADhSVYmUUaAPZj6KIwAGxyJi/XNbZb07h/cL2fU9UeCQ+I1qC5AfwYAONACxXqCRA6YSfgMJJqubyZk3uOAwoHEiofbUk5PkZhCJhkOlyoDGGxHRQvt4WLsUUpVSBpKVS8aDyTBXr9+zd4RmHscqPcO7pUnT56Wjc0tlaqHJJccnGR/K8PXDd7E8uB5EXa6sfcU1GKua8M5rDmUuyXJMNuHwa326MV4QsY97Afu58PHT8vu/j7LqylNdCtml4MBJLCu2PhaUlisABogIWDnWgG4zwuA1MfHR+Xo6LBsbG2V1RH2g9e411EjtpglYueEjg/KlGpFmZx77Qsc6u3efC5yvQdj0QlY7mc0qRwIgDo8eldev3ldDg/flrdvX1Pi5v7D+2XvYI/VQrhvaNyPJ+flz//yX5fDV2/K0uqgbO5sELjH2jw/P2UyUvenc46OxrV2NvYEehqgCe3aOvqBXJbDt4dct1icV2MkPxbL6vpa+flPf17u7d0vy0vod7JMTfvJBNVSy2Q9jK8uyrvTd3RC93cPytrqZhkORvx7cYZE5ipZYkq2YK02Ga+qtYiEl3QfqkPXL6nkLJpRFM9kBqDGV+dxvUY452Z8VqcmMQxki3BPSm7Brvr9ctRb87ewvFx3TlJWf6cGk1pjjMFDs7qBae3+BJiLNUepFKuuVEepAcw4B7FGMe/ow7C/f0C76gStg7oc5Hqc7j5PY4X5ffMAJ49BDmL6wbbnw9exH5gDZMniKYDsX8ufO+/++9fO9+rPwf3ka+TPzdeUI9zAvn5wxXmI86cD8iR5q+zn+v0SM2x/sAQN9fI1YQtsD+DjrYxGrCAEuQESEljj85jV/jycuzLXsifw2371q1+Vk5DKgb9mB14ECfjKqsaDTYF/uLe3LSm25SWeJZDZQl8W+INX16h0KWXv/kNK5oDoiffnZFkLErps+s7Dp33bn7t58/63Be6zPQD5RASA7h9f32u9OyewK9chRxEVLQkwzq/tM5wWmbTvfVaa8nnAjEQlunssrzcH+fmqknYT8J7XtqtZ+yBB59/aXYbxahDs81ZBaVQhRFWG9e8Fl7Q/df+QIOAKvpCQrC8LYoXTjKHqVCMmg80hpVcTmBFUVbgvYjHhhtYxDtuLflQMwtVoDvdLACekF5j4YxIna9FmyZ/wUxK4KfCiyUZ07aMq8/izhtwHSG5AvsnD1Nc5QecKqgQctv3bGnP37S0fPc40J13aMLdV7qakPMdqkqFamqgWNAP1unz2+WflN7/5dXn8+ENKiP7Jn/6iHJ2elL179/nzs9NTxoOWK2JPslThhu8NDPM5QMxiPIiKcsTkGliyHh1vxnrAzxAPKH6XDIZ1srE/SdRCM1rGtSAHoN/OrGzt7NCHB8sXgwI/D7Jwezu75f7B/XIfUl83N+XyfCyppusbMvcfffC4LAxWyLjvJu4U+2Tbw/GekyvsAF3xgj4A9be1dXWOY261olvCX9dtlTgd5J1yrNHvxkC+rV3dhjhXZAf9KPYvOns57Elg/vFaI/J6Jd9Hyn2JHn1i+mtPgvjnu4tNLsCkypfqKg2Ixr/q+RkxNdcSe+DJQsj3TvdeiZCtQkd+tdZkmy4n4lpCTp/lf3dZrP35ynuPjzdnbXTuP95AH6P6naiCCPJA/dw2g75m07rvkSd6LHo/XLZF2CPYYz5/fa++/+yfcG+m+2RsHs8l4F72IuNzGfylGkUwjj1PBCJBJKU88RElbYEHOTFXlTVS491q6wxwEj8SZgHbokbqYs87+WG8hMB9VOB14irjC0lahb4NxiakRHLiV/u8m9is/irP48AutQiDfCa80H8ygIrrmZmd/VqD3tnX9lz1fUfPnceHY3x7W5vV4ueIuRFXQglC610/s2yrbaivZZCb89xLGOX1a984tjKvbWa3baKxl/4as42UtWjyffiXm6P6mcySz+szjwPul/1OUkNfKAxA599Ad96PHnOvY9+znlsxmtNmgY/XZLYTEZ4v/A2CNBLDwBYs5wOsBV9OIGSGf94/Huu8DhzHUELazb2TZr9jRhNtSTpwY28ofQTup7+jD2Qi7Hgs9Ax6jec1+33ZvlUA/1/8/v8VediYutiknnA6n2FVbYwz1F1djnDeWtKxHTGxf7iJXJrbSq2UTbAWuNyI7qGTjpTYiAmEt4FMTdEYQMahUQetvi4coto8MQxAPjn8UBXEl6PtZrRwI8lIiFIhZn7IpAKD05nN0IYzM3QG1vcqASYbToB2MJbIwuEZMSYAQek4haE1QAFQGo6P2CAwuGKHWzNfIYQUUvl1KxDZEihsNjgZUyNfml2QDhHzWmWpLgXRZvHGcAKhHsSxivB7SOaQPXajDXt8dCxWLw4BNJ4EsHZzxXLMKZoyXk0p4YCmbTDK+JzxGExYAKTSdff4yeBqHiH5gXEDq+TRw4flyeMPywcfPGRwC/Du4hzg0phjQnY1msOdo7P3MeVKkOlZX98sqyNoFw8J2DfpGQE4eC8AW3cFV2PTG2o5A7hnli+Aana1xhfAUR9Gdpeq5q02Iz8nDiCAu4SQoTN+dk45GIDULiNHc1MYGZbhhEyAKFW6RySCshY0mDBgGUu3X8EGs57TSQXYMU9IMGD8hmz0CSd+FomVSW0cKuMRySMkJUbRUCWSYAyorgB4Tyh9hM/LpXJ0KwJUBssXz6TrqYpGlTJRwhzSIVVTnUG6nUtpWAL4ODk7JZiP3gZomgmAf219nckxMm4oJyOwFZ/Pz4jAFmNB0H8AOjr2LxjOavqHKcG+gIwIQEnIekwmKOe9KpMxpHjUjAbrlYAzMueU6IEWNiRAsJ5v9HWFgAb3slRGG1vUt1/f3CqnZ9CtR9MeNB3FPr0tG5voSL/JQBUOE5rS4rCBr4T7lM79OcdtOBjyeS7HE0pGnZ9dhryI9ScJAUeWPJj2IZVDMIdsSgWvmAOs7dPTMzJBYYOhLQo9c7Cd3KS1lcQhM615q3qTZOraOdWhmp0C29nmkOn9BhwBRCpRqTFnFdL5WZmeviiPHz9h4ub7Fy/L+cVl2d6Bpv8japqurq6TTQ+gN59J2J9KelxzH2J9A6AiYBzMPQL30QwQn49GyUcnR2SlIkmG5KEZ964mwEKkM+4+GBGAKAEsm5QDATl3SKCq3LkLxrRqqawnDOwW2tNw4N4dvSsnJ0dcj5j/3f1dNp09Pj0pL797zsbIHz55zOa0f/yLPywXF6cE8jcgVbO8QGAOTW2XkAi4nalx0HVRo1pY2GV8oWR9VHZ2t8pkckLpJyQ5VpaHZN6CKT9YGpaHDx6Vp0+eUQIH9hivQXUA9gBsEhLQyE+ejc8JpKyvbZX9nf0yuUSCcFSWCpLaqwJG2BccNkCBq0JASwlJBopSYnHWurS7Or7uq5CcdK8xBwR8L8mdcngk7yAmC2w3fx1gFl6CfUeGBRtUO3gMuRFmv0KkOZIrYljImaWkmmVhnCQIq1X7StQAx5UETdqJsiZR5WXnS89RnY0I4OTYC+SFhB3mQIduBdviDO4HCX3g3s5odvy8du1w90ELg40ZzM2fO+/3djaRFG5a211Gamba+PU5SPI95j2eA4T8DPk5u05tc3xxbQa0CWjTGJImltis7Qr9sens5YhrfO/c67Ge+bpg3DvgGV9elsFwtZxdnLPSBQGMgft5QZ+A5PB5AriHzfn881+Vk9Mj+oRtLyGoEqlBPT3QYB3rZbHs7+2U/d0dvnYyBmHikvJtBYk3YNpluayub1DjHnvfmrZ5rLN9y2CY17/XQH/OcgDZGfcfYdz317RtKJgmkqPrzk+e7/66lmONcWm9KBx84XP63+cydetJd67JydZPLKfW/XzLTrSf9uc27yM/G+Gh1K/C95HBGD1KNIwzQBNSOVrH3fMw24L3/X7ueEUp/Lx54HUSsznbjP7c1wqABI5Y9oWAiX+OgLw2y5OMp5rNYX1HNQV6DEVVJ7GEqDg26FW3IitBVC2hy6uyR03ryQAT+Fh9Felk43fso2R9d9stXCRAA1dQK55tEiYNILI9loyWJKv0+a0ioiVC5N8Gm7omL3JaqkInOpsqIYKsjFqfhcdkAo9r4KZ89tln5bPPPy2PH39Qnj37qPzLf/n/lL/65V+XvYN7jH8Qe8Hhtc2ElMIMhsBVEHECkVgQze8Yy/I4hFSj/Cn5/iBWXdVqUNs6nLvUPg9ZLuqeg1wDH+1yzHgB44MYYn1rozx99jE31rfffkNCCeIeVKne2z8oB3sHlMoBJWlyMWYPtltK7i2WJ0+flaWV1TJxj72EVWTGfbVTPeA+A3BhKriM561r76H8+/yzvh1qp7h+kz+LezPA7MpCNnBfbUxaC+HzBPwdRmhOFqJ3E/1kZtqKDq4iaXhbFrivs3XVx0QHwLpfcb+QgdBDtaRhtnP5Ntg/TgPQxiBeoD0VEltB+pFSQjQyja1Wn9TfhL/VB2vr0HUUAbvJR35milWq3TJZrV6kPUVNsPXWRt77riAU/tID7e3VpWq/+t4Etuv8NsFFcX7/vK3jbCmyANgYx5vZTgJKF7g3FuCzWsC9Ev+0o9SUB16inpUAPNFUGg2hcV/GGVjVHP38fIZSdQGkxaiG9/lFcTSZF4UAACAASURBVNkr7HmBt7AVuEckZc04BxbRTSi0Ho7Zf9AWCPnTwNQy2N7WQrD8OX1RxR+ET8+o9yLZ2W58mghYTKInWTB8bgWRQ7KYkkYBwPqz6xlsnNCxYsTO+DyM4/HJCW0nGd1BqGUldmibu6og+8M+6+pnBAhr3f479ievQ+zZSLTaFjm2x1jkcy9XRYiEF2oLQWjt+9rvs5W+pisMoPGPxCwJXvv7lLk2HtHHDfp7o4M9O2HnRE1O73Wq0grxBXwusAUTTIELoE8Y8a/oa5d9J9t0r61M6LDv5t/5b7zHz9JPAOHaJh74ddm/654nLT7sx2G+r+yXdWK23/s//m+HyJ2MpxZG69rdOYyifDxOg47Fq0w3Z74yZ8YlK9UQG6CXrEdt4JkcpVoClrJ+SoSmg6Gy81MJTTBJ1KghMfgro7/pF+dDSA5RM8ZiWAodpKGbXvJeCdyDfb+yQmCZOudsFqjMMDKO7MgOMPgSwPR12d/bL3t7e2UUeu1gQwDsBjMciw1gHg54gHiraOS6CqaxyjsA2EwuL6K7sMtXAyAgOAf2uHS1odMNHUEw3Q1CovQerHct6GnolKE0KXShAnyCYaAT56REVACouWs0kKLzOOBzkz90c0ujf3x4RFYrNg+1puAcsxFo6Ko7wQHgkgAzWO7Qbb6ukkcA1cnwsM5/ZCppAPb2yr2D/fLw4f2ytbXJ5wCz/uLijMkPAfcAja8pBaJGlGC6D8rKEJr8q5TeYPkLmf0Ay5Lu7GyBjiZAdTAfCdxvC7jHs/KwGmC+9Tc1HyNhI+a9GN8GuVlVMBhAUblcI9MKQPpC1QUAEeG0noPlj8aQNzdlY2uTRmYTDQkj2MmBH9aTnhE64qrwGOF5biFHNBUzKSRIDP7IoV7mvWP+VkdIgqwSuMeYqfLCpUdg50P6Rs/n6nEBsDoMmPiBXE40m6sltCjHo351KafHJ1zLWBv4LBtM7q1guWp9Yb8oOzxYjWoDsMzLrLw7PqJkzrvDd2Qhw7lHogJBHg68wVJ0qSccpmAMIAYb1UaYg72jwxwJD9wPZGtSDBnOKJvLQuaHzFYw6VH6BHAfwLwAe4L2WDNYO9eYyxn/DeAe0j0XlGC6ZtLs+haA6pSOLhiXAPiRtFvf2IyGsXKaIMODeVheFtPy+gZldGgyqITM7GZGWRuw5KcTgMPYF1GWxYa+ACD1pV0W7F+8js5Ws3FeFwaPUKK8sb5e1piUEmhU93ysZVVcwPTdlsUFBHPS8qeNCKdD86+fGeVQ4q8BnQYkxEwHuDyho3hxdlRuLyG18nF59eZt+eyLL5gUeXD/Ybn34GHZ2IKsyxoBeScKDMhRzw4MfspPoOoDiQ4F/9L8j2Ab9mcGIEBNYbHnsSalBYj5lv4tJY3MyDZjw7EUzxc8Z5BwHBvQ1io5qjL8AO7D0fTesLQDrk+AIuR5kGS8nIw5f5IcAxMf8mFX5fjkiH+jYS2cDsjkfPrZX5fx5ZkYG5B+jWqZ4eawrO1scF+iqdvN5LYsXAuEwLOhfB1zN9xYKddlWlZWV8rm+iZZ8rdXC+XseFw2R9vl7/07f7/sbO2W4+NT2gycU2Dno3fCdHrJpqkYVzRL3t3d515DddLqcK0MV9bI4FUvgi4MJofcQaJZoa3ipgZTLvdOGsZ4bwPYQhc5lTtmp8/Oo9ZZ09Cvjjvtc9NJt2Pl39NJqkmGprtvJ03OlMHg8JD4niatEDFrC6rM1AR+UpwMa+8V6N9AoFwu2dZNaxKeHXaDdXby7WT3A4D8nvcB9zlo6oxHvLkP7BkEzcERGV8RbGfnOM+R/UjfY77OPNA+gxHzrtMPYHKgMg+4Zz4u7KLP1nxP+D4nPPwazJ2erQEsAmSi8jIAQpwxsDFIPOPsPwfzPoB7PJ8bHfcdc9tgfYbIGUgyf/bZL9nYfGWI86klIhRYtt5DSLTh2gcHAu7x2imr1q7K7u4Bq8MuJ9gXi2UwHJWlpdVg3Mt++348xh73DNLn8c8+cwYb5gH9ZHl2UKQ2a3msO0EhkxghKZSSVvn6fbvBfzOBqjny/vCceo37mSqRgBUTPyKVk4D77njgqGn7tx/U+rV39lbcp21bZnnl8egD96i2I0FnjkxEDvzyc/bndd6Y5X1wZz/FuZj3ucd23n6tvwug2vfV1k7INIRdxNJz8z7bAlTTOTFlsCivN4/LPFCBYz5DDy8l6AhG9seLfQYE3MdCSfY6mCC58lqDGK9NvLIeCz8nhvr2z4zJSC2KNOWK7nruqZLgBrKOFYiTz8WKXrofInjxs26uy5e//oJyWvfu7ZWf/vQn5Y/+6A/LH//Jn4IZwKNsEE30OFdRBYn30YdDfzRNmAgeqHqP3nBKLt1wHB1XsEdQyA2ZsESA6AoZwRntnPqCwZcRYxPxGXxaHruLhdXWH330jM/+9ddfs7IWRK7d7Z2yt7vHvw929ssIfZAup2VjdVRur9EP6qp89OwnZbA6KpPQMPb+4vmXpIvyGtbzeZozS1dEFK/X/vqet8fm/Sx/ljGJGNKKUTS8ovfqAK87ey5Y8VGXE4z4durIjM4H8ecltPO+qc8ajUCD7pDsZb52Y9xLci7LQLYEed+eIHZqhSwt/sivy+OYAUXbqv41+3Y1/zvbvfp+VwLFvq25t1qZkKqk5pxLGnsTTrpJGF4yAfUZK6qJOSfpEvCfbaafv55lMlJ1GWSbWZ/PTN3wa+0/ecYy2RLvwVow+OxzjiS2uHdVv0jKGHEE/PhzkghBCpXkSf/czmcvrgmFBpDp/Flk2cfZa+kbjAnmmJhJYGUikUq6FNepoCrICUaPA7hvTVlLbRLLfZ/ZzMBcwjeXLGCrDsp+K+Nb6Oajt2RUmXleaFNTXxSzzZ1kMPaV1wXe62fPZ7XXNJneKyusIpfePcZUBF5KJlp5oEpW8aETLzoSXU6nBWs7J228Hp04d8K53lfgW4xhwrY7ae0FJ1KCJG7xt89jf072Ce9I+MQa9zh7boFxIcbHfaBXF4grjlO8pnMM0F/zfbuqdd4whv756jUPHBVfluyhagZxjrU4n4b10r4f/4179V7J95bn1vunH2Pldca1A3zHEptRkeY4dq7N6hwC7R/5uvmMWvgX//v/OQNrgesln3Lt8WItmZmuOm+VWIih1sBuAyY+C9rCC4vRjFPl2Kpkq1JnTaF1CWrSUUzHVzuM48Z9lAlyF8Mv7Lb+Du035ZSdXW57pNnv9t42BAqYoDsKsA0SLZSYoUzIKtmIYK3iS2TNGSU4AGajBOndu0MCi/cfPKCW3717B3RSDGJCix0gM1ih12BPhjTOcCigFUEc2KkwtnKM0HQQmvGXMr4ouSKoriaOcEgQOLJkhJr66spsxoR042W4CdxDBz7Yf+ofoIZmMC54NhjWEZjyq6OqUyYAG/c2I3CPJAR0lp1tJWMKADyVUxbonIHlquakysoCtGfCAg1Fo0M9FjcOD4DUKh0Xs391ZVjW15E9Wy/bW1scA8jj4LkwbtzSxKpktHFdatmTdiktV4D2bJA0AXNabOqq6yg3i1UM1D4fX/KzUeIu0FuMe8rDRNMUNk9hw97lsopGvda5p0TSlJ+1iCalZbGMJ9NyNsaaOCPT3uU8eB0qFPC8SE6YdS9j2Q1AbSz4uwC0cDBIGkfjpaBHckN4HZvNpGwyJEIADGP8aagAJkZjYjW1RBWFmNKuymA5H5oAA2QnWK3Ej1n1uIb2w3K5uZpQoxmLEGAqKhYwZwQsIxtJ1tASWNKrSjSVGe8BDiIrRG5vysnpKdmKeLadvd0ynlxyL8HBWJwtkIkzWhmRSQzgcDSCcd7gv7UXxQiABA3WBKoMdKC6saU0wNEkUw48AuJlSuBQCocEE0trqWqC+rpoqEyJHIH3TMhc35bx9KocHp6U71+8Ku8OT9hoGb87Oj7lutve2SnraxvRgAeMQNXG3FxPJJuFpNrVhHYQexxrCcA9KgBw8J8Fg59yPVGSBcCX+x8U68qegZ3CCKuxNfZnLnOmtEzow6mKJCoSuH9aSZfWmh2TGfc6mKOU4KHGm3o7YF9gb4nJofJGsgmoeaj+A3ge2kUymKWbjn0wPj8sw8Wr8uDBw/Ld9y/Kp59/xoaJH3z4Ybn/4CGZosPhiPdFaZXEYBEoLZa7q2GQXMhZcer7Uz9RkmJ8P+wS9euVbJCDE7ITdAaVKK3Otd8X1WJlUUC42UN6PyqW5Ojb+RN7hq5d2GjJHwGAM4gFe35xec5nWFtfUxk8gHvYx4l0EWEDXr18Ub755qtyfPyujC9Oy+Xkoiys6MRbHg3K5oPtsrGDtXVVTo6Py801Nm8p1xeTcnU+LbMrFVsP1pbL8giaqbOys71XHt77sCzcDsrRm5Oysrha/sN/+I/K5tpm+fb5c4KG27tb3DeQcHr37lX58tdfsjrl2Uc/KR9//BM+8+npeRmurLJ5MsYF0meqsgAYpoR5q66LUDHO9AyCVScy6YTj93YiMTYORFSd4vO9/e25N3Bvp9yOkhKrYvtXh71WyFn6KQLWlDxowL0qW3Q9TI2dprtl+t4P4XyIBVogGdD6HdAhDBuPNacG4rq+2ddaV03GIwdPfobseGaneJ7T53VtZ7xzpsQkzHufHdbsX/aDokjJdBxjvKYPDPYd9/d9HndPjIef1Rd//z2qysIJPn+WmbPRG6zDiPQ1DarfBWgWyjJsXKqOqONXSSPSV8fixxmMShg0awcwhXMIlVZmM1n7O8+F1xjjSTYrxJkFqZy/LsfHh7QbkM7B2Y3XqkIRZ7xIFrgmzuCDgz0C91in8CVR0bixsVVuQEqYwOdbpGTgymDEcwJrq41RAw/6+6s//nntefzoI/fATP77b2DccxwcnFoeBNeKwLY/5/25z/PVavda9VNeu/PGnM8yB7gXA1V/5jHuMZ9QJ8v3k4GyefaNY42nDQAUc1cl23os+jvAPfstRaPvAGByEKhrt8A/z2G+r/5e7geSea5dEZX3va81b43UddEDr7rvaYlOnDPwybJmrBq8oc/D3ao+33vnnE83x3siyVz7JN9jlQVI0gP5WevaqPBTm1vOpV4sZmz6TIFmIQ8Z89JPSBm4j4NHIEbEuDlJRrlLkDEovSZCCnwSkiYCREdyD3YClcVfffWb8uUXn7Nv0sefPC1/9Vf/pvyrP/zDsrAyJMlneTisEog1rmN1g/wpA/fKc+g5+KwAfHCzBPJETKAtDlKX+xbAgXcMint19TleBzuI2OxqAunRwsa4qOQ9ePCAhLIfXr5gTDhaX2fV5PbmZlkfrZVdSE5ubpfr6bTsbGyVhZtZGZ+PCdwP1zfKFckzIMm0hEqWyvEY1ylKOHcGiPrAfX/vZrvTWUc934PLQgKW0cmr7cG8Hw1KZoA/Y/D1Np38DukZ6ZH/2B/Hihm76MvM+C51HT1PrVXs4in10+Tn6gxOrzfTu5c/kB8ivzeP5Tx74fHMYNb77HTHHiWgPc/l+2ySbTB+37en7xtRX6tvF3m+pdS9zzbPjfd433/o2F73UHJTdZ6P7U6yb1R9s/g1K0rjKz8v/cWIT+xHaC5aLxgC7QTutUa0Z2FjRaYC7gGwlSoOSYoK8Z6qIqKHnOee4PkCq+GNt0DeDI+i6mepT/hs1zV0HfWWuyzv3r0jgE9y5Po638f4KUhg3ieKHaXqgNfbpwS+ghhUxLAk0ZNiCAO4xGMCy8o+r8erkYP0WXgmvMdzSQwIJMwwGi1xAqKGMBdjSga3QcKEXSaJF+NKsoU00jGuTtYoron4NJKo7wOGFRu4qjzqmOckLXHf2WbTB4+54+exR0FKZIYslsdWfRuVyNVa096mEsF0mhqXd5Mgwt/wvErOQKEAOA+IgjgLQNrDtTKzvT5TT+rJ9kD4hRLE+Or7Mng2k099f1lWGnG0yaP2tfrjm/eVEy9938D/znYn+yP+Oa4FPA+4g32GnBCYF3PN86/6n9Oxg//rP/vfIortkIl09mVbT40tOYYVtLfpt0xOzWjqQM0NuLQBghHKQwP/RoBi4WiA93LyK1uyZjZ10AivzEx7f6/H7vw+RoKvj+BcDQekVVyZwgFqNikPN+Gx1IScGRjGwbICb5WD636UJ5DTBkcTwAYW54sXL8sPL16WFz+84BckYgDYA7yHnh/Y42i2CoOlpoYI+CRhA+CezlnIeoBRDiY7Ds+1tVUaXLCwAFzTgaEkgbSvhb83Vq5BPkjXIJjEpoNsDTREcX0uWMsTBQMA80utwsiGUieKwP1qZZwTxEaJ9hXkagB0A0SfyFhEqSd4wGBHlKWlsr65QeCKhnSqxqCWpWFmN20+H+rUvoyu0dYGpXwAwOrJhEx7gXfIYgKsFYMboDIOIZbbhiY5Ah7IrABEVaOJOATDmOI5YMwE7NwS3IdxxWHig6tm/Aw8GQBiCZSbmsqQ4w8aYIJ1B9D3HPfLqgfJArEEEY17JxNWXTDDjYaT1OpG5UTTEaeO/OqwanVZD5Ts8+VlPq+SQNIS1xeMRuh5EgCBMZXUEgAiPh8y5quSb8L4AZDFc1jLHmA51hICK+jMSz8+mpZEwkj7AFp9C2V9NCzT6bicnR7zOqgcYLZ1Y4PAvZvkMuFF+SPIaiyS+QMH4PjkmMmuk7Ozco7GwpDjWZb2NvTZOU4AxC+vyvKCZDkg8SGwVU1c0WATYO/6+garMsgMwj7Cnq/VI5HtXgBYBgBYVSrQ6W/9CJYoP8JDwvs7vp8BSEZYswi9/SUGEidn5+X7H16Vr77+tpyej1ltMr68Kien55TOgfwLDi9c7+ZmWq6vxkxy3FxPy8XZKSVyYA9R8YDkCdYAxguJhZOT8/Lq1Rs1SnaDSdpXZHXVcNeyMEykztRkF8GrnBDYFa1J2AsxorI2r0Fm/UxNq2SLLUsyWBaTqjLtU/KqHURyDtS0GOwrdF/H+tI860C7kUzU2VmZjE/KaGWRjtur12/Lt98+ZxXD/fsP2CtgY3OTSZhqZun4hfRSOJNyANT0CHIkTIdEeT+llAzARhkg2AawN36fHD6U7+tsMSOD+8TBanWmwNSTjA4DAb83qoMU1GoM7GTDMY76rdoDBUYayTTsSTijuEck1LAXsW+OjoNtvw6N7LPy6y+/KG/Idoee/XEpy7OytLpcZsuzsrK2Urb2NstofcT7BWsGrRyuJldlfHRersZXZREFOkiOoYJrHU0rr8uzZ8/K3/23/90yHKyX77/9obz8/nX5D373HxCMxnhMrlDqCjbcsIzWhuXb59+UTz/9tKyN1ssnH/2UrHslaQaS4LhdYNIMtDo6oQHeY81JQiU36L1bEmzHJQMeObhzEMBmxJZCiuaE1XkK592Os3wCzUktk2XvFodftX69lg8zOJtTsixgRuc0zYCZQXOiP9qMlNxhKS6c1QU5mAaUmrMYRIJOpUFr3Oumth6P7MBlx7EfVPQdXM5JpxKy+U9uKFkfZy6Jg5/GlyjejAoIJ6w68ELYlKhC0Zvsp7kCMgKQWl6fanYMXhhgqHrPuobsU6ue8s8MSGC+cnNaA/di3DcdfD+vA5b+2Pr3qMiq48mka3oeyjM10IT9ciYTaunjDIUdhJ+HP5h/Ae56wJaoCdvBpYDfAyQr5Ze//DfsebAyxFmvsnM8G3qywK7bb8L5hTP43sFe2d3Zpq3A70EgIaFkYalMr+AXLpStrb2ysjJivxTKqrFK8G7yqdrOtMYzqJHHDt97XXssO3spMQrzlhFTriEX2b9nw/g5jMj+lsvApyQpdL0MYhjA8XPmYJFz/iOMe4EPIaGWAHO8b4nNhO/evz/HSSu/hnYQV0sAgDWC+7Yvj7+uh2bmXQb5PPBqHojVtwXzbEl/bvlv7805dq7uwzlzWEmkObHF17XmwRz3RUm/uB8O7stBulyQJrmVA16Pjec1r0X0dsnz62vYpPnZLUeT96LWUobn7o53fm7bC681WoGQm6hjnIgAfG+wjPIz1FjZMm2REBIoJ78H0qxiaYJ1DwmQm/L1V78tv/3Nl4wNnj59XL777tvyr/7fPyoXqBa9GJM4NFwbBbmu0OenRIP7ZZjxFMA9758Df1soLBegE3wLSuKE5nROxvo5bMswl7Bz9PcgLYlmjPC5UMm7OqQEIiqRjk6Py+7eLslKiIPWAbAsD8raymr5+MmTcnM5LVujdSa80aj2g8dPy3B9iz5elTqKw4j3UM+2MBu2HU5QCHsWhpCycvNsWlw2llU78+w3e2163SkPIh3y9ye7ZPP1efI94ieVHKkXxFWx/aL6KoAGAw5pN8ZD8dnbGWSwLSHyceEgT4S0rqa/3kXcn852/jHTu99TyMdfSlzWfTWvuUC+43TW1H2TAOF8FtXx7Z3/83CgzrnSq7LJZ9G867d50XjU1ySVCA5HZ0V4iBLy3t/rKZHtwQ30q+Jd5lx5LvKY2ObxbAiyUj8p6PdlOVp8Vgbu8UyMTcIGS64MhwniX/R2u1LjaJAdI2GK9ey9LEmftn4VFxcmXGEbIIuCZBxidgDWsEdUoAjyV5bIpl24uiJwj/eBHEk5E7yHgH/sTypl6J6x31FhTSWEODthN0iOjAQBkg54XT4TnCTA+3BtML9tu7yGDPp63g3CO0mAnwMjQXyWz3WfMU4qqGee2N74gzEA/iFiRcjeJYk8ShAZ5L1u8n4kHUZD1+xT9ZM2YslHzI4zIebIz+X558+jJ4J/5n5xlnirQLYAzVCSUKzt2B2fBYIxVCNUoR8NYtlPT36kTa7so6X+tKeM9+EejNep0awTSjnhpz0l/CIqKEL+xwn9eq4HwYtkx0hYmKxo3COPjX3mXFGQfS1jHPn62jfdhEOOabOdwpp35Ue2NZ6XecB93x/za973GQv/0//8z+SW1ixymCfb7RqoRWYwfGndRDSI9Qnkc4PvDdNvdoKv74ONp5scEDjbudGrjGjLB1ejmn7WjIiHrMvINNjKTVobVChQNSMrL1oZy6YLbQaF3q73ALQ3cK/GqC1zjbvFAgN4fXpyVp5/9115/u135Ycffijff/8DWYlg52MzQ/4AOsv3792jdM7OzlbZ2twgaDdcUWAG/4zlTDdg8r4tR0fvyMaEfA703NEAlox7NMAMMIoMRxeUhGGVI3xN0B5fF+Nzao8NV8FIhryOGoAQvqcRQUdmazYvEKwHkAh9dIBwYERg05FpAYAHjPcJgEhlFLnZyBcrlIaZoBP0YEBWBUPS0GalsYuqgEABJNURbH9qyFP+YpHMEpV2BRhNI6BGspIVGVADHfeFZ8Hz4VkZoJMlLa35wYp027HyCBiDbRwAPp8BxhNsaiYjppx3MaJW2ESGB0iUhjKjRq1FAP7K9qLygJvbbGMazOUyW1wsl8jIYmwpWKxDD2OGw4G61GbQ4xlwEKERa0iSsC/A2qisjVTuI/An2L3UlVMXbSRlJMWDub4UIBla0gDt2dsAlRbUrZtxDeCwxwFAZkwcfNJzLmwOy9JcllkBtBXwBJBdGWgYSjw7mqtCgmSF0hrItgLIWENSAOsHDHisHyQfINGytl6b5WK8BivLZOPw/seX5eLygk4AS3uHKwUsHRyIzLiPp2VyMSEbHRq9kJC5vMSzu7waQ7lEdrgPWjVvlU1S4KzoiQAegiIeQEPKfQDkAEN8hP0RQY6fH4OidQ0WNZj3+oLmJisqUGVzBtC+lMsp2NQT/n4dTCL0WBhi/cFOTMpkfFqup5BImpZr9oKADih0uNUcjEAjApbpTTk8PKZcDsMCNqCW9AhlcgqSMUBmw4Hnc2n94LmYXWfzIv3B+sPztEZjspvEEsKJg0awmjGnQCeCAmd5a+M09nGIyKgGm2pMiznneoUsjas4rjFfkBWalNuraRlGg1j0ejg8PKQTiLHa3NpkslOSO7bBqG5RhQueTax/sP+jb8VsuSwP5Fx5f8sZa864tOiblI8dGYN8vjaY9XS2QiddDpRsMuycgy8l2OJ1boZOm4PAuoEAdCZjnK5vlZzF+al5uKlVL/geMlr4PJwVZ2enDM6Pj96V07Nj6l0vrQDtQCC8WFbWhmW4hj2iZB/kMRZvoQ97UcYnl2XxZqEsL0CzXsmba1R0rA/Lh08+LB88+rBsbWyXzbWt8url6/Lk8VPu8+++e15evXnFChCcEZtbW0wM4RzbXN8uB7v3yvLykPOzvrZZrqYIANCLBNURaNKt9eCeCOo5g9UcDK7kb9QKBQIeWNMadwf+djCZaCcbR76BAxnlza2Z3xhJORBz8EEHlEzOJpPQCdLCOcuBEfe+GfaotjBwTw+1K69RA3KCAhEgRyIMuxbPYICqJo6rznKL1+nsEZ5wc7eAIlN8aP/HDmUnmHOlUKbzOeCMgJY+Q/hT73UO/wbQNAcx2t/y6XxvDqAcKPWdUzuy7/u5HXe/zp4e5zbxBasH2GMeGUjK92P71R8/P4uDsfyZeCzKwFXfKiQkMwARwD3uS/7WJRup4xzDnCMwzYFe51ksVQF/hNcUcL+4OCuffvpLNrAeDmFDEUjLR1WDeGlLsyLpGnsGGve7ZXNzjT41bBVsLRLbZWG5XF7hnBiU/f17lMopM7w3aeX2wPUczOT91B87r8H88xoIpvXmvZaffd73ji1wzvbHyffhNeU14nvoA/c5iM3Xymue50Vq+uprZfzJwH1eq3jdjwH3vtf83FwDNGCtJ4qB+5xw9HPl4JFs+2Dc+z7yes1zlJ81Axl5r/j7Fkt1pS1sVzuU0HRhJ8P8d/96pJL0dGjVnLYRAyjZAuA+JTQlZYmeTZyJCnrw3Ga/pNZ8uv/MXLNzgHvax5wMjPgorwPZZHxuqwjwOPdtVH8dKH4McCtAi5pQioExQzw3BPQe8zy7soPNzkP/mmQzSkEuMg7Rrau655uvflt+/esv6LOi7xeSfH/0x78ob09PdY7Cf0alczSRJWh+dkbdeZ5FqEANcEZzFT4fm10PyjIICkFu8jrJFDVGEQAAIABJREFUe9vrVACLmrEYCMP3sFOYSyT04ePTNUB1GUgLV9Oyd3BQtra36PsP2Ntppawur5SfPvu4LN7clvXhalmeLRD8RxXm2uZumaGy3I3rE24hyl9L9HD9cs5dIRnW3yBw6rGT94D2v9ZeO5X97wqVdBJ2/JRwpXMMrsukxJ7TipF0Nhks287qkDNMUR+HLnDf2d1xj02i5u59d6woX8/KYpOSKMuUkggVvfHnNh2Dji1I+8ljzzNyXvVSx26k8Uikjq6ta/OY7WjfVt2xL/E5/X37vn93RiYlB/B6rLG/zR/vZ/lrqVo3vz/WodmwTozw7Ikexf3nzM/GsekB9/n3+J7V/9Fzz2dO15fVhImJHRKrrBAU3gGJY2AyTEDFvCCGY0yUGPfZN4LtxiiBcAeVB2AciLsN3NPndnUBiVGNoQ0wHSQlKjqElAkxmeZp1R5rnI9IIppJDhImMCJtMeFc3rEkZi0tqXchetSNgQeB+KrkgH1Dg7hWS8C1SG5l1bOkWPEaP1PfV7YfYhwHyQ/gFPg5FQe2UTU+7FR7+H6zLBHVH0IOPH8WXmsgmdrpVMfQunQFspO+trtmszuW0oC2dZkr8D2XVmXwa32e+Xn9WRhHzDXGT7G3zhf7MHX+wh/GrZIoCnLv5SXfi7FCAgU+MasPWAHWqjU71o3zLgUJsuhBPk3JMNuMLO9jQN6se1dCGPPA9d0UWHF9SxJwPwY2aGzAfhn+7bnwuHTtdks81Ir8kORzAqHvN3gt5L997VyV4DHxGln45/88GPda/i0cMtIT7+AEK0qO4DkazZp5Vl9fEf+6oTpGMw5E2bEG2ovEHuWIPWtZH5ZMNl2/+/+WePDCs04775sGtZXOZumQvEA7wH1l6gv0ozzOslhRzkI1BhnAKzVpxQKDZMzr12/49fLlq/LmzVuC25BfwWZFCcVaNE0AK3hnZ7vs7e2ysdju3g6ZwmDWU+rh9rocHx2W07OTyvgDYE/QnpIoV4XaHQjiwPyOwEBDpcMPnwdJHAST5xdndG4AolKDHax7akCrCSc03t2Rmc1yQ88dgSubnK6u0omkEZlAYx6sYSUPFEQgCSDg/no2K1dwALGxV8H60H8q1WklmHg/2CNkJi5IgshSJzchW6PEiTUYFynXQseUckVitNF4LC+zGSgdQTA/oukV1i3BuVTqyUMFhyGaYQG0xjNdXUtDPbJ3NJzUP9d4yhFV0Iz5hnEk0I9kRwB6ALZZfYHXchxuKZvignCC3UjyTGDgkYzRQcfGtKFJaWAHn9sJMkPbXOVIek6WB6GhKsB3MFzwO/4eGu2QtomkCjLk7sNA9qdAe4J6wdjHHOJ6BHvRBDaaIOM6YOusrY1qaRsMC9YVwEUwdBcWFZQR0sL1o1IFLWMhubS+tiZtbZTScewl9cJ+BtDDx5rHeN3ckLF4xQa4YuTDIUJCghI/DBAgn1KYNAFoD7ka6M3ze1YvaJ9SlsBSYGR/RtUNs8MCLgBWgjm8tKhExgoANgSU3EMCsHkAoaSQDl1sOQbSi2z+OVxdowQB/j48OSuHRycFiiW7ewdltLYhDfZIFE2nF+Xq8rzc3lwy4YEgTP5KVCCBkR3gHxITxydn5eL8UsxIAqMAhiMABr3a+vZUa5BUjhv/imGullM5SORhZGA5gSsCRLEXmxEWrt9l4uu3ISsSoCs/S/QPMeArQ0MN5rgHKYOlBNbCrbL2WHNsAuyS6sjg634hl9LAJd8VxtKlj9DpHw7XOH+DAcD+BSaIUKUihpoYBP4cPHsupWd2POR0DISQkRYAqB0BB6c+wO202Tm+42gHkGld9OpQ3KAZuRkxki5CEiI72XKKBrRzpyfH5fjwTfnNr78sb969KbcLt+VmNi1LwyUy7tGAFkk4zNIUNgWyGGfjcnNxXVYWEXxDGmtSrgoqWBbKcDQs9x7dZ8UXn2VxqRwfn5Tf+Z2/UyDbBlkP2JWvvvm6vDl8W3Z2dplIgf+9MFsuG2ubZXtrj3+DDYh87coAElwrqvbA+qTDlbTfKRWjdeTC7ww6VeAizhGXpeI+8Doz1eWECMwxMGLnyes7/xvjbKcO37PpON8bQTzsQQCyfr8dNd+fdPFvS1lSw20nkip8nJJDAneV5CFgEEAsnp19cQKgcpIs+zZ6rccsfLHYS3cAgBp0ax0ZiCe4Rd9FCSv/0Va0c9zmpj5jSEhFlkuVZ33conqP2vpKiIUUEhMccly9jquT2WPL+TIZfPX52gdQ+o5xfa/HJVUp8AkTUOhxyZ9j4L7nYtb96PHwtWznnHhq9yf/lVJ7ZIbJAcaZgaQ+etfA98C+Q+ISrLIcBOXA0fdMR50VWTjfYKMKm9O+fvOSSXEQN5wsN6vLetI305syWFmi78ik82CpwHcC+IB9CeGL6dVtWVxeLTs7+/z34gICpugJk5I03gd1unN/qd7Aed/m12afet7v+3M9L5jBNabXrTmrx8ivtaxR3utcb+F/tHXd+vP010deW0uotkvBLT/H+WhWV6mK1ffuNT5Y6upmv2/M/FlcA07qpiDRbDGPV38f6XMDcJvDJnUA2t8/vt95ybM87vn+ms2Yr6efn9HX7+8njyWMQvdcbBr3sg8AJlpCU+dGNAWPxCgBjsSk1PpSslYhqXtrxP2iAjlA/maDm1gNq+aiXIf3FqBUSxwrFrHNNbHN0XFjFTZAMz+jm9Q6WOcYhZeW59fmOZ99rJ3kQQsgTgQFk9hgYShbyTgLV70tX//2t+WzT3/JOA79v9CQ9s/+/M/K4fFJWURFLeKK0YjnOXz/jz5+Vr795pvy5uVL9fmhdKR6AZCxHv4i7mkdMeqamgralmfQ3j+rcZF7hkX/I9yhZQ4g4Yr4DDvoHL3H4F9FJTZIV7R9ZUa2/eryoPzk2bOyCjlNVHoSuJ+WnZ29srGzV2aLA5JjOG7JUTUmQPvlKqgKLgeVMA4tzpfB9opdNHmZ/npuZ2kXzO3sIb4pqskS+z0fo9oXjbptAgz9ZW2mem7zdSQddSVaxPqPVZXwEN9Lepy7ObfIzMCWMK6J5L3Hwz67rhXPyp5R+jzjz3pS/VFVQENk0A/mfX9sV31pA8S0d2b3B0hte+2/bcN+zEeY5y/4PMtz1T9zOu+LDS478Tf/yQnefIZ03plkqfr2k1oJieiR7W8eA85AMO/rXJuUClwjAff92ETXaaQXJykZ/xNjGZP9DmCV5MnQgyeGQsnTxrbP14b9kJ9zSfyBDWlDPcF2VfG9PGPYIIO1sA0XsAVBaDFQKXuoUZBUWGjzB0bI+QysCLG7gXz67VRGbgRQz71BXEu4ym9TXErCaMSHmL+qWoCeHsGEl+rBaiXetD2m8414WEgAAYvhGMC+bUC+d1jv0XvcvmklggamhN/DTgLUNlMff9N2zm6J0dl3ZDyaqgwwL8bA8hz1ZcTyfqj+WSRtebZGciXjTgaxDb4bX+O4oLIe1eJh930Weh3jGQH4m3GP5Ab8YSc1LF8j83fXvjppQJWNc8lj28f0ezxGTiTgnvyclubG3x53EqjXde7kWDKfc/hestNJKi5iUa/V/rP6fiQ716pFHFPm8z/bMf+8v6+z3+t1zr30+7/3B22k7Kx0LE47dmS0XebsrRhL2JuKd67/+XC5E3Rq9YYpIH+0HhJ5Q7zfZHazyy07HqkHBpNmQBhIMtteDFH/vgviZ8Z9vJ+Av8qMwJblgqkatGJyS0JCjTlhngDQn59d0BAeHh1TwxwyH0dHxyxHAlseoC8mAjr2AGg2NzfK7q6A+4N9sPC3y9aOgjA3W2Tm6QayKMqYEnCFoQTQB4ALzl7MA4AGZ1bRFR6bHrrJYKLjeRgABnMR4BBY/MwaIssYhtYa92zEOlihU0ENeJY/yqjh3zVDG1nOWxzCqEAIgBPA/WBFwCVeS/DkBprPavgmsPCWjHU35lTTXzC41VjUshtk75IxLCkLOPRixQukx98A7t1ESSeGkgW4XycE7ND7eZCAgEHA80PaZWN9g8kNADzQ5Lb8BkH96G1gJufkUuC5ZEgAKK5GkuSinEO/PBr1+jNtSCAHg8wjdODR5IWJBCZ2pIWmru/RbCWa6Zqhi/sCs53JA7M2a7n6IoFsML6hcYtsJxg56+trXGcA9FkxcHtTxmDmRrLGhoDJiNqVXKAZ3r+6NpKUD+RLAmDAYY2EENgzV5B5GkQDGASojFYkEwGtfTTSJfse3dZv0LjqklIgeFYY/r39XUqGYE4xDxeXY4rAYL8icTS5mlDmCex0OLR0Pg1UF0h0zMp0el0mE7DXxaQPer32UABjUasce1kNTRm8AISflYIWOcsIKOnZIpyRk0v+NB1MAOjwqJcItYPlvbW9y6+lwbD85qtvmDDZ2Nwu+wf3yuponRUAPAiQzZ9clNvrabm9vizXV5AjQn8DrGskUZDlR7PmJUoBoVnr0SEaLUNvb5EM/loS67pcNMfESLGBtqvwZUl5EMXfuYSbB0QAfrWkzeuongiRsSBAJxttPVNVcnQZkRqjFkxlp4CHGEE9STax78AsJG4CxMb9+vDH9/mg8lmQD1nsP+nXrVLmCMxv9PrAz3d3d6M/BSpYsCfFHFHCQhq4ZgcYkMfveJiyObYSkbL7ArdsT/VzvV9JHYMRcSamWmkNsxxXMlfAUIlxh13DPmCFBe9Nn6mqLn0uA5rrq3J0+Lb85V/8GYF7aOBe304I3A+GYJ+h2VwpNxeyq2S7gwV/W8ooJJewJ2aDhXLw6KDs3z/g65EQHl+ec5xgk5CUw3n4+MkT7vHn33/HBNTe/r76plxM2LRkY7RVHj38sOztHZSbKzVrRn+B4QA9UNTnRVvHey7kJKzpbpchsa08r/gbz57LHvFvzCmrTHiNrtanHSA7agye2KcyjbsbLVsiLfYFnFQm+YO1n520CkAyQQXmG/aYpNk0N0oM1v4G0b04CuZjHMSgdh8QOXxdVhaZlWTBNSYqx8+lMDmLFhvBTjWe1Q5p3jsG/hj8pBJa2wTJubm5qdZbHr/3BqA9p8zlsXg+sbIyQ1YvJrCWmoH5EnruJrHSLm3m5109ab+GesIh8dIBMtLz6lyU/2YW49+g/FFtZn/cYF9qlVFtYKuKmlBO5HvVq+CaJd1Ly4MymV7R54DWqUEbsXqjh0okPzkOlHRCtRSAO+kKf/b5L8vr1y/KcBW2DjZMZAPrrzLogbzdFfypRZ7vo9UhmfnQuMe+X0Aj99U19g9ZXB6WjY0dnpVLS6poEtjUzgs8h5NifR+8//P3ASW2rQ4HrFvrM5gBdh8oNxgUYAS2b07O5TXpz82AtM46zYfXXA5g67rrs8CJj92tPPBJZlDJZ0I9m1BNGhW5/XFwAJjHz/fEkU6Me9t6702/924CjIJblZCTgzzvM/+sD7B6PuqZnG7MQICDxPfNaT+o9v3mv30f2gzdpIbmr0nlaG5DijEq7/AZSqQD1G/Megfv3pf0lS1SnsktcfhYJlIJxiYngJ/D7/U981mTbWqgRlQcJvkV+1I6X9rZxmeOPZQDdpw/xiEyG7wmRMPX4L2EP2WNe/xMPbRaQonAfcS1IL7ARjz/5pvy2We/oq24f/+gHB2+K3/+F39eDo+PwDgqwxEkWu+rN9rycvnkk4+pg/8m9OURT7HfTwCnrjjAkYMkgRPmde3G3skABL5XnJYJXKo+0HxKRxsgG579En3cEKsNV0gOQnwIKVbEpKjSHS4ul2dPnpbttXVYrLIEwsz0qmxsbJetvXvldgkkB1dEBj5RgQMtbEhV9kGVun6TXI5Phrxu+7awnS99a2jrNufnQTph/DBzD4TAD2oH92odOxVk8l4MrDe5zgaNe03r/XouYSKRl6j2XHfW8JI2Jg11QT8D/THtXuevr8U5ZIWHX6ZvGnCfFBuIvTTpi6rmkCVnYBcs7R4AbBB0U4zmzwhJoZ7N7tsiz1l/zj0zOUbO7+U67k2jchuto828Wa8/c2Ko96KWUGoLszLze+eeRI4jEekESCTL7YNWmxyTnIG+fNYxsZerfzpgaKygRA4BpgQcAfKlwKsgX4MYHdgLCS/R2y+fNQYtHS+B0KfY7rZA595JVvxNYh7toMhjBskBZuP66q/YZCG7fqd2p2UcnYzNpBQMhwiMTSYHds6fYzufpyePXcXzgjRhZrrPGz5jnC8GmPNY5PXms8Pjgt85SeHksxJzQTxiLOpEtcbJyguIxRyv4t6BweFegdtgTB1P1/4jEc8AA2PfOoPGgSX5mTMYj+vWuCvuic8TSg8ZnPY4wsZD/QAgvAlRBst9VvQTbPhs975081jgecC+MuCf45d8b8buKOeEHpFn5wGmQ15IcTLGGWMm2Wf1HXUMZKyJKg6x10HqA86Hz+f1I1bU1m/Srk7ieD3gWVzZ0B9Lj1FdHwHe870Jo8PramyZYrN5vpmvaYzCVW0Lf/D7AdynTEcn6ZFweRrrMMBOveYMrA17PmAqc6Eax7D+9bBp2dp2rcjvdS4+73CMQ6nzq2wEcqJB4Jz16u1gUdM6nCGVYYbhi4Besjpx4LKk0P8Wu9wAkHSWwdKUTAW+EDQB0D05PmGDWjTXPDo8JIgPPW+WLN7I4YFjBakcBF5swLqzJfB+G7IRGwRduSghbxLBPxtMAOQrAO3haBXmumdkj0ZpCTXnBdwzIwoGIxMQkK1BIgBNH9BsVEC82F4aV+qfYxOglGm0JmD7AvIezRiTJW+ZIbA3YFxCyxoNO+FAQYaE+ukAT24lrwO9X2w0BvuREIBzRm3/AMYEZIvlSDkMVAiA7X+DUvQps48YY9wf9Ou3d7apeYbnBDubZTnTqZ4p2NY2vmrIoiypm9WS+Q8juTwgO3xnd5e/Oz07r8Zb+mOQU5FhwDyPx9CDFgsf70Mmj8DzeFzOoHkWhxlGFUYX14Thw9oAaGbjpRItlLZrTeKm5XA0XW4AwDhU8Ro8F5MtY5UgITEDUB7gLpqnQtNWyYRlakmiJBXr7OQE5Vxjjg3YL276QoMU0iOQIsIhAfBhezuyo6tDGiB2hGejmKkY/dfX5eTiolxMwLpXtpvSFnBGUO4OJxoSQjCykbtnA05IN11c8CCDFBDWPmRxxHaWn4ixA9ALwB4Nu6bXl+XqZlJmZJqrHRQ17pcA7OEQRzICusJgAGPNSbYkYAkx5yCXEYEh37ug5n7UnEOFCAMksSdVraNyQLoelBZCE9EhZZBwF0vLQ7KBhqvr5WI8KZ9/+evy6NEHZXt3n01zKfkUzWiYKEJy7ArPDyb9MYrzytraclkbrbDxKO4YGfftrd1yOZ6W756/LOcXAPQx59LadfksS2l5FwqCkdCizn2soebwhRRJPkBsg81cC0kZMYwdQKuqB8kEjkAC4XJzNR9WShI23V8G19RPbYEcDyhI+aA/QCSk8mFmwNqHN/aFD7rsdOk80nUR6CPJAfuN/XRwcFD29w9YxYI9r14VCoKtC5hZD3SaAPKFbTXbxp/Lvcv14cqi7vM0sMOJbYEWPnB94NMGhlQMZKvM6LDTYtsuMCcA1dubcvj2TfmTP/4jymbAyF9dT8riYIGJMkhV3Uyvyu1EOonUsrzR7kDZOXYiHOSFlaWy82CvjNZX2R/lYnxWVsDS3d5AC12y+7HxDu4flNXRGu3E2vpm+bt/7++XV6/flK+/+qacH43L4myZMjv7e/fZGwJs+9mNpHIGA0hwiF7EXZdZVEz0xHkfyfXawCp6ejjAsvQK5pcsdTIjQsYgmIFcc+GPcH8GSGBn2g4y7iFXWvHn4eQ4ScBzyJq8UbYqiYJgGqGeeRF7AufJTQD3GHuBMzVYIoBj3fBISkP6hCC5A/e2dqpPFcll7aPmq3gNKXHWQCjvQ7xcILxlUwSWGIjP12+AhJNN6ewOhr6TTI2dL2/AjP2+F+af50oEz2EjevQkOOKCGVz0s+X7nePx1R852G37ro2N52Ie6HuniWH6kJy8sD3SWsJ8iDCgf7tsPSrMmBkVW9LnMs61hUXJv8FXsFSO12R2+h24es+T9rCIa83K559/Wl6/eVGGqK5BY+vo78CycGpuqsE4gHsAX9vwFddW2Y9JfYDG3NMrw7UyW4A04pAJ5oUFnHKNcZ/H+n0BRJ6jeXOj8VM1i4O36vYHiJuv7SB9XjJAvlVLcOU9/b7AmQA0DU+z0X0Ae95+4M/IBGilzrxvgzIOtiP+8TPw8yhr1F3f7xsnv45AQDpLHSDXwD9VvOWAG/OI5P2P7ZX+2Pi1fYChP9/v23eeo/c9kz+vvx6sH3/3ugYZG5ECa9oSkHi9WG6NMGa73n822V71dsp+ieCesNupBD94VbXfD8c25tSADT5fCdRYuXqBNrjBRn8fjG+/1uB9JQR0JHcaQ9xnj32inFxQZQfiEEirKaasgGww7peWF8sK/Yjb8urFD+XzLz5jIghSOYeH78qf/OkvyrujQ44N/OAnHz0tB/cOeGbBDv3iF79gZZ7Zr2SbOnGLxHStvu3Lx3al4bw2zUpk1XLq3+E1wbmIeRBh6JayOQDub9nLTfe1Plov66sjxgkfPHhY9kGEgS25LSSojVbXy+69B2VxZcjq1wzG1rMtPlR+Z+zLOn1N7ld+g4VqFHN6rc7bGz92Ft1Z+0nGRzZCdsU+Xk0Ah9Rutn/GV3g/BI/1pZubfxfZpvos6Z+LfTvgfd3fvxWbj6QSK3WZCBH42v7YH6kWXnYJtw3gsJWlyNdKcnCM7yz3SdJezEs0RWa8hup4z0+cHR6CftKsrrM0h3z+7BuSROKKKd2ztngkPHJyg/fbjVn8GXkEOmtuztzY3rSESBq95Be7qXHXV244VgbinWTxWeE5ceUC8agecJ/nTGslKtlIslBvPwCikMoBRgW7QFneaKJKIDglAOSnKIGMP1JuiDgMYH1cXz3ABFpW8N6SwMBREis62/Ya48WC4lqNueL+SHr7NyAwQoZlImngGmdFZSvteSTxXKXnz8p7pZ7NicDg+NB2wb4EfDrHbRmAbf5h81t8jbx3sFTcAJjPWgl0Ec+g6e8KyK4DEmOB0VG2bBnxhkhL2EOegyqvFj1IKC8d68vAM+/DFX6xPgT+a3Xg9xlgdlxUexwknX74lfjymevkRAbuO88bFQmUkIw+APgsX9t23A2A/fPsH2q9twQAMDfgVrgOq0Mglx3YGxvRBkbmhAnwJlep+tko0TQa1WfHOHAOkbiINYbPNGHPc8n1n9Zg9R2i71fN1kcCUGOrebNZbPG+JKj5uSHplvdanRf0rAkJJ17nD37v9y0DpxkMh8XOSLbVxtFzQOZFffdIaSauXiNlE50p7gQJVcO+Cq7JdHeM4ntOr3rzkan1CNUKgQjArFkfBkBl5QHek0Vp8L41p5XqgwAZgZti84IFLOPtLzmMZH1yoy0zUwbGNgBcsu4PD5nVfPv2DfUIT09PChrHQj4CzWm9IdHQEVkhlBHiC0AUmtqClb+5vSnwNgKAxRlaZd6W5QXwcSJ4ARQTWmbOfDZdVAH32lzR9IQBl5j8CmBUsoPPATAOIw6AmDI6wazgkNspIt4QhyWcwLJIxj2yn3gOjhUcgOkVgXsEmZDdkc7Xdbk4O6dMAzWsblDSrTnhpuaGAvsDZTmrcjLLQjk7v2BJOsrB8Xtk8IajNZaAAhAEcH5ycsRmqZLbkH6ZwRaGa4m5Q4N6I713HFwo5WEml5UAkLOQnpfBfwDXCNBPTk4r69FZRDZzEtSb+JKRbZ3NKDGETHcFSMBaAbgWjVDMpGOGNcp1ONxgny5Lb5es5UjAYI3hmXGQATC4naFpqpIKqJYAcL+2PqLxfvvmLcfGFRh4DnyO9MNxCC8VaI7jfjA+1p/D90x0RANcJAfgQP//jL1pk2TZcSV2MzOW3LeqrKpe0NXoBkASIGVjI8lkksk02mykXyQNRzIbSUNS5Jj+jmQy2nwZckRQw6FgAxDsJoDG1lstuUcukZmRGbJzjp97/b2KAqfaqiuXiBfv3cWv+/HjxzH+V0hSoelvMCjoPGDAcZiyeiAYG3FQqQGwEkk44LEeRtTjVCNeHFrYCwAcWWZ1c01g8b7cEbQ3YGRmPSs6llfY+BivX10FYDsKJpGMe2VOsyFtMHtXAGCItcpsJjUHtYf4lx8EprvL6sDiB4iyxjWOYBqM+kePn/B1x6fn1KN//4PnZXtrN6oT9DpsNwDgMxx812A4HJXp9XlZWXkoW1vjsre7Va6uJqFV/LhsrG+Wly8Oy68+/6pAEWsJwuZAbe3ILCkhB9DV7HfYJSd9UO2QHQfu99Dh7Nhr7NNgOdtuwbao/C9K8yJ1IRshPVMmpKhDHEG2nV07jqiumUWz5LBFLkfHW4ZsbCqWlp2eDKbbscqOU3aO9Fo9o5vxYr6QWFPvkD2WibtRrllEkknRPeP1sAfcO5TQURNjl2cy4IizxA3RfDC3wF8VXj4jnEyAwUMvCYNsshuh+RjnldkEqmpRVZLBe9knWZCzk5Py/f/nz8vx6THlbu5uAMjNCdxDbgmVHFiplHqCzBf23QznggApMtCgkz0esDpjtDoou/vbZX1jjHRPub2/YUUYXofKGuzFlcGoPP/wo/L8g4/K6fmkrJRh+fXPvyiT88uyt/Oo7Gzvco1D5x59JgbLozJYQWWJlGWU9BKDmGvPVS/R2L0ByV32oh1JO+FNf9I+hZypvD7sR3gt+Rp5fbHiITVp8vuZKIoNMYeEW1wbrpTnByDJcAyfQACMkz+eazux/L7qZTd2DeYI76uJghQMyS3yeSyGEfcxzzmdy/2x8p7wc/v3BgEMnPrnGfj03vf99MHNPpCa90B+r87/AD/CP8r60P7sfP3+/eB7f15/v2ewse9fqk9wC279e8+/z/UM6OE1nNs3ndV4lNTMulMpgJ8rWO1UTETzavlAIUkW9gRnEJLC7CcUwH32dd8G3MuFwjrBkfFQfvazn5Sj41eju+S4AAAgAElEQVRlFGtPfZnMlBLzCo1zZ7eq3Nnb2S4b66gyKuXq8pLPCy3YwWhdDdWXhmVjY5s+Qh+4zwGthyivO685B1QOMCp4kKo2clzA8U7AfV6jHf8/PtQ+tSSneprVKSncD7Z5PwSCRD7JQXX+nEXvo7VKmgd8RgP34YNas709N0C5xuxdtEf92jx2/DpYc2YGeh+woi1p+3usdM8iDeQ//T3i5+yvr/7eessW6DB1ZbODfRq+g5mk/XXxtutVYDxshc5O+fTyR+DDQh4TTeqwJkWs0HOqIqcCP8GwZ7wW1akGZXw/sqSG7d+8K1zW9p0a3/Enr33mnSNWVWwoP8Fj6/d31niQIOilhW03WGLqMs8NM6RTsofX9tqlFCPINyIhYE1W4B7VeGhSi9hpPCKh4ujwVfnZz37K6pr33nuXsnp/8f1/XY5PjgXcr47Lhx99VN57772o9puX//cvv6++OmbVBqkKz8PkeJw3WG8rK4oH+n5XHi+MB/xn6zTrfEyEvJA1c3NDSmCCzbuqnmRg3YPstL+7X3a2tlFIUPZ3d8uzgydlafZAEBfnMmK/x0/eKcvjNQH3tr9eW2k+3wDuuREDrnXCH3MQoHo9l3pLpp4VHdC6vaj6Db11ZB/RwH3fHunIMPjdiC7ez4Rxwga5Q1VnjadnzTYm+9L5556vt9nwGB4+xSJbAbnXfI26b1o2q9pL2HrvreYjqz8F4gvE52RNGxRj36hg7ROwl7ppTs6nnVrFFgXEy4/XlLbki6U56/xEkiSD9bVKIWIbRusx4bgUwXBLGzWoX2OUBkwkqspuiN+nn3WAM73Ue4SkEjDRo0K9fx7ms4pf681vVF1lyaV87vXttMdM1zXZZUYSqYF7fMrWxkYFVtlvzfF8THy9L/faCz9OFUMtnsN5ASzE2BOezwxp9thIzHD7o+2eTbwVvpZtipMHwDvYWzJJyBir8RolKQveDqt28XqQLN/mBXaT9z1zwG/NHvfZbaDZTGyfFZkpnvc/caaQWmZFjqutokIUY+ZrGaz1nDo+ruz0fIYln9Xry0lVn0W4NwLFlsOJhrJUWejJwhiQl2yrFANq7B/kJj+X78frwnNl/9vnh6tR4R+bxU6p59vbUHYYq+cBmfMix2a7p2o8yEyL/Co/W765pXN9ruFnHq+Mg/TnlPduCe2IEZ38qkl1S13bLwhcWj6Mq50a9sy9FR9k4N7rEL/RfCqecFV/fk6bE1zfz4wxgrw29tLSH//hHySE3R8WpVVZQ65hMxWsFmYdmeswTvWGDdKHoekfIjJQZiHYGvB2m+sVVjfMcQWJF2eebSgl3MaPl5VLgIpLN2NzRhbYjHtlPtTUQsx7lY14b1BnnXIsAu2dwcvAPQFmNLuEY0KHKBpEwrm5gUzGDcF6aBGiGSMA/JPTExpNlJGYFQ9jJEATTVpH5eDJE4L3+PfJkwOWXm9vblLLdAg5HzAlwIpF0ALHjw0dxALHUKDEmiA8wFEAowR/le0D417NC6XTzgx5BMUYE+lmOUsOgDka4kYgTOMSmUEMFhxwZN0xFpSVQVMiLPxwtPCZKsFa5njAEF6eT7gJAVKDcUEWOu8RYDvAWwHQlb28tFwmlHmZltn9QxmtQq5kt2xsbpX1jU2C0leXF+XrF1+ysaM6V6uk08YGAB+fLRq0AkyndMzVtSR1cN/BXsb3asa4XrN5OCzwWsybAwjcM9a2m9uqTF8SILgejdLqKhn5YMkfHR3zmW188NzW3sL7mDFlUid04mLN2jBS+yxY8CIuIOIflKvpHRulYo3B4UV38/WNda6vw6MjydtMIZ2E8QOopIMNDg/WHX5uMJMZbpd3kpEUwJVoCXTSKItkaQw4X+H0cD1BqzYYFDUQL0WVCmhSyl4FGh9UlGB/4fPwcwDHMFZX00vq4QGoZMVIBDsc1/FImuZjaXlivaARLDXhg11rQ0w4PhiBZOQvizVLXX/V5nP/yG6oXBTPxURdSEYB0FxahtzPA5n+m5uojtkv5+eXBDgho/P++x+Uvb3HXK8q+cbnSpNudoP1flZevviyzOc3ZTCYl93dTf6doPnoyjKbV6Mx7RefvyhHJ5PQ38f8aI7s3ZLhwp61khdZQ1CDRi4RSCl51xiIkrMIyRqwtAM0x36sjWZQIWMZmHuwuKXP7cQO/oVNgR1wUx7ME8YWz+tDnqVtcAgvtLcx17RroS+IsXeQYKDNh3kOyDMI6X2SnV89g5seSTdf/SJQbihbjp/hdSyNi8w3ytDF5FbPCTi12L+wC07yqDJLZ4GdluYEiO2nQzhp+SaGGXt5ROKPzbNBhrdeb+wlrAs6s2z4rMokVj/N7nn/sJ8XZ6flz//8X7GcFXq2N9NLBjCwyyibRw8WOh9RwYRAFz1ICIIE+2xlbUy5KeR/vvH8vfL4YL+cX56Wm9vLsro+LpOLCecQVSsIvja3dss3nn9Ypteat8f7z8rK0qjc3zGVyiZk25u7ZRVJrPlSGQ7AtkdfDGkUOyBp4JPWamZM9YNBA1h+Twa2qncSkjnZAbNdqWxHM0gWyOVkSRpDPA4arCGK0w5+gUEJNIJGwlBVTtcs18SaQqIWa82fW3s71GbOduyCWZYkk7B2nERmNWD0hWASiIE7bPGM9liMjOYMOiCtDMcELNWgKhK9cgKNQgp6q8CUe+Ik0HVR8NgBAsOnyNfVZ/pZswPbyk77DnN2yvvAQueeF0RPDuzf9rocxNt++Mx8e8imD6pnVAXslMat1ZiW1sCaILYpPwojK436ezUoWxny/Ma+xxqxTfM99x11jbGSAKyaWborn/38p+Xk5JDAPaQaecKzh60CLVwD59j9DVhZg7K7s1U2N3D2zen/4AxH35XVdWimIkm3UkZraJS7GLjPgFx/frxHmFAK/9771M9k22gfiwPKXs1af3ltZVBhEbCkRtcNSMrgqc+NN9YQA+HmKzEplz47j313/LvAfb3vdM9MD1sPPZiLSK315zOPoZ+5v05BDnASz4lJn315LDxe/Fzao7ZGM6izaGzrcydwrb9nF2yt+iPeR8R4+Tn6dvdt16jp8T5AHrJ7ejaMg+QYHU+p8lHAPf7k4Nvz7gSsv/c98Hs2G3Yzku7dMRAO9mH9jU1jeqnuvc2tkvdyCKsdSUmk/rhmIJ5j5zVYpU0a0JfXi9iTAidkD3Bg6gZZiRy9qRCHwAd4/ep1+fLLX5erq4vy7NnTgkrZ7//Fvy7nF+ckgsEX++CbH5ZvfON9fg3yy7/7wQ9IOAKr0zJ9Or8co0UVCfwmSjS0aiOvg7zPbYsMzuU5q2s5noHx1e2UMj6QyIFuNGJFEHUOHh2Ug0ePJfE3HpcP3n0fWRaxrx/mlI588s67ZXm4xl5TTsprnSZ2vbBNTlfbAwZbNbMCQYWuCLqISskELqgyUouib0PCmHWSwNm2GfT16+IiFYjKwH07m73dGkzNsdSbO8B0/CiY6wnCSf1IFt5zPIttabUbySdYtJ+dcOqfnZ2Gz34j1jr/Jn8lAF7JRVr+SUxUy32wOtsJ+QXAPccsCCCepkWSNHU8U0NVJ7/yXuN8xT3nc8SVM0ocpIRPbbHo6pv2L+fIeFgEjpGW4d7nPXk9RgKpgptB6Ai4Sox4LZw677Y/HeDe9skVR0lOqElFd2XwVDEc65+kIPSUm1E7/BzSzicnxGQ21tTElWdUVPVl2Sw+bq4gTeciiHzuD+Zmvay0ib+NbSwpLnzvah0D1N4vjq8cy2POHLPyDKDEpGyBSGTCWhrZRwQ0vCdL3eS96q/7fm/e99nuWeoY95rBbZE6WlWSY28Dtn7W7ItXdrargGNtZKAen+fnyv6A5UTdhLZWcqVEs0Bj9RHMv/f1ve6zDTdLvy+Fg9fmZ8pnQN9G9u/T18LnUrEhFCeIQQULH+8RziYMDH/zmGnc9BevNfO/xZetqslz0VlP4Ut4HVppAvcOXA6fq/sUcc/v7ftj1WZa8ijieT+zPzv7lw0zaBY0z4HjK7tK2bfTHKoXpVRcpmXpX/zRH877i9g3lv9tNjlg9B5joB+E+PVdQ9kcdxvNJmLhd4SmWyeBuYBBYStndkWnlFzgog5kAQg2mu2QtqSB2Bv5rwZeYI2DKQwoDQ6AEmraK1Mi+Z0kt+Nr1Z+38SLotLzMoA6b8fTsjEDM0dFRef36VTk6OSknp6e1AzadzMgwETwcDMoTAvdPypODg/L40aMyHgLYWSlLBuyDuX93i3IWNbAl62o0KGDxg4EKpw8aUGOCRGrspIapYseKlS65HQcX0B4HSIFlZ9Y6jheC7ldXAu5naGCqBrZm66vJSWNdsvEsPhcG916Z3ovzCQ8NMPGxSNdW18oWJGTQNXw0Kscn6hEA4BQllgBOkaC/BGscevt4vlV0Jt/gazDZr169LIeHL6kNjXKwzU0w6LfL3u4ugWxn5XCg474BoqMSggzw0BrDw+oQ0pwj+MYGd4Ah9vktJXdYLhYBLdnIwYAlg3upUBYI4PnB4wNeB2P2xRdflM8++4xVGdTliiwjnOmq70njIPCN2exwdMiCdNOS2NgE3WbQh78rR8en5fTsvEzOL2SUoJk2HJJpjwoPzJeZ89SQRzXDqprD6iAUmG0WDRxrsuChU1k1fnF4C8S9QbVAMB/YdyD0SSmFcictN2lCu+EcNLMvCbID9ABwDw1fJJWwVgFesKkyJGVuIMszJego5kdjbFEXc32DDTXx14e0sq0OvLoBIOach+5AWpnOaqtZKxrDIomhvQ5SB/YeGPYCpQHqjsj4QTNcsBkB3K+vb5avX7xmfwUkjp4+eVYeHzxhsglBKOV+AKQC4J7dlcnZSTk+elFGw6Vyc3tFKQTkqW5vrgn0PNp/VG6md+UY+vZTjK3Y9mDfMEETGsmoTFF/B1VLoJcAD97ouYD5zACBbbp7O1R2cWSca9kbWBYOnFEJtLxMmSXYEIwBEgUEqNA34xrzc6PyblRsRONhV6RcXmuefejT9lNOrGnNel1kB2DRmdIHavL7muMUAHYwSmSjBdBj3zvAxLUQlJLvRqa+nAbIxNC2YwSoca8qBjcqBnBuJ6LhoVpryt6rtNSOBS6PvQW7KMZ9sEgDWMW+4XpkI3DIa9wxGYi1rGTfarm+mJS/+jf/hs3FsUaxH2Sfl8iwZ9ILjBLYgmigzcbhUekAtA/BLuozBmDb722X4epymS8/lHfff1bWNsblbHJO23aGktmT87Kzs19++3e+V168fFV++fNflf29g/LxR98p21t7BOjxdziAFuZQ4MKDZKsQaRpQzgEiviYgmUozs1OUnWODnF0mh/XQW2Nar5fsKPqaNTCK8lw6nrCjlOtRME5VdlYIBHM2vmYFSiSWFCzcl7t7NHi/YmUC5gd2FRVw+Nf3bgdM96DAy8lbAlJRFSEpIPQviIZarPxTQCt4VglGJAzke7iio8tAMXjrZ9aabs0EvYf6gXr27fJ7Mijl9zan0lUB9tW6LDft5+aY+rp+f3tX+qqy2rrve5s/Wf3QCPCzX5rf4/HIzncO1BfdS38tNh8WDMLw8ToMoHbOKXjQWY+vEYzAFqq/jFhEDjjznHhePFaYe8w5EnH3Dzfl57/4STk9PS7jVZyP6B/BDtGqBGEjOEhVjcrDreSb4ONsb6LMHQ2pRSpAondtfbusQMaqDAjcA8QvBRVpSuR6Ty5aF/5d//45Yz0mKivA4txVMlNJ5jiJG1uQ4FmzBTklJdxHzTlN7skB5qIA2/dtjXtLqCxaezkoqusnKpPyusjgLW1AAr24T9jYW+/4+/YZ3t+ZdzKqW2M8nZldSYEMKPC99J/CXqVxz2BBtoP+vLet6/z7fG9t3Qd8VHN+f1/Kq7ur+sB9nTdWXrUm3OohlnvOwDfQuvT+0JpyTx3bwEBn42N1fQ0Q3x3V1Pmu5EM3ECMmz1sgWM7SsM/nR2fuoqQ9B+Pcv+nzTIDivEf86TWaR9G+gO/d4Eq1VSE7xzRGyFCyz9ZgUGazW2raf/3VF2UyOSNwf39/V/78z/6sTC7Py+3dTRkOVsqH3/xmef7hc/rWsAmffvJpOT46qlrWkN6p53IQhLimQWQbwN91ZXmTfMHvzbKv4FCqgvNc2+dzFQl8L/SuwhhAX38VDQLh+C4vs9fXsydPBRQur5SPPnheHu5mAdwX3u+73/igrIzWyt2D4jaSICzHaMC4HQqxOfUP12PaN1wfNUYIjMGs5s5JFmvJvkKc7bxWkk/Sj+XbZbmSLgzvW2qVanl95moR2x+DzrYz/bNx0blnG5ftef+szOORcZqODQy2QG4D/IbP1rMP/OyoOvH+Isgb/aJYZUEpNPlxInq4KjtIg0zAIVEVhBhBOZIFdV7AvSb0IV3jo8Gycdb8k9D5JludOzSz9eMz1TQW9xE5u/QJHVwrr5WoOu6Mp0Cnxh5O4+V9r/lq8mFeW3XOfcZElYh7ZjBGs6SrPqV+TvbbumeB/BQTU4FfwF+ZnJ8TuAcWgjjSPWh4FgcYXivXw4gx5iMuJuIXsZE47/mSGFf5BTrfsl/o62IvWxKVa6PadMVUBlJ9HnhcyASCXw+yWlzb9+vX4jNhdzKg399D1Ta/pbLGv7fNNxhPTC8lCux7e6n0/XITfPKK9crt+zW+R1dsez4tPZXlWvJerntfLJBIfMeKMWPcazwlGjwHxkNwHbPtLeeciYB4Bs9px2YEoJ2xBdy7iYFKsmhOnASBn4qv/XnAyCCf5mSLx5VESkp1tz5nfRuX7VMf28Uz+fmklnHOOB1JAn9elurp+1B9+2EfIeMQXhN5/71tfWl7dG2XP7Pvu+IzPGYVuM8BW98wL3Lq+j/LB0XfgraHzcC9DlKWRNqQNVWzaIYYV7JRzQ8YQH1zisLJrE1hVJpfDysatMjCh+WvzlY0m+UkV7a9wfxgg4AFnDKaNA5p0/rrNg4y+NYeYznEoLFCMSbTqZrBYvGcT84JUAM8Pjw6Lq9evS5n5xPK7IC9KDYmmL6S8iGLa21cNjfWysbGWlmDxAgBX7G+VMJrXet7lqKSVRtMdzh0+CumZiHQjEwrwFQBqtK9tyTA7t4uGf9wlACoMqMazTL0vcZuE5my9TWCSGNkU9lYVGMJUAq/Xx2N6PreTm/Kxfk5m/fiwAB7HZsIDpqybpsE47nR54XAKWRK7mb35eLqupxNLtSA9eYW1p2TS9mWq+vy+vVLyuTcTK/K2hqaw22UJwdPysHB46p/DicfgCr7ECB5cH7eSrfYVAXNVUKz+wGfLxa+gCoxd7xXYJTwh3I3AGfAjIlEDcZgd3un7O/vsVEUWLSQTvr88y/L4eEh9fkR2GN+1fwTgJzYwFg3vEcC2DdMdFxdTzkWeD3WlD0ZHG7QWIfMDdYQGtNi/ghizwE0S/aE98xmVAKwKGcEUHqMZ2gBJA5zHhpFwGNtomlNNsryBDP+diZikE5rNT9m0yrJkLjvA+ZO2XXo5wfIjP4A90h+gHUvyRysTQNeeC2eHUwdJAhYehfGH/sO/RfQvX1rc6vNScwP1rya1CJRpGcHYED2OFjYHBfJN2H94wFYihwsWgAvSGJgztX4FNr2K+whAPAeupvQsQfo9vrohMmXra1tyojsP4Ku6JBDwntGkml6Xe6ursrZyWG5ujwvK8vz8urw63J3c1nmaFI7HpVHjx+Vg8dPuO8vL6/LVTSmpRAW5HYiocSjOGwagGU0LsN6Iasd1TeRoHDW2oefQQeCEZEY1LpI8gIBquDDJEkBklTIjSX2GA/uKPtTL43GYlGfDbS1aqBFPQsYcAm4N9MQX2fgsx84e6/ZeeqfWcqUN8aDPotX5f3nQNv3YQ07rVmVBCIxYcdZZ4LZ0IUsfvQgYaVO1cwXWIBxRoIT+w2OJBuRX12xegHriTr7BIMbgOtEMD4bNg9/AAy/fv2ath82c3d3m2P/yd/+LUE87itWqsjWeByVEFW5u1gTkKGKcxHnH3sy4CxBRcu8DNeGZW1zlZr3N7MpbQ+ceNidg6dPqWO/trZZzs8ueB6hmfC7736jrK9tEljZ2d0tw8FYZc4PAC4QkK2oYXZyotGcVWtL1Qt2+NocOJnXznD8zk5XZjBIir69vh+0Zkf5zQAzbF4kahAUkuUeiSQ6+hFAEriP4IVOFxszqwcM1jSrMzD/ywAQVLnigMRrzevZa9Jnqb+H7yL1Byf3vXajYlBQA6s07Az2nzc7jna08Vo6zSHV1neq/TxtjUck3NPctS+THVAB1PbLJBHlwPHh/q7B9rQXod0Iu0TZnx7j2oSKiv8GvNvzs7SEG0gX8YiqAoOh1HwzNcgVmJPY/ma5OXCJpGS+bhcGNONW17M8WcCJZQkNwYOtKTkrNd7EfWDtIyhAHxQkz6i/ubFRh40s8FxBwWAfIIWrGmEXUeFxW376E+z5Q+5ZBDOwMUj2wNZij2NtwO9jc9rBsOzt7rDpFvw89LEAeIfXomn68spqmc+x53fL8hJ8SbDumxxNuAW8T52TLUGpADB86uZI87X12OfZFEBaJCWt1czXATjh3NACiM9YwQrNcfPnBRbUmXeA02M5e1BtS3gcBjCcQYz8PB0ij+UyeC/ah/WMCs61AQAHzH4N9gLlnFmd0w2+bO+0dH0OJfA+GPc4D+CLCLgX21oEAv3hmeW5YNK+VTtk++a58r13E4jZArz9635MV8GnJB2T7evfd9UM3ORxdQt72UwNe7bxkr/DudaaZufP6gfT7ftoXo4KvJC6yHrIVQvYrHmvrh4JTeQI+fdarK687hLI8joJC16ru+lbpXPqjbn0WkvNc+vruVkiLrYaCEDMAOzhT+DzANIDsH/x1Rfl4mJSnj59Qnvwp3/6p+V8csr+aYOVpfLRt75Vvv2d3yrra6vlYjIpn376SXn58qU0rOOMAxlBpAOdiVzztOFDkkUo/Yn+T2wCqL5BiA9g50yW8b8+B/3MklwUcQPXgL8NAgtudgiyUsQ+8K32UDW9scE+Yx9/+GG5v51JPvXugRUCH378LSYg0cdLjS9V6aTjQRY8OhdEvB97Os5wH1DVtnGOGy6gn7+5svv7y3PfXdeSv1GSxbrF6VopKcDr6dTQLUWCp62jWAPh7/PzUuKwf4cZ/Ms4Rf/+8h5v4Gjzu/rXRQ8CX6PaWq7P+M7yQ53HFKks2BE6hwnmx5gkdrbkjpRwo2/B9Q650sBPkkSLCvrCNkalcUsoNNvdvc82mTkB0pm/BNzjvZad4VliAmhvYBqy1PVpODTsq5YTRfZr3Gi4XazdR31HSmrqdTrHInmUF6fXbWMPBR85Vf+Gj+vm8N4NSjLquiB3glQGTALgPUiUGitJytovQrwuImZIkIBcFz30VOEsQiRZ9nGO+vyqucuebye/dsDPAQlMPquq/uuZHlWFmcTjNUlpSiomKCHrP/n8I8kBMrjcl5Ye68Ya1ZYn/6KefwnslmmWrbQfX/d6Okeyv2FgP1+P8Y33RWLI53VZ13F8Pp8pSDm2Bb6f/r8692RD+s+RnzV/Bn7uWFwxjqsXgMsgKYNKcCXZPBeOqXN1CHFH2K1I1Pg1VjRp9kT+EH7flwSy3FG/isFEjkbK7CaqckzpWKUP3hsAB+6HJBVwP8TmWMPW2XfFxiJSRD7bMxbh53KsRj8/JQT789lfc/14tQ/8e6zoN/1JSOX8povkQyvbr3xTfVC7YzzTZhDwFDI5sNM1WrCBDcZZBeZ9pd6BGi93NjSix6any+v6CK+hcV3MigPiQIksKZkfbO4Rmn7OEofBkhVtmXIuCGcjI5vMjCQBcQT+CsSdP8Rmw7Wp7RVau5DbAIAPaRIA9eeTi/L69RHlTI6PT6mXDQb1zS0MD/SX3fhOYNpgAMYVgjowf8Uq39lGufRGWaeGPDTjxQAHCxeAD6RxBgGoDyGBARYoZXIEYgPwcbkMNZVmd2xsCq39KRrcgukFBmBoZTnbCvAXwCOuCdkeHL7+HMp4rK7K6SObF4zUaZmigetkwg0E4B4MfkksDMigRsICzGYaKsgOgemMJhfQuJreErgH6/4WgAoAIziGbAx7Ve5nt5QOQrM2NPfF2ICdbcY8u03foEmoZGOYlQ3jqE0iQ4bXAAwD41zM+FU5t6G/aagSwCzAcZR5rgPgAzsZawf6+wCWIW+0vUPQ+fLqktddDrkFjCE2JBxhNoUNySZc+3p6w9cDkD86PiqXkPJh81WV9KgLuKRcIN8DYB+JCBrf0HbzXiV4G4cqJY8igMQ4a1y0sXAv0xvpvvOQsRZdgHv+GQ5rsNOxD7DGaFSQpBkokQFQT9IkkhvwAY3rYT0BnMRcocTXjZERPACosCY4xgBNdLl/wJgOIJ99AlDlEdUCqNDgQeXkBMEQM1UjM85xUu8J7BvK/IBxcHXN5Bn2F9Yokin4PGaCbyAwj/lWExQkj9gOkkkRlBKvQMqfCaX9/cdk3CPpBNkm9QyI0tD7BwL312en5ezkqFxfTcp0ellevPyy3EwvyngEJvQOK2qwTjB/FxfYE9D1x3OgumGZDb0I3uN60REdgKPlUgxoqfy3ge05u8v1EHaZh2CVLpO9NbiPnwPgFLjpBivRyyI5HD60WBLed/ajcsnX5RppLbc6gHoFSfJnxRGQD8kOez9YqHZe8kFt+ocdCb/Gh6AqmrQ+GRhDLmpppbHlmchRpYmfEY/oXhfWOIdTw4om2hdJ3UBO5fb2hmA/9r4z+nBycD1WLkR1Ar7H58D+vn51WA6PDpnoAct2d2eXNvpXv/plOXz9SvMAu04tWtlR2HSdOWIuEoSPRuPYj0hoYppxL9/8+KMym6M6aqU8e++dcvdwV/72xz8mCI0/q+vr5dk77zD5NBpK+ghyOXe3KDcNOZz7eXn86IBrG8pSTCgvoVIGez7kkAA4hyxTq3hrDN/sZDmoz/5FncfoOyNAIAH3masQ6KFl3pyuMOjLf/He9AGwDUpyB+SyQmAAACAASURBVFAZSSSgRgBRCZAkxwtapjmZhMCGEnMPTTpOdlIMfc2z2EJyNBuDVIF7MM/IBFOgEnhzVPLpoSqwlZhIdb9Z+iGcaepCLiN5d0et0fynOfDYf3Lo6T9FAEenOGTOZMchfwRwVyC2EwKGGwzQeM8S3OHeTuw6VKpEIhvr0QkOkhhgzwCwWdszAgfcV2Yxed9nR9bOs6NKQt4h6ca9zQ2PHhCDaH6nJHOQJBkcdogc4akZrrfWAuc/gGAGAjXgsk4pesO03gn87Pv7cnlxyf19dTVlghpN6LXXJW9l/49jy+o57J/YGzhMlu7K8spd+fSTH5bjk9ccD/RtwRkH6Tn8gW1BAg7EBLDvsVf39x9RJ3q4slIuLyZlegt/4rYMUGU43izz+aisb+yX+QMkC5BUflM71mvLttJriPs1gkH727E4WnLD1VRuvhqVpwDtAYJoz8eKCkQAe9D7Vp+tAh5Uk9lu5HvyfXkt2Zbj57xW9JMggBaHEaVHkNxOTfW8fiUvFsmykDxz0Mc9wuqHOPvCP8xrssN47J1/3Oe9ZzbOQhCE5BY9J3wlJjnbgFdQi7VBPIa7yYWOvQxpQIIfuTLEyEu82EBhPc80oB1iUr2FaNbaH3//3vaxY2j8OW8kM2L+hc6FLYiEbrDVZUvYa5WNz3Pg3P/MfqBrmwDbC1Upz29NnBqMN6hUJSkSKMYEvyptLUHAdZWa0fkM6BlXre2MaWYQiJ8Z1Shku7pUw+s9M4HNxTH/WmcU12/EolgzAO7Pz07LV19+Xq4uLipw/3/93/9nOT07QSMF+oQff/vb5Xe++136H+enZ2x4/eUXXwiMwfkUiScAK/IfArjnsgi5nADrcrWiAReDVAbuq40PcAu/tz4vwaGocn2AROhwUDa2t8ve/j59ZpwJ4+GIMdR3vv0d9unB/aE3Ggb33fe/UVbXt1kX694HsiY1+1tBU8UckTjjGteMVVAtvq6gedoDsSVizzUwNy6gs5rOTpq3+D6vF53z8SdhBwZjqw8eqLKTgF67ejbForZ7+d/OHs4LMjHVvS7z/vGZvRAobLdbx1IswPCqFiQ2FoFOnc9zIiMARYYcObEV13Y5sW23x4/jEkkC7jI2J4DZ9o7rAvf5mW1PbTuzLdPrulWM7TMt1tXnxMZ6s53zuHi/uwzLySKvzwB98/y18Rdwr3FMid7KoNcaZBzasjRxVuj1blzbEtbNbuXzgGMbCSpcCzE59jUScZYusT/uea1nJfZ07Qt2R+wK87ADhYTVNWIkeS3AFsAvlB+ryn7aPleMcz1IMpVKDkHmUhJbMadjM8mpQSpW81V9cYLZxhXbPslr3DiG59668iQUxij2z7KMiXa3VqsQ8z04VsHr7BvYzjiuNGDs8aGPG+Pp86D/mTn+8GcYv/G/fXtQF0hUYjQqXUsyZf/G79dnZbJGWz8G3U1c8pz4efM1+oCzx87nc/XdGVMIa9V1lVzxWjVo3+IW74+GFdv3cjWP7So/I9ZPtUMpmep70Ll0oyqpiJ39bz7z67rJxI6wXy150e49S/9lO5jXh9/nveY56ezVHqmgXuuP/+Cfz12yasOxyJjXG7eB1RC3TGA4Nv7QvOA48JEU14AK9DIDTdB2ZjOEqe0w5vV5mljeTeQifcrYiup3WqzRHbxzbb1O95n+jftXU02BodXxq815WqMigfzKIKu5QHN6pKscbK8AqHhHnYAUnwGDhcaB0I1Hgw0Ywtsyubgsk8llefX6uBweHpfjkzOC+JDhoORE1ZiFMYQ8BWQWAN6vEbTf3RG7e3tjg2wsML8LMmWhF/4wuyvDFTQ6EmgvYA6gN5i6YnybtUkA/GFGqRWMCRIM0EkHKEDHhWNoViqtVrlHo0/oMIVWKz8DgecYDXdXCdyDUe3yOGlNSXIDICnWBWVgxmCIFQLIcPawbtA8EQeBGM8P5RYM7iidwb2YpU6m9dKcSQQ1vlJzWq4/6EWFoVC5p2SBuC7cpIJAnYILANIwDC7fASPEh0Ju6IFKBQTQSFBsrq+XbYB4SJBEhQQONmT2JKFxy4WMgw7gN6URDMIgYRDyN9SGe0AZmTqnv3j1Svq5S8uh9y+wXUZGzizXEkpMwXREwmRtrXO/APc55rcyWBgzgpNkfjX2F8aG5WdR1kq5EAdcIQGBdY4qgJvrKyZjIKeCeQPgIxAIcwImsprF4tAHC5ka+5Q6QiJIiSI5/poHzBea6XK9DAbl9h7JIpTUqmEtym0pOYVxBATGQ3BQlgGawsmHcxLMJIwNtcuiabQbQJPtNhxyzYNxfz6Z8D1kAJH9vMTqDWnnRXCPCoM5GEjIEs/U72EuyRUyhvYfcz4B3qMSgFIsIaXF3hOY+8k5Ne4vLk7L+flJubg4K2CrbmyuUcoJIA8SKagyuLq8pvwRoW4yFtX4Sdp+clawN9wckUwVO4hurETnxElHAVxqQiajLDuoPaqKCzEUeKCAvWap2zCxdDIWsQRyQz+DNMl5zY4RWeJJPsDnS/+cyY6Mv86OUTtQG9vCz1N/xwRx6GcanU6MEOWObcsFfFvODNdwEyU7XviZ2aB0TKNHBewD5g7zj3sACw7rBwGyZbZchgdAHuuD0ktRrcRmlrc35fQYkmln3BOoQNncgLTFcnn16lU5ev06kqwAolQFoaSjkmY8e1Cl8yCZKdwIbABs5cPdAyt+/sF/+A/LeG2V9nt7d4d76ft/8f3y6OARqz2YKLu8IrMXlR8Hjx/TZp6dX5a7uwcmJ7CXV8frHDdJYOm4XYb8SzQNg91nYIC15rl2U4awd7R5ZOK50TDm0SBSY5q7mRKet2rUp0DIc421nwGXjh8SPF/L6BmwaMC9zgbspcGy2EV1XUbFBuyrKgeWQrNTZ4MTSbBvOlvu1HCbTZ0EuPHMiACYvgUDeYDs0ipnYBnVLU7IYo/KaW5MW7LZUoDAJtGce1VOYf5oS0uUJUekV2VMsmxH+HFtr8j3wvtxLZx1+NrOLe1qYszZuXViIoM22fG2o4zfOwDx3KhtfbeSIjNt7NjaH3PQ1nd07XtmsC/fKz/PJUopQAizJsZf/Mnrhn4AfKP4vVsZA2TFneteFUgSnAdwf3VFGSkA91gDBu7NVuLmjbGkBq79RWdll1C9cFP+9pMfsO8JpA3FQlor85l69UAqA+YMFZcgKeD8e/z4Sdnf3eOZOYEU4+S43NxOy9rGVhmtbpaHh2HZ3HpcynzEs7Sb2pE/zLUQGaSM0dRqKpNm/NrECMuxQ5uPFSbC8u9ycB85N/qODMAjkCZw32DsDiDQ2Q+REIkjrlYg0U6HnVHSRRFETuwapInf1F4+nRgo5pZl/pn1BnnJxMbLzHv7h1yzKdjTPWoAs+4rz7SQcKlzEGAeoSWc/T3mO21qasoYjIw6zjWAxufjGQzzWAPea70fH4nVVPcCE5aduK/+6jd+wefoV8CFVJl86/APw546DqWfQ0A0pJYMsKa9mUGZvH8rmIP+L0mnlvYl9OP9KJQHDaCsBsuUU4tq2gzypiSEbb1tpu+lAvo1UdOGMd9vQHN1HTBp03tGngMppl5+0Pnhym7sbwD3J0dH5csvPy/T68vy9MkT2oN/+S//tBwdvSpltFJWHu7L848/Lt/7vd8juIbq5s9+9ln55S9/SZIVq/TcgDcAPVWJR2N59viCnyyJTMvj2BbbbntMqt+YYl34PPBFQM5hBatlDmawcfMyWlsvO/v7JCgsRzL7vWfvlQ+fPycwjiTk/B7A3owA/+bOHvt4Me6j/9007jPoQT+ht/fynMnQCdjPuEUfw8iLvLM3e2cWbUY4QgZPK7NZgXKt8/L5r3XpBpXzshyJ83zWiTWru8g+9N+3C/0cGfjyNfpnaL6WcoOJKOm1n/ZABgM9jB5bnmtxQU2N1pN9OFw79xli8qJu4ohJAhGqIHO2UUwgt6BE4H230tb3EihQs2W95t6cs/rbJJkTW9eSW92xzhJJNdUvjCuS2zVZsCDJsXjeWgIon3kd6ZsFIF53bj12ba3UsU922LlluCC0S8GMtua3NdX7wGW7b+Ei2MuW0wUxKcsI2xfC9TMTnjjDMkiK0QcvlBIwXki4K7ZTklMyWMLySKilSoR6vMHO6bWRTKrrrb8ye1WeJuJEnJJB074N4JWiilBfdu2EfD3cpxjo9CsCI3ES0/uNlZLuRRg9zdp7UuKoJ+XkuIn3FnbaNs1xTseX6iXLAwzo2I0MoHtOs+9saVnHuNnmmJFP3CjWVAau/bx9H7+/5n3PtnP5nvK92M9r6zzsCUsd5XPDb6qJW+O6UeIhU5ZY+a4m89yGKoClFat/mKVJ39iwtU5KR4h75iRf0MB9n3hgu9sqG4Sz2HcwRtzde66aSJbqn/+zfzZ34KEJy6UV2kBd8CQMFXFzg99d/VWC3nFQ9eH4Br5Ir7vzJ2UNa6fueEHH/jlwyAdZ+pneInaQckjpT35dB7w3+16bT4snAJ2l1qiAC5IMQOn1Oqjm1+GA5mwmDywzqgLw0qEY5dJkVsMpQvA/L9PbWbm6gtzJVTk5hXzOWXn58rC8en1Yzs4mZOUTPFWKNR4QTl6RzvF4RMYVtHd3NrfK9tZmWYee/WjIow1MTRjssZsaMmqCIRZoao1IPDsAVWj6KmDB93fl6hpM8ZtyO5MOvqRdxACFE0XHDc5UlC1ZJw3XBdijvwLu3XCEOugzJCWCuRhgEH4vkB4AhMqE6FRbQyuSQFqKTYcNGv5IYqxT91lyPWCkXl5e1E7UarwKGRgYIDELyX5y014y6zTXuFeW0qDTejRsEUCh4Mtd18HYxrPD0RzjeqhkgGZkaB7q2Yd6nmU04AXjVgEtEiRg0rtRBwJ/PCt0KaH3z+Z29w/l5WsB91grYP7jD8DrWsXChobSZY86BTJWCNajwgEgHxzmAOwpkYPeAZgPs4p4jcauZrNlMpEj8YGSWSRWoFE5GpTryws2kXK1CQ5bHVxgK48oHwM2DewMgG5KgRy+JlDOtTAacZzxDI3hv0QAFJ+LDXx9g4ZWKwIb6AzIYHv9IbClpMnySpleXdWkCJg7KnsSU4COirw6fj8cj8ToQRUHkhkoDURTPABlAOE4fzTndCUxd1AGublRw2QwDtDAC5UYkMxZXdsgSLOzu0fde88vD6bZbbmFFNXpaXm4m5azs2PuJwBAkMxZWxNQhrUGO4NkgpJWSKppTpHcQ2IG9gJ2g2x+NskZMWGmfadnw3gTCEkVD3oeAJTaV3J8JB/Ukjat5JySkikZUIOB7CiZaRJNCLMj0RwHnqAB4BbqsPuQz/9mU70ItO8AKg7KmBTVc3fBoQYG6mAM0lCMSbt+dV+4PmBHaaMjkYffMpkZ8i9u4sxmw9BWjAB0uCI9ejXfKkqOhRY9Qe3Qy0ewjH2HNSMgX/0jxqM1nic3UwS5kKmCFIYSdEhIgUE7OT8rMyQ3mSyA3YIklc5oJApIzFxZKnf3cKqn3FPLCPJnD2VttFY+/ta3y0ff+rgMx6vljr0lhgyAf/w3Py7Pv/lheeedd1ix9NWXX7Jp+sGjR+XpwRM6J6eTi3J/v1y2weiFHZvJplPXnkcRpGawVt1wEAqcCNLiXCErGmuyqzVqQNRJEIy3HRc7gHZy0ZNFTp5AHzmVjbHOoLBKmEVwgKokMznT3HOPhGSJmQVMVMk86IwC2xZJUCrqqKcAm2YCFg+dRp6PEZzCjkDmCPdwcHBQ1tbXuGc7mq8GjcMOWX9TVS3SszczCevLY+DPoUMdAZFk5FRphp9Tsm2pcP417mapaI1bus+BBPdquBF+LXuSzOesEoE9QiDnngtmo2hPRF+AcKDNnLIz7vv2a339DKbjdyvNH5XnFs9ip92BXwaL+s/VXzMONjLQwq/Rm6EH2mttKIFk+5ZtEpNKtC/6Iz6JenRg/2EvaO1qv2JO0OwNsmo4I7DXcSZg7BzQ0jcNwB5nDb9mGkdpgYcHnNMX5ZO/+2G5vbli83W8ZgBt+gfodEoqC/eBhC+kdfD+R/sHlJsAWWByflouriaUzAA4BqkcAPc7u0/LygqadAswXDRWnts37HHlpyWQPwUs+fU5EMZz9a/l7/N5kb+GfMcithjXTIxlPY9inXNtxbrn62JcHeDRDgc5IwdV1vrPQSrXWMA6ld2bmOG4PvwP+5+uwsz3pOTcm+CB/VX5VVp/uboxn33dtdg94/g7g1omSPWTCQHc34csUVvDsQa7FCit8VjnyCOxfUmCt/wCV+14z9b9kcCDPJ5+XZasEQAA3w1/lcITD8Gs0wjiDM7Wu8vj0CI8kY500LuCmkkxnAuWewoAhmsizbGOEvmh9C8TUJNtloGKHGw3YGHB/CS/k2dXkAi4ugIkNbErr/8MatC/9doNvWCcR0eHr8vXX37BOO3JwWP6An/+Z/+qHB29JnA/n92W958/L9/9vd8lMI7K5i8+/3X5yd/9JIB7VEiLrMBbgdwXK8NF+lEl7pD+sKqP0ajeieYmreC5tSyF2ZMmKmCsIN0FwhLOO1nQiNsGwzJCteIGYlXJFXz742+X9997v9xOpzRSlFp7KJTn29zeK/PlAf3gDJDRZ4iEgwES7eGw1wtAfNncPrjTgJ5ms/oIbIC3C4C20L+rZ0lNoEV1n/fzG7YmGiubTNOIiglQ/g17K9uJRfuuv0/xfV3DHcPdxqOzpyPZ7Lmr2YR4UWYCm+zj9UybS0KjfDHE8JSWi7Nffoh6X9lRr/UmqXqgzqQyls1QsYJOc+TPVEzcBXJNoPBz6bU1E60fpyQl/aU0NnkVVHC+0UQreI89Tru+ALjv7/F2+a5kZF4nOke6lQF5ynxNfxxNWQYsE3Cv66oPiCXeYDfNPsYez2D7YvuuPnjYy5Q3Rm+waO6J12c5lQziMs50rxYTF6LCoBu7WZtdY+IzmyoDbEobuzrNVY5NvRY767f63ZIDo88HQitJbJZgEgky+wbZD+AceB84UUOiqda37wHkHVy7JpJjbbKHIqsuUaXZ/L66BJONyuOhBGBb4wbtW6yTV0P4G5zo7jrIfoXjrrzOdP9NpSD7Mv2qaNs1xWOuGG4xQQaffWbmn+X96t/jWv655/zNdS4ymqtW/fn5Gr5OPxbJZ6rfZ+C8gvwxbjYFnb3lpGamlIQty7aEUswDVOo33KnOYe0NgBgSSiEiSjtZ6mpjJU5adUkmDCz9z7//+3MNkFjJVeMdQFrSspZj0RzQPMD9YCcbjHyY2ABw8QTjPmcX9QGOjGzR6zHR5s9ZMzusCZ2vXyYL1redejvdae2XnIBIepWaZBw20k5ui0AZZAL1cDg77Hpn5QKoCbkdGgJniAg+q+oA7AOAsJCDgRwO/0Ia5wYs6xmlYM4nV+XiAo0UJtR2J0MZZSVgwlB7F8ZHZSbwbsDQhDQLGBY7W1v8u7u9TfAeoBTkWwCYkh1/D32zablGg9lbSekQ+IPuPRuYIkBUVgi/x2vB9EIjWwH3AuqdQVI1gKU0NGbUiixL1C5nqVOwDAR6CfhyswmtQ7E78D8u1tATpnOpNHFdKmYC0dkkc3zA5rvQ/t9eXytrAIULGqFeUb8NutMAyVmChcZu7A0A9uhqgGmQGtCKAXuewBkTIuNoCKXkBMYGIN1WVDjg9zjA8E4A9jfXN2SUX19K+gafB8BOUitqhAmAFtcBwAeGLRoVo2ExtOZwLfwBu5UAyuYmGfJg3aLBLEBEAOKU86EG+6AM0AdhNC539/Nyh/I3zwvul2OsgwQBErW1h9KWY5fvaBSLw2Fja7M2msHz14Y0cVhiTuHsr46HZQ2JkaV5WRuPKM0EBrGdd1YURLIGnymJoCs2GoYUCAAtN70lCxzBK4DnYBtxjZYlrnewgvF8K6NxNPEEez9KzGGnAEgHmAWmIbJTYCm6caTlO5w5p/1iJYEqUihZBfD+7qHchn49WMoAy2GrqM0NCRUcvHOwnNEZfcr3AaBHRYFlcR4/PihPnz5jaTLWM5Mo0BG8viyXZyfl8vSkzO9v2UvCYODyEjqqq2oGyTdLD0EiCc4fqhhwoJ5NJuXk7LzcPwCYB/tAkhNY8wBcMfYGJMWQQv+Aex50fFY3j+VaaDp0XNNMtqi6wNVEuXTVzqAtsgCtVN4ZWW4bajs8QWpKSeAAVGzHeywBOxf5XOk7HDlQlrlpOpntd10Wr5IYPntafwoBv1FCTTvSdd4wJt47DmgVaCh28FmCr3KADx1sHMh0eMI+0ZmP8mqNU1RrsX8Cejuo1BRBqcEz2E1UnqB6h3srgHt8NGSqKI+yVMrXL16UwXhQRqsjnguQl4L9Jsv7vpRvvPe8fPzRtwjk44wBmLyxvcO9gma02PdI9OL+0B8ETcO3NtdZPYR1jr+wLT4PkQyQDdKTkFUb2uoCeJerDE0UJCshFo5eBj4MXrFc9v6eYCj+5sAPr4HdxBj3nU7PkddJdrx9dmvutQYwJLhfNRoOgkIQCXBesAeHJQOwp5gwsOCwY8u0Lih7scLkNuw47tXSSLQhJDO0MmffJ8cgJM1gizGnPKPZBFv9KvzHQJOfZ8ZzX4PvcSIgT4BKSWkGEKEtzLOMsk8KMGpQkXwe2UWNL5uar65Wxr2Dufx+s3K0P3Sn2Vm2E55Bft8v55B6tvGESVaAe58grEgKORCtoXbS78w+pz+/OYwpGKfkWfgn9v1CaRg22p+r1+gKZPSwSXDzJOk/oDIjpE7k/yCZJoBL/SlWebZjf+IMx2uRZLHevySKckCGZokIbDGGSNBelL/76d8QuMc8sApjDu3gZckdDpBYviura0g0qmZ1f09SOfgMNKK8up7QbxuxDwt66IzK/t6zsoQG65RmeROkyePWeWaXH6eeJdnWL3qf3s82373paIG3Y4l+sMz8WPrTBzzymmr7nnBy3Q9cC7gH7n0t0AyAtDNmMbtbaW0FppSCyvrV0ScoDgERPRIr0vfX2Kddxl4uybb/7DMkB8PeU3nPeg/x/itwH6zAlAir6xj3moB7jYPT0xHc9xJodW4XAfexzzvncJor2/NFa8Lscttw71fKbya71JcF8lr0tRf5CTW4tRRDyE/JxnPUYm10GcX1GI8ksHw/rReRr1RtKrKZrqFSfIODzUbRzyDbW3uS951IL455cTsei+zf5Pn2zxEw4lqUw0PlDe34cjk6fFVevXhRrq4mlFkEgeov//L7JMYsDVfK/OGuPH3vvfLd73237O3uMaH44uWL8uMf/Ug+fEhkEhAjsKznEClthfEEfY9ITsKe4a+xgbxuvWazpj2e3Um2O8aSqlBkxWXoU8MfUZ+t1bK9pWbvH3/z4/Luu++yehb+DvfKMppv75Wtnf3yALnK2JP2rzjBEct7DOnbOemU1kCza0HQqEBnWIi0j7tW6M3vhGdEaislz2xbMljlHilx9PBiKvqoCHbbz7FJ+4Bt3gf1bkIWoz334rv2nrNvbn8s29bO+quXaQA491/bUF0bHd9xHSV7YhDOQJbw+bDHblQL0pRJF0nzP8cBurwY9zpaJGWXm6zbNtZEQgXvE1CUEtbtNhtp1Z/jd7TYZwESn4H7VAlZ11htzh5X7YHNbQDjtEm/p/1JoL2v2Z8vX2MRcO9ztY2jpVFrp3PGKfC9QRgiRgLJXvSeS+QMn1dZBgT34USe8BclojPJRP3AXCWqaibErrnpdbZ/+Rkz8G1AExglE7RvqZQx1ia729V4l8+pRt8iFSlu9HjWSpmQr1uUnG62w8lljb4+NwhMkaDl/Sc5HttNyyUarOUFEihcz4hYu5T8i8mtCSMD5kG+y8smx+b9SgGfn/0YSuvE52L4bZHE8DwTP1qU2Og1pPVac6zgcyLbxD7w77m2/ckJH69vj5+qLpqUKe7PZ38G8D0vtj+LkgmuEus/V7UjMtCdqqfsF+N1mudIvIVtsYSmiVEmcBO3ipitnqPoaxkJE/VDFQ5q/47PR/Jg2Mx/8j/8jwHch96iSz56JY75IfoOdLbciw6VNwxvzqyGY8zJqiWGZrq0w6xzOqQFTvg9FjRD42yb61rXC1rcZfMW10/v90B5A9otrrGl6qEik6VrunRecjnuMg1QQACYG4NI1kIACBYZJDAA0NzeCaTHv7MZFqBcPrI/KPMAEH1GGR02KL2CLvg1v57egpUL6RUwIQDSASAGAxiNazfImNvb2Sm7u2j6o07NbEo0HBCYxnvARIdGIow2yhkF1EMXH0C+ZBhmdwClqbCtxk8S7aDraQeWWUD+BOwWgxv4mRr8Auim0SUIJLYEPp8sZpZPAhSKKoZgvoAlDmCazGw8Fw6BaCxqOSMZW60Q/IP5WB0OyubqmME1nhPPhUBWzH81WIKkjQJiBQwYK/wc48TSdwJIIwLc1H8P/XwA6BhvAvqQweDrxaaDM4zrQfIHDu7V5WUFo+H8wvnEH2eO8RkApsGshlN9cXlBdqP05m5qphmHHwB9APtIsuB+UQFg3Uvcw2CEpMNKuZzeEmDGemL1Q1QHaA9Ek2Tq8ElmA/cIgBjXlI7/uFYbALQH65/SQwGui61eyLZfRUPZZTD99ijzgjF002UAyZaAYkkdO8ejXwMqN+T8I1jjuITzrnJKJczIwkdJHtbf/T0lbNCsWHMHdrIOcFQcgC2PuYVW/cnJMTcmgTc0LI4EBp6fh/8Q4Ae+hvQA2JIAwEq5uZ+Xq7v7cnlzX64jaYZ5wP5D41uMLfoM3Exx/2BEAxAflm001EJjXDa/XSLT9umTp0oaYB1jbQMYv7ku1xdnZQppHDzTbMbPxz5CImw8HpbNjXVKXwEownp9/foVKytQIrwyHLIq4/TkrFxN8X5IJigpNh5BVkoAPRpDw0RhbmEroJWOvYn7QRDGZCTWQTQnY7BMsFgJNIGb2p/WVlV402wow9LENuL5kLPQYbBlyS2L1hwkSJH4THnbvw76Mjjw5meGA+9gOjWM7h682L4NNG9nZwUcKAAAIABJREFUmA6MCgKwWqElqBu4LPuk94WmpEvKe0wfnXfBCF8WWwz9J5iQZMPmuwJWsxynbiCAy0t3XxUr1Bkfjsrm1lZ5cnBAe3MPubSonIBOPWw79tavfv2rsrWzXXb396jtjQog2BPsndXxWnn3ybuU7wC4DIkxrF3sWQRvBOMDECDOFWXo3POszoCsAM4sORhqMivtVTimYt5L/gz2b31toybw3B/AWuE+yx3oe4ztxFimxeNlYCeD0xg1l1sHVBcgihv/KlGuJJYY6jpb3UTWUndp7oP1xRYt8RwCktRLwM6hghKdNthzSiwrgYLXIABStUuAziFJQsfQkmiRRKUNjHXlhAL7b6DJF4OOBsxbZ9uOLWUeglHDMQwdeq1QJTJ5dkefEkvpcE5jn3Bs+XCRJKcDKqkcvz47qa4OcDCYgXv4Lb637DA7kOs7zZzPvmxHSuYFDlNdP/uReF/+un1mqpKsTcgSOMD3dfsW5CAxz7l/7jWJQdH9O/kHhnvcB9n38oOQeMN6MXBvqaytrU2ecwR+0bwuMwEDGGTQ9ABWPSqosL6vy88++zHBd55Vg7F0QOdiJq+vj8v0Br4AKqjumJTd331UNlZxhgDoKmTcX15Nymh1oywvQ5JvVHZ30fh8udz35AWy756D/c5+DYZy9ukruJic9E5gw2XaBe7zNT2fOenJnwVwr8+yd9c+xIGnE3l4D858VUO0eeca59IMEDWkKewPwd9w8jafRZEt0rkWQK7yHE1GMzO2+6xIPkOwl+v5kt7br17xnsTz9M85r/Ec3PpnFbiPYNC6/mk65KlnJC1+maV2GujTziTK86S6B8+VPzufzfnzsh3oz7UZ9/31Bl8Qf/SMtq9KmuR5yXs234/fK3CmzVH/9f37fOOZ4K9EsibbsQxe5Bg4f01yFmQe7tVjBL/zfAr0UEI7j48bv6phdSQVLX3JZukhaxiJFpFmULE3KoeHLymXAzmtzU1UR03LD/7635aXr16WMkTTxofy9OnT8p3f+e3yaP8R45bT4+Pyb//6r7gnUMmDyjJL8NS+L65mo58oCTasVzNsDczhORTHKc5gXHt3V5vRtrmTT6PVpOBQlRGSJ4UMJsgve3v7ZWN9szx7+qy8+867PLvReBtjiCoiVrPuHZT5kuT/RFqLCtEAj7xWKJWZkq38OpIoAvgDtHeFSoy91oexh2zUItHVMLS6Lp0U8lsN9NpW1LVu+5Euy/X3lqTZon2U94398syZqesxJ/BsPxO6RxsTCgudNZxsHBNOca+dM2sB2abaIyeAQiYn20vJMjXgKpia0bcpGMqxPnw9scIbZpMTMfqxWbqNke7nqfJuNTfSbFvnjKqdCGP26zjJR/FaMdDQh++dJPDaU8ythUI/LpEr8ljnuWwAckol5HWaGPdvs7uLgPs31mC8yJJYIK7hfoHFALAHcI/KHErlJt3xnHypoGKA9PaTDFZmsoirbkgERR/A21tWIyKWN7Br39r2IvsXPL8DLLa8nKrQW4WCgeEarznBHjZAvnQkXJE4oB0GMBqEXJN3kzxZRLx1p/L9bkLVWZFaXIvm1TiiVmkSBA8CqtdI3ud19uls1M3X7kPsZv7KtjSfj/5aPbjE6Pa9Ofnh8XASWuMdzaPrmjMBVx6GCZnZb9G9ypYbM/Ac4jf9JA9jopQM6pM18nuz3fD4VFCeP+ieo/5dfU2PvZ8TAX7+/B5cMicT8H2L/7tkkK7t6PY1yGPN+MjrJnqces33/d10JGi954qMBPTz0f+n3/+n87xJ/HB+gDyw/cXhD8oP4ZvuHi56ZTV+AdJ3rlcBEZll/7+VLaWMr0EkXrQdLM24xufpQytbqw+SZOZDO3R0Ud6/rK02vEu4KjyloNnGD4OMgMtyKzJsWFvaeTRMSbtc4L1BfP1LEIRaB7iWWAjSulU3Z4L3AOunU4K4Z+fn/AswEQEitdqp0St9bxhMyCysE/BUw02AdwAFAN7LkISsSbDK8GYC80RG4DDic6dlBl176CjPbsWWcPO9eL4gNTETD0ABhhUAEUM26H+vqUGsnV/oxoMJpjEIuZ1gRdEo3wO4nPIgwRjj/pGIgPQAOz+TIeL+Aio7EqCkIG9jdVy2KS+DMVFJOTYM9ccxHgBVi6oK0EUdhwmape7uqj+AwQ0ZJIEiTGaAIU9Q/ZqAMOYXYKga84YsS0iqUJeegLIbs6hRHliQliYxmx3zhdcCKGZS5hoyG0jGNJmJk9PTcnp6SqAdz7G9s1MZOGCjq+nTXZlcXpVp0u7H+JGJGfdBJ3iItSXWJT5XunZqmgnmKINg6PNDDgdM+mBqWkoJ10Qz1bXhSlkfj8qTx49Z5YHPwXqk7MwNEghIDF2WySX0sVElYrmMaMqHZs0jHOJrZO9CuobsCZLkNPa4DuYU4CUSFAC2KmgfzUUA3mPdIEGDxEYFXGjfQxuUh7WYsTA3WI9Yl0iYDEar5fL2vrw+uygvTwB4TsvRyRn3F57p/fe/QbD11evX5ejomGx77FPolAO4x/oEeDpYGZbdvf3y7MmzxNACu7eUW9zb5LTM76b8HsmSjbV17YPZHdn2W1sbTHvdP8CJQhJnUra2N8ve/h73CUB79Lu4vkZguCx5qXuDw2r8g72gChmVJaPpHZo3oxIHFRyYY4JiAW6pGsFSG+MyBIN7Lj1T9n0N+yXHRwCVNJ+rS8/rgY+otR6GuSZVeyA/Vb6a8/7vG/z3g4t60AXb3k5BPgBt8/nekGhp50AfNJftw/hr/XSlRuyc1GA0JS98zthBxxhU6bQkzaAxhH1Vgs9jWs+ccJD8+WrSVMr25nb54Bsf0IYrEaUKGuzNd957j3Pyyd99ysD2nXffZbINDc7hgEPqhQnCG0hkRWNdVBmtqmE31jfsDGwHbChsqxKLavqEz0NSB3I9DnjtaGNP4zXUnlwaiI13/1D29h5RCkz2K+JlJgRkM3O/DOpEhs49xo+Me5YZqgqHjns43rRd0TBVsghNbo8MycxmiiBRyXXIrKmyQvF7a0xfHS2C+2iCp3XOM5h7SQ268ddVTIolKT5X7TvslxLHAmfUI0QVTgRtyDAU7a8FGvMyCKfZQawlx5D9JoTU0+oVAIQUunwiPAvlF4LdqLNYv2ViPAH3GFetuwRszuGU62xDo24ljlT1gHONayHWKs4kf++ACvvNjHsD+d6DDvZwD9kprqArg3yNo/cAn6eyXbUGPYdypltVY2YZyY9tjH8lwZr8Da7p++v4p7G2PK72h+20Owhl8p4grs5knpHhA3oN4ZzEWOLMGw5WqXGP96FiDmcpxwwJ5wwypXtengOgwjqBdvN1+cUvPiU4j8oaXA/kDcjOgMiwu7tdJhfn9M+W5vdlNFotO9t7ZUTZv2VVyjzclsnleVlaHpb7B5SYo4HtszKboWF1t4K2+cBNKsLjVG10AnHf+J0BsB6ow3kNdk0/4PG+6gcxAORUzfp2aaMcAHav0/pn0T936XeSBrCdyGxWX6OeMwnk47pL0gt1jSS2ngHzPC7VzsQZ6j2T2fZt/zRbks+wfD62eWinmCV6HGf8fcB9jdHM1HdstgA8NCkq6+t7nfge8/3l+cXXTmD6bFYcJB8i2w/Oc8QSOvsaw+1t57796jxW9vtY45FAGI+N5zgDOXU80rqV/JgZ9+7/05KbtgldX6PFo/SP0trIzPQcuPNccjP3sA28ZgBLqqhVNTXvHefJ8rJIR+MR9e1vplfl9OS4bKyvkXn/Nz/6d2TcI3OHc//ps3fKt77zbTauxvfn52flL//yL+jjIRaCLYHNqT3bvO6DPAbg3vvQNtHr32COn8G9qvyvx0njjmpanIfqLYUVTKkKJNNRDba6RonJ7a0d9ml7evC0bKxvBEilXmGbm1tl7xGA+2EF7hcBNvi8DnBvBj3jj2TfaJveXPh9n1QubZKsie/r/EciVoC9YDWPUX9PBNYsUJcT2/7trqe3o/kZs8nVYXmd++u8X/0c/pnns/O5TpT27Lji4IapGMTO+5PPKhI8CQm+T+NKXGNvkFWaLIoldvvncwyTfDOQYngfJhIZ4ezD6WGz4+HkR7QkQJ6XoByk6QxIknGDSwkNl+pl/fMv28N8NjlZtMiO5+d8O3Cvz3XCY5Ht0meHYkXcyFuTR5UcIZMr4oaqNIEjWa7Xa6POXUhqZQDUNpi+8d2dyH9RKcs9GDYYNg9Yjv8uLQ/K1taOsIXRqCb9XHHr8bP/KL8f/ji07kMBIyWdnDzEPdDWmhluGbB4ZlxX/rBIjD6DvE49R9XO5X3eIRZj3Cwt3sae7/f+r30wRUJsUimBCXpdRnI871crA+R9WVd3nT/9pMWRzV7UeCWkjDKr3BUQzYZo/8gn0VknYpbWnc2jz3CqjYRcZ1UwYJyquAF/vR41Z02xROOvSg7HSVxPUdHm+/ZzL5of4g7c+yJn+T0ZsPf7+2B9Hs/8WdkHyPs6+y2duehVZOXP9nWdJOG8RjXRb8LX83N01sKCpN/S//a//K9z35yDJQcwmsCu45wPjI6xj/xPlyUVgVRmRBNID8NriD4A8gqSR463O4m9Q6wfHLhULIB6G1bZ6coX7WD3/WPRE+ZyV5a4mJkW9+qDWYe4G12J1SeN7dChivtzEoJBJBkJzlG1MmnR+byZdbAIgAavXdvHjhA1ru/u1MAWmdHzi3I+AVseoC8AQJUQ6XMLgQYAwQQVoxxxc2uTDhHB0tWxAr0hmntKFmYdIPv6atkEQ3c8ZCNbBKjzBzBwH8ocQAaZeTCAqRRoCT1wJX+Dezs/Pw/DAo14aICvkh3tpqc4pLNDiHu8gWb4ACWRO5RogdNKsH19ndcSkHvDMcD6AMgE8JVgLoClkP+Brj9Y99A7ZRNHJlYkEcMqCOrno6oAbO1rjs3O9k4BMw7jc3iIngKnBI0N4igDJiYzAfarS84NWOqQKgHrFAYSABjnKwAfAE1MNrBRoZyA8XBMOQT8nIDAUuGzs38AGCtxDYyVm8BAggGAAF736NEjJhhwDWn/3zNTTimV09NoAiXZGYAvYn/rsMFYSD9eOmFiZcqYYmywcgDIYW7wbHDusS4wHzJwIekwHJSdjfWyu7lFpjgGB/cOSSJKJoUfAXY9m9He3JQ1NExG886ixniS7RmUMTrSQyKGTbd0uJK5M5uV4+Nj3svO7jbZ5PidZACuOd80kACjwwnBPpYNk7QGZJDwL8BHJETc64BVKOvrTIxtbu+Uw8lV+dXXh+UXn78oRyfn5ej0lPJEGKsPPviQ++vVy9csNYYDgnlFQ1qU+EJ2BPeA58Daffb0Ha4TzA3uGawmSOXcAES5hxY9dJBRATKnxA2Ama3NjbK5uc59dXsLPVCwKe/Lzu4WkzQYw7PT83J6NinX17flZnpfJhNU3txysyMYcqNMHp5C9cSYmxcyHDAW0t2vecmaAWeSb31Dz8OkFtidTRbESSz2P0jAnw8Z6lbWUnQ5MyJVNQ08rh8uoZbQzIdUx5nusRhs0/O/eq+C5H4QorMqmgp3Mv2pxC6VMephFVwuug+fF2bFeRwqoOMG35YAcVa5BnVxHiZHhYlSO0J8fbhnljWAvusSekmsl+fPn5e1zQ2xY9CTpMy5nx49fkyb8vLVK1VabW7ynME+xByCpf/iq6/K119/RfsFW0pd/eGIvSdwBuDZ0GQaRgI2RcleJUkJtrhxIpqas/pGtgBAL95DMH2+VM7O9JlPnjzl53ANhVMIZjCB8ZQIyg5z9kOQXJO9byAtxrnKdgXdRP10wPqTViXvC+uNYIDOZcyT7i+SRXZcYn3xHA+bAcmwqHfjvsV4ouKHcjchPeNyxTiaFUEGuwRfyQFWAy461QFs22kTcN+SFUM0/2Piwz0gggXP9+H8CUZZ3CNsK19r+QWz7SNZj/Uh7W1LNUnegdVWmfFmBhCkHYIpmX1As5sMWON3sMkuh7ZT7fXBPiJJhxNj4mc2cO8z3M/EYJSVMC2R4Nfg+v7s7Hf6Hrv+ZwukfV9Y7FX+JiT7FCQ44teYZEc9BzNZCsNBsNauE0Raj2JaN6kM+THTsrIyoo2Hz4E+NTrn5ffRBLqpVQXuVwoKuJnGmKNiblK+/OrnZTaTbJ6CKLZUpr+DpBvY9DfTSyIla2OQElSFB5sCIG99Y8wE8f18qVxdo/JqVJ4+eY7VSjk927QOIBcBcZN90fqmm/ob9m5dpwnUMFBi0EGbvztz9duoUHEQZBlK74u8nhwb9O2H57KCDrHm+fOIQEW2WWbVWQadfE3aoaRv3mVt6nc+g/I5EYatPl9d4+lxfb9s0hfxVbWvqVrMr/Oz18AwDR+ThE5MwMmNyp0s1+OxZrVv1riPe8rJhkWs37cB935+j18exzwmed/WwDTmOZ/jjANifRm4b8QA3Ww/9szrzWdKm/dmi97mUywKyv1aNHevSYAA1MllSuzu/Mx5RZPkk4B7XNMAt5/DiRv7qgaq+By0B+p9RlsYVWL8HfrSLIOAhKb2S5TOvJ/dlBcvv2Jsdn52Uj777KflfHJWllH9M3sojw8OyrcJ3O9zvU8m5+X/++u/4tkN1j77dMAPZ+LEQKVIPJQjwH0kgAT37ASo41KPv1i1IowgtjLYK79PcgKIOVZRNUtilSrUcL6iAhQVANvbOwTvH+/vl52dXVYD8n1L6K+zUx49eUrSChj3Zvrn/eF7qYliGc9qe/Pe4tdBQHljL/cAE/++/2//HMr7r36WDShuI9k//t6piZRAMErQbOWbIH5/n/k+bDO6+EnbQ3kvZZuX/QwzxT2WXIf2x3ugVX6NQWo+F5JMTJQEqQ6gIM4ms4XjebPfV7XGY7935rAOdPT3k8FNFrFrz+tvk1RO/7z3JfvAfT5zskRiZ64TTt5JiJipm21WuPV5vPv2T1VdZkenpEeHFd6SE3l++3aYUkUGeKPnZH99V9JpVHbCRoGUCClhxMm4pvstsQde1T5Xcqaeo3GOWVqnD076c4GZgEg0mVzSX8c+BxkPVfp+DWJmg+8C7SXjzbMyNQzlmZlkW2hfqWLRVAawFg34m2yCMW/JRPliPofzvsmxZB5b+tahFuHX9OfU6znbCfud3As9H9kYYQbr37Z38xm46Dzs+zOugDJwj9+bBd9/f02MRLLDsWgfEM9geD537ZfjM/QaJwNa4he/A94ETAtrSlr/7n1hn9gVd5IolmpJ9tP1e45l9DrKvoXtGJ7PMndZnaNv87hOejbNc1ev26v6q3YjVXE4ee05MHBv1j0rdyKhm5NhfR/J1/G4e4zzelr6oz/4w3n/hf1FkzeiGxj2Jz0/iAPZDJp3kvg8qJLBjUwW4eb8dQKB6uapUHZkTm3HDNxHksBZaN2nT+4aY4fJD0A/MbU42WxIYicG531rhOdO3O3wtxSOPoPhPbNPwSyJ4EwbXn/tRFgORNeSdEknqMngf7A3pEuNxS8GPqQz8PdickmgnN9fXlIm5a4eAgorcU+eSwCyBG/JrjQTGY7RVnm0v1v2d8F6kC4+NMzBCEajIEjnQF8VhxnGAg1Kx9Qxl9QSwFE4YmCFw1BbP94NHRHQUoIjWN9splcAWk/L2flZOTo6InCIoFQLthBMB5ubOvOQygHQwQa3cmwxfgA/cQ187u30mmXi0IRWI1xp+pvxqP4KkKgJORtKz6ish2zFYKEDPMdBSj16jBWbqC4RXL+8wHifiT3L5qBqOouGq7gPsa/V3AkAmDWbca8ATwEag51HjcFwQGHMlHWXs475pdxMr/QUqxZOOAA63DPuEa8hsx3JnIsLsbipw1vK7t4uy2gzCEIgPjS0wN7l/uKSVwWG7n+F84eEC16vxtXSf8YXaPy2v7NDbXt8Df+XevRX17Wp8B0AavZlQDZ+uXz40UcEkKGPDRY4QGcko8jCCqAOchwuq4O2/auXLzj+qIbYWFvV2MyUHKHWcMTkAHDHYyUZfBiDxQ5wHWscoCIaRyIRgITM+++/z+QHWfxrG+XF8aT8+sVR+fzFUXl9dEonQ7Idqyw3Rh+CFy9e8hpY4wTKoesdriNKfBGM7O7useQX6wiBCO4de2h6dV7uphdlCfN1M+WeVY+HGRNl6EWxsT4uD3Ow5G/Kze1VKfO7Ml5F5cxQlTaTS4L1l1foS4DgCIHQkAkDyuCsrEhOiVI+Ygpj3HGv40gUCeQUwx5yKdaKc4LJ64L4c9iyxmQOmpDL6cK2EixNwH1lp4fWn86UcKWNj1fGZ9IHjUCmxjAhN9Aj6TT/mSBLA+1zeBNwEyVy7OOz9PoezYEAuDW2G5xCBJZgnbBxU+j9+bnwbEyoLkkSi82n6EwE0yAqkJSsCH2zB7C5NIYCTntOdwTJTjrY3uFl0ldfLmDgLhdIbA3L7/7u75Xxxir3GZ4ZVTYA3serqrahDBtLI8GwF0Mcz7i1sV5++Yufl1/84jPaBenoy86p1waSjkM6U0okoMnpmOeD9PN1FtLmUn99pERZ6AFTxmMIO77M5CEeH30esL6YAMT6Y98SVWqYcY4xdaUUz0vetwBcNgkPpwhrGp+f2dN8TQQM+DnWO/ckKoso8yS7rcqcB+5h3KOkUpSA5ZpkElISe5D4urg4F0A0l9Y8ggrYMPYpiVWXHdnK+ohz3bI8GEPKrKFaLmSP1Mhez0JGKaW1BPhKnkwAjx1fsf0bcI/7ktzYLX1qslmZnI+kK6uJUD0hfXtIbuWgmp+VNogdXMv32PHG57hEOpM3/Hs7+A50bGegW+qgxGvdifkc8BrsMRuHjMugH9r3NCtVzncLyPE9pcdSci1/ll+b95rvwYGl7Rvuyf6Qet64KVducCywjJsu/dFOlsa9wFMFsi1QAtN/hZI5eBZUwvD8jbJ0PocbVda1jLJayLrAVqC/0Wl58eLXBPGVaRVwjwQUEs7b25tlMjkr19OJzrylQdnf26PUBOQBwcZH35St7fXyUFbKy1enZT4flufPv1OmNw9lVuV/9LwGD/tkHT92Dmzr2onn8brtBBeJGYaqS/vwi17jYDf/azvIkY77czBEH7KeQY11ZX+wH+wAMPIfJVoaEOzn8lrw+pSOaurJYSmqmvDrVQTEIeVr1zjKZ1jcgMEE760coGXAoIJWWT9WD1ifBX5XnS8Cu10muzP0WGuzHnBfQ6ca73SWuM6ueJGl8fJayK/OgMHb5qCuH8NtCajkmsjVyREr5TVjW5DXYbYvDUgRQSWvj/weryevkXzvfB3AnblYm/Ct8QOvWbLoHcTHeOv9zT6g6lgazGYeSvJMSWzZHPaTo0avgKTO2cZ7ACjRqmJzZQgSvTyXy7y8ePFVmV5flcPDF0zUXV9flk8/+XF59eoFAXf4Pkjsf/s73ymPCNw/MEH/Nz/6IatTUSXcGPdKoMKPruAHz171vmPPkQCzPRf43vgBvq6EG8qTXtMOcbzlcMgXip5w8F/gZxCcGaCputi6YNUjAfnsydOyvbXNc5v25aGwwe7Td94tN5CZdXP4pC/cAY7NyEyJNidOlbuVBAQZ95y+zJLv7oW8Zry+vb7efKVDfCc823VjAOty8TUMZudzy2Nd39Mhxbz5qfkc7K/3/hr3M2Ssh/hLjEkfuK9gV7I/b/izZhv7HMWZ2geq3AckYnte19rQC+RG8hhjXxnKoSiv9121I80uenTk43m4E1gUL1Dc++bPO8/WSQ7ojT6n8n7gngi7U8f1zVt6Y+LyeWHgXvuve0apsspVH5HayXGV92aMR8bADE7mD/fnSopI/jcIoCClSVHgnr6LsAtVC/J5U0ILcQDiAvgfJhvS96T/K7a1q65Agru4uCR2gs8BDgD/Gv1/TGA01mFfk35gR1M9KW+k8994m0F/v1/gv/xir6VW4RQx1oLKLJ8li/ZUBu+z35MB7b6v5PtZZDvIVO/Jfdkn6CcH+r6Tz79+siSv0VwVlc+Zvq3p4LzhL5msl58T73MM4H2Qmfb4vdeNkwReA3gezzFelwkM+N6VEzkOyAkFvMZjxcrt6J2Q9Vhsu6ptzZVS7o+ZbI33mm08/WDEhIm4TvphnBO2KY5PXT1LedmI36idgup19hVsa08Qm/aukjnhp0QVmHvm1PmPimGfW7Vq43//wz+ae3HkxWK5knbQySgJuG+aUwyC40M7dPaeeZKRMIDh7W+LGsbVBjiVpPohZWB1UTMeq2GqxiR+79f1QXu9OfK91m+SI+yMiwyjPipkqOJ3MqL1dancTmyEZtA0jk1Wok40mfQuRxHbWZ2om+5bBv/NlLUT5aeHNw3/B2X4MICXl9fl+OS4HJ+cUsbj6PiEGuf4C+CYDUMBFhIMviVoSUZ/NKsDgIyySzHb1yghAsb6OjTipVZf7mfQuQdQqsZCAHVRjo3mRmAmSu99SCDf7GyAvghYyVq8vZXm9sUFwQcbUwCK0+lVuZhckMn89ddfB4sZLFAw2lBStUnGOIBFjAWYIgBD8K8cZEjroBIAjuE9QeTREOWkIwa4uB9sIBszGhlKQ0gb3dr3Xv8y7GpEhrmxtA6AUSwMMEmgHU0ZitDnx7WRqQZwj+tgbpFsQIk8Did9tkB5/Pzg8YHY+ZyPm2iAquwyAQCAcCFdgHWHg43scPzHUtm1ppUbTCs26AzgEPOM+wQoAsAbgDLmGT9XgG7DIZmFfECwQoFdsZHUaQFQdYYCyCDgFOMKIJ6a9JGwAhsegQHY9liHUzTDhBb+o0fU+4aALZ7x/OJCPRumN1G+Ftpzy8sMdAAEvj58VfZ3d6mjv7O1yX2oygbIRqHyAdJFytTDCQDTlyA2NfvVzBLg1unJKUF3JpTG4/Le++9zbQEknM4eytH5Nf+eXkzL5FJNenAPCLIgQ3B8csJr4P2WOiIIDuO6vMRgY31zg8HG5sYW70E9JVaoaX87vSjLZcbqlbOT03J+ds55RxXK9vZW2dvdLpvr6CdQytrasKytwzYgiYHkjSSyzs8DcMlsAAAgAElEQVQvysnJpJydXhK4ByCyubVbRig5XF3j2kBiAlJadBag9RplhoOBgExUPmAf0f5UNpXsO8aC/QyYFEOlDxpQC8g2S4yAghly4XjbaObEpeU65GBHY07KpczLw6yx83n404A2PVuD7vw3NTPFpvT5g6+lcSrJFDt5NfkbOqryzZEg05rHOrEz4IOWAO8cYJAFSPS5BKft2BPFUBJUTbItNYFkrBp6k22HwxtNXJ3+TYwuOySW4cE7JCcjRx12TeC5mLUE4GfLbE78X/5X/zWrUqboPXI/I9se9hUfLLBWtsnyXDhrYD/RRPpnP/m0fPazv2MiEJIuYoRDpxtVVpJDsfNlpqMcn9ZQFc8LO4qzggkf7K8B1uk6wX+B94X2G8w4nd0tKAIY4vNcjqySR7iOE3WeRzj9mrfW3M5gnZ0oYQEC7WGL8dwqu1X5vRKOKsPdwH5kg/EhbQKdKc6lkpt4dlQ0Yc9jvyOIwWtgT7hmUMES1Up4KjL96FQpeWygG0k6ORkY11EkZVX1Jdk7gQVe09bOBoCCkcJ9ENjhuOD5QiYBv4tqMutWMhFvvXRmkAUc4w8T1QGEVVcsOZ45IO5oKIeTayZjZgXbD7FTjvt0UIBnRqKiDxA4sMgAgd8jRj/WTBcot63JYLKv6wAAz2TWpx1uO8M5OKKdC/C1JRjExs2BVk5aVJAugilWMZI92KT4vAbh7xhgpZwTq8VQwYZ5HMZ6go1Wc1pXx+G+3PyS9+0ydFoNHI8P5eLysLz4+peYeUn33aMKCveyxLW9tbVeLi8m5RZSOWDcr66VJ0+eFfQPwZyuraGib6WsDMW2PzqZlPnDqDx99kG5v18pt7M7VZf02LTec14jeU49jzmAdCCb/dS8vgSI/ebK3WYXWx8UkkMc0ETVj4NGr/POOqb+bJRQx7nhtSBwQoGCAqYg6ETQ7nvPwWMF7s3Ss12Oyhclehpmy/ggZZi9P5gUSvGQz9GWIJf/5b3iZwsDyHfaP7PMTF7j3C85iREN+PLY4Pnukp/nMQjHtDZATLdZv2x1Ge23b4x7Ckjz2vDa8Rrjs/Qkh+qzhPY79wb3UTsv8vPmz7YNMIBQP4/+Rg8wTfdoe53Bi3o2Rd8y9SMT+cGfn21Sjhfya3BNJTqswRxSqbxWI/r43iVnJkkv+TDhY8DehEauPx/rF2cDzguQqdAD6WJyWg6PXpGhPrublh/9zQ/Ll198rs9HMu/x4/Kd3/qt8uTgMc8dkJs+/eRvSTxibAQ/n2xoAaMZuMcCf0AyMSpjCZwEQJEBMQMu8svVYJ7Vw+FrqkI7evpE7Bm0SZ6LW9u7ZW1jUxWyq+tcjx99+BFjp9FwzFgIdnhna6ccPHun3ECKNaqSVd3bgEyOFfZmVMDXVSsQooIlZA0TuMdDm+DXkjR+XzsPLPvXJNn0mry7WwLHwGidu7igfNreXkJVItnp1t5v16z2N0kv+d1vPHes+XxOLtrTi96vSo9uskFmNDVjThfr7J2ehBr3XhAF+HU6b1fMuHfPqOz3p8+vALHvq9PAMCpDmBQ1NP+WBug9fCjlC+vTxA5vS8XnRZXjaWMj/lGviriXCP5NY95fD/nMcMVyrW6IammeLT1msMgnPoBS80wTY/trTJmAtlopadQqWmHrEIsCuAcJkBXjibVue2pfCetCPpwqU/FzV9tggZsoRj844iLgVVIsmHLfu9+ggXvbcW+rKi/pPmRVjrUx5b1OaJeCEe/x91mbiSD+DMU2XQa813r2Vz0GOUls8N8+ZT8+zn6vz4nsO+VrqnK7q5HvfZexWf8sn2t5D+Y113+OjO36mv0ztZN4iFXivm5m7Pse/Fpf1/bfawO/N1mVkt1Rue2x9+tMULMd8/rJiQKD+2bnU6435HKMTzcytHCK7Lvy2rXqpmt3W0WiksqI+9gTAP0qoZLBvpRaJwzbapKx2UWPtXHDPL4mJ2V/K/sQ3eSc+zMFVhjyQ0oioFpaBGvezx/94R8lqoAA9JyhqQuYMbjKmsHkYsm1gw0PVIDe9YJOZFfdYxgJayB3TZvY9gI+NNBmxOWTQqC7jJiBoMgCVi3yt5vM7oJ3wiH+TZlMuU1R+szVncx6Jwsam97NNKM8JJcU1SMlBl3Bu8s+8iHpzAvGWM/PeYgmgdbWZRNXAl1gnkEv/Z6SIQAdjk8BTB6RGQxAmmXtZB0OKgMazGc5rXI+NI9igGCRUdYDbHwA8cwWSbs/OlZK3zXYpRgjvH+4skzQHkA55T7W18raeEygGcAH7hcHASoCcJ8Aj/Ec3vxoQHszvS7HxycMdHOmy4Yd/+L1ZHRYRob63QJOK5AynxOo2tpcJ9MUuvgqyXHpbGsw14AQAX+1a3OMi+fOR50Civsye4BTCkAaGvR27MGGVKNdlJwCPN4F+20D8iSjqiOP14M1Ag1HANYYFyQtfPi5eS0MCD6XczJeLZvrG5SjATtd4JaMiQNZJUzQlBjzBwbsgGMNJx3JEbJnqYMvxqsNBjU0OX7QhtOzMAkzHpfRWNI+dsYJVAGgIaAvBv7d7YyJoNlMLGbcE/RBJWeExMQdgUbIOWE8sR5QugtZlsvr6/LVi5fl1WvIEp2zETNAfYA5eC5UjwDcRoCxs7VRtjeh0b7G9QjgEombuxkSFErgAEyE3NHm1kZdcwAyMSdw8qF9j+QK7pGgOkB7yDE9zMv09r5c3T6Uu/mgzOZLZXo7K2enZwGEKVghA/9eDGI3I8azS6NT2WMkatAoFvMPUBXzj/2C5s7z+5syWgG+Ni/n2KMoR7wHtwqyButlfQ2g6EpZWx2UR/tb5T/4B79doBgCFpX+XpWTk/Ny+PqknBxflMsL9IgoZXkwpp4pwF08q/bYHQFUjAnmQVJZaAK8ws+VPWlN4Aza8zWRacbZSBAhAfpgV9TkIjXtVDrI90TQ6SCdzOdoroYQiQAXZNKXAfrKyZZjtUwNZDpeoceeHTgdqACskDRskhTanwL9wW6rEkDJYRUIHYnVqD4QA15/7ECJKX9fBgOBublxGvRmqcEHm4tzJrPr7HChCe2KmJ/cu6xIwXO1DLs/0we3ozePH+4FiShKwmDiUcFyAzswLLu7++Uf//f/HRMqZ5Nz9rDAWtsEcL+kxJSeU9JLcoBmrPhA8ucXP/20/PQnn/DnAP0MsroMn4kNs5OYjLHuqEEL91EQe8DVQHifmPmrvB+seySwAJDDyABkwL3NH5aokW/ny3PPkv8V9HCBNJZAajIAmaSVJIzBArxGZ4bmAd/DBoPBcwEA8/aOsmli7c9D9gnA/bxsbW1zXlxJoIoj2DeBsrgG9s39w0wN8czax3k4RoNyVKY0J5/JOgZ30Xw6KlgauyLLDAJwvaNd5Z9IhFUHj5UH7fUI0FhSziTTLd0uNuILUN7nEKWBWGEgxg5sUE58iNlvSR4Ry1C/IcBFcllci2ws2MApJZNcrdPGX3OjhI0DIgcwOoearFLeXw346AIseD7YKOxbJwp8nuH9dt79Nf51QFRBrgiwHQj4NQbrswPfB+7zmLdgrukYm7ziht2B+3Ta2Am4TwAhxptnKZIqw3IxmXCOWB3HBs7BGIrgg2X4LtcGew0SGbAbK7Nyfv66fPXVL7h/WSXzsFRmtzirH7hHKD14e12A7eEcRDXQ06fPymgF62zO8/JsckwbuTwYlesp7Oe47O49Lcsrq9qXZFlmn7lbPu5ALTdlw8JxssJrEeOfQZ88/xm4X+idC4GoAJHtEHxO+Tmya94v/r4fePJeyZYWUE5QLuxHDaRrc+roJdCr6MA1nBjDficAxp9hrHRe4ZpVSieScPV5Ezubr1OJbH1sPEdOfPk1+LnXbB3zBcG8KxN9wQzmNIlP9bnKQT2uD+Dedsu+twHVGuyaGJUBuzjv+uB0TjRkoCM/R3++a+DeY27zfqibK5vUpMR0BX923v/ZBngd6nWpr0GvKsPXgj22rcjjxM8GYWiwQj8/Awh5rmjGgz1o2+U55N6ALe6Be7bfOXFj22Z9aPtRXMcPqnLrV/tA1oYxxfV1OT09LheT8/L68EXZ2d5iHPWjH/6gHB8e0o8py8Oys7dXfud73yvPnj1lUhDv+9nPflpev3oZBCwk+AEIqHJIScmgKCwvlRldQDFrnYxy4sPP4tjM+tiMKSLWrPYfiRjsBTfeI/lDleabW9tlfQPM2zGrCBEX/cf/8D+ibwHfkASS2T2riR4/eVIellckKRpNcTNQpYOuAXt8oo6NS0xmUhfYEYHrwbYlr2evYfysiyEE9hDM70be7sLAfbvotczXp6SQMZVKDjSILaS4gkb5fvJ95j2S90k82BtFq9nf02veDtxXALEZ9l66YgETOgB6JkiS3IsVDcQuVTVb37bYxsq3j3jVzYaVXZKkZVQzCbwXsSbbC58JjuWFKzWrVOfCAxBroL4iDn33Klw09sKrujEF44pUGdW3gyadctjT/TgTjB9lAFDTk4ijKcFhW1SnplFT40cB6tfeCzHP/D7GNvwty8m6QW2113G+G6D2+e/9j32KPyRDRvWr8AhV7noPGOBlP8YguJpElYHjGk8Gizbfh+fUZ5ZB5dYrsVVPKpaInl0kHUdyJ84JA/cZlPee6gPcfmY/S98ncSxpv3LRNfN+rb5pxLFvsy1OlHYB35D7iz3x7/NZee362fxM/tev4e9TDOh94r3VbFiLMYzDeVyc2M2s+/aMabWmZLDiQGGUvsc8nplhL4tjlnYkZXuEnOwr5mfIZ773j8fZn+/1m6sCfE+0XYFZmwzuarzKwA8yBuJJE7ZIzguyJ33DdPseW489zsqa4AhJISZBgI/98R//CZvTytrJ8fUC0USAnazATjetMn5mABBoBGDjzBivlK6XTCRvkkTFbmK0ky3vHCY2aL0DRSZs8Z+cNMiHkRaMGVMNcG9l85EoCGCaDlttUOgO1mZhtoPfDqfHghrqHpNg9khrV2VDKJ/2xJpR4uBNo69GcQATkJlE+T6ZxWhUGgCcJXcgKQJnBnIjbFqLvwHY0JjF4gLIz4MryRBpnB0stYCabGuA8QOAvwB8oREuVr1YgFFJwHvUX6j4wukD2L+O14PlP4CuPZrAqvmms7gASOhwheOMOeIBFwvaALq186nFPBqJCRKHi8rJYi6CdUn2PYHIewL2O9ubZZta/mKmSw5IDRetz2ynIEuvCGAZEdglYM1mtGreiq/dnJNrI4Jv6rANlD1WgkD6spanAeAN0NfNZiFzA8YMysZOTwDCHsfYqrs71hSMHZjbcGLZUJiJiyWyy9VIVGsYzwT9dBxQaBaLBMr6uionclaY2U/KXKB5nqRooJVPI4UKBoANYOCCubcGeZlVNrgk+BoAvNk+GB/sGwDA0FvH2lZGcpnAOMBsSxnczmbl8hqg2DmdbNiGre0trk0A868Pj6jLj3UOSHY4GFG6BfeIxn4Ydzhoq9C/XF9j8gEfxQQW2datsRHmGMAh2OfYF0oeqGmtDa2aQ4bcVEj+oO3E3QMC/kEZjNbK0sqQe+rk5KRKpjBIC102HB4MhCNp4cMY8wHGPdYmgfstVJuMKC2FBslg2w+WKAjEYASvQ3+JjTU0pJ2X2e01wf3xeKk8e/ao/Df/7X9exkNIbdyUu1tIQd2ol8UV1qT+Qjbn9fEpgXuMBSo+JucT3jfWGQIhyjfd3BE4wjy9ePGiXKN3Q60AUhNsaIwC6AdrlIdZaNlbZ5CVB+MRWRlsHkgdcgErakATWnaRmVbD7ZADcbljHAA+WyS5paQHy8qwlgLEr2AcwPA4h2Az3ZSUtj4cazsL1R2IgFDBtgODABwR9EXyz04B4XgkxKDQwq/DKYh1LWA7gPlo0uXkg5qHOhmmbHkFjnoOvQ7ndiAbXHVDJza1jEQb1jibUS4Ny96jx+Uf/Rf/iHN0fjEpN3d3ZQ1A+cYm9xT2MeYOgC/GjUnBiwnL4yG39Pkvf1o++fGPCE7rHFaQY2fTyQ3alKioaE4unET0E4nKpTlkZdTEimuYVS0YU/VagGSKpGqQBELD2muuPdhUrTH5DTgbIInG/iUB3uEzc5KWgGCwNPU76evjjMR5hz2OcxK6vfhcJPU4c1iTkSA3KI3Pg10+O5/w49CsD+cBEh1IKsMhwj1SUoVawBMuJ4CuSAhUdyQqflR9KC1+2WE3fs1rDj1GRjwD8QfrHs9BOxb6xai6wvqFjafWfTjyfk77ZAZ+4ERxbyBoZTUAknBKnuFPLmPFOFGeDz+PPhyUd4nkh5NlDZRQFUMOEgyK+dp63gAwA5TU/pcsUQbcDa7hmV3GjJ/pHgzcS94Hdhpz5kQO7ymkWDJQxJ9XFooaVMlWaM/y3sIQ0LclGOh9p4oEn7F9Bz4DCH4W4F/Y67JlDwEIt8ofV2hyCVcCAOzBgLYYSR9Udlku0EBE9ceyzioYuWTgP5TzyWEC7rHuBwVH1v1MyfW19dVyfX3BpPDF1aQMV4Zsoj4GSH99xTPj9Oy4PH32pOzsPSrTKc5fJNgeF2xVSoxFFSzBTvezMmM1yB1kgwVbFuPqfeVA4zcFRLbHHLUekFHHujIiLZXpkEzNwn1fOVBudr7ZsAoOqLFKFIGFzqllPiglIyCpD5DZLtNvcvNUAvdKZNX1H31jpN0cjF0NRodJi3WoIKw1zcYzGOzwHvK+dpBp4LsGibnHhRMcDviCwW2gSJiWm8TXpgT82U1UPDFJH+exg0P59iEdoiBOQxx6/75mvnYFHlLSxT/z2vA8+V/OYb/aJO4FvnO2dU66Z6Akz3v1D9Je74ArCa3tAw+2URm48LgDsFcCSHbQttG/x/f4GtdgXABySKyPCj7BbvX67mTf3s/ka+Y1QJvHRuj39Nmd/Pf8mHEPiZzT05NydnpSXr36uqyvjykT+sMf/qDc4GymoVspG9s75bvf+25595131DT95qb86pe/KJ9//usyXEE1qViFlvzSvYUmPb/C3l2hv0e5rySP43HN/gt8jJz4pQwc7D9kMdG8PtaUktxK2KxvbFPuEf4qZCZRNfqf/Sf/KWORGWVh76jXvzpeK48ODsoKqrhDZjIntI0fWI6n+jBJhdbz6bXEZHayTxnsyett0dr3a/P6UiLX26fboNXXqGekkwHccqFkYBZwZd8L3K29VSqpMcvMiMRi/KVr25zAfLMaifut168qA4i4rRonp73Ap3OFRvgrfZvcEgEhTWZ/09YlYng1wgqZHifa4J+ApW1SQlSloYpCvqJsKmTlaueifnYmbqhiH7rpSnDJtsm3osfqZ3ncd6KPOgkQ95zm6/mc7Nu/OkYZrPd90t9pPXD6141azd9YSZQs9xuyiH62aqONx4XChHw+xc3Aayh7GbYdvr6TviT1hQylr2WfHfsUr8V77ef59ba13it17HhYSGYX90CJYeIVkCaW35DBa689D2G2wT4TCBbDnw6p5EoGDXKwAKSsIqLPyTa+D5jTnPqsCtLym3Fn80fyWZTPSu6pJA/Fx699jtwctoGk9kON53gefS/1zEmSMLzmgnM5r+18ruVzG19XcDlieMaFETcw7u0RKTw22R76GfM5nW0Lvs5Ys58vr/sWl7S9pyRc+IjxzP5Zvo/8TB6PRfvRc+gEkO/JlQKKb1uDej9Px89Ke9jv9+u8DvzZxt/sM/TnysktEWy1640rq+J9tSz9yb/4P6q540YwCwuAWJSe6EbikOCna8tUR8/SOXHg8EZZ6t8tL2KAE3ZXl1hgvUInXkmExsJR8BA6ylWKRtNlHS0vBDuHDjZ0oEVONjmlWdbBQD3YsZYxcKCGcRCg3EpanOuRVFCAHdEMwU9VF2XKXhFsD6kWyby4UW8RO/7/Z+xNeyTLkuywG76Gxx4ZuVdWV/UyPc0RORpOjyRIJAR+ob6JEghBBEhA0gdJEAgIGkAQ9BcI/TRKw55epntaPVPV3VWVS2XGvvgSER7EOcfOveYvIgeMRnZlerg/f+8uds2OHTsW2su4TRmOpn8lo9yyyogHpG1sPcZgqoREBFmJKDl1MOkxFIwfh45AJOrGRsAeWBgBYUvgQMderHwHxZgPSEJIOge63dDxZqAVFQsAJ8DstB45wDcmH9i4VeA71gobt1YdtdBDjDlTH4A+1yLnIwfnXGOoPFCCCfePcBQSP3BioddPIJfloDDiAlbAyEIySht1SUAehxVLOxcLlrXjsKGsECSH5gJdEGhRKznmCesMz4F1B4cYoBK18+czauwjVsQc4iADMASwEM+AknZ8dsreBGg0CtacNJ0F7GDcR7x/MLYh1YO1gd/jXpoRbQEY5FfA+B2S7Y+EiRpLWkYCVTIA4yGToX4AAIGRBBAYIbkRUGsky0MNzhh3lvSHRAn3Ee5jgQaxYPXesrRV5XClfDj8oIa+lNVAzwOwYhdlOp9LzoKNWIecXTQzxe+VwKLJ5etk8y7QK0GNEJm0CCYulr/2j6RBaIMC3DEYUyV7ohoDz4i5o5735nqZTxesUkGlB9ncYFLjG9YAXkvqAnMDEBVAtRJuCSAINpTXM+6duv9ra0x2AODH+OPv0j0GSx9g/U0pkL64W5bJCOtoXLa3tploQgLs8hzNkC/KoL8sT57slT/60ffL4yf7ZIEvQ8+fgc3eo7KzvU8G5tHxaXn37fvSGw4Jyn7zzevy7bfvWREyHK0z0KHtLGBOLQlavnnzjo3LJmhkSIkU2BB2eynD4Zj3CzAQn3JSCnYOwR2+H3MovXPpk2IiCNJD1sWsDh70CAghDxG9EWL/Lm4ki+RAA+8haB8JkZvYJ0gecl9jfbgRH2UvBC6yGilAS6weNkNzA5iUecd64uHX7xEsxvcB2OZeinlVqSLWv2RvZGcFAiPxqR8xNvC90m0HCxsMWq1hAkL83mBSBRNnNRBqyVIf2Fif2CuubEH/C+i8Ipl1enpebpal7O8flB//+MdlNFlnwut6eUfQHoz7OI2Z3MDe1L6HrNIp5aWQDPr6y78uv/zlz8vx8RH3vO5JXDP/OMfgfeTAWkG8gGXYIjw3bDice4MYZvvj3+q/cl2TkWSGA1SP5smq3NNdy/mRLyC5KSQ8t4PVD3uJz6pHiZK4aASOBspypmC/sU8hGWCAgFAD56ExbGDj8HsEBWjejTHA2SDpuj7v1+sUZzSeHbYBFQGbW5tcn6y0iLWHpKJsvlnmGFMlUwfUekeivhEEoEWONYIzBdfGMwA0QdDMiiWOl1jUAkG0xp0YMJul2juXzUdDeAY87CMQVSxhEx0k4XOUwEpj4oDAWvsCOdT/JYMb9mM81/6vgwCdf0hmyhHPIFR2eA1w+cwngDlAxUVUDURSA9fDe31dBzp2yrsBB17PQJzuRevLyQx9RuvMlRtOHngd2nHPzj3P47U+/QcHIuSI0tezfxvsPzcPpq+CNQjG/QX3I5I/DG4HAnMzOAQpLjn3cBhUkdUfQCrnqLx+8zsm3iTbCDY+mPeFiR9Ulp2eHpezs2Mmd5H0/vTVd8rezm6ZT2fl6OhDmV/PyubmpDB30xuXvd1nZX2yV+Ysugx/NgWkHgv79zmo4PinahDPSw6QMoCV7cpNVJk4yMzf0w3U6pp15WsKSLuBsu+zBkch7VGvb0bmyvkd1t3su+Aa0Q+yRmmtpJLtN2jBtRUSVHwWVlW1OCazJ/F7Bm9xD34u74kM3HtN5/2ax57PHQOag1RLe1atVH0oL2ExdZcC7g1O0A4kiSSv6ZUAXtulVph57PMcZ0CiG2Q/tBa4ZgK8zzaGYxHyew7gu8C9x6P7nX7YFVCA8lsPxZd6t+2pbZkT+IwhA7RnNV9KRNYkf0hEGKSCrfJ1KjhlabPwU12Vo/5cSs4iLsr2qa4BVHiQXHNTBgHc12dDFW5I5cDfAeP++OgDm9NuoNrs5rr84q9+KpIQbNdgWNYnm+VHP/rD8vIlgPs+K4Jev/6m/O1vfkO7AhKRes0Eo9dxeZC72AMpKsWdFBa4oxgKY+Tnhk9wcnKi/lOx7nHOIn4B4QN90jAreHb4nneQFMN5uL1bNjaQIJ+UnZ09nuk//od/yorB+VQEIyzryfpGefTocRkhjolmlE4S2I7QlwtfrJ5R1r0NnyPvLfpyRYkr25P892bHEu7xgAxT+2ziLqaqGV/Ta6oCOyp/VmRvYNDkifhdBOuNsJjkI/3cdb9Rsstp7A7JMOl5u4dF3idZCji2v6qdElBXzwZnrO3LxUBZFQGLqzLVo7DL9rF6nTJmzYZ63mA72eRZ5zXtVjQoFbjKBlxsLNyL6hB9fRdcN55QUat77/G42Y9eMZ6xJu5w4/cvHddqKhH5sxzLlYtlA96x0a68iGqdvObaeWi1iVYV2F2beQQM9Nez0POT1q6WF64nHx/xlFnz2IOOnaHg4HmA7wEcRA1r9YRmVeP97AGIXoOR0MzM+0YqqTfDv2A0gIVA4lVx5qhsbMrvps1a0Q9vlTGqphdGU2N0koqFX/CcCwk2233a/mtVlCKmgN+dK4c8pj4jbOc8D35WERhFArSPnO1KnnqPk1+zL7myZwMcFim6jS3ek0FtXENysU3y0XtSPnz7eeisXjnjk29ln9TnvMiR8hHhmzJGp9xj+ETE3EyYcfW8KkbdDzGD2NyzQQYxkkmJVMqgiXykOWlVEvbRfW8Nh12qsjJ9lwh0YQU+Yp+7c+JnxXXzeebz3OB99g+6+8ljX1/v2Ms83n4P1i33kz5c+1y64oCJ6uhB56SY/Uauu3/zb/4fRjQ0/sFMFENx1eKYdZMPnXuOaOgjGyCtznQ4AHkSM2hfF3WAPgLsVzNGdXP4AKka8tJCZOkNmTKqCrAWUdVTTNer94FrOTnhRRoApoK4AHeXAni7G1QbKACCKHVfKZtOh3E1DAH0ezLNfPHC4MRGiQQmV1mX1mDDmUMEk4pEQ4TNTRtCHxJgKxvU3gBgnVM6RyD0QhMbyRY6y7E5vXnE+Bf7mpU7ZEkAACAASURBVEYZAEU0eK2aiEwwoKSftEH+AasYjuMtnCzIRYQRkdFRswbMuyQ6dNixUqGWM7VGJPw+GNVg5hGgiwDEyZJmYJV0kKYkSu8gdwAAGs1DpU2FxIS7jtPRI4gIh1MGXs6AjA/kXAjUBOMGawprWskFAUa4KKVxWNZjTfylmskuZqWQ3QQwU8C1WMqN+SiwV/fL7HxlCUZjj9COs4SRJQow5xgb3i8SNxgX6i0DFNZ6wbMT7BoNCZbjMOQ8RsYUh5yqaNScMh9srA4ZaE1zjdKuNH1zfIZrimATnhu/HzApgH17cgqn3c0RqYvC8cdcn1+iGesNk1P014S8p8bMAEEB/Ek2A38AcPH9kX2kcWWFwI2kN+JwBkuqNh+OxiD6DiQl1CgYTYIBjJ2fXbAygBUUZNrj4BVQ6+aji9mc47O+IT1wjDlB2rQnbYRt9Bn49Hp0InJjSFwZOvcA79EjgvIkkHRaX5e0FMC6AUBIrJ0rQOxlc3NcPnnxrPxn/+mflfFwUGbTS5Y4g5EOJv0TsI76AyYYztHsB8mSpcb47OycFQ4AfQFQX1/j8C2S/8Hvzi4Z0EFaB6tPUjoAx3U4Y77nYAHjt9anBFs3GMH4Tu6BYKGLKdSqLgzOoLzaCVMmF8PG9keymz40YQOth+iGsawAQTURGh1fa83AWfT+4znEBCCcevnUYF4ri21NOFWkUPN9ecdn297Z4T2BEaLqlTgvwnbcralfgWyVeomw7yjXqfYdthnWHa4nXXGtR9yEABEsPOzFZucMmMhmqWopOyMszaec0aA8f/6cCQb2Kzk+YULpyZNn5Yc/+nsM5M/Q1BjyLzt75cnTJ4S3IFPz9vUbOrG7u7u81tnpKaWzbheX5e03X5Qv/vY3ZOLiJ4MjGGc5B9F41833sszP3V3ZnEzK/v4+7xvBOc4VOxWrzowSNX5mryEE/wL4lWC286rPqqLF8+xzgoB+Cqgx7gAC2Fidpft97jfcD1jN1Xmv0nRyZFkZxibN2EszzTFZ4krmwEar4kjngOcGiVOArkjm4B7For3j2sFcQ/IL/1ZDcvR+GbBKamMD2ryQC1Lvk9OzY9JqwLznOkRDruGYa4S+xg0k79CMWhVPSO7iXpAowz6hQxdrzICgGyQbCMZ16TPYbjuxadAyWMbZs6PjHQCXA2KvTQcBOSjxPOfAwqBz1z/y/Ps6Ofng8wydIJi0TtUIuLaDRJ//OQAxUyWKNFZkVJg4Cfkg/N7XxvWdXHciPgP3DjjtMOdnN3Bf7VodX+9hgQjVKafMELn/bE5LOw+fAiAcpOSC0evEc54PcT8hs3Nbzi8OyzdvfltuFldcH0gI7e4+4lcBtNvYnFAqZza/LJeXqCLplcf7j8ujPSR1l+Xk9JgVk9gX15BVXPbK1vaTMh7vsFnt4kZa1E725GfOIKz3KeczgPsc5DmgWLUB7anEsG72wOu3CzjlOWbgFKX8im0aWCEwQfvU16jfFo09u/fCKoYIjLPkwOq1tRf9bCSXhP3hPgGoxIAaMxTJQdgzJ0JNq0n2KgP3vm4GCfCabbF/331eB+7wU/iT2MO2jVkWCANjmYaVwLQmNJvkV2Vz60vVXyEzTgHcxzmW768LCOR58Drya13QQsnw1QBT/oQO8o8B9xXAekD+xvOd10lsydXniedzgGzbWQEPVAMhiY49GqCWvjcqJXCGBUELxBKATdaCpj9Q+yEI0LGtcnyXkzYV5O8CMxiDO2m4q3JVoLrXDao0IdGFWAOVZpDKeffudRkOe4y//uqXv9BZsrbGBpCoIP3DH/4BpXJ0fi3Lh/ffll/98pcE8XGtCtyThBbAr8HEOCctHeVkQ3cMMfawn/CtzIJFnMGqfID09J1LQVNa7B/4k0gwwnJugMBC8H6T5zHG7o9+9EeUkMRZe7PQ+Y14YP/RQRlvbJZFaGo7eWA7xUqH2O91PcTa8lqsYK0YJJQoM8zqz6z6bM2e5d/71fxaY9s3/y9/X73PsBs50ZzPTK8P3rMJfq6+SazdLgjoBAA+I06E2OyOT1bOMYJGJqo0O8uvjM+SRMB4vVWK+nnNabFshCuV5PO1Ki6NU1QkGcSvCSI9Xx3LkEN0JZ36C4l1Wv0BSgfd0jnv8f4rZJePU50P8UoD5u/D6Xpfez3bLDzjynP6G2JcO19Yoa2uLa02s97Q/cSifWWNVkhGV2pOq4jq2tSVe6h1BS1x8HEAF2Gcn1t4GHvSRT9C7C3YNZMv1XBT8r0mpjSQc8QzG/+WuoDAWPtkXRCWwxcJKuwBEAnhxwsX6tPvVm/D8A+j0tnnI64NOyPN/ClJdqiYJUGlNi1dxRGdAEBiAfcI0iEbdAfW5ASyCHcih8HXsvY6fQ8QWocj3htxosDrJJXSQPx2jjXf0Pee/RPOZSYW1J6huvdV8FtrpnuO5Ovmv6+sY1cRpuRdW8rRxyI1yaVVcPyfetx57wPHUFwvuVH6R64acoV9MMZzU/eGN6tRLeYOZEDjj2CUg2SFuQRxCmPteCOPNX0IksFX5RSzD9C193mf+He+poF7JxDwXmF+IvzmmOfefmtGX5buAXJC14c1Hki4ADJTQRzOFSTYA4hBTUrzul77P/78/+RK0EUbQOzF7yaFDrZ9UQc4Zi/h83ZO8kGUFy8PDDeMqRMsjWMfJj4srL0tUCx0zEMvWf8WkAvgNAOjmgTL+gST3ECBAeNIDHCEa8axlc6aaWEJhBUtpfiQJ91OlUqcWqNeAfhaUGYNE/iq2b3WCBKGkNksZBct58MbU0M7jY90CKXxZOmbtkBoxJC9Wmg81BAURm1OdvHVDLIj+L1YqT5g64FOppKSN2qWBDkbSY0o0ClkOTp7ir+DMQhWPg4oAPjIkROsIhAhoIHZW5RHgpXhBmWp1mLFieihhF5gvWQDQpuMgZLmVZr/t7y25GrkdMjA4Otvyu015CXUYLWWBFfn474TQ2YAnj+MD9evqz18aNrYEczD+pJTbkCFzWCv52WN0h8InMLApr0lIDkacIbzb21JOiaY68ii4n3UIWdwLYCAYGGMCSsNAtBRc8GoSIjKCWY9Q18a76MTSHmEW5asUhM5mk3aQVQQD+arwHof59n51cEUDG3M+FKaXVjXMM4AUhmskj0iZ8vfTcmi0EhWDwbLGxGeC1sophSa3eIeoRdftbV60IoWuxlz1R9qvPBRsqpjTFFOqWBE0hHUHAezCAz4Xq8cfjhkYz5KK2EeXVEQ7GMwx/HDRlkTgGsA0ABMS5/ah6zvmnsSeqRRjUJnYj5V0BZjzzVN6RAkXGS3Ftcz7huA+mimDOWZXoHESL9sbq6XJ48fle98+qps4gCDPjaSGmR3LdkQdDtklC4up+Xb94csMQZQBUcXOsgqMy20A2hgfXx6Wk7PLwvef8kmQZInIgCPPQQbQ0B/xDUHhwh2hHstOVkIiAGeCoRSogXfB+aoqhMEqtygCa0rlcIhQDJwvCEH3HvIfRMM5lEWB+sIEkaUCLvluQHQHutMEjViuSKpCGAMDgPYXpWdE5IrOPAQSGJtw9HCIYh5h0wVEloAiw0wMFHHZAWh/2pnwbjXd2o9McEXwDCDi2CDaN9wZ4q9X3WsM/gsl9x7TucVmnXLOcW4Pnv2lGWJb9++41xtbu2WgydPyyevPmWyZYqk0hoA582yu7df1ghmb5Z3796x8TWf+fyMDlGvtyyXp0flq9/+unz1+y+iaWY0s43kKe4BoKBZ805mtDNO4BSAezgSOGdQyi55HjXTrg6gbTHXk2yaAzgwhjMzv3Kgork7m+W6AaylLjqNMx0IGMSA/YTdgQSb2CAhIZYqLnzO47wyux+JDgHdSiII8EZys4GrWJ903AC4MskLGwK9zp6SDH2dh/i8e3ogAQXGoDU/b26vyxSyQotZGQ0GZT5b0AZgHeLaBGQjMfnm9Wv21cDvnj59ygQAwH3cs3vTGDA0kOjkOMYDz4+9T9DVwVtm1IjvUtnomF8GdJQPiRJtol1NzoP7N8gNSuLqM/b1HLS1/hKynd1AMa93/N4A0s2NGDawPfQlWfHlxvSyRwR6WSUXEm/sLaN9q58Iybl2xETi+RYlpkpkiKmKsYddw48qShrL0okF+ipVZsnVZm4OhXuBXI16FvDcM+vIzjrtu2wmAkQA56iOMWOQyV82vXb2OpJLYBuFv3d3tygX5+/Lt++/poQabMywD+b+DpO3Z+dnlMVbFhAD0B/osOxs7ZbPv/MZ+4TAboK+P8QZORqU9cl2uZjBZx6VvUcvy3C0UebX6JESZ1QlL4h51wK+AFWYZYBJswwLy4rkeznRGRUNOhflvzZAS6Cm959JCyIJRdPKNJcC7iU5IXKDKusU5Gj90Zdiz6eQwquyLvHd8ZkqA+LG0CH3Q9u0wsxyxaMSj/Dp4Bu4yTPuotfXWaD7w7yhR4SY7LL92mNtP6lS2UxWrv2QCssJLQPI3Lvei0HiqcG7gaIAWjKQnRsckoJQ93ML/KFx73VdA0DXlmWZJO+q2F8OZPNeqQY/9noG6R8KlrsAgoLuDlAW4KptjglkORHg7/VzdG1Nvi9Xkz10P3imygpPY8XxZw+la/oz6ukjeyb/MqosgsSBhC3iKttBJx6cNMiVGowxOr0gcjCP76lzH5VU8FNhcEwUoJ2HHaNU5VU5Oz0JBj2a0d6Wtbvb8ptf/6rMrhfl5atXJGaA2PHZZ5+Xly9fMi5BbIaeMD/76U/L5cUFYzjYRfhSBCgM3htMYjVE683m5zCY1V0Lfh3jCzvUcErtaSS7YQvhw1Ku8/a2rEPGbmuHPU9wLgIY/P53v1+2NrdYtQSZHNzb1uY2Je7QyPaalb+Iu9BTpMm7VRmF1JPGSZi8DvPa6d8heGxP4ri0JnTiV9le1POzkyDXe9yc+IHkYtoznvPuOs7r23clalFaI92+IE60MPZqYFY34ZWxCX4//Ns8id3k3QNVCnmtmphF3CUIKfQJgwRWL+7xDSkzDfgdv990du6zaF7M8TXRj0nTkFFkXMeSRNnekNppOvfhFQhMSsB9fsrks8a4NWB/NXmJCitWY/p/Wd/6XqIzwPaQ8HlovdVvvo/bJyKbfaiU0LCvEudLm7KWtLBJNdu+QvIxFmY8Z7vTpKt1VmA/wUdC3AS/FlgM7DX2NYHZqF6XDxi4icmHIblFdQpiEpamk19WbXEkJarkdpAt4C/JP5KvTcAyyTIyXvI6D18UfqOTp6P1MasRUeFjQDYnxr3PQGhEkkDymZu1EWnGo+AEeDycIIC9wv3gXNhlD7ut8ENbnwb7JfYnbZ8qUFt9DseL4dvYV4/kR77//AwYQ1cudM9BJ/G656TP5/y6bdtD34P38dohrwmfxedf9m2EzzZd+uwr+D4zY9wgte8Dfi0lvqfTUF+4kUx39EYggM+KMJE0/Ry0aU7KJb/B2FO2q909+JANt8/hZJO/xxhkJlv42jnGyd/XPQ+7vo/XoHetfTWrfhB3CQUQxNuowEdM6PumD/Ev/9X/eJcPKZdDODsmFp7Ykt4glhQxcNkWg0s35Pjix4uCAHEMvn4TJiVSuxyolSyyvhOvezHY6VeSPMrWq45gt0JUrH2zRfj31MU8qMTVECmpEKX1PhAreNuMaCTo2yEfwYWAUuuOB0M5NHAJzAcgXctAAqyHUQQwYEBWjmELAiqrnmMWQXENgPRMTGAESA4QjaA9M5HSvCfzHs19Ql4CzMC2QFuJv0BjAMIK1ufzKbNABIbvlsG6F7CHLBieC1r2BvDxX8YU0ewUDi02Jcus6FxJsgILkEY/dX/WgQKDFCxqJjiaBFFEbJx3z2PexNywUT7npmatgWuUMz3QCd6ZMYKcKdlAv4NyH25q2/oEaPU2BpjWLRIJkg3inzuBECyNBbhVDx+tawcAmemCccU6wdggw80kWS0jMqCYzIJpEcE8s9wR9028jSVV1IkDwOXsqCpTWKIIsAqg4Roay0DCRI5TzVhHp23vT+s6g4UIBjL2g/osTPk5PWvTeDTIDZBje2eLQSvZwGdnlNRQ4C07ASTDmpeUXcGhHww3XgeNsmp5VqtSYBB2c13XDtYlQHqsJVwX4wigBfemoAW6wCpF8kGiZJACAMyNWb1iQkMOaJ0yHuujcbVrXq+cszV/RocM5w9agcgmBwDurCnGEmMNfWJUqRAUpPY9wF40IgSwNylb+DPZKM+fPimfvHhOkJBVRbeQVlED4cl4vXw4PCof3h8xEEKp8eb2DuVGIE+CvXd0fFJmi2s2S0Q5MtY6mNzn5xfUcwI4BhuB5B7GHMkVZsKvZgS3ARRz3J10QmVCvy+5pWhCjLmjYxaSGZT4MsEmPqdk0bKM1tdoPzDOcmpQgSDrpvNCwBbXWqxxNbkNRz8kSRBgov8Gqhbwd0s/iWnb5xoAWA8JIVwTrFfug6WSEmRyoVQboAXmBMnKG5W9K5nfkhrSt299Bi1NoDNOQaNYoPigbVEDTVRqKOAf84iqCSQ/Dw8PKV8jW6PABKx2rL+jw+NyNV2U7d39srWzW56/fFkmnD80JEa/CvSh2CDAgPV5+OEDG2ID0Ds/U1Pnu+V1uZ6dl9//9tflm69+z+83S0TnqjSrmXipQGgDM21t8ArWF+4dCRKMqXoCNGCj6zQpYRdN14Mm6jO8XdcgWwb5XAa6WhJsX4JnRzjtDu5Y5VKr39oZaodKzWgHUVLbYwKCLJ85mmnNxJyvSTbJ4uD+kUAEOIcECL7LTiQWK2SlJPOCJK4S05C+0h6TVijOPACn0EvGWYBm4TxLEQxFwmfCxl5r5fXr17SLSL68ePGCQCwADMqHBXvJTiDtd9LkZNNfyl4p6OkC93bwAfB1WeWc90hIqsIhEhhotnwD/8KNrFMCCr4OdYERn6scWdtIfpxYOCG9FoyVeoZEcoZEgRsF5PgQfJQK7DDJjGuHHBwCB0gsUNYO0mtodi62uJN1IkoIGKX8VyRjADoR8MJ/kXS5vubcVtZ/B6D0mjEwQzsfSWD8zkwv7FEnIDgvYTfwnJAqQzoUNgkVMGAP4bTh++8BoiEueIc+EmowXwDcX7wvR4dvyu01mpijomxQxsMxE5jnF2dlMOiVuzUE2pL521zfLH/6J39armezcnJ8RCBvMFwr10v8d1Iuprfldm1SNreeUBKOGveUOlQlSQZIwwLoTK52wdVp2hsap+yP2D6L6GEmH/29Hs7NqOxNLLIc5NSAJvzvCpgHEcBrmEB4MO5tcwgmwu9E5V2aqxxsmpWO77GMgfeTYyDZfWUpHHibuKOEjsglBHK4Z+RDZDtp/9C+qpL32pFYG5WQEucbKzDgs0UiR2MrkoUkSrXOea/3JD/kawn8km9MgC+SKZYDpY+UpHK8xjUOJhlFVJbkPRxDtWSOegb4x2dG1/bnvfPQHKN64F5ATXAsswzjHM6J4bDR3Wvm+6EPy70msMH36ASIY0qTzurcBbA+W8zpC6CiE7EZ5sOASAZKqi2O+CuDFowTU8Nv+9MZWHH84rGjDxCgEPsolcJYDvcJMAq+jH0V+EvwYY4O35fb2+ty+OFbxmtYK29ef12QMF4HMI54cH5dPvvss/LJq1fqpRSxxU9/8hPq4yMGVazVAEvuWdo9+HqD8MNbQsp+NSXmYn48zpbIwLjegGjihG/MLc5pfF42ESYG8p5gFqIqSX2YAIh97/PvsU8UALY1NLdf07kNqZzJ5ma5LWuML+nfB3BPG8LARvF4XWPKOrd92vl7b6n97ASN7YZZlp4rz38XjPG/9TmPU1MOsG3L7/PazOuyCwb5cz7TUQ1hQqDOm5Yo99+zzfO125nWSJoeDAomRjLSz+n3d/+bf59/l+8z76ceQsvASDQ3AV445os3G5S6v6+dqgV/SvG0/MqoCsGcwSGuWvf+Di4sQe112rvpiVWCQQbu00KROgHWEvqIIUls2d6aKEnXDYBINkjnzIM/H1PeiaSLz4o8rr5WHqu2XnRm8XcVn5A9T8d3vRWfR1yP0edGLowIiWTcX16Vqyv13ML7nOjERQxk8txNLO2HnrXtibYfvfZ97uI7GDczLnf8pzhT97hqx+taDz8ENk3ns/w6+PNe+7bL0miX36L49ooxJiU0o39X90zyeMjvlPa/7TX8OsRxnqOVvUFFBeBsItO6KkjkIEhWShrRSTT3XtSzukF7yGqn9ea5z+Of7Ygx2e6Z4nnKNsLEFRJzIpHtOcb7/B2UvE0kF+97P2/+rHFF2yDEi5JeFgkXP14vfpbMMHei20z3zHjP/qnXWVVnCaw2+4Nd+5Ttkr87n11OQuREhNe616nPg7wH87VqnPVAk1y8zxI5xJ5qIk42UpirfHnPI8YO6wx//H6O0X/9z/75neRCIkAKcF2yE+FAxsSS0Y2DEuziKO+WI9IMoB2vdhhpuATIhQRHOJU1qI+Aq2ZdDVCnjPI9sNZOQNxv3XChyajvd3mXy0AUWIQnUZmAK8344gBzcOXFWcuWHJzV6+j5fFgz0KyyOU2DXJlK/VuSE9GAI5pniB0u4JwAmMxBVA9Ie8yOPBdYaCRR5sIs51qJBskRvEcALtmizF5LnoVMiKRP6NLPCogEGCUZGMnBILhwyZ3YGdqIYBGC3YzmtWhKS5mW+C48ARcgNcXwncGMiPJsgnOUOkllKDxl4hDiwlmVSqgHQypFqQcHmU2WigkJnLgXlzDRwWNlgfW7gpkcetly3HQw1UROCibMDqvzVJMsWmsAiMV8EQCuGEeHjqocqqeiOYZ2fDAJAL65ue1iLuBecyXZEAbCvI5AIhmJVjKuIE9ljWC+2/iKLSyA0aXfdX+CuV4B7rnAd8qACJBS/wBJ32CPuQlhH2BNT41ueaChqeYImVIFAS6txPcog4oyNmTBJSsBQFla0NJEcyNTcEoAhLuZrJzwnCTB/Fq6RyAMmHFYAwBqNdrqL4A1BwcE44j5dpNfMa7PV1g6lGGKoBra9AgcyIQNxinmBllPlHGxygQgEJuzQoYD5XRqauwgb76A7I0SL6wsgFRUH0x6ZPfxfEimoTwMgRkCD/3B64Nerzx5fMBmw9hLj/Z2y6OQKHHjWIFYN7wfSP+wH8BI2WmA9gjasJWQOADjCsxBAPl7e4+4uwC44zUfrJdTaPpDpkdjDYmds7MLSvEA7MaYYGQB4rNBLoDvyyvJV1WY0PIySiaiMZoOazVyI7sTTU5HSojhGcBMpb4+AIcISmg3AoAEcMnGp3OcOQoSAVwxEEaSYa0Q6MS4IxmiAxHOEVjoarB8enpCRvbG5gaBWDb9pBbjgn8Hc51a42DyQu6L+1QSHng/AH6ML00+yaFi3on9j2QS5u6mDIZqmmoA0Y6D/E6BithLkGs6eHzABAy02a+mlzVRhudCggHrBD0kzi6uymg0oZb9Z9/7fplMAAqvlT4aqY4ndFDBykcvA+ioQ48dzw7gHgkBMPA213vl27e/K7/98osqjyXwEVUnApKwPnW/3kFhp+JMwfNibWHSIDVDTUkHkdk+0qY1BtBqhyxpmXpvO/AkWJY0aRuI1nrcGNSwc27wBXYY86Qy7lbJUM+JAA0UqOhcwRibiAAfBGABGHz4DtgIXOf94WHM1YTraHmDJrhTrgd8t/qQjFmZgWvhHra3d8rBwWPuSe55AKdoCD4eldm1nLFT6P8GGIO9hedR4/GQ2Or3yw5lA9BnZb2MxmrcizuX4xrjF2xmfJ6NoqMaC/aG/UnUQrUGM6xKQYImzn6OY1QI2schAzkCR9rm/hr3p4Mm2lHOrYI9A34EMxNwj7GHXcbzqtIIYEwLvCoAi+Dgrt0n7ABsu/c3kmVaF5ayQ1CpYGg6vyzLu5sAn5eFslxrAVwC9IrKMK5Ejx8SL2ycfKP9mwI5B2gObFYAukh25aAH+6eW7XfARIwtzjgYC8w1ZXLY6B22ScxV3EPtV9NHTwM4AmtlPER5MCo8kGD+UI4PX5ebazQtX5b+mgggsOOXVxdlMIRPLWY45mbUHxG4h2706ckRm9OO1/ulNxqW69u1Mr9eK6MN2P8JhCrKktJtYqvLnwl91CyRFUCw95MrtGwrNCZKUDKA6XkPNv9Vb3FVrQLxFh809rxfM7gJP0J+i3tyuCpEvojfbzsrHwvpCK1RE2BsT0ykqHY5fAXu5/CnbLq0J1SN43lvZ0urApGsVMMEc+BvG+XAzn4qzg039OZzmIGbKkjrXo+kGhOJaJCsd9PuqPCsVRfgudSIWuMDP8KMVcq5BVFB8UAD1Aj10AbTytQYSTrSAkL5DPQNYj8ZoCLpAEy4Nk7t/GvVAzoWlALhuKRkjH9njfu6DvgdbV3m/efPZDtfvyOA+8zw9Dry2jLQm8EAneU3JCvAXmfg3jbSgITXkO2EwYsKHBg+q366fdgGtnq+3KeHcxYVj5bhE6N8QaKDqr1Cmin6Kh0f4ZxaEMC/urrg3z+8f8fEIXwoyCOW/qB89/PPyysA9wQIrjnHP/l3PyknR4eM3xi/VjqdfQGsIcWjcKi7a7uCUXHGZmAB9kh+xZLgPePpsJOMS0BYG495HhG434LPA4lSNbpHBeGrT16Vg/0DAvc+z8DAf/r0Gf3bxa1YwJRZiEozOzGsvAvg3usm9y7tAi+FrafaGra/0QXucf0MznTX36rP137r9eNXvI6yHaz3mZJa/hz+y89UX1LzlT8TJ3M9w20jJQtrdm8jSNR7gU9UY8RM4NA7MjCV91h+lvy+/B4tnVXw2snEvIf9HfncrWdOSC3bNtf3hk2ijQp5w5XPyNhUjqiMHu803hbObZjReNrOlOpchi3oISZ2H5RoOl7hCieMoppAOAGUCJrmeDfBe7/OIe4gcLf8LHV8ncD1E6TkzcpcGbxPT+O10mxXnKdB1tD+lX0ySA1mukFX73f5v62Zq+cxs5X9tbaveb9l/8/rX74DZEgB2nslt2RbjShqPyCrLCiJZrK5FgAAIABJREFUk/cJ9qx9TvrHgV/6zFM1QMiVohIz6dw/tP7wLAZ1zZ7Ha/gOxGn6vUhQeWz83faFPe4Gsv3v7h7zszTCcsPAfH8ZY8x22X5lribT/LnauO1pX8MEBWEprQKdwH3IDpGgBawp2UjPu5/T66OSh6IywOC7v8/v95rw/Phs5r4xDt2RqMl21GuCflVqBG9bmddc3kvZ1lSf135J4F2+R5/n3blasbudzFi+vp8521D7QN3v5hqLOfBY4HOWawUmV23gP/tv/7vKMfGgNEfZOsQCOtUMUHrellV52NjJXnpg8R6z7QXWu0NtM6ICxgNgzyVgbkhby5DluHprs+x0KC1lL6T2HHLk+W+WN7WfXMqbDbqcSoGsrcwqHFY+U/ue9oRNI07BgjNpjaHQOs3XO5UjVC1/AJQBLFjipb1bhVr+t4BRVRQ0KRQxq+UAt2IpuvI1kaFnI8Pc5YWdrvIKxKxJLeacnPhUdmZWVARIbFhCFvColipJ01XjxUaeyD4ioA9deOu7UzvRCROw1n0Sa7cEq6+NZTt7w9lceY8cDTETzJIFsyzJLeVnN4CP571rOuk0kHGEOIjLzrsdr5UDLJreNr09BbSWj8FzIfB2M1Ua5mgqiLECwGPH3FlafFbl7Ghe3MrNlWySq60DA5USEuNjWRs0yq2jzamzBIJKfX0YubTRwCoZPyEpICkiJeaUCPbaB0sXCZsRJUcAjsNoS3Ma78HaknQNDox8iOJ9TFYA+BqOIhmhZIPYlTosKAuDdQIZkYFAT/yfdIrR9FSsHYCecDLMGgS4hh88A+YBz2XQEVlLBM1Yf5Aa4L0kxxQg2/pkPQD+EceQ0lKYI7D4R2rIYxY45tOVLkhoIpjWPtNa8xoBJ08AG9jsAwLMAO0B0lNPlI2MpekLrAKJgedPn0pqBYzdsCfYQxgXJmaub6j/zgabYHMT0FFGWwkxSTqw2ibuBZ8DSI0fMBPxbx7qkFwIvTqAiFh7R8fH5fz0gu95/PhpefL4MW0GehhAPx/VPAjyN7Y2uT7E2JY5Y0NsNreVHJgARDTQvi1rAzxssAkrKCLGD20kddBFAGYz4QkaiKJK41q6qMGMwPOTMXF3VzbW1zmvrCgCY54M0345ONgvT58+YRPit2/ecj4PHh0wyfLh8LAgOYZAcW9vnxUJSAwsUUoeyWjMp7RVxdil7BgZFyGhgnMnKC1qMjrTWhuNJN+2WGjjkJ2thBbuAUxZapyDvQ65ngD+leARGxsgMMrGzy6magA92Sz/4D/+k7KxuV2mcyQXepTfQHn5+fkl33txcRb2FsmGS2rcD3p35dmT3fLmm9+WX//qV1VjHfMkx1A64AJetHYICq3KjoYmvEoVsS95prv5YgomMuiigBEXVRBDZldiWjUgJsAcgk6N9WfnCa81EE/NdyWvoiQjAelIRBukoy9g0L728LmNCgGxh/CsbD5NbWJVbGDPqiz4hpUPSAZCJxySVrAZANvF8I7mxNEjAnOGpuZIoDA5P5AO6HB9WBYAStYKK1SQUIGtENAjmRKsF3yvmZV7u3tcH7elVxY3t6WPyjbqcJK+JkAyxt4OoUFB2EKAG9hPWOf4HuuE4ntpQ80gdS8Qn+UAOgK+Ye8Za82b1QQ2VEM2KxCHZ8B+g+22/bMTz+uwiVlrWJWd79GaGo9VYCLY8diXWgut34qdWazV2fWUABQ/F42wncQw4cRUO/p0sb6HAD8DCDbjiHMerNkMEjcgW/vdAYkTtF5r/oydfHwfbBOaYWCdwUajhJtwayQhWImIniUMjHSuY54B3JNxXxbl/OzbcnT4uiyv51wnkMhhs++1PivcYEcA3i+uxTod9oblRz/8EdosspILvXbWesuyvrlRpotlubkblp39F+X8AvtMOt5ILulU7zCpQy6OTOs4VeiWVd+9JdUM2kKmqMqYWVaAvrcqHl35ILaZqSnBSo2AkGsjSDEmOVRAKtho3EwB0mdWM30nidckoLkl/TFfw0i28om7AVdI5a0Eh/GeDDA4GKtgNcklzW499Hn7W074GKDsBpfZx6zDnrV9w9+zP2SfrF0nYpcAsvA+9xOhH5kAeI+X3G1JJOZKsmqfYx96IThu4Z5B0hDM1oSJVakgTobWF/ckfJLwmbhnfN2IzHhd+AaIP7AOomQvAxP5fPD4dH9f54rn2GpcmMEBz4muA5svViWrJeF3Y2+E7fPe9p7PQJHOp9WKFYV1q/IQ9gd9Ty1pECSiSDzDj8aZxArTWxA8IFHRenegahRPBb8QGveo7n379k2ZXp3TZ3z/7Vv2t6Bven1bhpON8vl3v0vgHnsP947z9C/+339bjj68F6sVfmgiFsEXJXgdVXMe67yO2/kdrNvo/+REqQE0JC/ZVyTAZwwNiWvr67UnC85OkBLki8D3G5enkAd88QmB+yGSm8s7Emq+8+o7ZXNnu1xczcqc8rCqSsi225UpFSQMAlB+Dq8lzgcqfPGnVvu0vl6KI1vCpSYCH9CK9jUdb5kI4TWZ7Yj3rMcx31u2C/4992i8qa351X6Efr277mXhFUNl2S69rteCn70K3KSb0jWbFIxstT7l+82gLObjQeC+I/GT58HXyf/NY+99WH8f/qrZ5tVmdqoRGmOuuwLqA6wQxPwuVjbiB4kgVMx27IkT3yaO6N+R/IhqVo9stlN67WHo3oTWmmDI55RJbOlcovVK7+HY1ERNx5FP6yefWZyDiEXxd+wp+CcA7nE9VnvHc+W59nfbV88JNK+FledOwDvtX9pbeAauQ/8xThXkT1am5Sb3TMwpCe015PVhBr/3G/GNqGAjjrm8rTYbfhX3eJCX8ljm89h+Yn6t+QIt2Wk7v/LdgUPgmTGW7ofisyPbmHy22C/OY57HNe8TvI73I0bF3LkSKbPeu0CyP2MssDt/Bu6ZBI/r058GNmQSbPQKbf65xsJ2sgvCd5/PsUs+m3n2xJmabaHXW7WJbAJvXLr1FPF3P/TZh2yM93tOInjd5ufKa7n7HPns8BrI8Wi1PGFDfB+OPfjdqUmvf5/leqr9++f//b+6696AANrVLJbLyBr43fKH9fOhcSaNeR+CwdgQOiVHKg6JhyeklUraGDpJUL+HIxABW5THu2TC4HKe2HpoJZvN56DzH0yQ2gk4nMY45DgBoVVfD9r4fmfY6MCT7RxGPhKFNMws74rggQbVB21W9WYUUUvgyM6PcVrJ0lYNrDgKHNk4C8/vsRZhZCJb2FWLDXD7MmKNbd7WwGrTQCcW2niFbrW7fEvnRNrEkK6IhhIAC8B2tQHFCU/wzgx8NlTFPaBUO8qBI9tDW0y2egPr7U34EPRB7ZJgnQG5VEzrjvIeodFL5y4ASm3GpI0aIFMNKqlRGH9aSl8rKFhIcqQU8AoMUTOT6hhF0MSAickrNeHEM0jeCOVdYmJbX9JAv+UMlEmUhjxAJJ/PrQxUgD2AvLs73IOAYzCHuQdCB5aOJJjI0fiHwFwwvOpBVAOQturqIRFN2HR9aGKr7AyMbjrO1PR1AzcEGdGTgY0HlDjjeiMLUw0/XDrleUMgQvtAIPimzBYzJg4AULAiBf8NmQxcCwENdD5h8JhwGAAUX4jhH/JTeB1rEiW2AO5xz3ZIbq7FlBbDuleG62AxSwcf14TensF9M2+4ZpGEosSA1gcTM9AgDj3mam+i4zyrkxgY4x775eLygpUZCI4GADuo2QsmOZIZA0qd7LGJKkqNBfBAAw46nx43fB9Y6Kh42VjfrJraZvm7GSySBThwAQ6CNaLqCe1/2GGwv8XuHXM88QMpIcjoUJJnAJb+Hln8xyfH5eTkVEEYWfjrZYOMAwF+aECGRYYAGAz+q+msyWPB/APkxDNhC1FNxuwey3OpWTRL8/oDAl74XoAcYPgfo2Qaya/hSImL2ayMwK4Y9ClRgjWPZ8BYbmyuE7jHvQPgg7QLHBqwurC3UF1wCxmQWzDgN8v85ppVBjijsKsBhIP1Nb24ivUtOQkDkAiu1dNAjFFUcECaBqWTGBMkPjBWYAhjQeP+MMbzhZJcGxu4/oaqQe6WZTq74ni74fXO7l45OHhSLi5m5eT0nGPyn/8X/6iMN7bKxSV6hvTYnHZre6dcXswIziJYXyxmUflzU+azaRkO18pnr56VL//2/y8/++lfcgwaA7o5/Abx61zWcu90dlHXV8k8BvtgVkczR0nXKImsaqZkO2n8tW8yWGbnJvsBGcR1MGDnlcyQxHRWggqbrBBoIZhhrW4sZJxNrABDdYRYobXMPEDU6hLg2WKuwn/Xfg7WHlaFfxSstp4+csahxdljZQfsOh02gIS4LntSTHh92BSsvypFyIZ7qI5RQgRJKDSeRuJmfnMr4B7SL2E7DYYo0NJzYZywJ+kA396Wnd1dghBIUGJssTZwH0gUUG8SZc9VeifOs2BRIUmGe7EuZZ6P+vxxCNnhxriqEkugeGU4IXCNhnLVfsbvzb5EIgc2i2cK+wtovUGGSOtDTaDxdwHn+P0d9dmx3yVdMgp5HPkzarYeoXH4SNZBJ584gTPZOadtTL/LwD3u37/HeSLAXWCdx8i/xzhNry5ZUo/9zWTw5mawiLCm+jW40jUGXF1IzE9gy0dIEszKycmbcnT4TSnLa9rOQQ/j0Of5iGQfio4GIyQ1JRXRL/3yh3/wh2UcskKu4lrfnJTp/LbclnHZ2ntevn1/TsZ95OlWwCCOP+2z1juD6Vj69CdAsFgBL8KPitJqbrvwLbVGBU9Y01z+dNs7+Lf6FclvqYmhWGywr44ZDDz5viqRhOtRvjbfG76jCQo50AZw7x/bohorRIWH/Xr6bJEsqDKblNBSZayuy8KyIDYEYcl2MPaJJQ78bEo2rvZXqLFFApwczK8AJhW4j3SLY4AUKHtfpnCnVid4vecANL+vG5PVsY61kH/PasQOA09hU/LDA8xFlTEZqz2AQkoo4gnoOYRmNGwzfo+6UDO0UQSQY6Duvdo/zYAe4xv4+bCdThjqQaIStIGw8K00eXfV70Eyd2Nrq6DjDfwkJNvl35o4Bb/BYLt8GDwz9jJ7f6EXD3yYnpqn636UnPT4+DkyQJHHmoAWXWERqAx6cy1EzyvsDSTn4Td++cXflNn8qmxtbJTDD+/K1998FWd1KcP1SXkVUjnwFznuvV75yb/7/8rh27e1CS8OUp6hIZVpG+f79/3ZxudnYVIsGPaMB2J+4SNmGUPHJKhyG00m6jW1vCvb0Ive2mESkyDS7R199n/wH/0xe/egig2se7z26SefsgLxarYgcG9Gq4H7QC0rECuAMILyvIDyWYCVKK4efzLohLn1nvK++Rh4n8GYBt636qC8Dlb2SqpIq/snVxpHLOc4vHsW57nIn89gmJ8r/7cmApL0a2eI2j9dfVOxoQZQu/rSygNeK1xr8NFWflrVpdaDsdr2Pj9DPYPj87bl+qftjMkm9zGpuqeSneR6dh8277OUTMh7s+rtww9EfNNpHGpfV1iGfFyOeZB/WJ3t3n6xttqYJ/De4HMlKzSmfh66bLfzWNi2+L0rwL1TMl1wPyWbtSbaGarYekrpRqxZxC4PrX3fg4HfbOMeAk/zvPpcx2dERBVwb18RNtD7jnucJMYgxEWFKSXFOkmarp1l/jj5payaCMKk8ATFr+yt5uREnGMfA4B9X37u7p7hMyUJNRMI7TPiv75vA+srZ+u9uVLl2X/Ieyy3YsUGYyNW+ciA+MqZkx6C32PZ7kje8iwLO2qiVMXCooJBY699aYWRfM/Cy1qVhPrZxZ+En5q4XJ85/MiH/BfMGXtMBhEz2+88f6u2434lET6neZVEoRMOObHQ9Zt8zRYLtTM+nyF5nKs/G/Ydn7VckLFKykF2+pR4TfGc+5f/w/+cgHs5N+aaVwfW2b1qFeSM8/cRoCujFUGbJ8ONCenw0wWv2bRqvIIVLeC9+yeAhcr0ztbNDOD7bp0G16CvDmwli5OGYpTWK9jVRqbB9dm9Atg74VBz0ivgbWXNO7ZPt0kQPkrF2qQ3VpGOH32r71uMunwYhcSKn0untMyxnWTLTBD8bE1yNQ5mA7WaXo51lDi3xar56y5wLrowaATC/fc4oCypQsMb4CRL5Mco7xwrw0hHNlh3sclVWqVGtgRQycBF2bsCJhoODVAc01qfzQczuM87rHPuTeK5rdUDAdRX74zl/p6BcL7NsLmLcUgHvAMp3AMZfKncigBNjIsldlpwp/VPGYABGr00pz8bGRoOglOqSiBfFd8VkgNwjOEQc5zRhI8682gQqkagaPQHgBjPB4kVNUhSQKygA/MTYxtN38wOt8QTM6wIOAKYoz0A7oZmp9HM1frPWD+SzBLbRfPfdNs4trydsCgxXgZ56r6I90WMHPeMZ4leDEux+dmMNjWqAfhtZj8cC2t3A6QGAG5GJTXvUBECqQ/qDkPqY0Y2uyQtKKZcBmP1mqCcDxqmkL0fjgQ1bSF9IPkoNzLmgQ/WGZqFjrHWAfxrVWEvgVkJ9jXGZRxsfl435gOySmym3Fsrk2D34h4AvgBwu7q4LCdHx+Xi/JzjAlkYsJMI2N2oYmNrfYPAvHtdIOCzw0tglXiL2FunZ6diLxMcG1BaZXNjwnV1fHzIRj0ArbFv8TmwhJmM6vXK2RnYF4U6+mgmhuBLjFokSsZsnCqZi0E5PTsrX331Vflw+IEBMb8P67c/QXE9wTpI1eCZKJtDYC6qO6JJLqupBmg0NKQTCfAdQHjVvUOycK1XdtD8cWNSzi/Oy2IOsBpJBTHcUeGA58R84xq4T4N6d8u1aOCqpp4XANvKWhmvT8rLTz4pjx89LmgY+vVXr3mfKNFGQkgBoiS5AN7v7u6Uo8MP5eTkuDx58pi68+ghcHaK0nVJBAGIxTjBwYBmOLPo1Ee/oYODBBQY2khG4DmRNHjy5Gk5P5tSCgcb909//J+UyeYOQfu13pDs+8FwXKbTORM3mD82E2fgDduJkb4t3/vsk/KLn/9l+dnPflYuLy9C+1fbUtIvzcZC0iI713Ye6CAjERm2xGXwcKgFrLpcdFUKwEcVmnZHlnyFHWTzbueajl+Ahz5rfG7SHqpwqJ5dOqtUeSYwOICSAA8JsGM91YDL57GCAp91Odj1M/s+8G8lGRu7ze+xc6cmtbdkKLlKhzYXe2Ndur1Y804y4vOUkmEAElIpaMg1GjGRBuAI0ldgXuIIQhIG+9BVKO4FQ5muKG/FPrleCJxnApPNnCWDSFknJBh4vSXBKEr8hGa2ElL6g2bQWE88eyobXuz3dhK3/g0KuFTJxYRh9MMQmKVkNcbJwZOlavjaTatqUuJTwKpst6oavL4ElqmKEs0jcXYpkQGb229nI5vZRn1iqn7E/PkJukBfDuw4b4kZ5iCClV1RpaRkjSS7DBiZ9Yn/oukjklWYBxAYdvf2KJEIqBJ7iRIP6CnC9St/D1UVG+MN2q7l7awcH78pRx9eo+5HlWg87yEDhPWOJMayDMdIVqPR+zUZ95DKQUptNr1ifws0rwWTH4oZveFW2d5/Xl6/OSm3t31K5XDetbK5j9gXCK8E05Bz23JWIvQkxlDzFdVgVmQbBWIZlGxVn2LDZxZWZnv57x5T9SlSsOeAHH/P85f3sIJCayA3tr1DF1d2VreyMhdVF+Rz0+ve+/xjwGu1b2Gz5MqEnYhqEHIREjDhhsspTn7wr/Q3Ta6ofqhWcJjJtCfl42ucml3jmCXpo4dAwe6XPxSc0jft9hqoY9dsvvdODdZZJbjkGuwjIbUWMlq3N6rAwqoR34N2/5bAfSQEQGpJwP0KAJDWoH0tPz//DRt0u2RfC6xlrivHDszpyscDmQF/v7i6ILN7Op/R/u7s77E6ED6TGZqUKYyElvpJaZxJMplNKakHm4BKLTRRhe/CpGLYCK9pxxFeUxWoSkAyyRWUfQoiUAAetNE+H2+X7GWBCf7lX/2sLK5n7Id0dnZSvvjb37C6eQ12fzBifxxo3DMhG82Zf/Hzn5YPb99KUzp8dEbpPC+UMMW94cdnGubJIJumTL4u3ntwcEAfG/4L/ijRigrSQU3OupQPtnAI4B59tZbLsrG9TSLCaDyhPYSfjZ9/8l/+k/Lll7/lGYIzbHtzq7x88UnZ3tst8wUqCm5qtZ3BE34wzjWfaR8D7rWXEC/1ywBJUZ9wsZf8/H6fbVC1J0kW18+rdUjAYQXTyPfnfeIxzNfN6/ze3kwvZP/F16n+Wq5qSrhKPtc8dz6/zQrLr3/MRtmeZTt8z7bQSFlaKF2J9igqdE2KS2up2XlVcPG6NX2XsitOzgd3Pdst35/Cz9V+GvQ1k1KB55bEkIhl8RoBTxDMUEkOf4TVwkhc61mcuEQcxr2cbIITbUwc2lYF4aNiXzVpsZqwUM+BVTa+k+xCiyKprhuPEFtjXUfKrHuvZyffk2qD5ktvaD6/kpjUgJ9Oy/HxccRNkoHFT2YAe1Z9bnt95bPf81LxE8+1SQIdBnL1vztrHd/Bqug4d8xcr3OdwO4KqFeicChNhE2yTw+7RdIAZLdC3pF22iohDzC//Ry2/ayASr0p83rqrqkaywSozxiA1bnQ2W8a/A/tu7wv8zP7dds6f6f/27UN2b54r7X5b3GA1VFaUi5wxSCrmKiSnynbJK+TaoNjvZpkgX9W0D5691lVpK6jhG82TLclMTzWVkfIz+EERf5+P2/3ufPYeu3YR8V7bbuzjfMcZTw042B4r6/x4PnhPQ7ySsgqG0vDdXzf+H7LGHm81v6Xf/3n8u286BkEr0rWwFmR4Yj/hiQCF3zKLNHBAaOah6lYqQBE2EBV5qGWatrI8IE6zm5blPptQLKNyZFkUPReX7qVkT90+HECgvldMyTBBLaBr8mFFZ5HTg4kTzIFNK2+LJUWuwlWR+MtzH44S2E4vQpiobp0rX6UdICWkPAiVga4VTJoASZZmRVgv7En/XX5AFbQdf+Pg4fKcHLeINaN9YK5aNmwS7fqTB9ldNDQlo0qwPjTYeYgzzrqahhqjTNrLUVSw2wVHZkxhHaMmr4x5UK8fuN+qgxElPPWxEhi9Tu5g0MzA+s89OvS9YmNO1iVYGKw5rlLDRk5vjxfFbC2QDdlJt2whKC0s8Ni+MA4YlOLIa9/yxDrsEUshWbDKIllg0SyMKOprvM0Liunk6Rmi0oUtWBP3ojY7nVPVcwd9532AD4HIBv3GoCcn9Nru1abREUCD32ycdv8NZsTcx2lujLaaHSKZkDRGBmyJLEZuG6QbAsZIdgggigR3EvLtj68HHOCbwL+vePw/DSISBoB1EFz0IEYp8woU99Z6xg/WN88rEJqAWCKDx9cn+t7EHJGwRpzZhrO39bmJgFmBCu8F/YsUF8EPBuAe1REBBJJ9u3JMaRpTkMzWc9JYG8yYXCFYGMHkimbmxWk43VLYdIAn53OILcirVRKDwWwBe3uvb3dMpmMVRp5dUlwemdnuwZb2JNs9jtZJ4Mezwx2FFjqWMFgzzGzT7Yq2DViygOUPzk7pab34eFRuQKQdHdXzhbDMl/IKcR76PgrxonHDhvNknowPVQtgaTE1RV0W6VPjX0O9uRkfaNsbm7wHo9Pjsp0dllGQzSV6xOsx+tbW5v8HJIQTCBH00tI+iDYBlgIZvN1NEoGY/7Z02dkyR8fHZfX37whOA/2vqSRBLihWgIyKi+ePyXjHpry+L6yNixX0+tydYV9u8b7AHCPSgDtEzH9sY4sjwUQb39/j47ymzdvaNO3tnbK9QIyTQCFS/nBD39Udvcfl/F4s6z1kdAYUzsaigJYowLlpW0s3fG1Mp9dlqeP98pf/MW/Lb/+67/mem9AgcpDlTAT2CkHQ/eparE+wQ32wUhArhvxYv6UiNP+YBAYADD+TqCahLfQ5k3Mp2pbI7gysFLP4ntMmtTcMqp4YIdXgSnBkAJiwwEP2TMlfLU3Vs89nSPZKXPwkAMR/z4nDw3GOJGBveAAhxYetgN2JhKcTiLiHmBf0JhWTWxRVdWPKjT061gvo3UkuaB7qN4kAPxwjoJ9iP0IWxDOEWXHYGNOo8oD74esgJg9AlVVxaJGuEg+6jUnapScwJhhX25MsIdnAZ6LHfwQiGEbzga1AO6tJ5q0gP05JerFSKtr5FbsW68bJRsM3kcPFJ6nklupTFdryAIAimQEJKV0NgbDG383kBtMfSR08ft8H7btvvdVMEKya7Lzsj0YN1XqAGTSuvE9CMSbMdEKlw37DXN58PQJP4t7lB+qvWHJJjJQEbz1kGQGK/aajPvjozeldyfgftiX/rOkx1HdcsO+MrOZqs7QnPbv/72/X5aQ+pihKge9iRblDsmY5VpZ39wvO49eltdvT8p8riQ/5yFV12ptE5WoMQGZ6eFycUdFhafHuvmSIl5UH8D63pA/6ZBy8l6zX5STJ3ge3IcDn7xvDdx7zTSfKvZ3Jeo0Peoa0CVmaXg8OttDIvOhvc29Gn5X9Vn80AHO5bHIgWJ37eM+zGTGf/O9d6+dx2U10bTaL8JJja4Nq1UM1s5nAZKCXv/p2kM/lr+7zm19ziT/mXpZ8TmspR0OKn18HFzwl9APCP5cQVWZev4gwURgXoVRFRRDTSAkeHg24c8DtjmvAZ87ttWeL1YBYz3DboTtUWwQlWF3kvQDYHM1n5bzy4uCxrQAUda3JgTOSegIcgKhNNou+ZFYo+hlcQnCABKl/SETt5Deg38EAsCIlUNK0mIbWTZsJQkSfiuJS2tinbJ3FWT7IN8JGxbSR7VSNaqsLs4gW3hVfv7zn5b5/Kp859Ur9k364su/KecXF/J1BsNy8Pw5yQisKKWUZK/8zd/8pnx4945zxAbITMzE/o2kq9cHxs8V5TjT8j6hf92HNOEBfTVUlX348KH60VwOceYaKeRnkMhBbNPrlY2dnbKxuUPyh20cxgjA/e9//3uS7pDYBbHk2dPnZXd/n9KTAO5tR22AS80NAAAgAElEQVS/a1gefTu4B3OiJxFb/HwA7lnxG7bQ510XRPQezfvR7+muQ2OGtPepgWd3n+ff245096f3Ya4i0vfl3hJtbxu0yr6Ovjc3z22+EK/bScRle5LtW9dmPWS3mn1vyVCPtc9bf677PX6d9jn1vaomNw4j+3OMNSM+pd3SQ1dA29dvn3cE3AB9+6r2UfBpA/dMYCHpDkeWGlIaN59X7NNVFQRwQgqH8h9Lh3kfBEIjXyUWa0aYsD/FAtfva6IAj2UIIj9fhfLjc6niqdpzjkn9v0iErEovyX4K/wBAjn2M+I1SVZHE8/kl4lGoOwRmgqvns8Vr0PvR6yavl+pfpwSYxzYTPLzHXCnKuCNkeLvnP/27UDTQIDc5He9bY1MkiHDPS6oya7z7WfwcXNNxttV9FeTkuhZj05voynMn7X3HBsIXrknqw3XZfy+IICto4wN7smtP8t70vnvoPXn9P7RnPX+8RiQiNHaNAME9LJio+tC+bhfAdvKmVhd3+qRkO5DtY/XVOoxzX18VOpnVD9KOErj4yaQQz12OXfJ9dteiSBZRaZr09R8C7mucl/DG7vvyfvDv6jykfeqKahJzkySVP++1WYH7f/3n/3enGDE6cRsQjwDZGcomW9MCdRowMNwI3Ku0TywFvQ6ignXjM0ifGfuNcZ9Z9qF/GVnCKh8TwCHABr5WWWNU5xVAGsbdJa4rgHSw7Q3w2pwFRByMvmzyAlmqO0qmiP8MY+jDIo5CfTgCiHpgre5Ix9wN84+vrIeev6NGGJFP9YSHg+eN5s/lDVqvZemDh3T5alAlh1blGnKIyFzJDkJNLATzhyxxzXfefAY0cOuUTYGRDeazGLOSmlCC4q4sCVALuHeptYyswGaVNRtYkjyPmfTWPmOTEQCnrtBIn3Fyw6x/HgQ1SxpAdKok4DNXbdHUnCtJSBhsFDNGDi/ukONAYDmXxzaQ3IdVCxxD0iYSJ/WA7yQ3mNGPAMnrK5SKmJBqrMkYU46RWOm6Fzt5BuWigROBiKZxLUenNb+l/BL3Vcw5mgDiWnpaZayTc6oDQKAfnG2A4Zhrs+8r28Lrzsmi0J7j+OD7CRaqKa8awTphIz/cDjuCJjoRab9VcDL6DuCzLhVzJhjvp54p9NNRfYGER0jx4Jmkma7DwIdjNczBWnIFhR0Lsy7Icg05BcwGANWtjQllfwCoAxgD052NwcJhwtqEDjW068HisJY/mxsOh5TLQWk01iVAZDSs3dveKUM2+JXjoedUyTaDNASYy6gSkD6NqgnmM0ryIJEAEAia6Pg8tOzXR2PqpWN/AfTe2dkh653781ZazALssV/FjkPlAhn0ZY3SHzwPzIaO+cUZ8OZoQZAbUjW4B8jTQDeczW6naniLRAqCXgD82M9IBGBu1KzSTrMa9A1HCPTAVh1QhmY6vSyDwRoBLfwdSQk0pfV+xHmAe8VQKIsNPfwxE19AnyE7heQDA2QE7L0+n/vx4wMG+JTAYKII6xr7ZsEqiNFYrHkkF8Bmnc3B6LvmHGC+obVPFnxPUkLSUy8cWyRW8NlHj/YZ8L5//146+gMwiQdk8GNqP//eD8rB4xdlMFwvyCkhyEUQTbYxmojf3HBOseehcQ1QeHZ1WTYmw/LTv/yL8rvf/Y7PzGao9FAiqHLQEz0zWJkfUnSsoADAFNrEYiQJVHsoqM1Bku03nhvtUr1/HWStOJJk00c1l5shxj02OYYUlNmhTTYhO7AOquyMMtmWgHva6riGHbkcADABGg3k7fRVFk/ceA7UDdzjNUu70DGFnBArclaT6R6njXUk8lR5omS2zgICU9CrRNJtAVkUVbYouaH1DduDpHilTYXMlRpJQaYGsluSbUCyEOsE8lHoG6GkjHqSGHgBOxR9HC7R7BhNnU9OWV2zvY1G3fr+HGw3p3etDNYkC4Hnxxox8GE/AO81my0HF4vZZbKvag6MAEZreaIzNTVDYy8Xl5FijkAEYGNqyFlISseBdfOLMJayfShdx3yaLWTH2OwkJ1odoDqYzUA25zUaezu4dIWCmWroXQEgCPeFROCjg0fB8pWMEuaR98zeMGOy8gHc99bQOwYgyqKcnLwtJ8dvyxoqdFBZMAToBra5GPdoBAv5ONg5XOdg76B89zufE4hDMhga96DMgCl41xuV/YOXZb4clt/+9l3pD9ZZf8B1HmA9E6+UKezpGtHgXtB+nLnuAUXfLGQCA8iTXRB45DkSaCZg3D/dAD4DOp4Hzbmu1U0Y4TW8Dz9KTIXMDpOQKtHmuolqYF+fzwpCQAqYsoyNZLiaLJO/w8/jtdgFCnDe5oDNNsf3Tj8j2HxeVw4uPwZmtHNutTozoo5a5ZGvU/dFqlCwzeL3RCIzJ0OyDTeo0Q3q8TxMHXYAdN9j9nMtscRtGHNAFvegTzY9+yqASY8EBqRxrm8IrBM0hQY+GrgTUFccADY+lDbqnCVikhK0OjO8FjxXtDVYHxFjmIHvfayKFckCArSnfAIreaI303gk/X6Se7SeFDtIzpBzGtrtkjHE2u+Vd2/f0jfb3t4le3yEvkjovxPrVSAG1gupP9xUlF4CuB/xgvoCoZoVRItrsn7d5BKAO2XfkDSYT0lGQJLwF7/4GYH7737+GeUTX7/5hr7i6fExN/XOwZPy6tNPaV9xzCP+AkHg+OiIoL0AgZtyF3veexVVqT4fDCiwejWanduGYTws+YCxh8SG1xErhqMBu3WSkfAQGWlJ5v0W+k8NxgTZWGnVh2zYpPzZj/+MUjl4Ttg/+M2PDx6Xvf1H1KjKjPsK3LscJWK1usaJG7SkVQZVmBjB4ks/ef/m2Np71uvO+yDvG0vGCAhqzPvsd2R7mNeyz7uHwHtCh0GsaDGdrmTbm/e0yVnZR/BrAiH1f45Fu8/m69aYtdMU/GM2Pd+7uRrZzmcbeh880zzkPd/1O3wt5vsi4WL/7iHg3teLC+t8SNOtMyRwrExAcYNOxJ8qV6edIgEosBISVcO+00bGPTEGDfCdz5L8z3r/DdZoMpKuYPTMGKz3f2PQTXBxJO5zp45dQ8z12Glth2ZGxa+cIFnry79CXAy7gkTk2ckJP6nKaqknSCa0KTj4CzTvqVLCzdejCq32AogEqraqznnaj/GImJP9KNhlvA6yCmIpjnmQHvD1Jkwo0d+k8rK/WR87ESfz+qRKBMkiq/LgHscV4L7T78LXzvsDf/d6dW/FLAVkfwBJCNhBxDeUlo4+VjhnVm3DfaJRBoE/di5/bG8+ZIP8Wt2jKdFp5r0ws1hFaRyy3cW92OewfcS1jcdUnKRDyureU90fIZfk78j+jK/brVTI/o3npeJBMShO0Nl38RmXzwTfK/7b9fm817Lttw1xXOj142uunAN5fBOZrH7WROXYGx6f6mf+r//7/xU6LG1re3PQCfOhk8rE9ezNDBhMlCFr5cwC7uGAoMQlOv8mtpuBT7Pq86HRNaKOz6sxD4eKg5oMUr3fVDXQDczrIaDRWAl8ZQwb/L5ylK+e66tAsrPAKzfTGH6JaNhKnRKL3B+TMfR5uprh0xkrk2sgWourSePU5mC+RucAbIehD0Yn2i2rokDBiZgMxnfHrRZpBEDH+aOzHnMd2SOzu53lBLgE4AuGCk6wWc4qWQIwBKBZ94AotTY5NKuHMjWtk7SnH01GLJXAtVUz89Zus9O2CqJovKNyo/ZmaKWwArHkwFcDEPr1rCwBaLaU1E9uwItnIKhYDx6VzeqA0DNg/Vn7330HMgWZzwBnoAa+6d5p4K05K9dLhsT60k6CrCZfDODfB6zygStAkIzb+keZaxymeF7IvLhKQwa16dQJEJBEgw4+OZy8Syc/CICIfUyNr2CF830MwEMnDYAngdsmYdCkOiS1AGjBBhv/FUNAgAMDwMQGwLU5jyFvhIakSr1ozl1uaAeGDIpgpuI1Nnm8KwTFGAgFUAGA140nAeSACS5mPJoFIrkAuQxp1oOZtL+7V3a3t/k+AAYEW66vy+1C7Czsi729nfKdV58ShAXYDekZMCHQuOvZ06dkrZ2dnLLp5Xw6JZADoBua2nhGgtlXF3TEwBrHd2GNQo9dbFAwwgAyi0WO+8Uz3NzMy/7eHoFl/ABYx1o3AxugNP4OsAnfQ8CF7OoB2f+2FTeUF8L8XpdbzOtoi40VgaPh/dD7R1XA0bGY+YdHx+ybAKDyajZnMM3vDICaTLQw2/0BmhsDsF+UjQ0AzL1ydXVBTXsA+dfXs7I+GRNYd3N0PMNsijGZl8urqYr1e/0yv0ZwOVaDZ+wpNkGSvA+eBf0RMEY3kL4Yj8ruzhYlec7ODnn/T58+5hyhqel8UcrlFRJm0G7dJiiP8nmsb1wL43txecnrIylzdHTCaggw1pC4wPNrpwjM6LHkflI+efV52dt9UlBFDtBte3eXgSiAu9MzyF8sBNRGdQnuGfJNb998Xb788jfl66++Cmagmj/jGygBY9visSXjAgAnGhe3xql2dmiPoq+HHYpa1ZT1KiN5FyZJrMEw1rJr7eDOQBUD1zjT8A7YCMUIDbjPR77L7+lMUbO0aWMGfaLaDjtT2VHsBtZ2CO1weX2DSW0t+ey4OUFntk4FGmHDANTAdpl8EIlzjyUsVA1IgnUvSSXo00uaCGvWTFkG+AHuU+N+MCCogfVjYB9gtkqKNWaU4onvB1PfsmLobyFpqz7tGAB9JLKwN/Dat99+y/WJvg1k94eUW6uICH1n7iKAT9btRBXNao8aSvogQRrJIga6rDq5iYaEd2SqQ6YL9gO2G0ANrgP7rkaPAoSlv6+eJiZ84PewNZL10hnL5sVgyqWgfH2s53ASwfOINeByVFelYJwUfAsYzKC+m4sZLIW9xw/uFWsEyUic2bCLsKFopihtb0gBgnmvSgOBQ0MmIFgu3UNQ3CvL2ymB+9OTt2XtTlrdIyTyCCIC5EPljBqxYv/jPrYmW+UH3/tBMIyRuBuUy6tzgqaQylnfelSuZmvl3Yfz0uut03ZifNAjRH6NUAb4JVhTqn4EcKqSelUT4UxRklB+nXwiM/Ic7Dh546DKIEk30OnuPY8xvlfN7uWzNTvTjIaDMvwuB49I+Ku6r2mP+/PszZOqWleB+yXJAvIZFMfQSMGeBPBaQaHQZecZuD6mn4r1J61jJa/w48bQWO+4R/oolIFabbDL/Rm+ffeZuwlDBYh6v22P7GQ0AQ8bk313f5+Z2w+Bgh8bYzwzGfAdCan8/i6w5t9pHJZkVy8h1xeVp7BJI1SCzBZwBJiQwn4FCDWHPwhbAR1iJCCDRGKb39aMQjcmAsIWwm4wOQ8gGvdrH5DSOSF/GX4e5haSfkiOSrNHRA4m4xCXRBXnLUkJ8Iluyvp4TEAZ8wh7lZm2ONe/+vpr6sw/evS4bG6h4eomP2O/haBMMEIpe4XUWvT3gM2i/xmEIiTdUAXKNcfG7WbjQ7rymvJpAH4g0/Prv/4VQbY/+MH3y8H+HpmymPNf//pX5eL8jKAj5GiQRPRe5XrhPkESQA2uXQnYQFbZA9g3A1KwU/BfMebwRSk5lNYc3mfwHq/Prq74DFj3GFO8Bl/Ia3C8ucl9slxGvwtUJvSH5fHjJ+WHf/BDVj2id8zGZJNnw/7eI/WrGgx5XgEAq75JinfJkM7JeieAwqYYkOO9Iya7UfWeP9MF4yowmDGMRABQ3JU/z13gZbvyX++XfH8Z+PG5tAqAK4biXk89Fqo/0K34TnJv+vIgQqYkansmrMQmY2abSxsSsZ0SqUp82t+r/lyS0PUzSePaFc6torFr821XPEA58dAdH3+2rU8B9/SPKmkznraTMGmgZPiSncaoMUIC6WpOQ+xjApbS8FUswngwqrAt1wTZ1dhTFQCEH+uEZweL4bNlcD0q2wgi+nkqGKQbqv1lYrC4ZhLjPgOeNVDKagVmjUdSQKhBOOZ8tnbWoh8WwHskAN0QG/6ZyCA+w4LkE0zzyKtqD0V1gu5JZFrG+1bjCLKm9u6S/g9kYElCu76uspOSh5yQgCU/Rf0EOU6UsJQ0mtcKiZQhj2a/oK7J2Pte9zrjkZSNeCeeq3t2Zltg3CSft/Lj1PMov5drKq1Df68JCra7eHb6m76/DsnIeyMDyNo3fLJKaHvI2OTP5N83LPAesClrYTzPH/LkdnojZH/HnyOGaO361JjXGE1OPPg+ujbR/86kGlb3U5kjsJrwgSyF7Dglj3vXjtN+dvoPYA16/lzVlolKD41r9j+zX5vXh23byr703k3J1ny2+N6zdJm/yzHQ2r/4n/63OzuMyiI2Jj0nLhzU2BUVNK4a5InB7evQsGPzoTkXy0EAZqBsN8uwqGRRi0pSIjRCD5aVVTNaN8a9B/VCs25tAMi+5kPBeVuPWrgc3GpkZMb/7p/EAM9GOH2oTZiTm/GZdO0UirR0SOiV6cZWtlubA2/yyHA6ILmXCLX2WWzyxgZQQKYNkvT4UtNSMwE0fl0ZHRli/Vh3yqUm0emZQLyZ5yFZQvaYdMcB4FurDCAZEL3KuA/g35uUAHdt/KIgRVMmxkp9fjN9A+BYmcXEfKySOTXJERnXaDQM429bxYM42CAYBzatmgs0xh/rRNpYZbAYWWRWGQSbq27MuH81uIk/ZsVnpyOSS3XzplImSzvpbM4LxfupgfcKAFtFAwGymt01oz6SViGdQ43oOJD43wChoL2JBIsDXJfI5zLBbDzJIg22UGaJ4cCFEw+ggE3AGOiZyddjBh4SEHCeHHg5SMM6NpPN7GHqmvfFDCDTN0B/N2UEmlWbQ8L5it8vlgvqmyIYw7XUQE5OjA8FjD/BHQJJeo9ZubhvBlHUz1e5NYH79XEZD/tlfdgn2AuQBd8Bzc6tzS0C8AB2CLLP53TyKPkA4D6qUtCgFY4cfg9QF3O4s7VbdrY2ybxCqTYkdQDcA4zb2d0hgxNB2MXleejj3xIYxj3hGc7PT8t8MSfjHjNuDX0xGG7K1uZGefH8GdetGxBTb3qEJrYIbtWMF8yr1lRSTToxXtR/pBQEbD/2CJhjozLZ2iH7F8Aw1gNe13PNyun5eTk9O6d8zWwOZv5FuYDzeHVFWRFch81eARYBzB6tkykPRvtkA3usT7AebLrxeFjK2i2Be0gQYf2AtYGk7Hy2IKsYiRDIiSBqPzo5LVNUDEDrFLqwUeYvmao1jhvlrsqS1wM7fnd3m0Hz0fEHattjPSChcXGxKIu5morC10dAjSoF3CcCT4zpWVQdgFV/C43y5VrZ2d4l4xl7gVueTFlI4UCSZ7u8ePl52dk+KDc3oDMKbL2cXpF5O5siYXFD48tKCrCqS+F9/fpXvyjv3r0mEItgnwl5lJpSlsmVpEiMRWAQTiyAe0q9xFFoUGrV4YvALumIGqCCjcd7CZJi3lzFl4Iin2w1WIsYQsB+9GdBsMhblSV/2M2MU+gB9gLBkJQ5z75AdmqbLRQQmIFaBasdrVQDwuGYZoYu3wvfCEktJjhlL8zG5+/NFvO1g9XZnEA0bG0yXXjdzmRmGOEc0piLiUxGWASYbGyIsu8gOJCtFLqablKM58bfsY/nM9ixBdcppJdw3r588ZKMcbJkg3WFucDeRrIRewrAm5ItKrnHmBN8H42iMke2APeC75FPgMSRgg74ERcXSGapwT2+P0tSqJ+LG+yiD4uSeVGUoQqaON9QpQLCiEBS6MkD5BYAzP4eqcw3Bwu04SFbhM9qTCQDhX3vfhVk3UZCS/PQYzIPz4yqIyRRkICjDR8M2Cx4nRJpSMZINsMl0tI7lywcv28NwD0qeQTcn59+y+/mKriTRBjGAsD92pq0/lEdBZs8HozLn/3pn5XJaFSu5/Py/Pnj8vr11wXc47OLWVkbbJRlb6NcTYED4hpYX2D4i0EHFIHJaurvXwkoxDpi0gQ2aJ3AG5Kc1KAGqBpAjtYQdFohFWdJv9ZojgBq9a/lc1bgMOZDlIPWyJNBbL9dY2XfRjLPbGg3H5apUsKEZ3RUilQ7E0Gu/Dkll5yIokcZdiKTGrQ+LQEU5jD8M+9JvwfnHuIenPGYE6xj+AJmdlleoDHAGpCBKyspFSQFgx2RDFiJzygxJ4kmnMP4oS+GxuERAHCMremLvUDkp5EfclThv3dBBr+OqiENj/x8/3hcuvbV/qyY73dltDFmAgnAPRYO9sUQZ9t0Ue5ACIh5Aegyu7mmZA1sBJrPU1Insd7uJSSsRx2gC54BoD0SBQRvafOuy+21CSwaFzR1BtuefYDo1y55RiNmxdiadIKzC2QL2FlWM7JPjhJ5TFohgbhcEsQGix32FcAy+lqAeQ8/T4BCVIOT/AIsXQkmfB+1tAdKKmag4a6nypw7JBO4H7BuwQ5HfIUKwCv6nL/77Zfl7etvyosXz8vzZ8+4/nBfR8fH5f37t/StnUw1YxVrHxVVuJ7XKyqfGW0ncFuJ6CYJZmCDZ2LEitxLqASI+Bv7Dv4b5gJ+McYYtgM/uBdIj0A6ktUEJEcU+k6QKxSO0CsvX35SPn31KSu/zk7Py+7ObtnZ3qHsIBIH/SGqzeQ3K+kg1i1tNs/AToNP2p/7zPSKW1C1sRGjvMZX/Z3VXdMFxVb3QfRsS1IT3T3XBXa6dmcVuI8EQ1SyWNLVY855SxXxin20xkxkq022Ezit9QaAenXt2ecxCCfSlc7Rj9lDJxkxjojbeE6uJDc645eaW3fHOY9ltk/eIw1bCdC+A2B2QU6BBY0Uabtv20lSZCaIZNCVDP0glA00rtgXPseQ3DMZwD5FxQyS37hSeRkPZXkmSlK74jLp3JvMSfMdZ1TGNDJwvzK6Zjh1fGbOowmg0Q6CuBvOjpqkQF+lWQF4z75NM8WmiMdh/9SPSMkLzYNtWyQ9IiNB7zMcdq0dnbdMrt7cMNYDeev87II2+dmz52Vvd49xKdYSfCbjVVbc4GO5v2DMaU1ShAwiE7ABHFeSBM7LIEg4AWBMSwp/Ilnid17zBonxW4Pz9DESs7ybXLP9zkC+P5PXMX2ta0nN2t/Mfkle53mtd+OQPOdee/n93b2Tr+u46975bZJsRkEtya2hqjGVQXB8t/0aj5+JLP5Oxw/2IYxBdfe6bYHv3biaY7IM3HtepOSh5uYNh2vN47v2xbbK1/I84hmM6+R589jarnTH2P+uNiFiyPx+Y1/2hfM9VUz9gVgV95Fxs7V//F/9N+TB6gJyGFVWHJND5pJY3SslMNFS1Q9GMDOywGJL64+ylNLC8qFUF9IDQXh1HBMQH96MAvbuIWhZlGoEH4bbc4DWPTzz/Rgc+A95f5yGMqYpi50P/PpdjWrIl/w97V4ieRAvOLN6f1MGF7POiSVNUhdoG0ofRLHR/J/Vsn3diw8MjXUqQnDPAzcaDkBOGf8mh3HPyHBeBOowaInMvS7fOjZbNscswGq4QpasbYKQXVqRfJGjpVS0Gy/EvQehswHi7l7fQGFt1FUYyOXVGg8nB1adOYM6LhMlQyfGrM4rgWod7nROQ5qHgIVlG+45Gg3AlzPWsorZma8gF5jBsU/kSMnx0I9lpnAdgfU5qYB3GABvy1cBKpjC3Ks8HJOjG0A4yukAFrb9HMGgg+JU3tTAr0I2paUKcK+Vac8sKljmctrtPHB+BgK7HIzDQfJ9A9jOxhdzBoOrngpwLsAohPMoNiPASgQ5l1eXAhzogAFcKwwU8ToCGKxt3IcNJcbHZcD47us59OCveB8IIBCk4f143QGQABH86ZeN8bDsbU/K5mRdzVDRyHayQSBkZwugPaRnFpSNAUCN5rlgzcN5oQwKNFgvL9l8lZ9H6fP2Tnl8cFAmoyEZTXCu4Pjt7u1S1gXMWgQ0Z6cn5fzijKwqsOuhTw+HHuASxguAE5hi375/RxvPsRqNyqP9PTJtyXhFoMUS8RGb+IClxsMSwD21tdXErMp5YH1Tt1ZAE5xCM+/AIoPDhs+D7cvAAgwKgi3St8d1cYacnJ0RyH9/+L5cXkypmY8GuUgkXM4WZXFzx6QwmLvQtN/YGJfJBOWW0F+EAcH3rDFox0KW5A9Y8ddqoHZyRib8bAY9/otyTTBIa4J9ArAXEHCG1BPW53ioteRqEFwf4D1LPG+XZMXe3UGrXEw6sPQBRgC8RTJie2e37O3vlelsUU5Pz8hUBiAHfVzM9eXFVZleTsVQWx8SgDi/hEb+Qfnssx+W3V1oZStgRTLg8OgDdcuvLtU4GPfMpsMbm8F2WpZvvvqynJ2flOPDw3IFMBYAP0Ci/pBrywEaMV4G4KiSGTK54pQ55pP7PQJ47tFIjuv1dGaARR57EPsTe+IGlN+/o9Fg16mybbFTJk3vVQA+Dt568pvZrxuTPAftP4D1VN6cAzo/ew6gfWZkpmt22g3CZUfOzr4dVq53nL9g8GKvBIjg4K7audpTROC6mfV07Jw4TnbVTcMF4Min4jVDaoes1ZASZDWFQdHwm/xMdpzzvwkIs4Lsls2RYWswd9g3sHOwVxubEyWFyE694fkLsBasWDYQJAuysckBdDn4YtKtwOZAAkpA7mAIRj2q1QRQ+Qf2TzZXzaQ9T3hWJ9YMJGBdLOYihvC6lKYImb1gZ8HW5B9cL/ujfB6QTJA8TTrgCPTUZ7CBfg6yfA1cF2Nt4B//BeMe8wObSamz9XEkM4YMKDG2Pq8A2LGPBKW5IEkEm4Vm3O/KxfkHNphG0Ly8gfPegHswmW+Wkh7DfY/6o/Inf/wnZWsyKednp+X5s8fl5OyY43I+nZfBeKesDbbK5RXs7KDMo9/FkAl5OQ5IqsKeUWaHgbwaiOLMANMYfRdIyIlkiMFGBmC09zoLHCsEny8Yi4kgk8Acj72DOPt8nAdU3cVa8euexyCt13n05x0Qw2a5Ig6fIQAZTHVeOwP3cmCrP+U9Xr2pVLrcfQ3fh3vMATVew5zgx8A9bW4kM8WU12fsT3o9GBDyms9BqsagycPkALMbzOL7YN95lrAfDhqRrDZervHWR4GS8LQAACAASURBVOIX3kPIfeH6tNMA+WojYt0L/aVIDhpItLxqfzQoE7AlUQlknxaEEIC1F1flDtVuIdmE825xC+B+wbMXyxI6+Pk+s9312Luyo44BxhaJvUFUXUIuEj2gwg7W2ISSj9CBV9NJSOVg/+I7rnBvQeKRFJfOTcw13gNQC74BGPWYQ/ybutCnp3wP1h7sJoB7Ssuw+Wn0wopeGdon/UqAkL0WoIOzdnN7S+s7fCaQEsR+RePdHhPxYMS+e/e2vP7qq4K9DGkzrr2QjQKxA0AW/m0QXhUbWpuYO9w314rnOM4XnXsKxiSJKZa+EhstgZnPT9tPr2P4ypToC+lGVDjAZ3z+4gXHD2QFVioiAU3/RUlkMO5fPH9eLs4vy/HxSdnf22f/APg26+uqUkXigRKL8J1Doo0VBUxEau3yrKugbNNsNuhowGVQXGEcScYE3Mo8OMnc4sKuL+H3aJ8q5nJM5u9ZOYjSP/Lvsy3JvpEq6lclPTKI7vd6nfLfAb49tIf8XPB3TRLIz6rYsNkbX59Vzom9bDvme3GMZiAvj5PvzTbTPhqf2VJGCefp4isVeDaBjTepP90xzLaCmErCRvxsfD5WJN7Hl/zsVJWIvUvfC/FOPpdCGrfrU9DeBMpe5zEB5/zKdBYKd0A9bTTuDoTDi0h8uiDXBY70MXqpr1VZ/Qlvs//O+4tBIXYRcAq+AnMMPwXV3PRXsDeDFMfzi7he9MEKmVn6RFGRS718xHWo0Kc/rMQPEnX4YzsKH/Pk+Kycn6E/CJKd6KEmQhl8jeorx15ZSVpE4scgudefzk5VzVGa9epKcQAqjzYVe8PO1DM25o/SvsAbUg8i+wI840L6D3OEe/NZYR/GlXb2CY0h2N/2evS2t/9u/8QxwOqe/zhVKe/37JfUMfN59xG5ru77PB7VVgS0WZOClkFKMmR57xv09ucpy4vKNMvAxZnhilV/fx6fvIezPa17MUiuft5sh/B3EQaFKWWfyNfy+1dsQ/Lv8D5XMubx7drP7lx67HBfjgP93F6X94D7sDnZJtqu2D4+eJ//8B//U/KlbNGCex2G0JIbAlR4gdq7pqG7LtfQQOp1619JDywARlnKHOGvGFob0mxQ8wHWPVA8wd1Ffn8xNzZ51ehnCjpgVpeEVFkgnwQ53dQ9bpv50Jx3zWfSqvnYSV1fN+AaUgDp/XEeVbai4X0mUuLg0uKXlIucammMt2zoasNcvj8Oj3qQ+TCpn9NN5EBBm0Clk5ZHEnujNXvSCsD9uCmNxoVNi1NzOh9YPATptDeQ1SBpNcapCkPMqgC4IylAQADBUyytmiPpVI/YSHDz8ND1nPm/yUCSEbnasDAbNQdbzTCsrgGMveQ9WmKFY2n2lJlPdlDCu5JEUcj0BHifnRkHsQ6Ibcy6jlG1B3yk2NVVVy4SNZ3g2frBDAxD8srX5Z6Sz0tJEsQgrREdRT3CsdW6sTNmYAgAiMvGsT4wDq5WyEbdz0eJiCh3BrhMw85ciliCYv30WcLtxmNkaBFEjjI+sDv70HsfEwTHdcwg4IHJ6gMlhOY3kJtA4KIqBKwRNnwN8MvlxVjD0KAHkI51iqCMGuwIoqYzBj9k+g3h2PRKfw3l3vhzRxAf34GGqgDu2WCVYPiShxsAe2h2QloGsjYA0XH4AEjB78EGw1jhOQA4f/LyJZmYDIyg8w92585O2d3b4XPjc5BkgRYqlgHY+JB0YbAW7BnMJ0D/b15/zUAI4wdde7AeAL5KLSA21rKUy4sLyuYIyBOrG2OI0mYkBhCI8d9gxKNJbH/IIBKO01qZl0E/pLgiOSTmvZJbbEyGjHnIqwHIPz0/K2/fvaPcmg9UsJgBfH84PSMLhvJDVxfcz+Mx9hxYXgjk5uXxoz2uU0jcvHjxkokLBnhw4DY2yvHJafniiy/Kh9PzcjmfkwmLn3VUB0TyR2tZ2rcYClYbDIeUI0ISAXOzRR3wEX9/eY7GuyjnQ6n+Gt+HtXw1n3HeHz99Spt5fHxKwLFX5ASD6Tybzgly49wcrI/LdLEop2dX5dmzV+XTT39QNrcOSr8/pqwP1ujh0VEZDHt8fqwXSjZgjU0wh7vl5OR9mV6dErA/PjpkLwMkcQg+cm4kgYQxWdA+Y/3DsR4SwOfJwQbU0Xg8zomPBWQYO4wNZT8GA/VsmM3KHTrodgOYCEB8jmcHxWBQA+1av5Cuw+TjMvsDPrsqMA0APTEZsi/RvV62pTlozc5lDtD8/f6cf8et42ZmwXqrvwtH0Y1B6/WC2csAiEGLNO15jgSYQgAmmFGW8/A5o0SYWE7ZdpvJa4fSY+HEqseDH+T1oR8s2RfbRPgWro4TAxNg7jpBfrCyYROg147vwPqAPcB9GeQ1cI99hx/awo11Ajd6RiVpWfVEwHOyomGqIEnraz3Ym2xgfgu5mCk/gwRaL2wO7gMVQk4q6vtXg3ufVfRRIhDLDjN6CYCFqufVTJvF7XXjgM7sKXwv2LlseEggbbuMYQNuVGWA3yPp4Wvh9KQNZDAMQBf3MiXb/uryiCAd/bW7aCRcegTi+tARWcOzqzlt765XHu8/LtubG7TTe7uQoBiXO/RVWaAt6LgsluNycQXywLD0huo9JF9I4wKmPRj8kBxD8AMfU1I6SIBLix/gKkBMnF14zX6RklKaH52XSjKY6ciVnCoecyBlkNtjj+fBD3wN72X7Wj6fuUecuArA0fYC44/p4tkcFS0MyEMijHMWyUeugQhtTGLJ+9s2IN973vM4o2kPeaa2CgEngrBnHLhZYkBNSrWg8jN4Hwtg1Y+f22tX8oIN0LCP4nu2n4v7NmOQATXO2gC3bL89tg/Z1GqPA3CBv+R7cLCebYx8NFVNe6zI4hz0y7qBe8hjGay6vi0LVBAubsiqZ4Ic1Xq9wqQS9X8Xc8rEdO2t59S2xs9je0ZbieoFVyzdou+LqswcV6j6Absrrs/ACY0NVR2EKjhWFyIRybUdIH8kKNBIHk2g8R4A3/DDsCcsA4NzE/fhyh341/R1NYoitrGJ+DYlIkhkIPCwLGdnF5QUfPL0CcHpERvAoz8S+ujgDF/SP0HF5YcP37KB5MnhIUkcGBtU8WHs+yNoRiMxij5OYkGboIeGRUy6Dvpqnu4m4UmmjnuwL6DYZ6kINiBeyA8nIQh+E/ZUVLhwHye5BK7/IDMN0GAdckIHBzzjQMZA4la2UeQbkHwA4AGsx7ihGgsyjju7km+EjJqT4/g9/A3YRID/PAdGY/XIqn0vlEDX/nJiscXdtMUYH9rfVm3bja84tllPO4H73nfeU+oR0prHej93/ZC60VND92xf8u/12WYT/V3elxn78B7J39eNE33PqqZr5Mpsm7s2QufETMnA6OOFubCtwRi3NX8/1vS92p/q2jfb8L9rnKotjsGhBFgK4ysaE9gM3a0OcJ/lGrWzH/7h/VkKKGyE5axc8WU7Xe1h9nV9j/Z3K3C/MrP6hwmI2Heq/0hkPNkN+nb6a73rB31iJ2PD96z+cXw/E+3JB2/APaM67i/4VfAlEO/iO/AZxt4PYBu8/aCkcm3A/uIcg0TaDZJyqJYOgql737DCD6zzm7KYQboV/qRIG7hfE12669trxOelbZPXhfcwbeZsxuofy6zgO/Cn+bIht0QyoZJtef9xTm21k/9Cmxg9W2BrGcNfTWUn0U8pquFqBVDCW3B9rx32IHTCNElMZoKt96DPwe5Zn/e97z3vI/tKOf7wmum+Lz+7KjEaSZNj4XtM2Java2zGaw1j4XE3lotx0fxqEed7795fxs+8BrLfTT8uCLLN7jZsya9lv8r+Y75ejj05N6kXiu/Pe7v73ti4sXUb1uw1mZ8p+67Vrnrfu/IJ+7Ij6WT7Uuf9j//RP8VMJAtiaFgvcQLij6RCsg52GvSYBD6cm1WyZNFakdV6VYf1IcP8dw1Om+jIjCawUFUBcT+68fhCD2RmbQQATcN2/2BpBj0b83a9bG4/CtqHYa0pXlllD4LiY41wfY3v6CTX6h1Yfs864TUjrQtpk8eCqwsg+OgB3gp/ExDgxG0LRuzUaOici/CmlcyBXe6W8XcD4nz4yjPX2FagPwP+Ab5Xpn/MASVJIC3CJiUCfpABtdwJnUFe08Z+XuVqpPwaAHI3g+2DKjcm4jNGEiIZzboJQ9/047nOvAra3MrAa5xyoKfvEguXjCQGkEqoaO1qzVbQ3syWakRaVYy2WpuDh4xxNT5krOWnkOQRQARXDPiQc/PZyGmFlnLbN55TAKNU1wX7x7qhKWOZD4JsAKvRwghF8Jmz2TzkQ5Me5cOq2Akd7khseM1kOzFgsNya2Hkt4iNggSJhoOaBtwxwcMBibuBYUPLoZkGGF+YNwSNYkjhcAETRRoEFHkEeAAuUDVJChUxaBX+U4AFYQ4dFQCwrUm4W5e52wQaDZE0uEagB4IrSabCal2COQ4JHzwwGFpwX2AI2VQvtSQUBAKOGBNahcQ9ZBLAk1TiWLeT4HibKIFOF4HGtEOg6ePyoPEbzWTKfJD2EKgM0Q33z5nWw/DfK9tY2953kaZTMoITLVM3Q8NzQjQdgt72l5AaSDQS+Qmsb8j6Qh8B4Aty+ml6VjSGuNS9nZ5flDOWXkHeAA4XGQ+sTsvKwBqlxj3kYCwSEo0C2fzQqguQPAvyrxZzADhhnx8cfygJatXeQsII241mZrI/Kd7/7Wcz9shzsP6KcBvTgR+vrZf/RQfnd778qf/vFl+UMjX8vr9goFvO9uT4pz548ZfLm9PiEexb3hCQHxgJAPUq/Dw/BaL2ldizGYT6/LRcX09BeVWNlBN4IjsE0A9AI1hjMy8kJAPUpda2t/QjpHK4NSCPd3JSTM7Bpb8vzF98pT55+VoZDjBGA8Q1p8y/AVptxjrk+bqVPjfl7dLBfyh2qNU7K2elROT4+UqPTnmRbRpBGQb+Bu2iYCw136gfCuUa5ucACNlwOqRvsT8uOODCUOVKgjrUh6Q1Vw5h9zeKlxIh6yNE0qGwHz+CVzp3GcsuWN9vY6q8E2JWDVEt1dJ0uf5d9kfyZ/N4VW17PwsaseMiZ49mJe8GZ24kLeb1IcldnPCrT2rUk99HOySZjmB3aZmOjlwjMUYWH1NjbJcC4tirEFPxzzEPKjiAFwC2wx5HEDIfdmu/ZGXcSnoE/9dexJtcFUN7dlcnGBquCsFamU2ggi0nKapDNTQJjkOJ5+epVADVgQCm5S+bljRp2SVNXmvCWQyCLZ3rF3wMUx7mBPYn7hc2AvYB0mLWYCeDDnyATv+kQe667Z1h2ksH4BnDfkvyr8isGcWgD4x7xedhjsechlbNTJpubPHcg0cX7Qd+b0I1GYgPLA2AVi/7XIO0xLRfn35bp9Liw7oW6t5DkwBmC5OGiDMdIsKniB/exOd6knMTj/X36Qsvloqyvj8pgfVSul2vl5GxeLudrZb5AZcUagXuyvskY1xkKW3J6dkyNbLIqkQyN/cw1hGqoWBcAz/CaEkqtugP35+QGEroK4JEEVDzRDbrxb/eOyMC9SAKSI8gBdfNXFGh7/xhI8vhjzNx7ANcgwB3Sjlq35hrKusgju99I0t+f7902iPuJDc6HFWSRnwodapEPANKz31HIieCzAMkce3hPdp/D+60LbDn5Yx8vv8820OO4Uv0SwH03KKX3Gv7bQ/+FH0KbkHTubRu6QbRBD4NytK/9tTJC9eBwQEa7owg0pl1i7V+jCa0IEzgrh5Mxk8hoBD8DYMRqzIC7zTZ14rOjLVzPEMo8Sf7J/aRIqoCWMvp8QE7qWn2V4HPBF8EZMZ6gz80dyQmT8YS+GPwOVvkE016ALBKPYuEz6Y2k/3zBJD3uQeDQmJJW6ClkyUDLujBZHutDfjF8USU8Cf7PF+X84jIkF6UBD/uInkWwm/AtoaWPc/zoEMl5+C13TOLhOblmADBHpdf19Zz3alkN2HmU8CC5hj2G99HfrtKnThgJbOMOYUKmxdkmhzFZQsD8jn4VfCHYXozt1fkFxxM+qxn76AmxPtmgrYZPCf8NZAHYROxBS5HBviCpod4rAvXg9z56dFC2t3Z0dqHair67cAkQPPC6muHCdjSWb63Ors0zU6NarHGCpfH+1FvDMlysNoi9kv2X7DN43ftMqVDmR/XWmw3y3s1+TxcPkd2R52Dfpfk9IXnTARfvRaqdWK3a439P2Zs+V5YlyX0H+w4kkEtt3cXumREpjdFIfZNxRvooI7X82zKjSONHmXFk4qhnerqrKnfs2wMg+7mHn3veTWQ3hbbswvLeffeeJU6Eh4fHIJvb48eZLFb2IfPBGEQ2KdVmPLeT9khomsSTM3K0M6MtjS3Jfc59uvn9j35ex5AE3DueNk4dyZblCL6/vsMuk9xTt31fDpij+mLml6qKz7Jn5Hk8O1ED+PLu4/vN/dj+cyUhQqed42T4N4Vc9fU4XmtMWuiVs0rXDggXeGy1ADPlO3hf2IjBaFcSZdzDtleFVa3rzDM2TScpFdXyF5wIIxbFFhoPdCJEyZ7St2cksXvE6wHV+ZysjZyBI9bBPY/JIz1DkTp74r/kjEY/Ib5JXmt/eEWVpNj57Kt5Amnc51m/fb+XdDLjxHX1d2ESxFAl9VYqCOM6V9VsxfVjiNCJtfXi+BMhl8Qf4rPGJMUy9hL545rfqk54Di96Lh7r/nGqAgdfK2oSeV9ey+en+i3xYeSMM94Z/3Gf577zmlwvr8nfRxuyNI5D9QvvDSl0XCP53HHNjNfNtTP/Y0w4/i12YrRD4/4bxzff57Xjusk+GJ+5P2/5imHfZyw7tvWv/8d/9+Sbn8rDbA18KwVBFr48gsxlJOtVThRGnsMBq3f6cN2ZbnuHwvtnhZU3BFe9hGnZAOa40+CW4fFAT4ba9zNlvMcBXV4A82zrc9nXwOzT3wxu++fpt8NBMWP45QkmGZyRlf81iNi/T8Pc/txTDqBCjmXg3oHJOBzjHRZ4H6C/sxDCvNLE1b/h+folRuA+uvMuo5wWYaReBu38Jeclv/frwqQOY8MOrJlbsN7C7shGk+HCYRQjBg3lhQCmHFTj5sq4TwFLUOCSUiiW41LQEnCmnLXl1TeVTS45cOUu6DoVnaTyxEFaBUhD7wiB9yOwnvcWy5k7NfA+Zt77zlkqIc76jnFIwiO6vk6k2JEKyzaHzHx39ZR+kndaEg5vAcAXD9byTdMursP4SruUxItkULz3+VuqKFKGxu9GloZXnANnAX7S2qxgrcZnNKT9EJWuWoEBpTsawxt2lcuBW7sBeL5FO7WauJV8BsFMGjyJ9UX1x/q6SuoU4AxMGEk/VXAAOI9DoqTW41Nb3Dm4ENggLf07NRFDCEZSC8rmP7XNTZII9cQFTC0WlhYTkwlm4xaNVytIKhYfz8lzkBgAsKJ5LLIIBGVxrmAm4TwA5oPNEdgxDpLJOdgX657VQ/AJ2xomAqC6GKAwV5E1uYcZCiPR44BzoaTC4r5kLtzgL8m1NJ40BeSh7e3utJevX7UXx0f6TII29vPRzor0+AlIAXLk3G+sK4hjbrkfGO/TejV70zrVd+3s7Exjvbe/1x6eFu0PP/+xbW4T5N40mk7uAZDT9+AOlvCi7e3ttMP6/DC5pNe/WIjNRQD593//u3ZGINya9OKxJcw/ANivf/hBLK+f/vCTGFxM2cdPHx2g72xrzJDyUXO5DbPTr29gHhHgorP9qL4Jm1vuBXBxfVn3v6+qAphm6OwzzjDvN9Y3xZLns9CRvry5bp9P0X5cby+O37TXr3/d1tZ2qSMR4561RHIE4I6yeZiygA3bWztiqFkaaat9eP/H9uE9shtnAgVJdLGHKXtlL7iZ8KNkh+5Yhy5g0j0COKFBDLMPpr6rbCbpktHJ4Xux9dF1p2KmShVD/FGQo0BwSgJHGkZ7sJKaKqtX8tbVKAr8KqCWzuXwFZsQx2Zupyt8W86fD40ctQtnYFDsQ3dhZvJ8eeYxqJh/Lj+rGk3l1QMbbHwhDMOB3TM1IA+QVuXZSvjafuh8zek8gCjd9yFDUE2rlp1S28g0R4xD2H2S8pX4mbGnMsnzaRtkrXrrCI9gggOip3awt6/fC3RHuqq0urG3JLtytgJs0WuCvc71vv3+h3Z4eKQKIjMtt1W9wxli25vmvVMD0p9//rn99Md/at98w554I1uZABC7wv3SL8Ngm/XzkTMjYfr0ZEbrOOc5E5OczZqzL1M9enReWQJorCjpZ001q5TUWiXm93fdwJEkLFI5rGsSDE6IuXpHQRc9egjy1OOHvQVwf9UuLz60m5vPba2yXlTmOOHtewG4BwC2Xj5VQlvt5MVJOz48VGL1/Pxzu7m9lFzT6vpOu71v7eK2tYtL2NoOqvHUnaRxJdvd/Y3k1TgrCbTFGi4fBFIF1U46K1RVZpKFmk5SYk4TZK0jAzqRdeB5qQBydrHCglnjRFW71XrLvmLuQjoYwZ0RFNY+q/M8bC/5FmJM+5kChMlylA+mdT24x3LXCiiIX89npi9X7E6YltO+cUFSGN9joIZ/k6CadRP/k9dQJeU1MLHZ5v5bnjPrM3s8oHxs17gfx6RIAth8NnJWAOSTf2jW/xgUjvYg3yO9xfrsklxlE+I7ju+fAyYCFpA7xJ8hMYQdq0bZarhKQlggsu8LX22TsxVpueurdnMBcO+1UStniak3gRaezfiVkoOrJCLf81dIBSSgqZKElMF5hkQiVhbgHjutc/rqQhWCgMbo1OOPiS1aZ4XHk+RXZHW4/1ZVNG6yzVpHKtG+cnq51bmnW01lxmq7JYFwR2Wl2fvYA84OScAgYaOeJCYw2YYgPbBQLxvGC7kc9rCkFYtFy15NshZbir3A9yGpf4OfpZ5SJFQtJakKAJif1SdkzpRMRJj9Jl+g+pR4fXq8AXSoHmDc+P709LOSEJzlfOETI/GHv4Qdo3qVqgsqA+iBhA8VAI+9SvUU88V4YWu47rfffNdenrw0ueHW1VkQTNxvw82JAQhJlvAzBBMqO012KsaywMz412Yew7i3rx7Zr2pCWme5AFBVthdwPiT5JCFYPkr6XPT9qYbfPpfxB9iDE2ZRcUANsCvpQ7xOJXvJwMb34RmWZGFc4R4MZ+xh95xfMsbGsUmyA90vm5p6xz6M4NJoc7P/+HuShPEXRuDVDeOnL3NBkwQayGHP+GPPPcMYd+vvRrIr/q/I8Sv4SzCjvK0TDMvGCMDu9mbyD/O+3iB2eM3Ss/054P6ZB4o/ktWgtRTlmoGpX4+pK4ScoXvtZMtEzYXghOg5jOvI5I5UjhERy1EaQjOGgf9G5VOk/ZaA2S6X5lieuJjELF96XfWvYI0orsde1F4ycG8yhmL9xya/0DJZPrMNAE+n9Jgc4plJZqayI2d8gG1VqJdEy3gm57ohTTDu8Wm3S7s/4E2Y3Kloy7pPIor35jV8z/2F2e9krDEsE50m+cA5CN33Vi1knedBXgds0/0pnKhkr6UaLJ/lPikeu0hzJuEU4m16XHT8pPb80vob9k3ezxzJxy78SJ9RagT92kNC0PbEX/KjniF4ej/5daMdyXh0nGYkZQ+x2vQMEx6Xz4u2Pq9JZcVUCepK2DHh8Ry2tITtDTYhPv+YJJm/f8Sa569fmv8kBGtcYxq0tlRlTXwwkYAzNiv/6m//bU6RjLJ96wKW5tZ2OT88/dVMlbpEf7s/MIeUjFIxw2OgRuM5oN/jt2aAD0Zy/D7XHP+bydProk3mFdivq0VVh1XuurOlByfRf5uD6svA/vJPBbTXJvTD5xPKCPnDh6F9BrTvv6pyqZRNyULnYMnzTEC8D0Ozz8Pi7p82JE6yKL/M0NWczTLJfYwyxzWW0dvsIEZpwc4XbuZkAm1GZtOyY5vAIhkyQHucywCAfcPFgSKQpZlVWKFf0fMa15+n2Ix7b6zJyIxMKI91rdKhyUzGT0FLDqM0RtYbCnReqlDx+u/rshu6WmWVT/C5mX0zJYemTZ0ZTTJgGj/+ksOVhIcNuR0kM7Um4MXOOiC+tX3DwDd44IMnYy0JphWAHBrurapcF+04QJkEhjjn0o6TzAaZ5MkBGnWNR9A+mnB8Xm/EyKEufchiZ41SUOOh0sfPY21QvZp4lbHn3Hep+oOClQSWGifkSAAYVNbrADrBsiR2YEyVrqnsGDIpJafDzwQfAgikP+xxBejlGjrg1LjxUfrPOERmZwGaiNfTtcTFDCrbKI1glS97zpgbdrmaom1vKQiORrl0KatpL6/j3igXlnQQgsile43zw/PwM68LewpQSnIXOztqvrq4pWntOVy1LpXCjRkIcRNhWFBqrFYyP5J4oBwc4Hxvpx0d7bdv3rxqB4d75Qgi7UPVw3Y73tnS9Qkk+UzA5bdvfxEgj8MDAM0wHx4cKBHBeuRn9j33QJAmMGZjTSzmj58+tFdvXrbry8v2Am3/k5O2veXGl+xKAnWNh8BRl3GzZGDfwgim2uAf//H3YokRUsGa47BEQ/Xk+ESMewJmGGH0DKCq4PwSCQnG96GdX1woCUGQT7UAQPrHTzDyYfXttvXNDTVeIslixv2l7oHPBhykZwHSOHx/dXUjp3V3Z683daec/OISx5l19aJ99/1v29b2C7WqfIAVv7LWXhwfi2XHOiNh8+bVm3Z0+KK9++W9Elrr6w/t7bvft/fvflaAv7kBS+ZBbEaaA7opJcNDg0ycS4BPxmm1LQoAA1C2zrBBdNa5HWWSJKw5pId8TnEeyIlXYO/9byeuH4L6PDG+CTafYPo44eveAmuqgNnedFInSbLpCpXAHJjo3c5Eha8+r/seFVBPZ9Bo64dj+Bnm6dect8kW57z88po6BQDnePRiMo4gW1HDphsofyUOK8zmr33N/aHR2UXWiWtHjiPBTM6FedCb843fuyE2lSOAOi6LTrCTJG0Cl342VJNCz/XUADYMdH5nlmr07ekB8SB7Rt8HPp9kVQId7gOwhYHjuVI6nUau1e+SYQAAIABJREFUv/zyU/vw/l374Yfv1XDbAIETTXxxBgH5v3v/TpITAFroJe/tkkQkaToBEzo3ymnm2bFnsqO1x7lvSAEEr1S30CPF0mu7VSGw288Mglua0kb7n8Qqhwb3vb5pRjp3SGKN6pv3797rGi9fvmpb2+4fIjuFsPcTCY+P7e76TKz3FclVeXy1xx4W/YwgWNZ5tLbevnn1um2tU9Ww0x7ub9v94q69ff+pra5ttu39o3azWG1vP5y2ra19SRElKSZ5D4CwO/SiL+qsunNVHc1D11aV4GPvXiOfpICIs96NIDnzqRjQGlvdEDiHXaPROmfhXlVoMcda3/gYSqrADJ6qcu3rD/5Q16ieSA8hOmSfxH/jHE2lj/5W62GUibIHPlXm9uCSz1EvnWkfi0BQ/RrSVDYBWvw4+aorHoOw4LK+uu0rcMABtdf+2ob9K+nwIj0y4dJeJ71Jt+UB03dsZDznXuJrCyQfJAy4zsi4lx8y6LSPoF0PCAMSDX4WwD3PEsZ93sfvEj9kD43ngwL2BRUHq2pGKskEgPuKCQW04Q+xrut5IQOoH8QKScDbdn1+3h5pzjoQaCaA0rYm/ddkA2rOxDrHDnJeFaEHH40xQAqQqsPuG3Nf9GK5u9V/P51+VuXd0fFxO3n1SgB+JD1hQ0CKkB8C2CxQigobGt6bNIGkYeZk8WiARXI1+IL0CoKNv7MjHwiGqViquPskvO8t0yOfi4TG0KtLvljpRUNWsI6vwS9X8U79xFzFifzjnaueVeVhoJ8xU8XtPRJlbqztyiYfoD1hhD+d/VlVnPhTAPHYi8dKqETDWmO+sEQgz0gSxHHFrXw4znwkfFTps2EZPRj3AP6bO1QQ0tuDaqRt+WBqYElV5ta25pj5wt7TsJaELYN2cel+S0oSav7xE++VzFQVVltp33zzjcghzCG+LbbHEZp3v/awmoHST0EOr/4SHXMB/hXbBSQbk4faO+xhXWvqE6jPGGXrSmrWifWhIlstBJxItG9k9nNkYTvwMxATJyJf4Rh1PcvnRmIlrHxfODiKw9kxPh1xmST+p8qo+E0jAPqcLzX6NmPs6E+v3gIBkOthjd0N/uEQh5t0mVNz2ROa+zCD4f6qz+TJ7p5bnceTjzWeJ3PPq3+ewJWK4YezYvzQfETNaNlzz3nWW/CnpVsa/E+tpQF0z/UDy3VIImTB4QbiG/azblAiWFp3Q9WZ/XPpGdRQGiTGrmFfAoLHh1Siuqo+7PM7DogMqQhjBST3c4r5DPCaM6Ukujgn0ttivMcR5MQWUDEv+canJyVf1besPifP7VjxVuSTYBryj6ji3nQ1vYkFhdVV8lxyjY2zAGmx5T53YxI9uvaJg6Ykg2V5HLcWUaYwlDlQ/IX9GCQyI+nUXYJZlaLOYnzSkiFl6olbwTLkrxf2UZ6M91CXAU+jau+rUYop49HX2iAd3oH7OhMUG1BtWVUX494Zsb+lzZjqjJAVSnquj+NwrX6NUbZmOJv0SJHMruv0ZyyJQObf54eT2HPgPn7MRHbwekhy48s4aSJZ5G/jNcb1Fzw0zz++7gvAvzDBjGFswrzfB5+ZcVn5l38DcD83H/2ty38KaPunTeMEulcWsBvnOnieS4R2YzP8sX/b5XGn5MCy+V2+IV9rlMCJ8Y/hTBY1LOYCkZVtz2v/zEPGaPeXGRgdflxKPkwDSSC/DNR/EZ/PZHTiWMSYj/z++V36ECzQfsiy5sDoB8dMazSZr9Foelk8k1TI8qh56aB9gcIJApZAin4oTUx7jbQe3sDzuOFjRGzwDDCFjc+hoOxitK3YwAQAOZerZG4MaHIveaSeZCrQfipJmZJE/T3Ti6fprbVtmxjmvpnbY5WHNuxgePVcPZmUDTWBWx7ujHk1ghoWyDg/CZY4NHNQhLUojWmACHfWM8O+yno5mDgow3gXSFEyK24wN2Ukp8NNnNi2LjCQA+raEi1Vlpux6o6tMrLWilSgNawlA8HO4HIvuXdnF+G8pCrgrgPavYfDfN2KqVuNd6upmPXBfHCybgTcPzz4oLu+LsYkgQWND2nCQzmzy58DLGiNSf7A+sby5wl2bm/12ui0ccBzgPCVsedzlUToiRwSJJYn4lAA9AaoQhPdjr5dJhhHymIT6BPkEcg93PfeAnKk7t1EVwkBsvolXYJ+LUC+1weYqJNRACvI2YgVf4fGPNr9u2qUy9/18y6a+ztKbPzy9m27uLlt1wRnGhOXLvNfgWzqN+6fVSEgHeHt9vLlsZqu7u3B7IfhBIvtRs3lBNqQBIHFuVi0N2++ERD2j//wOzVVg/HPHAp0WEEGwkAZX6xt7f01gC+AghXfP5+x1trRi4P2T//4e73m9euX0ncO6gE4zfp01c6mAmGxUyVlsNI+fvzY3r17KwY/65qgEuYVgT3aqjQOBgQUO0/OwELMPOR2YK99+PSx/fTzLwqA/+qf/7ft5va+/dM//dI+fr7QLRgMuGmvX78SYIFmrSo5dne1N6SHmGaDDwbDAQ/VqI3qDQWvlMJftK2to/by5fdte+dFWzzCvHtSMHqE7I6YpWtam7CXASivLuhrwD2ft3fv/9A+vAe4h93PqNKk+aJtbLhZHvvQbFVkerbahpgvgJ+MiYHLxwVMD+QAmJcV96tYWxc4QFJHMl+994gdS+k80nizpDDE2L53o1gCedaqWIuAkIBuJBpX1gXcBzDGTggkQ+JkKOOPIR4BJ9mqfv5NgPpzDljen6B4fo7Ofx//JP/t/sfgTM6vIavwDHA/vs4E+fJVCrjP3wXc9/PXdlxnpg9OfdMb8AIAFrNTCUPGVE2GDSRge0aQbXQSp/tx4tJAuNnKYRstP/eXJflhoOp1g8PP7aP1TnNm6aQjZSP2+oP07c9O3XBbdrEcd9YE+y4yOdgwvtRw8AnpHeuVErSxl7AHdsqpVNqqRtEP7aeff1JiDLvEfl7f3GqbG5bkEdinCiavQdY0e8gNfzkrAKc4V6lQWW0fP3x0f5SLCyVn3Twc5u6Bgp8ApJJeE3BEg/EdzRb7Wns+DKzVtfb+w4f2u9/9Tnbpu2+/U2KQfcH9b23BvH9o56ef2uLupq2vAYAit+Y5kV0s9hrf62zRHlptr1+9apvYGFUiXUsT+udf3rf7xVPb2N1v13dP7ed3H9vaGvr020KWGOsw3knIs8/5AvQDUWWsdU7sk4xtAjWZZsmaVCM3nm1rkzkziM/aJ9FpGZE77ffX9FfZROt/oYo8/BM3JmbdWdaCdZn9mjWX5GJkBM1Ut8STfYf8s1ii12AAeogMkeBDrqaY9kVi6cEf5y99E8o/wx/irFhq7qomvsv619riJDs588sPsauTRKaZ2g5OA9Z7TfBRSVrGBxrBhLmN03XLy83rYztGUE17WBrCAKFmyUWT+OnOCbQx8Mz9LdmlAWQCfAS85zzrzUsr2Jz7o6POtU4apIKqPwdxD9dR8+ww8gCnAUmKQYycDhro1kW+bzcXFwLuWRyxWbw3CYo+1nW/8i3TSwv/hfO+ZDQkh7C9o6q2NCbe2jHZhPd8+vxZCbXrGwD8Rds92GtbYnU6iSzixNpau7pyXxv2LglGgG8+F/KBQX8IBuwby9pwRkrDXWSCe+0NroncHnYBX4999Or167a7veteM9WPQ0UJSn4hmzZx7Cy7aaIKDHrmF/+F30UGTee1qqTcSNHrj8R8E6ithrQ6+yc5qgl8gCXp/atVJ3B5qvpNbxV+y7oPC5RxiEyBvVrvRZGuVk06we5y1kOswKZy35vb7ntye+2eKgD5zLNlcCzrhu379ttv229/8xcC4w3cQ5SA8GGEHF/e4JmTr4w1idGXr16ZjKJKG/t/Wvcd8F6tPiIFXA+AUQBKrbXysRPcJ9bTPtRxH7JigUDmgHskqrlvAOnJdplVmbCP9erGzunnNoHsfp1tC/uS3jK+p/S8y8/+/CTSEoeWMVqCObyHqTKwd/Gc79MBo0poyCcrf09rZtDmjk0aY1LihSRMs2djbybbZwtne+Rqg0IdR9Pk74cqyCWEYhYrj2/Ufc3gjNGvyRw6Ps/HDGB7gN5+0XpdYUbBdeodHY/g+UbbFRvfbeBwk0s4hZJJww3Xs40wU7jZ8+cYx1iAdE9OBR9K8toJq+lTisS44rgaP4j9FRBc53sBxGaRG8CXFI58eZ93qfbhvOzPpC1aKYJO4K35tkhWVektVzlkvFjLHz58ENGL74lBTk5OKhk5VY/Fj4xNkhROSV8F5P/qObswToDPkjEN6Bs2+4T3dF2RWpL2JSMjxS/zuSOmMp5dY8I7r9e9lUSVCdGTMkTGcvwvrx8JNnn+cX/lefO7+On9NUMlUX+NbLc/Hx9C81t7ns9IxX3uz/t2kjXsNmNWXel4ZGoCz8/BaliJ/XkLQ4l96OB32UA+b8QaO35Y98qa5R/nO3515t6ks4mlP/ow8smKxDmPG/N8o486B+7HuVoC4gefZbzu+H3sj/HbKbE7Av19vv76b/7d03xS64j+0liWwZz/IaDcFFpW7i6Z6CXgMs6nX+O1MRnKfMRkSOq7Xj5S7x8Azv7aOcY8M3RfgaB9qBbY/6dA8WlBfzkCI/g+z9bWsTslhZ9h9o2H5dJCCkOou+z12Vx0APjn+Pp4OGjBpTx1OPQCEvvz6jAM074Ga1wb82v6ZwdR8wU7GpYs+MnJmZWOCrhfOmKno7HmJWMSAygW27oDFLMl6h8Guo7/MagJKzNrIOBHjIaZO9PaVDYywYsfoAMmHayv57Z/UfUac1C+z18Ooymp1A+0CjRjTOKc6ecorw7B1mQgp4ZSo3HLfT/HkJDDNVQkjIZvHONcL/tCjKeVkqWR75gDZdw7AcsL8CmHJYxPG9rqUUASoZqyiGVSck0qaVWzMEqMzTbv3Jg09B16FXBfAgcU3AE1OohPFrw30FosVCWAIYcBjRQKa8jNatEMNXjA4Wwg1JILXBuWllgwlPZK4uFeYDesLW7PzRdpgusg0KCEwWL02wHo7+4f2sXltcDaaLVLXkcAJ6D9ugI5QBguCpDzQuXGrZ2dnbaz81PdP2AKwBxLUw3IKNsuOyCZIvRKK+NMkLi/v9t++9vfinXGM+zv7SpwRc6GuRU7oJpHI93y/tPHdo1MC2XaYo6xD3C+LDFhkw1Q5bXHvkGSJc1/V1cNIj82As0H/Q0gXOBbJZg4RE8/fSrZGcDmA8le7GxvtQ8f3rc//OEPer6d7R0FlwR82zskOgya0Hz32+++abt722Ls01yW5msw9V+9etnevH4l8O7//fv/onmBlc77Tk/P2ufTM5VzWqrmTE7ai6PDtrW+1m6vL8UAA5BmjTD+MLyODo6UyNBewel4sqTQuw8f2tsP79Q34F/96/++fT67aG/ffmqnp5ftw8dP7Ze3v2jPwFS9vb8VexXnYW9/V+AWCRhKwRlR1ohAj2KpMgA7u/sC7t+/v2hb24cC7zc3aVqM7ISb+SI9ImANDeLFg8Czo6NjoyNPsOOv24cPf2gfP75vVxdnYtuvrDy0m5vLtirpKxJEZqIAJsCSQd+eOX54KKaZKlncg4F7dJBWgPDDwjJCT02ABvsPhpxs1CPatjQoXRE4K+B+4VJcBTMFNvOzZDYIFhaPGitV7VC5UoCzmttWHjP2MawL1nH2a4Bu2a84eAMgPp6zS07s895O/+1zjn6uNfefZGPjxOJ0Dxr3S68dmTB1APpE9fgoFT04VeMROSalcx5oZ4ap+xU96tj/OdAXHwF7KkazPsyf74QAFREkggEn3NdjyU/BUJX9la9RgALGSfZzjcqeXfU/gJEqKR7JBizr9oe1zL6VfnrpSmvdzRp15rnNInUT8jQ1Y24c4FkKioof2JasR2SyKMsOi9bAr+XNkLXChmPTsbd87W1jZ962T58+C5wTU3aLZOUr2QnQANY3906vDvbJ+fmpACrsC/d0cnJcrJ9NyUe8fftOATH3yfUAXqgaoonn/v6OoKVPH96Jwbq9SeXJLROhxB5fi8FhYi7v6QmAHUa/e2O9HR7stbPPn9rJyat2cXWjCp27x5V2fnPf3n88bdfXd0rwIWHDGFM9h03nfMFGRTbDuve2fWLNwiyvpEGq61gq2GgFpKrEcn8UNeN9RHf7RlVSu3s72t/8/uAQqbcTaXsrOae9bl+C+wGsU+CjHjcuM4+PKSkhyc4BAo69mappI7avQLQEVln3rMW+X0riTmxoVgcAZq2xSJLwmWHsR4pn9KEsh5VEVvUqCkhHEqKDrS59DkFE7F/1Mao4aIgJuh+ocZgSovZJeV8xVMs2RIM7Pmi09BmzAHecaUriIYNXDLUpaHQwIc3iyfOeWP/4GvhZ1VjVSYfJjxx9RTVyFYPc9pf5Z8Xq9VxHU2vJNEE4ANTVMFg2iWdaXxXAo2qXu/u2qgq6qTKGWxzBj6XIIQC/5vaxPdzeWIdaJIOVdrjnajrOM+YTP4jEPAzyn3/5RUkpAAnGijUBiA5qja0iccj5ylhgw7gp7Bk2RX0MHh8tR4PfRBUJyR/5ayZ64NPhN+CD0PeDMVEigL46K639+tc/tl/96leyLTpbSlpOwDsyFFVVaXarySaWtnnSfYi4gb2tEnvZBc1HGgpOwBi+N4l++RxdysBxmEDTatQdu6tzoCpSTW4xqOfrYzfY79bWn/x9J0N5uNgTJRbWaCJO8pQEghmqsG3xQ7Tvrmlof9vlOZTEkDTXRvvuu+/aX/zlX7Vvv/2u+qdQtflWdplxm9i3JA4t3YHb+t1332ruIMa494HtgJMSU4Nu1qJ33XJymnEJgMK7ck4FnOmVLgO4634CTlaV0ZlATO2JSWO/x+AMdMWTI+M+0OpSjBoJPl3HPplZmj63ZS8FfjnBGb/CoHeO95HsU+6GCEcGJVW4JLDOlZYB2JxoNUkt9mq0A5L1q3hNScQa1dEnc2xp3MGknYlsYVvWGZvjFp++r3jdPlVPxfS4vb9wCPqTRMnf+j2U/Z1jN+Ozje/J+wYqRVZTfyavrrJ9z5Dv8ve5/eq4wIAd9NcOCZ5+P315TXejuQr458Wge8EWjo0vdd2yNU7alMQxEl9Vic/eIg7DZ+MrUoHst+w5+avVV8M9LdxcNvZAPnpVNHINrU0+V8RG+4cM0Shj+BxgeXp6KtY9+w/7TYyWav4RnA8Bb8QeRvB87j930gh93aj0glSlxrOW+dUzI6VTCUituRHzUZLNADf2PusjZyzXj40IcMw4SO6m23ETZ/jn/lhTsm+0NyNwHHsXyaB8ns+FZZlf+1VZnpVeGhL0Y2zS1/eQNOgVhbUYTTJxT5j4FEtjEib8cF5nKybB0ZNzA7AdTCrgfvZgxrDb2uF5RrZ91hxrlrXL69M3IbjQ0h4bxiDr4LlEm+1hNbKfVU2N78vYx/fKnCTx82wsORiBjFFeN85Lj7kA7pcsYUf7p0nOwD1vPWsWZ6h4jHqC2zSy0fFRh8oIIE4pzjqiljKN2upLTJHxXuYP2GPdL5j6YXvnev6v4/ultOOMLV9DVMHsl8Y94fYE+88nZ8yMJqh/bjz7xJTR7gdHNpxvuRjMQxKja0otP8f0INMh2a85LNhxjn3IDwyAMbs9YzzPgYBxTpfYCNWk2AZzmWHvUZsciEx9rtUzaXX4xbgh0aESIemSr5nZU8FRDq3RAOn7MrjZ6JMRnO+CSrf0w2/K8i8/4/LRPWZIE2jqs4pRmGXmg8vG3k5H6aUVQ78fbqUrPT6H52q58/U4f6Nxyb2Oe8RzNlYKeD5iGM1wDlve7I8c6DB2w2Yf1y+BIYeaD3KD3zAPBZYrmIE9X2A/4CcHSzl3dtw8d4DEBOZ8JnIvgJ3SGY4DqiSND0E3fZs6iBO4qDqj6+MZXLQh5XUOlgLak1UHbOTe+OwOFpZTEKbN1gaa/SSK3A09jZdSHn12eib2YTK7OehhGzC9lO4iC4PTwf0dHR2KGQnjlECLcaOJ4M7OVjs9O22fPn7sAApjjSMR6QYCOOkPI08iFhJSNWajM6lhVmSfcd8wTu9v/IwA7DBGBaTTYG3hUmqNBZqyBGIwn9SYFtYB402gZia8Eg2VfInEDvPtBApMU8Bbe6zSli2ZnoP93fby+FA7/fNHHC//jfH48dc/tn/244+a99/9w+/a73//ewWh3DvSOkpqqFGwNRf3D/bab377o+Szfvr5j+3jhw/t4uxMibzjk+N2eEgC5EESMgk2WW9iyqHBXex5NGQZv6P93bby+NCuL8/b1cWl3gvYR2UAjqG02sUa21L5Nw7Vx9PP7d379w4mf/hebM0PsHIvARjXFKAj5cOYk7ygAkEmVc8cGSxs16aeCeY8c4zUBs4raw2rcHl13y4vaXZ32FZX99rG5kHb2z9ua+tbkuNhHzjw3VBjtqcHN7lcX9sUc3d766m9l8b923ZxftoeHwAV7trt3VVrT7DpqjdFacqTSCCpARC4uuqqJvTtUzXE+sOBZz2zt1jrsAYBOnGU+FyAUbGjxWK21IrYWQgS3VP1cKNnlkyHHFo77wD297f3SuipL8XqSru7oex0ta09mW09OjGj/Zk7+WOQXcbui+M21xLQ9Ge+ci7Pz5Ov3Y+cvOiQDuD7kt+S8vVi4iVO7QF2sfU6glbJ+7FJ3hR4TmzIqMnOz6kvgtRZMpi9QlJqcoJj+yeCRWy/2Vax2U7CxNcISMCG5TMD9AVgj9OuQGrQGA2bnPmQPd6wRJZtjh1mvvK5Ccq0vip5E6kU3hO9+ZylAqarBJr9zbpNVQHfC5zuTclJyNpmPtzdKxHI3iT5F3YTCbLDoyPZU/YsQRjgE+AlSTkqWrA57HvsCDaXe/7jH3/SWYR8D0lZM2cf29GLIzWyJTG5sbbS3r99q2QiwL2ScA/3soVK2konucBsPftme3lyDObZ7tR8vbWbqwuB44unlba5vdduF0/t9PKmfTo9b5/Prtr+3oFATMYKJhtBDuckyYiclTx3ZI4UiBeAy3OIeaeqMdtxEn8J5FNaD4tOrNqnhfqQcNbyM5UK33//K9+fAH7OFwOHrq7yeSNWaQW9JgtYTztrguTIGAhrvlQFV3JI5R9mn9JEWXuz+mmI3aoml/bQZaPKpwhzLkFxAq8EhjrmVlfb/aNB3alEfaygqUZ1BVDgP9kNtVGwSzvJRo4Bv/eNAf4pCAxoPjUGDNAX1zYAGtdVw9FKrDBWANaKH4YkgkEy8HLLWWT/x1YJ2GWNKpEysd3nwa/Amxq7vk95vbMhziVLj2Sl9+kQUMr4ad4e2j2EDarAkGjCD4ONDrBTYE+f9yU5gAkcWwJk8J1hlEsK0UmU/Z29dnx0pMrFo4PDdnR4KD9j8bjQeU4PG8ZdtkfyQFSHbOi5VZm2YR9QvlFVAcmuqIF1s3wO5Ik2MUAZT/YtEnmM0eUVDNZrvYf7vbi6bLc3d+rDYVkXV+oALtOHBmA5VTX2wcwmpyIIkEjzq6RCSSUksaJhhwDDnRoMSqWW1nqSGwW2J1bX3yRfVY2fcz6FLVuVFKo+pCqlpNlU4aGEmv1t99ECzLePjt8oghSNyh/vlSwxo95gdSQKIs3B+/nCZqQiizECvKdBLX4n8cUf//CHRt8TmkvuHx6KhQuphgpLEopUUEBycBWy/Xjp4esf0l7Vy2kdKZ9FBzcjO+t9UKx2Jax9rwHc+GvOkb5fq3Gu4NJKWvXzt/Z8B+4ZE3vN/WuKHYt0N8r/9dq7AoYrwcNZKnCugkzmMfPhJ0gMWy+p5LvO0xAdqu9OwXpaLznbRBIiXqk9oNi1sJPJ37KNjo2czuxiZ1c8vYT9FLAX++nhGVCW59F0z0rAe/1QfQZmuEaGdo67ZD8sXb5s4RwsCyFEZ8dMr3tp4go/G38X33H+u/n7ut81JHElodYTFFmHyxjPEuCai3YiaooWTJIQqW11Tb6I3lfYRBIfEHsszUZSELtGDH8t3x7/AP+HdU88RrWRm2ZXv5ywrQfJ2fj5zDdNqyFQWLK0+mfVWaiEWtmt0dfzUpjUGDiTo7fP/ePHWQp3Yr9nfWZN5kyI3yhgfPAns3+5nkmAlgPzWWNfVH18WPclHRmfVhhBnd86o2Mrax5SZaIzWTJW9pmz/iNF1H3Z0qjXM5dDPeJgAfozzaMEzFgdOyZMRr8/4xkfIf8dffm8ZgSg+7kKxlBYTcY5rx8/Zxzr+BTyH4fmwT0RUHvdxA/OTn9JBq7IiSIClB+YBMx4z0t7oD6DdZJmwW4WPyV2g1vmzLMtMQY5YUaT75bxzrgqdv1C/WFK6GY+gz/M730cz9GP0ucss5i/MBP63P/ub/6XgqNH1vW8oewESPvC07X0GRrpuXVNQ5WpfKxj8ZVtGxekTZK/NAnd+Pp3tkMT8KcMYl4zNC+YSot8tTily8Bnsk3jc6TBx3OnxHAPXwzjlOsd/zQ3pqkpyP10Bvfsev2ZBob9PAPTxypg/QCsP3N7fRz6PQ3Mcg9hfcJ4QFRWvpe35Wf91+sjJZl9nAdN8+lgNoPYC35wBofS1+XN47U0D2himPXaYZ2wIQDwBdZWUw4FWAMruzf59OJydrAczJR2TW5TJYhqWAyimMUwP4CXgJHihgejsb7zEEAWmKy/iyFnZhJOQK7bM+EJLMWYnZqJ5SBKcgJn3UzTsJEc4M2zuFn7fn/AFifmYkD4PqBMQHQ9c0nt5O+w+eQcak4jMfUk8Lg3pQVwu19Ip5zDXg1PxVyq8a/9nD0xHh5eWwQV1skGtAdcloZ7BToC7nWYGrg3uw/QZNUMqJJRCmvOAIyda2WJaf5Jc647GM4EjawXJysYK7Hsq5yKMaBpjYP3JDMcvDJ2ABQEYgoK6tCV8S8nSQerWPCtvTgGsH/ZjpGUASzWOAFgTnI4sAlgimrexTaFHQ2zCSAK0MOMf8BgWP84LmYqOQnBfxlm1lVKlrUWo9FJMAj7S7rzBvGZTyoJALKRgalMpphJ0SZwMDihAAAgAElEQVSFBUVlAmC45Wr22suXJ2LL89xpIqgA//5Buu9n5zyHyyZ3d2CmFcOopakYuvOrqgCAlc/9fvz4QcFY2pvTnA2wCMA8gBjP/urVsdilJHdIZLAHYM67aazldWB1/ue/+zutQesvElS6NZ6apitoQ24IpxZWV8mNPJoFS3DI/ZNwAbTHWaWhLZUIHz9/0jX3Dw41RgA/pzD4b+61F3gfrFvW4Js3r8W+NesMhtujGvXBVGfskYugKoB7Yw6lbSt9V+YQBjrrms9BK3+v7e69aOsblNofCUwRcK8+AE0AAMxVgLG93a22sYbG/U/t44e37fLiVMzdx0ckj24a+Bj7K3rZ7F83iDOrEyketOZlr+7uxJzFGWJf397DBN6WM86eFcgGK24d5pz3EfsKp177oYCCcU8mmRkHjHnjK3JCrKWL80slI8gxrK042OiOPHdazvAXDhg2phhpYwOuL89Hs0JHp/PLQGiS7xjPOgV++RrP4uFDpldM7LH8TrZ1YO7kbXGpIqMzJZd9SuXn54CznI86Z+r+5kHyeI6NDqwdwUm/NeOcZ/YZMLEEx+SIqimK5RN7Hgc4z5VkcM5ygR0F2PEe25HSCB4axud9Bnn8xbXDNsL2xpHmb9GaDvgfW45UAskt1nDOTGwp3/MaA0SW9AF0l25ye1KQ+9u/+I38pKtLs+TV1PvqRjaBxroC5jfcgJHXoUENq5Qv9gb2BBtJVdNPP/0kkO7XP/7Y/st/+X+6nAkJUiposBM7W5tth6bW3If0pW8FyqsJtgDFVC3aN1Zly0prRzTjhul/fdUuz8/bAYmF/aO2h779/VN7/+m0vf983u7Q+17dlA93fk5lgs+8jLH2L0ylHRq7G5jnH0l4khJJLrr6wOejWdsGPWHMqjmkgPvLdn17KUk17IpYUKvrSoy+ef1t20Ym44mg2c2II5Gk9SSI1xJp/M0gtnW9BexumEk+MlI50+VvUMmkKpEpngG4t/9iJ0TxArJmgIvp1VEBfOSDeH1PxlcFiBLn6nOz0Varp4+3ssGy7BWSPh4/+6e2LfZveSYHsvh5uqEe2LqZ+iQR573lcZDUh6jpk4Z1fPLR1+OKuZcADfcLdM3pr2Pyg30V+6rZ2wF0c01p/vZeUMva1/p9jWXspgLyJNnKvkmgSMcubPrJ79QZQIKXsYBIwBmJJKAYnwudzRuMXwX9keKxqUocl0avY3NaQJSF9PPxv8zqf2o7W1vt5OhFW9zdt++/+1b+ghOFSAHetrfv3rbTz6cDs9hSUszdTVWe0BBe7FBVwGy0uwVJ66t2dXuj9Y90Fw1aOQudvF43AN/PfAPxkbXh9z3p6ZImU5l0pqzq3hU/yR82qSUACHOl/VIEidg6NYcvkoXXH8mJiTltYlaBFEnKDOeFbLSkRQzuaf0VyBc998RSZlbbhpo1a8A/jFV+mfvV/pVvb3+eM18NY2cJ2mm9IctpZn/2XAgysle3t+2Xn+l58t5JBHx9/PCqeD15+Uo2+vHR6xYfB4KOJYPc/E/Nk9eRUYOoQNUq9t9/n453x3+xHUt+yOAH9G8r1qmusa7A+wpjc7RPWdPPndnT67xnh5vrwHvkMh0lVzJSe9E2p2MwifVLZixSOwZy3YMkZ5kqV5A9I1YtGRQIQAEq68ir8G7CUSxn5rVKBV7WaTAH55GwlUW4673YRgxmwnHGuViaF2P2S8B993HywANZNP5DgPzRd3zuMzJoGRKqlyOPOvqNvo7P//FrBPiW/jD7IdcaQehRKme0dx7zId3zDAaUmC//ZQEqbqaaUeu/gMra61yNeIBeGZYvNnmOM19+//V1e//+fXv//mN79fqV5AcPjiDpONEO+cD7fJJ3IQ7krObZiOGIGx0nO7bNuZbGqiK7lUZ9xmHEM7jn+H2psuV3SaLxOfzeFcT+N56J2b85p7On43u6cmhSMpjjL6P/m/dmXsYzUttfVWUTIDyug/jWAqcrSeBzyEmCPtcdg/GaIlEru177VIlkfJCa19iNDgzXuT0CzrHPI/YTH2UEw8f4QXNRa1vAeZE740PM7eS4lvOsmc8xvuJ9ORsyPvH3eU5JNNEXpeIOV7i5t0xkC0d5sh7PSKrurvfKQ+ZulMvpPqBTsj0BueTD1HxknvOecX2Mz5J1mL+H6DiC9lm703kYee1l3Hm0IONZkPW48td/+7+WVM6keSWD0C18kTm/AFM9VcsBbw6GsWxpWLg1u5rIlFeEBTBzxPo9pFq8M4QBO6dA2qU2y2XbhfH7sBSYvHyf4yLz/RcAOYzWn0l6dJP7fDJ4cig1Rh6ofj/juM011/qG7cemLzAH7/vBVFnnSsvWcT2cCIPESzK3HtuloyVn9FcNje6rsuvWLB/WyzCv01UnCZVx48aAzB2T6edRNsejuzRHtV7Gw5YyWAH4BWTjeIUBETBVG78SQmg2B+DmfqYAJmUwU/lf3tfP/yFYiPFPcMT4TEGhDZLPVzeOc0aUxWiAPVk5J6Hw16d2Ni5BdGl0GPAxaMqap3u4StcdzKIp63J3JwUEUtZCng4ZB7E2cIzt2ABobKDjalK/z+V1jKulCKoMeVHJmOpEn8QAn4nRTPOUAEJm24iyv+SyjDbEAwZoLTdXjoMZRoPzXmWsBnmsPa/Ac93sZjHQ6x6wFV5DzLO7uwuEoFz20QC7HJqqMOBgBJDlNYDaABe8FtDYSR7uzbI5HF4ApQD3BLcYZTcPfLSW92pTafbh/p5A5V//6vu2tQPItGjXt1cCwdE/lVyJGMpNADpBBbq5Sn5cw05mvRrIRe+UZ8ABAphmPgh+FDhewTC3XjhB080VztZNle7ZEgEOEfgc7O9LmgF2JfdMsuCMxrRPT13XHQ1pPoPE2MX5efvw8YManMJOffnqpRheHE5IBL08edleHJ/o3mDU/+GPvwjw3tnd02fc3tPE+LbGyNqlOIQ3N1dKojC/Lo01iFDxonTheS7Wocqz7+7a1iaBFXuFfY+kzI6SCDCtmJvr60vN4dXNlaoXFCDCiJV2rET6Sw8bWYkNMVSRpCCB8PL4ROPH57CPYJYDpqeigrE+o0EtoP3hoX5/eX3V7mCnoB/MYS/5pLt2cWF2LvfFWjBwjyyDzy8lDxQcrrTdvX0dnsy5QHCV9rOWVtv1DWA2jTWPWlvdbru7h21za7cdHL3Q/NJUT+yH9U0FuTTQJOkAs39zrbVPn961jx/ftcvL03Z3c9EWi5u2unrftrbX2uIBDUua28IaRYMcfWGXk69vAMht6UyAbWyZJwMtwDVKeK2VXnjJOog1C2BWmtVirYo9vVkMPLNYtOdT2SVmqMvh2Yc4WGoGDHP58qqtPKy2p4eVpYoYNW0upqvLtotxU6j3mDiVtItALp/DYb3YLsTXmRrQhcfmw9B2yFCKz/J+VjFHM+ZnDJvOJ5hkkeao98vu+lDoicz+nkr+6s/8q0cKUD9ee/Qhcsbk74b0hpN4CViY5EjmIIHmo2xzzq5l/24Z1B/vIU4r7wvA0FlEg6Yk70nAIJub5qPDuI7Pk2SrE1yWhBoZ9mHfpGFZPjNOepKXOsdUAeV5zP2yxkaHPPrI0SNnL1LFs6Wm10/ayzvbu2J4IulF8AmDE+Aeexq2OCuFyireg841+wh7yv5H2gEwiff83d/9nT6f+w3bi3t4dfKifffNm7a/CyD/1J4eSLa5PJw5iWyJq5/MrCb5+P3336l/yQP26+5Wus67+4dta2evXd4+SCbn9PJazWpJVLCnYdvL7iOzs7lViXLrwlLVhI31eNLT4l5nlJusu7E554HkhW4tlYEtUo+AO0A5mozetOsbxoDENzI8li2hOS6s/5cvv3GFkVwjn9F9T8tVmHz0+I9O5FuiLv8EfIftCXCvRKKD4L6HCryQDwSoWj4B4Cvjj1wOz83rR0ZtysK5L84qrzcnUpCAeiqN+4AM+HJ8tmKVyPZUI3c9XyVDlOgeGJwK5CspIYCl5KJGX9J+DyzyKfqIf8doJciNf5r1zmsATPOa+IFj4Jy9NfrX/L1LpsyILKMjN/mVJQFY/Qq4y8mPHsD1amCOiU0g7lihmqKqiudRslH4n9xHKjl4XXw5+dfDPCdgli8ECz7SX0qGrLYXB4c6p//yt7/R3ISogQ/HXkDrXj53+bxYbL4nWQ14BVgCcOnPdSNmnvGm1gXPQuKcpDaAMNUxlxcX8rHW1zbai5MT7RmzMy0rQSN77kOVqSULo7hE9tJVjiY+GYwd4yfZrwKVSchIczr9o7gxJWlcQTCCNTkktKcA0Tpr1bFqEjy6HokAySOm6ilyR+6zItKRKg0meQxV1DJ2VI104BTJJewC1XY+T1R9OzBm2TNJFul6xc5NzJT1qvdgX5AaquuwL5kXbBDjCBFFfrmSXZPcTRIMfDa+tUZtddUSmKWJnH4ATiZOhKcpFjShS5+DxM/QmFIMz90dSYeR/NC/8m2VtKk9n72ZM3MElDLH2VdLwH0nyTmWV+IkOvfxLSoZaJ9jlJ4pEsEQ0yv2lEuSaqEqzvDETT2GGFs1IicJawA7SUfVGEarr7wl8YaTeFrg95aDNhiOjG1isGAZcbiWMZa8P89d4HV/0cS6V0JswJXiy/S9M8Ov5n5Uvdl3GvVAOz1Kpo3XG+3g3CaO9nf+uvk1dG950Sh3swzY1D19mSBY+qwkzAoHoOIIHwj7tFH95OQDco4UBoGPYTlNYxLMHzGQiQpXIicB3FPFDdlIVYsFHOveZR4mZjXVLsRSsqXEKFsmK41fBoUrIVxEjujYKzEq0pAlyNg3kTF17DpV+YTYl/MtAL6xjqmvS+bfyf2poo/7UqxI1U359VmT8ZVjP3M9407GdkbM9Ms9uwzg+5wrmV8B9/QnsZxtsJ2+L+STODnb99JgM1OxbE/J6g7aJVkzhbfKHld11WhL87rgYLl3L/UpCZN9oPvqigwTVsz74ovFRsefiR/ekxPl27ha358zjlkS0Km+mv9twsImPCtbsyelRX6b/FBhbNXnxf7GQEISkS+Ypvv5dFyv+giKfFFVs1lr41hlLc6B+4xL1iNrmq+spch4z21DdndsxFKi5V/+T//7UzLLnsAJ1POFJuD7TxmqHB55DzsYI8BgTFpb3tRZDAYxY6ZGYNiv8+3EYjpA8YKYdWUfwNRMXg+wy85On1nDM2QrJzb8OHRToP41o/wnjfUzhnYE8DuQv2x7h4xtjUtA+zDNk1QZ9N1GUHk0+n3jRd8+wHtlmP7U/cdwZWFmc/efDd0vQQTTa7xu8vlLi3TQiMpmlfM26Hzlvia7MzBMyvj0MrdiE9vJnhqnmFnh8qYY1u74DMZIQVUdFtHndFAQg1BJlwBDM0dgiWU4AB8GICeXQ45toZEy2t3pmQ7NcT4M5JvBluym7qkPTvgUBr20Lx7i3EerMiCFwUFXSHifWZNsmqOubVfsDB9oHCLVHDgZ+qzDlJjXfEjNsTMmqkS3GuDitEZ/Uc7UMA5hZ8XJF0i2ggTHWltdN2skSRaVlZUOuAJVMbHsBDgQ9ljZAfXPOAqA8QF2Mif4jxpbse1Lm1ZyLwYVATC///5bBeYAD4DQ0i6VjrPtEsDmFGijAY2cB4Ggg5yGkyEtfBjnW2JiIf3jEuHbdrcwYE3jxl5Gp0aGe2KhAKqgi393hyPFPACiODjCrm6JLbZQRUOYowI9kXOpZrxqLlrJyxzwCsi6w+EmoW7mZZ14AGyA/b29HTW2pdksDFQfgjftUbqhJBWutG+/efNN+2c//qbt7h2009Pz9vPPb9vnT2dipAL0cPieX79v5xenThocHhRL0ge2x/amGjO6LF22gWZuD8ydG9WyxlgD7HPuTfdROvu7+7tqHsc9XqNrWzqfBMJin3F2sD/k1PD862KMAzwB3MPAe3F4KPYsaxVHUVrcl1dyhHTtxYOSG0i9ANgTgAPCn5WOHgHNQo2NbpTpR8Ma+SM+Y7NLXJi5JuYESUOxNXH8eG7K2WUttT/V5PFxrZ2d02D3sK1v7LfHpw0x7rd39tvB4ZHukeQG9g4N18vLGyVCXp68aizHtZXHdvr5o4D7s9MP7fLyU7u/v2prazR3ArhnDaLXu6I1D8se9q507hWQurkkX3KmYLfcLcQypMSc17KHSGTAsvVYbUtDHDCAtZkqH+31qnwQ0C77Voku9KrFGnEDU+y29lFVHyCWwHiwViXLIh/A1VACsGRrJ9/F9pBkgODzYqga0B4TjAnKFYsVO4X36JyTI2fgPsmGETCxjXxevqc7mmWvx7NA65v1PDv7VSEQX0YNFSfCQX4/BvNLjtxQ5tnPmi88QQc5I0gSgkRs2nhmj/c8+k/z3wc4mzuzCRKc0Jz8vv469FIr6Ak4ODrLNrMTm5axljxLBYpjwDHKmpDUBBTnWmlmxj0DjrF2YGmybqRXurZWwdq9+zZUvx3GkC/Om5GN7EauTq5xHqiRGaxqMRGRYoAx5l4wR0cvujYs9xxpnvOzM12b+6fCSskJgUUwey1P9eb1iezR5jp7BOCE6jA3keZZIlui70umB1tNf49VGgtzzkry6kGg/cb2Tru4vmufPl+28+vbdl++gqVrrOXP/WCrrq4uioXMeJsdBzjtxtn3AjAT9PJcqTYzuGi9bfaTQVaX3dNTg0yUk5H4e5YH3Nzcab/64Uex7tn7uB/SvKXhq/ZgAQi9DN8JPvmMJdHRg8XqdxMwnOtQWRb/TutFUeLEjBeAQcCeRmjlwywBnDU203NO8k1i7HLfkoZztaPOpBVXHtDvRnunwBPbOAfia+XfhKDBZ4bswH+nQG9i/+bcxm4ZbHV5vp4tlRFKvJZMoP7uSgbtQQnhTQSTAAhJbHQSy+C7Jgif24Dsv9zTaKOW7EzZJmnep/9ONfFTY2LOntIRFlBblZUC/NU/PeSLJ60pxph/WXsT4OfkuJmcVIAhlYLKFNUljlcA8g+pSlldbSfHL9TIWUASyfbFfTu/uNTZb9bjatviTIfIITv/1M7PTqVJj43pTe+wI5LTccDPa/EPOI85eyRTc7+QJA7+mBvebpUrvuJkEWuIfYyEIEmfsnFIG0nyr863QmR8kKWIK6BHqqF0RlYzX6HVK5JAE9hSev0BgGTLC/xyMq4OjQLSXCWSRFbA/Uknm1dTbZhz1YCLNfnN0jcJowMcqrZ4kM/r7YiNcm+f3mukpJmmc8Y3pZNY53qx+XW+O6knv2CQ/MnRJ2y/9q+uV2MmFnklLJASkrXX+qy4QRW2ZhKPSbNxDygGqfOfNcK6kSzYw6MSO1Q7UY3js97rz0mXumb22IAVjEDQcjy4zPif7mMCsKNz7wrDhOaQddyjIZiDjGzhIj7/a354i5JciQurqap8Ed+/n3nWtF5gczGgimXoR0qSyfE7Pra/PJ/juggY6H3meCwJAU/bVOFd7+6kMhExBqpCnr1X2tf4Zj3lvx0wm8nj2E5OYP0Uc09YlNzCEWSf+1p9G82cvGdeN/enpsjcmvTTfH55rTGpMd5n3qNzrJIMxhNMWouPWIhfr1gAsyNRqGbFBRdADkKyFKIVJCbWOP4Ksn5U6C6B21TPFODLPgW0R540Zxn+xXTGGMvLvo3N4r8fJRd7316/fl09gCY/sMfwM1mT+I7xGcdzKedb/ND+mQPRhKlRL5HqpxTgnP/mDJzjVCO7fySVKH4dCND53PhZc394TDp0vApguYgJY5wR0N0AvbEqna21qTM+sfdecsM4lw0dYwn7Wl+SoHO/47KNDUsCefxbwG37pa7658xmzVAJq8R3+fwkXiCwxFfJdTx/JnCEiDPu3aVYatDPz3wZ/fHKzvvHREXmZpzfjG+uHTnGqIQwtsJW6GvImVeYW79GAf8++6aqDZHwVAViHHKUW9L4Jwk/SyL2+LH8Oifwp96gK3/9t//bpD1SDxwHbGmyhozm4NMNxrdMshwKg/ZqVpYAuA5P/bkfDBM43T9rOMQCLGbTDLzzvil6oDtkDup87jkBD1BOqjoxYpgDsJYhHs6VKfP5FaP87K+fla3JQZjDbPzv8xfv6YxhsBNce4hqaQ5A/vxK4ziP4/Tc/I6/y6IZ/zsanL4tKtGTQ7gnWzLXs7L7uePfD9DB4RpBhVErb77x4rAlW+wNlJJuZ8ZG4J4NkwBvCWyxF/UloNGzjcWOKPZQNuoYzAQo9njVLJRDaWexe9gTmF/zOrmkMa/FGKimfm40NWkgegztdKK/CfiXuYFZOn0VwzQLukqrnYhLv4jpM61naeZ6rifWoaoYzGoTy0Dl7ENzJkmPODiIRh1/18G4KJBoyKZPbPsk4hwMeC3AhnWwtrrqsnCXCj4JCDeLz82+4kQSIAeIS8bUpa9hzhWIDrCyZS08JQlKoigOn4252VfcA443Eic82/WNDx1p4deBos+EiV9ApB2DKm2nXJjg855S7xU3kVVDP+vz6j7lFJldxjya4bneNTgZjutLZAkAP2iCBgt5R8AHhx8B3hpNCx/NxifACmjP9wYRHLyGzZAstplTloRADx1nii8aszKeyFcANCvZsLsjkJwiBvSYz88+CbwHACBwffP6Tfvxx9+0w/3D9u79p/bTT2/b+QUa/LDjYCG5Adpi9UKAN184fDtI35ReK84d4wfITYNeHDfAb0kVqCmcWQ2ymtJFb21n083NtBYJ0NedMVfpNeX1/J3GirAZFOjhJFqbFCyY4ABQRc3m0G2nCe7aettXKSe67k5+EWzAFmd9fD79bO3qzU2VwpOAIDClAR1jwZRewca/u9VYMteuAlrT86ppb9kaAG2COSoSpJPMXhm0j0kmWGd3vV1ePrTd3ZeSyVk8rLfdvaO2ybzt7uv5WT+WcVprlxfXksp5eXKi959++qg5+/zpvRj3tzdnra0ACiE/hIzFWUM+QQ7FtpM+m9u7AhCZB5x2mLRyzrWukM2xdIIBeQf21rMFfKeiA5APrXxeO5WCEhNik2H448ylxFPNmpHUqQbVaxs06kXfeqWtAGgsFirtdQNxB48AkwJ5HpSG0fdmAzq4Yk0xd0qIoI1fSYFIYziYd4AoIEBsxtJRdw7AgeFabNDEPhkd8jGon5+/ShkUALzkeGIf45PUGu7nbwJpBcqTrxSbPDrbI7go8Gn4GoOb5/yC0fnNmTaez9prOaOGczzXmjvPeX2c4vHn0SnuQUeBPelHosB+aOqVucj4hn2c349nObYhQHK0LKVDTZOx6gfC/VCRpeaqxXbMNThTMv4JPPg59yN2u+RqLGvHPXD9aOjzs84lBYH2jvgcErAkHX1tN7DFqATgJYFrrWVL/VnypzV6qrx5fdy+ffO6HWB7qdZZ3Kk5bYIcpR9TcVYyhACRB3u77YHEIk3DHnxfW7tIfO22q5tF+3R22d5/Pms3t/eS+SIgTwMvgHmei0a13stO1vFvd29X90oQzjWxo0qglMyHtUktd2L9XNteBdNiOmEvbFPdD4OzYKXtbO+3N6+/aQcHSA1tFYvc0h4Cb5TIL6C+AN0E/gnKAoYzD2K9kgxHxmRtvWvgdqaXEt+uiEJiDXvA+oGZqzNRiQpLfWVfZM1mLLK2DTZV1V/pXltmIgnCNeluK4iNTFvvdWQdLxE0SraGN4YIwLnJWoq+/hhkit1Hg/hBPjD7MmDiBDrar4pvHgCjr6NBxmQEPEaAI/5cfDTbCX/ieF8jGMFrsnf1vgIT+d6sRid/FNSWvJKSUqpWLN12JDA3PBdpbsq88d4wq0mGpXdG/NIkT2COcubAZlQ/LOx5e2r026HSDtCe5FgABq6tRDG+AYnwbWQIt5S8A/hHJnKxoMLyXFVtkAQE4FOVqabubu4rWyU93U23kakpkE9IRR7PVZJNsQ3az+pnEFBgaC5ZzZjDApQN1CL0pd1/Bqc5kKbnRc2AFyaKwJhHfz9J1NHe5uzwnjcL0Wvc5B2HSPjy+V35qiLJUMXhuY6dt410xW/OqKxLy8M5GS7JpFRCllxRfNR+9hQr32GJ4/icU3mN/LWhill+gCrrsCPs56pSGnqlSMe7ZIeeevdYN2OVr1gLfHwmE598D6OvkGeL/WFt8hz468j26PVd2neIETsoU3JElUzQadHlvPLcg6pALanxXPc9pDIAnyUIQcmB1YRqzIro0CEdB7CGuooMkXVp2ZMC7iOPWxX3tQQLwK4K8WeA+8Sc96om8afO8YjY8Iz3aJ9GHGICr/LplUxIMDAg2c/ZM2NBEx4UWxasSTZsaWC7ZZ1+W7FqXrj0+nrV+Hx+Xv3/kiuWz1y+Tq3x7mi5ra8HLXM63Ep9K9LHcPXIQ+Y8YhLl2xRwr/1RdyR/pcYPcgDx3eNjqmLMQide0dlUSVPOe3wCkX4jwVvyo0lMpYJIVbNVBSNpPTXzniTsdFZo/xYDfXEvQgO+ycuXL8Wwj1+GXe6J+sINcj4nWcz1IuE3nkNZd7EfsvcleTeuP9u9qZks7wsYi3/hnnOVoC8WdvTT4zuMvrm3XjDAZeljPmfEknidY62q8HmGGDT66aOfMv+c2PKsRb2vbJv89FqYOT9Msi4SY4dLJ9nqnijuVnCyxVl6fOZY/cY4RWYJgh6VFDwf51CqThm73HueLcB9fD/DaD5nkrifXuvrZU2F3MiOyHuyNuL7z+O22PDcR+L0+JipzM35mfWQ943xiN7LeRmScVWhSg6q/Gn1wRmw2/hTE/t+WRK8m4PYz3/xb6bmtJ7IQQZlYIBNZmFagMsGeDL8YkiUBoXZ9v5Yg+fDZM8YZVpgA/Bdn9Q1s3yh5dIMO4RVKzZbbP2A92xMBnmwcEv6ttlcfz5JGnM5AbXdaE73Mtne5QTFcCflUudJa4xG874E8A7lLwM43u36mPQYsyux+/X3DhLMfr88n8vyQ/mbD/cp+z5/T3/dVz5rvkHHAD2bLP+d/83zWSBvJVpU2jWUWfKxONkxIMly4SgTmCYr2h2yGoNuaJ6k57oAACAASURBVAto7/cyNsXrDVRXe4MaA+vOZOcgHMFxPUNv2GQm7eQg9WXUgeuKcRQ024j6UE3iSaXgqRjoTlJYChN40/MFFTRYE/XLA8RRpgHkjK22YY2hx5K1sNpWpUXp4FJBSHRMKzMsQDrZ9jgG4zro+xvWvZ9d41PPZPPzJE1fhK0JrjBwfMUJAAgU21DBsUfcgYb1bx2YFnNECQakOla6pjtAgLLmSSpUOX2M/uXluVjxSASkIerN3Y3lAe7dnMzBRenqVQkz90OAADNRDDwCppu7dg+QcHtb9scB6NOKZXtgZWovoV28CcCYvbUqvV2elWQA7CwAZhIFsPDPLy7a3cO9ArU4p0lSSWanJIkojTToNLmW0bLkGXBupM98fCzWNEzQi9NzNXGDicg8wMhGK3Zri+qF9ba5Yd1jEiOSfVHixizKz5/O2+fTS1UIPDwCpBI4mo2zdWgJHpwlJ1AMlDBXYg3ShE5NeulS/yjGutjaqzBZXWI5srPRvuW10bRfWaPJ72bjv2LYF4NSrKpejWIGKnOvprswxqVDS1LiTOMvIADncHXNbDzA9e0dsedh75J84F6YkxfHR/o+wJ8qEm6vxYw1ML3mZkaqBvJBrUbAd7dqmAa7ff/wSFUJsFnuS1sUwOH+9qrt7R20p0fY7FQYkETaaotHdLAPG+A2bH3mEfaatRybqhweF09tb29f9//h3dt2foYT/FlM+8eHq7axwUKDBQOAdaVEGYkP2UzmoNYw84OmN+uQsTLADfDgtSqbKXafmSoB89DfZ2Jt+wweCnxn7WxuKEkiHe/SDua1GseA9Svr7UpJMieyWIfIHSjgUjmpneroYgPQAc6zJ2Ets2dw+s9OT/U75lTAPhWAAlZYx1NlB5Zb9r6YfAn6fc4ZTOlOVjmt0fGcjuqqTByiMD4rUjAGUgZ9/iGA/DLIKwDmKxJ/c+BiPIPHM3T8fWz/+Bz5+wisL9uKyRGaB0DjPcyD8Pxt/KwRCOyBRx1SE1BkfVL+HiB+BOoFsFbAlMAq7HtVQw3gUZhRPciTLVssaXvnc3lfwGDuM/IkAbJYNJajsy2VY64mZnd6LYnisJ8SIDh4cS8WABxeK3Z9NRInscRXgCo+F6CbXiI49y8O99s//8u/bEdH+9K2B7RHoMp2k4YP3gNu6gqLeqUdHx4q2bry9NB2qJpZIel8K1uxub3fFk9r7dPZRfuH3//UHrm39XXZPZ4HO8pYkpwFEHYgNEkNWMO+yRYgx8WJQnUWvsjlBY143bRdNriYa9hYgcv3NIckaekydIP6SMvxnl3JiaB3D/s+fgvjJBmizdXOgPPatAwGPsnEjvM65TlIlEjmbHEv+4c8EecEoADzrQb0kiQzk7nBtlXC1+x1gDb7HCaBhG08rvfIC/rsBlxeL9C0GGtDkLm7syd7JRCzmubGP8TPECu0CAp+dgOKPdFQFQGuEzOgZ+WXidmlIHyIm+L7zsEvfhZ7PNccpFOy7+eBd4ANX3+K3eL7xZ+eALWJGOI5cUWomIHl9Jll6fOCazLXPJsqMUjWI0NIcC9JPDe+z74K2JKk2ah3HhuT11qvGX/vXn0fNJ9Pj21/b1eJf3ymV8cn7dOnT+6DA8GizpCDg6O2s7ffdvdPtDZYmFQdsjRgwZ+fnrYPH97J39A9wCSV7Vppj7BVFW9sNEDhlcdiurovbxFSfKYkgZxzRBJRyCKKnQyIg9SKezCElRkZzeCHsYX4PLGD7Ff31ViTf3F2eeaEdzWBHM8J+Ysr3mci6qghrhPgiVU9pvxiahI4r6TKOZD4pINExQydYkPLcJrhXg1USyYi98JrA0Rb/srgXg/iFWj4GsRfSnikok9NIl3JofhP8p4rJoJkzatSe+qZZza8qEMlzVP9xQLgWTe0XrWisyRnTJesKrwEMoGSlQVoCtJWs8kp/urA/yyOH8+wrInstdg/Bzj+awAtJQBHKdt6SfwPRewDw7NKO5eG05yHCVgUKEvMV9wzEx0q1qqxS4LBazLyrgGqA5F7nFX9uxSrL2MMI9CYszlrZrRZWTO2yRNzX+s195Uqn97YfFR6WAbBO1gWudqKqzS+Q6KoD/gseRTbmSjra/5c/CxfdwbQT47k8ndJtOS3lQDQ8k8y4Bm8qpAy43Di1U19AOXvFq4RRr/krBQv3rfLizPJjd7eXlePu0o8VaJa8RPVkuyr6k1iDM4McWMA3o/Ya4B7yeNVLAVwLyJlbE2tZzHui5QIQxvfBN+df+M6CGM7Plt823weNpBkbtjcjrsm2eCAskkAZ02qMppGtyUpZDJRJDQ9Zzy7EhiqtLyrCvwpwT4mqPu6GM5Z4xPL+NTSupid5VKqGsD2XDPnfa41/jz68JPNfR7/yfvnIP8S9hZJvv8KXHS8j8xLqgiJyQDvmSfmMPgDPto4VqM/M2KVmUNXuZoUwmu59/QzsD9C3J5K6C+fe9mXW/ZXnvvbCPpnXLok4jMNc2Of8lqTJNOPcjrzltdxZfeC7fU1M7HsR8OwAnDfAbsCwBWudqmQCiK/wp52cBtDODgmhc3lOIzxD3Dfg8po83UNOTvDxpqmsjIdfGFxLIHCy6spB9l8IfhQTqncBGTpdfVZ8QWegc+nMftzi3cEz23pvzDJ842VFxTGOp3IOZmHK3ztUOjj+bUD4JnffxUwmJX4jJsn8+3/JikzlNvVe72Bl/Wncp0e/BagPW6WMQB4LhhY2lhqMmvnvI9pGsQM60r68hslm6MNZDa2Azl3M/c6SGOeaTNn88UgaV/0BoEEHSkvqsRVZbFzP84GLwT6+nkKWM7Y9USW/6Zs7wCcj8tNz17zKJActlsyskOzsiXQXmtomotx/Ly/AF7rvoopaBZkMe2Vofc8Sue9WEM2mpNRcUhdX8mMls4sAZP+XqxXgRWS1nPJP0EcXxzkML1VrfNo8Jz54cVhKXoM7Rn05rg9UA7DP9lZM7sAMHQob9OMzwFirgMwF005nuf84qyYbjRBsYzO9c21/iEHkl4FatgJc521cF+ODHrCuzC2N9r97X27vUI2BW3ix2KMm3EvIHsLMDqJCZqA2elMk7+LSwBwmtDuSFOZ+8RZkM4fAS6BL0HvxrqBZtYwV34oplsFDjynAlLuAYY9uv3bOz0ZhASMGtySFLi8amefzkU7YpwIUB+f7tve3lb79pvXbXMT0MTAAXNNQM49AuSgw391ddvOLmBmcA+AFS4dR/Lo5bd77dWrV+X7Pkr3GaAbtrhBihXJ0US+AqCcYNq9A6y9nkoC1iHQCq+FvY+TJ4brwZ4Yk2jbK7DvaVHWz1O7vbOcy93NrcYJYBhdePYQr4f5B5gsFuxTU7JnV8mBHemo0uzRwLV7CDBu7CEY9+5RgN6qywIB55EcenV8rL0Ey1zrBXY/zTFX19rBwSEizO3jR6oYzDC3BBjO9r10cm+v0Yndaru7J+1pZbutre+0/YPjtqZS7g0BUPRJgNnJ48IE5Fo4x8zT5w8f2sXFabu+ZrxprHnX1jcIlmECM+5PbWuLPQYIz7q0vjxgB84RzXbbo9x776XV1bazu6s1CLigcA1wpiIoaVWr9P5R1RvYS55ZDtVK0xomGYh8FPOJPQJoY+0DMGzSEHd7V8AiMjy87/rqot3f3vRgQ5UpAuDcDI85XNx7PzKndtS9n5TQUS8KN9bl8yjzpUmhgoQCZSIdwCBaqsM2z0FdGmZGiqea9Q1J3TlwJrNbjENYTgHu48x2W/41fyKJ6V4dNTmgc+dyfvb/Kf/C4F+ky1I7t8yu7zHi4MuM9833y2CC35ExGH2v8fcB1vL+KYntZwsTJ4BIAq74AeMYJwAKwynO9chg4poBL8WceXSD9IAA03HlhEGe0WWtrqbi/SQ21dy67KgrQ+yAT0kHA8NjybMbuHo9xgZrP1S1F7ae76nmih/q6hHW9Gr78Vc/tMN9M+4BHK0yV2xW/Aj5Ir4evTteHh+1PQBE5ED2YQuvtguC5sfW1rd22uPqZnv34XP7v/7z/93u1EjOcjNIuEmze9W9TiyF5j3Ll5Mo2ImtkhZy+f0U9FEtYNkxEppKJjLeqrq6aWdnn9vKKvIR2+39+w8C3F8cnbQ3b94oyMJeHb94WSzkNAVeVYJvc3ujXV1fWU5IQAFl/sX0LYmgMKs4V5EJo+cHPgTXRvItFWWZ30i2hAHNs1C1JRCqy4Y4wcDZEwCO7ZD5tf9oUgFbFcZ1rqvA0yiYxkx+cPlhIhqwHujbU824BZLGrzOtUl/YNzP6OdctsaZzWUkkn5v8yzoPgJsgse+zkH9qPyeZNbcjIxiffRQJql51Wesh+4018FwiYNxbZjCXxOAoSVY2o4NG1dvFMg5OaDh5UuNBZVr5oJE+TOJutIG2P+XDPwK03GlPiG/xaOB+D19jfb3t7ey29+/e+WyQT+Oy9pcvX7WdvYO2s4ccnv1NElnrSFetrLTry4v27t1b+THM0Q7JAFXPravfjfro6IymRwxs/9Y2VlfaRggb5XuDiUjSYG1NMoCIfqyvrKlaTPIxkEDWVntFSCQtDTGHZW3GNmOClr5lltZUFYjvyNl8dX2j6txUpWZ+tLbrPMCXSAWUQPVqPKyqsd7INp9bzY1hjA7NiGPjx5gxQEbWmw8Lg9sG+eKzTrK6qRJl30dWVJW5Lks0MK7/s9RQqhUCyik+qQqorM8OGvcAqSrfan8othJAbxZs31ewJHlOKQmEcY998/6LXJXswKD9HJKhRB8jbxZZn6rC4VxJc+rYU3xJs/trbMoHWDrXK5GG3ZqkAqs5aoLEwjZEdKikg4avx5F+oTCaomwrhujVRk5gCjsu5r1GvcidiumiI6/dUyUZPUod9qFIF9HPn2EixST3809g/ohB5fusoRGIXdr7ksSceiDOAcmM4QiWjtcagcwy4R0b6DY6UodZNwMxau77jDF77G7mtR8J3fpPp4D2dxm+zG+vFOg5qy+dx77vqupLZ1HNp8hdVLLxfhKaxFFFLuBMcvXLfTv9/KGdnpLMPOsygcRfVBERP1pmivjJeyXP6Ly6q1sDnMq/r0b1PB0xKIB4zqqJJV2kQ+ECj4pr8IvY6+n/EywmyeXnZBPZj9g/XgPgP0/4xNak6iuJTn6vJMHe3pJ+O78ffbfct+wMIL76792XzKv7FMX2KCQq6akuHYZdqkpcVTlXA915EoJ5tA9FU2g3ho5Nypk7srzHvTLukfgHo+88LrdxvY82ewm4H9Z31u5oy+c4Yv6Wsc9zEBcD3o99SI6Ojhr/xusu2d6hkjhzl4TLWKGbHkQBw43TJdE4PfH4jF9su/rFc37RCMIHi0oieOkzU7kySIKPyZrEI0vn70ylZfysMPvj9/Q18C/+zb99mg6EKZAbJ3p62AH4Ltub15lMi+Et8D5ptwGAlxEJ6B49PjWimspS7EiMzOHK1iL9oEW8zCAVD2Vgpi3plgUU7ZnuQXc8Ni/PMQDsvWxqNrNzTdqvTXwM/lf/PiyQ8TX9OJtL+8wuNC6++aaZb8r5PcyD+vn7n7v2eDDaYTTbOXMeDeMcugl0xuqIpcNq0Jgf72fcMHYUpg7l2bR+TQHG1r6wNNMXzo2h5O4MFUMtjVYF2m9sFCulsnNpKDiUJ7FRYiCyfr2003Ss6AiMS98TPlnDEHWQY23WACf2PavZXzQC9fdqnljsdM9fkkuVfOKQlYNVaaFeQlczU6yISqnV/picQCUoOiBkxplK9aWTbaYQhzxBE18EiZTbEkjrOdScNjqWlmMJ2KX3aErMdJ5cETvZmkc1o0yyxY43AbL0dAE/7mn89ijGnMGDYgjU5xiw8MHWE3U9CeHgVg7D7Y3K4W/vrZ+uhE0ldEz5wRmvxKQY9Pft5u5azU5hV7lcC1CXJqpI1hgMoBmrAwRYnA/tlgaw/W8GfiUncs9rkH2BXWk2CsmIo6ODdnx8qOfl4FeDVl7zBFMax4FgiDF1sslVDma340CRaDi9uFAzNBwDJ5/M6pNWfTXdcRBGM0BLPABYurQb4J6ERJX9IS8D25j7va8yY888o9wOD/fa0dGeyid3dwhGaRaKfiGJBKQTcDCe2t39U7u6oYRQ7dwEeBI0rq0/td3DNelOU/aI3AzzQqM8NYxF1mBzox0c7OvvaoJ4eysmHCB8miPiCChIXKAhbOD+xcmxtWMfHgT8g26ZvY5kjuVQXB3x2K6vb9Vo6foKELiJ8Qmj20yyp7YJg531d3ffFne3kqw4OjxQs0c+V2xFmraq/JnE0pYCdxxN7oXnuJS2PQ2GqWjYbj/+8IPAAdi2VBEwPzDLdw/29dkfPtHI96e2volMDT0QcKhv2+P9nZj+F1dUeeBQHrfVtV0xZ/cOX7QN6WG7gTEAEmvgCUfy1tUw/ExZ/+mnD+3qCmfpWtUCNAi+u7+WbM7q2pOebWcPHWgYhTR33lYlCGC/rs0aXNuS1WdP4Whu7+5q3gDukRbge/6WUnxr9QICsJ831FRZzfEWD+3m+lIAHgkSJUALfGNsL69u28bWVtsisSTtbBiDAHjn7alALs2V7Ho1bFLj2TWNK/qb/Jlx29s/VIBwv3BlgVga1dyqvETbKGyz7j9J06H0Wr6K9bbdMLrAiqHZVcBN28nqNVK2bfKmvizv5/Ud9O28xgFAlxOx3CdldG7H83Q8n5kH9dp4zmcoaQJ9dskOjdccS6af810CpM99jJzNc6d4OmOmYDyfFwcUQCGBc4D7gC+jbzD3U8aEej4/QTo/+2zwgawzXBJlU4PBPEOYv6OznGAybOPd/b1+Xmas1TDy6UlNsff397S/2fewvCx34mCOL37PvbihX/o0GVyINIqY+2paiiSdQfofvvum7W7DYLfsJFUnnEkKhCJDWQE3LN1XL0+0n5FOx5Zy1pGovCWxTM+KtY32+z/80v79f/hPYuKvS5rnvqpjfEYkgMXmMiZ8nqQoaDitagEnQZOA4Hw6PDjUXpVMzd1dg60cPX/m9PPnT41Ktu9/+E42/fz8Usx3nW1PrX333fdtZ2fP2t5r1hQ/Oztvv/zyc3v5+qXug+COc1mVPcPnc846QERy6KldX7kZnuRIqJra3FySy9FcFOsNoBSDofdLZ9yyRZmTBMhZn6PMSMADNastBln2hwHDam6KXMqgTcq5iw/AWU0V3xzsyxw4me316p4ALs237bP/2cGAYq+z1rg268yVAgYXY2sS3OfeszeyT7p0TckYJECdbJXHKms495hEwbhvO+iUfk5xYwdZysSOoz617m1okB2gmtdKfq2SFdmb/C7PMe55728Dhwv8pCfG4ak93t/r/GGfUFW4v7vXPn74oDlXIq1I3S9eHLe9g6O2sr6tCjP7pjDnAWdXlch/+8svSkpxL/QbOnpx3LZ39tq9Kgib/K2tzV2tBUnkNPYwfWd08pV8opk63CnkHtbHxsp6e2LPPkJm2WgPa2vtrsbNgJ6QNzfuZZ+qMu5C92Qfw/Jc7Bf8KRIK+GOLB+IGD4tA6DpfJAfnZgIlLeM1p4rK2iuuDCqfmxM3kggB7svedtwg8pglExP7mrXmCpIBnPRN9Sa2ipVk77A9TsKLcZ+vodLeknrGERRhVaJLDe/1xD5/QhCahEeHk6ziNa4jn7mAl8SPIqpUVV6/D93yEKeWbBETJLJT4sgCN9VAvAhMqQAcARmRH5QgslxX7EnGThVGZQfk929S+blu8FRJjRqfgYxoqZQpNrXygAPHQCDSMy/SZpoIW/mgZMAq1pOcIwlb+cCTNIVjqeACoR8ayB/j9hF87/5LYR0hTeqeKp5NxYWInJVE0vpZAhKXwX4toyR4khissZz7LfG/Mr4520ewX/cfQl/ICbVfn/ORxt/l3Oj7rPbM6HONKQzt64r7+xqdkSeif9/3UcYiQH0fv5g/+5CKBdfw5ddVBSrft3p3pOKJtcj5SE+s09OP6nWD/VXSXFVFJOeppnV8WiUePTYwIc7oGXMmHAEG+6IIMpmP9Gkr6aWMt02TH4SEFOd4zpicyfjxIVTEX4xfPhIy+F1kdSZfzz7XeF4ElGeMhAftYq+nRCWvTZVXzsHILo9nHGMUIsYIKMceZp8n8Z8zEx8xyWeDzZNsFetHz13yRAHh89wBjL/md+f85jpdNaFsUtZPP4NDLhqwufjo2Rfj2AUX87WXCbo5ozMm9mGMowHekyTP56aigp8TP+U5I38zzh/3zXUimZe95CSIK9CDR1pdwGdC9pZxy+CCpSQxkzPN52Xfdls1xHhJ/HCvSSCNibmlPf5c4rVj0uORNq3NfHb+OwfzVwLc84IAfXmw6SGfN1H9ddFl1Ua07RkVV8e8YCbfXYlLn3pg20+6OhPbPgwTZ52SxS23LKB9B+kDSpolMSWfEwTnd1VeWsfXpGw2ywbXoz/722fYcv+1rxsXw7hQxpEeA9fnZmC+YbPB5hvtuYU4zt24SCa/aDnY7oFz11TM380+G69X8HRNZQGjOZG/ctqNQfYU3IZVHf3hMKUjOeNscmfXDBtk3HTTRq3kUm1cjCZsrPydgEHGZmhoOwYpPQtZQDzMNBj/dqKznvpol2Ps48iVoTNGQa8KMANSQXI1WI2eYjJuCUo40AgUcaIAzJLoSrKEPWtHw8yDgJI6dIpJqsaddXgbdHcTXGQsAKUB8JMZpHSOQADwGuabnXwbRDtIxUzpGouTjp6c/S6PY9fM5XDT4a7DtvSqnahBk/5WTn3uUwa9mrsBxhlYWes6lGaEVHIEJ7QSiC7RuhLArOZk5Rj5vgBf3YxKjjYVBcps3wtUQDqEgwBGO8zzMLywWwZFAS5pvMJncBCR+MCR3hRrCrDy/rYY3rdoKMM2QLZjRxIrx8dHCgYBV0kwRLftxdFhI2g8OTkRIALoDyMMUJLnRleQEf/9H38Sm5Igwo5P2H9Tg2IOLhytvX1rBJpNZHAGKR4AbMYm40vUtLZi/VwnkAwgHR3ute2t9fbwYOYawL2cPMlTcElYpevtbgGzC2DY8jlPxRq6vb9od4tLAQo8P5/JGO/sbkujX0yvDcsaAIJJq/7urp2enQrkZx3AAgco1xRWSSzMpMOjI4GzfOLa5oa0/0/Pz9oVZZ6Sg0DWhea7i3ZJz4CLS2m2C0Ap5gfnC3tfCRBA/nuY5jdtfWWlMR97W262moa32i/r1qR+//692bettcvrG7E9qWiA6Uk5/W9/81slat7+8lYa+YBesDNhzDMf7969b3/46ee2yWfQVBi9bJpnskcentrT6lZbXadp7EF7WiXRsNN29w+kcb++DijU2jaN7pgHkiQsNFiDjOH9Xfv08V27uKRSgAQJkjwX7eMHmge/b1u7G+3lyXF7cQLwRkKKefTnf/78UUDW7u6BP6eYgWnQKACtQMmz8zPZj12kBdC9xMEp20RC5/QzY07lxEZrj/x3TckMJWIqWcoaODu7cqO78g3k0CKrcXdboCVr0GA71eg0/gNUB/STHIVMEeXxNCYHtL/Xsz8+3FlPOnJaqkqpPhm11nsw2IPCkBSm8vB+Btb5wf2bUVsJ2DL9U7A/lSS7YeZkL5fO3+mA1jqKTvp4/n/NFxjvySeNz6HRD/kiyBvO4PFvY6Jhfkz3JMOMfRNwQf7jUiWkrzAGCOM1BQgV8ygOewIwXpfzbrzmCPDnNRl7PicBRF4393sCzPL7vGZ67SQFYjAQm0ECORIHVenlp6r7e2xHLwCpd6oHyo0ADR95tsmR/+CME6AqVq8DMoayNwxXg/A79UMRu31jvf2zX//Q9ve2xbbnH025DY4uDEdVQKTKl8Vj++b1q3ZE4821lbYneSh6PSxkk59IcG1std//9Lb9H//+P6hCavHkpGmSAQ6u6F0Ca35VdpozELvMM9HvQk3XC1Bk/fNMe7t7ss0BmakUIoFh0Hy/nZ1b2/Tbb9+0s9Ozdnp21s7PzvW8vO4v/uKv9F6S0yTImFPG58PHDzp3N7Y22rfffCugCjk3ErfYyyRdHKAbSGLhm9zj2QeUwMeLbdU5XmCkJOxKq58kKmeH4KZqEpvgOsF99OYTtCUwBThMYs9VJGGhI0+BP2ZANqQiJVmfntrNnddAAvAkAQO4u2eT+6JYVzfa7wZZ4zN0v7Qq+yzx5zHkXwL9gK/cv8H9qZIx/l72Ufzn7E37oVwLQAbpEe9trhGgMb5yFV/17a6pUEUh/yamcmwgrM8lAKHe6b1pCQ6+txyc92Hui9/5Oew7jmCZgIcnV7zKn+RoXCzaztZm29vd1pl/uH/QLs7PtX/Z98ye1yGa9Wvt+M23bffAPXmoruX+mRf26aePH9UPgubOzC3NqAHvGRx+dv+gPa0HV6ridwDc21/VOlrctbuFtZbxDfic/e19MWFXONPX1tvD6mq7I1lXBAx8Wdsgqo3dJPvzx4+6Pr4qPiV/AzyGQXr04kXb2jlobYW+NR5r5koJwGogy/wHgBBwVrJxml8layadZ947rqnM+2hv7WpPFWpL58zIMFT4ZsBefp3qUR1P9RguxKRUczuYsZ8KhsB6rFjD92JyBz4I/mXuz6zz/G+I03osZF182Qr5MJZ40nMEuE8Szks6mjCKt1S1o2cpOaHq/5P1kDMPdmOqc8Kk1R4e+kJIc1znODEu68nVS6zTi8sL+d6cKcQJ7PdUJheTyeB2qhKK7a6kQEm1MTb42CH1dPCNhAAJspKhcVUWLOZ7EX3wozl3YF8DuvX3dUAs0b9OWcslVlU194vfv3Qu20lYSow/5zOMZzrzoaqcATAcgTknbioxRVww4Ez9YCgJWtsl7wVP57LaxGTTJhKFgd0izdV78t653zTfG/Gjxtc/hxllzVWWzmu4kqD+jEntoBytDojF3nade/ZrkU4A7rVuhQ9YwoO4lUCOWJOYi2Qk8pr4yKmElj431WdFZtPnJzmV2FONpm1T8LYV46kvmwfLz2SsI3ubtT3uxCf89MKT+NQ3RQAAIABJREFUInOas4z1z79UziYBHcB0/t8QMGLrAkSPvvd4XgTs536oThr/Nu6TnHfzREGqK8e1lM+aM6cz/yNbe0xAZEzs71meJ34IfwuoHZ8kr+c1IwAeMkXuOe/LOsweGpNqAd7z/NkTed6s6dxTnjH3kPvl95Efih+f9+S1OUf4e8D4jFX8ttHHH/G4PGf8kHE+aod0+2wzU6RfJeen/RzcO1ia5a+rgXMlhHsFSdlSnZ3VhDaJp/x3XF9Lcd5AxMqYPhfjxWZmjBxWTaC+SAv/zf/wP4txX/CqgREFHfqus6pHQzMGU74xztF67XSWFQN5MEtD9tDXqM2fg7wf9LFB1Uyhsu0TaF96snW4aEL6xPjzngt0u/NQTIywxj0s/z8A+yVTMzfVs5+ntPbSH/7U/XVDNgTJGfP5p81/P85N5ixGMv/NJh3/HqOWTTAuuGnZ+NMNjAaQXwbt+7wOyZwwHvK3fO4cDMim9MIt/cGSNRmNqJx5Zd7NuPdYTof//Hn9TL73aa3aQYmxldHe2LA8Bg1UKAujNBzW96AJyoaF2QIgTANJHOV0beIj4qR09o+atZHtnrQjwTO5NgB5kgQccp3tvumGRjjfOGhqsldNPvXz3Z3YsHLkSx/Vh6LTZQHulUwo2as4L2Gjh6ERLUiCgZRDx6lUIFRgNgxaBW7S+eQf2U07oPrMAmLEGNKzbFreBEkLNbArwN71dHa8k+UbkggK7GABKkAzwAGwDWAQKRnAWAN1XicAdIAsOKICyEs+BiaJNYEBQ0qOh8zsFqx4WDXpIm8ZBEIGDkJKqZHJEbu9gjWuL+mQW8YeYPe2GpQ5MH5xaEag2PY00r2GiY5EDWAq+vBmqtOAlWavNH2FpQ24CvAPWEzSBMAXZ/zk+EQBBM8ESxEJFDfd3ZBz9PO7D+3T2ZkAfT7H+t1uiugmaWZRwbz89tvvtV6Q37ko7XiaDDKmBDysHQAb2J4AnmZDIhsDaLPfTo4P2+rKkxgY1xcXDhgFlMG8AUyGkb3aLq9v2+nZZbtCjqYSSzjQ17en7frm3KzTkmIBoD8+OZbO8PnFuZxwVTqg9V+lK1r3t7DXVwXoS9KnWCMwLQkut3a3tSZhTBI4nV9etM+np+308lzPwfMREAM6AdrDyIR8l+sQ8GhuWP88T7H6r9Fhv78XwLwLg3t3R4EKQBaLjDHAgUTmRmz7h0cDZJRc7uzJGf708UM7eXnSdvd327v376T1CKMcm8I+3t7dU+ngzz+/dUno9o72yQMMdRq+3qPxvN2eVtYVnD42dH/NJqcxLWPPPqAyAP3QVVgj6+vt4c4AC3sIHV6V8/Nje5BT/svbP7bL89O2d7jbTk5etDffvGzb2yQSHtvlxamZ+qdnmo+t7V2V6zPX3tMG9WLDWZsfP36Qg3ZE0+FqdIxVYAyeHlbb+/fn7erypn3/3XcKBkgKsFaRy0FiI+fR7d1Du0KSKlUEm97nSOgwxtgclfiq0sXNhpEIgU0o0LGAe5JIAvAqmUcyQoywoYcEz6pzYaq87wG6jxMnPyvb1wON+fk4OryjAzk65ON5ZDDJSQG+H8/iHrDWIb/Mxpqqx8Zg8AvHMOfgAJzE8R39ijiH4/OUE9Xn9jnPpvtQMwA/62Huf4zXyN960FbuaP95AHrmvsvo040gY55N589wFs3vh5/DpvU9TT5kzq80xDIYaKA6TQrDwDQ5J1UCZntLB7V0uGEUYcexAdidMSkxDxjD3MoccAZFboDz+Mdffdf2sW8F9tEjgjOYf3QLN1D+qF4qvBfG/asXL/R6JOcAkShpvwYgbuttdWun/dNP79r/+R//U1vAnFxf1Vlm9jbSMAb0OKdIpGHjUpXIvgU0WtxalofPDXDt4GvS1DYhAskr2wSCR2TPXhy/EGCP3aQqSlq0m5vt1avXGjO+sAcZF4gCSNRxbwCiliwj0cxnb+jcU/BeVWn8TmAS+vgPbmgv+y7A14md7D8nCu5VpaSAH0mOqnZkHFIlEeCcs58vfg5rjueXjng1wDQIZCKDJBS7Pi5sPubLQLn7Ia3IXjlRYDMT8N/nMecb56zXqqvGzDTj74xRdF55RfZE/sZ9JrjkdwlqVSFw7x4GCR7jqxrY91d+x7g5UWEwWNWZQx+KrIORNZi9mjFXBVBV1gjYLBA4e3aCUu3DA7AG/DcpyEmK9FngvgMOmGG3nDiNhr4JCZYi4Zqs60d6H8Cs3KJ3iuNepPN4rftV4Bea/IDP9M0Pv25HL186yV+NbuMzk9wnDsB/gcCBLA1rnPWoeQa42iLBviGQTJU0Ir6k1wlNH6+VXDZo8di2NzdF3Njf3ReJQFWd9JZQssIShn5eKvMA/AF07tr56WeRNEi63d/fts+fPko2hz345ptv2t7Bi/bwxPxOTfF0ZrLOqnonZ5b8mwKuAqzIzlQzR75PUqsnm0oCQjFQ+lsVQD2fn4D6Ezt6ZNJ7vSs1kV4nXXt8SvAEzBD5hr4AVS3jz08/iUlzXXufORgJVnUGBxxzjPmo+CEJIu0RqrVHFi7vU8ziBGGeL/FIwH7vuZLxKUlBnZ9D78BJfqeIk3WG6Uwk9l0x8MwXewA7ClGC/+LzU4mkqoqSeHRMDekjPVl8LkZmUtEaSUPW3Tnr9sb657D8qTZ9fFD8K1lT+ihRKfn01K5FgnJjaMmkrG/IH0/8PJ5tnbhZQJUrN6jUXnEvr/gm/s72Lf0UyveKDXF/A/+rElr3LahqbMZ49K8cB1PJWQBy2f2AukswzyjVpKbUIfZFH7uq1AcQN7Z2jF3zPN14zr7J/eWZYnczZnn5HBOSP1N7XWu0KquEf1TiwXLENYSzygAfHh4P7Vc1xjQ5SW8p/xNSEj/TPJg+Xp8+fVScgK1C0nX/YF+xJ+vg5vZadojYin3CuQlNV/2bau+rsqSS2VS/KllUzmzIwNn73fYXPhM5oPTA4OGyv7A/jsHdz2j0XUcAOgDq6F+Ne3ycr9FfzTnJ32/K1uUzAqo/B9LmemMsMH5G/PWcx+PZOl8zo3QO1wuIHpA4aym2OnI7Od/HxAavxU4QY/L39D3BZ0lSY3yu0X/uZ8NQSdX30OAjdJyrfsdn8rsoFGAj1GNsSNY+l0Dhfcxr/mFn0qcg/tsYe2T+pzhmItZkrvOZIsFmfZXEcsbVPsIkQ6R9JQKv98oym94+nGmNxufSK7FQrXpOJxWnf8ZiYuvHWGW0DWPiIWM0X2/xzQTcx3xmk09G2H+JMdQmqhfru0mO0QD/sAr98zLw7yM5M1z/HUuBcmiVrtr4UKNxmwz1UII+LJyvGVB//iRt0p+nDo7h7v7UJfS3/hzjQz/3rj8F3AfEzBW/SGw8fxvjQfVnb3RpTmYge/0tC8q3YbDCa8BzWKkQvxrHpxyyGKflQ/t5jTpr4y2D/WMA7gq4Ofj+3O8C0qNvzz+XQ87BkRjLcQ3lSZKd76DJoAGn0p2dHbEYMDow18ZyHq5H4xZKUm8uL9oC+QXJODiR4Iad1j7EESJIEPi3s9N2Kc8tpyONXHGz4oSo7FVZ60W7vL4S2xiw9ZIsM8A9QXuxyeSgDXPUnZ+UJhOYh0EgjcMC2cVs8YyKVV3YlFn3ZBotB9HZ/wKCceStzS7WBM3uSHKUBjWOZZqNyhkg2y59eidGYLKn1I1DX59dn6UMfjnGYhKJ7QPgTUaTJjA0/LyR1ImWZgGrBvTvzKzBgErr0YGRD6ViTt/daH0Q1MAGhoEEOxANdoBRrqtD8f6urUvT3qW26xtrAothejMWBIA4DWK9XNC450aNYpl2ro0OMrQhJGAA0wEWAS9UCldNTmlGR+NRwPsjGgnCPr+9aRfnZwrsj49fCLhH+1yAgBiTZvXHyWIMADKv7x7aL+/et8+nZ+1KzX8IFGlcuitwlWHmvawnDqDrmzutIfTYCUglvcO613rcMENiw4ALa/Vgf1dVAScvjjT+V5dn7fbmyo1rmX+BW6sCSGDjnF9etdPzi3ZxiTQRSSXrJZIQuL751BaLWx2CBBno0uP0kVTAsWAMJNGy6cMttgcpAUAengvWOv0DkghB05w1xrMiGwFrDdD3kqTa3W37dPq5pGe4v7t2cXGlcYL5jS1izfIPTWj0zlMRoyCpWO/MuZydmsMOVK2vaS24seOT7uOW8b2iUmRVevMc/EhE8DwkFtQfQaB/U+UKlR4w1LnGu/cflOGnAbHYPwDX3FHpvD8in0FgugY4tt/2D47a9vZeZ4uyX6/oB4DcEoDD7Y3sFmDYh4/vlWhU4Pq0aOfnp+3Tp/ft9vaqbW1vtP+Przf7sSzNsrw+m+fZ3XyI8IjIqhZUIVFVEkKoH5AaWmoxtoSAF+CJB574ExEvCBB0d1V3jU1VZlZEZkR4uLvN82zot9Ze53z3hmdZpsk8zO4995xv2N/ea6+99tr6Snu1/6ItMPZPTpJtbW9qXgQsA4pVtY6SLstLBZQhPXSltct8rSPBpAbCrKN52YbFhaV2e/PQPn06VwXKm/19BR8CgGZmNB98vX7zWmAF93hwdNROTk7lwAG8uWHtrBIXOD8wxVwyTmWOwRV0hVlvaTjMunRZ+kwF4U7gwTJSohPwYtY20AnN4pqXBEWC5p87K3UEdr6GwIACGeRMTjC86ro9k6t8IgU5AQ1lb+esQ8u3evz0ic6R3dqftdOBXo5693bIcZ0EuM/IAC05H/szXNerRlQ5q6ev8zmfrH9tf8Z/zjfpnW8zwvyVszhAd3/NvCcBb4KD/r+x4fmavvf89+Pv0Dp0YFiVDpIyMYiMrTcL0ozQnItiOyNZMDRxDaBuPVIuhi3FprqvRemeRjtYSbUOgHtAKoyeD7Niy/OF3M27L960tRWkcszk5O+cZWpOC7BSACrSMch7IetFTw1kQVJ9g3yVjtzZBUnl/ObHj+3//Zd/1sQlFZBswF6Ne9W01UA+5+vo5brSUeztGfa2m+1m7Ti4HWWkqILhmth7zj+xrKpfy+kpTD5LvoWN9erVvn4n2bFiVsPUVyVAe5I9kCTP5paZ/dXDQmeeCARUrgHiz6k6oM3MtZvbeyf6C6AmCeMg1bCFQfSnNlNa/Zrf6nfEvSfIztqMJEvPRuN61v1H2gI7WXamzjD8QZLdl1c8l+0e/ip2cmVtpc3NLbW5BTee5xwD4FDfGJLqrGfuKWxRWIowWIX/RuN+bJjcl817XAxo9ew/noXx49pJSIyM9ZFxyvMnMOYaYdsbcLb/xnWTOOBanN+9bUlAr8Czklus7Gh390mFsGATcCNZF99VMk3FNuYzYmtFoKEyrdZZ5qm3xbYlBu9FTJmbETiFi0cPCRLz2GAALfx91iNrAJ/Gfups29zbbSvr6yYpzNHDwnIlAQfV0+YSfxDixZLWH76NSDUkpxeRy7FkFvspVXtOHBp8D8jBZ0afmfsBdKe5rdjPxVIdn98VEJon1sP9nZLzi8v2ZdhLNJpm/vZ2X7TN7b2GapLNu21MzgDVR3Iu1lrjb6roGSQFRr115jzAgwDUkirq7XZvr2Ojp+15KvIHgOjBJKSBJCVmo9e35rZ6Hhh/8DnpEW3qh9MAyCOJMkjlWE7Ia8lyK7whZ42v4fET8z1xW1U2BeQX+7L6dAlQqfMg95JzZwSRHFQZdMHXiFb8RCrez1HToTEr9EfyjlXREj/GeuKuAsAvZh64PnZ0kIuqsTJJyrFxP1ecV4qbrm/a2empqkXTX0XSqPTzur7WfSGHSAXJLkkrCESKk1xliX9C4lfjGHmPgXHvZxJ2UAzXxMQ83kIlaKexgOHwnvrHEMcP/Q1coZQYVNUg6u01MqR1nk9Jck2Djr0fko/MOhlwgWGP0McgfV1q/QQD6fGrjjD6Od8svlO/r/Lvfj/2Q6BnKTKGgfsR69DemgbuDaQM+0PrvWJ7+5jV369LngyA8xM+vXuL0USUxBRjTZxGBTqypccnx40zHL+Cs0PVY0XC9aSzJiylxLokDiHpaZe0mPdTVQpSAqiqK6ptNE6F1XEu5/6czPYY5OcwdwNmNeJP8T8yxr16QcYxPkzslIkYs5bWrJ5GvCbrJ+Bq74dn7qbnd7BRnfzMYHMrGdRLrnBP3DPn3MCM7yWzqpeIZNcKGE4CNfcVuaOch+p7AuGiKqC5rglo7ov3OeD+HxrjJMqnfexgeZkb1hHfnKnpNZCx7sFo+96OUZKU4X2RmyUxCQ4TIm/GOvPej2fWR3w0rt0nKPJZucew/5MQ6s+w+FNqPL+EkgLf9jVzlvs69sXk5+OX19kaSWbb/5EIPxCMq2eIn91r3mvMhJw8Z8aKe+9JCjP/ToD7AXhPMDUNzE+CrgF1A95/LljqF3c/aJ8zmrrTDrgXrNiVFvTGLL8fmlN2BnP6Pn5+IIwtPgJgfg6w/11B8cR9TIH2/WE0vC6vGXrgllTP9LNV6dXn7j/3kixMnt8BUw7KSWmbieeOZlxn3IZEdw75OA45dLusTAxpHOze8Zmc43L2qoRt1JeKo5XyrhjjlExNHFXDxuhJff0za/GXw2pnzM2v4jglg9YfctlsBrhrUvTDRiMbLU0uOHAAGbc3N9vOzo6+IxOhpp2PsLVw4F3KS0QF6+0e6RHYawSN8/Nila5wyKkxzJx12xU8ulxNTuPTo8BYHDLkT84B7K+u2tXtTbvl8DAdS4BZNjWBtpyysBXEMnH5ToACM+5LIqerjMFBExONpp9VdcBPDJOkclINAMuVxk/VmImxAsiAmawDhoY1pc3LKkwGUk38Ckh3QH6p4AaWHf8tAHTJmnkw28Xwr1JmkwwcAMvJrPI4aaEjHVLNYgiUYF1zTyrjU4Z0TvcEuKhmXw+37UZlzCRRzJwJexjtbgAGgnvY9CRiaGQJGKny/PnZtrm54YTLKomcNQXX6nZ/eipQ1sAA7EqD5QD6JFoMTCy1jc1NA6bVyHdleUnAPYFdGu/y34AaktDZ2hKoreuVXEO62HOoiBXx8Cg2+/XtoyQHAPUZGz37KmD7rj774PC4/fD+Q/t0cNDOLy7FknnWPPoa1iXHkabCZFWBD6A9jQr1vWpAm7V6cnzYbtGle3pqe7u77eXLfT3X6el5+/jpoB0cHraTs7N2cUUDX/SUZ9W0is8iKLy/PfM+ACQXQ9HyJ9wzbDHJSKwuS19Ne1H6yjRtvNABvryyJOY6jDYDMPPScgd4EttVZcxulEtjuJv7e4Hhi4vo0wLi3LbT0wvp28MWVYNDyVLNt1UYngAV1aS0D2pZU9gBgJZosSf4VqkxLEB0rJ+brn2DRvvCktYK4wNITnkx1QCS+llaFDAG857PYe+cncOIuJDUkua3mtLBLlcZJEE/QO7MvP69srohwJ+/I/WgvYPDLTasmSjME42AeVbWqSpY1FfCkk9KwtyREJltO7ub7cWLPQX9APswbPZfvhSL/uz8XLaJGxO7FCdGjiUA/Zx0qwkOAeqVBGytra+uKhGwQWPdGxImVMtg52fErkUqgz0O+IGDRqLq3buv21dffyXwhKCBPgEkxQ4PD9pvv/+xHZycq4qDBZK+EtgCN+dFzmle0jk6ixIkpwGI9FFt/RMkq1m38p6WB+BZWD85P8T441rP+CAulx9F94bjafhdSAxDkJmDq9hjfXA2nHR13sZBFBtqSjIwbO84vL0/NB049MEDDxpZjt6PydnRXy//1n0VaP9zn2msYJy+h96BnjjFpwLaaYc789ED9/xOQA3v7WQDPK+jEnbGmdcHgAxjPPfQO79mpREBuu/G5H36v3oJRssOOPGpz1igQaJDSfs+pRELQD5wBnG83cAQmx3Ahj1otjLn3qjDrMaogOEknVVh4goZKsPY02vLy+33vnknxj0lQoCPajI3V00j9ThOUGN/sBvsz/29XZ3PdAZH/xjbo2qqhaX22Obat9//1P7ln/6598uC/S8HXWjcm4VugMDfKb3OOGMzN1Y3BmmSyJZYxiWJITPFAh4L7KtGve7J4eo+AjpsB30CGAuYYUocDM3cAeWakpvco9mlyHq5GbWDGTeq1jPOUpm1ruovcFfOM85c5lZJGDVdN4EhTEVAYoEPhvAUPCIjZzDMfXw8N5YKida/A2ZYbEgEuSLJ66j8QYHm9+3o6FM7Oj4Y5FqYRz0/8h6zVCO6twmVCVubW0P1VlC8+PxhjWm80QyW/2fte2w6X2aHuUowQZ59YK9x5lrs7wLdeJ6wEkfbN7L3YxsMrt4XkDv2HAs4n2v0wXuCaO27ijtIwKcRLfcygC9dNQS/W6ix5PMN3JvpyTmc9ebEwa2ujf8yDYCNtpj9eG//b6bJj2GfIQspmctK7gC44/fiL9D3CP+SsdzY2WkLy5ZDU0KYhEH5+GLbARgWmBRQhHFIUoMENhV7koDCPsi3LQkg7feqKpcMDv2UbuTXsW+3NrdNVpDPRkLQtktJILG9XbHF1/HhoVawq0Tn6px3T6rtrZ22vbMnqRyDV+7/4bjO+x8fmvdlnUg3fopIxutiD/SeTos9YEnWTH5Ox7P9eeTwa5TsEWGmrilr2zGdfZ0R3NY+VlWLAfswfgV6l1yO9s6g/e0KHFUtVAIvYCExnECY+jwqm8wIrmRW9J/Zb9hFAdi2JV7f2V85J0suR4oC8YzGREM/Nmq0PVRgGHBPlTTXxm8fbIBiGBj8rirgH9hPJfyUyLpRAjY9NficoadXNYjm3GGN0ZPl8NOhCRr06BCIN6PeIvis+LWA9m+++NI2VSQdSxQy3iZKuM+aG95WQmWEcSTvJrsyVL48VRIswJRjPZNDNSp1NBexrMCqrMnYi4CNsTtaGfEXUu3RVzh0Saic/dNYSoDb/BzA7M5OBW+ZBh5zzd7/+13YVT/30wmCaf9xwHdqjfV9KUbsZyQ/aG91vQsyoiOICB0oYL8bQfssLFZ7AZHsceJcyV3Sq0tJ2TlJkMLGPzj81NY2TGqrLex5rrVgPqrPINj82KRZfO5BqrfklTtCSxLUuh499KoCg/2WsezPm/6syVhknWjdlzRQL2sTwDa2atqX7edVieVK5KmCKPJXkU7pffVaf0lGT4Pb02shNjFYBvsxdjVVfAHWBa73drmSkhr4nKuVQGMuuef4OpY4s08j36WTtgug3Scksg4GHG2q0mTalvc+Q8Ync5CEBNcPbpZ9koRBv8ey9rlmKjQZk2Bv/dxO7ItOdz5AfCoied10wqWPgZLICXCfOYjvynuT/DF4b2wsz92vSyV6ktQu7NTPWcSwnBVFqhLgD+lUxIKqKNK2GaWo1eOF94vY2knLc+T8wT/+Z3IH8h3w3Js+4H3HwK7smv2xKeQ6M9MZyt6h6oHUHODDz5jsOpvDwBYQ0RuX8kI/B9rn4/+h+1J2Y6KRSnfT9c9k0vufjsE79lo5ERPAdWmfDRuzrJqOoY5NnnEYnKSysMPndQa1PxTSVKZPNGjDlJb0eO6NyYF+TAzyD/VhzmqWtl4O+bDpB3C+O0qT+c2c5TnjvHg5VDljl4EfD+ZaVUPgNCaDphn50xt1GKsh4WHd+LALzJaojOxUk8DxWl15fL8O5CC4tMVfdiRwuDc3NtqrV68kX4IRAZTje2kBNj0bivuAZS5PT0EBQOAcmW6uhJMuZtdTg+SpOJvyVzWwuxM4QCAAS/scUDgMe6RfOEi5Fs4Z4D9s17Az5cT54OXZAQcAnaVbfouEjxl0Aumr2Sz6doD1AG8AqGYb+2C1tn11OQfET7PYoXO8gwcANwBrro1GKMGYg+FqICV9SYIDBwg8JwBdmDMOtF2WfndP+aUPLZxGtGwtF+RSVf4GO1lMaRphinVvUN8V6SODJYEEgDiGThI011eqFNjc2lBgDBiuoIXmdsjCAGY8WiMUljIMA8YQ59fAAkCzddkZL8bR2eBrPSPr5PTkVOX/XHcdNvnm5tBAlkAN8PPm6qqa0m5WoIJ0gXUHBdzNzMoJSpUHyQAddnPWwgUUIUhNAEfJ6vUtjHkkEdxgVdJOsKyXV8Ss/+Wvvm2//f6HdnJ2LgY8pX/Xt5bvgS0DzCoZqIE5/yjNeb5JMLHOAD0A768uztt6MfFh58PwhI1weUGZ+IWufQsQi3wQkkJkoAmsxQh7bKvzMxp/lVZSwl/sw4rpnfmfc8Pl+UWY58zTvYB71tHG5oaAe0CHk+MzAVYEt4Af6MWrDD9NHwHRL6/a4dGJNJFBpPlv3oc8kEqA580IxY1d5ECUnnx0kRPM2mGFbcK6cVPZu+GcdP8EN51EzgjgDNYlUkNhGLrSxIkJ1rSTiy4JRPpIsgXskVpL0ukFkFZTxSWxcLlfEjUAUWJnLq9IToJ7I9nEfhSfS043bKrr9nj3UAzCdUneUDpP8oogSSDIDRIUl215ZbG9efOqbe9sugH1nZs4M1fS7r12DwXWqNj0zBGNdVeWZRcFPpZ0x71kLxbal1+8bd98/ZXsCvtidnaxvXr1pUAQ9vlPP/3UDg+PlBhgXe/t7amXw7uv3umeSZYB0DHmsH7+5t/+sv3tdz+045MzrS/ee3J8oioPxoKf6pNVzqtZbKVX/mTmvYvInNhjnSEXYHYsSZyStKgqv5wVOqMF4BvS+9yXgcNReiCBpfwEgWMp82XbG0TogQsHUf6Oj2B/fNQPTTDB7+J/xNb1vxucyQTOU6BL7xOlgm4I+SpoVvXVZ5807PB6Z59RH/w2/y0Bsf2iBPOjlMUEcFNl4Ao2C4AWuAq7UQVszM8Isg6sm6mS8F4buOCdakpdzD9YZhU0WrGe67suIbJw9qMsEREgQEAdFTOcV/KTIo3g94kBWb5GgmPNUVVyKIEiWafowhu45xzhVQD2APe8xrkKwKVbsYJJnP7eL75qq0h6yLcA0HeiQlqndV8Cd5QEsLzWy72XbWuDcwbA2cAIwS+28P55tn37/Yf2p3/2V+3pea7NLdP/w2cqr1U5PGxjrgVgWo2nlTRWVQqPnOahTtR7TiIR6H0QU8RyAAAgAElEQVQS/zbAfdYmifH2zE05UBnWL5Vy86NMixIa5TdIFkhN3UnIL5tBTwm5ErCcn0hoOdGisQVIn8PHWW27O3ttfWNNdl7ygndU8XgceZ8q1Kp/iWzzzIxAKwgGkosonXiuDeiHn8aakI/BOcK/JfUF+QAArva39gdgNw3Wj9rx8Sc/wwL3yXiZuTo/T58PKhKcuKFajirPMLs4FwBQOCewySQtWCePD64CCRCRgDHsu4AWsWXx5TWPM0jomNlnv8t+7/S+7OOGHrhXDiNga8kr9QCu1mOn/2p32nvFlYew1sfqGIExJb3Ce/msAPdel/4diWZ8VF6vasGSeeGZkWPI5zjGceLSATH+qKXjmPf72xv56UtIIZafg90bxk6My3n546yv/dev29oGPQPcg4F1RGVf7putmYb1Du7ZrzMDy1GJ7kUIKouqXuPmqBDkvtjXroRFrscNZbkPqgWvbm7a6vq6Yg4n6amEqRg00iGVUNd7jo+VyE+PLO4PP5Ux3N7abts7u41+M2iU90AO48Y+AKgd2PMVE/ZATu4tCZlpwKcHw/oza+LcqXMjII3mt8612Izp806/r8akmuOqCFdsU6CW/K1q2m1mPXNvANtr32x73TvjHgAx56x6DowJGHx/kZR6QGWoPi+ZOxGNbBF/ppdc555FawAisXsF3PdEueqF4Ugm4GCkn+JzJF4vcLpYCNn7AsaQOSzilM+p9HtwDzj8tqwdJ52dyIRMpT4f9NlAymtmRkB+Ks1MBNprSyurun2SrsQSqv7guatSTWSd6j040j7N/CamCnDPGlmBdKKm5IndAtxHfrf3QAK8jX0Z4gMEKIyPFVsX+atIsvTrbxqQ/JyrE9vZ28WMdQDD6dfkOj342GNd8en6nz1on3vv98WEPS4/ckwQjXFv7N3gy3VkESMZ9t0C0FerzsFHtt9SPmxtL5HZSivdcqjE7HNi2x+fcJ4dtqXlpba+uV5m1+vbyfBaG8KW0mDa/eR0P5XgMdTSNxpODyonr2TnSTJVD7b4vjwLhMqwuIPZZE5ih+KH9iBxxrkHnH/X3A1VPVNM/v56+Xf8mKyTfl31PnrmP7Yz5x37LU13+V1Y3rFvscMT+GPng/cJB52V6odTZ3udqUlKpr+P4uBouRemlDWidVg+9u9ax/299D5/v5azX/rnncAMP5NQi/8IzgLhEzxle3u7+qyMVcj2Dey7ZNwjJRj/YnxN1uak4kjWQQD8nrEf+8LaD5k3P+P/5Lm551QLSH6x5qa3E5nDPP94z5ZvY7xFBlQ8bSKmfJLCy1QNWr0lda1//z/+L1LE0uG+nWEox2sIxCakc8o09IHcVMCYh+iNWiZ93DTjUjdTrA68OrA9AA7m7PiOOt59wGubMILBGaxJAx2GdR25dc04BLx7AK1r06ah5hAc1/NmchWg1If0h3j/nPm3xyONEXyvOXzSlCPPoNcOwb4DwonAOkale8B+vIdnKsM9fVj0469SyTLibhzs//YMU67pYEsNPBVMTd9MrhZ5gJGx0S9a/9sGfpwf/64/2Prn0NiV5r3HEUkUN3KNRItZ8GZU2NHzOFf6yY7YoJdvZ0IbO/qFdfsKKAv4QaNSm6caZ77a3xcw9eb1ftvYWGkbawCbMOkJZt3g1CqSz22WEmxETLkXgDfAvVtkX26LRY7Ga4D7u3YN65vv2zsxhgFCH6oxnko1AdIXKRH0t0F2dObM1EWi5RKw7RK9dNhR1pgGfAVo4zBQ4yukf9Zgoi23ZUBf2P9D1i5ldTyL9xzjx/qXpEyV6o1yCkq3DI5BtFvVZIrDl9fXeudgj0yV1lL1KcAh1GsJUlWmqZkapHIGaR2BL9ZiB9A9Oj4Ry1kloxWIS54HJpWyzDcyiID26I6SrGCtACbCsltbWbOOqHTk3KhJCQ+a0zK+y5Sgzut+klBTU51mnXYCf1jB33//Q/vxx/fKdLM+0BOVkZ23xBB66wRQMA+4Bz4rhlnVDIzvw4MAAMubwODz730I+vNjE3FmlLQQUABwgHTJopxoqjaQzjk8OmqfDo4FDuB03z8+taOT0/YJ0PP0XAC2dE2rxJ91/gQfE30Gfs7OKqmzubauCpH7m1sz5SS/ZNYzQDZfClaXLVcDI4NKEYJbgfMksRbm25s9JIBWJRmTDDMAqteXIFSXSasEFh13QN67dn5xJlsjuaq1VYHcx6eAwQuSCdrffyX2eeQsGLeMAaW9ACon5+cCe2FxszO5V8B1sZYAzKAQlbRBQNiUrgWwFpAY6SnKhB/uVS4KsIyjSPIE1je7QcklVYGQHGhaU/zUs1aQimwPlSRujuvGb2wH1qISMRzWXA/giMSSWLAEV2jwOvHFWsLhA+hbVqJtoT2whq+vqtJnuW1u7bUPHw/a+dmpAX7p6zaBQThGO7tb7d1Xb9vG5rr2EWA+qw29ezklYvTBaDRgpsTo3UMx6te0Z2AtAt6zZvZfvmhfvH3TNtbWFLDBuN9/+ap9+eU3um8+gwoNwPv3739SlQZgASXZ7969ay9fvpCTJq1VgTOP7eTiqn04unAz6ZkZNWr+9u+/074DZMOG0uBXjYvZywSW0ql1U2IlPDTfDsbV8CoNDmUn7rXB0GwFwHB/CLPadDYP4P2kFzGcdp2+ch9s+VwvRl6xh2wXR99KzGhH1APYGZ+ilyqwHRhJAwFRev8jnzXUBgzndwELSWBUcroPXoZkfY704Rb9D52HQ0PzHt0X9O0AvXTfU63gezYgHQZ92O4569n3sKviZyRIYH2LWStwK+nZlCz6fnx81P114I+vnURBHHUnZzij1ZS4gBzLiNmH4D0GbMy+FwsRcBOmcQW2eab4YT47RqmkBCqZ+wD3mbsEGn4+S5BMB5HsJ2wffVa++uKtyAEyy2K/wwK2fjaPbnawE3bqn7K00nZ3X7S1pVVVjAEcr6wstut7S+3NL660D4fn7f/+f/51e3i0T0ckHQmwXvYisieZkwEoKb1pniWsqgQyCZT6nZIABYYqaygs8fh6/D2yDz3IkiDsnoqlOe+lBEJ6ndaH7z0JDcbEDTzdtJoAn28Ac6quIACwDqhKIzmooL+ABGnuSz7OQIb9Ba9Ny+HMyd7xO2wh64P7jh/LGYHdDnivagXk2y7O29npsWyMZXuwNf6M+fnlNr+wPPSp4bkkPwD7udaiZXNoxrso8ggg7NLSiipHJF1Rfmwfd5h4MkYKCQIdg3Em3Q1yUAHtmYeAILE3mUcD8fiUY5+AMMpji6ZZ9wSwWd+Ka6rKk/HmvdxLEjupsMj5i6/BArdck0EcSB6eEyd1sq4i19IHy7n/fD4+KrEClhBJGcunPLclmtuTDFEym8bSrt7gr04MPAm039zeGs4vSRfeOnHGs6tCQIlt/DvIHfPyLzlj8cPV1J41BVkAQopyVzOq7mQsFCdAYqGfxiMVb0vy/S+ur8Tyka++tKLSkyFZ4CzfMIbctxnXBmzY05ZvMiDHuuS+yB96z46SE7JVc/YjlVDUvjL7PPu5j6mHMS3SSc6d2DEnh8aEdtZUvx57LCB/z+9iF3qwKjYoIaeqr3pyW5o4V08vnaeVEErCVusFe1vJIMe4lbQKuFVyOTrDVAnhMda913aSH6hN7Aqw7LLYePcccxIv/vtw5FdSaXjWNEINYzzM3mLOjmQn9+DQXmUNs+/VGCMSR258Pcj2lQyTyGxJVAwNiZ00EwCuQMINawFiWUeSXypZUids55TQhIhD3EB8qtS2qmrLR70fJVwyHiYBlOyJqhR81lHhq3ilq/hIhYGrCSYZ5NPgV3+2+EzKLJQPRfw+9GwsEkRwnE6eZNpe9Gz+no2csy3re/oc6rEij2vfkDf998b7iG36HDaVdTHtRw57J2QIbxL7ZrU0k6jQ7wSie6SCZQTADzrjxWkioWRDZR9D0CgfSNKSwWme2/k5jeXdvBabAaFqxKyinG//yz5Yqq0s++mcQiV0tDZMhsB/MXg6gp6S2ZUEnnv52R476YitIiZkTwwAZ/Wy6edg2n4NvkgSn0lqqOLFmuVKztLAXglNx1ojaGq79rlkQL8uh4mZkn7Oa/prMLdhfIcVD1Yj6dj6rEzmsGc68qr8wGGOfO5Hlri3pcO4VC+SjE0P+hsYLrJR3exge4uQYl+/vsqw9fY5a7cHtfPy/hzJvfU/p/8dHyENePP82au8vvdZ4hswjoO/WpUX/Hfus4+l+n/77ybX5V64fmSLXNFo0kZvL5I8yDxmj8d2Ta+XjMcE0aviAalToP5QMj+9bz4h+/Mn/+S/fh4lY0Zm+MRCHIxAgjDvemNyoy55IVzDW7NRM5l9oNUvqmFCBRI6llVAMtGAYgxecxBO5gvGbMqQhU25X/fCHAzjWTx2F542mMOkVkZkNLplEjtDqtfWmASgLNs4wQz2NSa3uY3spDTRtCEY73vSKS9Yr8oeh76Ovlx09tRgx6X4vVEZMgFhT2PAyxhmQ/dZKTUBhREmA2vILWMybE4tgr6JUJ/lGjvBj0mEgPZJElSgPoxnzU8ldGrRVbbWLAkBbVVSFcBpmMtqnKyDBP3o0qgcSggjhBBQpT7X4+T1zjiuraJ3DwNms718sdPevn3Z9nY32zba2wDiJSMxz+txeIplj8MC8Hl9eSU2LIAdATgHhA+lB5VmA8jisPPvG5qf3hm8j74uoAKgpuVskKlZaEsrNDw1oA1wD0gIGKnmW7CF0emnqSbNdmV03NRHhkSIyJPKPl12G8aHQXvNBodZGTKVQ6okHIXoYtUVG0aOVzlReqf+X+L5tdZ9XhesVLp1blrmpAMlmkcnRwaQkRQqyRuBogTENKm8uS39vTOV1cNKckO/5ix1OZ89e3h3b0fZeQAbAnfetzS/2DbW1tsm47OyKlsDuA7DmEQGTAISHhrX0pPEyApYlc73shs2Xd2I0QxwSBDN3pFxX1xo23u7cmywYTgC7D2zxe70fARoZr7cqokYACKMY66P468SWrFoKM12qRuODKy8ZUrDq0eA/ptAXmXMD2oidXZ+Kc15qjVomPrx4Ki9//CxHR6ftMurm/aAw877BSTAXiQwvmltBk3DGQO/aLoRxN4/ShMTR5wglPviXlmvqpKg5J9GjrfXYtgDNDMnOHZUKbzY224vdzfb+vqqsucXV5cGoAhkZ2m4dWdGKMmSpWXtZZohwW4HHGdN62Bsz3qW6+u7dk+z2Zu79sXbdwJmYIewb9Qg9vJakjKwsY+OTtpvv/9eskGSqhAo4koGlxG6iZV1FC2fo94KXE/ggJtau9GrgUPtvyqdJ9hHHskMWIOJYuxWEiK6xm56zTgxHzeSfhBYMQuTl4DLUKAAedh5c+4NwTMxpsy/kjQ0Way9xT3Q9PoJ7Wh0Tqkyub3V3L1+/Uo61Dd3D+37H963n97/1K6uL91Ytz2rmR7Mu7dvX7VXb14OjROf1ZzWzTWxCQBeG6trbWPVTXNTUv3NN18NsgPYFZzone0tySgtVbUM+sHo7gN+vnzxSkxSnuPyGhDxpv3w40/tr//6b9r333+voUWeB3mfl/v7ei7mH9Dq6u6xPc0utO3dPUkl4RyRkZJc0OJ8uzinWTLzftkOPh20o6Mj2VjmgKqG03OaJRtwU/NJmK5UMlBeLhtFmT12ziXfTveOcLFs2/RhPPXfQ9DesXPiVDLn+buk0cpfAlBQolOVH8Hvo+lTSbsuEMxHmp0/avU6wV6MNEmZGRjCthpMs5xKEn88rAIYnZlplFf2XtJv6KOHke4zwfbXkmtKOgIqyrx73QKgkljBVgEgs86odILh7HN4BNLNzCpW4Qx7z58xPYZhoYw+l8dEIL9zSuXKuLR09EMSNFbSvsYm550lYTwG8UF7vzRAoIK3mis0pqdBzfisnwtQcpbmuaafIb/vg3y9R89nAGJ9baV98eZNm5+13j0gCFVh0d9XSF5nysPjncZ9dXlNshgri8siFzw+3DbK/I5Pj1V1tLiy1r7/6aj9b//7/9nu7ulvgr9nu5Jy5oAHAf0CMAzBYblFST6EYZQgJNJPvC/sNwGOAgidGAlD3DNoPfHRH0xahCTbQ3sq6Z6AljqDS5+V5KODJl9f1Q1iK43SNdk3GWv2xD4JdvptPD62H3/8UQlYSWzNzrfXb79o33zziwF4ZTwkRUNSADD67l5nDrJfVFm5RwAAh4H5gNGpKmN8CMY47xhjnh2yBT4EyWTOC/ZE1hdjYf/HQKoTG/fyT/gQ5HS2tnba0qIbSDLerBv5kPfWH5cO66B/DAHDAITBCXT3rwRQY+ctnWOZuSRr+nXL+NlvIfFroIiEBH6L+grMmNhicNjVjtiJvMfJNyf+BMwh+1K+r4EJAz4iyJRElSpfHkj8QqQgEYt/goY8iW7LtUwDaT0QMcxBNMslieZmzZIqwuenqnJ2pr188VL2F6ZxbJ2OYz23SQVq0g6grvPLzdMBIPHDbPPcywGwKZKAJJC5ZyXiSTrTm4hxfnqg9ECVnJo72MoAnw/0a8LHg6Sz0O6eH9stvxNJab4tzS2qAgbiD2tD9qdshq6TRoZildu2DQBRVXTR9D5EmNik2D6IQdbv9X5UJZCqn+b0XNnPAe6zprJvuY4TPAaGezZq7GxspuOAhLyOFxSbFdjOInOFxGjXh3Oza/o32HFJa5fsV1XcRUrVcbPlxXJvim0lm2kQTlKEACdVtS2fUAlZL4TpWFg63gPxrMiCYtSbOYktcZ7bPSEck5b8XiGqOTemx0+gkUzgZ0CCAg4G9iyV3rMz8tMKijGQW7K7Y0xngowSYJ1sxvS5J7nRMHFnLbGWJA5Vn/hRxFxUguu0UiKBsRirpQY/xU9fceTIvCeBpb5JSQ6VDyJ/qKq3vbSdONFaCPjW68p349mfp5HOtb7+iO3kvj53FvO7gLo94Nf7JUmiZD305+N4dvlT+nO9X/u9zzCNNfX3l3/3r8lq8Hlcm6demN+N0k8jYD9Kw/l3deQO5NFUfQ7gYsfiC0vetvBB1eiQqajGxa6vra+Z7DIk6ixLWd31ys+r9WFtytpT9rJdGQL2AR6C1AgywyZCEAuurqz5nlUR4s8RuF32Rb5K2UDuP8njzLHupPpMjOerbdQEM7oaybP3+Hz8isgkUslj/9c+amxq2OpRrIj/FjljPWlHyMlc9r5h7ErsZhjfnCUB7nPfWjtDsiaVvOP6ztrq7XS/v/szsQfae+A+az8+3/SeyX4a7MpUvDO9t/L5YbRP78f+c6b/3V9rSGDUDWW8+ufIPht89on+HmXnuwcyHmWN+kiiiSRZzzSQqUvyyYocY9Imvi3jp/O31mbWFfeWfRFbMRmn+GYyb7EhYAP4o1wnCYNUYPTkiJn/4D/950VOLkMXXaOwwnuUOUFYHWh5SNuRsRxhOD0mBurni8xN4XLAZaHjsLMhK6tch7wXQcdUHxZNZYmqpHrIGiULVcyzgRkj+4F+rU1hjGwOWJdikQks7cFieIs5rLeMXO4JA9EZvI7sMtrJjjXXb4B+8vqN0o+t/t1lw4Ysvx6gmHim5o8LL6D9IK1ihoGNXTV2rbE1gSANG6uZVN2MSjik92WQOeWG4pXWGI4HTGQKxrUwBHzdJk+joSwtoAs7WLWOatQqLTBmaaus24ezywDlHBTKnAxX9M6THZOcTAVAgEGAgbCOJH1RBpFL6CCRdl8HoNRhg/PKN7qxa2vLbWtrre2/3G2vXr5oL3Z32y76q2trbYkAjSCE+aLEWizYG2tQS+vVDnGMjwAqZF2Qz7hz81CB9mIsGZTGwUR3EcCe71UkTVYAJ4uFoRJ7mERmg6XBLgkFA/vWWVdFApqtcnQLoB8WU2UZy5jUTBrkKFBLmefSiO17DAzlb+UkhyIux7+crrBKUwshe1EAp0rFkAYiUBFDBDyNRn15Pso07wW8iy2soLFYHnW/KqOnHLlKqzHGyL4gc8P1CJ4ByAkGkcpZW1oWcL+5sS6HHWeEBqcA9pSlm31kNmA049B2JEi1nq8Zb7CnA/JKGujxsS2tLre3X3zRdvb2dB3YfFRb4BCwf7hPtEu5BvcE4IisTXRWlxY4uFf0WUk2YL9gI9PIT2NawT8ODvYSprv6IlzfilV/dHraLq6v29HxaTu7uBRgeqN1VVUpMAmV1Z8XCH93e+3mwwBFArYXtL+4b8AK5m/U4KZHQvVcQJf9/la2YWOLproG9/f2dnSvMEZvby4kBYTsDIwNEjCsEctEGWQF2MVhIVECeMvBBcMjunOS4bmhYRA9AdzXYG1to9HEECCYpqYkf2j0t7P3ot3ePQi0//H9T9arVSPlBTV6Y23TOFVN5NRjwrJOqoYo1lV+soYljcAeQq4CSYNlN16NnjVMcDWWIygiwVOv5QwjcHeVjBvuUaUBoCzTLZkcKhwImLy3APMDol3f3lie6vFBbEOuwz5h/9Ksl71+dX6uZBMSAASbX7592/7R7/8jNYV9/9NHVab89NOHdn1zLbuB3blhzNtse7m/1zY21nS20EeAGzw7P5MzzhonCbBGr4bVtaE3BzbwizevxYSMxv7O1lbb2d4WsIWu/9bGRnv5Ys9BsZJqVFDQpPhWtu30/LwdHFF2e6rEF3vi5cuX0lRljR0dHLb3738UsLWwtNJW12g4WeAWlSU3d/qs7c0tSShxTzR7Zp44U7xOrVN8fHrWTmm2dX7RPh18Essf9hhsoDuAPnwNYb2gUrNKgLm0vewhQPPvaGpqzwX76PNiCMLrrA+TfDjXg1YoMPd5J3+lyu0tAeazzXIxPs/TsI/fiwU3FB6bPKFzsJgIsOEegaaqmV8+WwIxOJns68E3qmorBUfPbe4J2SU/dxzTOJ8GBK2dHH/BQNtMNapzUijAvZL8aFB3LC7dq9jADuZIFOlzYLwXc8hA7KQ00XQg4SPZgGfPLrYf4t/5a2Tcuw8NZ7uB+z4oj/PMvXCOAMxyXmD3+QIUTYDT+2ij/zc64P8QWJDX5/Py2jEAsfwfdoiE+1dfvlWzWs1Jac4HMJcV09nMGeUG7Lvbe2ryvDg7r+qX9++/b3d31+3+2VUGy2ub7fufjtv/8X/9CxTRTberxGSCix7A6Nf0ENCgq1xMtDxPHxSPQbwD3Zz/WX/8bgSPPJqs+4C2PZvKa90VYHrWYlsHPOTmXYk7NuNT83LJZhio6zW5Y4/4mVL7geE0O9fWN7fbv/uHf6hm2R8+fGg7W9ta73/zN3/TPvz0QXabhCS9aDh39PwCNzkznXhN4if/5jWsI9YV53dYg/k9gAT3wt8ZKwD0q6tL7Qv8vgT/tgthRDK2JMbX1J+Ec4FqNwgQ6kEkRmtrGxtbbY6mxNr7lhNir9HzBFAsDLIA+gMYNVTYIMOYpo/sf9aLexZJUlDMNrT1TSAJY10yS9Lf50w1KSSJhEijuMcOMmwwK10Snr2PP4m/ir/kM9c9UXJ/Whe1Hvips7UDNbIus6+4nmV6LLMoKUBIB7Mzkmp7RAZPFZfWzGdv4Wtw29gz9t7Syoqr+c7OxDre3Npqr9689bqtKh/8a84ifHOdQ0iUYNoeiBlnGwKJAPKzy4ti8iPThKTm4/Vte7q7EyFGUpGcl89P7fL+Rn2uuBZVNNh5ZOLwpeSHV7W2K/ec0MjeyBgl+NdYPFp2kS8xSfsGxmGtV/wvAkaRVdJ4mEQVYxT5vDAAY2ezPwNwJc7r2cCeG+/7/ljlPf3e78GarKGQrcKAFSBfCWhX7paPGsC/GgQrcf3kCo5hnVQViM5sa4oNZEHFSsRedaOx/cNe1JlW4L0PuDpPqleKMDbjEmEV97G57lsDMHmaeAycUOeW+mrwEHgky1iNw5lb9/MyuKlVVliB9jpJHBZg3eMYr4+ayvFDvEfjI8y22efI01gokBjj+v5BfayQxkzDZKpSVE1SeyAnr6SMlDwsAqGRMjP1kY0cpIvGpEbAY58J1Zi4+F8jSzlSQuWfhZxZtthVBEUc+4xGd8BJD0kRJKZwjPw+dmTENzoyZJ1JPTia2ZzGd3KOxj/MOs/rpsG7/nP7a9lttB88fY+DFE75k8M1iyCivRO2anCsoR/AqKttYkh9TpokSyqOitzrdnF5rlj59uZajYaVbCF5pGT6vDa1KyuJ75NAL/B+YIaztl39qwbdappMbGDwXvZpDkLQ+kBg43M4YzJ2WR+xDfKTSxJ4ANelJjBKNnJd6aAjF6Ykd1VaVs+5JPyxkZEjZJ0rsY1035Xjd9Z6zvlpXy44RO/byZ8vG8O/hzmtBZOkYvwVJe675rFOPvz8O+stvnqA/94H1biUXxL8L3Ys/ll8u/7nNG73u/bC8J4picQ+sRWfZ9q+TycNep98xGVHI/m5fTntb4/+kmNrSdINYLzXQ0gCfH7Grt/jGde8z3YpFVqOX/K+/iztE3bxPfKMvd3J63Iv/Tjg84iUKnKF/ckkcuIjam7+w38KcD/qS9WRmnS4D4KAeQHnKzTKkA7M64GtNpaWDUdTGNPjL2oBGyT3w4z6mHnwHhQeWOR1OGkw0m1eLOFiduQ+I/Q/LPowW1IGN1nWFGOQADqMfx8EYzbGKYRKNBSYnIOgX1yDIQ9onzKqLhOXDdE7nkk++KdBCDen8lxocRbI7HGaLMlKeWAWnu5VyRDLyExk3KrJj5znlAZVwxzFizgTcvYN2t8/mu0ybqd4YfFDqhirc15y39MGYvDgEmqXjmByIP2Go7lUMu/cK6ASrCfpcK+gze0mkoCRAm9hjSA5c3urAwejy6aIg45kCmC5pZk8foNhqUAjhkRlsc/+fDS4Ybdih7c219vu9lZ7BVt0b7ft7uy0rQKD1yibJVgQuwcGR+l6ltwQDCru6erKzRjZqLcAoEM1g8F1rgFIikNv4J7GpjDlMCAut8eZk54lQSsaaeiy01S1mpzaiDrxhLM/GNU8c4GVWTcqIy3HM4xKiaRUkwwBY1XOPCn/EEC8elAAACAASURBVIaFJ9RMz7pHMbYMjjHmBAYqK15asoFVE0hLK6TRsFgZAKLM4fWNmnpKo14awmaVpZkT14HhLX3YciYWFquxGQ6HGpPC4HMFhEBJmFSLS24YenVhWZC1VY2bs7EOcsVSUtWKS/5gK3OwAkTSWBRmQPTnAXnmYdxv77T1zU2x8Ll/2E5mqc+Wht2yfn96cibpkA8fPgq4D8PAbG/mf0FrG7CA8v61NfRcGS/vY0Dr45MTAdfI5JxdXIkVRlkrJa40keKecUCQmglwzRwY0F4sAP3OTabUJNWAXuXD7ESrZ0IT+MvaEpBM0Kqz40kNbekFQZUB4wp7mqTJT++/bx8//qjxw7G6vL5SMoCAAkeNrUbPiN3dHb2GZwHgSOKEexFrET13tIBn0Jt/UFNXxk+VC8+z7fDwsP34/oPWB2x7fp6TVCGRos7wy2Jds474m/Tj5+fa5Q0NdWHMB1xw4E75pkrKH+6cRClZIwMUBtoVqKoqhp84oG6siR0F2ACAo/KFaiA1uVlclF3SOnx80v7HrrB+YNkL/y0dayW9SCwUOMK8cx0YL4z96vKitOrvrtxsj8Nzb3un/eIXv2jrq2titP/w4wfdF+czYJaeGQktGB2rKwL8V9ZonGcqJfNxoioHN9pB/x/Q/uXunubcLLLntrm+IQAUORvY9iRokFb6+PFDOz46bl98+Vb3sby42K4uL9rFOTJNh2JsKZHw4ZPGfu/FftvY3JKc1Psf3ysRgXY+X1eX5+3m+rZsDuNJ0EDi7VZ7iPX19buv2lfvvlRCiPvgXEjykoodBYfodQKCXF3p2QDyLy6vBeafnF20o5OTdq2Ey7OSpbdVgeTAmwCWNW4PYEyY11opCD2gQSHaDhvVCNPjNYLJKScu6L3+NCT6Z6yvrl4E7FsaWZcTLxbrw70SrzkXzW0qibZiFnHKsObDetKdl8yN7C4NvQuksUNaQLrkI9BJT0Wf7Z2al5ceNq8HhAxvykAbLCUAOMBCqqVYZ2OzvMnAljFVRwY5vyqTVr+Lkn6pe5kMlAOSxAvjXIm80IgCGRcIgDuC95HlsS9mPW3GD/vNz4B1vAN/Dx9iZ3dXCVX6k0ierYDCANTx9T7n7E8H7dOBXR8U9MGQkxXAewa211aX2y+++koJ+5kn9JqdcOdLvnKBuEwGwD2BL7JUO1u7bXVppb3ef9l+85tft5vbq9YAEBn1+aX248fT9q/+9V+1p8fZNiutds/mBEAwJd004dMCDBcZJAFIAJckXKbZiEo2aF1Zrioa5b6u/UdXEphRl5JxJ1m6hFjXdDIBmpOkrnLy2Bi8cwPRETjWXu4CeUuUjY1CXdk4K4CW8af67su3X4rljRTe+dmZQQRVnnHmVBJNa5YkrNnuWYMJuBgLrofNRa+cZ7bEDiXtd7LNkfTh/Cc4g3VF8Jb3hsU1ADbPnIlmwavhOwlZpMnwM9QvAIIJskl70vQnWT8/ZwmemdnntrDE/jTABXBuRvXY30lnj6pYDGCb/TVf/ndrh4ef9FmMp2Wa8EndgwDgJuCGtZMrscKeL1lKnp2ktcB4JIN0bQNyYraWjAdJDIP7VGDd+m+qrHBSI8FwgOXsjQAYSXYkkQu+ScIX4J64YWlhTlWpM+VrMebsdWwnJAA+fwtix92tCRuPsI7pPfXcNre327uvv1HSBeDSPX8ude/YNewH/jrVdJDs50jgQyJBdgkfam1N/YPmnlp7uLhq95fXStDBnl5cWWxPczPt+vGuXd5RdfDUlue438V2fHSiZEJ8dWIDgfMF3Eu+LutaayHVFpY5tARdVXVozxnM4gxjvSkGKuKaxgIyEP21Fhc1r+nr04NBvY3LWu1BWJ1XAauNMKv6zXFsoAbHCj3gkWSeq2q9v518dsPG/nMn3hdpM5G7Sk6hEoYBr4rIK78nwPvwO+6jgPuAW7H98oWdQ+vOYZ9NOYOUKBt6pjm+NHBfFWNdcjl4ti37yNCXHenPbml+32v94ldyB8w78Ypsn9adK5o1LrJP1vSPC8LcSkKw2PeSsiuGvd5Sh5NAXuLdXq+c6uP7h3Z+dW2fWYSWlcIHSt44Z3AllQf5WM6LWgO6N+0LM58Tc2cvZ34EjJW8TuZAgCwJp64nx+gL1c1Haz/SgkkcpmHpZ5qKToB/Hd71ufN9GmycBg5/fqbXzIZIWcSEnJ29P9CDpdkLA1A9lUSKeoIx+DF2CXaUZJkSKN0zV23lQLrM5w+fresFuDdhlIUIcA+p6uICuZyTdnZ2ajyp5JA4hxTHzBeAL7lJkmKuNgLM14quynw1UMeOlf8B8z49wXKGLi6YBDaBBYZ4mmbSg1ScCTtj8hzA0426+zkJOJ6EPutHTear+aikCCvJp/i/GrPjs4g4VnJ5PjtLgUB9UQysEydBQpMfUxUuXCd+9IDJBUMr8mywx5+d9dmTVVXaY2JZe3wW53H6rnGtJGYDUqsirGRedP52Fac/20NdldHnkkTDvkgGtu4xazaEgIyPko4l45Z1n/vLz+nPyXhoDspO9Pux3ytZw9N7L7LE0zamJ1f0Z06u039O1mJ/nvWfl6R1HxvkmtNjnPclwZ41FMa+46nq7ajeRm7w7ATtKJ+k+frn/+P/AqesnHfr+0Qv0Y5P10AiaeJgtTq9BsJ+ePjDcwXc9gLztUbieg7ugPbV2b0YHgGmxkHqpHA64F4PEbZ9AfkKRie680aixVcbDEE14RnZ9mPpRDbFBHhcunhBtex4TAY9/eR/LhjqG6n1Rnv4nGSHCjjtDaqnYmSpKTAR6GlA3gB5jVM1exvvofTmOsmZfKYWR8l8cLCrfLWA2TQKgZVqIBPHtuZcVOy6rl2Gcj/GZI9s9QB5xE/qf1Mgb81jwGFLw1hTyvIwDjxgYRvMdqNVN1FdlGGMbqHKsAq4B6gD1HazFYPnMEcAgfld9MDEwodJQHDQ6XlJk7vYTkpuSLvazAacZsApgDQYp7s722JAwcDff7HX1tfWBGjB2PHCZ+6s5QY7CuCNn2KgUcIrrXZA+nrWKkFWwkK+GIcBYOedGybOGDQxeG9AS0APILY0N61NbeZnlR5WQ6gA7gJN0gBKzmV1fB9KQQFYRqcu3d8jWZDKFfu/xWDoGJMJcANaE1ha2uReBxxlyAbzCcqiMTaWs8GuBbTTPBIsShvWzkGMHO4DzwpTHgci+uKsY8YVgNqH57waBKsMlvJ8BYoPAr/J9PM+69pbxzz6kACeYqdLd7ZAoRkHdwDk6GufAMB//Kimqdie9Y3NtrML63hBwQ73wE8CLpqpwdhbUYIAMPla65Vg7oJmttc3MtibxShmHQXIfniAGXYp6ROSEXweLOnr61vJfVDS6kCsdFXn5q3jWswinkUA+sVl+813v9GGhKl/c4cKsTs0xLmSnE0ABu5vdblt72yV5rkTZ0oqLS0KPIX1LBb7w71ALwLh46OPYmEzbpIBQgtYbH2zdPgdSQmzXC/ax4+f9Dv2EmOEpUjiRs7JzYMAbxIdyKKood/6psbx4upGevbn9D6QXnETiM9rKF+2jjsgF9qds9LlP7++lFwHLEWXonF4Iv/hIEkgQWnP85wGFx7anHSUZxRMyY5IF3RG4Dj2gGoB5FsAxxkjyVGQVKI5IDqKN3eag6X5JbM/SUSVbjXjwjV3X+wIsGB/wxYkiQCYtby40K4vzwvINTP+1YuX0pcHDDj4dNh++AnQvvYzerfzs5oj1hRsQYP0p0p6Li4tDOX3JDlJeDCeAPZbjC2Ol5rntbZdTRJx5JkPkjMkLNlL73/4sb3/6UNb31jVfJKsvDg7FbAIW3F2YbF9+kT/hSMlkJAbwLHnWa1z7EaDm5vMexP4wTUAWpABYm/v77+UFNDu9o72O2vH8l+z0lFlv4vphROEvSVYVlNI618DvgDSIyOEvaf3Aw2WYeQfHrsKgGeVg/nI2mM/VT+UAgmRdhLNFnZSScnkuioFl5NtrVVstMVwVJTs5pwlCejAxzq1CmTkx1TPB0kHPGhNDMFHIQaDk1jn/Xz1u1DCmv8pAzSex5q4iu+iGz+QAJydL8Axcmljvxk5rAPgaVktbC3rg7H2SW45BUA87sHN8gCEbLsDFMH6ZQzca8YMv95HHJMco9c3JBaGXgJObjC+DgI8ftba713qSVZafZJB3pkZyZLxbNio/I5nwgZQ/YF0BgAqr43znn/zKTnr4pwnaJh06if/azogmA44dF0x6G8llfP1u3dtaWEW6qT2IIDdwNYbqgloqHrVLi/P2rsvv257O7tte2NTkio//PAdEE17moHE8NAenuekcf9v/vJv2/39s/rmwHzrwYcJkL5uMPetnwGUOimc+JEBVgNuTPi3IoOkhwBzYD/DeqLPArZ91ri3Ra5hEPlz4z1K7ORz49sTCCXw68H0BEY8R4BIbKsIFrCvSGbf3box6UzJ70m+zRrosO1VFUUiohihDk7dIDjMsrDJ3bTUIGNIOA5C7Ydy37jZagS/sjIA+Nxz5ISSxGBskhDhrCARrZJ+pOQA0CvgY3+TaN7a2W1fvP3CfVcEhLsqjGuvb6zI90DSj3tkIxqYsN2D7eg4zfEaYDCJDPnbi/PaFze3sA/Z31c6Q0jcc03Abqqo+Fz+W6zJOeu+Czjo2NDqsTDEhBU9pFm3GPseJ+biFim+ItowbmHZMyacGWJ/VuDL+GvcysbYvj3pHOHcgnjDObaKVBD3VtIdPJcl1WZUrg5Qs76y3J7KrsEuhgwxj8by5lbbf/1WoD3nSuQM1YT+8VHvn1+AFY/dRz5xpc2vrbQnZE2Qp1pZbavLK22Zc//mrj1eXiNAr8QdiZXZ5YX2tDDTHmae2z3nzT2SWXMierhdjuu0tB7r7MBuEE/IGubvQyl/7G71ACsd7Mwza4g4KvaFuRFhqxLF2Z/pT5BkTWwie4S5YP04cTPJDO5tSPYkNxp+dOL17GElpKvPg5jynb2LvUlCYLCjRUC0zKQTuWYaG67MvRszGBN5rrLICVE2DiJR9YXpQSID91YF6M+BxAWypV2y0fbUleFmRfOuSACN1Qd+hlGH2WM0Vp6poXWR7izNBSDrflA6R7XH7Tvo07SvulhW/o+JQ0o0DtJBnjfb2zF+V8W4km4l/0iS++FR1bunF5fqx7aElEn1QfNn+j4C/KqqJU0WqSqtmPJx3n3TehvdA/fy1WoPq2qgGsYrDsbeRo+9zmH5Q6nY10FcuJV8uLG6IEBYfz5F6mRYkyXHl2v2a0txUbeuh3i3AzCzzifA5rrINEAatrhWRIF0sfHyr6pizNJg9pcyV6lCm/B40gdGFbyjwGOqMAbWvWG7kVIy9Uw+52tF1lomPsfeA9wjvXd4cKAYFMIAz6r4e3O7ra6uS7pVFV5UVYoEZZzCRFgbdMeARYIqqRrhNuW7ekzwFy2bFpuePaf+DZJDGfdF3D8D+HMiMGLb9ZUGoOqDiPqA7ZvGvXTMsd062/FdhwbrtoHsHe4j9tD3MTL6WZMkwRkHSERawyUxJxJUJT8DVGfeesCacdRzqk/XpNRTiAmTNsc2LglVyJ/4s8RlE4z9qkrj3oKp9fa5X8c97pl12d/j9H2FfNuD1akY6KsOQwaLDUtCYSALp79FV0ETwJ7xS6Il+0tJvLJb0/tqeg8aKDfBrk8YMBY5b6ax2t5X5/p5X+8ff27/J8E87v+RVO29bfub8aqc25j0rQRz/L88W3ofBeSf+e//5//1OcCd5WC8uXLjI3cp67+07cPSqaaf3lhjM0on0v3ugHo+tBJE+jqZyKHJaGkOeZNXIqEYEcoOS6u9tBEnsqf1OfV52qtdgNUv+P7g16GX7GzHRs/vsjgmJq4q6XPv0ZxTIP4ZIz5O0gj0DyPRlXHEiBiorWRDJ+eD491noGyADCrouzNQQ8nYVAmpX2IT5wQHwFJpc8POAOSo+fecuJTJDUKseTcY9grkYjC1kKeA+j6aDntKjaLy2mI8DOBFgfI4JAD2fBu8ByQ0YO8Kb8MhZijWmqpyOelUF3PSgbXlBgAsY8gVjMHkvgKouhBIdHnlZqeSPhkOhp+X8g3Z7JJ6soNoHTZkI96+fdPeffmFAHwCBGlQSwsuqzIBS8kiVCLAgFOxMsSiLW3ACvYA7mdmYDVWqZkcNgeAMPKksS62lTWy7XjRkMsltGoY1Ek02McZ0Y7BKJUXKwepWJWqShDTPbJGrmqIbNHEAYQcUF2W3yc5ogMGNm8Z0Z293ba8gpQNDqsboAFO5mDVgUmS47akcaQxbm1QzZ8CFbTZzaAM84rYkH27s7NdJWo+ZBkjypkB7ZlDEjjpXi490kUqAABwYY8+1ec+yEleXjXIPjtHY1CA1jnJfXBvrC/JcpycuGnu5aW4k+vrGzqIOfClfaf5NbssjDzY5TScY42w9g4ODpVo4u+SPALURQoFxgNMF+SdZl2+l14J1tUkEFkQkCg7IWDNTZw3t7b9eTgVa27IC+j9999+J5ACJs3tPYzjZwH/qmqAWUmZuPT/q9HvxrqAeyfL3CAVZjDrOv0TUmUBI4Oyyo+fPmqPbpHY2t1tm5sbcqiYH4FJjyUdtLbWjg6P2vv377X3GDv2KqAB44Lzp2ayJExOz9vJ8als0dr6upIk6zC1Z+bUb4Ckwd///XdiUAocTmOkcrYMa1oC4/rhtiGBJNZax+JKwg4wFQBfOrZozD8DgtEQGSfPgIkcA/YCchTluAE0HH76pP2yvb0pyZznYkao+uLWjH5kkRgLytj5DMAOGhVjzdfWV5XcYyzZF+jH09tiZsYpFpJ12K03+/vtzatXWt9ovlNNRENiJFOU0Hl80Pig6yywZn6+HR4dKrkhpszaatt9sSeGJg7Wj4D+t3ftzes3jcohrgmgz/jQyBazj91kbsT+X4G1P6vPPTg4UOios0UM5oW2sbaqebh7eGrffvtbMUAB8bhH9g/73eyYWTH8X7x8oQTE7PNzW19ZbCuLruzY3t5q+y9e6B6wlazzONusMbG4CuxmjZOQYRTM73P4bOk3+zjsyZR4qxqDBpYX6Hieu/fE1W07PkUWopqI39+1s9Ozdnx2Jual+hpjbMKGUcO26L2amSz4y3nCClrsvzDXWoP3yIMZ6EBaQfa1Wirk3CJZKadeCQ43HhQ7T87LZBKctcF3IJEx0RiGoN8ZTMB6+XVu64BKE7GABgYJNJ4650gE2q6FOcxJzDMR2BEwrW+saS7DALIt4TyC5Vwa+wRzE8DEeA5Ng63x1/z7algrX8QM3ICiuvfybXyWpdw//o7PSr6wRdzT8fGxnkN7sMAn9glBEOBbrt8DVPElfW6NhIgEY9PBVX6fe/ucjzi8lyqEhwcB98hezc8+txkl/t1QM4mCSOVwDzSVJjn6i69/r21ubKmpOL0nDg8/tLkFAOnSgJ9ZaO8PTtu/+Yv/rz0/u1GmCzntP+W+p9lDvc8Y4D7rIUkPXjOAfjXGfUAl5p2SNvbrXZZu34Bv999wYzW+XB5MNZ7/22DTyJBP4OkEfslBCPiy7M5EQF+VGJnjzHMCw54Zhlye1rn2nJndwH6WsDBIoKCz1ovWRTH0uM8xnhl1+9PcNqw4xwNmoZlQ4WbaMPnFcKyvJDAERHbAjvy6ilWwHdh0XkuyCfvH2iBhvbf7Qj1dtnd21ROErcG65rWsfyr4eBaSyAT8rmgyEcHEgmXNieUCrwXCIZWjBq0312q6e3h04KT99pZsKVVSJycn2uerK5zNG21xnr49JpVEZsls/BHcFcP20f2NElBnftSzSP2bODcs+5g5Yw3hI6n/S3qRVY80B8X0KcJvulcTd56dxDfnCDKJGGaeC/kf4gD3B5hVhZZ6+dBXQsl3znr8v7k2Rx+a1bW2u/eyzczPizxxfnkhOykG/qzPR9kqmMtzS21lbbMtkcxeXGh3AK/z8yLXrM4vtnn6uFzdoB2o5DMsnfnVhTa3tthmlqmKmWvPDzOSLDw5OmnPTyTyTS5hUkXWUQKOHjUX8jNZS+kfEN/cAIZ9u4CCsYeKjUQY8jg6yY2E0NhDinkJI5Tziz3LnMtvVzLFkj25Zm9XYif4Gz4315Ek4KL76fSJAJHDSvJK2v2qZOzivIp3Y196cF7kBzWOtb9o2RmnTwz+lPZwkUd4DoHPaVBbFWCzRYZjLJxk9LcAb8m7VdW5jpZRks1x7cji9xhExrZiu1QgFCdyPA9GOzxiBr5f9fEofMHxjbEQ/Ci9VrhJkS7LfjjxVvF6pAaLlZ/rm63tWw74zectChx3jMezsu7xcanmpVIRss8iFTYlLYUfJAxCSTJ7HeqBVbYSwl2SAY/z9KwKgdK+WLCBnD3BOXq2bQ+89xhO5mYYPVXI264Sn+TMtI9VjVjrzOvtdf+6/gzMOs7PAOHjbPUn/4gnBZeZ/OuIv/R+QADMAHNJajg5e6tYVXIdqjqwFG8kD3uMRcQ61sYAKlcyZiCEFrmzcKCM45C86XwB7+OQOTCLkMwgCZy3w6MjkQWIT9hXjNfGxqblS1c3RFgz2561C/fApNhUernniZNzWcv8t86E2uuRo4p0jc9LSwcnce4x9hqPL8a96KxZNJ4ltQnFy8ax8K9GDMzAvca08A7ugTVvG1ny0DqfCuyvsRzlsiL7axtKTMV42o55/WEbzXpHVs7JfvkOcq4sF+ikhlUuxkRcVepEh7/2Y/yo+EQk8K1K4OamEFP4zt7Iup/0j21T48v1/kv/ut/1Gk1G+dvT4x+gOetKuJqqFTwe/V6cBuAn/X1LnOU7e+pzTP1+P/U+OOuYpDbzmX0WTLF/9v4Zpq+V933OLuSe+vf0vmrWZeag/5nP7O1QfzYHTu4TFdqT/9l/+z89Z7OPBrAOogmLkwyQV9qgBR8G7V1pcg+HVpXzZZEL5Iz+gpFvblqgdzltKZvOQ2DNcaTGjLBZjkO2scvOTLKtki4sk1aNYwI8KmgoVrkOxZKdiLEcPr9A4WmDnyAuDHQFLEl41I18Nkjrx7MD2ycMOEF9ZZIwzjY6P+9UPr0B++BwOJQ7kD6Mazu3BUaX/n+kTzCmAjiKgT2C9GNSIFGUgPNkuesEGxbwEAWWYejKo4Y1VoZL/11GKQdzAqPomvk9SQNVKVcC9CFv3FU+dGwIbVAY6LBbJJmxZDkVnPUrJFQuxI7lJ98clBg+wEoDhg4KbUyypnNouumPDZiNkZha6EKvr7bXr/fb3t6uvmGH7sJWXrPMCCwZ5hdtVOnKsQcAcWjWqcSBWXY4HjjqkiGYBSCFGUMAVV7fkx123WNJKqV83AbrTtfh3mAXjQeJgUqA5MyJcCAA0gIj5ETAiiv2jR2yESiSo1PZeTOAXBHi6oE0TCx9eY0pTV9Q+jSQg6yKHUI3BHX2HsZslcOWc+KDzAc2AWkORebo4vxSIBJrzw2ncGhdsvbm7RuXkTrFqc+QHj+yGOiiHxxIc92SSS63zyEuvXzJPiyJmcg9Hh0dawyXllbEdFHT03KWAfok36JSZevEk5TAtrHmaIYrPXo5L9bI1zrZ2NBYAODBticIhFmmrPWSS5QVDEmuBgCZ35sZLkdAgIcZ2tyD0lQzs2aWk6wR6DYnmRzsPPfEF80K0RrnXpdo+vnU2tXtg9jWyP8wPgSgGms1rWzWdl9yYynmSaW2z00JEhJUAkzKicKR0LhWUAYgnYy/DkvpJrqhnvWw7wTco+HK2SKwo5p8+dCCHWj2BXNxA0uNoBv229q6fhJY8Nzfffeb9tOHjwoKATF4dr5IvtBbgGBHlR9UvxBcZ9+INWHglUQMe5D/5iDVfAxNaCjhd0CoM4x9RuO3p2fNKfrzABQnJ0dtfmZWADyBy9XFuao0lFybA6hZFqghRsEt4BUB/rrWK/cHWEAy8I65vLvW88/OILFzof4M775823Y2t5QgJDn3/W+/b9//9reuJnp4aPuv3+iZSSRxrwDfYrovLOh3J/QEWF6WhAPVHjh+nw4OVEXyYm9PbHZpLl9e2wmF9fX8LJAHEIE1IamFSrCyLnAcDW7BZJxrm2srbR1JqmVrBN/c3qv/A2uORmdUHVCZgH1HC//l3q708ZHj2d5Ya6sLNMP2+Zey2tga7bViUfgcH0MYnyWACjC+PY/cE3aE9UYiyBq0CbxLxiYJc9i/j63dqKGfA2JYOIzt8alZ+sjswNA/Lnkh1i2vwUnU3pux/WTtUiXEfyOdIL9Bgb9BeNuoMPgcxZKaMfHAe0XA/5OTO1RtmOFmYoSeu0gXs43Phanv9NTocwXgtmiBnnvoccPnpZy5AJJBtm5kesmxfwRUJcloZ5rPF69UgM1DW15Z1Dpj7AECsel6jRrSMsZuCq3vjjSR4CAJijj3AZ3GoKJ6tDQz/vlib7rpbqVnjEIM8h8B8JCXS/MzZL04T2COYacCcnEfyDARJE6z8aeDGcctY8JhcHuG6gCPZf+a+EgGY36u5c8AY1cB7l/v77dZmgXzu3zH7+mAT4B7gumvv/pGDZyX5mhOD+hNhdpzu3u8V7Lu7nGm/fDhuP3FX/9dm51dUnPaAbTpfNPP3dvwrGmi2+nOB9CILTRD0P7Q6FvMqYF3GOQJgJLU78Fa2eoqDcbmBNSVZFGVqKsytJhy8tuVlPdP/BqzGQ2uGUQaKzC4T8maVeXoQH6Baw2YUMxhyynNVqNKs0B5r/y8rorUwGAPuE8SeASEAVB2zTvz3GLF0nGgGtvm91k3iX0ytpkm9TQq8pT7kzxLe1j3J5sCIDEvqRx6vtDQFiY+12ddAyC4lw8SKB5jARbYuqcn+Wa7O3vyQbTXkftZnG8311SqUpZ/I+mxg4OPOuvWNtYquWFNf/zK9bUN6ezzuRgpy3yZDclXAunMvUFizv7lquBxU1oS1AD32GukDeOTZ+8DUACYp7pyAlibJfFwo/NunnlYsGbsm/1XIkykD5V8/5sb7RPGLrJDnE0A/qrWLGbvJWlV7wAAIABJREFUM7YM/3Vrp62tbwi0h7DxNFOVI5zTVXHEeM/PLbe1je22urPT5tZW2j19GaQ9Pd+WGI/7pzZzedMaUgxUdrSHNre80ObXlwXezwIuP8+2h9uHdnZ6qtcoUaq+Vk+ugET/+f7OjZafn9rayqpk+qxrbUkax+xeQb2d5b/zbJkL+WdqWnyneYof2jPuw8J3QurOcoBFlEg1DXM12IBivbP+iLN4LYkdg/70LFrTZqUPWdYG8+H418CWq+tzbo+Ar3zEAo99rrPeiKFK9knNpe2z5nkVKwCi1ZzL7yqCWqufnLmJ//Gj+VIlQhK2FQJNYARVjTeeD+nDVph+qnY1D463Q2gMaOVZGmNaJyLTLwI/IHJBZsUnZtP5UiD8eGb6mfHTYtt9JoVEWT39MjbpqyO2s5uBEs9AVKBfFz4P/g9VqqqK4CxTHzWkCbHDlSgvopfk86iUL63oGXoRle9s0NVPOz57MI+wqlMRONrx/mzpbXucC1U4lEKBkwn9PI5JmB5bydncHYVT9zXeY+414H3OwN4nmMaA+v/ucQUBzSVplYSkzygawlril2/jdMbDmI8e8MxxlIqAvlJxGOCqJhgTHGNPRF2zKs9coR9WMEkzXmdyIj3J6MGCXM719aXIGjnvia1g3COZo7UBeD9DApwEkDFDzpecu96IY/PnXj7HGFaqMixDKmk5+pWo59jYQ2fyflEigGDIWJmwqeqhqhqWXS+y6wBqdxUbSQKodkU2JFrpTmA5DjHY73U3Vs8Ev6L/mYlpJAqqapa4HWWIRfAng/c6a4RNuBoG+6R5UH+9qqIpKSJIYuy12IGQeA38I694r2rBrJX1tXVVVicRlP01vcazj3ofLnuif238kfgh/RmsNSd55bE6tQe6GZdUI4bckfh5wAMnyCO6224NmrQUUkfem/Wf/drjttnv8TOdODCuIpJeFEaKBJr1/rnxEXbW9S/KPee1vQ3JvWSc+rHM+ug/e/pzs+9z7sZm9NiobM8/+2/+h2ctomKxK4vbGfRoo48315WmZGMVeFVWzj+Gq1TGeej31h9GXQNYydbE4TXYNpSXlCNqgKXubmCSj5M83neMQ7TXxs9UJmhxadh02qDl8GtxpESruhJPB2YZh2EBdnp2LN5+4vpJycHaT6T+3THEFIgAhKiqwCCxQfbxYOsnPwEG10kJLj/VXEfg+yBqU37AcKGhCiJa5tq4U60J+uBkWEAVjPn+zCJPZr+XWcrBZiCVg8ZASrkj9UD9EVmZ3ZSlVAZUGVkBuDX3ARQqVenSPGddFeBVAMc4MZYEDTj1lPIqIBCrxIxtnE2X8FgfLNqmsFZgDanD8wllv17PYmiqDNNa52H4qTJEAZilEVSmNgMD7V5sWxik33zzVXvz+lXb2dmSpvc694MEEOxl1g0sdRrV3t4IYMZxVNNBPR9BsBsWYcDFyJSGsoNRl1c5uBJLvZqrZC0oWCq2UxxpgO1kf4eSL2nSGyyygQOIpUxtzJbqrO3ALQLWQfO+gHuVoKmBB+ysW0vKFJAcn5XgSNrJ5SCLtT1XgVVJlnAvPA+61hyaOAMwx0jCsB70N2RwyqHl2Zx0udIhRyAgwK2YzjL8OA+lD4tTKgbXs1lk6IcDpEmnboOSPwLiGWlfA0giLXJxfqU1gBYukhusb35KzgRG8vqGAiZAS9YfwRXBJuuQMWUcxqZrLlFFO1DNkskK0zwstq/kodx0h8oTSxuI9ThrVmKCzMvLazGGsScK2BkTAOg7yhsvBMgTxMtGSc/ccwojb+/lftvbf93un2ba0fGx5GZwzgiEAOKw4LZ3LvPnmXCicDZgdrKuAX7VZKeamqmpKg2Fry5LRxcnv3M2K0HIdZEi4X3XV1faQkrWUgZcMlj8jnvlK41ABSZozF06y79pmkXygmdgTkzjAcSxlucq+259U+sGQCDgKeMk51mfZ9BHjYjUl2HW1RzVLAgATYmicuAMGFf1GKX0BM1rq217c1MNnNSzQqDbk6sHbmHrz7T9F6/aH/zBH8ih/dUvfyW2Ok4vsj44vAAmjPXtzZV6CKBZvbuz2U6ODtrJ0aH6avzeL74RuMd6vTy/aD/+8IMCezXY3NlRc2SSMLDrcar3X+23s4tzydkA0H//43uNhRx2tJiLkYKdJBlydX2jb87LtdU1BYuAnAefPuk50CmOpqoa+KLqQR8CbAdnNmx3egQsLqj/AUxmqj82tratCQxgj/2Ym7V27uNd+/Lt6/Zq/6XtI2cAdkHN5dD3P6/7dYNVHLCUsWKzMg8CclsTC/m7737djo8PZd9p/Lu//6p9iS7++tYES0emu5hzPm9ghc1KGoGIReAgkjmSoDJDj3UFMzNMV2zP0fFROz4+0bjd3NuukCS7vaGaiHXImUkwUeXu1QRbTFklg7j+YkM0Qf0pCoB2LtpEBs5d7k2yVsq2GqI3KxvwiwRl6d3qUB8lcOQ/lYaxzvSiu0WD3O6IgYac6/wmDZOZM7E2nziLLIlDzkENQZ8e1bgd4J53n5wea459566P49lpmAkIwhoPwzhkBSVVxAoNmOFSfu11NNAF1rvSgnEnCf7ixUt9jkArndMkSEYwIwnoJNp4xNevX8s+UXk0gpYGkAACwwxVANABI/Fr4g/1AXuCINmpAuX5zPzbwGjY4aPvkwDAn+WEy+rKkvb47PODsiWsf1fDVrDdNcvCltGE9vX+67a8tCrAwjJmGLZn2Tr6rtzcPwu4/6t/+yuBifSZsKv/+eRDDyINAU19foK0+LW93+uge7ISAfadmj9XkqkHMXR2pol9N3ayrfQl6CpieR32DVYbZ0KazEYXnvlfWl4qEoGZw+xn3oNthrmos+sBQLF6LVCtKCZjZALd70P9SSrBxRpif0eiRezdShrOw3p9DAhiMkdYpHlOV8n4NfxuDEJHYLNPZkQqIu+X/SmCk+wEklr0ibml8e1SW1haaKenJ3oNCZlIFNxeXbc1gfYkzpEwmFHykZgHOx/WNPsbfwmQJQl2/u6+QSYPzM08S6INaSbGAlD75OzYSf45g/68x9WC9B0xWcFSlpWIV5zpCiL8IJEc1HSQXkbI2AESm7nIl85qVcZeVvWgZfH6aglVJiI7WP0hUkWq/Sj/GBt8oX0h+ci5eSWraW6Oj3d7jXYzScZ7jZ38iccH2ZzIc8gGck8FKNFHwEQSGPazAjLZZ/bH3c+JM98yCatta/dlWxNwv9qeAGAgmWALwZlu7tvT5XV7vrppN1Q93N+2+eWFtrS11hY2VtocRB9s5vNsu4JwcXLsmBUgi4pFAW5NTXaPjw7arfRxZ+SzMDbrq8Q+S5Z3+0ymTonhWlvMa4gKkZhjvAMAxQ9jfrL3RKC5uNCzh22aMzhsXNYB61+9ai4uNdfYfggdnAXZ0wBTvofqC7S06IoW6Z0n8ePkivdGNcCuRGZIfdo/JBBL6oezowd2ZLerOXdkJDVnZcjQuKf6Ib2mON8yBopLJqr0q9cMrPLycRnrEQQqYlUhpom3bCeLKCfpoq7yaYQ17PeqEsB+p2JMkVlI6idJ3QFdAe8LDA8OESJeD2pNAHZmZk3IC4El2O8g8fos4J74QGQQKlpJbspXcmIo4CbjSPyQdRBfg/lZWqUCc3GQGe7BgM+BYdNnrc9ZJ4U9Dl2/g0rYKnYeRIkmAffY2ZxT02dYj9HkXMs4DYB9CKk1xrlmfw5OoBufkVTun2sAkSPHXHuS/TZWao2xtyVjR9Ld9P3leq6AHpnRuv/uxrR6hv6BlpxMIiT5H/XHa2BMd5IzpQL45PRI7Pt5HPQC+SGFccYsLNJn0I1qLQ0ZrMi+b/ykcmm1nvOZblrrayq5qKTyePbxu8jAaIt0lTgDfT1SPNqPI4FQ4G1prcvnE4blfedKXNj4RUCuixtjSRWqcUT/qSS4IrPlpkMa25CNRchSlY/7TOCXGtO03rx9eXVBlI1j7ygOCck5M6XxsZymfQvje/Ylc/+VnChJXs5ceuZAWjUCm2TY+AxZI7FZWUO5du+XZo75Xc6Kft9oH3YNdEfg3vapf99oFythHJs7+IyTqi95b4gTw/h3VVD2FcaeGZmnPKOBf5/P7lNXCTD69HU7or83+2uTDW0/t+cyNvHzs70yjv25E3sV8L63RbEtWveVqMj98Lfe1s38J//lf/fsh5ti2Ve5htmuo465b6qjtpXbL4c82uf+D0t91P/C/PLiqENqYHWNEiveiGbO0ugijnKuPWzOGh0bolH/XhmwYq/JMBfDNY12DFYuVCMXOywB63XYa/NWU6vPBDS9MdYhl27RXZayX/D6d2ksTmyE8hBcpT427UjZ39DGbijLGZ8x10nyQAtaDL6pngS1IOMPhIkS4zxuNFcyYC+l1VVNYABfOCBgemYsY3Q15lWSalmJ0oKvNTBq1WM8S+tTZcC1IroSJx/qxVivw1ga99KFNtAeSQQF+OWQB1C0lu6N9B3T3JWNAaMVR9KBiLXLYgTEpKCUrzSp3RHdjiWg/adPn9rBpwOBgIBUbkJJFpaxgOFnp0lzIWtrxrYBj9KHfLwv/ehFAVEw71/tvxCjdG93u+1sb7atjQ2BfDr/AD5v7wbQ3kRMy+WkVN5GwhIyzmA7OFCpL0yWK5fWScKk2NYy3JVkY56lp7q+YfmWYqK5XA1jZoMmZ2iWABbwzlp2zDn7x53TlyRlooRfaerZCPmAAIiODA3SJZIfgoUnlgsgtNkaBClu1vnQHu6u1QiM5AUHLKAXgRzjTFn3q1ev2/7+azUvDWB9dkaTUvcnAACnekJNiNU1/kmyLMwRn4esCmsipe0JDpg05henRBn96q1gUB+tZjMf0LGnuWrpC8iGII3B6xgPAhmY0Mto95WWJM9mFpO12pmjBHhyTurztJc7J5l9GCdYQSOB9fpq7XMf5DyX2Q7PGlMSGwLlb820B1SkouC0tPjFzCngROWvgNlra2335au2srah5qEq+z4/E8iMfQBcY04l06MKFGwk4JrLtLmvzfU1B/gFxHFPkck4PbeDz/Mr012SQbYnxZIUk9KOEBUIAvNUAm7HRqzvaweUaHjDoMAGSGu0HAmSFgSENAyeK/Yiz8q8uLzUSTyqJ9zo1utRc1gMI2yGEj1V0ifQvpImYjgRHKfUUqXcTrw48HXlGIkMgBSc3eOjo0pyOAiEmci+g00O051kDICP9JMF/MC2oMnyqp715OS43VwDbj+17a319mJ3p4ms+PQou7G7vS3gnp9hrn/11Vfty3fv2sLycvt4cKDGxydnpwJQWP8fP31qv/zVryST46qMRwVdYqSoGaBZ3Tf0AUFm5+m5LapayQ16SaKdnbiBrXpFoMlbfTkAXNQgfHHJUi1P921zeaG9frnXvvzqnVj817d36k/www8/tsPDAyVaYDOWqy6Qf2XJrO23r1+1ve2t9ubVS51JBkEoRV3VOieIJCHFGmR//ua3v1VVTNit3333XTs+OlTy9N27d+2LL96JTQ1ABYgzgKhV2m0QvP4DFguOYLMNYa4B7kn2+LguZ5TOg2quicZ7ZABYpzPt7nmmXd24aSEJFJriOkH30M4EgD/oemqefs1c0CAam7LQHgH3xfYjiRCGPbeXygACIBg7ZrBbSwSdABhS0eWxJFiwmvhKAYD9NjPvFJwUKxPJHvdQsbfDPiCRw9rAftHgVsD74nJpSZvlzFqgUabAwFkSJ2cD2KlkIoktqjGQCyupFPa7zyBXuZC8xNZzr5xpYWPio0mqyqf4ANwz919//Y3O7B9//LH0lbEfIxASwB67EYeeRBI2IHI4PGeS2gYwfa7K1f0MMz7z3wdyPdCd4CIBaO/MTwMncdQ1NlpbzwKNX++/MJDP+V8Ji+G9pZdpb5znemhbG1tiOaux4CxJcOhsz+3m/kZzdff43H77/rD95V//qi0srECjjPc+4db2gVH/hyEY6gChPnibHpO8PuccvtMkwODtZkDOMIt92zFBgdxVxjA2m/lkj/PZCcBSXpx7wB4gB8NcZl8CLqqpaoF+8WWVtK0+GUiSmdnnyqSBgTzSQof9P4A4gILkV4qdm0DOwIc3UZpVWlPePpK2bP10wMQZaRYeCXwxe0tOLkFgmlOqUlNtHR7b3t6epGpIlLE/8bHcLPVKtge9exdHevxvby1toPsqzf5IBN7fParZOGcANokvgdxb27Ln+GfYKZIEGs+7axFcAHU4A9V/aHZOTHTk7tA75uxg/em7esnYR3Tj1QD53v/u49LLXrEe8An5iW3A9jixYQk7/C7sQIA8P6OZlcwrBBrulfOKs4lEC3JfNKaFmQ5wzzPgQzIONG4nGEpTaiSeZOOJHSv+0HVLs5n7Z17UEFm9tQwQmfwC83SpbWzttq0XL9rM8mJ7hoyEj0DVNxUOt/ft7uyi3ZxdtEsqQGHXLs61NSp0dzfb4tpqm5+nOe2ybO/HDx/a3Q1a9gYnOR0gqzzgA52dtmuSCHe32lw0ud7b3VNPmPnFJfc7iLRiAR+R+xNDtAgXPof83Els8m/GlblLTwbGnr9jqxl39psrVcZms/w97Hz3e7Jsgc9NN5DEb8A3ZP5JgrDuqezCTxKTu5jfJoGRBJxssBhSGOuBdcB8UBUoxnikdgsMHIDDOt+08wqwHIF7xySOSw1mJi7SmNThaBCrGovjv1ERV5XKSVLaTvjcUgq7Gj/bTlQMOUiWpqKgWPpVlebPMQgYEM/MUcsVBROQnaiKANuWsTcG/x0chNcPAG2UC9JnzoZlqNSO38D7DdyPCflURMRXKZ2TiSoF7KIZpJZ7wT9eod9DGuoOYGidBxOYU/ARnUrDcZQ5HGRhUw1BXMy8lV0VzS7yrh2W0mMxAdxyzQBtjHUPnPVnev49Mq/Hs60/9/rzs08I5FzI3/v39H8LXpF1pjOm8K4RnO/A9u4Z8/ceqP/cM+i5a51orEpqite6ytfsjDsql87P2sHhx/bTT+/b4dEnV2FLfpNeZ0vuBTfHHiR2M37kn3yDF9TvdAZb3smSh6MkjBLoFVenmsTVQn5NqtP6NR8/JK+RnagqW8dulvAyudEAb3rPeLydDDbYbuyA5QZeQOzkNWQShs95+9x6bypIq8I1/kSuJyJlNWLXfUmW1TZMnxwyRu1jPYvsgeNg4XqV9HcPrPhIHdG5rqP9DylhDuLiuoB7r++RnDHsh25fjGuppLemfN74YJPrMRUxZWeGXgFWtOCMjC/Ur/2s+cF/+gew08xr5K8n57l6mRU+nYRCAH7buEgBRY6oEr0ly5SKCduWUUlm8OE6WaRB0qlIM4n/g3uF9BQ7JYyjU0vp/f6MT590jP2R/zeVhOC9+Ty95x//0//q2eU1YTRPAvjDpq9/TBuBJPNKTGVcHjmnhlnqSqE6I9E//FjmY4fBwCShc9eoIesvjPvStE+AGsef944sdDe7ZEAMVpI9LhA33anLMGiDVKSbzRkD0U9mDODQnHa4R2c39Z4kONIQdMhIJXExjqYMd73PzZQ8cNPBYBbukPVKSV8X8PDmsIkypll0dnzSjAaD78y9wPViFUhfXiwZN3zi79LQq3LaMjfOEhbL3WXJ40ZRxg3AvXTpMexJEGWOApLY0JUGvRrRupwogZO0x+rc5lDGGRNWrsDHCQPNdWVns+S0tsLyL6dF5fSSVbF0As0VcT5xHJlLnEp0b/k2iwspnXOxKD9+PGj39zg/4hMMAG6MaUT3AS0kvwTjdKhioIHqYltbXWkv9nbaiwLx9/fsVCMnsYrmJc9Nphg2BXMLWCnW7ti4lXsEyIQ5BVAP+EWZNPeLHjXjwZgSpPD8Zv4YlOM5AfB45uHwIWCkl0CVb6mx7wOBCAHNqUqj3YB3V0Hczs6u9E8lvdM5WXFIYWBxH0ksRYuY9QFAiUQJQRvB1On5mcBNPef9daOhEeCntbcpvfM3TOSVKsFj9AGSaYIGWIszivYiIMzx8ZGeH/17gNHdvV2VJftaZkcxZoCW3B9rAIYeXyoZV0AxalbasKITXPp8AIawzaqCAIZW9EEBlqigWCIg0wa2ZAhji/Yr7HOSADA6GUccglQOOAi+s2tfDgLzGg1w5hGAMw4OzEHWgIBPseU2BFhzfdgwAF0kGSwJYDFjGLwElzDvLQ0Eo361qgfMIoqNE5OJQ2uu+g9o/XhdWDoHwNa9Mfi3ZKgkz+AO9zBjadgKEGAHhea0paEq9vn9UBLNQ7PfCaIJBHiv2NzVxFLOAkkKAZs0BkXeZ1nPI2kBmP3XN2pKy/5eJXlCUznpm9IQwmCn5BXKmcDGEGxyr9hYnoXPMYgOc9jNAhkDAkA7Pm4YKkYw144KkxJjpbGOHFP9nhJ/HF8Sf7wA6RkAkJSAUs7IXkPuSSxmVcYs6QRijalvhXAeQMu5truFxvtu+/LtGyWIsGMkAvh5fHikvf1Hf/TH7eXrV+1vf/nr9i/+9F8VuIL2OD0JkGpyMPLmzZu2xvPNzWsM6dcA8AnwDbh+eX3TZtAmnieYhgV3qWDYDBWT1agYQiIJhjwa+yQmaczEZz3c37bF2ae2uTzX1pcXzbB6fNLn/Prvv22//vW37eDwQOOfknlkdayD2trW5kb7+qt37esv30ojXwkUadLTFPqsfTo8lG12A6yme//222+VlKEBL3PHF9UPr1+9VsNRKnWG6qBKHNk++0QrxckKjNT+VDr5rqSb1NB0IFCNJiugMFutyrBh781ypjipQxKAyhIqLABPxMKvBr9n2MHTc9kvEmdXJMhk4+i3AhNfu3EE8Z+4abOXXH7l4EEcdey94u5ywEqSxsnu9G0bm+3ydgKLJBc5T5G+EhD06HUv27+zI3tLTwyf+y6f1/M8oFeMZn+xxddWVVnG88DKYmRdKu2gi2DIDcZnZU8Ipki6Yju45h/98R/peX7161+JYcoXrzP7ycylOL7Y+t///d+XnSVRo8oNse1K1qBjKTMArB/2AOuB13K2J8CIw885wTXYF3K+i7WZ9/ZO9HQA3gfqAa+y51gzAQkSKMXeKimpSjX7jwTEr16+aHMzgPaTiXv5hF2j16dn1uG9z+et3bYEeCRwiOot1t6d7CWm+Dc/HrQ//8u/bfMLq0TlPwPup5/nc/9Nf4n8Pv5onnUaGAggIT+5eg4ENJ4GLRLo9P62mil3sjwBEROI9+BUrqskZNkV7gs7z1xn7MOcDYAfEEvJJ0CvR8CfKrmvBFMkOtRUUZUtbD33dnDzVRIJTgL3cULmPPOd8XCQ5mAxY5b7z2sSJPP3gJGcdTTNIJlLL4uNzbX29u3btri8IN+HPQfwzL1BPgEMpwfMxQW9UgDYObsMsrhHjpNuIgqU/jfnEglvl5ffa/9LD789t/VVyDBL6kVDooA1S4KOajwSc6m0RKYOxj1+CY2SYWHCuifpaqDeusNxkEff3Xb2Z02K0bm/oxk6jf86SZNBVokKUksIcn1V8QkoNEAk4PDuzn7IwoJ8buQLOfeZBewMvha+2srqiuRTxICcQcYAf9r2RGC8qiciJWHwxKQGJ6C0F9RHyTHs7R1EioW2vrXdFpDK3FhpW/TYWCCp8Nie7x7a3eVVuzg5aefHp2rEi8+ySjP5vZ22sr6uZO7iAj77TPvhh+/bBRV6VIaucabNtMvzs3Z6fChCBZ8t8svdTVuYnW1bm5ttZ3tHlXP0mRHxQTGXQW6DvWOFjH03+lQ5ju33GPfLXuIrVRryqa+v9bvIkfZSCWHp8/eMkX1vM+2ZE53LJJxuXSEq/519pbjsSWeUNNM7PyDElgAekgHE9lW1g5JcnLkl6WmsbWSBR0JDVYPV+FTSoMSKYuvb38FnFImkkl0ak4rNRR4ZpDcgMZUERrGGs3eF7w0JScfd3udhRDvAnbC3g8pnehIEVHSVjslsxjMSa+kq5ZiGqDb69NbPzj0Fe4ntNgHN96CKqpIZCtDH/RJzImepqp1n9+aQrGQxjl1h7wpO7Zk6b6XTTmVVjb9clw5kzj3xM41rM18BWO1/R+rI1YeSapQ/4D1p/5xvE4t4DhERJzThO4wmQEsdRtkPPUDY2+zMz/AzPXampNj69/S2IrhNnncAUSvRlf3Wn6MZJ9nFu+iz1zx1LOd+PHvcaOL3XmYjvlTrmPswWS+St9VQWWx8918inrm8umgfP75v3/3m79uvfv3LalhuuUz1pVmisg27wbhDskFdYKMtL6+putuVlyH4jZJIaUo7VFKAF6kvoAmSSfRlr/dr0tUo6WVgmzVoyFeCKkzp+BbBSHoWs+wgtk99p2zLRcijkbuIho4RLclo/GkE30fZxAD3bCcT3UwG7udc8rXYJzXeNb7jJC+EHRPaIv/opHhJ0xZjXJUJIQ8VBucxKHb+7JzOMfl9xNpIm0Yto4iZ/f7nOTymwV49nr1PFhA6a5PrecxKwquq0lKdmzmKbcrY9+uxX//a+1OVmv099J+V3/e2Lfc6De6nKmPck+6/kftRvJBzu6uMifRmmYbux4gP9ZUFMSXj2vOa6Mcw6ybJ4PigGdPpuKD3hbnHYc7+o3/ynz8HtO+Bc7Ozp+RJplF7L18/kEbHzqwWSOme5kbCwA7zJItkbLBhYxqGf7QeXSJnZyNaZX3pzzCaBZAmy+1sXrf4ik1mHX13hrdD4rL3fgHp4EsGphv4fFaM3MRCKwd8BMrNWubA18FSGklhr2fDillT2pe636pW8MEweZD7eWwE1Cw2Op4VSBg4MHtuYNUP/05yxrIzKZhKACEpldJ/tPO1LIYb7BSB31U9YeJApWmqVHFYdKUP6jKQkSXvZirVNKWSBr6/AoEqK6b/LvZdv1kMFHktalMWS2ecs5L0zeFba5d5lROaBiMFysoBKwBKWmhVMp2qjhwEHBYwlk5OTtvBp8N2dHzaTk8B8q/a9Q1SIW5SJDY+c4AxJctL8x3pQVs6I8GZNMNhvC8vCpiCaY8+NYwR77UwAAAgAElEQVRZ2LR7W9ttb2dHjRkpc7WsgQFBQDwfKvcCxa0veiDwSt3Ez86t0X91rQw488c8siYsPfCs+VzfcNMSgoYEZoyps9M22q5AoRTchxcsSsqucP5h1CjJUUx/mEWsX77UEKfAEdY964BrAxZzb8h0EDwCrgEq817mYWN9rW2skbhYVGAI6AYgSYJBTRwllUIDVZrJ3hSTHGa9ddxhDQN4EbQCZmveHx7l9BN0Am6pwzwNMLmnNFxWVtPZYg2UmgHTiAkA1Q6hGDRVgSJ2y+yMgop8LmA7c0wASCAF+5yGnLCfpEFaKO75mUuxuY/Xr960/devtNaZN2RLCMhTFcE1GSP+xk9p4kvf1YzmNCaTZItYEfOla2udZ5jTjAPPb2fD7DE1yi3ZGKUV2EuSI0C389nVJyuU0zvY7ZNFzC+f74PdGX++1DgOgBrAch492aqs0J5m7GBfDYocAooBwmiCJ3ZdBQesRzG9CzhXM6OSMiJYk2ZqgfYSaCGIUNLqRuAolQ84WbD80OdlbF3lEUvu5+2ZmXF8xFyaA2xm3GC4z6gBKokvJQZLSztACnIwLlkejj2XDbM+qmSPoJlkFAkufseeXIfpPTsnWRvWHEAbtgm2sDT7n1qbQ36EqAatX5olL85LooCEECA5LPR/7w//UIzxMENpaMw387a1vaNn//O/+pv2/Y8/DA19+Xya8X355k376ut3YmkuwcK9v1ejqR/e/9R++vBBAA/APQH+i9dv29zCogO1i3PNI2X5VIygdQw7HpB3d2uz7b98KQYja549sr2x2jZXFtrq/HPb297Q2mJtfDo8an/3y1+1b7/7jcDsMOD3X+4rAQDTGDYpur3YSMAiJIdg6DPXkjaQ/NPl0JgY20JTYqR0WJ8bm1vt9etXarar3hhhllRVB4lWl8E/WhcXgF5MJgI9n53SPJ8bdX5Z62pIWXr7xsXNmk3T0Pg6AhqooJhfUjJGuDpge8nf6Xc6rAFN7ESKhU+vFarGkOC5uW6/+c1v20ElKNxnwAmA9kRliM95JRWM1PuzFmDrozkbX8Bn7MC8Lyk0BxTW1CRJirNNJcWuErNb0kdHYglAGOYjCWfu9+OHA0n+SHaL5mNsg67SjBvZe7EjaSR6PHA2KYB/tpSGGIfSPX2W5MbSMhUqywJmsFkAN3/yJ38s+Zu/+Is/V1m+ZbmcVOWZw0oGBMSmAlzy+r/7u78TgCS5FJKigzNukEBncfkQVG1xb5xH7P/e6Wc8sBWyT5yNyD4VIJsgJU70BNDSOS2fA18T6PSBT94/OOhVvQhwv/9ir81RyYefijhSsS/tb5tlKZv2SGB3316+2G/bmzttBWk2JcpIBD+2+6cHNbx+eJ4RcP9nf/5v29zcsoB7M0FHZnh/b5M+mP18jWkFOvx3H4zlv3vQIL9TrDtVPeoxGsuRxyDF64Qvkls96D0NqDjhUQ1jddaZzJGKjtjsBH19EMl9xvfWfOKg8d6yF8QcCdK5ozQsD+CcAB0fMrrOfVIgIGNAysx/QAN8rqF5ZIHCvKYHS/vzakww3clf2tpcKw36m3ZwdFAa909tcxugfFH+EOch8oKAa1RfsV9mnp340n3MIJFWFbtp7ioAdkX7SGdogMmZJv9mc2NVvif7W/6dZE9MfFACUNJZ9kE505GnA7QBRKA/kIDu6o+hZAm65gLV6duzWIB2mIOWYrQ8H31gFrsmo1qRBei6+Z8qwUh8raxorXLdJPNU4ffwKILAV+/eyffGFyQ2UZUgVYYwR5dJWMOIdAWyEjLVZ8jPNlfJfO+HSDAEXDKo6mrUuxsIG9ciMTwj57Iw3zb3tlSBhn8rO4N8DNr1Vzft7vpGdk7XWFpQEmaZJoNzJIbw45501lEd6qoBqoPudUbSI0nJfjlcACpIQz61pYVqmEgygl4gAu6t9evmzo478cH4vZ/nTnJB7q1kMgt/j72K/Qu7njGOxE5AshCw/n/e3uRZsyy78jqv73v35214REZlE5JME2UyYAIGhgE1AFkVVMOghBmmTGUBxgzDjBlzRkwk/hEGDJhSgGRGUZIyM1oPD29f3/cN9ltrr3vvexlS1aCsPNPthb/3vu+799xzdrP22mvnjMYWqDuimKqy5ZWNak9W17PkcgTuuxCedddcpynnRvIJNfeC+I/XCl+o4c0CcC9tH/gjEJ771iBj8jZiVw+sxDaJCVuzDOgwRmbKDF86v5G3sH0R+Fq+hL3mgb/eF9bWroJ62UuDLTVLT7m6+ksdPMr8Dqj/1cUtbKLyYn5NbGHNliDfcreCutIVG493Uq9ajxq2qT1b2ALPkWfm348UqrWew/qU/a3Lkc0t8mDsL6/XjJ/dPROzGPQ847kZIRzZ9odkUJKxEKnO3GWhn0uu69iqCqU3/TcBq8Nr9VobL+F99LyqqCK7G0lDKSd4RhwPJlKxYV6L5FAAYYdgD3zgENAb+sb7fi3+kaf3NwFuQ0AwoH0IAX6GJj8NC13DWCTXqXNX3d8alB7JulLLCJ52HwjtwcpescH5W1394H0CCrIvvQaOOcAsIBJe3wAAn7WNjQ/t9ZtX7auvPpf/nq0uyzDhyWmUz1wBRkP6WGsP1tbbgwePOpKJyHDa09aBB2/A7jBs3c+WdWHO3Jji5+SVzk1lSbr4rmcn9/MIA8hnfxtb6pUjhoUuPzsTS/07JkkaG3NeGW36yObc3RcF2g+KYlmLPobq5/10eT5z4M74a5nmyOg4Xx7EQGfnleu5GGxcwjLVrAMF53SrsvasW2IP3hMMgcJ0yKrkgpFJHhYufP+WMhoCxsmbO1symFtif9B3K3RYUGnJx97I4lVcZUJtSSYNu30yD+pvkZXKdeX53Tkf9+JYr/1dYoRtXZnee4XpYex1H3AfxpHxJz6/lvWTbFmRwb1vigpWe8LYbWSKck3GQHt7YztiHK4nddwncWsd/+1//+9qOK2S1e5rge/FftOFVFuHwYoeVLZucW2kgLM1GKnTJh+0ZHgpB4MnVLFx1SZAOwGWggdpUVbwIJ3PsN4MHvuPE9NUvpwPG4DsWPiFsGg6dQ2mS5tWSPGdEa4CRL1BPYwE8KnmpTLVV95iuGMoemZ7r8FmxpsZO2KYlJ5+AhAZ7MGBzT2EuZ/WogypEXhWbL9h0SWH0ddQbVTphRgcinQXsHnCjidwxkgRqMBM4a8cXlXiakEcCEVnrgIIGPq83puxBoYJcHbHg4wRLR/8/jhM50lLK+g1qfRFn9+DxXRfAlK9P31Q7fASKA0dahHWSq6mmCSlHSaQs4IoMUw6Cag630Xr1+GpPcs+PD09F0MSWZatrT0B+Ds7+9LNhOUrWRYSa1rPi+0otmZ1IeQgs7XcCs9XWL5jbX52rq0sMWBypUB8mECzbRZ5Cg3pcgHEgCDsRLf9Ws5nSzqjxwyL2T8wg/jsTAPqAOhhJ3GWcoYc6DlQEHOmhocqsKmBYZkVEKdA4iZHKt3SGbFWFaxLsSNDo6zrnyIIetiAlASOOCYY4IBqsNyjLa7hm5OTSj4AIzXAUsWtOi81VJS1lx47CWRrAuvDuDUzwzq20kclwRjMxpCxrf0ngGoWhpJbeWF4khxQ6KCAEM1ysXzU7VEDZASMtXYhprmBrkdPnwgQZ723d3a1jgC0c8jFjI+3y5LsgYXlQNhDEXlfmGsrq6tihWttjo70Pk4gei0/aXeXhnhs3OT4hAbKaQ6C7KUZKBQ02KeSuZqY0Pexc7SmA7ZZb94MKnUIjBl8FWOpbI50+6edXPO8FVCV/RVgK4kSD3fmAPJ5GkB7dtq1ZatopQDIybgZBH2SlACf5NkMBCdSJDHuxrA0AGvMegTEV3IJw3D0to1ORG/QwQ17iH0OiMc9KDipzw8jKwGz2w9dHNT3yiap6JB7vrpwAWOqhuAFnA2TsoapW5rMTfQUTiIRw5olkWfOAeeQ8+a5B8gPnIqtyPOAfc+9mUVE0QWDN940/G4EqSAGGtV8ELHxLd3DGWSdGEqozoGTY8nPULwSkDEOCyo21+w6DbqVfMaYgD3OAnuFvSt5pKMTAb/YAoAcEnwC5t4X+GxSxIBhyYA8AGu6QAAJ7ZuuNciPfYJKx9LcZPvdv/Oi/eSHP9CgpIsrdOpP2t7+gQpFDKZD3kl6nQIQnJyyttw/DMnjgwPZsHfv3ylpBJAB8OAcra09UJFK80kqQef500WCTAbFxhsKQGX/E8MAdAQskAyZJOaqLbiGoOPDzq8uNNeCvxR13JVhVg7PZmEBRumcChj4dHenmakpCYiJGm7JUL7LKxWXrD1ttiHFEQB7uoEic4W0BP7x+NQF48zNoSvj7fsP7Ysvvmzb23u675z/FKYBhi5Hxts17cgDVg371MmNA//IPGBDuA9JTRDgHxy0R4/XJVXB+m9vb7bxiVF1UeCjFxYX21dfftOur3g/M4Ik8SSWEMxcZiPMqOjF2mxubhT7CbkrJ3MCyjSsd6Jtbb2vmS8L2jP8zvb2tl7/2U8+a19++aUAQsUn2FXmf5C8FxCjwdy3I21hYbF9+umn7fPPP1enHGcg3SUGpiy7hc47684f9of1lo+6Tg7ZH+Z2IClRnUN8z5KBvRwBdifxShLjYSKnGHfA5EsyE+B2COrndUlqNIgeibepibb+4IGY1Uw0kLxRhhNWcGoOheMspHLWVh+Y3TY+qSLyKGz9SOVMTLXrkfH25v1O+4v/96/ayMikQMQhcB9QbngvAQgSY+l3CgQa3ufwtffXIr9HkTg/C2jfE236AYL+LIf4kpIcMPyTQAW8Sc7geLRmLikm9nMeAhyJQ/l+Er74BsVokry5cszbzZ4wOUOF7gEZSMnbQOby+sJg2pCIRKyF3zRb2HG4MQfvH/+9y7p3rOhYeMgyVCxfjD8B5bdcpxnbR0f77ejkuB0d2VY+eva4PVxn7sOJB+FNTLaHD9flI4idXjz/RPdP3FEpRLHc7XP53AzmTaFK54GiYtlnQOGLS8A4z4Hha14nfWP5dpM3iEMo4sP4xl9hhzh3GF1Lffg5RfYGG8+/LZvjfUFcy8Vyrjm3OpfVPe1uKEsbpYMO8gefzecANKpIUcM2Icr87u/8bvvo+XOrqtYMHbHGic0B7Yu1rC7BWkPNSCiiCkAJzwq/LsAJm17FNMW5JZUj/3N1Lak+6panSNhMjLb1J0/ayuqKwf3z83a8v9+uz5ltZf8C+cdJ1kibnptt07ML7fLytm1QoD48lL3EPtBRRhFdQ4Mv8J01ayvyrCrOjMj3U6ijK9OFVscS7A3FkGcMEXdHlABSdSwYoDbhowpadPIyY6I66zTctYbO3mfWs2eTaww74jV4usg/JiUZJMvQRvYRsbnnqdTARnVwT8iuSbe55AQyK0KsbMAsQI/oMBPHVFEqRTa+5lxxv5xtxdIaFA+ozz6l6Hktf8h9sy8V3zFroLqM8UFhhssvlf0J+Bl5pZxzfLrsv/JC9lzhFqI/hxFpcNY2qR+8bi17il0Majb7lj/R3ee8BQQV4E+BorrS+Cju11I1V7q32ODYlLvMW+crWi8V3I255DXkS3Rl8pfYcW5+rnJqCGu+Rw245iYzC23UUqS91NlYQz6VWxdLW1K2/eDc2OZu7WofxSZmnwXsDvDNfcQ/YCMtm+v5DGLdSwaWDvRSNyhb3PnqQEo+ecH8ZJ/uAuIZOF/4T9l9kyb/ZiZvnlHWwc/Qdr1TFyhcYwgcBhsTPiT7cN9X9qDwfeA+PvC+H8/3c6vxO3l9fKRJk56t59j3om1ufmjv3r1p37z8Sv5gcZEcpwiqJfEqqVwKkRfXbW52oT14sN5efPSiTU3NtjHlNwY6U9SDlIWtPjnxrBCuAxujYi/EDhH0KMIVAUsyVgbvdS7UBe516Ia/DmZWCD+q/claRENcOamYX46Le6A/8xi18wvAd66SYr76YKsIFpZ1zkmeZ7C4rHP3PET4ZIaZQXvl7yoSMJuoH1zL/QncV0eTpdHIw8AZLJlz29lKzpRnjVj6L9eANF6kzERmLEkjycaB8WVYbnXJKP6oWC3XLeypCLApwHX3XjbXs5YgdVkOLSosw70FuU1nnhwxtiiS00VaFkJcEkqZV8P1DIsM2Z/YaRUl60IVK1bXSGLSkLgTRxq3vCttlXu5H8cOz0/ix75QVLl1Fd4Si96JlQfkFgP3GcbdGxuTTZw/h4nfmaAqUg3jWJ3Rf+c//E9vARB749aDvdbv6iV0sik11KGGDGmTpTVKzNTSvK7hKTFmWQABPtqorhJh/CWbUCCRDnKBUlrwgePAEXhRMqzUelzuDsjPXFkbLl5a4s40jBT2lqdUdws5eOhuda9uAzHiUixIK05fXe0cy712pa5wUAUPFRXqOckpdcNkC1Tt7rdabTtmUiUt8SMlv9NNSa+D3Du4Ak+rXbTTXwtorypF77QMUNfEZJKMqnJqEGbn7MxgCNudFjQxjwjqauiiWg17D+Aks1i5YS9mmEqSGYAAO9waLFMT4FMMMGMbINJAbqfHr+eTamOfCGZvphAjx6d2YjP8tEYyMPHJkV8Ka8yeWr+fz6v2YTnci6t2fHLejo/P2vbOXtvZ2RNTdZf21qNDAbswVHBA2m+h+nZOP88yG6EGloiBPy2gfgmW+dysQG8CVFq0VEiZmKhhc34uTrrQL0UqwvfTs1qcwCjxOQd42hPjR22jNz5bCsyjodXp/g4rk2ZmYEgAuNVNUIw0Eg3pURKwZ4jt+LiuWX/nabP24CGGje7jTI6tPS72csme8JUEbWlpWUP4YHO7xdeT0XV/DJo9d/KmYs/UpKrTDLslAdVQnSoCkWDhlDwTgcFhbgE2Y43gf6TN1oBi7seyQodiROGjNEQNnfhyXpK40ZkwA0xMz8lJdQOsrK2qUPJ+44NmIOD8zWC7VmJ3iTMOO6Zki9R5UxJU0a/nHs0Qa52MjAO/6mpJAK1rmWiLiwttFRmLU8sjpfsA2R45U+1xA+fu8JlQToDNY29iP8NsQQ5A7KHSxATgl6PnOZCIUcUX+93t5nbu/WC5DEPGbrvNzy3m0RdXx4YSEncBZIioOxsM+nGNrDkfSFcGYL2STJj3zKyoAWYqAJ3DOL5sYxMEN2aKcS8Znid5JwqzYV9WQNwNxK2k2oD9tQbZuiPkWsmdtYOvDUSLrQej3e22FNm6gDbFoGJ6cu0822kYWcjKKGGgu8HFHLUrTtEJQPfIuJhKW1ubSr4erjHv4qGHKN/ctr2Dw3Z4wrNKq+StWEM8C64PH8L+FBA0xmA3ywGpe+XSjA1AYAZBMq+A5NvFUg+yExseJv8U4P+UWbgCfig+wsqd0mczSFU6rdUpwJrYjyOrctGB9mYZAD6fq/TCGsieq6Bx254/Wmk//f2ftJ/88FMNpWU/ANifC8Q26wMgH/sJuIKmP+/HPue9To+PXBiSz0bzdlqAPQAyexzb++vf/MZSFehQ1hAp1oGOAljY2E7OlIsnvj4N/wakEOOY5XFXBfvrFLtzbFCJuQlb27sCS9DKZ08Tu7CeTx8/ab/zO5+Jubm8tGAtatqzA+Yp0TZgJ6a9zuSYbeHpWZuaZrjmpQrClvtxDxzfZ0AynULqEpKOfDGJ2mjb2mVugody814k0Ntb22LbsvcPL27aIbr6xwzBPpHElDrnBPLZL6mtXAmZW6NZGyUCNzft4cM1tUODb+9sb6pYZt36yfb82Uft669eSobi9IT2eExKASY1O2V+nmTLtgIdVA/0dAFDxclLs6F5v62Nt5plwH9TZGGrupB51H7/939fID7APecH+2p9ZQP3ifdUHBwdbz/60Y/ad999J4Y+e17FWTo0pqctm0Fx89qSQLwGqSjJtR0eOWYVIOP1wR+LaRt5wMgqFsPzLlhcCd4AqO+T3j6RT3jUMf3usdW7eFXdHz1wD+N+tM7wjWx2xQ+KgautXV0glxq4jM79xKhjuclJCkmtHRwfCqCjA+T91r6A+5vbCYE7YR+F+JLEJZ2vvu4+0TFT9rdbi5OcDQsWSTYcWd0anxIQm+9ULBaJyGhvp5sgrNaA90XSCfklsoedJOVQekFD8fqhaE6yAyw57jYgFWCqWs+rcJwCj541l9mHjn5fzTGqAXGVcKqYkM+U7FFJc1YSHBsgmxBAuhjizo8CYFo3GH8RrXviXxUPqgg5gYTdNcWwU0nXrD1cU6Hsw4d3AtMePXmkgiwxJHYMvVtiBkDfZ0+ed0OjlxaRxSKuPZatip7vkD2uWJpzJ+32M0svXhJ/IMXHnryWpCL2TjOl1O2Cb0iyDVhssIbzZ7kb66UPAVXWnPOKNKLnT+zJZrCuJ8dHOo+cawgzfE+SW8XYHibNvL9mG9xc63wfHiKh53OF719bXm6/97u/13746d/pZtgQU9ERynprGDlPGCkQzcCiWxMJu1t14HqQLTOALDkkwLeAEu6H+HV/d7+kgJCHHjEJZ2q6nV8x3+SwMTl6cXnRXX3kUrD9GVGCHjjyfWjs31wrrwC4X159IK38ja1txZ7Y2YerayJykAcc7u/Jf1ihpXI8FfSqKK0fwgsYb7ewh6rDksI825f74rrZZ8iYeY6ApT5dRDGBBzs5zfqq6O4BvWK/Q0IrOUUDYyUdVAPFxXavOTV8hdwjJjkFdzGoiTHJc7zO2G7Hx8jy1Hwkyf2ZXCIyTM1/0HWBQ9ARqpjkVj+TFEUBcyFP8Lw0B2JYICsQjf2i/ViyoRAH8BvKPxhEXBKu/A5YXwZasjYpQtnGVIGu7GawEuWfchc9UG+vXwM0i4ikfVpERoFwE5aKVUxNjll2SzPpKrZwnN0zsSULN5T2qfccfu/7wFpRW4qQR6eGPzfyLMj3nbXdHZPGyKEmFVOZROe8y0Qn5989MM1aaY/Us4YUwTWzptiMFCWHxdXE3ME3AsqnoJfPVPxS4GMKOlwncanIJHRxKl/1EFLPPKi1k9RgCQt2pMkqHBfAH0Z9fLRt9WB2kGsdnT/Wz6vY2+MSkQBzDBmiWA+bFA4zYOAHR+K59uB9d7zvdL8M8a774GOKAD1wafwsz2lYmDG257jC92lbYpwGktxl297eaG/fvm7fvPyynRwfttWVJeEUE5Mm4Dj3RnYY8B650HFJpj1//lHD30xOTHfFqqJSabg5/sTyxAfCBXluC0uLbWV1zfZQJMQoTnhPck/IeB4eHPjfo2OagQfZJBhACiW2X+5+sXyMO1i8vw3c54yzn5yG2/YZQ+jjh4D35EB9x0TY6hR/vRYBmx0XeQCt/LwThcFZcbcvua+IsnWOrGxwXvJkJnMZuGdunrsL8d34BMicOzs77l4rbEYEBHW3WkISfGlmdk44Bn428wrTIeBuGZNlh+evG947IFh3qh1FdgpJ0l0ExiRS+M+zEq434bx9aoZ94DXOuc8+t7/2mUkhQfLddc7DaLdcqUndw9gzMXiwVvZOby9NVFVXdcVmKaANC1fD856zYDwJ0lTNNoHcVh0OKqwNbLCxHMfrHSl9IAWUczn8eb9HS8KuumvSmenrG20j//Ef/sNbgbSlRW6t89I970CsGsyS6tJAI50PjdzEkG1iYo51DCULg55rTchWa0cNqYm2XpiQOlgDhk0yCy+w6cr8d6+/1w+zijSJFqnaXPPVeshmneW1AXF7o9dLzMRZ3F9wxfADoF6JTFo07lVsOzC7fu68pQDjqtjHMIaJU3mSvuRz/BFOmLrXS8e1b+8P4K02ubDtOgkaM8ilYV/FlR6gTMEjlrqSK8mGGJwngMEYUO2HESmtY71fqsXePxgJVwv7YbS+hwTwrnp2v1P7yAGE2bc2eN5/em23F6q6Ka3JUiMezhHwQ/BBTIeIWrxKnzDDh+wp+opiSSh1lbBo/NV1h9Uog3IN8OR2QQAngKPdvd22tbOtJAmpAw1UVYspmtXeAak8ao/XMjvINssr3SPjBTCZ3ewESEOg5mhPXpAsBUNuA2JQ8BILpHT+NOS1gFhAcxIMkhyzp50ICcyBAVQV6IDcMTIudPh5oWkHoIpNIBkCfCQR5DkJCBHDx85EyVJVyKU5fnIqKRPkD7QmKpTBbjFDkHNPMsT78Ze9ZtD+rJ2iSVuaiA6avW/ScUEyk4F2fObS0kJbIgmaQsPbbB0NGyv9cpwT64gzospNEUESK8i0kExK2892RxVhhidNW+Ocv7yWIgKSNrwv4CaJQhiaZsdf6fpJpmOsCSiwN2lLTnAdJwXDVAyvgMxIMpSchr4n8IU1mhEAzLUAwhEQEahQwGBYlFp9xRu2fYDpmxY1vifALiy/Ov+cLbULX15aR5+2yAxbxZGSJIhJ1DseCj9mR/l58CPpYAOUMdSt2PqyFbwv2q7FuomN7B2jWQycew/vIYHz4eQZMqCM9+CZktAhqwFYQuImdg5JUTHQDURSHDWzByCa5E6/Wzqu7DcB4NVaLRZusRY4N/gGjitt9NyLkyS32iL7FnkxBTDlvDXoC/YL71VsCZ8/DwcWuxA9YgofSi7G9QzRpyeHA7in2IUvBIDd3N5te0fHWjfWRAVsvqKxTVJfbOkMhFPAAiA1Dog/o788Z2zTybk1hz1Y04xddQeIUTime+TsUMzRvAcY42Pj7eTErZsAuYBDGT6FxaWwdnJ6JOalcsKSl1FhAhkggH2AhikG4i22Jw+W2ydPH7ZnT5+qaHV0fCbtfMja45PTAvGR52F2CKAT++bxk8ft937v99rjR+saGnh4QGeTnyeyD+wT9Oy//vobM9LZxwRI1XmjoXojIwrekeFxMDzW5ufnZCfwg9g1uwAP3AKMQv6D/QI4xRmXrbqBKX+tooYKRWNjAsooMiIpw7Bd5HyQCAqrw8mWe0iwK4p/bm80g+PlN9+0r7/5RmeeDhHpXIrdin2a017n3J+eHuuakfrRIN7WxD7iMxXI1iB1JRXYdQXs2xp4+357rx2fYZvNsqMbBzuI/cL2SmKlZD88YLJ/StYAACAASURBVN1FS7q0VICamW7Hp+i+A6LvS4YFYJDg9Mc//knb2Nhux0dow59IoockgGc7QpfA8bEK1xQeONdcE9fAPeCjxNhBU1vJ6WQ7O95154fmTnigJM+Or8+ePdP5Y4AxtlhxiFrtmR3gQoijIhiU1wLiJZWGBr+epVla7AHeD1v54qPn7X/6H/+H5Mr6+pe/+rX3wgDk+PzLrzpmPnE3ey2JWqQYvvjq62JGVodgJR+JFwP22M46CnCs3Ldzx0/cSThuzUBFJov5N6MA94AMkBBCYlE85a4Kx5TI0Z0JtF9dQeOeoht+2Wed2GQUnzA92z4A3P/zv2w3txRcin2bOVHpqiR2J2EYtKNaNtPzJ8K4HyYmse+JTwMGBHwwydSg/TBx7Zm47jpyzAcwZrBCsX4B/v6MMOH8+10hoJslpIcpViJMVMvYuJOCz9a8ptJQ5zqijSw7ie3gdV01o/RsC7SPNnh8mH1rX2TNs3URfzBgt/aGOi2L9em40kmgdseAoJT4j3iLMxW2HGshpjlzeTTk3ax0Zic9fvqoHRzsqdgluZeZSf03NhNwDWk6zhkx2dz0bNfNBnGC+IDOTa6Nz1DBoNZeJIzSVs5gVoB6zhZHBp9DkfrVy2/UkTo5DblhsS1IHgfyB7YZwobr9aw/gAFAT/ZICBZhV3N2WWNiNP6ESc+95nfDEk6iL7ZtmJM1l0gymehvK1diTte1iBrY6x//8EftB598IsIM8SexgSTrKKSw/zNAWLEnDHzLfvAs9nZ3dZp5XWVm8pfDpJvPibwXnzszNaP4eQzgmG4qOn2mJ1UkvAUgv77RuUWe5IqZONLWv2pnzIqZnm5LK2ttbGJaMnZIKEIqwS4+XFsVOM01qTOSrjgVoolNbEucSzKvyOcqBG/ui3iSM0UcSezt5w+BxfaaC3ERq+IlmOKAtNh0FYQ9T0PMR+xz2QwBzJo55tyfn/NMA5RJBzmzy8pnB9ThGvBrGSSp+LnYmcInqvOEPEadbmLKTwq45znpLFXXPmupMzMOeOg5VxQo2EcBKfEt6erF5hFraM5JxfQpYrl7xDrUiuULkOGesk9tT4p1XXk/9639WoBcwLHYMkndddhAbwtyPkJui3ypfUnZF4oakmi8K2+h3HMIQMTGfA+4NCxiCGIpfEN5ekmaxEdxBil8QBbA36Zj19raJvgIBKzzEAmSITinwofG9BRZaNA5E/UFYzI9sNb7FYO33tNe1zyXgI88b3JTzSm4uVY+hx/APkTaVHMVlFPa3/R/SoKQfVSFe4OOATIN2ttF+EwFmhpiOHfA8yrsihhQuYa6arJXC+TP/YhcMGB/3/UPxsGsFZ+ujTshTUeW/r74ogNlq/MwfscFYUuChbyqfVxy05l1yMwc/Mz792+kc7+9/UFksulpgGQXRGIH3T3C+4I/MW9urS0uLrfpyZnqLPEZTAGGZwUBha5J9hbEAgrO5AQzkJsGha3IGnPn5PvEmiF2MGuLOXxREZAMmki7Z1UoRpL1VIA/WA57OmQS8gRk4viruLR8rvxM4W9hlCvvlsQYz8syW4Z80lE3nCXpOWuQ0WwvHA+GyNqD/45ZFNqoc/5KxGZwG54RgL3mfeErKodnn3Mf5C0QCTmfBs2Nb+geblx8pNAr/7wASRSpPXfRhwiXnTTEOCVBVXr9iWvUUNN5v5KeKdw1Nl/xPoQobHlhUypmUICdsZQzz1+2oSTZDPS78JXZAJGYUd5a5EdJ61aclRjAElLexz2LvebgVaeS8z5LP7kQ4zuOHUnnz7Bo0ePDlt4OuTySVSE8Kh7uhij3nZPD8/u3AfjySYPOgvxuih/5ua7tH/2TP75NFUc65wO5iq4kFKfSDchkWKAZwwZJC/wdtCgkqHebtgNnVVzrbx6GdVrdYh5j37V2qbps5oMO7fBvB867xcA36d8dvkZT21UB5WcdRlrnpljGtQV7oLwYlqmUDKYDB0z2g3XYZvDdB7Ynt9egl4D2v8WiH3QFpMpdzuGu1vs9wL7u259ZQ7KiZ5vkqgBvAX81zMesbQ/4i758CPjSu1Wrq5OQ4NqW3xkR45SNrg0c9lRJ1sRY6/eqythp+geArypnhv9Zxz8M7xwcO0YVHQadHl5kr2sOUEduGxR4hodLz6jex4OFol9W1arB69JRYcCtr7y4oleDcmroBwPvRkYcxLNWlpnwQMEPmxtiB8LCh+HEfkcaQga0WyuD4rEWAI36X91jKod8LgZKU9onJ6VtjT41oD3PiuQBzWPYtU+fPRWABLDP2+CEcGSA9LCgjmGVq6X5ygzmGsQpIHHKn+Gqq6VhCHjFVLm6lK41QbcZoBQSDITG2XdtqhXsZ8AZLXIwmgHY3WZuFjmvA8BPJdYMcRdnKA5pgBHJWQdu1OxFPRefJ7MrvId5P9r0kGXgezgKiifcP8G4nZuTDg03pXAnsJHPtYPU2pdDxqlowCz3KckPD9pkTRmiS1VbuvJoWF8BliCR1Otip+iRAh1tpWKd8DnIs6hLJUPASMzMiFbnAKz6cv4uok4oMeK5iM0NE16thQx1PZfEj5gb9XonEgWMdNUh5E76/SaWbad/6aDMMjrMaCgW5cDW50yZ8dFrCadbxoAR18CMhHKkxVCAqX9yei6bHh23LqCLy1e3D4nfeAUoV0rYxL5HmoQOh+rgoIWSzB9wVSyga5JED56SLa6Ak9eR8BOQJKlmjQReHp/otTxbR5g+Z+wRraOYXZNiGRNsCOiU06hwpv7THQQA++40ArxnPyIZw35mf3sQ77jWla9IiACwAIQzhJoBg4AGfA7gNAym7d39dgEYOjevwXlcW7uioOUzMTlmpgI2kj0uvWKhQcWGv74uffrbdjs6IT10knfN1lBhIzNfKCaN6L1A4lSI1YyAyXZx7v0wom6qSwEB45KdcIfaBYPzbm/E9l9eXGqP1tfFlkZjl+GIfP/jFy/a82dP2+LsRJumY2pkpL3f2GhfffNt29k7aFMzc2IQImmDrWSIIokgewmm/CeffKJBt9ig3Z1dPR+SLx4DBY43b95o5gj7hP0NgEHwzABVXs+z3EEbnaGc6lgaa1sbG+3V6+9ka3hOdBnOzRK0ssfm2kfPn2kYLrYkBIHzq9u2sbXbXn37Suv8ox//SPvhqy++aO/evZWtePHiIw06ZD9QYEOiYnF+QQW8rc0P7f27tyoKsm83t/AR223twao6jUhOeO4T45NtdfWB1hEbhaQFa0lgqKR0alLDzF+8eNHJ2rCX2PfY+Xdv34qlxBqkKDLFsy25MUCZg0OKuMwvsKQFhYSjo1MP8QSomFtUp8alBnNetvGJkXZyetguLk6lb48t/MEPPm0nx7CULsW4JyGDRbq1s6N9RNLFtSKpZnDPZ8idLXTxcGYMlurM3sC4HVECYdmts05agTOKX9rZ3alipZOd8YkpabVTRNc5Lh8NYM3aSRv5iu6MSdk39O8BuiiyY+t+97OftP/87/1h+x2e5b/mP+zv+BLPthlpX3z5tePWSvx+/Zsvuk9ln/71r9GJdWxjORwPYQSUXVtZbihmqIOFr1Vo5R/4KPbVkJ3JHmFuzlSx425rhgGFatj2Y1PT7c2HrfbP/8VftzYyLuBeslzF/lIsTvIBwD6IhQJCOCfFCFJItFEcFh0CAAVkGS6voCa9RhW/Yk/0v6GES8zTuw9FeQRVS/0//Lz67yJhKIa61/qsAk+ILonB5QDZO+7A4POIGzIgHqCR1ZCt7Ib/Xov5TPxgYpKLB85HLInlDmEXGsLMdVLtQvqQTZZnnRiKc3KfpcV7WKrGRSzOBe/HfnehAKCXuSeWpeSczcx5Hgs2D/Yi5BFsAoX/xaVFnT8Xzy7bGOeW7q/jI8UmnE93bzgxdfeJYwVL2zCcnGKtGYGeMcEz8IwPBtNCJCAWZt8AzNMZRQFX3WeXGdpq3zi8P4F4g+GCfXIKg9hM7JxzJ+gG7sK487+ti8yaJofL89D3RtDIpxuiqRhMPAVo/+kPfuAuMTprr65VICZu5KZ45tgLgRZ0T0kyZVzPAoCfdcHXKK5GGuDsTLEr16GYwgvkgu71TZtFng4yztxs41AfAB4zuwaGOXtIjHvDcfgY7uPqpmJ2ZNmWVto4BZfLK8X0kkAdGZONIF+ie5SiPPvZ3ZDniqlNPjDZgthEBTgA5IqZJP2CBCVEurOL7md83wOC3cEbZvTNLaD6VbtRUMHeMZAkgIg4MOQPFQ5q2KOIHI5hOlJzsZI9P0hjq31eBgQUM6OL5S8iBkAPxaseAOUVYspOT0sGiPPtfN+ADc9bHQw1OFfyodWJa3tkNiQdi+QsvB9Fcgr/xE4URYbAfQA2xeIFarInlFdJXtMdfrkXE+rcqZrh6OmKDXAvdaMyrbF+ne0q4hLvaUar18tpi3OJcWz5wN7IxpTUE7/Yg94l+RV99wK/h7lzwGgTKKGs9GTDrBX3S+wCMYyYLR07nMVoPjuftCSeJEpKIjAFwRJPv1PsyvvztcdiMkC9dwz3fQ6/H2kQS+O5WOT5a7Y3nBEk/jK3LcBc3iu+y4WGel6K7XsJCxUS5I2DXbg732vtHNN5REnyljMLNuUiWlQPqu4ccmt063mtyI3OcwPQem0qAZGfLo3wIhzEF/t+evaxANbqmtFsi+o0scZ4lYCEn/Xs5qxFcmPJyWgWnO/77PxEA2rfvHnV3r77Tl2a8/PMBXLnKvtSa1jsYA95gsjkOHIK4H4EAk3JyykvdZ6OL9PMvqNDk9DGxzUvaZHz6EipmlZ8zrkHSE4QKE/PXJADC6HbVnk8xbyBXBT2kM8CtEeNALD7YP9Q8SI2hEHqxKORm0mhTmtRzxNiGJ1c+EoREIUZeA4GmFsSRp+78gGFARHnJkY1caAnv2qWRklHB3vFBhMDAMZjy5QPlHRXxz6vuU3BfjiXkd/xomHz7eO5N4bPQ5jBT0sPv4qR9vu9HHmKMLnvzNXsIjThgYWTVeEn6hvZc8F7dT0lNxp5HoibmmFQ+9XDdQu4V9yEnS/54JKJDCk58y0KHbSNCxl6MFRXNlMxCORVD67GD/XSTimAgUWYNCwS4N0wtGJ0dzh4BiQkRp+zrqArApIff64zdia2bQjGD0k+Q3sfH5O4e/h7sY0j/+XP/5t+UkUNpOi15CvRLwfFw3ALhQeNKojrpHJSwejbcKIJ6QoorFszCT3kKTpo/YEI9g1r0hrOJblSiyHxk26ggKs0wwpGB9oXyyBBgg+4ja6rlPVYukro92iG1e8MF1Ts2GJ7dd+vzZJKjrbBvSFcdkLVSRAWfLXHOUnzECTLygw2TxUGdPtd0aQkewr8tn92oQE5kK4CXTIfrlB5IE1fbKhWyhgWAvBaI1dWfQ0y8sp1ajJyMTgUXKfYoGC+gv+63sLEytDhOfrChhMe02/kZMoZuMqbgbV9tSqgdueYKpiLXJNBencUhMHbAXnpjBgMy0l7jIMrO8O0PPfdH/2chBhfewmNXK4qsRlvGCMcxt7BgSrF7z9stM2tzba5te2hIWrZBGSsgYQpBhSALCMxrPgP945s7q2AJnSUKbxkUCZato+ePBZwD9tVEjro1p+d6Xow3vy3Wno17MLtqwEhxcgrBomlDEYUqKrFFa14gBdJa+CEq828zk8CA61fGVgNP6171dlVjl5MEwUJZkgC3MuI1nBI7QEVoG6s31gG0cNKORNuAU1ru8+W7VCMr4dJO8DkvzN8hT0VW+IhilwDySOBuietiwmkwVtOQBQgS0rLBl6PoGQJpG8n0J4KMh0VWU7bFO0tCoWlRUgCRTLBLZpd12thmiwIe/u6jZQzluZotcirGhz5r9qnYivVxPskpGHJK0AvRucZ8jUBg+oanUi4TK4cq37XVXyziATaFNMxdrW3LZaoMdA9qmcIqwUmg5lBvfRUntHIeHVHhbUhG2cpHnyCg2jOrpNHfANgs5LnPBMlwbTonqqVHJBVhZgqMHbPvWygik4CHdwVEjstTcOLS3cJwQQs+SUKUhnQ5iKbWWoGW667gcUCEIoFw7OntZz1IhH0wOAMyaPFnPugK8n7FMaytTWR4ZhsE6OW/WAmgjRba9/dok/OMF9YW+p4um0TI6MKCMWMYyDv8bGAa77qj4CbK4HYkhCBNSk93dEB448gw23z2ElA6+ikhhWo4BP2H3uVQg6s9NsrMTtheGKHBIZcILsw1x4/ftx+57PP2vPnz3T/SBkQlKpDiC4Vkuzby3YGu3B3r3398lX78uuXbf/wqE3Pzbf1R081SJfnzAA+gFeApJcvv2kbGxtOGsdG2vERzG4HnzoPZeeNc3puBMx02IxI6NAKurW50b784isN5nz+7IlSrcOjA3eBnJ7o5wRgHz171j75+OP20UdP25PHj9rkVA1fvrltO7t77deff91evn6rdt/FpQUFvPu76Lvu6F6xxw8fPKghxjcqtqyvr7elxcW2t7vdvvrycyUHFCE+/fQHKtywhg8erKnIsLO9LVasBtdKJua4bW3tCMxHYoznDgPI0nSXlglamG8PHz5oD9aWta/29wD/N3UmVlddQIA9D6uGwFgSKdLdx+8CSNE2e9628FXvGTL2RqDNxCTdF+MC+3jcMzOAhMzJgPm/IsB2fm5Jxa+bW+Qg6Ew40pB2Lh/bQDJAkkXStbG5UZ0cJNUUIKcFDBGI52xOjt7oNc+fP2/v3r7RrIZ04xFzsEbcz+vXr90ZRSGsjbbxqfl2WVrA2CLO6sLsfPkfn3meDf7j8aPHWmOKCmJjSvN5tP2jf/Cftf/g3/t3vyc8/zf/rf/5f/mzBqAPACqNaiXYDHUGlLN/5N+c28xx0ZB1dZlUF1QbaWurq5JtmvAwJela49uZhzAyPtkublp79fZD+82XnA0ICH2Hl5MV+7DIBHUgQLKRCtDd/VP+pOc6eOEyWC2SOF1HuPtDv+9PbHQXl9cvBQC7/5qALY4f7+oP8wmiChTQ7/iiEoiuQDG8jpI8qPtIvGnAY5ArGC7zu6ueW/OTuvc3G1511Oqckx8p7dIAyWFphaTCGQujSrF3JX+JecRM1nwHM/MF5iMDcXqhWBS/c3kNQxu5uupCwb9jr4spKhYxUi/lF6/PL2SfAdySc0RGCJ+X4oQKpsy0IW6jmOu+D/tO8j99Hn7SmsT4V+Ita4IjT4G+PzID6KM7vuDnil0E2FPUG8oPmHGWbrqAkY4tAiD2A4O5rhAK+F3uJ9IYKmxFwkVDSu3XKYLTVYfdf7z+SHlIZDS4LnUP8V4XDJU90V6i0+Li+lISRHwPOa7IQgJwo1MM45P7Nxu7SU4O36pOODpomTfE8xgfbdMMlMVvNw+OhdVMZ91tddcRH5C8U3w5OTvVHsJnLiyvqtBNIdJ5IzOy8LMQds4tdYpdEEuzgEtJxTg+E7u1JCcthedzwP4DtFZRBQmGylEpdhi4d3xoWcIp+RANQMe+aAjxlDoOo1XPffIcAnMqrlJcb4kIE8cM1MEkPT87sQSg5oqcqUji4dsujLH3+P2PGOg7N6dCiWY0aa+a5S172HhOZsaq45QurrMzDWbMjBp3cKLrn8GY1RVwTQzF3KdrEaIA7ol9LKNXw1BrEGEY/+R2XHPOptnmNdem8tzk4+xPxeg8rJJ7lbSf1srEwvs2x3bRUhEpcLlziO/VeVAeafJk7IOtHdJkfr5Du6q4PgDzoLt8+DuwyNPRwuX2eZBzm7Du6Vxwx+6ZSGucA6d9JmIqJqCjepYuVgg3ljtRcVudVH23ufxGzHTtVWEQGWLZaYnfvU/lEZWnZa25Rp438lc8fxXRGex6bglI2L7MV9LvFQjHR/ueI+ll0lcAQRNU+7kp8UHJ0dh7wjU6eVNjZKyrdOkLQOSJaGZPdW3oSQ3A+9yLJUO9hgC1yuErtzTjvzqWhW3YQ8aPphDsFS25vkjC1S+HmJhH0N1Ptyd6YqmxJ5fc1Z1yzpyu1+31m2/bt99+3VZWFtvyyqK6r+XPrpgB5XyJ3E5+Q/mM33Nigo4qciDPPBpibJn50uVit01nHtsroptmp9iO4WdCGiZ2ZB/yXhT4VpaXdY7Zd/oMKSCYdyBc4PKi7R3sW5rn4EBrrYLd0rIINB44bTuiOV+w0quLhNyPHEADlyXh6Zlh+FQA/D5uKE0MyYmaUHl2xl+u01r1Odv1BOV/iPvT4W3MblQdVRSMZT4oQhbAD+nHs0osjTuUnHK+g+SsJekkTVv3I1s10LY3BhVMzDa0+6M9U3JoUXWoMxf74n3dY4dcD+dJA8LL1rIGnGcx1GuOUPxlsF2Tevv97LMT8L7ig3vS5N77d8+AzjaFlQHrH3xBjP8QMEoG3hiczyT7SjhIfxFdYcG22t086v5TocFF8ZCVw/ZXF0k9j9iVnNHvA++HOHbWxx0Bd+dm8B7aE3/0x//1bYyFAouS8NAL6sYiV3JXO740F6ul1mz4XovLsjRm2qf9qTugnTPppU2GMX3HmI8xqifjWmKRfurzolPfVTXL2en7HVUyLbh9NcUGuQDpQWFCC3NP3kFGsrTPo/NsS+nNkjRgmA4EhO4B6cgt1HGoG+E6JGMz4Q3Nwctg1FS83O5SaU+BGEkjfHAsuyLmbunW6+HKofd6/R7IUG2T6ZJQMhO2bT/PQAWBqg67tdmfn/fUywpEzfrE+fdBAA46dVL/flcVS0tLqfv2yUK/Jyrs6B1ThuQM5YDUqdFr4LulrZdUqvqsHepAtytP7U6XRldM6DWt+3tJ2SdPvCR5xGJxIArznsGLb9+9ky7y23cfNLwW+QlLxADU2gmaCd1X+ypb0ubowHCSnOYEfJLhknX9sDcXF5cEbCwtL7n1mOCVVtTSQ8ORpbWYhN8Bgplu6Xxw0c2GSkCh9iIDLGGekwTwvAi6YcwQpNZ5ru4WAdwqylkDzjrqkTzygDcMJetjjUNkJzykKKx7ChEafkMbLyxqDTU12yDBKsE8QWLa3VkT2SqCgMkJS/hoQCnM0TlJgIihfuPBLWqTg6l0cq5OhROxcEhUPHDLbHG3OifBdkDBvi+WkgaFTtqeaYaDCxMC+Ota1OJ2k+FSSBuIbl9Me1eShwycABPWo/ez6Is4Q1ks2wzLclXnUWnA6fsF8mPvzi8tixHZmp7tqdCyK7x2trwGxKb7wAw2FzW4N643jkTJRyV6w0JKvt8Hf5UsjJqRJ7YiTLQa+MtZIElS1boLmNm7Yf5nAG3YKd67Izc3bXV5qYZyugPARQMHsdgk9uTExJSeCYwbWtbxQ3w2AbtknjSLwmwOJe3Vsq2ZDiWjxOdh66cnprqWxATdWNYE1gTU56fW52fPMliT9wF4Ze04qwDCsOdINNFVj/4q7fXpriCRmJicbkfn12JDM9SOQBAGLSwQ2PkwQQH8YTtJVmR0VAUCCoYEdZJ0obg3yrDQckwwAsTWRL+xirgjTQw9Feikq17BYrWFqoB2fia7Q5cPgaSKJSoCjkl+5OOPPxZrESCZtSJo5j1hdpOMA1xwALBBdCHt7R+2Y2Y/aFgsjQQGEpBUmJ2f01oDqKOLDrhuX8gZhuHnQcpyR5X4eNYG3UhLHbDF88EGpCtpBDCLoVrFBvHgdYJ9W3+Y4YDgn3z8QvcByx2QF1vD9W7tcs0eeoV/1jB55J8kITStLihsyMnRsUAbpHE0UAt99VNr5VN8WFiYax+/eK7iAEUN9Im1B7FJSGEcnbSND5ttc2OzHR0BFo2qY4SiAPvr9ZvXbXtrs60/XGtPnz5pq6vL7eGDlbayvKS9yT5nry3Mz7ajg30lTAJYlOggi4Rmu1v46QJD6gAZEeK1vf1dAe17+0cqVsDgHx8baT/89JP25NEjAfcwkb979Vo/39rZbR99/Gn7+ptv23dv3mgGCcU0GP5zC/NtaXW1vXn7rh0en7Szy8s2OT3TwKIZUn1GB84Yieik5dpGrtrDR+vt+dNn7Ve/+mutF3aJwvPszLQKHDwohjk7CPa+Xlh6oJkJHzYsr4Q/oQjmuUW2cayBBobPzglUwyaeHB22N999p+JEgKNf/Pzn7Re/+EWfpPwb+C9A+t988ZWe3f/2v/8f3SfCvgbFAcDHZ6+tLAkqFYutvhfgHsPaa6w7KF5jwP3aSpuUPup1my4gCbDvlrkX55ft1Vt3vmjeBAxfMQx7qYDMdknyfwckT4Y0yOny87vLFoZ8/10TPQxU3f/ztwH3w9+Nv+yBie8B1+v9c0t5b8fJ3184GH5G1mIYy+a/h2sRAN6ATt9R6OSuJxQFpHaiYOSgA89Kv1Xv38k7+lmoK0CdW9a7F/P+/LwGZCPDNSGSALYq0jUUKp3o03FVsULJMFDAU+F6YqxdnFjLnPNidqGH0UeaIrIXiUc8cB7whbh1VPEP14NtoLCoz8M/BAQrkIvYyYMULZGjOyu9cBUgND/J0kTd2oakBItWwJ2HSYqUVT8bMhqTPPM9E1U8JJt4MMUBEccoUlBcUNFipn3y4oWKz4DkxI84FuVKkpNhvgka68ftnNkwAAe3V2Lhc518Thh1AO+sBUQZfmbZL46ff5ffg9U/NzUtMJ15NKOALHSQlYQotoqB0uOs7bnJBYB1zOSQ1GQRQJZW10RKoHiqTlhsou4JicZrPQtJ9lSHT+QO7w61biKTAKxYYs45O3kD+Yl06xOvS1rNcqOK+2CzLi62cfwJ5IAayKq4rmbvQCwROe/6UnEDoJL5Ij73FCmcQ5slTmcAxX3sPNfAOnI+IkXJM4Btymc/e/68PXz4UPuMYrOZ8NV5NTKiwv/e0b5sPXHB8uKyzggzAACVxWhNJzOAHh2EJeNAQQlfRseZZ2/RMQIhw6xrA22WyumA+ypUuWDnAgJ+1/vOcXqY4NKsVppV5BnlfgHu+8KU9mERdmQHBAxV1gZpqOacBOA0IOKfD+2Uckh1MdnuBQTSe94D7u/YtyKgcL0m77nApjyj7Ge6G1bLbQAAIABJREFUTtTZrBjjRl2CrLP8r+ZxGGtgPYitiGGZHRVwUEBdyfB0jNIOfO6v29IamcFIl1h1SeuQQQQjV3FnCZ+r7iGR0CCCnVe3qmXSsDd8pSsQYoO7N9j77lw149nEJOKjof3wOvYd+7JXIdnV2TAxyvMWlFPqWlOAspTUUF+/K45UoSW5p/ebcyapYIg8YyKX1k9z0QOs976789mDYcLBaAw3OW8d+sS4JedQw4Hpfn4i8ojEVlrjmqdDV+hbMe4ZUDsxMdLW1pbb9Q0d9hQKie1YT/Jq4m2KcjfqelLH15hjezOsKbJbHtU/qy58kQ19rd5TAMfuWDfb2iSy+ChJcUsWDXLSmIB+fACdupLNYlh4dbSnIExhh25U9rH2xeSE8ANidJ3fGkzNfllcWNKMPOJobAlkGUB/9p5Bf5OwPLS75jJKFs+kJ+4NaU9yJOa1sQ+ITzVbT1iH9yJ7XTMfqpPDeBa50WZ7++atfDi4wgzFgprd4D3v+Za2QXR+G9chz+YeU3hNd50NQz8ztI8BjYF0f6tbi/cXgajA6hCvO4Z9zfOwvat5fjXk2/O/LIdrzMYzt0S2jVxaiNIVjCXWM/EhOG1VLe4VJL2f+yhOe6Z8oMniLiapExccgGHYNSsyXUvBISA/sFZ6zyp2qXhbBAyuR908EOX0niZ3ytepgFzxtAqevvZ08MSuc3aHa5ziY77H7wULzpnMeiSmGPnlf/ffe4RgxybvBzqlLTPsSB0cgfEW5s8H6d9q48oNVlW3wPNuUTugdyCt07XuhDHtynS0mTqn4mNccjdekNzwcEOJNV0brzNQtam7hSv9/ejSxuCFNW/GuSeQJ0CzBpR1p3WowhAPqN/JuwyG5HbSMtVSrIVwFVSGMoC78omeBc/3u89V21aB/sVGESBYwLoLLGac622r+JKdnAJCigBFih+UG6yT7z++Jr1n+FFq38aJRFN/eH/9YfntnKivaihwqGBkWF01k6YCmXL0ft4JQuKc7KhARVUkqOphKvLDylR/Rb6fAPR5nQDLLjDqSy5xxKmY2+ENEr0qXugxZV/3Xk/NnjgGzghg/QbMyS2G68HQ3JUMBvqiZ2fWU+NzhiocDm2pEvpsWXPaMxdUbA8Tb9SGXXqNc3PdcE7ui3vQhHX9NUMrRSE9DVW93S0hbTXJlJi1RUDN9whWAYCQkViYm5IGtBycNOs9MBZHEGBXAV0NQzU7ojoSypnweFkTyZ/AAtIAq9rrKibg5HlMOHa3qrq45OGbDpSHOobWUMTRJ7jpBx5TGbcmOgE5jhV21CEyESenYoeSSHp/9UOXXbVPcDxo/1dHQa+1yz4DdA6bxYOwgpCaKab7hT2ls+6AJMm7B7SFme02924+yGCvDcGNVLFZZ5L0BOGxZTkLYl6jiVqSE3LE/fa3vVBHTh98uuI40kZvR9s4zAiAb3U3uBCT66brwc+5QIViiCiwLK29LvjOoMERHJZBNNaLvTElpoUBA56PpGgUP/hMixlQgYqvg84PD4dV7VK6sta7JoDRwBk5OQI4D980owJGuQEvviGWfSWKaH8TOGVteM8kBgRq7mq4lIMn4SDRs16qBxkRVC/OzSmBBJS3jMCJinN8zsLignS+CdIkOUGni2TIXJSQFBUACoG9GMD2YwLQAFduYCVC6XSgzBmdmZpuc9Jd7CWtpC07gSY9basbbaekQLQn9ZzsEwCnkdBYf/iwzS/MK4A9PNhTAQtWMm2lAl8Y2FQAAIU7WInYAuyFAAzkGlqT7ALMXtj5zNEA7OYaBBRfXbVvvv66vXv/Xs+VAA3QATYfA1gpTCD/NKquArR4DYJ43k205im8jOu5qSVf3SZei06qi8GQBLkjI7rOiUkkDE51PZIA0kwLmIguOFPIYx1YcySLFhcW2+nJcXv/7p3OjJ/zhBjfFF955tOz8+306ka6/JJ3GR+TPBV/AEjFtJ+abpsbG+3D+w9KWrlGXht7YokkZpKMtpVl2ndXNRgYmweAxBBYWGDSOb6+bQf77tpCy3h5ZU2zAXgWm5sfVAiA+c7g3qXF+ba0MCfAnDPLfqKI8dGL5+3sguHpsIF4/zPPVpiA7WZ7R5LNvdDuTCwzOm6pDYYDCzBhDsj5eXv84IHWjYGDAtZubtvW3n57v7nTdvcP2udfft12DwyowE6UxAbM0tm59n5rS7Z2dnGxTUzOaFAu5/LyEimFiTaG3BwgxO11W19/pLP0xeefe2ZKAXDEG6vss8nJtrO3q8Lb2PiowH86CsTsZ9Dz5pYSI36eRFygw/i41oo9SaELf0hxGF+88f69WKuRYPzZT3/a/uRP/qT97Gc/uxs+/Gv615/+6Z/J3nz97Zv2l3/1q067nWtcWFwy0FAJKkUT4iJmJ6w/WGvjo9gMEoQLS+Wk2Fn6q4lyKIQgqffwwVqbZv7KFcMzKRzOCJCC/3pxc9vefNhsv/7iG8sCjpIwZqCa47WAH/cB9jv/TrjYyddkoZLs//agMAMN37+gw/f+PnA9sdgweQmYlBgg75z38md9z3X8S8D7YdyXzxteda5v6O/8vX7A5P1rMfh2F1jT1RXjM+s+TNL4/WGBoi9S+90DWkBAUJfkUMt8cO+KAwXApCNgRIxsfDqv5Y+YixWL9IVwx4Ow5Yl5xfqns2VhuS2tLoulSNGPH6oTRhJP7sL2HAF+hF+37B/fu9YQT+y7wU/kCgBbHEP18UW3m+pZaR2KgBQgU+tX4KiKIZwNaeDTXWDgIkxvnAhnCP95cXomv/ji+UeSHluaxy4/KHCWwdfXKhwyYwfpHP5NF+T59UXb2NrUc8T3KW4YG2vzM7Oyt/gw3UO0sCv2ltQhbGPICqfMeDlBdE5a97DvrQF926YnJtvS3IK+UqSnqHt1eyOGPdeDX58FbByniHOh4jhAPw/3/BTg6bYtLy+2GYBjc7GcB5OTq6DpQoJA5gJMkosR0ZrhasBcTMnqpIWcwvPFfgOq09U2u7CgYjChNN8PyEBRG8Ce/YJPYZ1VSCiig2LVymctH+nOILrJiOkA41l3rkWM+ZpzwOcS6xF7QFbiGZBLCJRS7HWiGAsImUI5Q4YpbFkPmk5FGx66JDQHS+8/Kb/FnhYQc3ndTmDnn3ieDjJIxJrsawGuRTQwwcaD3HmtCSzuILHMhYcVe5YesaXlajUTSoz7Ih5qA0fGZsgYdf7dx9rVLSF7YFJN4vJ+ELEHIA/9iOLnApy6nLkDf/vPiF2K/0k8nn3gLuJi0xY5hkIKDHu6/bgezhsMZJ4T+4s14pwS47Py+CDNZ2NG1xRdG5aRvLiubvfap5HKCNHT8UjP0JX+dCRsKwfxkFGTgFTwmrJt4Y8lxWx7Aerc0eE81MUF8m1fJ3/YE4Cz6hCo2Q90AKswINAxwLZBdHLmdIGGDJScyMC9wX/bJxc2xV7XfqmieUnF9s+hZ6AHj5JfqOKu8jX3/RfJy3u7x7Ls84zj9LO55E+QZSt5pfiffB3uka74WDGJcLZ0YsmnXrednc32/sPb9u2337TLy9O2sooc22W7uDxTHo8DYM+LGT4JYYrOc/sg+4WxIvBBTERKyTNfnM/yzMerW93AvTAEFAzQqa8Zjs77bAPT0R5c0vPhDO7zemyEujZrtgqgqvaIOuhNMuZ92G/pDuG8qQhDLji/oLwhHXHMTJIkjfYOPscz1dyVZNKibB1dG66sGYeQdLELTcpLJF0zJ+A/OF+wPxVOyk6QZzEjizPHWSdnoBgW8F5gsIiXBu8lTzXimSJI2GGjKEayt+2jqwBWpANHS4OujeqscbdTClEuovlsBf91V1DVrPRcg5PqzCFXRmcCPkjYTk8E1J7vlED6Do9hoOi4J4L6PSE3v9OD60V0vHcPAeyNXV+pe5z1lmRaSfMktgq2wvU7cw8Jw/sjsnyWFbfsZ85P/IJVIBzvnJ56lqvlmX1eM7BYa1jyVCnYGQJ2cO0OCtuxhM0qkkbS+I/++L+9jVOP8bYRqOpKtSJJ5zGgYsCr+iB9cDkJg/w2TnYwrkCkBVebsoID/7c3tzXJ/TVOKxtJFeIC4wE0tdACZnqGvwsH9bMCm1M1CQv7fvDc32/faTB0FB4o6OoewWeni1Qa1ArYu6pEX/JJC2LfqWDDy33l4UvvGtZdaVa6/c3AWgoH1lyKnqRB+bRiiHHfTZXP8NesNYyr/K4Dw0H/SeJiG5T6WRKrLkkKE75K+gL3lVP22Vf3XwL161/3krMUDNIS4w8f6EZ3V+Pvu5DdA4V90uaP9xrdHfoxPOhdsaYq5CkC6D27rgQzedIWFxA0rPd8vg8RFeEqWlRhRM8gBqIei4Zw1eCm0fFJARcA9Ts7e21nb7/t7KKFfyh5AQAifoZkwX0jZQa31wB2lB22W4LN2IaNaYCaarL1Rl0N9fAiVzXlgGr/Sgaj2HdiwHD1sGuqQJNgwnsBlupYm52ZaosLswZYpI9/3g4OD62vf5KBqCXNVJ0iYdTpbYgcxD4vrUn066l80kLbzbXwsDtkcrjN8fERgS3RqmaQSh+Mun1WoFgFbzZ+AKGuKsOWxikCnONUAeEOD5DwILGl+4PXer26/VoaqP63u3AcVBng7hN0A4gkCFLjlUP3QGb/KU1TWDylderiQC8FNnQQaUFPUq9AsmzJMEnP/g+APzxH2qdFHxarTOwhkle3BXb2TsWqHjiRw1DLvwevEji5pdF6rtYitT0LgKDAVVIlLk7Y/qRl8247l50LSZRtlHQtNaB10EYcp1VzOpTUcD3SJvYgcbVbV3cNn4XtdxLJGptxbxYUbfG0P5JkOVDXsNJqFTSTgyCSSjta6TC1SKw8pNmDXaf1OoIMaeBROecuYetX8u3ujLG2srSkuRJiQl5ctL2dPTHs8RPsXzpPYCAdHh+p1V1a7AN5AJ4VXTIMt6NSz2DA/YMjyQShUyKphUo82KkkoGIKKDj0MCFAcZIFD8jeE/N+oto54+wJJElOOUesmwJfAfAVaE5NKXh0dwva7xNtaWFRvz87TZI7pXP0+eefi2GCXviTx48lffPtq1ftw4f3YvrznGAwcV+woCn0wchjqN7E1IxsJSA8VtTXSKs6rE3rPcLOZ7+MYwN09tDjB+sfa9MzDIua7sB8gGTJ/LC/NFh1SskB7busI/e5srQsMH4ZyZ4pnitSS9a6XVlZaiurq213Z0d2jYAYfUz2AAUM7IiAlLn5dn5z245PYSLS6spw733thcU5htHeaoj2xdWF502oS+JaSSyyP7Tqsu/R/ifRmV9gyDjB4mU7OzmuhO66ra2sStOfWQ5cP7ZqYoIBerT4H0kiRVqUFCdYq4szJTnqxoBVuLSojgk6NOaXF9v+yWE7FONwtd1eWXOYB6DCfhWOADcurs7bzOyU/AXv+WHjg/bH48eP2tH+QVuanzcD9OpK+w4gbmt3Twz6kYlJDRlGbxkgnNkfDE3U0PA2Ilb+5s6eWPjjk1PyhcyHwT9KfgG2PYDOFJI+C9qj796+0zNSl498MwOGYelNt6PDE51fzivXxj5RIWpuTlI/SvhICKamZJ81PHFsQgPLYfFTbBYIUExgnuG3L79tL1++dFeVChq37Wc//dm/FgD/T//sz2Q7//RP/9ffAqtjO4dhz+NnL+pM1ND4sZH2+NGj9mT9oQbM4oMvL8/V8YK9kS2ts25gwKw4zi0sfRj3sA0BxJAqkO8bHW9XbbS93dhqv/r8S3UuUCAayvTF5if+jv0ffr1bDR4Uue/EcXdZffITFRLc+zUngQOG4PDnicOG8eAwZk+sd//3HDPcbcH//nsZflpYW71fk5eLTn4SpkHrcg+sG4hIrHJ3vfo16mPZgC0GTJOMJQ7N7w0TtYCuWav8bmKFIejP50cKLUmh36uPrT3Xqi/O+5m7e4CzKXCrdLWZTYEN9sysKbEZ8WmAdxTb+BnDkfGz+Hj2ptcNXePpNjsDE3xC+xGQVOzAAtYDYBmcsWwQa6nPk6Qb3zfrXYXvrgjixDf5hWIz4kt13FHEryI8RQp+qWTVKJgSz7/46EX78Q9/qPkksMgFLlO8uLkRgLy3v9+2d7Zd2F1aatejN+395obsC9cWrhPzagAtLSXkGNIgRt+VRyJ/C8CIFj6gFsDUzJTslGQl8RsTE215Hn810+anZ6z5zjDcUwgzxx7UuLCoLk/smWJMzk7NwGG/Sy5udka5qgZzEnfpdzzgED+tHKiyQXWKFpGJPaOOVhEZLCXIWlh60nJNxAICRikOwJgVgcnkDYHVInvcGKjWsGCT6MQiV6hawOeYWfzySdWpof0tP9t3YrJhk3tYgomuQTPatb7YOTFZ99ohvh99f4GHFx5ueHGl/UjXFX8Z7o7cHT7+6PDYe0wArVnoFDiZZcVeevBwXYVyuhZcELLMT8658IdieupaikDCIGj+291fJqwYQ6DzuIoVxdC+UTdKT+Tr8oiKu4f2x1BDyZ1q5knF9DKglX93clIDQHwA1OY6xQof5NDDz5Ht0rw6P1MXkvvhjbwH/p7i98bGpgpIxE7ufHMXs66zpJEdo491YDggfmZgNGSZwsih2FOzRyRrqbNcxJzKX6WHHfLLQKYojHueJ9ei4knlU8rdS5aE++B9TTzzPqMQTt4UEA5gF4ILZwnbRS5uGdginNWzSV5i8iDDvI1FZa26fK2UD+4AjEVEGeY2Pe5Su6AwkCH+YV8Jkamwsgxq7+Sje41w28WeZBlSZyEXd7szus5lF6BScFDOVfgfuRVEAJ+V67a/t90+fHjXXn77ddvf327LywuNug7A/SVyVzXTgvWZxqbNzbfp6dnykc4hsUmKd2tOBvskncGRPTa50eeEZ6YOs5obB/5B/hSGtAszHkKrZwrwXozudHdhD1Tk5X6qABBynqXe7BddrCDPcKxFl9bs9KxkPdkX/E72HXs8ZBHL1dQMEeWhkRc3MdNKJB7aKomd2rN0o6hQI96yzyf2zM9iTHnpt99+K6KQsJvqFJtHbQEciLPkwKMGzVr2ieskd8NnrK2uteWVVc9aQQKvSLLGAf3aIXgPzqNi3A2YkJnqFLaCXQRbE845KB7J95fMubrRDg71XPBhwX+HxaGA9yp0VLdCFwN1aihFtqw4xddqjKLgiGLJ3y0+dGz2SPPSrYBELT42ZzMS8YMZOd5z2PjMULXUbKSEvUfcsS6f2klkeSYZOQZ4lPJb+Q9fl4H7zCTpwXsXtPrZHpEScuji6xBZsWKkkb/79/6xRmR23rwkNRwQFsO+mPYdKM8NZihgV7GpwLfDb6uCkvab+v20RyTQDEA2DGoTiAduTnB6h9E/YPzr58W66IDbsNLDsCl2uz+vAvbEWdxPMYIE0FOpUwBaWky12NJ1LK26vEeCYV3/YBhVWl3lHCQNUsNfKXDwIoFUdUBrKIK1//rKU4I/nk2KAF0hpMBFGdPha8qx5LVcJ7/TBfbds3ZFadhj4gpvD/gl2fpeklJHqK/DU1soG1n7uTZ1B4T23+yqSB3Zf8iOKkMw3BP9rJ1BZa4eY4xNApDsqWGLihKTWic7TEtkGAgeOrg+qVJQpb+AzayL94n+r31fmmDae1ota0yXVAVdNDh0jObh4XHb3tkVsxGGDl9JDsQUKVmWnmnQJyQqGVAt98I66cG4FQtd9yXMOIOc0rLpohOOAYADcASghyQFUHKEieWAjkxw39uTgSbYxxxOTlKVnJUeN+xQwAKx7Y+OldTYKZbkT12XWV0OctjH0gMXMyXD2UgcHPzaQcO64D7QAKTSDotsXAzgRbScSWIAU0uX2LqqfZukGB3lyDGOXD8txDh2DTg9q0IBTBk9Y4ZDjQq878D4uh5AHi4eQ4yztlyAz34AdQVvpYEeJ03LsVs3qxBQ7VFhxg8TcXUqlT4ceydSNn1Hj4PSTGBXe2JJF+XMq6zSMesyP8Ct67IxSrywzd4jSUjCLg8DUUl8nXVxN+QBfBb0HDMQfFAR1ueW3exSDak9lTxXPZs4Uw8yctFHQ2lYz0oIw0Cx7fGb2laYkXXHF1VhTIwW9mYlRmbU+5mp++rSa6DApfR0ReRTu/KEdRLn5lR4PD4+aNfXAAhOKsxetOwRwDDXAjsX0B5/BbMZ9pXsWIHFkmOChYje/TFyTJdqkwSIBKz/7vXrtr27247Pqsg1SJa41bm5+TY/O69zoAFJBweyFewnBaI13A3Ag6STQEPSMUreHGAybJT28PMr37fmzkyMi3UHs5zzQ+AMoArTg79JQChuwdJGYgTAen39Qfvo2XOBpRSVuaezcwJrSyaxl3gtQSADY10kjFQRP/N8Aq3dxESbm59vK2sPZLd29/b1ft5z1t4XaFQxBtgk1zI24uGcsPSwWQAVU9PMNGCwaQ2ZGyl9RySBCMylwzzu1lwVHGcE9uJ/Zydn2uI8A18vBTLBnkPiZ+3hA4HEMGBgjWJHpmcpUt62l99+K7u4Skv+6Gj7sLkpFh7DZLV/kAWi0EBCCjudoXYnp+1gf0/SJDyni0uKPzcq7iBtIxkCMaCRBqCD6UQyO9gAmPuA5cQcBGacdYom23t77WAPprgTzKvrC+2DRbQ+BYBdis2/wHyTibG2s73bxmem2sHpsfbkk0eP29U5QNqU7TpaodV1gJ2dmILNcdPeb7xrB4f7bWNrQ7bz+dOnbWvjQ/v0449lixlwyBqT7G5t77QHjx63xaWVdio9YBiqrR0eHMuubmxut4PjYzHkv3v7XsWHy2vWC2bvaJuYnNLeukHzGp3haWy8u8ekGXqKHMiZClrsSfaQClsnJ9rfFJ0Od3caUzJWlhYks8PrGPhrltak23E1/2RCZxFAJ9qnDHfmOVJYwuKxhq9efdtev35bkYTjn5/97N+SfM5Pf/rT7vv/qv/xxz//efvzP/+LDox1CNRLgfBvuhJm5xiC3Nocfm52rmPcpwjx7NkTady3W7qG3I2mvcPeK0kmzeqANFOt7BpOu7TYJmE8cz6vkO9iANh4G5+aaefXN+31+8325TffqkOQORhiMw2AogC9Yjfe6zp0XB6m313Q3slTT14xaaZnC0We6vvW8T4An9/524BwJcv3pHeG8WJA9SGRI/eZ/OK3r8XAcIrS/Pz++ySOTqzZv2evfzz82fAzh9eXIkm+ft89BwhKISXg/bCoPnxdPnd4z8PCQ+4l62bwvi/S83qeO2w023zH2vy3kl0N7VyqvXqtWRwHB/suqpXkSjo9/e9iHVfHG+B0hjRb9nFc55zB3Pgq7A8dRwAGFCot0VbkDyQxOmakE9wUPALwA87wmcS98ZN8VecAflhD1w1OvXj2vH322Wft4epaNz+DeJU4g3iXovv7Dx/EVpydn2+jU0hNnapQO5RVpAOP7gN1B/p0VJGqWgSdFbQRAPqa79Zg5c1MS0ZR3XgXbuFfX11ri7PzbeS6KW4nDt092GtHJ8cCAwTcSxIG8syJ2/8L4MS3ADZqqDvzh6pzUEWE0sBnP2lNSwqI4yxQXmfdsbs6N5RPwOC0VA5ADc+eZ6tBvfL1dN47tsZ3sQfwX+ypEIVSNOjWJfPMAAcHXZD3zxKAm5jUnewOBQfvzew1risdiBTU32980H3A+Kc4or2LfZ2ZE1NWUokFwGH/ke4gp4lsg87Y2Kg+l/Xl/ldWV1Rs7wgPFEwnIUtNmvtUe8nXBQgNoQdwnoKCOxj444JX5sw5h4l2s+2N9dP7WV19gS2FygD3Ztyb5GcNdQP3GjRT9je2V+zqgQ3rbMVAI3pYpM15yiwEgbhdV7HXn2uHcU+X57s3bxW3Zu6VyB+Tk8pB2H+AdezvMJn5bxWQ1B2y1NafPG/zS8tdx4bOuuY1Ab5a4jJAMs+Pm2V/8b48w4D70ePmOgBYsSXq8hEwZ7/kopIBYMu7UgQvopckWKqIgv78BNr8MwLwedZcAx0o8WbWwO5xEn5uBYia2zfwpwY1e/9vjMV2NeQ6gZCDAjHXGyDwLk5WA7jVTeuBv3ldl9NW99J9X9fnZQN8R5sHn2ftbv91nh0cKsCnupulBIHdvW6Hh/vSuf/21cv2/v2btrg43yYmie0hzlHEIeZ1xzPPjphurvIdKQ4IuL9SjMi9AkRjtzOclZjW8qe1VtXFIXKHCiSevdHJS1dRh/iSZ6v5gpLr7IFwkbfoorlGFeGouiiKsHd72+07DRsvspWekWRQkP1C4sVs+qy9171new8xO77PfucZSb5RcwqJx+wbepIweIM7A1TArjkBAu47+Wzkcracx3D/SO2oKI5EDzLBMy62ZS5DkaaxKTuay7WrDtbVlTV1vuArUkyM/RX2l656fATEU/njE+WeFCzonIG5730Xi2K575AKVTQl76db7NQzYfh8up4lVzuYeRjpsOAgPWBdROca7h58q5OrKgnjHvs00TIYReadZraEzmbtcZ6BZvAUgG7Zsf6PcJMBGV1zjQT0Oj9IHObzYhtv52+fo70yNak1YA3BzHyOwHzdlRh5I97U7+fPyHm3XLSloFJI0tya6jQb+Y/+8B/f+iG4Oh6wsjMkxYIeXFsdpl5bK465Ipeq5t0FoH1T1S56LyGQc4rEQqqHg69iOFdbZAyQi0RVKQqBu+QuZBgHgHaqJwLeSw89jl247IABHm2yLFx03jz81AzavH82vJxwJdMGDN0K0z3UMsQxpg7v7FBc1fHAlmzeTiNroDl2p4IqF1IPOe0mkRyq1wSs94FKi5cB6mqKKbK9yyOdW7oDmvcFg/yOnvE90L577nFY3bP2rgmAmZqBwPJC55Lw+RkNT49XyeudgkKfCPYm47dZX15HV7b6Cl4vN6TrqU4Qg/YZ3FtJqVFE/7/Y9reVQMfpyll3wL3uktJqPRmD+hJquB2RE8FBIZ+BEdvc2hJLlnZ9QAUOpFp5GNxag5xciDKYKekLAOcM9q01VeCme4lzcrXcVWszUQHsV1eW2/Lyiti1AvLOqQQtGEU4AAAgAElEQVQeizGqAKhkR8yOcVWRvzhgQCgCJSUmg3NrKRPLZoUFZaNkLfheQiWdOtdaSwVidX1qhxsbadeX5wKRYIICNOGMMhHetZMahjbu4ZEyiDA+z/yXM4dxJNgzW9zPzpIVrn4TeF2V7mM6eNiFBHjoxUnCpCaP84wN3NsRmk1xpVbcbFHX3urcjFkiQ79bbP9ufw42deZkAPh6WJwZT33l1447wVICaRdnXCTiZ3b4rl5T1CHZlM2pgN4HpkAIOWM7ZB99tC9dGOJ6xfq5trxMBv0MiwwGCUpjLgNua+idCjClOSmWP4raBeC7s8hVapIjhv7wXgQeJOicTTOpPQzO8lP9gBsVgUqyR8Ut2PclGUZSxPMnyWJtWHucIbA6wZ+GzdLHfWNJAZioKyvIlEypA2Nj4x38sjY6YpBGIDRM35FRnRHY2rDVleSPOChRQAWL5Ibkl0DUe5RCAIziMwbTiVE1qs6Urd0d7UmAS3+K26YVtBVL7fLcA4s5d6wFYDugKut/QkvlOaxHB+g8N65PZ05ALmfvpo1OoOc435ZXVtrC0qKB3FGS+/12uH+otSYRIoAQm5zAQsmIW6857ySVS+iQLi0pOAc4UZvfRWn41fB0dc+g5Q5DvwodLo5WF4QK1KXTqDkTU/p8pMPEaKqgR2CKgNaJdnt91cZHAZWn28zUhBK/BYoO0zPt6hZ5KDNoOJPYsUfr6wpSAb83Nz4okFlaoEtnSd/nOR3u76sb4Pripj1/+lxri1Yw63p0wkDVs/bk6TOx6ii2AIRidwnmKbjwlWd7coIm+rf6bLP2ZrUHSAwpglLc5HqxQZzpTz/5RMkCDED2HPuIoYjI1+ANLGcH23BUwAwFLYJZ9lPYtd5Tre3u73WasdhSBtsCRCOdowFgl3RtuJhE/wzsNzTm6TKi7f/x+rqSVWRloFdbAg0WGWy01q5uL9vW9mb75uXXWhtka0ZGb9vTR4/bb37119KAprOEggjXB8jBZzx/8XGbX1xsG1tbkh9bXn4gORzsLEWPc87R+IQY+cx7effuQ9va3lbhepzZE7SmEyPdtnY2PqtCMs/n6PBIe5PnIGYPEkj4skkkmU7FesJnnRzut3kIFcgPra4qinj13XcqBHD22LtsYmwOzxbfy77nGS4tLothS3cBBRZsppOTnba1sSlAIv6dPfoHf/AH7Ze//OW/MoAPYA9w7+C+CE1tpM0vLOqMzs4tSGoiCc4QFE6smPjs2dMnbY4CFBI56oKiGE1X2Zm6vWix1owLAvkzJMbM0qdLTlGI2peRGhhX58Ps3FLbPzltr96+b6/fbajzDOasyQd9whAmWdjYv+3HDN4PQ7UhkDwE27vvZ27WnVf1sV5yjfuAev6d90m8nVcaMOnble8D43fAkC63uieBOAg5DWL0QPbwc5NUD4H7XF8KGnfi18H7Bhy7f3/DdRtexv3rzmcqTxokivdfL1BqwOC//1yGcUU+L/eV3CR5TweKVRIuduCMzwy+ESAX285fJ6FOfpNkZm+rE7ASTqvcW/7CA/gAMZGFMhjA94mHP7zfkE8mNuC1Bg0YikqMZnKC9kKAU+TJ2AuAS8jV0WlVvsASF3BvLgWwm09wq86yjz9+0dYfPJBNAjjnM9C2DzkFu/Dm3VvticmFmTY+Nak4ZLgvPQDTMnry0SWhkZlBeWZI5VDsNQI91samJsWol9wK83HGJtqT9Udtfe1Bu72g488EMnIFgHvkW7C7nGe6XiGqCEivnD2sZvwUtoKnQe4DsO85P2aSSs9ZM2nOJVvm+VDY735mRmbKKC5VzuxYTaC5NP5P2wmyk3TtVCwr6RMAs7NzfbY6gXlSpY0dGQgToZyv8P6eXWK2qPKPYr8HoMgzNfsbqdqJbq4J38N/cC+bW5s1A8ugka9hQnISxJ58Jr6Zz2NPsrc0aL2TYRoVc3UKm0unHXMg0K6GvBRJK+Uh7vDkfdSpVTjF9AySeMyN0QSumml2rVibLQeQo/yoyCnsw35wdQ0Orq6dMAuTqTu/Mpg0BO4DsMomUEQpfCU2WOoEA0B4mE8MiZdDu+TcuDoLqvvRHV/uWuV38UGQN5AapNDmIqo7ViBdqCOl2O38LnvP3cuROzlXJ9iDR0/b2vpj56oFtsuGiCTljhHPwOi7rMmRM8ctjOfeD1hXndjRHebMgKih2NURYGlS1t620rIltU4VpwtUHx+ztI/0sDOwuVeEyLnW2he/L0Xwuy6lVxcIPDjEEIjLOsBzMB/Fz8pEF9mUTjK5us45Xdd356l4CK/P0NAXxm9mr4ZI2aMpw1mP7hrgj32D83cTwry+zFLB7r1+86q9evWyvXz5lUFZOj9vIVJBgHMRT8UXybHxXKzpbukcYyWA95Zids5NLpJZVCmQci2RzpasJkSYrqhjgFMkuwLEsefuknAHEOtoXI/c0Hk0sZ66ygoHIjQfym9bu7xy0pJvVf5WXQ7CQkrGU7OGKifzyhl/1KwUunGxiSoIQUxcVPHAhZF7xZ+yM7J95xQdRmQ3VMyYmJSvpVCmAullzZ/DHrFmKghYIjIyNvk3MfHB4YHOHDgQ3dHsbdt0s78D2vv8Ox/nDAK4g1VpsO34RFt/tK5uV83sqOKlh5JnuLOVB9g7yIfSRfzhwwd1oEPQWV6hUGeb6iJFDZcuHETqJipyGvSTJFl1T+j5lfyU8IryTy4wZkagX2fgfjDYVsC9cS1+F0JcZlB0nSmC20o9oDrBpHRR8YbUPsZdoBjiNENCpopQylsm5YPwh5rPqLzdXY+R1ZH9ZuB1Cnelh2+MjGcKedwFAPaXuoNKsnfkP/kH/6THwgcgzTBIvhugemPq52EYBMxOuWOg2ZnKR4xAr+tToHUGD2VgSmc2+gA7Bm+g0lLHoweRFcoVcJ+HzmbSFGOxN4pJT5A3MExicg7kfQJyd5U8yUj0gL0MQLXY5PMU7Jd++N2CB4FLr5PUB9KlK16tgr70uwx4vU8Gwn7PQFkdtEFlV85mAPR3sjsyTP2wVd96VZdTLKn1SDKW9c5g2zxrv7SG5BbALyPlXK5zFqky+yFVSWBQELjz8+6+75QGBtwVU0bSjmOt/e5h+7+y/4bFiwLvfytASVGhpscD2jgAGjDvk5gW0CkdRgGTvRangzkMTzTSXMk3yFvDhuo61RZ2eaWAB6kcgCEPTTUrXAyCs7N2emLwWW18YSyJ+VIDaysQkyOTTmX0yt2Hniq5AqiJCRlmACYMJs5C7YMCIL3ntR+rounWsKq631ZbUBm62mhOjkon00lgX21WolAapwBTDh5tPHsNtH5yt88XhoszAlscbcwa5lV63gRgdsh28rwXYO3JMYMfPXxXIOblsIBgCaSAZHIiAu3RSa2e3ZrnQdWVFr4F5ASurwUGo5NNxT2JBWsEwBb2ioxsnR/XVRxY8X0lSXqmDBd0MisWNOBJaS9GtkvB2GDvYRc9FBbGgj/PhRDL8cRh+dTbNigpZv+IlWstWz6TQqAH+VbwNxjKLIcpeRrbBMV5YtyThCRY45lZ829oL4YAS98p4C4hA9LNSZV05K1XDQD3cH29PYIBfHXV3oilsy+gT8UZWPgVJBi8dKFGjpFCFsEfybKcpm1ZlwzXQDDritOxYFCa1+IwWUf+zWAhghWuEVB1d2dL+vsjLc7QbGiSwEfrDwXu4S8MmNFmfu4gBObv7a2YOMvoC2oQatNA1q3tXUnIwPAV44skh31bnR4xkr1d91kkyOIaGVgKaE/SfXiw3w7291UUUNJwg4SMr4/7IACAbX8mTfARtXvPqKOALpmpNjXWBMqKsa0A1IwgM1Vq95QOpk00e83nF6YuTPsxDVkb71j1Spw5i8UUYm/IBtwiu0OxbU6BHgAv9m98PLJK9iqcQc0IuLkR6APYzvoi/8IQ7PW1lfbs6eP2eP2B2PcMkN7c2hEAjJ1hrwKS81zMLLHOLfaT318C1BgfU6D55vVrdRfA2oc1TvBDoMo+ODk/17BTigkUVZBXmZtbEBiKnvPG5ob27vIiUjFo0Z8qeTvcP5CN5r4sr7DQFufNmidZffDgYVtffyhwiOCKnyEfAfuR13O9Lrp5dgfPXfb/6qq9f/tGrHHea+3hmoB99qn0dqem2sP1h+3RQzT1zUC9kCzQicBgmEnYIApiXBMBOvbm2aMnOj8MRoyuI2vPINr9vV1p25Ng7R3sqyNjdGJU+xqN9P/7n/2fbRagiBkjY+MqWHBmv/vuTXv05HF7+vwj+TDmFsAYPz3F9owJ8GJo7Pzigoo+yD8hB0fg/h4wjsIJwwYPkPM5a1unN3pvnu1BDXfkGtnj3APJNcUfEg8K0AyVZT1XFhY0o0AdC+vrKhhQlMXuHzPokGIeSWIVRzifnBmAKj6Pa0DjWoVfJI6qY/OYwfJv37Sjo0Odc0lJjIy0n/4BGvi/+Jdq4P/8579of/4Xf94eP30u/wpDFoa/JR082NkD/uyrORnyxRqoVglTDTB/+uRJe7i22m6uGLDHcPYjdT9kOK3imrDMSm4DX49UDrIgJM50Z2AHYQzPL660rf2D9usvvmp//ZsvJc0zPc1QaLNt2UP4Q8CrdMUNWYX2swxmx47YPg+B4YBCAgDLzgRQ4WceTNrHT/dB+SFI3qUAFdv19r5nRg0LLMMCyP1cJT4rceL99x7+u4uL49/vIfEhKNz/DN/noHusQOzfzpv6T8s9DddteI33QXf59Xug/fB3nHz388ny/nnPPIshoSjvmfeVjS9t5thWPXcNqXcnJ/uYdeL3AmgOgadcR+40Ca6kZMzSUUwHsC4JgCrK8t78wSbSCRUJO/4tpuT0rOxZCpx5X16Tz89QSPYpBbJnz58pviP+BCgiZsRhiw18dt7mZ2ckVcbPuCbsJ5+HHaOtn8+ikPvuw9u2+HBFoK7yxSJXuGh2puvKPkP3OnlYnof2jYB7A7SN2HB8rN2MmoiBvB+vW11cbh89edqmJ6Zk/8gzYTwenh6ra4YuPdYJ+S8PRrS+Mn8EjM04Xoa8kAIx1wB4AsDKc4RwAHiEfyTv8HPtu0u5VvyWSDAdy9BgRJ6RBoJeIsfo4YImw0FwgWVpWRm+J7/P7BPNz4I9ahKCJWIzgDPSHCWDUmsbQEdFHg1oRtLGoAx2m04ICh7kNXwW+vSKLwTMFNg5NqYZOIvMEWkeUut5C44VuU7iIwEvEEwYQklXMtJI17faL5qnVLIfw0KDAT+uDTvqoaswZDS8UHrONS9KspXO4TRolOdKftIxLav7cFA8VU7REQQdV2P5AOI7qYQigogBHTmJzBsL0aSA0zD/YwsigzO0GSkOJi9RQNgNpHWXofKcAuSRv9je3pZ8IKxa23zn6ewxnhfXRQyTAolyIeavVJy/sLQi1n0kbrK/UvzjWTunrUGlUoPwHIoUHFMYTD7I9QEQS1IS5qvAVlfS06lou+lnIntYc8qIAUOs4Xfo7nU3CYOcPcttOMw93QwdsbQ6UEKA0n4dMum7wrVpiwJzB9LQ32f/8+yljz2QDQ1TV+sA5qCCc8/+Tf6a9+xwqcoJbZ97wD6uzoQen00Dkra5pDHE15PTltolvnjz9jsB91999YViiNnZaWEkJgHTxWBClPNN2yjJ4lThS8xjhqxXbm87DBA9KfxCNkPrU8NCQxaMTElJi5hAxtzA3FXhVAWSqaBVMqeW9L5uR0fHio1iWyw5HGkgk+dyFrSWxZTGDqcIit1njSzRajJV1h3glr1zAamLgmGx59kCyruHw09rQLt8Q3y4pGlNQEncaMLiqeZjkdum0Dn0OSJ6Sk6qj7UgblHoZYEA7zUbkcG9SMeG0V+y5ZEFF13v1jaQnEGM8DYiLGlleamG8NqWsjbYoTwz/s0eIhfCT9Gd8/79B33WkydP5GdzfjXrrvZI4u0A6cGP0n2lZ1UysYlTgt1157Jir8Tvwm3UUdITEFUk0t6DuBg2fXV21PwXyeYJz3PxJ0SckKolmRNfVZ1vmb3guZImDlNkcSxV8ksqckYW3sRQya+5z7MY9/65Bg0XWUBKDOq099eRv/9f/Fdi3PsQ+zAPA85hddCBiDV3utaiek0AF3+t4bGDgbUsgIzkAOzrgvU+Hje7MIznLs6tVpROwqGvJHtF/YtxPmL7llY8+q+e3mw9cGkr1f2mZT8DDBQE1uBTt/uVtn05++jP53NilPVVS2dQ2QlPYqoy0gW+53I7SKxbe/My3XbTD/718xA83gHUvTG/C5Z3zr5bj7wmcF+uqRgrg8Qkz2KYQHXJUQGFaQNVtdEeoa6rKlVGDtNPEOLAnQTPRrCD3gugz4PuaGoDC8xbethK5HLuV5SHwH1kb3SQB3JObqPpKgxmYovBOwTtHSDEmUvmpaqpaIdHm8ySNgbtw9L2gcJ4l04/YGZVansdWQ8jdfGKBNhGH6DY081J0M1iIqiWZnkx2jlvBG4Vc/RdDNkMprEUK74q1FU1x2nAkrJ8jecmJEkXA7OGXHlOhBnAZiJb5sSG1efMnQwDALXY6JzrFJJg1gdczrBjAX5hc3RDc0oLvTobeF+1tA7av3R9cpYMAaXi7Cou4JoYR2V4+6KTn3ECFRUaMLISm2NgpllG6GDD8gLYQpYEB8PgF947bLMUVqJl79Yy9JDVPOUWpxjvalnmASWJytDooexOWFKsBcGlCpth9Kf6XAyDyCHxVczIAPMkVySY52ZTW/PbtkCBtZLLDDKpjpcKuiODY5YImmtmqqegaiDBWyl2Lu+bBD9Je/xGX1RxK5eDklE9RxJnEiGKMPyMgEmsQLULu/jTs/QMlmkrd/JVtjOwPcanGDhWOnmlXaizX+w7VbUva0i62l9d/KDCT7DIc2PQ2zngHv3oVaDiPXgWBBQL84CGyHKcVqAMk48zahkm9jEgMMkJa3l8fNr2948E2AskJ3AiANQOceFY/64W1DDX5IQ1mA8CnrVE6eqBYcv30a7NvRFkADozRI/kfe+AIaZ70mTlpKqwl5kn2MrbGw+aDVBAVT+SW6U96GdqyTYNIlew52BQw4iKwZFz5YHaLkCmqOSCy5UAfe6L506QJVZTu23TU+PSGZ+fX+iCONZPSd21WTsw2OdmptqjRw/bD3/wg/b8+TOdHwagUpxA45c9Q0GNz430l9kSI2Je20ZUAQl7Xtbnw7u3AihglLPOU9NuJ2Uw7xHP84z1s7QSIASBLPsO9tDy0rwKisdHyCpdSyaMfcSAWWS8tHcv0eccV3GKvaFWcooRJLJX5wL5Yb6vrq0pNmD/U7Qg0acwo0HIV9ftXQH3Aqtm2VcXSpS4Hlj7a2sPVFBCXofrZy14LVrT+EbOD4x1AmpAXrounj15qmeJ9v7ZMX7lRLYt/pci5snZsUGWibE2szDfHqw/1P38P//XP2uz01NthfbnGloN2M9rl5aX2/TsnDWFxaDHj42IXc/wQAAzzvDR8alBkbCfLq4EwrMG/Pzi+qZtH7ulmWtH8gZGP3rOAPdizdBaKobpiQozJBCcOc4CLCD8KgMmv3v7RgUCtJnV3SAmpmcMEDQwX4FrWVpY0jNiP60/cJElcRtgXce4urxUp8X+7q72vICR25v2T3/5T9svf/knXVQ6/I8//4u/aD//+c/bD3/8mXRE1aFWyQ+JG4WYABQBSJPAJX5x0uZ3/ej507Ym2SoKoeft7JRCtectCAgv5pHA12IT8fwB60nwGV789Mljrenu/n6bmplvp5fX7cuXr9pf/frzNjZG2zdsnn7gVYAZ3t+sp5JjK9+hriBarJE80nP1TBG1DDvwrzUs7c+Khh0HeShqEuIhqJ91HIK+8d9DwLmLR2uR7vul4fNQ112BE9/7wL6nk9hv69jnfhx8/z2GIL6vsfe/w98NeOtwuZ8Fk70Rn5q1v3sP3gz371PPfwDU59/D55f1u/+59z8vIHQKCNmbiYEClHMNYvPdGMgfAvK2+/b9SjaLAR+Gf16LzXfxcqyG+JlNpjik9jN2zQVSA9EBQjib2O3h/eR9XVBwQst7R6rw8ePHGjLK+yPXxc/xPydHx5KIoxsLn2oSS2aBGSWVDOLYqECHz7/6ok3OTraxyTExdFln3oviKXs/JIjYVunTV9FP+0hJM37Zcc0tgMGYGZkiZ90iV8iMl7H26MF6e/xgXfEF9g3fRTGcPIAYhu/D4qSQSuynfcR7wF5n7QHukZ1TYcVAL+sBAIM/+cHHH2v+ByQEfBogPTY1XbqEBXQ9mIBx0RUqkvtyjwKrVLQ3WN1pX1d3hoF7Mzldp3DOrdy6Bs4KfFD3mTWcXcwsYLjsBD/nXkLg4TRQZCZfokCteAx/XQULSaycnaorLTJL7hZAP3pEPlPAucgiBlBE2JEmN3tnvC0uL7ZHT560pcWVtrm5oc+jw03nHZJEN4OImK5YlMRQY2Z64+MU70WWBTm/yQmRIUT4Yw2IOarrvAdIPZsprPaceZ5v4nCuIYU0dbcyCBLA8Q6ZpTppB6AS+IaB3Ug1ODeWberYpDVbr4bv9sC958qxH2QdiwFLLCF50iNkm5jNwwB6zjHdNOxDyDQjivH4Pc605h/QeVCzJOjAW11/Js17JLMk9wHYlVyqinId0Fl2P/skADO5t4hvKqIxIyfz3SYta1UESPZg7JnTjAKpB+dHJCnmNdQsDdYhMbCwjerQHz4fXZZmatHpwR7P3u+LqQb/CmMbkB8rSHCOU+/v89Qzf2NDNPepyIlDvCa2Pt8LkztEviEBK/7F7x+SVOFrgzlc2We2z5wVchmAZIgi7AO00zfamzfftS+//I3iy7nFef2epUWiDe69l/OTmIIziN12Z+VkDb8topqKlvlbkjnCHQ2kelCu18uYnguvePzh8N0UUIYEQkunQJYkpjoXGYo42nO+bNeF45TCQGRXcw5VJNbClVknB+I1pY/PfabYCDhObMbeVOFgwgOSRYCoYkvsrHJVzcmIrj1yt+5e0Ry9UkSRTHFJI4rpXj7ExbuQhCPd450b7ITPJubzcHgKqe4g0J6WYx3EKEZz9FpyPMUNxRYnr1e3fMkhh7wYtYcQc7HP+Ei6gHe2d/TsPnr+vD199qw6vk3mykwCYWkF4rOXg4USo/IzhsSzppljYSkZ4wE6m9+zn/tYycWFDEUPVhXJsv7sOB/sWfUB3F3gG/rBKDcMyQ0iNIq0mQJNSQ8X6cJzeWpGS0k4CxfT94p0WsWqkCNZeOIOY0eOoUb+8B/+kZ5ub4gGkiUBpCvItQGpJ1wPFoOl9rBiLYXRkaBN7WAFPia4523CAu/AIRibw7auqq6mMtOx4jNspcMpzfbMTaoNoeRwWGQB9lNUV/h+GdK6Vi+4wQofOGtbd6C9pDJsQHzjd9vRUg0Wux0nKgatD4J+1ike+rX+0wP5WUklhxXgyciV5nnPuC9DXhWKPqlwoaAH9vvn2AEziuzKaXRXcD8N8b/vO4Ag78mBfJQHrcadjE0B+R1k37+/7rwbKDXQ46/fTbHBBy9Fmyx3JS6q5A8Bxb6DIA7OIFeA63Kw1XrYgfamlpXmeYB8t80FQLTRjn6z97V0jAnuSKJTOSuZGIJFOzc/TYJBAYW0OE1aCkQGsiprgBFueWHQSi/1YoDc2o4C7RU0l6NKS1ENYO6Djwr8y9EbnPPauxLv10fvjzNinTWKWR4y4oGhfbEl+vmcKWsU2nCZo1DndiCZw7PNGa+ySDHrIscSg+kWv/4ceN8CvLnVy8FedCwFJkuux2ulwbMCBUuPsM5wVzSrs5WdN9SdUyI2ybT40qdT67TXR6+vAoyCCwY5SteONbIcCqssXUS6IaqYoiLKgB2klt4a7EP7Y6RwxDYokNz6jB5UGnaYbWOAgl6yYMjk5/O5dw2ULUcsQy69y5LYAsisn9FKiA0Jw0V7r3QZe3taRaCy4wkIE9D1AV45GdghBZbGxifJT3AwBAVGxmiXtY609eV6Bqtbil18sC2z/YzdzGwKFYhKx1NbpzpGlIhUgamzRxWUS1YDtkMx+Rms57kLlnTRIKJbWneLZV7dIU6+fXgyRE/dKLwv63xlqR4NrSVQqI4Yd9c4NVAABFBf7b4C07sEqU9MuWcKEJJXgp0g1gZJx4XAc4P2nhNh9h6sNorIZl/AGj8HiKBAw96qoqSCHUnPMGh2SuADLHL2rICsJCTF6LI01rVAdK5BMkBT1XbKZxbLTTaxAHsBNlUQ4RrD5sp8BG7eCTrXgtSPwQq+h+3hcYd5T+FsZXlFrHEAW32GGH/FpK9BvJwlBenjg6GFyHhdnBsIQJPy/FTnFdaxWV1XGpLFa7RGSiotT7C9taPiB3YfAMI6vbaJZh5PqaWTJGR/f0/sTJIFdFkfPVpXm+XOzraSVgAgzv13r14p+eT57GxttNvr87a0vNAePVyX/Wdfcm4ApdllFAktMzDdDtCzPzjUvn34cK29+PiJBscieyApg5lZvUcYNmrjBVydHO/kx9ibAL3npxQ2j9rl+aWk0E4Oj6TzK0mkAtU4P/sHe2K5s3Xo3FheW2sPHj6Ubu2/+Mv/rz17/Kh99uMftYerK2Lov/7utdaQVltkoRy8z9SAwta+e/WdpHooLLH/iZkmpqbb+w1kWegymDXw15q0No9Pzts5wysnJzUo8P8n7s1+NE237K4nIr6Y58ipsirrVJ0+Q5/utsHGLRkkbEvGSLbxdGEQAgkhJLe5RGK6tLDNn4AEEhIStyAhZJAwtjE2gjvjoe3uPlXnVFVW5ZwZGfM8od9ae73vE1F1jI0ERCmVkVFffN/7Pu8z7L322mtRSABkRjfbnQjXmrcK/o/9bGlvRqJhdn5ZZu+M3QePH7eXr18JnOc1MC/5DDoBOPv4gv3PYbOygoEyhenWHjx4qDEHgMh6bTcGjijMsOa2371tL775su3ubA/dS+xVf/43fkMM/P7rz/3Gb7TPPvu8/eTXfre7nqoIbiASFskEM+UAACAASURBVPGBnmVYsWYJOzmxbizfj2DC9z/9XpubzKjjwwbxmM26gJ59JkxjybydXzQ07tdWl7VXzc/NSAYEMsDrt2/a9GS+zcwttK9fvhbrHtBkbm7Bxu21P4a9GCA1IFJi+ZyJ9nXJ3jwmRDIVrr2Is12sr6lmWZTWVKAJe9tjVM49ncZvzqHEMIlLk6Pk/AoAEPDmLpChKv3/zdcYR+eFVZK/w1zMZ9+9pvy+cxh73SSGHs/P20z5/r36y0v+1cfgAX/7/5ffT9yb++/fKzFBD+T31/OLhiWfI6ZZAeqZC/m85EEB7sPM5/+HlWtGcwEaBaazhxM/GcAzUB/NbPaAABSRRuFnASoHxtolxrNmYoZpx/tIRqc6A5ijiU+4T17H79OJxVrjvBEAMT2t4iYmtUiIeZ9wl6C6UNA7v7hob969bT/96W+3s8uztrK2rKIurzF4biNTX49ZhhonJT3OXTQ3CuhxwyfA/VS7pOCKRw8ALAk7v3Jx3ZYXltrHj5+0+1tbGieB0XRyllYy46JC7eGhwdSBzWR9dT4PViKdM5yPAPbsGVz31tY9FYHPKKpKFpJcA0NwpHkolCwoBsKzhbGgYCjJkpJC4Db4bJ7hOXvGxACQ51kRWVSccYeG50GBbIUx8JwB+dgXeQ1nCHJuIlZULCtG/d6e4ixANc5jFW5KKowzoS8KUQxnb2XPRSYPti9n5jB3KQxUCh4t5qxX8huKGOkQpUvv8UcftY+ffE/FAXVY0BUso93COcgdyghTXbrEB9fXOvvWNzfll8Pjd9fAtQCnyzKqjVQTUJm6gjt5qYBMdwuY49rrO2I7I9F67vy+JCWZY4MCgGU+w9jkNe5+MBmKSwghTPlLMUVrymp6QW4ykGk5EdYx8yrPkfMN+SS+iLdEDqvYVZIbmr+QFC6GGF9rm/xrsiQwjucXQ1ixWTvN5xCDsueo4FMdIH3nD9fY4wE+Ux0rZT0agDR4RI6pzvYClrUnYSw5P19FjQK2yRGLzTTuqYXZpCBL/+6ZZV96bz2T9qqDeJDrUKZelzHmBbn2Qdq4fjfzbjxvjKnorBgy82BqnZ9hp0QwnHBFqrtdePBelfmnudt5M6qoCf4yTazC+9tbbHd3p71586p99tPfVjy8tgkxwt5q2tlKBlqxUIyqB6+vIhCqux7decuIWc6mDDzZF9PBpI5we8Cx7yVOGGR1qlCYZ12PWNcSnE++CSJUjB3d7IvWe/ecjRel4sTOLDRrlZ8F2PU6hdhlInN86dyVPNEeTF5IfqJCYUmshLwXzFQ4RGF7Zm1bSpp7pOuDvTEeBPZ2AyN011K8gxIXhdiRTgWRQRoAuX0jQgwJsubnDgZWqiHBejUjTCQJEVvzr+LP4K0uAsTI2t1XRaVT9xXdrUcH+A/al0XSzVv3NDYqSBQxxiTqYpXzjMvoeogXg61Awq68EPKpDXzLizCFRZm4lqeF9qTCdCM7BIu91mI/bmNc5KKQsD95k45EhVFmatyLHW9UYbQ6Z/Ne7gwI/ux5bbzN45s/Pi+NExpHRpJqLKiBQYr0FA+mP/xH/0y0R+qz8qZ6pCNzVQdB/t2xWq9d5Qp4nw3AIHyxAeoaU93RAdGB7aqoiuHLhHRlI+/nA7MY6EPVMuYdxWpOa1zJh7hyOVYnGR8tiLg9FxPITKqw+c3OZFCjha+q4Ewc4YmR7Lauh5HDqbT3xI7VhlN66QGxa+K7hShk/yoCDBI4Bk6VNqTlKWN3R4ZoSAyyAdfYpoIUNnwW2VDpHevGI0u+GLp90pPnp5/VYaVDa9ha2FCqCNHL5QyzZ0gRvCjlT5DiQiWdQ3U5rPS7Uj45ay3lUmrxFaMS8KTy7d8fEptBBodrNBDoYkCB9FVdDLNNEiqlhaZ2HDa3Yg65LcUGQwQdbCTWS/OmbFCRgo7vsWfSq320mB38fxa2DXdYfAaieW/GRS0xpfFnhpGrhwSGMEEwn0SWQMFyXVs2kmEu5DlWxbnXNUxhTNeI/nS1K0amJBpnTqTmtKEyxzVGeb6cDuUzEZ2wzCtXnr1G9Vw0HnHILuNSdMEGH4Guq6WMNAkMAe9Z/2bNdPr1BeI5QeXNM1c6Q+EhT8r+VAUszY3W5ui6WV6QFImfNxpxPiSQH0irc4J6teoVyOXgzxu4tdbEtff4VACQwpSLgwb9JfWgjgpv/DFm4vPDRnJ+VyWRqlkN7I4qQik4ILgmAFVtc9SxFfO5QFHmuhmj6L6bhTDqrPqZXF6WAe9QLBgr7DmIe5AgwMoQ7E9gKDlx47OYr+yRaR1MQC0m040TTA7rBC1Jtg3a+D6SiIfh2Qfe2T8cjFy3U2m1H0tehTVFkqD2vHRRlWO8OhkwhSZoQArjqgolAPeElIxladfzGTrkB50+8eXMDio2hzpvCti28ld5wmh7Ym1wPz7rxj2TYD/dV5wblqQIS4KzRGegAj8SKwA09hzAe2very6vqDOGjZQCBACmtOLVHt3cMkz6QTAwM+3/d3Oj3yMZQuafBP/4xJI6aI+P7YgG+fnDPVFIgCGO5rwMmlUAtx4srLNEBTxLByOl/YrWIgGm7k+ZHSF2m5pC3giWoPdK1gEdAnxJWgfm+fyirhsABGCTz8p+Gq8MtOL5TGRSkDmQLr6YbpEewfCV7oIUZ9yiv7S4IN1+NPFX11allc58ZTEBDmMQvrd/IDajCkYYE8rgGYB+s3308RMFUc9fPJfMAGsAk2KY3zxm2u6j58rnI5PEXPQ6P2nLS7Nta3NdUj38bJ8OArpNkPVi3qPbvEBCfN1ODi2F8OGHH7af/MqP249/+D0x748OD9qLly8V+G9ubral5SWb7yrZcUFRBUjtzdft5GivvX7+tLWrCxcOL64aLe0baxttbtZ6wGjJkmxwTcgR8cguOONk1nfavvzyy3Z5cdo++uADjd/aypKkm3j91uaWJQuqkMTZcQIb/PSkvXjxovSSDVqsr28KSOLM4m8xjATmXSo5pvCEjjBtuxS4eUaMC/Mg5oAAIjDr0ZqWud/MpB2eXLTtveP27t2OAnh+39JzJwIgAFJkxopRocAB9uArvRa2EecLzMj1DQoS+9ojuB+KO/ZDmYgByLPnWqenrtrTLz5rL58/C49B6/Gf+72/V/Hxr//6rzfY9n/n7/yf7Se/+msynfW5XHED5r4UzDBLXkIH2ewwJ4mOBRRb6TwpltPlVfvhD3+pXYoVdmg5OZkhF/uv4lC1VtNhRSfTwWF79OBBe/TofrsATDo5bFsb1hPFVHiKot/8Yvv6xev25dfftMks5yHzjy6lkoKrs47nlyJtzgO1GiuTdewVcCktyI6LRlmLyB7wc+ai2MOHdL640BxgV+yhSpL6wi/vn6QqZ4LjLO8RAWwCXPevMdDofeAf9zXET8OLQg65LQU0RLRdvJyYOePDvNEzvCM/mfivf48eNMl+d/dnef3d2LwH8fK7mT93Pz+v7ccoz20EgW53VWSMk/gGmM59Efv3Z3WAe+vfm0gQ0KcfC64lMSw/z7Xy/swVJKxYy4k1+AzJX8iPCaD3XPuEzvtiR7IgVRDmTKjirPbgYnOnY1LseAxvZ/05AHaspMcffNA+/eQTFep4D5N3bPQO2Mq++ubt2/b3/v7faweHe211fdnx8QwSP9GuvbwleZj7SmcJQLvOzmIsOh2ZlpcoxUmDpjdtQszGvUzNtIdbD9oHJS3ImCHppg53gSvkqVPau8VyZu+QVOGMCvVI/CBnQE7xbvud/HYAvzlb7t2/r5jw7Nga0QJPCxBgJ6HDnNiDLjUACnv/IGFZckRT7N9n7oA7PdN+irY7zyNfPHuuy/PGrP/IQzLm7IEUBdhzuBaujecqL58pM7t1z3oOdG1a9oTr3d3btdzo3n5pRlu6j30MmUDm9vHhoe4JTWiuRWe+mKOOW6ypb4kCfia5NLE+3cHLXKRL44PHH5rNzp47hQQkkmV0IVQeQBeXYntjE8Q2jD9F6Q0Mj+nsK9lAyZiWdKaLOp6BYAjcc4pO2Quzbu+u1X4v4zW3SI/J0WtNCOQuSVTLobqgws/JUZBUVBxSOdEZZqIA+SrKmjTFacS6WJ4jBnVmIt3uk1PJyfk5WSLE52756TlwL7zEXQYiFYV5XeQyxn//BDDfxTfmxiCJVDebsyKsW5W2oyNdJEt3bISckY5wF8b9jEz40n5U8VIUA8Jg5XgjblA+oq4An62Ol0tjv8hP+qz6PD2ryI5C4qnOqwGa6+TL4k+l7vTObNkFeCcLigAGP8XKRapgNEjh6OKNjfTnUAirzhl7j8l0o9Y9DUoYyWO6rLPwJuYJa9Emwdb5nkxg3MOKp9vkUpJd22/fts8//6kkc+hWQeGiKpdi3vtcS+HCTHbfn5n0PG/lONX1H/NnCLPCxFgrJVXDewlLKS87BlEdRvI4MyaXNWMcQhm6iJc2SqVgSTxm5rW7sePf4TEaCoIVkyVWy3P2vK4zs3J0d8ybaMJ844s5v7gEk59usPgEeD6pwytkvfIxMPYwejIaYC+cU5IulgP20rFag/xbrJJ8SzqKe7CprXNO4UlFTk0skLM55AyD94yVVRbEsh/WSuSBx4K0OkSqcBEMYhh75bmOA8jV2Scc6+Jb47Uu2dVOJirSvyENWMLcJDG+UgiGEMsfP5fay6tLyPumu8IHwqBY8hC+bFpNcRWCVWLO+CsM86XzLfBZ5rMh4DwDbmwPnXvLDrtLw2SzFBz78WVfc6c1f8rXr+ZOFBDUqRNvzupk4D3S/eaCko29dW78/j/4L4ukW/u+p0UvSVOT0kF1mZYUa9l7qxfmCELdqUQGpM2DDhtd1TSjVanQjNuHQQ9vZGb5S1986ABIfWqsGxljHo1jHSBZHy0mnko6aur7HEoHwdjCxL1bogImsI0hbFDrxCSTRVWRgdnv1goDUzFUNaCT4of/HsLx2qBzPWPFMxtxH4z3QbyB8LI7rABY9z2wruuJDEWJrkUr7Pww5btIIBOtiAkey3L1HpKH8ULquVV7zSiOM7zjMJ+6anfuKQfLuOANwOfwHa6lihMAQTODfEc3vt6V6nCoF9xi3gtCGsC0APgukBhQV+BRWmVu/x51y9CqJtFn8dAaJg22OVpRrUFJcsjBH1BKBrOlxxwWVhJjGIFsiAD3BogIbOcUZAMGwVaMVqI2OSQEjg4VJB8eoUdp0+NsDtmAA9KrBawY4JlmI3MjunXjJmjGySjnI4d2wGokdfi+NsfRkKX06ktaw+vHB5YAQDE9zDQkwRgCN0lPjd0oeuaDZM+MjBMB0aU7Gn3/qpaO+0viRh9bDqrSodFpzncdO94LDNwTTNhQsxjgVUEVIA+YWJuhAfcquswS5E/KEK2058Xg9J6VdcJcdWAxdqKQ0CQI8PxycGvQAZOa0uwfkvxxDw0IZ02+dADBMqMt1kE1Y05y5AMR4IMpHld1dwVlfHpQxK10Y3U/YEGSgGH/7A6DgCeMexiZYs5MWaubedQDLgJU2nQ7v3RhhfkacJ6x6l8bECeAfpg2nttmwqjjojTkTgEGYL7Lw8GBWgzQ+BsZlc2NDUtx4BuhDgm3JQp3quQDsJhBA/gOEGTmgsEpAHW34RlUj04j/6bNHPBCxl9oPV9ey8ck8+2Gfvg6ESXRVKwI1gDXNVeaspKoUZs95621/FWwLo1ODPZWllbEVuU9ABmRxznDBHeWguGUEnon7pbnYU8joIDBxt7NeJFQaY6oo4FrcAsrbF7YKuyQ5zDYLs4FHAASKulTROg9Qv4CFD2YP1c2/KXgoLG7vpGsCgbPrEp06O9vbbSFxdl2fHqoVvwAMCS2sKQZYwoqeHpYS9h7opOra607MbCWl+WNADD85vUrAdlIwciAtPRUNa7lh5DCKvJMjx8/ao8fPjDQTnHmCr+FxTaLUe0xrfYHAu9haBvAvJThGns0evUYAZ5fXlVSfypgFG8EnjkAPvMFUID5SXGCFIs9jDl2b2u9PX58r62uLetZMH+kFXlwaHY5oAbtwTJuvLQsBH4kGxvtyZMP2+NH99r5+Wn7/POfta+++lJA8pMnT6qjYENyNIwZ///58+cu0s2gkbzYfvKj77UPHz1Q1wYAhyYFKmE3NzajAkRX8j4rkBkwf//wuD1/+caGsjs77f7WZru/hc7vhYolJGjcKwGvC9leU5LKaew/19KxB7Rgb2YsAfnZ+6IRu394IHabGI6ab5e6JklLtal2795WzTEXIgL27x0ciM2FhwMG02eXTcD99ntLRYS5iaySjZhpm3dnFPOUPXJnF0+N6TaB9YuZ8fpGm1tYlAa/2XwYfBfYC4gAUMH8FoOPdW75r5cvnhWA70Qo8439FmPoH/74VwZAjCMqBXaug+/DBo7RJ8+fa9YZEgm2a4O/P/7RD9oJBfuTIxEXKLzSnZbCYIAg9hpJkO0fSBrn4YP77YIi/9lxu7dJN8tc293da7OLy+38urUvvn7Wnr14rW4IMcdKZ1wFjALZDazyWQUkJFGVybvjgIEUUSynfu9mv5eGaiXU7mJl3fs80Hqt81CgZbHlIpGQeDN7cw9IG5R3LB4wJnFlgs8A9znfElfefd3tONNDy3MLKSExVn4/YE4XNg+kkRQK7gL3ARsCVn/XNfXv913vffc9795H/+8+f+jfK59/93czljn7c89hugVY5/f8MxOb8tzyLDmvegAyz0nzugouYYylU4+f8zMV4aUx7yJt/gB8JoY1EG6iTGKRrBt5N1UsJZ+Lo0Mn5gXWcn7RNcXZIzACtvj0dPv4o4/a9z/9vvK8dK+IldjQt15QnI9J+D/4zX/Q3r170+aX5qugVblDzeXcT+KYzBd1blNALaYosQv5pZ5BCmCsLe3fLgbgN3Rv8167t3VP+w97pTrVyT1m5tpstfGzryEdJrk11gQxy/xCW1pZ1jlCl/nzFy8kU7C+udE+evJEPxfL+NweV4wFRWfOVIE96NRfXrTd7feSaFNcomK716jXHEWQY0n4cLQgm8a5ovEu3V9AXcd97lQXUa/kAzhDEudzDewT5D0A94yD2O+cyZLqcrwS/yRICBRp+2In1811ucvSHYrsk9wLrxcZqhj35DcGTpCewCvmvMgQzuHyvvx/roncbH7RBXJyQGRfVJwqVrXXsnMMAfjtRlJiW/fut8XllXaIxBFjzXyieInsCufMDQUnX2vic9ZOv58lz8m8vLt+sy60J1WnqEGuirFVY+Vpmyxixj2kkNLOFvCFIoG9JZCYS8eJdfqtREA8vUjMW3gJ10HMhEcQ8bUkZTjzyf8KL1CRAGYz55q6VJ1Lmbni8rTlcm/a4dl1u6huBIoqfbEi+UH2zOxJARvv5i19PuF9t/zVhsK4sZPkIIr4h2527sOsaxlLBrgv6ZN4yiTfHgkwI/lQaI6IZXR4UGQ2USr7WSSZPWctBSbZSDNcvS8MO1yROQsDcRNY5RkJA0aekMY20jg6L4t0q3043geQSgssNdmqZEXrLE6OqnFUAacMkav4MT1D0ZaO1Fkb1J4etzevX7enX33ZPv/sd7T3LCwhFRUCHWPKpRWJt7obfAa5+O8c18VQZit7GDGLmMnlu6YwsbqyE1+m8Oi1T35c3frxnBPG7FyHNcvcZl+BFAjBUASKAn7Jq322B2u8sQyMupwN0uZclT9FdQIwroO8YhFAU7zm9fJaQFI1YEHt+8jTav9JziOgv7AlEQbxF3N+pTNV8j7ues5+6njLxuu69iKLKK6qtaiCdsiBml+WZ8t8NDfX57mIiGBiJYWl2LXm5Jif+we6Lkk+3y4cGQMJkdZzgGuGHKm5BTG7KzaNw1JnoreHyv0rDlDuXgUgxacmVUbSaiwWjGobjjfGGJNnxBzhLEa2lVjFZJIQTS0Vmxze9+jcndyTHFrruGSE5V+govToM4hcmCVMwR0ia2O8jc5y/tBtDUmAcyWa/CmYiPga4F6FAfDFaRHWZESvzjcX2yFtTf36v/CHNGqRffHF1+4xIunFnvdEFWBRTtAJ+Potx4fMUKQdtyIxhUZZG1+ogfUAX5Y7GXXrR4DdbUECf1I91VMuELs+Jdev+ymwIuxYgRxDhXTUWk/QF71sga4ztHHbFMdgXpy9Y1DiipOkDAq0Z1Hbkd1tWJkYZqhnXLvxTVXwloFJbeC/oM3Jm/y4y8dxfSxIjIf33cTEG2bY78Nj0TdhrOj7sNRVye4LDj48cspU3cUHzlAM+LbcTdrCcjKl3WQwcaqCyrcSqaomSiWjkqqxH8TsM4Fxde4N51+8GKQL7/tURQ8MI9XrgJuVMPO7SkIKXBB4Ls36ciYXswfvBAfZaYtWm3oZlEQbzW1hJaERo83SxGcDc1JDW6IZQDAACeyYTzItLOdo2vjR5KYlMe1K2SwD0muj1uZeLX9jdciGHJ5645TpAGYlBJqXtSbVQmnjMDEUU9Es/Wht8qVX6wqlmfauBpq9a+DeGtcKrKqABrDVB5uGllHquGrX0ogb9dGHQL/czaMHp1AGrXMZDhXLYjigM+YGM/v9iLVcNR4Ds2ji0ZYEMFt6eRzQrPd0JDhRmdamTfLEMwnwrsOvOmiGwqAOPuYYGovFPh4KmqP2nvavGvcABGF0JEBNQOqE0PPNQZuLoqkoBwRxNdrX60PHKyOAh5PrGh9Bw042ermy7OM5pPO7PXsu7+P3NrsmraB8vh3hGdfZ1qZ9MHKNYzurQZsE3gIuYShUS2u6E7QP6E46PwgA8umpNq+2t1mB3mKKinVQ0jNouxLwFDBkmSfG28rFWd8AyLy/n2cd2GHi00o8sGIJ2CgYX1tiSu8PE7dMIuuNCdZltKxWN7esa44qfq9dSuDyRVuhLXh5UcUq/kT3FTbyFetrbl5gMwf9Ioz0qWm15b/f3pEZGLrs0gU/PGxnBHKs50htqLVzpk2mZ8VuloRVFdyTEWBKOiMDMdiLMwL5aI0nmMWQVMk740+wOs3zM+uAW51DXmMWdpxBasYe1jnA/Zz0W6fE0sZUczI33faP9tzefmymrYDL6xvpfQMQs/9JeqBYC2IVC8Sel3zB/Qf3Bebw+v29XY0XwTfFTAXwZcCseGA4S6/FMP/e955I851AHf10knKxu2nLFSv0Sskn6xtmHax22N3szwDa07Mwr1eUwEnL9QB2/qEKN5ubPBt3CaGTDiCCZI4Yoxi+7r1vF5ewyc2OZ84kMXOM4fZNayFjGGU2CHIyBIgri57HjIfkhDa3tJZgnr9+80YdAxQZ3m1vWxdTchGTtrww1X7yw4/bp598rE5BCh0UPxbnFtre7q4ALYEkMFAWl9rG5j3d31dffd3ebu+RPrS9vZ32g1/6tG2sr4pdaZNtihSAXuVJocIhgBsso9O2uDgnc1zAd0Bz1hXmw+wd80t05UwaADxAO7HF7t5euzw5affWNxTkwrBHj5pVr66ApUWBHcxzgCeCYgoptNhe3kwLvOdsA5CmmAVjS11i5W4As8dseTomXrQvv3wqTwOq/zbQRU5pru0f0G0xKz3+2TkkMEhi0Iee0/fcH+3h7B4BHQFvMBNmnEbSQGu//Cu/qnnDlwp80jM1A4ckIUAm85f9j/tk/6UIlWTPRAIDG59++r12fnKs7gftj1cXJftUbf4dW4nzHyboJ9/7uC3Oz2q9UQ5hHanQi4H04ko7PD1vT5+/aM9fvm0zJMfTFPkWdG90vfCcSGoShyW5obiQ9nSdC7fYfGWImuK0ussgOViyQ0XbyWz7lV/+5faTH/+4/St/9I+0L758qn3rr/71/7V9/vMvh2JHyC/a+Ts95wH46MzfEr32QHV/3qnjsmcjdeHuXZA6/2voJK2Oq2/Fo/V+AdH68zqa+vmd8T1Hs78xVyo2YMVqv+g6+wg979u/9u73/VgkJnds3yVyd8bh7r3k9fmdXHM+y4X/JNpOFHk+PGfmcR8/BNTvrz3rIHI3/LsH9E14ce7E/iGApUDckATC3Ge9JFYKyMEcthGfc5IAtZG14SAj5mR+fvj4w/ajH/zQUk7FjEWyjfeaJwZeXNAZ8fMvf97e72yLPEH+qmS7uikDFgbY7p+72KTxfsGP5sLrIgWgfq7kvllzJPcq9hXZx5KHxJSMxUJbnF8SA5x1htE3OQIRKcUGziAYiQBoKlSwd4i8YkBM+YMU8hgHd90RzxC7kudy5hzs7Wrv4EYvit2aWJRfVkxAjnJOZxf+cfZq4uxkZhwc7otYAsDg+TRq3lMQEJDWeRnEx4ox7J8jY8LnaH5U8YMOORWT5iE0uEM3reyMJ7I6a8tLKsbQOQAxACAMoDyFFD5HzNJTvGToPiuGZpFsANvZt3nWMNIlWQvoXvIzIt9Uh7KMGEuPWV1b09M6q+jo8hlmOSMAvJmZWeU5jLu6cwvkUk5QsdqARVSBsgeyM7f6NaJ1WXoZyo2LNcwcD3DP+YDvDvEAQBDdgsRF8gxaxIB1zgatUzfqNFG3RXkQLS8ttmXMROlGq04vnjFn8/HpWbuUbj2SFSZ7qXNR55FlHQwaO1fgS9de8ieSgJuaaVeo/heJTNKUldMm38rvKz8uprJy0VI94PuMX/8zE6Y6D434IMHYV647ZwBVuae7Lf1su/xeJAd3o0uuMD4uBSbmupNxqpOWtSpCgGWFxqLMmHM5V5pVDAnOMGBm4qdGZWI01fR+VrJ0yvWs0eAczjl85lGKBV5LjoUYH16norokITsj8+RLJcnlTozKd1SsSxcNEjXuohV56eqyvXj5vL149qx989WXInHMEScqN3aHUKAkf3Nb4icyoJHGkbwimBsyn9Psd+AhAWEN3vbGv7ylJGlKmlaSmmLyR6rQ4PbIiDbRQ/Ow5oDicMn/uCtEJKUUcFTcMpEvEtaS9NVeDFhu3X1LtxbIru5t4y7ki/JtKA8PqzIwfu4ci+mq9+RI3pqs50KGnxGkLhUqgh2VMoe6kiiqlspHQNcA3ZGi9yYmVgAAIABJREFUGwuC5VFa6gV9/KI1VHKNmjMly+jzzUCyuhQq1wwwPoL3I6nS71tYbZknG78qHKQA6MgwO0cdY5QxlzPR0DiJwcvEA0ORvMii7vwsXmU6VqoTx/ig83z/vmWZmX+ceSGoGPuZtYRZAUY5p3QGVRGB80RYQHWOcv3kVnQLEyuTA3E2Jl+iU5p4H5N0/oZ4FWPgxDRenyPGbHLrRPkPklQUtK0Qcy32/tQf+WN/+sbBWV1rZ7TqKk5Gw3/bw6eQ/cKQh8PmlpSNA6dsuhH114AHBAeUKiC/b4cx+dpvHgaqqg1VGUzlwewFTsuwTDvWvVixTMaStHCaNX52SdwE9XXSZCZCJlGSDsvijNpNHokwEQ2sMbFlnFjMBBtydaYPBZpndvWTcwzgPK63uge6ZOFuUpDgVM+vTvXA2VlQ3w7m+3SgQ3S7paNr69rCHHz5mSQXCmjvv11sqauv14T3OyYpXjyj2U4O8aEJYkgw/Ls2pJ2SZrPnaIH02gDcpmKQztU1G+Gl0lZ/l8GsNMrPnVRapz6VPMskAAZKzkKmTq7MA4ZHRS4yKtYHjIFINjIPUDQNaY0iYAiTnwBcYGux+639Kv2mNi/ndBcENO5dwkpArfYYsSRqzuWA7lqSYyAroK7GUN0Dal0u4L4KR95US5Yp61vj7AKUTUuqDan0RGE3ywSmXN7dgaKLHa5XBk51sKSFT/NBF9CB6nnGVZubIANT6y6ml9Y19+YfwJlr7gM4J1qeW5nr+ru2jvy+ZzuIpucS+9DC3EKxAUlUbrQJ27zaTPmA0RyssJqQdFByo2t3oD5siymElImRDsnOUCqs/369C7AuiYQE4X2A3ifNYdwwHAkotVeVgY6KJIPGru82sgYj4FEtZyqx0yEAwEzw6ucabfccbEks/TkJ/BzU+hk4mJHWe41/NP3cBrfQbqZgb13qIGO/dvDq4JG15uTpQjqiBFcJLjz+Y4FN7XIlY6EWYxWPFBZblgVGVuUuOp5TwCIx1QZpRu8QGlTwr4NS/go8excDXBAqbbuSaCKogyWGcS2v4X7QX2Vu6Fxo02rLFkC6ZC1y/qjLY9b7v1hHzOmbGwGaMJ123m7LSA0W+MrqSruemm77J+ftECC59O8BldFC54/8MMoTA7POi+vL8m1xccHBOoE8QJm1FdVuKMaaC8rMK80z1kKNlVny8215kWQXuapLAXOwk5WgnQY8PZa0DYEoiSeJIOt9DkPVhfm2pAK3jXYBOAA95hbnFRSZHWMteX6HQiQAKNcMQ01toDD0dN9uf2cOYBxI8R0QwIVbm0fxs63NTWmUEzCxlti7kZchuGSsYBIip0OSyj0RMPF+JAZcFNf0fmdXDD725739vZJTmNV10+aKHjAACcZKabFdX9tojx7cF1hP8QMwxqxKJysnJ0ft3c67dn1z2VbXVwQYsK8A4Gysb2jPgh3N/AEkRX9eRoQ8l5umsdnagJmBXvyy5hiFCtYJsjlff/20bWP0dGkvAOYUz3lhbrZ978n99mu/8ksyKIXlgpQUc5NnzD3AqkZ6AIbT/MKSCmyM3QvY9kcwTael5/5rv/aTtrAAS/yirawuaw4jEaHWe/aXq2t3Lezvt5PTI72Ga6EoxecyHswpkj+eFeDH7v5ue/32rYpaaOpfn563X3ryidaKgY2ltv1+W+MKeECIKXDgBNNnjzF/MPlD4h8QhvshQGZQV5ZhsqzKdwBwB3DrycdPJMnz8uWL9rMvv2xfPXsm0+jFRQo4S+3w8KQdHJ6012+322RusV0AqEzmNS6SwaOj7qZ0gIvZSTcHCdOL5891NnjDvZHWvlhvFfOyVyN1x0kLw19FYkzQDw60vinOMRfMXPX5eKa4wWfqxsaauouwuaYgBnCvv8MMqjhTCReFlNPT9oNf+r7W4sXpifbI2Qnr5UqMrZnZhXZ6edXevN9rXz97qf0G4Ig1p+SwCqzM03xZCs37dNjwPpNHQ1vOAq6f589cZT0LGIoEUAGojOd//V/+533wqe+/+Orr9tXTb9pnP/ui/cPf+h3tr7y/CnhlOpkz0ACLGdppSXeIMSZlSUZ7fsvdD8359q2LUXw6+s30/7+PM/Lzu8D9d8XneW323v7fd0HzPlYf72OUK70Vudc8668lv5/3/fb9jT/pX3s3R/iu9wmA730uEggVXVVMFwC/v8db95uet85kUWSEItOoCD2QgMYORo8ra94Ae+bBQGIZ8kLL7hgIGPMO/k33KmcM2ufE3BS6OLO/9+Tjtrm+of2Z17Ee2W9UDJ+aUjH3zds3Yly7Td+sYBeWTESwB00Z2in/MBDnThNfD0Am+wT7cWSk0pHDa1OEICnnXOBrkF0ocArg9/zipl1d+BxnsBgLmK/sSfJM4Uy65lxdEljM/orMJ/uGut2ICy4sC0sRWlq6iuOr6wfZl+NjgUFilDIW8VHivvHEGYgRVwJseY94ffF57L8np8dlLgwb3fIRXPMypAVJEjk25HnyHom7lYfpmnp/MRcpNI7FUrXsnedC8jXGcGF+TkQgOhM4M7lvgMp4ekkalL2Ybo8Ty2QCysXvy/GJzWoVm+OLV8acWgM3npcGWWxCCh4CFDEUEmZmtOcvryGTZ9nBlTVYnovt/BTvgEsV7ZO13903+oJX1l3mc8YxP9c+EUnGYhKrGFYFFzop6ajApJ4COEUZYp10zThXu24nZ3R2WN5IAHVrAouI89eWliWXY+B+RkUgisF0ub3f3a2OgoW2de9ee/j4kQgPQ1dFAVIB14e9utaQujr1vItYIwA0eYcL37rn6kyJBIfm89y8ikPsC4yBiEzV8R7QUuuUTumSqIoigoBIEdNsVCzyW0nYRD425C/lO5ULK+9EBiSSqaZB6Ro1l8vUXaArZ/rQRe4u5TDE8xnaS+jWqO4E7YUFBodkGBzMuYQLmfoccrnqgFJsXexyF9pNpnOe7OKo/BxvmjtJAMcFPKbTjE5Jd50Q87OfQarxnkssdqwu0KsrOpdcOKAL8MWL5+35N9+0169eaO/ESy6s6oH/KRzUZDFxnWq/HshjpWlPF6r9Abk27m9G65MYhnyXazWO6O4f/77l+VjfyGW5U9rdS8TuknMSjmICZnAsoSkqepg8bALuWBiRHIo8Ls3GzxzRnNOYjMbDkaHiWpm7ll21hBukkj5vV4dudR6ry+csuAJkHgPkIodOm+XPeyFVCrYkjIbZVl2B+HohC+burbHjIhhQOhlTODKuMfZ09Ex6nUHa18ciYrpLnPOX/G4xwX1mxYC4NzeOZ0O0f8fik+do5HoLD+tkGrOGsqeNZ3hUQwxmBTMJadc69N4rEh+TZ+T+NJZ+Mxf+okZSsfaIPfiZsQdasslnvYsyJtzGyzA4b2IQ5lk8P3qpnsREdJBzrivnW0ECd7GKgSF5pjDnWCKFPXIgEdf29wZ8TYSaP/Nn/40bB2r+MwDAJb/glqaCg4vgrkM1mtdhkA5GGWP7RQwfmEDj9zHaKz2n2Vo0sqrmCgyo6k+181G5sz7aOHg52APwZ0KOB53BmpCOBaap0hug3QvShyYHnZOCVOf4uQ1nDW4RUPjLC0TVmlpoQ8tNNLYCNJtT7MRiiGAr2B1GvPv3UHSK6ayDhO8Ksu8G+f1zyyQVUB4k804Un8Rg2Lnr/2tceQrpAhh+LwzqFHnGYsFAeR9aq0d9Na+Xaq8u1D8gZR+UGPz3+Oo/BUk2boMZmvvLYRaAPlIkVK21ERbQGJCegBJWm7TrFfxpVFy5rUqlg+Da1GKeovYhB8f8SXGGoAXWotzQpYVXbXEYy0rH2VqIAAoBPbNxZlPUsxtcpH2g8SHpYlHBTIUrF5ECdlp7nSAFjTkfxhzSlgjw4eRNiGDZMiMGs8NgdlVIc76ecViDks4pzbIwSjS/S1PU7WhueYw2d4xRsoZYpwYhRqDe89/BlwuBo6cEQeO0QH0fdnldigvDHNWvei2lAGgpmphF1eemg6AO5VTQB4PTCrhJnlLV5rJijqZAhpbwYhSh4yk9Tg7jeu9bld5KuBSopPDVSXb1Sy4getrJe9ZM1kMOqiSeShDozMiBruLAVAWZbj3T3qIuvzzX1DyLcR09+3RAqMpMkcoAq5gbxeRPQuK5mAKY1wz/HtYAwJxYrrDsLuUcz3WY3Ya80E07L6YDwZPXg3VPASnFNkXbfG9vYEOzURP0sZeK5VtAptYJQRxt8iRNmltItFhqAwBaGp7XtOZ6PMTU0aIyaI95K9ISgLGw2QRol1YsgT/Xc29rS/IsBAEAiOiaUzCDIbZ1z/+P9YYkyNt3bwVew1aF2QxTHXCfswKN+qsbzCEBkt2xBcC7gt7h7ERgAQZqz5890/4AEMga2z06bq/e7bS3799bemfaSSmMNwcNLn6ozb861VgvQ6eLxoCxQPd/0bJXZVLH9yTvu/t7AvgAbwWOww6eSvHQRSwBeMiByVCNdlhrmHMN87O0e0+X1itGTyTIZtljjEoLLVo6rIeF5aW2vLoq8MDriyRrQeAezHnY61wL8wWmwqWAlEUz8Jk/52cKbDCJpSNJrbuVHPEcATho2X7+/EV79uyZfmdjc1NBr4ztpqYabDG1L+q9KErY98A67dNKTN3C6bODNko0d3ktSQhAzf179/xZx8cFEGOWR+HPRY7d9++1PwO0S+rh5rrtHey16+kbFVcItJmTNs4FuAd4QX4JzfNFzXfkdARMz2HgeKoiCElRiibMRaR6Xr56qeCUa2SNwr5nbakosLHaPni43p58+KBdndsM9clHj9v+jgM+ay03sdth1q+sblRH2bWY66cn50rIYeT94AefCsAErKJwRewGS/348KQdnRwP2qOSLjg6EBtf4CotqZNJ21hfKxIDbPZDPbtXb161L795Kkk49rOVucX2+N4jEx7m53Q2n56dCOAQSw5vkvm5diFphqN2eHykeExdkEgdqP3fgD7sf5hZsByRXzo6PJY5L+uTIgXz/fTyop1g3Dw7JxYLzSoHR8ft7budtr170GYmC+3kFA3J1o5Paa2m446489LXh1b/9LT2CcnnnZ524FrYUu6SELBZ8gVu652zZFV1KjBHiR9idm+5gkpwrm1Qn64wM6oM3E+KXSSAE2bQBIYj7L5rgVUYCi9ScJF5m5lYzDcMmK+nZtrS6lp79Wa7/c7nP1OngfbUIpeERBH/+CR9Obfy/4dOvzJBlOwEzNLTU42P90mSqIo9Yko+Pd3+q//iP7sThd7+52ef/7z9N//dX2l/9+//5sCWDgBKwhMwJudkztJ0nvWJ3z8OuO9B8XxvMD+t3yPw28eoGYu7sXfyghAJcn25nn/sTf8T/M8e2Avw1QN3t+MkJxH9NX7XR9zNKXqwux+fvNf4GfEBGAGA/vPUnt/p/Cd/0dhVnHQXjHS8b7ZyXm+gxRItfEkXWqDFKKmpiLCKTpHRALBJoaeX7qmIV3slRWrAaZ85K+3hvfsCWokt1UUEEICnztlZe/XmtQrn5Ao6wzDHqzb7zIfEReSE7F02ksXzCcBvYkkaSdGx7hfFCidsybzlbGdP4Rxiv+AcyRjy7wAnMDWvbzi3MGW3DA1jSmylrh1k7y5I9N+3d9tvdRZ++OFjnaH8P96Hs4vw6OIMjyA6fvEVcMy+tro2nHWSZai8jX5P5bglfSOdcOIRsdItgQKpgPFeXFpwV9zxUZl8Wh/eBQ77XTgngBTAHupOPMaX16jou7Cg++H/BxhJp7JyHzotilXp4knlBcrXp9s5Uno3+OIc6BlyZqgTAZPHKnRrHl258MHPFJeurra5yZxAv8S0jmcvRPwRWSU+eEPnBHszQC5nhfdw9lu6OtfWNyzpMJm0zXtbbWlxpbSezwXWmnvSg1LGThJ78/e31krXMX1rb0oXTDHuT44ONZ8gWBwfHigOgsxAzAZhhGcpbWyKoJyxJ0d6pvzcHdfkmeTes+0GL4YzOtjsLUI3CgV5OpFfv3ur++VaYJI++eQT+fFwTih2xIehsBSBizV+I5Dvdc9zUI5eMhNhMKdgY9JlSZoUyAiYyNyJ15aLac5XlDMN8sXO9VPgGArP4DhT7qgI8qD7o5tSMm9mVidXSx7GteccVAdlnXG8v4hQVUyhyKPXVV7OZwR4j/+YinzE+82g//j8TXRyl4fJGbk3xovPoUjvToZxz2fuytvryJ1D6TLhdy2veqJ1IGmp+ryQsbTPshfpmTURYZTnzSBhBZv4sJ2eHbUliC2LFNim2rt3b9vXT5+2nffv5XuAVGh8AwTpDPgJeawJRCos1R455vpmOyv/k+EpRRWKngaIRbYsmVd1u0zcNc0X65L7GQoSyGeqm7v88koKzJ0/ZrNnD2Ju+v7HPDvdU6Psy0gQ5LPYT9QxU8xs7lEFwAJ41alZADNxt6R/CmvkPnh/9hv2DXKgzMcUeo2xTHxeqvhjWdyYnHpMp9rFOb6Hp6VQMiocpCsl9+H9JEWL8ZzNfFbcUh3okZfKe4TJrjXAGNV+5nipOl1KNid7Wa4vMUNwqTww408j4XbEO1yYcRzgFWmVlVHue8RSWVuWhx47KvAgtASc3qMKmS7yVNxQ2vvJpS2dlwIEGEePVRsnGZsBgn16rtho1nOQc8i5ss/BPvbgPjjTyJPSoRate+8zfq/hs9PhUKQacigIaipaq5t1pk39q//6v3VjOYABevImNjCpRyA129sQIBdAHXZ5ZG/CUB+0rFVFAjQ34z2vl4RFEocAt/VQXd3wgNrxeNRUGgLDgaEd6n9CVBtrCrTpdg8BHgXcGyxzy7wGvdiMMSNg0sX4yGxcV1/EVI00Th5yzEqzYd9he2hiDqC8D2dfm39skHyUVaiyoB7CCGh3oGcVTfqgug/ksymNn+LP7L/6f+XSIkUUWZYSJ0peMsgZBfS5myD012DZLX+Kk42ifg+SQV6YBo4N14dxM1QFxRIBrHZyqNYkzYMyla0WcbVelkah24/4U6Y5p2fSFQYYYIMEwIvrO8HHYG5bHQYJxnXgFoObDUCFp6p0+1CxBiPzF+aatyJMLLsOgJpbnmOAb+NzHscqBrrdGAwFEGsEcv+AEBhrkPADJLDBEjhRiZOUAyxcaeCXA3Z9Xg6FmGC5U8EBf5K3BCcxxhWAW2slLudOTqbLxBKAtQyaBxAxgHyZAA0B6ejHMM4/Vz0ZNRjTAK4weSJ7lXkzsNXT4VNmSTwLbZZVrBnYgKWF5wBxrMyKQZICWLnCyxylwBW343ncUtjIszfLJK7k3ge8UXeFou53o8cZNpWCtUpIeRZmH7t12AedR2UATgapsop4KBqVZJU6TDS/xkJCACKGEfA6czpjPTAMKuC3ebaLprA5bSDUdyr17XRec1ybmAzFSM/8NxB6KOYzwJQCdObDnCjd5cXhZT4y2XsjFzT73EmArvTCIqCcNTedTLqUfHVt/XYpdjJXLs8RLZfvBaCW/C8ah66Lqj7AXN2XsVsZTwXwhXnHwDMGsIRJNNDnJkl5v7sjo02CUK4H4H4FlvzMRG3zsO9gGjMeq8urbZGWuWKSwzQD+CRgtIyQAzNA36WFxXafAsDqWjsro1mxMijEzUwEFhwVcw4gd2kJcB0gwVqhBIsb64DjcwIyqcIfHuyLycfzA1QAeG7XM21xaUW66EmG2Q/3D/el10sgyP2qOIWer9ZhgBEHwTKYau7Y4ZnzXpyB7C0ykt0H6D1pUzfXbWVxod2/f6998OCeJFNg3DM/kEihsEkwQpDKOHKemlF74XbThpnocdvf3dXzZo/jzEIijOLHysqajOJ0X+jIyhzagPLu7r4M+mA985wN7hPMm+mIQS+FKRKK3/rt35bJLMD5j3/5l9uHH36k+0eyRYw9tGmXltqjDz4Qm4bPkhluQ6pmVeAGDLawPTR3ZqbF7t7b2dXYAKZTlGG/RC/26AI2t6VpSJ7Zt3kftWrinXFhA1lm69AaezPV9nd3yAIU+wDCwCRi/AEgnj79SiA174E8wu7evg2+5mc1jycTNGlXVUzhOSAX9P7tO40N84QCwMnJWVtYWG6r6xtizZMsw+inoEVHApIQq6uAHJN2eWN9e0ATgFOSQUplXBN7Au+HXE/MoDHZRRN3k2LL/IKeKW2ePK9Xb1+3g6Ojdv/RQ7ExV+eW2+byuiUEyvMDg7zj48O2uLKsn6E9ChMQeRsXXyZtcTLbVpfoFsCUGBbbjJ4l8RvzRdr7E+avY0viAhs3u/BEki/ZDAyMeZ9pt0GzFsWynJkWi+yzz37aLvAJOLpohydX7ejkrM3OLaGD1d5s7+j36Sh4v7fd5hfoIiJGgLHY2vrGRnv8+Pvt5avttrN70KZmFoCn2sX1jLoF6AIF4Jb0krwmZtrp0VGbnbpsU+cYGNP1wrpb1f4l03c07tkX6WzTpjnfpmcX2zR/w5S8uWwP729pf2DPsDKBo5JrgV2tPXz8Yfv62fP2m//ot9rMLPMc80UXSc3mKpKFCAPeS5WgVWYnxtRNU1GDdShjN0C36qph/++BAoEHMqNz+/l/9O//e+3HP/rhrTj0F/3jt37np+2//e//SvvZz3/e1pZXVPBhHlJQI7aTAbvkC5zoy4MDEJf4TyQG5wwmQSTSrI7NnkjTnc/u9OJszfk6Xt1dAO0uMB42Ww+A6xiquHsgLPS+VJ2ZbQ+k98WEuwD73Tg+nxHAezz3u4TjOwb57vsmTs8Z3l/v7Xvtu25vs+J5j7SP5yNzvQHuxSyteKi/LAMBlRtVN2nipBCsikhfc9Jml2ZkOqaQxncZqUbaxIAx5yzdckeK29h/AQglXTM13VaXl7Ue2Yt4nWRUkAu4uhTjnvPbZ5m11MPqzPW7kO6YNIDjEAtVOz2fS+GNvVi66/VarVAV9GwCSbGdc1Da9ZdXdaY4R4CxPT+/1C7OzejkZ+eX5zonRGoTWE1rvYF79j06BdnPiTdTCEEO7OrC7EoK95bJmWj/54+7atTWPHQDQaLiPdIFxrnN+Mi49fJSsjQ8h7W1FY0Be6zzXMuF5FlKqq2ef+6ZeIM4IyAa48t7qaBfjPUA9ZbDsIROwFM9U+nSLzSUza5lqOvYi5iMMzmMe5jSxCAqTDZ3hebaiAH4w17I716cUeidFnMfTW93VVT+KH+Q0qi/Kv8n9iU6kBQ5NM2nBZ1Vk7a47E4KSSNcGowNcB9gK+MSADpdGGPX7bje7q6vUQTBppDEVPIvOjttB/u7IovA0PUeb08Jzh5yBmIDzmRpZs9Y9z7SrQJRpyft+sLFzAHwpbPx7LTtHx5KiikEya37xIFI/mF2jz+bAeQBlBz265HtzTkSCUTiDWKc7D/upvc5LxwGLABAvPIodjlhOuWTUtz3oQjImDJnYbni3ybgGCC4jOFtNmxsgPlKUQ0TSZtJwoqtDht5bBi45Gd5RiZ7jh3DJp8Z2TGwZ2A9GFAMWRXzIUupTnWvNYgTetYC/Ov88sasfc6ePu4SQamC/ER7WXWhGaAlrofQBx6A1Ni0CCI28IWYQ74wylX3BVmdksLELHlr9jHeEeQcBu7xzpmfm2lLy3RAYsB81L755puSCTkuSWJ7VhljMG4n5YQi/4EjyCgWHwTJwdh82+x2d7G4i8mSQ5YtdGEsck3pjic0EfBezHt3AJmw4Bw9ErzGOxxruxica+N7nREDvmNGf+ZgMCe9rpj08tNIYUhFx/gBWIveaiAuxmgNqesZ3yQXHZlfFHK1zwuzsYQvwK5IkuQyRUJjfYYo4oKPVz+ynPKhkpRXULP4OJj85flUIVxhjFKPKDIg85kv+R3EI7FiFD+bHpu0DGzW2vjenTJKFe2N2/rZB8TmOqJUknsIQTj/VsxZigvD3OzUt7u7dOdWFbREEKSzIgoBQ3dF8JcU4NwJM+B84GS1l2gPGOJe36c7W0r2fMBQR+WBEDlVzBsKN8Z5oiQQpYF0dxhvc7yQe8xc0v8bzLddXOMeXeQfsbWpP/uv/ZsC7lPJSPUtbxR2n7Sj4sZcGvB5bQ6ctL44yI2Tddo4/G8fdhkIR9Rd01iBidWu2jE3erBerSB3JH00CFordbipGgaD1gD5GOC6muNA1yAYmzcLAwMj/10O6QVYERDkwFIrWdpGWEQdu4VrFBjXuYAr6K0L0EOqalnAemm6lW6b2eDeqHMfwqEKzPN7+dAfxqOLfl2kSrtpkpWaHAHHh9ffNssNaG/QP4zskQVtgN2a5UNB4Y7+fT8PPL66oGG8e0Dej8rgpH4v2pZpIKxrGJnRo3GItMSjhSeGmo1fSfABEAEndMhRcaW1HvbIcBhYi5prY9xvacUPGr4G/dWeVNVYNqw4oXtNjO71Nvco7cpBb9/MX4HLMYGp6rnbedwaM957GXsMc9WvUWsiJlfoV8KEqI0dAJd7jraWDSDdRt5vtrqGMizRwR7zr6Gjospxw5r1ATOIT9UzjzZnOmcI+gDfYozIQZbky59fhYGw7W/5aJgLPTPFH4AJV1qlE16VUW/41lTOHFLgVIcumyIJQdYth0MYuZmnaoVUa+zE82WQ/hoD0CSFkQMQ06vmpoMHb94p3uVAF0MEQ90YBpdBWBJosb4rkeX3rZPnQ0wmLXV/ZtWYiZGCYN+GpwCkOo/8/BwUjsWWkgIriSgOfBsLeb9Npblfh8M+dEMrpUFIXaPYbdaWdcLbFzotiZDqPfdHhVndLADA6HarIwQwCHZdMfU19xzISHuvemfc4pnCmbUKue4A/PGJICAC7KJtcjSjvWykRxisLi3MtRUxQyYC3kftRphzV2bynvPHewGMo+h/ws6SPEu12zLWMIphJwEQMe7RqYVBBYiWgDgAldbAtA0/5YdwfKz7Bajd3NpQG76M0g4OBRSzR5E4Y17GWqagZAPsk3ZxZSM4tORJtlnvGMYKXCcBQfv7Cl1bNGQxslPZV/csI9cHjwReojl6eXHVjk9pb0WP/0IMOIBknm/kL8ScT9BlAAAgAElEQVRMEFrl4iqAAozi+dmZdnS4r2ScfefJk4+V0JNIv3z1SkC0OgoW5tuyxg6W0mxbmptV4otJFeaX2muuLF9ASydALwwRpFzQhC8SlJIUGz6ZuRDQQwXT0iFNKyR3zDgDWsNEEKMa0J6EGXCB7jgBeT7nYc69efNaY4xG+gePHuk+ZRZ+fmbdw8lECRsFGqQBGC/kBxhr7lPXX9qV6fojmc0+Q4JB+zv7JkXVo7Pj9nr7je4fQB2PAsZ1fWNd8405wnNh/orxVybJBOjHBwcy1SWwt2GoE0/2B8xt6VKRuevNtZ4NzxOwxkxvZFVa21hbaw/v31PhgvOHOcQ4kICRGLEK9/cx+jsu0NOGY8wLpHhm56bbqtr8L9rxGfrJFIYW2pG04JGWghF5qcIFXUkPHz5UAePo4LB99PixwHs6EHZ2d8TIojOCfVK6qQWOrS4stoWZ2bawhLEhshSs80u9FuaemJVik54LIACYRwqHYhGsfuYVQfrczKQdHx4JfLj/4IEAEubN8Vkx3C+RUZq0KUCwOTocJh7X6Wl1aMyKAeovdPhZUqx9JG32Dw7b2+39NjO72M7Rnp+Za8cn5+3l67ftHfJJ15ftegpm11GbTG7a2upCW11bEFPt009/0l6+fN9+8x8Cki8JvL+6oSOHCqQTN6Sc7AWDwfVlm5+5blcCUFCJpXDB/sA+To/ETZtRbElCDON+zsD97EKB+pft4b17AmPY4yYTA+9KzKan29Hxadu6/6A9/eZ5+9kXX8qc9/KK93Ecwxd+L+kYCINXYGWdX44RXRAR6FdEloCVvIeMCCUPctXOTqyjzDqBXPCH/9C/2P7dP//nu4j1n+zbn372efuf/tpfb7/9+eeOyUoLl3b6EHQsB+Y/rImREWlgV/EBjD1iAKR4xJgzY0xG4dF47VjhPQHGhaDRF0s5zpD8h+1mAodDeAeC6WZzkb66bztSwZAzDCSkcUx6kP674v0A6r/odd8F8ufdb4Px/qlywMqffhFw79+7Dd6PudWoNZ33ufV+VUrKz77rM3N9Ga8kxv7cIjPUtY7xSHVi3zHLy3uNxQMbhZInuuvpUvs9JSt1chaYIcCEsZCkitvvzRQ3OMNXYt1+PO8+IwNQozkv84wYxixMA4JmA44xV34evVz2icTWAIqrqxuWdCxWHoArcmUu0t0oNni/8055wdzCbJnqwWQ3s08gYTM4aLCJdW+m+8MHDy0nF9PG6YniNsswuLhHQZh5TTH26BRC1IWKB3t7u/I54Qza3Ngc9cCJwRQfWqoHUJf4hvsWeHrmbjjLqgWYNuiWbmLWvFnGszqXiK14jjlHwyxW9wBz4MrscOJszg4WYZiOPFekvPADmEzNFNEJwMZdBTKURD//8qodH52IDHJ4dKBxjCyJ8gIRm0oqhxi1gFVJv+g8m1Jcuby65thaHZAhv8y06WaNe8YluQfPJ3MhP2N+jQzgbwP3WXv6uzQjiacA6ingO17ca+/fvW1Hh3smQFLYVSc7Xazkzwa95F9R3eUiWMo/B0b7cltZohOO4oXjBMYc813IE9zr9GyZ3jOvS4IlXeDfxonKwLUYu8xNPptcjmfqfMIkoJEVPKA4AxA+6myHAunxSX6uM4FOgNXVtrG51e7dt6dP5HaQ7CM240+8eXhWxIeQ5JxrA7pS6HPxifeWnFytWV+vlRrIeRXHayxZU+7OsdyMcRvSNxNbizWeTqRrEzjAl2zKWphckTcZD8aH2IX4l/mqWHduVj/nGfoabhM8uX/JgKpQk1wW1QDiLnt1RHqM9Rgw23mp1z3XSqx1dkbXxkmbnkJukLiYfPG6vX37tqQmiVfH4quB++oUhlyg2MBrHeJP9OYD7hpzcAcLcUY6LBIfcgSo4BZJ38pzR9A3/oM6mQs8NYAaAluYzf6dUWbXa9vMfXcbku8GgK3iQ8nRqFBU42Jjca9bdwdY1kc5/hXESxM+hRmCARQ+AxmHvCV4QHAw9h51RBC3lUccsa2KnPLjKwk4kUpNepT8bQyLpVQxdtwFA5i6sTeLnivdQzHfjRxMkUtTEAsuFYzOZ/Voqq4zvOt+CynRjP2i/A7+jo7Bviv+GaMdayd7ziXWMmvee9xILvQPfI8G75ljrEEX0RLvJYZwvOH3Cr4UnNMdM5H+G2XQcnYbYLekeMjVIoQEDy0iuDtfPO8SyiW262O/IaYc8NG8b/z8iqBeMSm3GtyI+0jBaOrf/nf+3E3YqWakO5gI0zZgbCaA2NYa2G6QB5CoYzx2MXnw6gDQQ6BXTyC6Y7c54RVMDnIvAfkTZNYELjBb8HwB954BPjzFoE3A12vBR3u32hjZfNn8XAGzvh1ffftKBk1jcosh3gfbtWhE/hiNZO/yX0bDxFGWRm0p1SKSCexxT4mtNv9qxw6An8rArWC5D3OTZIxRZvd0vIENYirZGGQMGeDeInrG2W/L4OiNCqDPgsrYeK6MZlNjtSz1ixR4qj2mui+cENX4DW1s44GkDbJMZFmoGADZzblA+zOzZbRJpv4toN5seDHgq4I7DMmQDFSrl4oo0YT2og+ryqzlMahw+5WDuDwrflc65KVtbz2w6Kf6U78roMmmN5i7pgIZVlyxtLJBmV2GDmU2HR+22TRcqa77rcqiq6EGUrOppJCkYKeKXSMQ7kpzAmuB7GXskRYzALu012fOJrlNAMAh5wNjps3RbXMDqNTEEoRhLH30yVgBDqOewETMPen5OhBQYMszJ2iBbXV5IdA3CanakmHdEjRNzwjEhX3J7yUYTqCs36kOG+7frXnWL+2TsT4oUtJY48dYGlAYDfES5KWKz9zhWRio8/sGIE+wmfHzIZn57nk7zp3xcFFAI63yBCBu9RoLaJ6PZk5GGzH/H8NJB18KFquIZkDerddqAR6Ml81MsRGxr82HvISnhn1SQf3Ncbu6oQW0tPUl94DWNewNdzqoZbkCHLNUXOBLgOAquEITGRWR7CmBxUsDxpDMVOfa5vpK29rAsR0pGuRLSq6KdSfzsst2eHzSdvb22t7eQbs8O1PR6PLcBVq+ZB6zvqGAvZVuPwkpnQT7B0eaNxSBiY5I/Dx/rN/tQob1BxlHdWnNTLeVYliRpJ+dnClZBLQHNFW3DgzRMutxBwxa1C4y8l5I75BEqmp/caE1AjMQhpQYZmWYzphx31ubG+3Rw0cyZmW+0IFDUk8HEsWIN2/ftu3377VXcs3RXed5wGZizsDMAXBdXV5QezXBNeaoH3/vewo+kaQBgENegLY/QPjTo0MlyZubqwIO0e7mDHv16lV7/fqN5t3Dh/d1H29fv9b6ffDgXvvg4UO9x7DPifXPnu0ujLBuGHN33l2XrMeUCqGRXaBA4fXLEmaOzQ4ak8Qo1pB08UCavyr8VbBUxmPq0qj1T/FeycYFDHuKKG6tHbp6KLKVQq2us6T0KAop0Z2fa+/33re37163za0tMRDRtTUgYobN2zdvBEjzb0kqiK1xKQB+f2en/fD7n7ZPP/lUicPeHrIuloRhDlNUUjBb8k85mAEtAqazF87TZXQNU35FBVYW0tIiWvS0xZ+1Z89fttNTDHtX2vraatvaXBMDfGf3fdugwDA3O3QkkMTyzAHVKRZg8Mv3zCeuWVJSS8vt5OhYDGzmEDIUknCTsfGNEzbJ2pxJDucaxuTFudac9kO1mc+1E/wK0CiluwJiRYyLZehr3X3o45cU6zFARP7g0uvvwQM8DDDagx95004AACqYuDg5aRvLFLXmVMQAlJOe/uy8WGPs33iZqLiwsKhhffb8efv851+0eXWwkPw/aFc3U+3k7EpMwp39XZnXnp4ftuOTvba0CHPQ6/z3//N/sO3sHLX/5W/+rTY9QY+ZfXde8jvsJRgXAzDxrOZmJfTdLs/P2kQM1qt2eTMjnxDJhLF/0sQk0IX5TFI716bnFtvULIbSrc1P37TNjTUxKq8u8RmgwIJElY1+37/fbcvrG+3Lr75u3zx/oa4cigMCmtJ5xnooxo+ZhBQSAb3c9ZgzSLGxmG7esF1YNskhBWDFGBAmKn4jtP09/8yv/T8C7hOj/c5PPxN4/8VXT9vXz1+KgUyMryKcWumR7gAYMAPfsQyyW+dag8h4cc7Jq4HCekmEDIlY+dS4QJGzaASzU+DoAe4+OVTrfH3djRuc2JdkYBEDdOYORJzb/+92gF7arEWC6AH5XEv/uYkf7gT5t/7Zv8d3ve4XAfd+nrezmT7vCJjOe/Y/H66pJHH6GCev/a5CxHidAfv62OjbXQX95/f3xfvcgGjEI8d2Pz5/6m0Uj1XhRq+DsLGAH4gBPAhe0bo1sOZcIsBXzRj9lXsPKBViSXI25lJ8O0yYsGxJ5ohM7mCGi5lrshuyFWtrG+raE5lMnh9olx/qZji3OPP3D5AgfKczEUYmsQwgLXFHZMWYisRVGoHrG0nJUPjf2rynwgI/F8jPOmcfwrCUmErmqrKfFGBPl5TiFsVdyD54DN0l6AIFRW3+LYk5NJ9nLIPB85a0UYxey0tO4Lu8mCztBntfEn6zBk3pDlvbWFfhHuII18jPZdqnogyMe2JPe43pWdIFCFECubjDwwFMC9kJMM4eOwbNyDd2d/arc4moTS2fRQ5yTivJScWLju1d3JvRmQWpSvr6dHJQDKBgzVyq+5c7UhEYubdIsWmedmA+3wdE6tmd/ZrRHhQpTElNTLUz9MZF9r5uh/t77fWrl+1gD/lHe6Zx7rgMRoxPt4qJRpF5GYFM64ffv/+BckbmIXOS+6UbhWI3e+/MnOcX527IiMm1kgOF9MTn8H06pcBdQogIOzfreMgdI0PcFRaTB4YklZixz885C5gXyE9tbGxW3l/kysqdAEQl0SMGuMlyJkC5SEHuwVrkGTGPiYfCuocMI/BesT3FJGRqDgWq8swlv7jsLg7nfC4eizlOYaz2dHWPDb6LngPaCwYfN68VpG6I7b1PmHSlwgtmmDJt9lltEtPosZi9NYQj1qK7w+lSo2vHczCYj1nCwTlGg1qAe8gDs7NTkjCGPU8xAXnKvf1dvZ9zPRcm+TddBeTozLfkoeQ72kuqGJr4mnP38pwcv85dYY2Fq5S5Ls80hLQ6QkeZXSKgocttlEDJerEciXNQFy5GcqqLFKxpr293uBdznM7HUh0wXtr5vRVpMcB4/OfoSM9c1+cWYZRnbrllZMp8mopIIAJR4SDK46e0X1sF5LwMn41PSU5S8Qz7A93jSNmEGD1SoY29lqMGxdo6FE0StKa+5EuL+EcRV/lsYcDZe4LlGEHXTlfk56hgFIA+YEwl0dx5VyRWMe5l6R2vc99TrwJhckB9Vq15E8eL5Fv/T+tEHSkxCDZJw9jEeJ4GGr6F2xaeFEa8ijrBv8vbQGSQofPA3XFDt08Z4hobM3beK8qksGHQf2T5DwdJNPdL8tZ738jWN1E4BRfPQ5E8uaL/4D/8j5Xb9BWJMEtcVek0zQN8K88NyDyGR3eB98KCCosO13IEaAppL+ZOuToXIzOHpN7dNPSExHfjxvqNYsCYD2ITDHejDWDeLWC7Aun+kBSLtkCrPJyAaWI9Fyt1NBYptnjAbO0ONlsaA9/oZY5hnWsNZZgoTfly2647dDsJh2gB5VXJSSVtkLK5ZbZRwWIHgCUg/UUB/BAUV0CiwLY20rQ5abHVIs0GejtxyLvX0++A/QSc40baJSBVBbMxiJlSA9hchkEsRoJDs8BGZrjDjWLMl6mw2lsFLBqkDrDI9wA9OuQD2Beg6EWfUqKLE0nahlpEJnE3iAkmhspv2MJiW3hDS8DuDbFMY++0Saeqmbce5kwxmtIF4UPN4JUS69IXy+s5HrUZlq4XTyK65B7TOnwGE0sz2aMRprlem0iKK9ITr06PLh8d1qEO4WjGV3AUZjqyHepMKQaTgwW3GMsvAq38GYLLI0mdsK4AT6k0D21s0iK7EFD16tXrOrSQScnGNspnVX1OARFjJb3AyWxbXlkdQHtYqrCuA8gHLB+LCtUWJTZhWpd77fx0iNxOHPWcyxRZjuuaTpbA6Qsz2WcY63SR9NXtMK++ndCSCNxm8I1s+xEoCOid+5KMU/2Q60jAJmaywGYCPXSbkYxw+za/Q5CApivBYQ6R6AyOgXLADLd1SS6qDhm2qsurw8GLgDnJcyV4hjmcz5fu/RkapmbWSHpJbWmAmPZvUKIsrVgYCzFEvhJzcm4y3VaWFtrWxqr01QFIYeLqOSuBdHcCACAgI3sDicL1xXl7++Z1Q9ZDpmQL82JiP3j0SIzr/YPj9vLN6/bixSsB/u7UMFjMHwZsYKjKK8MMHxkOoQeq9n2KSD5g5fuQ4E9MBKdLOpuqAMkBbC+JuWK/A6ybBUvCcHOJ1v5yu7+12dbX19ra6kpbpGUciZz5OUno8HPYx+x3aN4CTpJAbL/fad9886w9e/lC5wwAr1v2bJpKwk5CQzIi1tPxcVuYzLRHDx8IhOf99g7225s3b8S4f/zhh+3Jkycqbr988VztszC8P/zwoaSAeI4w9QGnYbbyHJ4/f9Zev36lzoiPn3zUHj9+LLCYwJR7Y/7Y/L0AdQqmMbOKRF7FKCrE39CCagM1Gb3xTGSybJYMzHQXAc2oM6CY4lTJORQ7hoDZwKWfDHNHST+sZcmUzekgRodUzD9JpMwrqTNjyMwggHgZHS8ABB8K0KVgwT0ydux5h/v7Ag1goZMcrlKcWVxoayv4HEwaurTHB/t6vjxPgnheTwGKOfrNs2cKHJXsEPzTtTCxrAAMaJ4hf+9sb0tKQN0Py0vqSuCLwA+zVu5hcXZB9yipJVrmJ9N6f/798UcftSWM9KQdf6V1u7C0qLExcxDA6FSFBEtKLbQlaSdftfnJbFuQybdNv1jHrElmPrIBug6YaQf76sJAokLrqbordveRmrqQR4ZMC2emNe+kTyzjNjOkOQcB7ucBgKQp2lRkEnjAnjFrw0QKKexbSNFs0o2yMK/3Y07AuOf1jDGvOTw50TnFeKkAyXhhSglQwXk4gz7+cbu8oci1rGtE03l6ct3ebb9q29uv26vXz5TI/oE/8C+13d3D9rf/9v/RLi6u2+k5SRbmkldK2iiYHh/ut9PTo/YApvzsdNvbpRCAueN5u5yGTU5cBAMPU8sZ7V03aDpL5muhTc+bcc9ZOj/d2voaRsIuAlD4c4s8shIXbW//sK1ubLSff/G0ff3NN+1GreXL7UbddY7xlJgWE501xhnBuOQcSyxhVNvyGnwcz0VFcxUNkOm5zUz/0Y9/1H70wx+1Dz542H799/2+XxSO/lP9HDPb//F//hvt8y+fKuGdkW+NtWTZoxlnEy8cpxDa6m9l65wvmER6fvO3GbWlwVsayvw/7ilnXEA17j9xg2LR4d8uSLtN3l+JBxVXD12IIfUUEFjvkd8Jaah/j8R6AbT0zOr4H+LxXm4zeZQDim+NbV+ESMzxXZ/XFyC6DGaIx/trznUkVhe7r2IQEx1GVt3d1/Y5RT9m3UDWmWAArP+6nY8U4HUn7+PcANhg0DQ/YdkLxI/vmUEEPbMCi0A+MScduhjFWuza7Ev6MHFRrou9I7rEnB8G9s+UX/AZIaIE0OwJPwMocCfZV3EJ8H4OM/tVxVOAY5LGgAUr83liFNjTZ217+51AfMk+Tfk5cDYa9AO0h/1K4dzyDawdjNcX5zGkhnU6085VjMYDx3G5tfovNL/dZex5DKeBBca1xLCX++Wa3G1nApPkbObZ++ba/NyiPIgEyAOWzc7Ze6yY4NMTZOPYD6dUnBC4q3P5UrHqBx98oHMCwNBdaZaiU/ejwFEMgS2TZrNVEyaIteimCtB+emKiHvECTH75oiA/coIp/Y6ASbruMPoejKsrOQzwRWGDKSnioyQumpj+x5h8AqLCosUPDWBOknkrbWGOgqs1zSX1WizzzIUQQvq8t18X4/5TEh0l12lCpfeseKNsv3vbnn/zdTsEWKUrjxgbiSU8bIh9JI3mfIU4O1sHZyjPiyLv+vo9d6qrkOt4AulFOs+Qy1FXA0SM6tZmiJKHGxB1Z9dYWHPnp/O9ImZ0a1ZxQpmQ8zvJYcKI5v75/5Zbcp7Wf07//WBmCns2xVKZwVr6Kjrk/bPQ+4UZP+uiXUxfOb+J2yASsJbpwpUsnLpuj9suBRI6IufnVWSSLApSUCWLpbGWXE1IJAC5S9V9w1IqudJob9d+J912Xcep7jvMfgox/jx3ixCDWk/emJpzUpveSqc8EiAFrKfwyN/9fp880wUXYiHWIYaop20ybWkX4hjWJsULum64Jsbeckv2VRKrX1JmLlpYQtvAdMDZgN3uwrlo56fF0K5OfcXglQNId7xwGcltq8OuJE8uR6yIvbsHnhWrF7Nee3wHyOasHuQBa8zihybTYxWbyqRVn2u8L9hLfOYsjWwsyrGBCyBh5vMzzhQ8S8LuD0FYzxDJpHo9nSAu2PjvmGm7A5nOGbgXrCU6xviTrgPTi4Yv4lc2vzqPla9XMWw0wg0JMLr/7rhP9432nN5zs3DOdFYP8tKdn40KyiHidkVI71+9l56LESpeWyO3yFiFF3fFEisSKMwbyCTCsgLWKwZLieJ2rJD9VBhtScLxe87r5oqo5Wds2abeC9WSVfZFG7sxdC+VB7rbJwbKY85Z4OIQK4aomPVmY+Ox6KDzqcab1/r+Rt+oqb/wF/6Tmx7Q7p70+K0R4xE8F8BbA5K5kX8O+O1YmelB+MD3HsCumhyNw3xqgfV5/e3Is2zUExw7bnAgUS0IgF0Dh6UDk/uAcQCKGZBqdaMlyixmVzAFhE2xEVEtj2mGKzNDC2FVBIeh6NqVwsjxAwpfxRtzN4qZp12MXf83gHUlAbVXfIsJPC7QbqIOKj1dIhEQPklMvW82dwI963uPQLnnR6fzFJSwywmKtDww8qWZGu33Yue6ElYVq8iWFGCsTxw0FR3kc1g4iC5Tm2KeJNGQ+7wA+VGOZmzV8aLOZ6JtGJmYAPZh9Q8tMH2bWVcqig5Xz5gfWRBxODcgp1C2Y0vbhLbki2qe5Hf7gkbmotZFtQXpPssDwZX3KuZUoUdBUBUp8unDQTVs2h7HwfB5aP9ysOMNoR8bs8CGOpkmtediOkhcmPLPA4oJtEIfcNEgLaCUWQ7rAgDtUD+r64AtDPPjPQDTyUkxgO0bIBmkqpgSEKDh/+rlK4M1FUjpoKyiols+y2wWZv0FgRyaeuiawr4kgLThmJ3m4zBvbfVBoqX2n7H9cmTADVtSl0wpeTcPZzDBln7iYOo66uT2wVBaLV1JNQBwF7QfEsgp5D8wMXO3gQ+RPGmDAhmTfg9P8N9/rgJZEhgVNxy0X1zYHEymw2VURNBEYCi9yxi6wGKqwhHAIF8OOACVooNXVWUlAdYQtaSYWQQAiApgq61Q81xz3XI1BMMUfHj+asM+PJbW+SmB4NR0BULn0KkksbQwN9NWlxbaxupK2ygdV0xiCWLlMi8wkxbrKYF1MF8Iogm0YYLDlGHfUFClxA6wh+6di8Zegekjt3p0ctp2dvekb8982rx3T8+BhBHdcb7UYsyaqI4KZsQiDG9pmNtoVYGXGCY8MydsKgqodZGED9DXTF9rVFdighno9VXb3Fxv3//kk/bBB4/avc2NtkqiurLU1paXLf9xfNSO99EHhWVvQ2Bp2wOiv33Xjk5OxACHrUfgIRNtycVYYgwwExkW1t69jc32+OFDBf67e7saK9qKCbgfPHwgaRRMW7e2NmRMq9wP2RAkeQ4P2rs3b9reznudkYCejA/yOA/u3xegqHkbc7diDhFTKtAMOUBjA6skzB8DjJp/ZdisgiRs69KatMcILe7Hmm+DNIB8Ihw8jx1sHl8zT3xyk0CTePHFvkLCrrVZplluX6ft1rENcmVTtE7DkimTY97v8GivXd8AiptdT0wBwCtphqurtr39VnuypJpmJzJGRIvYLGDvCT6PpzT+MMHR59caWVzU3D483NeaYE+z7vJ821zdlGycJJEwAly0yR/yNKx/fg8mPGO6PF/GvZhewc5eWWqvXrtA+uDefWnUIyOhIujcrD5XiWftuxTE8FmgSKRETXqkdH/MtTklxO6Q4fMp/JDYKWHDeJdVcOWiLB0BSOOw51Gg2KcV/PRMLC0KryQi79+/b4tIBx0eWdN/Mtc21tY1nmgaA9xrXzsfOyVlvkfr88K8GUQ31+pYoUC2vb2trUdSObOzxTRzkQ+QxT4M1/JXoBv87ORQoP355XXb3T9pV5j7Yiq9sChvg8kcd37Z/t7f/zvt6Vc/b59/9ll78vH326NHH7a19U3J47x98157OeuNwhZFtd2d9+30+EAFOQplx2cXbfcIY8ezdnx+3S6uy1hb4zojRj7+HgKJJgttZm6xzWic6fJpbXN9rbqS6K4AgHNxjjPvPV4MS8vt628oor1T9wOFgUu1pRt04jmmK+w2CJJOtjrxiMswlo9BGd+XHwea0rzqd/2uX22/+qu/2v70n/qTt0P3/xf+9Vs//bz9D3/1b7Q37/fk38FcYS+1fCIF6EuB9QJZ0Lyu+InrV1eTpLHcfSVz0ZLWCZMzIFlitLtnts7rIjGkA244ewWilWRKfW4iKhZ5wiufhybqyMiugAPFCEYVBgBeALh+eYzRExPnc++C2XeH/W5xoCdHVWhXcV9BP+mA1bEdOcbbOULeM+PUf2YAO0nV9F3ElX+EfazrHzx/7nYpjDKrfUx293vtn3eLFcXuSC6hpqXiIgL2pltCexSdc7DgAYvEZPc1se/kHtXJCjgD6zGPruIiOnmIhZlT3DexAus98RSFQvbOAAaSvUNfu5j9fAZnGyBJJFMcV5KPmnWeLjDFcJI34cxAu5tzn5gauU8SfUA9e0jxPXEIxe7JZF5ydsRj0mRuU20O7Xv24fNLgcuSjphdEJjPvh4QQ12TYhA7P6O/ibheUgWXBu5EosE4seQd8GAAACAASURBVPOD4ndgtNMpY/kQsxnxHlpYXFY3Il/kEEgtEkvABueMoRDiwoALiffvP9D+xrnC8wmrWrImp2fK2RlXXsM5qDwMclgDuMcf51gAIYx9xjimxTIPnlsQa3/3/Z78YyQjB1CnpRCfjNJWV6HTcgoC5yRxQbEU3fgTgfXI8nCGEldyDcSh66sbbWnBsRCfr2JO6aynqNav6X6OB6Qe8siObKeQfQpgkE6Am3ZydNC++eZpe/Hsm3a4v4Mukjv9rilYnikGseyPgfSQihhTA7ALbWFpWf4uxMSgZfg0SBLw+KS93d4WOcQdKqV/bTRxANS5dl2rOqA6EtKg8+wdccybvy3Z5ZgsXcOOy5zLjGCX8sLekLb2ZH7XxsGjHEXP0g/BrF/b+bxIpLrgZuNXpgDzBTNnd3jeKGYgpiZ+hHluhjlrGnlby69kj08RQt0X5XXG+5H/su6NF3gNCYws4l9wBMkyCcy1TI810kcjWu8PrurGwzF4lvNAj5/O/NKD73Eq5zSj5ImIgEj1sGZkiGq5HM8Z71WSeTzGvBYZHxfgNAeDHESil31N+c6Mi2SSVoqcmAlbUk+Q2bVZ02F5B7+x5K3zR9Yb7yWMAxyjZGhFLFTh1feZNaVri8RLd0B1EHfF3z7bxkJTdPBjXsoZ3UtJ15spf7Nx93AtIalWvuzj3Oz+mOUauGdvtDm3CxsmHmk8AtxHj52zB+8HiAkzEL9SVAjoPMoOD9CtvolyQsnpllqKwdPgPibjRd5nKDiks6f26aErPuSqwtjyzHWfPmgr0BmxPGPCEB1GDXzeTzlfkH69QQD8kXjh2MbxT8hv/t2aLxW59CoRhcwNz3NUKRjlzVM8SSyc807YZ+Wm+T2d/1J/qGJ/7TUmIBbgHynsgdgdEvxYUMo8DtHXBZnqFCD2q7w1hal87tRf+ot/uQQLKwjrAMsRWi7gbpwBhesFEO6A4TuAsAGlboXUQ3FwWGaGJdHjGlj/2vFfdwOx4bUBRXm7sDuia6/2yHr6nSZ+mMwOmuvAwMhQzAgzQdmEGSQDB2lrNECoxRbdv+FAun2fDJU3v2Jcl9HpOMqjOe1Y+8i1jBImmbu3pIoGeu14CA5JRT9+AZIz/+v37hZDAsLq2qqdVEyiwRSiwLnu0HUoW08hulQFUut9xCa9EYjmVkCADLeaahJWVcxAqWUtckhlwVPVJvEemfAGbqz5VBWv2jTSfiLQsv5wXwOQXwzXXt4kLKBciwH9sa3FAXt/7x5c7SUZy0gxha1fc0pjUxIlI8jv5PgusJpD0u9en1ljbZaSzd3CcBOjW27YVdEtGaOAUnaid9HJ+Z7baAnex+KF55jB+2iXjx0RCXIGwD7PvgosmWZhd6TSODs3ERtha3NT7NpPP/mkffj4A12HtKNP3NrKOiOJRpMTFhABuPU3iy2igOZKEiO7O7uDDM/Qjl4JrXSlZaBjCRiSB1W6dXA7kOSLJIbDT0k8sgxUvGHBVPAYdkdaNRO46llVvG6X966lXcJylWSXA3oP3N+VwsnBkCJX2gYpaNzWyUurF+uHoMzSLJH2ydgnUFVxRweX23kdcNgQOYyBBCxqH4b9cHXRpmU4ZnNLMYsLWIo51JiIp3Uz89+V/ekpB6M5TFxwgNFzLqaT7A4LiFACNWdzSAUmYqeT7NmIc7iXG0sb2KviRCAKw3xyfNQuzk4EYK0tL7aNlaW2uQ7bfk2GnMtL85KoOT89EduYNQBYurm5VcDgjYw0zYJakCkj4wNoTSeGvAMEPrV2en7RDjQnT8S6R8uTfUDyNYsYhZ6qRZhnk+4AQHvALO4JdrUKVWq5Rt+PgP5UxSMFA9KUNvtPGu4K0DCnAmx2UgXIeoqEx8VFW15caA/ubbWPPnwsJhlA3Rb3vb4uwAGTWoJmafdXuy7n2irs/PV1BTdI5Iipt7yqeRJ5Me4DpvUXX33ZLs/Oxbp79OChimwkKdvb76VfCUCB6eaTj5+0jz9+osKcApypGzG5dnd2FNgrGUQ6Z21V162EeGVZ1xrQPgmq90GbTAf80lorMJ+Jz/+3kbSLN8wXsbtImIrBKpZYrT+eO0mz5m7JU7EPSru0tElt6Es3BBI6s/VeaIi6HZoCDc8FxpmL95b4yv6BhwCAqBjmFKVo0RfYctP2drfb7s5bnCJUJMCclbFaXl3W2crcefHyhR4/BRTm0/2tB2L7UQjgi2sNgApAT1EFFns6mliorGHta5cw4pespzpZkPwNDHeBT7MTgQUBhJSAUZw6PW3LcwsqjGmNkSzOGWQHLLp/774kb/ruJu1dFMYKeKOLBW1Tkgd1XnH2Iw1Aosr4lf+PWHFqxfaYk2ixXy3MTssIFxmKe1v3fKZLr3NKurkULKzhOq+uu7W19fbm9Zs2O1lomDdvrm+2wz28Hk7NmkUy5exc+sqKuWCgSSbN7dqYSFNcYV48f/5cHhAbm0jl0HZtDWS6e/geUI259mDrfttYX2g314BHl+3Zyzft6PSyLa9utOvr6ba9s9u27m+1Rx88VMfPwdGe5AjwVFhaXtNaopvl4IBxdpGPucr+tPNuux0e7rXd7bdtf39X+tIz84tt9xBj45v2sy+/bq/f7bbLmynJ0rHOMKaVzIv27fk2Yb+YW9CeOI8p7vqa7pk9YZ7uokqS6bJgn4M5ydx78fK1CoUA96qDUUxU8nsjvV+KgCzByE/wHPrz/qZk0BirMDTZ13784x+1H/7gB+1P/PE/eisK/f/yH1989U37a3/rf2/P37zTPhtwVAzEkmdDeoOulKPDA6119gX+UNydX5yvTgtrBveJe872xGu3SEAOXEZ2foEdKsYV6OTQ0BlAivb6nrpv4oqBZVXRYIg7fRJVyLp7dcdYtH//u9f4T/MMco13CV0BnhIDJYFO/uC4I4xHF4Ry2Yqt0/5eEkt9TpeYOO+RpFsdRlUkUgkDmahOLmMokHRj2r+X3m/Q3C1JtGLspXDi/csaxezZAe4pyopJXjGyZNPu6Ppyv+lUCZELo3s8TbgO9lokxdhrJZkyv6DckuJd5haFSeapDHIlj3elPcjzxl1LgAcCD0/oCIuWMvI0xwLPmN9cK8C5GPgzYRQCdhtQB9xnH1dh8po8ycQKPTNpbM/hrKFxWF1ZK48jCBiRAnWRmrMKAOgSWTMV+6xzD6jH/arbcGZa8YCkzTzjXZyAwb0IgQPTPTxZJm19Y7OtrW3K+Jt7Jx6FgINcHXvl8cmRQEriKBGxrtHYNnOfWJVx5gxm3Dkb8Frh/AFU4d6UsxfrXjmI2MrOSyFkcM0AZjpHJhPJvql7E08XkUpgDlOcdBHOuEHp/hPPlQyKgOW5ecWK8i1CWgV5jzkITch6mUREt9bm+lZbXWaMHddYp9z3EiLPrf2l9gFhEvV9Xps43YmpyuvWvL65aW9fv2pPv/qivd9+o3gS4H6ivNQSfTHwDljFPLJXlcFmg7uQWKbbFYVkgHti+MVFPYc9PBXe77gg78S4zlzjGykyei+Jz6GZvPw7OVKKkD14349F9q9cZ4D74B59vpbxu72/jF39ia0iqZHfDbibMU4xjb+ZR5E08pqfKJ6lG9Fyf6MGPXI5Mk8uYlCkV3xvBoD5nRjgsueQjzJPfGYbNI3fV2RkGC8VVmRqi6QpclqW/Mw6UEc7nYpFDOtZvNmbNT5d8dS4h8tmfEbGYSBvip3e9HnE9+R4dJ/gzcM9knObFOc/+uzQUos9nc8bO7TN/Nde23kZCAwVWH37/GUuIX8sRj5r9xy/sisViyBbRCHCmJ3P2GF9iAHt+KY/L/vCfM66/gzNa1O4d8G+/FDUveUuo8HPLziB8JQiRNb5n8Keu3PG6+PfkV2O8bnNz9N9Di7pgqXkt9Rxa3xHny0JL3BUdyEznpJsHaQCiyQ8EGW9krQWVcz036oA6LpG+epgDpI2m2E/dbE6YyV8oXK3ft0mthE2VLJDIwA/KlKMWIm7E1K8C241YMeFY2k/LFKriwbGEkX0DCF1kPwq2ZoBb3OcZKxifD7jtY4kyMQP1sMfpcFVTOvULAzcFwYH2lEdZjGvz9gGl/M+7Vyp72IwZHMbR1E82HUoeKyK9AzW8Jf/0n/a0WvzbQ/IF2hfLHvj7gHy/YH5cpDW3WgGPEy6oaIzkjlU5ZXObrHoh8B2DDVHnNpA8a1CQB2ino1hKCdYS6UnrImRKazFKNDfA8niU8taAYoyGSw97TCXzEy13EfYpGH71ccXY7CArmhgl755UWe6ETMs6ufWtWDWwndgmbbcEfSt0n/92vj4hmr2OHQDM9pBQKbI4KBany2648CWlxzBUCktl+qBEFQa27cWfaGFZbTrBW3NtCTtBu1hqBhwdnuNJz6bcUwJzSbrHJ2jgzWMT1dlq2JIEk9tNHUQBEhx1bP03IvdL5Cgc5LuE7IE0/wNYy+LzU+ikqR+LLtErBv2YXPrQftUfsdkphgAMXDVpmRNKxV+aoN1QlhshdLkTH3FsVqSQWv3STevFn2Kbwbto/k1roMUK2TUW8z7oQ0oXgqh+9cGUzWbTGcVsQSWVJs8AAka32blbrZ7m1sGyRUouk4orwHmyMVFOcIvCHQAiOHwZ77AVIU9CpgQ/T+x2uVT4EOMa8kYc3lDRbICYDMdor/mQycAGH9z/2l1HgK5+BuU3u8tFl2txxxeVhq0j8Ygs1Tr3oGSmSJjW6jHmZ+lup5AK8WDdAXoWues+6/ETQmbjZOT6PfXHyNAxiRu6wmM+2IR7wHILd1TmbKNJmoAWtKt197t1lZ32/jQ8lTNHu9ksu9SEGA5xR+zRhTMV0sd90ywStBKgiTzMIBzWE/VZZHzRfJYAtNtYrw4P9GcArRfX1kWcI0u9/rqkv4frxHnrPZOPgvmJWxewBnMOF+9ftNOTkmmYmTofjvam2FGXVxcSdOe9t+3b7c998rkMoUVAkq0s11QM1hLACHWkpjnMKmd1GUvcWKA1IYZX9bS5Wdux4NZCxA4h2a1gkFa97jv1mYpTFVLKmgajNvZyVQZdFqWZwm5ldUVAeVXl2cK5FVYUSELnfO19vEnnwhEZJ3vHx4ITFQycn3V3r3bbk+//loFMs432N0AmRRbYacB5PG8AOCl9ytGAWwbyxcd8ZqDPV0zjLUHWxvt8aOH1Qmxqs4D1j+Arue6AbV08Pj7aCa6pZekUpMNcLBAxTARlEiprfBC7yfz1k5Dmn2O90MuAzCXt0JSCFDE7cou+jJDlTxJTgXtd4yFrf8vfdN5wHnPf9hDYZ+jGR+/BcDj/b0ddRGlbRsQg2c8mZu0k7PjNjs/21Y3VgVcwT5//fr1cK4AdC8tUniCfWegx0ylsZzPe01d36iQInmFKlK6kNd8/9MT8inFMIDqJDOYpPLFmQsQwZoAjKcQsLGypiKqmN+HB+2mAmz23A8ePpKhGxAFY2W5HmRhlvQ8kJ9h38Z8lmROXSPsc1NTev6Slqjvw77SMy/JNsnXnR+3g6NDdUYgcWO5pInMpFlzAFc6g5E9ubwQk/rw8FjyAiQSayurbWfnfTumu4CzErmHmUn79JPvCZTnuiIBw1wFaFDr9tRUe/bsuZ4rQI8BCs9LigsUCpBPYH4sLy/Sh9Our8/EBn3zdqe92z1o73cO2j/6rc/axta99rv/2d/TpqTzetgeffBA3TAU7TSHFu61qQkGwi687r/5up0d7Up7GMNAus7w2nj/brvdf3C/TeaX2v7pZbuemW9/7W/+b+2nP38qcA3GnrwfmLcY39GtAWN2AbkM/lDYvy7ppUWBV3QEiPV6gTkhICFSSsvtzZu37aunTwW8zUzmTdcSM8qJG+Nvzxg+w2ZykV1TLITWdZExmKHEW3/qT/zx9if/+B/rw5//37//7Odftp99+bR9/sXT9tuf/UzXTJzP3gVhgDkNqzYJPSxd5jHzUXrUdJng5zCP7J/zk4Ah6dwLwBNgmHXGV+KRAUDuCCF9gjvkDABiiWXTcdQlVbd4T2EbptOri0ecRjgW/C7gPkDgP+nDyev5uwfBII3o2m913o4Fif46bn2fTtKuYXoEUxJbl4FevXeAOY/9eB3DZ4eQVdfj/HCUd3XK6eTluohFgl5jFNxJgebZGCAQSuuYpyRh1OXZPYwk/T3AyLgzbyzbZSCafZufB2yWOSYxWMWfnLt85tr6mvJKuky/fvq1AHbAfH6Pv3k/5LRYzz5r0ORGb5749kJsRQDms4tTAfXyakHPXBr0Nr7nMynam3BC4W00VlSOQcx3ed1Wlle1j4gVrzjYADUMfPYW/k0BnHOFMYEhz56L5wnXRTHBDF26CWKGOFFhV2fL1IwMs4mrtrbut617MOjxALlQlwMFa8e6dMqajHF1BeHEMhQ8QuIJ+cKVfAudaxTfzk/Py/i1mZFcLH3unYsZgFlkxM6QFdo2IArJR14qNqs3qcRMZu11gNoiGXosYlKpvOOaIoRjTszDFdcCZmL4qS6CRRe+1R2w3DY3AO5XdfaouF3dwAYHa0/uSJCZm7n2rJvklACKyo3ouhCAeirn4ZfPn7Xnz79uB/u7Kvx6DkMyQd6sunmqyy+4hvatjnQzTSc05JIrd4kyPiF7cX9ISCIJRHw7duvHX8vgYMIZxlHziDiQwnFJRHDddwtu4xY4xobJu+7uZRm3u8WMIU8rULKXEM0Y9ntb5ldywez9ySuDFeTzwtbn58I35IdVwGqBb9krg8HoGonp1aUO0z6scOMNPNPEycrvAKqZ8zdt6K7kdfLmqbwJbybyYW1bkS2tAfR2NuW9oBjpkW0bMbvCf+p3cr+J0931TLGL9YzMEOvE2vfMN7wo6IhkrQ4EQjGG/dmeW2b4u/hyWxOcOAK/IjO07achf68BaKWbyONA9688Kel4Zj4WcM9Y9IVcj2WIksb4FPdX0SIg/wAu1733AP+Yu0eCphoAdA6w77rb4db5eAv3S3daxQUA99VdUpm03jDSSdHgD0mP84xYTONQOfFwPpUqBXuvDGolmWN/hhTdHNc5LrBihIkaKrAN4D37mSVIPVe9dlVMKsIQ+1T8BR1iEAdCSiui5C158Juho1pzWybCRQHVL7u4HwlekwztL6G5ipxRyRYaaiuqcYjEJfvmue+ixvjsy4uk4rXx+ft9lJNX/pd8Ut3BRQ7LfpEiW4VTvrZUHyqeC/bhdecxi/JE9g1+RfHg4BFpeeFIiQ5FglJrCH6hvyUTPHYDxutNmMxf/ot/Kchxpu3Qkjky7gsUV7xTMiodg91ATgY4wG7pV1UgpRvPKBQIHH3gVIxr2gxxpQaxdnzDzhWQZQAzmMGNK3CNqZknp99OD6ICOO6rD64Z1L6iGmOgaH9F+5Lkyzrd4995AMNjLTmUVDEN7BQ/vSpGPYM81bMEqH5gLjT4kBsLIb6fPnLMo0rrkO7UXSQFLo8YcwQxPR6ZhAl09VTDNg8ymzHPQh9kOgYqvn+nGCkCHkn85BVgTS4Odg4LazQqQ6zfMbOW4CZBSzY/tdQJDC5d0NJBcjutq4OZb9YsAxgd245s9kjblTV8zfIf2eXaAH+hnFGNpUYpVt3F4r/T+pIDud+07yYt0kyrwypsAW1ipYV6l5FgHwGM6dwm73lUz7XgHDFDshaGjhGzfQ3oVrFHBZhI5ZRee19oS4W49I/TTpjDctCNG5jmLufUUq95BL7G4VQMf2nfuv0yQB1AF5qVHASWnHKrb8Bgra8yw+IgNOPAhwnsUcA3FyJSuCsH9wpCZPBYrf5O8NKJMt67nderyl+u8YztGJClcuq1k30nCXBMhDyJIwtjzhsFHlpgVfAaOm18vd4fqmUw67oOlRyuOaQTFPZB+dw8xoYOujSfJQPjCvNYsS4gsmsNzb0F4M+BpHADbXcFUklwXVxQ0WjUF6tWVLducoBEl32QStL6BAitcQZoE3APO8nBgfdZB2ysUbdGuiAAg5k9IMyH7HvS54ShD0t6fratLM+39dXltgVrG+B+ddmg8AptzQbtaQM3+OHihlmpdFXQJj2lJBEzM4B5xtDtp+7S4v6Y+4dHtLliSHtgHUl09hUMer8UW+uUFk6Cc/YGr1MBurQJSwsdg0QXapgnBJiwuj/86HG7f+9B2y3gFhaZ97L/i7k3+/V9y6671u775nT3NPfecrUuO3acjpAQIYgEKBEQEC/8AxESLxESEkKKsCtOCBJIwBMPMQ84OAjlIQIpKAIJCYRAyKIK21WxK67yreZ2pz+77zv0GWOO73f9fmefmyAgYktHe59f823Wd6255hxzzDHn2unZVTs5wQH2Zo2vBZMNrXlAedjC0DIP9nbFmAK05kERXNLo9fHDh9KXp6T7/Mx6mwTMYohfXauk98mT962BfnOjpqM03gWM5f3dPVhTb0ouwlqwMONYq4yoG8MRmDnQBbAlOUDQvrq6pPMCiC3DbNMavdZzQRoH2YAwECKflGS35lv1hCH4U0KrSmiRByLwTBOpZAlT6QboyUokeOAzccKwG2Z6wXpj7wFEgIVUeoNlw7lvHDg1w55xsz20dHEASTyGZb+2siowWgCvGvQhU5PqhtaOjw7FeoKNKY1Q5p/komjIutj2j/Zl+9a3NjTeL1+9VAWDkwELkiSgdB6GI/Ntf29fFRWsD5x4gz1LAu6jzW79SxJ/aHrDOEJH2HIlzFf8FzTpBUqiZ78Km9/rg0kPKQE5JPblg8ODdkxJ/7IlVZ4/fdY+fP+Dtr66qntFdujVq1cCz0mCoYfPfcnHKtYL52PcGSskcxjXdWRpKoAEyOK6SIyQUCBZcnh8YEazkjOwPZE0WNH4S8bggsqHBY3Jy5cvBDqjCWqN/hmB7lwvYDb3dXZ8Ktb0lz78QHJAPCPGK9UY2OelFfT+F5Q4AZhA8ok5zvgy91jbjPfREQmNI627lVXGlCTAXDtE93j3qP3u93/Y/sf/6X9pv/iH/0j7U3/6z8jHISHz4MFdrUXG48HDJ+3JV39p8GXzx/nxXrvYf9YO33yugJcqmdevXisxMUMVx8xiW1jdaP/13/lv2+9/9LFYqKqGUq+My3atMUOTmsa0JJjQksWWX4vly1iTxCGAoEkwzwipubWaR1Qt/OhHPyqfFDk59IpdskyyijVubXdXBDmOLr3cAjMl+aOqrav2r/0rf6H9q3/hX3zrPv//9MJ/8J/8Z+3v/94/MICofY7eGG72hu3AT8GWkFCSBjr+QYEnAfYDyLoXzMjgk1wVPqYAUsAFB5HT+24PgsuzTMM9Rl+JW/uk/T497VcOcUwxO+yTVBO3Aq4HH758wf547wLi3/ZZqxngbeA8e2ZXddg/5y+8XgcdxcZ9e3bc5kMnYZDYzdKbI3EskX4PoPffyVmGmEk+WhFgYC6W7RD5o/edLILgOCxxbenYGnSwr+tn6IqeXIOJDiaH5BmzTgIA9c/Ya3VWtorP371zV3EP0jpPnz4VQI98oGQ5kJtcW2sXZ+cFkJ0qaS8W9yUVNchmnAqkP7+kwu+o+hiVTI47qQl0C+nAYEMkFUzUMNMXv2NVTVfx9bAn6HmbMT0nGTU0uVX1ewm4YPIHYPGb168E3iHjh59EVQsJBJPf8OmW5BMwRgf79oG2t++2u/ffayurG7Ip7JP7e7sC7dXEUkx7JyYk86jms/h3+N3uScU+HlII103vE0AnJbJFwkMD3Mn7JOCIy+UT7h+4Z4Bk/cw8xubyrNRYV1XX5ZMSv4ABEG+KrFHPv6rIdQyIM+rPhvQiFQPulcQ5iOmQxbt3974qsmh8ynLWfZXUW88mj62w3z5WSWedjwCytZWRLWL/3HnzWv4iv3d3XquXCkA9ftqMZJOu1Bwdf0r+mcD1YoNWsmZACoipaGTAfk4MRxU8gpinp23/ABlFV9OpkrRAeuZSAkT1wEpz2YqstB7UnLWILM1M8/7f9P326zmYUWLwHrgfwbDxeOnhFsZ7b4FiI3ubHDwm9iT2eYwHR5wgn80ziU+aPaBPJsQWKaYooqvvBTwEX7V096kAUVItWv9mJev9AlMlsSU5oyXHhIWzDOdIMrPiKc7hhp0mr7gZb2xXGegaGJPI3BOO8/o6WH/W1pfUo5rT2v8W+Q2y3TlJQ8t9AKzzW8QJEVTwSdOkFxKdG9w7kTFv0oeIAshHuS9G/PrMBSp/2aexAUhocV6qdiLVlebh/byIrfZziu58sa8vnUCVbn79DJUGg+SPCaECY4vQ6nkQ3XGDzjmn96ioGIyycrqO2sOUOB7wSO+NYd8HM8i8jExt5p6TT/bNZBdu3OPAVRAG79PXwYoCSaq7/6bkcgq4DykvWIzxHe9rjteNd/JbfqJ8flNi/IxttwyIl1IIxD+B76mqMIkseLL3+ihbGDvI/p97TvVaQY++UQfi9aeJ1pqflZAakoMBy6tXTY8vW3EjevhVkUV8CEFDsWCw0ShVlIKQH2qd25iu52QR7Qq4F25RMUWqS/rfIT1qznfqG7Iz1etDY1HzI7aDz6raohIkM3/tV391pGwXQDgA7KZ8+19X3jgJgo8GqAeLe4dRE7qyNMVhcMnQMHlsNALc256N7PqBRdGB99kVBsZ6Fp2Yyu5Kr2soADjsPg1K2PbD4KG5bXAXY0MA507OLtcxG/nKm3WB9n7QVUpWjSDHZhvFuB8sQQHuyToVKzpAVRjSA9u0HtzQDLZLfnQz1xNn0PuqbFVA9jy4oUNt2Cpd1m3YWatCodOyDjordafKgo7PxICwM11pxGEZAwJ8NSPKe7BCTHsZpIyc1a4Seha+yiINtmkeSDfRi0MTVxtEVWaUs5w6D+cCRgc6uvYDizpdrivRlE3WdqAH6UcGUeaxgD1YPiW70jsV/cYwPOYuGWAneSwVGvWyYnjGfFky4oPEjwBBnCUzeuXs1yYMCzflmi6CceLEi30sU9YaKib8eJ/daumKLsakjRMlIyBMMGopEzshUaEUOl0ltgZO3EhQNQAAIABJREFUWAsKVgSiAhCV7uuQbALQN3BPM0PrfJvBZ4BnrChRSXI5LbBClSUXWz+r3r/T8V0AnpoKOljS9SqrysZPkxtAsGTfvZGNjVfNUhjyYRnTiWfpuZFS2dq9KxRqbU66zW44mg0oc6V36uJc9gy+bCr53OAYVva5tTnJlKghSuSkusRT70jGOZ6ej9MBuwIpAazeQBkbXxONyjKHxiQE8lSeAxV8MwBlz4d1VM4BIHq6i7iZj5tzCfgVk8JVTQC/rHklO6qig/MDclOOTcBKcoGmjEvzvD7f1pZXBNxvbqxJW311ZUlsdMlIwC4jUET+g0Zf2A7AcyQ0VM7p+zqjvBSdxtMzMc9UdilHsxoKByxdsjY2ewCBF1UfchJTdtlaOz45k8QXDKq7d7bb5sZGyVkB2Fvqh597D+61r371q3rvRz/+sRh1SNhwbW/e7LbPPn/ednaOxI73dovivhNgy8sLbRk2E9cOI5xrBdScm9U5kel4/Ajg/l5bo1Fmq6bNJXtBKThNiTaU6NjUOqHqAAabej9cnEv2B4Yz14sNJ7H23nuP1AAOUBNgAcAW55W/nz172nbevJG9uXtnqz18gHb9qq6Z3gnn6KbPWT+aOSkHr/YE5msS4DAgee/g6Ki9eb2rgBNGP8f78ocfCDg18Fp9P+w2lVb7qZ6nG4u5vF92hzWo6rHZdnbpfhfIodAMz06smza7/BjGLSXgJGfM0mY9qjEsDchgrdN3YKZpviLb5QazB7K7YhtWkphgSuyfRcr8z9slJemLC23/cF/N+9Y31tvpxZnkmphvOLwA9lRBIPsCKE1zL8lCzADSH8qBRnYMu5k+DyqzVLm+9fG5Xuylc+2zSjoRkFEdQTKGv5+8/77GCX8LqRUAS8AXfpPEOaIhrxJPc+35s2ft5372Z2WTkXMAuAdI4l7u3b8nqRuYxQAeTsC5VFWEBmw4siszM5JKw8IoAQs4deSEGQC1ZIcunBhjvTK+S8vWV5Z2a+nmI3WF3Xv29KnsCMAVNiOsItktjkUTaXSKlyzRhgmiXwPyFDwTAjskolY3tpSQ436YCySW3MR4YZBh4loZe5ICVPhsbKy0o5P9dnpx3U7OLtve4Wn7zm99r/1vv/nt9vjx++2P/vE/KQkpWOw8PxpFk1T9F/7cv9x+7hf/WEzxW78vjnfb3tMftqsTQLpnrjoANGOeLqy03/jbf6f95LMXTepJBFFzVJlcthuA+8Z+u9yuAN3EDkXuaba9/+SJwCFVs11e6VrYB+mzsLWxoUDh7ORUzZLjb7E++eyRZC04ctNzkZRZJWbDAmPMJEfJc0+CWv6aA0H85E9/+mPZtWeffTxBMlE6rzbwgaCTIOz6pv2JP/HHx+Cs8+XtIvQNSSPBUkcp6ZKwyt7/8Gfa1p27ApC4Rtj2akIr2xAJSgd9YtyTHJWdMjv6nJLtVOVJd5jKMANw2Bv5FyWPMlTMCWRxg2V82DDAmEOROYi/KLes02J2MGzShb1fM97y46S2++kMAHT5rvRzGQgTt7Bze3Cv/+47J2UdN0BHf83Z58VcH8r/J48UUHr47PAcy8+ueOxd5+998/7cuY8Aa/3/c674Qb1fPsSpjsYF2g/OHoNdja6HMLeAtIJUHIMwJiHge/uxf9M1y3Pw7ubG0ZbOdfSkjD7e4O/4a5IomwXQ3ZQ94v/ss9hCXmcOcBySl6xhADLLOLmCFIAb9i3gPQl7pHJIyAKgX1+jg0y1X+QODYapqmRhqavedFWvJTlNghKBiEa2M5BwLA8XliZ+AZ/l9TP5RkjiXIvZDVi/ubWhwTqoSjxsVEARGPeqHthzk9i1tY22trYtqUD2FIYYrXA3X5x1NQF+fHNTafyUwb8m4aYeUO5pJT8TBv4Csoyr+ttNRc+1hzCGjLGByQsld3nPr1umKACpyRewKEk8s25JohaYldi/gPtoLItI1vXLgh1M3w/6tlCJxXySrM+du217644SIFxjbEZiGOaHGMFlc3jOicumQWSzvvHPDKLixzx9+mn7+Cc/aUeH++o1QA8iLsuVg/jzHlNk2Oj1gq8jaVtVxpv9voAcWyVHsKUn7AtV4ejKjbP2Zmen7e4fyMcW3gLzH+YpNhEgrMh3sSkmZNm+xY/hb/ylkKNuA9ATV/Xru4+dcvxpQD+2ViSRkrnI8Xub2Nu8Pn4agMSOMKlYdALEG4mAIYXi/8bWO2k1JvL6mDDgvsagxrD/fF6P3LCBcOIhZP8MnJNMdqV+GqPbFxaQX9dpLXWDp7n+sPXdDDSIin+HyMDawQ7ZzhrMx78FwFcfqKUlrx3Ju+AXeF2xpqhCTL8grb0V1rcZ4PR/kOxK7e8cy2vQVZHGb0y6DM4VMNM4ieNGSb9eutrBzXOt7GBb6yc54Ct6hjU2wgg6Ys+SE3Wp0hTWVdJ3SbryXDJ30izUGIMTIHnerEE940oUZB0bQ7BcSoDrYR51e78TpPk39pAbYhzfVdevCxzQfkKer/EUJ2MnuL5F6rU/kZ4xwc/KpypcVntBSYOrr4nIe55jBVEOPQlcOeN/IeKlKpv4RFKFHee4Tybk76y7fs25OsLveKwiZz1q4wcXydpL0kBzzUM1fN/Ppfytwsv4PHub1RlG4rOuYwDAA+DXvXcVBqn6iq0JsdtkyCT4x94KBu9t/xgjQ7aFjA8qF/EFxybeIebKz/qrf+VbhmAGNny3gAu0j2OeEg9/NJ8bRyYZxInfdDMO4J5RLD9qOE4m0wDWF2g/PMke1q8XO/31PFgZJN+Mgf+SfxkB8kkQVBNXZQyjIQ7LXqxxNfCDtW1nJ0xws+5LA66aMI5s6hEFLBjahrKGyZm4sNsnOx+PZRn+pg18sqTJtozVA57gLtkza3nM4iXoGrJZoo6MWa4xm10ajuUkMFYqryl2MytUEh2VURsyoGLahuFaTU6r47ImMmwFNdBwiVdWj5gs1byjbywzgC7VVETPTw4A2m92lqzxXpIddV3OwnnMNbEJnMop4/mlBGdc+JOAfQzndLBSUHmx+4uBNBUcxcBkmvbnCHA/OhR+VmVCYku8MlJVoWZYBuyB7gSTp6RpqL5IeWNlAGvSsH4TGIwZ49FoaXy6JI9N4PgzGLTKSA7GzZ7XEPSKzVwbnrOsBm6SQVRpUhki3ddwEkozzdixMTbo4ESYk2Bi+1RDU21cyia7XEjAVSWBHDv5OYuJX80Q1eRGzW39upqoVXMu5x3H+a8ZWSVzdniqIqFA8VS68Dmt/SqVHQIxOdbwWyREao30CsqVwS9WeRJIvOfMtR24ft7FSR8SJmFFcA7AlMo0xw5nnvWgPWNtxyKZ1ilm2kSi6kYOu1rrVgVV7YmyNyllZG56vZclq6xyQBLZhC5b7iRAmh550/L8HzetZOYFUKZqpByalJ2q7Fc3SQLI2vHcFs4wDuLK8mJbhYm2siiGL6AWgeMhDVqPjwWmc40CAtFLFEuVFcXWUFqltakma45jQak1DSnRgue6ORal6QSRBLpPHj9p29ubAv4++tFP2qefP5V9uHv3Xrt3765YavMLgO0GfHj2aJoDDgHqA/h++umnJWVDUzikaI7a0RHBNqClS9pZywRYq9znKoz7JcsaMV9rrsKa4hw093z48D0xfTfX0TqHeWZWKMkGJIIOD2jEe9EW5hbbxpaDZhrTSRuy3SiwDFDAsCPbwljAgIm8CUEwgC33DmMcUBS21r07dwRwzs3BSXZyK0FmJJ/YQ9OcFyY8ybjnL1+qxFqNl1QmDsAwK1b3owcP2vuPHrT1FewCTdbMYBmqq0qWhqCAoCWSAw66LyVdwgRCLgC7hwQRwbfXmW0ACYrZ2Zti1iGLZltIAgIAWImcYh05iX8qoA/7cn7uRnmL0v519ZfWDImnpQWND3JEJJzPLs6U8FhZWxEgTVKJa2S8H773UJrsgB9ooJNUIlHlkuRLM/0XFuR/CDSVchRAglnSSWhSmQIYwH5BQMS+S0ClpojHaCDPCxSCdc2ee3N1I31i7gvAFkmgBRIE83PtJz/6SfvDv/gLkp1RM110+/f2NE8k17CwIKD/xcsXumeSUDC7qaqCDaoqjOUVgcYkO5iDnIcxp+fCkydP5Owvri4JNOEe1LR6aV7JI851cLiv5K5YlYtuJktAp3tk3qvy41zrjTlInxQY/jDtSThg2ywHNq9rogHrxtbdtrV9d5DA4npIdkXPV+wdMR4tecRYo2GLjSHJsLd/1N7sHbSPfvp5++jHn7Sffva0ffObv9C+8vVvtOfPX7bf/D++rXkNMEED6X/r3/532gcf/kzvGtz69+XJXvvp9//PNnd9qrEFXTk+u25/+7/5u+3jZ6/hIZolTK6U/Q+WrZpCws5Hm36xra8utbWVxfbhh1+SDAU/TsAttQMSGAcHYnmSCP0AcH+FJt4Gr5mL6iOzTy+FQyUp6QNCAEYlhvWwI3WxILmRyxs39E7g98lPfyJG6acfI8FTvl4XLMmbr2B22PfyOe1LzgjHV1UFbAW9CppLn9Zhh/3RVHQNAU/8oNpzNjbvtPe//FU148b2aK2I1QgYYEYg+wEJYsC47L00IOZv5gVzEJ8E+22f3bJw0jAuMCPzh15MqnIBIIn0QfW9UPM+VbwENHBwO/oA1r1VQJZAL/5Zjz5kBhUJhcqr24D7kasTMtQ49frx6sGwd03U6fEdfMjOtazH0oE/8XJHlpq9rwpQJwL4SR+0H4fev+6BsunPDH7vGECNgXDnF/c+/lv3XvKUBm8cUkQCsWrMlZi2z1JB9hR4p/0JoDO+Fsn3AnithWz/KMBZD9rZjbR8Ij9pbEusmQoO9jnmo/WNDdSEwYo8jnTSixHL/rK390ZVZID2MOKV9Kba8BId+SVVOBmIYeegctn+qeVzAOUMCLZrkrGpInQiQf57yTjMKLthRv/lpZtmGqhx7EoiGgyFv0eQfKkdH7OnkohdbLPzi63NAEAvylYADrrhpqUu+Tv3oEbnJYERGwbBSvE5yRmpGM6qQbX8MCWrLwaQU2NKku4UUsax1iVJYXxL9yxys+AwJ9c3tvD+24yuz0x7+eKZ3oMcQkkP4QSJBEf1GD1DjjWfSFqn4tQM5FWxp2HA2s92BWAqdAOsZt7GvxljdwPGfN7a5hALuf+r9vnnn7Y/+MEP2s7Oa/2fKj40yeWL81xErDuXHQW4R/6IZ40fdsY+OEPz0NXBl6UXylnZzTDo8Sn3Dg4tKXlaic35ap5cgD9ZryEeTQUukUeRLCAgiNxxPVlFzH31RLlpu9WD72/Zzg7PGeNvV5cEV+gB/ligPmGQGCs2KOs2r/f2aPqzIniFDh3CXdc0tz9P7qu/ntx37IRxoMiLGD8qa+oEC5V36scxssj7qi/2U9sh96oRXMJ+XDKnZuG7ksjApc/nhqiWfPLexfoFEzPrnjUuWdyS8wpRh2Nrnzw6lnQWeyXHY68NAIyfaqIQzXUdnxG3yBeUZBU+umWu1Dy79n1sWchg2buZs8RZxFfYhpwvY5vnw++MvRNlVF4jnePx8X2n8qOqCTrwNaStxDejlI8Z75qzqdwqvEF+BSz/SswbAzGe5Hikxr1DY4KTGAgeq9+miXuDr6BimWlEZ3JH7/GG4IbyDjpwOnIvY+JgZO4rrq+q+2HvvEmCxQTeAbyXfFDtnlUBIGxi6IVpTCD4r6fcJJ7cJ1v0HAe8t5O9niIzulp9THgM66yT6ZkG7eOGBnsYbEk1G9e6rDEKVjD+NhbHpeuZ1Rq3xJDliqZtmPyKKV91uDdJbL1NJs61ca0h0c78tW/9SvnDHriCmEf/u5NqCQNhcNQGjsiQ1Cggcvj6ANmHMWzDUZmMrixhAPv751eyHIbtJ94YnKscd3DyEjDkty6lQM1yqIYJOzD+40k6oA/YFtkXDFeaEHC0NG1QGUlJ5/QZ1W6WDdpHSXoMQNeQjSvQWwCoNbNkEErPyqUtKaFNts5ecxqW5npUa6BMqwMMstgD0K4MY7Td0zijtLPC5I0W55DVwtmqYEMgWmR/OpC4kwYxY76eFuV/dS8KeqIzX8BgjERc/CGJoma/aW7SpBOMMxxnUgavA537DTQOTRycPjjqN7/bHP0JMxewXKW11ZCipl9vYDyPvRN6Hvruk/kcHIJuDSV9ONSX6L1hN9VBCI4tB9RJ9OSwFU54OUyW603n0ipVY+BryFjWiHeGMuNhBs/kOsvzMRDuhihqBhINOjLiOJ0KRJ1ccobaAbdW7hA8mVWgoGOO8iSDh5KhkNFzVYXW1FDN4kY9MnglhaKkVDXqEPOpWKgwcwADmadobHIvAe+hi6c0zQwqP4Gwvb2LDNHb1HRA5qfup5gvug/WJvN1YVFMPe6zZ0t4Y7ZTFPvE32EExKG4lUmjNVjxkAAa1oE3JX5GXXk3v5sG7sd5mux41/1c0jc8FzO8xahUUswbsW2O2YNxEAPSxBFxydxYMq5NshJPg8M5lOvbYfIz9twgYLFsgXuNxKGJ7cVBpAEnAYY7CHh9SV5NzZwA8angWJDu6NHJiZy39GlIOZ9Ld90ECz1pJFzubG8JbAQM9AaLfM+sziXZjzQ0FrAFk+xGbCzYz1wXgCN624S7MHlhz/Me94bzCuCD/SZ4frPzRt/hXvktyRJ6LsAokUMLjwywFkzOjYNhQxGE0dSUyoK1VRp+Ihu0LFY9CRea9RIEo8n8+NGj9t6DB2pSqXUHc6CCcebf3u6eGPIKkqr5GEEpiTPuO0w1qeVSVSCw2w2uBKwjSUKQPlR4uRKBNbUiZ9xJ4zQ7g5ULO02VWmLPnbad3V01oQa4Z+1S7SDmHPAZ2tqnZwL+kS/54IPHbWXVEja9k6M5VHaBe6dU29U5ll7in3pmACrONlV/cd0AEIDdciarCSHPlWNZigANfljXBKxNDG7AOQeXXtNisykxMdP2xCo8LL1RysxLLmkRzdLF9vr1q/bi1UsrrRFowDacbQrgGePDQ2QMrgTaE7xvb25Ll5fvEWTz3AHaYf5DpGG+yVpBgpiZa4s0FmV/Pb9weT9NbpGSWaZJF9UeZ3qdOaZE1oU/B6MJu80YoM0v1iZra3GeOg097x/+/g/bN77+dYHfYQ7u7Oxo/0BLFCCdCiBAImw385DKAeYb4wazm8oYvnuA/v++AzeSWcjbPH7/iW3A8kL7/PPPNQ7ou9O8l/O8ev1SgD/BDqxRKkUA4CP5RnyqZogCYsw05J6oDoFZrn3oksTXrPsGIIdweNJW17fUVPbFy5dKJjBOZqTfaJy1Hs9JliDxYBtIAm8O4Gh2Rkm67//+R+3zF68b6glop/+zf/afbwfHJ+23fue77emzF5KkYrxJuP3lf++X28/9/C9MRk9f8L+jvVft8mS/nR3tSJLnf/5ff7O92juURAEyPwLL1EvAgUuaos/NLbb19RWdk6QjiUaeI5/nGexoTl23tZWlNj8z0/74H/2l9uTRQ2uDwjovXV72L9YO46o+GAeHbb/khg5LOoimwcfIG17gP5IYu2zf//0fyM55g7bvMBBWUu3aBSr9vtTHEaqGYW1Gg7b8hsGbKnA/oOgQlHcg6hBjlGQdx1/b3Gxf+8YfqjU8L/a9mu+S2FFZs3tuhCXoWqeRFc95IvWVIIz5ETZ9wFdJflWlD9/HXiNNRuWLeniVbivH4FzYgjCqSdiqX093Xu2/gJUd0JsAdwwux+C4BymGaRZX7hag/FY3r76Y4/fTtfeZe5BpGlCLT5PvTgTkSkyMetfTy2H6vD2AxWen/aRpIH7aN8+19MDebWDO9H3mmQ4xZZ1bfpYA2wD35T/KN3ElRp5hfCPOnXMq4VTMQ/s9BtMjAYnNMxOSxBtJGWvS89mBfV3AT/zVEGHUw6qa9Elv/uysvXr1UklQ3hNQItLUmEBAJsv6wwaanXhekg2U9jZVsZrU4ncW4cQN0dMA8vqSFYNvZyIIlXzIsmh/rYaJNE6EoYttpBqPvQB/SQlxeg5JkoKE17KS7JbeQI6waX3iy0s3f8HXQGJc+zJJbcnmuOmrOVxhWbpPGntE4kED3GNVLt9lH+M8JOt5j89iI3iRa2QPuXP3vq6Laj31Bhl0utO8kPPa7zIw7muQHvcJwCf3vCLfhv0qleSxK57XnQRTycyoyrb0/DW/Ktk6DeAxJviLam5Z/Z52d3faJ5/8tD17+pkIAYsLXLeYK457JJXiBIV0mdVLy3IYTtRCkAFIdV8j5j3PVknWAsdISuDXUbHJfOMzWmvV+4SKjsz94bf8mBGIJikkIpPinWJXD5KvY1yTZAbHDxmvB0ATAxnsHGVPsrZtK0qetaP+9v5lT76cBtd6sD2+poDaisd6u5Kqi0mm8Aga93alv76RuOQqxSGOmlIGiF0LmO9GpFZ/CM6ROBu/TOC+fFMT5IKhsP+n0sNzquRGiwyZPoWSgKw93H3pLHGq/mPF+HfjbSfBFU9pn7P/iYpFfNBUrOg5XmCnTqxwcXqmWETyj7XnpZdOWPe+BhNL+Rx7K34y98P1QPpg3jMvU5kpEqriZYPLJv/ElkGWQvLPCa0k2yzhPWtSIXGSCH6pVoib0zH3u8RH5mHA2EizJF5O4igYqJ6XQP9UbVRiheqnzs4wl1LZ1WMKvpdgSMGgyg/ryZwdMWCcf6Nj4KEt2aL0IKjffY8j76UFPhf2p4r8QTZmxBRHIkaNucjUvl7LXjs5bmwpGvwjgSHgfbAF47ZFvK1YNGvA1zXiLHlmjkFNaM7aSOWG7rkSLPI1xNAfSdwmIY7gu+fHJHY68CqU+LbEYvqfWkaqiIydLE7wwcCFWede133M6503doFrNNZ23Qq4H8G6HiAfGRJyiScA08myh3h8k7/9rRGoz4QZf/vCfCP12XJcJpy6AWQcpT7StHWQ0Qnreggexnuqngs6ZPGVfb4CaH2uZMAsmZPNEaMCQCBGVukdp3RGrIXh33KVEXas/6o1ENA4dEB2wyBnEq3PpAYXNfm98Q2hjy+tk3nJtQYIGxqRiGFqABUnxhrY6aBs0F5BWrESrQ/lAEQGoTKCYfdqHQuo57j+npgMAws82bqRaJNFnWfn4t+UhIxSJcliDZmroYR6LBtRmRITv5os4hx6cx8X4PR8ysKMkzu5IKZA7m6C9UHJoLMtgx9NzVFKaCwpK/bQMI8i/RSnvu5+0C2Nrpi8/64Epxx7LZTq7q36sfp8Hd82Kz0eahZMLcLbgrfcW+9sZOMfnYYYDLNmatJ1a7IDukvb2N3kYW+ivYsTaDaqAoDa6BxkZ/66265kJFTVMS8QyIbRG6NYbsvLQ3M/gXRqzuGyr0GKqq5S5fq1dsj2kqFXP1PDztZ8q9+AF9PzIfeajZpgVuweBdEOwqTfqQ3MG0wa9ypIwxEENCwnJQG/HNGu2XScnjidfYDJ35PsuyphK3kqrbdyNEY2vb9jh2YE7icC3SSL8jTLGXN5qllW3KP+P0hNjXM6c2PYUIs5EFBLjvBbvRs02nXv1XFdjCtvPgoscCDLiTQYOWaZORdzapAow5FUGWICMgMVZt93LCNtmAQWp9KyN/hkcAsGJGx5GO/bm+ttfYXGmd4FeIbRQAWovQA8ngfEOdczlxNaCQfYILDbGWO0KBk9JFhgqQFkRndVzrP00s8GnW03ODNIhHY4zVBV6SCnGv1/khjO0OOswlgTK04Nm/z68vJiu7u93bYBc2+uBYiSqCIBgTyIWSgO3gAyOackJq4pX98X8xjgVs11a0/DxhKgU9EULXsCPBj+JEO4rysCczX8dmDAXGHPwCFnsTFG1p03eC1HqnFPrG3AY5fOLsw5KEYv/dmzZ2Lsww5WEz+e3Yn1KhnnO3e32vrGSpXRdhIRXcUT84+9eZSTs0OHzAcANnObJqdM+wD3Dupctqz+G2o8SWAPA/5A7HHuhYQKY0yQw4+BA98H95ky4DAqPBcXdT8c7+NPfto+ffq55uP84pyuhyQ6NpJqABIWYh7NzLatje325NETASPPPv+szc3CBL+j54quMIEF511eXNY+fXJCMssMSWwm56QpGMyn2UUDGcxFVfeUVJQa91aJNfZZbKqTU9vU+bl2cgEYa3bTR3/wUXtw7560e6PbDzCLHEy07a+lSW/ZQCpimMPMMZyF+3fvtbWS4XGiv8qwS34E+64mgAsz0nHmeqkYoRIEqZnIBXEtu3u7mnMw2AFRkOc53N9tl9cX7fXLV+3y5ro9ePBAx/jqV77adnd2VBXB+NC0FkCChmfsBuubd9rN7ILmn6oyaAbJ85J827LkBQARYNmTaMKG0NSZuU8lzx/86OP2459+0pbXN9vy2lbb3T9qS2ub7bvf+9322dNnSkjFscc+/Xd/77+fcGH/cf7nf/h7f7c9f/qZTvnm9cu2gswYsmJzs+3P/Kk/2d67f69dIk9YjeAVCMTfYT9QyftNu6yG9chcIWlEL4xd5JNOz9vJ8Wnb3d9rhwdH7dnLV7KJatoNs05MXveZMMOpcP2STmKo8D2VdMdeYgfFLJuVfwDTj8bK2CyeBWs4VX1uVF37VFWCxpdPtZf21GoMj4v05IOfsVTU3Jyqp7DvPH+C3oCtBuPp5WFZt4HwUrI4OXbPzErQKL8LsLGYwZ4/3kOY7/SgoBLE8iSjLWUTki7+GQ2B0z8FeRAHe0q+TAH3YyKdfipmXff7fu9r9H5wD7DLJy/w+R9lXvbH7AGt0X/syRkjaND7EP1nv+icfSAeYL73a/N+T4bogbDet+r93P66p/2v6euJz9wftwfzp+/rVr97+JBjB3/GvlyuXQn28hMNnrtKWRIxksEwyKbKUN/MQHLguQ/zb2j+GaIFfVZIvu1pXwtRxMxag1duyOj+KJKjqVgQ8AbW6+bGlpuyKlnstRkAJ0Qshwrl2+GrV5Uba4zGtOjt8xq3hq+i/kBI1pQOMPOTvdBrnATZaltcpnqPpqWWxvEaQgceLepVrHjgAAAgAElEQVR5Saq9fPlySAYzPoDOxLxq0CkyDf4HMg+97MZFrXmDuhm7gJIZ68T9+P1UGbK/3r//QNfGqtHh5c/S1wfinjW5ccMDujhB4HPjb7k3zZwSq+mRoTVY0koBgzLHMnWSqPJnLZsK+UO9iyJNU9VM+BNSAliECEGsD5C52549+7y9ePZUyW76MC2Q/DALquSdkMc0qMmzBGzHBuJ7QKySZCC9YSQHqnr5YijPiWWP1B6SfCR5reqWnnP4WQbup9eHWKUDMdF3GwWRrIcBZOtY0hwncWzsc7+WYy9iDxOHjTiB/b+Auf25pr/Le/leD9onhuztScD72A35jCXN2t97jtnbj/44SSz17P4w5zlOD+wzDkkgi5BSAGGSD/24BK+aJJd6DfTAveffqJydZqQQYHheuq4CwVXZmX47Yhg7SSa/E5KRqo7xRy15A8kkzPY0fcfG8R4JoUiRpjqbMXXygX+eq9HlV4ITf3JxQcC9Yp5qAs6cj7xPz3rm/TSq9tgYKAgGZ4xhlDfyPu3GqmZBj8S/EJL6551j9nuliZUmFCWRMtjsWrcBpzUXJVmU9VBktqG5ruMb4kOTiI1PmMhk0ly2mBEWGpU9dK3Spg/WWoa5B81FbHJSI6C151Oq543n+L6dSND9Dq+FbDhW4qcfTk9sHUja07ZhmHp1zODqnYJDIe1vk1aHTTzrtrwcnczPeiBuJklSYzEgxXWe/F9zIr0TCyeJXI36DpSEdPb2VLUoVlYiYJTKmSYhTBPkk4jPnJKtkPDJaE+dhPZ8mvn3v/XLI2o+AaOP7ozhkvqpWTGyi+v1eoD638Cw6cHGThKkUg3J91QlhJnLHQs/2ZDumQx/5nM9c9sYYd1YrjNNoIZZPQLN3aUWoD+ZqcKpJmChaWE07wXOiZmwqE2Yf5Tk4TwEMtQ1aKGPOtFiRBRoPhpLM+u1mIuVzj0boHTpva/IbIJRX8oLvP9/mPE2AMmAFRu6FlhYyjiHBu7NsPL/L+XsKWUwAK9JvdRy75jbNlD1vIbKBQNsPavGm99Y7qO76UDNGLJsjvodQ1Tg5W2Odu/U90FJNvYsFDkFw5wd56CfvR2IwRnQc7A0if/FUGWO+7eeScaq3gqw3G/i/WRNgslMesa1mhrZbTHzuJur5RNXeDXqreVzCe7yO9/tAfreyekdHRvbTje6so4pSU3pnBxUaV6avRK2m2UFDPQInKlsto2zkxKjU2BWd92lNTXVeNf/fI0OSJIEU8BQzrEy+cvLIwO/gtrBQdH5q1HJZTUirg2fJqmAtJ5GnsN5vmIki72dLt8dE6SYUzCG0kDE9wND0WVvyhxjSGlaynvSFXZTujj//dx72xF0xjn3z/vO1pYDUV3I8SUyH/vjZR0pmKt5o/OrH0LqyvwbO6KGe2KLuT8B35veQLNO+nvIvcR2cd44mGE/D86sbEdVqJSMUq5vAO4FKJolrTkpVlFKNceknG0iCchan9XnQSAxTvGQwfbcgg2qJxw7r+DM762srrUH9++1B/e22srCbJuhmQ/aiDBH65nxtbBQCY7EmFxdNetqZaVtb2+1O4CXCzTMvGjHp6ft4OCovXmz017v7gyl7dhRnFo7iWaDURUAIAh7HkYyUj88CZzDDbEy18XuRRoFijVsboJcN31m1l7rWmg+ydoAYIZdgp3e2txU81Elra6vzQ4twF7JLHSWT834txambQljLykMyusluVCMhevLtqCmPmYoLSzRMGrJOtslbSUnWE163dgpwaidCo5T+5fkXZxkEnh8zb0BAO6KeUdQTKM6EhkkG3DgsaMkKZyw9XxKgJXAlnnMfRLACrgqJh1zTcD9Eo1WTzUnAm6j7x9AguMwvgQAjCXlvOhxWi5psx3TUO/qqvTP0RZeUXJd7Lzm5CPBqoA/AP5i/TOvaUxL4LCzt6P7nJm9kYTGJdR5yXtargO5GhoA37tzV/r7C7PzbX9vp11fnqnhMIGPgp7zS5Wsc2xY+VQU4SuIDTkzK0bcydGxtGcvSOgcHYqVzXpXI75ar8eHsCCrEVdVKDAX0KY9OjsR45618PHHH7f7uqYlJa2UHJmbU5m/kmOXnvtqiCaAiUTEcTvaPxTjCr3w9WUaSG9qjkfaQRIl1x4bnufC2pKOzfwk+NrcWtfYMqboIrNP8ExIqClI0dJ2zSfBmRiOSBCtrgr0hHEvLXN6GgDQHh7rNxI+8lSQzbkyuxXNe5IRPO8Pnrwvu8g6vjy/FMMyfpGaHa6ut73Dw/bjn3zc9g+P22Wba89f7bSFlfV2dGrGOex0s0a9R37zGz/b/sP/+D8dtv9/XH98+zf/9/b65QtVbmDPLs7PBNyvry639ZXFtra00P6pf/JPtA3m88VZu7k8V7+M6rDu5rSS6rO/D3CPzJCSoAo0DVwxzthAJVnPLwXa0OAR5iW+Mr06Xu/saE/ke+5bYBkizkFj4+hUI5MnIJ95eHzsfhXVU4gA6Ozsqs3M0WTSzewkp1d7NteVyhgF8gsLmvMKPqvxppl21fC+krKsf4J+rWU1VnQVrQJjNagVNXWooAvw0QNBDqLNXk6gq55CWt8GKSV9wfXOz8nucc6wsZhbXCv2YnXV0mypNpMtVg8fE2Z630EJ5/KfWXtjDDUJnmdPDvhv4G/oPF+kr5Hd1vsW02CT3d3J2Chz+h/22S+a+71fn/MHnOO6b/vpff2MSw+s3RYr3HacSYDl7U/k/dvO13+3v//bxiJj139H11vM/TxL2agin6nypJiy/LZcgivTJGlTRQvZF8eYgoMUmDI71y6v7IM4xnLfi1RxYAcZYzPaAb4u2wlVIDBfZ9lXLBmnhonyt4p9WJJwEcDNdVrq0vshmuroTUuqDrnKAt4EvlGRW9IyVIar8ayeNUAHyTX31kDGxU0wWV/4cpajUE8asfErXlhckqwfvgmSgKenNIhvsjESNqoEf/oNJdmetdD7FP36U3J/aUk+yp07+F0rOp7sfPlCJHwti0iigfuGOMTePK+qS/ZQ9iaaq5PgZEwhKkCgUAK7pEuCWSQWts9k2Q58qvjcSfRAmgCXmARzAU7Rped5WbKQfkOc+x98//dUeQEpA4nJhUX35gkRinlgiWDAVZ4j/jnPwkxuQHx6I0E+UcxCjxXs9E0RVI6QezxOHsdxjOKNURN8WBsFIA73OnDFblSd2K+XgFi9rclriVECiPYs5J6h2n/evil5nUkWbG9HeluS807H9InBY/eNcYxJBQFrkocyAJr3exwie0muL9eQmCrv93F77itVOHzHUlE0oA4R1dfSHzdYSOZ+b6cUR1bMmrWQ+8uzSDWae5uMwGi+FxCZz6e5LgQcEj58njkskL8qXvv7sO/svSnMd+/d2CfILgbsg5kNDXNlS65FWGGdYo8gxrAuIGGw//r51Jwt6Z/IdwLYD8cemoczb1n3VDGuK2GYih1VBSAbdEqViokrBVYWiSY7ca9GMdUvMGS7QX62+iAOuM+4D/VzRomCShzEJ6iFUk1zXZHqPdQwpBui+niJ7Qbso6vg0L40YIaFC5WN67GlEbzP/DL73LJNOsugzjGcLwkSQ4UdnDuy9r3eioUv7MCY4pgg8Gd7wkLvq4xE07qMtLMR5tPjjmMvvVHyvTChGr1hzy8JZTfpHfHLoaKoIw97zXg3dM8JJ7A0dpXwGPG9UTJ4miDvJM+YaNG+WrE6mAexjnzUqBj89b9SwH3nu2Sckr83SFkZmkyKAW3Pc8tD74D7wI6DNEWA3o7YW5MtbOJBSmRMGw1XNnxmAIyLuVyf9QMp+LykGzIpDKKPE6bn7k8skrovJqRYk0fHFWAa7E5jDLNHbTSyARs8r9IXGTgHEBV1yhGX7nsBi3bQq1luBUZjZqZK49C77Rq+GuwaweYe+BuNapXPdGWdMbLeoAm8ztv5mYMvsTwEkgW4rwVU62XI043r2kYilmKQigkwTtlzynaqWkPJjCQU0iTMjzYAaibnLJIg5Z1Ob4jeFCeB7t659niMnxk+mzKdXvpJOv1j089skmpGXIDyxIaYBFYkhQZAoXS8KzuaCWuDUwa9gNjRmMTQ+zPeZMLw9xzq77MH6gfDUCBvPtc7OnreFfjZYU5DDj9Ui08lZ2dAxF3SSwLlpjQ3iyU9OAuA1DVnBN5XMxg3whls+LBZD4yBEjzR85HzZ+B+YIVV9jhZSo4EywMwiKY20YcXsxhpnTKOuptqHm2GsLUSAT1n1bDFOun8P1IfZm1XVrnYTDaIvneD2jNtAeB+0EI347YvaScBcY5TUlUuKZ9P0OmmfmXES6su5Zqes2OJmZ5hbWICkeNYE2DVffUB37j5ONHmhoRmkvbOZ+9kxhlUi86u2XgfMDhoGNfEtPPMMQJUMjbjXK9NMImEYVvwpOB7JIGScOE1zQUCkw4UyOsBL8TaSHVHF2xoxpZOJuuHtcPnWF+wJFRzUVVECsIW5sQ83Vhdalub65IjcUn4ktiYCr4AZ5EzKR1tglFYxzhyyNQQrDDGAMKUCL948UoM3r2DfQGq2H7mCM+CZ8i9AtoDwqIDD2gPiMbVoVdPUIhG/MYm4P2qm7kqgeAA27YMp5w+D04WA2DREIwgm2s38L2kOejEDPsG8kK2PKxPgF3WBUBm9PexsQBmSmCE2ULjWD3TuXYm5quZo/y4r4sTLgEMeC3Hy7N000onPblmsbIrQRoGCvdnR8esboLNzDs7nmMjS82HCvZkt7qSQwJNB/Y+T6onkA5J8IJcBT0IYMAR8DroRXPWcyZOPgAggSn3gyY4z2dlxU0n1zbWK7CFRYsG+Wl78+a1AnGCFpUgi4E+r+AXZjiNAl+9eSUbu7q20i5oDjdvFhFjitzNxtpGu7u1rcD4+OikffQHP2iPHt5Tkom5BwsJ/Y0H99+zI4s+P2CqOpbaMQXQ53NYupPLi3ZwdKi5muSnpY8MwHPu2CMnA5EsOmtXBPnXl21/b7/tvHrVvvKVr7gpb9lVxgCAnPlHkuoPPvpIyfUkunjOJCDubd8xaLGw0NZX19S0EFY718ecZXys/zjf7j26L1CDuQm7mt4C7D/Y/91dkiJo9V631ztvpMnOsweYoTIRkJif3YP9du/BfZVG37l7T4kvMZLOL5TkIPGwAUiystLmlxbayflpO0VX+eq6PX/+XMmib/7sN9v9+/eViDk6OFQSysx5EitLkkmAmPG93/299uL1Tts/Om1PX7xqVzPzbffguH386edtZ3evraystcdPPhB486UPv9T+8rd+tfOo/7/584c//EH76KOP2k9+9FH77Mc/Uv8ANQKXHAPP9rgdHuy1e1sbbWN1sa0uzbc//U/8sba2uiS2/QKMngL0AM/Yr/AM6AtyQYNCBSELZs/XemXfJOmm5CbyYatrajwNkK8qwdk5aVc/f/lq8J0B5HnthLL0G+t3E2CzX7M7YGuYT4D6Ki1HTxkm3hnl+Avt/BoZNzPzmf9KTpY9xH8bSDU0q9b9o6eK721GH2ueua8AXwD5hfxLN+Al8WdbbYnJUYec9UXiNiw07EwY0TCU8SdkR4oZbQCyKrnKz3dFnJMKTKzICARQZ77dvXdfNi++UPbIAInus1UNdstf7oHeobFt5P86tmhsrZIuJAHq++ppNrCxJskt8cl78KefwT043n/2ts9Mf3Z6JfTvx1dJrPKuz/b+fg+6xebLJxyc0dvXXt6/7XPT15Tj9a/fNgZftMqnAbrpe4iP1N9D9r7Y+sI/ghcFyyii1CitYdLYoPI5EJfsM5a8ofTMq/IEgFVNI528xa7rWQwJMIMXYYiHUcicCnDqRH/5tNUHS1KMJBmq4lzz1Aw0xxrVTyL79+wsSVYAOBLWluMgOey4xMxdXxsNXlfcG0uVbpuSpUKSIzJ0nPhUMjo3sjfsEfwdFi7rwr6a/SZeD0DJeGef5HWS4wuLywVE26dnnyMRBzjPb+IprV/ilvl57SP4EuxXz188b69fvtb6R0uf693cWJcETcAd+9IeP+vsuwcN9xz7IXnD6sGCTWOdpILQcQp2zIQQ5PmIc16/etV+67e+0968fiUgaHUFKSRkkCxvZHs1+vsGgZUe0gTCPRfjuYg+C4v48DPas7F7SrIo2ekx5JqQyM21RWpimO8DSzdsXVeqGWPoEotT8UPW+fTaTrzfxzCxSVlLw2dkE0YwrwfSb1u7/fvxT31fjmPiDyfeyhqXza/xynvTGNPb35lM0KQCpAfVYx/7xIQB7QJQO8xs2t6MuJJxh8T500nP3p72CYuMbwC26JVnXKzcYOzF68m+dJKOkwoPtkHs4yLTbG6osiMxRghtIosJ8Dd2ZCIX8coo8ZPrTSwqfIsGuiXvozlQ14U/ATnIEj2n7fjQMpKSMKs+bErS45/evdfu3NlWzy3iv/jt+D2x1XxvTCyMa4jzpLrJ4xa8LjIrhVNUIiTz1eD2SLYLi36UGzYhWHt6wUf4eo53a88rkqKf91jtEm13K3+MvQw8T4LNdRJWhZHINpfyQUBs2ZqSYxxjOeLtaXwvsi+do9E7HfVyj3Ppuovdrrix66/ZS3FnPk8C90UuGM7Rk8U9YEN6JSB5YcaqJUqz2mB1QxQdDK+OUf9NxUFwZceUo22QxHMRGX3ujuhcF5OrcrKiKjtSfVHYuCu8PC8dm1zBuLfG/VtOkvcQlyR0bAB3Wraj57eN5tqRGSjZw+F64zcwPD3NCs/OoGRQe0CzyyIWK3k0gAbtdR0TX6mHlUlbQO14ecXqLFZLnrGuvpsoTG6xg6+tN5jggMA8YIZKfcUiMktWGZdi2IilUOxzg1CjVEsMcBr/2aGJsxnWaeQwXGLvbu/oi9fCC1O/Rjoa0TI8pbWUBc35AlDr+rkfNR5xGf40cD9M75oZAXgHX3jQds9SqDKdBHdiSdZmLBCnMwg1d5INVYlVlfUrYCmpCTbxftPKRpOJlXmQ/wdMGjaYBCjR0K5mp9MOc7/xZ4OwVJKfSZ5xfz4/KxulYTGKbeUfOwxj1tCWftS7mr72fGdYU52FyVy5jWHfb7pOro3NMgbQbwDsx/k3uda5apdADqWe5YQhMwBzBOZNNK81z2v5MndgKirLfXKiRJDP6wQWG6SkMkpiSs+IjSdnVJZt0rhmDXKKSKsY3HPDj+G1DrxXmX0ZSH0fBxrn6RqgHZa8E1SqEBBoPSewUBtQNi4lw8ymH2RyCtxzaWm3KdXfNOs8Uy8JJ3qcpCggMWWDAjsN3jN2CZY06mnuWwAziYzBppUW32jQC6jug9Iav9vWhMZBDWIMkI6OmwFV3VOn+xZGfc/w6J1lr1dnlJPMsPkft4+swXxWdmeoKCr91y4Lro1OjYdtwPlsEj06dwFBZm7eFNDsZNvgqCtALc3Cyn4ngev7L0bkbGtrywtta8OOIskgzWnsg1Mo9fzNDsfhZI4w9wCzmcsGZGEJez9Q8yYkRirR4RJGJHTM1qJhJkz9dbGvFgTYq1HY7Iwkc6xfv9yWlmAOOwnseTayLDOW8udmZwTw7u3ty4GloRjMEO4fHXqAKsbN8j5msRAAY+vPL86GwFV6/AD3BYS5ETPNsC1vEam4sFy0dxQrR2NajDmuF4CX+42TH9A9DUmxH1K/Fchl52WQnVLD99JSHxJnxc4wmjboxWau5bkPCb8uAPAcvmjbd7YF+qqxpuw4wTvP69TJF6SExFY6k+1yX5sLse1J6BwfHbTFSnIw5lRDAPALcF9alAQPwD32iO9tbuHcU85vR555QmCwd7An9huB/QlNAmGnc5yzc+nab69zvnU9tzev3rSf/vTH7atf/lLb3Fx30uUCRuRye/jwkaSTTk9o5EXZsYOENLJjzp1dXrXdY1czYCvRWwfIni+mZp6HdHyZF8XEBLg/vbpox2dnTrTMz7eH9+9rjmP3w6zXup+faz/80Y/ab/32b1t7uSoI7m/fbdubW215cbE9eu+hGtQeHxy2RRiFN03SBjDc0fh9+BDZm5V2//GDtq/muUdKnAFQ8DfNmAmOcFRhbAKof+MbX9Ocfvr0Rbu5nm27u3sa6yXm1sJCe/r8Wbt7/77WLIA9yQqeuxJVC4taT6uby5ItOtg/aKur6+3TTz5tn336qQK0D97/QM8E3wqwXsnEGWvk37t3XyzOF69eS3se0P4nn3zW2txC29y+237y8aft86fP2+bWHT0nANa/+G/+pfYzX/3aLV71//OXvvOdb7dvf/s77T//tV8rFlP2TwCjhfbo4YP25/+5P6t99uSEuX3W7t/dbiuLc21pfqb9yT/6i0penpHgqR4h1k690joGPEe64uIC4B7ZL9sD5i4AFtJYOy9ftKPDAzV+3d6+a/a9kkKLbQ4wvKqdsNs0LmR9cdyLy5t2cW2gneQLSSaY+a93XrspPTZyfk4M/j16I8hXbe3kigQoVUXWzAWsw4a4RL56W5wD6qHrX000S9YR0JBgnXtgzqpPT5XaqwwaIP/6QsdljpKAuXvnnl222VmxYxO0J/GthHG3r7KPuSfDoealfLWqUGRPAHz0uc1I5H03x7ZtSRNQ1iL2SI2vJSe3PLBzCdq4VzP/LJWBH5/kQYLGXGOS77a7FSfVdWu/7ORy4hP3szPH6QGgvC8bXEHwbeBX78P1vsm0v9Cfr/cjeuD+Nj8/r2UvmAbF4ktMr7b+PnO+/rz99+zD3xoaf2FSYHos+3jjtvv/onvor7EfU+LKHlRz/DuCNIFAE0/YTTShgzmnHk/qnzRKlgRwG6+/GiWrUYtHsp/3qvZIv7EBaKjGgdLqN2MQFriZvk68KTFQfa7in3ruWh9YiUNi3Yszs+YVG1saQkk9Scu6f0dAeCRrsE3sh9hx7JeBGFfQsNfFX6iR0nFDolPyfXFpQgs/7PaQcGCi24/nnwkMAVATk3D+/Fjyc1VjZO3tPcUguu6Sb0ySMVJ72DV66SBPFEmcNEq3PTCA2Evl8B3rgiPrVzEgAL76Yblx+w9+8A/am9evFQepCg3JIf4tOqbCLzunSvT8rPa+rmISedNLJ2aJd9hDncinEpNGwrNDxYSeMwn9kqCMvnPA+8GWpDGt4p2xZ8TVjSuYptdQP/d7ezO9nnvwfvq9HCOkki/aicfP2nZO2L2OrRzf/LZ4yJV9/u70Oo69ug28zzrtmfc5Ro6Tz8RGeV0qQBhs/W3f6UlTfayW4+Q1rZG+L1/dQ2LIEZz0nEvyfGDmFzCc+C9JsiSiE2MmnqcKhX8QmUKC8bVYbjUZSo+Xe2yYjDgy8Z1EIXFUVe9VrSKbU7rk0cw3yQ1/2j595JGVNKuYnH15e2u7PXhwX3KMxA38hLEfXFT3MhDPIl9kjJC1yzrOfY/VIWk0XNLWZZ98HZHLGftaphBr3IvHfnXSwQe4r+p9fd/KfSXzYkzB82EE/gXehyCmxEIP4Pf9Nkbd+4redD5LFtpvzHzUHlE4Sirl07Tc95A9yAnDzLces5NfVcC5biTVAD27v0ilSW6Ncz19AtJOPvviyL73vK4V3SuI5NlLYrdT5tDmOmLUeq/WxyjbPeKbAw4r/MdJXvdH6E5ap+9hax/VGHqffnBsnn3U8bDG/K/9yq+Msu81Q3JhE4B8GNSDlE2doAfsPYITNtGGbxKcz0TqWb862vDVZDZGZvWQ/R/KGDwhK11QDO8qaxhA+xE8HbNB6P/1QPlYKqQFVkwZnGLrwVNGNgL3lnUAVDJDNixxMYIJXGrzUoKjaOcjoBsHqBwcASIGacbmrTg3Pu9bTPsC+D0dy1YX6KJNRIG3QU4z1pNttDZWmKsCVKPR1EnrqNlm5nQlErQEip0TB9C3NT7FYU7WotN5h+8NaTWNV4x+nJ6Ubw2OaAxMjHKVOsfxysbeO/R9cHEbcC/wcrhe36CNxijNMRE41OZs4DCO5+hghDU/gFUCvKohcMnG+JoCKpKQCPP67cY5fLZ3xAUEVnDp5iM2lBq7jpXtGxmXetZtPx79fU0HIikU4ghw/eVswBJetAwU8hwwRACAlA2fd6l3HGYc5NevXrdXr16bsaimi/387Zojl6SNAEDGqv4NDLBO7yzXn3vX5lQBeZrZJjsPu0XNNatESfaGgb8KaH/mpFexa8KEduPFmTZTWnFhSAS8FzMpXcor+aONqRwBrSWaYaoHhMNYMQ3kDBtYEHBaCQPbDEt8RM/X68SMYhgtWX7ZuGZUMTCWUPWLs3Kqw1w2AyIl2P6kAyKSFE6OpVmwpbeyyXUJwpLP0ub5jrWaMbAzUpUcnc1PUtebVRjddlByTX0igSA06zFMcz1/hX4iZ41yYh3bUPPembWS9urKQ9PRXs/EexJa+YvzNOKyNr6aISbDrf4dAC5plEvSyFI5ADeA4AAmBGDYZbGw19dUChrmP47a8YmToYw730fG5g6A5tJCu4Gpf3TUVhcX2/bmWltSufJ1m21XbWl5VprulHwn2JMzrsRGNZ1qblL6ZndHa369pF+y5QIoox8b51zyUUokRb4Jxj3BGjJUY5LauzN34WTrsAWoOhMgekwa8ynWIePOvOa3A0o3mA5bRQmGkyMBVpJr0T5U83hoPMZ4u7koyTM1YatGyVSyINGRgI/X+4SSx8WMWTPi/JzCUCMxsb+/216+eClAzvba62FtbXVgDlL6CoAIS08APAmd1ZV2fIQ+useK/Z17oHEqkkKA+9wf2sH8cI/rG+sG7GCh3NyoCoOxOjk/8fOYA4ywHv/R8aG0u6Vt//CRfAaY9DDz5mdbOz4+VMPfMPDYz6kMgZm+S+NRKkpm3WQzy25tY7PtHh62F2/etGUYTOsbAt0FCMDQk6zTgWykGtSScKyE0ynyRFQKlKwTY3T/7l2tB0klVLKRecB4H56c6P5w3hlvKkVoSnx9finQ5L179wWWMxc3VtYUwNCPgeeH3A7/+Ht5fUX3gxYy5wR8ALQHuHj69JmTpzM3unbY+JJ8uLxpd6KQ7zYAACAASURBVO8+bHu7hyqR3tjeEqsSVj6BFgkt5AFIylF1QK+G46Pj9sknP2lrW6tt885m+/yzZ0qWsF/RtPnu3fuaf2F8KcGD7Nb1TXvw4D03q70wqH1wdNx++unn7fNnL6Tv+82f/0PqqZHGyyT1CNb/4l/6d9sHX/5/D7j/zne+0/j3a7/2N2xDh42gegIVaEfT2SePH7Y/9os/r0QkSaK5hTnNh7mZ67Y8P9N+6ee/0e5trrbz40MdR8lCrBCgTDWaOz45bjs7e9r72avYOwHVSHhsbyMlta/kFjYaCSpALdYZc4VqEGygZLaQwSmCzLyaHy6oMghbwV3AxKdaiWaTjCfnRZJhd//AMhltph0cnrbXe8dtjn4Pp2eywRxD1TaVIJgtwCxl2/bt3MxZ+zWVWPg1NG8uNiR7LkG17PfNjc5NZQgg+vadu056z86qoTJ7XSSewtANWNMHn1Sx8llXA2QN2z+DDcw9m5VrqStViSE3NYcusJuBJ0mQpClrA/vDupV8CdKcsksL7Ry5s2M0wi0NwA9rPD4wf2dvnQZlUCtOUJjp1PuHPZiTY+Rzke/Jfp6EbEAu+f5dLJHP9dfS++/96/n7Nj++B64CCsVX7MGs+Cj958drnQTTpu8tQMT0/ef7t/nT0yBhxqkHGfsxTgwzfZ38P2Bezj8s9SmSxFvNhe38j5ah/p4ktY2fYe3Qbj3WpGcPhkihuACpHIhY8t9d/TeOxbUad2eP87MwAYLvYgvNTHbMIFa62PQjiUbijZU4jHwmsTcAvSRfqiLW2ummWMj3VGN2S6Wp/5l8EbTZF8S4PSQhD5GiqovDXnVy3wl+ySRW7MXrIuRJSsVJAfZak2vCSHUlVuK1gPeR1Un1ffwi97whEXqihJwrBA0aOt4LzgFHAX8DopT15fmcCAUlEZYKf+wsdkrnoBJ0mapRN9i2TXJPOv7hi5OMRP4O+TSS/jor0mA0+FxEWox+RvMC9fEVHTNA/CgCYJHwWPNnV5ciCEjGV4l8JzIk5dGBxoqN8Cd0rskq29gh5q9BLoNRmu9Kt0zKd03bhul1nAk/Df5Nr5sxJuYRT5JDp+1fPtvbhmlwu4+x+2tKcsxYzMiETtx4W6Iux+rJiRynl93osYZp+5J4Kcm7adsau9ID7++yL+/aA/J6n7DKesRXTJwb4lWSfLm3SDOHAMv/M25gDRCQkExMpUqfgI697AFij4GrU9QIm2QYFS6FG2ndDrhVx2QuuR5BBKrigcR6Xglwx0W8xry0VBY+z5aS6JbhCwBdyXDfxMCWjh5/qnkiD5bkA8dPIiGyP5bgcV8lfBL7MVNxf+GsA1m6JItkH0vffoiR9F5ieGMCisHKPoswXI2vxwS/bbvHrPbviKx0zH3sY+YAt57Ephuxug+H94CMOYmIkAfy3fQTMFgdX2cixvPsGJaxCYAlHTtcgwljnpsj4TkVDsY4bO+8JkJg7CVrRqxyWKNdX8oBZ6ljiMhbx+ptgL5bzw2/k2fiaoiQNseKqok1NnGfk+RaReVp5luKHIw9+/DMX/mVX6mEfWXsR0WcAmxLhEwxQngWg6nL+pn8XW/Hj5g2lMUrraXXMdEL6I7h0UWXUc/vIePRMwxKCyjfS95CTO8CMNjoA8q73LWkM6qRq8Fygwc164eSDS9GynbMcknmTHImxbRfXDQ7zWybUSPTwXVtSQVaqMR8AKRhICQryHV5wg/azkNZy7gVGbSvzsyVQDCQXsmMwYFyYzA7VsXSqERKGP6ecAadw06ckLRJhnkq+yCntCvtmdgoK3cUZCEGN0ykyJ5EpzoLQACmHCu0fM2S6BfztOPebz7TG2m/7LP8+4A3+G5/3dmonZRxaYqzwpZCCOAXRzbyJJlXPNMYZV9rJSqUzBllU3LdMRS5x35zl3uRxVqNLrweOmZNJQe6jJfX1DuYQhMb/pBLswa8Gn4u0EDU0h4wadPDIb+ZXWLSl3Y2uo04kdLJPrO0hoAPKjloEJpsdG0ElMbHqSNg5f/Z4MdNmQ2m76w9ZmnZnPuED3/7+fgZmaVQzVd5Fmj4wsQrHfOJcao1Ig3oGucECSopH5q31vkH1lEx75mrZODRAC5Dj5F2Ob6rdCKdo+CgOpSjtez1CLvIoL/mPLahgGk5tFyX9rWxKU5MU1Jm/bNWH4L8q6ZX0v4mkVcNTgHJGW8ahfW6ml5zlvDifQdbdoRwqGCeqtS+NKoPDtCePtYztqa+M9owo1KZkGvLnI7zNQamlVnXnEq5p1nZFjc3G+emmOBy+Gse2VGtH2d+hmopNdytBmJOclnTH5trTvkYeGmdlwPHM1e1eGnLoWu+vX1HDWGZ/9LzFOsap86loG4ke6r3AFMAv5FhMUvq2jI7czC8z9v1+ZnKo9+7d7etLlkeBr3R7e219t6Drba0AhMKJvyCF2Nl+g2mEwQvtM8++0wAE5r4lFsHpEmZJ/dIkoa1lD3L424fSKB7rUmCYiWvrgHJCdpGS5hnJBCJtXx5oTmhRouLi3IcUnkwBCIUV1OhwL0t0bDXgTVJLDWaq67R6g/RlaLLXtKo8qYCc8Cr0smPSGPmThg6XAfPhGvq5akA9QDIAb4B35G/8ZqYF5Oa68FW8NwVvF+giXkswBeGmhJc8xzztBroIcnhZsMEvoDdgGf8s/6+jQJ7K0A65wIweLO7q3Odo/FL5dAyepjYgNl2eHCg+3386InY6TeXN2LYAZKfnZ603d0dSfQwzgYYrBGs8t7TUzGTVpdXhyTF2dmFGse+OThsnz5/oXXx4O69dnf7jjW4Gdtme6R9YcZaoDxuxp7Gq6eXFwJMSdDC7CfhpGdSVU/cF4lW5hWs4L3DgyorZaretKWFRWnJn58YNF9b5jiXbQO7UclD1g7jrF4LlNkvA8SeupnszbUSItjPH/7g99uz58/a+08et3v3AE3PpXXfGtd1p21t3mvnZ1daBzv7+21pdUXgEeuBBAHzm8bK66o2mGlH+wftu9/7XptfWWobd7ba558/a9tbWwJHVtfWVQr98vkLyeWwX794ReNDmq8etydPPlDFghNTS0oQvHj+0rZ8dq6trK0JOCIhBjAD45r+FP/GX/6Ppt2K/9v//863YdZ/u/2NX/sbxdipAKQze/xJIoRn/fWvfq09enBXMjjqBXB92U7Ozwz00i/h9KTNt8v2iz/7tfb+/e02c818sGSdyChFPADMoaKE5AwVEk6alEzkzGy7f/+eEpFU8DAf8V0B6FXpEN+Ave/sQnsPyU01wKQfDPI95+eSasAfosLCDemXBimq3f19NTxEAoz3SKIcnaCXjXzERTX9PtZrh0cnkvWJDv+52Hkw7Dk/rF+a3VbTWWTPaOAscNzHYe3TtFE2t+T7JD2xtGxfuLW2ubUlbVtkmpjLAOwhxsT/c5WdG1bi/6RhfIJGJeoVzDlJrabgJbFBPEHTX8ZHLN+qUHUS3sSb7HXEMviYvCdGLzq8YhobrE/80jP8BjC9fMKANwB38pQGtuAkUDDtW/cTWJXIITzcws5MMD/4m1UiHgZd78cP23hdR3+905+b9mt7gM2+UScNUBta9o7p92/zk+Vj9BUKHbs23+/Hqx+THtibBr/y3duMQM45jFV3D7cB/8N1TyVGqpxtOMUwjrdjlJ6Hpj3o78n7KsJc9VhLXMn8658JcwC/9QaHq36wPZLHKUndxHhuYG+QliS19ib8tOoDJ/kLjiVGLb2zqPgBvMy1FBBSvZGUSGutbW9uyv5gJ3iBZCP2BP+EpJbIBuUXByRygt9xvKWD5iSTh42372Q5u4Bv3BoJDHx1/CHesxxi5ChqXXcylaxPbJgqIpHULAYutiKyImrMWcez3+34wSz4UdoX26LqRpLIsN9lY9zPaHVlTU1nZbeQNV1wn5WLS38GPx1ZuFdq6HtiXmeBYCTcsffEe2perxgQ4hYSQFXhLHatiS4QlZ6/2ZPcmSuxDJwyvvhj2HniZoGzAiDBR24H7gUAllxp5sVQyp09rotjp9fUbXZi2h5kXvevm+vjivjbbM8Xxc79Gu+PPW1LAhRC+JkG/OMv9+so1xdyYn+8EKhit3sb0hOgVHlW99Qn/3rbkxg7708nAzKm/bjEPvWJkfG8Vt/ITz7TJyf693oiW9YWxw8QHAJQJIgyDsEIci/Tyc3YbL6feDPnnbzX3hjanjD3WCP4K8QGvSa+CD8FwPo4TsaoYl8xNX1ERsk8S4V5H8rzzVilD4DH2CDyoJJQNt82CZIwMtajpHVeT3w+PqfQlv3g088nki9jo98RqOZzkWHtJYfSBNj+ho+b/TRxjnDMmmQZV89ZVzOmSmkkBY5SOQ7rq5JdnzV4b6zE/mX8ln6NjPeaZ+d7deV2+UiDxMxI1Nb4lwpFYGvjFGPlWey3N8AiZZbUcpJgwRqCfOv7nUR1gH2SIYOEeYi/lQRVlVbZ0EmsbpyPPk9vlPxJJ2YK9ys5OsXQ3/rlYtwP5QHJc9SkkINWD/JtQn0xvycXRNGAO8PoP/UQOjmIPIDhdzVS1IQZtI6q1MNo9XC+SEpoIg5AN6VxYc1bEibaWgbuneUT6D1Il7j7b0ocZMyKuepjU7JemTk2JJW/WCN+YNqq/MwsGAP5BjgHZ6j0mA3qWoNb4GC0r5Q8ILPvRo2w4cX8CDDQJTC8mGokOrkiT6x0ojZD242wYN+zSMz2GRkHI1gm8K2cNIH4lcR4KwOWzJW0lMcfzY6arMkIatJ1pTE92z6s0Cz+4bsC7p2tt5EysJtAIIZkAK8LfedcMu5ZMM4oTGlKjU59v5nlLgYjxWKLJIsa8pjN3V+rqjcAbIsZ/1aSRUalHBZpQofJOjbwiKF6O8uYDKHZ+ulOPc2OyqbWPYZbAft+M57euP1/AD1rnhsItw5xnhHPJgEqgbNYsMWSliSTdBCR5HCjYwLiSDBJw7JK028A+8mGi3HvdZBER1Z2nkE/H2Kg01Ao98DvAMxh/fo5uQ4HxucF+s3o53ZkJN/PpRvMwnwLs0GJLTsikUrhPV1Tt5F5I56TTv8FgTTMvQQBzEEhelkPneVUNJPGzdWcN2D0MAmLhVObDgzcaC6VS2AmfJ1DTnjtKJJ0KTmhgPj5rACDISlGeb2ZSHHKAhZwPDYYsXtUgutEpMoKT0/FHEqZ/uSatV1xaWifiPWNuZpq8vXeEe2dQrN3zOChuZV0NgeZIoPQdqiKqV89ReRA8ExJkrgtuJIebsRL2XYTS8ia8XYgAJr5vLRTYWWKKVgl3pS5SWfbACcgLyxKAjGCGhhN2CjWy+bmlkB+ngXgMSxuJGoYj1V06Dc328N799p7d7fb5jrSU7NtBXmc5QUxrJCYQMO5T2TJkRjsmVfIK8BjmpVSDbO2pkApSUSxESoYZzy1T0kKzVI+Srocn2iOwwTjH46q8Rcz6fnBmYvNUKL6DGb39ZAAcpM6/+P+xQCTJE0xNmYI1q7b8uqyzoF9wNaxiviOmS40bSRYprQV9SBANttsBSC1TlKCyhgzF9WkGiYcvUBoRHtqaYnYEWtZI/Gy2C7OaExruS2un6CXgF7APaXhYsdeNZJQMH4B7bkAAHyxu2+uJf0S4Ofg8MAsPdjiy0sC7znf4tK8/ga4R0cXEI7kJAkM++g0p11ul7DgGCPAxevr9qUvfbltb2ypISps+vXVdT2zFy+eC9jmGdtWXbmR8fyCzqf5J/kXA3WqKJiday929tqLnV0BtY8fPmzLi8sqBW5XV2KfYzM0D4phzFw5OTsTGH1wctTWaI68vNzOTk4l8QQLT3Ns0dq/0cVE33//wFJNrJ+T4yM1WN5Y3dB9qJHz5lZ7/fJVW11ekU4oFQm7O6+kx86xvvGNr7drEiRn50puMe7sJbz3u7/79zX2APcP33sgsOHwaF9JQSU6rmba+dll++zp0/bZs6dtZW29Xd5cSyoBneMFehDsH7TN1dW2vbneVheX2u9893ttZmm1HV9ctJ/8+Cft61//utYsoD339aOPfqw5zxx58N4D9V6BqahkcJtt9+/d13x59uyZnse9e/c0r2DtZy3CFuMYJ1ez7ef/zJ/rt+V/5L+/+zu/3b733d9uf/PXf10SMupmPLBoxxJfNbne3mpf/cqX2/ziskBhQJAPHr3X1taXBNqTLDu9OBdYjT9zdXbWFmdv2i998+vt8b2tNnt1XmA6QLeZ4twj9oGkCPOLZydGZmnBMz+Z6/TtQA4KwMf+CzbXgA1rSiz+axq4jesH26lmxgVQYzOouMAmWLt5VkkpKkOwofzND8+BJKfYdJKiYq+5aQslnXMGGx5bJ91aA2qw9w8PDfYjc4SdYK7K7szT8Baw3DJNJPfUK0LNamfV4PkM9q2kbFzBiuzVycmZAEkIOtl/IwPI/OVeF5VQs9av/PcpuQHux3EH0pX2jdjHqNSK3Fv2wshvcIwBEFHi2uuescSDYU+TVnZJd/B8bGfHBHUPmAzAFIa32IfT/nBs3jSQE59zqMLt/P7+swMBqgPTB/+55FluWxQZr7w3DdZNAnBjkHsbUP5FANwXLciAQAG1ehCqfxa9/517D2AzCYJX3FsnzWenP3Pbd/rjTjyLMCL7Y/ZObn+DFah1kMDw7lus/amBeec8KOkdVbTAepVMeTGlUwNfB9cxHCA6iUvDPsnmUAVZcrkF4LjvCv+KsV8+udqhpp+EiDlN6wxwmL0NIgMxK/EHzNiN9Q2tZwPzNGonFvaakEzsmZuiOznnhKArLNGyt047tgwbZVlcrp1rHgk5/TzxvPBezesBsNRvqRrBZ02I+FDkGK4nMrzDtYo1n2adITZZFixVN5wvIC9+OjZV/ZjkIy2Vf+CEJfsn1YKvX78eqtuEO5ScqLoiibVKFcBMW4Kwo0Q1FQcluSHADfBpoe2RLL100gL8I309uOckHYjxLD8IhuHebX31ZJiw7jPmpsYCMj1RHDN8AfmsXxfTtiIgb28rcjy/ljP0ZJ+3LcJttq+3T/06zrn6c3MWx+zjsfuYqb+/Phbqj5VnPD0WvW0PeY37ciXUCE5O2/X8v4+hp8f6NhucODH3N37f82P6J9fb73+xjXy2B/j5ezopMD3O75oLE3FjYU25nxxjxJpSkVJM+Rs3mGXOstaPDt0zjOoVJw5MgFKzbRERzuUHsG8zp0VuXF0eNPcDdveE2Fw3zzeyKZLDKuWC+AL2C0aZo6iPeNxtV43bWQUkUrEh/0YCqCcU+9xu+GmsVCNTMT+xcpj/HYl4IDQXsz1KFcPeUpIwkfaN3O+1/SrLwgwrcmDCG7qNbG/hTEUwCy5pdRNLlvbz3jr9vQTUpNSNCBflS/nMwfn8ubfXXEnAhcmuPi7ZJKvHS+0bwRVH7Xt/bmhu3TWeNkm88EphuTX2VfmgZ83nMzzBMWT3xtoCXW/nV/lNM/h9d5Y8mvmVX/7WjYxQgPFhNzf4oQx6B3zdxvYcjef40CI8bwPX61g7W1tD7AxIZbYCnmvR1USWTp1YNaXvzmZbOtqa2PxrJVNSjFEB42UQvLg9aXPcsPDYiCTHURkUAZKDdp8Ne/TakAWh7FoltScubTEgYjat9EF1nJSBeNBqWAthc1bFpaQlVREJgUieTGwu+WwZu6H8p9ywLuPvbBZAqruYJ/sn0LgaZBi4L2Z9zpsLLGcg4D6LIRr8tZP6fjLJ+x1paqON0eyznf1mkY2qN+yZOU5sAKz2DKDR7QzAM+TfSm9+SJR0zJ2c810Z5n6DSeAj1kIZbyViKnuaYEyNYKTjVZm/kgUawftcd8nx9OzgAlrj5MXRG9bysNF32c6p4O82h6L//uSxOqmpTud8AHTLmMtB09S3U4wBthSNNzFe5/7ZvHCYYZUBTiHZEIdBibFKlCWYFyCcki8B9rDTA9pjoOkYX5puvfEa5rlfdGbV83o0ca4kSfVGpDrcgP1agBLgHaCgJXcqw13sa+wBDShhZ+I4Ci+u8l7kMtbX1ySVoiBdAXZtBK0pOXFKua9Tomq6Zykes+MAfnzNMMaxI2anpDGtwgXkMSrH6iVY6YEKyoClAaF4b2ikW3bKDUQj92QmrKW6LIljGaBx01J5Mg0EATiKBezE6LjRef67hwB/89OXsE1nw3P8zDd+I8cQTUGtra6/xGATKnkb8HcAFUpCIFU5rq5Y1Pi58avZlGn4y7GZZwrAVCnF85xri/Nzeqaw6wGvUnGhXNM8TPBReidJETU8k6a+QWUndm6GJmNIawQQ0dgI7YZlgIzKisZeDCy0Uudn2/LibFtfXmh3Nlfb3a11NcW9vnKwiG0BYOR7mh9Svp9TgjhJZkq9VbGCLnMlY9JIVLkhsaDMcGBcLedWzdxgbAjQRrP5QAxvwCnAOapoHj962D788EOxwQyANwW16eMgW1Ca9EmY9iAGzyD6m3l22WtJuKLlfn55Ji1UgE/Z+maJqJTLc82RcSC5p7EvO8s9z8kGo3ft5Ilk36T5jtbqWQXI1soWsD3rxsKA2My7FZhfzUyw7H1I5CwsOrGnahfs2fmFWOAAhawxng1yGoylpGHm5tvJiSVAaNwK+5tjonkJuAA7/sH9+2KqR0Me8N4MYVfcXLfLtr65USzEGTVwffr50/bh+x8qwN55vSs23Ne+/FXZg08+/UTAw/adOwoOkvBgbWNjYHg7yTQ2+WR9vNzda/sn5yo3vrO9TXdrVYFcUSECUyg9D66uGvI4avJVjPuj01M3NVVvhDl9n3MDluIkImkin0uz/loMeOYj94z8E9I6jx4+brs7e2ISoxv/2SefqvJhaxO5gDlLF718ruf4zW9+o51eOcmlOTIz2w72zOIXc1JBb2v3799tewe79kFvLsUsvzhn31loT589FwOQPghPn73Qs797545Ah7Oj43Zve6t9+ORxe/zee+3Fy9dtZnmtff78pcD3J0/eFwhCAuL3vv/99vzZS81NZFE++OADZbKZNzznlXka4zaBzDxPPgNY7x4Xp5aCQnagehzMLW+0D//IP92bxS/8+3vf/Z0GYP9f/cbfHD4HceP1mx2LPFT10fbWpoD0r3z4vh13+Zw0RoQteS3Ziw+f0D9gQQnri8tTy7CIULLY5mZu2sbyYvulb36t3V1fbhfHB0oWwnwnIOV+mNuUhaf/AUkimKhJ0vG8GJejowP9fv/997Wu9d0ZAHGS9hfuezE3Zz9BZefVpJoKiOMjrX2SegG4kvjDxsL0Z5wfPXqk7wHccy71WhAbin3T1ViAcBtbm7Kd3KMCo0pAnp7ij1zJZ4km9uER+vjFlLu8kj+/f0CS9dxNtKkoubxsb/YO2us3b9phzXtr6o4yDrJB1WvKcmQY5bl2M7so0g1jyjYHiIjtws5Ew9S2FJvtRAnP9/wCprE92vixjA2SXxyD66NiBVsNCKkG1dclVVd7f3rs9CSGXnag38u1xxGcqifL6Mf24EGASbsmvrYBXC4Cz22A1TQAne8Pvr4Yv2/L/02DPO9aNNOAXP+5HuDpr6P3mfP9aT96+vO3+dl9LHCb/5N4Y2KspljDOUZ/H/1r0/c9DWIN79cYDrF7H5t1B9HTvQVc0zVWD6Tbznnb/d36TAbswO8GeBiZhV2CpZJO+MP2o2YN3suvs06zIt4iFJlt6KBJyciSW8yckv8BmYh4ZQHJLzOp2fcAsLPWFO8U+9nNLfHvSKz5dfZsMc5LHlIEgssr+RqW9HDDV6/b0ulXRceklkCAYUuBGZQ3M98Juzxnkwbch8WAnKvbeD9JTPm2Q1WAKRkcF7upBupKXlDZScPrItssGnjkHzCOJbT8j79VpTCUVtrnYs/nR2QF9gtkviSr6R5IeV1sY3rRXN20c5zosrO6sop34hcWbcakhyJIJua3jfHIhZTlWCAxi5Mt/b+epNmvh8zH6fU9zMN3VBMx/ybBsXHu9vaun+85x22YRW8Hx3U9kl3fsp8diUlj1MX4t90f1xEfO5hBfseXVrKnszWJlfvr7s8VW+9n7zHPvffX0Nsp/u73CBPdJpMT77Kb7xrXfuymQfzpsZi279PXdlsSIImNxJsZl+xvrla7EaaHz2LwHt/X0n7MS2In/FIqOtM3i9dJmLMMhFcVCXeUiQlRzePj+d/3iBulqBx7jzFd1pHtRXqL2AaYTJAqmLGiI7ZKcXo1GA9hqycRp1eqsNMOLMfHsEqAbV6IWOncmH0mrHL3dXPVlPx1bKdY9EW0Fu5TNrKTF3LvB+Mx2TpUuVW9gJJ8KI9jIDS4esA2dJgXJZdr6Z/qj1HNp4XFDsB6sJDJJFEqY9znzscV+F4kwFT4mxhWdqmSGcYpJquJQrSTXY9SSiVPjIGnMivcxFQdeCyMQI2JyySBvDDr/brnmW9961fVQ9ygbMoNk2mN02Yj1DtcXkTOYCbJ/rahGxn2k8cfS/EswWAduQFYrqYU3tTGbs1DmUbkc6qMgGMPXZPTxCYNO7pmB8mUpHSBwZ8pDXFN5E4yxoH3hRatwMoK1AjWwmZUEFGNuwL+Z8LEUAQkTRO+UavPzyJjH8BIbHtNYoNVZucb6I9h7hMdNoh5su7Qrv8LwQxhN80w+mfoyZANbJCpqYlr2RxP9CQgvHjfzVzPBj4A828x82uTKgPkknOzEgx0wlwwc3Yw0sPGVmPVAZLJuL7Lmc/19Btn/52835doqRRacgo2inGsXGlhcNrrYKwg4fxZqFlsfSCQoCyG2Ma4OsF3JUmjwzE2FOs3vHdt8jFk/eYrjcKuQSrAT5qxZZ3aGOJEw3j05pGmSgS4jDj3LwbbwaHYcEfHlgtJQkyk5q5yJDJLvpdy3+NAwc65wQjaSbSETZfE6hrATjpl1a+hXhyNt4GmAHzKShaj/vT4WDIMAuNLPsfrDajUeuZI0cBqx3mloeLG2mq7e2e7PXz4oN27c0fjJTtAxU01hTo4OlLzPMrxb9SYGmkTM0bEPhqaWvO3M+YqKa2/of6ysAAAIABJREFUnb2tPF6C4i6jnfsGhEafWkyWTkdczCHK4oYN2vI0boxdIGdnyzTPpANYG3oxs6ed2z6ZFgdoet3cxowY56f7CqScT2BW9UqIvIhArmJqcywxHY6OFDhFjkWOk5jVsDXdGIvx5z68Xi1DlpJCJWeub6RNfnd7qwFwwUiF6U7ig4AP9jtg6t7RqUCZ/YNDsa7Erq8kBdIeQ/JKaW07JDDESODc2d5So2Zs5tzNZVtdmGnbKwtta3W5ra8ut801dIhXxf7CfqTEjTWZ5rWy8WJwXIkdyr9ImTmT7qQQgBJgGnPKDFe0FWGDwwa7kXY1jmaqH8TaQq+5SpMlaUWlS0lcMNbIYAEyv/fgvqoDUo4tmRMCTTWCY4xv2vXFGCQPwdhUMNUDIGF4UjFAYuj0/EQJbjFZqfiqZtcClQTU5jnaKVWSSpqpC0pKrKyttLkF6yX6OZ9WIuJQLHLmkZqXlk6m5G0uLgQiM+/WkWKZd0LDjR7RwV+RfjyAu5paXtquAexx/QDIAGUA2ByL4PrgYL/t7u8NMjZIyNCIlnHa291tl+cXkljxNdJQdV5gnzTPj4/khLnyYF1yRCRk7mxuyzn++le+0Y4ODtvTz54KaH343qP2ZueNbCsgIokVvkfyQI49ScraJ9HkZ/xJzkhW7+am7R0eu2Hq1pbG93D/sG1urCm5KndA5fPYXcsRcH2AEDwzmNkA3vg2rL/33nugOW/NzVPNLQAD6WhTaQTzhzL/8zM1mH38+HF7/Ohx298/astohG9ui7W/8/p1PYfLdnJ8qO+wRmBT79CY9PVrSdbcuXO3HR8CqgJWroi5T9JtYXFOyZGtrY02O3vTaJbOfOJuDvYP2wxVCGoCfNTe7OwI4OQ6kQd69OABmR6tgaXl1bZx70H7wR/8aAhSJeEk36a1zY1tPWt6tcwtzLe79+4NPQG2VjdV5RBCA+uQ4C020vukf/jMH/5n/qW2uv2gd4Xf+vs3/uZ/oTXxt37j14dAeCiX0XGu26s3Ozrv9t077ctf+ZqbbM84zSc7JVk4qk+cNEQW6IPHj9rS0pwaDV4hhUOvDZIv2IPz87Y839of+vpX2t31pXZ1SrXIsoB9gwAGilhbrBkSRDwP7pX5zR7K57jf09NjJVCZg27outLubN9RlRa2TaDw9Y0TO1SlLC5JwgL5CmSQWFvMGZIgjCOMUOwcf7948UJzkKQJPyRM2B++/OUvK9ki0szZeVtecbNagirkcpywntMevLy4Yvm6SkB6fS8KpGc9SdKhmOyqNqADrnxVpHCQcVpSUol1jEwVviDnYv2ylo4VA1DOfqZ7ki0mEXBOUswVS7JNkroBFDhRVQA2R2uxwHvl/dkPr2ckPyE/X/6gte4Za6pCSFhS8ROQTnOxWP1MYZr6yj+hwqZARgf4ls9gbbvSoQMOXBZopjIVZ2JrFnhTczDxoIPOkQjQM7mmfXCOobiqqxR4CxQqLLffQ3rApwds7DOP4O/0Ypp+v7+e+DiTvuS7l+Y0MNT73r0v1B93+tpy77cdK9+L7Rj98PQDGvXjp695GoAjW9WP64CCdIkWezATBfiTN+/gb3ht+hnwRu/z3TZyiQk9nUbQYXqMxvEozKDkZxRHhSWZZ20WTTlh1+VLFZGuJB1TOUgi9/TESUdsuiUP4vN3RIzyXxKX2yZYYhOpRmySJXCq59wQi1jTnc8aZxirplNFmrjMzPKqsCZ2LwYrd9KDcXn+/m0MIbI9qdRmABT/V/PtzMXIBfL/Hrg3gcnV4dhtA/eQDN1DhtfZvwPKMbx8h0Q/fjo2QNJ1kAKqrwAxGjaO8/C3WPYQTGR/PDewjbmm7IVu+RXyksklSYqE0KS5NNWfj2d6c1NyxTXZNG/KFx+mai+BUfO9n7uZe7Evk2s0UaBP8EXYQT/fJ9ZavTFtEyZtT4K8t5vtvuu8/Rq/ba3lWvv5MwD4BYaWoa57G4ZuSL76WURxwhhHYjaO3wP60+OnGKSTCUlCrAfvv8juTY9hb+f7e+uP0X/mXZY74xHQN2t4et71155nMCYDDayqZx5rqYhG+DSq9ENW8/BQ/bBIhOEPCJAn4STznYb1YYhnfvWgse2jfXr79akeHxUVDFmP68V7qcH9uraqFAhxy/dSuEIVrHv9+VoUI5RdE5436OdPk3rxAU1CjDxPEohSA1FPABMVLK0Yn2Ey6ZPJF6a6ZdKqyn1QC0hyzhhjVEY0nwHJC8Aekx6l1R8Viq5CAYw0Sc7sJZHuyX7svSyE7q5XS+09usaSL4pERjBlSWGr5+nY02+Y+1V9bp/O49BL+mKIfS8hP3hf055RrP+hoiCEy8LVvSYy67O3esue+au/+tfFuB8MXzFPIw+hCTFkTyYBp4H9XB1wyr76uXXGzRtTZFoMCoi53LHis4ENlzkF+hk8LqNDwxMenNjyNj7Dz0DK9WujjlFyRylFGBuKDjI1XJd0JF125wyUJXe0sdf/s/kp8Cu2gPSkYShL+8psSGu3ecIayAkDv4D40rPUAxr07z2Rh4zNLc0VMgmM940ZKAHCdSxXHdTiCLu/JkIyQxMbQdekdmIz6xjjMYRv/e4WkQzQIDHSsc57qYxIIWGMBg28qhJAC7gSGnmqvUM47Rzm/mOUeR7JIPcbT+ZaDHUCjJT4DYztauqbxsSAAQYwRqcuzpWMQjHiMn+zedtADougK3m3Yzk02ph6htlQNMaVKMlr4+FG3fcxe2nHFgOissmS+Okd1Rj/bACRlTm/OBuat4YdB8DGPAOkQSsSgJUAFRBV/j5gtBhbluM28DgGCTE40UD3YjRzBkcZ8CvJujiokZBKgi73m54ffXCSrFOev5qvlJ1S4keSJ25xGtCDeTVLGe41mtpXbXF2RtIOW+ogvyVwFlAJGQUBsDRZvLpqMFL39g/UNI/ExRkJAfVAAGic1z/sjMpw001ebJmsZQP6lO1bG3ZMXKoyJpusGK/zSiSouVFpcwNYSEOSBnZIjyCDcHwi5iwbSgKHockTYHExAfv1osRfBVhjZn4s6ffmNmalp52maYdqnOBJiDjhxhziegkKGFfpcguAdrNCQHRY4Lu7ewLIAAA5F2xngbILCwIxBNpQ2SSm5ThulqqyNBYbLoEKSRckaba3Ntrm2lpbQ+IBBr106E/aq5299tnLHQGcJF24xo2NNYFHgKQA/ehoHx4gdbMrwBA5BdYGzRdv1Chtvi3NzrT3Npbb+3c22sM7W+3e3buSrQBkA5xCmkKJBUl+OQHLPTP2AMU0Y+S+mUfcxxJrlYCvpMoYC9aZmaoGlAHukfFgnhGIvXnzuu3u7GpdMi7cSyQtUjVhkNz7ETIi6EpLE3UVLdJlO6gA5bPWX0UTHgmXJWk4OtC0M+LgN8/Vjr2lagS6V8DA/wGBSUwwZgBanA+7EHYqzxhHmHOnrFpa4UuWniFho+B45rKdnB62oyPYYsdi7gLecxz2e2wT58CJlAySdG9dms390fiX/+OF4ARyLnoWfP70U80VnhPrB/AXoP7+vffaBce7pAnpYptdXNA6/uyzTwSGcR803n7vwYN27+62ng3fJ8jleJbdQv/9tL2i6en+QVtYdtPc1fVV2R814Dw+ktwLdvjLH/6MkgavX74WcGhg8VDnZ7ypyuCZITfDGAMcAOAxz3juO7t7Ag/XNtYFbJ6eXVTvg3U5X1QSXF+hM04wD+hvmSgBFktLAkv5ITEGuxuglnvF4X3y/iOtQ0DX/cN93SeyLGi4yz60m3Z0cCAAdHdnpz15/Fjz1OXGsK3n25e+9KV2cnikqo+w/liLPB+CIjTuX758JVDzIRI415YvArjdefW6/ew3v9GWlmBxu+KBOcmYX5yeizHP8p8B6F/baE+fv2h7+/tadztvdtri3Hz7pV/8hba/s9M++finbXV9oz18/H57vesmuYCyjMMdrd1tra83r19rTAE4AUuxS2LYb9zRs2Es0oBV/lkxNDXHOw3jP/Xn//W2uo1e/uTP3/ovf12fE2jf+UvZ2+Mv/NzXv9y+8jNfas+eP20HlCXMI4WATSHBddPmSTYTLFANOIeU2Jzkl/CjPnj8nub+BY2Q8aOQApuftx06O2srC7PtF77xlXZvfbm1CxoLb0i6jkQStibSXwLRb2h8etxevHipcyuZs7amtWQw3w1bGQex1gD1512lp2CPubm21j799FN97v0PPrRMDdVEyI5VZRefBfx34zcD3mrCurysc5CcWlpdbR+8/77sw8nxqW1LMfCxO6xVS3DMSJ9/bWXdPSWohqskC3uRyCnFdGUrlJa1bAisVSdgrN9uqTbODXDFnPB+eaH1uETfAO0XM9rzvSZm2uHpeUNnnzWEbVI/iP399vLVSwX8zCl+u/mmfXz5yrMLOicBIsdk/zND3glXEShEaLF8IjGZk8Hs1X6N/wPMcV+SFJMkmBMACpqrUS3znmt3hbC1Vx1HMLsiaefksv20Mey0f2c+bYWRQzm8ySh+NfN72leXCxhg+RYsvgfh3+V7vMsH6UG03u+fBouyp/XHeWuxTgF6fXw5fbzp2KQHvnLc6XNl7+yPlXuffq33+Ye/y//uYwVN2akq6OH872DcD9h4V02hZ9QdZyIWvGWgdL1TehnTz336GO+6Th2+CFGZj5KT0nJ0/Gxg50p+ghvfW2JNvkBJlEaiVTFJAU7qM5Xq3YqZEw/F701y1tc7kt04P5/lnAMxawJcSdWre/rIHgwJgPjTNUwiHdZAdkSlEOUy/gFz/MmRvRt/y6QGg9x5bQD7OukHvos9GqvEIKBZ0gzGKNVx2GmeCfYK4M4kDkuKsgfic56fukpP51U1gIlA9k0Wh6bZo5yZ4wqlT0syKOMdkmPUDbTWVV1GzGu/vl87im9ELp2cgNMNsM1UHD/T24GsFUcqI9512/y+DSz+h62DHL8/ZzC02+zLeD2Om9+1JqZf74/fYw23rcOJ8475j6k5k6pUM3B7WZLp8Zuea04AeD6PzU/fnbx71zi86/Uhtu9lZG6pVsh1xi/rZYinbW/Gc/p3gPSecGvsME2kvd7GXn5gIa6cWVqG/BSyluXA0lOy35f62Do9zMKkHp9zVTAEU53aJ5OQj5Re+gEMPmXJJxgPKY30snexDz0mJNm+8mdTATRiUyPgzNwYNPGDh8LST5Pv2LsepBaOaWKh547Z9saKihhcv824T7LTSgzGSia19iMfHQlpA/PEDsbokuQLxiWMpmJUJR8GwkNVShbxWQTi6vszQMhle/meyUqjrJC57sbohmfd2aj4SrLnNuqD3Re2O/QS6AnzkQkuqz9pznw1NR8E3GezGK2eDbcHrTbNTv5hwrBVKUcaDFjbzJkZ3WhlyPNasjVhcYzSJ2WVh12tl/kwI1sZ7QHohUE8NijwJmGGgTMl1cywFnrA6oDigABsPASuukYBbdU8szalAQAOe7jTnEoi2Fk3Xx+B0tgl3eCGm/JFmzn4bV8KVoAnnxNz2Q9tyDRVd3cttnQo7qR9GLXICHmsi6k/ZNiqmWYH3k9vitGQvs1p7J91H3Bq0pYcSP8Z/T3oT7vT8pCJrkWthVHfFUtYC7oWQYzMuHWb9V/OZc77NgjtBA6LV6z4CadoMmkUQ99vDEOwEZ5HXbeDo1FrkO9Ez0sZT3cpHM4X56/PvgfCt9NnR05shYGJMFlGJScxwUMHpPbPJyxMrjv3yrlzzFxjWCX8jqyM33Mml2Dv4GCvupq7wdwIxnluRuOeZynDkeY+Aeo7hyrJO49xOSVlvZyUlKi1gfthw6hkXmmETVf2OCBMKrnA5arQ4Ti+3oDh1u1X273Za8nhaG4ViDdzfdUWZmckBXF3E+D1jqQhpB29BLi55FJ3gAzAdliDJ6ft4JCGeLBPXXqveAUGm6QEDNzTeA+ZEgD1lMkmmca9ArQN66bTbYtt45ksAn6UBIqa+y2vGNQsgCiamGqogxTHlEZg72BmfvM7HeMnnL1aY5lX/bF4LSDtRBwwEeR17ClJ1VhehusFEOcfgAmgMteAvQWUhvl4fHKkZBCJMR4tGyxAIOcFqOU9AB1XEnidqZqBjP+Vs9XW9Z8To37m5qqtLS+Lbb+5virJHPobnB4ftuOjk3Z4RjNk5EPm252tdTVyfPLkYXsEIKUGjBft1c5u++zz/4uyN/uRLEvS+04s7h7uHvuae1ZVV1dX96w9qzTUiORAAkYYgIAgCXohIECA+KL/QHoRCEgPetSbAO0jDsSBBtoIkBBECQLBER/ImaGEYU93VXctuUVGZGwei4cvES78PjM79/gNj6xiFLIyMsL9+r3n2LFj57PPPnubXr89SAfv3gmAhc0pNqQ36uy2mml3pZseb62L1YsmNgz2dqcrti7PqIanvTPpnSPPoCTwjSV1sCfWz3J3OW2QJOq0EzZ5dXHhADXNnc1+YEu3YSivrsr+SSQcHh4IdMWWWMcculZWV9LiAkAeAH5bbGd0xdVYuNtOS0vd1GpYkhFwNkBwPuP07DSdHB/rOIO8CAkQq06vEjAhB4I9cDDFHozpU/kKTEka/UiokAi8ca1rViL7qgd7rBUA6bU1GOUrYrOjJc+1YXYBFPeHSNL1sr6++Rtj0eHHkONAtgZZODRcZRNI5CwtiRFP7QuyLGoQ3KQHwWrqdJbSj3/yIwVZqyuruh9AwE5nWb+nLwHrnoajt/PzYtq/fvVS88S6AHTf3tpKG2vrui7sNNjmg35fY722uqZ9GO31/YOD1Ol20kKDZP5iGkoj+0qJkg8/eK73PH/2XFI5gMjSqByO0+kZwP1SareYsyVVBFEFoMQHiYhJEth8dTVIL16+0gEUTXtKeDmY0zgUiS/Wmhr1eik9AWmnbdrXrBnmjqQYz03fkTf7+2rwSjKINYhMCWuW58TPUF3w5PFDrUfrrdBS89btrQ3JzbCHw0rsnZ2nwTXa6Qvp+dMPBHoifWJluDCU+/INrOf2RjednfYkQbS9uaU1wZp/u7+fljvd9Mknn6TV1eV0eXWu2KzTtmTDmxevxOpHpgzxrPnFRuoPR2lra1sJjaOj4/TxRx+lD549S69evFDjWdjZi61m6g8sLkCbHp16EjgkLIibeC9JJf5t8mbGGJ+M6N1h+ugcQiQdNzevqpe9vT0ldKiUiJjmkx/+pfTi6Cr94i/9cvqDv/XfKf7LMjhemRckA2ye6376nefp8d5W+p1/8ZfT2sZGGk0W03/7P/xROrscpdRgP+LwYc3K+YPmu6pTYL2nedk/jQYDuL8Zk2w0/XMAZfzO7WiYVpZa6Rc//TjtrHXS3HiovQ6pIVtbC66JfK1kC/PUXe5KFonxwa6CvWRAGXrSVk7Oa5DkQq6Ca8HwxmZZ32/evJEtPnxksjr0VGCesW8Dv03yib2iZJABuGsXv71N7eVVJVcBsRULTOaUABKp4PJKUk6x/2OjrNGFJslBqgN4ngvr1wJ47UlU7hv7ZA+VPXpfB+3r80hv2NrELwCC8+z4GKo+JL3j0nL4PMm1kbiczKWLq74SDDwfyX+urX0afW1J3phvlE/pD1Shc/iOpJERA6yqBYY/gNlAiWtLWBrAArFIUh7qu4JNmlSnxS2WfGGMDOA3bW4kwvC7mjeBbYCQpufPvsseSsKNxLn2Wp35uJYdVuXrdZaxZEECXGNHLJnwkp/gNRZUZMAjV6Y6IFyWGzpIXIIrEb+UZ40y/g/gvTzDlMBPCZTUr1vdV8UOr7+3fM8U+aaIleqgT9hpxPSzwLb77rH8+SxwsLzW1Pd+gM/3W5OsiTN9nInLz4nvRYTLTVCnwdL8mm+oeNA5pcbqj3ua9fd7AcqwpwzezwZYrTeEMxgdhA35E8MVKhkGKmYChA+Q0Q5XdsZmHRur1GLzALViToPRrPEMeZg45HhgHNdXfzAqsJxAZ7G+95arNT0UeGWHvKkzodbsDDJXzGeAb3wOsR7xge0jVsEq7f/ra/k2fk7VHnEgrzcyouMd3lTTqhcXtcfFvhel+tyLnTeuda5hjBQXFrK6sXeIDOK9UBTreTUk/srsoCCbhYxFoRFtaxPpngrgivVQnntjHO5b/+W5v9L2rh9QXZJs1qIofvZN63jW26s1XDHu62vcpr1WMeMvEo5VqzC6b82U1wl2c6zicu2VPvHuPYeImwGMZW8+4py4zzg3lmdK+95SIff5sfrc1efvfVNQftas95XjFOPGz4wYHARh608Zf4LQFteLOKQE7AP/mE6eVVgIeFBU8/JZJmnXcuKgr18xzCtdfT4vsKG4N8MkK/JtheUYbmhjXtlKYAd2f445Oqs+2wKnAleviPN74AvVewxLtbkOxQvzm7HvVuROI2/Z9SOZGaQBjwdQGiDuELZlCT+T4fF58LngZ2Yv2Hj45WDcG3bJdQIzDiUH4dCaMAfAC/8oJRN8uGO3kgITm93lg13CPOI3SXG7LI8kcv26Gbhn71BUbbi37Y+uBhP35sz7wMs1L6FV767GlrBtMmXVQMT8cZ6QDTuOVkHfsa5KCXsHhQNT+5t/0xn3ni2INwfZNxjrFeDjCyP0kQC5S3a6mrY6cD7F9PaSsFLTrXDmAQKbDIw3iswGasx1W8j2ewP8nQ3iyYUIUmLxWnallOAxXblIIqippPSMHOzPi6RKYVSO0H6WWexZOiBSKprpcL/+Q3feTm0ojVUO0bi3BuaFMUp72hsA5tJWK6sJgNJps1a2F8By2eC26HBc3/xKBxj3kLXRojlwlI24VUfGKL/XM01ylv7EpY5WBCRuurboyw0xgPso25LRWROjyMYZwGvvqgBuG5coO5zOHJrTiUVfAujxfQRh8XcZmFebgGfkFRhWG35sInFgC/BboL1vxLM+WzZTYxDEaFQZUBjyVrYJsMJnKADxtRJs/7jf+oYWumpct0xoBFgf7NnY3MrMtLEvQheN7KhlEI1VGwecaYkk2a1nKPO8TrHt7QCn+3I2gSVnWLImyUEzJEuiFZuAGlbZ5hDAoDm2WHueqRQLx5wqgEXuFyFbsb4caAqot6kC4UlqNRbTshonrkqTeXNjU00UAYnYwJTE0wZvgCTnT7HkHbingVz4iwgMrq6vZCJxSDWdWZf2Kpoqh+lX8xZZ/LL5kyUl0QPnaQFiYRaHjJOAb8BG16rke34Wkif3HVjLoI8kvhIKngiL+wnbN7uoZKrC5/i2nc/p9YBJc0EFw8KcgL2NzQ0xedCGB8TDfi8uYRz2BPQBVoQN5n0FCZlojuPNSgFqAIMAFsQ6FHvKm5yp8TZAzK0aEXc7rbQGUK0kgT2nSoPpxTB3mzoLt2mt3Uhb66tpa3tLABlgO+IF5zCYAWnOL9MFvUz617pfk4UaqhGxmp4B0C4vp92NjbS3tW0Jn5XV1EDKRs0+ryX/sb//Jr189Uo63LCUAUAARWC+c4hCzmR1eSU1kWLqX6WbgUmUsA/xuQBNjPHy8opAe8D/szMY9lc6PMFYpooBSQ8ASEBbQJwJUhqAUG2SPYC/1lyY9QP4eXz8TpUE6DUKBHLWLIEoWuTrgNZjSkJNwxpwHXASAC58rWlCGuMzpIa0L/leAOMenXuNOyBQmlMzX3ybyhdd9gVQkBsT8EbSot/3qouGGPeD4ZVsUdqnLjdkjaEoAWe8APsXZFOMm/TpWy2Nz9nJkZj6a2sA9h35g+vBVXr37kDNZ9GQNyCL5EI7ra6s6UALIA2Q2bu6Sq/evBZD9snjJ7o/xmSl2007O9t6VoDrw8NDydwAmO/sbmtcXu3vi3UPKHx5gS7+KA2vr5U8ZE3s7ezIL8IgxmiovuDfVOPsv3mXOm3kntbV+IosvuZwbi69fftWB/N3745lp4vNVnr69Hm67F+lly9eyI89ffokra2vWgKk15NthAQAdre2sioJHABJAHVsaDAepbPzc2PRX146e25JSRA01ZEf+ou/+JGqIlZXV9KzZ0/lDrhGgsHfmJcEE/IlvdPztL62kTY2NtLZ6blAc8Yks6mHQ83b5dVFGkyGJuE1HKeVlVX5UIH6sLJJLl1fp/UNmpX2xJq03hmjNB4MU6e9rGTaBa8DRG000/MPPhLICgD/cO+BEp2XvV46OTk2CYFmQ6Aq1TECHycpnZydqpIFv8KYma9tKRkQPn5J3/s8SLf9Ov+OBAdJAOYGYJnn/Pv/8E/S3/2//1HeE2zPNimziEOwn9/9y7+p+f+5jx6lH/zgB9YzaTyWX7oezaX/6g/+MJ2cD9I8zWcXiAkM1MAToj+cGfc0VCUhnCbp0d5uWmotqNJC4TFrn2QdDVNHw9RpNsS4f7i5mhrJqktDKgc7YX0yP0dHZhs8E3MVzRst+Wx9JfijhrEiIFT9Y5hHSeYMhxob/AZ7AvczHI7T4dE7rSurgjF/yHv4O4D7sF8xQUnojW+V4ItqVuxvqUWDcIsHJBnlzKyzE5Iy2wKkl9rG/lcDaz9EBkONv8XomsBIbcpnaq+8TUqe4x/OqbBDCqjbUeJLVVNXVGzRsNIaX7PZyFaww+aikr2hZUtSjbEA3OcZo7eRAEIx/C2pgjnKni9oltu3qqXBKF1d91XFwvpkP2MfOD4+sYbgAtI4LMPGpyEmiW/AA2PPM5aRMGAs+Dn9RMTyN2Q+XXsSAF8NMBe9urj/ra3N1Fri/k020mIyO2SPxvR3uLS+M1mv2s5kBtxbs2liyVhrVjlg4IXis4INWMWZ02BWgAgRIwg0LCq8MlhRA7rKeKs4dkwBYnVwrH4uimvX/54Cz2vM9FlAf3x+CWDVr1E/o826t/L+LDC3K+e4r+g7ED8vf1eOQ/n9rAa1Jag49dr7GP1eiVEHDcuxu+/z7/zcDlP52d4X15bjNnUm0jk8EkmGCgRwHPdUApH8HjsNCZFoPh39moz1H+CMSfvGGEciKeYstNrNvk0RgOeJuNtwlbuNUStCl2EG9txOWHLMJs481bnRJMCiepFhk2zjWtYwAAAgAElEQVTftTXWxQcbwG/gPGNA3lMJWKqTfC+zvlHWU4ivGJuYB1X44D+lfT1OjUUDy7jDeC1J5JCdjL2T10SyMEDIOFMHcS+kXQKLaIiMOU2tr6+dMqkXQD1/l+NaPytnWxGRMtaNg+Ql7pNtL3uRKRMNeyz/nrVeqzVE6ty+Snutv+fumd7WQPlc9c+urx2dqRxc/TZrr34P8VmBtwTwq3vLiaaq8qH6aaH9OkXsmr7D+jPGv++711nnzCmfV8h3hk3MGuc4axru5+oZ3mcCG2XvD6Jj4Cfl2Xj2fdiI8DvWX/SdiPXDZ1b7gWcJnTQg8Nh7TWpduDMP4L6ykzAcwwjL+yi3vPApek1IteizqqqhGBc704fkkeOM3gOwnJ/yvJfZ6y7VE/7HYgKXzlGj+/BbZfLNfITwnLGD9R4/mnY8YL1J7EZCYyrB4QRPI3p6krPABitEvyJA2/hZNbhhyVUDWpMfNzIun2P2VFUDKE4T+cFiNkgy4cM1p37vQea1NWPzlL2WgZj5hxpXvxZxkTT94zpO4siJt2Ji66T5vNfwWf/xf/KfSirHsgrOLnZ2UTSBDd3qkPiI14XcjSYla6JXeuyV4bpBhQRMBPsBFEfa405pgIP1rrFo2QtvyBAZIC2fMFBzXLFocsCn6LJo9OrMeXttcb9FFrQYdQ8CbBuNTFgFDBuzXwsjkgveeCWiKyv5sANcztL4VMfWHItPzWULHacySzbl6FzzXs0UoqNx0dnYvX7dt1sGKO9JNi9hWJZhqrJu0uj0qoGYY2lbKatlTAtjOBQbbW7IG3PnK6N2J9XG5hrn6Csnb1zhCylKHiNYDyCxzI5Og4sOTObFVdlF2EQJ6Fe3ZJuR2ZbpqccGUTqzyHRaoGPVFYChETyUJVp8jn7ugHYVbFh+J8oHQ3c0WA9zOuxEh21nO9WAVru36QZf1SZbJTrqG2W5qUTyQpuBJyk092pwbEB9laSaymFo1mPcyySNHQh9rfkaq5IUOtZltn2WhnI7LgOrWGNxvxYwRu8Dc/5mpwD30aDFnertGPUAAUrNJaRBOmI2w+qkuSEsTkAA6eGODZgHyATc4CBsZZS2Bnl+DrUClJVssGBcjNvBdTo+OdLhOFhujKPJ1ZjfjmA87Ea2pTEwPxAyWhpLtzmTDyITvOAyF5VkiQ7N3rCKsTGgxViLZQBbt92IuvB3Yl+67IwFyNXaLQ8PEbyVB6fKbVTyXGHXzflJ6i5Z86wAYZgzMXZ7PWn0woxUA9E5Az0qG4rMdCn7pVIur+6wdcScNWnW6tJjau06DzBsEjDdzrLYDzwTwAagOcDwzbCfus2U9jZX0qMHe2l3d1e610iM7B8epsPjYzEXYV/DziWUUoLkElkDA8oB6QUEtzt6XaMB08k0CgH2R9eDdHx2kvZhXL/dl+Y2bEV08dHfJ4EB4xrwkyaaAPLINCHrASP9/PRMDRFhr/LFIQr7g/2KufCMpqHf1RjDlrYGjwCLJssAQGXsU1jlK0o0MNewYWEFHxzs6/AlnWcxLU1ShtfAaG4DrrgEEXMIC3bZQfsSMDH/Hxp9OLOKNcI6IYHB65VAWFoSAAgIx34ByIh0CswwQHbJbXkABTu+0UInvpcGQ+Q4WHMuN+Ul8tyr3Ytpc2JPasLYaikGeXd0KICePhXoZLOsTk6OVFW0urai593d3ZMThumKvMf21o72HtnrcJiOeufpxauXuiYyMG/evE7X/au0styVHUQju5PT49RiTtdWVLXBQRi5lcvBtWyXprP0zmAM6FdBklSNOxfnBIySDMITABwCtB8cHKeNDWRjSNrQb2MjPXzwQAmDH/3oR+lP//RP02effZ62dx6kT3/wc6r0+Md/8ifp5ctX6fnTp+mT735HNsK1SAjw/NabhcRWV2Ac9oudISlDpQD69oOxsYAZJ8YAu9rd3tE9vnn9Kv3Fj/6Zkh0kBrBfZGXwGp12M21tb+Z1QLKRsW01l9Kbl6/T8fGpy3ZQRUR/BgPx+9dX6XZ+nC7OL1W1IMb44mLa292VrXBvAO5LS0018u2dnWpMnj9/prH4/qc/UAxyNRylHmDn9TCtrK2lqytLSMHiZ+yWu530+WefyTd2V5f1HtYNc3B2dm6yKt1u9uGSZBqO5AM0V+1O2lpbFwCtIF4SKJYwDXkBrbnLS2v2PD+f/rP/5n9MP/v6TU5kOaVKCavf+53fkl/5V/6lX3UmozUXZJ1F0mT3wcPUH03S7//h/5SOzvppsQ3obfJVYgV5fxaSC9roYE7TX2F+Lj3Y3VJjZhIcIkKohxP9H8ZpnqbP6TY93tlIDzfX0tICYNJNaiBtRKUQfk46yfaM2B9frFVrzHqrZ+Y+I2YGKAYk0uF3aUljFsA4Po3EFvONPanK6qovEJw5MgmGvvYvEj34G34eYA+JDNY1TPaLy2utk2jOqMPVzUgJTn4muThvGoatbG9tWxJu3ioKsWniAFV+uLxE3CdzGb5Z+yJJwMVmGg1GOSm4ur6mhFfct7HO7XCWpQCpXqQfxGioiidJ0KixvfWEULzlRBvdK89AIqCPr1xM3eVVI2x4A3bGXtqqY/qhXCvJwhqwXjskl5GbQ1LNYpjQ2sf/KwEgGSNj7PEemPsWzxkhQcmBSdLexme8PTjQ38xVs9XWvAPEsQaoQmHuqSDgbxj80gV3qQD2Wv6YhB1xjcmEGqpv8iKKE/yZnLicZUwDuA/ALs6NEVvEQdwqCYIF5+c+bUWZPjLF/VZ0459bnlFKAC1ipfLviKci3onrB7BV//3dQ1btnqYO41WMU17nvnua+VlxTi3YmhqBABCK84vurQaETt2vyxtNneGKF9Tvq3xvfk+wDP2XswDBWWM082cFcF/OSXVetHeVQFZ83izwk6TZ9LNNg8JGnIvGqK497Of4iKl5fxBkggjI7wIAE5uzkP0tnytIWCY5HLI23nRScY/LV2byoIMgmblZAbjx3CZxWoG6JdhoDWVN7QD2aoBsAeoZ+b1q9GiYCkBeIzWWmooNeYlANPeVYViRPAdEs950TqAMcl1RKR5jxjixn9j4mP/JeEkhzxsyFgb+VfFkeeaonr/AKApAPGyiBE3rNpGTEvcY5BRoGlXjWoT2P7uenTlLPKZ+OdmkA4jxvtKPzLLn+vXq66i+9sKu428BpK4/PstvlOtk1u/L673v+ar7MjvUa78BsH/fvZfrs37eLMeg/rzxDOGXZ/mw8nphFwHgh9RUEBvLhFicf0v/V/czcSYKKaogHswkcNawRd1LSGTXfmeSv57ElnuozlgeeBSkympk8xr395fA/d3nKPXTK58ae24826y/y0qCEpOrGuySELAkYLD0VVmQ9eQB0h1QF85S4V1WfWyVgXwffULiLFiy/iMhELGVnrHo/RLYU2BUgXFb4gSyhZ19w9bBEvBpGdSXhKI1A3ZE0M6joQwRSTJ7OPtybKfyW+Zv5Q+j/4g3wTXSqkm/lfuHYYbm901J2auVvEJJ5+3/4D/8jyYBZtrfFiyqm7hvJnJ2xcZicUiUefiF56JDrmmVZWcf2Uw0kmDnT5VeOrAambNi0Evn4J/mA2MjlKVvQoPfN8Bw7pWmUADL9j75U5fRscyLaSmVTHot9qxnZ58VcjKhvRQalXmulLZx4Dsz793Z2ycbcJkpDrWFUxi2glPX9aoAX2fzF1nG0hnmTaFW5ZAdV/HiKsw1drVl4H0z8tepItmZzypfCTDcnY1eNmPzKh3+fRtRfo2uYdwIJkaLWcyGymDL69WdShh0PCP2axIlVTbNRn462124uqkN2Aty8q+rsa/K/CyRYrZuNmIJr8geRtZQTqQYI11LZU3TgHte4J7siQ2w3NirQCb6OVTBXASXlaOoGsjE/Wu91CR3wl5gYzXEhkULuWL7Z3mcKJMunIkCPz8c5MSP/yyPtWdZbVMNrbUqAIpDr3DCuDfZrvkE06k3sBz7wJmKQUYw6cwrHC3LyRqlRJZ0LrU6S6mzgoTIsoBHmPVIWQDYsKEIkB+O1DAOMIEDMKCNmvwtNo05UvQYwC6VdYZp4izv4Yj3wpAzsFSSLwrsTOYonK7WVlFyaD+3ygiaTRpobz4JG1JjmDE6/Bbcx8YY66AMPMsNNNtbwWSzkvjIRFuZfWiul2szvq8Hk/V/5+eq+SZ+3pxDZ9l9sx8egt3Ac4WdICdj+ro2Ttp8vb6e+1DVASAZZbPYjWucsnmKCVV8Ma4AD7Cb0QTX/MI0HI3Evj1CB/7iMt2M+ml3cyU9f/wgPX3yWICnwIrDA7HiSWbAdKUKA7BWh40hjUsBRtBPntPP+epfD1N/eJMGYyR9HISWLqixMQHeASYBpAkCSCS00e5vNQXoUO0BgAqwjuQHidrLy+t03utJfgPbtDJGSxxhU4Cu666jTzm2jZuVIsJUB6QhSXFweJD1u3k9MjmsGZqgwpwVcNpqapxIBDAHJKAAgmAWbNHYd5mEwHJaWVtVgitsAPvnbkw73tc/iV0STUguYM/oPC5a4ir0sM21wyhHLqYvzXnpHLrkmNhoLi1lfm6S+sO+EnwKbGh0GRqnqoK5Efhq68TYZZKT0Wtv9Zz4f5rwwvRnHugJQHPYze1NgWCr6+uSoaDfwM7WjipboLwyTieX5+no4kISQjTc5LOP3h2kxcZCWlXTY6orJkrI9PuXxixljrodgXY9Kkv4c9ZLhHs7W9tiqyOFBAiN31xqU0lDImZZPRJoQHp2xvydpEbDqoJIEmF3Ki9NKX311VeSisE37Ow8EBsW8/j6xQuBfx8+f562NtY94Xgr8LvdaVtDTJcAUI8MGNgAf1dX1ky3f5nGyXoHnJ6dKDH2+PFjJZZgG++/ea2/tzZM9ur46J2qSp48epQePNhOu7tbWmsAfHTpgrE+HqJ3jqSRydbhX7FzyY5IEquRVjeXpY/PfXI/akrNnyZsbVhRloh69fKl/rBm//K//NtaY5a4Wk+LrVZ6+XpfWu3zjUa6uLhSrPbjv/gLSRE9ePgg/fSznyiWRQoIX0F1AM+N38cXUtUSzHn03JGjisZkJD4ac4sCiFk7kSjlPhkLxpI54fcRi/znf/C/ps+/fGUx8CSl3/0rv6m496//m7+nPeLw3TutSZoaS3Znfk4san5GhdLy2nq6HNym3//DP0oX15PU7K5IokGScEg7CNidc317dW2R/jAs/IcA9+2G7ZGEJ5JOIQ7Bn6a0ODdJj7bW0sLNIE2GffVTGN3cKunJs8JUZ8ypcsDvYaOMNd+j084960AmfXj6MHSVGFJz2XZHB5ObW9Y392sHIsZKrHdVC40F3DNu/Iz38XmqQlpdzXZgoJj5+iGHt1vz88xbe8lY9PxeSTtVSTT1ecwzc2ESYjQUniiBytgyx3G/AM4h/xUgMckLJe9GsM/xx7DtrQKFKhvuj/0G2ySJIfIGhzxv8Ir/uepfKHBlH5HuvAB7i2lUrRd9ZyQxZiwsrkfyBeCeZ8S3mu689Unh/ohNgj0f+4LGSNVUBiSxF/Bc7Bn04Lk4v8hyFTp5uHQkAP/paS8dn52mL1+/cZLIjeS9WIedLpKBVnnC+Yhr8Qxi8VMB11ySDNjm1qYSLlSwYF8kwk6pcDntySdL0kcV1YuqIiQxrn5WzYaqLY0I4SXhHktavGrkBsV9XmYe9x4JEwOK6F7kFccOkkWs70Gjk/FsrwoNbUUoEWNmVlwFwgn8CCJWmRCoge+xL4b9lGeR+wC3AJjKhESEM/GM8ZoyzrlzvQLUsSNGVVJfgvd5HXlcxuvifm1PxVwr0Lo8Q5T3dV8cmO/R0Lup2EzDfM/43XlhGdM5ya7+mveNafzuznnTLGnqUuV16q/XC4OQ5hrT1bkpYvFKEzyAvvBVRoYyFmcFsE0nA0ogfepM5mdg3d9Uv4LoU+fSGareqvr6aT7jPb7OBV6p706lD21nVZcvzZIoTgryprtUcVnfI5MFizNtTk4KOzGZU0m3OZM1A0t+XwGIRnI0bNqARU9aTPU3dEaugGfivQpMC/uOM3757/r8xdrl84I4l9dHkey5z54zVlIAqTFmUf2gZ5WtV+S+krw45Tv8zBzzUF/T9fu4Dy+ZtV5mjYeeW37VSarZ9O+CtPX1Gdcr8Zb62MV74r4jLo8xKe+pvs5Kf1L3M2E/5efd9/r6/YXfrL/3vnUeNhLn6PCH5T2VOFP8fIroGMmKGc16yzks94j78JdyzKbG1xxR9l6mMFIx73Xt6GEZrPFQIzH5jizdE4nxwHADw4wKOrvPkKPOI1/YuBFNDcQvE1fh56pEm3ANl98LPMne53LnriYSxMsyMRD7fTnH3FvFxDcJnhKwr7Brx418X1Na34kShmkbAdNiMpMTDOy3AvsNn1WC8tbeY8lZix8qm7RKT4tTIsES1YJ3JbJCxtEIIsSNi9PyaF4BYIm3CsSPOQkCQrV3pDT37/2Nf3+S9em9ZKE00jIjYUxw9DUto5LLSwC1vFQqskWmI2SAWmi00mwprh1NAmzgvVGBGhJEprJyNprI0HLyIMy07CMz4dxvz5gQ0AYAFNpDkcgHaIgGKwFGB4CfF5ovCk2Npah9IdjUmbOITbBKYAi4T76pZka6xTTeg9LjG/eo4VjLADK2/QDF8+YYWd4qKFAewF9XBQvVwtNCFehZZfcMCrKFKIfpbN8ScM2ZWwzJG0OWjic+swwgYuzK301l6wqQP28SRbyXt0IBvRZUztrYZm3ckVELaaRcXZGlXvKgesljJbkUjqj+fLMyjTFNcaiwDTKAY5dIiWxcOY8e0FhlSFURUm4WcgwOUFWlglXJkY1ZWYI0Dd6X41Lee30DrMbUNgHYhZR0W1NQk5/AYUkPMZqP+DNZet1ClpBU8dUxFUyGdE0wDXKzKD+YWYARTNpK68wCTmPWq0GKlyYh32ENqdD4NRdqfR3MkTM0HDbFbu52Unulm5Zogtiyw76Y0c7+Qi8YcB0LIxkH2AfLkj88s7ELrQEgIKd0fAFS9bl+4KainkTCiJJxZB2QG7KDuSUmDWykGgCglQ3MzlYcnKw0TIx7wCRvFkfAbOCnNfiDcS/Q9ZIu9jTCQZ+5KtGNdVYFKF414jYSJWI5qx+Ml7p/iWxuDRSPzbE86M1ae+EPGzcDPROvx6+Wfin8NL6m1TYtzJBWiXUXGzC67sjdtJuLkt+hmTGVTBYQMDYNMfaRhqFREL8DMEaSgHlVkz7Y5y4ngFRSs7GYvvP8cXr4gOaim2JyMscANICtOnjJ5xuTCAY4DGv+cMhvzM8LxIfJfMVnLjTT7TwNC9EAvxRYfjMaZIAfwBywXpl6B615XnSiV5eXrdGoAgmY9e201F528GWo+0K7FGAfoIlrxMEnGu0CWKnhJ01s0TUdDaWnf3Z+atr4CySZOHyZT+KzuR/pk6PBqkm71R6J9jvjAZMZNnkXfwBDPCcIvPyxVkWiwNcupNebnn5H+scXl+d5n2ffAxjHdo2tbLlrNftxVhd7Mj+3gyKNK9FcBbgy/WhsiXUhSEfVGi0Bu8bkMr3pi8sL+TKugw2pwTOgxG1SXwCAd2jLjNVgbPJHNKEGLB1c9fnwdHx0nM6uLtM52uZ+QKYXA8xtGlhr/aGbr/Jzk+WhqS9zIQAL7WlArN55GvYHakRLsgbQ/vT4OF30eunB3gNdh2QCgSQs8rX1jfTy5evUH1DZM5eeIXmztiZoimQCfjD06tttNObbAoDPL41dS4yD1NHa8koum8cmYYGrb48kwIZWrglw3mymExo/X12mk95pmiyk9PjJY6/0SdL1J5ny7uBAsjW8nmolbEI/u75OT548Tg8f7qbNzTU1MMV3M/70Dzg5Pk3L3RV9Nqx74kAkP2hUuryMVNVmmlu8Sf2rvp5NeuDdroBcgeULi+mrr77W/ayvrqcrJWMm6g/w9ddfphcvXqat7Z20uraRPv/pl+njTz5JS51OevXqtUBP1une3q4SZBe9M40V1gqzXczhbtdkoq4N0MV+Tk5O9fkkc6iEUO+IlZU059Jc+GBsPhJS7AvYJe8JKTv8CPJEP3vxRiDl9z9+njXWkZ1i3vkc9IfpjaGkRr+fOpK2Mg15+iucXQ7Tf/nf/+00mjTSPImiOauMaTYWMnBPZVyS/M5Evomk8sNdkkRUNhiwTc+LEeXJcwtqgP1gayP9C7/yS2m5OZ9GVya/8uVXL9O7oyOt3efPnyvOxi5gqJOEZJ2ZPBas9a7AcvPDTQH5rDd07OFesiYsgXajKgmujw2i+c54S3LF5VIigcTYSXLGf84YREPZsFWqKqKhNgwo9hOr6mqoUsn2wOgkZMngVpOkJcmBU61PqqwMfIdNejPVHJfPJkkR8jIk7eiLYlXEE8lrkZjgM6mIpLeWGiy7pCBxCJ9xS9eFOdZPV/GNmvjSiBcgXHI1xBvWRwufzL4VzV+R7DKw31iy6ulCAt/L9/CFzAX3nr+U/CS2mDMZnAnP3dJ4s59ZwzfXvA8pMzH4jbCwf3Is+yN5QMKKRBsSPiQAVKlDg1169iDjpD0dks9iaiKjtb0jqSkemL4bTx4/Sx989J201OmmxUYr9S4u0utXr9MXX3yV9vffpl7vQgksOww5QOrBI5+pw7GDyPlcImq+nbUUJ7gcaAbHgsClAbHYOIhZ03CtxW7aG9T1oQI7LaZ3cldUjPoAl+BPxDkRA5VxdbyuDipVE1VO2V2mbgmE1T+zHr/nfxuzyp48gPs60z7/LiqKK2JFjtsEItwlE5XPVD57/fv8ZO9j9b/nLFd/XmYqdPfv/axifsoz4izgs2zaO+s8GaB7eR/ZvuoJHCfX2XnT7SbOdrUxDKa9AYThm2zuq0rXShoqnjXOxtXZupqbwE5sfdTA+4JIaedII0RpxoNk5edVHiuDadIvnVdTbQFDOi9Zw2r8iaQ/nQwoKVvFb9YoPRPKvAKb+CB8eeyJYR8xzpU9B6HOfhJzZ1IW1nS3XGt1gLO+Lsq1F2eKkuRUrsX6/GY8okg+zbKHO89SkFLt873xZibeZoDHkmRxxnJHNWvdlc9cX4PvWw/xDIb4lEB9fO94VQHm2/XsqWb5sFn+rH7POps4rFkfR/4dZ5dy/OtzV/6uvEaJL5U/r6/zmOfyNfW1Xo5rPG+8pkyk3oc51d9TrtcS85r1OfVnLz8jvi9x1m9zjZi7PB+2i9k6ij4R3vdPgL8DN0Z0rPpe6twdOIuTmAPgt/uoqkv0mZFQyBioxUiRdA9wP4D6aq6MyCJcljiC3nVe9R2qE6WShi3Fyl8GpmWa/CYdzveVFHoJePvemJOw9rzE0AbeG4AvInn+t5HWb27BZtxngvOA5ZT9GDVWxtg35YdizG0lOfHUce0shYQ6gBFA1UdoqjNMvKfqpxm+3rI3noAN2R/m9V/93b82CSaIGY8HAhkkDLYxWj+eMaCZSfzxTArGEhtaAL+AK1buYI1frWtwaECbvE5sCmFcUQo5ZTAlu9ezUAEaRJmYkgnRHNbZzaUch01W1TChZJ+Gc7EAqNSSmhMwFMB96XDqWvfTjIPIxkY1gqRGvaTIg63gArjjLDem0mGWTiEDspH9cu0kvSay7b4oMzCaqwrMOKJSodyYyo0uMtWz7iEc8R0nFgFkwcTNYG3Ww/dEgTuTfP0iawUIayzryGg5eG/rIf7ny0OhyVTJUAT84aSsaqXiXMzaiMrsnWW0KqcQBwk+0MaoAss1Fr7hRZZsaqONIMDZKLZXG1gd9hYZNGXhCJg8q6d5yt2vS620u9tffGZsPvVnvBMYF70iWMMwrAAK0QAG8MLW+WwOiaaP7NruzhazREeQPJwxFW7Ig1ermiirFDiIGoudOckHsWAHRGBrpy6B8WYD6KI5w94D3ujwzX0h60GwCAMMoLOzbGXdYnXRFMqrIeTcVd2+IE1fZE4IVtVQbnSTRjemyQ+blUMqnw1btwUDZcGkcdBzxt7U6FYV8BYgGWN+Pg3E0B5YgkGBsVdjqFn0rYABQEjYkbB/rdEm7OeWNaCFmd3umHzGJEm3FxY1esAAtPiv0PGN8u+wk/BbHoFNsZ8Er3pmfmoTzWW7d8tOS38wK6gqA18L3Capu2AALk3+pBcMMD4cWKMsmlr5WDHuKin0Zn+V7iDJGcappQazy0vNtNSsNDwBP1ibwd6ksSUNNmEQ0mDc2HgVq0gVE9KVWxSg9PTRQzF9ATZI8GA32BZSNBcXPQHgMKqXmg3J3tBIk6axNLmVRrtkZW7TgH1E4M2igBcld2CaK7kAMGoBBdcGuLFyZQN6SMzwvCZfMk7zjXba2HyQbiYm6QD7nT0Mhj2a+ADagGiwSNFsh22sJM7AEkXIsfCMVJzQGBmgHhBEYL9KxJOzTzsC5WnEDEBH4oBxBmCCsaokjx+Yy8NHrPMoK7TDhz0f4JBATNd55j44cF1cnKajo0MBfdKOXmppDgTUe7VdJNx4Bn4neYZmU+MyGl7LdgRS3Yx1XyTgxKpFV7vbVnUCgBPPy7rCLgDuV6mkABxCp5qGnmlewDPsU2SzkLJgFfWuLlKrg0THppIz3aV2Gvev04uvX6SL634aed8KgEfGcmN9Tesahj1jpwTM6orrxZ+IkW55wfnUWOqI+T3oX5uWvpIH+A8OuymtdJelL396eqyg4OmzZ7Lbt28P01nvIp32LtL3P/1ULF/Yxcw1wXb0I6AiCF3r45NTVQzxXqRpaMy8vramBBZrElY8oKl6PaBL7o1VgxFzcHioMT47P0u385P087/48/JjNIelD8LJ0VE6OzlR5QBz+4NPPxUoLX7m5FZNOrvLS6nXQ3MbWaOxKhRWVtaUTHj27LnA+tMzkji3ahp7ePgu7ezspWfPnqTT8yMB9yTVdvf25L+pKgC4p0rhzZt9AfDbm9tK1Lx88VJJIe7/7QGNh5HDGmrcPvnep4pHAVxh0LPe8D1o9KOFfsUcr5AcM0kAPgP7f1AMafsAACAASURBVPHiRXp3dKz3AFRj51RL4IMBeVXh49Wm+BrGlTHFXvkbKRgSq/Fe3s/76Atw0TsX0KskyclJZuzzb/wkr8Pe8e8wl1UFcH2dFltLqXc5EuN+MGmktMh82toiGaUqJDWeZT+16rHBNeO4IOCeJtTImKjSCx8r77wgjfulxfn0cx9/mLZXuymN+qrUeLNP1dG+9voPP/xQiSRknwDNLVkxllTQwcGBM6lo9ryetZP5HJ6bda6kpzdhJaHF8/F7iAE8H/E3cUaUpsuXeWLO1hoNZVvym/yOL8Yr9guSIay/iJUD9Oe9kdhi7gCzrdqDJtIk/pLWupLKkn+wOI64p4qb7LMs8TzWWYfDpeS4XC9a+tW3KbXaVFBZMkKHNyVQxmKk9+W/rNcIYD42jJ9dW1/PlQHsWZxN1Kdjbk6sdknMFJJ5sZebbrRVo5K855m55+g1wlhYdaRVSPN67EsN4RN9cexwyjWMYWcHSFVjpGgmR0VEX76C93NGw2cQh/Be1jPNtYnhsGlixrnFlhpkf/Xi63R8eqok9qaqWVqSrXr67LnW+tzComIZpLtI8H399UtVujEGsgdiXz/Aax/KxCyvOnabirjZZByreFxEr5BLRLbOq6etTtPPbll9BLmomzQ/QYrQKgIsjvdqbCUC4lxhWYWp2CoHQw6O3MPinQUElue7ekxVBxLvRvnT7HVzwVYFn0EeBzqCrV2CQyTwdDYqyBnxe+1P/nXffdx371NnC8Nl7nzNOjPmey4+d+r8WydczRqQWjJg6gxfXNfxdZvnGrgeY1L+rvyoWeCfyHL33U8GQs1u4pxTAVtV5QuXKH2P5tTPuOV9lXNTgnwaQ0nmxN0U/f6iAAPmuns7e28F1Fp8bFU/qiRyWa1IGkJBVKLR15NkqjxGpGIYQoyIWX6DfszNTcL5cazZ8vnzuVkgYXU/GduQrVZ2XeIf9XNHCcyX515eF8BXEI9mzWtpv9XZqHpl/ewcvwlbjfNXee6vrxWd8alAC5JpEEGriXVXP53EqfuI963RadzBj39eaT39MdMgfuAnZnvl509XINXHpnytvg8/VCRgSh9Yjld96ZRzWveb5dyXPuO++ykxkPo93je/5diV66tuG+Xnh6+5xw1M/XiW7yyfs/TJdVb/rOvPssnyZ9q1SiUMr1rLzx9Jo+jXWSiORJIxyH7T/jwkvcJWYu0G8bLyQ9V9Bw5qGIOnFirV8GCBap+t+jMGgF/K8JQ/i8a62WcIt7Pel+UfYoVMFHcVjqiKCr38wAiFD8PMFyjvjXa9gsUa5lrsBcnBrmHkzHgEs70gJBgAX1UK2OtNKcKUAyLXLkzH8wTmnw37FKYotQs7O4YPjcTI3G/+1l+ZlGCuJjjLphgwJ8aqDuxFMwMFtnR/9KAnA8becTkA+pydcKeRmehOtwjmt2cT9Pl547Vvys1XzRtDl21xQU3pooGSbFJOyBIC0T04gldp8nuDJW0aWVai0lvK2cqsZRYSJ3Yo4SuqBQLgMgq7jb4tylL7KyY3mhh4pjo/WCRKCnN3/e7KMG2y49+2CE33KpdsufNViZtnkSKbFFk1JTKK8sUS+C4dWBwMYuH4zjKtw+TGFAFI6YBiBCzzF7rfBdPEA4tgA/C3NO4oaY+GGkWQpXsL9kNhGzFX4XCjSU9sRLMy7vVNtwwuArQ37eoqyCpB9BgnGA+q5ijKUOubK78LPfsolwkHGmspOxoCFumBWtARh9FgIs9y2FPBbsEWqDv80pFH5YoqZtSUrWPyL3me7N0ZYARM80OhAjU98rxYkVFdY5UfVXY2y+jkShJjkKmRr4D7kMOxsj55cg/WjQ0VFSoUYcMq84bELh0BexR74dCB7ARSGZKBQCMWwNxlAmw9wq4nCNUPDbC/nRPDhOQdB7U5yrkpN/dxZ50syCjHaYJNemkoUjBWOTMRcCImXWtJMioclPmbt8Gyg5kIU5RDLxrj0naX7AWHawOUVSXgwD2HeFj33DNAPQfp0KeOJnzyN0WAFUEpG1mUw+cA0f2LGEeW1svlamWSrx7wRjAagUp5iCjXTmScmXcA9s2uVzt0rMmf7Pd6KBmakbP+5G9ldzQGnGgjFFhLk73biSSbkAnZ2lxLa922wEhAduZWsgKjsYCQM9jlvZ7G9bJv1QimgVeFGrKqUnd0Llm/g82NtLG2LoYfbFyaGbJRr3LfpGMA2mHZLyykzhLgNskUKiDMR0n3t9OWnAxyNGpQ2+2KhUkAC8DG2GiTBwhxLWPuj2flD3aW0mJKC82EUgKyLYD2ILSSpHHZnRNY2hcwY4fWzFl76liAPouEShBVG9AcabmrsSJxJU11Kj0UzBjYBauXZ2GtqD+H1rBr9Avkt3JGmY1rZWpdexLcfm4NjwCPAe1JmCnJp2ciMBmn4eAinZwe6bDSagGeW4JTEjve4DDAGcaTOUFrnf1N+9ZolC7Pe+ns9FTrBPY3zyUmGOPTbJj8xWgoFn30eMAGkOHonV2k7lInLTWs2S+NYXWwmE/patBPzfZSur4ZpcHoWokxanGePX6czo5O1OT1Er3wpSVr3ta/1DplbphTkjSPHj1U4gJGOv/mfnktSTlxYedb6e3huzS8Ruu6kxpUkGAv3WX5jrOTU40Z+8Fis5m2d7ZlEwcH71Lv4iotdZfTB8+e6dpUHyCFRGUJWvC8zvpvmO+G+cqaGQ9HqYUvb9Es1ALG/f19yYVgB6pWmJ8X0B+JMnoe8HV0cpya7Ub65NNPBCZz32enJ+nt/pt0/O7Ixu72Jn3vk+85YG/saALY9bXl9Pr1SyUATBKMBNQwbe/spkcPH4mxe35+kd69OxKwB+uWqqbvffpJWmik9BaZqoGxoZHnASDmWQ/evk3Pnj5P3/3uJ2p4+9lnn0k3mzXQXGpIT53nHlyPUu/8QpUTJlWCLvecmPYk2trdpfTi66/Fon/4+FH6+OOP0/7+gWyGOXj95o2+594CNLYG5LdKPrLuh66bz7gpMUlfimZTSYwvv/xS65zv+WIMAPVJzFyc9VQ1wftev36d38vrAMUDrCchoLnp98VS7q6up8HNXPo7//v/la7Gc2mxRc8NVhHsnpQafjqYZz2ob8BENrLUXEx7O1up2YCFRB8LKkxImMHaXkgN9r3BVXq0vZE+evwwrXassepwZH1I+HzWNPupPQv+1kDvaGYcIPvz5x8qWcS+xOusv0hHuwyMeABrVev5PkicQBIPuRT5K/z5nPWoiFgzAGnGpkrmDjNAHeB1gLz4EOJbadxn1tStKi/oHdI7OxfjHhCfHRA/Q2xpzeON0RnJBK4hIkCyBOro9iatqBcCMj9WJRzNHklC8G87KBprDN+FPeEPqV4gmSMCwQJjYQlhqj1UUUGiBX+i5t12liG5zefiM/F1PKuq/9CcX1025r/6vdDDyUB4S9BZJU6w9XRQ9SZuzD9+KZrDoktvFYVWbYAd85zW58TObBFPGGCPhI81mVUsqMTwxEgG3eV0NaBiZaD1R/UOVUaAfzRX7w+GirPGN/SN6ab1za20vb2j91EhcnRykt4dn6Sj4xNL0J33dG/ssUosSk7H5JiqeNv8C38YNqlrF0QrrjsWu83ORoqHQu5Um5efZUll6YxhFZ0W51gcr2OGx02hD2xJgara2c6ica7xe3BQVFWiHgtH/BSx+CywqR6nxzlmFsh057UO3Mc5RaQFh87Ls4vuw8u9y+vamYrHjjNr9QnvO1eUv5uKt0KS0ePTEpyKK0+Dg/bTfP9RHeDA+CzgrRyDMhadAi79RfF+Hc0Lslj+eRErls9Ufsas+3WAoT4dOZkYvyjPnp4CskOS95jAVxq73XCF+mdN24BhJ3GGtASkkZvuzKkT4fgoAVwa5CrxY0fpzBbMwD3rpcIGvFeZJxN0zvOm03aej7RYIS7rQH49fVN/rqnkka5vaE+cg7lX9fgqtJ3jDDJrvYQNleeYOK8HIbVcg+VY10H90mbvO2/H58R1SvzgPtspnznfi/uRKZvOyZu8YnJiprR3uajAQ2qyPsQ/usd7GvzW32v/LoH7QkEiGNzet80w3wrvK21dWRj/Kucinj3WeXnf5b3Meu+s9V73K+Vnld+XPqdcI7Pmb2qtFuMa9zfr/XccgM9J3T/W5628r1nPfJ89zfq8ur3Vxyvft6PEDqPnzKPtdZXvKdVOMiac07HF2dr3uxifCgcK0nMQXN355IcO2+Ew7exPf0mQbWc9U4DW0+C9Y0Jqtuv9DoVPU63tf/NvqcNU2GmZ3BEAH3iwy9IaObI695L05ksxkiqXrXo54ltJUznh3XpEVuWE9lp7PWdkFBrscau4wdRFYg8uGgrXm+C69KRJ98ynuV/6td+aSqxogYW7yE1C7IAfzUsDMBbI4zpCMrg86gHSWyhhJebVos9kZA+IAvyvZ7LNYfvge3M/AnHpHYvx71rj/hkAIhWzviiDyINg2UEtpgIIz1lml+OJxglRBRDPZaCW6W1bExBjRmsyArD3h8uZaGWPK92jit+Rl20m69tCc3ZE0bzBsrbeIdkB+/jsAHYt+PZnFghO1ig07iqWQAR38Swljm8NZ6oETSQKAswzQ3cNtXxt3ygia8tYRCIjZDtyoOtNNrL52hjw3Nal2QP1QqNtyrnUvFfpqOO+szOpZd3rIP7dTbosYS11LqtNzabWFk7YTGSZZm0axsK0OQhJHrHlKBMKMFoJMC97vDUHUe98XmcWVPZWDcidjd1/pcA87LoI4GVTsIYbreIgYmAnINxoGDI0JlMijfemZTRxVBy0LXgxR1QmlSL5EMApST+VyU8IDg20j3JOP3t5YiZ0N22MBUwu0kjTPjdXJqgprek/k8ksAe1FGNAAmMs0iOMAaOAEQPhlf5CuB+M0AmHTwXbRgX37eIFp/BxNWtjSo4GkWvj33ORGLBOGEFb5yvqascvFljcWM+/lngAu0Anu9c4ELsOYptkic8R9V+xsYx/qMwtGkM7oXrbK77AJsdcD5PYSLTxPHLwigxzB953giUM4oB+fU1RzhAWVG1rYl+aUTLgkNqi2MuaIgBlndWIbrcWF1G4Y0w+2uMYdzX6y1AJVrI+I2PaSDJhLVyQnkBmhmkCaxTTCawvsWl1uq1Fqw4NQwApjUFJqb3PFhgnIFs16Je2U+6d4T5ZIELGPAaqtrkgahaTTmM302rTUqaqAWT+G/Xl7k5aaTUnawGCGXY0dSuN3gWQNCZdFNYGEwc+8W8LPD2EuIxVgCvMIs/X8gl4IfQP0BYSMTWv4pKcEOGPLfsahBZAIpj0+nM/mD2MJe1zNItXMc1563YCUSBWsb23K7jvYY6ete1VViGuuMu+AwQBjJl83Sg1Y6SJ02r5jbENjRkSFhJKhJPZSMnu+uBQ4B1uV+VaiSs0w2eORtkHnv2d7z2SiCodgh5J4YLNjzDAHni+aFMf+pQQTNkaDW+QkSJp4A0lARcYGWQf2OlVQLLXke5REW2qlq8vr1Gm10+RmktZXVvSMrL3+4Mp0zttLaa4xny6uLtOb/TdpjmTLcJSuLy5VDXM9HqU5mnVSHTMaygawNXwQ1QXcHz0MkKZRU9Hzc9kvjFT4nL2rYXrx+nVqN5fS6vKKhqXbXlJCinFE+gaygZowjUfGxG21BIABdG3v7oklrvmb3OieqLQA1GbtkShE8KGDLvjautZT77SX5kn6UhGiZtkj6aYDKGMb2Bz9Ey77fc0jQKxVLNymL7/6Mh2dHEpnn7XxCz/3C+nhgz2x7bGRBQHmJF1c17zT1prFBufTrWSNkBMCgB6p2sga7wLmoZmOFj+M/HeHR+knn/00tVttJQluk4H6K51O2txcV/UEc7u3t5cuzy8lsbO7s5uePHmuyoW5yXx6/eZVOjp+5w2f0X6nQuBQCQdihxcvX6ja46OPPtT8tJYaalbMeH/08Xc1Fujsc6+MD7EFTGzGi2Sg1rD3NyE5pyqPocUkfM9aUOJtPNZnkhxhnfO8fAHasyZIPDDPwcTnuaxR8pxAXa4nv9lC8oneKEl7BDbQIXlyu5D+/j/4f9LlcC4tLCHrZQcT4MhF7RNWWbOg6gskv/qSyNnb2UwQ8cX+RqZLwD1xufnoNB6lDx/tpU8/fJaW+KcSdBbdxv4tn3zdly+y+7SeCIDNEeuuLK9ZAom17Akm1jbrnIbCHHCYj2DWK250thFJ3NibIlnCWIQUkcUllkBk3DA8/DJfYvR7HxTmXo25iRmdTEMvBfYWqkGkda/kIVJD9BqhigD/av027FmsQS9zi2+TrNTNWAA8PT7wy5Zo9fLq0UgJCCVNF6kEqA6PJKlIkNHwGMktNikSktiAJei5jwr0MADDiUBjq+ZhzxTQQbyh/iEpdVcsIcL40yeCRFz0wOIZqO7gLIJvsf47RtyJGJL7x5cg5aVEssrU8ZdUIA1NUi0OhfI5yPlYTxp9KcALkpBDkCJAePM5bLdvzXKvByTqRwL0hze3Ska+fruvHhf4qfWNjbSxtaPm2m160qjxbVefR4NtJK1YmzTPxjcw/zq0KwayUnfiryZlJ8Fe88O6KkWjotjPF1lPW+c0lwhQPEzclxErO6NaaF+x8F06T6c79kcbDP/PyG3Ecv5jvwJxbVSkGiASoEIELlE1WUXuMczT4G0JAMVr6z+LdmmypYLxXgcddeYriD0leBmM+/LaM88y+Yx7l2imz1PiYzYAbWY0BTPkx78DdBUc8iqRNP3eEkgrr1uur3xmchAmEssRZ8fZ5H33NvN3BmjUp+/Ov+sApSxrlnSI4waRMDKKfJVMKa8TPpprBZM0m6BfIJ/JIBdl/D2AtIpVrUcQw85i29j38hxO1RVYUiuAvzizGUGvqEAoWOUmqfHNcx5JMJ2RHWNS0rD2dec84+NZsm7jDMNbLblhJJqwhbqtlfY1a73V59/O8ZV0SOAis+y+/F3lSsvxt7EpcYjyGbONTw1hJXpeSpaUn297QyQ17zfTsMXyGeM6d99lPu2uzwrfZaSecr5nPktgRDP8ROnjyvX9TQutnP/6Z9bX4Kx7imeeleSp39Msnx3jV7et9913Oc7l96UtfNNzfxt7DfvKr3USX7bHvAdyTPGKHfdvnp+Z8ummMnBnZU7bhkvxGAHXoc+pD/S91C80nTQq2fxlBUi9UmT6HoJcbjI6gV8C4NuZPK+HAqcyHK7C8bIGv19DUmSsI/3t3/veZHPm6hmOc1gitcIv5YMgkDupJHrJERdbkkKNDX1fdHl4Ef8MB40GuiLqOQGRa9p9z6W5X/jV3zI1mKJcsNoMK7fsqmkZwM+aSR4xRNYlZ2qQZ9D4WrADm7iEj83gjb0QDttAKM+O+AQIsAPEUfNMy6RII84b7ZSscit38E69UQIS2aHC4nISIgDTjB56IyMvHzNJiiinNKcZgLkmrsh2Ti/cCAoDpLRDQpSWlZmvDPD7FhibQ7lBhJONzcCeET2mSnYl9lnbK6M2NBIoVRNeY+/GoogSFpsHAnwx+6N7sU9SvewsSuaMRV2VbYbdVA7Saw9yFUV+ci8xqcBynEI4wTK5UC7R+uYdCy8qA/h9mW3nUDwtA1V9XmSCzU/FeEV1QJSPyrPlEkZzhF7iWEVFusUIDE0ixRatLY0qeJ++/6IBsbTxLPKOQ1cAkndA+6IiRR8ciSJn4tl43S11y5UBPqCyM89Wmis15xEguLGfABQbAvtYgzpQw5TTwTy0+ks9vSrJUbIZQts2mpFlGZ1IaISfEEAebHuYVSE/AngP6Gggt4BnHU5N55ovgQBorwJkbm2k7spKuh6O0vn5pQAR/lz2AU0nSbx3HTxhqHm/CjEajZkOUA/QAZjLH4DdaArIAbRFT4BuN+vRR7MRmHOAbDDtYTGGpEno34vNNzCbjOZ9+UDoYA5+Ts3hlmCa0yhq3iQVLkx6gLUYcxcZ8py48OSpqkEcAJEfiZCbKVZZvQERvE+gJ9IpTRpTcajn1fgIwF3TF6chHWMr0P0WwMd0egHldQ3A7sXFtLq2mtbXNsV8xo8ArHOY52/5ELdNYjyY84BYBjS6Ph0HXfSGm4up01xIy9JbhwFqzEGel3FB3kXyCXNJY3IFKMm1ri2ZxM/VgHhE89iB1iJMTJNRoKGfzTFgLNruaNI3vZoD++JnNDOWdE67bYCRKutZy1gPzPCBgAVjii5K3xsWMF+AOBpfdyuwXgE07O+hsRSPT1P/6jIffJglA+1Nvx67kCTLyrJskOciWQDLf2drS81DlbgGiGkspHnmT/OIJI8xQC15yxybHwakkY8R0A5jHzaq2T+gEP0fAARZ84BZ2IUkhZRMHEor/gxd4wkyEy2BUvJ3Lm82HKK7f6GA5LqPTvxtWl9DVqPpzAPTdsbmQmouwD3zJzda3x0BmgOBb5J5oKqjvSQwjfvAlvBdJCjAlPABxnBF3/zcwPHFRtrd3pa9kzxTqNGYT5PFuTSi4ePQpDjQn3/98lWaH9+mo3fv0vVoKBuzvf1W4wzrVclVAawmHbOzA4t0Ox2+fZsT5jQsfrV/JLmbzTX05cdpPBimlQ4JvpauRYWGJGkO9tOrVy8lL/Hw0SPJpJA44W+A+92dHSVCXr96JVtEooK5JeHVO79S4mRnjya1S2qieTMc6w/2BZuezwYsJml2cnqSgDexJ/Z/1gRfl1eX6eWrFxrD3b3dtLe7J6b8ee9MoDTroLPUSdc0sB3Te6Cla9C4U2Dqzdh05C/OU+/iXMxhKpE+/fRT+Q3APJpVsg6O3p2mn33xRbod30q2iPFDTgd/i93zb4BHrotsCGD/cDBKH3/8vfTk8dN0fHSi8To43FdC5emT54oVYbeTwGL9v3jxdTo4eCMZo+VlkqkLaTC8FqP/wZMnqvbZffgwHR4cphdffSUGcCSV8C8k/2ievbq2JhAeGZvWvEmzsAfia/icAPH5vW3Bc7JVWPTY4vHRkewuQFtsmySPeiuNTRLG/KpJs0SFDoDnXKOh5rR/7//8B+lqNJcmsOr9FIXPArOEUS9JLPkbWOL91Flqpr3tLQH3aHCSZAe4V18pfBf6/M1G+tVf+L4Y9+cnR5YIdh13/CL7DvsWP6f3hfpCUF2hvhnWH0Ex6A1seTuk8DOSjEhOkXhtt6lgIOlvSTkAaz0ficJGUxIsEc8yDryG3zOuEUcFyM344hO6S02Nr+1/E+3tSNUA/CLlgC9AFILxI3krWZnhIDX9rIDvA7jGCWg/kla8SZbBuOK+sSlVfvFMJGmQ+KJRssvwmL67VX0xZ7yHL+ZU8j3zi0oq8H7WF/5CUmJIninh74xuB3Ot54ddC9BdlTJU7bg96NA4sUbWjDXvxyYlqXR1ac1qJX9lgL28k3q/WGyGv2Q9sj5UXUXClqqAdjvHfcQjVoG1qHvRCc1Z+7DWVImAv5XUjiXL5afpq3Bt/XdoaMn4j6n8wCeoaXBf+y2yT8z3/sFhOnx3pMoQMsXzi0tpOL7Vfvnw4cP06NEjkwj0WBzQnviAPxeX1tTYCC1DJdzHQ6rsIDIMlUC0Pd/Ol3FGEiDp5fmaJ+wW6aDJQhrezqfbiKOn4mc7pd2Mg/kWcjqhJy5esiVWiv5gJKjzmYqfh/a+x3SML1/R+yn0ycsYOfZhO2/E83iwPuMvk6OsGstG4qEEsjNwZUeC2V9+9pkFrNcBtPL8Ur+YxfgVcB/PUJ5d7wObpn5ek6Kpg4nfBJDF58W5yaSU7HxQAt9cNyo67gcsZwxZURFQ/jY+N342azxnTUCGJZwVXz2fn8r8BUbIcXxClcvTwK/sa+pn2DCJ9Gkwqby/CpGoErcaizI3ETJU+oDpJ8jAfXkmDWla3UtJarz79AY7OSZQyHuQPP024xc2FvMarP0Yw1nA/TfZz6z5K8c1cJnAD8rzecQCMRdxRg6fVALJ77O5wIAigX2vFyg0vKcBYFvv8awZqyvQ91njMMt3lJ9975xk5zOdoMufX/exM6oF4nNmvad+X+W9x1jNIp7V/c032VT5+/p9lPcXr4u5j3+HTcT8f9PnlXYS81f6qNKn1J/5jv+tZVbu++w7Y2I3kbHaco2X4H1m5s+A7qewpSxlbt9U92Hxj22EviEV/sSe33+dZb3MQ8XYWDLAEgJ23cp3VOMRr49reeVRVnTxRKUFO7aHBrGY2ATsJBj6YuxT3byoSm/F/d5nL9Z2lrQJBRLHHwzHtvvj/GyYi/V1s/6Nhovb2Fdyxgba+x9/fe7nKEanS+v82l/6HY2B9My8bEDDWnvQ6U280havMiamlxiMWmt27sByXA9wwDWXYrD0ZO74A7RX1kQg/YJKNTkMWgdzZ344QBvsxQwsSx/ItdyLzWfaiD2CKbT8K6ZFlYGJ542kgplBsAqsdDUO9wGWZ4Mq9cyKCTXg3mG0/MyVvE6ktXW/WWs/GNuWTcqAnOsW2iZrIGoJyFnn6OjA7JpLrr9tzxbXs8OZHGBUQAi88wWdG1lUGdUqgLOyEAWgvo5sM68aZerbWJCFk4hDQjhcmOnhPuJ+6oFi/DvGIYIxLQ4/8ATgXd+086ZayBlZkBJliKZFZ8FwZJgdVvVAOjJ3kTi6e79mJQak3ub85HTWr/JW2S49MynWkDME8qZQxtxFNYf5vloixNeISmkiKeUBXQZ3zUh1nxmoLmgb4Q65ZxhtBtobgFxp01cNduVLfEwjkOLf5dyEU1ZzRB3W/boAGG4/xgKOruFefaHqmCSAlcM8kljcB8CFGotKJ3UswEGgQYdGnxxMvf+AyvEB6Ub6Mxje6oDJH/NPVk5teTurLEDjfLnTFlsXAE0MeW/2pAZqDhJcA2aoMZyBpGKXDwy4B7C3cnxbu2avxrZE+1gAvp7VmqQZeA5g73I/8pfGKhNA7gmo7CsBb1wKrHL+1TxE1jkHM9o8quyvwPYY13YztaUjvCCJGElW+VzgVwAvAO4BhdGHBhwlCw1bE4BCWC57+wAAIABJREFUIOrkVqzilZVVa7Lo5feAQOjbAqwLoFcTUvOxUVkieSJvoCmAYDKR9M66wPNlsYCVyNB9IF1gum8BgsEQNbDJSvlVNSS99RvZBwxIvC7MX+klC4BaVE8BQIwWUgoTA0344rNWuivS3AZ0gYEuNrj2RiQo2GRpKnkpWQDARfVNaLb0+dyHMetHxmZ10ISqE37He7ADGN3ATUoK+fqB4YwEC5s3tr61tZE219d1L7CSrQKgIxuV/rb7fsArsck1RwbyW78QBxjE1jWfPhobI5t5NDaqjoNpqYUONevL7TWzi2iyaFrXAGnnaKIjG+M6ythf9CY5v+hJegjAyvzHor7ns6zRo42vHZjtMI2/lgyFGtfSZHEEMqk9DbvHlmCHUk0AGMVrIvjhWrCzqEZBLoX5FUvzdqL+FKdHx+nk+ESgd6PVSEP8xs0onQK+Ly6mzY0NMcsve+ep02im169eposr5FbohbEoJjM3+uFHH+bqANYJYBdyROjQ03hRgdbtbTo6O08Hx+dK5CDxc3p8IvBwa2NdtgiA/52PPtJaOzg8SD/57DNppT94/EjZSiqCNrc2BY5fX16m/+///afSmv/13/gN3QfSGUhSwMxf39hMew8fyodhu2/fHKTe8Zn2BIAzAk1Y9GITX5wLRO+65jq+UjJEKys6XAO8A2ZSPcR6PXp3KJ8Pc53nYBx+9Od/LlLE9vaWZHLoJXDZ66XdnW35v8N3hwLVidt++7d/W0AplRFnZxdafycnZ+n16zep1VhKWzvbaXsbprv1mDAJogeyGRjE7aWOdr3z3kXa3tpLGxvbadAfKMnw+U9/Iv3+nZ1dJS8++e4nki/6sz/70/Tlz35q8kzzc+mDD54osXtyeqx1gWxMq91JWzs7arTL55IEASTEjpDygHVP4oQ+ENgMCRF6JQTAjqY9XyQCuHdjhNOPxBpUA0JiszwDMQ9MfEBH9OEl00UPAHojaE1YLGfNg/E9Bvqyaxz3+umP/re/K437m5B6o5k0iUP1ZRnKPhvNtoBS9hOA+wfb22lhwfqxkIjFT1sRxLwqN2j4/eu/+PNpe62bDl69kJ2rkanHLMw/vkOyLaqqoa8IfsuScNwvc699AKDa9y4B86OBV+ZM5MN4LftZMKUVz7oEX4D1vD+AfXxLjElI6ZCEI5G8vtJRM2cSnuyH6+sb6kuAPVs134LJoiB85dIT/GtElYDL4phskTUDJsbDH2GflohpKLEC68rYnhYTSIYKG7280HNzX8yj+k7QHNhBQUgFxALMle4lkvAA8lFdof3Bziea95txurq0JAmJaGwOH8hYMv5UteDXqGDj4MjYkPSjOocEI3JhIWXEvbNPWi+Ua9kz18PvAuSzbmF8kZDFhxr4bodJ1rlkldSIzZJIcThmbng/vo1YBhkr7lH7yu0k/fjHP05nvTPFCCSmmd9HT56o8qbRaqWtnd2082BP+4ykcY6OpId/enaVXu8fpqOjE61Nql5IliK3RJUOVUgmSUXyhPVsVQGMFfEVUmokL0ggAu6TAGdv5Tlvb7zpuZ9l2bfzQZjYLy2muVYnjdl9/cxgcauXucs2DPRUqJxlSU3mEdB+XtQPi90USWeZCCd5GXNH79U+6OMr4rvCdjvH2rgaaGoxsu2RVThenRXi7BFnzDg/2am0kskpAXrFAS6xNE3wsXOKvTc4O9Ns+TiblGew94FHwUosgczyXPA+EKv8DAMjcs3/vSz+uJdIftSBSD17MHudPBWxuMVN00mGfD4sAPBqlIrvisRCOUbxim8D1pXXjfNnnCXrwFp53bhnu9foTWVJJZmc23zFMPVKV8lDza6UMHLJNGhWGYcoekbOyMxAZ+dmW7a4cuq+/bxUAveznwsCTTUattasKrusHJ45DzPmKWM2OTauFBHK+c22XwOy4x5jDsvxjvcLJynO1qUt1fGKWH8lwFvaXd0O49/lc9xnD/eNSV7T+QUxwAUQU8xXfd3EPcy6fmnbdUzNcK0KL6mvg/ic+vOUY12Ocf3zZ62r8prvA+6/aQz/edZsaSN1HxLkzVn+pfyMup3U1/gsW62Px3t9cVG9P2sev2kOpv1TbBDlOvXvZVpuX1PE0cKnRJImP2RFVaayqMwGVsB9fvEUabbaI+t7VYnXZTBtKhFgOOVdv292U8qQg50ZtubbuKmrJJPTJF7KJFKvchS+F7hikSA3JYqKmJ73dbsRq3Ky1ITFEBlrNeC+koAkprG4JpIXc3/1X/vX81YUbA8ZTnZOxgT23EelQR5M1UJH2ED7qtzBMqoWmISUgN1pBXmWTkqvc8a3BtSnNS8Q196NLsi5sa1/TtiR56LNpIrPyobhAYt9trMpBKQbkz8vLNfzrm9KpQHl4KBIGoQxWgMheB42myXTeLoDuQcroQmvjI9rM3n3ZGmSO2sAUE8MHUp4JReBRE4ErAbYRDKhWlqVfFEkIDyM9MRJJedSdyRoc+s5XQcqO1jXL1agVYxbaJxbQHE3QCodtObZRPMEJpTJiRj3CLzjWuV8ROaLa5psk4Eo05uua1K63FDcq+bEZWScHp8rLMqNwL634CSuq6DfEyOVU7ZVEsB9BCLxfjPH6XuzQNX0sXlfBEER3AeQrs+NQDsHHD5uXupomok2q7w2ZwWLZECMvRyNJKxs7uqBegn+mr1U16vmusoq2mE3ZICMSRcHEuYvGHuwRjlYihnsrGkcEodhDtoGUtsBlufg0KPDJaX/YlK71hjsNGmFW1O5SC7Iwd364TJ0u8WGg2UFVMrYmN4+gwUIwbVJKADIId2ARi7sZknaYJc5M5vEMr+6HghkU6NS6atbFtVeB/BpoHskMQOo5tniT9ZIc9adwH+YJnMGbmrs4oAR+fBa0+LpQN6YXmqEiqSLkiIWzAOySRbBnJCuDfta1QT640x7P0iy3rFTsTBpLAhIId9oTYbtkBaMtmTgc25MOBI4DRBjshImZWC7oSUkOJALBII9B3DlJa3MDPfTbTXTCnJHamy6UFU2SXqlKeY/tgbQbwx1NMhvlbhBb57xC1vhw5uA9kstqygCrFJ1waLe3zs9S0fHRwLpjElJo2MSEB2Bu9cDa0rD+7CPdhttaAOVYROSvADshO2pRrmAmrLdOd1ns0GzYcAsk8iJgyngGlJAC3M3mjdeSzJhbW017WxvpUcPH5q8CqDNvK2DxQVv+kyS0/0xNkYFBMC99ebwvFwk5yJw8PgKBiVrBKAesIeX8WzoscOcHw7RX3YtfV8tSjIsLgg06Qm4HwtYMT1qa0AvLb/hUMApYDTXVIJISZpbNSJlbJAY4b3orwOavXz5Us072d+kQ01fiZubtL5hzRyxFUnryHaT7IqmooCCgHeSWEsTsdmDgEBC5vz0NP30s881bru7O7L7McmAyTidXZyrMTU2gHb8cqudOs1mOj56J9Ab5ij2j3wGr/nOdz+WrQC4YgOscdj2VD+8fXsgO8Zzv313kq6H9L9oiKk+QaMaqaW5OWPmj8bp13/tVwX4//Ef/3F69fqVqgg+QT9+YS6d9S7Tpz/4vhqNApYfHR6ma29IjFY74CFVEds7ewLFSGYgKaNk73CSbkYmT8J6wGgAwEg+UfFy2b+S/QHGsZQB/mDwAgYyXiZb1Ej7bw80DoCBv/TLv6T5+uJnP03/6B/+sZJh3eWuBZRDIDB6ELDeSA6cpZcvv5Y03G/8xm+kR48fmq+8vBZrFqmo6ysaxm6lze0t6eh//vlPNMcffPBB2lhftUbWw2Fqqj8B1WfImADiz6edze304tXL9Gf/9E/TF1/8TOtua2Mz/coPf5j2Huyl/devNF/LXcDn2/Trv/ZDyeocnxxJgmN0m1SNRZPMTz75RDZo/TLO0uJCMz188EDXBKRlbQH0YoP7bw4079g3FSckCxgT3mva6CNJfuFz0OlXYlO9Mmic3FaCAI1/KlVgnO/t7SrJFGQLql4ury7MzlutNJmfTycX1+m//lt/mMbzrdTqrqTFpvUuYFu5GbJPDiSZtEBjaBKCQ9YzjPuNtDh3kxZux7lKB7tkj2Pu8Tff/eBpev74Ybod9mUHyMKIjT2+kW9mTVpC5cIakXY6mhfWnRodkyToUP1hWuyMTchvsd7Zx3tnpy6tZwx9Fi8ALGNLdYAkUuhbIT1za6JKg2cx529g8Rt7HYY2/QxItpJYIlmL/+J63CPvR4seUAmwGOkgko/md7jmqfrRcA/WC8OSktHjoHfWS/tv99PrV6/T8w+fp+2tbYthqKlSs1zfZ5xpzhyxJwISqzpEoDaxjfWRAAxeXjH5qgBtQrKS91l8Z5WOUWXAeONj8PXSrKZygH4H5z3JkjG++Brey97X6XY1B5K7wh/3zjSWyGLxmey5EQsZYcQSO8wfPhK5GoFjt7fy11ZFZwAyr2Nc8QdsJKxrfA6+1/p6WLUgx82N1ZW0//pNOjk7NRmfeeS76JHQkX9V9dn8vOaHKpfLy75skM876/XTwbuT9Ir3069kOFIfCvZgbGN7Z0drjMQMPgo/j8wVa9KqMayyQLbW66lCiISM9i3myvcj6xVkiXIRCJCgG4zTQHr4c0rGWyWfEY+IbTiDIC8lsE2AJuQOl4/TGceqAoNNJ/sWWcyJE6pA46xk0oA6C6liz3s3KUC38Scm49cQhvgSkE88XiPd8BkRj/P6YIpn4AoRLa/wjbOb/V1IDPgZufy93u/r084mBYo6faGp812cIcpzYq6+vrcKvZQ+sHfOAp80XgVTs4xx4/vybFYCf/VzoZ2ZbDzrn1fee3wf55r3AnnFeNWGaOqf/zxgYK5UqAPgfsXyGevntPLcXZ1NAwExGwg8oiy6KM984assyTP1qmrcvKLFrcqquArGq+4jcJV833baqs605bXtStbk1q01DrhUFNRfeg9Q/03jXNpP+MPyHF/OfdhIec3yezvfRsLkLrYxC5CNz59lx7Hmyt+V63AW4DzrZ3U7jGTIbHC3oBtG1s7trkwwvA8YLu3RV7L5OQfv689arr0Se4nPqF+vfE05HrPmetb16vNQv96sdVufg/L57z5vRZKr+5H6+2bNf93f1O8vkpHv8y/l7+6bq/vWRt2GZj1fef1vWmOao+BD+3LO6zeA+7zOI7lTrPm8T5WSTNPk2YypZrKt7ycztyz7YfaCxT2Yr5vGJG2OiieO/hoi19DL0aoNJcuY3WnuAO5naMNsQ04+WPsh8SwCLHLKjYbJ5XpvIvMnLp3tktTVXm8Yh7Bdztdjq37kXDT3b/z1vzEJdD+YY8FADwTQ4horLdMDZEH/SudHA+JPFQfoLNEQoG5lsVOBQDj9KRa+BwDBFJZTmaErLyfsDO9wIiVgnxdOzGQ4mADZQhbHNyy5tWieWm5iUyVglfPT9T3wzYx6v3be2tyKDdQz9m1o1ttEewLBQbWqmYKXbhSBXDSfYzJV3hvazq6NFIwOcwa+bXtyRQkP/bHDlMBhAa5WzVB1mS8yp6GHzZwX+vZVlcT0ZjbLCdWDDUvkVM2m5gCkXEc6AmLGLhgxAdzbxjLtzkzX0gNwD4TLDVYs+pCEyWx7t5ScbLAkUWw8sdHkwLiwgwDDkZsAaK0YJp7aKnQ2NRY+pxYjh8PwOSgcVlBtlD5iLiTn4tk4Qz4LZxRBcMUWt8/yztbuskpGUTkHOTsova3pAJrXRXAS2ciYCw5tYhBlKY1mxfCVnXBgBmC0pm16n/sMMcpVamQMRpO9soBa1RFim1USLpZ9jNJsA5LtvqoSYbG23ZEpQYfe/Y01k/WRk29Ajxa2JX8arSWxu2BgcwiUtpnrbsM4bAkoJalh1iAmujefE5u6f5366LhyaLyA7d0XG9leu6gGtQDDphFMObwlIfgKh5z97agqiwL05bBONQEATl67bjPxHmPpw5g35jg5L1jKsDCZS8A3MsKL89Z0jqQeQDJACM0wYWpyH4D20k9XslQ4nxp16nPdn6niCRDFgRIqFSQtBFtaDNYoszfWNMAuzxENWLkfNr5orM2YiP2aTOKGgzemLd/jDa8EYs+n1GosiHXOHzU0dGYgQCS66YAKagrodsI1AHkA5JB4iIYxgIAACqwl5iLAE2wO4AbgFUYs88gXdiE9ZIHFyNcYG08NGNU3gQP/WCAAery8F4AA8EYMQZd14x7Dbix5G1VN5gduRsN0cXGm5BngzObmRnqwt6s/AJI0NFWlndhLJuPEv636rihDnEtpiB/ypFlIMkTlDmx1xoZAIYAoXkNfBuwfQAw7YcxHQxoiIyFTsBZQIx9bszBAFgAggCKAXZNtuMo63aw7XgcwFrZumtDocCNbZLZBQ0J+Hxrg7Ed8DzCz3OloDQDcRMWPbNDvCeBVgDrJm/k59ZLABvhMgB+2NOb4cP+tEgAAsrCBAa5Z94NbEnskXS35QiC0wnzDVD+/MNazB0okZh4/eqTX4VsZL0BWgLanT5/Jzq4u0Xa+lgzL1eAmnV700+B6oDFvN00eB4Zo//JSWu0/+P73Jc305//szyV/hS+EqX3cO1Nj1+98/B3JjRzs76feqTH2AbAYL0twIpGXlHggIQXrFMB5fWVDgJEkRWDPA/jtmq46r+X5YbwC3BHD0ZhVANDNbdra2EhPnjzR2kFL/9WrV5qzjz/+jjXPvR6kzz/7iQCy6yFSJ/NqiNtuLKW1lRX57evhlX63vrEqcFrzwz2rvwjSPh1V4yy1u7rHn/z4xwLWnz19mp4+eSzw2xJk9LYwwJSmzVS0XFxcpedPn6Xzy4v0+eefpzevX2ncNmC0KwnVSru72wLE8Y2A5Q/Q6e+dpdPTE1UcbGxtWwA+vsmNQtW8eHAt/X2AT4Bq/L6SxnNzAvqRowGUlQZ9r6fnwtexDhgzvud3yBJxDd4n5jLa6Wogak24YYxjW1TN8DMSVozjhx9+qH2OiiRSnJ3lldS7GqX/4vf/IE0anbS6uaNEM4A38m1jJbcB7lu6NyTfBiMbA4D7xtxNWpwA0tv+Nb4F2zeguLk4nz7+8IP0/MkDNao1TBFQHLkvaw7NGpXEi+v5s5b42RdffCGwGDmglWUSik2tUZJ02I2uTyIDVnS/r33T5G0sCQaDn8bd3DvrOhJ47C0At7DPLdmX9DvGBv9KjNBuL2uNsR7RrTfRk4qlhG9AKos1ikyZJYWR2jq1/RBG+GCofj5Id7GHSAMeGZe3b9M/+Sf/OG1ubclmAIrXl1dz8zF8IXsNlQnmL4eWUGh37EyEzJt6ILTSaDKf2iurSu4oTlRvGkv8RhJfWvQL7Km32ivxWdjs2grNqy22USIbObrhOLWWaAROgtWay7MPMg4iOtzYeIbP5TUhpycgnUblnnjhs0K6ibVtCb6+9lLujXME88vrkGLjoiaVY01jsfvoKYNcUwMp/puxkjpUDlGNgr/Z2d1VnEFFEGuTajrAe/7GvvBlg+EkjW5pLnyjihfrAXSihvPYAM9LjHHVR3YQv3UsG9vZMymvze2dnHTkvqjw4LOYC/YgYiGLfWHpX3vPGLuWeuVIw5+xXnDpsGv1/+hfXcuHock/oAcOZysqNSWhZOx79RUiZhRxIf7Gtq2aQvVrDswbAOMsYgcLJG1HnyivcFAvmGD3ebIgzlDGyLOeRNgaZxmrKLHzQ0i+2lLw6jpn8yved1ZfnJszu7GQ0TByWbXfR7VJ9Xd1VopzUQDncRLTucYj7m8DgFUwwF10NuKkIDKV5xZFPh4Pxxklfhb3Vt6TAdFGQuR9swCu8rz6TQBV/n3RiDM+d9Z7v+l6+V5DDuI9wH15LbOXiiwX15majyBuFOC6/b4Eqaoz6/vu335XAWkmCWYkURtTJzvWgPvqvqLK2yqo8/zb5NVvX4ku/SnA+m8ay/pZvTprT7NzuSa2U5+3Oph596Y8fi+A+7i/CgOYXiulvZbXqz9L+e/7vq/fT9jAzPucMaTf5vmi/KZcw3VVgVmfp7HMaZuKRB3PUj5TmXSLtVd/3ax7nXWtuh+p20Adi6pf9z4A+75nLNdX+dnlc0RSNeyrPu+z/GPcR9hlabvfdC+zPieuV/ed9fGqP8/71ti3maNvc6++8PJLuW4FpBe+IfdX9Z4SU07D94GC0BjEf3uZk1ydOR44NL+JOCwrszhhNtQk9JzeCyD6DLLfZ5nALDM+nbyxfjquUQ9Z0nEvkUjAatQjsqGebeppyKk++sIWPlD4mivOBJYW0nrZd3KLf+3f/ncnlq03AJa75lBr7GUHeuNvl2SJoMhKPyut99jAbSFbuYGGMRgIvqbjd2UmNhubeTtjrDiLvdLNN2aILl1I55R+KsZA74lrZdizcL5RHpEDHZ/UYGtb2t9ZCPZ3BjQLdrnbSZ5sNdUkOI8SjCJpITAjN0QoNM69yqBim1sWRobmjQoUNOsQMMgNDk1L1A4OUXOWG+v6+EdjgwBxTc4oOhmH3pN3Zobp7x3Eo9mlsS/tT+l04l7DaQVYnqsCZpTrhGOKOQzJC6RNDFw3e4mKiql+BbFgIiniGX6FHrUmwZEYuJMgcHssHXYEJXnhFyWF5UYQzx5jAXAfTiDY+OE0oszPWnlEpOI27WXHwdCpfu/VHjkIgpkzvQObLIp/Ssgx+fPb+DvwWiS9bAlUcktR9aG7EtBWz2zaGpmWW6mCKGsot2TAKezCubncINQOTlbrWzkZDzCd5W3AvR2mq8+oXKvAYtcElZ6pGO1WVRLNi7FNgUXX1rBVuq4uJQAACVddcy99MnR22wKyWu2uNdXsAM4acK8kgst6yEE6k9nKnLDJBZM/uOqnC8q0acQ2GKY+h0UO/9KavZWz5RAclQaUWnPfjD2fAyDAwZkkAn41NHvDr9j6HAlkOjw0/WF0wlUC7vqzMC7n5m+VWLDEh/UAUA2B5sydvhrcAUAhq8DheSwQjfJ1+SaY9CQZXNtezX+19h1UFnBpja4lPUXiQUwvmobawVfJP9bqZCKGvfnBqipEvt31802PeMnYmU1jd8KwBHRlPXHvYv7TALSxaJUAklpoCMBm7JCL4W82wLBZk3MznyqZGJg6SCQMhwWAYVI3AJcCOTzxxPwii0GDWIA+nos1ie8xFvnYGvZMrIIimN8ABcgiWLLQJJ3wwbJll4KLhLeSDRKdNmYddsaHADQARDGonW5bDP/1tVU11ITBDAgnKRzvWK9zjNVP2NqUb7XKHfTtz/vXaQ7Na3zonD2vxtV1lgVEiw1v8889GIBkoB3sbgM82Fuuc1Ldmv0AJFnCwxJ3BugEiAWYCTgCSAJTHPCTtSUQ7qZi2bF+WUPYNfcFyBrgEePNuqQCAFu8urxwNqJpiwPc8xWSUdqHF0zbG+DLKo3m03mvl4Zj0yEnUfH4waO0ubGefvSjH6WrQV/SMUPWJUApa5MKCxpHLjbTzWCoKhWr+AP4G6Wz09P0/R/8QMkZnocvGqA+fvwoffTRd/S6t4fvpAdPLw2qcE7PL9Lbt4cKzB7s7AqUvgWwwu+0WkrQYOe696sr+QHmsbG0JCALdi1r8eToneyExAJJEnTumYNeD9bySGv5waNH6fTkLL16vZ9WuwCGS9L4R78fsBlZGMmSTKxp7eHRO7FZ+V7NZGFQX/XT1vpGerj3QAkpgHueB5BrfX1VQBzAG2sEcB1QFhsFzB9dD9Pm2kbqnZ9qPjrLSF1suhb4SBJZy8ur8ovYusDaTjd98bMv0pv91+nBgwdpe4uGsT2NMc9Icsx8r0mQMZZRwcH7ScacnZ7J5pDLwaceHb1LBwdv9fyM3/6bN2o8DBgMSPvg4aP08PFDsyn1Z1gyAP7yMh29O0pHh+8EugPEs0aowtDzA1Kvr6tyIGyvTFbhj4Kdjm/j31Z5wr5AY2lruB3xiUB937sAKpl7JTz7fSU1SJI8evY0HZ1epr/9P/+ddDPXSgvtbppMWNNjJddI+I0B7mGiA7qmBQH3+L9HW5upyf6QjF3P50mezOVblpqLAu6fPX6QxtcXLrWCtNKVxluSOF5twDrWvgbIOJlojgxIh3DBWrvQesCGWUeMA1rlJN8i3uB6ESfSa4AlFLJDXJt5IIYAIFXrXT/EIbmGL3779q3A28VFS75iR/gjxoL9AiKAyWrZXsR4AsAKOE8kua7kH9l/aEKLF+20u/rbJIqoRLlU4ozqlJ/+9PP09s3rtNzms5ppbn6iigT2W4H3LetJYLGg7bckhtnPSBhQ0TegT8kV+4wRMPCdJLmJOfTMVEp4z5LomYBvXl3pav8NIg62jm1jp6H/L1b/eJROTk6La1mPGjG5WM9q9k4PHes/wB+qa9ijsOcA8gUcS2aQhttmAwD3zMXTp09czsVkybAjEjVRWaUE8gTf2dR6QiaLsde+QNUbiUavkrKESVMHXxpWE+fTYx6Zp2iurT1pjiTsRbrAfx4eyt4YZ/YNCA0kGukLQ08GxXGdbvrku99Nn3zve/KpjJdVDyLLZpr8xD74HTV2J9FBcowk1RzNhYmVbF+R7JXHkvhGxlvVc96PiPXFfZCEuYK0MbpRJd5Vn4o7JI2IHfwM4yQh4eYOrls8y1qM+NhiI35mxAMnJDnQoHOSFeJqHtTTyQ/5UYmr4x21D6q+riRp2QtZc7aWiO9LADQqA+xormu7PGKs2QAt7PhoPiSqiOPfdeBeg4g91aqrS+BsFih0H3AW3IT8XH4fcX60hEhFOMr3XvtZBq4W7mrCl+fWOI/W7/E+ADGqJ8p7iGvEeSv+Lq95LzDmYxynvbvn06oa4tuOqT5rRnXAN4GiU4R7B/kj1rRntHMqVSjYfCZ5hr1YYeTUl91L5acL4R07K9ZeXwL39XG8bwxLQLh8T+y98b6wlTrIO2suZ81d4BzlGghsoLTDuIfShuuPWbe78vP4nHvt5b4LVRfMOEH86H3zXr5m5usCC9ML3Urv5tyc71P9on7/5djHOJYgc9h/KDbMWlPl+pp1r/Wfve/fs95GWFdyAAAgAElEQVT/vqGdNR/1Ofu2vqS0mW+yi/v8TIzFfc8xy8a/rZ3X7+lb+TF/0zeN6yy/H+C9JaTDzRQyM5yAwzn5BqExzIBYdccl3758jmyZRVW6CuZC2lo4tyf6XNZcGJD2U8cZM3s/9tC4WfskXS+UEYQNeLwoXCwymxC3wS1sn46kdywve/4iGZpxy6j0m0tzv/dv/TuWT41yQG9WZ6BqMJntBvRvF9bPmYuskebDNVX6FCX9sE+qMqy8acqKLFuXtd6qWoQwA/2tQCNATW8AGoMZ4K0PXbVfFROrz/Rsq4LqUP11hnQ8T55of44AZeVoilKpOJCEAw/AMXSQTCvdy8R8UxPg4Ox6Y2wUoKlRsrOGEaCHVTcYC9mYxRZAcpgP9nxoXOv+oqmCB2tcLyokImNk0kAmXSQGB7qcPq6l0wmg38CpSt4lwHCTLzFJFIFZHrByDV6vchBnG4eTCqehzTSMO0vHVJ8RwHeBeduijfH37+O6WnhFMBeAcLD6Syc5azPRgvP+weXvc6JGGTL7qqoWTGvbNiMD6KX37E2PIoOXF6BfwFbJrF3P2fMxF0XQXNm1M22LTGM8WxWIVmDZrI3SEkoeLDlDVuNa2GVpy2UihvcBYAJucG3A3ZB+4XtjHRXJNU8AKNsIwxsgHYkWGrzCTF9qSVeZwySarAH4YXNIoPSRIOHvfj+zdau1gEyNgfl8cZgErGgtzguA40BKWTkMry7gESx2b64bWU0ANDRfV5etSWGMoWQa1KyQBnZDaSGTJJBEDgwuNOydhcJni6Hv2ttIgvSvr+SDpIXdsefi9yr1H5jcAGMOiNXuLqdGE9BurMRA7+Q8nR0dp97pqXRcx2PYejdiZnPghPFtn0dywqVxGgZiKHHgLHWVX09gmQ/FHgO00qaoJqWLYqevrHTT+upKWqGRI01IKZ8fDTXu0o+9ODd985tbAQPsPQAjSibANIwKLCUOzJ+Fj9TYOgNeWvICCIz1DsCKdAR+DB1lAFskRZCKAfzFcwLeo3lLc1ZsAzCGOWL+1VQQ6YAWvgd9YdOeC78jUPTySskBDuFvD97KTul/YKxfkwLgIM6zaP07MAyTnufFLgAgsBUAS67JQR9dcMZCjW957e1NbjrabpmMivaZNCcQnPcxF11vtMsc8gx8Ps37YG4uSVYKQN4SL5GcELV6AshABQF7wSiPsRIGJKsai6l31ZekkfbRiUk3RMNh1jKgDICn5rZ/pXFi/tFSZ44AuZX0Q3KCKq4xiSqTDuL5eT/zpgoP78eAbbMfBatWUlEkWwTqA9wDBAKOw0bl+RZ0DQPtjbErMGU0zvuIehOoGeR1endyrD3F/A+VD7Azz/VvSeq47zWf0hADFTZ8fwCw3ElLDbMrxg+2MImb5bWVdH0zTBf9K/kqfAZg+mpnOU2GY9mg4hT3r4BHP/zhr+SE9ctXL9PLV68sOdHpKPkiYKrZlATLT376s3R4dKK1A4gLcA+bnYQNlQQb62sCh5lPAEmAUP4gufbo0ZN0cnqmsZM2N5IU8yabAVCOzXDd0eg2bW5tp/XNLYGZvTP6DiC30RJbWQ09AdW6HbGyAQ6XV1YF9NOkFmkeQGM+nwaT+MrtjU357fOL8/R2f1/Pyxgvr5hUSrCMm62Gti5sBsB/PBjp96wPwDV8HIkSQHAliSR1ZAlaZD8YN+zhzds3GmNAdmwgEiP8XomkwSDt7e1pzvkdUjoCus8vNJYA+dgTTWjDPnnuAHaQtGFe8Lu6j0Yjra6jcW4SMNizgPsLk/RiHe8yV1tbkgkxm1pUE1T2DIHTLslm7G1rsCod/MtLgYysFX7Gs1JZcXZ2Lpsk6RGM9AARSI7AuGfs+IKtDOD9wYcfpI3tnXRw3Ev/y9/7P9J5f5xu5tH4pgEo/mGSbpEroYEycmqNZrqdzBtw32ikh9sbqQWWB+NeanBIyIgjrPEmUfudD56lZ4/30vAKW7Ixitgpkn2MmelpTvR71i3PGvIuxKbqKXJ761InJgFH1YFpyZOkM58RLO+Ly3PF8PgwrstnWHNr23esCo9+IwYSc338ttj7zab8LvubEozIOrm0GP6VGJmEO8Av86Fm2wspnZ4dqT8GPUuQcOn3h2lhvqEeEcwVyUbW8N7eg/SDX/i59Pr1q/TyxQslRj98+kwNes96J7pv+TcHAA1YNWCe/i8ksZCCIf6juTWxAoA/BAcAYC6Aj2AvRfYlCCqq+upZf4m93U35qlN6blz2xXpHy5/1RqJKVVGe8CNRxXzze0vgG7teMQhxGEllks/y+SNV0DCeJIdhrfOFbcrHLJqmO+uXOcPuP/zwI4tZlMk3QhN7n84gkAgE+o+0P1N5MxhZs2v2LsZbSVsnOpFMYC8gdnh3/E6fZVUgTfXEUSKd++929R7m0Jq+I9FjbDxsBdD/y6++Tj/78ut0ftVPJ71z9b3Ap6+urEkODcksKnh2trZVQcFezD0qQUMvHOLJy/PUnJukbtuSQCImAPBzv15dab2WjJxg8kX2RXKGasuz63E674/SOXGSbO5KSZNAHJgrYkY9x8Cr/AR0BkhglYvV643iE2STSI5Zoa0z+QIA8LOk9XQwJMDO5VW/JBFqdEYm1jByTpyFLNgxEKEiD9k4K4528pSdK2z/t/ORn1xU2WvykSULO0CJOiBVAnM+jHYCKqqfS1BV3xca9/GeAPq4n/LcZ49T3FvtujoDSaO9+qrOSpGYuEv+inv8/1l7sx7JsuxK77i5m7v5PHvMmRlRlVXFYg1kFRsgRQlig1KLLb0JetTvakDqBhrdEvUiQhKgB0HqFgE9UI0mQbKrWMUaco45fJ7dzXwSvrXOvvfYjWsekUV5wtPCza7de8Z9zll77bXLMse/S+C+Wafy7zg3l2VsBWMNblQ/zTYr2yfaIe45Cji8raxtwFprufJN/Fkw12vwSetKYA0ZXLI76u0f7LYIotFXRY+8BTAytvO4q+pRAWYNMlt+vwncl+1T9kOzZGVbvAtwLMdZc3y0jcESN2lt85iLRSTJbeVrG4ut7xkQq4DOZrnLvm6On3Jelvce9Z1gN/vakGMePZabc3/IDuSvBT5Rtlk5B9rq/HX68R/SxqPwo7hnm117335r2sF3ze133bcsS3P8Nf9+V/uWNmzUc2+zIWX7tM2dct3wulSvEeXcNhk7lCgycF8QcqnXcF0y2XXIvtY1qDDkguwaZeE5bsO8BuZn+9v5hjrv235r2mVitPb6mXg+dH3GfAuRlgo3rNqgugekm4wZFzr6kn/7L/7r/1amz9r4bCicyLQChnMowVvM+mCjRyPmtihZ7sFYjwIFQF8Z6mIENBfWcoJrsYoFOXeSwpHf0jIvC1F3bhX6EF4MSWF40R4ySIVnsYwGEEs16yOXTORyM1RuLLQB04bUQKXYk0OJB7LEUAYf7HU2s0HMhVyvkAph8zUkI1LNAjsz7AQf9tCEc8qQsgeZQysjGUMN2lfepCyLI+mSDNjzvQCw40CrBA2wnfKCI83b/J3yu9UEKGR7+E4kMdb3AP8UulprO6qvA2AepgC8tRjVbVWzMKK8pYEJcF8TqgCXdeDO8jQR7hVyLHJG5IPRUF2VvDMnycyb2xjTYuJGKGWTzR5s+SiYOyf3TZAXcj+WcTFu6YZBqsNGqZM20kFVyfcvx/DQZjW7GcKRxYGUsRpAWTC1wjkTdbf8htnu7nP6zs6L+AmHD3/zfQ6UkjtBR1169RMC9/wMAzsAsAHwBNOSwxQAHon+YHRHmHNEflTzDXAvS+j0ushToC9NcjYzIAFflIwxJ4QDpEFKgjHH3EQCBZaoElhOMKbHdECD1Tq4uBLwwSHy8OhE2q0krxxcGkCl/ACY/IjtdwJYAfvKmyZJW8C+JHxf4fEsACS+nEyz8wsCxgBgBCJT16MTgUl9QI/+ucL9rfdvCSCSowLM+mxlO03wtvS+Z2YFiCIfobp0J9IVB000sgd9aUwrmSIJQie7ap/VleV0Z2NNgKJZwOfp5OhYYCKsU0Ly3cdX6QJQPzPRGd/qcxhxRD5I49YLjOYODPgM3MOYByRWvzJvCO+HrXsxEGg6Pz8npjkHbJjGOkAjTyDnDuNkQouhGIGHsOOPDVTglAH4ykmTJceQ2aDYFOoq5tzZudjCAmpxVAp8sQOBhMUCv7NjDiAHdr008GFcSh7OgDVtBCOYPpctAXxH43lmWuUXCEW02iXZICPRjJ0bAU4AktTOYxIqjquegECMd7EkMxBNTH4cpikT5UBqIhgGsEFhblKfUxIcksxPUQvd1Ou5jID0gEr9/pnna5YK8sEYQN2SFdJqzomDaQvGHGOAV2y+JGUyg1+A5uyMQFPa3AAdUgLX6aLPdcEqnbAmuyRmLKUB4562xJmGLAF9hAQFCVCxQYBCgDjUlTkfSawZa+EIVsLEywsBrswxJ8l1EkXAXYDqDz58KLkVpG+Y74zr47OTNNHrphdvXisfAGWA2Y9tWl9aTp1rwBxrb4czku+h1w5w9OVXX6Yvvvgyzc7Ni9HKuCLxMXOQMUHyxe3dXR1kaevF+QVtqgDsSWSLpAxRIyQ2pX/Q+2Z8SmKkB+hOFA5yTWOa/1w7OTmRTpH/GRvTnMGRBoj74UePtcbwPIba5OS0mL/0g2wQYP0CEjbOg4MNJMrg8OgoLS8vSnOecu+RHLIznpYWFp3o+/pCDo/OREcyUhdXF5q7ngtj0vTX+M9SMsxfQGfaiX6mPwG1qSOSKs5lMGvNbjThc26To5MjlZF2jsTEjEPGXCR85XvhoENOhnkP2Eh7cF+xerN8UCQz5X2uE7CbnQaUC/vE7oCxSzsDnHPd7ta22hZHALZEc2eqJ7vEmAIsvrpJiq7iOq9f1qiULFqWTon9hHNtXMkBgKQR13E9deHf/ER70PfB2A+9fByK2NnX2/vp3/w/f5GO+zfpRmsSEhkpTQKASh7RwD1RNuDyrEeMY6RypifGUuf60rlZsBswgTOzZwrG/YcP08N76+niDBmbvuZf7G+ds8La8bCvsZEA8Z7DPcubibGMQ81yRmVC1Thg0QZcRx9EZNt535JySBfxuWXqTCDBmWoNeoKMbjTewHiY47I9N9dicnfHkX/L0Q9y2sMszzrKAintbKAfsLWnp+RZQbanmxYXSYYMQEokh/uS95kXjAXGNjknqG+X5NIkSl1ZYQWQ8xxbj2OL8Um9tfb3GIcL6erSwCd9RFk9H8aztFrN0o8cMUhWUS8lL2asTpHfpKv1kfYkKu/unbvaW2Ffcabh+GCfw1h+9eqF1hucWzhfLZ3CfsvSTIxH7d2IZrggqThRUQMdhkkajQOE/YbmPOz06xvJSrFXYSzgUNPeaXZW40xrmpwu3nNojzToW9aMvQGM88wbU4RPXivCbstJjaza2al3nhl0niIJdQazZWOIUMgSNcpVIOkfR3MxVpAWwzF6gnzW6Xl6+fJN+uSzT1Q31nfqvLq2qiTQDx4+TA/uP1D0ABFLOPfJM7K7tZnurK2mu+s4Fye1BpwcHSmKxcQna9Rbns4ygpW0qWTHUurjLLshcuDG0Tg5Ma4T2JvsZtt2LkD/+vJarzhxlENF88iRjJRbkjzKBRTypi4DZAsRJOQUtDa+CUIGCXRyyVGHQYRy1KMPFSFdy3dE2Mn7nJrwZqAt9ty6ez53RQ4OJ+7LbVKdwX0e0ZkyfyfOoOU5xWdOl6U6CxagffOzGjAx2BL2pMIPCuKcz5HD+cLKM075TLtF6p+hs1CuU8yb2LtXGEXj/KnPC0dG877l3+U5sw0Yi/f0rOwwKb/f/E55fRuo2QZeyuHSAnq3Xluc40aVoz7TW4LNP7VjJJCMONjWZ8M8aivHzNt9Uj2zBbiPz4bwmpbylmBljIF/KHDfbOsm6Dk0uBpjPsoQ1zTbvZwXTaC/WZfmc279u0iiPOq6tjE5atw37/HW2Gzm06g6rHbktLZbEXHRfHZZ/7ayts3pd7XRqPHTNh+afTeqDcrr2vosbMq7yta0HWVZNcsatqjtflwzZFcaTtK2cViWv/nMd5X5fa6/rR5ta0Bbv7bN67DZZZ10v0LxIdPJfUnh4M1mq3hUOJ3yTqbAtwM/HcKoK/dkXt+M0Pno39DQD/kJ1aFaXwMmsPNhGDfPq2uBrVc4bjgp/uN/+t/cqAEKFnSw7WVUmkL+IdcRUjT577pSUYi3hvlQ+E44QIbMdyFBY/A2h0rkf7vxvWDHhkYDOvDPbATCGLoh6wz1VeKAAhRuTthyUQ8Wecmuj81Em7GODZ4ZvchPZB33kLwRUG3AM2Q/PICyxn2WRqnL4Mnq8VYkVKgeXnuTgjUfGeXjHgFiKzRD7MWJLEtDmMZYFZrbCrjn5zQ3SNG+HDI4zNV1qBkMtds9oily0tbsHDCoEAkf6uRL4RhpGu2qT4tNSLwXoHxz40a54rPYRDWNGteILRzgfU4oFdEL3hg7bF9lzs4G3TdPOYPm2RGU28wOlSGa/Vs2sALhGmyL4QUstuk1s6Tu/pxXIsg72fHTNFJ1W9ZSO7A52cxzwEWLl4Oz2PQZ8AimfbShmO4KGfavJWrMdo/NvZ9jgD6AE8A3GGwh41PNezGJHbHBszm4hTZoPAv9YQ45wcxV2BFanzlRM0xKHUjEKQTs5cDdS3Mz02JOinUqxmdHOvAcVM/OCIM+FVMMYMyseDOPrWOLVi5JSWHAozt/oqSRhFIrsSvA6qTlA3QYy1IHimCRNjPsMuu3wjgWYH6Ofq+1bc0OnxSjG9autNQzMx5w7hpGGyCz1hkOc0QxAADT7ufpPEu+pDHeg3k4IZAPltnduxtKbCp94vPztLe7pySQtKHAVWeUEgAgpvv8XFpRckoSVmILDKQB9hKhEyHeANxEElCnOGDIXijEnPcHBruzNAwAvADozB6HKUjCXOu8TdiRo1/e66bJCfoxJ3viufnfDGeAGsALQFlC/jnkwi5nnFIngGvJH9Fvkoa4FFhB+QAYAWbOBCjnBNs5/F5MOyUWdAQIuuIkeJzu8TslCZWJLjkAAIcnBdAzT7TcqX8sleB6O3rJUTY5HD7nPKBMSmJNmHz8l0nd2B364ubaIfMAYl5rOBDZwaBIKVh/nWCOZSYcUhjjOHzO0unZiQAGABmS2wJIwE4mqgEmqpIvE5EA4JyjWBgTONNgbcIaZC1AvgYWpJm0u5rnYk9mSa1g44X0EzoJTkCMPbhIJ0cnAt9xqqChbwcOLO2xLLVxIGAU0AlQgzm0kB1NAE/ch7bnubSboygMrAEU0c/ShlYiQhifJMkk4sIRUTjkdvf3vVYiR3V46IiF7oRkYp6QZLaTJCXz9PlztQfa6ZsvX6bBSV/RHR999IFsFTr8jJnv/vZ3BcT9/Od/L0mEx0+eyIEEAEN/YjtIYrqPPjQs79lZAWEA3ieHh5oDS8hkkcxXc5+8FJamIHJH9mduVgD47PSCNZgHAzkUmfcX59Sb6JgFSYfs7R2kO/fuyREoYDtHi7GuV7YIokF3QuUEkMROStIIuaQe4F4SMLe/t586sKp702L60taMAerPvbGd9BXAF/I59AcAezhywrkvp2h23AegTZQAzhF+ACp5PvcBjH36/KnGdQC7gPDUkWdwT34Yd/wE4A0AjD757va2rqEckhM7Pxfwzr1xFmAnGDt8P+7FNTChKSO2UXr1Bwf6xRlnCTOvRT2xug31KKeFNMC994pxGZEjto/O6cB3uYY+kDTb9Iz2VjwrErjyOe0e+5ZwAkQ7YkufvXyZvnj6Kv30V5+lse5suhQj3U4HklOnS+c1QiuTdYq8IyRmxQ7dWV1O091OGru6BJ6WA+YmOdRXrHY07j98kB7d27BUTk4cTlvR/o6ewGE2qX5StEeWvqKegPlifo87Yg77S12CxBGycYwjPgvQP5KFk9QbJ2q0H6/YnXDExLqvHDpI0FT7LWzKdPUc5g7tilOO8jJvtYZBFpjoyiay/l1dD2QD7TDsiZyEzj1SK4427ajtXjx/luYX5hQVgu3C9i8vLAoY39hYVV4F1nDq50Ta45LcYR1XgmwByxNimyMXpfF2fiYn38ryqvoBFr7qOjubDg4OJe8koD3dpI0762l/ZzNt72wpfwCJp2+uDJQzWemX8/PTdLC3mw4O99NPfvK3aX1jTVEiEbXB3oK5S54M7d2Qbcsa7BhH7DL2mnWfeUP7ARrTT9ikSDw7uLCkDHOaPUU9Xs2ydhLSjtZZSdR1AdxrEJV/I9cT0XXYbcaInGZZvoXvcyojwTI2kfHpdcYrJONOurBK/myteZ6LDdk7OEw3JIzrTKTDo9P04sVLfWdre8cSX5ATsmOA/qVNiHL69ne+LRLI1uZW+vCDR+mbT56khw/va74jQTUzPaU9Csz8PnssiBOK7MOxcS09/6sroh9TGpvspU63l1LHEj86VOeIdYHlgVFmUhV9wfwjcofy0UfOY2CJHP5NHSMfAusC0QFBtuB9RcXmkP0gUJDbxiSK8gwpPUWfPXRuzNImkYAvjiQ5kqKSKMjljvxqOncqmtS6+jhUuFcJpuejayZ2+TmBHehcVUb3Zl5aBfhX0rzDBCSd00JVoGDPxzku7tsE9V0Wn8GqKIHID5XVA+LcVJ4TA+gKcK0N9Cq/x+eRQPetA12c/YJcGBJGLc6LtwAvs6yGblmCleX1o8DVNhAtsreV4HX5/bZz9qh6xbpVtUfOURZ/t4N4dZ0qnKZg3g/VS1bBENU1MlYtQGXzGWUblf0U46HEDaKPy/qNAmxHXcP77wIiy3s2+7DZd+W9mhhHOabbyj6qn2x/hh0jca/yO83+LJ/xrnZpflftUoGXBRpYyGdprGWjUVBVVaQYJeV4bANry/ZvK2P5XrN9mmOlfbz6W8373HZtc0w0y9U2d5tlG/Wddz135Bho2KJmfUbV7x/6vOb4elf5ynna1l/Ndgl7HW3e7NM221jdI0iylaGo40WaPNlKlrrCGz3CNe5jsFeUaI/gavyXmHlVqUzIHcqRkdfokO6p3OHD01dPzOt5zKyxH//Rf3UTB5NI9Flq1UUp68LWRqHq5OH1ppiGrmEJ1pXO76oQMZnzolstrArfr6d1xfrPC2LUp5R6aRpqLbR5A2GGT04oVDgJyoW8vDY2AeV3xJ4v61sYyIgKqCR1NBrMxjFD2QlNAe7VLvmAqWQE+beSu2kkQVG/DXWCR0TJJC/LW7Gns/6vQSUnlvRGD8CI97wQCcjK4GwcmOJAWQL3Eb5aazw7nCOeTfuVfaDy5Y0T79daVn4/vhesryZbfujZRfhXueGinCUTO+ZK21gIQzHU51k+KBgtEaOg5LBVpIQjPIYcAHmz5fEXxj6P2GKzdpvxEj8mDEoR8lON+tC5936m/glnTpkoSde+vWBXdip/X8lYkZPJbHcOzvEbOtgc+qhrgPQcRiOyIg5TYoIXIbTWG7e8RURlIJEDmcTj1DqH1biXpA0JPZEDsJanWerobveVfNn9X499AfcdSxlIk14A51WWVyE5bDdrt08KFKeuMOb656fp7PQ4XaDhna4l3ROAASAQBzwO1bCYDg9P097+kTSrI6ybRJATObEqBy0Y+RzGJV1VzCMgHzsWAZBhUhHyXYyNgjWkvA6Fc89MnmuBaZQbAByddzk/YPMhYXJyJDBicHEm0H6eJJSrK+n+vXvp/t07ktUAFHjx4nna3dnReEC6gXaKHBmUjfeVnLZ6vnXXYNjFWBDzUaw3ZK+uxCYMm+N74FTgAJ+BJckhOcIoXm1zc3KWnLxXuu9ZW1Z6tGJX2Unr5537sFzlOnFidA6wAKRvNjel80sZ6BMcJrHKaAxmHX+Y7MxZZI3Gs5yXDto5TB1wdH11Ja2vrwrEVlJcdP+76NUDVLB20A+oydZanBEOrA1BthFa6QQ85L7O0kjOtRJzMvJceA31oYqSMw5wqo4LiI0kz4oEUMjwTXYWXUuTGQYlB2nGNePh6rKfaNKZ3nRaWl6Ug0EsY5itMFlh9eW55BBaJ+lU+3XG0/PnL9PcwmJaW9sYksSgfgYnrXVNecwInXAiz86NHDoCoZGTOoPVOSagEuAyWLQAxtLzPj2vpLaClamIHOWGsNOQ9sapEGCQIm6OjzWnJBmkRIpIXoxrrPM+9kJh/URTZBYwoD1SCjDdYXp++eyr9P3f+Z00vTCXnr14nl68epnu372XHn/0Yfr0l79Mmy/fWErkG48FZAESATzCngZwef7ipcYSQD3MT2S+6BvqiA48zg8kqWC343wjCelADPTzNNdDJ7sj2wTARv8pVwRJRXE0wuK/QGpoQnYPu0K0BCMOO42NxcmH5A99du/+A7U/bRe69lsZHOf+RETwOYxN+h1QCKYzUlyMOMtu2DYuzM2n2elp1ZfvAIJj6wFpmbvYAuwj0i7YPZL18lzKAcDG57Q/36c+/A3Yx3d5DZAQNj2fAXxubm8K5ERahWcC/AYYy9hhnFEGxhLPoCzU887GHTmiSic6NoLnoFPOK06CWE9CwkZRYgm9/DcV+xynI9NyfX1NYynAe0V8ZGlCxpLsftaMtgY8MmpEhtgJQ9vy47VoLJ2c4kQbVy4B1ob9g305RgyAeh55S+voHNZEHMY8E1Dv08+/SL/85Iv02YvXaXxyPg1uOBAwznAaXguUx2mlSK3xicRWUk6Q7nhaX11OMyTmlnSMpV0y9qu9J1JyMO4fKzktiZyB9x0ZFsA97R7Rb+E0oR9kfzPj3k4ER+Lwy1zHxkPEiD22og0mJiRxIokxNOqn7OTU/iprbDNmANaDgV8dzG6ct8TXZ+mnSRJSjyuvBfdnLOPwQgIG8N6gn52nOKyvrweKbKFOU5PT6fiEyIuxBNMbGRvGCbb2888/k4OYHxyZRF8QhUKS5bW11fTV06/kyGQdxqFBmWdn5/WsqSmcid6f4JQApJfDijUHpj+5PCYdyUB+CvqaNZ/1i/ZKV5AAACAASURBVPbESQEIf9E/UQJj2mp5eU1ONmwCkV2ay5LK2lc00l/+1b9P3/72x2l+wdGEQfyZnyNvCDa0k46PnIgVYB2bqiT1ONiVdPjcjoiLq/SLX32mJNvYgPmFWe0xcHwQ3bK8tJSm9H07fmkznFKKcJEcDusLeQrsJIu9nRjiNwD4RHrZznm/YL15Psex6DOP94CMZ84D7AEUXTkYpNmZWfUPjlfWNKKwcMwidUS0GmObtl1aXk2ffPpZ+slP/y69ev3ajnuiPiQTY3k3HMTT5BngDNyhLtNyahJVgbN7eXEhra2uKkkwv8wn5ICUcF0MAhIoH6X9nV05/JEeY11XxIFyLNk5oXGlaBTnOhOZQc4Nzw/GGeXWWM2OENkn9oyZsR/5YA6Ojpy0OkfDKdnu4EJrO/l5lHPp5FTtAptf0ZFZVx9nNutJsPp9doyDRkRdeyejZL3BMCzO4JwRRUKbmFAdfU0G6PK5V2fdnJ+Ma1WPvM/XWU4OgLzn1zmxBiUM4rlUdnjYthvgraC8/J2a+NU8w8W4izNdAPfak41InFsCQiUIGe83gdLyeueRq7nl5Xmz7b5Rrmo/G/hFeTB8T+B+FABXAljxb98y7zKrfH31Q+PsXda5rMtt51avYfmKd+ixl2Wrzt3uHN1AjnJTVbW+a++HU6whl3PrObrAYcq+K/u2+f13gZn1ubk+eLeNlRiPbdfHZ4EjDHX5ezhqor3e2ReNCyLhdD2P2hnbXweobbZX23cDvGwbR23XD0GHFfs+AP7SDrQQF4s6N9upWdawBc3Xcmw2+7Gtzdvswm1t2Da3yueMGoNNO9JWn7J87+rHd4318vu33etdz3nfNnzXXGyrW7NN2sZYec1tda4/q8/mtU2rvMzG0/LaaSwqcImA2gK/K2xELpjXSq9roo9nB3vl0M6E33pdrh1bHvmF0z3Y/HkNHvvtP/jPzLi3Ca0Xuuqhfr/+CSi98KpV9vstBN+FjuQ7o6xPXsFjM2/t99q7X4H3eXGPKAANkuLZ1aa/4RUtF/QAhsuJHs+q2Okk5QMAqgB1b2Bqtr3bSYAxrKWsB1gZbrG4XbKhxbpIfBuSEvUzcoLYLLPjzVD9XAZMra8eiRFrmZIYiF6sg/nugVDqrWtAEDoNfImOPpJDmdkUm+/yOSVjvQLgyzbP0hjVBqFkuYvlWicvLo1mjKpwcpTRDW3DpOzD0hhS5gjXLtvboZ61vIw2CQUjY6iN1FfAuUX4SpU0qpwTeczrXnn0VfKEw2P/fRa52lAUUSEVeO9WKDe3oxYSv18nKA7j2RzjjEVAdABbAD1YoAAlHAz5ZYMewLnA85ycKxw4MU74LA5jYcjF8Mo65zyX+WMwtl5wBYIWLPtwEsSmJhKpSktVMia1jWGcApjokHGFhq2Tz8Iylm4+YEIOkYLhL7hjfEwgxqB/ls7PTtLF+anA2KmpCR32V5ZX0oIYykhV3EizdHfvMJ3AiLrupPEuB0pLcXAgQzj36hoQw9Ji1nzlUBqRI9aD1ZzKDiuVU1nCcU5kIDmPWb7PDxIAkSdCS4YStiKrMCNpCw6W01N8n70tGu+wtpDT6SfkD9BIB2g+Oz1J29tbaW9nVwd8dHY5fKPxSxtfDFxe5b2Qk87sTcbOdG9G4BLMXsYEB3SxOhW+7lDuYLDKGSlmrGAflUGOGlj0gC0TBlws+5ITpYVzDQY88jUkIM0gsFjZAGJZb5a/Q0cafWN+0Izd3d1LW9vbOqwiUyIbfO2EubDYsJeSfuj64MzoIUKiS1LDnJMjIk0AiRcXiVRYls7/3GwvzeAkkcQA40ena/UDv3GgkEUtHHgBFoe2nR2yZrxxEPf8cPSYbYI982LgA64R+TJBpnl0aQ3URxZ76xQDviLJci25hM2tzXQsHXMGIcDOIE1PddLiQpaGkuQQ9t1AArr5SCZhD52gj0SWk9bgz6zqnb39tLCwbDAQuZ/cVwGAUicDaGZAC7jPQBnM/khCCQhDdekHs79J/msHC8C8ZG2mnLiWNgqnHc8EDMIGBdgPwGOZGzSs7WQIpvfW5hvVcX1tPev/W+5IjqaOZYeQfLq+hB08nvb2d9Pe4UGaWZhPiA0NyBuRkhKyfvjoUdp+/Tptvnyt6ArmGnaDujMX6G7GmJK+9tGutqwHQLoiAS4v9DdgvgE9Syahl8/8RD6IDZskhmamBbBQVoOd5NVAtglH4EDSGNg0wHvAq2Byu73G0s72tvpIEhsZDKPdKBfzg5+QjZE8BJEG29sCG+mHnd3dSsLEc30+zU17vFAX5eNQklxHuVh33E4M2KwAoN/61rcEkms8Ztkqykb/xJyNMvB+2AyurSI4SKk6MS4nAZ8Hk5lxQ7mpN0xqvgPQz7MYO0QWOVdET+/jbAUQxtHhseNcA0Qx0LYA9VrzABnTTU6uaseGNPxnve7h3JifnXNiTyXe9ryVc2nCmt20Q+yPgrlPfSi72cLXame129RkWl5eEYgLGzsiA7iHJK0K7X87l21juQ9z8enLzfQXf/U3aWv/NI33ZgU+KneF7NCV1gfsHFI5OJYpD6D82spympkaTzcZcJQjEGYtuUUG/dQdS+lbTx6lJ4/up+vBidZ3tIQBzmn7yFdEPSvHO7Y5Jc3n2MtGdAHv00+xb4jxR//EteirMw4YszjGyDsRnxs4v9L4ssQXsj1owZ+pLflhLCwsktQcdrrl97D/jB/mJ2C57FiOKoIpjQ0n0fb5AGb+kaTIlldW08kJ8laDdHJ6rjIvLi4psumTT34l+8hYIOEx0TrsP4ikoezYXcnvaCGwzBrOYt4DeIclH04pJIFIMkw9WTPNa8AWd9Pm1o5z+Uh3PUcSXVyktbUV5S9gTcc3jj775eDK0l8XFxr3r1+9Tm82X2nPtru7nT58/IHWcBYnmP2sP5QJsNb5q7x2lxEslJfvKol9F7t4lL589jLdf3BfzHKizYiCg+RAvxLFgGQW41O5WHozinLCbhC5g+M2HFaSfkESUA5VJxlXLi5JpJEz57CSNmXtQx5ITljk0ZBPm8UR7PMK4xLSA9EBzC/GJnsSSdAw5yTNllJfUQREja2k/cMjJeneOzhIL169Sq/fbCmiqTtFnouenK/sySanZtLZBbkNWH9Jkuv9SiS5gghB1CIJbyFEID3IHoy5tbG2mlaXl9LF+XE6R4bp/Ewsfpw69BUORgYpfYTMFvcN22FnF9J2XvtkZzKpjFfWeQaXk8tGRKdZ+eQh430D95bZYWwhU0gkKA4/okUOjo4dKXN+7mgagaCddC4Hm+2a9tHKlxMJcb0n9ZEmRw6zdy9kVdmTyDleRRYYkIjzlc7PkeMsA/UlOhB7oHDqcf0Qgz4T3PKB2cz+zN4N6C7OUyUBKO4bJLghzKCQwAmfRRvoGphBE7hqBRnz2UzAfUH8i3NZG7gWQF/zzFoCufosAiSK83uUrSTnlaBP1KcNdNNz872CENNW/xrTcC3kOGkB4suzZJwvpeGcK99Wd1m+4gwX966wipZIBPbZxqEw27efqct2j+fEa1mest5R9vhuWb5RdRh1lh91ffMZbc+67b3ys2Y94rN3vka7Z53u5vW/6X1vq3N2w7SOibYxWvXfLXRDjTtdaDA1yKu6X4Oj2MQ7mvNy1Bxvm+vNsds2Tppt8XXbtK0ty7lx2/3eZ76VfX7bs26ra3mPUe30zrHYYiOafTGq76JsX+fZ7zuP28ptkxN2pxjRWUpeZEVp14eUra+J7w3ZyVjXwuFdDNkKpxURPES6kREsZkXAjdX492dah7/1j/7TbCqHqzGat+vrmhB90xjrATkhopKSxAPLSZqfXOuuWxvegHUGO+SpyIlbq4nr51Ndh+8Pg+Rthrq5qFfPkLSHWQUV8x3maBFmWhsO1yIW0gA4dNCrkqNmX0n2yOeSBW5sUF0yJbAs6w1AkyVQGe/SOuUFNQ7tbIwBDcNjHXUMmZNyURZYJJkhg11ZGjQzVYNJUSeNdd/l3wIEr+Vd6ozPQRmPzUjN1K/ZpkMTs0pGXOvvlU6KqEe8p77JjM9op5INzsFYCaUq/fpCIqnUUCsMiPvBkyYC9CLPg/1Db2vKt030r2NQ3jXDYjLbEHihqpn8t4dvuT42IGX7Dbe7E6k6/4L15jkkhARG9FvU3f0fLOGciBemNA6ZImnxcFxMni2KYvB3xeydGHdC2vxbg4JO+CuphWrMWaIrjLY+14HNILmYbjnxqYCQDPxKQZ66ae5Zix+G/dXFeRq7uRSTemF+RprksKquxzrpbHCZjk7P09HxmfTrT/tExZgZWenvdyMJKrIcUwJSxOTOgGIkbaNd1HeS1AFI7DphbJYCYlyR9NN6+LAGzdbEieLx3VHoNkxiAHeAAxLk9XoAyoBHrpv+Pd5JW5uvlcQWdvHhwX46ONjVK5I7AgpnOWjPZM3mabPjpHfMwdXh2EgKMEZgIcLOo3/QWg5tYg6eZtwjXwIAaYdi5l2ldAVQwrNmq0SEBhrD4MNKs8ySx1ed6Jy6c3CX3vTurtiTB/v7sjuLS8tpZXVFZY7Q+htkiHCwHB+7DdFX17yn0e0gUE6BrCdNu88AIvSQUci25gYZiRsx6wFXlxeQWYB5v5QWFyy9QjSGrEKOfKB9qkS8ODFgQ15emnGdNcDl+BPTDJkPs4WuEMStEqI7mkBJ3sW8HUvjXYP5oXMrCbUI7766yszrs3Sp/AYGegCisKq0OWOhky5Tb9JsW1invclelo7x2ghQb3aw2aJOQNgVmMycAiQyI3BC7D5rjzuBMo6diDCinJJuurnJjPpp5x1AukDv4fhZEPBGW9OXAGwAxtwPwB5QVglKybMw1ROYF5rItBTzGAAgQPrLnKg0EoqSlBPgAjAfpjjSKbCPcRDBCkcaC+kLgcEw18/OBJxrjKTrdHY5SGcXfQHaRDgwxzbW1tIYjjaclHymRHYGbQGEkbTiWiI9mDMkQTSgH4nliVa7TG/evK7Yv4DLjC8xs5GmIwF81uM3sx1HmtcY5pKSvZ4PlMgw7GKd1NWM4RjTTujZqbTclfwTxna2l3w/+oiDLw6y0IpH4556BVmAdmak037hKAhnqtbUfC2vL1++TNvb2+nBgweSEAnQNQBtyshYCWdMvC/QDg1pwGVJUk2ny2tLBlL2iJjgc4B8Jx6+EQgGex5AjHHDd3ES4ZBBEgebxOvdu3edwBR7PTUl5wb3YGwxBrmvJCbGSBY+Xc1HrgGAjLZgrjNX6Cd/pyO2/dHhsb4T4zTY/jwPGx4yM7RRyPQob8P8nNYA5jRMauwf7UcExwcffKA9qxKJTxmQxg7jsMFe7R2epf/xf/5f0v7JII11e+nymmsn8Oimm8uBQC0cmmPjEwji2DEG434ZhjQa92a+C3DDaUeUhbS2B+lH3/9O+vY3PkzX/ROBc2l8PL16/abS22ecYYvpC+YUfRGOOdomEq1H9B3P8fqeo+AyQ1d27epKfRhtDLjO2hbrOq98j2fISdLxHoG54Vwx7FdJoGpnIG05NW05H/oUJxpz/IvPP5PE1re/9XHqK48LeTZwABxJXg0AFQfM6WlfwCkOedY6nsnYZKw9+egjOXBsKyezlB4SU0fSf2e9DXmYqemewVdy4GBDV1YFrlvWzJrkkX8FgFSRKDMz6fWbTTmbsI8GoWHhH6aN9TXZ8uNja9GvrW+kq8GFHNX0IVryzstAcm5HJs4tuO7k3SFfjljxEyQGz9EE2qeYCS8mtPJSJNlOESi642l//zC93tpTn+I0ALSfne2prspzlp2DtAe/TCIiFySFNovNQd6ln23WuOwXzuapSUczBOMaJwg68GGHKMd4l6i7G0ntsU9jXCDbKGcYDqUbch10FdFFvzsSB4eD7ZvPM2jzH4lZTy4HZJA64920vbeXnj57kfaPjjWHHz76QFF3jJu9g+P0yefP0vbeUQbLGYPdahwqgjLLABGRR7kku9hDSm8qzc700tL8ZFqZnUoba4D7q9kZNVXJNsaeirqQxFu5BLJ0nwhKOUKBdV3kAoBgyY6YrCaJI/blOdKHfgwHMuuzo1z5jh0BOsOwt8ThdeycUDDzuU79NoaMnDX3T07tFIvrcNopGgNWv2wG65qdCzyFPS3tr7JU52zHCfqcQT8WMgEhB5gJC7ZD7I1Y74iKs4ST90Le78QZpZIc5Y7Z4RUcqbjGDgOft+1gxYrY6cE1JoDVecIC6JPIZjC8WyK348wVOEacgdqAYD0nJywsQaLyu3HWawJSw2erIj9YEb0Z9YgzL/cqsYYoawnoNzGPEqMpWdejAMgoe+z3wkaXuE7UJV6DlNd2Li7rX2EZBYhftltbmQJLaGvH8n5t9ynLXPY5/25+1oYVNetTPmNUXb/ONU3MoA1DaBt3ZV3a2rQsW+BjQ+8VjpJmPd4Hxyjbrq2Nwi6XGFGM1fd5Xtv8bBtHQ3UvHBR+P+d8zBfd1i9t7dls11HXNNviffp/VJ+1taveK6S/36f9ymvK8ROYmc9wo5Hdd42B29rr69T/NntQ2pjm3G2be1/3uc3rR9XZ1wUGVZU4t1/GSyvnkZ2NMdaH7aS/q73skPS8HaSxbsXQres4jLDXw1xgB8D9HyG96JsXLdNWoaFFqtGKKqxLXn1SLixRmSrJbMkmHtK2N2hfLb5yRfswbVZEhH/Fc2pPXHOx5draEeDNUSVjo8XdEi8+WPjfUY+6UYcB01hQVLecXKgK9crV1z0VJlg7IYJhPwSmF2HfzUW4AvJzaKEY5LAlChAsFqI6UqBm6VOGigWRB45Zy/6VfmYuX7RD5AQIADzAWXnWY+RUjPCaIhCSMmadBtgf4Hk2p1mLPMZZufmiB4ONUUYgVKGm+VBInUrA3uDSRWb/5gEthmzBbq08+AX7vhqnBu1L8D4mWZsRbBqu1s3S0HxrurdiixuTediIxviLZ0ckzUjDXixOGl/j3vhHG5abRG10RRU3uBxGJkD7MOrBNqzmc6RNzgmi1T6A+WKUGwyN8rl96rb3htp9a/1zh0fH9RFWG0zGOs+AHVve8GeZqUhirFBnDp5ObsuhXCHKgCCME76XXTGdzrXkTzzHOwJS6OsLsbStKRrSIRFi37RZAHmh2z8xAdN2Pk3ogGhJGA7rHHzMSiexH8xFwG807Hs6qFNW6ggbFCBB+rKAQ1nWRf2EtnuWuQBQBAyAEc4BmygBJUnDEXJ9lQRgnp2mE/SCB+fpgqSyx7BqYX7tCtyCrQZrbGFuTgDMyhKgqYEqACrAbw5tHLQ5sJm5brDOYfGWMKJdBPCNw7rrWUan18uJQ8fTZOeq1njOsgsc5gnHB+CmPS0NZt1q7guogewAgC7gGnrim1tbBqWvb9Lk1LTC2p33YFzgkg6y/DvPXTlOMnjOZ/QRh9OT42P1qxnT85biIOydHAEkJb7oG9iZnEwLC3Ni28OOBMSHcSgWtOz4jcYSAAORCrDcAXCODg7VHgq1X15KC/MLiqawGbEz0Fq91lvmA8aHc0IAosE27qSJSQwVNtjtyzXUT8ArEQZZ1x9wBkYitiAABSft7aYJSV6fp4nOVVpaDDbydAVC4NGgjbVOpKyrLiDECfUo79raupwkkSQZ8AowCTALuZbIx0J5BEjhDMpOGjt3YDRaN5060Mf8cI9IaHl54U1KSC+x/uCQWVxaEsDGvAkZEspLQmXGeQBOAC4wG3E0ILeBbeCZvALuUx6ka2DhAuIIDEZuBmkYGJCzs6nDGOiQaBSJgRON//XV1XT/7t3U7XQ0Z3a2NqV1Deh6sH+QkCogDwRt8PqNGefUKQDjYGfTDq9evUrbm5vp4YP7AnNgewP2Ir3BeIDNTT8AwBnMM3DNe/SllBNSR+1Avb/5zW8KsOY+gOYhS2NtcecYoU0FpHbGs7zQmOZX2FmSUmN74j0AnZChwQbhVAEUXMYBgnxOluUBtOMz+pzyE4Xw1VdfpZ2dXcnb8EsOA3Jb8BMyatSXvgjAF4CI+c296EP6hTlJ0ltAUP5NGzhSYVbtyk8kJeV62isY7bB/XyLrlBPT0gbf//73Bd7TZpGQmvsC3DMG4wc9aDHad3YqZwlJybHV0V68xhrMswH0zs9qm8hntAn3pdyUk+8wJrh36MOTd0PM2pyrg2uo49/93d+pr3/4wx8OrYOU8Sc/+Una291N//iP/jhdjU2kf/6v/6e0c3CexuS4RAIO4PQqXV/05VDE5oxJN9yA8vTkRFpbWUpTLHjXl96Gi21r4B5gGJj/ux9/lO6uzKfB6ZEkXS6QHUlJ7cV4ZlxEfgMcEURaMH5+8IMfqOz0Je/bAeexG0z9aLuwAXxOn4QOe3e8I3Y8fRDf8di/1t+axzlJbQBVjg4jmoRcFUjOXKtOAOFElNGuz796Kpb4Rx89krSM5E2Up2MnHR3jKFtUQvj5hUXJDinhMCz9rtn9X3z+RfrhD34g4Jz3kJajPKzXluGylCTgNn1uiSo7h2gPfuTIHRtLd+6up+2tLdmjhcUlzU+ciYyRzz79Ii2vOqKE+7L+Iu0COLy6tCinPmNobXVdtp6xh+1AYouzC8CxbFw/J989OUmvNjdTl7whs3NpYd7JowFeAc9Zy8g9QlviCGGesubBdudHQO6ZAXWB53M4BVnyTQYiB4Rlz6a1dh3sHyoyj4S8kz3sNvmtnOMARjiOzvNTIhOIplm21vqV94dEFcpunQ8sYcg4HbeMITlapjSPrGnPHKPM9AV2nGuZQwFsh9Qe82v/4FDgPez73gxJzslBNJUurq7T4fFpmpjspXsPHkrCjHVmb/8w/fRnv0q/+uzLtL/vKCpmAJEKcqDhYMhrZoCYlVTQpMf69ERKMxNXabbXTfM4rEUEIYJpNs3NuL1g7tNfikKECMCEvMkRA8o5RLuTC8GSdpHvAzKNHG2K4nRSXoPjcfgnmtMEK+22SRRNdOOkpdu0tijSwTlxcMrLfhKhgNP7rC/wnrVA4D1RY1laSPvYLBPGmsdajByPk5nnKPMMPjg6OefxynIsIkJleRPtz7J0lcofeRDy+cFnz8gDVoNUzhVQ80Jc7/qcZBsTPIyIhjbByCYv4weF1r2YuoXsabUoFPfmGbS1x1n9zDYAVefVjB203asEv8Mmxlm9PCsNnTUy/hD3i7JEJG44SuOsFNcNnfEq4lqNWegE2sDqynPrEKaTz9dlncqzZ4WPFPncAqR9F+jHPUtyYlu7xXvNc3DZnnGfsh3L+kQ7+5hQA5XNOsdngeeUzy7LFvd513tlOzavfd+/m21YjplmHW9rb+/3a+UF0dhGALbl++/qw7Y6Nt8LDMm2qc552MQw2p7VxFfe1abNe1S8ZdmQkpFf2o/h3mjWv5yv0ebNto8x0azTbeX9Tdr2tnFTlqnturdtZpF/8n0HZOO6sn/a7OL7zpXSdjVtTXPuhy1ujo1RtqK5XrSVqbQL72rjUWVtjCL9WbZ5hUFWEtrlmlVL7gQF3fcbNtQxl/yZR3c4z8e+8/t/LKmcygCP6KyhBi7+qAZvmYwmZAHkiKg96sMepABSs4RJ/n7ox4kNFE6PALgVxpWBezkKSo9F/isv7MGoD/A8pArK8ro83ggMDYwCpA5nRBjCejIHI93JAsuBHM6CcAgMOQ+yBnzFZg99t4rBZ7CXA4t1Id2fAQE3F2p1aWZQc7CpwdHM8BTAZdaENmVKCgv/wCBTuQEx6J41ZGEPFTrTVZcXXtuK8aB+8ggKJ0Y5BJuLbLVhyWF5TbkcRT4gcQEQm+tk4Oqq0ulWaO7lxfAC1RK+6PZyI9Z9Z++X2R5BU8/s+1zwtgWtach1jSghtSabp5g9OG/D9u1mIhboppEpgfvmBqu5iXLwQL2pVX1jg59BdkW+iBWc2fOVdFA4rIoSV2pApTPLm2rKG2ODv8MZ5VdfY8AWcNryOGWkhL6ffysGjZ5nR5c2q/qON/zBTqV+8azq39lRIHmWzLZRF8qRYTkdJUCr8mX4MKTv64BECLEjCDi8VmxfHX4AAZCDAfiH0dlLszMLqTdt0IDDOMgghyW1hxiE42LAWmbCyugckmC3kSySwyuHM4eew44mpNwsZ7HiQnpKh0nYuN20MA+oPKUzEaD9AIfV4FxJf6enJpXglAMwbLrQhwcc4FDJszjEcwgGGMYWEDrNATXmb//CQL5Amwy2xzimnbBj3AtHwOLCghJnSgqny/u9ijULKxmWIMAOgAbAKUANgO2du3fS+sadtL62Jv1v2gpwGOACoEPJM8W0Q7oZ9mYk+r1OMO0BltG8pd0BTuhrOTEkoQLwm/MiiP3ZTXMLC2KNzs1MpW4HG+h2o/1oV2RLqAsgHw4JJUaWFJMdMbQnYMX54CydHp8p2oMIBYPXgJNLSl5p0GJS7esDsucGJ2XuAxCj8HWYbQACcL/HSKp7lZZW5tWmBv6sG814B6yHHc3zPB+cfJV5NDdr7XhpxyIDdX4i+Qzlq8ha8QLO8tqL3QcgiqgkwG+1M7rp09MC7mcX5szowgkFiA77N+vGh60GUIncLHaKWDIB4DMkD6g75eCH8UQ7AUwAIgTwoqgL9IDHJxTZETIbdsAiF4EUQF/ON9YB+lIRIuglX1yk+TmSEJt1ythEDoef07NjySKxtiEbMEEkXXasLa+spNn52XSDHMVgIAcMzyDyBnAF/OCnP/1p2tnaSr/9vd9WMkNrBtse0HaA0ZQV1jTPZ8wAatI+AOybAOwvnqe1lZX0ve99r9JlR+Ma0ARHAPOC+lEn+pz2h9GL/UBeAtCNaxhT3/nOdwSOAnICZPFLv0Z54mBPmegrwBe+F3YZJ//x+VmWv7L+N+3OPekT5ie6/ABORC/IYQdQrf66Mmuz35dTa3VtTYmuGcv06dramsqChJMdEWbEGvi3bJGANyWQRsOcJJIv9B7gPLr+gM38cA3PoS1oR4BU2pixRf/SHh9++KGec9G/SGura/oOjhLKE0zR7AAAIABJREFUA2gfZQ7gPdqJMSvZL5j2nTE5QJiLSP0E8MxapCgjImdwsCoU0eugkjwfohXuJLjRvrQdzouISuD7PBP7Bzu3N0tUgaXdPGdntR/4m7/5G82tJ0+eSAOf8lHnv/7rv06ff/ZZ+saTJ+l3f/TjtH90nv67f/k/pMOzq9SbW5CeNw5kwPergR2PclZWwP1F6nXHM3CPXUS/37qaA0X4JDn5kNH54W99M91dnk/XgzOBbNt7B1rPI9mvI6ycUDTAc+zt/fv31ZfUnXwJ6IPXTg8DXpLwuBjkJLJ2KnEv+kD3G1zIORGyTGLbK2fNuJzczAtFPGFDAP3Psbs4W1nbThRhcHbWV9L4+QXW4Z7aT2v3xSAtzc+p7of7u2KLHx7sCQwHvO1fXqfV9XXtb2m7oxNActangWzLBnaQsb6yrO+8ePFKfcr9Nzbu6NqTkyOtU9QFG8N8DSkv/r687EsTnznAHFldW1VdsLfsY1+/3lQy9Y+/+bFs6bNnz9JnX3yuKLNH9+6le3fvymzf2dgQSYe2xj4o101vSgAwQDDgPU4nJMBekbdhfDJNz86ljY27GrtE7wCw056US0l3Z2yvsFtz8zjOJ9VuqM0w52B/U3bnI7pUHg6iV7Cd2EjY9NgAHNbMFSJFRBbJoLRsMfJZh0fp6PDIDl32HQDKzCVY+NgqdPeRiupNKmcO46UzMZZme9PpDDnDQV9nkpjLrMHMy+2tbdlkRYri0J9w5DLjgUJj93H4Sys/699j62fnF6WBT/sof8w1LP3j9PLVpiIgdnf3ZeuItjw8MltdBAbN3xtHVbAXzOdYIqi6E2NppnuTJsdxzhPpwHuOiJzCthPpNzMtWwBxwrKMy/pF2svJ3s3ScyTCeZY68v6Xsc/eE/tAm1py0vtw/rbMTT5v5f239tiZze+kxGb2i92eo60DyxK4r773/kn3U3J3Oy20F82a+7QFQL8SjCOLV1xD+7KnCYnRSFys52kL5DKqTorAsa6/k8lncC2zDsuobdVNnJ/6XCKEIucm0jknn7GqA3IGJ3WWCtCwaje4fz7YlWe4tr9FVmn5eQtQKrCN5rkt7tt2//IME+co+lT3z+B9nD2DhFWeuZogdhS19WyqL9YYTPPa8u+2OjTPnHF91RY5SqD53bazs45kkay4wfwur497xbmjPGu2OUTKth7Vb+U9moBjtFtZt1H3ab7fBG7fdY9mPVsH2i1vlhjVe90rE3aagHKJx7SN1XcB5qPawcMtkERfNQrcHjVGftM2yU+rMMHb7uP4oOGfUpWpiVc1bUb5zaZdaGu72+o6ao5FvwQ2NAqPaqtn29gon/Ouz99nvLTN2Wa73DZOys/KOdk2p8pxH+3SNq6a/fY+5Rk1j95rfo0cZDG+fI4YVvwKornzMVWk/VAEqMZmjcVVM6oYtmPf+8N/cuMQz3phi/IY7yyuzv/WYA3wK5It5rC5kLjRw7SiR9xbfnwRXuBBWXvmrB1HaF2e8HkB9ybFbG5tSLK3OzT5vKkp2PSwa3NiHJUzg/NRr/Bae0IadPNmiBC8zBSvQM2CiV+ET1QH5ALcjvrEghtyJGygYZgCVgBKaSHJDHravgIrs05guaBLWkFSIQYRBDLmJMM+vKMrDfPYbGYbT/BZA6d8T2xgQlDFprjSoVL6ccGUyGGnAp30PLM9SnA2+jwmjtssS4MUI7PNyDUXnLiGfgunRhhALdiNxLzS98+M61HGoNwU+F52/AR87s2kwQuDURnIzxvHwidbbe7cmB57KnN8p5gXbQa/XLC+7kJUfjdy85RtE+Na9dXF+QlD5fTG3qE5dTKNsbGYkP6a2eTDuSQsMjPs/CsNeZUvIT/WDrLhpM/0VYBefLccz3xNZc+M+upZ2aYwhmOeeN5YviUYerVuvseEDhJijFE3h+UCgjqxXVegtqW6nPBVUkECNvPcZ95L89PzKyJaJEcFmAgQJfCUcvSkxQposKDEcDOpO+kkYDxPZUR3+PJCIP3+3n7a2z+QXAUHNA5SaOrPzy/qcMcY1RzLcxqgQs/NwItCw3OC2qmcpE9lUqLBcTHkSKq2BIgBA5nDoxLBOj8H4EUkDj07OdMBjASh6HL7oGfWO0AmzDUSKyLXwEHVUTCei8g0oHeLAwGWIUAUYLIZ0ZeSS0EOQknS0DY/h11uGSDJmCwupkePPhAIAjvNB/i+QaCDfYGZssnm1GncOrTbYfTYN0B2NGdXVpZ0GCaQGzAckABmJEA3usFI/iyvrgoYQzpmZmoipeuBEoWSpJRQc8YHdQCooU+pIzaPAzTSGCRUPDw8yDIAaOEvWgrhisOttXxhftI+yKYsLS/nPAnXWc/3yBEHfbMHTwXqkAugKwB5fmE6LS7PpI27q0qOhxOE+kuihsSBJ2cZvLacRsz1LvkMAAmz81fyF1cXWf7KIevZla3vWGrCQKrmofx2zm+AA4f3BZ6T9BHHaM7PQFuY3RjnPkBY54GgXvRJrFmSRIjEeyTJnLQEBXrqlBM5I8oBkKO1KtdHAFquh+XezGqlDaR+lxMWT04SaWE5DuYJYzHWNsqyv7snoIW8D/TnOOWE0d8jKS8SPtMCvZBL6k3XdQAwOmFeDvqKJoEZzvMBgpEziQihTz75RCD8d7/7XYG9ARgDdAKs8Df2aXNzM71+8TLdu3c3ffPJEzlBSKbK2Dk5OUvPnj23BjL69/OLug5g882bTYHJPHOyO6VraEOcB7Ucy4SiUcLe0YdOrum9BAATc4Rmk5NI0jFdDLzahLbjPSJEsF+MCUBvfsfohxwpEwBr3Ue1Pjtl5f1IiAt4ixPKCV87AiopN/cEpKdtNjY25DxjroeMjPTNO0SCWH4LEJfvc9/Hjx+rrNSBugKSMkaR5+FvWP7sKSNBqBy8nfH0+s0bOQkZxMxNAD7sIU4pHAWSvZmc0lhkLFBP51+wFInY0fMGggVkSYrCTOKTQ3TSj9Pnn38uMHN1dU3gp+VDLP3DL/2gNl5aSpPTU+n8oq/vYfMYA3z2V3/1Vyo79QS8BwxjTP3Zn/2Z5If+oz/4A0lKff70ZfrTP/tf0/X4dJqcnlNeFWwNOvYA98yDYcb9IPW6E2lteSlNdjvWuAf8I6emAC1I+BdpZnI8/aMf/FZ6sLaQ+qcG4c7kTBxT+1PGWJ+pUzhgqCfljETDzB2cGrEuU8/QrQ9ZHRwdfIc+5jONweMzOdpYO8K5gl1SVNQUbGuSMltv31EW2CjWwDFJ0LBnQMucJLNE62DLcY4yx6eJVLq8SBvrq4o4IJEoUWk8H+D+5Lwv8FbJOzvjkhpiLu7u7MqZ8KMf/q6cuYdHjooD5GZP8Y1vfENa+Dg/sRcRNcYYf/nylRjs9C/zamZ6SmOE5PGr62uOntI+Y0ygJ/sCGNBPHn8j7ezupF/++tdyJmFDVhYW0+/9+McamySap8/+/uc/l63FuctZQonc5ezqapyxr4ANjc3jvvfvP5RDAKB+enpOqwHrOusyTgGcX4dH+yIUyPFCpNT1uCJneA4AM23K+Do6OhBwT8RgzH3WJeRonGDVslhEJymKUY5eJJkuVTfWZvZC2Dr6gJ+lhSUTnLxIpS7RU5Le8zpHOVgzFV2RE9fiMOCHscNaigOd73R73Wz3+3YGzs6m4+NTnW1SBxmrM0VV3L3/IK1v3JV95OzDooYtAJBHBob2o72OTs7E3AfI3z0gH8h+JjOc+jmS0DHb3c6mlCYB6hX5idPdiVexpaxf7DOdH8cJxkn+C5BP30HCYKwsLCL3tiDHKftJ9jiMZZrIDlrLZ/EKASIcaoo/z5J6drR4j1/tw7OOvvbm+d9y44W0TZbB0RrP59lGoH1vMD/vxZQj40ZOYfZ47GmxmxA9Ql5Hjv7BQG1EriH2frQp10k6soo6h4TDrs0OxSDjGADwGZtPnDPOcoPjSlCazyi5zHL8V7niTOKLesdZozyDmrDnKJJqH5TbLs6lcZbl77imPLeVZyTvxUgs7pwB8VOe0Zrnv+aZOM5MXFfhCGzOGgzlqE88o3kebwJaZf3jnB7IULN8QciorstOjeZ1o86yFUgmVmENMo0CapvtFH8361A+rwRFyzYsQbVRgGT53Sag1+yP+Pu2c3sTzDTW8/71Ltv562ICZfmb/VW241DbF4TFJoWwvK6se3nvUe1alr0V3Iw2KTiAzbZ75z0KwL+trZrPHf47Ly5vY/NDt7JNGL574CkaO9VHwxJbzWc3x3s5htrap7XNRtR3VN/cNgZuG8O3tXubLWmbi23ztWkrb/v7XeVrm1NR33e1/fuM2dIOfd15+JteX/djkIh9Jzvv83jVOz53FEMv/7PF0fT9P/zPb2IzYudsvqhE7zIAWnmyA+yrFtVgv/PYmn1es7ldoNizZYRmyDMeutvS3Ebyg52R0FYnfLT2b9ayyyF6emoG6JsAomscCXQsM1MmXa2yA+eQPjVuPrDZ01+EGhXgZtW8efMQC2CwCgw6m1XAxpWNWjC6AoSMjYYZ+f41CHblxItn3viEvAIboFpD33UG3KykZLRxNHBPkwkE6juJEffQIRlmamaOSMs9wi4yazxCG6M+tIeYAB5hQ4sUb1XyJo3PmotiHqINr5PflcMlD03JmxQyPPp3NV7bPKT+pj/JzIzMVq4kimjXMqyvYJFJuzFLBrnM9haXz6yY+rYcreFmoxalNgM0ymg3DV20OdIosWkcAsezoQ/gy33lRGAh31Bu8sJYOpLV+owciCW/kh1wLluxoY7G1SHEwF+1YS4ceDjSIsqjBuLsLJLDSWM3wnpzSGzebAcTX21l45IN2lia6k6muZmemb1z1k8XYCKJlUE6Qd/1APmSI80ZsYjRaxbQPynQxQmisyMuy2xJEicnh3WCUEfxaP7mjXS0o1m9sMXMyAzddw7XlgtBzgWZFORQBjqsAjbt7x2kftbo5Z6wwPguid0MYBpwCwkVHcwGgzQNIE4YeWh0yvd0I9BFYdVIlwBEjDn5JQnT1tfXlEyNAyDyMjAWpccLAHZ4mPZwHsCA3wNQAPQ4kZYvzgasKX/D6sNp4PwXdoggNcDC4oMnyTSndPhEKmVu1gdQWGiSHOqjz32WTiXZc5qTo11onCmp5OKi5ENmZixpoggIyZYFE8sJKmFwYfeOjmE2HojNCMgAaL6+upI21lbSytJCmgUIIoz76Chtb++m7Z0dMShhUm5s3Ev3Hz0UUxDnxuD8NB3uEwVgpifjjL4DjAFsATAAIAIwou8A0wBPGRs4GQD/CPunz46Oz806O4eRmjQmeQ7jTQlRiazY25OcDsAV7Fr6GacHfXXv/r10/97dtLq+lOYXptL07KTKyNixgwVWPmxZDq6KPxF4HnJQAD9cw6jujttBREGcIDCHmGfbIKdxTo7noKDaQUfHV3lRcGJJ1z3C97JtzuuYbauBVjtqPZ8E3Guswa5mnl9oHhC2z3U4ZXiuyjvmKBrAZtbCcFjxJAMUJGYFLMiOfGE7tsnUMdj1sGm1xjFnYbEfHAgwp29obxw2sMOD0U7fIjdFuSLyh7LhwDk83FdfAxbC7hbQn5Nfmk3q8fnpp5+qb2BpY1O2t3fUlsjHYN9++ctf6fvMk+ODQwEvRF/gAKC+tBusUMC8iHIhcSmOLNoC4BttYhJlAzoTqYC9XV5ZVjtj23iuZMMkg4Czpk4KZ4eGAYwAWmkLSV0hHzQ+bgmZ01PljMAuKxKFpKzsC4hwwNF2eam5ajKAI6QA+mAF8xnvRY4C9hTILiBbVMnkZC1l2zWDtfzSVipj1krnu6+3XstRQTnC8cH9Aa+5Tn2UJWkYNwBzfI793N8ll8dhHr9J94g9C2UBXFUfdcbUporO6XbTR2iYC2SyxBC/7Ik0Twd9Sa9gO9lbYYMhWEz3ptPN5bXm+5dffqlf7Dj3pO1oQ9qEMoTMC1E4SBRt7myJgf/hBx+ku/fuysb+23/7b9SfP/rR70oK7Re/+EW6e+dO+tnf/zx96+OPJbNBkuGtncP0v/9f/3e6GZ9JN8oZgRzGuFjzZtzfmOmsdaSjaCIShGNjJgG5pYN9Ld3vgSQzJFad8GH++HvfTh/cWU4nB3ti3XZ7M9pbUy/GjGyfZIIm9Hf0Xazt3gpZTi3aMcB6ro/oB8YO32HsVRI4VzdKlA5wH3JP3AfQErvBc3EA07aWaqMM2Fa0/3Ec9dLB8UlKN500Mz8vByvPYQIszs2lsWsSuc6kScb8CczvPYGCq6sb6ZpxTXQQa9L0jKJzkAo5OURubpAef/iRHcrn5O04SAM5RHGG2mmPjcOxjUxcrJE72ztpZXW5IkBQbmwlwD9gPuvHyfGJ7ADrsJLRj6V0//6D9OLlq/T8xXPdCxuwMDObfvQ7v5uI0MHpNxiw3p/LDrLPgNnMK7afOgNgc06aX1gSqIxcDox7ORRevEr37t5PKyvrleQV9oqz1dm5k6nC2FfuCDlk6/6k/ZHdQzaIyJc72ZGJYyu2UKzR9D1RBPQtfSgpobOz7FS2lr6cJuO2zZxFKIPsgVjsFxm4J8rMkVrUh8gkzi7OhUQkHOdAnM5jOSIPablBGpuAwX2Z3mxuap0gmo++3t3b1xxaWFpW/65tbKTVtQ3tbXDoTWkfNq35JHmVsbE0GKDhDvmCfBPjlpE5OUu//uST9Nmnn6c3m1u6p1jqF1epf3WVzuRQMAlE0Yc5qjOczt7S+twJXM06Tx3ZNyEZxcGWPbuAfO0Pp2Rv2CsQkUhbse8hwg47A+hP/7POVAQTpP+0JzitHKHUBxsqB2TW1Q+QUWsEuUAgtOR8MvSP1pZ8xPKePSerxbEuqT8Y+N4bSlYncvGIGZWlAPMZE+CeJLk4Q9gPQsqg3UV4gBhzdW2iRo5sCqlSybXmvBwmDZigF5G50rrJ+YBq0Nl7Gu3bc/S09851tH4lN4DcZCb0mYyVT6ZVFIPPTnEeijNT2LjAF+Jz9is+D7GZyvzE4lxWfi/Od21Af5ypAptwk46WtYgzZHn2s01+m3jpM3R9po37xhgpwfv3OceWz6nOrFmtoGzP+KztDNwsQ3n2LcHwKGPZD81ry7+bbdBswzawt54Xw5I6be05qn2aZ/e2ujfL+XX/HgVIjuzzeIABvepMPaqsTYB4VB3KNhz17worugW4b8NB4r33aefWcTiEXRoMLZ/zvve9vW9asNEMW8T9Rz2nwpKarMjCDsVYr7qvkL5qG7+j2qG8Tzmnyvs2/z3q/uUzyrnb9uy2PmyzAc3xdVvfjBr7bWM5yjcKZ2t7v7QzbX1f9mtbWZr3HHVNzLHyVcI3QTKOKLHsPQr8eahMhadpDOA+wltKnJSDsbXvDd4EQM6DnESmuKUGWK03p4O9pCjyAhqDMzMwBVaLHWpJFMAZhcVLF9SsWf1ISzszhwO852+oRDkhT4CczUFfSYUIiPJmg9cKmPbIy+ziFvdcBpWbC7dAynywBaQvQ/xiIaf+BiomxRIjPJLDXvzSVoBnYqfCgj07F9OSjXqA7Frkh6IdMviSE+kKlCk0w0PHTJqgWVJGMhIVO8IME3OP2ajVdZd/pExGW7Dty8laDsrYhMRGJibA8MAMJZkakNX4ycCknBEaK7UufbngBisjtlmOnAjwNwP3IcVUsL5LZ0gYGLFlFB6aGbM56ZKlG4b1qTz46gUv6laWrVnfpiF574UiFtZwPlTgtYeWpFMKCaBo79hIOtSV8W2plXCoxHxwe9d5I8Qel6Mo338oWqKuheWLHGobkRzlPYPpUm5oSycA44AxcnRs1hvON77D/KkcWJrD15L80NxEM/nmOs30pjRnpK8KoDI1ncZ1sDOrGGBEh6ujEwOegE9yFHjeKV+FDFQGAvkLQEha4k4s6gXNWpXOD5BzA0SEDgzHDF4oNFxSJHYKwJyWLIQ0SwnjNxuK+1M+hYLnJHtcB6BO6DqAnpLaIVcjfdO+5VOQDulOpIWlBSfOrPob6ZDzCnhG55s5Q/8tLy4qrH9lGT385bS8BOtvVgAkwD3jgO8CBBKiv7W1nfb2DsS65/DJM0/651nL/EyjXWwjNjya/1c6cKIPjzzJKs+BsTvTcyj35WXaOTxOO3tI3FAPnIMcfiypQpuiY67kbkos57FE+aSTrsPojA6QsBlhzO8fHqTdfXIAHAm4IFqCJMIba6vpztqqQPtpHCXY9ItBxQLjUEh7L6+siuk4PTOr8aAEl5tbegXkBzihP2CZA9pLemeaxLVJgF/Ih1xdXwrImptf0MEadr2010lcfMk4zsnLxx2dgs66+lOJ6M7kVKAP0ewFwP3g4f306KGTeuJgmZwC7EZrnoSeJFt28mXmCe0voH68o3bR4b6LhvyNmPtcA2OQcY4zh1UW9q3Cz/OaKDCB8H3JI9mJEzlWtL5qYS+SThu2j/A4tcewzTPAXh/0zEwDsGC8m4HJ2lLLUDH2aCc5f6ukcZGYLoeGk5cg6/wyXplfjD3L+aDvjCSIZzIHZQAKabuT0BkJhgxiAPJIhmV1NU0Btoo553ntZJeuW8gvsAbA0BcD9fBQwDsMVO6ncZ8lvxQ5sOOkkPzgaONzQDnWadr3+fPnAvWZi0cHB9JyVsLJjY0sNzNQZE44PgBymA+MLdiph0eHcjQgx8H9+cGm0c+ws3EGBagaditsa+iLA4QxVrBR/DCOqcMkzM4893BGAA4wF2B80xbM2Q5sbEUr2Xkp2YwM4vOK9BXvMW9xYNEHlI81GbYx/cznseZGX0vLPkf8xGch9/Pi9QsxmQHvAcND/542Cya+xnt2ZjGHsG1sSM9PbGtl246OJOES4HzIHMiBto+jpK9ruBcRDOQ2AFTFnkunf25WjGv6gLWFNuI5RFSJWY3DtmuJD+oIOxpnjySEpGntHBqRyFX2s9NJp+enaXN3S8AyZSMagT788z//c5X7937v91QuQNbf//3fVzsxTr/8/Avvd8em0v/2f/yfaXDdVXJapLiYa0hiXV8MHC2HFrOkuawTToJqGPeS08nrLcA9oC51QzqqO3aZfvidJ+nxg/V0MzhPJ7DiF5Yru0hZGR+xh4gIDMaGQekxjTGcXZIXy4lpA0RiTNFnjBucpNQRpzHtRPTJNI67LvruBn75Fflk0vrnPB/AOJwicr53xtLezpbG32RvJjFUp2fnlctil4itvT2B29NT3XQ1OE9TE2NpYXZGbPv9vV0Bxytr6zRY6uVE5UjuXF6Tb2JPEQCsZecnp2lBzvAV2fLLm0vNndev36TFhaU89u2IxdGGY5dxtrK6JKcle3dsDhr7sNxx1jDOXr56VUUcSRrrCNtwV+OQ52DLGas8d2N13Ul3Z0iifC35pF/8/Gey9evrgM9X6c3r1+np06fpRz/+scYB7cA4WFR+iE56+vRZ2tneVT6bx4+/oX2HzxSOZEK+5/nzp7JhOLPiYE9bo2m/u7eb9vd25EzgOT/+8Y/Txx9/LPDVDHrmPHNwIDk6nFpYaNnWfBAFiGY9YixQN653jpzpHN3sxN/yvmbChhzoN1cqA8xt57+Y1Z7h6uIq9aZY05Gvw9Yda8VCq5+xRllphznZ8RU5ZwDit7Z3RRSg/8fHu9ovyGGgyLU6+ov948R4V98nQoDzAPORft58s52ePX+Rvnz6LG1ubctxT/TGyeA69S+J+PS6aG11R337DGTWvewqGv/Ky4JEGg6JyTSmvSN7RmTrrh0pmfd+2Bv2HeThYZ4B4GNrkS0DwCdHEM4H5I8YK0QXzSgvUM/O3Xy2ZE/D+VJrD86gvEflDICco3Kf5Cht5nzYL63zFRDuyD0TuwDv2TvmZLS5nrSXI1kMvp8hP0VSeJw5/b7INezvkHCC7EGnw+5XQnb2TufB2MchTORGPrPk5LzsuUSyUvSrE/JakjNHDOTIVUv+xLktEu06EkI4BufOnHekIjZFnrcsT2sCwdukvea5K6LT3ddBVvRZTSSrTIgqz0xNgDRAH63nIT+ay9+8Ns5x5Rk0TmsleBTzuQKcqovqM258Fs+INZvXOEO2nV/LMunfuLmq5MjDjoO28kdRmufotrNz8/klzhBn+tIREu+VbdGsZ1xTPq/sn1GfN9s5nhF75Ob94p5t7/8m70V7NUHCZhs327HptLnt2c0xVF5bjtN34hrZnr/zukZh2vqtWd5m/Zv9FeC4gcsSoPx6rT5q7I++S1YeD4WHSukhylDKNdsWDTGr842rOZsxmeZ8GzXf33f8vbv9hnHQtvHWLGPbOHmfedZmC963Hrddd9u4K8fxu8pd3qesc2lTRt2jOf/juSXxtbS9Ydvfmr9D69Bwrcd++J/8kxoeDmZ9ARSyPgZzXpuSYJoXMhzDBfKhXEB8B5DbgJjAeWkBGmQIlq5DIvNvBdpnYEEgvbVCA3xnEa80/sKZnNnQkRg1Ms7HIiTQng1HEdrW9KyXgy0WbhZflT0n4GJza+1qJ7ARqymDpQFsxCLIhgvAhc0ldZaR5/AvOQQfPPkVmyHC/ypmct44KKKAzUAkufVryP/YBDjxYAD3lpXJSWxz0kOVMZKJwqLIZYnBE0BA+XfTkMbi4US2wxubaAsDO+3MdLM+68HHv5X8Uczbt6diHfhRG5OQRqrLYsaLJ1PWd4+xm9kgYlhnBko4MsxYqUMuy4nW3FQ0DVU5oct2a95jaBIOVS+8thVHoZJ5Gn42VRoOx2ub2B47/m1GQQSobsPg0F3PSyDZQjanmO/1XKRviOJwJEcZZlqC9YqQyUlkg6luyQt0l0nYeuXxmx1zHFAcRgzznx5l04vGPOwkM150aOFgId1h9ExhZXn+iPUjXXNY3gCpV3oONgJg1lr1gKHeVDK+pNqVNeylD5wTfsUGW686ONXSPCEDIPkbpETkwMzODultkiTPof0wzTi8IHURwA+HwBl0XrEDaI9n0J65CfAD0IYdoGxiFpL4ddZJDqW3jq73OVEFBwInSJ7JM9VmY2NV4fraAAAgAElEQVRphgiAng9usHwN3M+pHpIBkWb9idjFsOJhn4lhiKOQ5585QRntSLua4YR9v5GTYwIdV9hfC7MC7AGFYH/x2dkpB8LT9OWr7XRwTCJRInPo4yy0BMDT5XCMDbRcAH1DXypaYQ7mPWzcjvoOFip62ydEFFzbqdKd6EhXf3V5OW3gmFiYF6sU4IrIg+NDmKFIRuAYAWybF9CCbQSgI9nt1taOkrGRoA+pIoEXHQBnyjEjXWeACDmDsj1m7CgqBT1xmHXn9G/fkSNitcP4BsSF6WZpIMYWc4p+5LA9Nz2T1tdX06OH99PDBw8E6jq5pDQr0vU1wPFJur5E/98MOPoBhj5jzGPFkiA4iQB+AZgAT7iHmIidcf091ulK9oH1NchVMa5l54mekLM9H2AZwzc1o0s2Q8YrR8TFddRRzN0IXY/8FgHEOwkvP5r/ABGAEHl+Mb4pT8irBGhuNp1ZfLR5rDlaPwX4HVVMttgjSBpIMj0G89UGXUAN6y3TV7wPexSpBIAR9gvSRa/Y32bUR1JXQA/GHcDS4pJzHShnihwu07IRoWcN+AgQya/mXsG45j2AWzlSSMTZm9acZWwBXGmOpzGNb5jjYRth1/O+2Ov9ge6JLQO8xvZQHzn2z870N9c5esHOCO4j2aq5uXR6gryIEz8HkE6ZkEDC7sohRETA6YnGAfkmlJfj6ipNTyK9NK525xrKSXkuLkigaO16xiL3ffAA+R4AubO0v78jh6STLDoHALYyGNd8L6RVqBtlcx6Lfnrx6nl6/OSJ2jyiXGg/6h5tTr1U5uMTRRVpH9bBaec2s/63HSSMIT5nPFCGiCYAWAVoZx5hg/vI1+Qkx9gJ9qFE68gJNUXy0gU5E+R0wAlLtMzktMBf5mdIDlEuHA/h0Oa5jBeeR2MB3J9fDTReAuj/+Fsfp//wt/9BY1I5FM7OJJdDEmI5Lq6u06uXLzXX+xdj6Z//6z9NY93Z1JtfkqQZcjHKT5MBWNZEtO8BzGCkA9yvLi2R71NAviNUO+lazOhJfbdz1U+/9eRh+ujeaprpkhy0m8Yne3LuMkaoA/1GPUMGKN6PvQXjEuCeNTramfaPvg+An3to/GPT8n2nJiYFwjKeYr01EGibAgOcSCvsKnOQxRHN81M5cpG6mU/LK+tp7c7ddHQCA/oyvXj+QtFeR/u7Sty7sbqUlhfnEy7+0xPmaydd3tykze2dNL+4nO49fJhOTs8luUMfL80vaC072N1Njx4+VLLqnd2tdH5xnpaWV8Q631i/6+TnfedMsFPtUDZveZl5zjpK/o251Cfh6+mpxhJ7EvofeZmPHj8Wk/qTTz9LK6trsoHsZfj8V7/6tXTvcW7QNl4PiAA7SNtbm454EXP9LD0DQH7zJv3Jn/yJyrK9u5smkWqS3e4InN7aJC/GmWRu1tc2EhE+nMOQhqJPtrY209LSQnr46KH6Y3nZyakZk3Z4naft7S2VDZuFc4y+jjwfMcdhsvM8HMrY3Ig8Oj06UpQHZ5NXL19pjV/fWE9TPXT1DXJzDgKIp1+RaGPNwwGCvCBrLREpODfZXwLWT/dmZb97k9PpTEmC97U2cc7i+0jcEH0HI4U5gSRgJ+dKWlhc1tjiM+cSupTsH0cEIqEgTuHgQF5veWnZwDAyQ/v7ctSz5GDHAZ9fv3qTPn/6LL3e2Utn/SuB+LDQcaAJvIfBHkzx0C7XPtf/QRDBhiKfQ0CHHfeWhKIN6WccSeTiYV/FfoD9J84Q5hxjgz0BTm5L7pB3aTpHQwLqQ3iZ0d5Qe9iprkD93vSkZHyY6+T6EZEmR7wxfsOpqpw9mcVenbOqsy5953rSeMwfrWMZRGfwQiKgPwDafeBjb9VPhzx3cKE+YP/C2KfdcZrQtqenzJsTgfzsTZVcV44p9voX2mvr+5LDzAl7xcD3+U7nv3zmiwR+ek/ko/oshS0y6S9Ln0ZuPZ2JaoKCT9U+5waLWH9nQD7kfuIMrvNykIEE3DuKPiK13RQ5irwtejskRXNYS9tZvMQs+Lx5Vm07g1Z7v9yHQzhHPmRzXxOe6hw6JbAW/y5xnvh3EEZKAmMboDUKGG6CYuWZtSxDWdfAG0YBm9EOJcgWZ/W2M/Tb6MPb7zTP/aNA8/K697lvG5ja/F6z7vH5KCCyarfqwttLUrZT2/gox2Jb2cpxFxEjrRILjS8326qtLYSblQTWfI/RIKxKU0kkl/VpG9OjPm/2920t2FpuN4q+FiRC24ryf7WzK7Cxd42fNjC9rWzNPo16jhpv79P2zWva2uh9xvM7x1C+YFRbvKuN3vV5m914ly1p2pSyDqPapSxH0xaVc0o2Oq8rbWVvu8/Yj/7on97YMOSEjoBsoXOdPUNelGq5kLqSRmPlZS6Zq8hnAJrxip5lTuAT8i4B3AfjXhuFLFUi0D3LWQiUlKQJYBxMAoNzAd4brDQ7tMkYD0NdMeyH5D1q3Xov+bX/K4xkBWBmrUU2W0ogCLMkA9d+RmYu4nXP93JH1Il1bHzMWAAciMSqToJosDFC3R2NEFEISODkRENVSKB1+Nn4VItR7ht3sEGUK1gK0rQ3qCntR0VOZGZmUee2TUK5Mag2cFmLsFw4AqyvGAzFiG67b9gzMb+HkobWX3R4Y7Zw9qJkcD7/O98kANiIuiifZ333nEtAiVLzGKkcTn5e6UzQRqvwcpULUiwgo+s0rIvm6IC88atGxrDJ8jUei28bszojcdumZ3gjMuzBbS70taOFbS8Y3Y0Ocoxlj+tarinAiLwPrXT9gyUfRibainIYsA+ZHiIYnNC1ZuWTMI+5YnZbOBpge5LQSzq22lD7QC/ALveFwPrsfNFrZv7UbeJQ3WDSW5/bDgozji3xo4RgOcEnn3HfACXtLDDgU7PWHUpt20OZL9N4x9AtjgYlKwUUJzmaEhki6wMAuCBAjd+7d+8JoJackMLufdgRCEf4cH+geiosHAmZHsmYOaii/XwiqRsOyVwDW5FyO8LiSiAnjDQY3IDPXCONfBKaaf4jA9GXRMPr7W29nkriwmwo6baeD9J1wrFipqjaTEzTrjRYAc7n53ppnmih3mTqII2DhIUOuydp67CfbqSBT/g3zkyPhbCm0i3PESEcaAHYBcjkw3U4MZ3wzInYYMPTZ3Mz05J+WJIDpAvlWvIHJBw8PjpIywsLkikg2mB2fk7tdnHldts7ONBvvw8AhYPAzFRF3FyEYwCgkyR7OGV8OJNjxiItAmeckNBa0JbVusnh8hdiGgI6cDVRBUQFPLhnKZy7G+vpzp0N1cE69IzPfroAeEZSRmLzl+mif6Kxw+cAIMi3sBYAkKDPT7kVrZU1tGGDqZywEK+u0wBH10QvR6Jkqa/shGHOcz1j11JXmXGVD3yl/JXGeHa+BFhOW52cHldSKI40c3JEtMCxG74/THv3OxrFZoWj9X8mMJq6xKEQ2xHjt1yf3S8X6SLr5wcwrXmcQ/u1P8gyLEram5LbaWHB31VuCIfyC/CTVJUBRe4BGKXItnMz02FB8x0Aa+YqThfmjSIyssQLwDD/DvAXcCPKxCugFqxqojkApADmrGNs/fOQiGAeomWPnQHwY14ATK2urouBSTtha3gO5WIehMMh9Ob5G9vMtbyqbGJfzmrMkqCZvYUSYSIrA4g4sAQOfct8B7SxjZvRPJA9zLYJgDJICLwGc5r2DRsfUjYAPcwL5Hyurtz2OAq4jnJRfvqQskruL0sQ4ADR7+GegDTqEUlR3QY4K8/ttJVUihMFRhsszi0p2pJnaG9zcVHpy8d4kr0cH6+SyZq17TUFkJiJQDtgu7F5gOZ8d2dvL23vbMuuUxYlKl1eTvfW70pyJ9Y/yuOIBBKvEjHjHBI8g/KwrpzBKO/6b5Ieow39ox/9SNEZn372abp7567Yzjg+Xr985bwKK6tytuJ8fb21n/7Zv/iXaWZxPXWnSapp6Thsxs3VhdfwcaTOnJQTmzLbm0rLRGxp3lMOA/djORKHaDY07r//rSdpY2kmTdyg/T6VTs4HahOAT+pBIuBwUNDu2BnGC/ULOTElYJ+aVBvY3jvJMN9zpA1yZHMa605Ye6HcHLO9GYHkRG44UaqZ2czVsBVv3rzSHBUInPPTIH3z7OnT1JnopoXllbSyupE6OO7m5hXdtPXmVfr3/+9fpN3tN+nb33yS1leWlKgXyTL69uj0NP39L3+l67/3w98VI/7ZixfKh/L4gw/SNYmdJyw1hG1++fpFmpiaEJBL/RcXlwWub77ZTN///g80dpkDAM3sBZB7Yt/C3BpP7CV6Xj9OTwT20hZIzuA8wolEThTOEuzNkVOC1b8wt2DgVnN3Ng3OTtPBIYmAnfwZu4JTCQcujsF7d+8J9CQ/zfnFheTosCk///nfp/39wzQ/t2hZvvEJ70Xu3ZU9AOhFlx679+LlC8kzRRJxS4Fta07wTPpZEYTdcV3z8NED2RyY+NgZ1qeVZXIKOAKP+nPtHolMD8nnce2cIKen6dEHD51UNu+1WMPoZ8Y8iUOJagCY3tnbdZTGAuVHxskRaHOzizoXIbUE0L23t5P2dnc0dnozyJNNpVPY/52O9j07O3tpYWlR85mkswCt5DnBoUJ0FY502bHT05xHxucs+kgRUbNzamfkuQCjsYe0CXVm7ByeovV+mV692RZBAHkYns8eFVuMTxvHJ/QY5hH1gAjKmmnwmCQumReaI47Ze0mmLLO/8RgoKjTnGvKZMkmC0NGiN9o3x/6ZVyLRIHJIYpKowrkZaeiTkHh+hn2SnQaWIprMxIqrdH56XuUb4PClNTVHarBPYx/B36XcK32Oo87MZxNrOF+aYGOJTPZ6MOjJq8SZVA5TnBNZRpNzw4WuHTPgf8m+w9KXOvNnzX3p7xP1iPSOiG8G/FnTuR4ZIxOEnKSXxo37UQ5JMyoPgV/pazsgysB27/107gsnQI5Mj+jvYMbzfXleyjxqFcbg6LU4I1mS0/KClu/kmZbY8dksnwFjj5ZlP+KMU57/moBcedaLz5pAj+KPGyzeEqiS4xr5pCzhGfuc8kzaPP/WEQvDh+gm0NoGzjbrFX9HXUykigjSYfJa+d3yLB5lLc+nZZ1Lp0MJlLkvfK5s+4n6lG3b9tw2rKC+X4kwvf2Usn/j0+Z7zTN9eZfmtUPjhQFayCi9Cxgsn9/W1tFezbFR1T8wjwam0ezz5rgty9XWHm31bZsfvk4u0lbAv+yn257T1k7Nnnt3OV0WP/Otb/uN0DvJeFdgeJVaQIts1vuMl1HtddtYaZ0A7/Fmec9RbVLO8fe4ZW6z4UZrA7Db6vm+fXebLbl1TjVykTTrU9qKNvscc6i0lW22e5Q90nj6vX/8XwZk7sYy/S6P/1jE6ulQsq2DqUoSGQOAXhQF2GcwMMBBg3E2xuF9fiugJQC6DPCxyTH4nF/FJDdYH4fMYL1HeF8VEZCBbTVSniDRiGVASLwXE8YTLIPuITMSbOG8uAWTN/MN6+SlETKXQ/OjgyibwJEMpNjZYAA+2xmH12UngZIdkchPwKrbjc+D0ewIgtCfz3IfWSaBAedDrQ+2bFwV5giYKg14b6yiXdoGeT1o63ao28cAWN3u3pSUTtFRC2YMRD63NFJ7OFP0V91P9XXDkyL0Dc30b3MeRB/Ea+XxrKJL3o4eqK4tmBGxuMfmSx6yvJEWozs7j8y68Ga6yZAoN0uKQDCno5qftXHz2y14/lvXarR60lbs1diEcL9qjko+wxIaaJY7ksTjKtq0iiCpQPhg4TpEfoh5LyUra3h6LPuQ4TaJZNHeIFNXAftKSGitbDaudD9AoBj2U5YD4DeSbyp5HvqoGYQTg5iwXCWUrnNS0I5i8EkexFraCjsWU9cgtuZOjtzxASz6x/OO7xGCDIOLv2k77I6jVa4EmhAdgPY47a1ySGbJ3BwOfLDsFxaWBEahVctBmmidYFtxnwgzV+KulPQ8SwJZd1UatLv7YmtSdtqdck1NApYSjp7tk5ILA+DaEaAkrmLNGKSELQZgBHCwd3govVFIUBop9BHu2TEOHjgAORyPqw9mKc90L82T1LNLEt9L6d3D2Lzs93XQPtzfl5NgbMqa9ZJyETjoKCL9KlkZEkk3cl7AJPWhzmATbWu2rhm7vIfuPvdCA5aIAspBSPs4SZUBSQRCWxZhfW0lrW+sCtjm4H8GMBsRTCoLybhxVnbTWIex4KiNiNQA3LI9JMzfttaScG5hHA4c7I85kIs57TwhgNSyX2LuE1Uwme5sbKRvPP4offDogRLn0lYcAZHzYaDgnOIQDsCmecI4ODlOp0cAkESNOCktcwLWJoAw7ERsOIdr+tTzPBLO2mEMKEciPiV9i41fjhZgLtYOKzO/NE+VMM72l1eDpQPNY4CR7gRJjtHNRubKiZUFTuYouRivwU7TPBFw7gSHgHuRPBSgCbAXRjI/sW6ELeV7YXNwVkXODa4PmRQkKGQrOiRUNDP0VHPjJieFnBXQxJgDuCeixKDRjZMWoklNEus+cg12fGErAAYpB59Zdx/2nsHvYPDHATbyxLBuU/+NdcvgcC3zDGCJeizOL6aNjfUKeFcSRCSldnbEtOb7ALTMaZxuAGs8N6Rm+Dc2BHkD7AM61Mx5yXCwF1AyVlijAzHjbevIGYGNsR2nHI4YmUincoQ44kIyUCfHsk3UWzYO2zi4lH2hDaON1BbZmRJ7Dp5FW1pKB8DyWrIbTqxsCaqQ+KFtGQO0P/1C3XlegPmbO5sqE88LBjOvlCHqxGfhRHGdOml6ckbAfZTFc8LzlTET0Qb8TX01j7PDQ6Dh2JhAUSVDRE5M9tiyLWcwu7M0j/dql2lxfiGtwlbOgJ73XNgLA5q8im0LyKmkyUig9dPgapCm52bEvP+Lf/fv1O4PHj6UUwbAen1tTf25vbmV5qdn0sff/KYiNXAm9Hqz6fmr7fTf/6s/TZM4KsYmlFyVKJ7Li/PMuHdCRyWfVeDcZZqfAbhf0jzHoUiCUa1/SqRJkvGbtL68kL795MM0OzmeLgZnypNCPxGJRf4TEu/iVJiZcQJj2LTYaaJTGLPM8b19SyfB6GV8A74yljWvJkigavk4xgr9Sb9rnsNul5ON3ADz6bNPP0lrODjXN5zoNOdxAEx2BMeczhKM7ccfPU5ffPGF5jaJMccmuunevQcCilnjYOT/9Cd/m371i5+ntaXF9I2PPpDz9Gj/QGAxIDBg65fPnqd7Dx+l3sysEtUqLw624fQsLc7NS2YINvLr7Zepf3me7j98lO7fe6C9y+bmVvr88y/TB48epR/+8HckGXUkHfitdHJyZCkf2uPkTGVjTEXEB2vbzOycxtcHH36YNu7c1b9DBktjt+8IjRhLu9tbaWv7TTo/P9W+CufOk48eK2GnZd/sXONDHASsrfTfixcv5XAGcIa4wBoiB1lOsD43P6t5BdMcPXvmJOOEfUlE9lAO5g9JZpnDrEm/9du/JcAbeRfmKnl8Xr58LYkZchQA6i4vItu3kiUPb9Le/q5AfhLQr6ytyAGuvVRKSsQKAI18CxFjynMwMSEQljXn9MxRiadnA0U+PHr4oZxp0Mroo0GfqDv2ONj6JK1/9ho4Fmh7opDml5Y0hom2OFRE0bhy26zfwSFD0vtu2tvZVe4ZvvPrX3+SXr16k+7dv58e3LufPv/yK4HBOLPQ+Gd/oeS/JyfeG96kNEC6R4xyz6G9g8P04tXrtIdW/8WVokUBkyOBOLJ+XSKqJBNkey27wikcB8gVOUtIzpvZ2pKX9b4de6PIWaPFjgJV7U1M0dqu+Z5zysDQJ+pK0lrjSqRr2R2083FOQMwgUrEnYghSO73upMl2gMz5OTgHkDE6O0EijUcQdYPEjQF27btzcnQ5EkWU8lrqM1nw/iDCuKxIFzmvBaz6izR200nd3qSSc9MuInxo/xas+Y7krRStqlwmp2LmC8g/O5fttGSmpYt4Dmffs3OTCWQLFY3kJMMVspGjB5zfLEJqM7ieT1vleSYj7Vl7Xz4r9YX3jllq0oex+pydcQHtuvMeU2fBDBarrSXvmckXJUDRIJLFATDOksP4Rb0elmfNIF3Gelmez+OMGGQDzR2k8IoDfXl9nDM16jLo2AZylUBdWcbmGT32gmV9wulhx+3bwH1cG5+VZ9hon7KuzeujPCX5bBRwH/drAmvDZ/nhDmtiKoGd5NDWiinqqHe1qP/fYJa3gaBteE05Jpr/ztBA6/3LupX1a6vb0HgqytrsnyBZVhEmUcMW1nzz+c26tdW/Wb+4Zmi8aibVOb9iLNx2v3Lc/EP/7ecErlNjPIHTZPNQUmeLcRBOtojg8Rm1rQ60V1mnd42fUf36/09932/8NudnaSd+k3K8z3worxlly0ob0fx32/wq50vTNpT2rnldW3mb/XZbnSq79oM//GMtq9lfnhOG5o1BIYkiaYvMCDAYn3/FQq8Zu16AIswse5NLne68EBlUqEE/DoKxidH7eYE3SH+tQ7n+rc1NBtQygO+w4CzRMrRgthvUCuTIAGPZUNV9cnhjpX2t+qKLWEqHOGTQi77Z3f5+lqbJgKbrVTPAHT7neRsGTm2bGf2WFMpa+tkb701dlnfJht4Llhd8LaS5rQSkwL4TUAr7IzQLzfrIVmAk2zscF7GYxOJaeq3LBbdtELcN/nLBBARVI1QJasvNUiSLLTZAuSubTpdq2Ss1+wsPc20kAww3wOEkwhl8LyxG1ItraqaLnVIqv2aON2r8SIKo0Jbn++XGI9pwaLwX/R9MjtKAGVCsHQoxWZuvteG2IytAsHJDI8aqNvCTqScmNUnoAANdfm/AnQg55AA89+gbh49qbGUKPuA5z7VjzgwSbUYLZ1fdzwZqxVzPrFgYyJQPMEFyKtMO9yXsl8O+dLMBAwHt+7lcsGklh2PZLOVqyKG+lAOABVYZzEDpdk6Q4NXzgnYBXBj0kaW6tGxI1vVkThGKy+GOAxP1DVtm++bDBQcnnEySARHQHcm7DPpyYBd7O7+aLYoueSS9raVBkNXBFgBUAEQCbsJgZhNHCDhscoA67kGyMutWk3AQDdEx6S7zTA6QACjUz+PNQBhJ8Hb3ttPR4bGlfADbzzIzXqHTdsB43uFw6IqZRRJPWJtoyDNOepMTaXzsRvIfSBHQbySxRGefhHs6hOvAAYhlxwzjiJBoDrZKRsbJVmxXOxTGuwahnXzP7GDLsXijw+GN/6Zhc8KUViJlNP1TmgWYWpxPG+sraWNjVf/mtHt5ZfCfwx/jH+YVh3+0aE/7jBO03uzE0XxlDOX+VgLYyK2SnW2Agthe7sUBBmALAJ8SoqNP+wFaOUkvEQ+LaXF+VqAUbYYtkJNHoLDZsey7eCb69ySOBNhPktqBwW0QlWhzZHO4J+MhnFdijZGTIDtq2JAyFwETu72epDAEROqQHY667JDLc1e2WA4sR7CFHZE2rSJgrE/LM2C1Mc4AzJC+CdmgsF8hJxUSbwLDmZtEkl0AKB+Jqcj7jO0SPKccjGdeK1uTWdb8TTvyE8A9gDfJZwVcdzpyAkhi5/RM8wcQ2sxnZF0utLYBmLx8+Vz9x7MBmbgOkC9YwzyLH1i+2Jxg5/N6dHIkWSX6RXIzaMGTNPboSG2yuLTkqBY0svd21a7o02sODAxYxhoQrHGV7SaJuU15xcRlfp4hWXAj4AGpJ8AhwCT6if7ApjH2AOmj3YLhHM+QnUKSMOciCdsb4EfsScgfgb0AVGdci+GOHb24FLvUQIvtY4D9tGHYmJAp0to57sgBolUA8yhDfB9wGimYv/zLvxxaB7lX6Px3uk5aHSxtQMJIjCtHJXr2ObSf+9rZkKRvTx/QrvzYYXllp/KE5WzoG+qm8Xl9LZaxGPFo2HcnU2/GEl2KysgO3Vg7XbdxjSMllcwa7EyxQZ/1gXlhprlY9+RPUPJG5gkOFeRbLtKnX3yWJqa66c69O+mr58/Srz/9JDGDGSck3oY1TdvfWV1LH95/mDbW1wXcUeaZuYX09MWb9M/+xb9KU/OrqTNJRE3X0hrERzEnlT9qXMlnZWLHrgXcLy4g92QWLLtSwD8lkp3g+uu0PDedHn/4KK0szqWBJMCQpbqU5NzExFSam/U8mZtl3HvPQLsDTGNeAKdxChC9RT9gS2Fuw1BWboqcQ4TvybGeQURFVPXPZcMnu95HsYZ4/0p0nNmezpNh5+r+4b7eu/vggZjSn376ma73HsE2GgCSNV7yWldX0m4/OTxMyyT2RNKmP0ibr538maSkaxt30qMPP9I69Oz58/Szn/0szU7Ppo8ePUorS2bbXw766enLr9LnTz+Vg+7+/Yfp4OBYYxo7/Or1ayUspywrK0uSJWI/8PTZV+n/o+3NfmTLsjSv5eZubm4+j9eHO8eNeczIziwVdHVVN1K16gFeaYRaNJMaqQVPIPVfwUO9oGZowQMCJJoHkJASBN2NVA3KisxSZlZkjPfGnQef58HM3M3Q71t7nbPtuPmNyBK4MtKv23DOPnuvvffa3/rWt16+eEUc3N5++12tVcwdgGCAcBj3MP2pL7G6dl3+C/MQG8ae0FZnr97e3lJG29bWumSCpqYppO7jwvpxenym2gie6Wtiz8Nyx86pYYMsnApDA4AqmOfZhNg412E9p79cwqunucZaAujMHKXP+b29s2sPHz4QyEqA5Uc/+jhJY3UcqO+c2/bWrgBUpOAItI8qAA44PGGret5de/rsqe0fHSjAzhokUP7kxGYmp/VZfCsC+4y517c50l6OLZIRAoA/3pywxcVlZSowOU+Pj1SEeXpiTP23tUPBcC8qi6GyFtA/FCFWsDtJD8oPkV3DgPdg9P7unsYGm/zzzz6zX/3qN3bz5k0FaB4/fWbrrzYkafXpp59qPwmigQLIyCSyVwy5nyuZGBuyZ89fqkjuTgLvAfYZez7DfJUMFyQGBQ/9XOuEIJd8U3ZfqsPkwXYA7J78DnYVg9QAACAASURBVD+X+BwS6SD54F45OB0qxeb2fwdspIxvzU8H8PFjIB3A0Gdes5ap/tA4NdnQ0B+X/A7++WQTgob7iZwdWH9Eujg79XZCaFHWJkFoDxYHa5/1gv94Rt+bHODBD6QNjJeTPVpJM93ldAmsegbEqOrW4E+zJ4J14xOR/ejZsJy1ewqOHh+fFoVvvdirf+ZM52DOw0hGHmntOT491VjKt86kgFx6JxXozUhVDki6vytfMskD4UNF/S4klnJChPwtnQedmc9YyuuWzr6fTSRlKB85ScYGZzKpGOismYLysbfnZ+tBZ8PsOFsAezmAWwWveB5hDkkuJ2rOVAGkQYBSgb0UJ8WSQNZ3pk12m+MGg9rZB8CmM3bh08RZNKvBlysjBNCf4xRxjxy05LU4o1f7Is7r8b3X9cHrQNP82RzELc/I/rf7IArVRNXvIt8jp1aW/XlVm/JnrLZfRMJkx4Pam2M3cUaKa1T7bFBfVkFH2WPSlL0KgLwKqMzb0t9/5V+DniFvZ5Ah/Vr9hM9Bbf0h97nqM9//eg7eX/502Z6MolrIFjs2WChPpK8H/qSny5idV/XLoDbm/RXf+136pnrN3+Xer+uzq54n/87v8pmBtpmtKflcqa6pV/2dz41Ye2NPzv+ONStfu/K2V58jztf5HKjOh77vf/j7f+Tx8NBMS0UKAawcQPYiPuEsB2CvBTMBn5LWUbg4K3ia9P0K9nQCDxzELjW5FenU+uWOvvDBtHmGJAybg2+owSJ09qCnrZWg/WDjSwz/LCVOm0ehEReRuSiC69dThycn0NnJ7pSKAR9FdNPCULaFjTpke0oNdTeC6lKeFvPEUPb+DNkSd1pgexSGEtrxSp30rAYcT8kmBMNeuuLupAQgo3uHtB59UBTQKCOSVSMKoy0CKxVNvkGbXXVzrS4O8b5rrTvTxPtZ5l7Sy4uCR68f18KJyZjm5WQrN7t8AvVt8n2gc7EluUOcDvDl59N4pLRUOZCJkRgAlLPIfZDDseZa4ajkGSLYdcLBi+9E230RcC3MkFvKr5dbURkMcJZJ2G0wyHF6g0nhTPYhab8iaeEOtReHEgtGc8vnWFkQOuoVuHPR3x8O2isAktVgkG2kMRVRW4ENBw6dYeKFq2kPYL1SeUnpRZdzfEzgF8XHAKs45OHUBzOXfgDYCokIDpAAp/Nzc7peZNv4pAFMRtLkrJB9YNw4AHBgAMrwwyJSF0eaN7Sbwx2HExjiYsJHMMEAUM8EnCiNVyxQT60GtA9JHM8IckmWYKtGYARHnnUUQJA0fNhpBFJ4pl7PJVWkdarsBgcMkeLhUANowA8HIA7LvOZtdRALxpGz7PfthAKpyHDBxgeYpdhX3YsCc2hVcEKHPnShx2xpYd6uLc5bgwKIMgTAZ2eNq3glgT+A+dOWDtY49hx8Xm5tegHMJinYdbGdTk7PdIDmN39zUHVJNA+mCMBL4JLkq5KskrK2hoYNHWRAe4AqAgcjwz2baDZsfm7aVq4tCLSnWC6ENIBxUqg5nPGsHKIBlSj8R+r6WacrHWgdkrN02BJk8iwmbJZxATRHL5bxwKYdeBoR+x2z9mwJDqaM05BNAdyTdk9whXYAmEmvd0RyQ/yGaUrQCO1jHb45ICPrQ6CsdeYHaUkloWU/poMydqh2AWKlrATWC1hqOgRKvgA7BrgHN2AH9vbyP+0PaT9hDeG7AmkFEDgzjGcgpd+DkJ4hRD8GcE9/8ZpAuAgYkz2QCsPBlNRalwohE4ChrdgGUib0Kd+NAp78HWBtgP6yW4IsB0hawFgHECqBV66FvdEmpImwXbFMuz1JxHgWEKCx17pA0x0WLOxc+g/9cwrHwlalT0L+JdjlMFTpJwINksrpwqY8Un8AcvFent0HkA4oTECBa8Q+yLWZe9IVHm0I3Of+YqenorswXpHc4Ds808HegeaH69n3BGxF8cbwMbg/shGhEx6gPZ+T/EJiorfPYD06I97lTWCDuixB/CgbBUBsclL9zW8V077wMfXxHvaaHWggd7t6Vj4HIOuFm71YbrDsVccHuQUKRqt2AWCmZzlQdDZkiqJQqVihsG1nZ+zlq5cKXBCkQlfaiwL2bG11Tesu94epv7m5qUKy7g95wNHnLEWXKTQ5qjVeoHf6HqxS2qK2pj2Q6Jl8WUC7BDKHo13dO7lHFOgute1hJCNXslgAbNpzFHg51WGVICKZSL/89V9Y67xt9956U0z+z7/4Qr+xccaBUbl1/abdWF2zhZk5u76yIpum38cnp2x968D+9B/9lzY0OmUjY2QquTxjXYVnkVfDp0Uqhzk/ZPXhnk02PaAYEkIuRci64MFmMpYmxkbs3t3bdnNtRTVCtrfWbWioa/t7BzY62pQeOhljFH2fmZ7THuiBKwJVFwL2qGMCQMzalEsVKeMlin+ndsgfGopgINl1rEXI5njmBmsiwCtzhp+NrS27dfuOIp1kilH3ZaTRsJ2DQxUCXV1elpTb4eG+dc74PoVwO8oQur52Q9cA1JZ/QaAYcCwRBtB7X1haUkFa9gfWrW+/va998r1339G6OTtNxsyibe6u26uNp3IiAPuajXF77733FdD77edfisFNZgJFW1mveRYA6udPn9nR/pH98R//sU1OTksGh4LGANHo5xOsm19YsMWFRWVYAQKKzb++ofocQyMjYrkfU7B6eEi1Her1mgJkkmNbuiZ5OwrN4x8BKk/PTNvK6jWNy1dffq15MTU1q4w/guP8zboFWB+yUTu72xo/5h7BaMaJ4I0yylIACTky5LBYM8hSWV1b1r1YIyjsrYze9rkyERbm522SGh0ERKlPMzxsK8vLnrF2fGQXqQjt4YkH9VkPri0uSntdZynr2ZOnTzUm1HxgHXi1vmkjdfZCJKeQ7UECZtIaYxNWZ+9tNqwhW9yWrSCrQ/YFcxlfg/MdeyQgvoqeDw2lotNkJLa0DqsuUtvXDdYK9o3Hj58UUnlkolC8mrH58ac/tg8/+lDjqnNhzWsoEIhTALDH/jZu03Nztr29p5oDMMRhfFNTYQu729tX1sgzAi/aeGvKCqRtyp5MWcNSmGH/Vg2LrtZJSCxktkBC8fvD5K9ZjewfBRov1Cadz3MwH38E8FsEkJ7AduazS/Ak0lciG+G2u+9CcBIw3yXf8MXIumHMyLJin8ZPQo6HOaNMNfnEF5J3xMfAXul77gdQTrv9rO9Be/7tvij7N/4y66OD3PJZROz3c7jjDz6W2INA1/ApVU/A7IygaftCBD8tOzyb6kXVRDJpcS5GaifJ60guksLqSO7oHJRqzyUZS8kdJUlaBUOTTC+ZFr5vAN4TrHDJnQgOOzaANKPLR+Hrlj+lXn748tR0kmpSQW70M7Gf/7x+mAY44Qf5ObvAOzJswX2SRIRJGIb8tAo7N86m+Zkx1ocoUB/7Y7R/EBhVyNqWGGlBoswxgDgXB54Re25+7eIUnhHvFOxIYGbOkA9/PkCzIJXytzCm7Dx+FSg5CCSrApnRT9EXrwPf4tnyM7pfLwfuI8M9OqzEOfJr+zVKAD8IGC6hknV2frMMC4m25AGbykfLoE66XuAM+XMM6ru8j/L3i39ncjnV/rpqLPK2XfV8VdypOlZhyz5Wnv3yV/kpcaR+QP2vci1vs5/Bqs/l7a8Ag1mGTQxz9TmTLIpbVQT6hKGlFgbJ9QrcLp9nOT5bnX+/y/MOGovf5fv/f322am/5nB90z3zNGvTvQbZfXUeq6+RVa0Z1ng1aEwetUbr+J//S3+ypYI60pSmC5XIV2ixHHbCXhnEUldXGFPrtSR8spGtSgUwxilR0KoHhiZUci63rswfj3kE9Fqaw4egcj+b6Ji5Akdh+0rotmcoB0g4e+khY80FI6V36cooMSgvLq9HHNR13dAcBcNzZ8O5kuNPgTPsU7yifRUzc0FJ3JyXuWw6mLu4RWKXNJdZyAkD1VvGMkUXgkz4AmXwDi4NagJvRicWilfb8shSptlB11qCFMF+0Yrxy449I9aBNKjab6McirSBbjAqNv8QHKYD7bNPJI+b9m38JCsf94/3XLfbRZsnzSHLA5VgUeNK4h8ZdCbzn4Hcx7onpwucD9A4mYoAq1Q0+Z8LruYpAU9hB6rXMWXFwLauTMHCjDufMF2+eX85jOJGZxqJmjuYg6acOnsDUFeuDM31kc0jLPQWc5GR7Kl8ZQCjb5KB9WVQ69CMVJU5BMlJdy9LJqRYGAEp9WGCngMqxhhhAXuDywk5PKPh5okMy4CLPpWwBFWIdl5SEANaJcWcJAXqyTqk4Z9m/9DUsNAA/jVEhG4Rcl4OUoY+J886PpE+aTV2fe7kjC6O4rYKssOFhy/r1XM+ThyUl17V8XTIiAhy0PVLi+dx4Sk0GuAq2PdIa6Jkjo8KhiTRlBobDmoIXRydKGT899cMF/cIhIgoHY4t+sCAA40A4v2GD8R+v+7N7P3IAI8NBbKuxUemwT0+SNt0UOA/DnnvT9+gqwwImRZ1DOoDNq/V16XXvHR6CyHuh2caY2kRAQenkypBKGUIRlC30O5N3kQK14VgOG0wwQO2GDoqATvw31hhRgdzFhVlbmKcYZ1NSOkhByI4JqCBrc3qmg/vO9q4KnHFA63AgQnonFW91bXjY00eyMWwmWMbscTDMACco3EdKPYEl3keaAA1sgEsYltg4Y6XCnumQTJCBNHPkJzjUAqkhK4Sms4D+FKzie4D7FKjlgAywjS0zLgSu2G+cQY5WOQdAZ+szHdmDOLxivyOStKlLukc6sujvw35Leq6AYYDC2KLr1VLYzfV2XXrHg96sF6S8SyeXQsKpaBxt0OE7gbnBAAx2Vuy2rG+shaeAOUj+KI0dGRmfC7AUsXVsLyRzHHDmOc/EqKdfYfgpoHtxXgDYIWfFus09QpIDG+Wxgw0euvkTU174OIqghuwK3wWcZ64Eo5taFOzBvE57CKKxd/PcrEuwvINFLsm5pO/LNfk315JUx/5+oQkNy5b3WVd4JmRRuMbS0jW9zvMoeIcGvoB2wA+/j4poo49+SqFZTxEP8J9/R1YB18FmWJ8i2+b48FjZObSH5xPY3EW+hXt6zRuXo7oo2ixWeruTGPfMYbd1xg5WIpri/Hz88cf6DsGKb775xr777jvdHxkfQHr2ENYR1mfWGcYRmzk43Nc48jwB9DMuzCueG1Cea9LP9D2AK/bywQcfqM2bW5sqxCm28vKy2sdeBVPYtbT92WKtpS9oAz+R8UE/kPXhgE9kPzmznc/HHh++Wdh0BMQlYSWgC7BmSMAh/wF001YnznkmFnsa8/z49NievXhuR61TjfPe4YF99/iRNSfGPaBFcGN2zm6tXbfGSN2ur6wKuCeoRpFPwL+Tttl/9d/+d/ZqB9ATX9z1/mv4lkniiyCehDKGqEvSs4mGF7kOP1D1SmDao4ld61kdibHREbt1Y82ur1yz/b1t29nekE42Acn6SMPm5hZtEg1xG1YwNgJwKyvLSc7Lx3J/71D2ybgRVMHOmffsdRGs47dA9BoBFuY01yfb40DPsgcbmeAuc0nsfLP1jQ378U9+qnXk1caGTc3MKOC8sbNndeqsNJuS1xvqudTY2cmx9M4Zi4X5RQXDnz597pIz3a5NjDZskaD+SF17GMGnX/3qV9oTb9+6LUCbwBzFWvk89rq2tmKnnSNrdY4UWCVwdk0FXues0zpXJtvB0YmtrV23g4NjZUMggyMA8PjE/vef/cz+6A//wJZWVrX/wtBnTwEcJkuFAAIBX2i+ANvb2ztaE96496Ydt1pqC74RbH72BGS/YOPi46An7xKYaLzv2/jYuIIYzQlqBdRsY31TbPFGwyWl2OcwUjI9IGogjcPCCWAdGTwAkYyBAOlU4NYD76cpa+BY/YXePr7KjVvX5Q9RS4a58OWXX7ps2eSU78vI4LUgXxx7n6I/3xyz7b0de7H+yka1VjQl/USW2ji+Q7tlDx89lK3ceeOO1nl8q6fPXihIQRFc5gUFZOcXlvys2utaY8Ts+IiMOAoJz2n/Z/1ibVNQBLb1aVtBTJ4xyBLh00pKSDXH2l68PmXpECykpoEHoy4UgKE+z3vvvqui2sidNcdGrd06Vs0fwFn6sWdI8czYxuaO1RtjIgxIAnCYfZri4Kc6V25ubWttpjg00jr4K7Th6PhUQQj2D35Lhqaeslfkq7sMp3tQHhg4Qzs+nV/lp6eAu6R1VDsOwo0H4PEnqCPDvehrL4bLugXo73uO9mZlGgF6pyKu1H4ZdilF5HUI+OArkWmxtrJqU1PUWfEswIPDA/lVBM2R7mJbU0FgFdVO100SZqyv8h8klwjw7plw7lM5mUBYRPKp5d+ELnzKUHBpwyHtdzqu0D+pAK1nVrH/9ZLevWdNKQtDmT3UqSJroqW+5EfEmFPaQkFcl3HEpz08QhrrSMQQzyaFoAMeEeSsngIFAeBjf5zBOWfpt7IEnGxIGyL4ICwkBRt4AP+3g9WOPfg+E8z2wAEEKOsQkiQqEj7id4tM9lRDLTTuKwVt87N17IUemHNSV/zk++MlIIl2JDA5/1z1DJ/jDfy7SgocBFDlWES1DYPeU9AknZXz+1fP5Dl20Q/2+syqgn3x2qA2Fp10BZ4S73sM2+3R/Tt/JzJQBt0z7//AdQLsDbjX0bGSXF4FG/VEA0Djsl3+/eqzXdWe/PV+bCbLDCiI5mVthaqPlffb6569ajf596rj2D8WTma66ifuOQg3ym3rygukN67CnfrHzgcox7qi7VVGfdhE4IN+HR+jop+KaEwau+Jm8XfYcXqjMJb+LITi2SoBhIH2H88bl8yYyFWbqNrW9/Xh/1fvD2p3FeP8Pnt6Xdvj+rl95HPgSpC9Uqeg2s7qdWOsX7fuDv3B3/5Xe75ou75wyGrEvx24dzBKF0yafMEm5UDv2tFeoJKDN4cQPVCAsSm1ydMCPU04f/h8kS3+naLaXsWdRN/EHEwAfDxsKZPTn1aSsPksHcnfj89HVDqRFIv2xMAWRWzSZgzDQRr9OApFllPJqHb5DM8ayCOlHgQI8aCyKn2hBRaRsgTWB7vRQX+PlOeM6xhMBT70meQMVCj9PnUTcyEFPuQ0pNcHGWh10c8NrAw8+GLsnw1poCRimEDwtMr4cpMtCsUiJ7ZCuajG4nV5TFMyyICZfVXbvK+SzEzqW52vixoC7lx5ggiOUmmLMfYRvS8yTQQseyCH+wZYpdT8pNNcjZaVC3N/5oAchZTCHNfjtfi+WClpYS6iqZWUwSIQkepKBHiRR8w5kOPEc7B1tr+DqedKr3dntpRf8voLpM1r7qaIlBjXRX+m4FHBfsiLz7q1hTPGvUjt4LAFaOKZIwD9rqXOesI642BVz1nJgE3nbT+Ywy5M+s0wUQGKYPcEoF48r4IHzn7SmGeZLWJ2J+3tkKoo9y9XB1WfsHaJ1eG6oEozH/PimwCbgOakrlMIjd/tjuux+4HXD30OBHmQAxsHyAb8i6wZl9dyhhQAlJhKs2jhTynwQM2B+bkZsbglswWA3u7Y8dGJDsiA96enFHkEIHLglUMcDjb/8VwCp2FV1ZxhFIdvPzAhN+MHr/HxpgBiUttJieZv7o/cyf7evheXvOjqIL+S2MqA8s+fvpReLVrBgA1oDXMIh/XNIUV6y+gFJ3a05Fyod5LGPxhemodiAivFowi2IP1QB6QapnAauv4NMevnZiZtdmbKZqZhJKPnzV7lDnrIQqDRTtBAev57FHk9UCFeCudOzlCYzQFNxhPm4dbmpg6KntYMo58CsB7QUFG36Ukbl6Z021m/W1sCIIPN7ow2ppYftADgkXmBiQbYgh0SgAJ0YT0HUMOefM1xZhyfI1sE+1Z2G8xKgHMkFE5PxNYiiIQteTqb65YTWEczV6z5VPzXC5P63A07pg859POTM9wjCFmAnio6eaLnwYZoL6AzoAXMZ+wNRrOKGdOnkiAYk6/gNQocEEYiBPsONrMDAw0BGQBisf76HuBOLLJOFC9kHi0szHl2R/IRaEMwv8ioQWeY70pKgbT6JGUU+wDzaXIaRmbD1tfXBeBwT64XDPJoE0CoAnvpmQCEZucA8pFfcU192hzBQl4v57mvp0hncN2nT5/qN2CywD00lTc2tG5Q6JFCnIuLCwKXABa8iOVUyn5xEIvnZ0rQphirCMjzzIwD18Ku+TdgKc/LD/YACMh36a9IeScLI9jpknw6Qu4EaYwpjTfgGOsyoAhBHu4bNsEz/fN/9s/txcsXYsD+3u/9nsA/gnYP7t8XCIksC8Eo5hPfA6ihfwnESpahS/Fsl6whGAxIw/uAUQB+Xheho34AaAcgpf8o2srr3377rZ4Z++F1bIy1hb4CyI+ix0Fi4PkjUMV3AWkZk3feeUfrIwBd7MkRTI9AN+13STJfwyIQ5BIOJxpT+iu03yn+qUBHl7oiFN329Z79E137iyETCPvoyWOB+LsH+zY3v6DnIUgH+7rWNdUKeeeNN21+ZlYa9wROKbJp9Qn7n/7Xn9mX95/YqXSykbVo2FDPJd18/6t7JhHAvXWtWfdMLWcaOtCGD1CrIcs2YnNTkzYxBvg7bRNjo3a0vyudcBj3jD/szomJaUmsrK3dZLVRMV36YOmaF0zGbrBfSZO1z5XJwr22tra1jzDvkF1CI5zF8quvvk7BlJ4CPUtLc7b+6pn2W5jM520CjS7hwX711dff2B/9K39L39nc3raJqSnV8TgjeDlUs/3dXa2rCzPTNjpS8yCG9WxpkeC3F4an0CsyOICvd6/fsGuZXBeBJ54nQCrsiH/fv3+/KNBK4G9z+6W1u+j4N+zo8ECALXNXmYVWE8CK/wB4/t3DJzY3v2SrazcFan71+ee2vLxkMwvzes7Hz56JFQ0It7Gxbu9/8L7VYcFPTesYsb+zp4yTt999T3ro9Pnuzo7mKkEj1WVgv07ZL9giawuANv4BDOfDoz3JrDFHV1bWrNn0mgO0WVKZ7BOSZmNN9GxOD9TBsu8KjGQdgoVMwWz2brIS1tbWPBvKuvbo8UPV4vxrP/mxspHILGEtevz4sQosk9kwO8kzDVlLmXm+LlA4vt4YlQzON989sNpIzebm521kyOvYkHXCHkMWqCQnKcBMMLDZtFfrG7axsSV7JNOFYMT07JwCKt12y2bI0hxrODALESNJPmqPGyboDaubOgwU8T1QLRoCOArqJEk6si23t7aVMYkNE4TBJp88faLAB3sEvgX2yXdWV9ds+dqSiA6dlksw4i+zFzMn2EPR/qeQMlI9+NwE2AHy8Rsnp8iEaEunvTbSsOb4pNZp7iV99l5PrHwyQ9Y3NgWE49/QJ/JrlNHIfs3cH7ITmOOdDhVrU9AtJFkI2LnWgurtJFIOa7aysZUZ6MQ8kXnSeY692eU1PTMVnyPOfmQ4+vkfkLyrQNriwoKIDoy7B/X2FYhhf6Kf8KdEEsHvZd9A9mliPNhpCixIvi9l9LKeAODTR9iUMthTdjPPwnyNTGKt3+k8EtI4WuML6Ruey+UQObczF5hXgO08E32NTy3/P2XjUn8AuSntv/j4KZs96m1hC3sHBxoDMlAZcwXTVHfOg2KMo84evCc9f/y17MybCHseQEgncp3z/XkcI0nnidT24myeBaCLQrpFlnOA+J51kA4kWrdE5EugSJwTc/Ay1kTeC1JanGcGHL8Lm4hkgBwfyD8/EARMhMY4L+rMm/VDDoa+DhitgmZ5G6rgGpevkg7zM/v3AbDVvriqjYGNVPtM/ZD8+JIarav+QPC+vGI/6BzAfT8AX/RNP67/WrZ++Ec5ABl3fd04xvfid1ndoaSEX2Uf1e/mdnCV3Q16vWpzESR5Xft/yHUGPff3fe+yrURgJC8S7VfJQdvy2cs1wW2lAtwrEqNv9zWl5Hf2f76A4FJgvt/+0iWKBSOu6TJr2cQMgLV4aVDbB732Q/orH/ffpc+/77M/ZF4PnKuVF6t4Y2HrmUx7tS3VeZS3Jf9s/3zut4vLtpSQ3X/tX/+7PYH2o3U5/jjxOhgo4p7kOgo2dNKZJ8UwFT914N4313whrC6cAU46YOibZXxHxWICgE6AvTYbMfsB7TlQhVxOGRBw4LqfcR9yAQUYHJPD1YCcWZ/Qev9uAnA1CRKXIUXttcElwDYK68qsC4v2zVAdn1t5IoYL40+Bhxx8L/bQGPQkc6KNjINXYmUL+EosaqXMpTS4vG+rRlcy7ROYmuSEnFXdv0H+8AmVeNORApX6VOOXniHF+C4tRvnmWhir+teLlvYtuMUaEhItpRHn1+HVAACVMpkKIpcbswPhwWbg30yaAjwqQPtU1Ck1JN4P8CNkoXJHh3YE6BAH/AACBMpX2PEBLESbPRXUHakikJRS94vroIibdU48VwDWONvhXMP84fCi4JrSLV3qhEOtgAfAKcDUTtfasHIBeVIAS9I4sjfPkHGtcZey4Z6eoZCY7MECSayGcFA8KOBzPxYZglyAhmiUenDCpwcMINhjLq/jBwgOj+60o9/uKbo8D6ALTr8OWCr85rq2ocMYWkNeKwGWkPc9B5ooMKr5lIJLHPqwB2deAvyGnqg73J4x4ddgfVBa7SmFLg9tb3fP9vd21Z+wzzxt1iVWfI6mDKWUlRQSV/56FMxtKK0+Z4XQvxyeGMPxJutv1NAgs4cCghcC7jmoc08ihtKrFWjpTCHaQLE9NHwvej0v6qZCtJ7xA1gz3mykYmew0x0wU2bVKGyengBoXofpBbubwy4HWMaQ1/b3D8TyayHdk1hopP9zHyxGtgiwlJhPKnSqAIZrwquYYxQy7qUiamIaue0IZCAoUaNIMQe8cR0GlxbnbGlxwWZnJtU3Kl4qFhbSHICsZELA8PZxkq7sLjq5p3Yx1LXR5qhNTpOyPSzmOyC8FxOFoTknxrDY7mNN16GX3ruDSfQHADqSAfwbRzBqkCAnBGgNU4zvIc2xOD+nzAmyBDh4AlyQk/Cu4gAAIABJREFU/s21CdBITkRzyEF7ggMCHUgvPzowah8oK0LgvbPhxUyERZ1qA3h6fMoYAeQ99wBSBOZiDsY6xu/Qdg/GdqQQB6itgBnFJDVOIzrEc/h0OSuXXSFrhb44POCZkBaA/Tpe6NSrDgSSKejfpqwml+hyO/Z+LYNOAe5HDQFJboyNKWgHgMuhd293V2MlUHhpSeAtgDIBJiQjAAziAB/ZTmedM81ZrgvwHpIy+BAAIRRkJBACCMZ1yQiiLWQajjXJrvEi47FX8Px8lp+Q7ApWOrrHAJWA9IwXn+M63N+lAJwdCbgpJuL+ocCh0MAHAKDdgNh8P4JRIXfD+PD8zCFY448ePdRzoa+N3Qp4I/OGfTQFOwgOOEB3onmi7J862u9e/BhQDKDoogsAoyOjTU1Oq634fWKsDw3Zo4cP7Ze//KWejT7+63/9XxZwBkOeftBerOCs13FgfRazneBgCnqSOeTjCwsWybNTXQsQDYCVYCzPQHsZcz5Lv8Pi5nMECelLNPOxYd6j4DTrGp9hXxD4QkHi42M9K6/xG4AWqR6CPR999JHWc2wqbD/fW/k+7XbJojJwEgGfkGFinDzbAnkut2XWTsZtZJRgowfnDo4O7OjszJ6vv7Kvv/1WQS4+v0W9hq1NBR3WlldsE+31gyO7d+eOrV5bFmO5d05dhXkbm1yw//l/+z/st98+snOrWefCa6KovgqZFKp/hPwH+t01G+5eWHOkJiDN/SSKOeObst50BXLPk0k0NW6LC9PWhUG9s21jo+ztHc0JACzkd9Dwv3fvLcnkwIoH2CRYhqQdoBv33t7dU9ZV7P0AvPQXY0hfEmzBfnmf1/iPfR+pnG63bc0GIP+G+Amsd2Qm7R8c2db2lr31zjtiI8NCRobtuHVm9clpG5kYt82NDdvb3bblxUX0d7RusU59+P77kmshwC0ZqsNDZYa8c/cNa1LXYAwpHrJr9hT0Yl4CLhJsgoVNTRQKnn7++W8dfDzet+PTw1Qzp243rl+XFjVydQI5E7MXl4GxGW00bWpyxshMwO968vihTc5M20nr1J68eC6ZJGyV+XT3jbu2MDsnvfCl+XlbnJlThhvPjI0B1v7yl79QkAc7/+jjj/Sc3JdALwEo5syLFy8FODPWTj640Fpz8+YtSR3hsyxdu6YsLYHCKgxLAIrAPXbS1T540urY1vaOAje7O3uam4w9tULwlbT31cxOz45td3/HPvr4Q7t9+6b6lPsyjtQR2N7YtOlxar3Map9knuDnQQNBpuSs07b7jx6q9kNzfNwO9w+Mqg1vvfGGra2u2vhEU3vgq1cvXfqKM+Y5hcPHbHpqVuteWnK8ngkkj1QLiWCtwPMLCimzBniR5ADuJTdzdqZgHz/YCMByrO38zfvyLUeoMzOp9RLbh23Pj+ZWIkhQrHesUVeWZOsMAPdUvhd+Nn4CAWkwOtVCoPaGAHn6smuT09QZGLYHDx7a3sGR3bpzz95551354dTlIbDAWqVMLnw8+fDIOA6J8c0+xudgn3O90wTcAyTTrwo0nOCzRKFa9+GZJwSlqVEUsjVRz4kMCWxMwU+t316HZkQ+vMugsc7wvlj9iUHOnuEB1BHty/jC+KsEGJjXM7PTIkNgB8pQTNmsZHiKIEE9jXHqUkX254SIGUGqckmwngP4KZvU2cO+t6omRcru1xkp9KHTOVJSugGAJ7JIZJ9Jc191fYKzzFPVbKSBdI9LhwbxTSCNntmzayHRMC4C+CVJ6Zr4MPTZ36LGElJLBFqCyufAvreZPUFZW5I+dAxD9Sg4Q9RqnsEhzaSUQaDzYjoXJ8WDwBwKBQSdXdzu87OPSIip1pgyMmtJiz/1E2uTMrQy6UHJvznrMDuiVw7scV7PPpafdy9hE9nZOPCg/Hf++Rz0CtA3zpc/5DvRp/nv/DpxjfAdq8DyIPD6dSDg9wUbCp9D5JQ+SLTADK4CPeP1KFIa/VD2Vwnk5s+hYqi8JTGLHE5P4F8aj0Eg4uV7lFhMPk6D2uzqFX3wfRHoqfZh9fs5iHlVf/8wMNbn8+vamj93fO4qcDXeH/Sdqp33/Z2wwCCTFvXIYu4k/DL1bpFRVO3//vuW4Lq+l8ypH3oqwfvAOV3eK6mF5B/Ogbj4d/rdZ9e6V7q3s3IzDK//foMkgF7bT3/FN79vPH6YrVy++aA5kdtm1R5iba7ilFW7GtSeH2Lzl67zb/57/0FPqYeJzSemTgKM42BUspC8kKNSyCtgff6g0bi+A5I2US/aWgINDhb6JI/irtiGs/Jiw3OAMzHm3VwCtyuB+3itoNAnyY6ISqWqrLGc9Gnjl3FvnwepIKwWwcwh0AzpX3NLoDZloYhZqnQoj/QH4B9AZ2wYAbJow05MXf8dkeGU5pZS4aqGMdhgHQz2Hkr9lXQTQz+xuiHlm1lhHJVInmv3pHdTANCDNKWu+qDrRCAigjXeqhhbFhFPbQxgPJ8Mfc/LvVIDHCx1wFPPEtosZXC3cHAiou/a6n5rdwrdsmIoq8B4yJ3kTogCAQmkDiAqZwxEewP0CdC/ryZESkuV46bslDKAFeC3JKNStfm4Fu0A+APUBPSDsYLDC+g40aRgFXIarueOc85vDqZilJLu2T63VufCzjowY7smlUZYJymQpRTNVG+gBOwdRJbTL9keHyd9NTmQOTvRv++sEQBGetpTST3o49dI9h12DtMRxmdjVP/5M8K2dsDSgRgc21TAJ93DAxg1q6eaA2ieAgz4uJWFSMvNz3UFg4nDoZJDkWtouzRPBHdoL6AsgC0AAGAln+cnam1gPgH2APjkQTnP1qB4rMsOeV954EhFiGKThZ3aoCAgRU6b1hTw48/AWlxK4YSVepFfDg46NHAw5pA5NWXNCVhbw3Z4cqLn4qBIYKw5SmrzmA6YgCewBwHSnFWF9nvSPk+FvLgT48dhGcYbh3kOMcHa4wwU6eQU8QTMjfkYQSUOfhzI+I/isvQBRfbQg6VPAfqkxZrWVQH6BNbQPIWBlgoVT09P2sL8rM3PzTogTlAj6ZoykD6GJ7a3e6DDNaA9B2aevzY0Ys3JMet0W9SlVYCIecEP7QL0JY1bhdZ0/qN+QcdOdVD2/wote+oYwFzXPUnrbiXGtzPpyQKhsC9tBIhnhlBk+PCAA3/PFmGaLi5orgrkI+NklMwCAkfnApO+e/BAQCP77ltvvmUrK6tJUsUDWMp2S+uviqMNj4htB3DktV/KwuX5Bo/thX3mwUVex4YAhwDN6GOACdYMbAzgjUwA1icFq1R3wkExxl+F67C5JKPFmMPwZosFgIr5oEBAWjODKce9uU7YjbOaU/ZD1wuNcmgEtGZ+xv0ACIJRPTk+4YB1konCfuhHgHuuzb0AkmPNYj4+f/5Czwt4EKANciD80MahGgfaMnWZ+2rOJyY7bYp1j2wAAMDQn+d15g3X5pn92UbEtudvZSW0LzRXeY+1gaAYgRnaquBNKoJMgIJrcy3YrKyB2BmMV0BxwEauSWYjWSqsg4wTY8R9uB7gHmtvu9Oy4SR5CBBGf07Pzmq/EPGixVwko9ILwnpQEfDlUEEJAjbYK6A9cyVqBDAHAD68sCGZLKWkmgdramo/DOP7D77VfJL0VgO5FCR2mA8T+pzXN3CdeMYOMA0Akr8Br+gvAEzGn6Ak/iOf4TshU+cFPmG9N2VL9CXjxzgri2qczBWYlK6jzI8ksI6QEjFdW/2mIsvBaHcJidj3/f0UrE0ZNFMzEwJKjk+OBHw1mqO2sb2hffb+w8f25NlTe/Odt1Xz4PGTJ/b8xQvb3toSyxigfn9nx4atZtdXV+1gZ8+mm5P20Yef2PTCiv3X//3/aA+fb1p9bNy6SGMp49V9A0AwWPi83qOg90XHxuvDWtsi9d4z0FJw9LxljfqwzU2N21tv3LZet2Nb66/s4rwlKbLFxWsKeMOcB3j68IOPUhCKII3LN83NzwrQRCqO+iEeVIM9TQB0XrZKINMDX+iSd1Rfgv5/+vSJ9r2Z6aadHB8a0k68j/2onkttWOAkGR1kR3VS/SrWlcPTE7t2+451as5YPz05tNmpKdt69dIaKeBy+9Ytqw/XbWvT5/cHH3zowYCtLeu2PasDm2DsWYf5m3UV6Zf5hUXX8W+37bPP/lysbbK0AJoJFNy+c1OSLqepKPtF51wAOnUHHj9+ardu37XllVXb2ztUZs2dOzft/jdfay169uqlJH8myBibmVVgAlDu5vWbqucyMjRkq9euGQ7Z8xfPRQogEP3V119qbXn77Xfs93//99U+FYQniEGNhosLyROFnS8sLgp0QwrnzTffEkOcwBfzjHlOFgFjgv0BkpNBEUEsZFsePX6iwANrOoF61i6X/zmzjc0N293fFfrTap/a3bu37c6dWwqG40/AiG6fdVSvYJIg9STZcRTt9Qww/ISt3V1lvyGV07o41zp4tLcv2797+7bduon+/75trK/bzs6WZ0QkaTXAbwI9BBzJjHKf80JyST3q2qD5jgRZ12uKsK4wD5jljKlOHOnMoHHudIp1ZmpySj5MEHCY66yjrBV8Jwg6rJu0CTtnfQ4AW0lNtXSu1V7ZKpjWrFMKHI/WXUbpjLWLIE9DwPgXX3xhX3z5jc3OLdpPfvJTe/PePfczkw991kZ6jgC6b0qqgTBkAu0DHFYdIQBeij0fn4rhz5q/tb2rcUQXXxlPZNEh8SJCB4E/shad/MOcYD1Hi565uIgUERJf+/sqWExmJXbGfQlOjI56XROAfEm9EYggKKAMghHhAmQnsKfgU+D3i+Ev2UuX3ZR01QTBrkmx8Anaq00jw/KnpuU/TtjcHPWrkNsZkq8v3XcBTx401plTtac8oKtAciqyzn4jULYg1nl2rjKXEkOd91XXIcnkYFeS7Iyye+kMLcxC57+APz3zmqykIK4BtCvz8NwzfRlzyDUKvqj2nLPwYejTpyLRcSbAdi/I/nPNffZc2qzztQrZen0oAnCe5snRrUTqPPjg5EM/W2jhdzwlEbICX+E392LPx/8I2Vq+NQKYL+KRFwlX8D8FFcpztoQZiz4NAqTfLx2xK8S1OC/GWTbHQfLzfnwuXst/XwV2VUGyQRhE9R7534HFxGvVoEP8HdetYif5/QfhKgMxGk80Lmxu0PNWX4vr5F2b90nxeiKvlefeVC8h5JP6ONolkEVWSrVfymv0t2Yw7lR+Jt5PMG4fknRV/1XH8arx+D6bKN9Pz5M9V9WGrrpnbodX2d2gMbu6X4icOO6V21Guv9+PlfcHx6IN1evr71gGYtqn3z52JU4TmKAO/DKW+H153KrPJtUGv5jeqsCfpUUl3LEfzFdv6ntlbOD1NRp+t/nQb7dXfXfQOF56zkoQq7DjLKiRv1bOyURZTp+rfiYft9z+r2rT69awPvv/e3//H/Sk9a1NMIHdFVZ8zqjNDT7+3b+ARfGNTConbUQq9Ka06WAJRiHXpDPuVBa1zx0WKJYYDdHuAPJzrfqMRR/M+4HAfVncJR6ykNjpX1qScTrCW3aupzPFBibOQdr81WsCoBMYnIqbOoDpLABt0BkzPa6lrAKxBPJ7lcByLCJ5P/cHHPqGMk2Qar+XMizl4uFsu3jGvph6Cs+FXEp1wfA+cUZoLO4OynLo9+t6ez17IGe9u8Phzoj+S5kNpbGWsjIO+peM+Hw5C2ZFPH25IJYLi5jWCZAsJln6QvR3OBM5cB//DgcjgKccpM6ZrQFSxfdKtmu5UIeD4CAAz5QW1RRUyccXkw9tx8iCcQ1hNKtHpQePg62CnwJaTCn2AuoDuE8ahV6oGOZSV4A9jGkkTRiHWtrUnK3h4yamvQoxj7jWOMWjRlNdh1gjsgUu5Bz84ONzF5vmQICDKgkPMfq99kOw+SVvI7B9RI40epkAxWOjnvmjFF5J6bgkSrfnLGhWf56bgxXfa9If+rxLfZUZEl7EUPflrqnIFGOotGmkGWATpkKrwablXn6YAaz2IrQCrXvmMgJj6HuOF6zSYN9yUBbLVuuXB4QCtAyHmmtzf8bJD2J14+DogC/ghQMtzAk/uDYEkAIqcRhlWtJODgNiyJKVMDUltt9513RAgHXFOAPsut4zAK3LrjC26tsGcgrovB/Y7t6eDrtxQBULSW0jiILUD30BuO+1RWAwiMXEYa9z5nZDUcYkewGDD/Y5bCrS4Hvdc5dZOT22E4G+Leng8h7BGZ5b46iMCg4SNWcGo1dNQb5JP8QFQ1qBizY6wwe2d3BoRwfHzrY/ghVKAMY1ZAGepwBf2gBzkdVhktoBzAOI4VDttpaKjWuP8sM/+rxKgQeQZY3qDanGANrO+3t7AgQYN0DU2RnkJVz2icALjs7x8aEdHABsmS1fWxAbFGkR2I5eGNjs+OBA4LyA+4cPxaSjcCHAPaxB7AkWO4UclXWWHCiAcexDDLAuslepUHvK2qo6JKEF7oFWX1+5NnMAOQl2VYrOYbMBohLYkJRKCtixX0ueQEF2l9YIxrPWP+QzYIJ2YUg6i5q5EfIjCgambBnGNgB57Jk5yPuAYYBjXggTiSqAKiQCugITVMBXANyRFwHGnutuy4zl0cmh1hq01Xlmxpln5b5InPBsPLdnmpClhBTOeGKFA+pd2FjTWdPOWvfAHlktXsS5qXvSJsaVrBTmsuvw+57HYZh+AfDgvrDKndGPHA2ZF9O6tkuwuVSF7xc1FbEEMAcQ41kBU7gm4AeTcHd3R9fC5riOCiymlP8o/kqbACZZ82BfkhXj7OwRgQXILgBU0l7aQaFLuHjYmA7sBBRGPSCuQAWH/GEYpLt6LtaH7e0t9ePE+KRNT8Jgdbvy/ZEAoUsUEThhLGAPYwdzc17ngGBGFCnmb67N2AAO8XP9+nV9l2eNQJFqB4wSOCBgidQObXEf0jM7fE7QbwRn+I978AysHVoLAW0EEBGM9GK72D/fjyAPr/PDdTRGI3VlfmD/jC1bJoxY9ir8vdrIkHUu2tY+b9vx0b7A2q2dLTtpn9vjZy8Enh6fntit27dsbmFBkizIPC3OzdsyWSRTM6opsr+za9sbW/bh2x/Ym/fespHGtP3pf/GP7bjds5HmpAAx10z2guFaKwkOa48zq12c21SDeiQeGPJAMcezngIK1u2ooGdj2OzunZsqcntytG/n7TO51y53QaYDsiJnysIIljbPjb3Rd7z38PEjOzw5NootR0YK4439YpOw72kDQR7GR8FQyZLVJPlCYH7j1SvZDCAv80dArOZWSxlT572u9O157fGL5zZ//YYt376jtfLk6NAawzXb2ly3ccYoyR5SpRv9eDKB3nr7bcluDRGEYczGvb4Aeuyx3mBTjDvzgLYSZMCuyYwAuCT48uvf/Nref+8d+9HHH2n9Q9qIeicr15bV/l//5i9t7foN++jjH4kBD7C4tLRgw7Wube/s2BfffG0b21t2994bdufePc9YOT2za4tLdnJ0Ysf7BzZaG7bV5RVbf/XStne3C/k9np25gPyNZ2yNSb4FMgHgJhkFyF+xnrHfXb9xQ+sV8wA7RoKMgAIBCn7mFxft62++lR9AgIFxJZCMDAvFUmdnCI7NKLAHsMf4c6+zdsv29jxbaXN7w6amJ+zmzRvKiCPzZ3trU0V5kSpaJFtG60hXfb60tGy/+vWv7OXmhi0uL9vm7o59+c3Xko1q1hvSuX/r7ht2bXnJvv7mK3v25Knt7e3Il7tx47pqg0SdHcBu6i9goy4ndi7Q1mU9qAnDOHp9EAUqUpYU7zNWIfsWZBv2ddYiz6g517rCfuw+M9rykdVaL0BV7B9iAe+xzsZckwb7iBcy59xEDQuCp+wVvMYeoqLqKZuTINn6+qb96ld/aXs7+7a4dM0+/fRTe+vtt1JxaYgXZBRCvCEYWxNAzn7iAVoPpJNZwbreUj2Zui2vrNnitUU7IuNiH9nAPbH0FXQUeOzZGtK8Z80nK0akBc+I8yxdgh+TIqwdHZNh6gVdyeDAZ0aTXzKMZy7dOEqmnArEn3v9neFh1/KvucSbZwr5OVfn4STfw5iogDZ+u4KSDrrjkwHmTyM9yDNPTohZj13hQ/FaFM5lb2QcRDZMNcGUGXPe8YywBF6TPavzkfrSz+Vqy7BnBSnrCgA8ZTMpE1lkpoSHpIxcr93kGTfyDVXjyoscE5TReVgZ1UhH4pdB4jizM7K0JKUD/gHr3rO2Yd179rMH0ludlrVP0dT3gr6S42k56N+9MBvmPJZkEjEQ2qnrJswjglSSF9Z/zAJEhrFL3y8VDBLjHmY/Gbd+Jid4GpgLviZrttdCch9f9Y8KySVnURbKBQHO6RwZLFw/B+UAV5y3fwiYlZ+JBwFyVRyqCopVcYvAUuJag4C5Eke4DE/m5Ky4V96GwEIGtbUK0mE/gQFU23MV+Fg+T4m75LiJD1Q/6OttcrnloEuWn7j8jH7vIH+WLSmB33I8+5CnAcEabhj3GjTe+XPnZ5Pqdat9l2M+1b4qPls8ZHrqihLCoLGP8fuhY1u1r0H2xjUJbAdxL7cvv4+PQagvVG30Krvvez0F6xIcmTDLBOqHIkkhYR1SPalf8nGrZEhcZYdF/1fkMi5hiAVhuhjpS5fM4gEpu+f77jr4/av6/qqrXWVT1c/n181tJuw1cMDcJqvf+T5bK+fw5dbm7czXN9nMv/Fv/btaafvAw4qYfm5Q+UIc0VcHcxx0ikiSDnMZSzmYEl7Uxf/TtXy3KUBxXyCzytsC7krGvTPzE2Cf2PoBwhf69Sn641B6OT38OfT/JVwfUWp/uf+niGiFTI0D7OV/6eP6nH85QGWBoEUt1QBFU0HUAvwso2JlpCpilenaenbA3iii6k/1OpmZvufMnskDDn5d/51CNdn4F8YYEzluNGCdD0mVAuxO1wvDrrI86RB3bFyjOQe7w8ZkG0n3tMpoL4xXT5BF+ROrJlLJ9LkiApbp/UXUMAOhc6A+2hBzoc9OkxMiBzTqHiRgWUGKVMfB+y8PaiS2d5K/cHkaZ28UklTD6ZoqyOka8AK6YF+LRe5gbuFwpmBPMDNcE7Il5xzn19kmHiQLbXsAeynFRAGlVGPA561nmSBvAmgPIAY4J/BcjPvEZk/FmXlGFW06PRVDxBnZXnAyGKcCWUglVc0LQHsHeLxYXkjMoLsOa7Mh9h0HSZeG8vnirBEH/aXBLXa+g4aAvwC+Y6MwfNO8TIV/nLXkEj30BYcdMZBgdXLo4BCVgm/OkHfwFsc9DoVqq3Thx21iasamp2HPot/sOtiAYIAMUZwyCmvVhh0gh7XuBT2dWeMalz73lDoM8D5BUdhxjTnsa0AWfC8BIs1xHVJmZ10jHEdaMhUC7cd0uEKKiKAMzCscfEB7GFhifiVwk6APID/gHN+TZIsKOO4JpAAQBDTjPxjsKrAriZDIeED7OYJxSd6p27P6qBc05/mQGRCISSq5gGkvksaYw7oXw15Aq8v2kC0iiadU5EyH4dG6DjtHx0cC+7lYBJSZLzARKSTGbw6mRycnAoWUEXDu44atIBkEC3RmdspQAmqLuUah1xHJE0hXHtYlAbAUDJOtJbkqnoNx8PoX6C9T4K5lB/vHkhIgawCgfnn5mi0tJRCUYEzvwprjBKHGrNc7lzTP8LBvVPTT1PSUADAAJVi3gM/MMfocO1IhOkDIYQ9aAeIDusBqE/hOoHM49sWQu/KDd+74xuHI1/iYB74e8Tn6CYBHcwBgeGxMwS9s1WWBzgtGFexC5hq2xPwIaQHmhtK806GOFU9asNhwYjJz71yuJtbWCCQgbQRrFGYsxZqx9aODQ7UN9qUXuiSo48w82g0LHPkCwDpY6QGMI+HRGyI4Cavc2fwhk+PgooNXKtzKQVgZNIDTLRXQhMnLmM3NzwiM4j3Yq+giO9DlUj2AfrQLfXuenyAY12dOAvYoyNVFM/pA6w3gGMEn+g5teQA21n8O5axFrBG0le+etQjIsS8gQ5gA96Ga+gOkAGYo8/rWrVu6DmtQ+6ytrcYzuLwmAqxogQ48xXBNgcbhOsGIc9vZB4B3jWfGUIzUi676mDZKBow9JGnswi6m7sj29q7mKu8f7O9rXKYmqM9BcK8mORvag8wF3wUU9TXr1L788gtJG61ddzkVL/7bLFj6rJ/YAdfguQhMxNoVewl25+DXmZigUZw2wDXGlj6jL+l7QHnaJc31yUlbu3G9yOQIIC/agk1wX67le5hLcXEtxulf/NmfSTqEopSwZfn+LpIry0sG4x7gnlofh8cH9uLlU8mHNSan7AGM+ydPVZyUACv2ug7jOAH3t67fsPFGU7J2QxfUozF75+5bNtGcslZ32P70P//HdjE8ZnWyQhIQQ5IUawnyR2isd+QTmgp1zow3VWODdvMcXiwSezy37nnbRkeGrHV0INmx1eVrcEX1etQZAcS+efN2IlwQKCJgcS6Aj73IZY7OVKSb+9MmZcNMTEh+g/1NNqi9aUIgeUggcW3Wy/NOS/VUtjc3tfextpIlRZAQwB/wFKAQeQ5AwKcvntuTFy+sMTNrt955x9n8EH/OTqV3f946s+Wla9on0FWfn1+07nm3WDtXF+btjMyw4xOxpZ8+e2p/+ZvfaN8jaM76DTjFmLI2YwfYY/uia/WxSXv2/Jm9+85bdvvWTXv88DtjxSMT7O0335Ts2meffWaNRtM++fRTzUEkaA4P98jhsf3DQwU50MO++9Zbdm15RWs9+xfyaUhiHO0fSDJpbnrG2i3qU3g2DsF45MhYc/DLmLPY5RdffGnrmxvqK9Yt+j+CXGSpRECPdYq9hGf0gp49BexoC0GtYJRLym6UQsF78nOmp2ZEGJicQhLJwXvYwgQB2Zc/++znAvFXVpcVoKDdbHGskdgE8wbfjQDFq5cv7O7deyoKurG5aU9fvLAXr16pUPObb7+t4FVjuG5379yxhcV5Xffs+NgePf5OwTKK7N65c1vBs5mpGQ+4jtBeL6KDR4I2AAAgAElEQVSN7I/XW0h+3RFZL26PzNOoy+L7+bmCWshWhS/LmBMI4O/YF4N0s09tmpT9hR9QyINJmsV9Xer/AJ5qXS7WcgfbGQt8Xvwt7II1HNBYZwMVYIeYQPYJQbtDZUJgTwRqqIHAok77WcfPTk/0XQocY8M8D9fzs4kDwYDztIV96s037ymox1qptfDgsMiCU/Cf+gEUeh6f0PlAbUs1Y9Cn39nelu1Qh4C5j9/Bc7BnOnB/qMwYJJ3WN7flh7HmIAuDnVGTok3ArkWGmtdgYZ9QMAApGGqJSOYmHcYBFlMGbbzGeYR1TqQKZYdRp4kAXFPjCEPfSU34k01lT6rQ8URTc6s+OmxN/N1G3U+kqknVcmlDyRF63S3aTX/6nuDM/TK73Ot7OR7h53RhGJCf6Hehr07s0HlRj+P1Iwh8ETQXsI5fKawjCtLWRZxiXkaxYZ6fPpFEJ1k3+LkQB5QB2hLhCpmu0Nsn8wswH5+RM5YIcQQQ5MM6MfJcgQUnSAmHqLG3pXMz9RHIHkg4Cuc25hnMfh4Wn5qAnu87Q9arDSkDB/v1wFbHz3KcmRKRR9iH0lej9p1LmBaZEX24ST9L9TKgmbOFBzN0c0CsCrgPAv1/CJCfM+z9/Bhs4ZTdccUz5JhYBUFKWEsVPKGf/ExVxRyq368C9vF+P5E0Xu0XxEkXL8mhA0iq+f0CTC6xpQQsiwyQbCfDinKcowosxlm3Ct5fCmJk9f2q/R1nmEF9Wn3tMhibgPHLsYy+fo/+z9t/FXh/ua8ut6zfzkKyGWLCVTbU384ySDI4sHLZjssxShzhrFEJIyvkwIOwG9fuv0e1qwZ03aAHLrNtsneLK1eBysDGBk6UvqYXfwyKC8W4fZ9t5P31OsD+qvcGAe+DAk1XzeVB39c+mT1Udf2qtmWQbQ79nb/7b/de90DauIoNLOnBRXERMTGTploUu0wpYw4auiakOxgluBmAvwP2voH6JgkT29Ph1CaBd0NJg7rrceMAsFMB3JCAKTTy02bUB86n0S1sKIqXXrKIwZMlOjZfSLzPsvhlEO99Cy+V84pinqUkDN/1zcVbGf++1OZ0+T6WfeEklIMfC26Rx1JRton2KwDv628C/0s2vtjp+aKcTbi+bkrMTy41KArNlQP8L6H1VOU+adubuQ65j716tQAT+qJZsbFFxLBwCpLWX+qfYIx7BkEJ4mqECk2uvJBwvwZbvvEOmlDl4lButL5wZMV580UrG3NedkaIB6S8530jpFAX9u7AfMikuP4g/0W0vBg0aQs7QyScydDjdsDe2e2lvFOaR/LYPIMFxzLsIZlBERGOgwtOXM5gF8gTRfuClaSiTMEkCX381NJU9Cl0RvWwivzH+JQBLtet9wAFz+RgbYxhGCsghBcQdFkdNNuHFWjwYrahy+/AP/dizjhwHswQD7gBCIQ2tjNfXdojHHcv4uUADofEsSYMSwqINuXQAnADSJD2zm8OPgEG4Si7FAp64XU57P7s3BcWPVraTdeZBbSm4BwF1vQ8DoTAKOQwEbUHPNiRgaCjo34AasD8anih0lQcFg3oPYGep3Kqpbud9ODFtiFVF21gMUudYQ5rj4O7FyT1QqOMBanpARh4wC8FVOHoqvCoBzpgIko+BjmQTssohgtoL01TgPFRai+Qijsktj3APkGaxQXXmA8QjoMQjCPAefqU9gBAiEl/cuqa3Bw4FIxhL/Af1T5JadFi26nw74wK29aMw41rxwOgAtrPzsyqXQEO+ri3xYSM4IMyXIKRJo13AEtvC2MxMz1pM3PO/Oq0Wra/ty35G1jFqlOgYr8cqsiQOFY/AWhJr742Ygf7Bwpw83z0d+koenYINgLQD2DCARsgAoDJnx191DTfYHYpCOhB8NhHA1SnfxjrWKfFgE2SJPyb9oyPNbz2BFr0SYaJvmceSZ5EQS5LQQSCEr5neIDN1y/WWB0alaniDEbawhyAcSeGcM3TynkIvgebE2mLYMyz/tGX9EnI0kTGDQdkbAKWKf22tLhoyGMEC57nGBmF5eYZLTwb96DP3dZ9bvn6S+o+/YBU0LaKQWL/U1MTksUAmOMnslAiaMFrsFgB69997109H2AKIIJ8nHRgZsy5ngIx9boABkAUAAzY2tZzgJN+5X3WMn6GR2oC0HkPLewYQxiojAMSIrSfZ4LNOTs941IvXYoSltIQ9Ak2BQDaaBKsa0guBz8N0JV+wRdj/SQd/uToWGAIzEXmPyx0NIWxbYA7gdgpG4PPE2wgyDKM1Mcwa9GQtL3pc8A3fkJ6hj2e/tD4IP9FQdEkqwPAFZlOfAcwkmv4vuqBIdrKOKiuRyoIDvjJuhagCtejL/lN3wG+soYAHrImKfhE39WGBNyEbdBu2hCZIFwvQDnGL+oroN3dGGtKL5xrMxc3d7bhL6qg9PHpse0d7ur35tYrm52fs/HpOXv2cl1tEJsq+QDUDqDfYWzfvnnLVpfQRD8X8xipkYn6mE1PzlpzesH+m//hn9jjl1s2NDomrWkPZHpgVMXAyT66cM3k+pDZ0sy0gHv3JQHu/fPsmxfnbav1OnZ2vG/oS79x55bVuhd2dLCvrCjJ1ow1VA8Ae2SuMTeYrpIGSSAPGSGAejV06U8IJMFAbiowoTVbhUxNNvrq5ctS2kpZCjB8AZLw/vy6FG8kOIKMx8tX67ZDVkmvJ915CiA/ef7MhpAjW1iwxsy0wC7WKwB7QF6k4FjTx+qjtv5qXXs+Mmkff/IjzYmjnU1JBOFj8EMGBAAp4DVjDegNGMochrEO0An7vGvDtri8piAwEnbo6hMwWJiZUSYVgUPWi7/45V9oPnzw4YcaIwI47TaA6Z49ff7MjqkZ072wj3/0qeTs/vyzX2gvY639+MOPbLg3ZM+ePLPD/X3b2nhlq6tLWi8UAOz1BF5PTs+qj2Fo0zbYuApukUnZbqcgmQPSmttpDsFWx1axY7Gh6/gjnsUS9U6wFTLHsFDqwvS6sIcvpHNPwJjMA2UO1+u2s79nX/72czvY37Obt26q3sF0c8LWllflx7AfU5iZDBPAbAIyFCR2wta5PXnyzH7+2c+1tr39zjv24Qfva28AYEVuCsAS+2CNxSfhPQKkt2/dVn/Rb9RfUCajiANkoThwz/rAusV8Y0zJcAtwkT7CvjzzKOQUYaB3bG5uwdfeBECqgLwKxR6KKEGmA3OJQDLANf5SrB933rgne+Q//C1JlilL6FDnK0m21dyvxfZVoD0VBSZDkwlNQGykVreTo1O7/+C+PfzugV2jBsbqisaENRl/bW93R9IyrBtID0G6wJ9k3pH5RBYIazXPDHufAque1e6gMQFkAHiKaeMvzs3OS76L9/BhCYZHHwBMw9RnHk9MTuk/7IhnhD3e7jg5AvsTsAz7//TUNjY2FZjBVtrdc3v56qXt7lEAu61MTaSisAnGsNFk/U6SlonUIkm3Eda5KJ7rZB18fJ11UkFc18tPhCKRQUaSHz2hjEoyNDhPcE4gk3dyclzvyw+pjwjon56ZkpwtPrefmZJEDr4YPiXBQZGR/DzF3qmzRJKHdUIan+no+djbVKNHbHiXAiJTxQk0MOkhjnDO8EzJOAwpWw+JYmWN+RovX5Zga88JbEFSxLdn3tLvnEOYy2ylEHfEym9Rx4aixy07PT7V2qO6LipETNv53qn8c9YqpL6caODa+i4xinwmmQf0gRMmWbAJBBGUZE1Shgc1ETgj6azlRX65Fs/tsIiTXkRaSnsR88wDCCWRLQfYw3cVGlAQG/uB8/y9KtiVYxFBGAwsIXyK7Ihe/PMqsDhA/Op3o52DwN0qdpC3t//eGHQpO5vfI/qk/Hx/vb/+Pkh9lTLmg3F/GSwMOeasFWJ29ONdan8BaeXg7mWANzCs5LClCwdhMf2ZvvY6ALgKeA7q70FBl/jc1dil1+IoNRiyHu0LPlRGJvVJdXzz+3xfoKZ/7LwGjZ/PMnwqYZ7+2QhkRf8z5iUgH9fr74fLY+dzovh039BoLl6iMcdnC4axf6cyUa76u9r3g8bpEqIa5NlLkzHDUgdM1Hiuq2zhdXN70HvFk18VFaj2QYaHVudX3qZBAH4+p6vzO/owfsc6Vm1z9XND/87f/we9PuAyQPoMrI9J6jIf8R9FZlUKRUaJcQJwEL0Xqz6xfV3uJAH8OrQlxnoUfS2Kr7ojNpxA+yigqVQ+RbhdniXY56U+eH8hljJ9K0WXgptdgOQlE/GqSe9Ycmpn+renhpXTrH+RThNSb3uU2fs0omypyC+bVpKoEYah/qsuzFFl3O/VN+gxqzImf4D2+l0s4L5oBfDry1ce3fUx62O0R60BTfB8OSnbMai/wtBUtKjInKguHvRdLEpJAulyeDAXwsqixM68jki+sxLLbA1vU3q24jlj0aZ3kdwJlrvbpWR+Mpme6iQugOO+zJN+GZ/8O0W/qJaQO24CbVIKP86mHNJky3J0cGTQbEygvUDzFLQqAiwR1FGbkzMkTy5j9WfjHIc3STe48RSOohii0slMS2likci8k41rfqV7uW2QWulObAnyO/MkMmgkhVRo5Ze2IocwWL9ioeTslZIl7AEgZ6R7MapIqfU5E3alPkkyVGqvAoUXYixK93cUTc1xZ9qiFz9cT3qYPgclP1NPLG90NflcAu05WALQocXOM/tnkw4kWsLdmmoEnJy0dNDZ3991hjpsJQDrolCts/cdHHNWDO0MNhogGocxmMKwjGEQiRUEk4VDEf9RFO3o0HX3OXRJ6gMA11mPcpDrDZuZnbPZuTmxoXo1CkECGBwKnOOAJY18AAvYPWLxOtOYdnEY4rpDw0NidHFQdkmg6KsRB/x7FIRsaZ3i3hPjZAjAAkdywsQq5yCP1m379Mw6bQe/CS5J7mmYAqfDNjs9aUsLC9J6pygs8jIcpMR0S31/cnZqRyfHYm45YH8kHX/apKKswPCSGvIAFX0qyaikqc0aAOhBQEQgEcGbDm2/0GuAjQCUXuy1LvCG9gOE0Nccwji4089ed2DCr4MG+QUa3K71PgKDKWn3A/CT1o0EBPdH1x4GOVJBY0mrneJ1wWKGYT9OJkbnwuZm5+wwscPL/TcF1QSII1kF8DvqYJmKKacim7J5nYKKrLYA0yMbKHes49/5mq/AFHIArEHM3xTYiUwa5oSCRomBXMpQ+YHDs4X8oMpqBEDlxZ8Jzow4ezyloDPvQsIhmEwwWwH+1L9K129LBzdA2MJxTidXXgeEAtxGkgEpHL4n1jWBvzqSPS5HxWeDte7asciItSQ3wQ/jARChAn6wAutI4VCQeUygM/fgubywKoVehwT+PHj4QPP7o08+VGo5UkYEiDSvKFzZYV9ySSvvo5FUS2BbIAqsa7KZBPYce7FW5hJ9QVAPyRLGlb8FbLeQenEZMa7FvdEYx/e5cfOmWJnD5llLUYCRzzAe9ImATAKJY77u7yNLlPqbQBpZBceHB7YwjzRSU31HAAswmX+7LrjvO/QV/2a8YMAik4PUEHOnKM6d5mJoyTOXQsZGgZOa11Zg3aQ9kekUAaJg0MeBO2xFWQ2Mm4pjt4ri1NgnQZ4IFDGu/Jt+5t/cR7IWCuy4Tjj39UBSTd+lDbQtfri3AlcEAZGLUoC9rn5Dsgb0Ae36b7/71rZ2t/RMnW5Hcjn1xrDdvH3LDo9a9vX9B2rL3bt3bWd7RwE8ALK15WVbXV4V4Axb+aJ9bm++8YaA++P9Q1ucv2arN+/ZP/2/f24/+2d/Zqftc2uopgPz7kJ7JG1mzYcZjs893Osa7HLWNxUTTYWla6lezvAQ2RWnZp0zW5ifseVri9YjS0hSNhRQPFHA8cc//rGA7MPDffv66280rtQ3kAxez9Qv7NNo0APcK+g0ZNoTmJt4GwBZrK2wgP/wb/wNfYb9CLcDEI0MDrxgbJZ1FdALCaH/85/+C4H6PTsXm3luYdEO0ZU/O7XppUUVp/V1fch65x2BcgD39AvFXjdebcg2nj17YX/wh3/LPvzoI3v09Rd2tL/r8nqjDbHUk4dSZO6xJwNYwVQG/Ee2zIbr1pyateXVVbuxtmIvnz+13e1NW5iZtgf3v7FvvvrK7t65ndjdowLYyeQj2HFwdKiaJ6q7sr9nO3t7Nju/KKY9jPdPPvpE6wV9QCHXem1EhVqfPfnOOu1jBZglxzTmWR4EHZsTE9rbJX1yfKSAOnIzz54+1Xy8eeN6UVxZweDzc/kYgK7h47B/7R4cFJJhrDvYOj7I1ETTXr3asM3NLdvfO1CgigD37Ny87gM4/uDhQzu/6Ei6hNoAOuO1Onbr+k2tWZKyap3a1s62MifQRGc9JrNA2RqnZ/by2XO9B+J46/Z1Zd4R8HaihQOBrA9kM9KXPMMnn3xiFE9FE35yctpWV1a0L0k6rdlUoABfDqY9ADbrNmNNH3j2W09FfAHfWc8FhopQ1lUhXwBVMmokmyefhP3DM6LaHa+dQZuYV0EQYA68+dbbkkDBy+V9X8+8/TDw2TcA11UPBrZ/g2xNrx/jc+lAxZRr5vWMmP/IkHFv6lgR2MIPgXiwf7AncsfytWuSG1TGgYqCj6mPCGrs7uzY7s6ubAegPQrU4keQRYGNA+TiT2E/EAOYlBSBPjxAro6A+JJRLwEQniAXwQBlcU1N+7jVara9syfQHwb2+CSFab2QNOcEgjJ8f3x63LNlHj/WM+7tH2hP/e1vv9K1JbGDFCPkJDIpGqM2XB+VTQ2j5a6zmZN7WPbkq+JjkNXW7Xo9E/mgnj0qgD/J7aTDiPYqZeSOkTGERJeTY/AZp6ZdyhHpHa6DT46/x2vFfXVi9gAo12e/wG6YA5KGZK9RpjO2cS47Vzvxl1SHyLPcWA939naTlJvbo5j2BZFLmmY2Wm/oRhBYqEKGHUc2sF5PRW3lY+nMR/gT5r5nnNKnLNMuw0OdAaSUjopzCpmnQwaAf+FMeb7bRhIQv90LQePTcHX+jTSxtNhFKhiVTVFTlWwK9mEyuMFkNFaJYImclUu6ed2oErR3IqP+Izigsyd+hctu5sBXgSEUO3K/3I4fVUtQMz7P+BSZ06pTVhajDxwl/51dXv8c1IYcvK2e96vAbrTrEsB2CQhOO5BglvI5yvvnRE617FL70nHdjwADpJajrTl25M0oGZ0FoKo3LsGrsU0mpr0jzoPxsvK7+TOk47qPdQYFvw54HfTeIFA0f75qmxwgL4MO1QK1+VgHiWTQ9a7CBgfZSv793K4gFLq8lPvO1QyFErtzWwhs2J/Zs2i+/+fyXCgGLyU1pfQmDx64NVXg+aSTUtiC3z+aUTxf1U5ym3Am6SXQ/8r2VxQ9AtPJ53f+HOVsyVHYbH6kGw3qsd8F7P/+/r4sF1VdJ64C73PbuapNgeHl5/dB9jX0H/0n/xCl1FKrNRVrc+CuXERiEaDbODjKcUtFagHtcUbZpEI2owDui+KzfvsCXAy5kcSy10aWRZ4EMhAQSIBAMOvd8aow+LMCt945EUzsT0d63aDQUUVV+iwKUwCgUQwnS5cKI3PMPNd9c2A8wl9F1ffQxk9tDLi5L5sk6ZF5Wx2UDlP1S1aKXOTt0XczAF+bHEnVCehMYGcB2MMciI2zEoXMja98zogY+KMVY5mY8zJgR4H7NhxdS6lhQqvTwpqWkIIpWhZALY03bdKBGieWex5AUv/oubKMjvg7dO6TveJ8y+lRsMg19vXdInjiC5aY3xU5nLCdYBBJ/iVjuQrISWzuACsiaq9lMuxZOpgp9pl0FgE59VmnQKSAii/2zlxIgGpyCsVETXIyxRZV2EFp5bJpSRK5E+h/u+xOgCLBVMSJyxnZnkkDax2Q3vu4XKDS8xTrQ5nBUID1oWuZ0mDj/rGR4fwGw1HhhSggFrJARYFs7xaXLUlFqDx/QOxDGN3o5obuPYcUyfukwIyAR9JAlSLrzBGkN/Ix8jGFnUIKqOu8sx5hZxQkPTkjfRXtSWdRi1UMMyZJtOA00z8BYDnA3HFGFvI39L+Kb7mGvwqwJtBerB80MFuwZkj79jRoWGa016WExhwsl8YlEi9NHdBgJQKeupZmS+n5OOysj4BMWBqgvYJV2J2AVa8TgM15UMuDQgKmogCx0rldZxztdXwOwDX0dtHHhbnEixwWD/Z2Bf5wWFX/iaXEf+c2Vq/byso1W1m+JhY8ByPuy4C6hBEHoI7aiMQPbB4KqnEQ5DDKAYIfpRzDNErsdA7qBD5gTsEUVfgzsab0XACNBFTQAUfveyzp6MOKTKDdzvaW7e3tq5Astsi4wLATM6vRkL7uzOy0+iTYV4wPshAC8MWQbsgGuQfF3ZBpYYwJTnBgl+Z+CpByAEcGB3CN0xCawMgPwOAGfGNfkw0LbAAI90JiblesD/Q5TChnYWn+proJOdCZz+3Yb4OFGe8VzhFtg5FF8AQN+wtvA5+HwSjwA+mBFCBR4VmldPv9Q0aLNgHm0e7QHI/gXqw5sSrRhmD9x3sArMdHB2JIx0+A2i4PNiwg2+vGDAkEoJ9j/RBYOcIc80Nk1GrgXoB56+sb9uL5S835yckpPR/XQyoBPWRJIRha+nPOFh+pCxiBgQuoz5hsbW1Kx5vxmluY1ZhQaBUmpOTC2ufW7fg6GHJe/Pvly1f6XrM5ITkYnhUQj/cAjJibAHCA58gjxf5O/+/sbttPf/pTMRopcsnzsvagL+4ZE1PWHEVuxQu20mesWwpX93r6Hu1l3cBGAJqYL1yHufTqxTO7aJ/Z2tqqgDcVUB6hyOemvXzxQrbL3KC/ubakUAg+NSmYC0sQVr6zWaVnrMKLSe84228cHGcdBCyHqU1BSddAhiEL2Pj06dNCsiaCRWHXYqsSnFThWWeHinlLTYMDim273RVgZJJ3UvBJAT2XfYsCpZFNwfddvsjrELhOtgfa7t27lwJaiMhTe6PlAapez569eGZ//stf2INH90VcmV+ct5Xry7Z6g36s228+/8oePaI46Lzdvn3HfvuXn2vNvXXzpq0uL4sVOj42Lvmww919e+/dd1UDZHdz22ZnF2xh9Zb9+qtv7Z/8Lz+z47O2TUi6BFTb11YFOEYbdkHtjbO29TotW56bLSSlJGvVbKp4Z6dzplow7bMjq9fMFuenFVDtttq2urwkHXxAOuzn3r27KkILeAlQCoiGjQNSTU3NOBCErnoC2Zg7MOsB6xgz+h+7/erLLwX0/cmf/EkB2jKH5hbmBFhubWwkJq6zjjc3Nu3zL761iYkxyTqhby9/ycy2drftBA3v8YaCncpoGh62yeaYzU5N6zkp9rq9vaPAyM9//gubX1iyP/7jv22vnj62o/0dfQbbZJ4rwK/i2j7vGWvGH9121g1Y/20KpU+4vNHK9TX124tHD611cqh6LQd7O3qPQC02RGYUgUAystiDyc6gT9c31q2OFNnYuO3tHdjy6pq98/Y78tFPj04EXFHY9bx9bvs7r+zJ428Fzi4QqKiPCiAlEAEAT9YfACgBa4Ip7P8PHz60Bw8eKBBO0A+pFeYV6yusfPwE7UHKvLqwg+Nj+/bbbzV/CCgR/CQbozlWF2iPJJak4c7aGpeV5VVl+jCuyLnhx2gvnRhTpg61PCaaEwIKyR7Fh6DWCT9ary4ufF2o1wW+U5CXgNXm+rqNNQnm+sGbNWlm2jNlAOIZ+w2ysc4vJB3D3KR909OzsjN8DQKNsLgBNQk84cvHHBbQ3mkXtWw8UAuQSTYj2XWn0odnTUFOyEkcFBOf1X6AvbOXwxhnnffAYJx3PDi8eG1ZfiHnBa4Tay81cAg8YFOAwa5NP1kEsBQsH6lrr6MNEBHE1IbNfAaI6v4ifhl7MoFB/MXZWdj1E3Z+7nr+CixOTNgMxZzbbYHkTx8/0RrLPqIC5V0vFu+EFSTbRgS+KqDL+UFBXO7rAU+ynhhv/NlX66/s6dNnutfyyorVhl066cXLl/I5sb/JqRmbnVtQVgDSOcwf+m9sfNQ2tjY0nuPjU7IDZJiePnuhub65tWObm9u2s7snPXzY26cUSkfOcGZGQQH5FLIlJ+dwNscnxG9EFgfpOfwNz051MF8ZdalOl7P0y+wjB0Lc38V2GAeCUPjX/I2/xjkCO2AfnNHagt9NrSnqMTUUbAsykcB8JH0U4D/0mgvKNPZMGMZfbWBNoZB3zzyYRr0qni2Rz8Ru710IuFe9KLIW8dl7Lm2jTGRR1ZNUbgILYOrrTJ0yuP1ExPOThQnBg2xTZ8er1sI5tXVqIidJvlRkCWzM7Uka+y2vE3F4fJLqKLgvPko9qAZ1Ympqd5vzhNYUaa+qULqDfJ7RKEw6yWwHedDPymWWvghiKbMoB5gLFYaAETLyYhUUD18x/Mg42wboFX5vDny9DgjOr1f4yANAo/DRHFYpAw/56/n3q+12vKIEXHMAfxBQnwPijitlUHsC7wfdL9pXPoJjSdhpcZYvwNjAbErWtvZgIjT6yYH7+Ew/TJq3M3CAsq2BY+Uyz/1A7yCwMl67atyuBmU9IKExqQDOVWA176ccsK+Oc9UUvh8Q9tnp2I8D946jpB7tC+r8EOC+xMxKWy3H5qr54e0MKRJkGb1gbtA6i2s5UlgaVwoclPGDEvYv7K3AnSoZJBEMu4LRPmg847UCxM+w0CogX4EZywWnsNbM6gsyfzV3YMDkHvDS941z1WZye4r1Ibe5QXctnr2CL+efza8x9B/+x/+w5+n2JXPdZ7czpAPAd6mbpD8e+nqhRy62HjpsztQq5WuyaGohH+LRaB3IlZ6V0u1jEZQGuAP2uneCriV9kYGzeWChGukZNOEGGYoPfgaEf8+gVUHz9PUiiuUAcNJUT8B9LGAOag8wv76XsiWmsMw8IOptLdIpqiB+Fo3W8yYAm6KXkbp2CeAekDYUEz2yF4rnTGluBQs604qv9k3aloqNTVlztE8H+iiG7DtQaOVLMgaNbNjCAM7S5/OFV6AiB04VUUpphNhj0vfFWR9gsRsAABJcSURBVMLRAywVGJkcoyJdLkX4POKf6iakNMhYhAKsD3apF2/ye8AG9Xt1SrAzyTt5pL8sjhqsa206EaRJNR/oW5VpzQI7bnbJdqLIZKRWpWevpzRfsQ+TRI8cySgom3TaAYK9YKID9BFpZ+6qcGxigzA+CrhRAEusVAr/kdrp4HXkaEQRYl/QfTMsFqYI4BfRU3+SAFYYQ8C0CIipFkaSNADIYaw4UAo4DoZJaPBHYVqBzh5gwo5VPBcAnAK6SecSVjfMPUBt+tyzcvy/CMLgoAPSzAH4TgOEYGOu4cjYqj1i0Dg4L+bUWUtgF6wWUtewXQ5dLuvjG60fDiJAopOoQB6th+cdMbphzjozH9kOf1ZsWaAygNNow0aUruq68bJ1WJPDrukfxRJ5GLKPOOAIRAVUJriQHG9PJPF1VXZLHxROQtKiHXHtUA4ofF/FfRslU8YtETZOO8nVHAuogwEmZq8Y8hw6kTrZFGOfg8783GyhHQ+4ymGdNHyATRwFvgPDnQO0F8T1IqT8sF8oxZf/Wi21PVhFRYApsX1hgJGmv7AwpwMx9nV2dqz2qsAvPdw5FxAGyA5Y4IyrUc1Fad+eeYCEtnhgq6bD2xSFZtFPpY7C+IRsg5T5k2OudSQ7FONVdjAssB7wht/YEgf/FYoeIpdBOnkbTWfmK0zjUy9yihxK51zAsw7gI8NipbFvcmAVI0+6uyZAgsAGWTnBWi9SKFMWj5jtSR4hWEfYZjDmIwU+9j8vQOb7OpIoFH3j2WAF80zz8xzEOwU7Vcy/yQkBuzyj5G5S8WVldMCRVUZcf1CZz8Q+Fc4L7QyN/ZAyYCzIYtnd2VYwCHAbIEUSFmih0y9IicBc29mR/dGHkoCpjWjNot0A7DijLj3jvgvjh27vxsaWAF4AO2QgYLSLPZz2Uu5DYAlbdeCZNelc/Y8kA6AjB3Paim16we4h2QzzmDHqdVgMaroP60sUokX6AbYssgw8P38z8wH7JLPT7drm+oaCCDQbpiT9xrOiDf3pX/uxnpUgFs9KXwIGPXz4SNrxaPrOTE4l0MmDeehSB2gtLV3JzHjxO65NgIx+3d58ZXQbWt/KqEmA9+kxoGJXesfIGV0jU4CggJkyV5A0gKmHnNTurmvOY7cBuHPvWCMjeK0sGRXO7GicImuO8aLPmIsAGxE8DAmhsDVAAdYH1tEIvmHDqgFAEFe1DMaL4sjB6te+1gF4ntLnWHtghmJztJGipCFjRQABvX3s4/3335efgQwLjFD0hZEf2N7dUf9t7e3Y/YcP7LR1Ysury9acGrfV6ytG5tCD7x4L1CT4xzr+6P53kjR5+817KkTaHB0T+5g1YGocCa9ZOz48tBOY/jA3J+btzz77C/u//p9fWA/29/ik1mmCoexVHqQYhwrp0glnpzYr256UfUhSjuws7Z1tmxwfs6PDfZuZGLPVlSVrHR/Y4e6era0u260bN+zxo4fqd5jiSFzAggb41TrS6Yoliw2xVtJfSA/xA3P3F7/8hd28cUMAP1keTx4/EXMYkB3AT7VZTk+VHQbLd//wQBr39DWgFuPmjN+agGqCkexhZI4dEwy2rj1nDp0cSSqEoqULc/NiwN9Yuy79+WtLy7axviFw/Jtv7tve/pHde/NN65237PSIec+e4TJpvgd7fSHWAIJutEUA6yT7yYjVqJvDepfq7dBP1AfY3lzXGNCf2NOTJ49kT6yNsLxZm/cPyRRrC8Tf2NxQtgaMZQCue2++ZasrawK9YdnjZrEXPH38zHZ3XlnrZM/euveGvfvee+rryelpOzg4lj+zvrVjOzt7NjU7o4DK46dPNac31l/Z4d6e9mCCTQQUmI/qX+rxpOKsrAmw58mMCI175guA8OTUmOoAnBx7QPHVy3VJb9C/IYVEX0gqqU69jnEFQwGdj49OPaMlFW9GPoyxVsYBUinsy6p9ZirEGwWfCdLgC/le75rmAMPM6enZOQ80np1pP5qYmhCDnTVH85gAMVJ8iVEv8oLIEm2BxOwVyHaxB0e9DWyZ69Ev7tt51lVzbFz3AnzG/4KYwNpHgXn8aPwk/GEnP3gNB0mcjVHDgwwxMoBGk5TZkD1//kwBG+Yi/oDXFRpVdoHAaEgaCYjGJuhnFn7u7XIsHqjHd0AiB/Ae2RfmpGTSOkjz7QmsZs+i1gBZf6zVv/nNr2Xft5AXSlKN3JM9nzGaJotidlasZ3xU/H/Jo2CHSHZNTalvQnOdeibMEfbi8Ykp++rrr4vMQz4bmWCAuuj0489BgJiYatrp2ZGe12tDQVaZUAYlkkxI7AAIbwPcH50ocwiRGtZ3QKKp6VkBxWSYwGifmGyqBsSTR4/lJ9y5eVNtYh6R3UOmAT4k9VwgOGCLyo4K/ELEoJT1rPoCZPsgCen+esiUOknACT74rsrCkIQPEjtjWh+Q0uM96iVRqBmfrntBtiZ+NTWK3I9nbePMRTFygiBkYnIaxJfBfmicaoLBFNda7cQfJ9yYdTQvevJr8D1g+uOTeMa4y/e4f5UkWEV8hIiWuO2S4E9nFPlmEGZckopnDyiCzBNlVou4RW0mMl+RnnM2Pb5LsOvP2uep2C5SOT29ju9XI4uw7RiQZ2irXG5i1vshkXuor9M5VedyFe9M/N/4Xchy5uh0kCL9fKlLJ7lhnVeST5oD+DmYVn6rny2bY0KDwLf8e3HP/P4F+N3HvKx+q2xv3ztCQ/NioSV7ftB9C9AuFB0GcJtDKWAgg/4KALUIGmQ3jY86jzAReCWpVEpbD+qPcixKgNTxL70zuGP6qKkBDA/+7CDw82pANBCovJ/LJlQB1bxxPxS8/z5At3i/KBrsGI//5M8YIGAJBvZh7aXV+zcr9pZjb/0BlnSnCnDvmTAO3vtpv7Bqn7SpvUPJRn0uO6m1wH/SHPS+KmuU5lisq2xcZuGrJseAn0EBlb75ltto+vflK3m/Zj1Z+eSgfn89oP860L0aLMlt5yp7/SHrRnX9quLXQ3/n7/37LkXWp7cehUucuZVrrBephgIMnPku0L8ASks5myJWlya8H8pKZmcAuFFSQ1qaCaAn4qzJlQqxihmedNgjxSVfsPOFJO+YPIoTh8gY/5i8Vy3y+STJB8gnSpmy1R8lHaxJFgbuEcgsepkA+jKumYIJ/kAV8w7gvpQbCoa4Z0H57hfPpZOB8t1cqy/XZC8+ky0iakPSSNXtJVXiNQe8LWWBjThg856zEMKJSBtQALyJiekyHMgZOHAf/RDAsztPDsq6Hm7SehdTGbAUEHhYKbdiOALSk+WBBEjLi7N6qjzAcwIpCxax9yPOnRyLZLexpPjYsMyEIq2n8jkzmL4rJzb9VtpCAlnzQrvcU2xvX9D4fADWmivpP19dotZBmTXAfSM1s2T9uzMYgK6zGEjJ9IJgOJhRUC+3WQ+IJFvFUeTvZFGeetnRwS4YiK6LmWR5ogh02mdYw/sXpVA2ikhuLODOEgmN/ghYhaPlwL3rnsIscQmG1L/lLl/YcBTklRa+ir6imz7qRVCTQyAmjaSEfLw0N5PEB0wZDrIc+CSVMuHgTgDkbGBoSuJgO2BPAVQHmGEMka/CQQBdTg5rsDcFSkk32wtE0ZekicahjgMhjC0VfT2CBX8kAAPHO9J6eRaYgwK4JybF+GEcVSgViZJeWcDX7cA1KGG0YecKMKCxqX97ISyyDWgDQC8BGQ4BMPSYNwC0zSZyNw58A6JwsGVeqZhlJkUWa4gkEjhw19GYvhCYSGFVgC/SzxlT+vbOnTt2984tBUVUILrrBVmxAaQRYORzcAHMkAwODOvEXHemPwdJgifot3vGQ0j9eDCPQ2vDxsYBR7oCkJGpAbumT1nfQjufkfEihrChagJe+TyHVMbFmduegSIAHzAWSaKG2xaH2tDfdsAT+TeyCdqSNOLxJF/SGE3yLheeRTE2Js1+9HVh2pEJwnVHR7zvsC0PnJFy3XXdZemJeqozDCrAXOaxM/xGkoQRmqR+faU4e000PUNkIMS8jDWZsRSrOsndxIEmwFRe5xlh2jM/KPSoop8TE9KXZi4BXrKGEcAINqEyGdJhX5qu0htmPS2zy1hL+H5ktAS7HTsNWZOQx4l6EbSFIBzzNgrieiFcigabAA3shkNkBLLUt9JuB7RlvfGslij4ip0wVzU/Osgz+HrLs3PYhxnM+ANWc0+N6RjFDynGbLIb1SewrrJjeB0wqHPRUbaHbEJp5x4kqPWGrT48KnY9bXf2t6ds87eDzCeaAyFfwTPQJw8fPLSzkzP1PcCXDsvdC9ve2bHTTtvu3L5TsCgBgmBUwvaExdrtdATcMw/5PsEn1q2CQa5Cz0PqA2R2sJmQWmifHctOAXhhvNJWAh0AFNgSdgHQwJoEiM01vTAgwL0HAU5PWmLN84x8n/HxegJel8Pt0FniLjkBozQVskt7Udgr3wlQ3ve1JKcliQffv/lsBMaD3Z87tdwz5J4Y+719wJ+2+ibaxvizhrHGA+xFkIi2YpOPHz8W0DvU7dntmzdtbmFB/baxtW1f37+vwAgRj/2jA2sgsTQ1bs9fvrDVtRVp3Q+PNBRY2d8/0B77yQcf2b07d7UeLs4vWr02bL/888+0bsG0hIEPGISEzdTMrDUm5u0//c/+kf3mywd23nPZLM3/oQsbJZiLnVLYtsYa05XszUSzUWSSae7htwkc6knnfWdrwxbmpuzenVvWOj2y7VfrdnNtTZIvBDHZ97D3zz//SwFlH330ocYPcLY2NKqAE88DMExfMDbX19bsy6++sp/85Ce69+MnT+zF8+dax+bn5rS2xlgQCGDDRvudz/Kzt70rIPC7Bw81Pz759BObnpvTGAPwo5mNj6Bgy+a6ffLJjwTaLczN2frLF9rv33vvPf1GP7uHdNh5Tz4m4ODFOVlXZ9rzInOIa0XhXe1tmtd7klFi35SvMDtjDTLiyE5pt21pcd7GG3U7OyFADJsb6S1Abgd0uQagKEzXYzLzTl0CDMCO4P/C4jWB5guLSzY16UW4CZSyJhHwIDvj8cNvbLo5YjPTEyrkXKvVpVUu1jwgMyzx45MEGLcl6cOcuPvGXbuxsqo5vL2zLZ33t99+27766isx9GkbwRaAWnyYyMyJTJlrK4vWuThR8Kx12hYg/+D+d1r333/vPQVFWOBgkaPFD4AJsx8GPHa5t3tkS9eWFbygbgkBy6Xla1ob+Js1TEF1fE9kxGBYw1hfnLcuElOpGDZ9jz/PuklGkSQ3VMuH+i7DAnUj0I7PQjYJzxw1MJjbcS7En0AHnvkcgeAIIvMa6zBrEkVEOWsouIAfpKw3X6cI2gKYekYAGZJjskMvro2fhW76mMam0/I9Gh+TeUTwj2AvNid9426vDCq2O5IUwn7w10QIUYCArCgvLBqSkZIVOzoQOQJ/Cd+DbAcVW0U7fsiDx9RbwK/Y291TG/Hv8NkYH/qNQDw1C6aRuEk+BnuC9m7qvRyfqH4CbSlILdL7r3lB9mPkeyZUrHk2BVVinCAz4b2LNX/qMo/T0+yXZAg5mE47PGvXwXmY2iN1Mkg9awhJLKQou7DqWy3J5pA1o1oeFxd2fHKgYseqhfHimd27c0cBu5PDIwUKWXO8Lkxd5CpsmQwBroOkjGggnE+lPd/WvKYPgzSoTL4kx4PfzLi7H1BmchM8wfbxmckclQyP/GkCphPyffmP8wW+nUv6jNqItOQvnLSRAgZksbHW4hOChylrNBUaR0Ko3vCaEWLxS/bUa/ecX7Tlb6huCSB+kiTW/pcIbuyRRD/EZk/XdMTBCZLOtGd/hgjlvjL+qI5eaPDrfc9Uo//wVyR7GvI6nBEh4jCPCMAc4iPRHiQC21rzORcx3tyLc7rsmExgpBNV6wsiAtKcrMCeORpMfYINvOa1kwL/cNJW4EQF5um44CXWe66cEOfPgUhh5n/k4OcgYDT//mUsqFR2qAJ3/ThLeYbWeKSad+W1S7Z7eY/+ljtm4efly8BgyeauMuT7wdIcqr1MKA2MQPfIlDe8JSV2FX0WLbwMSJZtDYD4dWB3fr30hEk+ZgD4mzCDK0HVglSYAPwMS6uCoPnfg8Y2sIt4zkHP8PrnypHkQcB9YCn8TsGLgJzSb7ej0hb+376uIAcACIbF/z8ts266btwEEaFdoh10znftrhkUulZwJJ9YRvb/skNyCvf1XoL9W3b0MDP/igzJ5ooljro26DxDYv8BDnhZLIr6lr7HrG7peLIr7Tlu7wB+ncq0MDzVVqaKh3UwhgnFy9SJcaPtP2wodwJrGjd0zA2+FuVClqv3P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52002" y="1275017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Банку </a:t>
            </a:r>
            <a:r>
              <a:rPr lang="en-US" sz="2000" b="1" dirty="0" smtClean="0">
                <a:solidFill>
                  <a:srgbClr val="002060"/>
                </a:solidFill>
              </a:rPr>
              <a:t>Coca Cola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14877" y="1260599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Энергосберегающие лампы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69494" y="1939152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Хлопковое полотенце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2002" y="2547315"/>
            <a:ext cx="3537679" cy="6166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Обувь с полиуретановой подошвой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9493" y="3343809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Фантики от конфет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69493" y="3951658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Чугунную гирю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2002" y="4608343"/>
            <a:ext cx="3537679" cy="6060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Полиамидную оболочку от колбасы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9492" y="5414804"/>
            <a:ext cx="3537679" cy="6720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Бутылки ПВХ от моющего средства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69491" y="6175187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Крышки от бутылок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714876" y="3501664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Бутылку от вина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714876" y="2762545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Упаковку Тетра Пак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14877" y="2011572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Консервные банки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714875" y="5680512"/>
            <a:ext cx="3537679" cy="797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Бутылку из-под минеральной воды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714876" y="4252637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Глянцевый журнал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714875" y="4989868"/>
            <a:ext cx="3537679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Упаковку от чипсов </a:t>
            </a:r>
            <a:r>
              <a:rPr lang="en-US" sz="2000" b="1" dirty="0" smtClean="0">
                <a:solidFill>
                  <a:srgbClr val="002060"/>
                </a:solidFill>
              </a:rPr>
              <a:t>Pringles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4591978" y="1275017"/>
            <a:ext cx="899410" cy="50909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4587878" y="6152464"/>
            <a:ext cx="899410" cy="50909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4605367" y="1871481"/>
            <a:ext cx="899410" cy="50909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10534154" y="4238219"/>
            <a:ext cx="899410" cy="50909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10534154" y="3501664"/>
            <a:ext cx="899410" cy="50909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0534154" y="5750833"/>
            <a:ext cx="899410" cy="50909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4602869" y="3944448"/>
            <a:ext cx="899410" cy="50909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10539151" y="1992048"/>
            <a:ext cx="899410" cy="50909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4633737" y="2601103"/>
            <a:ext cx="899410" cy="50909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4588771" y="5425965"/>
            <a:ext cx="899410" cy="50909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4587878" y="4656822"/>
            <a:ext cx="899410" cy="50909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10534154" y="1235741"/>
            <a:ext cx="899410" cy="50909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4633737" y="3326652"/>
            <a:ext cx="899410" cy="50909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10550751" y="4989868"/>
            <a:ext cx="899410" cy="50909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10554852" y="2723945"/>
            <a:ext cx="899410" cy="50909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661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39440" y="512479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ЧТО Я МОГУ СДЕЛАТЬ ОДИН?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3" name="AutoShape 2" descr="data:image/png;base64,iVBORw0KGgoAAAANSUhEUgAABe4AAAH/CAYAAAAhRE3qAAAgAElEQVR4Xsy993OkWXYldtJ7C5MJD5RD+ap21dMzGr/D7eHuahhDcnaXPy1Dod+k/2UVlBTaoSSSETsKSSR3RWq1SwY5PRyOb1/VZVBVQBU8kJlI7/NLozj3fS/zy0SigKppcYUJTKPSvO/Z++49995zbf/6Pz3swfKj/tHD0IvWD5zwd6837hu2oU+P/Yj5CX5bWugNnj2uTetrvZ5uv8evqR+bfm342UNjHOkI2xz3LFu/LXZreHzjx3uGiZIhDrdlfY7173Gt6e/yv/qzL+qnbkN9XiZoqNnRNqzvjvZl6N+WuXnRqE8cj17nE+aC35Nf6/snbErZOyPLfWy9Tujk8Jis+2fwBRt3ptqccNjNfsEm69jrduW9Xq8Dl90Gh60LdDvwuBxo1qvYev4Maw8/Q/pwH7lsGs1GHU6HDW6XHbmjtHz2/MULcLqc6HY7KFdK6HTa/b1st9sQjUYRDIVgdziwu7ePSrWKcrUEo23A4/NhaWkJ/mAQuXweh6k0qtUaQsEw5mbnsLR8DuFgBNVqAw8frmFvcwutZgvhSAzT09OYnZ3B5EQcnXYbh4eHODo6QqdtYG4+iWqliKnJKN584zUEgwG0O21s72zh8ZPH2N7ZRKVShsvtgtvjlDaikTDaHQPp1CFS6UNUSmV43G6Zs16P89KD2+mCw26H026Xf3u9HkRiYXCctXoN9VodRqsF9Oxw2BxwO93we/3wuj0IBYKoVqvI5fIyVtgB2HvocO49HoQjYUTjcSQS02jUmqhVayjmC6hVqmjUq4Ctg2DYB2/AiZ6tgx66iEWj6HV78Hi9iERi6Ha7aHe7cDqcsNkcIlfYTqNelzEsLi3CZuuhZTTgcjnkTFWqZZRKRWljdm4FgcAUiiUD+/s5pDN59GxOePwBXFq9gus3biM+MYWt7R1sbm8jX8jB6XJJO0bLQMDvg91mQ6VcgtvlhGG0kDo4RCDght/vQq/XRrNZR6fTgd3lRDgcwUQ8gVhkConJJIKeIB4/uodqKQNbrwWvy4lIOIzE9DSebjzC5s5jtDplONwdwN6F2+OBzeFCq9VFo96A2+3B/Nw8EtMJpA8PZD/k83l5ntfrlT1fq1XRtfUQCodQbzYRDIZkHzYaTRhGBz5/AC6Pj6cFTocbhXwRHo8PkXAE6VQKpWIJ0UgIieQ0/H4PWq06XA6brI1hVHFwsI2jbFpeDwVDcLk8cLjd8LiDaBkueNwTSCZWEAlNw25zwWjVsbXzFGuPPkatmkO3W8fUZATxWBRupwfx2CQy6SyyBQNTM1ewsHId5UoVDx98gs3na0CniUDAK3PP/ebzeFDI55HNZdHptsCtGgr75TcWi8Af8KLT3pEzGo8tol73wOhEsHr5C5hbvIquzYd2zwGnx4em0UY0FoPd4UKj2Ua9auD5s+fw+DyYX5xEOvMEP37v/0almMPS/BKm4tNw2txwOlwI+oMIBP0IR2PI5ovIHhVQr3ewcv4Krl69JXswV0gDvS5KxQJ+8pO/Q+pwH2+8cRuTUxNwu13Y3HyOp+tPMbswj1A4ilKlgu3tPczNzSMeiaOUK6JWLcNol9Du5FEqpWVcsUgSXs8EjBbw2b27OH9pCXfeuQOvN4AL569jIjaP9fV1/MmffB+dTgNv3HkdB/s7CIX8MIw63E4HlueXkJycRSaTh8/vw+R0HNVGAX/5//w5picm8I++/i7KhTIO9p7BaJTgcQOF3CHuP/gUTpcDfn8Qbq8fpWoJDk8XU4kAGtUjtJp1uB0R+NwTOLd8Dj1bHfXmAXpdF3yeBdTrXewdbuP8uVu4cP41ZAq7CIQCKJfdePIkJbLqyuXz+OHf/kcszCfkjMUiUdy58w58Xh8O04fowoDP58P6o10sLSziFx/+KTZ376Jeb6LdDMFpi+LOF17HvfsfY3tvCz5PEBcvrOKNN17HJ588xOTEPM5dWMT6xn2UqznE4zGk0jn4fEEsL13EYSqPaqWJq1dfg8cTQDIxg7nkLNpGS+RNp0fxyJvHBtgd8l+H0y7XULvdFjnLv2093kd2OZdd/na7IrP0vzumbtPXF8yrjOJY9DzzTn2h3mFzKL3BNnoBK62N3+X9J/c1D0tfmVPX2Oi39LOk/3y/21bftfxa9Rb9t/6eh1+y2S26nlwl6MiglCKgu0C5Sj2R3aJcdYDPkQkC0JW7yWEHHDa73EEehx1eB2C38992+Q4/z7/ZssPGtuzSV4fDIXJRqa1Kh2QfOtQJ9Lj7epLSvxx9HUy1wf467E62DDvvG7Sxt7uPBw+e4OHaE1QrFVy4eB7Xb1zF1GQcoXAQTifvHRva7Q5HI/eUrdeB3daFjfoJB0T9xMZdY5drkkNu1hv4sz/9U/zwb/4GDgf73FXvc317NnS7PXTQRRc9RCaimJuf4TUsc1CrNnB59QZ+/1/9Pn7wb/8dPvz4Y1y6dA6//1/9Hox2Q3QX7j3qJPyOwT3abpu6rtrH3J892GWPcO6cDgdcsMPTscPmcMhrai/1ZA47Xe7njiyVvG6D3M3sn4yvr7fzb76insPvqc/Z0Gi30ep00OmqdaLuodZUZk7WVK+1w9aDy9aF2+mE0+mUfUGdzs715zHkf9Xh6p+FXs+lzqj8v97pah+yHy1Tn+iw89w7Noj+x2dyL/KH+47rBvaT+0l0daVr9mwO7lKZW+4teQI/yjni52VOezI3MiYOs909ZhvwPbYxamuwH27+Ogbzwg2jzo0+22pvy5mS8at51udXzaU6eepvflbNAfeetut4T5kSTa2fjN7cG5RbPJGUeyLDuPbqFDucPB8Du2mg23Me1drrvWDV+9kXvs8xcj313tKfVUdTrZ58VtZYnUuZJ5GVIxaxyNmuEofyHTV27m21xpa+cg92zRYon8y17Z8FtbFFlqkZM+WpnF01b5wL9ZdV3o2xbWUxONsn/1htRjX1g3akn+ZloHfxyMj7Dau1VuO2ymbqhKP2pFphUyab66ovnZNsbnWWVf+UfBu0YV1D9ZFjhp85i+Z9aHn75OeZ+/sku1yMy5PxhNH76aS7VD//hXftyPKNfnb8d819c6z/J++Fl+nDCzfVKW++CCd5IR409ObgTld7drAWr4rDfF7jP+n5p6213sevMre8149rVcdbsvZNn/1fb9x63k8+C2dZj1fvw7BkepW5s35ntK8v6tfoe1oNsN5Lo3JgXP9efewvHq1VNRfM7Jiqbt62I/JS7jo7dRXeVV24XK6+fsv7iq8RdyJGUalUkEqlcJTNolQiTtURfa9er6NSrsg9TTyIF2m300U4HBLbNxwOIxgMiiz3EMcJhhCLEmvpoNNWz9D3nJqf0c6re7ivf1gQauqS7B+HTGyIv3t7e3j+/Dmy2axgE7TjZmdnsby8jJmZGfXcjtKFlKZs6iIWmaN0B+oCWu8YzJ/WD6jfGoah2rHYBFwpvl4oFART29jYwNbWFjKZDEKhEObn53HhwgUsLCwIBsc513YE29H3mpoT9SP6X0fp+6IvjgL3Qxtb/vF5gfjDG28Aug9ety7XkKJo+erwYVNK24t+lFp28k9fWbE09CKhe5pgOu39F/Xl8zrU4/pw0phGFXm15AMFbJwwOtbPU0B86+dHLxPrfGgFWm9cOSBaiTtpD9CgG7NHh57z4i3SV/40+D80J1qImEYiDXcaVDxgNHxpPBO85998nWp7o1qB0w4EfB7Uq2U8W3+Cu598hJ3t52i3GpiYiMPjdSOdPoTLacfKuWUBjyrlsoD2FH4UdFqARaNhTE8nRAh++NHH2NzaQqFURLPZgNPtwrkL57G0ck4M4mfPN5FKpWG3O7C4tIzlpRXQRCQ4nU5n8PjBI5RLJfh8fswvzGFqagqT8ThcLqeAzwRWDw8P0GxUUW9UEA4FcPXKqgBLoVAQ+UIeB4f7qNarqNeraLbqKBTzoMkfi0bg93kE0M/lsiiXi3C7CNzz+V20W4aA8ATv+cs1cjrsAk7aHT25BJqNJhr1psAN/IzL4UKv3YPT7oDX7ZYLpNtpiyHeaDbkO22CRjQ8KcBtdgHQG40WqpWaAPDqogijXi+jWi+iazNgs/fgdjngchAcNwSUJgCmQAUlSAkY+3wBuZB4Efl8HiwuzqNYyqNaKwnwMzU9AZfLjmKxgFyhgGqlBcNwwh+YRKXSQrnchMPlQxd2XFy9jDffuoOJySlsbm5jP3WIvf1dZfR1CbzYpT8Etnkx0qlAQNHn9yORSCASDdHKx+7OHlKHGYQiEQRCQXEq8AKMhiNYnlvEUWoPrfoRirk9eJw9AUkn4hO4d/cutvd3EI0H4Q3Y0O42BEDu2oCW0UWj2RLnQSwWw/lz55BNH+H5s2fIZnNygXFP0gCu1eqoNuqIxKKyJzl3wXAEhWIRh+m0XE6JZBKpTBZOuwvTkwm02wQinHDandjZ3UW9WkXQ7xfAnA6EbseAP+BGwO+Wfbe7u4lcPiMXPMFUr88Lj8eDSrUJp4tA5znEYjNoNoBisYhiMYtc7gD7e8/RbdcxNzOJuZkklwi1WhNulw/1lgOhiWUEo7NirqcOtrGx/hAdow6f1y17jBdjvdpArVoXBwWdSR6fE7Oz04jFw/D6PAgG/SgUPkMuX8DUxAKCwQXUmwHcvv11XLp8B97AJJptG7K5Arb398Se5jxzb5VLNTQabTjdQTjddMb08OTJR9jfWUMk4MbC7BwmolMo5sooFSuYn5/D/OICsrk8ytWaOOCCoQlcu3YLhUJZHD/BoE/kz4P7n+HBZ3fFyVaplrC0tIjVy6ti5+zs7SI5OwuP14/3P/wQHrcXzUYDqb0UQoEIFhZm0WoVcZhah8/nwOXVy8geVbG3k8H+3j56NgPXbqwiFo9hZWUVywtXsbWZwtqjxyiVCvD4qNgV0UUbTlcPFy8uI5Pax/27n8gevnHjOt555208enwfH37yEyQSUfwXX/gm0vslPLx3F3a0cOn8vID+P/7xeyIP3V4XjG4DcLQRnQrBbu9gIhpBs9ZCr+3Bwux5PHn8CF5/B/GEQ/ZYPHIBvZ4fa2ubSExfxuuvv42tw4/Rc3RhNCN4cH8H3/zmP8L0ZBw/eu9vcOHCCqYmJ9Bt0xnXRT5fRLVWhc/vhsvtxP5WFotzc+g5N/HDv/t3sNmcqJS8SE5dxu/93vfw8d0P8GjtPorFCkKhCL7whS/gKF3H4vxVTE1HsJ96gs2dR2h36qLwXl69BrvNi8/uP4XXG8KVKzdx+dI1TE4mRNbxHPOM1RstAbHanS6MDpVnJ+xEfW1U4jpodwhodomFiayn+qKBe1GETaBLvaZBGfNe7/uhFbjRv+MFJDkOUlCmHtdNTLDAvPs1cE/wVYF7xxUzjqcPyPSfw453FEhzAnA/Csb5CNYJuGUa9H3nhJofUXShnBmU89oYkPaH9AgFJPJOdwqAT+Ae8DkUKC+/opBriHEA3Ov3O12jD0wpOd4dOFBMcE/rMwIi2ujs55rwVeUc4Br2enQC9HD/swf44Q9/hN3dXVy+cgVf+/rXsLS8SNhb7hk6qjk6Gg3UD5xOt/QTNES6BDl5B5qaAw2oNmeC/7OhXqnhBz/4AX75s5/Jfcs7m64Mhwk2sk/cOQQQw7EIZhYSgEPNX7Nm4PatO/jn3/sX+NUvP8Uf/Pf/A27cuor/5r/9r6WtRqMm+9Nod9Bq8y7votM2gWbTMKIjSubCzrl1CXDvttngardlntl3vsfeK/CdRt3AYOKUGdz73NOyvsSQaQMoUJz9FOeBYShDiEA/dbS+YWg6b0wjS/rSU8C9GF8E7nttuEzgngA79wV1OYK6cvwITnJfmdqZzTYA7tWeH4AqHAPPbptjUWq1CdxTx1BrIjuZz5dNoAw1pQfzGXzXjo7N0XcIyXnuKUNXHBtca8umZtyIrTOwekZ1b33G+nuSzhO7DW6OUQOhHKz5o41lbUQqEN4E7S1AsXLJaOBeWY0ChFtPXI+OD4sxOhjtAKzXcqx/piFzpcwSDbAO1mz49WGZw7FyT3Gf6TXWbQw7WtS+oDiRWBCxKcy9qkVKf0pMeWr+W88vRZjA63TCcV+KI4JrRXmtHaraAaKcWHoNlHw1LW0BCijLTUeNuf/7ILuec+2A7bejIIhTf4ZstWH5qRxrMqPHna1jwHr9LA02CKBott+XtPoesDiQT+qjzKUFk9RzO84uHmfPypk0n8fZl7NyAnDPNgd74XgwnV4bNR0nA/fj+naSvdu/Z88Y9Kb7cDouoN1oalOcpfnT2zx1J534gbNgIOozx/fr8e+aZ/GEQZ3lWWed99PA9r5MfAHodBYwWM/9y/TdOtlyOo8FURxfjnFYiz6rr7a6/7mBeyWbzuK0OG18Z1nr0TMyPJ/DKu5p5+m090/r74veH9oK1E36/o3j9+GoVm6nHiJBKjYJouTfxWIZjWZTBAn1zHQ6jYP9faTSabQMQzAY2h6tVkswF9r/tM2phwaCAURjcUSiEUQikf4NTwyIn+N/ZRdRNneUg179WOwQ7TjvvzMSONDfBUo3dTicgtHUajX5JUC+tbUp4D375XZ7EY/FBCy/ePGC6FsScCt36+AOtMp8LW40cK/vCvU8ZRtwbnQwhFWv4uvlchnPNjbw5MkTAe4Z/EgHwvLKCi5duoTV1VX4/X6ZE7fbLeOg3cfvSlCmCeDLc7X+agawyLP+u79aU3EFSiM7WRifcKG/aEOdVTCNgvhDAL65yFZvy0CA9kWy6t0pKP6LQPzR757W1lmeNzo349r8dQ/0uEvgJOD+pGeNvj56nVrfP0mZEkXIXKtxmsNoP3Uf+wJUnRozYmdgAIxGdhybU/neYOeOu6xO8e2oJlVYR/+nP04LcK+jc6jYE3Dms5RXkuB9T6LWGa1O4L7dasLvdiHgY8RxFo8fPcCDe58KmDWdmMbkZBw7u9sSPbcwTwB9UoD4cqWMqekpAfcZnV8qEqBvYnFxEYlEEh9/8gk2nj3DYToln6XgjU9O4eLqKmbn51FrNLG7u4dCsYSZ5KwIiYW5JXEK7O/tYf3pOnJHRxLJF4lFkJyeRiIxJcAphU0ue4SdnW2Jtkevg5lkAuFwEB2jIw4Fn9crILNE69kZdR1ArnCEze3n8PkJflOWdCVivF6vieFGjyInt9Vowe8NwGlzwN6ziSBThmsPcCjnB3+NVgfUuB2MxnN54HEwLs8m88u5VsK0C4/HJRcEAVCj00GzbaBUrqLRNFCp1iQ6NuAPYmJiAjMzCaDXRr6YQTqzj27PkDXk89nuRCwu4DYBsXyhJJcBBao/EBQQmmvA9eEza3VGKPNvB+bmEpiYipnOijyKxSoymQoavPfAuWK0lw/BUBTJ2XlcuXpNsicYbc91TGVS8Hg9CASCCAQCAm7ncwUBS9kfOkwWF5blu8VKGfGJBCpVA3t7GWSOjjA7l0Qk4sfdux8jn01jbnoCVy+dhwN1HKU2UCsfweuyoWO0kD3KI5crIjEzhUDYhVa3DqPbhuQe9Bj1SKNTAUsBvx+tRlM8xq0mwSmYDgwCnAZcbjcC4RAWFhcQizESNIJCqYTN7U2Zp6npSelf+jCDqUlGb/vR45o6XGi32iiVyrJHGN0+ORlDs1mTbAKvz4Vw2C8Oof39HQEymT3C19Xc01nUxNzcOZw7dwmtZhfPnu+iUCiiWMiiUDhCpVREwOvC5UvnsbK0ArfLi3y+ArsrBJsvjmbbIZHnlWIWxXxGgHsiad1OD70Osx1qEmHK64RAvdfvQSI5CbeXEaFduN0OhMNFbG7uotVkpsA8mq0AXnvtG7hx88sIhmbg8oRQLFdw9/6nqNRKKFXyCIR8Mu5CroxwdAaRyDTCUT+ert9FvXoIj8tAu1nDlYtX4HX6MD+3gueb26g3aihWikjOJDE1nUDL6GBx8SLaLYdkMvCc0lGWOjzE3u4O2m1DskGYCeLxeeEPBAQxCoRCYszmC0Ukk0kc7u8hdZDBrRtv4fKlyxLxvvbkI3x2/xeYnAij2Wjj+cYO6nUDsXgUzWYJHq9DsniuXXkLnVYQ9UoH586fR7fXwfsf/BLxiQjeeOsWGs0ynjz+DH/z138Ju81APBbEW2++hq3t5zhMP8XElB+3b34JtaITP//7X6LVKGN6wi/ZEtubOypK2mlHrZlHKO5CbMqPcqWCXtOLeGQaHpcbX/rSl/CX/9f/iWojh4urc4hNROB0BGG0nTg4qCMSvIyFxXNYe/4eGkYJXs8Cuu0QvvzlL6NUKOHjDz+UTBTKVe7NZ8+2sbGxKXNMZyoVqY2157h+7Twqzfv45P6P0G4B7VYUrVoAX//6t0T2JJIJbG5uYmvrOZaXF2FHCLPJi2h3asgVtnF49AyRmA/r609x5coNhEITeP5sH+VyC15fEN9+958gmZiVvSdR1z2IE63eMODxMmuDjkaFHmr5KuAdwZ0OAUWH3F9U8AgcU4Zp4F4pnApmVAGelshKi77UV0BVKKnSpwRdZqSnyiwyUXfzjlQRKzpqlc/Rkcvmt4exezMjQCvHVkWXZ48AbN9xbzHSreCK/q6f2K4ZqauCixRII/EzWg8hsCuYi7pTrM9jm33AzYxCFsWZkUV2B5w2ymzA67RJJpCT4D+dw7ymzM+JseCwo9sbZAtox4lEi9OxoqOgzYgciZQhMC6OFC4n21AA9v5+Gj//2a/w13/9t7Jev/mbv4mvf/NrcPt4d7K/HEcb3U5L3ZemASv2B6OiunTP04BxiBNb4p1tdjGObD274P3Vcg1/8sd/gk8//gh2h3mHc6wS8U9jpif3gc1hQ3Qyipn5JLq8HXpdkQWv334b3/3u76KYr+EP/uB/xNxiEv/y934bNnsH7XZTZEC3a0fTsMNoM8JY3SXiIpC9ptZHnON2lwDkLlsHznZLgbwC3LPvCpwm4K4yTwaAbVci0O0CWlt/9Jryv9r4kQh1Mzpd64XU3XTEvewiqzFEJ07PUBH3khGg9Dz6S8SxYKeTx6omqmyHHlMM1Inr21B637a7dB700BYwV50/yTg0dY++sSj7V4HaGuyWPUrj2eYwnQ/KYcexi64kTzX1bkmI4QlgaPcAHDeVpYFea3Fa8EXJfLBDHCiceXmm5TOShSHzb51t7YAZZPqwP9aIdWnbdD4MMO8XAPciH8xMITP6Xs3hIKraqtuP2ix9x4KcbQWES1aDUznfxLllAf81cK9llZY9GrLXwLNaAlPOabloZnuonAJt+CsgmJk7KlJf/Yozr6Ocefr5smbmnpa22TfpwCDyW0dAyuc4Hot9xNfUmVDtmAbMCUDo4G01ZxanzFCfhp24plmlgGDdxLhoTSvIYrHDzDSI/pj12IcOrbXnfSesmrhxNufoee/fJZY3+nalBbh/kf0nc2mJbBztX3/ORlK6X8Vuf9XvnGi3W8Gu/t9nsnbHOOLHrczLv3YabjIemzj+nD5Wc4YsktN6edq8j+oYJ4HbLxrbSe+Ne7ZgJadFnL5wUJQJp6/z/xd4kymoTuzdaeM6bS1OW0sL0nP6R1/hE6P9Gx3P8L9Pduhp2fQKXXjprxwD6q3gvQ5WsQSRCFxtAtDc69RVy+USGo0G6o2mAPJkdSDYzAj7QrGgAHCPAvYJ3AcCfgmQ5OuKrSAizBCxeFz0YrFBdIafiS0Llic+pwGDRf9+URewup/MDKuBG9l02pszI+fV4lymLk4cjQEbBO6ZGUDQnjYZWQCoZ7Kfly5dxJWrl6WvxLMksKTvQBzYR3Kr9++649lYOghAr7G2e9gWcSJG+u/t7ODp06dYf/pUgmFD4TBm5uawIDheQoIjifcwGJL94XfZf/4SL3MxsJX/M7PUlN6qsiKlfwq4H7oSPzcQ/7RDPG6HnhXE18rKqPw76ZnHDuDIw0+To6eN5bT3X+Y0voxgHycIRy+i0559rI0xEfejgmjI8B6n2L3AQ95XrkYmXbc5UKIHKbgvGkM/wuzYmprK8hmcOiZqMNSCUpYHUVpyiIQap2um4CpAQ0d5Neo1oXlpt0hvso9GrYqpibiA97VyUSLvN54+RqGQFboHAmyMYufhJWVNNBYRDxwB72g0gmQygezREbY2N+Vz0UgU6aMMMtkjZI6yEsFJwJrg3IVLq/I7MzuHVDqDvf0DAZ9vXr+JG9dvocuU8VYT9+7dxc7WllBrMEqu02G0uUuMrnwui8ODfekbwUAC9stLi2L45HN5iYLtSmpTW0AtRqATdGXEfSaXhk+ipyGgK6PuSXtDsIK0H/S0giC23QmjwfAkGyLhEHqMoOs20ekZYoZSWKn0faeA+06bE+FACImpabSaTaQPD1GtlMz5twmwGp+cRHRiQoDJVPoI1VoDtUYLtXoTXq9fsgsm4jExvEvlHFKpXdTqjGgPi9nLC8vv82IuOSOXDyNYSUnEUOmJyUm5jJiCxYyEYjGPSq2IaDSIUNiHWIyOgSg63ba0UyzVUMjXUG90UcjXYRiA1xtGJDqB6ekkQhECoC3kCnlxvjBrgJccnQtz8/NC11MqlLH5fFsiIefmFnD58jXEJhPIl6qwO/2o1bp4ur6Dg8MUDNK8BAlqA5nUNsqFDC6tLGJlfhqV4gHajTwm435MRMNCkcRIcs5zBw1UGiWU61W0GNHrckvfmBGRy+VQr9UkWrPVUBGlHo9X9hOdNgTJq/U6JqemsLC4JMBtOBJBrdHA/uEe0ul9+HxuoVZ6eH9NokKDAYKq9CzT4+6QtkkJ0qzXsbp6Ca+9dgvb28+xsf4YyeQUkrPTkvnxfOM5uh1xryAQZNQ6wYuWXHykLSqXK8jmStJuPpuTS5vn0OVwYDIWl32TnJqRdSg12ijUO6g1u6g36+i2mwLat5t1NOtN2Lo0up1oNZTziKApAWuCZ6TJ4bq3O4zed2Iy3kW9waj8Dio1RkaHMDt3DW+++Q0Eg0nA5kWpUsWTdUaEO7Dx/BE63SYxUJRLVUzE5hAMTkvmTSqzLdHuibU53TMAACAASURBVEQAHpcCYtuNDpLTS5iensPm802hY/H4Xbh5+xoC4SA8rjBqFTvi0WkBgXLZnKJOaLdRrVYwM5PEkciJjDi3JhPTOBIqrRQSyRnE41FMxSdwlM6iUe/C6w5hcWEWjUYWf/bv/xfs7DzEbHIa21v7qFUMvPvtb+Pu3Q+QzmxjcmoSly7egt85h1AgidffeFPouQ7TB0hnUrj92i34/HahIWq3q6jXcvj4w5/i8HAbXrcNkQk7ovyNzMBtm8KTR9so54sIBpiRkIHRZHRxAPHYFGwuA41uGp6QUihreS9cCMHjscMf6OIo90yA0GRyFqtXzklGSaNZAxBAMRvD1NR55EobqNQz6HaDmJtdRSQcQyFXQCZ9BL+HFEhhxGLTqFYM7O6lcOHiKr70pS9je2sL7//8Z/jaV1/H0633hCqHfYpFz+H50zzczhAWly7iO7/1XXGEvP/Bz7C9swGXg3LFj739TWw8v4/JRABvvsX9vY12x4bz567A54ni7l3ujSC+9a3fkBTSrkGA0I1Wy0CbSiVBStFxCVTyzBJYU5AQY44VlYhS6Hh3apovFY2vgaJBhKwowj1FGaJ/Ru9iqy6gKCuUM0Hd/woMVv8wqffknlfKrQBlBCSVZ7X/DNVlFY3ej8g0I0qESsOkxOjrGH1jQ4GSVt2KT/M7FaApcYZm2wKMmfQ56slK+VagsRnJbDGYta5h1ZXEIU/gXsbB6Hs6nbkmgI0OYwJzgGRGuJxuMRZga/XB2n5mAzMlmInHKG2JIFc/zJpQHDUEtbtCI0fKrkcP1/CjH/0dPrv3AFeuXMc/+2f/Ja5euUz2HHR6pJxRoDipcHo9ZnS14CTaCrZDxwHBZQ9sbVLA0c+iMsdUpKj6L6Owea/80R/9r3h0/wEczo7pdFAgOvcQnVetdhN2lwPxqThm52bQtjECqC1ZcDdvvInf+Z1/IeDkJ5/ehcvtwMXVc+h2WwIk83Pcj902DTegxUCGblui3tkVRiMTghQjhHmAsge6cNiU84P3rjgbzO2jAOpBdLI+C+2eoqGx7l1JIzZBRL4u0VAqHcVsb7BH+5HlJnCv9x2Bc4foNoxCV3vA5XTAbWZgOE36mgElDjeGivwX0F1txj7QqaF4gveG6I4m7GE6AiSKX0dWaUqUPu3MIOq7KdkHKitPZ3SwMWvWiThETJCV0fvqVKpz14d2RyLZtPHOTBM6UHS0Oe9SOUviA6ADRcsM02g0jeue0NQoJwvPhlBRWUB/Ae7NfslmtUTcaxeFnnuVSaCBew1Mmye5D+oed9bo7w9khCVzh5REjLY3o+i1bBtQZUmnVAaFSfEzWEPTOSFzZso005HCrBCV3m+RcaZsoYNMqMtMB6LOjGD/REb3KYcGVEQMvlE2jBmZbzpg+2MSGi86bu1DNEJqfdkPJe/0zrOaVdYZs8r2IbkqGSwDSh9NgnSWAC5rar8ADQLKDFPPahk7DowffYbaJ2o8+kc7LfovWO+WETuzLxNeArh/kb3c7zMDW84Syt7v5OCPV/1eXy5ZnjuQPWrFj/+cDuj279kx3/51XxqHg5yMyYzr/WAf99f/lHk/qf2zzPvo2o/iGi+D6/w6/XjZeWdAwn+en74bb+zjT5uvs6zJi8el9/fZ9rm1rSH5NwZ70p89hhVaPqveG8zB6Hh+/fG92qpqHVvr3dqhLMEiwiQw7CwWKkCHQ7LkGRHOLHjiFwS+SX3De5+Blfx1e8h04JSAw2AgKIFgpGElkO8P+AWXcns9EiSigzrVuVLAuNKP1P2vQXv170Gwrhr1ICpC6+59J7gZoDOq0/Bb1Bups/FZOup+f39f6GkIomugfXl5SSLdFxcWRD8nlqXP/7jI+VH5q/fFqIzQNDbUQWmjPnn8GA8++wzrjx9L9D8dHTPz85iZnRXcgpgSKXuI+RD7Y4Cost1NOkcJMrDoPhLUwaBHBnyQUtNO4P6x5QSMV4w+j0j80w70uO36IhB/oJAOC/oXHTq1dwZjtCp71uefJhJOG8tp758kTEbn4CztvEhQWA2bcfM77rtjFSnLlwfK7/AnR5Wy/r8txvJof0bHZ21bc0eO41LUZ74vaPs8VObxH/Fojxr/Y5ULi0dyeH1UVE0/UotAADnoacT3eVkhB5YCjxHh5Ap/vPYI+ewRQgE/ZmeSmIiFkcuksLu1icP9Hezv7SKfOxLaDY/bJTQw0Ym4CEJygzFqmQZ6KBgQapvsUUYoUwjsM+I5Xywik81KRJrL48V0cgaXLl/BlSvXxKg9TGUk8v6L73wRC/OLuP/ZZ2JcUgcql/JIpw5QLOSRz2VQr5Gih97KCqrlEtrtFtxOm3DWnzu/InQlRrMlKVPFQgGtRsOkU2KEsjLshS+dDgAXLfQebE7FwUuwmJF3BGsZ+UzO8Va9jbbRERobwyAo0UKnxxB1U8KL5c70cfVL+hjyP4eDIclo2N7aFOeC0DMI/3hEaFsI3BudHvyBMEkEUGXEfSAkToYuI/Ib9MbmUS7n0GiUhVKEkYxMkScY6/WQ31zxuPNCI01FOBLF1PS0gKGkTSF9StOoSQ0An488uMxEsEkUNgU0I7ULhTqq1RbyuQrKpQYazQ7i8QQSiVkEQmEUS2VkczmJbOTFSioafyiAy6tXJUuC4B0pO4r5MubmFjE5mYTRdSBbqMLjj8LjjWFnNyM8+VXSGUW9CAQ4VzU4bAYalSKqhSPAqCASsGNhNobpqQgW52cxPzcnaWRbO+vIFbMo1ypokZ7D40U0NinzVSQNU6OJaqUqWRIEqQJ+gqVe2efcX5wXOiC4AKRgmZmbVZ7urWdotcoIh32CGW0+30KlXBfaIafTI7hhp80sB1KXKKeA3+vFlSuXMTObwO7ONjKZFG7cvI6V5RX8+Mc/xc72rnCkAwZg74D4l8tlg8frEr5/zrvP60e1yvoIzHrpSpYAQQSvy4sA6ZncAbRgR70LZAsl7OxuoW3UsLI4B6fNhny2gHaTwByzJOhccCIYCMEfDKBnJwhkSNQ8I//9fi8WklGJRDjKFuBwhxAKz8DvT2J+7gpc7hjWHm/C6fYgld7H0vIMWu0idvY24HSqjAW3IwiHPSDGNrM3bHYDk5MhhIJeifxfWbyAbLqMZGIRPl8ID9ceoNaswOntCQVLKl1E7qgFtyMsNQkoF2aTSaG+YqZEdCImYqxcrYiS5Q8Fsbm9g4drjwRoZ1oka0ZQeXn/Vx/jV7/8CJPRCbz+5lUcZTfw8NHPUa/n5Pyi65Ko8L295/jwo5+i22vC74mi24rhxrW38dadL2JqOimOjCdPn4pjb3Iygp/97O9QKR/hxvWL2N99hoP9LcTifsBeBewF+AMhGE0njlJluOxezM5MYWtzg2glnM4AFubPIRwL4MGTn6Nt38fs3ARalQAOdxoI+PwIhjvo2FJClxQKJvDW269jbf0eHj+9i+TsAlI7PnjcM4hMRISqJpfPYmp6FvlsEe1WDx2jK5EXrDlx7tyqUC/t7KQxN7+Ct976IlKHB9h4fA/V2g52Ux+i0cpgYWEZczOX8fzZES6ev45gaAq3b72J2fkknj1/iP/wH/8M9l4AK8tX0TLq+Ku/+kssnkviG9/4mtCGvf/Bp4iEp/H2na8gk84BDhcWFxdE+SRwjw5BT4KgBDsVAErFm2dUc1xL1DwjtyVaUAH3/BHgvkNHqMmxbvIEWIMFySevFdJxupC+g7VCq5RukwnSvPL7iqsJ3st3LO9p2gn9ojYqdGSj/n7/WQLoa0XeVOBN7nGrYS2UIujBJ3ip4obW8AXveLPczIArwJwXlX+gfqxjto5V983RU5Q5DqdNAFvWomHEPSk+FHBPcN8pETESxWtrK/58s/aNRJibacASCS80KHSqdGB3etB1+iXKnkZSLneEDz78AD/+8Y/lDv3KV76Cd9/9x/D7fWi1GuJMp2NbovctYJi0L9yjBFcVICg0cYyu5x2vQrtBKLZnc6MjEfc2ybT7o//5D7H9fB0O1njpKZDaZqdDVs0RQVjKpHh8QiKDaJy1Okz9reCtO3fwne98R8ZE3USc7OIwUum9fTCzbZNMEAL3Rk/t264A86PAvUkGY9P1EbQzhqMwKUnEOaM2B3vI/W4wit2SZq3nQxlxg7MgQCL7p/emCt+WrSaRSyZQrHacymZxdDtwORUATYcoHSQE71n7QOobaIeVacArghhFVaHqMSnrQdrns9WKyJ2pAuFlp8rzlINIOXZk3jUoIHRKCuTlb4MR23TSSZaNzi5RAIIy6QZRaorKZzyow/atRqdEinGM7Ad1KXM9lXNdOcV0Bo+eoz5swqkUB5qSO5xTOnSkhoBJtaOyE/oMsmqv9isC6HOuKK/4LOUoHGRYyJm00FuNs+3UGR4Gk/p2hNQIMB0KptNCnVNT3GhHi0l9pJ0u8hwTn9HOJAE+TGcg5bHe71qWCtBgRjoq3FllIwzcJhRaemwDC0POrvSTc60cM0KlZY3IN/eS7CeTM38gnzUVGveLmodT7dehzAPlbxKHn+zhgQ1ltYP0OPVrVltt+M4w7x6LvOrL+z5WYzpFxshkNYAR0H60IyP/HgLkLGMTGXKKQWuVq6P3g3XMtF9e9DMKCn5eAJ6aO6sb4yTAXvfutNUf3nunTO1LvT0eWzm5iQEUYzrorSnvlq+dNpcvwkl+ne++zOCH9BSro+UVnT2nPfusPPentfPy748H7s+CVY3KkJd/tlW6nW2fn7b+/VMzAuSfhiPqzINREPfVxvTrf8sada8DXzVgrajalA7J/iq9lXZnW4JCf/HLX+LTTz8V0DsYCgrAvLJyDlFS4UYjCIXCQslLG5M//D5ZAogHEJxXzmmrjq2yD+V5SqCbKWhS4WjUJTtwiPYz2gZXukWl6teAGV4qxdGvsThicMTfCNgzUIqUk/psxuNxXF69hJs3rkgvaGMxQIr2tmTsjpxbvbajEfa8+zVNjv6b1MbktGdNwI31dWw8eSK4HTEpBpUysGtubk4Ae9roBPCpK2lskne+ZDOYdZ6UG39QQ1Moupk9aLMLBjUC3Fs3kDoYg0kaKKUnbTPzG+rtE6Ikxl2OZ9m2Y0F8Kwjf3yLDN/W4y+TkC+b4LX+aeDhNYI17/6zC5LS5epV29OEdN+engfb6O6PPHd3wWkCPfk4pshbj2RINZBXqcmDMlOH+NTF6AVr+PVqY9vguVq/otRi7JyzAQ3+cpgrMQ8XH6cJmmtOe7TCthcCwOsAsVGEXkHfj6Tr2dneF553A/cLsLLweF0qFHPZ2trD26L4U/2QRR5/HhXajJoXnZubnkJhJSlukycllM3A6bUKbQ0HDqOdKrSYpOYzWs0nhTq9ES1+8dBnXrt+UqPtymUU6DnH92nUB3372058IWEdKkkL+SFLujWYNxVxGiuZWqyU4XTRIaIQbIBrGIpwz87NYWlwSkJ30OozEpuAwyIFGUdppo5DLo2004fI4JDqZFBdULFgwVkUnMQIOAtxPxqeBngO1Sl0KUxbLOfRAKogOHG5GtdgF2G0bBCAIRnDenVhaWEKPAEa3i0IuJ6ADTWLy6sp62u3iwPD6A5icmhHQ3unyYmZmTr7PNaGjpFLid1totxtChwDCG/aeGOccC7MSmCrPDUhgmvNKDykvB4IXLArJKMJA2ItgwCuAa0eisFlEOCwOh5LJY17IV8HfVpP7nrQmAQG8OSctE/gw2i1V4DUUxsLCImZnFjARn4LPG4Rh9FDIl1Aqkx+7jK7Ng+TcMuYWLqHe7OHpxnPki3l4/XbUGzlsbT3Cm7evIRr0w9Zu4XD3GVJ7T+FztzE1FcDy0iymJieRSh2K06ZcLaDVNuRCdLAIcDAMt8ePWr0h0YHkjqcX2Mt5dRM4p1h3CsjIPcZip5lMVgrTkvucFDZP1x+hUExhaiqCno1ZCIZEerY7dI54JXqXa89x8RkzyRmhQ2I628QEKXMaODzcl/QxRlGzsGk+V0Ykwr6RgqEuEfec83anAafLJs4vRcfEojAEy5yoszhxpS6XMh0P3Heleh25SgUON9PQuG9T4qCan5lBNp1HKV8T+hmAGSIe+P0hON0OGN06qnRuoSm0SCz2OxUmGNzGQSoNfzCGcGQatYZNCrqGQkm43SE8eUqgngZ1A/EJPxotAv37UoDa3nPC741IaqLRMQQgIlc9s1RCoRi+/lVGYUeQOsij2VR8zaFIEIeZHbz/4c9w6eoVbG6mcOnCTbidXuSOsnjr9Tdx+/YtGAaLQkJFSrjdcj5It1Kp13CUz0lhWsrYjtHGzvYW3nvvh/jgg4+RiCfwxS/eQSTmxP37P8GjR+9jajqMt998RzJgCCaubzyAYZRRzFeQz7SxuHAZr732Nm7eek14rZ8+fYaNjXVEIkHk8xmg18Ty0gyOMnto1MsCihFc2tx6ilDYI4WL6vUWmg0DSwsLQncktBM9O8JBRcH0cO1DNLGP5XMJwPBj93kJth73axf+UB1B/yTSqSpcnh48wTbqrayAjc0qC09PY2JyAZNTMWxvrQsgST5xgtEOOLC/l5LCwVev3sS5c9dQKhny+XMrlxU1lrOBP//zP0S2sC7OF2Yb1Gs9lEtNXDh/FRdXb2Bx4bxkH/3i/R/iV++/h1q1g69/9du4ePEifvC//VtMJydx8+ZNccwZbTs21nexMHce585fknXhc3im0GG0MqO1Ta50AWlIxwJxSEqEvQCrCugWGEywLRMk0vQifU5EBWppyha5A03gfvT+13fiODBbnKjHlFoddT9axElEsSkrFMWDjq6RNszIGQWUKlBCF6Ya7pNZsLPPp63GSRPfa/LW65okolNwPwuYa2lFivpSwh8P1rCOVwGGZpSoyQ/Oc8v6M9yvLnsPglEyYlgAV0blE7i3w+5URoqmX1Ggn6JDkWhxk0ZPgGC3F0bXhaNcXs7Io7VHyGbpvA+o/XH5sjjZPB63WuMOz7Eu1DnsfNBOgf44TG54oTuRmgGUcA70HCyUTcCZDrJD/PH3/w32t5/DTY77Hp0O9Doo/YU/uvArzwmNDDpFSUHHjJo33nwLv/Vbv2UW92qrPSjzpop96QK1tg4pehQfvSFc3QpAFxBUgiAIgquiueJ/semCs5rf25oQr4uPqoKs6iwo4F5HSY3q2FZjmsCdXn+B2M0NIs4ua+SuuU9dBO+dKlCDDhw6b+jcYJF33gwC3CttUjkTNG+/fF/tBR19zvSqnhhn3Adm4VV5JoMFzNRn7WiQOTI/I7z4qn4S57VjgsID+iu1x4codfpFPJVOMxSxZabGD0WVCfOWiuSWIrjttqLaoaNJHGSWIsFW6h1dRJUqF7M+LMA9z4WcCU1VYwa8aAog0R8s9QE0HEkHpT5/uiaHcmTwC5x14YMaEg9q6QYp7dbz3Jdhyr0p+0w5FNSvqh9gyqg+RjAo6Mczp2idVMaM7Cct1Mw9pJ1pVltHjcHcVhbaGHmmpu7SgIYl+0GD/h1STfXbsGZKqLH27SfLfPE1BcyovXMaHaycb/NzyhYzJ0JofoatXSs4b538cfaetq+0vLKewf7fI+CYbvOYjcwMIb0+Y3CE0buK7ffHpW1MXczwDEbtOLtQj6c/By8B3I/era/6bwXAmb9nbuQ0xGLQ0MvgByc9/nSA8+SOKz/qIHPupJ6f1s8XYTCnfde6B62fPQ3XsY5qdP/8Q4C5/38B7l9mnrSsPPNWHvvBvsA6sZmT1vy0vr7cXh5kdg271X690b3qt/s6tnnX6zgYzY/enxNToBCk39nZwf3793H33j3hYg+FQ1IsdfXyZdy4cQMr51YEYObdp7N4VWT7IDtsHM3YoCbUALynbjHiXrcIInW/qQ9o7cpSZ8Vc8gFBznFH/YB33lCZA9WqgPbb2zuoVKpSz42/r92+jrfeuIUIg1ENBuFqnXM4S0z0GFOf4dxRFyPmpusnEbjXtDy6KC4dBYzyZ4Ar2SFIscwIfxbFJdU155b91CPUOjd1DEXN6JAAnDYpc9qGYF1iMnVpb5YU/kaGhEbzRcC9mtfhzWwVradfEOMA1Zc7HOO38TEQf9Rbps1FcyOMCtaTLurRp43qGaeN+EWCwfreWS+T4/M/3MOXaef42I6P5gw6zlAz456vlVB9eY37jDx5JJ1SGjaVtAFwrx435KOzAvhSmOvFvT5pzax7wLQBjm02iQMwFWNJ87XBLHSlaAnYhqIHUKmz7DfTXvg10nw823iG7e0tAcyTiQSSiWnUKiXs7+7g0cP7EpFP24eFEt1Ou0SE+wM+LCzMi/GYSaew9vA+ckdpifIlgExhMJ1IYu3xE+zs7kkUn9sfhMcfFCDo6rWbuHbthoCXpVIFkxNT4nn88IP3xQBihHLqYBeNWlkimEkXUjhKoZSjgwAIRENSlDEc8AklDel0IuGI8JiT355GHovDcm7IOW60migIRUkRLNQnhpIAGgQqPHC63MKd3jaYoeCBz0tKjmUpMFnIF7C5uYGmUQHsbThcNJLdAqT1xPi3C71ONBrH0tIKNh4/gcGCvE6HFMFlRByzA+hlpaBz+3yIxibwzpe+gk8+vYdGsy30BNFITKiCWBC1XMzC53VKxDaL6tlspCJoCEgjbZEX3ONW3G0ej9C/RKMxRKJR4XwjiEGglWNl5Ldwr7vt0l40FBCvdKPWQLNpoFY1UMhX0GySI7iDJulXPD7hs2d9ApfHJQB+s9XC5NS0APeMrvZ6Ajh37qLQcjy4v4anG5uYnGS0fhzRySQWVy7D449ge/cQu/t7OMoeIlc4wNOn9/D6rSuYikXBxId8ehf7O09QyO1gbjaMQNApNDIEcZws/OtyyDhUsSNGF7rRszlRKFQkgp1UTNzTHDujs6WOQ6cnjpz5+SUpvMeiqQTvmSrHdjY21pDL7yIQcMDnZ5S9Wy5O0uSwMCrpf1g0mFkGBL8uXbqMG9duYGd7Gwd7+3I5Nhp1eD1szyZz12h0sLp6BcnkJIx2E9VqEZmjQ+TyaYlgZ3FjUibx4LFtAsi0vTsGeeMULdPNG7excv4CHq+vY3NnC/4gCw87kTrcgdGoIzk9i0alg6N0CbUKQSknAoEwfEEPenYDxUpeaDEmpuOIhuKwNRVNU73VFEDO7vRhdy8Dm90Hn38C6BIwtwsQRydZrZYT8D5fYEHibcRiE5ibmcPe7h6K5aLIEZ7VXpdOIy9u3rgDvz+OTodAXhCkwyI292T9ATaeP8a3/+m7ePjoCVqtrpyp9OER3nztLbzzzjuC21DpEFnE9PoehNPf4XIK5YIGMKgAPHr0AH/11/8BO1vbuHj+Iq5evYZKJYdnzz7FwcFDhKN2KdzLyHQCM4ZRQzTmF6lcPKqLw8Ll9GFh6ZycU9aV2N7eRSGfQyDgw9t3XpfMht2tZyjkM6LsOB0eHGVyUmzW4VLFGTudFiLhADlJ4HCwsKWBcJDAuwOVSg3tXgX+oBcd0nA0WUCY9BxVLC7HMJNYxt27j7FzsIbQhB3nLsbhcDvxbD0PoxWBxz0ldT5IkVUtV+FyeeH1+nDnzTtC+/TBBx/C4fTg1u13sLr6Gi6cv4nJiQVxRPndLfzv/8cfStFeUvCwzkA6fYR05lCcS2/d+bJk0xQKefzyg79FNr8FvzcsNRg8bh+ePl3H4vIyXrv9lhSrvnjhGuKxJNoGM1XmJIuHVxizRCjrCHjS2aSBSQKD1HcI3Cu6DBOwFLpwtbaKMmZQFFVx3xO801HpmqeZQL+KuB+nD+g7W0V6aO5fUnD0vdqDa1pAHgJ9JqBuZqzxTuwDYwQ/9f3cU3enBuiEHsc0ALRBp3SFYWoP3U8d9cL2vHYVFa70BUUzwR9GY1vDSyR6l4C+GYGu9ak+SG8aOVZdgI5KZqEzKIngPdlwyHFOx65dqD44JoKddGCyDoMCc61hruzWgApGLQOBQ6Pdw8bmLj69ew/Pnm2IXL1yZVWUekbh8I6v15l9oyhwCKQpB8CAZ1P3lYaD1q2oe9Chrzj0hVhJ5oNFTQncd2g02V1I7+/jj7//PyG9v2sC9ww0EG4dMcz6ABhsmJiYlAghns0GswmbTbz22hsC3EuWnKnvCFhv1qbREfc2ouXC7a5Ae0mg44xIkVFFkyPAuI7HtpnZJCbth6I9UmCpAiTVXlR7n+3SSTNsaPX3rjWqzM5I9644EHQUmkZWhRrIwgXL71O/Y00DFZCm9i6L01I38LmdZrFVMzLZjFBWQfSqdkE/otykjVGHg8C9orzSVDByPuSXILI6E1IDgHu1y4wsFvhty93F/gsHuhmIPGRHiNNO14ZQzjV1grg3lOZrBZEUD70JOEihZPW+tN1Wsfvi0DAdagIKWzjA1YmnT9XUyPuOm0HEvaTgCziuHAsqc9aihfej8NSZVbq3ohuyFt3lmVXjIbWUpiFS1oA+x3p81vNrHa8UWjZpg3ShaeUwMTNkNFig0/AtlF2afky3Zy0Wp1Pj+4Fq0k9NRaCAAOWjVM5HNccDXmurbTR0tiWTyoyAt4QaDihw1PvKUWueCzkzmlLqOHA/gLlMp4J4SlVQe38vSVYVT+hgnax220l25ujrA0DdjEc1QSKrhTbORh59Tc3msF1n/Uz/b2s2t2xMC9ijXWsvYdRa7wW9x/QYxfFi2cajYz+rLd4/byc4MazdVTJidCbGXt/mi6chFIPvnrW/Jz3tJKzjNHDUPLyaCELtZYtTatzzTuvri545Ot+ntaWff6ZxHMPHdM2fF63R5/Xe2XjuP6+nWXaOXsJXavqs8//ixq1anvrkSe2eFes727oPTmdfLpiy/WUn45jM+zUyM6QvllokeoGoPylOdB1gofSMRr2OdCaDx48fY3dvF+vr69ja2UYoGJKaiAwiWb28ivmFBRXJ7iROwMh0M4jEjLIfvYfVOph6hyV7S143RZPqzWAe+xixdfw6QF9/SQP3Q7Jc6yDqzEkdG6dTWm41GwLeH+wfJhHVmQAAIABJREFU4uDgAEeZI8GaGBF/6dIFoeVdWlxUznkzMEo5nJVeoDE9rhGBeuH+rysaoXyhIAG1BOv5Hv/LZ5BTnzgb7S7O4a1bt3D79m0B7t0ulZ2r9C0L9mk+j0GxXBPSJkvQHWtNGS2hm65WWAuwIqA96a1pV5P1oh9xf1ZBpTbo6AVx+oXx+YL4loUf8+jBWEyF6YwA/osu1c8DxH8V8P4sl9LLCg3r5/vK1ogRe5Y2XyQsrcrpOMF6TBGzgPajB31YmdHctZbzP0bo8fmiiJ1hINaE1iFh1JfmJkcui9PJwR4A92Lg6XRnMzWe0cM8gOSn56EuFgsCosXjMeGgPsqk8eCze6JohkN+zM8xGt8pEfjFfBaVSgl+Hx0ABlKpPVQKOYloJ1d1cmYWK+fP4zB9hFQ6i0qtAW8gDI8viOnELC5cvIxbt9+QaGEKJdIzfPTRR0KVw2KglWIe5WIOLaMmIJzXQ4HSQbWcR8doIJGcEnqchdkE7t//DHv7u6gR9LPbhdIn6A8gFAog6PcJ7zhfo9LPtP98ISceQRYuFW5Rp1OAc4LBBFXC4TiWli/g2tWbeL6+ha3nrPy9AaNTRcuooAOm7rPwSRQulx9Ohw8OhxuzswuYm13Ah+9/gFq1IrRCsVgEvY4hz5MMAKMlXtSFpWVcvX5TqILsDjfC4ajQpjxde4TU/r7M40Q8jIl4CD6fC16/C6ViFiDHq40gcU0EPwFXrnMun0ckEoXX55dUZqENqFQk6p5y3+11SqQ9QUcJQOt2kM0cyZ7w+wICgrcapBFwoNVsC6jsdnmEY50FXrx+r4AmHHcwFBE6GRYCJBjKyFtGuLvcPly4dFXAl/hUEhOJWbi8IfTsXuzs7OMXv/oFUhkWSi1hIuZHwOOGo9dGp1VFpZhCtXKIaMSJcIRgcgfNehteb1D2I0HwRrNuFkMhuES6DYIVXuzu74tRyH0XDAQkQpsUOnRkXDh/CTlehkXORVfmpFojv3wJ5UoKwZCaF4KQ9WYL4VBYUe00ednVpWgMaZNI7fQ73/0uNtaf4UfvvYfDg0MpdhP0M/K/KTRDR5miRKO+/fYd+Hxe1OoVNBpV/Pjv31N8+gEPolFS+bjVBVeumBzUpKQgOOWQ/n79q9/E7v4BPvrkY+H6TszQEUBH1o6sSXJ6DpmDArY3D4VeIhAMIhqPwB9yotJghkJenhULTsHWciI+MSEFFfPlMpwen3DtVytN9HoelMpNifJ3udwo5sg/34DXS6C1gWqtJJkbN2/ekIKy1WpZ5mMiPo2lpYuoVoF4jAVvnYjGZySDhI6Ro1wan93/GJV6Ad/7578rUWZHR1ns7R5gd3sPV65cxde+8k0UsyzESgdRCG5JZ7ShyvobnQ6MNn9Z18InZzqbTeH9D36KtUcPMJNIYvXiFdy/zwiMTxGNdeHyVOF2G1IDoNMCgsGQcFoTHCTIeeHCZezvp2Ser1wldUwYhXwRu7s7kiX0zhfuiLxJ7e8KaFwolOGw+ZDNFqVAJrMm/EFyKVLedVCrldBqV7GwOAOf14N4ZBJHqRIOU1mhpfF6oohEw8gepVCrcF8sSybL3bufYjf1CJ6ggcScB4nZJHZ3c6g3vPA6E/B749jceI5sOovZ2Xm4XE5cu3YNsWgEzTYdGCyYy7oDCXz73d/F6kVG31fw5PGv8Nd/9Rcik9Ejrc0SDtP72NpZg9fnwI1bb8LnjSCdzmDt8fuAsyKO16mpGYnmz2ZLWFm+hGtXX8O9e4+Ry1bx7rvfwRuvvd0vSkiucMqGrkHAXAWXkhNbAaG8JuhU7KJJXkZLRKZEgQowzc8okMoK4GugjcCYBiaFG7tfbNJ6O1ojiJSiL9E0UkxKa5ym7icXsoV2Q+rAqAhVHYmsNK8BdYmAglbVUY9Dm/CmkTG4tzVdhQK/BEhjvRS7DR6T31XRhpiAmHRRRdjrO1zmhRlcJhXEKACun2VVESSStsvoU97rBM6hine6XXAIVY4GnRXnNFEw7iXqBVo1FrBOwH86dJ3SHvWA9Y3n+ODjT1AslXD16lW88cYbUoSejn1VUFXVjuH5ZLukMOk3a9YIUA4VVaSURpkek8PFO5eQeJcwsewLiWS2+2CQKsfuxMHONv74+99HLnMIj4PtUDZyjhxicNBgEa7rHjA5OYX5+Xlpvy7AvYEbN27it3/7u5KVpqKSGQVv1lPQ4Kfp3CB437UpehsV/624Vvkjkd6inZg8/ZQlstd5TyoQkh2TwmlS3NMsyko6HmYxcJRyLpTTT+mXaq9xT2jDi69zXsnR3tdVVbhY/99WahBSu9BZQ+NT1TtQNDJ03njdTtkTgkUSAOeINH2KSQGj3BMqi2Cg8/ZXpE/5o9RVbcmqoA8WsJUaAwTu2WfTeSd6sqKbV98ZbHBFJdjPWjDBcsFlOd4B6KfGrsAOpZePATq6JlyqDX1zH6h1VrUiFKCv1ka3qAJwlGOE60rnnI5u52syZ/0DpgJh9L/NHvXfVTU7lINGFTMeQLjjwN/R8yv7wRLJrqiF1Nozqo36nM6a1Qa6AtStfPVqgnUdBGt7felmOkZ15OHAbjSXSKHrKnNhBDjRDsi+nDMNS5G15jqPAsj63Mh9YM4Kv8ZMEpHTsgYKWNazKxQxA4YCvSGHwPqh/aQgDMu+te5hq4Qc/7eae6sjyYRoRmyzsfaseSZ1y2rOhhH3vi1niahX7rLxFp485wyBXfqcWu+G0REqp4x8sv+W1fY9DYwc9/4x4M5sWUZ+QubDCTN/+uKM+cRpfR7X6FkxonGfG3d+9Z2gCLRGg0QHPTitr2ftl3VML2rztPb675u4khaGwzv2lZblJb70Dw3cj57Hl+iq3tu/Bjg9/DSrg/FkeXQMYzqhH6et9+Dca8fM8Fyctj91Dz9vLO+k54rD3ASy5c4S57VNdEbS2RKsf/bsmdRA493CzPr1jXVUazWxs2lHnr9wDisrK30KGs64pocbvZ8GdHYmaG+hxBt1KGhtoK/G6Mw0syaM9U46iUlj2Gmi7hwJBCHmZLcJVQ6D0krFEvYPDnCwvy9jZAAhM/dv3LiGW7dUcCs92DpLzry2+7YPaYEJzB8epoSlgDYewf9yudyvBcD3yafP4FG/3y+ZCl/72tdwbmVZOOxJN82AN/kxnfE6eIJtSU2+Wk0oiOkgYJFgAvV8nVhXpVwWwD6XzQqeSAxP7tp//Z9Gi9O+7IH8hwbx9aE5LibHHQwr4D6IPlDf1Z9/0YEafW+co/wkcPikdrWCeZaZPqmNswqLszxDb6rT2tR9eZlLz8oPZVXMThNiMkfyBTOiaIzQlWh7yzY40ZFwyiSMCoj+OLVtJUrwgJ+Tj7Wmymq6HB4+/hKkd7MqdK8nAoN8W/TO0UBnoVTy1T+8f19oSyYm40hMT4sKSuA+ldrHUYZga1Giw2vVApo1UpY04HTYhKKEEff5YgXZfBENo4vp5Bzikwl4vCyUmsTyuQuYm1uC283o7yZ++cuf4/HaGnZ2tuFxsOZdF243I4YJThN8J92IV4B7GvPTU4wGTuDx40fY292WyuIUIuTb9Xk8CAZ8cLudomBOTsQQ8HuRzWWE85uFdb0SHWwWOCOYYnPAYFkAuATo+8Y3fgOpwyzuMfJw/Sk6vQZ6aArXd00EYART03OIhCbR7TklupuFXR89WkPq4FD6EQr6BQhkAeBGvSpR+JFYDH5/ALNzCxLNyswDRr2yCOqTtTXc/egj7O1sol6vIDHF4qZzCEd8ODjckWwDr9cpVEKkNyJ4T6OfEeCqgIhHqH/o1SUQQCCUoIXb6xZKEtYiIGxULhQlk2JqahLhUEi81KVCVQwr2mYKSGb0IalzXJidmxWuOXpbW+Rn79jkM/yvzeZSwL2L/PNxRONxAfQYSTmZmEdiZgW+QAw/+clP8XTjMYIBF/xem4D2dvltoVnPo1bNwOFowetjlFYbkdA0goGorGGzWUU+l5YIbZfbIyAXHQReT1C4+BvNlhig5E+W4qBVUv80MT+3IEU0nU6vRFoXhOMth063jkbtCG5PD4nElBjhxWJJnB90OvFyPThICZDl8wZw8eIl/ONv/YbM04cffCBZKpKixgu40ULL6KFabSAYjODG9RuSBUGnyRe+8DYyRwf4i7/491h7vAabrYPZuYSsgwb66CUvFityQfNZt268Lmfi2bNNlEoF+PzcpzYUSywW3cDi/CKC/ggyaeWQqDcaCIQ8AtyX6zlUG4y67yIWSGBp5gIWl5YFDH+w9ghdm10cL7VaC0bbhmKxBnuPtSv88Lq9Uix3bnYa8XgYWzub+PjeJ4hNRIQ7m2AR6wkQeAyHWbjmAq5cvoMeArA5g3C6A8gXCyhVi3i29RiZ7AG+/e5vYCaZlDVhMWGOKTkzg6uXr2N3a09qEjCzhRkejOJmxD0BIcpLnjFmz9AZQ4fV7u4z3Lv7oXj9L164hMODA6yt3UWrlUY03oM/2BYaqfxRGctLq5iamMTG+n3Ua0V89atfxeFhGjt7u3C52WZY6kPwzJVLBUxNxNDrGijmcwgG/Gg12giHGLXOvdJEs1WVOaXsplOGtCEerxM2OwtW1+B00plWRaXcwvTkKi5f/iLy+RIePfhMKIJu37iNVquCx08+Q9dWhD/SQ6l6hNnFBBpCQ+PAzPQqWlUXHt57iqN0TrKHWM9idfWCZF7weTyD/mAcR0d1LC5cx7e+9U8lO+mTT/4WP/37H2EiPoNMqopKpYF8KQ23l5RNVcQnZ6UYbTgUg9tn4DDzGOGoS2Q7gfp6rYtLF2/i7TtfRblo4MnTLUxNzOLdd/8J/JQrHrdE8hvNNshQRkVSA3kaxCRThUThGqy1oAAtoUfQPPDCka2KV0rkiJUmwAQ6RLkdwG06rLOvB4lMMiNltW4kxRcFNzS5b0ZABeFm7vM4m3exNeLGNCBEUTWDpATg66fFKjixD/hooMvCcy3AmQXUZ4FxlwkwqTkYRLJKSor5I4AWnSDCcW4WfzQj161c+8o5ovaf1q01CCWRuYx6t7GQrEsixHWkuKoroJz4kurqHLB3yl52qwwg0mI939jEr371K6kvwVogPDMSiWN+RhV1VVHyOtpeRfhaeDdMfVX6y0JWZoS8Wm/yXzLi3gknM1Y42RLe40DXziLhDnES7Tx7hj/6/r9BtZCH26EKx8rcmxz3lM1SR8EE7hlxLxzrlPuNFlavXMX3vvc7clbkucw61JCyqRgLWCtx0opbXmhizP2pYO0BuGcn2Mi8P1KE8F7TxcLUh2QyZF9bgXth0TKLNpt1hnSbeu2VAacKebKvPBd9sFimRgHQmudeaZkKZGYWHX/osJGIe+G2Z8YFQXz1XaEjEq5XMzpdKJRMR5XsGYvCScOQ4xCo36SOYgVTAZUV1M87smUC9W0WNiYVELNr+pFyiuxH4PORcyQOC80lL74zOi5kJ/cBdtUbs5i0ObXDwCjpfaivabBXgcEK+O27DPpnRO1NrZ2rInQyZ6azQ8//ALg3GzYPmI7AN2Hi/mRJbQ/JKjqeTaHWyuyL3mtjQGGrDaCKpaqzzSwZHZkn+kGfNmcQhGO1SdScmg4Ocz2Vga/a1LUGxC4wsxRkeIotSUXam/JMO1CtjobBs0zwnWM28erjdpbqgAAnFsetJLYIPq3oRrrUMaUT6uxZZl1vgSF6qCEbTEpTDQP3p9mDll3e/3PYaXXcQWR9phWfHnrdLAgsqz1Er2pmDViysqx9OGZTvgRwrx41yGzS7fbnQNb+5YD7k+dvJENLBNDJJEfH2zkJcRi3IsOvvcqa6rk5vXVzm1nugnHf0TJM7XdLnZqTshBOAXxPB16P9+JErOCEPgyflZGiA5bmR3wuZ52yV/rcP0yBWutlNoybnaXTr7rfXty2CRCPQICjeN7ovhh1th0DoIceOsAZ1fY7jjcekxFjOv0ye/Nl52rc53V+G3UzqV+j+IDlhzzspHHZ2mYduYzoRQSXqUczuPPuvbu4dv06bty8gXMrK1haXkYgEBD9VgH3Zh0ey/bXd5uOKNBUeIOaPxrBG9U4zFACE7gXtcac4v691Z/y4ayjUeBeBmdmucn4GQjRYs3GmuAM+3t7EilPMNxoGQLa37p1XY2d+hZrnZF6UV04gmuQSpi41/7+AQ4PDwWc55wx6EbaMWismXXF2m2h6p2cmMDbd+7grbfewOXVi0Ix7HYQJxvUyCQWyOxsroWm2BFwnu0StDfpqBmASHocgvYMTBXmDylgSzrn1ucB3A9dnSNb9/QL5uUj8U3t5hSpcTKIrxVRUwhZUi9PO2SvAuKf1uaLhnEauH0WwXnmz4xcWC8rRPRztDC0Hi4xvs9w+Y4XRAMTYUh0akNbH/aR9kVJPuPgx3r2JNJQGz+mAW0q7fpR2gPJQ0tAkc/kgdYpRdpAJACsgISueOUIgh4e7AvAT45npsjzQPKAkos9dbgvv5ub68gfHQpAZkcTDntXACGmMM3PL+IoX8KzrR2kM3ksLJ1HYmZBItUTyXmcv7AqhjypQxg5//jRGrKZNKLhAEJ+D+KxEBxOFoEEAn4XYrEQfbIoFLJoE0Ru1oVGgxQ45LXnv0mRQ9CckbGkqnG7HGLQMvaH4BOBAHKBscAJrUlVUI10AqQ9YRYCEIlNYXnlEtqGDblcQTyZrWaN4lLoZliElBzfsfgUQuE47DZVNJV89fR4PlvfEI8nnRh8vq3XgdftEsA2EApINDfpWaampnHt+g3huGfx02qxjE8/+gAP7n2KjtHEyrlFVKoFocmpNUgJVAZp0t1uu0R053NZAVNYhDAciYgR7CEwGWZ2g1cEeLVeNfnhFW8ZPavtZgvtVlNAUSmoykrn1ZoUTaVdRA52p8MlQAupamZmk2bRPVVQtVpjWhapCByIRSfgC6iisLVaHYFwUOof1A0ChEV0eh5cvHQLmaMCnj59DLutjQCjug0KegN+NyPguqhUsigWU2i2yjKm2ZlzmJ9fFm7/QiGNXDYlUd+kNeKeIc896UwISpPBg0A6PcoE7Vl7oVGry35nRgEdI1OTCVQbLMqbE07zRj0Ho13G3MysOCjo0GGkdzI5g9n5ORitllDlcJwEr1gEkfua/O5HadZbYBYFazooqiO73YVG3UAkPCER7Pwhl3ssFsajtYf4+c9/gZ3dXczMxGVdZ2eT8l0+I5M+UjzyzS783hDm55bg9wfFu53JpIWyiBkkBOBIfUMKDMJOpBPiojaMKhpGEbnSAewuAqdtxHwJXFq5htfffAvpbA7rG8+wc3CA+ITap3S6EKBmYeJu24aANyTFlRfm5lSdi1oZH392H7VmFR2jLtHjlAHMZnG7AlhcXMVvfvt76NmDaBouGB07nm3voNlpSWFkZlckpyYxGYuJskCZQmCfCgfnp/z/kveeXZJl15XYDu8jMiK9zyxv2hugGw2AFEECJKGlARsYEmvpi36SNPogkrMkjqQRZZc0GpEgCQ5AgADR6G60q+6qLpve2/DeaO1z7n3xIjKyMrMaHM5IiZXIrsyIF+9de+4+++ydL2F0ZAxz0wsiKcH+I4OzWKIsi2qes/KEn0lTZlYDPFm6h1/+8mcii8XgZ2N9Ba1WHnPzKQxl6LFRxPvvfoRoKI1rl2+gVjnC1taSfD7n3eHRoRjhUrKDyS4abHLAezrM2LVQLhUwlIyjWq5jcvwStrb2Ua6U0Oo0pOKD/hHhcAzpoVFkMkOIJYOoN46RL26h1aaUEP0QruLatS9ja+MIv/j5+xgbnsXC3DUkYkHs72+g463LmrZ/tA1/pIVglEhWAPNzt1HN+7G+tIfjIyZBmzI/b92+humZMWzvruLgaB9RqfQZwlB6FsPDLKVs4cH9f8CTxw/w1a98E0cHDayubiKZDsLjP8b9h3eQTI2j3YjhyuXbuP38Ffzyvb/CQfaRJGPW1/bh9yXw0ktfwaWF55CMj6PTCUg1CyXNVLO+hXCYVUteNOuqYcC9ggxckdcQqfOOJCGY2FPcnpqLCppyfrFPRZKEoC4Z0IK2K0tWwCYj5WKhNg2lLZteAQvVdDTAqgHD1XSSQafqTPfvz4qlucAOCc0sB5JQpbLTBSQztlTG5lajLrt3i6KIAt8OgN49FRnzTQ3eCU0RnJb91DDu5aVGjqU3GiWAxbbpMjPd9yvtZkxV+T4LSGoTK5BiP5NVdCKVZyRUVG9fD0ZcU1kOy0owvoP7Pdk0jx8+xDu/fAf379/H/NysMHHe/MobkrzUBD+T+/RSYcK8pQE5ATSfXkMSCIYpLGkXaS8tH5C/k9FuDlNcJyWB4CVwT1DZgw4Bee67LZVkWX78CP/qT/4YjXJRTMy5lqlBqV/GGu+LSWkL3FPjXsDvdhvFcg2Xr17DH/7hH6puP3ndkjww5b+mE/hvP6WEjLcCe0zGJt+huQkHUZQaDI8HNUlcGENmYZjrOBDZKLKbTXJF+kpagMC9Rne22lEuaw1CXSxnMfu04LOpIJFnZqLK9ToLMvuYgBEwXGVlWOHBmSSVF1KSTRBYS6qljNyMYUnyGK8DlYexc8NUPjBJYT6P+66NB1nZRcCasnME7zlW+c3532LVgh6ZlcBi5SVNooD3YttfxqkB7LX6w0bL1nRtMNgh7ca1gjJTlv3t+hw5UNsKBSuzYwgzKoXTXQN4vOcYtGuJJLmknd2yLEqAsSxb59wgZnGsvOia0zpLgDH77Z+7gw7wMmecs4BmObQ/TLJGNPx1rtv1rsfjwnxoTxOa3wloLr4jCrxaEN3NoteY1zD/DXCvFTja/jpuXRr7YjhrKqVMXYQdy90zlf4XGZMyni14b4F7JuiMCbKtVnEDzvLmAdKk7npkNTV2cUsHnKf0Mk8/VZ0F3Bt0xL1Mm9tzXdf0l6zpZh90UkgDqqhPvadnAO77NZv7gft+8K//QU4758p6wEoek07RZnyaI4FZKnv64bwn2t67OuvsfaIzBvzirH53z1UL5p36HnuclmXK2lW7EvADPn/QM5z3ngYBuE+7nn293U+cPctFODitzf79Avcmi3ueDrzQa06C9e63n6fdfx1j7vRb7u5lFwHrT66rvQniXmj5bMzKGfMDEsgXam7z4ou22Wmv1+rNluBLNj4S6ZidHaysrmBvf08wBWquE7xm7P2jH/0IP/rxj3Dp0iW8/PLLQiwhzkQ5UMb/jo+WrtZ9j6e+Pha0t+uag8CZfcXNtrdAfQ/JyNWOapbusAx6TNMdoo/Fbk2in/uw6MR7SPqjpn0Ne7tKEiS5LZ8v4Pj4CJcuLYhcztzcjEjNEpNhm5GRT3kavubw4FCwJmrWE1ugbHC90YDHp1V0KhusVa+M/Um+XVxYwLWrV3B5cQGLC3NC3iU2SOY/r5k9PjbM/6KC9kVl1vObxEHibMT/Crm8nAlYrUvCH+MVSj1LJbDEnd5fN3DfM71PdO5Zg1mGwylZtL6tyA71k5v+OTcd9+LTLdU6OzCxlz8LxD8xtM8IeAa1zT8lcH/aonRmH5oAsT+oPg28P+0ZewIkh3ff/XQNhAZnvp33npEscPpyQDK136VbAkfDMusG6l3mPRdIa5Bp1zU1l1Dggl8MCkUD1OMV1rINDHhdy9rnhCWAz4P/0vJjrK0uYW93E9GwT75ppjk7M4UbN2/C6w+g1mhiY3MH5VoLsfgQpqYWhHlPsJtmoMwkstSHZrmH+7sIBan5Hkck5EOrWRGjVp+3hcmJESkJp54+TVx3tjexvPRYgVrKbNSZOFC912DIj1aT/+ZD0UhD2fL+AKVxvMK45/gnuETpFQL31JButfzyMxxJIBYfFg1XgrfM/KLD8nAmPRTgpeTP/OIVAUEj0QSKJQKtB8Ku3tnaFmCWgD0NYofTKUyMj2J2ZkZM9KgbTtA2OZTG4sIipscnROZgf3sLTx49QKNewc1b15DNHuDJ8kOUyjl4PGTCk4HYEu17ygGwbCkeiwtDl4cmAibRWFwkVGjqSmYxmfKqzdqSTYNyMm0auoZDAsSQ2UuNuGajKQa/tTpNR6zfWksAzvQwAemAJDrIMqc+Pv0AMhlWHJBxXhTm4Oj4GOYvLaDR6aBYbiIYSmNsbBG1OnDv7l0cHmyj2cijWjpEwA9kUnGMjgyjUS9jf38b+4e78hyJ+LCYdDJJ0Wgws3sowD03r3gyhUQ8hXyhhONcXljUkUhExi43Q2r4czNp1qWEQhIS6aGMJGiKpSKCAQLF1PjPCyOcuw7BcSZd6vUWLl25hMxwRoBaJgNYKcEAg3OE0ipsO64JzJa3201xr6d8UKVcF8Az4KesRFuYAFNT06DMCDdXGtoS4Eim4gLAEwylfNLu7h5yuQJKhRoqpSbGx6Zw6dJlqQCgLh0z6TTgGcoMCZDNzZQyV5zPNGv2UeDaV0ehvI8WKmJGORodF53yhYUrKFbrKJTKWN/cws7ugbDu2WY+bwDthgf5bBmdpgeT41OIh+MqORUPI1spYnuPibS4JDKqZVYGeJBJZZDOTOKtr/wW8oUWoolRJIZGUao1cZwvwB8OoF6v4GhvW6iZ9BsYnxgXMPoom8NRNotKqSxzaGZ6zjAAjcFpsy2Mi7/5mx/i6pVLUjJITw3OvZXV+/hf//f/AcEAhI3P9Wl2ehzzC6PYP1iRao5fvvMuSoUGMskMPB0aDO+IqXAqnUKFBqs+Ak1thMNB8fRgRcfhwQ52trZk3bp14wrW1zYwnJlB7riEYqkED709anWpjGi1fJicmBd9ba+fIV0JpeoW8qV1pNMRTEzMI5Oex/5uEStL65ifuYzDvTzeevNryGVzeLL0UNa7Uq2I/eN1pEciGB6dgNcbR7seQavmkXnARuHYjFFiKRPH6vpjPHjwGLFECouXrsDrG0KryT7kxnOEQMCLt978HRzsVqUCZmn1Lmqtbdz9/COkUtNYnHsJ1TKrlkJYWf8YDWxL5Q7Z9nOzt/Dc7TeQPazB749jenoR164/aGRLAAAgAElEQVTeEimS3b190Jx6ZDSDaJhSVAr6CNDpmNGq5jXXDfFuMKdIgn0M5FQ33LBX5KeioxoYGxkFF+CiSta2ik3BGn6RWaxwXxfe1725e4CxzCP56WbjumnAgv4owKWgtynbFRCUetUKIqlEPkFNlTtxgnEjp9I9ZLn3eIKXIpTSlYiw9ysXMFI5pgpA28AryUeVgDGkDddPCwa6IwtzawbsIxO1I+2jhqVeAe9FykWY7kG592g4IkltluWurKzggw9+JVVurCB566238JU3voKZmXFJ7HNkKzBvdOWtmbA0DSubuP77RDqDY8H2mACA0myUTiLwrix17htSpeQnkNwRM119vw/NDivEtG0e378vwD0aNXhRFy10YUcb4F6kaQSUV417HuwEaPT6UCjXxCPkj/7oj8SUW013VZLHkWUxzG+C3SorY5nAOqbJbHK+ZJipga8y7unr0EX2GdtJUsKMXQVNjdGtS7rJDa5046luPzvgpGSZdOw55qlMvhgAzVZPSOWEKQ8RwF5ARCYg6fHhVQ188TXiIVFrURToV4BYwWwDyLkMQ5lsoFGtTQqoJAz7l/4VCtrTjoUVb/I7/hQQmEz2bhJJqhyMjwTJC9LCjm57t5qhS1/rMu11TtkWISPcvF7aWk1ObULMnl9UJqQrk+OOywnSsn3sHBIPCDFa06QGX8skjl0vNIbuAuv9ZzBJ0DgcmW4f2jTEIOC+91xxEsiya5pMWcegtisLZq95ErC1q6iOWDaBNc7tgsj6N6tjb1n4NtFh26AL/hpQ3yQinNSKkRtS82EdUPY91jdCY0ydR/yfmCI7xp5cR3W1da/vvWfVXpBKUid95x5pK9PxgwDq853VLKhmdhLzIY5c8VMYzT1gjZiSW83/3tN0z7h52rnanA/PA3e71w739XvAsQEm7U87DytwpZulXsf2zuDnGnzmPs/dD76LiwKBT3uWp2IRMglcElguJtyg95llWOeVtIt+nxfvOA9w7H4WO8fda0V/2wyKDTiv5d4G4AOntdV/vMB9/0Oe/tDnWQeeNpae9W+9n2vnRW9M140bXaGGGxDuWy96/zlYCudZ7/ei77vofD3t9XYvU1IPUK3VRPWBTHuyyIlLzMzN4tLiJdm7eK5/55138OMf/1jO9/RJe+755zE2Ni6V/prkNj47wgTSvVFGiKNE0T1LODGV8QGS+NVpaCWOKQFDq8xspZmda3bV7FJ23X1pku6S8NaYUHlKWvmq8SyxhJpgOGSzkylPSVmeffn8lCi+desmrl27KmA9JVFVmqaEjbU1LD95grWVVayurEi1bigWFUlckg8r1YohI9gq4jbajSamJiYwOTEuP4nPpdM8Q7YET6DqhjDqiwXBPdRktiLtRxyLXmpCimw0zHMYHx6p9tR4k/0o0pn0bSJhhlI5zzoR3UHY0wfpoM3n7A3ppIRJ/6ecXFzOWtRP20i6QU43SDvvxLsoiN9/3Yve80Un+JnP8ZTgp/+z3P/uD3DOs/EOen//+waB/u5n6On1p4Dzcp0zwPtTdbScfcFCJV3BSDl8CXOHBx7VjOa/xQzSLGYSvLtu2gaG9RqBcq8AXnaTseX6BPUJZPKeeWTlIkOtaJb6ZDIJ0aKvlPIYG81gfm4GsXhEDuv5Qhm1RksA8lRqBB5vEP4AwVbq0odE73p7cxNLTx6JOW40EpDy/1qliFz2AAF/BxMTw3JArJRV8mR1eUlMdAlG8DkJ3DMQFeA+QMBXZXX4GPxJADUznJbFiYarZJRzaed9iT8oWcxegrDUs04insig3uygIrIwHak8mJiYQIBmnk0tmSYrlYa7ZJ1vbe2I6SUzxpubG6iwfEgYoS2kElHMz87g1VdfQSIex+rKKj795I68h8za6YlxjGXSaNdqWFl+Igz/2blpRKJBbGyu4Ci7J2A9Getk4R8f74tMBvtzfHxMWMjKOq8JA5LmssFQCKVyRRZybhCsNhDNYSn5VyYjn1qMdGNRxKIRMaElaM8xQKNb/hxKpTBFSQJjPCkmWAoJIRiMSPLg4HBXNrnk0BDSo6OIJ9MIhRMYHpnF7NxNzM5eFo32v/3hX+Le3ffQauQRj/pFO61WrmB8fEJY/vRayBXyYtrrJ0M0zM+qotOmW3pV+i0SjQmoyM1s/+BIKigoocPXc5MhYD6UTIp3Qj6bR+44j0g4gkAgJICoz9dCJEyGZU00ko8pHSS6cEUBH1m9EIvHpE2o654v5BEM0eA3KG3O9uPcoFEw74nMUYovUPaZcjehYFQy5GQfU8OdOvrcrPP5YzG1JdguwItHk2RMeuzvHWJ/P4tKkUBVWNqcklVkhnPjZtIknUkjmUqK1FNLNEsInDSRSEYRS0bAx6vUsqjWCwg0/UinhlGq1FGtN5FiggU+7O0folKtixlzIp7E2MgEykwYFOtIRFNo1RRYiA6FcVA6QK5QxHB6VF5H8J4yS5mhtHg6RMJJVKptpNLjqDW5awel7wnsMICoFgpoVSlrNY7RsTEZj5RSoSTO+vqG9Bv1CjPpYWVMesnybeDo8Bh//Md/ik69hre/9z3cvH0LlWoR77zzU3z8yTu4enUGlUoB6ysraNZbeP65m1hauYepqQyWlx+J8XImmUa9lMfmphpvj03wvoRTq2arAFKphBhuUyf80qU5bKytot2qyTo0NDQJiAmvjnUmYppNVuAUcfnyTVxavK5Gxyt3cXS8jFiKMjYdqQQha53Gv0cHh5KA9HlCmBxdgNcTwqeffiYxZbFcwO7BOrz+BqZnF1ApM+hhn4ewvfMEwWAb165cEpC11qDZcRmHRzmEwjFJgiSSE7h+/RXkcwVks+ti4v3l178mUjds+w8+/hkanT3D3ngBVy69hmrJg/d/9Q7y5XUkhhoYSicRCabx8stfRzCQwV//xU+QyUzh2vXbeOsrX0MqlcYhmR2HB8hkMsikMzLnVfKmI2a1BDIpmcF5w/7kf1uMXHXtuyCJRRC5NykTlL2hkg4O4GUAfWG/G61rK4LDoFCgnx7gxm6Cql9vmbI2X969LgG7rumlAvdG+oVPRda4gHg+0XYQUN/eF98nc9yCG71MJzXw1J1U4k094ruYmHqOUPCfwL1hxRopEmWids0Y7T3b63XjPnMANCXBAjrKwccrz6LMawPcm0Q8mz8aiYo/CU2kPr93Dx9++KHs2VwLr1+7htdeexWXL12S9ZJ7lYdSP9wbpe80sW9lb2TNMRI4HAOiec1qAc4tA2LLfRsJGEnTsMS3TX16NQX18/o01hXg3o+GR4F7jq2Hd+/iz/70v4FfpGPI7m85wD0TQQq0ayKFSWOysXif/lAIuVINC5cu4/vf/76sm1bax/abAwJDWeo2ycHesskoAvc6Lo3ciAG2W1Kdp6b31sBV8ctu/Cb9RsaxLGYaI5n8kXoxOJI9eph0qk3MAZP7t43HZHuwcjlK65VhoIc+TUSoLqxSegQOJXBPzwIDSut/E/jnuLXmrEZv1Wjd80Sq81RSAKK/o8xvJiAUmNf1nFUN9LWgRI6C9/wp8533JckGTaox2aPnLiYVTNLAGM3aOWgTFA7mpCfsnlhYgWwrZcL257ji/ahUkplVPVU2/WcBrTKwIW9HWOUyBpnQMMw0AvciKyX9dhK4754CzTyV8d1l8Uviyig/2aSFM+Z6Knlda6E77jYogNW0d7Pj+TI32945hzhnBlWUNwT7ntdaUE99DnqlM6VKRjw5TH9LR+jeb8/MVmyou4ZqpYusbtJfCmRK8sYy7XkuMDr2BDz1il0ZM1sfpF2ts0NxFgU3DFzstM6Js50BWM5zvjztNWal7iaH+85fp52/ZeUx6mA6Ja2u/Ekynfsap50dzeHKtNHZWIMbuD/tvCwCYGecJ7XndP7YfVJ/p2Ogm6yx1RfdT+te++z77blH10FT//MCSPNpD9v3e21nm+xxS1ecvFe3pFBPXzn3ZuIY828L3p+Fg5zzVk+8rB+nkBYaAOZ253+X6XvRz/z3CdzLjP7CH9iDUpz7cXtiz3O/6+IvPH1MdNfT/v4c9O/eNcN9H/+0YH3PnZxjbelvwUHrEX8nHoNerxCqyDZfXlkWohrPuozrFi+x6n5GQHuSRO/cuSPAPQH+N7/yFbz22pcwMjoq36ziVmlIjT21asriYhqP9yR9XUQeG687iVsD1NsrOMB9j75gl0Ck+6MSPtRY3iTThESrJAybWJD4x8xtlZNsyvmf52HK8+7u7eHg4EBIgTMz0xgZGRHcZZ+SOOvrWF9dxcqTJwiFI5icmUFqOANfMIhytSJnvUqpJN/iM0WCppA0m2SoCu6USQ8hFo0ikYgLC5/3zc+i/x9lbyhRq9We6qsjJB4h9+rzkoOlf5fARF6jYD0JLuptZSuEPf/lD+6ZMO3pi73d2J429c6zqdkO773O2RuVBDMu853zLAFnbQSD/24PiSYjZJgW5/k8GdhPzeiZq5jAbNDr+z/nrGc473099XV99zxwMbAGVX2b3qCF56x7dh/E3W1gg9qzgPvTnmVgkuGLAPcWGLGLVN8wtRq/ZKCRgSUsN6fMWO/Ssu2dZ2OQ32zKRGV20z6/TGKj2cpDDz+KwE25SmCpJKATgU1qXiViYSSTMWEVK7CpzAUefslop6kpmerwBkWKxE8TjnYLy0tP8PjRA5HniEWCCAd9oqFfr5UQi9IcklrWDQG2WSa0u7WJWrksh1my6MlkDgUCUkZertCgo4BGo4JA0Ivp6UlcvryItfU17B/sKyAbDiMYikjJfo0yEPAjHE4gkRyW6oBWhwCGX4xAqT1+9epVAe8JQu/s7onMzeUr1+AV0Lkg7OnN7S1srK+JHjc17sVQtlxEq17D1OQ4fvd3vyUlR2Sgf/D+Bzg+PEQmmcD02ChioYAwswm0x+MRzC/M4ji3j1yBAHVVjEqrtaKwZQkEs3xpdHQUE+MTUi5GeRwCxiwzI2hM3WAxv2s10WjUBGwWfeoGgbaGkUaiHwC9BBT84uJLzXyWTbEvR0dGMTs7L+AGwW0C4GSVk3VPUDmXz0obC3CfHhZzWnjI4o9gfvEGJiYXEY9lJIVdKB5jf28JR/urqFUKaDUaWF1ah9cTwAvPvyrX3trZEgZ8JMbETkVMgQHeO/XGq3KPZOMTyGGbVys1zbZTnoPGjZ0OMkNDYlzTarSwubZhjFWHRQeaY6nZLCAY9khgsL29I8/F3uc16RNA0JwJGo5zsq5580xAETRngogbIM2Z84VjMR/m5kqmcyjAMR+D1xMUYJNtRHCezFBOc2rHERgj05syEPQZ4Jx8+PAx1la2kT0qoVHXkzzBNkrMMCih1wATEyxNExBMtBAoYVGR5FgyFRNZo3qLuuZVNpcA1kzYsXyuxPugvFAgrEkFKVVs4+rla5ifWUAhW0I8kkTIHxED56PiHnay6yhWqgj4o5iemEU4EEGlVEMynkQ0HBXJGd4EkzTb+0c4OM7hyvUbAsx/fu8RosEkFmcWMT46ibGJKTFcTQwxweTH5tY2jrLHAginhjTzb9ehcrmKd3/5Hj754EO88sqr+Opv/oZsrJtb6wLYp9Nh7Oys4Ffv/QIPP3+AqYlpMWH1+evY319Bp13H1cUraJSruH//njDG6dMhxs0NVt40ZH0L+FnRQ3mXCm7duC4g+/3PP5Uqj2AginKJuuFxGcdMiHn9QWSPC3ju+Zdx88YLGB+fwY/+7q/w6d13cfX6JFIZP+qNKpp1IBJKoFzOwR8oSxCVCI8hGs1gb/dQTZIrJRweHWF8YhjDY6MI+tmmY1hdfYLjwjIi0QaSyQiKxSzyuQrKxSaS8TSisZQwGaOxNH7v999GrdbB7vYGotGgaB3mc2WZ43tHKwhFK2LEe+XyK1iYexFehLG+8Rj3H/8KyZRHvDb8Pv3cejWId37xsSRVv/3t/wzPPfcCyqUKRsaHcXR0LOMxHks4rBaRzmhwXdEEZq2u/62sT4fr4gAz3IcMsmequAgMGpBUWKxdJq3o4ksArIC4yG1wZTbSIY5Yjg0erbmkAwRpRtoybSXo5JSywL1B/yXgFpkKMtQN4CGAvQKECtwbeFBcvU/u6ryGI99jDg5Oua1LQoHvpCSOJD3NddWYUq9v2T39sYb7E90xi8pdEGdVU1dJXhumtmqec5/1CRjPpBPHxp1PPsK9e3el4oq+Jbdu3cDVK1cwnFHGkjRnqyFydBbUtAG7W7JC2EPc/41kiJpMEsDTct5+jXt5dgn+vSqV4wOCAtyzUiiAFoF7kcrx4sFnn+Jf/cs/EeCejHtNblL/nuuejhF+DpPuTN4ODQ2pv4nHg3ylgYXFy/iDt9+W5+G9WKNjtoXEQiLYoWNKZWb4eyUocAxyvea4dKRvhEXvQVO8ElQyROMnjb1lXDtMTE3IsCEZD1jChYDNIu9jEi+un/I7029WGkXiMAOk8Xci6WNY4ErGkFFiDFctcK+sdzLJpZqAbHsBqJVJZoF7AddFK9yMUs5Xub4a6rLMWr4MAKvGuyqT02A7sOrAAe75XFqBwWRaV35Hy/X4OVayR/Mb5rn4DwNWn4yHe4FzPQPbiacxpxvIdsfh/bG5PIbheGsfqUa6lKuz333q/yCMe6eOxyTfTDPoGmG/LGvcMOkc6S/tQz5rFzw0h3cbl7tifPczy39L7KDVBXYMuM+yPcC9vRXTfs4/3eunMevlmLfXscQbu/b4/PQmMslRZ2EzB3Rzr8JANKCEtoOCE/JrB6BXnw6nEsEF6usotZCJbRtdA7tNauaSAT76V9gTbaW5whPg9Fkg3Ylx5vIM6f+blRnSM4sCwWbmuvjpCtzbSX7yTN0dNXZcOqOobyxIFYRrlD3t7Kj9100A9T+3G7i3n+u+Nz3Wd1n1buC+/3N1rrllnbRHz/3lBut7wNtuu537Wud5oUm86TpjMRJ7v4P+3f3dIEGgbrt15/1ZuMF5bvO8rxk4Lp2UywX6YcAHfmEs/bwP8czA/bOB9ee+rS/4wvONgy54PGju61rqXidOrH7dZfIZAPMv+Iinvv18GKpriR9w7xa457p3nD2WivS19XUB6HlWpgwOZRCJQxC4J5hNs9qf/vSneOeXv8QbX35TwPuZ2Tkh/ZGsZ/dw2S+lmrZLopFlzyxfFqjvnlJ655ITt9kCSLuV9y+W0r12PbYAfdeXSN5mJA8J0tvYUUmmdZWdLhK/KGNrexdLS6t6hsvn5YzKZ+LZn38nSY3qDYuXLmNmbg5TMzOC7VBSiG1DchU1748ODlDI5VAn9kQMjwwLSWRQvtMnmACxHmIb/CJ+RHKi5GxtBaozJhWY1wpNJTvYuFLi/abigfyymBLPBcQFGJ97/qu/vGuAe9P8xlDqWQbmRQfdRUF8OwS6uZ7z3+VZi0F/AKATX69vDxJ6cD7/on4i4DC369Z6cj/BWffoXqD6Dyrnb4mTr3x6yuZkIHfaZ50cnCcTGf3vdQdL9m/2sC4j8pSg/KzntffyLIx7t0yOzgoz4gZ0vQTvdhGTKLR7gJQF1AAacihutQwjiTraXVaR6uRqBo6Ag3ymAL1qYsorkglNWRYy2jnJqU1NMLHd4gHcBlOGI2YYXmR5UYucWltcIFaWH2Nl6TE2N1bF7DYUpOloTWRvgjzxoyGHLwIMm2trAnoXsll5hqEMDWNHBVRt1KrYP9jF4eEeKpW8AGrxRARTU5PCnmTpD3XNlRwXgD8YFkYygXt/MIJEnBr242KsOjo+K2aeNCAdn5gQdiKlS1jalEwOifSICC54fKJVzpKmra0NFHJZ0bjnbdMPgCD4xOgwvv7Vt3BwsIfV5RV8fvcuVp4siVlrihriYbLEjxBPJNDqNBGKBBGKBFAqs4wpi3qTWvtNkVwh25vALZMA1C+jHEw2lxd5H8qgMCESjkQRCgVFy54AZrnMEqiykTuoy09p/2BAytXICKf8C6sLCIoUi3k5kFPjnVpy1PxnyXo8nhRvguPjHGr1CtKZpACS8eQw4slRaa9iuYG5xWsYGhpFsVgTJvRQKopa9RDZo00Uc0fIHvG7iEbVg1dffhPw+IWNTHA7ORQVVnylkkW1VhCpIzLNeX+68aiECZ9XwBfKO1HSpVKRrD3Z3COZYSw/WcL+7oG0RyadEmD3+GgHobAXmeEh0WojOBRPJcEDbaFYEgCHgrx8T1PkFpRByPZhlpxjbHxsBA3que9uid49Ezug7EOjg0AgIn1QKlYE4CSDgMamLEmr16uSYGKia/HSPDKZNO588hmePFrHwUEe5VJNKjy4BieSSZGE4P0pW59zikaldZGD0sN0G/6Agjucb7zXydEpkSTJF3KYnZsRiZqN7V0BWgjec8ym0kPotDp47uZt8S6I+MOYn12Usftk7R4K9QPss3+yZcSjaWSGxlArN1FnNQT7qViUCgBen6AogXhhbHqD2NvNoZTvYHRoCgvzVzE3dwkLl65icmZa7oFAOAMkjjkmlbjPUqaJz8avfK6IJ4+XJHF47dp1SVowmKFMRL1exueff4Qf/tX/g7HRIQlQlpceillsvXmMZjOP4aERjKZGkc/lUCqXEAhRvqem1ScE7+sNkQhhAouAy+T4ONKpJJaWHiKRCCIcC6LTDMHvG0Kz4cXBQVYCy/HJcdy+fUvajxU5KyvLWFtfxs1bVzA5TQC0IaWPaHtRKh+h1tqRRCOB94A3imAoLImX6ZkFbKxnMTE1AV/Ag1y2ipmp63j44DN88NHfYXo+JsbGHm8TI+kRFHJER0IYG50R2RAGuNeu38L84k0US3WpHPjkzseoV8m4ryAQacIbKCMYjOHypZdx68brePjwIY5za6jUDvHiS7fF3LmYayMSGcXE2CX86Z/8j0gkUnj7u/9cElfvv/8+Xn39dVy5ckXmg+I4uncwQVajWa3RfCawJ4aNAuoxmLX7iomWhcXbNURUvfCmMQW1mshkKxuAzVBx7f7ElTngpZeEgq4a82iWQAEoSzxV9gvBHQH+rX60Q4zWvZDrpwC5sh9qYCoyLCpgbfmHyr63bHgTaFnZCQlYDXDv7OW6MzqEYiZZunGQAiHK1tTrSsLCXr8P2LWxRe/hztybVE4pE56eFwQihVnL+wdl7bh/U06tjiePl/HRRx9JOe7wcBq3btzA/DzN1IdlfjmMGpHHo8eE6mIKEGvNePVmzNOZn1KNoiuQxg5NmVdWTkbBekMMMAkd3quA9l76qHjgoTxdh/rXJBR4sPLoEf6nP/uXqBYLAtxzH+DaJ0C4YQ0TBKfXCYF77lOMTQgo56tNzM4v4u2335Z1km2jBqsqEaPEZAXiLPgX4N4vGp1kXHuEcSQ63awkMZJQXImbQrU1Y87xbdTr6vnNsN8tS96v92vfw+u548ie2NgA91a2ROJ8M35Fo94l0aDJddPq5jNVDkbvhaC9MO5NXKfAvfaDTilTdWIxBelK+2zd5JaIPRmPBpETFPDeyAmZKSIAvrCu9ACiBzxlaqk0EftZ1wEL4Vpmmh3bGjtbRqEOMZ0GJ2VStPpJr99/DumPwS1gLUx488x8j1jwmgSgNahVQ19NXNn+smpYOk+7pw/KWkmFhoADRvfdlMJbgoo77rdntqcSfSSxoucIZwwY5qAdM7bKo/dMYeJ4IVtossn9OaodrG2vVS/WuI99wnjJzme9qk4RF1BrwAapphEpJl1EndoRVmRI3qHL+FdQv3uXei51lITNH7qJG2dOmbnl9Ju9N3u2svKmIpmmZnpOXxkppN62Of1cJuudC/y2lTE66vT/ZVW2SI8dF64PkPEnD+paF/r/7vr3aWdEZx94CiB+AsAdANzbj+IZRF7fcw7Uya7+AJrFVvP1s3ECa4bY37Z2/trf98xHp/8HzGEdab2DZNDFn+F3spLIM9kEk30+i7y5z/rdhJKSLU9+9ey7Zt67x+sz3OK53+Lu8/N4LJ77wnYGnt31F73kqa8/v0FtP8pzFurza7vFc13ovNhXd13qXtaNXZ8XrHff1MVxy3M90jO96KL3ctrruatUqlVh2n/2GSuRO4IzXL58WUh3jE0ZN/HcRgni3Z1d/OQnPxXwfnp6Fr/xm7+J5557Xhj3xCps0C3kCReh1ewUduVxLXtaYddjQG6GnBu871+u5CVcwqzBlyG/cl8SyRhT+VqrVruMdUCZ7YWCSM4wGUHCH0lR1Krf2t7BzvaukG3YXtZglnjVy6+8LOx7avvH4gkc7O/LdVQTP4fNjTUhiu7v7aGYz6FBIJ7a9kJUIPfFSgZBzwV2MLr2t27sYTc7I7sthASt7CXRje2qlQJarezEK1bDn/EqvbYYU1vgvn+Uye1cEMS/6KDr/cyBy3vPS3ompfOXs+VQTjzbBcD37uap//XrAfFPLpr9T2+f1R1E2Xs5Ldi4yOLnXOscy8tZ/fq0wOlpm3F/8sEdiPcH46c9u/v23W0m7+9hC5580AvJ5CiZ4sRXf9uodq8B+h2AxLDmjJkFmXFWh8yy6Kw+voIpynKjOSgnIYHUUCQiJer8VkkdLhJk7xNs5evUYNCynyTIFF0yHjZ9Uma+vrqMlZUn2FhbFkPSeqUIT4fu2zlZOAiWksXeqteRPT6SAJxyLtQepy4YgfvxUZYXNcVsslDMYWeHxh17GEonRNuaLBpqsVMTrFypilY6dYADwRi8Pv6dbEIfpqYXsbB4HbOLN+APxlAoVYVFPT01ieF0Wj6XQBz1wjWX4RGZCiYuuLgSBKGWLJMONNBt1atSzn792lXR6KbUz/179/Dw3j2UsofwdxrwE4SlyeX0tAChBLEjsTDqDQKOFQGvmYQIhXwi/SOHxXZbMq5MKoxkRlGu1JDLFiQ45v2lhih1QxM/yuzQHTwnIAv7hhrr7GcuwAQtstmcAPuZTBJTU1Py3ypzYNiG5tBKAIryRqFQVBjT6eEktnf2xCMgGBpCvekTY+KJyRnEE0MChtMwNhLi5lZHpXSIRqdYEr4AACAASURBVKWINj0ESnW0Gn4szt/G7dvP485nH4s80FAmgfQwk0F5lMo0j62KxjuHDBMWtWpdMDZWGvh8zCIHBSTnBskxmEwkBZBlCdjxYVaqQihLRMCbxrg+Hw+yTZI+BdCfmZ0SIJrJD26kovVPlqgBjQhkRKJMhAQEdGd7xiIhkZeQMrVyDbEogSTVuy8Wy2JYy2oAJkdErqJEPbljmS8jIxlcu3ZFdNzfe+8DfPbpA2xvHQpwz6x1OMxKiJAwnVlNQuCewLOB/IRpn0jGJRnDscH5xeQAx9bc7CUEQz4cHOxjbHxUzJhX19ZxnCuIjn+1QZ+GCcTjCezt7IivxOLcAoL+kMyrUu0I/kgDxUoZe7tZVCp8/Rz83oho4hO4J0ue/gcTE2NiSLu1syYKEYuL85idu4qP3ltBKDiM526+gsnpBWRGJhGNp7C7fyiJDn8wgHAkIqC89Ikc8ak/HxLpoXKJiamGJJ7YfpS4abXqiEZD2N3ZwJ2P3kMmE8Pq8kPcvfM+Op0qSqVDhCJehINxoOlHIhZFJBYUaa1KtSxSUBzzXJuYTCkXS0jG4wiweqDdRj53jFCU8j9BFPMNlAqU8kqLUfXu3q4kk67dWJRqHhpAL8xfRj5fwvDIKFbWlhEJQtYhzgtKelGWhrmIlaU1eR6OsYnJUVy98hyK+QAmp+YAbws7W0c43C/h8eP72N17gtFJmktvIxiCMFBqZS/SyUns7+aFQc3EH0HNqzdeRr3N9thFOERgf4SwOoZHYqjUs6hWCOKlcfv2a9jYpKRPFZtbj/D1r38daZEDiuHB/XUU8k289+5HeP31N/Da668LGP7pp58ikUrjpZdeVlNSAnNSaUXAWBn3lNAgYC+SGaIBrtxBwaeN6aNRbdHA2cjfWKBJNe4V/KPEhsCfzJO5gAULvDFxq0xp1VEUuYq2MmjlMyzj1UpXCEleZUWUvW90sAUEYrKIwLSVO1CQWpjsAnIZVqKA1z5NSgiAZYwkTXDOG3cSBwb4EXDPVJcpe1M/l+sH5YSceM0FCLZdG7c7RuqPrRQwMkg/pd0Izok5cEvWFy1s6EjCjgm4jY0N7Gztyhp/8+ZN8Y1IJbkP6jrKg4as7wZA5fxqtcm67zJwpM+krVRDtItydMFw0X+XKh5N5nD9El8YYwbKaxDg4/9EJsfTVn8GMu6py+zlnAdy+3v41//df4udjVX4vWT+qxZ+L3DfNuvnGBKJhPyd4yZfbWFiZg7f++53jR9LywHrOU40yWIZUQrOsdJPZJIMc57VWw0mIFilxrFgzCObbQX2u9CeYXPLmFMAl03Ia0kSwD3oDSPJxpnumNKJB7mP2SSJkRFRWSGVz7Gvs/J2bSZXBPDXig8x+/UCAalQMXqqAgQbWSeDM+q80gkqQLZo4Jt+lESAmRNGEotJa5EJo9xii4bUmnxiX7J9HDksAwryfjRGViBYfRe6iY3e+N8a11rpKSsBZAaZK9mmc/tsko1dY+wck4OrAe75Oyv/IskOU6ovwL2YUzvQvQFtbYLNlSg0iL5lsNuKjtPOF859uBNgJyL07pqi/Ws0+V2VSArg975RcHRZv7pSY7q+8ttKjenf3Yx7dozIvMic10Sg9UGwpEJJ2rB6xko/uYg6wjI06IXN/+jYNprvfVUKKtJklg7zDPYc5e4v97ywUOsJKE/GtCb3z/rqAT/djWdMCm0iSxc7M7ZcoHPPUueag/qsZo86B3Bv+6TbBr0dqVBz7+/OOs/adusFAXUvspIRula70yYE7HluG8QvH9ya/STA0+/LpjwseP603vnHAO7dsj/9iT3tYJskcSa3GZdPg1qcMckz4T8y2N0LqFm48eSHPguG0t8b58jZnDW9zv13lcp5WuO5Z/l/WGC93bPP87D9/eIG683qd2Id1F+c/cznWQ/Oc4+/jtdc9F5Oez3lXTa3NvHo0SMcHh0ilUpKjMoqeJ5XA/6AUQtoif/c3s4uPv74Dn7xi18IbvONb3wDb731VaRZtU2p4G623QXc29Y1ycue9h48LnVv66ZwTRpQfXqMz5bEkzx7sDJevOb8cr8E1IuFohL8mkw61AWod5u8ip58LidSxKz0n5ycElIkr0/iKxn3pTIJNB586Y0viUktyYhHh0eicMBr5QtZ7O1uY2d7G3t7OygW8mjUaqJgQGYc4x5WEvqIjbjGl8XuREbPVHrxcZkwkDOwSIia9dMseEqC0teLDA6lMuERmWZigox5SRqQqlLBSxS89/yLH9w7VeO+28Qmq++aLe7gwD1gLzrwTh/sJ6Bshy1ycnE1AbNEC2dPVPdnPstC/UWZ+P3PfCJo/AIrQD8YftalntZa5+3L87zutPs60f6GuWSDpxPA+Bn9eyp4bxvCPYZPefiTjHvOucGbY8+hYtBLzEJlQwUBaAR4UAYPJ6LVrbJzihOTwBsDRbJmLQvHHhL4KDKBjQGYsn14WLdyLAYYMfpYXCer5RJ2tjaxvr6MjfUl7GytIX98iHoph5CnhYXLixgaTmNl6Qk6BAhoVBqLSw6CGUwuOAT4hoczIk9Ddq7f78HWDgGMVQR4kAz54fF7BBjndyQWw/rGFoqlGgLBCNLpUaksOs4WMDYxi4XLt3Dl+oui4002OF2/CdpGDVORYBUBbCF/tgiYFLC/R6ORPQFUQwF6BXhQrRRE+5/a/cyKHu3vY2R4RJ5ja30NR7ubaNdKCHg6iEXDGJuYwPbONnYP9oRdTfY9TU2JnRBY8foIWAFxGneCUghbsnEMZ0YwNDQszFu6jBPMSaSSkrGlXBDBiqMjGr1S8sbvJFps/xJsJngTiWo78jUE7zkO+Brq2RP4J/CZTFILPomR0XEBLgl4VyrU+R5CveVDvliVvxNcojY9y8N4GAzS1LNJIL+IJn0J2j74vVGkkhMChFZrJezubqJQziEcpY5+B0fHeyLHMzqWQSjsk7blJub1+AV85pGc7U+NdALuLEPjxkkQlRsr9dz4t0K+KCxMjgu2RzhCiaAOwmEfhjNJTEyNI56IoVDMS9laNl+QLDfzU4fHOWHkz83NYnR0DJsb63L/8WhYDgU0wS3kS/D7gkgk0yJVVKvUEI3F5F4IVtMsmGOj3WkhPZQSKaQXX3wBGxtb+OSje3j8aE3Y6NFoXDZzYl+cYwSJCbARHFPNWoJjHsTiUZRKOZHd4dZCDWYC/pn0GMZGh6UMkfJCi4sLwmwnc6FUrqFQZAVKAkPpIaysLCEc8mN0JIN0agj7Owc4Pj7EcX4HqUwCHY8P+wfHGBufweTEAjydABr1NnweDVZGMhnMzE3i+HgPn937GPA0MDk1i/0d9nkIr77yFm4//yqi0WFEokPY2NoVea3dfZb4HeLy1StYWJxDuaxO9UNDKZF6oow/NfHpFaFYaAePnzyUxNX05Bga1SLufPIuVpYeoNMqY2fzCZrNsrDh05lZNBs+FAv7qFSzIr1FbwGyd9lmTG7wiyBtIpaQAIc6gpRSCkYbCIRryB9XUS76kIiNo93xSZvUmwWMTaYQDlMbuonxiSnxw7h29Tb+/H/5c7QbZSzML2J8bBbLS6vwBToYHxtGoZDD7u4GhkdSmJ2fRCI+hFI+jOnpBan0iIdTUqXw7rvvYmZ2BIXSDvLFbRzndiVJl06NYH72Kn74N38nQBqZrGyn5MgkSjXKoXgQj8Zx5TK1yikb5kM0GkCx0EK1HMLiwg0kU0Ec5D7Hv/vRXyKdHsELz38JL73wJspFDza3DnF0mMMLL74oRs80JmKZZr5YxujIhHwmx5wyfhXgJkgvUjlGSsN6YFjtXwJDTGoJe9sAVw6B0jBEKYWiQL8Bn4RpqrGSmxjCEa+m6Qa4NxugJB0NkM81SoBya7hugClhWHOfcUloM0nAYFOSAD4jFWL1mo08ANd0/p3BqEiCCPteNaW7nnC6a+q9KqjO+aLgmAVkLPBnZD7MPi/az4IAnU8H1olDJLHB5DLXZAW2KTHmg1f2is8/v4vP7n6GarUsibz52Tm89NJLiHGv4B7ogbCY2JVMCHJecZ2SqpeAT4BrlWLpHiol4Pe4ATM1OVW5H2WTC/vaaIsyWWkZ9xZIFAipDTBHR+BePkOMeb0IBKOyLhcOD/Hn//2fYWPlsewT4uvCsSNgnUeleECpMe5PIw5wz+sQuB+fmsd3v/ddmecKpuuYYLKO98j9TE3M9ODFpzDKM/K8XKcblNQywL2SavUeBa00wDSbxsv3i7anDA4nVpLKDfNvGyP2AwD9sSYrJbQqQA3FrJyLxEv2y6kcYLvZqhJqtlPuxSPePnwyazwrBrXSdloRKfPMmgybhJcY3Zrklp03utgyGaKVNUzOiZcF57upqGE3c0+01RYK/1I3vVs6LsC9VHNa4L7nVOOML0maONUAtmJYJ6ujiW+A0/5YfNDZSEamJcQIR8VI0Ygxr36phI8eMq3fgSavzJc8h85pS3Gx8bCNcfvjeMtCs/G2+2c/eOvqVMWNTfJAD9QqxdOvbS/VOrraOEnHHvl4V2JUfC9sBY9h72t1hLZFi34Ncjkdt7YCRQpPxNtAD+hafKTjUsaQJN8MFG9Z791GM/4PvTC0jlT9ch9R+ttJtIldL+rpD+fZunq67tHkdFvf+X/Qa0yJiLak7XJTjdP/+n5gvPsgpg9MwlNvu3u4co+Ngffg+qUDH50TFnC3m35ON6ljz25O3tv8fVD7nHVfzjOdep51HSYvhAT/uoH7LgCnY6YXuLdpiu5+1tvQpwHyZvpLgusfG7TXsWgwIjuvBnzos2BBA+fJP3ISovczB8U3/98E6wevSXZZczf6OSe7ueB58KvzzOdfx2ue5V7c77H7J4lQ7//qfTkDTk5OYOHSIuZmZ5FMJjRukzOG+qrwrL+3u4elJ0v4+T/8QvTuf+sbv41vfet3haVPWRliHc5y3uPf6KwAvcu3ExX1tYqVyJEENSvB9dwoZ58O5WVYEU8pR8ZcfgHmFYxntXxJqgh4fiLYTjUEmtDyXCssecoP5/Oi2jA/vyByQKnUkJANc/mckAur9RoODw6wvr4uVeHJRFyeixgXcY9cllXwRyKhQ8Iq5W4I2nP/FG9KGuB6fCotamIhWV8ckq6ex2yyWs5QEgtpLGiTFiafLfVyXfkhE5v6NI7m6xkhWak8idnIuLfAfXfj711xev7limvc+RVnURwwap9lEA4e/G4tRKsNKFvf4JfbDV9G2vkn8bMs3GeB+Ge1wclg2R3xnHy8i9zjeUD801rntPs+63lOW7yedi/9z9QDhvcYUPWWaA76LBs8DxqXPfduq0kGNIAmse2RQj+lN3bqjrszgXtnczAsMqMpbJ/ZGk/YZxEWhhx8fBLUKMtSDeP4WZTT4cImQIuU6/YGtSZ5J7+34D6fhYvc0eE+lp48xPoagftVFHKHqJXyCAeAN778GqZnpvDZnU+wt7uDerWGSCgsh3iCN1YDl9cqlvICVIyNjQgQvL+3g8LxMVpoIURgfHISV2/cwOLlK6L5vbm1i+2dfTHSisdTwpqev3QdmVEagEwBPtXCF1kCnxfNOlnidVmgY9RD9weEAU45jc2NDRwe7Esp1MTEqBjT1mtF7GyvY2psGAFfR4wwuVgTUE5EQmhQwiZ/iMLxoZiHUMOMRiUbW5s4zufgC3gxMTku4D0BQ8rmVGtlkUbhwZ0yPFzY6Z7FZEYilkKlUpVMKpnziVQCbbLM/V4BtSm1QY17bnZ6mFcmqEgENOuyiLP8jCat1E7j4OLrmEEm6MV+Fra0P4hEKiNGw60WQbAQRkamkUiNoMNER7GE3f19HB0dyPXZZzw0R4JeAVMlAUNz4DoBB+ryp8Q4JRT2C8B9nN1DuZJDq11FINDByAgz0zxQagldKBjB8PCYHCh3d/dRKVfkv+1z8DMJ1lDznqD70WEWeerZt+kDEBBQNBL2IxD0IBDwIEET4YUZzMxMYm19BcurKyLH0O54sbm1g0KxjOmZWYyPT0lVBcvSuEkycKDWHisyNta3cHScQyyakLJuOt+TGcoMO1nf+XxWNuBAkDrNw1hYmBeG+drqFj6/91iqJShZkk5nUCyUUSwVkaBhbjQq84wGvjTLjcXCwrouFLICqhKQlqChVBFdevY7+5gM/ytXLkl/0oSXvgAEzvkZTCrs7GwjGPZJhQjNZ4O+ELytEGo0tm2V4Qt6UKlXkBkdFYZ4KJSAz8s5F0C9QgkVD77+ta9icnwUf/GDf4O79z4UZgI8rEQJYXx8Hq+8+hYywzMoFBtY39yT60zPzuPvf/b3klz5T37rNyUZ9cknH0kQNzs7h3YT0lflShGlEg2C/VhfX8Fnn32MkeEhLMxO4f33/wHrq4/x0vM34PPUcf/eJ8jlywhGJnD9xqtYWf0UjfoRCrk9qfaYn58TaSJeh9UnBHUCviDGx8ZFTon+BanhALx+VnQ0gXYU0cgI6rWO6BFmc7vwBevIjEYQCOoaW294MDlxVSp7mo2KGAuHAik8eUxT7ZQkel56+TZWVx5ia/sJPL6a9B/acTF3TkhlyCJqZQ8+++xzfPObv40ny59h72AFjVYeu/ubknS5dvmSSFMdHlKuqi3yVq+9+WXkSsCVS68gHhlBsaBeI6urj5EeiiCfK2FifBHJxDCuXJnHgyfv4d/82/9NzMInxy7jd377n+HVV76Gg4OiVItE40xCqWERkyflKqulfFpRRINLSaAQCDSGnjSoJLhX55xUzWsrD6Nsc3qlqBGpsHudQykBX6MX7gi5cY1R7XaVaTHsUeXL6e8EQ7IsXmXBE7R0dOZlr9H1yTLhlbFvGZJmz2QlmCkhFXa4Yf1TgoVrHO+NlTb8IkueQBevoJBUV2dYN14FB81f9FduRMgVPFvCPF/jVPRKJcDg/bp/75TYgczWNtuIwTOrh1T64tHDh/jk44/x2d1PEY1F8MYbX8KXXn9V1g0y4VnlI1JoDepnRlUrvUMPFmNcSXa83w/uBCplxH1B4wwBqlkhxxsSPXwN8rlv8NtKoFiA0sY4jkSNkcqRJKSPTHdlgvL/622uvWF42h4sPXiA/+N//tco548Q9HO8KbBoNe4FHPUAoXAYw8OjooGq1X8+5GstjE3N43vf+64BQYw+NfctSvxR55OHCmPKzi6i545qeZvnFCY5ZWHIuG8L457ZclYFKAZmYnsDDpnoRpmtLhY3x9Np8Z0cSt0+Q6Kjb2QlCIyK9I0xUGWMJZ+pYKnOASYzFIBVmRyyvrRqUUB7ey/CxKePAE2AlYhBsgO/+cXDKGMZ7TM1G5N7looBevvQfJbAvYL2mqAzLHvOczFH18oFGb0cj9JEtgJBbeyt7I1JcdkwUp/LzktnbncJI5z/dvxoZNoF6JxY3UhZWWlPRwrIyRAarVvH6FdmlEppGeCe8ZP1PNC/2vndD/B1me3u84Ad81YOqZuktEm9XjNrpwE0Mta1yQL3NuFnqn7sONFhp2uEygVZ2TG9Wk9iwDw7gXdNIFr/EAtoavWLxcklljeVG5zVegg3/Sosev1ywOh+GSPXWifJSvNe+5xu4F6v47rfnsOpXZtPtpd9Pq4f/V/u81T/emlf2733LlivcjiDz+cDz4KSxesdE7rO6+9OA/nPcx41akMnns29hvQnirovNuPVgFVOwsMiz66rnude3DdxsnWeFax3X/XiwH0/8Nc/h3QMdNm1TqV6vwyOy1C495ru1jT92dfXF8E1BnbkGb98FuC+f+yf93MvlGc570VPfZ0F7vuBjPPjXl/4Fs5xgfP279mv64Kf5/jYc73kovP2XBf9Ai+66P24X894kTIvrOjd2t6SWPTK1Ssij8OzP8FwjT1NQtLjEXWDzY1NbGxs4r333sevfvUrXL9xE9/65rdw+/ZtUXsglmKj/N60kAvFlz90k/ISU5gkv5xHTJJatdpJulTQnvKnlXLV+CZ1UDZmrgTrybAvl8qqWU/gngavHo/4S5FIJ2B8tYrp6SnMzc8LYD83N4fDIzLuKZ1D+WMSKo/w6NFDMejlmZys/HAoiHg8KvEKyZbiUdhqoNmoC/7B62v8otWZQmIyav+axDVGsw4SrUQYAd0l7lfsh/3DM5pUjBrZPpJJRM5UjYzkWsFQSCtUTQUS5wJjRCEV8LqMNUkUYZuScd+zmfRlIp82kaycTg+F65QBe9HBeCKAsKPFfX82iBmwiTrv/ycG8S+SfHXa2gmM+7fQvn9fIFU9KFg6sdSfmv3vfu55AP3TxsyzgPf28/p/nrUunjXe7N+dIMQ8+yC2vQR4Azqyv7metmE7GTZ7kDN6ovochvlmmDcC1YseAlVDVeuUIDEPxo6rtGHrc6FQIEC1sZyScHPgsOA9D5THR4d49PBzYcgfHeygWskj4G0hEQ3iyqU5hENeLD95jK31DcloqqO1H8kEAd+ELDKUqtnd3ZGFNyO69yMqX7O3K3rXHr8PQ5k0bj//Il58+RWMTUwjlyuJZM5RtoBSiXrlESxevYFYYgSReAa+UEwkRniPwmIjK69WBXXM4tEoGrW6yMxw4aU8wdHhoRxgFxZmMTc7jXDIh9WlB/CiiWqRpq9HApo0aC4ajWAsM4SI34MnDx8IuH350mUEwxGsbqxj/+hQSrFYPjY8SpPNBvYP97C7u412uyHyP0wiEIynVrmtAmAlADcjZrDHJkZFWqdSLYkpJZmL3GA43gl+8IuAFTPD3GhonkqJDgLSZG0TaCb7TWWTCHqHkM6k4Q+GEArHUShUpe2GMxN44YVXcOPG86jWm1jb2MLaxgY+/fSOLPpcDqKhiLDU2y2CzDll/leZ7JEctkgPJanx32zgYJ+lYBtoNEsIBCEs4marLBsany0YCGNsbEISLWtrm8hl81JKTVCTY5YAP8c1JV1o9FqtNoVxznHIa5B5D08TXmouezuIxfhcSZEKIht/e3dT+jEQDCGXy4uhKEGmRHJIgKxYJI5WoyNJm2vXKEVxA/c/f4Af/91PxMCXxsHctLkpM3vOTbhaowP8gehNz85NGy0/oFyqC3i/vbUnGs4c0wTYmYBhVQEZ1rOzs7KxkiXPJEA4THGlNrLZA3lWjhEvCKDQ9Dks/cX7J7M/kxkSRi77mGAMxzi9GmiynCtQSigvkj+NSgv+dhydhh/1ZlWSRql0CpnRNGKpOIZHRuD1hsS8eWVpE/u7R5ibnserr7wiMld3736Ew6MtVGgC3PIK0H/lynOYX7iJ9e1DrK7uYH7xGl5+5XXxiGCZ5Nz8rFRSrK4uCZi0sLAoQDJ9KA4Od+V7d29TMKgnTx5gd2cTlxfnRNuZ1TmXF2YQCXnw6ME9VKstzF9+FaPjC/jww5+iVjuEp01T4TIWZqcxPT2BpaUHwsBncqiYLyA9lJYkEBMl4ZgPoTCBLSbp2IZeFLIVNBtNVOtFRKNeZMbCCITaqicfiCB3zLETkGtzHVx5sot2YxTTEy/A6w3j1VdeQqWSw527v8Tdz99FIFgXcLVcKqJD4+vAENAi6ziMt9/+HtY3lnH33q9Es7/apE5/DslECMMjw8geFRAOR0XrPhKPIzE0isXZl7C/08TxAatc4pibG4PPW8Zndz+WZAW9IMbHRlGuZvFk+T529vaRyzbw/O038Dvf+A5isRGMDI+j1eH6rNI1BKwbLaBWJZDDWUQgSMvxGaQJeC/Avcrm8DlEDkbiPAUbFbjn3sHySQZ8BmQ34J6ASrJ56R4jPkqGWSxsW8vUN/tN93BuABjRrVZlEgF3TJwlplDmvb1Mexe7ww26iB48n6GDqDHEYuUK9y2W5VaqDQRDQXl2x2hU3u9m5hqAW0Bby/JV01UFnFT7X5/UUDpEskIT38JZphRRjySI+zO0XQnce0Vexocmk84bW/j0zl2p1uDh4fbtm/ja176KS5cXZH0gE0f9IVh55Bdgl3uIJGs7LVl/rawdDXSrlD8iWCtSGWqgq/GFIow2KaIOAso27weV3CC5W6bD4/Uj5GWyzOofs3LFy/ohBH0B/OzHP8Zf/9//J6J+liWzikgPFQTP2S4WuGfSeGRE9ycBwj0+FOptjE3O4+3vvu0YaVppPnqjWEa0PowabHKvlKOOwfD4O55TBLAW6SaFeTVxY8E5lfTiF8eW0XaSdVkPRQp+usFU2z6ON1IXDVUks21AahM02sOYQ5oQ3wY7plhlwfORJrA4p6hrzySxMKiN5rr4QRidcyliEammpnyLyRiJFYakIUkUw8aWgyyBewFxFbinJCIr2qh1T7kcYYWb+eoA996AVpwIs9v0m9Hhl7YykktOjG2C+0Fxsz08umNkBbi1ZNt6mbrjdftaK/tkpqdzLyqHY2JZWTN0LdLKhK7OvvazGfOuANoBwB3Eu/c1VlpSEip90jh6mcGAjvgBmHuRsSxECpUk4mdqNRLXRbZrV09e2oMsCCeh41pbTFm7Qyk3ZfF2ve20u+uMTZDKCiQVQ6Zy6BQw2nDve8e3mVSaA3OT2Dgie3Xg3UbAZlI5R6UuQN/1BpGWcySA9JRyNnjWTxayqR3dN9QOtvfA1H9N5+h6ml6pk6Dtrg2n3ddZZ1K3Obl9XqdRnP/QceC0hfv+jS+GGZE60gacvc86c578TEs9/HUA9vbqFwPu++/5ZD85i6lj3G3boTeZ0qv93wMm6vbb9bMY0OfnGXOD2u/cv3MHNwPe1PssvWP3Wfr1ouD9RZMENs0oTesAOf9xgvXdvf+s3hz0fBdB2E6//rP08Vl3+6x/v8i92L2cn0VSJwlsH3zwK9y58ykuX76Ea9evYmFxAWmS63x+R0NdK+e0cowAM+Pc5RUSt+7izqd3hCz5u7/7e/j6b/yGkDd55u+JF8xe35t/6/aF3XMpmSyScJSMFIIRAWyvVFiTEFkpqfQusR7K1PCb8rtk3hOrKRfLAuyL/O3wMBLxuEpFNltIJEjoGxH5HyYm1jY2sbW5LV6BxF94XcrZdJIY9gAAIABJREFUEqhnYoI/WSGvcjQaWzMhwcpIxupiCCvVkkrY0PjF+FFJNZxJXZgDhiYD3d+6f6h0qFbMyryWeEiJOWxr4lw87zKWYoxNvIftzX+LVJ3HI5gHJSUpP8szoJdnCwPaCynqX/yA5rS9E+L0xfspQ9Ec1Kw+39MG7UUGpr3OwP19EIjvjgz7b+KfAsR3BapPW2LO2rj644T+a531fndTOK+1rPKnAPbn7auzAgCnH10P8rRx5j6YDT58nD5mz3vPJh42tL5uC8kUtW1jfn0+ffvTe9gN3Pf3BdvBHnTYFRasV8MwgjXKZuNBkQdDfkm5t+jcd3U2+xMjohPG8p4AJUu8Umq0vraKg4NdZLOHaDaqIokRDXsxPjaErfUlrK88QfZgX2RKBDzo8BDrF50zspT5C5YZVaslkQIg45VMQxrSisZ1qyUg8uT0HK7fvIWbt55HNJaCxxtAuUoDV7ps+zEyNoGOL4Q2qHvPxZMHU0qi1BBkRlYOzUAoEMD25pbI1aytrmrZVD4v7TU6OoLJyXHEokGpHsgd72F3aw3FwjF83ibq1TJCQR9SiRhS8TB2NjZRzOeFxX3t+k1khoexd3gkEjzs8mQ6KZUER9lDPFl6hOPsEdKphIAyTHpwEyEYwewp30B5mNRQUhjsgZAC2gSTBZASLfi6/I4ALvuGADOBe4aw4+NjwjbnvymRowcetrVHdMfZZ8VyBTOzCyI1dHiUQzAYxfVrt4WRvrt7gFKlir2DQ7luNBEXhv5wOiPgLMHmg70tpIZiUi5GVnsuSwOXKpLxlOjTN+tVZLN7ODjcRK2eRzwWRKtVQbNJtn1IqiWkv6jJ2+bzEpQgkz4oCQYyE3kalex5MAivNyh6ypSYIHDPvmy3WWHQkbGWSIRx8+Y1xOJhHB+zAoMAtwIiZG3uH+xL2R6BQQLrE+OTwjzf2NhGMpERyZR8voh/+Pkvkc+VRYomk07j8Ggf2eyxJFkIGHs8bQHSX33tFclqP368jFKxJtr4BwdMlFTh8wWF0ch7pZ4cEw/sE26kZNFTMobXIXpEZip1rSkJEYukMJQcgcfjx/bWjrT99RtXMT0zLtUK4WhIxma1VsfY6IRo8S+tLMuzyTwpN1EuAMnosBggM4lycHiAyZkJzF+mtEtCKgAWL11FudTG0pMNbK8finntzRs3USkf4+GjD/Dw0ccoVcrwB6KIRtOYX6Ds1PPY2y+g3uiI6W0oHMGtW7cwlEriF+/8XMDGy1cWpG3Zl0+ePMLW9poYTe/srkulCZnfhfwRhpJxAcSPD/fRqJXRapTF2DkQiGFq5iYyo7PIZjcRDQOH+1tieh0Lc2wAgSANmP3iDZDLU5ewTLVChINRFKsVSbIkEhEJoPZ2eX1IIobM1kQygnjSh2a7CI+vIf4RAX8Y6+ubYiA0Nj6GT+88QiRwCW+89s+wurKN1FAaU5OTeO/9n+HOZ++gWFnF2AQln7hWlKW9O+0Epiau4vvf/y+wtraGd9/7e3j9ZYxMhrF/uIbt7XXxD6iUG+ASOzE+i8mJy4A3ArSDSMVn8P6797G1uSfzfWSUjPk9TI5n0GzVZR2s16uIJny4e/8eDo9KWJy7jS+9/g1MT17DUGpUwE2uk2S+CBu6QSNwmkDT74FgnAHuLSDYVp8TSulQrkqCbCP1INJohG0sO1jALI0j1cRSo0s9M6sMiTLuVUZN9hvDCBawzrCOneO/MOyUYaxMZMMDN4yRLsDRWwWnuKYGoPxszj8BzRmY+rwieRUKh0RnklVT+QL9IyhLFRNGugXw7GlU/m0wOf5UGRhjeGkqBGz82of5KQjF5zYMbgX4NW4QvnLXZ0vahsG1ALTtDnZ2dvD55/dx//OH2NrYEmmj115/BS+9+AJmZqZUAohlKyL7QRkbBem5fpO1I6wgOsWyz0yCr+nxotHxSn+SdS6sXUF9bfWDgayZPDAHcsrSWUBQYghj9CkGVZLUJ+irEkOs1gj4OwiISSjbzQevP4hqo4NIIIS//cFf4Cc//GvEAnxtQ9Y1aQsBko3Ui3h5cC2ckDVRwE2PF8V6Rxj3f/AHb5sKMvapVm6oghIB0aZjCCwcdtkezLOYYw8TFc0OZWFolqziSNaawIahvHf5MtJAeo/KlJfPM6CaO36UmM+MbRmblsAvWqlubWqOZwXmnbjSypMIeN9RWRxTwcJ5EhCQ3uqctLreDzxIORUTWommhsYuKUMdhYYBb9jOHr+a01LjnhU1QrzQAzSBe8v6lhlsGN0tVmQ4WuymfeR5u0kM22wiOmUydt3YWd+j81abV9j/ZpWQOg+j5dID2Bsg14LjOgb1OfTeunJd6mtt1wtNhJD8IWSMHpDefP4A4N6Z/64g2d6PSvv0Xssm8fqPet33aELCgv0yTsUEzmVe7ejdK+ipIJo47/aB2jryrIeIyhD16uAr+K8a9/aZB4GCJ57TJjMMU9195tFxYL518XJVCKjnh9O+LvNA29+Dfurna6WJs5ab87F6qLiTaX2VzopwO6hB//GxLXVFg8Ftk9V7anJg0Fg57Xzbf9YbdPYzubD+IdL3b02oOEmtnsSDC5ByG2n3XeFC507z3qdVJpxxwyfvv9sj5zao7W3rpydbWIFqv3r6w8W0d15g5Z967tIsPP8UwL1Ogn6o68Q4HTTOnqVfzwPc93/WeT7H7jdOPzgJ5/8wQPtnwqGeOtBdz+UiZuhb7J7WbY2LzZnuq8/T9s967Yu+77z3omQG7m0kdfokZr1//z5WVlbkI69coRHtgviNERwWcU3K47RUhpAKB4w5KJm6t7eHldVVPHr4CPc+v4fl5RV8+9v/qYD3JBGK3roYJ3UJFvaMIb9kbG4kb9hN1pdJF1WI19rBwYFU0qv0TVZlbioVwUoIznsMEYFa8qzuJ6t+YmwcoyOjcs4nlkLAnvhSJp3B9PS4kOyWllawtr6BHZ4lG005h4l0zuEhCjn1HGzUG2g0akKuY4zOCsoAcSZpP0MKIXAuPkYaI1mJO9kjDVgvI87EfBKLMA4Xb7IuYcjGKPa18hZiDU2C9aogwErdSDgqZwZ6A5LwybMHYxNiINs7uyiWSvI8xP94k0yHiy8SEw8K3Lu/ejfsgQt1/0h07dx2mp3X3PY8g9TEoE8f/30gvk5r18ls4D3bhfz8i95FFqZu29kjtIsJdoHZfBLg7n3zs4D47ic+b1DUM0qeAvafNWYGfd7TNsx+4P60MWOvcZ4x5X4WBTd6/q8nlWU34f5R4v6ckxt1b684AfIp/e4cjLzdAwVXD9E7FWkB1QFzM9vcAbdlJNkSZQF5zEGSr+PCy5+UzKGOuuiUtxrY2lxFq1FFLOLH2spjrC09wP7msrBthVlNVlhdDSejYUq2tCSTSXkJ0cFPxBGJUtoiIEaqzA7W6k1h+Y1PTuPS5WuYnllAJjMmAH44QtCKK6UPLbIaRUuYcg9+deXutMVolmVKBPDDwQAeP3yIleUV7O7uIh4nuK6sdh7IaLZJgJVmlTtb6zg62kWtXBAAw+elRjOzqh7Rvz862IO300Kz3hDw+stffkN04jc2twUAJ5gQiYZF8mZjax2PHj3A2GgGqVRCNhZmb9uNpgC9NCDkT25mlBvhPUTjKulCdn2xWJR2Yr+RXZ/JZKT9uUFygyUTn/IqzPby9V3jQZ/owEuFg0iFtJAvVlAqkckOJBNppDMjAkJns3lEojFpf6511G+LhCMIBYM4Oj7Ezu4GgiEvLl1aQDgaw+FBGQf7eUTDcSzMzCIejYjsR6V8iFa7jHarAp+P0gwtVCtVYaB5vQHUai2USlXU65pAIohCBjmBd0riULtZgCNvED5/VBj0TLiwn3wi28AxQ33/Gq5cXcTY2DAePLgnjOFkMi5VCwRzKVPDagcC0qyU4IYdjURFo/7oKI9EPI1IKIGtrX3kjsvC3hwhQ93jwdHxARpN6tcHkUrFZFz6/WQhsIrBg73dI9EZp74wx1+1QuNgDXoIMvInkwisHmCftkA2c0skd6KxkICzBOmD/hgSsTSCgagkEfb3DwWEzowkxTMgEvEhHAkKkz+dHpaKia2tXSlD5HggGy+fbQprn0mll196UUCC1bUVTExPolSt4ubtmyg3Wljf3MX05GVcmruFVoNGukOYGM1gZflD/OjH/xc2NlcRCEVFNieZmsB3/uD7iETTyObKePe9D0XP/603vyLz+K//5gfiq/Dtb/+eGC1Tz/BnP/977B9s4/kXbuDweA8ffvg+ypW8JKs4Fy9fXkSlWJR5E/TTSDYg+vGBUAZefwReVGResdpmZ2MLrTrNghuYmxsCfHnUmxwjbRwdF5HPVhEOhdFs1TAyOiFjI3t8jMdPHiOTGkXIz7HilcSZP9hGscTETgVj42mMj9PjoYKRkUnMz8/i8eMVlIsxfPMb/zkePFhCvUaPg7oErdVqFsf5ezjOP8H0bFIBOG8cfu8wxoev4Pd//59jfW0H9x98isxoGKlMB++897c4ztJoeFyMcpt1YHrqMjztBMbGFhCLRDA/fwUry9v4yU9+iVK5irm5cUQiLUQiXuzt74gkDw2g3vjqi/jZz38iScpv/c530GnFEA2PIBbLoFis4TibE5klGjWr1n0IlQpNS7V6g2s+2f78KexkKankXmJY+BbAMcA9MX67Dygll+ueMtCFwW+BGWqYG11lCUoFuFSw3+iUuAmkCsDxM1yGjE4ga5KMdj/sPfzzPq0xOvcggtv2s5iUDOH+wwe489lnWHryBFNT0/jSl99QwywpxzUHbJcJoxt4ETa5JCK6BpECItrS375gkXsn/8fnVPNa1d6mZrgyjtQMOBjQiiVWqGysr+HuvbtYX1sTJszM9DSeu30Ls3Mz0seS0DAVR3pwUjV30faXKiReT5PqZN4LeOnzot7qoNpQ74JmqyEsa0khiBeAsvdFEkkowExOEFhzy8KYz5KSW5U9kUQ+gUZHe5OrG9eXDjqiwR6W9Y51Qn/7g7/ET374V4gFvfD5mSgyutdyPVO512nLIUKA+0hUDmAtjwelhgdj0/P4zne+45gk84DDMauanmzHhty/SfkoMEimkp5gjGYna0s0gSR9I1Ukpk+d2MjK8Ci/2I5v2872vt3xnsGMNSllY1PDULeJJ728liU7VSQ2QSV/UxmaICXyxENIwUmtPDRsdNGFVeM0y/C3oLCNueyBmvOwK2dk5qLo9pu4jv1nDmLc25lIFlDZJDksSMzrcjdSnyWTeNKJa+RyNDmnU9lcwwW+9sTtYqPhApVNm8iMcLWbtpThsdtqATdob97HecBYsbsGqTSMTuOLAffuc4ONZ3tB+65El/u1A8FaWT84NjVBKUuGzBmbZOoy/y37Xvw/XMCEJO2lQkLXGk2IdKW8tP/dxBkDargShO4kSPfatmrK1TMOicpIHJm+0M91lJYcxr1tbyNW1L2QMQ+37d/707xMxgiTjb2VK9qOKvXjfp+9uHu9P+34J+PPrFkWWDN0a2fsnnXe7D3K959u7RbRPY2ddd57GnDvEivq+lEYv41BRzXPU4D7QW026Bru37Ei7It99bePZdyfD9OwbTcoudR7X3Zc9iVk+kB7qbQ67YEGyCGZ3nSIBl+sLc549wDg/uzn7ktanfMGTwPuz8KPTl/LXFO8r4Xda+85b+/X/rKznsu9Xj/9w7sIoi7GNrls1y5nGfn/NXCvkn66LxE/INP+wYMHYkZLXOLGjWvyHYvFEfAZtrypNuX6amNO7mfEdwrFIpaWlrGysop7n3+Ohw8f4rnnnsPv/f7v4/r168pMD/hdRuy6bonXIeMlP2N+jygjlEsVYYvzi1XmxE14dqYvIJnmjFdFlaBcFumeMEl/JJq0WggF/BgdHhZ51fGxSZFrZjU+K9kZS9EjbHtrW8ijy8sE7ZfkWtzjVemgLAQ5rRxUdrt4MInnksYDQjRkVaSR7LEa9BLTGYnErgSoibicTcnEAhrkCbuUa55UdRnSrb7U7KGAYEWxaExllhNJwWhIhKXPHisISN6TtjrKYv/gUED77Z0d0ewX7xyJTCEkLn5LsuC//sFnTljdM6H69ctOzaCf3Ej7J+YXBfGfUk03eA3ooafb0sTBIL4NVnpKuc65rJ13sXIWLVmIukWE2vBP2ej67mMw4H1ie+3txgElfTKsXIwJva1Tt1vnemcFSCf6/SnXPM/n2eudF7g/Z7ed+jLbAg4jyQXf92/E/e13eobdmncY9+hTPt0JoOz+pIiLOcjpIm37yZZ42za0Rlu2X/l7Lt4EWRUU1tJqy7y3r+cCt76+KgaVPNvkjg+wvb6M3c0VFHMHCIc8iEeCqFXKyB0fig41AT0FrP2yYPNQI/I9HZrvBcS8k+B8vdlBs+NFIpnB9MyiMPDHx2cwPDIhyYhgOIxQNCKLEIEM/pKLaafVQL1SxvraMoIE8iJh3PnoI2X5VyrC1Ge2lWxiGuhNz01jc3MDa6sr8rPdrqJUyKLVrCEc9CIeDYrOertVRz57IFrfHoJkrRYmJybwwvMvotHoyGJ5eJRFrdEQAJwO5Du71IijyeWklFVtb22ikM8JME6wmcCGgNjlotHEDwiLnoBpXQwKfbJoc4EmwKxyMlXs7+8L056v5Tf7iRsTwX5qrRG0n5qekk1hY3MLB4fHIpURjSYRicQRpb67P2z0qlVeolAsYHnliQBjTBQQUGfFALXGfQEPXvvSl1AstnF0WES90kQqlkRIsvRraDULCIUJaFDbjTpyRdSr1KImazQq0i3tlmo/s334vIeHuyK1EIkE4QuwBI5AVRDwhISxyd2G0iNjIyOIhANi9pLLHSIaCwvjfmuToJgPiwuzAo4TDBGpJx8EvKXHgGo8N0WmiG3GQzeZ935vGK2WH/lcRYBwytbQLJISFYEAQbIO0pkhkeYhu554HZMOW5u7yOWKCIUiIskjgGlTmbYyR7wQw0kC+LwW8VOy+MkspUEt54vfE8XoyCSCgRgePlwSsC+RZLKC45/Aaw0db0MSEfwMMtQ77QCyWWWeEzwsFOoiX0RA6KtvvYmJ8RG8/6t3BbzcP9zH61/+MvKVGip1mhEncf3ai1hcvI1Ww49aqYJqcRsffvh3+OiTD1AuNzCUmcD4+Bxeff2rIp0TDMdxfJQXHXWCjrlsFnc/uyPj5NVXX8FQOi0VDpz7ZMUfHO7gOHuARqOM+w/uSh+w36gP2Kg1kEomMJRMaFlfMIKJyQVsbe8in9tBMOBF7iiHFlnzHlZZlHHlyhjCsSoeL7MqIIdwOIZ8viHJnlCI18sgHB5CtVLDUfYIU+OzKBUaIhuzMLeAbI6B3gbCERpZ5jA1PYGRkRmUS14ZP+VqBfl8C2+9+U1Uqm3Eo0PY283ipz95B0OpOHyBQxzlHiJf3EepkhfN7kR8AjeuvYkb117D5PgC/uHnP0Us5UM00cCPfvpvEQpzfYzAgxBGMjO4duUWPv34AYaSY7hx4/+l7j3YHMmuK8EDbzKBNEAivanM8tXVVd1swyYp0Q0pskfS2P12tN/+rF39hJVmNBytdnZnKFISSUlks7vaVJc3mZXeOyS8x37n3vcCASTSVVPaneJXrE4kEIh48eK9e88995zrsnbS/PjJk3k0mn689+77ct+yuX08ePg5dnd38Ad/8AcYnRzEr371N1hZXkelzLmcxHvvfhuVihdzczeQzRWFAdM/EBdpMRYJ2f0g5GsCtwYQ5F4kbZVipMgwwba2KogjjHsP2b0KIEoQL/t4A15Hi8IYhCoV1gSBLTCKW4oArWSbm6S2lcgTdKVeutF1tCxbw+LnHmMBUWXxax5F0B5QBrfdPpUt2hSj9U/ufYIv7t+X5+3q1au4fuMGYvG4rFsiPdLBVDVYmsPwZY3QxmxtCav65sofJ6YT0raCo6LRaUzAdXjUEJUsdUKe1WodKyuruH//C6ytr8q4jI+Nin/FxPiYmEsLeGsEXtTskbr1RpveSN/JnkxGt5FJ0Y4kykKxa4lyKMqQJ3NIaivyPsvcbQhoL9rmknio3I52SLSKH2La2oBI9MiaSc12sp0k8WiKnAs7DdgVRD11tjo3qzX87P/+K2HcUxrP71NgU0FcHXc7R3qivRgdHZOkjwkYGz4yNWDi0mX84R/9MUrVirkfOt843tqdpwa6OgY8RxZKlHGvsj+t5l6r3i7FB4mBFYjWe6ORmDtGtPea/7IbTwn27AhxjaH1b7BzyGEfm04W1SqRLhXblWJqDgYUVxYyjdWpNapMcX2vStGQqa3XIechxWr+VZkqh4Vsnj/jUeaMlYXCWx4Wtoijkkl631VmyJFwkU4GAvdaDrH+FHaeWxKs06Qg4D+TPWWBmcqcE3Wq//VxNjivhX4W3f7Yvh0LfguYbJ55Ae07WJ9fHbhXObFObwf38+4GxB2JJBs7y/XrvZQCpRQp9ZfCtLdFPl0t5FnS11qgkVyzdBRqZ4K9ZnkuTaJg1xl9rTVnxUDcNZCd4KCaTNuCaceICyDTDpzbuaAnY++pOYRZO9yLre4Edi20/2UTevd5tgoszrvMs9jKuVok5c48rPWZ9txRxkMv8AJgvZN9OefemSOelH+e9bqudK3zcd+dTuC+jbHV5WEQSbNT5IQunCO/FnDfmavbcTb33YCdXR/mc7x4EpitdZ3Oe23FnZwZ123UzJLuXl86/7tlvH3WKXYrNpz1GX3UzXfaYerAJ84qKJ3rO+xz5xqm18E6pNjkOr9O6Sn3ufx/Bdyf97rO+z6zYpluEXPFJxV7LAW6bTk8G8M66R5e9Lm9yFy46HtPXs9a12fvOeMngvbLy8vyl8A1sYabN29gYmJcCJGqLmlxKKf8qoQ1EkqqFZHZYSfywsISnj57jqdPnwoh8MMPf4zvf/+7gvtQNlmwI1EGMIC9j/5322L4ms3mhChXKBYFbCdov7OzLXk8AXuSliiJkxpKCfZC0JrMc8bKlPcd7O/DcCopYP3G2hYO9g/EV4yAPK+R37O5sSHXKcRNs6arD5R2UmoMqR2wQoTRxMpIV5IAqyQaMcV1gHsjM+rEear2IHGtfc3p9DPrHWM0IwnJKFf/KiOej61KCocE30kOJrRrIDGIZCIpPm2Uj1V/LPU2zGSy2N3Zk+4Bdj7QgzGTzViDHvUVNL5QkWi0Bdx3Tq5WEGMDBPPvGQDvWQ9AC8SXlfTUOe0s0OcrHnc/1ikgvvtcO4FTDZPP/8cuTqddf/tC3Lkwm5KNXKuZkufcWOxZdt6aY9u7ZXU4ye3J19dtsT3r3p50tJMW7otulCcFjue/S6e/sxO4d09PDdicrcXwm1w/nzJZNNRrxQ3dzkISA/MLC3ooe0GDTvcjYIF7LqKyuBhQX01DyTBuCBDCv9bM1hraWskdfo4LBtuWDK9KFrfs0SE2VhexOP8UoUAD8Z4gmrUiNlYWsb22jGqlKIzdialJMT5hFXV5ZUVlcmp1aX+qlGuI0IQ2HIPXF0Yk2i9a91PTlzEwmEI4EkUylURiKIlob1QW12Ihh3zmSORbKqU8VpdeCbAc8fuxtbGO5aVFHB6m5VyTQ8MIR9he1IupmRkMJBMid3NwsI96vYLNTWqDb6JRL6M/HsVAnM7hNRRylEDJYyQ1iFqliEatIvpolA7J5wrY3tkTg7iNrW05HkGURHIAyaFBAR9KRRrPHqjxrNcrIC9BZwKd3KSk8uv1Gk1qCKteKqwRgt8qbUTwk/OeYDSrxwTZWQhhuxjZ+NTwJxjU198nGydbvrjhkfmeTI4gkRgWWZFyRU3tCMDyHlu5IraDEaAl2DoyMixtVzy35FAK3kAU+UIFtUqDmDsanCu1IoqlA/j8NfREvKhVC8jns7LRUsKDxqGhEHX6qeEclqp7oZzH/sEOqtRo93J+svvBj3A4Bl8g4rBYOT5TE5NyLtFISOSVqHtOKR6poKOBGzeuCSN8f39XElZKDxEci0QDwugnY3dnZ0uAUT4E1B/viw+gvy+BXLaC/d0jFIs650U33e+TwgPBl8FEP6amppE+yktAQtZ+tdKUFjUWQCgDxMCA4JRstn6aD0cRCrMAQV8JPpANU0SgTJAHQV8vUqkJka5ZXd1CJMKOhwBy+UPki/uo1bPojYfQE+sRqSEvwoiEB1GravEgV8hhZ2cX1UpDNPyuX7uC6ckJ7UBAA/uHe7h+4zpGxiYRHxxCmQzwRgihSD/297NScAkHanj14oG0RIajMYTCcYyNX8Kdt97H1taedEj09w+KUU881oudrU1sba3jcP8A05em5f5QyicxlEBfX69o3//tL34mnQMHB7tYWV0RORd2tzDouHP7LczNzsqz/fFvP8G1a7dEZuMXv/hv6IkE4fcGgRqNoPskMCsUdhEM57Gx9RzVeg7xeJ9I+hSKWRSL2wgFw6hWA6hVyLyoy3Mc8EURiw7jzdt3kT7aw29+87eYnU0hm9/E0PAgRkYu48WzDWxs7qC3L4rk0BCu33wDoWAPBhMjWH61gedPljA5PoOjoxVh/O/ub2Fh6TlCUQ9GR2fw/js/wOZaDuk05Z+aIslTRxovFx+IX8ZQYgz5PDtyfLjz5m2sL8+jWm7gytVbUuQhS3p//xA9vX2Ynr6C22+8hY3NNfzN3/wU1XoRf/If/id8+eALfHrvt+jrG0Sl3MD29iG+/e0fYnllC++99w2gqR4gLCxVRRu8Kh1KzabPmBoqq1NCUAPiqnSBMu4tW5fROLuJVPbD6tsrK5jPtYLCLVkcAzsKK0RbPA1Qy4IV576RILEJgeKnqnGve5cpHBvAVAJlMrVpzCmakYrLNhpkGQeFTa2/h8z3re1t8eIgm+fqtau4e/cu5uYuS6cWO1Fam2s7G9huu3bv55rhxAFGp9OOlcYTbtBKJXqYavA5Z/GFawQ7D9iyynGjvNj+/j4+vfcZHjx4gEqtgmvXr+H2G2+KTwbXLSYtdHPWsTH6zUykUWraAAAgAElEQVQM+G0ybm7Q2Qb8uuELMUcY9UYD3DCBxDDVAM2yyhiwURjoRlpFPESchEvvhO3MY6GB6z4BR7vuSUFaxkDQWelqIwAd9Pnha9bx//zlX+A3v/oleiPsbKjrXDBmWqYxWD5P4H58fEK8P7ivVxpNZGvA9LUb+NGPP0SxTBkxrxQh9KaTdW2kM1ysLnYgSDQrcYzxJrB3yCTeKjviRd0V4LhBUHesZOcmJUntH2VGmRhITGitxiiXcPsssSPBgv3au6IxlDWEVoxWCw5M7tRMTIthLH7Za2uZNFrJIuW6c6gNS5+fcQGXeqqGNW0KG1JAEk8BdkxQKsecpzRa6EBIR4KY1aqkDh90Bci1rVsXCL1rzpw3/hcCnHK9MKz8FvNZW+st1quzVj/N40ihov0RasuBjsf/al59UeDeLC0teRcXSKXmuy0g3N7zzu+WwoHDSrdDYA1uXaA/x82sdXJ/jXGs3Gr5vEqQGS/vFijraaBh2uhl/sp9aIHL7u+3c9HOWwXaXTlcO4qv97Ptjy1otToX7LVZSSV99s0kNqCCmQLGDtjkIpz/TiLYIqu5cy17Pd3yELPaO0WobjnfSZ/XPcPVXX4GVuD+/vZiSPczO+nVbnl827GdPgWd3Mcz++MFjBO/6zWA+9PG+/yM+7ZJ5Ow5rrKKATy/ClhynMDXlqPLvGuVZDoLVGYGHh+6Y+Cr3TM77pJMgu6JdLd5eDFAuLVMdvuG8xaJzj0zZa0597vtct6xKpx8gLPm/MW++fzvPu+Yn/d9nRiglRrTANZgYt1Or2VGqDugAW3PfyXt73xdbOt1v++sz1liQuva9BN232EMQLyBOAJlhIkbsIN3ZGRE9N6TyYTgE7IeS0dja6Tt3uT4JjaopV7FxsYWnj9/gecvXkpuyZz8D//wQ/zhH/6BkK8YU1hZHn7fxsa6YBZk0/P4JKMQx+A5Ma5nhzbjQ8GGKiRukYzXwNylWTlHMu3jsTgGmPPXayLjTFnKvd09ZI6ykksS/6DEDkF71YA3ZWlHO950odr7L2uIkivUz4bSQCSWKoBv/YcEtDcyftrJaeVxNJ6UbknTKaua9Tae0t2D0X+VMRrBev4sA6xyNhxtdpeTZc/7MTM9jatXrkhBpb+vX/Ag6YIgVlSpYHl5BfMvF/Di5TyWllYEtGeOYv1s+N/EeWgSHO+jr2TqZOC+fVNt3wzs0n3WvnzWw+Bwkd3GJZ0zuqNKetaEP/P37pN2ooWTSwhmS7/oGnyO02gl5ybeMU+mPKqq6+pKQjsXwrMWxrNAfAmIzVmefaxWkNx1DXUxdS4K0ncGlPb4JwWMZw7sV3jDacC9+7DS/m2TBvMheW5P2Gd10WyNt+407W/uBO4tYGEZh23f79K1t9I4BCFEv8y0IVkWppXWcRt6Wca9DSjVZI0SHxEJnDY3VrE4/0xM7sJBcigrePHkSyy+eIzDnQ3MXb6E6zdvCON+bW1VWrSoZc1k1OsLCOOehqa1ug/ZwzyisUGE4gMYH5/F9MycmK4OjwyLfvXAQB+ajaoYyu5srWN3awNHh7s42t9FLBpG0OvB9sY6MkeHqhMmcgJe1OpNhMJRTExO4+rNm8jmSwJkxOK9oi3/8uUzbKyuCEA/OpxEXy/ZtATKirhyeRrpw22sry4J8DU2PCwLLdnZ3GSoKU+Dyb2DA/m+1GhKwFyC4uxMoAwC/6rmW10MRgmOk01P3XsFhfyiLc+KK+8+NyDeG4Ih9t5QN1lZ9zGUSmUxT+GGyA25Uqsi1hcTxr5KOhBUphzHILyegAD3LJRQB43Ho+68j1VxMxG5YbGynUwOY29nD6trayK9kRhKiYQL2dQ0Ds3nDpHPHyCX20NyoAfhCMEsL6rlmsjJFItVlMsNlIs1keXpGxgQQDtXSCOd2RMDXzLSRYutTjkOyhf1yHnz2mK9MQFIqKkfj/XIZr++vipdZoVcFteuXcHg4AB2d7elkMSAg6BwIOgRiRo+ZhyX5eUlAfvJSme1mmNLs12C8UfpvDDvqVvPLZg64sJU9TUEHOyNxbG1vY9XC8siq0K5FxYAyHrP5igZRfBItXqpvx0I+OAPeOALesRwOJ/LyH0W1m6Dhr1jCId6EfRzIx0QgLRQSGN7dwW7h6vo6fWJ/r7PG0Q+R6mMOHp7EvD5QsgXc1hZ43lUEPSFMZxKITWUxMHeLrLZI2SyhzIGI+NjMrcDoR7kCnWkj8p4+vwVxsfG8XsfvIvf/uMv8eTpM4xNXEJqZAqH6Ry+/o3fl64MNeg5EEDv8twleQYO9newtbmJ6ZkZwdoePXoqwdPN2zfFHPnXv/kHLCy8QImFs0oZoyOjuH7jDdy6cRvjo5MiKbW7vYuVpUWRE4nFAnj85B7y+UO8ceM2hgbGkT8qw+8L4P7936DRPBTz12otI89QOBJHKOjFwcGqsPzLJTIigvCxm4OSMFUP3n/vO9KtQtPsnZ1leLwFDCZZ/OrBcGoW66sZrK/vwRvwYGZuGMnUELI5goh+lIp1DPSlkOwflXXk4GBHOicWVp8CwSKmZuZw541v4GCngny+hv7+ASwuPUOtkcbjp1/g7a/dxZXLb6AnkkL2qIKdnQUkEiWU8uyciWNi/Ip8z9PnTzA1PS0m29//3odoNgP4xS9+KV0of/If/j1+9rP/js/ufYIf/vCHuHrlOh49eS5rIYtac5evizwTA7JIJMSylAKjFTLtqZetniIWrLH/bZE2ldKwuW0TfmFVt/QZLQO+Tq0fk/dY4FgBMGPwKhIqqtlNiR7Zm8x+ZiVELKtQmeUGhG4yeG0lpEoyNufcYFcXr0G4u8p0r9exvr6Oe59+KsUgPltXLl/B+19/X/xFNPng+lJ2Cs7W+FZ4Pa64wu6PPuucKUmdRXAtcN6BOhrYlWungJJGs5prM/+SFfTkyRM8evQIBweH4pPw3tffU1+FANcSbSPmWkqpKB0GAypakMEU123wpvJittBhgCIBlkVVXz0DBC60OvYGqDX3RjxtxJhU5X0sM5yyOlyjBHiU9ma2ADNlIKOfBQmPdpJJMiEwrBRTmaAEPEDQ28R//cl/wr2P/hHRUEBkfaSw4AD3WhRikhLt6cX42ASiPVFJGChnl214MHfzDfzghz+UjhdeGbVRhT3Mc2XxxzFIVcyC3VIWeFUvAAOsy73VicwcgM0HWgZp/9MNwOfx/DKWGh5Ln4E1LHX8GyywbTMVAvSteFtNnHXO2IRfwE4TELM4Y4F7zXxbc546+8qk10KaFR9XyTWVYdKHz5iZmSkpV2vYWJzbVtOee7jo2ttinTkJdjnYOE0O0cJsW4PkAPdmbtqiiVyHJpp6XNvPoLJG2lzTClyd4ocDhB8H/zqBavkZBrh3+V7IN7ukcvjckeRwHHg/TmRRcLxlxizHsgbabd0ArqDbkWDqyKdcuZ1xOXbWVwsOMa6SAo7tanJI6ZSZYvGjNQ7uYkK3WFxyOKfgyv82axJ/4QD++h57T9w5gLP+eihjpd4JjvG0+ULpjNEBdp0Cc0VXJYvjIbIA7u9qvd15Hk1BTRmKdlMxmYr9nnPkUjLqxzDKVuGl2yHcQHZnnnoWZmCP1/m+7p9zkIoWICwPU/dE7XzfTckqV1Gm4wKdvLBL90q33Fj20xPRBfd5uv/bwnB8rVXEOxnFOMeN7GB4u+ez82kjkXdCmmtnaZcvcxvmdgPtzQgY4/nO5+uksz8Lt+j2uQurN5xv6Jx3teEZpw+UfEafH8MuP6Pmcr45f8ETPsfbLzLOZ7+38yI1fmwNIP/rHMWnrsC9M6LnuKr2t5zv2b/wYV/jA7b43CJl8tzsXmBjHf7MDn2y5AmyEzNgJ+/MzAzGx8eENEhSgMSRrbqwzDhpRCSIbYgsjNULxZJIKFN6Zn7+FVZXV7C4tIg337yN3/v9b2Fyalq63jc3N8TodWN9Q2SKKXXDe06QnRgEJW5JxCPZhT53kTC7zkNSGF9YeCXymNNT07h25aowznkcSlKuLi9LEYDHI1mP+ASlVBk/KOHG50j5SechJW+cuMPGM2YtlXhNZQ8Zu/OCxT/MkBOEsEOihYthbxqOFZuhN5TtYpa8QT2SxJ9JOkT518Tp/CD9J0NB7ewzflEsSFA6mp0Fc5cu4cqVOWHdx+P96In0SnGD/m4K2s9LsWRrc0u6uokFiZq0ly5minkxaOuJxcTn7er1a/D8b/+9pXFvHzo7ibs/hK56tTvQOccUPevh6Cqp494Az/E8n+M0XIuEa8UQ/7bTV1r97elM/OMB6snH7JaYmHW8dY5uJvYJhzprsWy7LJucnLA4nnWszvE96Z52DVLOqvS4Dn7SJnX63LzQ3T/2Zju82hKov+4ccjsFJQC2WpDmjd3Ae+f9ncB927Xq99nvkuXHBkkuI6rOE7bJlOqxKnAvM9Qs9PxvkbExzHwCeZatL61GxsWajG8mkkw2WCmlqSjlZtCswtMkqFLA88f38fTR51h6+QSp1CBSqSR6eyPY3uQivm7aeLwC3g8mhjE6No3k0ChCgV5Uq0C+0sTu7hFmZ69idHwSg4N9SCQHEY/3CDOehrIE0p8/eYit9WVk9ncQCfvQrJaRP0qjXq1gKDGIYCgsbGGaTvbE+jCQGMLVm7ewtX0g+uBkls/MzklB4eXz51hfXcZArAdDiT7EYxEEA01cmhnH6vIClhZfoJDPYCAeF2mQMJ01aZTYQ8kSArG7AuxSOofaxT2xqDE/pY60R/TZuSFQ457jyemt/yqY0hfvl3apYqmIPE1XPWTp00y0xcCnnjB/5iZMcJqVZXmtlzI8ej/4e8quVCvsTKgIiB8IhiVo50IvRYL+uJgF856ywEBZClZ8eR5kyitbjDrGdWFac5PlGO1sbSGfT6NazmEoGUM0GhAzX4LZ3PMoX3J0RPOYopjCDCQSCIZ9KBSPcJih4SqvqyFAF8+xUoMBvTzSbcAOA14bN0qC93R1X1p8JQYyvKc00JmcnBAAb3NzE7VaBbF4D8bGUwJGsauDr7+cfyHBAceGxZnZ2cvY3d3D/t6hMMy9IIs0oOPTgHQxBMMBmWOFIrsOjnCU5n1qIBiMiJGu3q+GaPKxu4FjwqewUivJdxO8z+aPkMtn5H6zeFPM1pEYTMnnKflC5j5Z06VqHgeHmzg82kD/YBRDQ4NoNvyo1YIIhwYRCQ4iNTQG+Bp48Pg+NjY2EQqEMT48jpHhETFNpkkxDVopbUSAn14HkWgMEJ+BphQf+voS+PBHP8D9zz/Fb3/7MaETxPoSogE/M3sNkWifFLBGUim8ejWPRrWIyckRBEU2irJN/fD6gvjl3/29AHQffOub2tGwtyuMaMpdUYqKAH9ffxLvfO3rUhjx+0JYp459tYyrV2Yxv/glfv3rnyJf2MNbd+7g+uU38Gp+FVcuXcUX9z/G6uozhMJ1FEtHyGV5LQNi3lsqHYoRMudLONiHUsmDQo5dI1pkSaVGUK0VEAw1UK4eiol2OBRBPDaCSCgByhdubG/AF6xKIalcA47SGZlnN67eEA+C1OA4spm8FJ8evvwcvmgVV65dx+1b7yKfaWDx1Zq0aW5sLsv9Wnj1VIqWQ8kpoNGDO2++j8dPfoVQ8BVKpRxq1Sg+eO9HqNcC+PVHH+Hy1VmRufmjP/63GB+9gq3NQ6yv7eKDD97Dw4ef48mj+/jud76N8YkJYZvTRJog88jImAR2UtxjsatWRaFQFFkxGnRboJpaywymrea13TatjAr3FIJjwhx2NOiNnIfRGtdg3bR6EuiUzUl3Iwn+RZZGwVX7mhNq2b3PgIeKXbaM3VQCWMkFsu/UVLOdZlecW82aR6S7njx+jL/+2c8E7L99+zbevHMHN27c0P3JMGvplULGPrte7D4lLP7OWMBE1l7RhT8Whbjfbf5b2bVcGdjiS+Y502MG/JQpY4Jy//6XwuYhK4bnxbWIayhZ12LkK+ek4C5l3PSPtsIqGNpUYyp7g6yMht30nYDCmOnSyJNPrICZRl7FgJMGpVdjevDeG+DeSNExCeNfjrUUGjlmAtxrW66f8i+Ev5lQSFxOnwQ14GLxm8D9X/3n/4gv732MCJlQYGFTkxJr2ssYgMfiuj0yOiYdYey8ouRdrgFcv/MWvvPd76JYKqHWpPeN6pUSuCf4aXXSxTdAEg6V6FMN/NZ9k4TLha1Xag1tOzbAvjt2dMfIEnPxek1BQ67dgK8CxpugTWJEFyOb7WUiC2Rwdol7jDeBHp+dUZaBzZ/rTuKmLeYajMkO6rROy1No2NruJFtEg2R+MNkTdrsl4pj5wXtL4oH+y7lmpGH0zVr0oOSUBXRY7PG1S30qcK7+AbYbxg6xxo4WXLSPPWcWO3TsOek5WiBXi3e2OOUyO3UBek7sLe3yWoRiEcUW8FqgZctb42Tg/jgZiNfU6eHkEE7a7Misz4UbLG/Nr9b8UcTCgqOSz8vbWLTUee8A92aNkzliwGwB7s2zLJ0hJr7ulmW4c2cB5zv18u042sKfmW+6LGsxRRiFbN/0Gb8JQ8SxHVgWuNeuqVYyrLNX/0gXiWqptZ1mO2Df+rztcGi92UhndckP3bmXq5bV9j1tY99+Bs5PFrjvliO2531a/LB/TsMPWr9rZVEdorTdbtuxMTrzTfLMdQfu3efX7VzPB9x37m+uTUROzm7OZk39HSLR3dZd93jYvPT0MWovKumk7PKaQ050Hc2QBLrUPLp+5UWximOncvbNPtc7TjqPE3Xu9UFtzexTcK3TwHr3715nLM66uPMe8+z3dbv/OpedmuFZJ9P5+98B4/4sPPK0U7oI7nW+S9P92I6lAxy7SJr8ncVvKB1DUgz/khRINvfc3Jz4ZzFu4zMkOb/DTOeeZ9YPA3BpHqDSMczLy+UiPvnkU3z58LHI0dAnj3nS5cuXRRaY5BvK27IoEAqGBFQnMM8cXcxWI2EhNsp7etgZHxMJmNXldWxt7mBpaRG7O7uCszBvSB+msbO1LXEMgXmeK8l7QkZhjEzfQ0pRGmzWCirazkONO9yIrCXVWNKLPmc29dH9VfdYIfKY1VRjH7uyumQpBTjXuruQqSS2bkiHJCPvBj/k86JvcBDD42NCJCOZJZPNSb7EMSF2Q3Li9WtXMTI8LN5a5MwQuyDL/umTp1h49QoryyvYPzjQ7mnjP2aXTXonDqWGMXd5DlevXcOVK1fg+d9/+qR59oN3fOqZ3MUEC/p7fe00Na7WcU57aFqBZ6s12M658z0Er/OujkDnNUF857psluA6lfOA2Z3vcYUtzhifdmpn3User4P7feJgnXUsWQZO2WXPc73H1uMTjtdKCtqDJnfA/Dp33X7GGWdnjzGvdDkf51xcH7ZJlFkaHcaj/fkY4951svYrrDSODTAcAP+UG+4kXgast0ExwTtrSGuZ+JadL8CJCZJY1eP7yMYmoMTZQXO2ALPjZlUMRMmAnX/xCJ99+hssvHwiAAH1w2n6mkkfGKfvIPr6B9E3MCjsXErjUNuesiLBEBn4UTx/sQivL4TUMDeXkDBiA34vyqUcdnc2sLm+jKePv8Da0kuk97bh81ThJwRQK6NRKwsznqYeBBv29g4QCEbRE+9HKBpDfCCJo1wR+wdH6BtMYHAwIUlt+mBfgH/uC35vA319EVy9OouFF0+ws70mprZ+D5AYGECCEhbUHuvpFWSBwMj65ha2draRzmTgIZAcoz465VgKAqzG41EBofkzmewcP7ascV5SY5ygER3S+TNBfI4xfQC4oPM13icxKYnFpXpObTkC3anRYfTIgj0km2Ot2hCG+MHBkYCSkSjHNCAmqP5gUNiRlDchIEeWJO81iwR+HwHmAdlI+H4C7Vs7G0hnDoTBTs3ecqEANKriB9BslBEK+eX+EDAl+JzNFEWbOxAMYkCKJz5Uanlk8weiYc4KOYEoSvgQmKT0icwj44XA9jnKrMjmLDrB7LA4kk35+vVrosXHP6zyk5Hf19+LO3dvC9DAcSW4yU4E6uWRKU25nvHxcQn6jqgdnysiHGSlnyx6FhpyCPjDeOP2bSSG+vH4yQOsrCxLEYMbJ81FC3nKc6hRIO8zgd94X0yr/eWsnCtZ/7lcWiRe+Izyeoo5+iM0Ee8bRCTcI2xpgoGBsB/VegEHhxtIJGNickwpGCCK8bEriEVHEIslEeuP4cWrp8KIr5YqqFebKOaKMldjPb0YGUmKgev65orcIxrr+AK8vzEpEng9Ybxx8zbW11bw8uULKdAQ4C1XgfhACpNTc9jZPcDspVl865vvY311UeY5zZqj4aDIZ7Gw9uLlIl4tLOGtr72NZ0+eyd5NORN2hCSSQ5iavoTLl2+g2fTj8DCHaCSGZDKFp48fYHX5OTY2XyIYqaKJPKYmRzDYn8TSqyUEWRz0NGS9YDcG9aRpbNwTjaPRqCAQpI9BWbosBvvHkMs2sL66J6DIjVtXxLB5YKBf5HKK5TTW1pYEoPc26WNAM+M+YUpXGjVEevrEQ+DgUJ9vein0RPpxY+5tJAZSyOTyePj8MRJjAxgdn8Dbd9+HpxkU/UQCFoXCEeAtY2V1QYoL8ETh88TRG0nC4znA1vZHWFh4KN0AVy+/jcmJawgEYiJzs7j8Cn/wox9jZHga9XoUR4dVMVWi1NRRekcKkpReImBOwJ3BdU8vC30+AakZnBGAJeO+VKG2uTE6JI+VuItjhGj1z5WBKcalQhokCGfgOavHaNipLB5a9rMFGq1mowb/GrDzXwGFLD5iQCUHLHW0ny1p1ACLBiQVSQiaL4UiUngjW6ZWa+LBl4/xySef4NH9L9Abj+N//l/+BDdu3pD1g+POtlk+w1yr+DkL2AkwZnQjBZg00bT+azbmur1mdxRjd1eBVls7qwTcLFAoSFcsFcQr5fPPPsfzF89FSuzu3TcxN3dF1k4Nmjn2lOgiEM7WXMNylbZblXvR8edX2UTKiX5l3WtnDZv3izZ7EwFPUxKSoD9g5IkMxmaum3ifmraaAgF/JkhfqUlRWFlUCnBqkVjvIxsC6HnA0r2cpjHhJnAf8rE3qYG//Is/x5MvvxAJOq/XsK+FUUSGL7+nKQU1PmME7oOhoBYLmh7kak28+e77+MY3vykdElXqlvLeyZAYjxp2mhGkpxRXg2NI4L5dU13jldY95H2u8Jq6xMmdAJ8kmsJ1N/atRhZHEzHtFrAJiZ0/Msc1zXJ0yh2QVIouel+lC8KA0OpjoH/0O80c0BdUWka+S4F7FsNlBoqcjR6TxR8xsrTAvWFaCyjP+2dNZO0z7ej8G9DdFXdqF4fVdG0NlJyJkLEUaG+vF7nzGQfGN/G6ggTu+F2PYeWYjgP3mjTb2LvFiv9dAvc8HzFbtqC2M3cM894UNtxxvl2rjsvP2BvIoij/2+rm85bwfvI+6XHlHrq6aAV4F7khs9652O/dvqczz5H4Wjg0Boxxgc92XopMlhjlqYm1zCnTms/vZbeSJd3IucjlmPntKijIlbk19Q3bUCS2XH4h7cWV1tzo7HDQOdCaB3as5UrMx47lqCfkJ3qtcjfdt8zJGe04u58189SZudiap20HOPUHe222q+fsT14UwLMGtacd+bzAvez0x1j3mqW7n3Rd104CQM++xtPecVKe3+31bh3g7cd2nWMXffJWF4v7WlQ27uTOg5PP/jwYRdt6cQpIfpFRPM/3uoH7Y9hYx3mcryh1HG85z3l0Xle39cp5zs9Jrjz7e08G61vzuOUXcpGx1w3C9ZzLftGO3510vIs+6+7jnOezZ4+Le0Xt3nUmK72rS80ek7Eo/5v5NIF1xrKSV/T0SPf05OSkYAnWG0b8g6o1BcADAWFwM24hPkDSAI9HqV96Oi0sLGB1fR2Li5TI2VfN+kxGsAwSWm5cvy6APZn0wqyPKFhP0J4GsI16TX4XjYSFhEYt+q2NTezu7iN9kBYG/eHBAQ4PDiXfJlvf79W9T72EdCy0G9KA6kJOsishYz7dDxzA3W6H5nW70+hxTDwn5A4lMFnfKdthrL5M7nmjcY8C9fpXJA2lM9mw7AW8b8IXDKEnHsNgagijExOYvjSDqZkpyUXX1jaxS3yKTHyvVzogLs/NYW5uFoVcAQf7h1heWsbTJ8/w7NkzYd+XiiXjs2d8LRmT+n0Sgw+PjOLmrVt44/YbUpgZHBxU4P7CD01HW5WLcOQcyjnoOYD8zgfCApa659vbpKZN/zx/2ofkvEx859zMedrEo9s5nyf4aXuPO5A3e5w7mDrPd7jPT3L1C9z50zb3TlC9baPs8iWnbRydY3bewoATEH+FOSLD0bEBSAjVcczWvNQrlZ9bndbtTHxzSIcN1uVGyTWbA1ldK30Gzi6CdRsfLtgEhClXQpY9EwAL3gs4YTYFbb9SrWJpZxKTPjK6yQqEyAN4PXUcHuxieeklPr33G6yuLMDr4cIbEDD96GBfZGMivQSxqWU/gomJKUxOXRIjWupPwxNEo+HDwWEOHm9QJG4IXtNApFjMIn2wi42NZfmOh198guzhNkq5A3iaFfSEffA0qmhUS+jrjaIvFhMgm4BXLD6AUrWOSt0jIF64tw+lcgM7u/tGAz8qC3+NrumZNMqlAuZmJ3H96hwe3P8UBwfbaNRK8DTrAiKraUi/yLtwM0wmh0Rffm1jHXv7e2rK51dAmuAO2arUw63WyHAvCCjKzxKw5+akXgMqdSMmtD6/uIYzMYqKLJHH0XfmpsjPbG1tiRRJhEB8Xx/ifXFhZHPDXV1Zx/bWLoKBkBQEWARg4hfv7xOQn8AgjTgJ0PP3LECQActEgzJAnCsEoTc2VwQYJts13tuL3mgvKsUSCpSEadQxMpJApVyQtZfA/8H+kUiDRAnqDiUQiQbh8ddQrGRQLGXFvLhaKsMLv9xb6kqLjrQYIwakOECAmfOKoCw37a2tDTRrddy4cR2jY6PCuqXc0NrqqrB3r1ybEwkhBinUxmPlnuY3fB+d68rpopQAACAASURBVCcmJzAgxZZB7O+nUSzw+ASNyAD2CHjPAtG1G1ews7eJhVfzsomGglHs7Oxjd2dfzo+gCKWV+FyIJqCX4GhVQHsVcCDQzHutgFmj6pFNdmBAuz/SNLsNUhYoJvNgZ28DySEyyVmsIbO2F4P9k+jvG0ejEYQ34EemkEEyMYiR1DC2N7fx9PFT1Ct1mROVchHhsB9Nbxlb22s4yh6IFBPnx2AyhUrRg1AwhlKhhKOjQ+lQoGcAAwxKVEUiMWFrBoIROce+WFS6TAL+BnZ2VjE4kBCfiUdPXmJvZx/jE5NiEsvCRzafRzKRgp8a9LUGLl+5If4Ug4PDYsg7OTmN+ReP8bOf/iVy+W187198HfsHq5iff4pSoSigWijow/bOCqJhrwR/NOSlmTC7IaJRGv1WEKbm/EgK/X3DqJS8WF7akfH6+jffMu2QlNRJC3hfKKZF5qInEhcteAaZ4UgIHn8Q4+OXEPBFcHh0iGDQh3R6F5vre3j3zndEDomdOf5oP67eflPudTw2gNlLc7JW87nN5dOIx4M4Su/i/v372Nw6gM/bi7HhOUxNDOHoaBHZzDbWNpawtbWNoeQ43rz9LsbGJvGLX/4S7339AwynphAK9SPWMyy6hU1hkJekYMG54/dD2CwMdgnGElSlNjhjCmFX15so0u/AkJcVsDesW9k7jb6iibkUOLI6vUSHWgCcBWqs14a2eFrJDrWNVSCVLJuWN4oCB8pedeQZBDxmYKvAFgu7utlpcCt4v7DBG8oS9XhEeusf/+HX+Pi3H8szRUmcb3/720gOJYyBuZqhWrBMWLs8lgGiVeddv8PR9XZ1FMg5ElB3GbXzs6IhTwBO3qDnJua90olGg+qydO08fvwIjx49FIbRzKUZ3LnzJmZmptsA3XqTfh1k/NDQXEFd0buUbiW9McLc1xFT8m4H6GDjG/uv3aMpbRTw8lkMyF+yxbnKqJ55XVjn0hrrFG1UV9sy7K1/DaeAJGU1yk1ZXXd6HtQEuFe0WM3EmMCEyeBpVPCTP/8zLDx7LMVyFrqsjqfooRvGsT8QFB3O4dFR6b6R2KHhRbbWwLsffBPvvPeuyufUaypbR00XdhJQZswXRIBG3wAKxvNG73ErhtIijEUANcahr4ydfyfFsXYMmYSpNI/OA21tphSSAs82Q3D+FQY1C0J2ApvnRZJj/TYB7q0JrUkilf3mBGUGWLUmvgKzar3LbUxqpoRlzkn0ZrBHzm37hy+pwpDV4Ddna58rFl3MS8pspoeA2tNaiSABWKXbwdx/SXbVS4DnJEUIO0fNc29j5M6xbgG8WgDTn1s4ml7H8WSBx2OHmGRobSDxcca9UwDrGLPW/dYAmoVzXQLM/XTJ8Dja/q780z5jbkC9LR+xDHqOomj9aiGGU07npq4bVvfX5h8CaNuuV3OP3XIFnaCze2wl+TfEGGcNsNdkcwXGVkzsfWQU6p2yEls8H8ZP/OuWS3IYqq7uXJm/LuBeCgKGhWjTFgEyXJJD9jrsPHDyMSN1JZJnri4TZ9665kC3fNAugyqAZbeL4zm7vV73GNqikb33bfPiWN9z+yqh59Kan7rGdPoItH/mPCBct7VIzu+c5q/HcI2uCTeB+1ZBuAXYuwFwPvWSiZ50Sl/p9d8dcN9xftYP4NhpG0xH2LAXACG6XOX5gVL98FdpULjod5mFpf0KXWPhnh+nzcfzzaPTp8CFz/0rjXULszOrQGv62j3VHP/1z6tN/+VU4P4rPesXxJNOvh63fNhxL5Nue7L7WDZmpichMQLq2jM3Zl5IeRyC9sQldP0kyYy5LWNEri1eIQ+SACekHr9fdNTJoCdZcG19XfADMuFJyqCkKnNxktcod0NNeoLONFalFA6xjHwui6M0O/Ur8gwXCwXs7e5gZ3sbG2vrkq8zV69VqwJWM2fmNbCAQLY+40XG11Kslr/WB0kZ9LL/265WuSpL1rD7isllXJwejUN0leReKvGtKGMoCUdeN3szYwG7HDOPsXurZdfXyKpnjG3+FaIFD87uVvpHRnswOjGOuSuXMXf1MsYnJzA6PoatrR08fvIMTx4/M9flE8xjZmoKo6Oj4qW4uLiIhfkFrK6sSpGEpEbdkxWnqzUUO6KXJDvf6XlH4H7u8mXBmIQg8qd//fS1GPfu57ozUdFJ2L5a66Z+NhDpMKvsDJR/3d9m9d+P/eIrbV4nf/hiIL5cpiROZ2+y5wHvTzov91nZtsXzMPFPWsS+CojfmaCeZ6NxX7s76L/oTTytCHDRY+nG3hpZ+19dgfougL79Pjf2L3r4Zgq7WfnO7DXAig09HRBFmBjn4yC0JSrmJKwZrcMochiDltmjLDLL4iNQR7YtQV915CaLjEy0OvK5I6yvLeHex7/G9tYqwmEu6AHUqyXsbW+KdjH10sgMnpicwszMLOYuXxVWcjgSk7b9et0rWrkEUuoNVkB9CoA36wKcEbRfWnyO9ZUFbK7MI5vehrdZRsBbh4+SPWSC+9iaFUCsJyoayWQFb+3sYWNrB4eZEjy+IMpVZa/StJMsdoIj1CmuVMro76NW9QjuvnkLz548xIvnj6UoEVDVCLlmAvZs82JSRVORUDgi0gDZfBYHR4cokaVuwAiOMZnz+Tw1ubfkd9Ts7+uLGzkcgcpE3mVkZFQS6u3tHRQLJQE9FHCipjxZ6lHZNCnjQBNebrdjU5NSZaVWPRmXB3sHWF/blOo1ddAIRvG5nZyawvTMtDA1uUnznFmISQ2PikkpK8Ab61vCci9VcshkD5DJHAiQGA2HZfMlC5aASCgQwEBfTMAdmQMeD9bXN8TDIBaPY2g4iUhvGL4g52dFpESyR2nkM3mE/CEZcy/nUBMCnEqgQE05Ydh65foSiUFQh5sa92z/mp2dEYCf18iN/9XSInpjUWGNszCRpYFshSaeFTGt4RgyYBlKJcToMhQIibEO289evJjH5MS0SNlsbu1g5tIseuMxrK2vyAZJ1jilcba390w7u3ZIsEWPrA1/0Ct/2QxHQLynN4xQOIBKhUEPAxG2zFcR66VkT5/M50QiJYDskydPkS9kMZRKygYcCkZQKlIvuReJ/klkcw0c5csoVUsYHIjj+tWrmJmclOr7k0dPEAmFMTU1jv2DbcBTwf7hOgqlI0R6giLdQ4Atl6mhWPCgWfejUi4L04FM9kqlJGNCUC0YiiDa2y9jwMJLKpXA/v4mAv66FNwYeD178RKlYlWKDqJhH+0TtsCNG7cwPj6Nn//dL8Tr4cbNO5iYnBXgfW7uKgLeKj76x58jEvXgX/+bH+H5i4f427/7GdZX16RNcnpyGEeZTSSSvdIe+ejL5xjsTyAY6MHc5XHs7KyIjv7k5DhivXFhs2+s7wl79+aty1I8YUfJ2uq26C42kAdQRk9PH2Zn5/Bi4Tk2t7bg90fQ3z8sBrqhMF2EOReP8OD+PL525wP4mj3Y2TlA39Ak7r73Tbx59y4WF1cxNDSMaJia837UGxwzslGa+Pzzz/DZp5+j3vDhWx/8ANEQDZWDyGX3sLO7jEePP5eCAVsV87kK9vbTGBmZwPDIGMbHLqFa8aG/N4WR1ASqFTVtpleDP9BEpVqWwoLuVYbRIbrKTZHMKFebqIh0hvHwcIGGjKM0sFSwrwUQ8VjWFLYlO8H1viU5o4xf2WsIZJMpYoBzh9HjkJR1B5LAUQAjgp0M/n0OeCzHoeGssFJ4fbp+Ud7r6dNn+PKLL5DN5ETD8s7du1KUY6DpZRWY3UW1qgPcs7DsEZ1JrwT42k2gwD2Pr2uZCxC0ZIgGO8KCChzXubb4lfUtwTrPrSVdw58p8fXo0RN8eu8TKb6mUkO4e/eOBMN9fTH9LgMWKhBPMFXPR4B1czwffKDOvI2TCI5JNCtdChr1mRDXCf3s/bbANQ1iaSgsDCjq7BtmEd9HyRRq21NeRtpy1WJLyexm7+aeoTrpCgxaRq6ChHXZL016I/eOHUaib+/3oVEp4id//n+I6XuQDHyRyVFWEnd5BbtY0AlgYHBQGPfiQSDzASg2PPjg29+RYocwtsTwy7DNm+wk8Oo1ebjPN5Gvqk+LMxctOcElYSNFKv7PlSuclsjzHDUBU91WKxPlyEWRS221SS1ALJR0su1N4mz114Xx3Cq6WEa5gpzu2N2UaAw72yI/Cjrq51v/rUC8sP8szmaBfZP7aKymlre2QGfjyxY72YDJBjBX4N7daWIOLkbULN63yBi6PkgHt/OnM75252vOd5uFwg3Cd8vrOmNq1Zk9DtxzYDh/KJEXMOB0G9h9gra3dmm0DIfdsa27YKfPmtUDbjezlQKHoNf23pluGU4F6cwgcK+5qAXqWZh0A8q2u8kpLrq+q3MM2sbTMAalc8AkEE787zAJVRpA79vxPJEfqxo5LCvPY8tNUjw8lheY2WsMdxW8MLq+XcbSTeSxK5fOA2OkIF/Qrj19IrhrDuBA56JQ5jY1Pw24dzKmtrnaPr42CzsOXLcD9mcD918FwHOf0z8NcN8xFs6aeDaO0DkfL/rzRYD74zlp9/Oz87VbseGc5OhzXcZFgd9/buBezu+fGKzvxF/cA3fR8TlpbTv9ZnTOAZengSTWJ8/hi52fC/WSQ7qf+e4FoNd55l/nMyeNuV5fq0PN7m3uPdm977j3NRv/Eh/gH4L27DznXwK+lMeh5jm7z8m0Z0zNtZ25RiTilzx5fX0HmUxOsAXK/lIakvkTGfu9sZjo4tOPjSRPlaXxCDN+e3tLQHfu71QioFwOZXPymYzknflcDumDA9GhJ0Frf3dXpGx5W8jy53t47fQOJElFUDDmH+Y7JD6QuNPeR91BNJawPV9mFXHiC8NJMdPJ+nEdk9AxN0NiRIO9iVGt08Wme4kQPRwte5/DsCdgz/1X9mDDsBe+v9eLcE8vksPDGJuYwKW5WVy+OoeJiQlQzobtusRJnjx5jvkX81LMYK7CLgQWK0iKZa5EWRx2t9sx4Vho3lWT+JVFlEQyKSz+69dvYPbynPje8X6xa1lyNwL3drKca6U85U3uh7D9v18DxHfTBWQGn/TFx41cv+p1nPz544vD6Wz8s8+t28J1scWsHdw9D4h/FrB+XhD/POdpA+NuY+recL7KYnnaxnWRueCUlcxcawPunbiqXWjo1Eq5DdxlAdGDtjX4m0DbHlqWLmHZ6wfdbYmnXeNZlXt7D9yJk2WrafKvLE+y4Mk0lPbxek3lGAgmkFmfPsDK8gIqpRwKBRqC7omJKRNHEi6ZsPr8lMsZEJ3qmUuXhQHs8ytQX6fttocgWUjLAZIosQLrR61aRPqAC9pLPHt8H/PPHqCUp5RIBkFfDZ5GCWFKfYT8CPk9iPdSfmQMb9x+E8ura3i1tIK1jR1ksgUUyjVlGydTAlpXytSRLogmNVnOE2OjiEZCYoabTR/KNZSKedQqZQH3CVxTCoeJVzKREDY7debLtbIco1qrCHBRqaoBZGpoWMBotpXlclk0PXVEIkFZfAmkUq6G4BJlclgUkXPJFXCUycjnyciXTTMQlM2Vz14mm0W5WkO/bKqDol1HY5P04RFWlpalgs2NmxsnzyWRTEhllmz7XKEg92FoaARTU5cwlBrF8so6trZ2xSU+k9lDJrsrYC916zgrnz97jqAvICC+6LKxqivQQlNkk/b2d1EoFWRTT6aSIgvjpSS3t45SpYBs+gjZwxwiwSASiSEZM7LRKWmyt7cvY0WwmPr4NJfN5TKoVSs4PNjD6OgI3rh9SwBF0bcjAP7smei9z8xcQjzWL4A5gz/KAvGY/MvB6+mNShGA5qV8ssjMZ/tgNNIjTGFqwnPuDQwmhAFMXUAGOOwMoRklpYcE+JONk/eU8jkNhKN0fKfOdAWJZD8CNB9OH0qxhO8lc5zGuWTuEhwfHZnClcs3MT+/hHuffoGEkWpit8TayhYadT+mp66JpMrzV+tIpzOoVksYGU7izu1bGE4l8fD+A9H+/+Ab72NtdQn+QB3BcBN7h+sIBMlKLWJjcwNACJ5mDxrVAMrFqvgXxAmA1+kRsCqAqy/gE7kqFq/64kncffsd0YF/8fwZrlyZhM9bFQmatdUN0UN8/71vYmR4FL/61T9ienoWo6MTePD4KTa399AbH8T4xAw2N/fw1ltvY2igFw+++Aj9A2F881sfiJ8CQdsvPvsSzWYNH3xwB+n0MsrlQ7xaeIFnj1+IJE4o1IveGAGLhsgLkYGeSLLw4ZW5yY6JickxKeDQaHhpcQPFImVkjhCN0nw5hJu3bqJSK2Ph1SLgCaG3J4lMJg9/oIFwiKtmAYVcCbPTt5HZB/Z2cuiN9yGeSOD7P/wXGJ+aRb3pEy+JxcV5HKb3MDAYxeT4EErlHJ4+fSzdGJdnbyGbbmJu9gbWV1YF4C9X0qg1soj3h7G/v4fhkXH0xRO4evWaFI9++t//FmPDN/HuW99FgMXJegWNekXmUaNZk2C6BRTacJLaknXRuCdwT6BTwFkDKinrUfs+LSPaAub0lSBTz+JfbsDNBvw2OVDGLN0QbAupArXC3DDAkYK/DFapnU7AlXrnNJXyCXjrYNPG0JTfsbe/j/n5BTx99gxHh4eI9/XjjZu3cPP6DQwMDkhhUPYeKQio94eYLhldeK6xbJflwUU128iHSGGgk0Epe6MHqNJDg2ZV+tzykGSka9CvzHH+jkEyfSQ++/Q+7t27J+Dh73/n27h+/ToSyQHtgGCB2mFr6r4rULID3POeaYHb22SBwWpqa+utsJtdsion7dEy1mzZZfHEU9dCpktnUzThGw1U6jUZf4LZwoLnCixmxtoZp9erXRtMRAjycwx5/c1mFc16Ud9nkhKvx4+gzyfSOPViHv/5P/0ZdjbX5WfR7PcoSMrvYkHG6yNL3ycyc8ME7umXIv4DTVQ9fvz+978vpvQ2QeRcVK8Fio/Qklhbj8U3pNZAWYqKdg64IjEbX8n9ZheGLWq1NMvtHO7MTUTT3oDYqu9uGeL6Lxn/UrySoocC9loC0V4EJ4xzCi36+5bGvSaSVv9cNdCVjKPjr/+KTJTRPnWAWydNUWa33AkmjCY3lefNYXi34nYtmli2uyH+aARoKwPCktPv4ZrAiahXwm7BVmhKYoQy2Kzcjxv4bsWfpnPEgEotCZx2eRUbL3bOayfeFHDeMtxaBrQkY/AWC6PctMK776PWLroDLXa+2PjUfc86GfduVrsCZKYDw8jPOPGu8WDgz3a+qHatLba1Oopk7bGFMjM+bR0+rg4Lp3PI9ZoTy4sevrsbwc5VjXu5z7mP674WbdE3XTiWuW+yB5vfOQVZ7ZFwiGL6jaZ4JJ4eOiZucEjltnRNt+PWet6s3FP7s+i+D/o5fcXuC06uZLsHzLp4PD9qeSl05o8n51LuudICAlQSwg3sm2fiBMb9V8kx29aOLhIwbYuL+eGsPNuZK04Ry12R+acH7J3vPyXh77xHmqO2VtHOeXF8HIxvRvfHvduwXei182AQnQd8XfD+tb7L7bVywrzovA9O3HaB+9J6fk9+bi8ysGdfq3t+2g29y2snfOnZx3dGpf0IXfaNFke2Cz53DgJt27N9wfd3vzwFod14i3uPdscsbc+P636791yu36VSScD2+fl5wQmILRBMn5qakkPYbkzm+GTjk9RHZj7jOXbys0t9Y2tT8IShVEq61ZmfxmIxURroi8cFMC/kcthYX8PS4qIw6ouFHErFouAiVC7g8FfKJYn3t7e2UK9WEQlHpEBvwXESU0LBoIDVfJ2xP2NULQ5rN6zOVy0wm5e1UdTI3GjMbP1zXIC9m2Fv2fWy5bGjTgJ01bW3Rvema1bIQfLflOplXOgVqU4hnFKhwO8XDEz06xtN51/K4jDv8AYCkksSkxmfmsLs3Kx07Y5R234oISA/CyPFYhmLC4tYWlySAggLGLu7O4I9sCNZ5oXpkuQ1ShFdJC+1+4DSOBOTk5idvYTLV64IrkN1Aea/jG8kAuTYWOBeNuHzIrbnXAGcgLbjuG42vqkayBE7HztHGsesB2dvvGcD5ec89XO8reNspbDaCgTtzNQwyrXR2dnb8Q0njf1F74n7rLqB+GeN4bGN+owN96Ln121g7ULWuYGd4yYce4s7QL3o5y1g3rmxH6snuxb3buPpNgmTRcmp/LWO1AbgmwC/JZOjZyLshi7PZNfv7NhwTrrPdjPh7yXB5YIhOr6qt9kUU1JNGFuqy1wMufDRrLaO/b1tkcegOSuZxwRQebwqAVaPFz09MfT1J+CldATbkhvcWAjYkF0elMokU1vmJJRsEC3zQgYriy/wav4pHt7/GEeHW4iGyBaso5RPIxbxI9EXRSRAreCGSJPMTE8JO/2AwHG2KCAYwcZ8sYxAOCIgMrcLae0nSOSjFjBlgXyyCbG1i4AxTVQo90M9dQIQIjvTQ+36spCQmHp72RLO9quABqKivZ4vIRLulXYygjF8jQAqjWVZEOBr0ahK4tCRndIFIrESCArIrFVfOCaDTKhisT4cCjO+hmisT8wS6VBOuZzkYAL7u3vC0OZGwMIKCwAExrkBJ4aSAp7Ra8AXCMPrCQpQGQpFEQyGkcke4ehoG+n0puio91I73OPF0qtFYaMTuO+NqGYdgXUiVQR4CDwGAh4UywUkUwlMzUwiV8hi/3AP5WoJ5WIF6d0jVEtFDA2l0D84gJ7emFwjzTl5jqFISAoM1E9mYt/TE5FCRz6fxdzcJYxPjGNrc13a+aiV/+LlSym69Pb2ie45/6WkC8F7AvwiB+Jj4YMSLCG5ZwQtyChgISRKPXh/GBvr+9jc3BH2tgQPBHeo9yeMVAV5mEQTVCFTmka0ZNgPDQ0gEPKhfyCGYMgvmvSbW9soFHIYSsUxNT0mmy3B5YODIiKhfgT8cezv0SgoJZ0bwUBApJZomHvz1ltIDc3i0/uvsLd7gHI5j1IpK0bPE2MjyB0d4dX8S4xPjCGbTaPRLKM35sdBegvlWhbwVpE+2kdDGMfUug+hVmYRK4G333xXgPq//Mv/IvPJT5DYB4SjEUzNzOHDD/8Y8b4k/uHvP0LQBwQ8ZcR6glheXRY2MossVy9fw87OHny+IIaHR7C2uYNipY5434BIDh2kc6KjOBjrwacf/z28vgq+9s47uH7tFoqFOn7xN/8gEk/f++57WFt7DK8/iwdffozVpVVMjF/G1MQsnjy9hyaqatIri0sJvbGQPDOrK1uIRuK69sCDRGIYm5vbMifGJpJyn4OhAPoH41qgKzYQCQ+K50OhkIY/UEHAX0UvJa4GpnC030Sl4JM1YnJ2DCvrC6g1PSJJQ6Ppar0iwSw9EKRwV8ujVlcfB583gt2tAkZSs8jnqhjoS+DKlRkc5dawf0iZqRe4dGkakXBcZITeevtd/Pyv/xYT43fw3W/9O0RCWkiplIoIhbjW1VVSQti81HW0ppbUMtZgkcA9O0rIumBgxzeL54lGaobdbLTmuWSKFI/VezTGtAYqEgayaROVLxVgqQ6/bT+1YKfom+tOxO+18gxyZALADbYiBVFrUPZKAReCtrlcHssr7EJ4LKD95OQU7ty5g+npGYwMpRAWs3OVUuHxZc+hgBM17RvKlNeglZJsLCdo3NaW6FgmageBIxqIShLDcxUmkgFQWfjk8SuVmiQuL1++xIMHD6RA987X3sHv/d7vOfuURmQtcEvBK5NsiUwNAX1OUWNgSWCbgC1BdLkh/Jn7s5qedkv8OmNf0bNm75lXmfw+0YO3yYkWsiucM1x75ZgK3KtckQL2+q8C0jwLjqPK4lWkuF6vFlRvVGI2ZZ8TyKYZba1UwE/+45/hcG9Hi9N+Xps5dw/XC5/sy4wBaPBOMyzOHY4zzWPhD+MHH/5L0fG0+vocQyE2s1hCgJbnW6uhUq2jWG+g4kjBKEiq42wp2gY4dRmuWVkQTeqsJJMrerbsYZcUhwLuih5TsklASiN/I/iw/ErlfOxxbaJoE0j+LMxxg4aqfKB6B+g9sEm4dhJrbmiAeymKuWQ8pTXbAIpGssm5HnkmaXimklQKedvimUL9zrSXhMjF1PMp607AZ9f1S/hkQAKOGRNl7oOM1Zwrstfm0sF3jmWSXwGsO1Mak/zKBbdpz7aiV/Er6LxXUrBTTxjRWnc9IPJeucjuUiYWXHcDzvZZUqDcjL1Zo9Sjw0h32XM0hn5mwPRZ7QDXeamOeJJbCszF5Jf7bgy4ed48hltmhuuNe8625S9GW8yZ7i4pIX5OxsYk7u5zE6a/8T0QkMEA9y2JMlPkMZ0bOpc7M5R24F5zATUE1/Nvdb67ASI9f/WocP/RHL0lauIA/uZNXfMRK3PgnKcr9zFr+nmAe32PfrYTU/sfH7i3e46rPeaiSevv6P3nxR86gfuT4QE1zj6Fcfk7OfPXwR/+OYD7ThzitHy820B0e/9p12rXp68yqGePZTewvvMen1xwOvv4x1YdfeGUFo32NeH/H8C97e47CbvpxLvsXuy+eovPcK+g5x0JaYxpCd5T43x6ehojIyMC4JPFTY36paUlAexJxmIOTICf3eQkzaVSKSRTKcnPw5EIIlH1xKM6gHTF+X0oFvLIHGXw8tkzPHzwAIsL88KopyyO3+uVznz+t6fRRCgYkDgyFFB5HiFJsFgvx2JRWueBYAk1zR8Yl0jeZ+Ia3ZXk0wa01045d2GjffvQ9dIy8w1zQgsBphtVAXoDhtuCvQHrleCi85UkFX8wIHKQBO49PropstNNgXtSD0SIlPGkP4BwNIrhsTFMTE1j+tIlzM5dQv/AgBAqGCeUK1XJXSPhoEgOr62uY3lpBctLS2LKSyNeGR92HDiBgonhmw3pNOd9pTzOzKVLQtYkgM/vILZDzEIkNU3c6fnTv25p3P+Ocfv2zd/Fbmh7PN1tsuYXbkEdpx7TsR6cBUDbZLDbxuF+oM4+znmXQtMea8F7N1zfuZ64gq4zcPGuY3iBM3Le6jA1Tm5dOHZYa9G2JAAAIABJREFU9zidNTcutii3vuo8i9h5N7aTxuW85+YA913Yfp3HPg0877bP2PfbaWyDbZN3mZKiScztHDoBuJel5xxA/VkAv+UYckG1iZsAZ2TD01xUGHhErsm6J8O8IW0/tUoJe7uUaaG8ThQDg32abAiN3ivMcgIOZOqRy0awkX8FKKUEiyzUtiyg7VEEljLpfWyuL2JnawXV0hH2dleFbR8NUZW0Am+9DL+nhsO9bTTrNEP0SkWTWu69sTiCwQjWNrawvUPwvig6ZGEatAYDspFxs6ERCMec8jk0pGT1OBwMCftcGIYVsl7VaIWLLAH7SqUggD2ZzKFIUDTa+b3c5Jp1Bf4TyUEBlHL5vFRNydI3W5KMLd3Uh5IpMRchyEQAmprtrE4TeOB5caNNpYaxn86gUK7CH4wYFqQXA/F+JAcH5V4cHuyLmzwlEMQUkl0L1EdrNoSpT137sXFqb9Nkl4BWSMaIgDA8ZXi9ZTFdFeYXDW4pvSMGug3ZlKvlsgD3og3nIcPVJyxVn4+O6hVMTI7DH/DiIE0AmjIgERSyJSy/WhINvIanKcGDSFWIPn1G7jlfC4QIihOIZYdBEflCThjtwyND8v1ktZO7ub6+KUY23OlZ7KBvArtBqAnODgdeNycqAVICUMnkACanxmW5p4nt6MgYItE+bKwf4uXLFQHQxWiR2vtsla/XJehhMcHv80pRo1Cg0W0G9UYVV65cQiiiJr2xOCVoKlh4uYJ0dh/xviDeuH0N6cy+FBfy+SYO9spoVKMYTl0SHf1cNq/garOK4ZEU5i5fRyAwiOcv9uDxaGFgdfUVyuWcyCBQjorPFdvuyP5fWVlEKOKF19/A8spLVKo5BCLUFFejylAoAm8ziGY9gGuXb2Nmeg5//6tfy+Y/Oj4s0j77hzvwBr34t//u32Ny+hJ++cvfIL13gFL6ECG/VyQxCL6ya4UmnoODSdGAn5yaxv0vv8TSyhoy+QLuvvU1XJq7ImM6OZLCg88/Qa6wj/c/+ABTk7Ooln34/NNn0gI4PZXC6upDvPX2DFaWn+IBDUp7BvD97/wQH3/6S7x8+QzhMAtjlPPxITkcAzFDFjzShyXkadTraSIxxLkOkcy5+9Zt6TjgmJSrRely8Hp7EIkkpSiSzuwC3iL64j70xXpRq/iQPfAgHKRfRS9uvTkHX6CGv/q//ivypTKGRwcxPDYoLNz1jS1USg309NK3oiI6gsmhETx7vgg0g6hV/Qh4e/D23XdQrmYxv/AlCuUt5Av7uDQ9C4+nB2+/9U08fvgK4dAw/uWH/6sA95ZFQYNaywSRopEUi4zZZdMrWstk3Feb7ESoaLBrmCEKSHlU+1zWV6OJTZBNGPeG7cpA1MqIOGZPFsy3wC9lWpTtomxiBfdFz7hJsEjhYq7FtrPE4w2JZwRptVzbKOfF5OHeZ5/i1eKinNMHH3yAu2+9Jb8jw4YINFd2XkswzM4DguANeKQAqICmAM6mYMyVXSFLC8gpe0bkgexmaaSCBOgq16XQJGxnyo1RjoNs5EYTO9vUl3yK58+fy/pO7c9bt25hbHRE1mSuVRIAS1eDGqcK6OlibVooxeaL0k7LsaXW/wnAvRv80mPy/6yUioK+quOpkie8DwTuWTTVBM0vYBoZ9/zLVl2TnujeaQFUF6goRZCaGpbSH6JaKaBWykryJeAcu7lYkGwCPeEQasUi/s+f/AWy6QMpVNK/RpIIIXlynVHGEYH7kbFxMajmH+4rpUod/nAMH/7xvxKpNCu1IUx1w3oPSGGCEl51KZ7kay3gXgBPC367pEHsWItcku00cQWa3WIciUccYNylFWueATP0SjwwZp/CSncxHx1zXKdA4Nhx6p7tOgfipmoWzPjeSq8Y8N5JI9uBUJnNhq1t40YWfnjjOd+1u6QFRLZiw3bg3q3/zK4I51gugzbV9rfPjDV6431oacXbeNFJocz7daa6gXfTWWDnmUmGeX5Wo/74PVFpIQtq22OKYXsg4LDf+Lplfqs8/8ka5A5oId4ZLdBdgHsm1BZ8PoGh2J5f8nlr+RHY+6ugvIENZH6aW2YAegume8TI2cTHLrlJe5xjBQEzz9lpoQBDC4iwx+G/HBs7ZvYY/Fc9Jdiir+ubc++MDq9T7HHlkMfzHi302aKKtnpxaVbg3hZHdLK34BN3XmG7vWx+epE81ZlXhpjSmYN3gprOvD4B0JfnTgpE7Vd6OnBvQR5di7vlTMfH7byvEJQ+GaDsvB792S2p1j6aLbvF837/7/595wXu+c3Ueu4+H0xWe46x+V1dwXlz+7Y14exb1/X0zvqubvtVt890vtatgHXSM+I+sYuC+6eN+VnXZtcdZ24764alj3Q/+tnHbbszrR/O0FNqv/bTV6mLYHwXee9J42mNcu21t8eHLeP308bGFq75L6VxPvroI9FG5/kRQ2DuSjIZXyMLn53klMyh51u0hyQ2n2AelMIZHk4JUE9FBf7LWF33WO7RfiEtMt/f2drC/IuXePr4CZ49fYKN1VVh21cqJSFk+D0+REIhwR0IlCvBU9oRBSewMoUt+bcW4cHKMtpYwbZsOYx7KegrCUM7E1sEj5bUkN2/VDJSCgB2TzNgveRdzJPk/Eg+0vPTPVbjG2Xb+xEIhRAI0i/N73S41rhPmv7Mpscnv+uNx9GfSGJschIT1KofH1cwXVjwSpYgTtATCSHeE8H25iY+/fQLPHr4WAotuzs70snAPIVYg4y9iakoIcxCSiwew9TkJC7NzQnLfmx8XDojRNPexH7aIagj5vnTv37srMHt4Oxrrm7nWJHbAeHWFmC5Ge5NQQbcdUw56XOAlu2n0c7EP+mB+SoPbfsg6k8troC6ptv9rH1Ner0ugYstiLZOZZOSFnx8jtul19IWJJ/+qbbA0PXZrkByK8ox8U37/T55cXy9+XnauH1l4N6Rwzl+1ifNWZkL9lKE1dJxFqdUTM56Dk6az05QIAA6WZE6XzXX0FZZgps+ppkE4n0BAWOqFWpq1wXIbTaqAo7o4q8At7q9mUor246qZOCTZ8jXVdOT30VGo7YhWFMQDcrJ7C4Xs2jUCqiWs1hZeo7M4Q783ipqpRyqxQzy2QNsr6+gWSXDsCxSLty0CApTdqZUqiBfKiJ9lEGR50uwLBjAMCvOyaToHGePMqjX6iKfQt13bkjU9w/TlLNaEwkI6rtFe8IC2pYrRXqSIBj2C+uXYJxoRSvVDomBAczMzmBjYx2ra+vIFwqI9nCD7EFPrFfGNpcrIOAPIpVMIU5W/WFaKuWlIo1RtQ2e380NORTpxX4mj3y5KmNHkIeAeoDmqgSe6lWUigWEqBvvBa5du4JiuYStnR3kCyUxFw2Go+iNDWJ0dAa7e4ciWdOol9FECdEICylkrRPEpoGqT24Hk0bK3pRLRQHt2e4m21izjkSCEkgJbO1uwuf3oH8gLiscTW/D4ZiAsy+fzyNzlEaxnJfPkwXPTUckgNCAP8iChl+Oxd8VKD1UpXFnAIGgD4ViXscpEEImnRNtewLRZNyzUyORSGJifErGjXIlBBsJtLMgQUmbW29cRyQawqtX80gMJnH58g3s75fw8OELrK9tqYYdKc6sfAcCso+wZZAa+7zHz54/EeZqNneEZJIa8UAsFkVqOCXB0PpKGnsH2/CHm7h6/RLWN5aRyx4hEh5AcnAak+NvIBxMolr24N69T7C8soD+RA9SIwMYGRlDvG8Mm5tlhIK9eP/9d7G1tYb5l0+ESb+6vISJ8VEMJZPCfl1ZXkY2fyTM+d29TRRKGcT7ItL9QRCVsjQ+TwD5TAmVYh1TE3MIhXpw9cp1/PjDHyGT2cdH936NTz77Dd79+tt47/33sEiZpaM88nsZbK9vIt4/KPdkY3MH2XwZPm8IM7NzeOedd/Dq1Ss8ePglDjNpDCaTePe9D2RMN5fXkc8cIBCuS2HiypWb8HvjKOU4tjSn9eDx44/wve/dRT63gy8+/wTpgwyGEiNIDMXxcv6pBJxcM2J9IQQocxOhvwEQ8MeE9c/CSbGUEcmnkaFLuHPnLg4ONzG/8BTrm6soV5oYG52DPzAAvzeEvYMtlKsH6O8PIBrx4+gwj2Y5irHRWZlnR5ldvPveHfzkv/wVdg8OMTM7jJm5YdH9Z6eOpxkAY7BoJICJiUuIRgeRK1RxmNnH85cL8Hl7kBwcRp3yH+UCRkcH8ODhx7hx7TpivUkMDk5hID6Gntgw7rz1DTTqTOy90nFBU9v+eL90J8neY4WtRYfZK0wPQt3lWk3Y7CJLI0CtougW1CGYK3GyYafXmio9I6CaAe2tSauAxMZk0tm7jawJ114Bkww7mZAltec19qIOfc0pIESjcVSqDeTyLHCW8bOf/xyPHj2Sgg8lU772ta+JKVY2l5NAmUUJkTIxsiKiWW80twmSscimnh5eVA2wyH3GLdVhAXxh5drg3RXzeRrKCnfHGNlsFg8f0Hj2sbxO5j+7QyYnJ8QThYUwXi8TFK6xlJhxQHvZX0285jDCdf+2cZoE+m3APX/H/Y77pxYmLBPYdlHZf228ISCyEI7IuFedbblf0n2hYKTI0ri0/qUEYgBFW/SwRQHupZwv/H25XEKzVsLh/oa0MEuhvVEXNhS3ZXo6VPJ5/Pyn/00YU0G/HwExWQ/IWkNQmPeFYCEZRKMTk+IFwSlRqdZQKJbR05/Ej//4X8t+yKIpZ4sAi6Lbr5r51LnnJOV15CuUytFCqTDMbecANfUticfMEzEm6zDz7IygrKyIxi4KirqxcWvC7Eb3+BwwqSIDXlnwLrkS89+W4SWwuEwDkxyZYgnZVxbUNeR62fMdkQ6ReWqB0DIv7VFczG+BRw0A7ECKHTIKjhmbq7PAjoOK75h5aTXMBQzX191MNZ6DQNymsGevW1cPG2brETVBtjmVgrgW3LXAsVtqxYISrbC9BX7bZ5KPrjLsVAKJILYF4+U+GqLGabG9u3vCnj/PmK3rlvXusNE78hP3cW2SbGWVdG01Qlwuk2s3cN+W77jMAuxabI/vZtt3/k7mnDPfDGnFJVtj2fpa2LTxN80EVS7Leom09oBWvqPPQEv+pm0c+ZyxqMv57vIekHO1HTBSNGoVguT7rdeWza253p10g87xui0HdM35TgLozzhuJ1jXXvxpna2+z/wsw/a7Bu7PZ1DbgincxpTHL/J/ZOC+RUAz60BruM8xS17vLRfFPjq/5XXqCufFjNxz9CScq2196TIEp+FQZ2FUrzs2xz/nxoh0T2wvVrXWo8514mLn4Pr0OcwPul9/K4brNqPOGrPO/eL1ZqX7Ux0xZQdm2W2O2NckNnf5pJDQx87Rv/u7vxPpG3Zyc4+gVC5NTwnWj42NC/ueJKWe3l4BlS1Lm51dZHMTsOd9oY+WxAdijs74yIN6tYJMOo35l/P44tPP8dm9e9jZ3pI4krFZQ+LMhhAcLQ5EiRwFnxUjkpiWmIjxTjJRhs4bsZtxyd6Y4bFIl+6T5j1W1s16b3ksCK9xOyXeLKteQfu6qETwXFlIkHizZgB+V5AmXmEytj4hEXF/Ze5LX0bmYCJNSQKJ7XRm3CjgfhjJ1LCA9dS1T42Oita8YlleiZdFrSFPr78jZNKHSB+ksTA/j/W1NTH5JTGSZEiOlYD3xt+Gx6CsMP0PKYdDJv+l2VmkhoflPlL6mHG5xiwGKFSmTSdwbx+ibqDo6wGl53kI7IPegixtcNm+OEhw1HHA0wKDbt9ttvAzg5KLPOzuvaptsbaMlvbIypUgdLY5mvqTXPb5x/u8C6VdTtrf/3ogfusY5z/Prouqu5XWVcl3F0LcxZqzwOi25fOMNoG2cXANg/P6aY9DtwKSfPnxxlWbeNhzO3luGbBC5rkr2Ptdg/dOkM4LJIhuNIzN5iyLG3z6q6bA+Aj6g7JgEqwnIEWgnqxFbfdXrVphbXJTIBhl9F8pl+O034opN6+xAQJPCiAZcMJxAmecXUG1nBO5HAL4B3sbWF18ic21RQHyS7kj9PWGEQ5QK9iD/r6YbFr8Q+NXBmZMptPZI+wd7gtwQEdvVp8pf0PtMRqUkllaKpSENU15lkiYmu9kNTeRTh8KM5Tgfa1REUCYwD3PnQUGgs2xaI8wfCfpLn55Dq+WFvD8+TPZYFmCZjGAIBflayhVU6tSP7qO3mhMAPutzW0cHKTle6mBLx0MsTimZmaxvnOEUq0pRrONWh2Hewco5rIi8RMO+REOiqIwQgEfrlydE2Pcg8NDZHI5wOvH8OgkkskxhKNxZDIFMUPZ3FhFNrOLJk05Y6qtL2sXWbIer4DaRweHAtLx2D2y4UdEaoCdFoOJPpQrJVTrJdn0Jcmssg0uDI8nKGxpdhZw3AgmcYwoOyOgnt8vxyKAT9b9yOiwAJfFYk5AaMq7FIt5kZEhhkNjV/oDkB0gQUmsT7oMLs9dlbY/VrIps0Npm7W1ZTQaVUxMjoiZbProUAKXq1ffQLMZxvraHlZXKMNTQrFUloIFux7ICmb3BEHVmUtTIo0zP/8cqyuLAiazk4SbMjsEkokhNGtxrG6sItQTQDAcxtr6Bvb2tkX6aCCewqXp25ibuYNyyYNf/PIXWHj1jNbOIq0T7+9BLJbC2299G80mpX1iIq307OkjrKy8QjZzhNGREWEt8BxZvGBQwDFeW19FsZjFYJJsihgKhSPs7W+IeW6tXEW1XMXUxAzivQNIJobVG6C/By9fPcNnX3yCUjWHb/7+B1KM2N/ew+HmAXYFrC9gemYW/mAUh4d5VKoe8USYmqK5L3CYZmfHMvsaMH1pGnMzV/H5x18gfbiH+EAIgbBKecR7U/DWe6SAw2dxZfkxvvXNN1Es7OPJ4wdIH2awu7WLW7ffwP7+BvYPtyQYIUshGCIzxC/PIoF/MoxFa71WkmBzKDEjz0o+f4DN7RV4fASAvbh8+Q6ikWFEI31YePUce4fLCIU4bk0xY/I3ezEzdQ2TU5N4/OQ+bty8gvmFNTGsTY3GMTGdxMbmElaX1+ED5yaD2RrGh2cQjQ6hUY/i2q1reLXyEgsLW7Km8R6MDk8gHIoKO4XrILXui/ka3n776xgaHUdNip4BjI2OS1Hhy/sPMZIaFaNrgohcQy3iKKAtnzvZSzRSpVyOSJFIgK1gH/8Q0KcUmeyFbFulFI1BdQWoNyAwg0HRlRaWqbarC7Asm5AGutZUlt/JZ42satJdKmVl/Hv9BLmDUux7+eKlMNifP3qEbKmE7/3gB2LsyiCWxVIW5Xg8Mki5bviEfaNSQNZgVtYYCYjdYEqLRKAgj4l9zL6hwL1G9Irf67uCPmXbEzxmx9PKyqowjuh7waLnrVtviPYnA2R+xEuvCvoNSCuv7TJoybRYmREnmTYseCeOkPhE90AHnDd+c+oR0GKxtuRP9HytBjaPpX4YAosq0MrSirlnZAaxy4KgJAs0AnSb6yXL30mCjCwJx5bBP8fAApF+TwOP73+M3e0tBMjg55rKYgUN3UMB5I4y+PzePZTyOZGUodk1TeWlgGm6vgjc+4MhSVIGE0m5BhaUiqUq4olh/PiP/pUkgSx483pYEKnXquKdwCIyZXlYsOW1COOe11SrageBrVmJGa5lP+n9FZDZFdj/v9S9WYxl2XUltt48DxEvxozIiIyInDMrayRZpYFsSSRFiS11t7vdngCjP+x/t+EPAz3AMAwYlo2G/SHYX/6xoQ8D3WJLlCB1SypSIquKNWRlVs5zZmTM45vnwVh7n3PvfS9eDFlFynAQxYzhvnvPPePea6+9tuMPeIBtr765FAS2EQ07peQ+xgM0Pcb2i3SM0AYseKd/lNVhgU0GVKwslWE1aZaDSU0WYNgC2m5miPgj1Cu1DDGP8em1La0zzn8Hf9/3s5EXkewZM++H2sxW8soDSMr8Mkgh/9E9QGZ13y2sBrr+0mOrGlvMW0tBQPcj2mHt2sF30raYNWvsew0uGL1r8T1NIMXTOhtIULDdFK4zzec/UqlAwAd3zdl1O9i33kCP7oTulwXuNavHZgvY2hBen1PHf9iXXXfeueq9ToIX5p297MlB0MYL3LMFBFYkEOQLOExBDRDoeNkvsdEHCGxuWEZWmBPDkn3LnCe2vXZvkqwD61d772eyS4a+/BG/9LbJ1n97VV/6sNvbYKv9e78fOwjc203AznSzFr6au+r2/7H9Y9tzfPjj/2/AvcwZmTcHsYOTYhGvOq9+3vc9CXh/1DP75rln3fThPwN7x0nvd5K+OWxNfdl+OrjN6dgeBtbbfddZiydptHPNq4H13lu7733y9fUq+8+rXHv4K1vs5uDaPy4oY+1G3tvq2tP+vnHjhti52WxG9M+ZTXrhwnkhtJHIwtp0FlCWGkr0t2MxAZhJ8KCvK+e5FGfX85XYCUmAAto/eIRbN2/hi5s3hERGazydSAq+U6tUhLTJ/ZxguWSM+ik7rJm7+p/N4h3oFSd47OZsqIenWYLueWZkcuTg1MCrYEqCK7GWE0lNbclkFla9YdJrCSMr7alZAP1a9sa7EHtCde2lppKQpkg4DfFlRCaSv5f0b14TDCIaTyDNmo1TUyJhMzqWQyyeEAUH+qs72zvY291FtVJGtVKRAEeV8r/FkhTsZZ0+xbfUh1DgPgDLss9ksyJdxCK0C4vMdD8tEpWOBI8QcOzZ7yVXeID7wxf83zKIbxnHg0z7AY09GfCBa04C4vctJWsUngAoP25BOzG2YcGFgQ1LnZSDG88ByFeA7FezNI7auJ02etbWlwXxhz1ncPPX88xjCA8xgv3md2J4D6x57SYTrHGcEnOgDBitx50bxx1oTkhosLvNWAlgYh7Sj+e7tCYLQAxry7CDvs9ZNTc/ON7mEDD9MNi8kwYyBq9Tu8sD3JuUEJmDPS03R42GLjOuWbg2xIKl3OjJA9RNVhg94iubmSUOtX7Je3AzJ1jl6MKyMJ+PuLI4JwIimc2UGxQ/Ra01ssHr1SLKrDDZrWNnYwWP7t/CyvJjNKpFoFNHKhFBIhJC0NdDMh5FKhlHu6lFPni4Uce62qyhUq+IDAolUezGyfQvytRUKjUpFFsqkFFK9jk1k8kQV73nepVgYhuReACZ0SQyIynA3xWWN5nWo5msFBZlKtqpmWl0ey1s72xhZXUZ+UJe+oGbMyuEk31PfKxebyHoo1ROE5VSTaQ+mNEQCITkcGU61mtvvI2tvTJ8IZXKIeO+Xqng6aOH2Fpfl5QsZjzUa2X4fV2MjmbR7baFda+OH4ucsPZADmMT00gmR0RT9fGTB3jy6A7y+W1kMklMTk5Kn5PFTx29/d090bGTY7PDsfJL8VcC8OxXKbAp/mRHMh14KCkOSW3prmj+U/+ahgJT8Di+NBJCkaCTqcFDOJ6IYerUlOjrNZvUnm8JqMjgA8G4vd28pPWNj487aeo0RLRILQTQZV9Ro4+sWhZIvf/gNtqdugDB/oAe5Mw4GBubRSKWRblcw+bmtgRKGNyRYpDNluhD8zClVM/0qQlUKkUBgsuVAiYmxjEzMyXpbZQDCiKNnj+AZCaLag2o1X2o1eto1ouolMvIpsZw6fybyO81cOPmLfR8DewV19HtFZHKROEPRDE2NoezS1eksCnnGZntzNQoFvMSpMhmKaGzhtOzC7h0+Sri8SQ++PBDqZFwamYeF85fRrdbxe27N7CzvUKoF/VqWViNY7kxzM8twOcLCks6GPbLeyyvPUM46kck6kePxSYaPdQrVWxub4ssDIvPbm3lUSq1cGp6XmpUMMiSSDJ74T7KlT0pyHtq6hQ2Xm7Ju45NZtDs1NHsNDAzcwaxWBa3b9yRzBau2VazgIUzM9je3EStXJfsAK71UmUXzU5JmATZLKV5FhCJBvH02QPs7fI5CWQyLAjMQtYhrK/lkd8vybh2ug3UW3XU6x289953sLT0FtZWdvHk+SPsF1bh8+URCFDvu4VOI4hEYkTm2d7+tgRhopFRrK/vIhTuYGI6g5XV51LwmXM9kyHAyf4JIJMeRyIxJsbU+PQsVl6WBEgpVFYkyBePjiAajGJyYloMtuUXK0gks3i+toJ6t43xsSm89+6vSqBjc2NHGPiTE5NSQ4KgqUiTGcayANoGuKdRTQkt2ZWNbIKCa1psU1nZ3OOArjCXlUXJvZ1AHWW3lPFO4E5rbKhRq2AwmZgSWBUjm6x1BgR0z6bxz/VAIInSKw8fP8LNjz/B+taWgN5zCwt48+23pRhWKp1W+RCRZNEdX85XSsIIqK2n1AHgXqgi+jc5MUQf3RTydAq1G11/C3p5GK+UYGs3uigUClhZeYn7D+6jkC9IxhUDp4sLixKc1ayFrgZKegTtWYSakhcaCNNzZ7hdom9jmMhWF5tMdJEUcoPpwuAVxr1bOFZY8WT2WOfIAJUi88D8NXaOAYbluBXHmMETjhHj5AS1lb9tK8zoacr2GAY1x73Ld9PgCBlO3BujIT/+6P/5v7C+tirSOBwD7msE7gms5/d28fL5CzRqFSMho6nUkVhUGUcmpMC9dWL6FDIjIzJWzFCoNdqIpnL47d/5Xdl76VBK5hzXWbuNkI/2QVgzwIwkBzXu68zeaLPQsUk04byVzDqeIObNpH5Af3HYvn72SI04NhxZWLQ1+P7G4LDj6c3e4BPk/GFgyWirK8GcK0qzG8WpEuUqgY3lZ6ZLO9m/RubHBbQl1NMHwGsQoN8y89qbXsa6/f3g/LOWvgSbrASWhxHutSn1HUzbTYBInGfTBpGPEkkmUyDXrMjD2ig2HLMezOe9YPJRdrW9nwvwaz848j2G3NJn45s0CfXPjdNvZBOlZz1C+zIPTF/bRCUpFuf5z7bPBkdkJD1zxmxOJsFTWerO+9FBN8VoJaRm/UEnI0SLZh/25e0nZ/7ZMTCBk/5shf45ogEIE4w1YKhI+EgNBAu2mwwBaYYru8NAqxPsHOojunPUnhPOe1jgdUhYx7nmJMims4Y9e6n106Tmh06fAAAgAElEQVRsiJvlYu876Icd51ebk0J3wb415pWe6R+hw0BVpSoeD6QfNeed+TYUuD85mOj2h+m7V/RnT9LGV7nmMP94MCgnZ7fsK0q4GvwavI8Jh71KU/quPc5v/7I3Pmp6Hwa+D+4xh83po8D7/n381bCdw971MFvmZH3jaUPf9D0YlJGx92A4B8bmyDnsnSyG+XCyBvZdNRi8O8ktjt9jDt8/TnL/IavAqUl00mfbuWWDvLavKU1JwJ4a98xUJmh//vw58Y2ZgS64gkdSzWa58fMqFajAPQmX8jtLCjA+fqVUwpOHj/DJxx/j5vXrUpiWq5u+CmVxaEMQtKekMPdzmuO0PYUQIfiOnvc0Wqz9oaC7taQVOLNTw2JkztyxLoEH4Jd6VxLEZgZqRwB7ZgUTvCf+JAx78TeUJGThJ6n9pGnJcn6qpj39Ha3hJP8RtDf1fMQGpfwefaZgEH4pUhuCj75nOCygPeVqCNqzbl+jqWA9s6g3t7ZE/5+ERD6fbasUi2hUqxrQMGes+lYqH028hKA9/xvN5TA3fwZnFhaFZT83P4+x8XGEIxHBfMQHNFly4k8I2YaYimYVDEjlnORQ+8UD+XZTHbZJKI7aD/L2AbyeVXQQrOxnvBxccCeTrTlgAJsbiTN6DMvbY+J4Hm8ZR9abM+C0x1ixy+AkI3TgQPE4y953PnDI9rV9+MZ91OeHb3LDDycx9g0Yftjx5TgGpl+tYzFoJA8eKMdttsPHyO3Z4ZJGprEyRO61fcEWT4GzYQe0m3rvvrGApAbE0PnjGqgH22nrKJjN8IgXPT6IRSBHgQdCBgR1nLRH6hpLAT4y6FT2QTmHRuNVUqgsj8mA9iZCKgeQicDKeHFjlL3U1d3sKpVfryO4ZJwnsuF5cbvdRK1C4H4fbWHeb2JrbRmb6y+BbgNBf0f+Hcum0ayVUdjbQTwWkQ2TMi/NVgOjuVFkRgkwtVBv1kRnnAfOfn5PNlWmIRG0z+dLwvLe26FEDAup9NBqqkZwo9YS0CuWDGN0PItUOi5BBwLFjLJSSig3kkG9UUEqk8DU1ASmpsewvbuFtfVVlCpF2YhZHEbS9hkd94cExOSz+BxKtdufC4WSVC6/+vpbiGXHkMqOCaOdDMdaqYLV5RdYW3mJgGjBl1Ap59Fq1hCPqQQNddjJ0I9E41KcNhCKIxCIYmHpooD0L148xZPH91Aq7UsAhYAXMxEYhCiXSigVKUVEzXWV+eA4UC6HLEuRm5AFS13pntFoVd3tZCorjERmGDCrgIVzedDynVmgtt6oabpeLCKH2NhYTtieLGxL40JkRNBBochCrjUUCyUBEZPJhPzH2UNmLxtAMDceS4hhRBCOzHoGLirVIgrFPSRTMVQqeTFyul0/pqfmceHCVYzkxrG+toGVl2sSsOGhzoORwQA6ttlsCmPjI/JuW9vrmgmAttybwaTVl2to1XtIZUeRHT2FaGwKubGzGBubwubmC2xtvMRIKoWZqXk8ur+M23fuITMaR7NbRr1FuZmkGCLU3U8mxqToaTAYl4DR/j6LK1NupIdMdgS7u3ksLp7H1WtvI50exYvnL4VZPDo6jSuXrmBiIoWnz55gff05gsE6NtaeYW31mcxvBpHSqSzW1teFRX35ymVwvS2vPMXq2nNUSnmMZ0fEKGPRnHgyjdnZM9jbq+Dp01Updstnch2zLza3XqJeZyDFjyhlonoBlIsljE+Moc3gUbMqTIREIi3vwHkSCjFg00aHQHCzi0QkjWQii0a9jt29DfiCLaSSGSSToyIh1EULjx9/gU5P61XEoylEoglUyhXs7Oyh1/NjanIazXYd+SLnbgxf//pv4N1vfA/vv/8RVtfXUKluotXeRqO5J/sZxyoYiCAQCaJaKyCZSGHxzBuo17rY3l1Hu1fVAsG1mgT+Rkb9aLfKqJQoJRXDxNQEstkpTEwsYTx3HmfPX8DKxl38+Mc/xi+/+3ewv7cJ+Ah0N/Hg7kPUKj7sVzs4NT+P/b0CTp2aw+98/+/j1KkFbKztoNPsIEaNyUhUAFV+acDKJ/rrthAhA1IqMaOFQZVtSaBdwXsaiJRTUbDV0JiNrr3Vubd7MwNyHUrDkKFCwNSgnKpxr0XDGehjsJJriSyS5ZUVKUzFGge+VhNnL13A1WvXxLjkfsEvMvRphPJ8ohHJzBABwGhQdmzNEgK0LnBjieOD9ouecV4QXa0CkWqj1AaAaCQi+wHrRjx7zKK4twS4z2RSuPraVVy6dBGjoyMiY0Ynpdtpy/5Oh4PnGkFNlXVRRraw7w8BWtUq8bB9DUjIPdEWiGUfqMQdz1CVunDBZmUfcX/1ylHweXLeyrWCXhuQkt/zbxxfrWfAW3eNLrdzJotjwzNTbUxJ1fUx0E2ZsRASET/+z9//X7H+clmyo3gWRll4i/drd5Df25MC2LVqWQIYZNqzYDj7yUeGPl8nwMwTAvfTyIzkZM5w3y2xCHt6HN/7/u+KBBwDrFq3QdOWqW/PZ0WCQWG3c5+rd3qotVtSGF663oDhHUl91qAO7QN1vFT33wsEewFu69RK/4sQP/tJ+1xMGJmVbqFm+clmrAAi4yMMdMl6MBqjItOjkiIyNoZdLsEsM08EHjdj65VFsfambe9hwL06jbaOga6XwS+5hzzbtN8wtWX/7ZNN9GjcG41/nQe6lsXUMgkHksJO28oJ0mkb7LNslolIjdh6wQwScI8x2uqD7ytzfoA84/UzVKbLZLSoRetq2htddRdM0DoFlvln+5PvY4FrjQOq4y3As5UnsgQWT1u8/WzbacdUM200kCl7qGHry9/NHmYZ7QdIM5K5efjXIKjp7R/dReze1j/uUsOEgc8BDXyNG5k+kMK0rr6/Zdyrfc1V5vWaDnpQch9DhrEWuvMmfXufF7h7NSBR+lA7fKCTtECzZdwf5Y8NB7YOtHh4073+tuVPSTbKYe/x8wTurff6FcB6T+DkJACfd088zsf9Mn8/Drtw1ruW0T7wiMPwhJO8m/dmJ23Hl3lH5x08U8TuFd79bNj3dg8dvN7uX8M+M3S//yoN/7l81rs+pFqoC0KYs/QwwuWRY3xgHxg47zxBs6PGuH++uOvreExjOP520vl30uuOHwLFOrx25rB7W5vDe2ZZ4J7X08ZbW1uTwrPM4qdPSyLdxYsXxW9PpzNCvrB7vT3b7H3VRtRANX0Amb9iXHbRrNeEBHjn1m18+rOf4fmzZygXi3IuszZSlIVbydz3+wS05/VS707kdQLia+p5b2XgFMlSDEvPbZ1WegbKbmnwMWuHuHPAoJvm/LM1hfhvu6s1n5jFz3dQXX29XhAp2lfmuNDsEA0gSD0w+k9St0lBe62rqGc6M5ol01iCDwTtg8Ky57/Mpo8nksiOjspn2X/EJiihLDUSJVNWbVcJ3tPGEDvD2HDGp2HmMglRAfp75qyMJRIiPUsN+8WlJSwsncXMzKwEBuj7sm/o91nJVJ0b+p52nGV8vRr3gxvQ8RP0FwPiHxYNtQPt/OvZhfuOzyMkdbzOwdHvdzIQv+/AOcBgGP4E22u2zX1hCI90jE72IUaZ3PawAjHDn3m4KaTXH7Yh619PDuIPO9T67+EMmgHu3SDF8fPNw7+wjsiQD73KwT+4eRzVBu9YKFur/+rBsfLC89bMs5v04HNc+HsokeFAs2RauBOoL+3IXnz0QWeAe0nLpRNNQ9v5pCSXCy/NAe8VwNfZoJuWSCIYJ80FNbRSiTxbOoBACTOR6Dwa8J5FOwX0IADMVK+AaCtvb29KihG1zlnCjaB0vZJHrZRHMb+N/O4WopEAkvEwoiEfkoko9rY3sLn2UvTupTUdRmabwgwfyWUxMTWmoHBpXwBqviSBjemZUyJRQwb8zvY+1lc3sb2VR6NOFjb15qnPq9HaRDIu98mMpEXCg6xsAmLpRAozp6ZRKO5jb38LPV8b4xNZJFJxVOtlYVGT+U/AmgcPo66JeBKpRArhECVogui2fajX2tjbLaBWaYFlAUZykxidPIWxyVOiw0ZAf3N9Q4CXcrEAHzf2ZlWkOzodAo1hRGMRlU6ADzHePxJHq+1DpdZCbmxaivQS0Czkd0RihjJHvJ7ATG6EjP2OMKkJrjJqTbBaAC8j7UHWPYezxb71Q0AyNRSoZU/mfFN0kSlrw8ONUWlhfIZDqFZrcv94PCZBj/n5eQEcdvd3QX1qqaieG1HgvlaTQE+5XJIJTuA8mUro4ZnPSyT81PS0SAvZrAYGAji31tZWMDGVw8bGKjY21qVIYiqZxeLSeVy5+rpIgSyz4GqxIkVppIhipSpzWp6TjIv0BTXu9/d3pIAvi/JOTU+gkt+VtLh2x4dQNId05iyy2SX0uhFh9Bb3N2V+np6eweYaD/g9hON+ZHNp+MMQ9nrP10K5WgF8rMXQxc52CYl4TiRipqZmwISCZ89eSBX76enTmJw6jbOLF3BmcRF3bj/C9nYR9WoLly8vIpUMo9UuI5Ho4tYXH+LTT/5aJHQy6aQAz3v7eVQqdVx7402cv3ABjx4/Qq1extrKc/TaDYzlRrC3vyt9nUymUam08ezZGtALITfCTAwtFtRpV0QjPh4PoNtuwC/yF8zyYM2DcWxsriORjAnTmRI9Dx7dQ76wjViMUk4+lPIVhBAXFj+DLCxGvLu3KbUeGPTY29MaBV1fEalsFNFIDO1WD8nEqMjGFEu7CIfjmByfkf1iZW0ZExOnkUhM4a03v41SiYGtFlrtAn74Z3+AWnUT6XQC1XINIyM5pCV410Cj3sTli7+EeHQUzVYNN7/4BOVyQQqaJhIhXLw0iVQqiEgoipcrT9Bq15BITCAWm8Zrl38F7/3SN/Ho2Q386Efv47XLryESbePx07uoVfPY29lFtdRFbuoq/v5/8J9jbfUlnjx7gDfevAb0ovD1UpjMzSGVYOYLMw9UY1341dwcfT4JuvEsYnor90JlKavsCA1N1Yb2CcDepvFqCtxaaEiAPhqh3Ln5NxaZbjYRYnEOgjic5AQwKbHCrCkp/OjXfY5SXPsFfPSzn0nAiWuegb6333kTi0tnnHoQFoRk+2ijMYuHbRStdTUinGKl/NFhAgmrxT2uhtkahrDv2CHMforFGLSDyJY9evQYNz6/iZXnK1LL5I03ruFrX/8axsZGVX4NNNJNIVyp26JnFKVmNCjCvxGcFjFN2VuEYTs0TdDrzNKXIdOIhrOrR61Hm4jaOG32AnfDWNbmak014ICYoInYckY2SdhA5mhXQNg4Poa1pAW8bHoyWfXMTAkiFvLh//hX/xM2V18K851AdSwcFgCt02yiWiopK6hUFhkkFtYKstBYJCxziU3hnhhLpTAxOSWMe2Z9MJhTrNSQHT+Nb/36dyRAzKAszzMBJrsdCRLwmVEL3DNro9tDncB9k8C9osN8Nyn81SGrnXNYi7X6BcR1pVQsWM4uVuaS2hy2/wVwNU6eZmyo9SSOqcRT1NqyMkMCM5GBzvlvnFkppGvGTqeASuOojI+6YNaW9bZn0H6TsTiCce8FewZtYztfFHA3GRWOPI3Ns7HSPC6ML4CoAQbsO6kDq/cQkoDIZ6ndJfuC6RvLhnOKutnn8fOWjWbAbS9438cc107QzDyH+U97wbjoPlPViH0t463rxtmjONgGuLe+hQDZEmzRgLr2ubX3pdKPU0fVu84GfZc+G90WihVL1m5RrtGuS9Ck2cs7ubrxar96a04d9Ay8Y9v3V5lQDCp5HARDNuM+ZIF77kW2ULiA9sYP0yCjqXjAPukz9a0T731iv48o15tsKPn0EGDd+fSh1GOvg9H/7oMEqv6/ymmlc/EYElv/WjrWQ1WbxHlV7VtHJ9kjp+ZKuAyO2VcH7i0gZfeag7Ni+G8kWGvn4JBLjgIN7f4zGKA66bNPet2wwMAwX1p33H7g3nvd4GdOAoi+is9+0vc58joH0tBvDmu/9/d2vTvjeAj7/CTv+3N5hxPdZGAde4pR65urraPv6ZmjA2v32PF1FubhYL23347uo4PBsKOxDLcjDptHhz3vFzNWeo4NW0/eIfP+3Xum8XvaKSSpkQRnGffFYlFs7kUytOfmpPYbNe8FmDdnrPec5X3sGc7vWYOKjoWv08XLFy9w87PruPn5dSlIu7u9LVn00UhYQPtIWM9untPUwNe6RpRoZK0mVwpPSSpaUNYsJDcT14PDytlvM+F04za2g573wqS3JAn6KwYrUhDfZPfa4vBq/qj8jOBQpq0WlyKRgUXsTX0lITaI/a62CGvIiCQl/RVqztNeFslIF2Dn30iYVF9M8+60b2mnBoRpT1Be1Sf0vHN8DL4rgwVkyEuQgP6IsvqpwMACtBcvXcLS2bOYnZuXOn669oxkZofPdO0ldpd3jGUfGgTuBzexE+0NzkWDIPMwYP/oO540Q28QxDdzoY+Nr/a4PeDdFMoDx/mxBoYF8fnJw9/pONPjuL40R0hfbzqalJJWfvAOJlZ1REKnZ1OzzPtj3vergviH968aXtZR4vuqaID7ddxG2udEGeP6oGF6/Ebe30a3Y4dt/Me1yd7rwOx3gHWXAzLsXt5jyjuHjjKADtzHOAuDfT94nf1ZZXLMgS0guimm1Tf7yIzSwnyyTUrhWv2fOoImHKE7vJE1ItitzCvrhPGz3Bx17BW+UEdFnTM6l/zj1tYmHj68j5WXy4iG/UgKc7CLVr2CUmEXzXoFAV8XqWRMwGpyFLc219Bq1IRVt7u1IdcRHggT2Od1CWrTB7C5tS7fk+VKeRQWqp0/My/a6bVaC2srm3j86DkK+bKw7us1gtpaTJEsQ0a6GQggcNJuURe/IQAptas3NtdEV11Y7NkEQhEfCqU91JsVkRSgQ0spG96XEfLxXA7TlCNIZ9FudbG/W8TuTkGKZG5u7SESzWBkfAqJNJ8XQK1eE13+/b19KXLCg5ca951WHQzmhsN+0WcnUF4oFgWM64EFV0Jod8mkCwvLkjp4DGK0Ww0ZB2YmqLRQWsZzc31NgHvZ5Xo9Af2k+DClGKIRFPfzqNWrMl6UuyFgxHlEI4PMymAgjOnpKS36WyyKo86q6AT2ePCQsUvwJZ1OIZPNSHt3dnbkPzLrCSrm80XVwpfDmqx0SryE5d9qrYYsZTGWluQZG+sbcrCySA8NmvX1NSlyy8Knm1sbkkVQqTTlb+OTkxgZYQQ9iEK+hNNz82i1ulhdJQO/KjI1Ung44EO1XkE+vytyQplsCuPjo/A1C2i1qvCHg2i0gqhU01hc/DqmJ5dw5/Y9YS+sLb8kJVokSy6cP4NYMoh4MoZqvY0NFvtBC11/B6VyHWMTp5AdmUSp2MLa2i5qtTZyY1MoVWoYG5vA1Mxp7JC5PTOHr73zDWysb6PV7GHl5Trye9sYHYljfDyOpaVJPHl6E//2B3+A/b0NZDMJkYqixAUDFGTPz51ZEPmhdCaNcimPleVnUrSTYCd1+DSro4sL569iggB5x4+7dx9genICi0tz+Oz6h2g2K1J7gsEjGm4ETy9eOCfGCoMxZGFMjI+hUMxjkwWMQ5SeiUggbHeroMWaE3G8/ea72Nrcxovlp1JUiVq9X3xxA2PjLORMuRbq2dcQDiWkKPDO3ioCwSjSyXEZo+fLTyRrAb4MXrvyLYyMzEsQjFkNf/03f4zbdz7EubMLwkQulEoScBsZS2JleQ3tZhpnF65g7sxpfPLphwLcU16r2Sojkarh7LlZvHHtdbz/oz/Hs+cscDyHifElLC1ew+LZ8/j4k59gd3dbdNPn5tPIpBN48XQNaytrGB2dQDQ+jQ7iMl99/gbCUQLiRUyOXcSZmXdxdvE1MYy7vYrg7jSUuQcys4CMGjI0Zk7NSEFQ7osEZblLKwtVv2jQScFM2Y89Be9lcwW6lPYiYCt/N6wXU5SKbGeuQzJMGAAjPsQA27279/HRzz7Bzu4e3v3Ge7hw8SIWzswjHo+g1Wlq2ioDeOaLNpoF12igcn1zrUshUGNw9tmRAtp6zuSDBoIB0My7SjCgIxJiz549F31P1reIcs6dvYDXXruGuflZQ2rQDCCm0wJto51NFjWPFOp6UXrNsk8FCVZAzuMkyH5ni4IZrXOVvfHYJQbc9f5SoDVHHo5nogKaCrBY4FfZ5QJgGskiPUsNU8iBnXkG8kRzQWkXuLdgvZqf3Dft/bkHc/8N+7v4/d/7H7C7sW4Yxj2RzOkxQ6PREPBeAmmlkpxboUgMAbKqWOxcZEJ8iMbjGJuclGJc1Pdku7mPVBstjIyfxutvf82c6ZqlJAXJqLcf8AnbPsq2GJ3+JjPWWAOFWTemH0WOR+aOAe5FToR5ay7b3J1kCg+5YLesBC0MK4QBaxDr7/VadeaEYNBTaSOzagzjy4DsEtRReRi7phygU1MeDUjoZuja+TII1opDeghwP+iM23nWb+8qM9sCgfY9hLHuudCbDu+0xbDaNRihEAy/xOmnPBDlWj0FUe2atOnW3ntK4VzKZ5mAiBcsdNbHALlaySPaxwySsQGOC23W0zDwn7YGg2y6vmzxXxM46SmwrV+GACJAgQEHjMSOsxd5itUO61+nNoJTYdhlsXNHc1mRGtDzauNLdo6Rrhm8tx1bud6NOmqrTU0Rnbt2r9G16zjg8jjN7DFbt9rEJmBhZoXcz/V5jPXtKSxr+6k/0CGz2rN9eTffw/xXB8k0XdvvzVqw3j5P+8Ne2u/ByK/5Xk59Du+M937v6vAfdoX+3tzfVSV1CEP2c32g6qH6818NuPf6nq7/c3jLnQyOgxyvAx86Dri388C7pxzaqx7//sS+60D9De/6GnzOIHB/FKg7bE0ede+j58FX+6vXBtE52r8WhmFKRz3xpP75VwlKvCoQfbC9HsaETCJ7tilQ3xdbfFWw3nmYAf2dLaQfTzluzuo7HgTrvWt78L0Om9cn6a+TrokvP9sOatwPPnNYQMiC7nwuzxX6rbSt7969i3v37qlEoc8n/i/BexKhWNeJZxgJPfae3iC7gNddsujDiEeiUiOvsLeH2ze/wE9+9CM8uHtXyIDUuo8RtI+EhFUvCpWS4UhGuSXEaNF5Z+8zmvmS4WuC3EISMgVwncCEkMAMwG3xfeq3s22eoIO1FQQXsra0okRyDmvxWcrhmGB7T+1HqWcltoJhwkt7hEXgEJzZFuknBjjs2je+QIASj6zZ1O0KkZHkQcvOV4K0jifHg8EU4iH0L4kN2VpITsDEsPaFDGNAe5JUCNqzrh3161+7dk1qcVHTnrKjyrSnkoPKeHI5WIKJ11azwRkJRAwD7u0hMWziDgUehwLBwwyE44H8kwL3fcf/kMin2oRDWOmWeXIEiH38Rns0G//wLej4rUDjLv0c9/6fPUbMAJB/FIjfb3i57TjuXYeB+La73blw/LgOnUti5HrPT5dddZRRMvTAHFbYduAmh7/rQEceP0x9V7gmr2PJ6t/tUHkMhCOBe7upGaBm2LLyft77fd9B0BfG8bJUTLPt3LdsednIrLOkmsPqFxtg3oD2ug0ScHA3b2fkDXivEUm7ketGyc2NGx0BB9mgGMWUdG9lF/JZBLbrtSpufXETDx/cQ7VaxtT4KMZHs8gmYywZK9Iw1UpRWH6NRg2lclE0pnO5EYyP5bC7syXs+1Ke0hRVhAJ0zdoIhSmxQmZ4DNF4GNUaWfM1LJw5jaWlRcTjKezvl/D08Qvs7hZFwqZYqGB3dw+1WkMOBm6wORYHFdZ4XQqpEhijjENDAPAeUumkgLzxZFQY/sXSPtrdOgIB9kMLlWpNgEIW8FxcPIPZmdNot9oCJNeqDQR8YTx/sQb4YkikcgKusH9Y6JUHCv/luydiMWHUUYu6Vi6Izj2ZkIx8U8aADP06pTniafkvFGbh0IRq3bWo+dwW0J2Lj+0iYE1AnJXR11ZXJSUtk0rJmDVqNWHk8sAu7O8b5nxcshAowcLCvSo3QLmNjkjg8HCzhgTnElmbjWYLMQYtxnNicGRHsgIwVyoVbG1ticY+n1EuVSWoQhCfZ2+9XkGtoQEQSmOQkUymN7XAqVfPacRgCAF59gefL8ZMpyXjQQb78vKyBE+oV5dMU7YljdNzZ4RxTwY+C9eyuCUBJQKrjTb7uoZz5xcRjRLgbGMyEcXIWAK1dkmArP0Cma5jGB2ZRKVcx+baNir5Oop7RYyNTuDChQXMnM6JTNPKyjZufXFXivC+8eZb2M0X0OoFMLd4Xpjum5v72N7OIxZLoecLYn5hEddefwNrm5totNp47bU38OTJM2HRLZ05I4zuu3duIpOJ4B/+g9/E+sZj/OG/+b/x9Mk9RKMEf6dFTmhndx8+hDB7+gxerqxJIIqBmVajjvFcBqOjaYQjQS30W64jm8nh3a//isi8BBDC7t42Av4ePv74J7h79yZCIRoXlE+KiCQPpV9OnZqUdctsDV+vI4xyapAzEBONRaXmQZ1FT/09RCJh5EampJjr/v6uAMMczy+++EIyHkbHUsKwZ9HearmBy1cviETP7n4Z4XBa7r2ztyWFdEORMZxdeBcXLnwDU1On0WgV8dc/+SFu3vxAtPVpXK6urSI9mkI0zn0niPOLX8f+bhXtThOXL1+UwACBxWQqjC/u/BU2N5/i2tXXcePzz0UGqFHz4dKl1zE9PS/1AO7cuSUFoILBJvzBfYznplDeD4gUTpwgaTCIImVF4ilMTVOvECLtszh/DSOpC1g68wZCwTB6vhpi8TCePHkkh8TiwpIErxiYYlFbSkVxF6bElmojqv6ySkYYqREro+ClEhjbhox7MaQpXcO9mOxn1p0IR+CXAKpP1s6nn3yKW7duY3NzE1PTM/jeb31fns/1Q4DXR0kyAkAGUHLsQrJsjNyPFL0yFoswewlam+K0ciYZxrT3hPV+75yYA9IQfP7t2/fw9Nkzke1iweT5udOYnpySOaPOjb58o1GVPUcOXDnHzFnGQLOPupAeKRsBKF3gXsAYC9wbh8dX4rkAACAASURBVMka+V7H0QtyOr9nkMKcXwocKcDuZBcYEI7sITbVaYeHrGALBKvdy3aZgpk2xtDXNnWA+K7cD7XIrOp2BrsN/G//43+H/PaWOFoMCSXiUXRbTVnznAO8rlypIJ1KIRJh/ZSAdGK75xP5pcxoDucuXJQaHry2TXBVMgD8SKTGMHVqVsZanTR1LrS2gg+RcBAxspAkSA00OzznNeVXi7yqrJo/6Een59PAjzDhDWPLI0oidRvEKdSZIk6RgF8KRqoivgLFyrRXuRvHFmFQxAsaGikauY8lHRinzVC/FKAVAHY4Q4b3tyCvCxIqsKyM+YMgkAMaO2aXq1GubbHLwwQpzLsKU36w4K2Zp3Ye8paqJW/aYEBN/iyM+wALOWtau22HBR6tM2h/dgrBmqJt6teqJ2LlVhxLsK+fHQNX3lD6wvSDgtb9drVtq64vtQttGxT71hGWdHhHu5/rVR1x3Uq8wRwF3r2swkH72PnZSmV5gHBmlDhrXxx9l3Fv30fa4ymSbJa7vm/ff7Z+hUennxkmFrg3c8Bpr8HQnGkj08cTqjE6vG7/qKSZO/dsNoJxNeTx3jno0ZE+klU/3HfTjwz6RfylBs+4z8rMN/JfXofHAeqGAvf9AYHjQTRPG6wmQp/3pT94+4X9NPzr1YD7w+awbkpu0Mr7rH65peOkeQ9p5jG/PjkGMzxjf/D29n7D/OOD/r85p0xw0/v3o7CEo57x5XrhZJ9SkO7gtcf14VHv0udrH+Pb2ycfh7MMe5uTfGb4+rFgvUGODqx/t0OG4TuHtbn/WUMwE4tfeEOGg/VG+rIb3PP94F5z+Nw9bs8Yig8NOaNPNoO+7FVGys8jAXhUvw7uNfyZQDH/u3XrlpBXaGvzLJ+dncXCwgJGRkaEzMRrtXaTsYNMn7MfhKjj9yMRiyMaDqNcKOL2zRv47KOP8MXn17G2vIygH4iESMYKCZnIBe0NcC/+vXu+90uRuaQDPcPdbDmbKWmZ9jZQZrP9rISP9wx31qqxbYSSYYIBBO2Jl1COt9NW2UT6UyQHqo1jbCGPXUR7WW0HsuBVvE75TMZHMAQOsSuNfrxeo7aPfM5kLErNMEMakTofZgkE6VcFQ8Lal5qEoRDCJJ2GiSW0Uaowy96P6VPTUoyWEjkMvnAcOb7WtvQ+z85xJ5jhwRIlSHEYcC9n0xDk8FUXjTlWhx21Q1fElwHuB29k2+38q0e7ucyCw2Ly9330JAfXgWf1W17D38n89lXhYS8M7Gm984yjStcOgviHAfd9RscJmfjDD5RhLTSjf0iQxHUG9IDRO7gSK4elEXjH1zESHTBanynXDCl4e/hBevLROWDTWqfpiGwM+9yh68emyXoGw24ebsaIO1ePW4PeMfUC6/1mvefwlm63BrW3cIzDqfeA+Opx8NM28uqAF9rzJhpjAHkD3Au4YAAlSX1i2pI450ZvudNCtVLCp598jK2NNWHNU3s6N5JCNhkHutSbJ2uwi3q1gpW1l9jP50VXnUAwU5BEWiO/h/z2OvZ31tGsFtBqEPTrIZuNIZONg8oRBGIJKhDwnZ6mREZGtOeBIPL5Mpr1rhTEfPlyBWtrGwJ481oWFCE7vdNlW6kHR1ZoEJVaVQ4H6tkT3J+YHBMgfWd3C41WTYIQzWYVkagCLQQ7CGySKR4KEORmVLuHTruHjc1dUL3FH4ghEksgGIoIO1BHR3WFpfAiq7oHAmjUqyjm99E0THkCamTskkFJtn0qOYLRHCU/UhKEYOodxytGUKdH7bY8Ot22BDV4T+rcSeHXZBKZVBr1ahVl6q+3O6IHToeb/U09//GJHLZ2N7G7v4NikQVH/WJI8O/NZkMYAqq/q1r3fHdKrBAYJChJAK5arUqmBec0ZRWKhaow8xks4d8og0F2MguTUrKm2awLo5kHHguFGhlXYc8zYk0m/8TEhLRTipR22lKcuN6oytbCw5d1ACjdEokksLOzL0VrS+UqCsWqANKU+qE+NseSmvkMHlycXMLXfvka9spr+PTGddRbIXR7KvMUDgbQarTh6wRR2KlgNDuJyYlRTM2OYnVtDffuPkW10kIynsBv/9bvoueP4vqt+wiEE/AFYwhHkxifmEKn40c6w6KQAQGIQ9GIlKpMZzLCgH/29KkUJL566QJGR5O49cXHmJ4cwdRUBrdvfYydrVXU62UJJs2cOi0BoWKpjiuXr+FHP/ob7OcLCAfDpqjvFObnphEM+vDw0X0JgGTTI0gmMmjW20inMiI3RLmqtfUX2NvdQr1elX6nNBFrSDADJBoNIZtOC/NYQP1QELs72wIuUp6J88AX9CMU9iMSC6PV6CEaTiLoJ0uih+VlBg0qAnYnEjEp6Fut7SOdiUvh4e9+99v49NNbePTopdSXqNZLWF3dQiA0hlz2Ir7//f8MiwuXsLW9in//Vz/Ao0c38N6776BareDhw4eYnBlHPBnAvXv38c6b38HOZl5kmN597+tiRGWzObzxxgX8zQc/wL/+wz9AMp5CqxHCN3/l1/FX7/8F5s/MYXpmWgqhUg6o2/Gj2thGrfESmeQYeo0ctjfz2N1ZBwIdzJ+dk8BZJjOOhYWzuPfgHsbHJhDwx3HhwusYH5uVOfNvf/CHkoFz6tQs3n33PUyOT2J9YxPjY5MyFqVSRdJgleXBeaBGuMp7UKtZDU3nLDaGNfvdGviq9ahaw7YA6fbOjtQ/eP/9H0nmw9mzZ3HpymWcO3dBCl2JTeQY4JT0sXCpe6oo5GrOWY+dyH1FU1ctS8UiW0Zjfoh1pEVC9dwQkrsB8Li3r6ysCrA7NT0twTzqaspFFmC34K/FaTxnmPaLauVb8rz8zsO4d2wBT7sErjR2kNe28GYc2MulNq3Fer2ApTC5jdRHX1F511G1hTDFaGdQxmmMHz6RldOMCo6d1T21AXEBzAOUyeGZpcWv0KrhX/33/y2KDLb5tDgpJdoYvOE+rEEDngksYp1DLMQC5x00KanUBYrVKi5ceQ1X33hL3p9AvkjeSaAgIsFfnm/BELO3ApJWzHYwgCxZUaGgatzLEDEg7NeUZIdRpec9nScC72oD2HRgEcJxFd1NYUvpf4eN5+k7AQyVUWUUpFRSyIw5JXLEQpFD0xT2tbNMnkkwWG1NK3loPqoWnDyKa8u1X72OtQUJdX6oFv0wm2zwd87nZJUZC93OG0ejX9+J4LtdYTqbrANrnXNrf1nQ0oDaBtDn5wnc61zRmhrWGRX9f8/e4TiJZm1YdpzZCPQdvazIPoaklZ5ygZZh723XlHXShanmBe6lhcYmFXua2rOuM6731MwVXVvaf65ja+s+mCsG17Dx2L0AovhE1n+Tfw8Cvg5w7/gnFrDVzUr0c91SxqZuBd9N29GRue6OtYyBmftOYe8BUMn6pbZ/NHhivCUz5w7sXfIIt/18zsE5ebiPJr3a5w4b0E8OA2dRWMRa/uXeKnU+hgRoZDQ14uvMY88263x7vC9jF6H1T7xvbvxGk4Hg3OsrAPcH/MlD3k3e2Wzig2C99z2PBIClk0wGGEGigTk7DCD29teXAXaHzYtB0NDp4YF39/7IUPSgx3yS9gybA7+I350ERzqqLw8D5w+b68e9w5ftm5N/zrN4LeGubw84HOvyPuPo9zsw4u5rm0CvbuMGyRka1DjIRn8VnPH4/cJKmhxsw3Fj9PP/e39GkXftDbMx7Rlt31HY3SFmnT7D9evXhRDFn1mY9syZMxgfZ3HauNiB3vvZc573oR9NohXrPhXzeTx/8gQf/vWP8cVnn6K0v4tWvYpIkBI5ZJFrbSYl2xMY1xpA9mhWVrshqNj6P/ZoMDaBtkNLUuuJbrLmzAlm22ZBcpsRIJ8zmJ2ThmasJBLq6MfQv6efLVmclBDtdCXzWzJIw2HHLrB2lhaFJcGO7HglAKjtoGKUtu6iLaBtMzClmK3JVFQ1gbbYsmwH344gfTgahwXsCdZHYiRbphBPphCJsRZiAJEY6wwGBd9ptlsiicNgC8ePksLEQMT+99TdsXPQ2pbaL3oEO9LUtI//9393t3fc5jA4yV5lgg+/d/8m4pkZh2G1r/LIvmuHPd+C2v3Gj2nTEH38ww4y5/dedNTO8kNafLQZc/RrDvZavxl2oLSS9Vusi2BuPqzvDz73sDlhf3/4nHFbdeQma1hQurjNDOhjLVkpFv3bYEzhqDmpdqZ7yMh3h4D47nsMHkrOrHQ2ILtHuXkc6lI5i+0I4F6lal3HpK/HPazEwX7t72/7+YNjOMwgGxxV79mqKf3GGRCj3RrG9rCxhnt/9ofJ5zVuhDr2eherx6tohndz1C7SFHaJjBpGvi2yxT8T9Nvb28GnH3+Ep08eorS/g1w2jfPnFnF26Yxo3u/ubKBY3BdZnGK5JPIs1HqjJEajSd3lAFKJOMr5XWyuvMD2OkHBXaDXQCYTxegoWcAsNsIK611h8BJkomY3tfb9/jAmJqYRjyZRKdewurqO9XU+sywRXkp9kCUei4dQLO6KRINIrxRLkkVApk80FkMqnRK5l2a7ISxjSrdUa2X5l4Vf2qJnzWKVIQGx2T98f2rB5/PUFG+g3Q0I2B6LxSWiLD1IUARM56qJjj/b35UINAMJFWHGE+jjQc42+Xwh0bpPJjPIZsfgD4RQKpblkCfjvd1uYGtnE8VyQVn4BIzYM52OMM+TiSTq1TpKeZVH4QFINj7/o9zN2fMLmDg1jv39PTx+8lgMC4LuNCjIfufPPFhZRIdgOLMGLEOUjH8Ck2QKMJjANhMgOrt0Hk+fvsD21ray8ajNFw4iHA6KBn04QpmeiDD3qbfP92G2QrPRFkZ5PJ4Uo4YgK+WMyuWigPZkb/Jf6uKzb3jQU5KGwZpAgPIlfhRLVYSCEWk3Aw1MifMHWDehi/nROXz3+98CQnX8mz/6QyAQQbPNMcuj11PAOuwPo1pqIxpKIp2JYWomJ1IpN248xPzceVy5eBXvvfstFMptfPzpXeQm5zE6Ng1/KIbLr11DjVrtrQ4eP34uYNvi2UWkMmlhjF+/fgsP7j3E7vYOFhdmcfXyORRLW/jwp3+Fem0fO9srCPo6ks1BPcLpyRnE42l8+OGnmJo8jXv3HgmINj4xjrQU/WWQKS1yCvt5Bfv4RemmleVVCaqUCvtSoDckWrxdmZ8E4ym5w/lGCSeOJyVyRkcyIk30+mtX8ODBPZEtYhYDDcvxyTE0u8yGCCPoDyHoDyPJbJBIQuSOtjd3pPgstbN39tfhDzUwNz8pAbPFxXNAL4xbt+8jM5pENBFCfr+MTjeFSimO737nH+PChTfRbFXxNz/9d7h+/QP8l//FP8Hqygp+8sEHOHN2DrOzo/jhH/8QoUAOkVBcalQwc4ZSPbOzC/jGe6/jxcpN/Phv/j2C/hh8nQy+8fav4k/+/N+g3ixiaWkOiVQE3/zmt1ApAWsbj3D/0U/R64QxnbsiWTSffPpT+PxtvPHOZRTL+0jGx3H27Bu4ceMOcuNZmbfM9InHR7Fw5gLu3X2I9bUtXL36Fk6fPiN9+/zZC4xkR5FOj+DKldcQDrEWAvcQZZRoFguPEQWDuN4ZoLJYjj2JbEElyqDwAzQcaXR+8cUt3L5zB9vb27IuL1+5gmvXriEapewVmR8KtlYrNemfXpd76sFz0QvcW/DJnuM889nWQYY6fzbK8c6JqVCZe5a5Zx0k+ECLJpPOSPHbGsHnTgsBU42U/SDFa62OtZyhLrij91INdTV8TbDBmnmDDGnXyHPPc08dHS9AqOaF6vlL+62+pwHg+vT8BwIbFotWHNGAjx4wzsf2GufIwJYO68c6JKorqinC/GIAt9Mo4/f+2T9FtZRHTAqL+aSWC+cMU3+JMVFiyRcIYWpiHLFAUPZx7jm1dge1Vhvv/NIv4/ylK44GqD2nuTdTBi3A4uqSCRUU4J6MfZFk4d4X8sv31JJnpYVOl3VrqCdqNEIt/sdsBwZTOH9NYVgdCu0Lx66zVqt2lDHGlCclILZhYCvr3BRENpkVwrh1PmJkcRzzvl/z2zt/HcDBAtMmY8Kbeq6mpOuM8mcLYXlBPwuGee0yR4bFAPfO9V7Qnv1n7CNdU3b9eb7zmJGq32+dZCNiYTTuGYi3wL0E0+gAm0rB0s/O0tO1Ygsje7FszVDw2LgD24G8AwFcz5fXhvX2g4y50eK1dRyk/oEZU80yGNCZ94DatJn0Xb3FoN0542R6DgFbtRaCm6HgzDhT9E32kT7g3rV/nTClLfbqyZZgVqJRo3fmrt5Lf0sAX97VtIl3Fd1eq+Nv+s3iFtKuvgwnE9QzNrST4tPX4YNse7Nc+kD+IT7DUFfQ46EaZn0/cO+NdegNhvmCska8a3fQGTE/D/cRByeZ65vYhe1+boi/+SWAe29Ax67vw31gbUV/TbDhLzgUfxjii+r8dL/suWb3G++/h3TliX99UvDT3nDQ97br1dvi4zCkEzfuq1w4oArzVW512GdP4mcP++yX7Z9h86B/r/WgQIZJbMTbzHE2HCsYXLeD7XPnyKD95zkLDrGhHL1zT0O9Z/zJn32wJ4fN3ZPM51/EXDjunjYuzL619rA3++2otc13ElJYOCzZuJ999hmePn0qPxPwJeN+YYFSv5TLSQiRh/KxFgjnc8TXpl/X7aJWqeD+3Tu4cf1T3Pn8OlafP0Wg10GEpItwQPxX2gtmQ1fmvJxR9iwxgXlLKHEkHj2BXRuIl/ou8nbmw974rS2+rtr2DnBv91NTC8laPny+gvasedjS7P2aZvnyPKd8JnEESvlqRrJLbCA2Q4xEgXutCyWZfuY/udaJnap2P+1b1s8jQYVEE/pDtGODkRjCxGLilEKOyn+sJcgitgTsKS0Zi8cRTyaEaMfvE8mEkHCoJkACIdtJfEQVAjQrml8axNAAifxOcDlj43iCH3YeCTOfwP3gQjpuQn7Zvw/fvDwbi503J2Auv2objto4Xf6L9R/ciNFRG3jfBnpgf/RsqIfcxGMiverr6CB7N0bzvTGl5G9i7jhsXdcB8Ciun+i5h4HJh/fNgPzN0PF0ixd593/vJux875U8Mg75UQ0/eqyN6Wcf6gRqPAfSwM29IQTXnD+66/r0h53Nz25kZmHqSjW2uEmxtynbntsftW68AMCJDjDbf45Rb/M2bBpp/0GtxfH655qksjvggtH2lVdRA1v/tfCO9pgWtuXmSamGgIAxdNLkSlYPb7cEAH5w744A9Nvrq9jfWhdN+4WFOVy5fAGhoA+rK8so5PcFGCeDnNHOkdyoSIqQmp1OptCslrC6/AzLTx+gVNhGvVZELBbAyEhMQHdKK1CnmhIzBHzJ3E6l4rKpsqBlbmRcZCX29/Io5ItyRNSqlNepCnCeSEQE0KO2NzdgFnukdEuzxbQ06kerBIgUJ2HxPlOklQcsmcYkwBFUJlhPljEB6XgsImD15tYumi3uP9S35uZuZC/MKARDmjJOrX6ejow6M+JMOYRioSjFhMkmp0PMtjA4EwnHkM7mEItTAqMi+vNTU5MYGxvB6sYq1tZXJbBATXkOHTMCWJyWDNygz49GtS4gKtmbfB7bza9kJo4rr13E/MKcyG3cvn1bAhWnTk0L8MznsH9oaLDvypWSprp1WOEeSKco1RIWkK5ea1AeHqemqT3fwcvlZZkvnCfMpCCwSJY/gXT4u8iOJJFMxOSeO9s7InvTaTGQEpLgy9nFcxL0WF19id29LenzYJgyDW3s5/dFwoVjTcY12d6hUBStjk8yLra3dsWgoBRFs1lHq9ZEqBPEr/7au5hfmsb1m5/DRz3+4g7W15+gWt0VtgLZ7L52GOFgDCOjCeQmUlLk+cXyJpLJMbx17esCMvsDaXx2/SFanQjOLF3FzPwCcpPjKFcb2N3bx8uXa4hFosI0LpcbKFfyKFGCJRpVGQxfDyPZBPxo4mcf/RgfffRXKBW34fe1kWZ2Cg3FFpBMjWJrcx/djg9ra1uaETJOtnxGakd0u3WMjzHQkkW5VMTayqoA8sx84BgV8rvCuE8mozKuzFCIhOPCQNjZ3UG72RIwfnbmFBKJKIrFAqYmx6UvyM7f3NiUuTJ/5jRevHyCcDSI07NzCAUiaDepVejD7s4+qqWayEYRJM4XdlCu5RFPcP5zDMJotnwolcvITaQxMT0iMi+J1Gm0G1mEQ1P4ze/+PYxPjOIv3/9TrKw+xT/+D/8RPvrwI3z40c8wMZ3DuXMzeP/9v0Sj6sfimSUkUxFsbW0gX6ggm5nAa69fQDYXwJNn9zGSmUIqNoutzSJufPEjVCr7OH/hHBbPsiByGBfPfR1Tp3L47PO/xA9+8ENcPv81XL1yHnfvXUen3cTS2Vls7awgkRjH7MwVPHm8hfGpcUxO5/Dxx5/j8eOXiIQzomuYGxvDO29/Q2S5Pv74U7z++ptiKDPzYWnpnBQNps67pIgyK4daidw/giHVYRSHoK3kY6OZTKOO7eT6ExmUdgvPnj7H/fuP8Mknn2JsfEyKFV+9ehVnFs7Iuub6E7amzyc/85mU0BK015A4vWAlNRu9QJQLtlrdZmVaWifXgndG+aQP6FHGvcvgt8ce30MLdIWVAd5qo9NpmKLZfgkCcm9gxhPBaRrc2g6PnSNOhhalEhvXC94Km9dI23jJGh7Wo/c89QL31pk25dsP1EK0+pzy3gbYkvdx5E/c38u9zABKH4vIjR64hEMt2NgH5hqnzjKpCeC3a0X8z//8v0a7XkaEjgoLv5s+oUPHexK4p0MyO3sacdnbGihVayhV66Am/be+85s4s3QWTRPo6Ul7qalPx4fntWqBEqi1wH2QKd0hspr8CFH2RiR8guj0/Gg2lWmkX2rfCMvez6JdnjE39W50kPT/HJjaC/4JIUC4vmDb+J30qQG+hSzgsA3NU012oJUFtzazWiimPcYWtPOY7HJrP/OBkhU4ANabyaOZhwPsea9lOAjm82/K0Hevcj4vrCprW3kT0mmb6Xx155A6fFLUdwC4p13FcWHwhlmOXBt04C2zq9+gc/Xkuf+qnqyOAfu67/4WjPWA6TrH+5nedn04e0SfJI4uRilUbGRk7Dq0c3wwMCLXyz0I3PcDxRo4MOSRgXG095U2SuCwX6pIWP8DoLqsOA+r0OkrR0pJ288+53+2voBXlFX3PYo7UhJK55h3/+D+aVn0Mg8HNIGdNHxZF8PQdS9gbh19O5/6/c5Bn+AgE9l6NN690+SiyKsqEDLsywt2D/5dAQjNGDrqS2/trLbhlxp/4pBmmM9o0MdMLud3/TccLpVzOGjpflqXRL/07mB9tsPe01ujRufTwf4UAMlLNhvwA4etiaP71Z0jR4HN3rH1XuecmUPGT3+lxcbt15cFpo+cHCf5o9OGgzbEST7+t3nNl+kjDWy6No22V/c779HonfcKRvYHl2X6DpIZbTDxQKBzsFcGMYFDxl32Ypt5NfiZgZU4MNe9fz1uvxm61/xtDuQrPEu2wYFCtdYe1q1A+9KOl2NLGwIMQWfa5B9++CE+/fRTJ1v93LklnD1LmV9m5bKOHGuNubWmaBOScc6aV3s723jx/Bk++egD3Pr8ujDtu40awn5IXaJwkJJ6WnCW2I4tEs/v7XblyCebff1AF3jmknvuy6zzAPjG7jVAtWTF83lOINxYU+ZM0PowLBvXEYyGPj5t2WbdAPdie4YEJCfRkDuAZdmTzKLkFpVnpu0gEj1SC8sUmZXnaPYhfWNm4vM/Ep7oYwWjcQQIsoejAtpHE0mksqNIpjOiVx9PpRCO0DeOCCifMEoCtGM6Xa0JJrYX/bAOSVd6lkqWHq8xMpLSz1beaLA+gKceF+/nsPMtcD+4sF9hbn7pS/s3Mk/lGWO6f+kbD/ngSTZNY68eTAE7IpDgbk/HHRxHA/n2PkebOUf3yLAnWMbc8NZ5IenhxtmBLXxgk/duNN455Bp15qhxnGazUTlOtt0c3OcPBe/NHmDHqL9d/W0/Erj3tn9AF9+YOg6D3DrQw4oCHzc3h33Gu0nrjuhBxK2T73UkBg7WA0a4aYT7vv39MGiU2Tbr9cqMFAPMseYJInhnYF9Iy7E3HUDGAgsOg0zBewHupSnqFKoDSOcxqDqdRh7HmiSart4T2ZdyqYBep4XnTx9iZfmpFKYl835ycgyTEzlsb23gyeNH2Nvbw9b2DmKJJM5duMD8JdFLFwe73cTKi8fI72yiXiugWi0gHPYJeB8IqKRHKETHS9OtCN5nMzEBkVPJlBSPZToTAQsCztRbFrmKbk/ADkp2dHsEWbeEuc3UqgolZcpV6UuCwGQmEyRhm/g5bu5kZ1F7fHxMi6TWqlUB3Ck1wMKx6+urIuMRjsYQjSbNYUxZn65Ef8mwDUV4j5j0LzXvqWk/NpoT1uPOzi4qJcqZRJGIJRGLJUVXOJcbw8hozjAmw8J+z+f3RdOOrPFCKY9iMY9Gk2Agk7tZOFN175fmF5FOJvHkyROsr64Ju58ODA9IFv2NJEKYnpmSA4UFNtk/BHmZSWDnCQ9PLR7Zk4i5RpjbopGeTCWFObq/V0C93sH42CnhyS4vvxRDJBKNCnjHoArvuV/YRSqTgj/ANLmAFAJmBgIB5/x+EfFYUoDhbGYcyXgGm5sbWN9YlYM7lU0il8tKIeZyhYEKSjcwIh9FPJGRYAlrHOztFaSoKlnJsVgUEZ8Phd19jI5ncOnqeSmOSP26erOA1bX7yO+vCWAVDoQQD2cQCpCVHkc45ket1sTuXhHhUAQL82eRzc5gbu4KQuEx3LrzAtW6D7/+3d9CeiSFnf0StnZ2RLePY1YuVvHhB5/jww8+w7U3r+A3vv13EI0HpUhzt1PH/u4mPvrwx7h753NUK3toNUpS1JkZHcV8GaMjE0inxzAxPovtrTy297YFPKfWvg80fppYODOLd955A9ub63jw4D6K+YK8M4H3ne0N1OrMFIHWFhibwdmzV7BfKODhA+qzaz2LxcUFvYXHYQAAIABJREFUTEzk8OknP0O7qfOZWTJT05N4+uQxJqfGcPfeTakdsHhmAWOj45LyuLmxLZJUlNLmuqCBxqLH/K9SK0gdCbLUWy2/ZLSMjicxd2ZS5munG0e7mcXubhe50dP4e//gd/EXf/GnSKVj+No7b+FP/+TPRAZp+tQUmq09bGy8RCI2ggvnz+L0/AS2NjeFDT85eQbjUyMIhBpSMyOdGsOpiSU8fPgE+/nnSCUTGBubxPxCToIKnWYGFy5ewMb2U0lfTSUzyI1F0Wzso92oI51JolDYQz5PMDyD2VOXcfWN15FIJfDs6Rbu31tHpxNDOBzA7PwE5ufnsLuzi5/85ANcunRZ9sm50/PCqKEOOdcC311YVAzYtblrErhuS30CGr+U/+K6E8kUGRMFvDe2tvHBBz/F9Z99jPXNbbz59jv4jd/4tvQJ6w/wTgT4uTcxe0kdDJO6b4J0VqPee5ZQsMeeOX2MZa/D6AHA5aiz2jADB+eBc9IrvSDgmEqiiPyJj8YvMwzUVuR+qA6PZnIpa9UFPgelL9TRNeeb0VhRo14b5bVlBkEpLxjpALzsazoXjm1jQUkNYOgZ70qcDAL3kj9FQ92rz0k2unF3JDDg0Yj1tol7pgU6+X2znMfv/fN/Cl+nIewp1QdioIdOgxa8and6CEUikpGUioRRr9WRL5aRL1dRbXXwa9/9HpbOX0CLRcAsaivAPSVwKMtj0o2lECmZ91rTgJlJnM9MuWZ2Dudwq9NDo0m2Evd97Q8HgnC+Nx1nxtP0ngyIA2I5UkPmr4YZTdDIFgdW/8sCjGpUOSV7DMSh+K4LZgiQagBkr/2jWRpWkqV/sg7TrJf1ZtPJhzjiOgVc51yut1rtnlxYBVvUDnIAbK8nIu+r5673S5i6FixhO8jYZwCFwD1ljlhg3kovyVyUstZGIojzwkx+Q/CxIKOzFqwkon0He7mnLy1wz894AWrLMvTa4zIGdFpdpREno8T21UGg0aMfb/rajqUX7LdrmH/rkxEzoKjsJZ5AmmQtefwB7UejqS/7qNdAN4VszXha4N7NonD1hfU9WDtC15zDLDTyQHTqpa88+vdet8QNNPb7xO64u6Csbo7W7h+Q+jHrqn8WD3qYxv8a4vUObNUHfvyqwP3RQLyzfRpqu83RsM0Y5usMvL8no9jZ3009DO/LeANMfT6W+GR2c+8H3BVoP7qH+GdvYMhp+SEvzkDtYLDLronDwMy+vWDIfU+Ce9h7cN4d8DEP8fcVuOeZ+1UQi+Nm2CF/977nwNn7Je/ofGwQz/iq9xs2z17lntamMavBAQycbje+fN88MHa5O64elOoIwFznmvOp/nPmiCCNO2e0qOhh6/owPMJZm56zcrCPXhXMf5U+/sVeq1aPtR8Hs8IGgXvbF/Z8s3I5BO1/+tOfCuhLuRXKiFJtIJVKOxm5cm4CggXw3KdN1G41cPPGdXzy0Ue4f+cW1l8uw9/tIBb0IxqizCuD/PJUJdtY4N7YR/YEHD6mbtDcO9ecc19+6RJTrTweMRcBoPmvmXTWjpeghik0K/Xku8q4t8A9MQGS/5yMSh8MqYzKBsqw53+e0JaQ3dQ+pG1l7S+TNUtiQygoWceUqc1NTiGRySKapFRtHEFiMakUEpkRJNNZpKT+k6oP0G8izkPf2BbaZRDAriMlQfBdtSCutSe0jzWbwY7zsH138Fzy2jUO437YIj/qUPh5b9h92/8AyPvzWFgnbe/gdQd08IeA+AdNoeMOs18siO81aawzJFCttTSsoddneXx1EH9wvhzV57pXuM7Y4MQ9AHKbmx+45xAxu6NsiQPja3ck+dcUDDtu+IZMyOOMOF3MA1FwZ1d0DzurZaogg26ow95HNrhhh7Czwx4fiJE+NiwSfXsnYV3e0HGkPQ6m2Yv1XYwZoZFZ/U8YWqLRqgWs9MCikUt+CmULGDCg08/CeGQkaWTS6hezOAoLpdy/d0uA+/zuFoL+HrLpJHKjGSnMSTCWum8sesmNdCSXQ3okJ7rWO1ub2NtcFwAD7QbarSqarYpIfhD4oeQHAUICrZSGYeMYyY3HCE5Qoz2G0ZG0SMGw6O1Ilnrrfiksq93tk4KjLEBLxvrK6gqKpZIWS93PC3uVUVtK1BDAYMHJbqeHYDAi70798YmxCdHmbzaawrxnu4uFAvbJcDaFbhm9peyLyFiEo8JybDc7qDZqTsS2yiKe1bLRlU9LNLpRJ3O9K+xvMu8ZnZ6ensXI6Ci1JaTgLvXoecgxIJHJJmUcKCNTrVWk0GiHUj7dLlKJBL729tdw9fJlfHHzC9y7cxe1MvX8OW5tdH0d+II9ASupyU6JGQYTCA5IBDoRF2YwgxF8HouzSAV4Hxnga6Jhn8mkkUqmUSxWRLZmYnwG9XoTyy+WZZzImqejT9CeMi8bm2tY31jDaC6Lqekcpk+NYXxiBKVSAffu35WAQDQSR6XYQK3MQ76HfL4oAFI8ERWAOZVJCmOUUjvM2qBzHYkm0OsFUS7XUS7V0agTFGT2QgKnJlIIh3p48fI5RsYnEU+MoliqYGKSxX/bKBU30GnV0Gl1cHpyEb0O2fj7kiqXL9SwvrEFylETNJ6aOoPLl76BWGwKz17sYnllFxcvvy4a0+tbm1IfgZ+jIeBDEA/vP8NHH3yOhaVz+O5vfQfBEOcSAbk2Hj+8jR/+0b+WOY5uA9ubrA3BgINf5hWZ8+nkKMbHZxAJp6UAaShKw8aPtZUX+OLWdSnezCK1zF5gDQPq1dMg2d7ewN7elkj+MEhC+YvJ8Tlcvvy2BKg+//ymZJawv7lurly5jCePH4icydbmmjD5f+mX3pXsllu3b6Jc3UOxlJfsi9lTswgFwtje3Ea5VJMxIJufWS2UVWLB6EKpgK3tTWxubmFmdglnFhZQqe6j2Sphr7CFRGIET55QTimNSDiHs+fO4cmzx3jjjavCMr9z+75IBF26dAF37/8MxfwWJsenMTc3hf3CGnZ2tlAuNfCP/uE/wZ0Hd7Czvybsj0q5gYW5BWSzcWzvPsfs9BJCgQTWNh+g26vjyoVfxd5eUcZhr7ADn7+LSLSNne0X2Nlek1oT2WwW1Rr3Oe4f03j9rTeQGU1jZHQOrTo19DMolorI5mJotriv9HD3zl1sbW4JeJ8bHcPiwqIWQhJjWo08Gn5c29xHWGA5XyjI3sQvZpSwZgXBfmbePHr0BH/8x3+Cl8svcfH8Wbzz3tfw9jvvyN6r4VjKVugOr/qPPjRNJg3Z7aJfbDQdnYxXE1xWyLNf/mEQ9HYNWLUrFGD0Ak56iPqMoeuIgjDwa4Be1wYw0va+tnOm2OcT0Fc9SqvjbQ1y4dcKe9ga8V7mo5yfngKg1rFyA9ravmHgowPcm/i0NRfs7yk5Ys96rymhQLMt3K7tFAfGFs/iOAjjXmkWFrgftB34ObuPihMRDKJS2MHv/bP/CmFfV4KuFOggu0jY+JQ3E9157nMxLWyWjDvA/R6zsCo1fPPb38HFK9c0SCx0WQUOGWSmxJUA3KJ7HxS2pTgjovNtitOyHkNQ+53ZZ82WFqc3NDzzXnoPAbXEFlDpPFcOW0F764TS4bLfO46MY4PrANiQgAY5eKbbNFPDGpdkEiuR4xYVk6CK2ECE6g2AKaxy6k07VQcca88r42LHRP5l5NHyMDw23qANq3NCOQ2qi+7ODmHamyfJ340eq2MXO6xys27Mu3Kc7fxWG99l5TOgQMa9zBVbsK0PIVYA2ZmrzIhgUN0TdHPaYsbEsoy99rrVc7dsMC+AbzuP1zughVqKDmO3v5/coGAf7mx9BVNPwH5mUMbIrmNvG/gOWkhZ91MpjOzRmbd2tt0LlXVv9kVThM5ra/PZDIyItI8ZNUrxyTs6mr4+A9xzDVAWQIvxWt16BfOthT0QILDT4rAaq+aZ0u4+/8cNFjoT0pm9zi5lfmPn25dwduw8HbKfe8db9/eD3rF37TjN83zT5wsatr3rndj7uX2m1/f3oR5QnrVu2yxdNPydLZDi+kE6D5Tc1F8zQJ7pKXhsm+96Qvqbw3zgvnc0foVIUh0CrA49O4dlAdnRPSGgPniZt10HfGXTbXJ2yv49bPR+Qb8bAtYf1b+v0ophYzSIR7zK/bzXnhR36r+/nbdal8bMJJ3j5mdbm+WwdnkzxIbhBO7v+gexr5tPCNa77XO3o2H9d/Tccs/fk/T1YfjQST77t3uN7gj2PFJb1Q0g273wADZkGmk12h89eoQf//jH4mNPTk4KaD83Ny+SsPStZU2aYqokbvAJ+b1dvFx+js8++Vj+21hbgb/bRTwSRCTgRzTAc4wZ9gZINgxwF1Q2u6onfiznq7RN91vv+WuxHsmm9EwrCT5ZSRipPecpKC++h5JAbNBc7UVDKpVSMvR7mO2v5EViLK1mUwBxfoUjIZEgjrCYr/les5HJsuc1PXnHvji82c8peZNIZzA6PomZ03NYOH8B8XQWsXQG0WRaAfxYXIgGksnImgGRsMhT9gUgOqYegB7KWmOPzxZzV8lHVhLHawvZPWywH63f4Z0fSk4yRXO9xWmHHQ52kh+3kX25DcpdQscVE+nfwJxWnWgNnrRtx133/yWILwN8orc9eJEGZQc26ANd2O9i6tLsN4aO23hPOkeGmFhOowcN5Fd6ZXuoObvGQfD6gDGiNJu+x2j7rHbXwJE6YKweEqA+0OyhB415tGyF5kaOE2V1eT3NeJWAhO6tR/W080hP39tvdXN2Z4R1MKwvr9r2epG30JnqrQaCLCymRdvU8ebhwCKBPsg+ajR6uVlTA5cX8AAhP4W672TCP3l0H8vPHmNrfUUK0/p6ZFtquhEZ3AS+dvfyOD03h1AkxrKtAlbs72xha+0lOizSGaYb1UGlWkStVkIPLdGlJ9hIVjKDBZzjraamUZFpPMpoayQkQGssFkI6Rc16pqMFBYSg1AwL96XSSVy6dBHb25vY2dvFzu4uCsWCgKWUuKDWPR0zAsbRSExs/FqFjHYfMpkRjGZH5SDiZpyIJwRk+eLWF+h1W8Ig5zwlc55pWSPZHBJJFjIJYH1zE7VaVcD6OjXcK2VhphNgZuFXHuIsjkmdakpeEAzNpBgpzohO9MbWlkSsJycm5PDf2lYZGc4/avITeG82CFzX0Wo0RGP6jdeuiZW+srwiv+OwlqtlVJusotuTw5KBDit5JOB5NCL6e2wb9c75PtS+pzxHLjeK9fV13L17R5jCkxOTwranJv94bkrAyfX1TTmssyMjJgiQkPoCu/u7eLH8HPB1hMl9amYCuVxGmOibm6uoNcrSvp2tbZQKLKrrQ7fNF2T6WxjBUBCjYzlEomQZU66IAFMb1VpT2tBodFGvtdDt8TPM0PAjHmIqHdDo1BAMx7C0dE2Y+YXiNi5dOo3ZUyPYXHuBtZeruHrxLdQqTdy6cwtjE1PodiJ4/nwF8FWxsETgeAnnzr2FQGAEz54T+E1ibGIGK+sbePr8CRaW5kR+iBkQ1UoVMzNz2NkqYPnlHhaWLiCZTmJ8PINup4pbNz/Cn//ZDxAJM0PCh5fLLIJbQiSiRSJZwyAcCiMciiEWS+Ob3/wOxidOCbO+XNrHs2ePsL+3I9czAEQGLlMvz5yZw+7uNrZ31vDmm1cwe3oae7t7CPoSSMbH8OTJc2xu7yKbHZU5ScPkzbdex6OH91Eq7iPgY9HmHsbHRgS4v3fvNmZPjyMSY/HnvLDYcyM5mRPbW/vCvE+nR0UqqVyuYWZ2Vowe7g/829LiZbz73i/h0eO7uHX7UwRCHczOzuDe/aeo1XyYnDiDZgt4+OgJ/uW/+BdYW9/An//5X+Dc2UsSHHr6/Ca+9s5ljI2O4dSpETx89Bmuf/4Z/P4ofvt7/zF+/JO/RiDMHT+EO7fvIhHz4Vd+5U2ksxHUygEszl3G8uodbO+t4O3Xv43d3YoEB7Z21gWQnz8zhUZtFw/vfo47d27j1MwMpqZmEY5lkU6Ni2TW4rkFzMwu4vbtZTx6sI16A/i7v/N3sbGxIwG3e7fvynz/j/6T/1SAUglYMUBGXXsBYdUwlIKz7Z5IFjF7xcpgcNI3mg3cu3sPN2/cwMrqumQSfetbv4aLly9gbCIFX4D7r7K8aSzr/qOsfQFTKUnTpo4864Ao+8Zrl1nwgoC3C6JaGQs9I6xx6RikRlLCmh+uAIgBZ4ccanIGiq1rU695b54muv87foM8xJW8sQx7kRAREJzOjLZJQTNlxYrxqyiNnmM2CG6QT68d7DWgBw91b3Fapz80wuIKwRh7Qe+pupy2PdYIF+jVOHQE7gVEJjjvKbrotR/4Oatvr3JCIRS21/C//Mv/BrEQmdZ+AZPp3FDKSmWGpLQ5otG4AvephAT3KMG1Z1j3v/G938LZC1cgUh46mNJXlKMLmICCtDMQkqOfAK+ES3qUZwogGYshzDnW5VnCADlBYFNYkyxoW0xUCvKa4ASZYRwfAcfUBrCkDiEEyC9N1WIZAKtuqvaNANXilFmtex13Ooc9AUZZ3NzWP9CAigkN6bgbAMo6ozJvhKE1CGgclB5wxsRRND9Izhi0+9S+6yFgHDzHMfMA+aLHOgDK6X1cHVSrB69FdG3rdb0IOMDPU6bPpIzrelA5DsdONwEH2waRMmIgyUx0cTBpz3l04IcRVKRQtgH2rYa941545r8XnNDAjzq0TsDCwahMETinD8w8MIWg+zwVL/PfQwQyU8WECEwtJpFmdMFzb3aAY/l6ghYuwOKufPsO+q/uOALf+zXTwb4P/VVOX645WQfs157V9eW/nqKuBqSwT2G9HWa+OkQr5/H9for4xGbPcjfFQZa+a8kboQJLt3kl12pwPL0fPhL45FkzxHMd9BX7fh7I+jW8dVMJXGarA6i7gL0pqi5bhNtPg5iGlZWz55M7AdVXstcPFhQe+v6eMfT6S4NA6XC/WNsop4IU0NZMn6O8/EHfePC+x+EXnlmsy+OQs3f437xzzyP19qVm0Qk/ZIImTkd5PjYMjD4Ofxj21MP67Mvca3APOeFbmllgSM/OTTwzwWheD3rsR4237E/mXv3XWVDV7qLubjp4Vg3e3+2Tg591mu3BMQbf/zj8SNbDYXT9IZ3pPU9O3td/21e6wL3tz8Fg82C/e1to2d1bW1v4y/ffx6OHj8R+W1pawsypGUyMj4t9w3swmMz/aI+16nU8evgAN298hhvXP8Pjhw/Un0/EEY+GEWXGPDEa2gACcNPHsBl4xkIaEhiUfdE5c0xNGoOIy9nqkXqxeKnI4XQ7gp/wP5V/spJ0fiHRCZHTZOMpgG+EKCV7MCg4ghITiU+QnKhyu/TPlf0eEsKKFNgV/8T4S7QyWOvHnNcC6Ivtr3KPiVQGoxOTmJyZxblLV3D1jbcwOXsa3UAQLZJdhMjAOELAZAmobShjSdvYhu4NwUQJS4rnyZ5uCBPCyDf7rTfrQoMd/UFh6xc4dp3JKFbGvmYg+H7/z273vItl8KA76sA+bAmc/ABx73AccD/4rOEg5kGg9rAD6lU28aHXDjdH+i4dBrQfLajjmLCH7i6Hb5mHb0iHAr7eolOya3pODed21sDwaAgOedSrjLke+14Nz/4bvsq9DjTFAN4HhGcdlsoAHG2Ng0Hw3uNEuKMyML9sxw4b6IGGDd2cze3USHc/MHgg6V5p9V37Bko+dHR/2ZPUWcn6zTGMjD7DSD/gRFrthqR7F3XWuRnTuVa2VzCkgKekfhqnm5uvAEEmDUrYpBTraDaVDeWn3AN1vKlD08KLZ0+wvvIC1XIBnWZd5EGoccwNOTc2KjI0+UIJp+fnhbm1n1dpjUa1iL2tNeysvUA8GkK300S5UkS1VhL5D0rkMLDQoTSE6MArgNVqdKTIC6U8qJdWLuXRalWFWUtN+2gspEFgBhuoQd/zITeWk0OTIF6jRRC9JLru1EibmJwSbXb+LRFPCqC/s7UjgYtkIiVseDp6BBio9U4ZnbW1VSQTLI66LxI9PCwkFSvK4isJAdnyxaLcd+70aTnotra3BUSnrM34xJgcFGTV5/MFiU4z0MD3I8OfwCAlfehEJnjfeEwKp5AAwHQvMtF5KBYKeWk39fEa9RrGsqNSNLPTpLxNVA4kKfJaLqLjI8uXBXNSMuZk7fLw4hxgdgElcmh0MH1tbCwnDAEGPba2NvH06RMpYpvJZIXFHfRHEY+mpa0MMlQqNQH/GZxZWFyUezx5+lQ0+TvdpozJxGROAHyywtudusyj7e0tAaQr5ZIwhxPxNMZyExgZGceTpy9w5sySME+fvXguUXRmNDx68hTb23mRKCLr3s8iqv8vdW/+HFl2nYl9QO47kNj3pQpAFaqr95UUxZ0SKZMSJWrE0djyREz4X3D4NzscDv/gCI08MRp7ZmIU0siS5ZEmFJI4JMWlm91sdrOX6qX2KlQV9h3ITOSC3BfHd+69771MJLbulkYCiS4gkfnefXc95zvf+Y6bleo7UTzMiS58z0A30tk8Robn4HH5sb65CHdnEbMzI+gO+5AScDuAg+SBMO4DgS406gFsbe/B4y1hbKIXY8LmHkI4PIDcIdkCXehw+aVGw+FhFqvri6Kh7ve7cHCQkAK63d1DyBe82N0roqd3AJcvzWB3dxVvvfkK1tYXABRQq+aRSlJTviRAC7NdaMREwmEJ5nDuXLnyLMbHLuL+wj2sry7J9WWel0sC2nPezs3OI9bdhfv37yB5sCNZKr/+G98Qo2jh1iNk0yUsPFiGxxdEKBSD2+OTIq9PPP44lhYfSvDgMHsAV2cVhXwWJdZOaFQwMtqPizMTosm+s7OFbCaDrliXGFAb6ztwuxkg6xVZISkyHAjjxZdewMMHywgFu/HkE0/h5q0PcPvOB+jrj2FkdBC379xDOn2IX/6lr8Pv78Jf/dV38S/+xf8ga+eNN36O2bl5WY+PFj/AyEgcTzzxGJ5/bh5b2wu49t7bWF3dRsA/hIUHD/H0c88gGOrBz998B41GAsFQA2NjvdjdPMSLz30WO7sPkTzYQ63MLJhujIxMIHOYFW3EZ555Dn5fFW+/+bd4/fWfoLunCzNz04h2xdDpCiCZKsmzTV+cxVvvvI9CngeGD9/89d/Cwv01TIzPCKCaTqVx5bGrollJiS0Ws9abtWS4cFgFbKpy3yLDxI9GoxOJ/aQU0r579w7u3buPUDCAmZlZKT7bxwyRoB/lOutzVJWCihhbivkjWVCa/cx1KwVDNUAmUjSmaKXDeWTBJaUObWK3OtBLQ7aFpSWSEvqNypm0AQv5dJtzSKnYKKBbGcD8poa9Le3BvxsrQtizJLcY6TvRJTfsa3VeKkBSG8gMfjCjxcjTWWev+sEEH4xR7TSsm2xlYvSU/NAno3VmauBefndI3Rg5F6u2C9vEPtdOjOhlE7jXwW4B4Ns4s2yDVZjW7RbGfWJ7Ff/yf/4fEfQpiJ0weaVYQiDolwCv1L7qdEmdk4mJCcSCfumDfKmKVCaHTKGMr3/z1zE0Oo5ipargcw3YstaHklfhJehUUaNezUUBdVnYnHsN5eHcDA4RmGRWltYvFaBegbsi26NBfKuv5XejT62lXyTmz0CNUybFBqhtp4hzTgX+RTKJTh+fXgeolINoJAC1oSYZDgzmqOknQQM90WSOyhpw2ImWCdUMipq5IGaBlqyR2dbG4XW+JgV8W4B7kbhxsN9l/mqpJCXSSgiYc9ZZvLXZ9jP3MMA9GfccH8PyawXuDZBrzW8ZB9tDsa4n99d9r7vFaR8qELpZ5sNp/jptX3NNHY6xZYQc/W2b5DZ1iGtC9inOKdXJtodiggMSFLPraxjujVlDqi6CHWh0ZtPIXuCQ+rH8YPmE3heca1k3we6jo3sf5zTnljDuNeteAHxKBDi3viPAvd7bJEvEzMNm38OsBKVN4bTtne9T+8BHp3yp654Gpp0IILYUXW29nnXtI2C9cwYpCSj7yUwqgjlLdP6KgwLe2mYbBDFzx8EcbZMl025uONuuzga7je2AZDPXVFuc/q76vfVL7UKOIoWOvj8ORD27r2zf77i2WmtTnkudrvbX0fknfXDkKT7eC84rSr8dw/p2PsNp8/OkFrXrv49yvbOPg3OtOlpmFaTUq/UMgNiJ6+7IQ1sbd5uKQsevcbsvzoY8WWIObQD449Zk8zppbsuJz9hEivh48+7v9tPcK+wA+2nAvfXMel+iX0Zb7Uc/fgWvvvYaLs3O4fLlyxgY6MdAX7/UGCKZkeB0o1oR/31tZQm3b97AjQ8/wNKjh2IL+r0eBMhMp6QhVRF42tdYu66qwHurWGszk16Nj+ohdW6ZbEwbfFd/U9ls5v1iW+nX+LoC7WnzajlAag5ryUqCK0ZC2dhxEvKtG417kuyqus4eJRhJwqQssVvXWKI8ELXjbSkcVZ/HrkcjbZTM0zo6WbfJ4xUJHIL2wxNTmJ2/gjn6TEPDUg+qIkQmShXzm4x/5Q+R8MlMRpVxpzvH2KnGTmpJfpPwjQOkN3Ogqe6Q3u+d5Ae1J5vzzthZGri3thLnQnBsyh9lI3MuhLNsamfYp5rWVvM1jx6CzkPnLPc3m8d5FnDzVtbahnaGVvPVzwbii7nQtlln2UrtTIV2l2hz7DqZHmIUahPRON1ixB/fprP0o0M5UDeq/fOZFpvxO854OXWuOSaXSjHTBrz+oPrV6QjYV3SyXpxiQmp3cnyfMnEUaKFZYo776nJgR7Sujltz1v7guJ9zFM9k0HAMjQzCGSa81f/6vcLm0ule4pDUVPqTREBlM/Xo1GQ6Q2qzowNJh8Xo7cphVK8JI5aAL8EmFrhkAVoCf/vbm6hQviWXRr1SAjGsnZ1NJJNkKQMBFmXxBzA8OgavLyAFR7e31pHY3UDuYBcHe1vy+VI5L2Ahi7ke5nMCLBBsb9B5qtXgcfsE3CXwQ8Ds8qV52ZgPUgmUijl4fR2ij+9ys7CfSzTXO91+kb7hpkvGuKRkdRD89gnWNxdHAAAgAElEQVT7XHR9GeUVKrtKbWLEOLmflGABdfTJsueGTJCdABw10Ml07+lWMhpSfJKHhJvFdMkEp9yBArDYd1NTkwLq7+/vyfsDYfYfWbgFCYCQtcvDgbI4lIpRh6Wm1msgi33PCDblgQj88xAkW57SPapIpQth9rPHjUqpjEqxjP6+fgHv9/YTSOXSxF1FL5sAO7MZGIgxRgrnDYFkFhYNBvwybpRC4dRhpgKlevgefp7yLD4PC6syHY2SC15hENNQmJiYxPMvvCjGyZ27t+VzBKazubQUqh0cJJvbhcPDjACclGXKZ/NIpViYtYpIJIyBwUHRI9/Z3UN3d6+M+RpZyeUK+gYHsbi0grX1TUQiMSlaSkCURRYJkHrcQQyNDmF4bAiLS5tI7JXQG++H201JkUN0RbyIR/3IZ7OarVyCx8sIvRv7e0XsJ7Jwu0u4cnUKo+MTcHUGAFDHvQ6PJ4I6PBJ48gU8WFp+CKCEeE8EtRoL/KYxMDiGnp5ZpNIc+whGhoclG+Qv/+JPsbO7hs/8wnNoNApYWrwvhWw5d9Rc96A3HsfM3IzMJZcnhPnLV1E4zOGVH38Pa6tLcHXWRfOc6zeVSmNsbAqjY2N4+513UCwdIhTx48mnrmD24hQSW/u48eEdrK/vYmRsCsUSWbUNAYkHB4eQTjE1c0lkg9LJXWTSSdTr1HqvwufvRKwrhG6RoeLcp8SGC8vLayjkWVw0iNHRaezupVGrdYo+NmV1xkan4HMHcPWxx3DtvZ/jJ6/+GEPDfQhHQtja2hY247e+9W30xAfxR3/0p3ju2edl7nNdXrg4g5df/pFI48S7CWZPYHSsS4B7Bno21vfg8w+ITBIDJ48//hISeyksLl3DxsY9hEIdiMf6cWFqFitrd7C3t4edTWbD+DF94TK64wMIBLswPTmP+cvjuHbtB/j5z1+VjID+4RC6eyJoIIBSPoyd3SrGJy9ge3cT1UZRwM/ZmcfRFRvD/OWnpaDygwfMmChgbm4OfgmQkV1Bo7GEjc01Ae5Y1PYwk5WivR63H/v7B7h96z4WF5dlvY+Pj+GJJ55Ab2+vZOVw/xGplI6SxVg0DD/RLNfAvRSCEqC1rljqLoLb1CdXQC3/zroP1NUX5n6de5wqLK6gaxWINVCbgIH6VJXzwjBsDHZqMcIMg0cdqPycgG9GNkDwYwXI1WsOJrs+gAWA1WdQE6gurGUtNUTnQSRbGCdSoK0CHRSwrNjC+my2jGR12BkAp915TBkIgdYdgCDfz3sYwMF5NhvmqQKNbd1TI5WjbAQllcMvgcvbAJQcZwL3fAb+y31xa/kBfu9//Z8Q8butwqQsJs5gJ/cDnsIE7oOhiGRaBXV6dbFSx8FhHulcEb/13/4OYvFeFMoVDY6qugECkhvbRcbG1uHn63xcFkL1sLaCm+eeW2RwjL63AKK6v9ljlBJyyizITDE1ATgMYlcpbVBjldmsXUrpqLEiWK+VduxioTrlWkgCQo6SURYGs9hOGgziEzFjQLVNS+YYG1eD6q3WcescMDZdO+BedVczuGyAMcr1CfNdzUjVPu3w0hZSTTSse6VXjwbXYjOo5zTdmgIDmnHPUZLAmfSJZvU6a0DI2rUZX9KtXGctNqFav1q+p6V4mrL3bQZuO3PS2TZnv6hhVLJdIo9E30MXE1bLygE2iryNKpyrVrJmuktnqXR0837LBrbqI6j5wnmn2qtG1vmvcaqdgK35u7D/HOCuVQzYIYmlMnSbe65Bu7KD66CmWPeadadYiUoqyu4P45MwyMUZpTR5ncB983x0gr/2Kmnuf4YNjko+ncHkt95yFt//JP9aBajsr+Y1YeSrZDTaNsueAsbZkpnokLDRTGXHx809ZG7pOWDG1zAhzR2d73U2oBW4N387ju/k7IOj2ERzuNpcS8192/UUv5h73icGSB6DGziDks6AmQ4w6DyAY3EH03cGjDrPfGr33lYcxAzlSUBvu3PxrDjPx22vPRc+atiieb2q44avWU9uZ1G1SOI6237y8zoDXa0s++YeMOvEOS9V/54FYWq+lpnPbe2lFjD/LFjFSc/4ya2TT2pGHHcdtXeZPahVLsfqK21/KItFh/rIOJd6Ri689dbbeOWVV0Tjfv7SZYyODKO/vw/REH10SlvWkMtkpK7YjQ/ex/UP3sfK0qL4e5FgEJFgQOofyZnAYqnVMurVivzOIL/YHJZ8pAPtsvZRkykpJ7f+v8WssexoRTRV7xViioD2BC/EwFBAtBA39f4n0onG1lU/KxPQyCyruVinxI74JKqmF2VwaPuK7UkJG69Xse21pj2l8VTmoslsAqg0Kk0hcE9pnUAQ/cxcGB7B1MysAPfTMzMC1JerVcnGV6VSiGGp7HJDRlJLxK7HZCSjDZyopruxMe3x56ucA/R/W7P+rDOraY8213Gco2TcH3ewnuX18075dgvxvKC9PMaJjGGHwXfGvfW8m34TWHqkE04G8duZKafHro8zztTNj9tiTwbu2x+jlrFoyYIqh1w2GMejiVNnueftZ4I48M4NWxwWY4Q5rBbr42cH8dsdDieNY9OU0XiB3RKTfulYHLoppvl6/TpS0HTHN9nG7dtvOW2OblKZrmqbdh5CtoOnjfmWud4MpDvCIGdgQFh9pjdFywg5udvtOSZsRsPWVGk7ZHITHBLGvcslADhBX25w3EQlKVpHJ4VxpCOunS5VtJRMYxZnJfDdiRpKhSwOMymkU/uolvKS9l8tF5BMJrC7u42NjQ0EwyHEurrR0z+AoZFR0XrOHCSwtbGIrdWHSO1uIJtOSGSW54THS6CDldfL4kDJIVpviJxMwBeA2+WV4rmsFk55CrLiKPcRjQZFM7xaLQqARlDG56csjHIK6GjzIKUECA8qFlHluCYPkhIsIJjOTZr3pXQBgwLx7m4BwBlBXl9fE7A3ny8I6zng86Naq8ghQQCEEgfZbB6FEtn7SiOZ7GneuzveLdemXE6pUkQoooB7ZhaMjY9KgV3O7/W1DewnCKIS6PFq6Z4qctlDFPIFYcwHA0EpPCsa9XUWfvXKWPJApLQJD0EW/CMQzPFNpFJIH+Yke4GOKZmYBFEUQKacbAEdK6wGX8LQ0BAKxYIAfvwb28i2UrqGfcSCuwRTOJfomPG+LLDJ6u7d3XEMDAzi8DCHQkkFGigRsrm9jp3dbcTjMWHdc3yZUdCodcINLw5SaWEfELgfHBqUrAH2FbXBKSHEPmGdhIHBIfT192NrZxeZbA6pg4zSEpc9z4uu7iFMzUxhdGIMB6kiFh/uIRruhs/HANAheliItqOCzbUVAVgmJvvhC0CCPLdvrYicC4M/w8M9iMXjkm2xvZ3E0jIlhDyIxuJYXlmVwFB3dwzBkBcDg3EJHC2vLCKRysIfGsXgwDyefOpTmJ29LPqF7779c9y+9SF+9RtfxczslGSprK2v4N1rb2NzYwPR7i5htX/+C5+HLxTC9l4SY2Pjkonyl3/+J7h9632gVsLw8CB64nEBgev1DkRi7CfWhigh3teF0VEyO2KYm56Ep9ODN958D/5AFPliDXfvPcSl2XlUylUsLz2S2hFzs9NYW36EzbVleD0c07yw7pkx4/IA85dnMXd5DuFQCN/5zvfgD0RwcMAiqTG4PMwQCOHq48/ixy+/gr54HM8/+xx++Zd/CevrK/g3/+ZfSVpkvCcunyfIT+a/xx3AG2+8hSeffErm3UsvPSeZOb/3f/4ugkEXXniBBXhXUSwnUSik0NlZl3UViQ4hlc7B6w3C7e3C9MQs7t9/D5n0GkKRKnp7GGyIIZPeQTKRw2GOWTwENH2IxoYwM/s0rj72HLyeCq5d+yFWVheQLyYR73cjFKUMTQDFXB+G+p/HxOQMrt9+B75gCbliBkNDE5iffwFDg9OIRLpk/1lb25K139/fLwz6tfVVPPHEVTxaXMCdOzeFZRMKBESOaXNzF6vL2/D7Ipidu4wr85cwPj6JYCgoew/XGvdX9kdDNJibz1sF1hsGvgrIqzRWwWZVQFLOeLesSULJzMThmq3XK3B5mG1UlLGlfAqDXMaZVzInClCTM0fLAagzVFsNGhA2ILqJhCv8QJ2M0hYNkKHBAqkaqHEAjmo/bwaonKwmpS2p4D7Zp2gwG+DeAIIihq8dCpMK6zir29kandoXcQL3cjYLi6jZLrOewxB0nMBhk36DpgyxrYaZpIttGruA+7LRrvdqZ+XGO2/gT//tv0TYRycPUpiUmWOS1itd1ol8sYhAKISJsQn5Ox2dw1JVGPYbuwn89u/8c8T7BlGSgpqqP2QEeM6JQ6cGw+iT828E5nimMUbt7qADRUaSm6qi4iAZeRAbvCeAqmRxCNSqLwXGaV/Q0rgXBphqgJYN0Xao9hsZQ+C5z1o1xuFksEN7iCoQpSWm6vpequ3KsTQZAXKWmwE7AShpnQPmd8reyBV0u9RYGzaa41+mZ5gndmafODJJROvegOxWcWJ+iDJZtryKBSprYN66p+PeLDonPauBe9vh1La8vq/Tnux0q5T1JlBF259CRFBeedOXCdG12t7ONrbvO93r2gFuBXK03yv3EgdXWcpSFNMeZTUnmzSdzdpqsYdV0Kal7S0SP6adShJAS/Y4gHvLn3HsN6rdZpU5tPGlFlAHKiIRUBWbwtofrTnXCliw7zVoRoPriF3u9ANP8gk5HxVT/eN8tdv3zPXO4jPbASqN9Rifyiz7No1T99R9YFF47fPLdLcaIvV8Zlya2tsGuJc9SwdazZpxNsF5PXtv0j85A0l2J1j3t6/jdJLVz0dAaMdbrL+J9JjtC360cbMvfBIw2jx2zkl2uiPo3C8+6uw6Dqxv7avjnuG8vv9H68ujnzrLnD/5Xo41KwE63ROOjmwF0o+759HXW0ejfUZju/lot7k5+//c/WY93vE4yHmueVJ//2MC7sUE1kB2e+Be73lWFqhiWks9QNnHOrCwsIBXXvkJ8oc5zF++jIsXpjA02I94V0z2+kIui6XFRdy8fh03P/wAiw8foFIsCMs+6PcL455kB7Ls66I4UAFIdNPWj3AyHFQJzTS1sUUro9XJ3dVSkxaqZ4L4ipxh5GEEsNekGSPhTIuddjnZ7Vo9R56TxET6QJKtSoqbz494PC6YADEU4gCJ/T2kUkmxY4k1+b3ENbxCHhESBGVFrTNEtZd2ntRvEtvThQ7WgvJ40Ef/f3AIoxMTuPzYYwLesw1Kzk89n5A8TJqc+DWaOCBOk/JVJM7O383fzJiTDKUJnMSW2Ce032lPqTNMYWLK7lOrwwn5tVsDIpVjFtJJh/R53nOuhdk2cef0K5x1A1UdYDYRp6PQfI+zXs86r/UPpx9c7Taw5teObrenXfUkg80J4hsDyEyG064rU+Zo52tnQoBYNa3aPL1aZDLR9Z9bDyDlwLcC9623a+2v9gfA2Q8zx5HUCoA7nGj7MGu+XxPjXtv9rS1S4Iax3W2j04pZyh9t9pw1G8k8M0EMY9C2OHytvXOcc6S3jOYF32YZWdwPPUbGMXeO+mmBNGMkGw1Qbr4EaAnik8msgHtV7FUhQyoZnQaz2kCVh0t2FwFtyrX09sQlakxpjcNsSkC/g9QeDtMp5HMZVMoFuQaBeL6fRV87PR6Eo1FMX5xBPN4F1IrY2niER/c+FLkcsvXdXoJMdQGYCbITxGI7jc6atNftQ8AXFLkKMr3JdlU+ahWhoE9AV94/l89K2/3BKFKpA2HsE+CORcmOVlrpBAZEf57Mc3SILruk6jdqklXAZyBoLVr9Lrfo2bMoKFmRBJMJgBLApsQJgV8yofOFomithUMxYYizUC5BfwLzdAiz2Yzo0/uCPoRCAdR4IHc00NUVlUMnnc4gd6iKgJKFHfIHVSS8WhOdbN6PzEzK5FBehrI93d1d0gaOtTqklA8YCamCuYlkEoVKRQDUJH8uMLOBAFlV/hXdPevQAC5dmkWpVML+/r6MuWIZ1uD1edHbG5e6Avw7JUL4eTLwqdvPAr0srMsxWbi/AH8wKPr0BG/3E/tYXVuVMR4dJQvdi+3tPZQLNYQDXSB8zwK+zAa4MD2N3j4Wt93GwoMHwtpnH4pUk8ctjPFwhM8LGUcGJhh1PzgoAJ1eTM1M4uKlWfj9MeztsVaBi2EGVAqH6KjWEPR0oFGpIH2QQKzLhUZHDtV6Ga7OIOoNn8gjMYhA4Gx+fh7bO7u49t4H2NjcEbCcBXl5uE9OTmJwoB99fXHJFsmkD7CXSGFtK4MOdxwXLj6GixfmEAlGBAytlsu4Mn9ZCkTSoKN+PQFfysWwwPHs3BwuzV9G78AgstQGrLEwcxVvvfETvPvWa9haX5Liz6PDw2IkVqrUriY7vgfRWAxDY4NSDDeVXMfhwRaefupp1KourKyxQPSm9AdjLe5ON4KhAHY21xGLBFAvF6VYK41EgvnlckGkWvL5rMgbPfbYFXTHu/D97/8QPb1DCAS7kcnWkM3VcHhYw0uf/jw21rewvbmKF557Ev/st7+N1EESf/Inf4xYLIIXX/yUFGd6/73rePmV10T3va+3H888+5zUVHj88csYHOrDv/rXv0uxAlyZv4BUchObG4/Q2VmToshco9FoH3KHZRxkDpHNVBGL9CIa8qJaT6Nc3UId++jvDyKV2EV3bBSZA9aQSMPri6Kv7yK6ukfxzW/+Jq5dex03brwhsjTJ1C5qjQNcvjqN3d00DjNdeOLKNzA5MY8//8s/wS987goi3V7Ee/vR2RHC4WEVvb2DUhSZmR77+ymRj2KgksWYP/u5X5CAzKuvvoxCPoe7t26js8OD4aEJTE9dxi/+whcwOXlR7b8u6tNXUGuUNdipsn24oRlARIBycSL4bY5z7tUOg1F+ravgobBFWfQ0oKXNaIRzH1cFv2ljSwHdOo1ttVHQkVAAlFsCEiwATuksZsQIg1jsYQ12auNVWykOsElLnFjndkA+Z4CyZpBFAWftAE2+JoFlA9xLgV4j7+MA03TJUMOCOc3mbQXulcHdkKK3rXai3NuxIRoAj6+TcW9vldw7VBcQ9LJ1tm1Al+PI/VHONRlX4K2f/C2+9//9IUIE7oWB3BCte8mGk8Cq0uyMRKIYGRtFvVxR51SlhkKlhny5hq9/81uIxntRrhO4VzaLaSdBYNWBNnAv7zDAfSc1+ZkhZgP3wqzXgXrFvlI1E+hS6dFyPLfWSxWJVnVeqsKWinVs+k6EcMR8UMEEZoPxm30g4K2g8hoMYU0dmevMiONr6r7C2hb9UuUwGvazskrYxmaJhvYWqmK1dMr9nNI6Wq5FZFscsjl6vptrWZrzStjHmtNiH+tAlcm4UL8rSSDzbPZU0pl9eo04wQwlmaTZ+5pswTGy7HLNuLfYxVofXzfA8T6t58pr6FO92VfULDkHiHqkz1rYlvy8PI8DZFf7j3rNeX0ZM1Og25kxY4B1J0NZ+xgGMLCAdrMAHcx5sw/yT1Z6uiNLR/W7LU1kvd/o5Gr5A7NGzXgbqSK2u1JtoEJ93yqDqKrek3o2zTi0fjdyUWpkpR8UEuD4cvp97fwivZ86/bNPELg/r49s9ge13TfX8TpxfsgU0KCmDmI4AY1WcL1pzjjnmQHBWuZl81uag1RtIiVH9vJWv1ana9mP1MaBks+0GTLrJe2A0VZq7/E6Lt9KhnN84rgxalpPR1z80+54PFHyPPkczdhBM9JwHBDvfP3jBpFa59xZf/8o8779tQ02cLpqgfPzzn2q+boG9HcMqHO9O+toOAK6lq2hF4LaI8+CDR3zVC17uxWUabPnn7XPzftO6/t/LOC9QCFGKkWI5+pcUc+nz2QNEmsagAbutaxfvYHdnR28/PLLuH//Ph6/egWPX30Mw4P9GOzrQTqVxPrqKt575x28+/Zb2FhdRbVcQtDvQ5gZ7V43Osh8Jy5Row2uZLnUt+PcaI3La1tIbCIDcekMO7XtmCLzKmtR2VK2XSX1DDVITd+E3/Sv6XeT0U4bjD5GKBwSvIM/sz8i0Sj6evsko4DkMxI7D1JJ7O3uin/HZ11eWlRMe7dbgPsAs/bdHlWk11ivVlalJms0gCrbxz53u+U7SmLg8AjGJicx//hVzF+9KphDuVpDRWfzsp3WOaOPMrOaFaapzjgB3/XkFVNEO1X8VwrSM/tZanBRasc5B3T2YRPT/uiatNpwXuC+yYxoWZjnXZTW4myBg89yndMWdPuF3+6A4mvNenVnur9+0/m2u+Pu7ziU29z8ZDa+05g7+mFtButF53AoT8xYaDo2HBEkldaq4fkWG8fZEzZ432oI2YkwZ+nl1v462v6zzgPZdNoB99br6trHGQeGrGMvSuN0qOewF6zs0JoWqBxJs0xsJomKJal3MY3bvoZ1rTY6qa09dnzwQl/bMSTNo6Od35YLynuOsJTsN8lBwxYrr16nVinZASd4Txa7z2Ld85qqUIhsbpISr1NYOyAgLpnX3JirlSLqlaIwgivFQywvPsDC3VtYXVlEsXBI702KcxLEZQQ3m8/DFwgq9m04gFolh1RiDVsrC6J1TwCLIC/vwR6R1KRGXYqzqsOSm6db2PYsIBv0h0Rbm0xesnV5zWRiD4e5A7hcdSFkUgaHRU739veRFh35ihyODBxQBoaFcpmpRYZ8oVRBNBKTQrXSR9WyFPEjEzabTaNcKiCTTgtbnwdUlSDKIaU4KLvjV8/J4rmVqkSr+/sHUMizoCD1/utyPzq0GQY2qmX4gz5EokEcHCRRqhQky4CBBT5nqczACgGsGgg5VyrUQCdzX7Fiydykc0ntcR4ulM4ZHhmW4MJhLodqpSRjzug2WfsEYXgAM3DC6DeBcB7G7GdGkzkfisWizP1INIKxsVG5D4vhUj7HYki6eEiHEIuGEfCzDWWR1mFUncD90PCwAO+JZEKCAyzYSx19yiwx6MDrVes1jIwQeA/h7p2HQK0T0RAZ2TGJG7EPpqcv4MqVx7C1vYk33vy56O4TqGcfU+s/1tUl2QZhHTBhBgTn+fLyNrZ29xDpDmFsegy+QBTlqkve6xYp+QpK2UN0haLoCnVhd3sb/kANkZhbsgK6unqRL7AYcg25nApKeP0+qY/A52HAYHVtXYIJZPp3NMi674HfR/kkN+Jd3Zi4MIWF5XUsr+2hUOSzTmB68iLcLh+KeRpnISlmyswRBrW2t3dkLO7evS9yFb/8ta+Kfl+spw9urwuZgz2Uigd4561X8fIPv4tK6RADnO+hsPTvxtYe+vqH8NjjT2Dm8pyw5G/deAO5gxXJbiAjfns3jf0E6yPwnkUkEyl86sUXkdzfxsriA/mXGSvxaBS9vd3Y3dmWQBjrQLAQ7tT0uAQp7ty9j1hXH8Yn5hAI9sLn78GDB+uYu/wERkcnkNzfxMLd9zE01IN0JoV3r72Dq1cfw9e+9nVcvfoUbt64g9///X+Lvb19fOUrX8Hg0BA2N9aRyaTw+JPz+OCDtyVzIZnYxIXpUWSz+yjzeQf6BJzs6WHQgJr+SygUaigXqvjcL34aQ4PdeOf9H2EvtQCfP4/DbBJeVw9qlTAq9SLyedauGJFixs+/8CxK5YIEGC9cmBGN/uXVRyJ5lEwn4HZ1Id7FGg1d+OGPf4gvfuV5DAz3wuMNYHV1Fw148eyzL2F5aR2Li2vo7PBhanIapXIR6xsreP7FZ7GxsYrXX31Z6juwaPFTTz6DF1/4RTz91EvoivWjWlFFQdUXjUNK4xDYZSCG+y9Z0Gr/FgfCIYujjkWeW7YjQfF2qq8TIGawkOYog4qcHwzOkbnOPcdF6bHOBqrlClwurzJehVlsZHPczJ9R+w0ltyolcSJEHL5DlRQXoFaDtOpfcw4bvUwjkxHQks7KZtPpAAZn1MyV5rOJ7xSdTZ1lJcYytV30lwGQebYphpDSwz+LXWGAewHaHbawkeSQ49RxxrYC9+bvuhyrzkxQjHCB9ixQz2aUGpCQ+zXbKKydeg0/+ps/x89/8NdK457seAaGO1X9lTL1QF1eYSpHo10iG+ZlirHbLcVpyboPd/fi1771TwCXV8B8YSWZc1oK5erIrYNxr4BrBaATcBLgngXPRONfFdk16dKWprdIsdgCHpYjwnwOKztDFaNVNoMNZOuEai3uxFgUswZYlIzAvc7slGCUkUPUzH7OfwHElPQPnbGyyJaoArsMMEkdWwMcG91Va5LYo6iAcANE8orK/lEVzJStZ8bIgCEyNXQswDyvAe4lEKG0gRRrWM8YBrcMi1wxsajj72iHU7pFywy1zlmueFnZ2kGUTA3N0FdgvZJ3aQJCdbFmI4UoF9DrwbpOC5itXVZ5qxNkagLNHba1WSuyDFukdxRgbbnEar9yyDo6tWHlXnqMnABOK9BlxkM0nRztsNhu0v02rGgCGea95nr8194bzP6jGH8SiNCBmibgnvWTSGzRhAZVTFu7+aL/qyeUAPnmb4qFZ7El9PvVozb7RKoWw3FeqFNqx7ER/T3+aNic9lpwtl/t461Z2zbZrtUvP5pxInOuFYdog0s414aK7TgzwY8Hro/37/VnjE95LCp/NMtDRvGYCwug1qY5zWvbfsORIMKxY2uvqbMO/1nOwNOA+6ZuafEtz0IUda7X1nY722edI58UJnVmfKR9b7YPRHCy2mv8POPQPBb25DF4TNtryQandw1ncNPaMw2GYdtcZxnzk8ZE2TTWTZv227M+70nj3Pq3fwzAvQnEi/VtwHupX2TLzdA2M+eobT3bMnc8d0hs+8krr+DHP/oxnnzycbz4/HMY7O8VCZz1lRV88N41fHDtXdG0Lx4eIhwMIBIKiq3HfYWyuCxaywxFsdPk9noFq8NQtU+CrIa8oAKOlhyeQf/k76bNhtGu7Clhj1MxgIA9pRxFFpkEoqqQpcqVCnxk0ff2CoYRCAYli5f+OAlLPT19QkqkkoFICmtbP5VM4NHDh3j04AEeLjzAwwcPRPOeTHu/xysyQF4hjDodqF0AACAASURBVCppZgn9ajvSrmekgHt+E7R3ebyIdHVheGwcQ2NjuDg3h9nLlzE4PCzEPalPo+1E2rKWGWxOcbO9O6RBFfnCZKja60+wJwL3JFhpm8w5n4/gkyeA+Odm3J+0+Jqjuk4H7PhPOUHp4w/J5s+fdXMxnzr+/eoAPO8e7WznWdt8zPbe8nLzid3u2h8HxFebqn7mM0TpnY2zx7alVcaJORJ8sUxqtXlr4/N8wH1TC5r6So3Z+QIuRxaGvmL7MXQWEzKL73g+hjiO8pxGf1E9tdoXeQfDv7cDBLJFGkkAeVnrcWkG3lkNGzWH2z+FedU6w1We+OmsDr0wnFclQ175OMqBUc6Kks3h78IqEtY5U9iVQ80DwujVcqGR4U4gWR0ZdMqogVYTB3x3ex2ZgyRQqwgLuJTPYm9rHQ8e3MPG+iryuSxGx0fR2099cS9W1tcEuCfTt1Yri5xFtZRCMbsHv1dVFueXAPWGNS4sQGNYUK+Mkj5uKVAa8ofhcZEVWkckEpI0fArlClu4XkG0KyxjKez6cgXJRBLZzIEU5uvv7cX01DTivX1Ip3PI5vI4LJSQL5QRjnYJm59SNLlsFtVKWVjDLlcDuVxGggM8KL0egjEQ9j0PJA9T21yqb+nE85ArlKipr56BMjI8PylBw4kWjobQ1UNWfgEbW2sCjpPRLtOwRtYz07XJuKYuskfAep7KLpdH6hIwgyCXzSGbzki/9fX3iZ4909OkALEuLsOoudGpI2BcyB9K8IHzwTBbCQoRPCaDnoVvqbnN9pABL9ILbl3cRc7/OiJBP8bGhjA7dxGFUgE3b94QcH10bASzMxelWO3a2qocppI5Ifr5VdHwJzA1MjqM4eEh3Lh+E/lsCT63Kp7q9fjlfWS8P/PsMxJEef/9D/HgwYJE+QP+AJIHB5i+MC0gJZnq7H8GTlhI9/7tRaxvbpJ0j1A0AE8ggHyxjHAsAq/PJXUUOqsV9Hb3wdfwC/hUqWTRFQ/B5fLB7QliZHQcPfFeLCw8kP7o6u4Wm2dvfwdDQyxiXMDW9g52d/bR6fKjXGxgbyeFarmGWLQLX/nql1HprCN9WMDCwiIOD4uIx/vh94bEEYh396ArGkdPvE+kfn7+5luyvorFCjbWt/HEU09h/uoT2E2kZC5MT4+iXivgxvW3cfPDt1EqsFBsCOEQax3Ekc0WkTzI4srVJzE3fwWDw/24efMNZA4eYXCgFzu7SQH3q9VO5At1DA6NYmdrB8sPH2Fu7iIazHxZWxbAvL+3B59+6VMC3LM+AesqHCTT6I4HMXvpEoqlimj4d8eH0NU1gguzT6BS8cDlDuPihRm4XRX89CffxU9+8iPsJ7YFLGYR5cuXruDXfu03RJ7lD//wj3H9+k1MTE5gdWVZ2PTU+I/Ho5iZmRSg/tHDO7h8iVkXESQTu1IjYmd7Dz5vGLOXnkC15kIhX8bf/PVf48Vnn8YXv/hZvPLq9/Fo+UNkDzeRye3D1eFHZ4PBMb8AoX09kwiE/NjeXUKjGkQsOoTueAyxSDcKhSru3b8jAHoo4oMv4EOjo45SMa/qUYQjwrR/+HAHPb2jeP65TyOxl0UymUO12oHpqYsyz2/d+hAH6ST29raQTScxOjGKlz71KQlKBQPdiIR7MDk+g4A/ppjVUseCDGNKUlWkiDODk9UKAUYFlBCSN4CqMGZkO1RyNupYZbESoFIvyR7B9U8DnIYyA03U2ZdCo5Wq7C8EUKWQLRFrMoOJaBuArMEC3DwPfPIagXuP24WOTgKnrCirmPmWw6DBU2X46iwAAWPZZkrx2JqVPI/4pWqumJRTpRfOz4rxrgtuGuBezlT9ORWItrEwJ3B/uu0o5TXkHHUG3iUA4MgidZ6fJwH31llPx95ICWkHwAlKqLopSpJOnp0gea2Kv/6zP8Stt16Gn04a1XYAOZfE4SurOdDodMm86+3tQyTM+gcdyJerSOcKiMb78Kvf+jY63T6UJCNNMagEqKzzzNDBEjEfFMtKxkiyApTOvZfa+zzvOQPJdteMe7EXTCcJcK9qFVgWonZ6RMpFg9SKCKFsKoUl67EW+RhFBuB7fT5VlIysegFo6WRVavJJBoo5ODUaYdKtDJo3UK5Ru5RrxDDwKWnCYEFzsKJ1Dhh7R0IP2rGVVvFzKgblkDzU+LPMLxuMU2NppCcZrDCZmDZoz2ua1y19etGrV/e12uGQyTE2mbEFCQyyNKqZI0ZTlcC9/aVDedp2FJa6bAPNtRV0Pre6r9F6dQQLlG1pfKlmLVfTXrMfWECL7A9SGVi+FDiggy5672gKKLQAT+20Ya09R9uo5t6yzs14WVnDtlPvNJ0NaO8E71XWiApwSEq8IyuWNo0KOCkJFjM2po9rDS2VU6f9pBj3wkqUAsq8Lp9dASDNALaG5KzxMuPWyqp3DOeRH/+hAPd2cEqNvyl2bJ7JnpOtbsxRcFaDjc55bNigLR8+zn9SoL1j43euiDbkLue8sj0n3WZnsQ7rkm3Aetnjjg8QmCZI4WorJtDkfZ000G3/5pTJPe55233wdHzFJuYp/7X567SM7bM+SHvw2wFat/F5z+Mzt7bj9Oc+vuXOM9rsD81zV50Txvc9z71U8NIRInFEfdpdx7YlVNDT2Sc2ifD0UWi99pn7Vpb46XP99Bbos+EEgM46Tz7B+521XWd9nzI5ld0q48hvTQ5QdoTKvjLShHbg0g7eU7aSNuy1d9/FKy+/jIG+Xnz6Uy+JTE46mcDdW7fw9hs/w/LiI9QqFZHFiUXCAt7TPiT7nmx73tuA9mLJmXaZejcOaq5GcGV9KykbvXdraUeTGSCSN1rLXnY52oEic6uIgczyJtmuO96Dnr4+kb0hQB8ORyQDnX44yXnM8Cbrnhn9lO4liY7kvWI+L+TB/d1dPHywgAf3F/BwYQFLDx/hMJuFz6OwJjLvvZTYddEGVvKJUm/PyGEqDoIG7usC3Lu9PngDAQyMjAjrfuriDC5dmRcAn6C9APfMQBWJHXV4m0Q4ZQ/pE0EBY1aQQY4CHcg380TZwe33r3ZBSOfnxEZyfNYC7s+8KM86W9u8r+1GbLZ9x+5/2sZ/nk2v9eGPa/55tOA/OeDe2ZrWje7oxnfkgDyWaaEX2CljdR4Q3x47BULbXxY0bL+kGUTyggO/bzVNP8ZUsoIt9lw42l+mzU0OgG6U2ecNUNFuTFWhLBr9ZgszEdKjILlyNDVJxmpKS5t4PWdBKofGvelSY9gax/C8fXTSQa72HcVwPO+XdV1HIT7FMNMMO81qVMVJFROQTGeCB3SdyaRWRoRiuLOAqDoL6MAwdaqArY1VbG2siSxFvVqS4inlQg7J/R1h6VI2pNqooae3VwFf1IQPhaVASbl8iIPkJqrlA3TU84hFFDO0zKKqWtdetNipw+uhfrpH+oJANqUgCNx73X5hy/MzsvFTz97rEeZ9f18cbk+nAPVky4sTp/XcC2T+uz0YHRnByOiYYtsXy0gdZEU/mwX/lA4307gYSNAV0V3Utj/E1ua6MJH5HEaXWgUdGiIJwzaQHU/AXBV6DSp9XsEayOSn3rQb0VgY0a6IgGE7e1vSZwQLKV2kADr9mQbg96nClex/FugleG+i+gwuEMAnGOf3K8kaRrKVw8Pivkx3U+McDIYkgp9MHoj2vJLXgcj5SGHcVEr6cXBwQAB8MsIJ6rP/ebCJ/n+5CK+7gdHRQXzxy59HT083bty6gbff/rkAtRcvUgM8jK3tLbkmGcT8YvBBBTryiPf0SN+vLK1ge3MHjXonhoZGBNTe3t7F5sY2pqencfnKY8LOvnHjphzsjOyvb21KbQKy3MkEGBkZRqFQRDqTwcbyrujoh2MBdLq5F9QFkBoYGkQ4EpE2sR5DLBzDUO8AZqcnsbu7pmRG3EGUCgyADGBmdgb37t7H+vqW7BIenxsZzqXDAwU6uTrh94VQq1DfP4Jspiw/h/xR9A33oO6qIsh6C/4ANja2pagrwduBgSH09w2gXKyKLjqlhW5cvyGFZkdGxrG9s49IpBtXHnsC+8k0Hi0uCpg71N+D6alhbG4s4d7dD5E+2BcQbHR0FH29g3jtp2+iu2cAUxdmceHiRWRym1hfv4XpyQncvn0Xu3v7Uhz5IJvHxORFCTLcv3sbl+cuYHx0CDubq9haX0WlVEBvvEfmFqWC9nb3kMvlEY340UUJpGAYff3D6OgMwO+PY27+GUxfeBylUifGxyYw2NeFXGYXf/u3f4Mf/fj7SKWTGB4dQqlYxgsvvCiFqV977XUxar/whc8ie8jnHsQHH3wozIYXnn8WH374LjbWF0UiaHZuEqGgF9OTU1he3kAgEEHfwDguXpxHJp3Dv/t3/xpdIS++8PnP4979e1jdXEQqvYVwzAN/wI1cJo25mWnJ1Aj6I/D4gDv3buGpx7+M6ckn8f7772JxaQnhYA+++Wu/IcD3ex/+DAsPbyDeFxFAfXt7S+YYgftSNYD+3km4XMywiGCgfwyPHq3h0cNlKa68vrqMWE9Mivr29sfRG+/Gk089hdu378HrCWF87ALGxy6ir2cI5TKLNbmF8V6tsZ4E9xkC5G7Ua2q/U+JsGoSSA8FoKtvalPIapXA6arL+mG3DQNurr/4EA/0DeOIJ1hHg5qMKSYsDQAaJZs+y+KYVHZY9tgGPx6fO0gZh1BoarHUhqJ0B+pSxYNqogtianSZtZLaTVOe2pEQk3VhB5xY1QO2IDokQrWdO8NkwZngBAzfYwL3KWLBSgg376IgsgX1ydgpNW/WoE1A9DrhXPWzSou3rHCeVY/ICzNlrguROO1qyyKoV/Nkf/D7Wbl8TZpVwdzugCpaJXEdVAjrU9QyGwxKQlGwudqrbi8xhES5/GN/4jd9CIBRBuabGgQC7BDwI3JtCmU7GvRa04HNRGt1LRrcG7pnpQ1aTnJMCCKunkWBAS5UjttKI5/DZKPHDoBW18+WZdS8b+of8roozyDNSnodBZc5RephSJ0VnOgqbno6ltrt4f56dFQHuFd9MfGlp51EA2swu28ltzaBU3djQc8EGErTNKIamraVoxlIK6zbJIiq+nSG7ScFbhza9si8pTaWkccxckMCN6WMri0bfm3JD2j5Tkkodki7P96vPG3tVBc7sAsLNwItidasvCQCI9q4eT/mbCbHYzmUrkMXPWjCtZTOqOjIynKYWg2jZO9LG9etmfcl60yCWeW7nerDY9XquNUGfFovQJp84fQNzPatwtGb6qx1FXcnMR6ndoes+qDoeuoi2A0CS63R0iswh16AKginSBdcAMyBVeo3qgyPMcwfRynakzmO5/wMD7u3N1rHXm8e358FxT6hmhv5qA9Q1ARuOQI+8bpGPW2qutQAibTw7R3P0ODnvba2N8zHrj3tGESJrqv3R/p3GFm/960k4xnkwnqN+ZLO8i3V+GrmrTw6nVWvB0ccngVrO5z/P85nPfRQs6Wif2wW+zR7R9vpyBh3PuD/SliMA/Tn9dhMlbNrObfvpk+wDBX58wpNAN/CkMfqHDtwbXEhGXdeoEfDenEX6HDGSM07Q3iJyCnBeR71axaOHj/DT115F4fAQTz/1hAD3tz68jnt3bmFl8REyqZRIxpBpTyUA4i8E7SslSuJS0lSRWWjTcQ0rOMeccHb+hgoua9vGnEPSVkUsoT0ngLYuPEt/wMNaeaEwPCQE6ufrHxiQ+nT8lz46QXmvz4egAPZh+dfYNGTmUyGBOInkMmpSKPESysCmUwcC2vN78cEDLD96JIQwAvfCtqdsDrEdAve0H2kbCeGHNqyS75HsW82459ns8nqlSG3/0DCGRkcxPjWNufl5zM7PS6aAqk9D1r2DVGBqDxm8T2cFGqUNYy81Y6ZqMjsJK63r72Tw3t51xJw2UjkfZdM77vA5CTw8j9lhPVgr/nlCBO606591oz7pAGwDVZ9223P+vd0G2PzaySC+gpBbx/SkZz8JxD99brQ7UNRraqiME2PrvH7cLV4Z2ebarQbVcVc3qZb8YJNJb42P9IN24MSQbrIVHU6YFZDQTArD6NaMQMcyazL8CFjb7BpDdFQAhrTaCfq3YZWcNJGOG98mI6hOh4EFY3WY4YwDoUBframrmUXaHtZabYxOKq17YYh3dirg3kMgkvs4Gfks6c3UYkoq0MlWD1wsUMs7he2tNWysL2NzYwXp5B5qlFRBVZhjZKh3d8XA4mmJZAq7+wnsJxIIhqOI93QjEHAjldjEYXYbXncdwYBikBO8J7DLjV+lKHUIm5pAMIFyyq1Q+53MXbaLGvdc+x7qgwhDtCxuaTQaQl9vN6qVglRvL5eKoi2fzWXVkEmhWzcGBgYQiqjitelsHof5EgJBRpajiEW7Behm30sEeW8P+Zwq0lqmTJBE1cmOtFl61KwnIB4mQ7LRQCKRUCx6xUXUa6wuhU39Ab/ovVNfnlI51MPOF/MCklsOsgbEDFudLHOC1YGAahdfJ2s+nzsUkJxRbzKY3Z2qUC2BSEbImeVwkD5AIrEPr5uZAdTQU+NJqSTODQZxyMQmg55yRrEuZgOUpA8IEPNamUwGKyvLFO+B3+fCiy89j6uPX0EytYd3338Xe7vb6B9g6pySljnIpIUVT+Y6jQi2j0uxUq6gp6dXAN2Dg4wwIBnZ7+8fxPbWNh48eCgA9IWLMzIPbt26I5qBSsuONQFUkI59+PxzzyMe7xFm+9bqPj64/gHyxRzqoMRSDZFuFsMdFpB8ZyeB3Z09BPw+TE1M4PGrszIP0+kkQoEo6jWXBDUIqjOQs7y0JkU+xXjqqAvQnMmpQsYTE1Po6RrE3m4WlTIlRkIY7B/D9MUJNNwVHGQTknnAnWJ5ZV2KCxOAY1s5lxiEuHz5sgSdKC3ElENqpu9s76OvfxRjExeQzxfx09dew872prDngwFKbbD2AbCysijrhQbW5jYL9TIgMoArV66ibyCGa++9jkgois31TZFjCYb80p5od58A4Pt7W5iaHMGVS9PY39nAzQ/eQ51665WarA3uB6yHwLnFgJQEnwQc7MTl+acQDPegUvMhFOlHre7Fhak5zE5PYXggjtTBDv7oP/4B3n3/bczPU1YniEiYgHYPNrY2Ze38k9/6dbg8DWGov/nmzxGNxPG1r30V777zhgD36fQu3G4yxUvo7eF8qiAQiKKjw49nnnkJm5vb+N53/wKoZTA5MY1yuY5SpYpcIYVQlKAnM2RSuDA1ju6uqLA8WHD30aMVXJ3/Era28qJJn8seSKbHl7/0VUxMTOAv/vP/g+XVB8IqGRgcEUb+1Scv4u1334EnEMPly0/hg/dvI5Mqob9/DA8frOLBwqJk6eQPs/iVb/wKBob60Ncfl2Aa18/DR4tSA+ALn/8l9PcNy7MKS1pASILiBGsp70VpMzcq1U7JulG69NzHKV9DHXwF3DfqCigXg70OlBtluHwuyVz44IP3UCgeYmRoQORyKP/FAsuUgYpGuuT9Ir9dVzryKuio4Gt1hJF1r9jCDCywyLd6jzpPzTlug2iyoVp7nKzMjg6RcHGeZZbT5oTu9Xlm/Eh1pmp2uP7XFKqlcc+9g7+L/rpoX9oOqGHZOsFA5/nbIcUmlbNjAFIJRDvO1CbLSD+z9LkDnDDAvTqTm6VypCc0UEnw1QCwzow3Omb/8f/6XaRW76liYxrUNrI1qvaBG3C5ZQ6y1gfbwHoxLo8fpWoD7kAEv/lPfwcdbi/KVRNSMRr5FZHEkewI6R8GAdRDqtAAWVyd8HtYcEuxaRnXoaY+7y3ZiLrImkjTaGtHWTwU1dHq8zpIomR8XBKwFvDaaIkbhr8Gtzh+CsRWfaQCQwxkEyQ19ic1xtkW1V4F1DOwpbNOdNEyhT870sP1wNlD6cgi0ZPAmotcMxq4V9NH24lWQMec51p/3xT7teaNyi4QQF0yDBQQbOYUzwq9iqzsAyleL1lrumCsrg3As9vMF2HvaudXZSMo5ibtIq5DYYt3KuKFYZVbQSeH7aktRWvqE7i3n1Od+RxfJwhu+q117Zh5KwBAix/XqkvfCsSa/j5WykoybxSwYED4JpvY8brap2wfRYooVwlmKJPfBBLMdmAKmhogRmSidKFTK8Cix9tcW0AChlt0cWyTKalABBWMVM9kequ1p62EBOe2c46f/+sD92reqtDOechx0odW3+hxOoao1uz36MCaDhIcgQosMNTemZu911aH6GQH6YhvfGTfOMdwmRPvGB2dVv/O3Pus/Xq6H2+3Vd2rBax3dKZVWFx3z2lky7P0Qrv2OfeU467hBG/Pgu+c5T2ntdcZODF7jdkTZY/Q+2czGKdWg9o51FdzW5wzsTkt/nxtthEqM5Xa2U3OZzzf9XXbHUvjPHPrtL5t/ftpwP3f5b3P21Z9Gjadj5ZcmABLVlVDy94Qu9va6+x3W/UINVOfdk0ykcAbP3sdd2/fEtC+lM/j4f172N/dEYCe9lg0HJJvgvIsQktin8lQVJl8olFnZqAEBSQPl8EBDW4bG012bqGOK9BeyA60k0nMqNVEYjYSjQnmIWz5YBBdXd2CgwhoPziobBCXCx6PV8hekumv68eIfJ+QKNX9RR5RE3ZMliDPS+Ilh5kMlh49wsK9+1h88BAri4tYWVoUsJ62ohO8pw+s7BSdLScAvvI1FHBPT57KkF64vV509/ZhcHQUI+MTIpUzc/kyol1dFnBvdPvN+JqT2kgbKtaPxjmtZWyvQ2u9W73efOo495DmOafsBCcQ+fcK3LcugPMuNucx2/zIH2VptR5QJ1+j3cFoDLyPd/ezfvpkY6J9f9hMjnZ3OS+If9aW6i29+e164hlnWhatfXSd79KtDIkTCvWoC7f2nWWaW2y/9oazYfud1Dyb2Sd3UiiBI/DcbmTIutdMQQHxjVOnCsTUFfrZ8tUylsdEtk87fAUwILDDXUt/yTo0xtcJj2qu7WT9NaUr85DQRQC5oUvxVTcL1bJYHu9XF4mWTgHsOwRYlVJnDZVutLO9gZXlh9jeXsPOzjp2d9aRyxwIaB8MeBHvjuHS3KyAVsl0RsBLMu4P0mmk0ilkMqwwXkHhMCEyID6PcuqpP1oqkv1NZrMB7il3QV1wFn+toVgiaA4E/CH4fAFhoPObkinFQlGcjlDAh2gkIHrg9A35bDyHGaigvrsUZ63VRWuccixujw/lKnXp2Bcd8AZCAqTGojEx3VjgcmVpVUBvgudktvIa9MP9fq/o07NgrMdDsEYV/ZNgQSYr81aKzIbDcj9mEBieKa8jAYAG5QCKUtCTX4yM5wslAU+pX88DmBr9fEY63QR0RD++zENenRMEyHkAko3OGgReCQAAsa4o5i7NYj+xK4VQG7W6sDjLxbKA5MVCVfTWWeeAEfZsLoO9BEHTDgF7ecD39fVjdnYO4XAMN6/fxNrKEjKZBMbGhvHCC8+i0w2sbqxIMVMGbRi4KFVKEighE5kAMMEXk2InoKQUunEhfZCV4MHgIAuruuW91GAfGqaUSbdIfRD4X1lZxWGefa7gJzLomBUwOjKGiclJkaLZWk/h+vXryBxm4PaqtR2JxRDr7sHw0BhSqRxWVjZEHz4ajSAWDQAoIrG/ga5oFAP9g1hbWRPgugE3Njf20NHhQWI/qbIsfJ0oFDMIBL3o6uoSeZ18juBqEH3xcVy8cAUT4xPw+F0oVYp45923sZegpA6LMnqxsrqCnp64BBT293clwDE6NiyBFc73gD+I5eV1kb958snnMTFxAbdu3sZ7197DyPAwJifGkNjfQSK5hx1mNOTSmJmdRW9/H+7cvYfEQRqTk9MYGOzDwsI9+NwhZFMZdHcHEIsFJPsh2tWLTKaE1ME+urp8GB6MoF45xNryoqQvplNpyTLp7esVNkWJ6/YgJfIdkVg3SqztUKxjYHACJWYceKN4+plfwMT4DGqFKirlEsrlPK699yZe/ekreO65p/HCSy8JaJ/J5HDz1k3kC4d4+pnH4fY0sLaxjNt37uDixSuYm53D4uJdRMI+ZNJ7WHhwB8VCTuoCTE1dRL3ukgKyo6NTmJqaxt0772B78z4CvjDSmSL8gTACYT8KpaRI5kxO9SMSDshzjQyPYGRkBOsrO+jumsW1a3fl3tlsEvVaCWOjIwhHgnjw8K4ErMg8r5Q7cPHCPObmJpAvHSKZyWJoaFye/T//p+9IP8bjQ3j26Rfx2c99Effu3ZHxXF55JGvgU5/+lOzhG5tbeP31n+G5Z1/E2NgUfN6QXH9jY1OyNzgnPF4CgATq3CJrpL5opNNkNQC7Yprzm0FLBlcZhKu7GiIPVa6WcePGB7hx43309/XhIHWAMIOl3X0YG53A2MiUBCkod9YhwL0CJ5V7QkRfBXG5T5qCTPyZxrkT7JT2WNmX3HG5bxpJEVXEiUxw83UWh94psWKcaafdaUBwU8DVFFBVZ7lhxhv9fXVn0wIemdxn+YKSGNF6pC36+fqAV5/l+w2hwko7tln+0jZjE1gsdC1Xo+Vx5PzVAKQ5i4v5HP797/3vKO6tKOkacRCVvI0KxNRFy7PD5bI07tlwypYRpG+4vAjFevCbv/078jMLahq2lRRzZ2FfMrQsQEnL+egsQ05InkE+r0pRlj4hYMmixjrooNjJndp5UqCEel7+qFTvBQh1sVg82fYuyeQS00Qk9pjppaV5dKBAQHtVRb4JNDaBGZntderZ81uB62pWqswzAqq29qlmk9mWkToTrP8qu+w430NUn9TE0Z/Qh6iW/jHyF8bRc85Dw3rjcwggTzDdzCcRalV3Zp0BY82KbSPgu13gjM9q5jLXhwLlbYa+SdOXAAEdW8ls0PNcEzMUS7yF1qJBarPmlNOqgwkaLFcSEKapNqtZbE4LILdTxe2gh6kN0Py+1nXetCYdWtmt+ubODAR5FsPgd4ydIpyYDAu9KwpzUO2LR0EuIw3ZHKCTMJuuaaD2C1sORdYdgwGUCjBSX5ptzzUh4OjJowAAIABJREFUPiXljHTNJ3ufaPZXPqqfaeaZvWatif33/oOUPFGhylPubQq4OgMZZt/V54m+QntfR8MpbRapDSwfBVOa29XS/ydkXJmHUQSv5pueF99wdoypZXGyP3c0yHPawJ6tTZq4ph+nCXhuDSg4uuqjAventel4QEuvGEdmRete4+yP03zj0/pOHUPtx7gdcN96PSsQInPFyqVroQ825QGepUmO97TfKVQh92aRptY+b30ua59vl9VywhI+bSzP+UBNbz+u7/8u73n29loQuz779SetfldjY2Si5Vl0JqiTLGBlYziCuaq7VboQAXjK7L75s9fxxuuvI5VIIJfJIJ3cR+YgJT5JOBQUzXsWaxUrulIRu9M6q5gtJ0C88ndpt6tvDWxrDEtaKzYXiYDCvBSvga8PDw9L5m2su1vkbrw+vxSTpQQsdetJ/DK2NeVyDHHQrB5js5g1Ze3IRl9fk0r5PvrNtAUpicNn3Vhbw8K9eyKVs7K4JMA9M075vJQHMpI5kllAm1PLTNFWV2eyClnwTGZGKIF7foeiMQyNjmFwZAQXqHN/6ZJo3jN7Uxj3lnfiWEsmo0VLPRoZHTNe0lsGW3MGPcXIaN5PWknItv3TfhYK4/6TnPzn2SDPe191/jdvnh/1wGjXHacflM23b2cCnH2xf9R3ns4IUCaSfbCf1kdneW7FmbC/jnNg2j2V0oRylKs2DkiT7XH23jz7HDvulDGHnNMN16vJWjHiRh55YHO0KofSYTw4sHXp+yOsCdtwVXI5BK01c0nOVtUmMbTJbDv2gHR2nu0otjMsWg0XMWyINejYgJOp0PReh/6sed35XiebwMlK5Ot0VsjaJuDDL4LQ1IoXhiXBIbLaO72ok61Ya6CT7Ha3C0uLC/KdTG0jndlHMrGDxP62SG2w+CHTv6ampuSgILAwOT2NWFe3AId7+3tYXFzA3u4GivkUIiGfHHCM0lKagVhKsZgXSRa2hyApQWSOEcFxyRJoMEAQEoeKmveUWmHhTwLZPDwCfg+iIT/cHVX4A9SG5zWLqnAj06GrFbmORM8ZVMjnEQiEBcCnxEO13iFtp9Y6gRC2jTIyLL4yNjometFMBaNwcigc1NrRBNwr8gyUvWEAggCocbzJtGYBF7LOVbCkIXrGZLFTmqhSK0tQg4x+zq58oSiBgOGREYmK7+3tIZlMyWcZPCDIzudnERyCbIyMC/tPM9F74nFVdLZAnW4f/AEf8ocZeU93LIZCvoDFR0vY203A56HGfBgzF2clu2Fx6SG2d9dE2zoQUvJDQ0PDIvWRy5ax/GgFyWRCIudXHptDKBwQEJTsXI6Z1+dWARbq8Ody2NndQ7FURpAR/m7WEGCdA7LmWHy4LkEHVqOPRsMi0UIjYGJqQgIeNFTYpkQiicWlRQGwWAiU40NmPAGRUDAMvzeKdKKARColmQs+PxkDAalZEAiGZY50unyolBsSgCBgur21jmIxjVxuH7VqHlGmBAYC8Lq9KBSZ8ldFKNSN9dUtKTRKvfYOVxUDQ3F5xr29BGo11juIIODvQjw2iO5YjzwbM0wyuRy64j2Id8exn0hheWUR4xOjmL8yh2vvvYXV1UdgfCUY9olkDMcyny8hncxjZmYeTz75LNbXtnDn9j0MD43I3NvY2BDteRYH2t7ZlgKvn/7Fz0gmwnf+y3+RYo6U+imVyhiMj+Ldt95GKNCBkdF+7Cf2MDE5g8NCA0vLD9DpKqJRS6BRzaJaLCAcjGB3OwGvlwGgkMz37q5uWTf7e/vCte10e7Gzl0Rv7zBCsV74fFE88eTzuDz3JLpDcVx//xZe/elPsJ/cwuLSA/zKr3wNc5fm5ZsFeP/Tn/+FsMdjXWFMXRzDzs6asPCHR6YwPjaGudlpRCM+6ZtHj+5jZWVJMjPm5uZx+fLj2N5OYX//AJFIDAv3ruEwtylzM5crIZnKIRQJYXR8AKXSPp56ehZra49wkDjAC899Cl/6wleRzRRRKfuxurqFt976Gd5861V4PHVEYwGUyoeScURDdmtrH8UiMDUxKaBad08vcodlgSy5ZvcSGXz5S1/H1ceew2NXnkYk3I3vfe97uDgzjes3P5A99DO/+BmZwwxYvfbaawJGzsxcQm8vpagiWFpakb4dHx+X9UnglcEJZn6IIUkGfr0iWTX8O9kslGxQmuDMUlKA5vr2OqooYXB4EAfJfdy8eV2KMe/s7ODSpcvo7RuEu5PyYFMIBiKynwnbW8TENYNIis+SzU79cQXMsUYFQT4y/AXH1g6xOlPUgUrwUtJbTSEvLY/DstqWse8AA487+6yC6A4GnAHkjfNgnH3ei2vMyGQ4bVOn3nWzfaPBP4KeDoa0lku3oSphmxNL1w8sF2kGXgwIb8BGvkMwcC3rw3OFjCeRV9GsbO67nFfZgyT+7//jf0Eju6cY2QJ0KwxZ2OXCrPeKpieDg1zfvEbu8BCFShWlWifCXb349j/779HpC0hBa9UOPh/TjE2xWDU+YpsYwKTB8aJkEtn2Sl6Otg0dI7sAsnJUDXNcZeRRG1zbMlKEVpXo5TUI2DPdWVjOWsveXLuDc6lDFUk3kjHO8TdzxtiIUhSNwH3VMb7ajWBWgARrrBJtxk02xW1tgNoyC1WkodkNkWCJS8OSJndVz20tB8X5pNVl7DmvGdqGzS1sOOlaJRPU+hlTbFbWiOP5zVw1wL1lk+k5YDnKjgJqJgBkCqqyv+RzGrRvte/ZNms9au/CKiYskQeHrWwbjSqIx2wILenjZMsfBchbnVm7FU3t0R15HAAlz+IM5ujVJtCvA5AUi9uxjzgBK+e11XOrtevcN9QK1t6Wls1RUIE9j6TYtWSgkPmnyAWqD5Rk5ScJ3Ds9NAu4N+u1eeP6O/2tde5Ike1j7qh8epOufDwYLWOg11LzpZpZ4U1+jBNYduAGR/FI+40n+ZbH4RXtCPLnxTac7TayYUe7zNmLJyCox/T1sW1SG7r1KScQ3RT4OeaWp+ELrc05T984ZbHk1Gypv9H6e7v1/HEm+2lYg9N+MO2ztz+9Dzj2InV4OPdKG6w/T7/YodXTkRgjUWz1gyw3u21Na6ZpnTh2kWPIgs7Pnq/9H2dU1Gf/vu/Xuu+oHrQXRXN4xLRRNrhm4F7buU6WvaUf77ALLcxFHVQC3LNG1PvXruH73/0uFh8+RInkCyENVuH3eIRpH/T7lcygZJHR/qfNrVoqoL3Y6OpMoi9sggemDgyBeMrZdLo98jfq0NMfGh4ZFRY9v2njE5Ang57a9PyMkDM0UYD2oDqHHWesdIUpgKt+FrlLnQXQGgCjvcjrEH8pFgrIptPY297B/bt38eD+fWHcL9N/z2UR8Hol61107llbURj3JpPRrlEjGZeGdU/pZtqtonPvx8DIKAapcz8zI6z7i7OzAtpXpJ+aa3nIvqDPNUvi0AD5MvS2FXBkfbUQI0ztsSPnWptgobW3/GMC7tW4H79ROQ+Qkxb1aZux6Zyj73MUZdGLtl1rjpZr+fibVPsrnATitzeCTjtk2/VNkxErg3B2EF9aYTrJoa1unQPmEZqaezKIf9bxO7LRmnvJHGpNIzUN0G+SVFb7gG2WzdEjbFJjdITUyrQ+FrjXm7n0iZbM0UaTAe6tdlEPzegH6hTwo4dVM4h/3Mpo6i8iDC2ToNWBcr7fXFM55O0dHb5u0pr4M0GhYrkoqfhSIJXpSMJqJpLQAXeHGy5+83/UbO0AFu7fxvXr72Jh4Q46OynhQG36QyT2dwV8IqMvHu8VtmcoFMXjjz+JyekLiEQjItdx4/r7eLBwG9n0PibGRkQPf2d7B9vbG4hGwgL+89BDowqf34VwJCCa1YeHWWG7qwwBgvg1AfXqNQUs1SoEGcj+60DI50Ek6EFvb1wA+GKZoGhR+oXMPwUcU0uZskCM1KoCsgSpmB3A52e6GA8kysjwUCVT+9LcHIhxkc2ayablWV2eTlRrZVRrFQG/CkUezkpvmIEQHsDUOyernYx5HnAE31lslzIpdBbJ2id4n06nUCqXFOheKkpEnPrs7Ld8viABCM4B0cLvYL2AsjyLqlOgpHQ4vvy8z+uV5ysUcwI0Uy+c4DjHN589xM72LlKJA5FCcrm8GB4axVNPPSXyJRubyzjI7KLDXUYkygCKT7T2I6E+NKoBFAtlpJNJRKJhjI+PSIBkP7GD5dUlyXAgAKWKYZIlnUDqIC0ZBNTgp3QKAxgct1w2L8/FzAKlq58RBjpBK6m76XJhbnYW3T3deOfdd3Hrzg2RI+Jz8D2MMGWzOUSCffC6wsKw51gnUynR7if+xuKkpRIzLCICsEqQxu3C2toyNjaX4PMxIFWHx1VHOBCQgqw0AhoND0ZGppDPFUWaJRAKAJ01hCKdIoWyl9yVe5OVz4Ki5QJ1Cf3oqCuwk0Ufh8fG8eKLn0Ksqwff+c7fYD+5j8nJcTRQwt7eOgJBF7y+DgSCbuztbqFSqaNadiEa6cGFC7PY2thGIpFGV1ePSCSlkmmR/XnmmRfEpNxLJsUYK5SLePDooaQyUqKKwue//t98G9fefhtv/fwVYd2nswcYHp3Cr/7qt3F/4Rb2E0tYX72Og8QqXPUGgr4IdnfSGByKyzPmshl0RbqluG46ncXqyhqCkQjyhQLCsW6MT1yAPxhDNNqLp554Af1dw0CtE7t7O9jZ28T/+2d/jGeffx4vvPAS+gdG8MMfvIpXXvkpLs7MYnh4EPOPXcKPXv4+Hi09lPoXsUgE//Tb38LwUC+uvfc21teWROIpFIzg3t0FxGK9mJiYRYfLh+mpKaQSW5ibHcZf/dVfSGbDzt4+enr70NvbjfkrZOjncZDaRS6dw/zc4/jqV76BocFx5HJF3Lu/gFde+SF+8uoP0OgoYWJiELlD1njgxlnD+voOSoW6yOyItFSHD9tbaRTLBUS7Q3jx0y+IVM7jV1/C3OxTqFc9WF3ZkCLGK6uLuHRpBk8+9SR295ICcKYOUnjnnXfQ19uPS5euYGBgGKViBR6PH35fQII2XKucq/V6J0olZtdwXyCQX4WLxUvJRBYg1Y1KhYCvBx6vD9c+eBu7qW1MTU9he2sDd+7cwpe/9EWsr6/J/jA3ewnRcAxeLzN+lF66RwA17lvMCPKKFBQle7i5MZC4v5+QrJ++viG5j8jCGGq3xcloqFogosOvNfAF4OQrbstRchr5rfaadX6Zc77F4XeCb+ZM5f7HoIIzWGDOu+PtDQ1kCzvJdibFyNcHJ4MyyjHRD3jMIe1kTqv7KXC7rihzsscLyCf5z5RlU1Jznk43DhJ7+Pe/+7+hI78voD0zvxgANe3n2nJ5PPLd09eDvoF+uQazjkr1BnLFKkLRXvzWf/fP4QtG9D5F4L2qUrsFxFfPZ/WFYZMJIK8CCJRukaK5DGSLTr79LXCmkQ/QwL0pjGZ0nU0/0elUc0mlljPIxb1VgHonkG85fc1sbd7XCago4J464wwiqYrCqliuAlmNIydOpnlGy7ZTWYH0dc3f7MwQA/DThlEZeMqO018C8GupoCOglwpUGNtJ/tXtVkx4zRjTEm58L5m45tkseRYHiG3Ad0uORgMGZo7z70Zh2UjlmEwAK1Ajdqfdn+azFkdUZ8GoAJKWhJDg0vFAopFO5LWULJWaU86112Rb6vXqBN/1m5s+4wTtnGC9mneaVS8XNtBJs/3aas+a9ljD5+gHM67ylCYbR6HO6smbgoPaVtZL3mR4ODNUtZqVlgWwp0xrAER7Ks43OKaXPdeaPTL77fL582O8be933IunQYetwL1aRw6guA0g27TXNPn95m7tH0r+aly4E7CC1sDMuR7YLG9H8LL18x8HVDTMXHXNjwfWt2/X8cEOvr+ua+Acuf0xnXTe+XXWvmk94y0g08GydzbpkwLtz4MvmHOmdb4eDfw5V0mbIGfLnGrf1SfjIu0+o065s20ATc/dAi627o1t73UGcP+jrLOTPnPWufRJ3dfUKGyuS9I0C81IqrPB0fUW414ImmZta9ypCRAzqg165OQwUyB8pVTEwwcP8Lff/x6uv/8+DrMZ0a+nvCDJjUIS87rFDmRaocoK1TJ/gkupzEcC5pJ7K6B+h5AgWf+ImAKlY7ri3egfGMQws4pHR4VNr2j6HeIfMGteZOmsa6q/0d+QL2dWnA48yHq26L/N8pX2OlJntznbhXHvdgthMZM6wEEyiYW7d0Quh7I5q8vLUrQ26PeKpr8pVCvED6GFKRvMnL2GcW+KzRqde7LueweHMDw2htGJSSWXc+kSPKKGUBMyk9oPjQVlGYt2bSIncN8UANN+gvWa7S/orjrz9LTspv9awP1HWXBn3lDNIjjbfnViMMD0qLq3E7h3bomSkHGk8+1Y6mmmzZnH7ZQ3OtHv9sB90xZzxv457qbKbj0ZxLeBe1WRWUWp1I0tHL3FNrHSS+T19ofVcXPBcg6bQHVrFO1HESfJvr4WvbFaJcC6Lhyl7fMjUWpxovSDKJa9UybH0WtWcVunod2cFWHerXrThPLUz9rFUclWjsXffE4qEN+8t2mcnZtIXekYS7MdFzhuPVrGkCPVtXWu87MGuOfPjOQSKCZITJCHrHYyon1ePzobSu+YeVfuTrcUtCOotbuzge2dNSw+uofl5fvY2VhCIUf2cQnesAJPh0ZG0N3dh56eAczOXEbfwIAA39TRfvDgHu7evoGN1WX4vGqjz+WywmSdHB9DNpvC3t42SiJ1U4PLxeKhZILRkVQgFp+BrGKC8TWqPrBCIxlTLLzS2QmvC4gE/RgZHkJvX7/on5XKFQ1cuAUIL7MIjO5XAjgERwiIk2VKR5Ta0pQ4IShDwIPFXAka10pVHGYPsb+/J+xhl7tD2uQmyNZQ/clzkuA1gQ3K1vDzBPPJmHd1UnLHL9Io1O2v1qoS1Ij3dAlrfzexKxIzlOjh+DCYEolFRXqI18+kM3JAMQDB6xlmGA95sqRZRIYBDAZlOKYcwGq9IgU/2afMmuAaKJfYHy501DuQSR/C7fbj6aefEZ36bO4AW9vLKNfIYqYUkNLJ83ticHdGUK92SvCChXfIiB8aYnS/F+99+B42N9ekUG40GhMZELLtd3b25FnZRkb/hWXsD2JtdQPpdEYq1xMAocHDbI1QJIy19TXR7o/HuzE7NytrZnllCelMCqOjIyKhRIAzlUxgsHcS3d39otMX6erC9Q9v4MPrN5FMZRCJdqEnPsRyP6iWG7hwcVYCTPfu3UY2l4LPBynA2hOPCFNge3NTsi9YKJZgPyWU9nb2hNnALIv95Dpm5iaBzgoy2ZQYUX5fGMuL60jt5eBu+NGoE7zzIRiNYXx8Wu65vLyKBw8fSA2BmZkp0YJPpnYwPBTHQXpPdM6z2UNEwj1wd/gFPN3e2hGWNIM0kXAXisUqavVOzM09hqnJi6IJvZ9M4eHiEjrdnbh05RJyhUO8+bO38Etf+DoOMwe4e/d99MTDon0eDHahf3Acbk8dPn8Zt268itTeCnwEoOBH5qCM8ak++ENl7O9uwdMZwGD/NFydIdy/dx9dPVEUK4c4LOQxMDSCweExHGRY8DmEXsk4iCOTO0C9XkYisYNipQyPJ4CDVB6Vigt+f0y03r/+9S9hfTOJ//AH/wELD+/BF/Ji/vIcZmcuwOftxMryI2SzB7h48QJKpQp+8INXRMd+YHAcc3NX8bnPfR6FXBo3b7yF19/4EVzeOg7zWYTCUTQaLoyOjCIe75JsoHKxhHisB8888QI+85nPCvP9xy//ENeuvY18IY3FpXuIxJj1MCDAfSqVlLWb3E9LUIkAeynfEPmPnv4YPP4OfOozLyJxcIjB/gv4xc/8/+y9Z2xkWZYm9oX3wYggGfSemZWVWVVZvrpMu+qununtHgcIO9KONDO72/Nj9sdI0I8VIEA/JEAQJAjCCtCuhJF2Fzsj7Wg03va0t+VtV3Yakpk0SW+CDO+N8J17b7wXwSAZWVUzGAEiQJAMRrx3733XnPOd73znq6iU3KiVWwiG/Vhevo1HH70i0lfvvvMBJqamxCjf3tkWHX1qzh+n0ojHqTuvajsMRGNSCFj0lDVJmoWJmdEl0iQEhlmLolKTddNs0CglO9yJt99/E7lyBlNTk/jxj34ooOlLLz6PQrGAleU7SB0e4oXnn8f8wiWs3lvH0NAwkoPDqLOGidsvwAz18VvOOmKxEN59720MDSUlWyociiPgjypdecvObwO9CpQ0cipGBoVseAL39iO8h81lY+krxE69x2htd59z5uxS55Zhw9pA5g62XKclJECoIJ8OtDQCKqxnqT2mjBolAKO+znLX1XUsyZNzgXuh7lMGxQkHAyROF1IH+/jt/+m/hat8LIHwZl1lUPGtDMDK2UFZFbcLgyNJjIwkUa9UJSus1nKgWG0iEB3EP/yVX4U/PCBBZ2mDZtsL617PIWXzKFvDDpya818CCsyYEJK+JWHTYSVq4N58nkF1XdNWS4845LxVsQ7FsBcmPrXv9euKJKHsDrHiNOjN17ozJDgGlMvheS0FQbXetlhvDEjrImvKN1PzRWnmK0dNPUtl34nMic3WFy191vhlFkkHGN3+iM3OtMbOYmTZzD0d3DASNpLqLantysll0KJtJ/Zgnpp2t8H9DvtZPy81WGI/qH6p8VDAPc0drXVr9Pk18GOZ6MypMfZ7Vx2tM4AbkWpyqfHh77QhOgJAJqCjO8e2iByUfq7dIL/ay/Sz1wEkA/K3C8sarV5bEMfME/PTDvSdaQ/b5Q7UhNQBH7O1WIWpFeAgV2rPSbmHTf9f7q0L5fGn0vO1f5mR1teweUDd4PxZYL39an8bwP2DerPGB+wG6zt63Q6GWFe3+zqWH9g1XDYPyVq9p9/zUV6x+5i9/KM2kNxjQD4KvtFe2x1hsI/ppFs7xqmV3DFP7IVQdb2NfsfskwTuu/36XgG+Xu3qXsv9tt28r29sqXu1dkmB2fdn+7Wt9ln7w1l7eectHhys7+672a/PG5P2FLZNt+4xuWhOX/T/B30m/bz/b/eeNqSqIwjYXT+yewOw4TxdZ6Ls2QyO687xNO14wraAuIXgaRC+wdp6FaSODoVx//3vfgdl2nCVCvw+SsV4FdvcJjEoUnE8fzWxjyQsIfp5PIgPJoSoRl+TBWWZhT+UTCrAfmJCyHC0naR9QiZQpIw21qWzaAUrEH38Tnyrn7VltyENeG+35XhP1tbjuZshfnGSxr3lFaxouZyt+/fB7wAL4wZ8agzIumf9H3NSm2xCXV/A6PgrnXsjl+NDfGgIY5PTmJieFuB+4fJlRONxwSiEdCdGp5HQNnim8THUTwmYGMCwjbOpX+xTyArc9J7lF+1Hjn/1jZsPeg6fuZ4uuln3Qd3Pwux+T1/3MBFZ2SONAdRfN8+9vj6hVGBFG6+9jNU2Im1YH/rB9QD3P8oYXPwZExXqGPHeH7Nv1Bdf+OxnLzOzlynJySz/1NQX6pS2dy3FZmqfZdbvnQeJYcf3foZmoV/cfPV5q5W267WtD51f3FFEtnOQ7A6FbK42VhTnm7rU6U1MwjtaEsdi8NgNddM+Mz7WQJm0KjX3lMFP50Ztlt2HexcTXyKder5KLvTpudt9APYyoOyOuHlm8jnjWGq9U7aGzCoy7gka0FnzeHyiK+31+FCv1tFkocGWQ5iBBJHKpRwq1bxo229urmBra1V+zxzvwx3wY/7SJYyOTSAcjmPx8lXEY9TLJhPchVajhvTJITbW7mLt3gqOj6j5lhZQm6D4lcuXkcmkcHiwIxr6zVYFtXoRrVYFLdRQrZYEKKeMDEGLQp6sasU+JQhNgJwRXJ/LiXAwgKGhIQwNjyCdzcLhdKsotduNHPXm0icS4SaQzAOHGvKUc+FBSUY/GffU0Q+HQ/LYmAKWTqdxfHAkBVY5nGTD8nENxFkAkhIsLuSLBZG8IVAdDAQF2KaDn8+xkCkzFAjmexEJReR3SsVUazUMjwxiYmpMAMe0AK63sXL3LqIxFpgMi9QOC5weHB4il8/LAU/5IepdM6LOQAYDFww+qH4w6KCCEOnMEbweShCUUS4X4Gg1MDQ0iOTwKOrVBna2D3BynJcsCaba+fweHKX2UKyk4fOzEKxD+tWoOBAJJeByelEslFCrVKUA7tWrDyMej+HO0i2sr69KxgSZ4CxsOzs3j0w6K0Vnt7Z2JJgwNTWFkdERYZAzSEG2PZ1j9uvKQ1fks+w7i8WyPzRUxifGhSlKOR3qkUcHGDBICnB4tH8s76OMyxNPPoWjo2O88+772DtIYXh4FFcffhSFfAVbmzu4fv1JafOtmzdQLuflm1I5sVhYgCcWFWKKrM8XRDAURSqVxubmFiKRqNxza/se4okQEsNhNFFBPBGRZ3P37roUyB2OjaNcrEnBY5cnAI+XTH2vAO9kSzMQMzs7K0Gp9z94G416SVj3LKjM90QjQwgFB3Dz5g0cHh4I055BpInxKVRrTWxvHyKbK2NifAbXn3pOCp0eHJ1IgOrytUtY31zH7/7u72Jh8iGMDPNaDtGTZ8Ds+IRzrYW52XEMDrlwsHtbikTXCiWcHFGuyoO5hSTqOEYmvQ+vK4igdxyDA3NYW72P+HAI1UYWe4dbIgN0/fHnAEcAa/fu4yR1IvUqgmE3whEPMrmUGECjY9M42M8hl63h+U+9jJHhGdTq3HeA1bU1hCIBpPMn+OxnX0IhnxFd+0DAgw8/eB8zszNYXV3H/kEa1aoq3vr8i5/Fl770ZWRSR/jX//u/RCqzhWuPzWN3bxMHh0eYnFzA49efR7lYxYvPPy+ZJmv3lrGyvIxf/9V/LGuPbPT33nsbB4c7eOPNH2JndxPXH7+GqZlJHB7sy1ri3nLr1m35GR+I4eFr07h8ZR47+8w8COEwlYPPO4gXX/gKxkauIJ+tIBQMYH1jGdeuLsgc3draxdLSHeTzBWxtbUnwZ2NjU4ozX7r0MB555HEpWBsj/n/cAAAgAElEQVQKDUitB8qWkJ3P+hIsds3AUqmUl7TWwcSQrB1ml3ncAdRrLWSyWSzdvQVfkGMeloAVnQHu/9cfuybyWH/2Z3+CS4tz+NLPvIKV5buYmp5DIp4USZ5slgHbOpbvLsEbcGJ4eABwtZAcHkG14kCt6kQwOIBKuYy1tXUsLFzSBa15cqjgNMFcZSer801YM2cA9xZbpxss1lnAbWawOqvVGWoVGzXgL41yO+h76rzrMjAUm1oX9dVODD9DINgU2CKjx1yToHOvr277Rf2t+k/GvVxLWFJW0rukATcZ/HbiYHdHgHtPNQs320HGPQOCGoCuU9+Tf7icSI6NShHrJrPiymVU6k3kK3V4QzH88n/86whGYppxT4dP1arheaaCP3abRtkYoilOT4hpzZp1L1JIkrFovd8wu8W50ddRwDSbperc8DkrbXcHPGJLKKkcfnM8GOTnuapDJZZ2rw5mCJPMgL1yLcXaJwRPwJ2AMXF7yeMQmRwWKlMgvSo+psFrUyhWxt3YUuwLg1rUerUkTxRwz8CDYtybL5EqYoKE9FEB5CbYYP6W5yzd1oQWHYzgeChgWsnrWMB9bwvXPs6dc1ZdX7H3dSFbjoY8K2b86PUiwSY+75aoOIgerH6fYYO0oXoDZBtWnLY+pb1nEEHM/BbJGAmeNNqlp9t2p/HTbIE30xfpn7ExteROmzloB/htQD8/I7axjfkno3dOIK5jdG0ZJQqI7+F8d7DqLLDeXEe1n7i9lSlk9jfTt9PAvfm0meX2NdefD2vvh+yeHxP7Ve6bDWw6I0DTPTvbPnKnO9RzEpt50Ol32KArvSeqS1nj8OAjopbbWV04y/9/UOBe/Mw+x6l7QKxeX+zRnv+O08z69jh36fv0JB52gJXn3+lB55h9bM4aczuAd3pu2ebAA7TzrF70hSv1+HC37dFevbZnb9+T1dxTT/js+WH36T/uHOih2mubmxc9N/u49DOf+3nPx++RdYVP/n7dtFJFsJT10Z5yFrHDaknvnehU+zT+I58zhIA2OmbhPWIHGcFrZdTIN/EC6r1/6xvfwNf/6i+FFEY7jZnwxDoI3FPCjnYbg/PMyCcoT3yChWRZ94069FLrjeSwIP3RiDDqh4aHVR0iU5PFnHr2+SrXVoQMKSbbRWRQnA5LS9Bu2/be4y0CiH0tmf3TyDCy/QTu08cn2NzYwMrtO6J1v715X3TvKUNJ4D7o8wlwT7lFNYZq3Ky22nXum0rn3uOFx+9HeCAmoD0Z93OLi5i/fFnIoiKXQ9tRPTQF4PN5mAJJhiBkgHubTaf6YbcdtJ3wAGdyr73J8a/+5qed+RwfY1U9yOZnHmKv9vd7GF94yGrjq9f1+pGzOXX9NnB//tHacSjpBa+SRDpb0k8bPtrj6G5f9yh3/S1/dr72cdumjL22CatBe/13W/Ow7Q7Yuqk2zvbR1W6WBu9PTZh+Z4tpkOU4qrvoC7ZPMCv9R7agtlyO7cba0bLr3be3e/uBLcPaZXjrQq2UETCEpzZLRzfHjIreJ3SowW7E0qFj4VW3gLNqc7T6Zxj7bR07ex9teob2eWrfVO2Rz/YT1MZR95owwH37AYrDakVlueGVK5RpUXIMfo9PnFx+s33ipIJpYGWRxmGB0sPDbayt3sH27n1h2rJoK7XFyTCODgxhcGhcimzGY8PCNGfctFEro1zMoJDPSsXxWz+9DaejidGRJMZHRrC3u4nd3fvI54/hdjUE1DxO7+Hk5EAY49R9JnAvjHPqpFfJxnfDJ7ITfvjcHoniMrLNopiRWBz3N3cFpGFkmoACQfST4yM5LBiQ8Pt4cCpmm9HjJfBNljvlcNbX10Vah5rODDaUi2U5fPlNmRu+Z2xsFAPxGAqlkjDMj0/SGEmOCUjNbINikXJCR/KzmM/D7/UhHAzL4zjc34fH50ZiKIahZAKDQ0MCUvzNN74hQZVEIiEpb5x2nEeU1uCzoxMfCkeEZV/IF5HNZWWOkZVLwFdkNUQWqIJGk7I0J3C7KXHhlIK/o8kRxGODKBaq2N1hvQIC6Rn4A364vU5Ua0U43axIz7Q+D9KpLKLRBBKxQWEAZNMZKSjLw5rs+mq1Iix41i1gNgI17WmExOKDqNcaWFpewfbWjrDlE4kBYenT+BCmZaWKra1tsB4AQeiDgyPs7R7C66U0TkwCMMnkiBg3Bwf7Ik/k87mkyGtL+lbG2sYmBqgz36QudBG5QhnhEIMRE4hEYigVK1J4eWhwEPv7u1JPgfJEx8f7Ul8hFCQDWRUADQSikn2Ryxel7ZSxiEZCaKGKSjUHfwDwUXmE4P1gTADVo/0ChuPjyGXz2NreRp2yhE43Do8zCIdpjE0iEorKmDNNcnt7E6GgD4ODA9hYXxVjbGJ8Vtj0W9vU4FeZMGTeXrp0GcfHGaxvbOPWnRUMD41hZIwBAC8Gh8fwxFNPI5oI4ebybfzg+z+E3xXBlcU5TE0NI5dL4Uev/gguVxCAB088cQWV8j5W776N7PEOjnb30WoqqShfsApfkDUjMggFwsgdu4B6Am5XCKOjg4CniFzpRCR7nnzy0wgGx/Hmmx/g1q1bCIeos1hFtX4MX5DjGYTb5cPJSRGJxAQ+/dKXkRyaxdrqDm7eXBEg+POvfB6FUlayadZYX2FnC4uL8/jgvXckkEMQ7trVJ7G2sY1ypYXPfOYLIr+1tb6O/+a//q/gcFfw3PPX0XJWsbm5jXhsDP/kH/8W7q/vSDpmpZJDLO7DG69/H88+/Ryi4YQUEV5bu4dvf+cbIm2zsnJL1p7b60apWBRN/631PXiDfszPzmJoKIqHHppFKOrExvYqcoUcHC5KRrlxafEZfPaln0MoNCjpsKurSygUjgTk577/2qs/FuP8ww8+EDkfBkSnpmbw2c+9jMnpOdG1Z7FtZidRtmRnd1eyB2IDYQwlB7G9cx9LS7fxxBNPyfyvVRvwesiwYTCxjFItj0z+BG++8SauXXtUJi819T/90vOScXBn6QbiA0FcfmgelUpZMjZaLR9mZq5g8/4eyuWGFKRuOSs4PNrCI49ew9z8JaSOCqhV3ZianEM2c4yDg0OMT0xhbGRcZMoUI5pf3H95rhmAnaet53ypRJs0i4D/JlitQT8Fslta3cY5MOes0eHuBkLPssGUdqhmytuAewGsDBCpmdgSvHYp4Nf+ZXfqO89gpXEvvTfBcVVTTL5Y2J0KTB6XGzv3N/Db/+K/g6+eh5t9bEEB3PpeBO4FmHYAoxPjElzl2HAPyJcryBQqcPkj+JVf/xpCkZjs7ZxbduDeWE1t19KQY4wTY8u6k0BIy8rsExBb90MqwNhYimTas0CqpWevggEdxcUarJ3A80UVm5fzVI9DLxumu+4OB5LtVplkLBiq6joIA79OnVUJGagx4rmm5XhUwMT4aHwS1PBnUIKAv9KINV/MMFMC6mqEDEivwHdt0Wkg325TGauOVpB5n9NkaLKfOtYjYLtmZ5v5acBpa76qVHUJpAgwpNrDs4lSh9w3THusIEdDCA5Kg92UlFYSVUR829NVP3gDOpk5aCakFGm1PxM9Z+0oqQme8H4GiG/Pef1Z6YtGVqV/Zkw1OYYRnjb41ZV1YAf6pef2jA/TkXNAPgs2MQWjlYWv1ao6AjP2Z2D2kY59w0YPYs0k+15jAP2O/efUJmNmhjXHztqHul/v0LfXk/FBvCQrdVd5YpROsX+dB5bZWfUdn+mzAWd9Xp6E7CPne6Z2oKhzn+3cd+2SVv3gFv/fAe7P0/zvBBwv8vH7GZf2XvYAQNR587iXf3kWON7veujnfQ/S115rwb7X9NoPrM/0wo7M4uhzkfTToY7Jr4Bf5atL67rhnjOv+PcduD9/D+13oHqD9Z2ftrIHzev9xuU69w6DY+ldWoNA5ryydBhMLSMlRahsKAeKhYLIxbz95pv41je/gb3dHVWQ1etFOBTCQDQqhDUSN5T/PChgPesaUZueOAqvRDmcYCiMcDSi7B5hzauf5ghWOJK9ZosV6FdkGg1Ia1qoml4amO7IfO3MzuT4da+37oK15rly7EiAZF+kLmDqGPu7uwLaL9++I2z7nc1NFPI5hAJ+kcshTkNbW2xhPdUZYKC9rggaqrYRQXvaJA5iOxyzYAiTs7OYnJ7BzPy8MO6pd08Mq1qri1xOGz20BkmtLdWpDiKGoth3r2lr7fW72s8G7jt3on5n+6n39bv5dRjbfdztQTrYy5DvvkX39S46wPQzUZcRJpHe/GwXPt+Yse7YyRbo/XofQ3LBW84LLNhPWOv3zmCD7fJcgB/zUFbzQjvgHYPf2Rblr3S+ZrYGYz2329lON7JfsPdMUZ/R/9O6uYYB1TYU7Yx70aVtuyFWVoAMiw1Wl37ZinZpxtSpU7Ejyso8eo4pnRft5Il3aG16JmqpWm02TsvFU04Z28iUdLUZsY+UXVAbqk5156fbY6qlfzRfrZ8DrxvA6GWc2DdYM2sUbiHKtTLqAt6Xq8IoJ2DPQp2UX6EjSXBAHNUWC6+UkM0cCXB/f/MuDo/2UCjlpXAomeozc4tSYJP62G5PSOsrB+Cm4+9owO1Sqejbm9tYWVpBtVTCwvwMAj43tjdXcXflJk6O9+F0VOHxtrC7u4F05gCNZhn1ekVGmiA6WfZkHLvcTL8Kwe/1i5YwWYos6Dc2PonJmXls7uziMHWiiwZSkqWGUiEnevgeJ+DzuBAM+qRoCllvHAtemyB+pVbF6r1VVRTW51fSPrmcsOipx05ZGOr6DgxERWeOUge7ewfY3t4VoJaa1vF4QgD37Z0tFAt53F1ZllSx0WRSwEVWnSfbmFIddNyHhoewsLCAUrmEzc1NYaWLCnWjKcEVPicC+jzMyARnwICyHvlcXl6jFI/fHxJ5GDIwBZ8Bi7p60WgUCY0gEPCK1h41roUN7vDh/sYOtrb3NHOU51sdHq8T/qAHk1OjSKcysq9yLMga5iG7v7snxXM5VswwIOvY52NNgqxiEXpcEnQgi5fBEBbl5B5TKmfh9TsxPj4mBTxZMJia95TWCYUH5D7LSyzg2cDExDQiA3EBEacmZ7G8vCxSQvE4i+24cJJdEb3+So2a0n5huzOgQYmZdIagMCUHvNJmzmfOnZJkRhDwL0j2BftKQ4rPvVhSEi9ulxflal0CQJRSqlXLaDmqcDrqMjejES+iMT+CIWY3BIBmDI2aCzvb20gdH8LpdkgR4nQug1y+JDUfRpLjSMSGBKQhcDMgdR0cok/O4rsEy4eTowJaE7hnhsHDDz+Mhx++glu372Bnb0900APBCI5SzH5pYX7hCh67/iQGkwnkynkcHp4gfZDF+GgSzz33GMqVLL773e8iEkliZ+cQw8NBHKfWsLt1A/nMASr5kjD4aZSVqnsYSjoxNjYgMj079/P48L1NVEpePProI3D7GnD7m5icnEEgMIxSgUUyg6L37/KUkDpexsbmB4jG3JgcH8dJKotUKovRsSk888ynEU9MYHPjAFubB3juU59GIBzE3uEuxkZHcevmhyiXCjhOHWFnaxMvffozmJ9fFKmj+1v7aLQ8ePLJ54R9zvX7X/4X/xz3Vpfx2JNX8dJnnpdsmXrdiZee/yJqNWBvZxfb2/eQHA3h7soHGB2ZxMTIPGamZ0XL/ebtn8ocKBSzwsL/sz//U+TyOQwlhiUwMZQc1nugH7MzY7h15wNs7qxidHwYCw89jEaDhZaS+MxL/wCR8JDU+bjx4Xt49703MD0zIWs5fXyAWrWAO7d/Kmx6Zs1cu/oYvvQzX8HYxDRef/1tnGSy+OpXfgGx2DDefus9KTzM/XZqZlyM/b/+m7/Ew1evYmZmVmpSLMxf0esbcHuBH736A/ze//37ePlzr+Ar/+AreOfNtxAO+/CXf/lHcLlZe4NZHQRBq8jlqxgcnMGzz34OH7x/R+SgRsaTaDoq+P4P/gaBkB/zc1dwnCphbHQRzzz9KWRzR1IgOjaQQHJ4DG63r13AkWcJA69CK9ca993AvTmfegHyBsCx9F0NmKlOKbvuq7kOx9VenFYBh4qh3PvLWCddmpU2URxK5Sh7kbI2Z2vb2p0Zcz/zdmLC5tg2TXG1COQ64HV7cH9tFb/9L/57BJsFcVh4QwXSKnZUrVFXRAinQ4D7ZHJYSqny7MgWSzjJlQBPEL/+G7+JAKVyWKRXtG5UYVqxJ6TouuVwmYB9h7XGdGqjO6+hdWm6MJ8UmG2XBOL1yYriZ5hhIcEWFp4lcE+N0jbZvSFns5KXU0+OrKpOt8VqSfvZ20kUGoAnKE/GtwTnpZ+6CrDOXiRwb09kF+DSsPLlrS6ti6+Y/O05SDpWl6NmgfcaK9Esenu7pSqEDuzLPJZ/qmLACjUm4UHNG54vxpJVhC/NktfzS9mK5nOG9cYZqIoGs66GZDdovX5FFGsIW80Ut7dMcJWlaUZVuaS6CK96qCowprNAxErVGShqgVkattIjCYootr1aiXpCdDHiO6x5W3E7+Yw98KbH7RR1ukNb1ybVZJsLNm+g/Sja9+WcM6UL7A9KZIbPAtHN+u+9T6gwk3VXe+zAHghR+1znNfrxqc/Tt1c7T+f+dHovO0/z/DRwbz6vANX+nMNeBVzNTmx8KPseqNqt9gw1vY10Wmfru30UM0fUR85rm+xmZ+zrPUaoxxlgntVZfTsPE7joxuefFN2f7qxbJv6XnsN2cpms6D7Qxn7mXHcLLpoG5wHA/d6vJ4DVR38uGuvuedfP++1rwHz+rPZ1vt49J/ufgw/Sro6zUW3IfYP1HdteV6Dzovlz0f8/ah/O+9yD3/M0UK9G6LxnY+oWWc+r3/t2A/eiumAC210ZRNrIUmRMm21A8J4yLJTGYfb2vbt3RcJyZ3tLstIT8bhk5zNLezAxKFmV/CZgzxbT3uFPsQE8rCFlyLF2KWYdr7dNSW1atPdgVXtKy8K0p9Vpieg2qG8CRl3nt1kz7T20S/ZQmQfKhqAtKCTVSgUnx8eCa6zcWZIitdS4393cVDr3BO4D1LlXEszCutdjSCJKO9tP2xUC3KuUOA3cBzFCTf+ZGczMLQjrfnZxQTT9K/WagPdtxr0+k8ze3w5vKCPZsgW7iQLt/apzPZ61B571umLc277sA9k+MPs84vrdgB8UuD91SPS5+vtZWL22zd5pY3pR22Ryeo1br6ad+VDaRrbAre2P9hNIOHsIjJfXzyBpELrj8Ot0gDqu0qNgyfl3MX1Sqe4d42V5CPrlTsBeJHTkfm1XRbOIDAVJVk7X7ZXTdZ6j3daQb29derw62qOK7LUPZztLvWNz1467YfboNDiyshQRzR6l1VulbNpNtJzi9ml73up7Wz/WFkjo1N9X7aUPIZu5ZpMpthQ1k7UMFxN7JHVHMX3ZH+NA9MoOOLXGujYce1+6jbCOPUMXIGE6kZJUsTKKyH6Wwq/1JgbCUWEFKlkZOqRkv5VRKLBAa0qY8CeZlIyVP+CTIq/DyXEBranz3WoRPFZaumTssXYmHV5pZ9ON9Alla9KYmR5Hs1bE/vY63n3nVRzsraNcTKPVVEGCao2FQOuo18sCaolj2ZBcAAkWsPAiZWNIt966t4FAPIZwLIExAowRFi2tS8FSssJb9Rrq1RJ8bgfqJbIfm4iGA4jHo1JElan6BJIVVuBEtcpgRV3kdJgCJ1p0ZMa5ncK4V7+7JIWNEivUKqfECtniM7OLUlCGLNVcoSBjeP/+BqoVVZSVkj7FfBqH+9vkEoqUCg9tsswZCAgGAjg4OhTW/0k6rUB7EfZXa87jZZFKr7SP/+MXJX4IPBPgrdEQIPDirAtzPhzxwuPm/JNyjCILUq005P3UZi+VWKjYIwEA1j5otmoC8scHByTYQACbbIJKuSLFZin3kMvlJAuA6X7RSEQyGChrJAV6PQyAANFoRMb27t1V0aKnVn0o7EM4GpTityx0yzEn+5jafiymuXpvUzIByJgfSk4IK3lmahFHh8eKXc2MiogPq1s/RrVcx8lxAf5AVLS7vf6ABMwY+CCITkCCeufXHrmKsdERZDMZyYCgpjkDVQRUOXcZKMjlSlBDSVDNg8HEMBotMh75Yh2tZlkCIC6XGlO/zyWfCQVZzDOMg4NjZDN5hKNReV+umMVJNiVsC2ZDhEMD8HkCiIRZM8CNfDYnIE2hlJFsBQY4SHZkm2kIUTqIxt4hMzbKRZEz4gdO0lkUSzVMTM4hkRjB3uEhBuIJeNxB0aevlvN49tlH4XK18Md/+EcYHJ5GOldCs56F11uAx5lD/mQf2eMsJiam8Njjj+DkZA254iYSCUouBVAt+PDBu/dRKngRjyWlUHS2eIzRsSRC4UHUKkE888wXsHjpYeSLe3j7nW/ijTe+Kdkd46OTqBSZFeOQOgbTc9OIRAcka4BSLJceegROj0fkoOZmZ/Hqqz9CMZ8Tbci9vV08++xzuH79CXzzm99DNDaMX/ylX0Y0OohIaEBqX/zVn/05Xn3tdUzNzuCVV74oRYxZn4BSTg7uO40aUsfbOElvYX3tJiYn5vDwlWfAWp6Uc9o/2JMADuVstna2pL/DyWEBqCcnpxGORHHn1m34PF5cXpzF0spNfPcH38R/9Cv/ATcz5HIVwBlELJrEwEActWoRv/O7/xqlUk6K9jLTiIHHt976Po5TW6g3KhiIRXB58QquXnscTzz5Ar7+9W9jZ/cIn/vcF3D9kSfxrW9+B4eHKaTTKpDHtbN7sIVPPfc0xsbHkM3msTB3GSOjU8JCrjQqePudt/Huu+8hGo5hcf6SSCQ9+ujD+N73vo6l5fdRKOwjldoSiTOPL4LHHvs0ikUnPvxwBbMzlwBXE4fH28jmDxEZCOOpJ1/A0p1t0fC/fPlhhMKsO7COyck5mbsMCjKbhxkaSuPegPZKKqXZtMDabtDenF92h6EtgWMDnLtB3Q5bQTBP60zvdi66z0ie8YoRLDXXLb11AevVldS/1fku8jbnAA2dfVKALq+iCtRquRACpfQ1Wup6DNCu3l3B//E//w+IOquKkS4a+KqYLe2CUqWsgsset0jlMKjJPZrnUa5YFuC+2nLhN/7Zb8ETYHFaJZFjGPciU9QLuLcNiIDzbdCe+SyKE2+cL7GonCrzTAA/yrHowmhklYs0kHayRHJHM9UFsCcrXzBibQtSU95WlNX+nM+2R5WtpeRaqHdP0F6B07RVVMBGPU/1HCzLkzaGAM/yDCRnQNs16vlIwIET4BRwb7NPtfSRfYwklVuPm/11joUKmJj5rwMWTjX/jWnGezNzQMlICcxpa7dK8FcyQ5Qd0qnjwv632aU63b1dMFZHSxRob/k81rNUWQjqv1YKCLMmJaShpWsswN+yg+02pAGsO/0etVaU79tpW5t1a9ak9LaHzn83kNu24dsmtvpFX73Lg7CKAqrP2XwhCWSZAnX69TP8Juuixr9Sa6HTH+ArpnC13cfpnMFnOu59gM6qjwq0P+3ndoK9560bCRB1+FVmXPoD7aUV7QZ0frb7edn3X/OMTz9Dm6/c4aco3+jUHiv7ujUI6myxfNOz+279p9e+3YFj9AAS+sEfzrr3hcC9zSe15rO+mhDDNAhnyGF6ezgNTqrP9IvdnNXeXsD9mXO3q/j1eeN/Ubs+zhjb73vRfc5qo7l/L6DSfOajXrufeXlmu+zzUZZF/2u1+5rd/v5F7fqknslF97H2hf76Zs19vS+fC9SfWlWn1ki//bS/ry2j3AXed8xFxRSQl6TqlJAYlAQiZXFFWjeVwtrqPSEjJZNJIShRJnZsbExAfJIyBF+oM5vO2I6KfGEUXmRLkFS5Lt12O0HD/C7zSduhejqdN+rmrLOf2/bzuheGZP5vPmv+pi0rtZMAAe2ZcbB+bxXLd25j7e497GxtYXtrC36vG0G/HwEf1RGoc6+ICrSTaSORHMk6YwaTMgVqCeD7gkH4AkEkkklMTM/I9+zCgkg0U+eeoL2oW7TPU2WHqxPHCFFboD1tcOmj7XxSS1DjjXxrjwE8y37pXgs9gfuzJqR6dmfAyme93mP1tYG+flfmOe/rcV72fHe/i6z7epYhYYxYZViapd9vF3pt3nZHTS2L3ubkgwH51sTot23W2HTOpJ5Zpe3Jpw/8Cw1IcT1POTVW2/R2ate610aJ/axpp8cad6LXQWQzxsxIdo6BPeG762TrWEWGIWOWWacuvGHQqQ2mm5FnCs2pYqdtfS2zkI3R6GSxC5NaYxa0OV87DxbKZVgGqWK5iPSMZm9LhfAmnVEy64joNzULXV2vWq4KUOh1+4VlJk6XHr9e66LbwRBnrEsb9EzgRJxCgdBlO6Nj2U7FarYEzCSATwY72YKUSiGwRXYli08SpCoUMihRI7xZRTgaVoVjXS5hAzscHpGBcDi8wnxWWrWULCDjXmVKOJw+wOGRoqRku6+vLuP2rfewsXYT9UpaFb2tFlDInQhYSrZ/vVoWWQbqq1M2QgVG3HC5yZan7IBTpE1iiSGk8wQ6HJieu4RLV65JOhoP0M2NNWTTR/A6GsgfH8DZqiIc9GIwHkU4HEazVRddah4C1KUORSLCfs7n8wJa82ChPA6/WVCWxU4JdjC9jXr71Kp2ubwYGEjA5w0K6z2bK4guvWjVB7xYXl6Sz1HPu1UvI5c5hKNRFfY5swgadWr5+xAORSQgQMD86OgIxycpkW0haMOABYF+j88rZ3WlRgOgLr9TQqXRcMo8ktKLzgZCYS9GRuKIx8MIR5g9UMX21jYKBRbrJbue2REhzYAyxgNZj5TmoRafU4IXBLk5Nxk8YZYDwSVmBXCuDQwMiGxAsVhEo15FOBIQ2Y94IioFNFlfgDI4lMwhQB8M+1BrErCqY3QiiUQ8hlA4KEVra9UWarWWFFX1+cjKBybH5iUQxIK6rSYDJ01kS7fJ7UQuW4HHFYLLHRC5HC6qVOpQNMwrVQaAThAOBfD004+L/BD7sr62jv29A5GeaDbIlswhqZQAACAASURBVPShUKqJJn61QimimDC0qTNIlnajUUO5lEEuy4K1DszMjKLZqGBre1MKqZJZTtb3/Y1doOmT+zQcLOq8D7DAcouFi2po1FqiZX/l0lVBEzmndw/WdICKmQJ5mUtk6XNNsc7B8PAQXB4nstmMrNVcnsB9CYNDI7h0+Spi8RGsrG7iaC+LR68+LkG1RrOAeDyC733r26g2AxiZmIbPWcbcAovg5nC0ex+HuwdIDMbx8CMPweUu4eBwBfncAXL5MobjI7hzcxeFLAM+UUSjUYSiXmTyKXl+g4kJjI1eRnJkDNnCNra2b4sEFgsBt2o+BDwRJIdorA4jPhRGOneAjfv34XAG4XD6peDS6MSoaDfu7u2gXqlLIIy1HigNk0nn8P4HNxGNDOI/+8//OYaGxoSV4metilwWH964JfsNi77yaIgORKTGQ7VShNfrQqFwgh+/+m28+uPv4IUXPo/PffbnsL56H0t37uDevbuyZ9GAfuSRR/DQlcsiU1WvE3ymjIlXMko8Lg9Gk4PY29/Fn//FH+PX/sl/gtX1Nbz+5luYmZmXQlF7ewwQ7OPVV7+FgXgIjWoIS7f38NCVeXx44w04nAVkMseYnByUQOhwchKXFh/DrVtrCIWHsLh4BS9/5mVsbW7jYP8Iq6uqEPO1Rx6SjI7x8SGZwxsbG4jFhvDII0/IXC3XmmAN8Uw2LXsi1/79jQ155jc+eBvZ3AEiUQfu3HkXkYgX1Tp19FmrxIv4wBjCkTjCAyHUUcDR8Q6y+SxeevELaNZZWyEmgbaxsSiuP/YY5ucfQi5bYgIvgsGIrBcFrCjA3gD4DACeMmB7yGX0cui67a+zzr0OB0obQOb8k1PaZncYaRMBfcUJUkCc6MHr81Ip/6jz3LDFe/VBmdYaatMpvlJoVkssGpaWODO8Is8CYdy7sbJ0B//2f/kfEfe2pKgrG9NmvjscyBXystbdXg8SyWGMj4/D53ZLm4uVKo6zReQqdfzGb/6n8ARCOihL8FgD+HbGvW58G5i1tVnAZ81cUxx7NV4E3dsAvrxHgfF8TbHolfNjAdlKQk+9R6T5dVFayxmijmv7mpq9ZuDPjvE1YLpxlDXLqm2XaGJBneC3EjFVDioBfP2sTWFeec6SxaCAfgPoc39w6iK1nc9RtVecV5F9sljobCtTwPnT6OArMNxUa24Kg12R2mlLOtB0qEw3AqnmPqrQqWbBdT2bDrjWgO3y4IwcjfW7mXtk5qv6BNa87aZqWg5oV2BG2tsJqoqrryV4LNkcXb9A6+W2R72Hw2FA/G6H9ix/znq9U9pAWaM6u0KvR+uaFpjcDcR1+w/q7y6P+5QHbv+/ZWuruWD2EOs96p4WKNJrPPopRNu9r7S9HeOzdTzT7nef9beeX+1/a9/kAYBARZa3AkFtkFNNYt3zHvUIzHy2Ab3qtmaOWc/tdOvNHO7BpNWBUDXu/UkRXTTf7Kz7frGG857AaeC+d1ZEO/zQ0QB9HnVljthmeXv/6HcWXPQ+NXvPR2M6AMye4ILefc/5n70dn8Q4n7f3XNTnfmwI+3lw0fU+7v/PzGqRQ/k8mPX8Oz8IcP9JPpN+x+O8e9p2Wb1zd+NjpxG/8+7bjx3Z/fn2maIb05bpai9pa0+VLEmRKrS0FkyNGzlHG03JgKd8MBnoJK2NjIyKTA6PJSEl1BUhsF0HRhXKUXiMLoxudtEO0oOxlQRw7ghb2+HmM4ene2zsmJEdb+plT9ttIztwr45sJfNHEmPmmDr3x9jauI+VpSXcXVoS0H5ve1sIcJTKIeZD1j1JLaz5pCsfCS5B4J5joDAqiPxNrdWCx+cT4D4ci2F8ahpTs3OYWVjA3MICxiYnURXSJWskKbvQZCMSoO84hQxYb/+pdltzmrXth7OylOxBwLMG+4GAe/tF2tPdAPa2zfYiMP2TBO5PGyv9Lfd+Nhh7P9osl3MNWvUIzwPpO8bQ5vT0el2u1bUbX3Q42iM6/Y1EpzPa2Y5TW5Da/IxD0/Xvs9qmuWf63do5NX91FwoyhVNPRUPlzraQiZX+aTHI1UU722GH8O3Avc1g62AviCul+2gkbKxAjdp01H2kiJew2yyHTDlVNodNg+QKUNYMLbrjwopgQEM74ra+0fnpPHBMv5VEDtvXbCjmGB1yFtBkO+oC3CugQ8UMGqLfKm5Bg6x0L8qlivRN2O49x1iP4RnG01mbsX3eE2yoMrIph4QCYlWxVzWu5WIJpUJJ2ky9auqYuz3cXhuo18pIp1OoVBVARmBOtGQdTri9fmEsEzgmgE/msxoPAu2UbiCw7UK94RAQl4VcKVNCNv3m5jJ2t+/C5SjBhTJSe1vY3lgVbXyhypLF7dTp3HXqtzOQQPkhVmH3IDoQgz8QgscXRNPlRb5Ux8jkDC4//AhmZmeRy2awunIH63fvIHe8h1Y5B0ejBI+riXCQQHlAiqBSMoOyLQ6XG4FQSFiPTCGvVijXw3oFZN3TsSXJnwEJh2jN12tNlEpVkZOIxQYRHSAL2C/PMJ3JyHWCQT/SmbQAr7VaGY5WBY1qHmhWEAlH4PWRfa6K7pK1z8KVDG7QICBTmJrHPCRFi5ZzSbLIVGE7toMBB0oeNZoOhCMsfMn/NeDxOhAKeZFIRDExTukaJ9bXN7C/fyB68izGOjY+JffN5vICnpcpf+Ql85yR8LJokVOKh2AmawAMDZJZnMD62iryuQImJiZkve3t7glIPxALYXxiWIDYyYkxxAaiuLuygnt310UXnizVfCmPcCyAkbEE0KqgXGHhT7cEMSgF5PEG4fNHkMuW4XVHRKt9IDqISqWJTHYHnkAaoWAChUITlRJQqzqQzRYUg83RQKmUxUn6ECepfcnaGBsbxtzsjBgOXJMb93fgcPhFYobFOMvlJg4OTkQPfmhoVKRNhpNJ7O/tSW2GfCGN9MkBohEfFhanZVyO04fIZFNwsoaAh4U/MyiVKvD7w4jFRlEsMsDTEob/SZqFiqhRXse1K9cxOjyJcDiAu6sfInWyLfPr4CAFlzsowR/OKRoxTLWUWgPpY3I4pZ5Ao1kXY8bp8sPjjSIeHwfqfkRDA1LUOZ09QCDsQzZfRCiYFHbH5tpNfO7lpxD0V3H/3gpy6awUifX4HYjHWVPAiWIhhbW1NcSjgzjcK2N/p4pWM4Dx8WlMTCWRLR7iJHOIa9euo1z0YmV5DbFBD2JxD1burMLZimJ8+ApqFWaRODA9PQqXp46Vez/F0fEBwuEhtBweFMsFyWoKhFgkmoWxmUY6hOmpSSnwynoBt5dWUa0Bv/wf/irCIRb59SDkC2FtdQWra+t46MpV7B0cYW1tE5///OekyCyDfMVSBsvLN/D1r/8FlpduYuHSI3js0RewdHsZG+xbIo6nn3kazz/3KVl3HHcG3Vi/gfPC7w+IDBTTH+KJAcksWb13V7JDjo6P8ZMbNzA5OYWnnnlCmPh/+Ef/DsNJZpC44HYP4snrX0I0HMY3vvEXGB0dQOp4Fzus35EjQMt6Cj4EA8P44itfRTwxhIDHhamJSTQbimW9u7eNfCGDWDyMYMgjmQg//NGPEPCH8eKLnxM2vC8QQalSQzpzglTqAKnjI5HkWliYRz6TQSwaRnIkhu9975twONX77iyt4Uuv/DyqZSCdKeLxJx5FIOzGj1//Dl578zV87Z/+MyzMP4Fq2Y/vfvcHCAXr+Nkv/6zclwFFMup5RjEBRZ3hWvJNM+/RsoB7u/12LiCgUt9OmUJ256GXvWb/wFmMbuMLixPQlslT7E7t+6hAn7YJ7Yz7i+xPsUK0Y6dsBd0HnWErGvAMArmd+PD99/Dvf/tfYiikeO78LB0dZaM0USgVJajgDfgxmBwWhhblzNjIUq2GdK6MXKWBr/3mb8HlCwhwr8ZHseLlmyCrGUvbmIo9oO/Z1ikVp8/YUIot3wbZKafjUOQGcUjlp2KG2+V0+B5+hqC9ktPRGQj6WVLv3Ti0dpv0lD+gnVFVK0HbjKJtqhw3qYXSbIkDpxj4+nnxDYKeKdKEAe+ZrkLqg9LC13I1DEBo4L4T5FBSS0puyWRCqmgEw9eUOpLABWVsdNCHr0srbI67GbumwyVnLwPznc7d2eBD228xPdNgpfDlZfy1Pa5BPlVsmP3Stq8NNLWuZfmh8vyE1aakckxQoD2OeoyVXW7Ng3afDKivFonl3nYBTd3ObE+AvW00W1kT6mnamPRiLxo/7dS20N8L5wL1Vj/bfe5iR3ffxAD3qo899qoLyVFdV7RlKxuPp7+O9bb99YzsuYeedV2DW5j/m3ojJhCjxkYBRHaWvVnL9iCm/R7WtOgEIu3+uYbB2h87vdcqxv0nCdyb/j3IOJ/3XuXxdYL1dgkcK2dEP7OztYhOP7eLAJqP0IlewP15Z1wvkO9Bb3vRGfog17vIBui9Zk/f4azrPOj1+2n7AzxyZUx8xK+LgPtP8jl8xCbaCBV27MRczayms8ag/wXx0YB73Q69nBXPQIVilYBNN7HBYm7zf8ousrAo2vAk+ZGIRH/C7XHLdiCvN+oaL1GKB0ImIbFTA9UmIG/OX9mHZbMmUcCcWEZi2UKI9Il56vGcN6/PA+57rSfTpu7PcR8kaE+de9bxO6HO/c4Olu8sidY9de4Pdnfkf/S9Cd4TtOe3KlKr+mEY98Q3eA+OCdn29M0cbrew7ql1T9CeBWqn5+cxv6gkcwjYi849MzXbdqRGJNumuU1CqAO475xfdnfEkEPs42Ef07PGtwO4t0dFHnQBnXcze7M7HK4HvckDvr/f5XjRxtPLYO0AyM+IZvbzAM7qUk/w375TmyLX7dfOYx+cP3Bn9b+zDZ3X7/5Mx1jrtyrntRM4t3Tdu6N6po0ds8Wm0W7fhG2/y71MxFK93p0OqNg2Al9rhoXOAjAGcZvhb0w+xQqWK7UDCdY92xuMBu414cuSx7EZpIoRpRw4SXliyg/ZU5LezC2AG4stUGC5FbpbevzaWTcqRZmgfalUls2ZmzevLd/UfpVuNIVJyWABC6TWGS2sKxebqUdke0nBjjYjzMbxMHOra9rYnadewInZcNlXAe5F30xpq6qzgWPgEWY1JVFSqRSyWcpreDA4GEM4FJRNNpc9QZoyOc6WpPVTskWK8Xr9KBYrwowmcM8CeCr9nk4xWdQVzXx0IX2SEQkYAp1+vwfZzAGOj7bgdlUQDXuwcutDrK8siaZ1yBcU9j/ZitR+JmChAHUC2MxhcGFu4RKcbsVEnbt8DfHkODyBMCKxBCIDMRzs7mJ3cx31chZb925jf3MFAVcTPhevVUKroQILLBRYrtbQFKeZyeUthAJBLR/Ag4HgPSVoeLA3pe+isVZm8Viyhr0idxOOxoQ5z2d6zH7mMqhWyzK2ZG8zY6FSysPRqsLjbkrRWMq91JsOhIJRiuGI9nuj1kAkFBY5nVqlIqA7syIYtVfAhQL7yMTnt9KodYrWe8DvRSxGJn8N5XIegYAP09OTGB8bFR39nZ1d3Lx5W8AGFriMxROi088Cq2wzgehYLCSgdy6bE8CeDHCWXRwZGcFjjz6Oo4ND3Lp5G4uLi7KGeFDv7e0hFApifHxY5HbC4aCA9yfpI5EL4hzjXNndP0DqJIVonHJFQfiDTgT9TgwPxWQ8mEWQzhQQCsUwMDAEr4d1F4IIBgbQRF6Y3j7vANInNdHmrpRaIl1TrlZAXIys/FzuGNVqDvEYA1BRFAs5lEssTptFYmgM0zOLIsszMjaFgegw1td2kMszoBQRXXrK8xweHqnsBRasRg3RaBCDiSgymZQEenK5NOrNApzuOorlNPx+JwZiCXg8ITTqbnjcAQGgDw8J/GdRLlVFfsYJr6wnn4fzOC/BknKlJlkk4UhMAlucA9xRmDUSCvtxcLCHSqWIFmpiEFKWyukK4/KlxzE/cw35TA4jo3EcprZxf2sDDrcPX/7KP8T+3i7efOP78PtKCPgqqBUKqJYqaLkIDKYE1BkejmEg6kEuc4yxkQns7eSwtZGBxzWAoeFxLF6aQaFyjPd+8oaAyoPxWaSPKzhKHeLo6ADJZBQTo4t46vrnkDpK4wc//DYmp5K4fHked5Zu4+j4UAruMsi2trEuxVXZJwYpAt6oBE8IALLw75Url7G2viNBmYVLV9FqsZhrFCHfAHw+J9bur4hx9/iTz2IkOSVzRHbPVg3bu6v44Q+/hVs3P8Dx8SEyhQZO0hU8+fjTCPj8eP6FF/CLv/BVyYB4+613BLin0cm1+dhj12WtLy0tY3NzHZFIQOojTE9Nw+lyo1KtI5PNw+32YGxiFBtbK/j2d/8Um1usQ3Afc/OL+KVf+lUc7B2hVChiIBLB8soSXn/tVVy99gjGxykN9B78gSGMJKeRzaaxvXUTv/DzX8H42CSGh5NSf+EnH76HUjEnewzPkju37wItt9QQufLQw5K1tbW7JXvJyt0VyQqYnJ7EF195RSR3KuU6vvCFV3Dr5i0sLS9J8dyN9XuYmJzB/PwlqWMwOjqCn9x4D9t7G5LR8+ijT+KxRz+FkeSC1GL4gz/8N1JP4vHHn8alxauolCnvRsCZBUCts1q5N1wbvXXNz3IsTUqwkvawvowlYALsBjBUUiynv+zAfWeQwDCfu4F7dZZK6KEP4L6XrWeAe7mQlKcxDAflmBK4loKtLifef/sd/P6//d8wFNCM95aqvSFB2EYDxXJJ2uILBpAYHpJsnQCzqahzX28gy0ygahO/9rXfhNsXVI6MBniF5cXAtpaI0WZRxyAZq0mZYsb4U1ItvI4B2Pk769GojD8y6Q14TK6BAn3Ve42skJbI0aC9ubTIBFFyR7fC/ky6gywGDOX5JrWFtA68Cq6oAAv72wHcs/hsvSoOL8dIixoqYJ/1b/TnxIYTx1elYyu8XWVhcrzlDGcQXALw2i41rHuSDAjeu5R8kCler95nMgvoTFv2MM9dJgXU66rIrgF828Nu7G39GQHTqIvVlS2pMlmMtJGeqW0tWitQ0TaP24D66eLOEoARnXveXMkzmrnfczG1+6/mCuenav/ptWcHb+3OvCwJTYLRprYuxKvuaK0ny2cxc1Q5yga479dD1D3pqIOl79VtI/foB30IQ89RY6rbpQtvW5fozf4+n21vjZsl7mT1u3co4PSTOQ+AMeBSz+epn10nsa3HO/VQSxDgHFJQ9ye750Xn/muet3k+1qd7zSfrtQcH7rvnaPf1P3HgXs8Z+ww1GdrmtW5S31nP59SYPuC07+e6Bri/CEsx1+pez/3c46x9ot/PXvS+i8D1fvr2IHP7ovacem7nbqwXXE0dLB/pqxdY3c9YfKSbfYQPne5a9wS37b8f4fr2jzwIcN9xFMjYa5KDAYx07RexSvS5aAgNKnCvzrJ2kN2c2aaoKvdeyQAk8c5I2io5P5Frpv2i72WNiCaZGsyMbRJDmVaOamN7mnSw7s1ee/Hm0Qv3tAcKztrT7cC9tET3nQ0SnXu3G/VqFcdHRzg6PJDitATv76+t42BvVyRqCdqH/H74vR7Bcqh1L7Y0bfEGJZGVkoGRy1HAPYm0TgHu/aEQRiYmBLynVM7c4gJmF+ZFIlfJ5TSUzafrG+nH2jl2IlFtkRjawfj2Gaj5De0J0rkw+8GNHf/rN26qOIs23D6pBXnmzXVjP+Ie8rGW3cVTTl3+FChtBvzUBTr19HrF+vp5CGd16qKDxGJCGEOwe1Qv7nF/oL29hTZjuH27rvvqZyyHuQaBO8350xqDRi/KShk11zR9UJpSHadPWwPf8hfbBrJucgeI32ZfaRa6SUTX15WNQ8AZs4WZ+2nYv50hYSKk7KBh2JuiZlodVIBZEy5QqfNSCIPbsLCaddqs8srbGqRq/innTVghCi2SBoueNkFfpkNVashkc6Jxzk3a7wsI6BkIBeElm94JVMolcXC8Po8CXLX2LQvE0lHkw5FNTJxm+8FuMQY7DWVToMWaD6f/r2alAngt4J6fEPYZmfcuJzxuj3Q0k84gdZwSxjW12QcTcQGLjtMpYY1HImEpwkrmOx3kQrEswCMlWyTzgMVtnS34fC7JYODf+UIeu7u7KBbLKJdLklJWreRQyrMi+RqK+SPRoK+UciI10Kq24KN8TDAsIDqLLZYrRcVCp66Zw4MnnnoWTk8AlQYwvXAFY9Pz8nfT6Rbd6I31Nayv3EHQ3UIutYXj3TV4UUXIB1SKWVSrRWEx8xmWqrymUxx6HtRkl/MZse0sVEoAnpFzRtQZiBFwoc4sCo+A9T5/UNj2ZEam0yySqvRwB2JR+Pw+ZDInKJcLAgS7xDkkcMD5RwSEUjxBkYMpFcpoVJsI+ALwuV2ol0ty4HH8a7UqvH6fBJko/VKtEchgql0DtXoVpUpF3rvIQ83rlmKnHC9mT8zOzopMSKFYxM1bt5HJ5DA3v4DxiQnsHxzi3uqqZAaQHhrwu0Qqh5JBzABIJkdlHpMlHYvFUa/WRf6GwGbqKIWN9Q3k8zlJDRwcSsizZ9+GhuIIBl2itx0Kh0SiZpfSIOsbKFWKCId8GB1jEcwIIiEPXE4yy4vIZLNSiHWcUi/+EA72T0SPPxh2YDgZQzw2juOjCrLpOg4P8tjbO0LqmMz0GrxUa3JWMZgIIRhiTYQWKmUl5ZPPF+FweXH5oWsoleoi33Tp0jVEIoPY2NiVb7fLh/39lDZQICBrKOjFQDQoTNpSqSCZHyyYW60XhVlOAD4QdMPr84rmvssZQD5PqR0acG4UCyXRRed8yedLSEQHMMGslUYF6/c30NDUT6/PL1IPBPob9QZGR5K4cnkRb7z5mvSBhYNZBNfhIJvDL/InVx96Soogc5yHkjEcnhzg4PAEc4vXZd75fA0cHd7DvZX34G424fd4sXtwHy1XA+njLOrVJhbnR7EwN4PkcBI3f7qMg70CJscXkRyZwMTkKO6u3ZSiqNGYE5FQFAPRcdSqLqyurgvbfWx0HKPJaan1QAY4s4vm5uZQKNakYC+DSIuXFiQzZHn5rkjcMDC4uPAQRpJj2N3dxPbOCqamR0QP3+WKolRqSRCHAbFmw4nFS7MIhr14483XJfDy4guvYHcnhwSzDlp1bG0v40/+9P/C7u495PIZNBwhxIcm8fNf/QXJWjk6SOGlFz6Fo6MUXnv1x7JGnnj8ujA+GDDiuN9ZWlKse7QwMT6Op59+Roowc11v7x7Iml+8dBn5YgZ7h+u4s/wB/p8/+D8xtzgj4Ho2nUXQH5bnRzA+Go5iiymjBwwCeTAxOY9SuSXB3e3ND3FpcRpT05NIJgfxzDNP4a/+6s9x796K7JWH+8eolltIJmcwNbGIS4sPoVw9xo0b70m2D+s5DMRiSKVPMDU9g4HYoLDix8ZmCB1jODmC1dW7+M7X/wK+cAgvfvrT8PuCEgD87ve+i5dffhnZXBbFQgXPPvsiksOTiESjePvdV3FynMLCwmUJKjAjRzYFMbMNwKO1voWVbQD93nZat+1mjHNzWp226+xa3wpE5Xt6AuldgBzfx/1an9RtvUr5vM6e43UE5NUNaDOnumzMM4F7sQEUS1wy6DTmSDBXpEn5pJ1OvP3m6/ij3/k3GPSzgJliTjGjjo6OaNyXS+JskHGfGBpCLB4TNhLbylh+qdZEpenCr/z61+DwUE5PtdhwwmjjiFa/ZvLaAXozpsrJtIgaJkHZsMuMc23YT/yc0rEn8Mu+mHuyywbAJ1TNI8hk6ynioPqmQ6bhWNuzsTt/7bbx89rdkuwI0zv5nAssWMuzmHaVSJkTuOezVR2V1yRFuuVQTl7LtNYIsKggitKVNtI41lzqBqdVu5rCuOcYMHPNgPfKBtW1eowDaLOhhSVGxr0G7k0f7aSK9u9svYvyOpo+Y+xXMwI6SGIHPsSclbE1RZVta036p7IMxFy0ZVJoZsZpbKiHzGK/PqYB97r7aGHvvfyb8wqtcgp/ROBebmWeu2X/9mLM2axjGS9ZCz3z4nX7O/TWT/fpFHBvqNen2nPaq+4HuD/Pz5TEC1vgx3p2lh9o8IOL/Nhe9znv3upeatIZ6S0F/NvudIaLe+4ck3lLu1EBVf182YGnXu//xIF7Ydtz77faJ8B9l/xNP23vfs9ZTO0HASV73fcs6Qfz3o+KhfS7X3yUsbB/pp9z/6J7fNLAvT7h2vvqRZjQme37GMC9/Zp/V8/ionFuy83oN56HJ4qdIIH1j486nrtGbAvrLGisjWZpm8UERQXmsZMcbANghFmUraTlGGmr6Po0CmfTZ7yxhTqCA/oM1/cwxAkJDhiQzthfPbbDfubcWXu7eb1dw8fgv112djewbz9z2HpmJBKIJ55FMh+L0a7dXZUCtdS5P9jfw8HeHrxul9a598r7KQmpMD0l/SjZz10697TpSN4gaM9v6tzPzC9gZl6B9wTuY4mE1DMkscqoIirg3DpDzH0UJmhIF6dR4Xb2prZDuyNq5+2T7fljgHszT/62FmY/D/+ixfpJ/r+/41oZ7tbBc7oFpw0Z9R7LDemUzjHj8CCA+dmHQfup6T3JMkpPF9/p3eMHaUeP3mvjx74hKsYUJ6e4fjpT3TIglcGkjC/r1TZUro0p9WntKXQYazYgX7uWvedu263Ty0M75LZq3dIOcvnawLVRYrSPld1AVU4ZN0zF9OYFFLCgnHhdhJeMMSmwphwycf6EdU/wlE6hcgIp9ULwTgw0HeGQfhvD0pYhwAxfFuSkM14qloTRu7vL4oAnwpikbnI4RK3oAdlkWOBTY3TSTqdLFeiQ7Z1+lw5SyFPQ3iqZ1fziPVSb+T51UIiul04ltxvOvYB7c3aYbAs1zrxPS9hifKwEpMn8J7hD1j3BUGpLU++e4C+Bh1K5IOA1gSkW+JRxazoEuCdbnRIhlTIlZggqN4UFTWmOfD6Lu/fuYWNtQ0DPcrmIoM+LsWQCIb8TmeM93L19A7n0kUintOrU0PUg4AvB5/OJxjylesq1kmjRxxJJPPHsNVdamQAAIABJREFUiwhHE2i0XPCHY4gkkmg43ChXm8jmcri/tor333oN6Z0NxMLkOpfhd1Thc9ZQyKVQr1HPnQBAE9lCAbUm5YQobxNEcngY4UhIJEoKhTyKxbww78nQVeCLSuviXCFYTwCfgQz+zkg7D0UWfB1ODon8DPs7EI1IlFquVa8KylMoVuQzLLjLsRPZpKYDfo8PXqcLpVwGjUoVXjelmFSQweFySe2Eaq0iQK7bS337iqSuVasVYW+ycGyhUEQhnxOm8NTkpOi3E0jd2d1FhUEArxeRgaik8R2ljqR/1L1mQWKfn0C6qk8QjUQxnBxFcnhECgQX8kWRymGxWwZIOPcrpTLKxbKsmXA4BK+PNQHKGBoKITkWweBQHOFoHIfHWWztHEjgoFIpIxGLIjkckzngAjXrCgL8RmNxYVUyy2B3P4WtrR2Mjg1hfn4OCwvXEIuO4taN+1i9uy0sbfaJNQRCITcGYpTFacHtaSBEsFuCgXVhNR8epTE5PYNIlHI7VThdAfj9UTgdPmSzZaRSGRQKJdH1nhwfx9bWfRwd7kuhURogfAZet1cKh8pacHNB1qW4KAEnFtUdjI8jl6viMHWiAKZGBUPDMQSCAdEt97jcWJielnnOoEmmWMJJJiuBo+jAoJLLqbOQURnJwQRW7y2hVikiFqc8zoDsA5QIyufqwkafnp5COMKMBsDt92BnP4VYYhpjE2NoNHLI57awsvQeXPWGgPOF0gn2jnakgK+j6cRAJIqnnngckXAYH3zwE2ROCnjyiU9haoo1Bhr48Ma7WN1cRnQA8LhYKNqLSjmIg/2sZA0NxAZEJor7wPjEGIrlPE7SJ6hXXUinK3DAi0sPLWB4KIGVlTWsr2/C7/Ni8fIcRpKDcLub2D/YwOHhtgAxly9dx8lxXuSCXB5gbXMDwyMDMocCgbiA+zPT19CqDWB4cBZvvfkW3v/Ja9jY+BDhgSYq9QKmFx7HlatPS6ZDNp2RNfvVL39Z5Ju+/td/heOjA7zyxZcxMTGG119/DR/euIFHrj0Gf2BAMofU3t9ELpMVTcXNrR0BB7/4ypewur6Kjc01hKI+LC3fQCAUwMTEpKyLt994F/dW1vClL/4Mnn/+Bcku+b3f//eYmZ1GcjQpBXoX5i/jg3fewb2VJVx75BLKZT77Gj74yeuoVPIYHh7GxvqWFGB+9pnPYGbqIdETLxcPsbq6LFr7uXwRj15/Am+99Q7ub21jemYewyNj2NzaQ+oog89//guYmp7Fhz+5gbHxcTx89SpKsj6B1157A1/4whdlv04fp6U4r9frFyiGQVEGq4KBkMgHcRx4JvI8s75MYPy0HaXer85nw7S2wFqCrOrMFSuuR2FYO9jJ9zBYJkXADGtY/1T2QSehQwH8PPv12abNBLm/aHerHlAApu282M7c7nOz27YScN6Yn/yc0cARk0jJylC/k0zv1378I/z57/0OBv0ugfL4FgbGaXsQNObZwPPbMO4pFebRTKQ6A8gtJxpOL/7Rr34NTZ4rNZ7RClxWzC/dz5aBz3Sqd4duuiqext1P4W2EspQtqGwNS7TDMPG55ytnVOn1W92llI5OEZcaQkomRxVyVdr3LgYUz/kyz1v9VIEOyoDRp1JWp7GV2X/lBCvde2Wbiutl6hQIkVz9TwXJbcEd6SAfDllb3XUKTtcGajeZknha/5/1MHhWK+dWpXYr07eTgS1taLKdFktdzUP1uvnd3MNosaqgg5qQ/ElZG2tNGKKIdv4l24LOrq2eRBug5/liETKksJ3+klpPnbQaS1JTt+/UHLc58fb/2dtqX+Mdn9c65TJQ0p2zQZlOvMZqZT8+aSc5XMtF9Zx3Z7dD1sEpuRybj9Fm3pvXOn01e8/Uf1Rgsx8KreVhnb1YOoCCHsOoQBSz//Ue5+6xvAjIMXPR3ir7nqjANkkZ0ZI6ps/yyXPXvvnn2ViGInuIatIFe8jF11LvMJzevhp2wZusQNVpqdxP5Pp6+M6b/w+CA7Wv00OO5TwQ6qK+PEgbLrrW39X/z8Zq+pyz7dnUu8X97FlnbU8fRef+79MzeBCwXtakLaDf3is/YfDeFgduD3vHbXs9DNsbtCJdOzhK9QUlvWz7oO3sVvVutKCe3pPlb53tJ7ujOYpsr6kAssXPtGfy2X83u1k/86yfPd++f9ptMvN69/lu3tNtg7PtJGARm0mnjnG4fyASOUu3bgvr/nB/D4f7+2jUaggF/AgGfFaBWtqAAtw3bcC9IqMQj1PAfRMefwCBcAjReALTc/OYnpvDLBn38/MYm5wQ4J5qCZTLseO7OtVS0+iN7GObvmOzTNoop8ZH9QPpYbvImasOyVOnnZz8duD+b3uR9jMZ/q422O779LOtKjC686v3mHW+zzh3vdew3fg93YrzDz49EdpGoc101gC4onwYbv7p6z/IM+/1/E5/XvdHWCEqVceus9h7GtrbZZaEiVQZ09OA+GoUjUFtGTmWM3LqGalko3YqM6+knEBluYmDZqp4i/PE63cX/FKGpNn8VLqx0bknEt5ohxEkQ0lf2zTWlBohgCFFQhs0HqnDRfaz8tHYDnGUxVFShfn4k9Ip5n4EGsV5bLaE1bu5uYXU0YmAkw6nG4n4IEZGxzA8PCIFHwm2iua9ixr4NSWP0yQooNluDoewqyuVioCvHBfqMgeClG9RqfbqOZosATNfrXlrHEY1P0z75Sl1sPDUZqTeQ1kIyiXwyZQrFSk6ms3m5Ce/yEw1gQbqkQ+PjMp7CSoQuOdXSaQ+KCWSQbGcg9PVRHwwKuz97e1t3Lm9hMODQxTzBdH0nZ+ewKX5aaBewt07H+LW26+JhEM4FkfAz8KTNWF5M/hB6R0W7IwkEpi9dA2PPfWSSOWQsU62f4sAR9OJSk2N5972Jt5781X8+Nt/jdnxGKK+FsKeJjwoI59NCYufhWRqrQayBOcrNWGxk2VLWZhEfEDkbtLpEwFpyarjQaUkNgJwe1jHwIFMtiBsakrmEOTSuJSA4JFISEBd0ap3UBaGRWF9KLEAbqkIJ3XivD5MTE6JrjaDHoOxOCZGR1HO57Fx9y5272/C53EiGorIvQn0UyOZ4I/T44DXzzQ8leVA+aJiqahBFzLEqyLdMz42hkuXLyORGMRRivUKKlJMh7Iv/qAfoQi15b3Y2d0SbXcGpPx+n8wMAk5DQ8NYXLwk4L+j5cTh0TEO9g9RrzZEUoda3gxY7O0dIJvJyDz3B9yYnh1CbMiHZqssEgHUbiYbnQx6SsIwUMQAjtfFYIULoYBXpHaeeOpJOFwO7B7u4Th9jPWNdQwmxyRwMpRIihQNmgEUsg2kUlkcH6dFf94fYLHTILKZQ5TLbEcAPq9LGPfVegn5QhGBcBA+X1AKspYrXNPMFvHD7fLD4fRidfW+sKZHR0YkwMJsCUpG0fjY39/DYGIQ1bLSsZdgnGTxOKSo7uzMZTidQezspJAvlBGLReHxNZHJ7YmszuHhrgRmEgMJAcoH4gnkiiW898GHIpk0PjkjwC6LMDPYlTk5wMryDTTrJfi8Dgwl4ggEw0DLI7rlbgREBoma5jv79zE6NYGh5CTqraAU/m05ishlN7F+9wZcTeD6o9exn9rGzv6G1JAYG50gaZ7iYCDEePfuPdlfPvOZzwobfnN7B/l8BvnyCfKFPalLwGK+9aoHuRx77cfY+IQUemYR4emZadSaJWxu34fHHUQm3cKluSexeHkRxRKLGOWxtLQmYP3c/BhefPEpvP/+W1hevoVCkXUHvJiZnkM2U8JTTz6FpXt38OHt95Ecj8j+8/JnfwHVsgfp4yrcGMFJqoIfv/pdKcw6EHPD5cmh2ixgcOwKXv7iL8pa2b6/hempKSzOz2Fl+Q6+951voVzM4/lPPYNINIi7y3dE458Ff69ceRoTE/NYWFhAo17BH/7B72N8ckL2XQZZPvf5l+Xnj157Fb6AD88+97Sw5rkuCXZ/82++jb2dFL76sz+Hmdl50ce/vXQTg8Nkxx/C63dJhsq925uYnpxELBHC/uEm8oUj+AMtZHOHss9trN/H4X4akfAw6hUnErEwmvVjqY0xnJwA61zNzi7KnKHUEuVCjo8zSKUzuPrwNTl7IpEknnv+s7j80EOSOcNAG9cb62+EgmFZAzxjVE0SspgZaPVKpo3InmgGO/cUA5Src94CL1Vw/PSXHaw3jgBfY6CX32Ie9wDu1fUtE5zAvXlNgVUW2Gnu2mnvmPPNInPJWagLs4ptoX/ntezFabvtpm7bSmwUdl1Lchvg3tgmZNYzuEes5Aff+Q6+/se/jyE/z1TFdTea6RxLSnvRqPCHgiKVw2AxQX8+i1oLco45PAH8o1/7pwLcs4iynNICxiqQSyvNWDKEdqBdAzYMuEg/hRJvoWJ24J6/S3BB218CVvMs0WOt7DKLWS8ZBFrvnzJXbUkZZo/1+OJ+Yp51W3NfJoAKQlhApmJPS1iCYLjIBlqlKkVLXttZSvteFzTTmZLteSPPm1p9vYF7exPNnDJ2kkvbeqZPpu/tv8Xg1HPQsOq0PCOva+zXXvPUOH6ix28+q+c0g8tm/HXStw4eqigUiQG0LTheshbFrVBEGLE9OcN1XSdt5YntquZ3p11oX0/29WbWZK/xMe8727fq9GM61o4dnei9W7QB797gcnulm3wOtScIIGL36y4OGFjAugPODuC+C6DvkMzp0udvr7PTdnfP7ukXe4cATn+inSXS42LWvOrMLDdv7ReUtc/PszEAG9FKNjnj73X3u59QxNlnhPGH1fyzMrV77+/q1X58ZOV59w5qnPeczruvrOGPfsmzb3seINH1qV597wnY6T2i+6YfF/PpZ+z7Gd+/q/ec1d/zxkE94v5nz0ca0zOeT69x+fsy5h8PqO/umQ2X+liToWv/6VqfZ42d/XUBXrU9KnaFLavJEBTsALbsA1rW2OxHdhDcolOojrUxNoX8tuOcHadXZ0S6PSJnvKyu2+Of/c7FjvaeE9noBu7NfXkfgvZUkyCeQ5B+b2dXGPcin7u9LYz7Uj6PUDAg/jOzSmkjS20pTY4yjHtj7/FlKVBLTMzjQSAclu+p2VkF3s/PC/N+Zm5eslPL1SpqYmMqkoXCuDRh1+BftCqFeKOxMHMu2MwWi3Vvw2xtIen2makG4BR4//8D92csYmuM7cD6eQbB+efkqQPNmIVdk/i8xXH6f7aHTkemnUutDgJxJjRwr5bzaaNH3b5z9+n3sD57gzftEnhY66N2E2O6TMt2mrV2pNubhAoVWsNkT5XsJ9xiDkXNABP2i3oadsdHAfUWSGAdGsa9s6KghhGvJGHIUicwTqdS6ZVK0VqdjsxnxuKj1AdnR8g2JMBOqRLKMjgd1KKlXjsLnikdLikq62jB7Sa7rClscuqHEiwla4xAO+VmmNp9cHCIXK6AAmVPGuyTGz5fCInBIQFAvX6vfL7ZYqRQFzVrsqCu1sR3OgXoLRQKODw4EPDe5/VhfHwcgUBQCqpyg1LpQQqUUAVPXBI8EEZj+zHoNHEz5wzDX8+x9jOU4nRkmCkaIdst49Rsyf2pS39ykhZQh+Ap2fdM86eUhYBA/oD0kxkCZOtT/5os8HzhBMVyRuIMLHpL8IhBjd2tHZwcpuCo1wS4n5+ZgAtVHG6tY2d3A5nsicwFykqQMT44OCxyG0yfd/mDmJh7GAvXnobHFxbgSjSY4RSgLpdXUjzNehVbG3fx1qvfQ8RdQy13BG+rJMB9pZRBtVKC2+sWdl+pVkWxUkWt3pBDhW2lZnsTDZTKRWGH60QNkalhv9kmzhvKn1AuiPdX40cGPIvGljC/OCOMfWqmlwqUsgkjEokLiFKslOEPBuFh4VSfH7FETMBUFpmMR0PInRzh/r272Nu+j1q5jKFEQkBjYbqfZFEslQVEcPsc8PgoxUDGfRUnJyfCvq/XGiiXaqhVFMBMWZzpqVl5fgwekbF/eLSPequOBOsZRILI5jPIUjIH1GCn9AyBPIJ7LimgePnSJZFJImhdqzYEfD8+Ohbw/uQkg63NXZEbCYeps9/AyNgg5i9Nwhdy4SR7gmKpAjgVY72YLytJKi6lag1+rw9jI6MYiMbwyKOPYnpuVqRkDlJ7qNQKwkyv1ysYHkxgIBLDnduriA8kcXnxmgBb2cwJTo4PsLl5DxMTg6hW8kifHCIU8kswoN4owR/i826gWq0La7lUYpDHLcWTKWtDKHxnZw8nx2RpKzYBDROOLQErspGjkTDQZBGiIGIDZIwH4PeFEQgkkByawsFBGj+9sSSFZJ948lH4AnXcXnkHucI+crkTuOBBPDKMUCiCaCzGasOo1lsoVxtIZ4tSOPihyw9jMB5DPnuMb3z9T+AAJZNacDsbUoR4eGQajZobjbITfp9PmNq7B1uYnJ3GlatPIp2rY2NzA+MTcUxMhHH7p+/gYHMXI8OjaDhrcLjLIokSCQcxODCIo700CtmSGKPUeH/p/2XvTZsjS88rsZP7vm/YUUAVqrq27q5e2KTYoiiSIiXNSNZsMXYoxhopYvTN/mB/8j9wOMJhhy17vERorBiNFCOPRA01skhxbXY3m72za19Q2LdEIoHc98Vxnve+mTcTCSBR3dT4gxFsogDcvMu73ec9z3nO+dLrst6sr2/iwcOHmJhK4fBoExubK8jnyuJPUKv4UK04sLBwWcxfWX1Bealc6RDVegmp1BQioXkszr8Evy+AYimLdtOGaqWDaNSHJ8sfo4MyHtz/RMZ0NOZHNruNaDQAp4PmuBcQjsTwcPk+9g6eYmFxHkuLtxANz+FH330HaMdRrbWQyT6GxwNEogFkjzZlPsSnLiORWkSt3oLXTb+FaZnXH33wvujIx2MheD12bG1uoFzOI5WIodm2Ipm6jOeee0kSUdtb63jv3Z9gcmoCNqcNDx7cRzw1IaA5+4yFSl/9la/hl3/pF7G6+hRej0eMmu1WF159+fMoFat4urol85RrfpH69ZYW7t65h7AvhV/7+jfgdAOZgy0cHG7CYq3i/oOP8XTlsazvAX8M8egMioUGNtYeod3YE3mxSGQCFosThWINqYlZvHjrZbhcHrz73gfoWrv4/d//ffz1X/8NHj7cwu/+7n+JS0tXJCmo1qauJB25rooAiCrhEuNUqVIT3UkFtGpQk+uwGbg3bxiYkNVf5thjYFM0sLkgE+k48qEETkxxnWEGT6kcfunrK3a1Mjwf/TUauFcFfMa5TCC+OUQ/a3OsgXuRSlAh1IChooWJXYddLvPdv/k2fvAf/hJxj6ryY8UE3826Xek3wwPJuI/EY7LOup1OYXk3WHnF0MThxm//zr8AS2mabWMzYlQRUqqGjGEBH/VLvM+ckGvyS7GxVVlz29TsSqbGKAVn7CAsei2To6Ry+ua0CrhXMjpcr/uMeyYblJ66od3aA7MNXXljo8q/K9Yaj9ObWa1x3/cfkL4WFr36vDKb1ax7ZdKuxmV/06qKE/tJHdWPVnQMk9fTxqf+XK+Cg29xI+bUJq98OmHf22niOyTFKeC4EWPpjb9OeAjrzpxsUmNQ2PYaeDYAAEL5jP8kwaKrRDUDQOJiu0gRKZKHiouVzKMpCWaU7KuEhiZsqBh7eJM/Kkml73X030bNtuHzGv4SI4DNwfXg+AH678dwCHm8k5FS+hKRAT76a/hzgz9bj31OB83GuOzNJy150L9KXyP/lD3m0J9O2xmNAoNHgrHGORXbvl85NOouxgHxh9f1frWEbnfzeD8NsR7tBXDSGq26tD92+3NUeSWc9XXmWq2TK+NuR40LnnXes7wFzrrvkX8fAvPYbyft9/Xv9XtEn+9EsE7nsk65sVGfPa0dzmqjZ2qDn/OHTgMz9d8G9QDOd0PjgqXHzirAxQmr15k08fPd47Me/dmC9ea7+BTAvQaM9Pw+QWtqHNC+txLpgiLhtxrvNsZsBi6lAWwerw3uiSPxFrQnopC4JHZWagYSXxp9rJY8E4o5xtqkxtXgADntvXCePjYD97Lam6rtzPG/+W/qETQwTjxM7Y/JqifjnniV0rl/iM31dWHdH2WzAtr7vR6lc2+ziw+UYscqvI6SpVrnnq1m1rlXcjl+TIjO/QXMGFr384vUuXej3myi3qLKgeEhYBBcFPHXiIN6qh4G+djkFaBqT1XXqO7RQnim/YjRdz2EdETC5P8H7scYfX2VIlPjjmrMEYvfaLC99+Y2ycoM3sg4E6Z/C4qhoFjlxj3Kr9RA0t/7bAPTLJZgVAdO6h7Mi4aePOa7O/vFobeo/K5rvI1NVK+NjEBKo74GcK9VQ40thRrdutmPLZhD4L9xk72Xo3EtkaVh60j5trG50Jsc0/k1eE8QkIulMg7TzHzNPlN7VwU0s2y5KTI0LHdWE1KZwvI7AU1ZeFiKI27fbWGZ+/00QPSjWqFePfXe3QLiUf+9Wqmg1Wyg2yXjmoCdVdjEVK8hiF8q59ERo9OOgNzFYkmSAU6XV0CKTofyPC54fQExNaXUjGLrtQWI5k1S417YaPKS4D12UC6Vsb+fxtbmtkioEDilvjGlYwi+8N9Ol0dAYA3ec140qfnVZjbUoSpbJRBU5ULUdKeuGF8wTDT0S7z05pNjQo0P6ReDjUk5HYLCou1tJBX4b8q2TE5OYWpqRsAjMWYxGGEH2T0srzzA48d3xaTy+Zs3sXTpsjDpV5+s4eHdh3j66BE8diu+8NotLF2cFXDyow/eRiazI3riBwfUh7YqHXmXB6FoBMnpeVy8dgsLV27B6Q2h0VCyAbxXVgjcuXMHpUIRC/Oz8DgtSG+topDZRHZ7Ba3qIdq1AuqVHCrVkiTOGtRZYz/QVNjjRblAjfquuKFT8sXpdiAcCUnih2A8kxfsV6/HLwxVXrfRorwJJZc6sDucPemmufkpYa+vrW5gP52FtetCwB8XTfxcuSzPE08l0bVahNVN7XsyfVv1Moq5fextraJaysNupemhMtaTUmWa71Ebn2CPg/2kzCKZVCiV1HPxf6yGoOwQGdxkBM/MzkvSgdr77U4TO3tbaLRqiCej8HhdMk5qVRontpE5yAhTnwz+lZV1ka1YunQJPr9fEkkcz16vX8x0qe99cHCI1dUNbGxsIuAPiXlMKBQWhjtfoV5/AKFoGHaXAysrT5HeS8Pj9iASDKBZq6NWqiHoD4lxaSScwPWbL2I3ncFR/gi+gBNb6acoFA8xNzcpshKlQlmqY27euIWgP4rVp2soFI6Emf7C81fQatXw4Qc/Fakbt9sOi62FfHkPzMmx/Wu1Fmo0SACF8R1SBUCj23yOVSZVuFxuMZTstJrwB/w6RSbSK2SYO5xk81NSJIhoZBKhQBKdDs2JLfjgg59J9cYvvP4KEhNuPF3/GY7yG9ja2kS37cJE4gICgSjcHo8kbci0j8RSWFvfweFRHlMT0wj6/djZXsfm2iN0O2XYrXXUa3m0OkAwkkQ4mEAhW0G5WEG5XITF3sXSlSvwBmLI5qrY3NpCJObFSy8uYnvjMbZXt+CwuRCMB+Hy1vDw4QOm6DCZCKNWsMBuDYh/AdDExctzAlhTv353L41UagalShoPHryLdHobNjurYXzY26kjEEyKXA8Nh6v1MvLFgvT7/PxFXL3yCpyOGNbXNtFpN+DxhEWzfX42hdX1e7h956d48OCOJPPCYQ8ODtfh8XURDkURDc8gk6ng4ZPHCMfs4FyiNNLWeha3bn4RL73wVSQnUrhz7/t4/8M3JDkFSxPJyQQqDSt204ey9s7OzuPC/IIkQrc3N3H50qLcS7GQRXpvB/n8Afw+J6Zm5/DS576EYrGFu7fvyvrLYJMmsPVGDQ6XU8yVr1y9iUgsCavNK2bNs9MzeOONH+Ags4tQyC9AXjwew/b2Hux2P5LJGQRCUczMLSASjQqgn946kmTCxEQM2zureOe9H6BSPcD7H76JWr2EUDAkckWp5DxaDSvWVh7gyeN3sbvLSgafeDOk9w6lSuBrX/81qfJyud2yVrF65v79+8ge1PGP/9HvYXp6TpJoTESpJLR6J2gmPSuAFMDbkTHLL1Xqq97lKvGtTV9NGvQiaddn3I8F3AtYNhpok+tpw1AJepQ8i2bQmDcNo67F34nWt0kqRx8ny6YRRynezfG7GD7nsU2f1h+VJDhjOQVgS0jD7wZwz3v+m7/6Ft78zv+DmMchQDDjHK7dipjQFYbQIHDvgF1M7Z3gDKw1u7A4vPjt3/0X6Fod8n5RgC2lZXg+yquwRsZoS1MZL++bcQ6/Kx8ddV15Qxjxl2bT80cdd0hIZ0jfKPaS0gSViNFmgNfSJwrAVpUEel9pAHyG3roy0FU7IQ1E2XhOvbE18iiMg7WpmN6kCvPKICDIPRvPxrmspXJ0pMp7MwP3uo9F+9wE3Ov4eVQMr38n92km0hgAmoxYygdR914buYpfkmp72tOagWf1vCoe6X8ZCQ5WVAiJRFWY9gF2lVwheM952GW/6YpTqcRUMRnblNJ+BAzEiJfHGMkTidk4Bwae4eS5ZjYNHmiDPpvDVOGinsSciNDP1gedR4G3ZtDhOEKl4rZ+ym5UUu+07aCqnultRoYOPR0A7gP3g3sWzmv+d9rXKOB+GIc5C5c5Caw3t7F53ye/N7E3Wfl4atsY42f4mEFAX2/QzPtNtdPT7arG9llgurqzk7/0nvH4MeZ1Vnk3nnWt0ceM+txJ2vGj7nOc6/48gHvpD40cGTdmvpeTgPUzwWjdjkPNeTZWcHofjNNOpw5M0x/1u2Hc45/1uNOeufc8Q31wnmuN06Yjz2cC7j/Ldj3PvY+eC4Pz9KwZed57l+ONS4y75usEQv/OTl9hxwPt1Tn0WqzXWL7r5f1uxDBmkFtAbYNtr97Dyu9Hqtt08lxiNVWlaP4aZz0aNZaGoc1nHm+m9cUM1MvqbwLuh9/1w22p31GMIQjck9hAxj3/W1l+KuD9ypMnYlibzWTgsNtkL+V1US7aVFTSAAAgAElEQVTHJga1KlDvSqyjWPd9rXqzXI7L64PH50cknsAMWfeLSjKH/5H0Um+2BLiXCkQdXxoED6G2mln3WpBxwOTXSNL0gHtNiB0Vrxjj5TTg/ryT4byT9dN2/nmv9/M7/niGRA+84WvKpDsN4D8haBheXI6fY8igR68GQzqK2thGvvc0IU3GsGr31GfqywNo1+lTwqIRzzS0ZPSyScrQTG+gVVB2/LH7wawZuO+dszemzbI/5nivtyqrhbEX1JmCbHlRclNiBzd1otcumzZuhAz2vdFGBEzJaue2hOxXaiTTQIxgOg04uUDSkJPfCcZzAhMwZT9RVoQgJDXoCcB4PW7Rm/Z43Qqg6HQQiyXh94VQLjfRaRFod6PbtgrwSaCuVCwIkOxyWeH3uRGNBdBFXUCWUpEgcBHdTlOkByrVqmznfN6AsLK9vrCwc8kKZqqBYKuD2mBOSjuQRaUytty0ERSXzRg3aO0WSqWyMF4JcnJ7Q9CbYF84HMbE5DRi8TjcHi+abYLyXAeVHAHfN9TYVy9IteFXJnRKj1XamKkJMgTFmJdVA4QMuPgxiaA09QkSq3VIfaemNe+PUisEiGliS2dvArhTU9OgVi8X4P1MGqtrT7GX3sB+ZhfpzA5eunUL16/dwOz0PNC2Yn15DXc+/gQbq08xOxnH0qVpuB0dvPfuD5HN7qJcLvSkHAiQMxHi9gYRTc3AFUjhyo2XsXj5GsKRuNwXn6NZr2NvdxfLjx/B63TA67Ihn9lBLrOFRvkQaBZRrxyhxkqASlGytdVGXdhrgVAIoXAUuaOcmAhTRofyMUwAeTwuAbvZbgQyKYlE+Z56nc7xbbjdSn5FNNqYDOLLyUnAP4Dnrl7B06cr2N3aR7MO+DwRuDxBFKt1ePwBXLl2TcZFuVJEs1FFem8T1fKRyJLUyjSpLMBm4UaeYCPHoeqngN+HeDQGj9stZqbU46dBLTXnubknUEdwn6A9DVW77S5SqQkkk5My9ikBs7WzgXa3iQsXZnD95jW5Bylvq7GKoISJiZTo9N+7exeZg31cWrwoL0iOFSaQmLBJxJLCyk+nM9jc3MbO9i7cHp+A4zS1pfxM1+rkzMXcwkUkUlN44423RHbm8tICFudmkD86wN1P7hjeEhaEwwlcXLoKh9OHQrEMu8OCZucImYNNJJIh5PMZJBNRuBxuRMMJ0MFgi6B39lAY8RcX5jAxEcHu7jrW1p7K3I0lgijX9tHq1uS+iuUacrmSzHUa51YqDaTTB2jUmaRqwuV0i1xQvVqVdohFowLK72zui6Z/s90UnwdJ+jl9WLhwGbu7h/D7IzI+dnZ3cOXqIq7emEOhtAXY8vj44w9weNDG9ORzmJyYkzHncLoxPXsBFy8+h/T+ITKZnOgZr62sYGNtGa0Gqxm2EQu5pUonk8kKQ5/TMhFNYGZqDg/uP8Juek80AVmFQmCf56B2ut/Lvi/B2gK83iDmFmdR7+zgzp13YLM1EQkGkUt3EfbNoF5po1LNIxrzSKIjlohhamoer7zyBWSzG7h95x3xAHB7ItjZzWF9/UD06P2hAPxBB/xBPxKJKbz+xa8hHp9FNJpEp23DvbsPRFrJZnHhH/6D/xQetxP5YgYbG48kUdWoN7CXXseP3vgWUpN+kXRaWnwJK8sZfPvbP0Qg7ITb28XeXhrJ2CyWLt7Credfl4Dvr//m3+DB44/x/PM3cOXKJTTaDaxt72B9cxvxeFK8GeZm55HLFXHv7j08d/kyapWyVE9FI34cHu0jvbchslWTc3M4zBVkDKcSKVyYn8dTylWl9yQRNTExh4WLVzE9ewnZw7IYNu/tbKOYz6NcyCMc9SO9twW31ynjMJcvYfHSc5idu4T5C5eRmpyBDU6UCw2sPF2D1+fCfmYHb/z429hLP0W+mIY/4EY8FkM4lIDLGcSF+StiGP3uu98Xw9lKpYVXX/4i5ueWEAwncOPmC7h//6FUDy1dXsDDR/ckQXuwX8XLt76MWCwuzBi+C5vNJmw2ssJV8ptrNYF5zl+CvW1m+TTALeC+Su5qprsZ4Osxg01Bv44P+kDm0ObqDOB+MOalfJsRPQzFN+b4y/yZnrGYgTsJAG1UFsidGFVqfWDVQPSNsKvHujPkr8wxFMMm8UeVagAjGc7IRoBTmyDIDhvgsHTxV9/8c7zzw+8i6nGAGV0F0hoAupAGDAN7n08St0yyd1ot2MleYvK9Y4XdG8A/++e/jzYryfh+J2gvpXAGXEmGkQHci16oYY4r4LvEl7xhgbZ7DDKp9xySKlLVC4OMdYm/RHaQuu8Elen9o5j4AtiLFjxjFmV2bx4zbGdhopmYWQL+G1qwWuJF6b6q8aHGl9rLS3wiJAxRqVfxo2ifMs2oy5RVHClAtVEdqMeEjldgAPfD4KfuUzNA2v9sb5D0GcEmXwCBic2SQlLyrQztla+SHu86o2PsC3omd9RkV2u3lqPiFdnWrMqw2hgPqn7WwL0Ctg1jTOUAZRBUNHBvZEE0sK5YLMZjKvafaraTgQ49h/oVr4NeAMOg8eidiJS1DP1p8GczsUmBJara9ixgaPT1GM2eBtz3PzUMkisARVf6Kumh3h6lty8bfVX5pEE8MrfoWUD9wFpirDfmOXLsanovaGochS2qKw1XDAz37yBAP2odVt4Q6mv4+zBwf3JbGKNrCLgfDdRroNa8Zg/++7hUjvnKJ33upLsbByjT68hpT9h77z3bQD126mNz0QQajwLJzmr9U+e3dTTmcdY5xwM+zzrL8b+fir+c/3RjfeKkeGHgw/8RgHthdo+RqBrrIT/FQWqp6a8RZw3zZ8EmR37mFPB+mOnfq9Q7E+syVrQR7Tqqqc2YoCTDGffa6F2oCCtUUTAD90ywC1ZlxDfir2g4asgzmhpvnPVnHBxWPfIIjPEZ+1zHMPrj5gSaftaB+M1UaWiOm/h5l5Omsw4cZSmfu4eNtTUB7h/efyCg/WEmI+S3gM8r4D1BfLLuVXEhCR4kPbZkLyKeicrJSXTrm4ypXW4QvPcHQz3QfnZhAWTcU+eeoD3Be/H/Y9wuBEcjnhWyjWLeK4FwZYp7PBVtVEno8dg7erCBB/c/g3/rMe6fZXKcpx/HGTDnOd//N47VIL45GBkvaB31Ah8Id0ydOvpFaWwyDMpXn0eisosqRuqXXZolc9Si2Z/02khWAkSZNIqNfTwCMIPiJ/eALgFRwaoG7vvBmloXZCYZq15vSquiAJOWvHli6+MNxVFjk2B2bdYtaDy3XFv1jVEpo8BFysSI1IvKvgkrXJhjpGB0hPVOU0+Ck+xht9sJt4vgcgeNWhmdTkNkLWj46KIOuYPMeGUyeJTPCYhGwJVseAIcBFaZVeXnyaa9fv15xKITqFXISKcurQvoUNahgWw2K2BmLncIq6UNr9eOWDSAWr0g/7XaNdRrZTSbVdEdJ/jO/3y+ECKRmEijUDufrN6WYbbGEvnp2RlEoxExh2UZNLXEyXamrAHBVy6G3AguLy9ja2sb+aMcPF4fwpGogDEEYWOJpGjAi3cgN8Y2h1FezhZWpeV60SLTX1465FO32op932W5k5LIEWCe7t7cxzCZQvkgqRigtJAq36SkAk1s2T8E75mkoBFsOr0vfcqqgGg4glK5iPsP7uL27Q+xvbOOWDKGa9eu4sb1G7gwt4iQL4J2vY2dzS18+O47WFt+BCGcd8tYXbmLXC6NRqNqGN/Z4PL4EQjFEIlNIjW1gO1MGVduvIRrN1/E1PSswX7jc7UElNveWMPmyjLufvIhOrUSrO0aXLYWwgEHLF0aqeZRq5ZQqVVEsobO5OFYXGRgqqWaJIlcLkcPuKckBMcLJXTYtxxLBKZZCdDpWlCvM2nTFDY+qxAoGeL2uDAxmRQN7P10GoWjAtBm5jkKfyCOrtWFeruLL/3yV1FvdbC3tyPVIhxHlPjZ3V1Fp1WGzdoQEL9aLUh1B8G3Wq2NTquNgNeDeDguBrIEfZhMKYukTEuJTxi6b9Q6rlcbcv+zM3Mi60H5o43NdTTbNUTjYcQSEfgNA+VUKiEAFfuR7cD5n8nsS7LA5rBL5QVNjIOBkDKttVJjO4f99D5qtQai0YTIADGpQwPejsWBmdlLuHz1edidfjx5so56tSnSOxPJBDZWnuJ73/0O8vkcEskkEskpRGMJhMJxbG3voVQqYmYmhWargEDIhrX1++h2KiI55XHSyNeNThPI58sI+PyYTKVgsbTw5PE9qd6IRIIIx8KiM2+xNUWWiMa36+vbKBSr8PvDqDfa2NlJS0USQSav14dIOCy+AzK2EwkBnlef7iC9mxHjViZ2aMabmkzi0tKSzDkyQ8nGz+wfiFFwaiqG7d1l2F1VbG2vIXfUwkTioiQMKrW6yMGQcT89vSASKM0m3xw23P3kNoqFQ0RCXty/9wGymU24XDapKmFlj8XaELanw+5Eq0kzZAtmLlzCzOwF3L33GJ02524LnVYJ6JYQ9LiwdPkq5hbncFh4jI2dD+BytuD3hPH4dhbVgg9OKysArAKe15t51FsVOJ0+zM1SUzCGRjOHcGga1ZoDP37zpzg4yKLeaohB0MxsUkx9vd44/vE//B1sbGTFL6LZquNnH9/G7k4aVy4/h9/757+P3Z0DbGwQuLbj0qV5OO0W/PTdN/Cd734TF5emEQoGgZYH7717Dw8eLKPdruHytTnEY2FEw9PotDwCxCcTMSyv3Eb2cBe3XnoRv/j6l/Dnf/FNfPkb38DWzrZUhjCZSCCeclWbG1vSt5Ryunn9GiYmU3C57Hj/3bfBCiGPz4VSpYxcoYDLS5fx2uc/jw/e/xArq6solWp45dVfxOKlm2i13bh956mYFmf2l5HZ20IyQc8PJnvreO1zr8rabnc6EYkmcXCYx8rqFkKROF555fOwdu1YXl4Vn4lWqwqbo41Pbv9EfBl29tYwOzurfCAKNVxZuimyRe9/8I7ylWhZ8LWv/j288vIvwGp3S/Igk80iX8iJQTHNkA+PMphMXkA4OAk3K6FM7F6OZfHKaDYN802F8/GdyDmhv8wGsIMa9xpM1aWo47Ek1eaAFYijZG7MZov92INa62Ymp36Okzbiists2rhJ/KQTD4MRlAZb5f04tKMzs5F77cH3IwuzpL6tDbvBFu9wjbU5VFt2GnBbgW/+2z/Ghz/5MUIuAvos49UFuX1gmp4y1O5MTk5Ikp1rNm+DUjkdmxP+cBy//Tu/BxbBUPNTmOgs6+L5hM5FdjZ1z1UyQcJHAup9HFcBjD1k1IiNTZUNUnlHNF5vDFWI2ieVGMkbe8+gTW2ACDIrhriOTy2iNy79ItI2fY8i6XfNWuf5jcrCvqSLSQqJAL0B3JN11Yuzxc/HInkI1ff9vqQptnkz2QPuTW3S804yVY6Yo+UecH+MN9z3deIxyodIJS74vKq9VYKLX0pvvsdVVqx4wzhNpHfkM4aEoxAktBkwje7Vz4ytjDKC/mg2+kfGv2oUSf70qhGMNtGVdvp5dIVCb0adAHromF49h4r5FFjfp9yYN/ejdxr9Jzdu10TXYXsN7sl683Qs4H40lKSqZ44zz0/XIedmXg9047uxNzt5BzX4F84r8y5n3M/1Nv5D7drrn1GPaVqbeuue8KVOhteOAwzGsbqKuqP2Prqi9rT7PxuHMK3RJyQ99DmGgXv1aMPEsaE1/ISbO/u+BrDIU7to1LlG4SOfRt/+JLylhxOcMDdP+ty4+M2z3vNnBdyPc5/j9OW4c+yZj+tBFUNJrjFOOM4zykgfRo4FQTwLJh/jBp7xENNb9MzbOG8fjXX8MHCvTdp7L4fTH2zcJNBpTWxemzRwz6S6rjTVxvPq3a1UInS8ZC4y6qFpY/TnuOPF/N4eM18x1kjQ7/vhg4d/r+Mq8+/N7xb+m1WiSue+hPTeHna2tvCIwP29+0jv7ODwICM698QOCN4rnXu7xJDKSJIGtQTuiUkxglcxDjXulRKCHZTLIet+Zn5ewPsLFy+KbM7shXmpIiUBs0GJTyOelajFiGHkbEY1pQLt1aBT/dWX6NQYqSKQjH6/m/ttuA//zqRyzjt4xhoRoxYngzFzeinduGc/73Fns/H1xB1noemxV0y30Z9QOoBRwW4/22YMkd4qaZRaGwNHjSBteqOHkwbS+4uFYldZ0DUMx8SorMfk0Z8zWVUb9zjQz4Z8DzWrdSpAZ7h0Vk+9YAZXTu1yrSRV1eZF6amrzbs8r3xIbaIUI02B9IOD3bznMuSELAq050Ip2p2UsDHAewUqU/KjJkAjWcKVclH0uf1eyqfYQcSuWiVbuSZGlD4vwQwLHA6l/0wwmrrbWzs7yBcKsuGi7AF1h2mEymzdhYVLuHL5BuJRynB4xKiS3+u1Jg6zR9jeouGs0qhuNctwOvnsVbTbFVjsbXTadbSaVdFDJyDCtqSJJCVDkqkp0cCmNEcmmxNGHTfsU9MziMViwu6lZIjP65MpcpA5EIkY5bjdFu1olbioCJgYiycQDhP8DYhOts8fEADZTq1+ZjJtTGgYJqkiH6A20ZplyBePVIBp5p2VrDUCNhqQIWNOMd6EtW1Xxmi69F2BJ8qrgS86AbJ3d0Xbn8zNyYlJxGJRNFsNAZCqtRJq9YqAnARCpwjKhuLwurxoVGt4dO8u3n37DWxtPkatkkGpkhFJEMobcUTZLHY4HF5Ek9OYmF7E5OwSKg07vMEoLixexPyFBTHu5VihserB/j4O9neR3t7Aj773bVgaVfjdVsQiXkSCHgHCaU7LvpT+EqmcrjCn3S4fGvWWMIB9PlWVQYYbk0aNRl021qUy2bpOAfk9HprNulGtN8UQkhUSBHSdLqfoyAeDAWHdV8oFNKs1BLxBREIJRONTsDp8OMxX8CKBPLsTpXJVxn2tWsbW5go2N5Zhs1LiglUOVQHuq7WitCf15wU8aHaAhgWxqEo6UOpCJWtoWklDVpXJJnhQrzVkHPi9PoQCAQHpOaZYLeL2uUQqh3NVGfTSdHRCtO/dbgciNOot5LG1tSFAaLPVEvY/z8uEEVm8ZPUzgcOxTyNmtg21mcmS9PhCmJiaR3JyFuVKG09XNzA3u4jZyVlJ9GQzh/jZRx+JNBTnzdWrz2N2cUH0wbOHORykDxDyhxAIutDq5PFk+SM8XfmEohIIh/zweTwIBUKwwg67xS7zhevBzs4Gstk9pBIJuDxeSdAEw9SW9yIS8Ytu8dOVdeVTUObxTEBZJRFCg91kIikBwObmhkixUNM+vXOIbDYnAC2sbfh8Ljz/4lVcubqEzc01SerE4ym4HAHk8jTErUmC6/BwX5KQ4UhEWOmsUqEOPq+bL7BKx4n5+SWEQkr/3m61o1oqiKTLk8e38eD+x3C7VAUNJYE67aokJxq1hhjB+oIpzM9fxW/+1j/BH/3xv8bW1hbCwRCSsRAqxQPsbq8gQuA7lYAv0EGjs4tg0AaH1YkP3lpF6dAFh9Ujhr6z8xG4fR0UK6xMacDl9ODqjRlYbS1EwvPIHQFvvf0eiuUCglG2o13WpoX5S7Ba/Li0eBOTkwtYW1lDuV7C5uYmIpEI9ve28cLNV7G/V8LDh0/wta/9Mr74+ssoFg7EZJYgNuVuMvtprK1sIp3OIhT2IhByIJ7wIhYLI71XRzlPH5AKUqk4imUaAWeEvf6Fz38J739wFwtLN/H1X/01qZT427/9Dt7+yVvipZBIJJA9yMr4vDA3L4nWiVRSKnT29jbRaJZxyCqiRguRWAIvv/I5fPD+z5DPl6T6Y+nyDfj8UfgCKYQjUwhFA9jd+QhPHn+MSDgJryeISqmOy0vP4c233pS59+u/8ZtITkzio48+kaqT559/GV43P5cR03EmD0vlQ/iDdtTqOfzJn/5fxrNN4ubNF/HxR3dwdFiUdxRN1GenF/DiC6/C74+i07WJMTbfaY8fP8T9h3dw4+Zz+Oij9/D1r/06UtHJnl64AqgVM1jkvZqNHhNfRSD9cNa8YdBs++ORVx+wOS12GgTZzQxZcxBl4MXH6Ep9LXbzxvek2FUD9737MSoe+5sN9Yz9jYjSTDff/0mbGr4uWxI/UaamBb5lxUjVYhPgXirVOk14bB38uz/5I/zs3TcRcNpgYQUWaeuGZJ2sx6x2szvh4xozOSlJV1brkalOc3Xq28cmpvFPf/s/FyCfbHMtAygGNCJRRPY2Nz99soUAyRITqrZV1QHqS4OyGj/VG1HjSBWrGSXGwl4yYjcCytxkCa1DZH8UgC3AvU1Xg1rRsdAjQYGiCr83QOwhYFZhFYNgndogasa9Yr2Z0kIKTGYbGFUA4wD3mtk+zrjpj/fBXUqPBmQkI+TZdTm80e4OtrfhuSAVo8bJ2G6s5FMGweq3atOvqh/7oL3yQFAVDayiMDaXPZ8J1ZZ6kylnMrWP3lz35rBOnIhXgJKYNH/pudBLAhjzXvrESEAIY82MSpywr+u1m3FxM+RlBraPrw99yEgz4AbXl/HALA3cnwxOqkFlpnP1rnOGHM7x9c68Xqm9zjhfx0F0kzSDTKo++WoUZGhuO3Nfmxn3g+uhBul1rXSflGWueBjn3s1zZ/Tx5sSqqXLcNF6GQZ9hsH4MnOvYpc/aq4/DdDWfVO1pxgNszwOEnwjWj2IDmy5/EkCk7/Ose5VTjTc8TxwGJ7XxWW2vlqfx2lJffJxzjjten/m4TwHcn/bMZz7bGJ4Oz/xMx2eO8Rutv957a4y8xJn3PvSp8x6vXzH90WJEoc+yKAy+5frL/CnnGlhbTeNWKg5Fslj5IWryqq4W7P2s352ma49qg/POh9571TSPzjOlzkpoyJpsEIXN8YB5vTevNaNiYv0uUjr33P+3RO1gd3sHTx4+woN797C5to6j7AHy2UMF3Pu98LhcPfCeIJMw7g25HBJKBY+kzGOnI2A8CRxeHw1qA6JzP3/xovw3Oz+H2YV5OD0eIY7VGlRdUHI5svYZMkcahtfgvfquxn0/X2/8xljch47o9e6ZwP3gZked9NyT4pTZ/qwDaZwF5KSNjw7O/+MA+L1XxMgN6rjtO9BxIxqjbzulSjL6X2ScaEaKAZAa0UXvfTEElvdCoo7K8tm5ObRY0Wo0e6UlbEvN1CHwLcY+Om4bWKKN7IkEsdw0GTrmppe7clVW96hAXjW5FYunX3qiggIF3nKi6XHJzaeUjJsMuXoa6iLfYlYI1Bu+/r2oY5VUjmjKU5eXLHFueqm9XSkid3SI/f1dMaIUzXmHFR63QwwGCWZVywUB7QM+twB6XCgI5JNBvZdOCyhTq9fh9rqFeU895hINUJ0uLC5ex+LCVUQiZCkG4BQA3ynl5pkMtebXsb29hsz+lpgEdroVAe473Ro8HsoPtAUsFEYW+8JGU1plYCmse6sT2cMC3NS6d3nESLVcIaPahkAgJMx5gqLUZydwf3R4JKA4qUoEDcleJbjPzZWbul9ur1yHOvdc2MJRyub4DNNa9q+xcTQ2YYpF1U8I0WBU2JcyrroCTBN0Ztm+zioLsU+SKtTLp0QKGfkEDVhOpphn3ItSW313Ny3M8ka9iWgshlg8Kv91u02UqyUBOhs0t3W6EfQFRc/c0m5jbfkx7t3+CJ989A7S6RXYbA1hoBKgJlvU7fLCaffCE4jD5Y0iGJmCwx1BqdYQc8/JqUlcvXoV8UQM2YN9rK08wc7WOrLpXSw/ugcXVYNbNfjcNoQCLng8VgHtCaRS351yQYFQgDbF6DSsqJYbwhr3+T1we5wiH9Fo1CRZRNClXKogEAxiYmIKkXBc+rhcrSKb5TkPJWvsD/hQb5LJX4Xb5YDD1kGrRk12O2KxCURiU+jAiWK1JZrk0VgKTieZsVaR6SkWcqhVCmKs6nZbcXS4h0x2D0f5rBh/tjsNpTPctaJTb8PjciOZmpB+0Cw8nou619RTrlWqAmaXSyVZOwJ+P2amphDw+WQeT89OweGyI72/i/WNdenzxYsXMEVjTqvylfD4PFjfWMXDB/dw6eIlqQzhWBHpDatNkkd7e3syDigrw6oQYYTa6Awfgt3lQ7XBSg1m0oGrV68j6KO+fUParV6rw+P2C0Ofeu8vv/p5BEMxbG7sYG31KSztJhYW5lEsHeDuvfdw9+5PYXe0EI34WFgnzvXhQAjVSg3Vckl036uVMqqVAjwet8xpi9WLSDSOfOEAbo8N0WhI1qVypYKD7CE2N3eRzzdw6eKCPAMZ0Q7OY7dTNKgZYDA5Q1Cf5stb26uiCX/txiW89vorSO9t4/HjR2JubbX6UK/ZUMy3Ua1YcEAJHFsXvoAHwVBA5ns8kcCemFnXEAzGAIsLUxPz8HgC8ixMHu3tbGB3dw13bn+IavlQQEOKRtBfw+0mA7+AZrODqemLuHb9VfiCcfz4rTdhsbZQODpCvVjGzHQSRRpM5w/RRgfzi1OwOZqYmoqiXi3jkw8eIxaYRiFbh9fnRijihDfQRQtMRJIx7EAsHkC5kkcoNIVOx4tHj1ZwWDjE9RtXYbf70Gq68Oqrr2NqYgqrqyti7kzJoMuXr0iColqv4s/+7I/hdgTRbniBjgvRaBi/9Q9+BXZHU0B5rnl/8m/+GHfv3Jb+u35jCdOzcRzlt5AvbiISpoRZFIUjooo0rnaiUi3DamP1TwGWLk2YF+H2T2LhIpMgAXzyyUfY2FzDwX4GV56j7IwHhXxBQHNWqExOTmJjbVXauNOtSlXR5NQ8XM4Atrb2Ua9bEY9N48q1FzAzM4fZuQVE43GEwzG4vG5kD56i2cqJTNPTp2uolBtYWryCf/tn/07ktVKTKXzuF17FWz95S8b95OQFVEsdhAIpkUuan1tAqVzC93/wHezsrOPm88+h3anjyZPH+JVf+Tqq1TryBd7nrEg53XrxZdjtXmHks4qLsmZkvbCC4ajApEQU9+/fxisvvSJjSOIuYQL3AWoFzGndeq1dzdeBqrzS8VDPhOsEvWRdznxSbDoc6Gqt7lFx5KI27/oAACAASURBVDCAro5RUZD5nuS3AxuafpwlfB1DykSOU/5XQ199aZdjxmu9Z+9/Tl2L8QulOTRw3xZmex+45xpoh63bhNvawZ/98R/izvvvwGcXoR5lxmXI6/CdTgY9vVD8oTAmp6fh5Pyo0AS9jlKlAbqNzy4u4Z/8Z/8MTeL0GsSlR4EwslkazBhMxUy6v+TZDekV+Z2walV/Mk7UsbmKAVWcp01zFXCvyBgSqxkxoALuFcLIRK2wzo2EgFxPqrqAtvisqD4bJK4Y/aXjDyNElWSAmU1s9BKT6H0te8PQVvZhXPV0iXq/S0/q476P1Ph7J+WapL4EmjWqGWQDT9kgo8KgPwaZxDEB3nKcylQoiSmTJ4RIGdEIuN0zA+Z5eBzjXK47qgrUqJKQZIUm9/XvTLPqFSlG36yuOlBt3WPMU17JSBr02Dh6jJuetT/39IZgcNKM6icFOOtZejpKqD4/+phnl8qRKNTwbejf9yCbftRKo9vsPIaqQ+cZkkA96SqD+0XVYGbgV5SsTgA6zevhMLAsf1NaU/3Rav63MYZkTzfQlXoPapo/IxChk7GGfo8PPvNx0N68Zqt/92/EjKWNC3Sdhn+cF6g/ZVSc+qfzAOLDGMtZ+I1+hnGwGXMCR9/weRIK4zz/qe09Agwd575Puu5ZbTPO/X7qYz4j4P7cz/JzBe7Na+7xypb+2+7ZAPNzP+sJnWQmjcq7d2h86Z9PHmPHgjz1Dh8TtB91W73P9uTvjsc1J13j7Psd3RCnzaHTgPuz5p65HYZjafP7Z3jNNq8zOnbsrTcGzkcCB9UtCODv7exgZ2sbK0+WBbh/+uQJcoeHyGUPBfsg3uB1u+B2OgXA5/hjYkRL5dCkVkFUSvKZ2EWj1YaHnwsEEU0mhW2/uLSEmQtzmJ6fRTgaQbXeQrWhPiv5CM4pOZGxf5DvajOg44MePntsUe/D+sNVdSe1s7yP/+V37vVG4WmZk08zac7q6E+zCJo7ePgezQPh09zDqPOe/54HZXXO056j7r2/dKjBokPa3r9lLBkDykj19EwxjAGnPtNH3hmAEyzi5tztcssmqUlJjmpVzPPIJidQzFIVj8cDl9ulyrIVranHYlJjmBQczXbSmyYVUPWTKoZDdq+s19gQ6GMMUw5jPvSanBtBTlzKqEiVipFFk0IU4356Zbu9bJ8RVAqLzXhs0WPXDCWyu8hMU5I53U4LrUZNAJ3d3U3sbm8hn1fyNTyGshJbG6ugG2ciHsFkKoFkPIKJVFzaaX9/D0dHhwLmiaGnFajVqyhVK6g2Wogn5pBIzSEamxHmfTAQh88bhtPhlsXl6CiD9bVlPHjwMxxkttFo5IXxCzQQCLjgcBLgVKZjajGEsCFtdhdCoRjc7gAabSAcTcLtDQiwvp/JiNwEAeFQMCwyIWQ7E8SkfvzRYU7Y3wT052ZmEQgExTiTjFC+T6jVTbDeGwhgampWDEDFLk0GFoF76uMyqKbjttJsIwOM23uCXq0mte3JCFSabiKfY1RcDG61ZMspWVBlkEq9XiYoDJ3ZjjLTpRxFem9fbV7pM2C3iWGjx+tEo1kTl3FudGORKHwuD6rFItaePsHK8kMsP7krJpx+v110npudhhh3RmNJxGJTaNRt2Nw+QLHUFra6xe7GzOw0ZuamsXhxQWQzDg72cPuTj7C9sYJaKY8OWfutOgpH++i26/C6HfB67Gi3GyhXmXyhTjkBbpew7ds1K5o1Jo9UVQYNP5vturQLZWxYDULmOhNfoWBEwDua1HJsk3FfKBVl/BK45/jKF47QrFdgszZhtzRYByEMdYLYNB9stmxodggMBxD0R0Rj3+10SRszCUTAhOB9uZRDjsmG/CHyxRxqtbKAJy6bXfTiYuEYXnr5JXz08cfY399HtVaTMZNKpUS7m3JPXDMowcSxzJdtPBJBJBwS5v3FxQvwBb3Ikd298gTNRkMqJwgw05yWia9AwC/JC+psM8NOAMrtdiMUDhtAASRps72zKyzmyYmUSOXsZ49Qb1lAjmqZ5s8EG21OMQ2dlGRDBdlMWq5Bn4QgpZaqNSQnZpGYmBNZlfXlx7B2a7h8+SIiUR/u3f0Yd+5+AJutjZmZpEhVcV6zmiC9u4/5uVn4PTQW3ZG/cf2wWmk2GxSPCPYL52oyGcPkVEqe8cHDRzg8OMTWdlbY4wSVCWSJxn1qEslEHLVGAYXiEVKTCUxNJXHv/s9QKh/h4tIMLlycg9XWxUGWlScNVModFHJtHGXbaFRpWuuWZJ3N3kYg5MXS5YuyiX+6soJ224Yb119Eu2ND9qCIRHxCfBvoXzA1mRTj048+/KlIKLVbJQR9HgR8AVitbeTyhyhVikgkJzC3cAWFUgvpTFbmJvUFs3tpzExMwusKoFhpYnJ2BpevLuLwaA+Z/W0Zn5ViEV6HH/lsUdY7p9eBYiWHWquIaDxiJIfpo1CD2+2TJAPlgA4LOcSTcTgdIdSrbnzpi98QQPx73/9LqYzweB24cuV5XL/xKtbWN/Af/uov8fzNz6FRdeLVV76ExYUL2Nl9hHIlg2KhiJ2tDP79N/+9+FtMTyfw6udekkTe7ftvo2s9xOxcCHbE8fD+NpJJP0qFChqNLhxOio93kDtoYXruKuzumMgQhcI+TE+l8M47P8b6xhoS8RiuXb2KixcviR/DxvoGJiYmJVlqd7SxsfFY5K4uLFDC6QL29oq4fPkWrlx+UQD3S0tXVCKvWUMH1IunrJINjWYJ3/yLP8HK+hN4PF7YrE4Zt7/xm/8Jmu0GQlEv3n73R5J4SyansbGRwa0XPy9Jna98+VcRCkTxve99D2/8+Ee4du05XL9+TZJn09Oz4p8hniQ2q8iSMYlqo8MyCMQ6BAwk85pzk14cVUO2jebG9DYR8olsPvpxidLj7oO6CuhTxuQDIJ1Jp9wc4OvYRlf9nQW+6HiJ6+ZJcdYo4F69Ss2AT38jqs/Z+65sPU3AfV9CRQnImL9U7KGUQfoAXm/j0iMsEDDWsiG8tmK42y0qNhFuNKvRrDSrtwvj3m1t41//4f+OR7c/hNfK12BXdD35ne3F5HeDMkU2BwKsQJudlfdcu9GQypx8qSJSOVduPI/f+kf/FDV64+gYiU/IsWCUFGs5Gb2BpISOZsqbQXveOQ29tYGaVGvpkMuoONCAcM/PwNDfVZI4BjOYxrhG8sKgCiuyCKv2CBj3lBC1frgKhHTcrxJIKkZSBrfG3kpvsCmJ05PaMe7Q+BujFvaU1sPXvWkUfQ51r5IENCd9zJvsEzdg0i5G5KNBeyOYo1aqlsSRqgKjJkDNIxVPq+pGc4mByZ/KSJSw78i65+Lfq2A1wH/lN9BPnKlYTCWLaC+s2rK/szDvF1QbK93y3vP1vLQGNhhGW+nnNO7XjPyZJU8M0F3WEUM+x0hrnLLlGgTpB+b8EMKo7mI08HL6nq5Xm3D+rZ80h3mfds5TjAHc99alEeC8xgr6WOHx5++vmccTHnr/pR5BmW33WaCqRdlt5sTRKDBsGJgZ3Qont1MPoFI8SbV7Nekh9whgQ49w2jtgYJU+DXh7liFzzm7Whw+sF6cArecF63u30wOZ+knpkW1kVEHJdYaSQM/4aCd+7CzQ89PgN8MXPQ/28lk/58D5TP3wc72OPrmB03y21xoF1pt/15/Psu4OyrKfeSs/r74yj6dR4LL5xvrHnrwInDV+T3tQwXCMSihzUvCkMX/+REP/6uPMo5NA+3E+Owq07w2/Hlal2vEYcG/Ozo9IhOiYnXgAwXtWM29vbmJ9dU2A+0f3HwhoX8znxLfH63ILYE+MiwA+8Q0x+G3RK7AFAvd9+T+It1Oz3YLd5ZbqVMbLi5eXsHDpEuYWLmBqdgYT01OieFCpN+V4wT8lsNeBklHB2GN4dGHRyRhjHR3sPzNwr+Kms9pZSFFm4H54cJ32YjjPhDrrRs6cvaeFbAMv7sE39vB1zT+Pe09nPee45xl4hB67XHXUWV+nX+M4aK9NadXsGKw56P1NFov+hkoPGAI43DyRcc3fEbgv5PMySSplBd5TEiYo0ilkCbvFWJNsWEZvArbq8mWD4aNN2yTcMspw+0GcYlJr3XPesi59lo2DCgsNB21jG2eYSujW4/GUgBFdT4IbZFfpMtw+J0udV0ADIxsmTCXF4lblxKwKbypdVTvgdjrQatVwmM1ga2sd9+5+IqAfZXEoG3GU3RfJGmrdpxIxXJifEeC+Wikhm9nH4eGBgEL8O43Vut0Gak1KinTg8UbgD8YQik4I6z4anUY8PgWXywc7DTaFb9fG0+UH+PCDt/H06V243DTFpc4Xn5xJFGUyxjFKDVJK7RBgofaz0+UTc9VgJAErtdE7VgHhj46OcHCYlaQMTRlnpqdFQofsrvX1TWExs69v3LiB+bl5YRTnC0VloOlmsoaGtT6RW4nFkwiFIsLmo9dsx0IDXB/sTg9o8Mr7ajYIQjPZQba0Q4B8grA0GRFdN0OuSDamvU23wRazMLvqlD5rtxoCZpO1qE1+CWoXi2WRljg6YhVEHi4P5XaoXVsTAJqlU0G/F5FQEJ1GHffv3EZ6Zwul4iFsthb8QZoGqwVbKgkiSUSjE/B6osgXGsgckHFug9XpxJUrVxCOBuH1uuB02cQY8t6dj3B0sId2swq3nXIyVZSOsui2G7DbLCKvRNNR3lOjVRetfgLylLxBizrFbBOaCDvgcDlQqVcFfLM5KDPRFXNOr9sLp4MO6W65R1ZNMHFBjWjOP6/Pg1a7Ic/P8eh20pTWJvdEhnCLngZk2NvdomEMqwN2AZY9ktQgu7tSKqNULMpc9Hrd8PgUs/8glxUteLa/02aB1+XEzNQ0bt26hdt37ghjnn1LIInAOhN6e3u7wubzuj2SFCBbniy/eCQsuveBAMemE6GoX6oQmDhi37MPuNZQUsTv90s7HVEnpdsRg+hQKCQgVC6fR7VaE7keVklMpBIIBr3Y2d3EysYGShVq0NngcAfhpJxIhXJSdsxOz0nSUYEiXTjcvIcQHB43uhY7vIGwjO/99U3kMmlcvXZFmPJ37nyIra0ncDg7ci0mSpjt39jYgsvuxsWFi3jt1ddw7+5tmfPBoE/UJQLBiEhMHWYPRP4oHAmJfArX0E8++QTZ7CEqlZpIXPV1rruSUPiFz7+GTHYTDx5+DIfbgqvXLoOm2Ztb60hNxOkWJxJJBAJZoWGBA4VCA8uPd9FquOCyJ+RnArBerxMLF+cQEa39Fh4/JkM9JDI5+VwF/kBEvAPu37+PcNCPSqWAzfUVVAo5NKp58TbwujxoNCvis0ET2uR0EpPT86hR777WRbPRlTapFgrwOt3wukKot92IT0zjc194Webakyd3sfr0Idr1GhxWC0pHBdhs1GVPoNxoIn2UFSAxORFEJGxBu1FFMBBGKjklSSuHx4Gt3S14vJSZimMmdQ27Wxns7D1FobgKt7eFhYvX8OUv/xaKpSZ+8L3vo9txYiK5gPnZJczOTePu3Xfx1tt/i5pI8oQxN7MAm62DcNSFS4vzkmD40Y+/hdSUHV4f52cA777zMS5dSuIwy8RmB76AAz6vH/WKC9HYEiyOEGKJOPb3d1AoZJE54PjvIBj0S1KJpuGPHy9L0pTv3FyuIOsHxyC9L/jZ7EEBr776S/jd3/0vEAnNoNXkukCtba4FrDgi451KbU4xKP+f/uC/RTjqkXHxozfeRPYgj//6v/pvRNqsgwY+ufM+3v3gTVy//gIePFjFF77wuoyHG9duIR6fxHvvfYg//dM/lQTW66+/jr//939DKi9YAcTkNyt55J0u71aamEP8Dfjq5Pj1+X04PDqUZ+T7lOsaE1Ya+zCDNArgUyAvv/rAvTKu1V86ztEgv/kcKuHfB//NgI2W5xiO7xTjvh9jmXEZxgLq5/71jZDhWODMa/WAMWNXI/dmyF2rZzDFcQbQ1gOaJB7i8ytjSvOmRf/7+PkVfMrntotlrNrxdugFQ4kuh5LKcaGNP/w//gCrD+/Aw3iAwD1N4A1wSzHu27A7XMK4p4ySGMqCuuUdlGsNdGwOXH/hZXztG7+Oap01MhrMFY4/rFK9SCi33w58Nuqty3PJJsvgC4mBKnXplYQO4zBFldDHKta+Bv80Aqj58z1tdqlgUDI56rOMCQwwm+zyntyjBpt1sDsI3Ov2FdjV6DvdX12TVrzaW6l+pACNVBgYBBRu7lQUqiqi+zR53efqXa10vPvjoN//gxtVPd5VcoCseIl6e3qXPINOBehSawWqK01+DdyPAkIH9ysS8BoRsNZ9N4Br+kwYxtH6jvVnJSFjIgMRnGf/mpMM6on0/2vlbOMZRuAb/RZU/WUGkdVWRCGDwx/V8+L4PuyEfZPh09XfUw2B+j1V27N2Xb1W6a9PA2m9sz6vwfre6jbGB045RC82Q4coq7BBoaFj+16ZK8fXWfOpjrezzgAIJdHQuOfcGmTVm8EXs8zZcH+d3I/m/evo5z/W96YkSC8HpxNVusLjBBB+FGA36qoqWdYf430PuU/XjSd9+sQ9/hBwPy6Yd9pdyjkMEEkf11urTB80+4L8fJ7aNEvH6K/h9+az3tNZmM6znvfcn/s7Au6PzcWzIaczHmUcsH5gdZEfehWTZ539lATaudv4hA8Mr0fHx8Tgm2iYpX+esTgqxjXPu56j5BBiPu5cH44zRq3rZ7XbcWzUXDFhgMun0fCHgPZRc2zUfeo4Xv6mQr0BOcnhtmOvOCiX43RIRf/WxgY21tbx+OFDkczJ7O2hmMujVqnAYzDtCdz7PMRP7AbjXnlbErhnPCV+SUTU2m0B4ykBTeDeHwphfnEBC0uXhHlPc1r+R3pSpUavNeVFKDGujFnTu0xjjEJg1rr3mpXfT1r0iRGjZdaH+01bg54K3B/70FDHjQpSz/rMWQPoPH8f5/pnvSjPAt7Pu8ifdb7RE36QjX/mS3fgANNgMaXrlBltb3lQQ2pwvTXGWf+XSv6G+uIs0yWKrRyYCeRm9jMiHZPP5WSAcjLEohExxQuHwwiHQjKAhWUt5cf6ggp0F61OgynFNtLGHOootWGSDT5Z9troQRjwNC1V5bg0VHW5XHIsgWrK+FCXncChmjyKDcLz9XRAGbRqoN8o99UBpmLYk/2tNsgEhmk2SvZxu1U32GtcwKgr38Tmxioe3L8j2tKgQa2dG9OOsEjJzo9FQpibmxFZnXzuSMB7Ap5utx02SwcWK9nmZBpaYXd44HTTBCMEjyeEcHRCAffuAOx2j9ISFnmguoD39+9/hEaTDNWOXLdYPBRZGFZGOB1O1WaUOSIr2ukRczWXNwB/KCalPWTfut0e1OsNFIol1Ko0gnSJRMf09DT8Pr+w7gkIk41KLXf2K01BaXx5dJSTPnVRZ91FSZQu4omUgFKU3slk8+hanYil5hAIxeF0eeEgm7vdFYY/v7xer4y5OoGgNs3xDIYYm8TAPvg7gv2EFgjquSjz01SLbFc+05H+ctoVKFPnszW4YbYLk3k/sycAGtm9udw+sgc7sFpaSMaicDls2NncRP5IyRwxKUPQntIabi+NMt1SNeB2h3HhwhVh77ISYnVtExn6AAijrI1QyAebtSN65uurj1GvFQQkt7Qawrpv1irihcBHotmqz++H1+sRiZRCidrx1Nbuin+E1+2H08EkGaVRuqjUqrCQle91yxinwfHVq9dE95tsV9IMCVofMZFWKQlTm6aVDIrIUC6X8kC3gUjIB5fTilw+h72DQ1y5+hwmZ2ZxlCvIWGAiZndrV+SGyKYmgN9qtNGsNwRsXrpMCY0utvfTSO+nUS4VYem24HbYkIjFMTNL/fgKDjIZGVeEGnI5yi3VRYqDIDVflATtOeYJ3DMRFg2HRTP/KHeImflJTE4lRWJHfBWqFTTqdbUGGCAd5Xj4czQWFdCb56OBMtn8ZN+TcX316nNiGL22sYz1zQ10WO1hsaFcZzkb1wsXOm0H/L4QouE4JpJMlMWRzqRRrJQRTcURT6VgdzvR7DSR29pCq1qTihQyzPf3t1Ct5lCqHCIYcGN6Ool4PILFxQv4yz//FvJHBcQiCQFzmdyMRCOi1c81j1rrTD6k03uydvF+uULl8wWR7KH2vNdD+Z2ugHGstuC4ufn8VTSbefzszvuS8Hvu6hKmpmawReb2xg4mUgTiEyJ7QYmkRrMq7PtHj59IIsDliCC9U0ajYZN5bndYEAzRbDqM3b19WC0OTE7OIZcroVRu4KUXX8Lq2hp2tjdRLByhVCzA7/Ki22zh4sK0+DSwwsjttcHhASbnUphfXEK1YYHHHYfD6sXy46co0RekkAc6duTLDgSik5iZnYDF0kA6vYnN9Sdw27pIRAJoMkFD+SRKqTnciKQmceXGC1jdeIRmYw+HmW0EPREkolNYX93E5auXkSsdweG2Y27uEloND9aWD7AwP4dHT34KqyOHC4tLeOHW1+F2xfDk0SoCgSjSe1msPl0X89yt7adotIq4eOEiLi/dgMcZRDjsh8VWk7799nf+HIXSNoLhLiqVPG4893l8/PEd1Gr7EuTRNNntsUjCMuBltdRzCMcX8fnP/wI+uf0hvv+DbyOZimByKiEJXoLfwWAIb7/1E2xsbqHdUgZFqgqLCWK7MNe5Lk9OzuOrX/sNXLv6Kny+FKwWj0rwWQiMFyTJzIQbZcDe++BNJFNBkZh679338f77H+MbX/9NSdBNT09iN72Jh4/v4PkbL+P+/WVMTU+LvFQwGBG5LSaN3vnpu1hdW8XChQWRyaH8Cu+PIC/XfY5J3j/fv+wr3ivvnUEvjXgJ1vPvlFyRLLJQpfV7XyGcvcC0B7prYFXU209k3B+Po8yIqXGVEWDUMJg5On47vinhGYXNbfoa3tzpc/dA9gGfSpNxascwxjUCrt49jWLbn6B3LNCpgHUKuBepHEF07ejQ0Jp90WnCiRb+z//lf8TW04fwslrQAqlQUskSVrg1BbinxF0gFEYsmRTAXkB3iwWNFiWqbLj50qt4/ctfRb3J3ytvAoK+fK/wWPZvpwceqpSCMOqNqgN2hSG8opjnAvP3WeOajKEMKrUUokKjJS6kbxjTAxITaI17SsMoUFwlPowQlr45lMoxEgMiKaOTCiZASiUVDClGs8aNEWzoDZuKB/syOWwf3ouWytF6IyqBMwr10Iyr0QD9qHhelEeEvWwaRAYg2buCEQ/Lz4pOrPyDjE3y8c32iCtpUNz0J/m8JK7UlXTVpt6b6MRBb9PQ25T2OkA+14c2NKw5UiuqlwDpzUXNvBs6y8h2Gki2mI/QjKThTc3JkgUyXowE0PFrHQfqh485vgKZG/VYymHU4zz777R/xkn5ClNCUV9kYHyY1raT9qiSzJRUmYlePTDe+6D9KOCrty6a+mzwd2Z/jxHZnRNap7+GG59hklBNB/W2GQLrzwLKTuoEnWA0Z49OTjg8e1eO6p8TzzZEvNPHDT/zabjDyL9p0NiEEag53e+XcbCMT98K/TOo9fXkcXFeLOa0e/ssz/XMbdDPXj7zKU4cy6eA388mc9RfH4cJD4PU0ME3w/D9mX1whsfyZ94I5zjh30Gu4NjdKMijXyU3PPY/DXA/7twdFUOoWEvd1zjE4nHH4PC63L9Gv3LKfD8Dx+t4g4QDuw1OO0m1TQHuN9fX8fTxEwHut9Y3UMznRaqVwL3P7YLXrRj3ZN+TDEjGvRjUMjZuKdUHRoo9nXtAQHt/MCRA/eLly8K6n5yZEt176tyT8ELwXnBNLRtuhGkqkW7EQtwLGGWaKrxTCGVvb9QbeKOB+5Pm6rmA+2OBzBhA/rgD6BxzrHfoZwHcj3qmz3JRH/X8Z59/jOyLZlkY5aSm/u+H1D3ShI5wJMwxvSmNfxpBvMjPWK0iXcFyeZYXs+REGPfZAzHxy+zvo0tQ0gL4/T6Rv0jE44jHYsKSJZOaGsjUDiWoTkCZsik0HRW2vaEJJcx4GsTqUKELYYOylIWsf04o0UFnqbZFAf/aUZpGlATruSklwEDmkM3hEN1OTkDqJEsQagSriuWvZpXSSLXKpOfmlOw0bnT5PK1mHcViXhj2hdwhOgK+Mr/Ge6qiVMwjs7+Lra1V2K3cZCrZnFazJkx8blSDAR/8PjKkbahWywLck1lJAJ7HEtCjzjtBaYfoxjtkI221uRAMxeHzk/VLtjGlcFQihUDawcEuMpltWNCAzdpCrVqUc3PT6vcH4HK4BfhlUoBgT63ehsXuhNsXFD2uVptMfR5D3e+GAPRMWhC0nZ6eEvCVGswEF8nuJiCjTOzIOj8QrfVSWWlQcytP3fuZ2TkBHimDs7l7gA5cSE4tYHLmIsJRZXrJ8SCM+bZiTXM8sF3K5ZKU9JONzuypyrgqGiS7ix4tBLPJ5HVQPkjYd2yPjrS93UYGXUeeixIONHsl6JlO7+LJkwd47723kM2SWb+PavkIkZAfoaAfnVYb+RzBbaBZq6FcyMHmciExMYV4ahLxxAQOj0roduy4fv1F/NKXvoJKpY4ny0+wtrZiGN/yPlqoVvLYWH+CQi4DtGto16toN2roEsAXw2MFfHm8PmHKU8rl8OgIrU4TXSaDOi3Q9Mthp3SOH263H17qsLc7qFHnvtVEoVRGLB7H/PwFJOOU2SiJIe7u9raMxViE7OQg/EGfgCxMrtUIHodDiCeUae/mzhZiyQRefOkl7O2nsblFALGFeqWM9O6uQAcE7gmSlIolAe6uXX0eidQUdvcz2M8wcZNFuZAHc1xM0tFXgPORjHFdUZHP57GfScs8p962uLq7nDIG2M/sb75QS6Wi9JXb6xBpFJ/fK2x9mZOdrrDiNzY24PVQh1/NA8rwsB0KhSJWlp+iKGPViWQ8IdUhdJjntb0BH3whP6rNGpbXVrG8siGGM5QHcTt9Ikc1NTmPSCiJeqODUrWJ1PQsLl15DjaXDflSDo8+/rZIPVQrrJpwSWURybuNeg25fBb+3Fq1CgAAIABJREFUgBNzcxOYSEXx9ts/xurKsvhkUIveYXMIUE5AulgqSIKEFUrKHJASF2wPj2yQHdSd9gfk+FqtgkqtbIBtNZHCisbcWF55hGq1hEVm/hcWRdP8zu2HcDtjeOnWLyIWm4EVTpQqZXzvB9/Cz+68g0TKj6mpKdQrDuxulUSfvN1pIhIJwBfwyrHo2oTFns+XUShUMDVJYNeB7CHltPYlKRr2RuCxe/HSreewtDQhlT+lSgGtDssJ7bC5XTg8quDSpRdFl/3pwxVUijkcHewiT1mZTljWg2QqLizwJ4/uIr27jqDHjovzk6iVC4jFIgIm5rge+Hx46XNfwFvv/BD53A5saCHsicLjDDMPhmQyiUq9gEqziPnFOWQyebQaDoR8Mayu3kc0bsfMPE2Jb+Da1S9ibzuPTCaL27c/EXYGPz89PYHdvQ3UKiUxdaWs2OzMDPb2drAwfwF/853/Gz984y8QS9jh93lw/eprqFZaeOvN70miJptNo1zNIBqOIRm7iGLJianpq/jlr3wNq6tP8O3v/jWmp1O4fvM5bG9vSCJ7IjWBx4+f4KfvvC86/FKp5nWIBA7nEMc4zZNj8Qk8//zn8Pzzr8HricFi8cj6J2xjSqNYyd5gZRmT46xKcaIucm51pNOHmEjOYGt7DzOzU7DaCNrWEPTHsLWZlsocvif5PuEazvlWb1DSjVJjbcQTSXlHM/mr4koFPmuPEb5n5IuyN2SpGEZaoq3d7aLVtUKlnDTzpA+OK7DTYNwb2uY6WD7GqDF51pgBDjNQYwbn1Wu9H9MMA/ej4sqT4q+zfj8M3CtFHJ2c6AO/auNjVAcaDCKl+T8+sCv8cmG6UiqHjHsFqHMhIuwuvjadFpxo4l/+z/899laX4XPQeJSMJBqdKeCe449xFSvgQpEIUtPTQnJo1ZWxeK3eQr0DvPTaF/Glr/yKAvL5vhaJOnVdkU0RdrpNgeWGAaeqlDSAcUndqn6QzbkB+us2HdUvOjZWfkMGccMgfPSS+jLkhsAc0bhne6jqO763ZLPEWNO0ERbvHA3qMY6T/YrismvBop6nmNw325wVJS20DN19Neb1c+nxPYye6mTE+ObG6jGlhqC/n5E9nU54mb7rvZ68NQy2rGlgnwQuChCmnJwGpoEQW2SKGxt0Yw71wMDexOtXpah+16x99fzyDL1749/Nqv3GcjEWInIyWDf4bKZ2P00+pofoDs5+zWtSwLRpGzTWPaqP9D52TOh8fCD6Wfa6qk7iBNTe6MtTEzmSwDH6rQceGA+k8fCB8uxR19KVJcclVobXTnUvhgm0YZR91nPr8dg/TktrGO8U0y31JFpHMD1PAn+Grz/MolevveP9ePy+znqS8f4+6j6PgXfm7fpQgmJUf5vX21PvQk/egTFhavkz2LXjPeGnP+psrOTZrvHzOu+57uYzBO7P8zzjAfeDCdFPA9ab20QD9+e533O16bkO7s/1s7DEzxrHNL9rDevWY2vPuMC9irn6a/u496qPG328jt9Pfuec1tSj+tcM1A/HLCf+TSQBjXVZYg3iAdw724V5L8D92rpgAgTuqXNfyucFq+Cexedyw+tR4D2Be9m/CGhPjFERQiW8ZDUrMSFh3bfhCfilQpWEvoWlJflvem4WE9OTIq9L4L5cq0s8oDwmSULS6KohIyhsFFXpqSo+++irXn4HrGPOeMcPzKP/7W/vnxpxjDsIJIY7Bcg/13wa8+De4B8z8DKf9jzP1QtSP1X+acyHGnnYCUC+lhYRcNzIkMk8M+XNB+bdIGNmIEAy+o77c9GBYqm83SqDnOxLBbgVUC4VUK9R65eAXVPYfzSrJPOeAMhEMoVmi2afDdTrLEXh5kA4W2ozSNagQ8mCECQmWMR+JHOU4C7BeILF1P4lkNxs1Hs6sgS4+BkCeqKx71JgBD+n2SJKioUlLNRZtwrbjO3B87JVyNonEMjNGbNvotlPmRKHTRjd9XoF+3tkIu+iWMyhWimKoSKB90adINcRjg4zwrim/A3BFMqi1GvqXtutpgD0NK/0EKx0ULpHSfBwC6VkdhSAR0CXoEe5TAkKSiHY4XR74fH4hbFOUJxgCkFBAns0OeU9oFNHs0EmckvK0X0ej7AprdQ/bhBYJ/2NyQw3bE6XyNpQh5x/o9QIn50JD4KpNKCNx+OSCNFMSjL4CfBQ055JF7KcSzSza1Cexyosd5p4RGMJBfiXqzg4qqBtccMfmsDS1ReRmpxFMBiWsaGSMA1ZwNjmBG4JMFNCiFILgSDBfy5+KqnCxEajwXImPgn9FMgoJ/NTVYNQP96KNpwOCyrlioD3ZJqKFFAuK0mOO3feR7G4h1IxjWJhH616GcGAX3T7LV0b/L6wsOeoN03pIpfPLya+9AhoNDgOO8KEfvH5W1i6dFnum3rOT5Yfod4oo9Ws4PBwF+ndDWH1W9p1uJ1WdGl0zARUp4OWjEOH8gXwBYRhR+DcyWSF2y7gvTx3h8kyshOdwhDmsUx6cfwSwKfRJucO/QEC/qBI29AAtlLKg3CZ3dqBx+MUySc+T6VURzyawMWli/AH/CiUS6g26nB7XNjL7KJULqh5JRIMbbTqNQ5QOKx2JUdT5xxsieQRxyMZ0Z1WB5n0rhgfRlhhE44KU17eTZ2OAJBMCDHBx2QBkxIEB1955Zack4xdspU3N9aFge70OBEM+UUiiNUIc3OzUjFAo2S+3sjep+Z6wKc0/akDT7Z6u9UBEwS8JtuO44/SMjub29je2UEilcCNF2+iY+3i9v37eLz8GFVWxBgva6/Lj2RyCnarFxabD8nkPH7pq38Pqak57KQzyBfzePjJv5J1Ib2bwY3rL8DnC6NWa8Hh8EjbHBykpRrH6bJgP72Jg4NNNFsluD0czz6phOBYp5TP3bv3USlXsbR0GXNzF3BwkMNB5kgkYKIRNX9oZsv1lBr5BGX9fo7DLsIRD7a2V6QSIRKOIhKJoVFv49GjVbRbDsxML2F+9jrQ8eDevSeyPjxe+QQdSwmpiRD8niiymTq2t/eFtU/mezDsl7WVVRsc67VKE8VyFSHeTzSCAv0NcllJ3rksHqBhRSjowa/9+hdRLu1je2cT9WYHuWIF5VoLmaOs+Glcu/ICZifncbifwcN7P8NhsYhI6jKiyWksLFyA1+fEO2//SPwg0KzgwswEyoUsQkEfpmencZDPodSowu7xoE5j6UZJfBESoQRWHq0LcP/CCy/C6bZiO70GFql0LQSRgbXlTSSiCczNTqHIahZHAJcvv4Ynj7aRyeSEHf+VX/4KpqdmJGmysvIQy8v3xDdgZnoW0WgSu9tZLMxdxb/6oz/AD9/4c0TiDlyYn0anaUUiPoWPP/wAL7/8kozXp0+fYH72ItZX06hUm3j1tS/ic6+9JkDpj998A8FIQExbv/Wtv8TW1hZefvllvPjiLfztd76P7OGhJGySyTgVqzAxkcRHH34koP3rr38NqSTlnIJwuQKYnVuU9x1NOpmYVp4hNanoajSqcLn53nKCBU02K5n5dhRLZfFTcLmZnK7DZnGg3STAahXAniBkXydbVcjxvagSS3wvGgaTwg43dLSZqiW4yvVb1jauW3apGFIyNRY0KKFDWFEwQsYjVsXkNTGmVdLcABNFfsXMwNSmtaPD0VHAvZbI6ctMGWDhM4IOJ5EsBFgeYrTKz0yk9OKrPgArsYjeSHW09j2T830AWNrBdM5jG0eao8olyDonvKvalJJepBKwLW18f3Rb+F//h/8O2d0NeJjQpkSNxBskPCiTU25EWIkXiSUwNTMjbP16rSZJ7GqzLZVJtz73C/jK138VtSY/Y0gaUhtd+pcxVF/OUIPwykhcPbfSu9fPp7T2NRtfx5n6c3qTpn+W/jM+q9nvejMq4JrWOlci7cYmi3x41c69/jEA/v+Xuvf+se3MssPWzTnHyum9qheYmqmbZCf1aEJrerJH0kiALED6wf+LBEOSZcnSzAAybAjWGLJHwTDcMz0zHchukt0km+TLVa9yuDnnZKz9nXPvubduVd16JNvjAop8VXXuCV86+1t77bV0MJ9xnronvVRZxYkcebq26YhBr+6B8YVUcz4DcD/JPLwKRNNaSGIeIbRoWvZKmkcby2pjNUpAUObtAoBx2mZZiDETILOkH4Zg7YjtNg4AGG5gjHmn7S0M96Tfq+rvS7fzRuR7dIGp+u9GkHkai15JfQ7byQhwakzGYU5B2tUk03Wa1vzVIJJqLIGitf3VZ9nNPctnhzJFF3zYmBib3IurJJFGB9SRAk1TefhQMq2uAmnOr4PDeWoAlUf3MpEwIgijeZ1cvP82ZlTOA2t6XxmB+0tHnGFADqeBPOb0p70uLvAsfXnZZ85dX6tIMq6h0/79We7jXLLgGd+fn+UejJ+9ej5+tit90ee/1t3JovJsSb/rPsfwfTRWVzHW8oYfpgG3xvu83j2PYoPL0o/XarnP4WD1DFeB9pPr6bNeeCqYrS/NhupM4/lnBe/1eHLW9euiBOXkPBzd8/j7eNY1Vz9uEqsdA+41dr94IWmEZK1npHXG3m0aWUQIt1YrsukMDvb2sPd0F48fPBDwvlTIo1YuCw5DwN6jadwTuCcZWQH3CrSn3LDsI3htqj0w9uv1YHO5BLj3h0IC2pN1v7i8jMTCHBLzcwq4b7QEX2RsLRWwemwgCiE9zZ9Rq07V3jg69UMB97ozkh4WXZ6cH+ubq4D7yQ6adWBMfu6qIPZZJsMsE+6i8557WU0cqN7tBmaJ/F13CX6Wu/28PjPRuVpFhtoja4GXGJNNiZGHwcpkgEa2EjfhNJJUj83/k7lFs8VyqYDT40NhELaaDQGfw9RrjkZQrlD/Pi0bQWo/E9QjCKw2QXppMRlgkAmhGPhmkSYJBAMC2BNU5+bFZrfLNz/P4ymfUa3WpBSfd8y/idGYVbH1CS7R/JEGfdS6JuBMQKrRbMmxBMYJRtOQkoAcgQsC+gQEKTFDRj+lObhvIsvXbifIbkL67ASpsxN5rnqNiQrK5zTQqlfFqJMAbr/bFHkOgjUOK4PAniQyyFKjlIssLHS/tiizNZ5XtF1Zvt4lUGKB0+WWpAYZcZSvIXuZEjk2u1PKdAh8E9jjsfV6TcD7FkHcTgt9MvgtNFxjMsIKq9mqmQl3lRSP3QEbP2uzS8k3GfZsG7a1GNuZLQIYkrVMKQcBmgXQbwtgT9mPYCgk7UvAmPIuLQLRZGUTNG40hUFO3XuC5k2CQ/YgPIE5rN54DvHEAjxenwAIxXxBkjC8f7Y92egcU0wA+XxuBIN+uNxOeYEykcPrE4SinAe/CZh2OjT3Vea27WYDzVoF5VIerUZdwCsmFnK5AsxWswCfLrcJ+dwhSsVjNJt5pFNHkuhYXlzBwvwK7DYf3G7KtgDpTB7pXB6FckWZ51ptwkAO+0MiJUTG9P379yQpQHiKutO1WgGNRgndVgXddhXlQgY+j1OM/Og7QBNJScbAIvJHbCP2+8lZCrFkAon5hAD3xUJO9pLdVhe1agO9LgQUj0bjePGlF3F8cozDowMp3Kc0RbHITLIV4WAYwYAf7WYNucwJyiX6FgyUmaTJgWhkDhs3bgrLslKr4fD4BMVyEYVSXsBhjhsmPuzWAdBro5DLoNdpi98BwUKeJxSmlroVuXwRuUxO/C5oQskyNY5deiQweaZAHSZ0WgLKkwUsutetJrZub2J+bg4uh13MmdmOfKZoLAKXxyV69pyDTN5QVoYvU47JWDQuCZ5kMimJLQL6TP4wqcN5T618l9stVTZMWJ0csSIlIxJD6zc24A14sXuwh3yxIMbDTDpyHaDEx1xyARjY8NHPH8HlieLbv/7f4LU3vo5ytY2jkzNU0/9VWOXUbL+xuSWGwO024HGH4PeGcXhwJKa4HE/Val4krGBuwmzpYmE+ArOVYz4lScJMNifJBiYLqNV+cJDCzz+8J6C+YvOTHT8n0ik0we71WyLDY3fQRJiJuLoCOGGGQypmgLNUHnv7KTTrXcwllhGPL6PdgpjUOl02fPzJR8jm0wiHovB5olIpkM4cweGwYG4hIetFs9VCs8HKG1YRMKnlRywWhc1BXfUu/F4fmtUWjnZPRT7szTe/hMXFsJilZnNFnGUKgMWB+aUFmXuL84uoFKpolJtIHZ0gNr8AT3QepVpdtPUJ3LebdZRzGTy5/wk6jSpMvSYW5pNIJOI4OD1EvdviS0cY+J1eR9gSdzdvYffJLo73j7C6soZqswqr3YTEQgTVelHW1dXFVdxc3US9Wsf//qf/GQepE/HbePnlV7C0dAumgRevvvJVqaIpFspYX19AJruPk+MdGXPh0DwaVTOWF7fw/3z3T/Hd7/0JGs0yNtaXcP/ePcwnl8WHgYmaF164i6OjE6yv3EYh10KHPhKtOpaWl7GxfkMqQchuf/zkEX78kx+jVC5jaXEJ3/72r0syTEoz+yYB6L1+NxrtMv70P/0JavUa3nrzm9hYv41gcB52mwcLi8vodFvI5ynP4xBT60K+JIkrq8WChcUlBANhdPs0raV0jYh7yHvI4TCh1aqJFyoTxaLlOFCAr7DkNXkQHfQ2xkMSdEqpJ8S8U2ndqvhHiNhD1q8WR3D9YpWUtglVQJHyrhHgXgNfxSyWEDRZL3wrUT5uBra8Ano18MwAdhuB4Iuiq4vizmlxrJ4ImNy8GBMDQ7B9CIgO4UEDrUMvM1ZI3yg8HzGYp20GJ+NZJnoV470HiyQKTDKuCd6zF2wk4Pda+Ff/7J+glDqGFV3xjuAVGfcwDmG/M+4yW1ndFENifl5VHLbbwlBvdnpiSPvGN/4GXv3KVyUpxysqxn4fJjE2pRkz+1qNHd2zgHNPSoWVje7wS0SQtDhyWv9OA+4lKSEbHgX2Kemayc2ixumXDR7Hj7rkcMOnMe6ZZOL8kIrF4WZwgB6fQwO9VcJK3bXa9KqTETRnm0lagDHbMJAeJV3Gn1buQPTtRV5ITqgkR9S1jODluEeAXFO8dketJ+ksAyg+CY8Iq30iiTRt7A/H92TnaAdLzkmXKjT23TCBou8lxs8+tuGeuLDChvU7niZlc8EsNUhITR4xeo5xoHUSyNbSM5oWuwGWNSQo1LlHXgL6tc4DKpOtPgncX/AcF/7a0CbX/ah2/HWA++l7dAUZaER49e8rKg/Gz6MqiiYTmPr8URVVei9MZ65P7dsh2GHIJmkHTtvfj4D7ixvSOEZ1Nqvx6MsAz8uAsmfFPq7T5dOAe2M+xfh347+vC+Lq93QVaM+/P+u5Z33uL/r8ozE66x39Ao+7BnB/3Xa66Hi5pLFUSntpfV6s+ovWVVVQf25B/gU29rkVaCbQXr3Hr5eomHXM6UDu0CVm4jqzAvcXzefLGvfqZzLEsfp76Ip2mJqcMCZPJzP7egyi6cyP9hrSgkMJxGGsr0luE5vkPrZWqWJ/d1fp3Atw/1B07muVMtqNBjwC3NOjTUnlUGKZ5NoeQXsNvKefl4CA9IokDsY1z2oV4J7fy6x2v3EDS2trYk5L4J7kmUarrUgxBO11Py3ubTSJQxU/K58mkZHUkuNafaaWkDBW8s2gtKK/G68L3F8YWE0ZIbMsNFcPnulD76oBMutqMNqInf/EcOOg49xjaPhnUX+a9e6mHadN9WGp6ChY0tZfo0rdsLxSPYtxQ6lXuWpBqWSIFMueMi9kkhPcI+OcLPOD/afY39tBLpsSwDQaDmJtdUVYf5R4yGbSIqdB+Rx+86zcADnJIHd6QCc3AhcE1fk3t4d6y2F0e13Re+Ymi4aYgQD18qkR7RIAn0AI/07wjqxn/eGUyWdPNNYJMAf9QQH0yhWCrzT/VPIULZrBtluoVCtokw1NWZBwRKQ3KJ8gEiDVmsRGBJDJkCeTuZDPiUZ9XSoMKC1BwIVAbF/MAcluJXDPbxY82yzKjI3stP6gJ4x7aQufV2Q39M0074GmFqwqEOUgbcEQeRTqZtWbSu6GztYer8hrSAmPPEdbQE5K+5D57HTaRTecfUbAnWxIsiCDwZCAz41WSzS8qZvOoct24TG8J8p6CCjtUoA5AWHRGa/XpV+ob09AnwkQbqpZycAKimazhVK5qsBaixXNdhs2hwduGlwubMEXWkQ0sQp/MCwmuWIwms9j7+lTSYbMzSXFAJMGviciJcFEgUvY8GTvMQlDVjz73253i2RQu82KCaBWa6PRaIlcChn7/Q4rHerCIGblBSWHbHYrQqEAvD4nyuU0MuldlCtnKBUz6Pdawn5dWlgH+k6Ewkl4fBGcnmXx8Mk2dnZ30e52ZWy8/NKXZLGPBIOSrPqrv/pLpNKnAoaR7dpuU6qoAauZuu/ENlowDwi+lyU5QSPHToejzQaHKyDmveVqE+VKHYsrq9i8cxtujxOlUg7ZDA1VCqiUymjUGuh3B/B6fGIaSYmTvf1dnKaOUa1VBFiQpI/dIXIdQb9f2rJczElCh+AeGcSxOBMnfrR7XaSzWeTyBUm2VGs1WSbcLhuCfjd8XjvajQoyqWPUaxV43E5YRTpKH4PUZDeLdnsxX4TDZofFbBMAPBqhUatfWL6sduASw7nGly8TVpxzZqsJEfoL2O3ii9EfdHF0ciLmlgRSOK75xSQXxyTHomLgr4gPQjAYQDAQxM7OjmjbU/OfiadYNIb5uXmRmqnXmjg9OZPEDb8WFueRmEvg+PQIJwRxwcRYGS63C/FYDMn4PAKBKB5vH+Legz043CH8yrd/C7duvyTVAo3Mz7C7v42f//x9eAMerKwsiqSK3co5HUSt0kCxVJFnSqWOUanmMDDRPLmBUNiDSNSD46MnIgnF8cx5QONoMtPbrQEO988w6FtkvnM8r66uIBDw4ix1JAawgaBXgDcm//j8XBuZ+OKcI+ue97J/QEmoPXTaXGN9CIcTWFu9AafDjYcPH+Lp3iEScxtYWd1Cr1vB40c/RTp1AKfDJusrr8t2k0ShzSlzm+2+fmNZ1kAmMtvNNu5//BD1ch3RSACxBP0UvGjRILhSRw82xJJJNJp12CxWOK0uNEttdFrA3Rdfxtqd2/jxT9+FzWnB4kJSKpMe3/8Epwd7yJ4cA502bm3ewMLiAj59dB+1dgM9SrAFwrA7XeIbcvvGOk6PjlDM5fGVr7yBT+7dQzqbwcbmqkjSHB0dwG13w2114unOPs5yp7D7nHj5y7ewvnEDlZoZucwA8egNPH/3dVnvnc4uHj18H5nMASKhCKKRJUTDK5hLrqHVKeGTe+/gRz/6kVRf0dckFEzgpRdewpPtD7GwFMegZ0K93sfN9TuyBTo9O5Xx0O8x+LOK0e+TJ9siefX661/BG2+8gXfffQ+JxBxee/V1xFiV1raKR8P23n1lltsqSWKQ6/3mjeeRSK7A6wnh3v0HqNaKCIX8klQLBqJSiVQolDE3vyRVG0xAmk0OSRTKe95EkJ7vqq7IiDD85buD44jrOBNdejzAMSVAJQNQAp40cOpTak6BqATjuebozHoJgQRYVEaF+gZl+Hs9wFe7HWUSz3sSfXT1b+7dlIo4gftRfaD8xiCLojTnh8GXOnYCuDdGSLPEmwqknb4JmwTuddBiGnAvdy0U3tGXEWw2RodGoNrIytY3I/oZxoEqeiBYVOA/6MKss4LMVjEX55XtlgEGrboA9+XMGSyDDqySMFGMH4tF9S1ZQWICHY1J0lhyANpFm0z2WGz4te/8DlY2bqJGc1otSSNmq5r8iWoz5VM00r83CYNpkjHIzbkkry3jG7/h5kvbrOk/S7UHjeqHoL3RG2HYOsP4VfWhGjt62/Ie9DHKeyJ4L0kFHYiWZJGeFNB8FjRpJ6FdDMuxNf8lXlaeldXVqqpEfalklPpSSRsFquqeAJp0kLCLNRBeP9rAEJf7Gs4fTdNfG9/S/FP8FoZX09pJb5lpYOpwVGrA/djc0Ppf/90kjUc92ZiBg3raK0A8bYcxNifGf5h2JR7BQHj6nJQxMsGKHPYDVzaRkxqRrM6fRq+KuRh4GccSLj5OAK+LHmH4oJcBPFd++MK2+8zAvSQQKSllXK+uB0Yp4F6NjnHQePycl62x5yoyDAnZ4X5bW5+N6+5wng/HgoIfz30ZfqUSSdPbfNrvrwLJnhWruGRCnL/9yXfThMb95wHWT64bxpv4vBMDFz37LO/q67TbtGN/Edf4rPc4HMIXxCTXfYarjtf57jpw/4sA641t9NcJuD+PIV+8Ps8y969q+6ljVH6puzyeTxBctSZNWUCGhOPL5rn+Pr9s/I72CNOPmry3WTBZeTfop5P4TcWU+jtjFMvob3kVVei+lOpY5Zkne5VeTwPud4VtT+D++OAA9XIZ9WpVMBwy7gngU/Oecs0E7alioRj3ikwl905CE3dN2r5HgPtgUOQlCdyTdZ+Ym0Nsbg5OtxttTVaHn9GhYQHtdT8lLUsuIRjj8mF1hYFtr7PutUa56j0/bLp/82cPhu04y+C8aqH6rC+WWe/hOi/kK+9ZjWI5TG8M4/n1YG3s2abEDM8ell11h4aRrk10FUFOodNwQy0PMhRcUnsN2WzoRhiG8hNtcGkqoyLzQia36NiTXdxtCss8mznF0eEeDg+f4mB/Gz6vG7FoWBjTXq8bhUIWJ6dHwvIie5rs1nqjIXIjPn9AZF/sNicqlZpopVMqhqAbJUAI+knp8gACVkciUcRicQGparUGSuUKCoWCgHYs5WemjF8M7GikSfYvGeIE+gnCk01KkJrMYcqvEEwsl0tqgTCbkUgkhQXM31HaI51Ko9NqCXBP6RaC4vVaVYD7ZkOx7VXpNxlbPZTLRWE40yhV2mmgytKZ6CCYrjS4LCLpQ0YnATECYbrebL3ZQj6XF7Cc0jVMMhCoZ2AtjHJNo58bxFqdzH412IQ12evD56OhpUuAUMqFkN0mi1C7LdrU0VhU/l4oFYUBTcCX45nADRc7tgtB0nicOvQeGUVkNBMQ50JGYJ/tSjNZstkA4kIpAAAgAElEQVQFuO/T/JSSPS2US2S92oegLcx2eANxbNx+DZHEGnzBBCwWygQR5OU1LUinznC4v4dyqYilxSRcDhuOj/ZxcnqAXq8tuukEeHksP8ckjN3mEimKXK4Ei8UJm50mnlYBHTmeKUXEdt3ZeSpGn9z8k71LAJr64pVyHtnsCRr1Ivr9uhhkEuzze0NIJJaRSKxibm4VsDpweHIqoGBv0Bdzx/XVFRTSZ3j+ubvC6r137x6OjsnSPRSd62olL3I5BO5tFvZcVyovBsJ0tMFqdYitoNVOKaIFNFp9HBydod0FNjbvwOXxIbmQFAPZ46MdHB/uoJTPiO5+g/PDbMFzd+9KAoWmo9Rvr9Yragwo+2UB7UIBatOr7DMNkckCZzKGRoRmuw25UgFOj0Ne5mTOk3HMOeSyOxDy+wS8p7Fus14WOSh6MHB8c+6ysoXAM8ctJXgIAhKrajXaYnDJMcTKAL8vIMAymcBMyHG8F0sFlGhSSucDlzKF4cuSYy4QCorOeqVWlblMpnc4HJZ5ymQa5zU12mnaeXp6KmsJxyKrelJnKWH2J5NzmJublw1ko96U72KhJNJJ8UQct+/cgt1hw8HRnsi75Ao5SRZsbW1hPrko+vbpbAkHR3nkS014AgncufslLMwlUDy+J+Oy1a4I25kA/M3NGyLXQ5+IbkdJRyQSMdTqRZSrOTTbFZRKGfT7LcTiNHWuoEnGs+iED1CvtRAOxRGPLqDdMuHxo13FXh6YcHaWgcttQyDgFFZ3ci4mfZTPF5SZqYkmzG1ZK5h03Ny6g0y2gJPjUwHTqGHP/ojH5uBye2E2WXF4lEPfEkcsuYqllQBq1R389L2/QPbsBIOuGdVSQxIRkXBM9K9r9YZIeczPJ4QNzWCHc3L74TYqxYaYFrs9Drg8VhaRwGyzARYn2j0zqtUGQoEgNpbXYDc5cHKYxdrmXbzw2qvY3tuGL+zBK6++gEzqBP/yn/1TBN0uZE9OUMykEQuHkYgnkMplUaN8k82G2Nwi5pdWpRoknz7C/tPHcNpsYqD66PEO9o+O8eJLL+BrX38LP/r+X+Evv/eXsMEMn8+F+HwQ8cUoYskI3L4AvIF5pmQR8C2j2Rjgw49+hoBvgFxmBz6PCcV8Hpl0BV/+8ldx+9ZdYcFn82f45JMnyGRSKFeyKOQa+I3v/Db2j36Gvd2HkiTJZkuwWVwiJfLCCy+hXu/gJz/+AE6nH9VqS5sfIdy4uYXf+93fkzX3yfYO6M/COc1qFiZmWh3Kbz2A1T5AuZLDk53H8Hr8In0zgA2H+yeSxKKUVLlWkfV3ZXkNZ6c5uD0BBAIxRCNJwGQTGSVhWQ8oZ0Ndc6XmItJ3PUpLWYf+L6wGUcGyilp0UI6/Y9JID5T56uGaKH/XQk8B8odMYvX5Sea+ipUU1Kg2SKOwdWgCqDG/yLxXoBi1+8nwVsG9ilk0eR2NLa3f67Q4cQhEDndkVwFT4xHbLLHnKC4coD9F4kP9fcRM5fPzvTtq41GspwPX0zdA6jyKsdOFhR0hjHtKAKpkvsNmRqdaxP/0z/8pKoU0LD3KphG05rBkIkbFDNyIWG0KuI/G47Ie2USz3iQkAr7/fvP3/g6iiXk0OgRRlQ48YxomDLidEbtZ8axUbargan3Dqbez6nPeOZ95JFWjIms9uWNMZPDZmaBRHgojtr0O2CqMekQ6GQF46nPysx6361I5GmAnwL5eecpkhn6gDpArhFw+zzjUCIAriRmRRB2Wb8uVtI2nvlmTltDuXen6T5JjRkafqr9HyS5eQGfa8XNqFmgbVjmn+llrFfUHzkN9k2cAey4du2r4jX3pjHu9dYfX1asctDafBPIuAydGwP20ndBFuyNtndDWgMn71K9vvC7Ben3vY9SNVWx6NdYu/zL+fXZG8TTg3gj+XL1+PPsO8bIN/UXryFgbcE0dmkvrQ0nb82rj6OK+NSRPpoy9sb3yNADS8NijigxtnBsSqTp4I2PSMI/0fxvXd2lrXW7tiu6eBVCaBSC7un+vGHYz/HnaNcbWhUvYq7Pe37TjJn83Cyg3w+OM1rMLEiiznGOy/656zmcBUGe5jy/sGFlYtPfqNdvpqmc9J0xz7vyTk+eqtXO8FSavf0H+1TAOjPKCX1iLznxiY3Ncd5zp69TMF9MOnLoeac1y1Tw0Xsu4Xk7+/qL36PXu1ehTdb1PTsYT+s+6p+VwTdfIFfqzqHeZeofrRBipIdVkwaXtBGOnNyAlpy1iTnuwu4udx48FvH/6+Anq1Qoa1YrEuWTce0Vlg0RXu/h26sC9SOhSa1T4GAoF7dCfs9+Hy+eDL0gPtgQ2NjexurGB5OKC/ByIhEUuutPvqdhRi3xH1chKnlHtmxQPQ49a9Neh/kzytMNpN5tcjskI3H8+nf1sHXzRp2Z5oV702asWNePnzl1HD2ANQcfUzeK5dc8QfOvnMAQz17mn88+l3YweuMoGd7RRGJ57bDUaBUjckMlmWDdM6yuWEgcV5Ve5dZBgqM+MVAO9HjXbG+rf3YbouFMi5PTkQMDLZoMs0B4cdoswaclQJFhAQFukVcgOtzuF/W2zU5veK6xoSjSQAUg2vNqkU2eeILRVNIgJ3ofCEfh8ASXTUqdpLKVkGvJ5IfxR/dxmh8fnE3CRkjuU1clmc8Ksl4lto+yOFZ1eW8AIXpNflIXw+XzCXG80Gjg9OUU+l4Pf60Eg4JNEBO+KEhPC6K5Tv54JDGplk6lKAKUOp50yHZQYotEts3YDca8meE9QhhtLsnIJcPKbmt8ERAmSFYpFTQZIyX+wfWRz3AfaHQXO8ptsciYvCNoJ+GKxyL17xABXSfFwVBAAJcBJkIYyIlzQWM1QZ+JBWM1MKigjWCYWeF800KSuNT0HCAiRjc1FjPInPI6GqgSBWVJP/XLlJWCSxAjHEhn37BcCeC5fFHNLd7C0dkdA/Fq9hVajJV4ENC6mJvvhwR52aaLnYnJjIFULmfQJ2q06qOkQCStpGiW/YhaWcrczQLXWRjAURXJuGV5fGDYb+1t5HBCsv/fJPezt7YnxK9uHoHE5n5OkCxnf8XgYdhtQr5fgdtqUFIg/IOazm5vPoVpvo97uod7uoN5qiMGwedDH7uOHeO7ubcUer5TFwJL3T0mTQi4lUjmDXhMuhwVW0SHuizExpVG4SbLY3PD4osKe9QejePRkD32TDWsbt8UAl4BYv9+EaVBHNn2As+OncNiIlHVgGQChQEjY5vQnqNaqwnRW5ixWmC12JOKLCPjDqJb5+bz0vcXKl0gPzXZDgKWBBXD73aiJvBMrTpjhtsHt8MBB2RmLFR6nHclYCH6/W6Q/nj7dRiqTEvDGHwzA63aJjA5Nb1v1hrC8CWL3OtS2ZxIoAJeTckYdJbs0GEiiodaowu6ww+2hCbMZhUJe5uELLzyPvYMDMd/lWkSpGCa46KVA6S2O81AoKGM8m83g+PhIxuPi4qJs6O7fe4BGo40bN9bQZjKp3pRKHYJUlLHh+H79y6/iSy+/KNUvn977RPTjCeQTBGVSsFSu4cHDHbS7NFx0odW1wmL3wu/ywN6po91pwOECAkGXsJe5pFKfvFisCNTDhBcNgR0uM/wBJ8rVDA6Pd9Dt1rG8vIBQ0ItiKT+UAeu0u/B5Q/C4KZHjwb1PH4nRLL0pUqmUJEvmF6J4863X4PE6kcvl0Wp2cXx8irPTMwHN+Ox8TiYq05mySFhsbd0UuSd6ibBKhfJaZPjv7xdQrgdgc0WxuEwvgSw+/ODPUClkMWibUCu14bR6Mb+wJKbiDFpS6TORzyqVirJmrK+uSbIml82jmCtKu9Kbod1vwiEGqyHkC03YrB688tIr+Oobb6KSL+HPvvsXMFv92Hr+ZZzl0ogmfdi6vY5KOYP/9d/9Mfr0HKhVYBPd4YGMcRpu1tpNeIMR3H7hdTG3npuL4P7H7+JH3/+uGFI///yLKJdrKJRqknxlonXn8QMc7e8j4HMgmYiIBBXsZpFHCoTDcHlC6PZdCAQoP+NXni21NPae/hzV8imioSCODo4QifjxS3/z65IU7HRpIJwUBsb+/iPs76WxvLyManMHewcP4HYG1HEt2rGasLKyLoz3D352Hy5XCBg4sbF+SzwruKZ+45t/A9/61i8hk8kiX8ihUKBHwwD1ehlr64uIJyL4wQ//SpgarIwhw3dufk7kmuhFQYZ+OBzFD99+Gx9//Cne+PJbcLr8ePmlL8Ph8omUWKXSFDNw9qOs95r8BGXJuJlSkiE6SK/kOUS2TqRzFANfaehrxrM6+1kz8zQGlnqYKu/hKTHOZFwlx4yBRkrORX0RIFV692SwC9tfAnUV5mphr8QUY2xR7YdRTDbSZJWnNLDzJ+Ooi2KwC0hvY0zj0We5yirplclNEyWBRl8auKyFbkZA6nLATUkNEgwWqRwBJamNw2yMYqc77RbUiln8m//hv0eDUml8b5igES/omaKMVvmeofxeOBZDLJGU9ziZ+XyvE6dvD8z4zm//PpKLy2h1emKYKr4H3CDJ9VWPC3CvwcjCktchdQ18U3sqtVlRngkjxrvanGgbGYlDNZaSBtwzjtIZ9BKJamCGkmYaAfccx2rzphKawmSS6/MCihmvjXJ1HzIWNEaXGm4q+TCUklRjURFH1C8VQD/QYk31N9quqkSSGobseZUnIHCvfqv4WnrCaRR36zmu0aZUfU7p9+tnVEC9kvEflwlSCSLtwrIR1Ofx+ObjIrBtsjKEpzIWi8j1tAE7nM8XAPfq+UabIgN/TnsmfVScmxpjvxjX3Zc0yDjrXgcyhrUOxo2Y7qugk5OuBzapRj+/T7v8jrW1aqISwviZqwBFYxXO1dc6f4ReBXER8HrZ9WU9NazB+rHGzxjXtpFLmrGdLFfmROR8E/mJaWD9Zc9vBOiN/x7/DDPS4xr6F53zWYH7ZwHynqVfrxpDxioP4z1dPd5GZ758bJyfP58VuP9sOMfFlRL6e0R/Mv0+x9aka4Lfn7XPPo/PXwV469e4ql2nKsj/fwzWy7t6+ACfR2t9Pud4lmFyVftfZw0yHisRzpSk6OR4n+XJL45vZ3tPnv/8+IJ+nXVnso2Hb16DRM75mNhofq4qhocgtyE+EuDeYlY697u7ePrkCZ48eiSSOVQwaNSq1OcW/MLrcglo77BRfhkiFUlMQ4D7HiuMFXDP2LqrAfc2euyFQqJzv7pxAyvr61hYXhEp10gigb5ZaeJ3tIpM3fxdRax6PKkAfCNwLzGUIR5WfTyaIFoK79KuvhS4n/zkdTpslgE2yzFTwfIZZ9x1J9m0YW18aZ57mU39wNXB9HXva9ROI+B+FPTrhl36BlEzuhpqe+rbGG2rIEG6rr+plRf3yRY3iTlrj1IR9Qoa9RKqlQKajbKwSMl+dDpM6HRqKBYzyGXPUCxmhdVMwJ/68FZqZjsps0PwuSVAIgF1h4M66GQQmhTgQd0QZrYINjdbCggGBPwj+MBvMvQJ2hOQ6nb6IPBlNhOotmuauSYBu8lgpA47GY0Eu9KZrNJvYzLCQlCO2ugNAQwJaIiWvlUZYvLb56E+vgPlUkm+CZSQtUaGL0u9aSpLAJ+6WNlsGqViXplPmgZirMi/E8ynrIewi21WAe7JFtYXJCYPCIhRAobP2qgTvK+J2SvBE7Jk+ewMzJuttrQJkx1sLxpbEqyq1evConM7XcJOpgwP71vkD7pKeqfN5yTA3+9L++ua+gTsR8kEau6b5H78PkpshJQPQL0hFQBcvGgmyutzw0vNefEesNmEjU+Qh+w93icZ+gTLKQXj8EQQjK5iY+tF+PwxMe44PDhEv0eTzhC8bjfyuQyODvZEtqbbpblxW5Ow6cDrc6kKDi/NMymDpIwnaRIbCsXEqDE5t4JAKAG3J4ROTyU5WAmQSWVwenaGhw8e4vDwQLmFNxvoUsLDasHWc7exukrz0xoeP7qHeq0kGrlMsiwtrcDu9MBsc8Hu8cMbDMimzkEd8BqNXsm6JgDLeVFDvpBFPp9BqZBGo1ZCq0HJFLMA96xUYZ9wk0TwtNOzCDDsC8Sxur4Fm9OLw+MMkvOrWFjaEH8AE9qols6wv/spth99iGYtDwsI3BPKNEmVCmUOKuWaAAkef0CSWsLYtXuwvEyTzGM8vP9YAFi7bYBCMYtqvYxWr402xye1S0x0sFSyNSz/slqc8it0Bgh6vVhamEPA70a5nMfxyQFS2TOYLGaEIzSi9cGCPtr1Gjr0j7DaEI3E0aTPQbODSllVwnAeEuDky2z/cF/kaVh54vX7xM+CwG+tVhFz3oODI0liEQCPxWjSSsCYPhQt+R3Z8RzvrIqhLBKTb7FoFMlEUvwePv30nqwZNK8VKYO+GR6vFw6HDdFoBAtL81I9w+ofauXn8jS9pYkv/Q/cMm5OT9Notphtd3IFk/5qVBtwmUxYW19HLneKbp/VQC002M9OJ/mzojPPNSweT8g19g+2AQsTX1x7WphfiMFut6JUKkjiQM0/l8icVMotDPo2MUOt1Vqafn5bKpYok7O8ksTS8oK8yPP5Ek5PUshmCzKv+Tt6DzBAIMue83xz64b0O7P+NJpeXV1FrdbEzk4Oyfk3sLrxIqyOJpqtffzg+/8R5WJagPte2wyHhVJJAWHSh6IBSX5Vq00k4jHUajX0O33EY2EkE1G89/5P0Gv3pFKEDNP2oIfEwiqq1T7WV+/ga299E6+88Dzuf/IR/suf/ic43Ek899KbqFNWqleDL0jT5zI++fBdVAopdGoVOCXoSksCMRCKws7xs7aFV9/4FeTzVeTzJ/jogx/i3Z/8BeYTcSyvrAgYfniQQiqdkWRpOOjGS8/dQLGQkvUPJouYcgfCITi8TthcDtRaTfQHdqBvQ7XSFMMii7mDQvYE4aAPHpcNzVYRi0tRmbd2awSnp12R52IFhN8bR6/fxIMnP0Audyxm2TSppRcDxycBkWaji2bThEh4ES88/zpWV26JdM7B4TEcLheee+6uVI0dHh/C4/ajXKTsVRt3n7+BWNyHDz98X8Yp5za9CWhIXCjlkEofoVYvIRD0Y25uDf/+3/+fePXlN+Fy+5HPlfDaa2/ildcoAUQT3rDIq3D9YYUL358HewcIB2g8HFYeLxpITzBxJOWhgeSa3IgOUEpAOYTYlTwJx6DOAFRxDANrgpsj/fARcmME24bQ4Ai0FAF+gYTVu4qsaP08yo5VC2hpdDt902FkrZwDWi4IMD8X4N6kAfcTt6Xe+ePAvQE+kZhAr07Q70OXiBm/LwLrCjhnRZ+FSVgNuDdZWCJM4N6KYuYEf/Q//nO0qkWYu21pJ8Yviqet9NoJPJMYEY6zAicp/S7SOxK5WVDrdPEbv0PgfgXNNgVllAqn6gEF3PNoGS/8WWRwLEPgXp5HQ6dHmu4qLj0HNLG9tM0XwzT2vE4aUapKqv30WJtxwEhSRm2umEzUZZYEuJfrqw3SCNDRQXRdh1/FC/yS8avXNssuSpnS6ptk/Z71ShO+KwSk16Sb+G9pD+1ishk1U9JIzRg+oEow6NUi9JAymLpKjmEcnBdmlt4uxmmjVaWMnk3nbamLG4Gri/ZnfYOGvP5s1wXuhxvRMeB+ck5yb8GxP3qASWNcHfkdAv5MmGhGxuOo8Ph6oTJx+pZXPft5MZ9ZdpR6H10F3J83zpZbuGTveb79J9vn+nesD+nx4TqBjE+AAKM5oA9QfcyMy4SN7vfqSgU1bsYNgY3r2vCaMj4uBoiMIM1lvaUfpyf4zmcMZvebmwW4n7YGPytIPusonHbc1DlsSBbNisHMctxFx1z0+6twi6v+flV/z9puF3nR6J//LPcx6z183sddBtxf9Tx/3Vj1k7JnOpHis7TZ5z0XZ4QQn9nf4ao+m2wLaSMJJC7HDy9qw+tc7/pJuesA9+P3f1FMLlGSgW0/emepz+vNIPQGXV5HP7UWJxFPIFGTkjj7T59il3K6BO7v30c2RQ+4qujce11uAe7ps0fgnp+hrLCA92Tfd1mhzGCb1awWIWWQcT8wm+ELKp37+aUlrG7cFNY9QXuC93a3S7AOSuao4E2TBdXjS+3/Ius4rBsdMe8nk+fDd/3w6ItnjOnf/vnDYUvPstgbT3Xd4z/LxJ0MUmc513UG89hzGX4wbAXOFWBOXWyn0Lb0zaWw27VNj9FqacRumOmplK7jMGzVWSf6RkkzqTWsTNxwjaRj9c22ocyYmyPZIPWFlZvNpoRRXCikUCzQoLWIZqMkoKDTQSYVgWKC+2XRuycCSOCeIJ2NIKaVrN6BsN0JECuGsCrTJ3BPBjHBaQ5hHkNHZmF4ma1iGhsMRQQUIxhYLlOHvoxygSCgE263X8AuAvgM3Sm5Qx19ssZp8EoGOAFmOZ9FGS22u0rnngC+yMT4fFqZNQTEob46W4Ua79S2F8kRstQ0AwyC8gRtyUQl87rVqAkQHgj65DNiGCubZprc0lTSJmU5BLuFDaaNHAG/qa/VpRxOR35LIIUmrmQwU3uY7UItcrYNj+O/K5UG8vkyrBYIEzk5N4e5ZFJASN43jRNZZUDgR0qAaHZbLsrz0qiQ4LyA515qxhNgUomMgN8veuAEYrkIso1KxZJ2vo5avAYDAe4VC98uEiwKKByI/wC1nc1WFxyuMHzhRWxsvgh/ICqA6P1P7yOTzYq8T5jX9zhRq5RwfLQnySGavDIxRANOt9uJeCyCWCyCSrksQBRNFdutroBpGxu3cPvulxCOLcHq8KHVMaPbIzChWKMEkR89eoSD/X3ZhIsSQK8jhiTzS/OYS8YFfP30kw/w8P7HaDYrIm3kZj/6/ZIEosmI3eNFsVKT6zcbDalqoDQQqzkoUUTvAm7Zm/USKqU8KuWc+B/0qS9vt0o/cnz6/GF0B1YUy3Qet2JhZQO/+Vt/G9//4Y/h8gbx8qtvIJlcQD57hkopjWYti+ODB/jg/R+gXc+j22oIG9nt9CDoj6JYqKDeaMNH49pYHF5fEKlsHr/6a7+OnZ0DPHm0IxUj83NRMUzdPzxAvlySF4vFZoUv4EG2kEMg5MetW1sCfpwdnaGSL8Njd8DrcgpAU8gTfGY1TB1un1PY8iZTT2R0XA4rAj4flhaW5Pvo8FjWIlbJHBwc4vT0TMBVatsfnhxL1Y0YXZoGCEUoTxQTiQ0C9GzffIHmokrrmyAo27jdbooh7dLSolSLcL4RqKf0Eccs5ZG4vtD4lnOE0jFMluSzBfFnSMzFMT+XRDgSkgRAVcylyaBX84LPQ6mScCQiL+2nT/dEG7/Z7MFqc0qfs5SOfUOzWybvItEAmMdiv/O6JyeU72njzu0X8Hf/4O/he9/7Lh4+/BR2JyuHgEa7Kkk+Av6BgFuMd+OxOOLxOWTSJXRaJjx6+BTNhtKeDgT8sFgpZZSCz+/CnTtbUslwdHiCUqkqMmCZTA7Hxyeo11tSBcH3SLlclqQHTX5ZOcS1NplMIBKN4vHjPG7e+FW8+dVfx97BPTx4+EPc+/T7qNfysA6UgXHAExLmdW/QRHIhJu39+MlTAaI9TrdAMG6XAzc31/D06RNk0jRJJXDvBKweJBeWEIklsba2hVs3bsPv9uDjD9/F2z/8AZ5/4et48UtfE7mmYjWHQjkloPfu9qdo1Qrw2M1oVorY23ki/Sn62/E5vPTKW/jmL/0+Hj85wts//B4++tkPcHy8jY31ZUl8FktVlCtNMS82majh3sbWzXm06jkUiikZewM4cOv2y7DY7VhcXUAXTTw9eIpCoYqToywsAxdWVzawmKTufhd2ax8Odxfbu/flfdNpM7gLSx/Te+A3f/33sbu3jXv3f4TU2THSZ3ksLs7hK1/9Mn783nuIRGPwuH149GAbTkcAf/dv/7cIBJKIRRfgcHpwcHgoSSzGI/sHu1JlQbmlk5M9vPXVV1CqnCGVPsT+/gGyuSyWl5bFQJnGylKh5KXUFeB2RwA4sbx8E/U6E6c1PPf88/jyV97A7u5TkecxW+0IBqNoM9ENK5483BEDZ44Trt9cK/k+ZkzQ61JOxTKsCtEDZiPwrIOTSvKJFUIEcVUgL+azEliLJe5YwK0Ynjo4aQz8dfKB2qmoJPsIuBdYdaifryRnRKTnPFalXW+kt3wZcD9LLKjiWcXcH4VxqnRX//zwPAKkj2s9q+htxMzWmUI6QC1pEE2yTo7UmM7GWFD/vTqVAsSpcU/mvSQyTFYQuOfaRbm5/Okh/uhf/wt062VYeh0B23XZGcYw4l/QJ+PegXCMwP2cYpd3Osqo2OpAtd3B7/z+HyCSWECH71SCysOaP/arioKVB4GKYcl20mFIkazRGEYCQKuH0CBsnTiiUdwFqDUyKpV5F8/OtVY3wFUXVHqhik2v7oHa9Uwoi2QMyRmy+dPsvqbE3jrrn3+i7Ji+jzAC3uwHo76+3se8T6lCkW89f6BaRoB7zbhZZSKGfOjhGBj3RlBa+XLd4aZCnwscR1q1gEbN0g9RuQA9gtRkdwxmtvqOQTa32vNP7st04N44By4C7sfG37DZR+1mHLfndyuq/3RwW40A7Xk1ZELp0Rs39+oYBfDrskL6yNLBYq3qYgwTUGvCBcvCFRsp7VraUapdDDs9Tcv/HFhkAO6vBumngddTNIum3OkoYWnse211uQBxkmGlleyrCcZkEYGEoVaU4Upam0/saNXqp74mmczDthDW/nj/aaNDLVkT93fVzxd1lALu9b9OTwRcxVK+bM2f7NvJ571iAH1hf540DL7aU2F0K9fFY2YB7lVCUXXEs/bltMaa5X18USNflqz/LOf9wjp1hhMbx/JVz3A+eTi5Ck7Ol+nz57LbOtfXl57C8MdL5uxVzzV5Pxcdf91xbjzvLID9de9z2tyYocvPHSKm87rXzgwneJb7nOG0Uw4xji9j/CJvirHjpw2TaXG5vGu4xgtQM165O96/GgFCY91rB6tqS3pyiTdST4D7ve1tkct5/OC+6N9FfXYAACAASURBVNyLQkCtKhgQgXvq3ROfs1ttQsRl9TXJxR0SPVmZTMKNyOWQz8hq1D48VOegXE4igbUbN7F+cxOJ+XlEEnH4QmHxEOx0WXsrm4RhVaZe1afiPY1EosXGOoiv3rPjvl2qMa+Qy+Gl/vDPH2ltfR4+vu4Eue7xzzaIZv/Usw7sqcveRXXUxtuZOGbyhWd84agNhTL70c0M9OtetrjoqqKq0NbI4FAboiGbybDTVcw6VVmoNqHK51g2bmIWx2+Wc3Az30EmfYps+hTp1BHOTg+QyRyJTrjFRDkYanjTyJYmqWQqtdAXKQlu6AZK391uFRCfk4pGl7wp/p5MarJs+d1oNAVsp9QJv4UF7/EIGzYUDCEcicrGlYxtGtNSXoaBqNVsh8fjh88TEMCQzCWa9VG+o1qjPE9HdHKZELA6yFofCFuXoFSr3RRGLhmwLLHhhpMtyJ/J9CZzvVouIZ+nnEFeDDmbjTo67Y4ExQS2ybwmGE6w3+1xCUu/VqtKu8m5mdVzUKNdabuLwd4AImMjUjNk5TuYgKAsSVc2hUxqUNaH32RVK017GiA2xKxWLW4meUa2J4FmSpJQh54sW16gWqHGNsFurj0mVKqU4qGkT0OAQQI31BenhA/vgUxRGt1arIo9R3kdyvlwLBKcJIjKJAjNfgl4EjQLhUMIBJgECCMej6NSrwt41O6a0OxaYHdFsH7jeYQjSZH72X6yLf4BTG74vV74fKwSoOllTfwSqlVqz7eFeUq5If6NfdHggtvi78h4dQngubCwgpXVTQTCC7DY/egM7AK0UnC721E6ZZTzYV/xuaRvzRBjYPFdcJJtm8e9Tz7ET975IfL5lCSeyLaNhIMibcJED+Vo8sUizDYLylWa9TZFroebfgLM1OOmKapp0MXhwVOcnhyhUaOpbEU8B+jbQFDdH4gIYF+qtZX+/+Zd/MZv/h6OTzPo9oFINCEeAamTU5wdH6DXrqDfKeF4/xGePvkYp8f7wvgPB0JYmF+G3eYWaRUyJAnO1Vpt5Isl/Nbv/i4ymbzondupUZ6IwmzuYXd3H9VmR9zPzXY7rA47ao0K6vWKVB9srK2gWiziyYOHqBZLcNns+MprrwlreWfnIcqVArx+J9xeFxqtKiplguwmBPwBrCyvIBlPoJAtiFktgWUaEO/s7GJzcxO1RgP3Hz6QKhFuyJk4M1mU6azYUgqAARSLBOUbwrbn+GL7c7xS7mVlZUmqIiidw/FIaSqy8ZkQZN+K7JPNJmBkLBJFOBSR8U+m8ubmTRmflEwiqJhKncpc4Pxn0oCVASsrK3JNauifnaWQzxdljiWTlGKidIgNuWxJwFAaxBJ857lYcUFDVK5LAX8IL7/yCnK5nKYLTmmqKkqVHNKZM0loOl0mLC4msXVrC4n4nPRhs9nHowe7yOdo/F2ThB0rAygfZbEOEI4EsLS0JBr3ZNwzOck14/QkI4kqzkOuEEyWcD1iu3F9nJuLIRRWoH4ifhce90tYXXkZP3nvL/HRx99DrXYIl8MMp83JXBPmEguS5Kg3imj3G6hUS8JkbzS7cDmcCHg86DQbsmbUWIXVqEmS0e70oVLrYm5xFS+98ooA0S4HgX6LsB1SJyf4xjd/A2s3XxCZjtPMKU7O9gFzG616UXTrnZYB9rYf4mBvW+bm4vISbmxuIjm/hlD0FgYDLz54/138/MN3YEYbtVpJ1nUa+ro8AfzNX/5lSVAdHzxEwG9B0EdN7TbqLSZq6D/A5IcfqzfX4Q3YUa4X8PjxNvb2TlDItrG+soW3vvx1nJ0ci19Jz1TFWWZfkknBQAQrqzfhC/hxfLgnUjh2mxmZzJ70R7XYQjlfRGfQxsLaCu48dwfJeBzvvfc+Tg7SuHHzObzw3GuIROYxP7+KZHIef/4Xfy5SSzR6Z9VLOOTH+++/g8XlJCqVDDrdBj744CMcn5xg8+YGbm3dQaFUxoN7D6SKgmt9td7D66+/hUg4gbff+TE2btwU/wgaKnd7bcRjSTx8tI3FpQ288vIbuH//MdwOLyjuzWQTxxTfGwTulQltXxJnfA8xVlHsEyaTlDm1DtILM0YLnIfAvQZmK4CFzHnF8CZgr4P2w1hDgPDJzaUOlikwU+Ry9HNoqW51rmcD7idjuFliwWngzYW/43NbdC17TQJGZF0YR2mbEUNsqDO0eR8q7lBEC3mz622jNYncK/9NAgTZOv2ukjAcmNAXqRyrvKddNgsyR7v443/9L8Sk1kJdex4v2BpboK+IAgLcOxGJxYUpxOv2WpTos8Bid6LdB/7gH/wjuH1BNCmVI13J//SU/Iu2uVCpAxKTLMLqp2eQJCpkQ6Kxdodankwy6BrxE5IWhufkOVR7KYBoWI3AtmPSVyRstFSRJoujg/HG+Nq491BjcvStTsW2GLHq9a7Rj9Njc+M5RXROEhnKsFd1kw7cG+R1tJPpbaCqAPgOUeN+VOqtEgGTrDoFzKuYT56NXgZD3dRx0FwF+KoiYVawUZd0Ms4BVvONJS8MY3VsroxVMah7MW48x3Zj3M/I3kLNAwEidOB4KJdgnJkqNpYE2PBEepXNsIfUFYe69qPfK9+p636phI/6uhzQmgR35RMGM+3RlWcFxqbLCMk6p3JdanxNaXPjeB3evbQJx5OSthpVdehr66h11ClpFj45njSo4BLT7lGVhOp5I1A/2fr6fJp2vxf9Tj3veBsOq08u6d5J4H6WNX56O84+l6472mY5fhL6mnU0PSvectnnJpN/xjad7NtZns14zHX657JzX3T/n9f5r/tcn8fx2pv0wlN90WD9tLa7PDGm5uzYaj7jYnxRP12n/2Yd+18UUC8r9Swnn3VwSHOOVw1OW1tnPd0Xc5yhty/AQ6e9kS8F7tVCPya5ORbbaESYoUyh2lSoGMRMP07ijGYcHRwIcC9yOQ8e4Onjx2jWa2g36qJzT4IuAXw7yZlWqyKaUBaUcqSCH6mKdgHuTZRa7aPT68MucjlhkcshaL++uYWFFSWXQ+lJAvatblcIkkPGvTYPFB9AJ2voop+j5Li8vQWbPR/jjSKtCZ6DRoQw/dEQuJ8MZabzwGeZMLMcc9mL3TjornOuaYN11kViLFiacqKZ7mMKcK9vRvh/nkMYUOxkbUBy08K/6WZw+gZGkdnUAB0FSkMrK9nsjP9V3wBrjJahFqgKhEexkdpYq62j9rroUxfVMtR/qtfKyOfSODs5wOH+DrKZYxQKZwLe97p1uFwWYd7brDxxB602tdEJlqrgkyA92VN8Xv3ZOEAJfCutdGa5ugK+iZwN78ZCU1u3gPcE4/hvykuQecqTkkHIZyCIRUazixrdNpeSjuib0CADsVTTDJjMivlM4IlSN902SpUiGtRW7rZgd9A41inscwLqNK8QY1SLBe1mU4xaCUSyBIfAPUFk6vUTEFY6+QMBw52UYajVFOu+2RQWPpnj1OYmE4wa1LwGmY1MHPC5uWmnxj5Z67pZLTfXrDoQJiRlDoTVRkmOgSQ4KBMkTEntGLYr/87qAbYR/8/MIYE1Xk/AUU1znz+zP8Q3IBSEz++TNuexTDgQ6OSzUXqHkhVMPhDUIRBOfX1en5I+rBYggzkQDMn12C8WG5n6DtGIL5Q7MFk9iCfXEIkkhHlFMJTtwowo25WJkHAoAI/bjr29HdG4p2+fx+OQpBGBWTabMKjzZFA3RQqJEhDR2ByWljewsLIFpyeG7sCOXt8im1hudiklwjnFsaOSn4oJymqJQb8n7PpGo4wnD+/jg5+9KxUlpVIW6HdgJWBqImDRlfpr6uL3LRyvdB0n9G1Cp8mElUPAsbW1DUl0HB3u4/BwH7l0Ct02/RzsIovB+43PLSEQTsBi98Hjj2F+cQ2bW8+JYSZ1r9l/bMN6tYGjvT3k0mcw9ZpoN4o4OXyM/Z37KOTP5P59Hj9CwQiCwQhMJjsy+SJK1ToGFhO27tyW/mGlSK/dFDBn0OsgkynCE4zB6Q4IMMMXEVn31Pt3uaywmntoVJko2JXrU/9lc2MdyWQcNqtJGOONRhXLa4sIRgLI5tL46KOfo93uIRqOSfmZ3+NFPBKVLHb6LI3TkxMxjWWFxvbujlRkMAFCln2z3ZREFucHk1b8ImieSecEKCKgSFNqqdCxWpFOpwQwcTitIjvD9YQa9fSgIEiol2Oz0sJmsUoyIRqNyhxTprkR7Dx9IgmqCnXzKTdhtaikVK2qZKEAAcTpkUFzXYLC8/M+8emgFEm10hKTUMoK9fsmWbtYycLPc+1qEdS2W+D3+0R/n+M8zaRnLi0VCw6HCU6XFf6gR/T4V1ZW4XJ6USo2UMjXRC4nk1a6+TxnLBYGTAROIf1gtVnETJhz3253iVwSWQGhSBSlUgWHh4fCtCfuFaThb7UCl9suCdJbW29hY/VbuHPnqyiWUvjDP/4n2N/9GIuLcXhdHpHg8nsCuHFzHTC1cXCyi2Iph7qscT30O10ko2HEwhHs7e2LXBTXN6/PrcAL6gQOBti6/Tz8/ojItjTqHTQrLSRiSXznO7+LeruLTDaHdD6LWquG1dUFtJsVpI730W1Wce/nHyJ9eoxo1If1jTVs3rmFWoPvEyb4Ikgdn+Kn7/1Yxin7cXF5Djdv3UKORuV8VpcVNksToYANL9xdxcpKEm+//QOYzV7k8z3Y7QHE4jF4g5TOCeBP/uQ/CpAeiyyh0xpgLjEv/cX1IZqMolwtoiReA3NY21jF8vIi3n3vbakqo0F7PpeCxWTD0tw6GpUGMvkzBOMuuL12BANeSeBQ9z7gTeDm+vOolGm83sebb34DFpsD//X//r/E92BxIQ6rpYcfvv19rK2vYHEhIYz53adPZc2fn1sU3wKC6Fyb58SIeVGSGulMEYV8UfTy/9Z3vo1sPoP//F/+D/zyr34Lc8l5/OQnH+LkpIDXXvsaeh0zlhbXsLP9FGtr6yKXw4QVz8kEN020+Z7iWsR3HNd4kVkTWToF3PdEnonJd7WmMvnMdZ9JbpFcsRCgZPKZbGyyvZkQUAiXSkDr5IJxcEbJsehfNKSlxr0G/sv7a2TkqccR0+K7iwDMXyxwr1gzJq2scQgaG25YwejSiiq5rkVgw0MUbityKxIrco5ZFfJtFvkgwshm9E00h6a3jgkOcx9n+9v4n//tv4Sp1RRjdNWqan3keegjwrjJ5nAhFk/CG/CLx0mrWlHG9nYXTBYb/uE//u9gdrjQ7NDjSLvbAd99SpJCieSoe5OqUUmMa/IlGkCrg20CT4rZ6kjXXo+fdcNavU+NYJARbBewXmOo63kMHbA3GiHr/a+fX9fWN+rrK++GvkguXrZHMI4zAc8lXidwr8ajylooso1u0Dy+L2DShrGsRatGGSK9EsPLfNCNnaUaRcXLQwDd4AugTOjV34bSPhq439O0yifnxUV7HaNUjj6Pdcb9sB8MDSP9wJ8ngAR1n0Ym9HAXN1wflIXW2IZDA97Hjx3b4ymhLO1XhnVhmOzTUwXjyNBswL1+XkNqYAJgugyAkf6RhKTGfp8K3F8Fk4zfvw7UT9sDT+4zjT+r+9SSHdpaIn/XE5waOK+6bhJFU+uvOsXV0LC67vm2mxQommy7WcBdfS88ydw3tscsoNhVYOeVvaIBbzPt7a862TX/buyB61TcP+u9XvdzwzXJAE7O0ifGZrju8ddpwsnn+TyudQ5gnIWseZ2bvuBYfaaOqTCcA4WnoeLjo+i6t3Ju7l61LBjXDR1sNKZcrwFkD98x1/jM2Dvjkr6Z5ZTPMl6e5TMz98kU4P4Lvd4lNzbefjrDfiK9OPxR/4chSTyRTp/2HMOqPD0I0u7HGM+P3gckGKtqtbF1SfycLLKHKWSz2N3Zxq4G3G8/eohqqYReuyWMZafdBpfdroB7G/EPs+z7xKiWOvedjsSIEt8RT9KAe/6bXmn+UASLq6vY2NzC2s1NAe1D0ahUdbe6HTQ1/0EdvB8+lkY8kQpRnfSgjV3Bdg3eSvJ8w34xvN0Mfj969aXpjy8E7tUZRieaHci/zkviuoPzfCAz6sxpY/Gi85//vZ71UE9tzBzN/DwTi4lxkOkbCR241+MiYYZbbWqzpmnMGj8nv9cCYT0uG21w9OwN2T9aWbFm9DbGStIDPmkgxfrgRBDGP1VyOorRxBIS2W71WWZPZmwbqdNDHOw9weHBDlKn+8JytJhpYMosFjf0HTQbFXS6LY0xothXBLHEGE2fGF3FnlLxppLIIVjMTU6r3ZJjGWsSXCMASg1hAs6iaUqGILXWbZTFcSlA3+aEg8a3ZhtsVofI7HTafA4bBgMmIVzyGUrS1Js10biu1IrodJti/hgIekWGo1goCNBOMJ0sU7YDQbxyqYwqZXGaTfQ0RjeBFAJlzNC53C4FdPS6YpBJKQ5uZsm2V3IeSuufnyEgTZCPbcLsIBmsKilhF3CEz0/Ag/dLLVrh5VOixuYQ4Jwa4rwmm083A6V3gPpbWZqUrGVuGjudJqx2tiE1mK1yPxzPTA6oTRpZ7Jp5roVyM8w4ku1ul7Zn5QCP47MRQOXCyK82r98fiL49gVdJFnATZ2bVhAuFClmfVpitbpGHsNtcwnLrtrsCKDZqddEq93mZkLEJKMzx5fN7kCRTOBgQ0IzVDkxCcMNM9jzbgCx/h9MLu9OPcGwRS2t34QskMDDZBXTSxzoTHGxDYYvKOSgHoDQ3pQp/0BGpC7J8KQG1u/MYtWpRwHtSkNl2HMc0qG12W8LUZx/ys3wOm4Xzg9UTTQQDYWGbK61/ygs1BeD3+YNwenyIJxdx49bziCdX0R5YEQwnhClM4xMarrJSgixxsp9z6Sx2t3cEvG/VS7AM+LKpYu/pA+Rzp2KiwuMTiXkEQjGks3kUymWYbTb4QkFJTHGs2kwUX2+jUiyjVu8iEF2EwxlAcnFNXj4EXb0+J4rFFNJnB5IkqFfyyGXOUCsX4bDacPvWLdy6tYmAz4tavYpqo4RgNAiPz4ufffAhdrYPEArGJJnALPYc9entVsl07+/uIhIKSXVHoVQUaR4z5absdkkQValr7nRgbi4hciDFQgkPHz5GqVSG2WIT6adIhDJZcan4+PnHP4fNZkIorKRkWMmzvr4izH2rjSacHdSrdZF3YttT/54yOF6fR+bfztNtqSihxBHHYLvTVGCWJiu1uLwoID+lpuiPkUln4PYwWVWD2xNEpzOA0+6H0+FDpdzEWSon92Wx2VWSoNuWKgaXy45IJChVOTXKVdFXoNeA02VBOOJGtV6Rv29tbYqmfDZbRjZdgs3iQaPeFeCehqWsMOC8mJtPCOuePxPs4RxoNjvIZQuwWO0CwBFo3d3dQz5XkARHPBkXfw6Xm2sP530CIf9dbG2+jrWNRbzzznfxztt/DrOpLW8As4lSF0ya9mCx0720jWa7JmAbmalMUi4m41hdXsO9Tx8gm8mLPAYrD2Duyho6MKn5Rr+JXK6MkD+Ofs+KpYUVNFs1Adhv3rotgVCpUsHzL9xF+pSM9xQ8Npt4UDzdfiKSNyvrK4hEw5I42D/IoFhooV1vI3OWgt1KOTHq4PuxuLIkEzKdTWEwaMNppzNvDeGADfEE+7KJucQGUikmk83YvHUDj7bvwWQ14Wc//Rjh0BKWFjfl+XO5E9QbBfh8Qbz40tdQKtPk2I+5xSicLlU5trv/GDtPP8WjB/dRKVWwsXoDr7/6Jo4OUvjkkw/g9puwvEZt+SaKxVO5p6AviFh0Gc2aHbWqGbHoKnz+uEjavPfT9/Duez+Ew9mXd9Fp6kTmQiZNv5g6adZYX93E40c7CAWDMnb5kl5aWsXm1gv4y796B9VqXdbnt776BgIhN370k++LN0Vybh6Neh/HRwXcvPEivvH1X0E4FMc77/xYKmGWlpaHxqGqCs4qyVmRsjMxqeaWihTOEQaxknTWxgrfz3qFIKW3jDrtZKtwfnL805uGSQESA/R3lviwSEJZvX80pXQtjNWjTE0yR2MfjwBZDUC8QCvHGOgbY7pfBHBv1O+Rd6uY/eqa6lr8bGTPahsafdNq3Kjre2LF1zCxSAJ9QVcJ3PNNyzlKNpAVfSarTSY4zT2c7D7G//JH/wqmTkv8Rxi3UeJPQHVy5kXaiO9tF6LxOJwkDPRMMPUYr5hhtjlgsjrw9//hP4aVBuPdAXpSgUnQvq/enwwSJZmgmYJqVX3S3tqGk0xevf3J5lYk6ZEEjR6bG4F7FQqO2FbjMTnbkwkILdGht6tuNGuIlSfHwLAPtB2oDtzrUjlj1zHgIRosrYGbuoeOksqR2FVkTBW7WYB7/feGkTw05RXihnpqxkHnmFVsY8YWJK4M5YVU+beuua+cBRRLfzgfKKFICZTJTeyUttT3Dj3NN0Jvb9kFaPd2IXCvbxavA14JA15RjQyhvqF1jDu0UcNr1tSG47S/jYHPaiNr3ItRMWkcztL3cCNW/cX7v2m7RW0tkpOqM4sMmKG6wQhnTz+Dev7h5+WWtHtXK6BOrZ/68cv3mjpwP6pKUPemrzUX74XVVNDufgK4Pw90TWMBqucw+p8Yx9Pkv6c9nE62UPc7vkIb++kyTGDsb+d9cC/q1L8Wv38WsH5m7GHiCS/73Nh7UiPXTcNVrtto18VyJu/jutebllyYdg59jZs+JqcB4vp8ugrJHj/jsz6PrJmGNUed9eL70q86mk+z3edk/8yQv5uS5Lv8WtPGltyvAazUFtZL18Grx8IIr/v/JVA/daCyuWfry8mPT/bts64bivU4ZX2euK1pa/gIjRwfu9PWhauAexUT6e9gpU6iY6TD6UEcUZPLoUrDzuNHePr4CZ7y/08eIXt2JtLR/XZLjGn1b+rcE8AnaE/8TojEHZI06Xen4i/ZB2vGs5TKCRCXmJvH+uYtbGxtIUasIRKB2+9Hs8O9c0eqyxmj69r9IiXKR9AkH1Wzasiy4f/SV8P2HcmL6hi0cUwM17w/HmrcT18oJofRrED+LAPnugv91ZP5+keM7mEU9BnPoscYV06noQ6l9mn9Z0MZxCQLiME8W11Kj7l5No+ySiMDFo3hwsGkB2naoB56IUigTNaaKjdn6akq11WbA8UeUuwfXpEgsdKf5eaCW2yLYlkJik+de7KQIczbZr0iUgIE7/f2niB9dohyKQOLuQeP2wareSAgDZnsHH3cNOpAMdmtZKhzUgjH32xRYLDVCrfLA5/fr4xRmw0xbSXILqwzi0lAZP6fADFBfAETtAlAJj0Z9Q6y8WWdob6+Q5j4ZCVTB79ebaLZaIumfq1RQz6fFaCk22siHA0iFg+LnEW+mNeydhZJBDhsDmkLgnkE6VrCeG+JHAuBCAIdBOOVlIAaFTprSmecMaNHEF8Y330eq0pmuEioTVgPDgLrYpKo9Tk31wK40aSWCQyb1j49AThLZcreKNNW6v/HqHPu9aHTbosuMpnH3W5bZBO42Xe7HfB4VXKBID77gVrhZFsSPHU4HZJ8YAJAbY4H0tYco8ViQY7n+OHGkt9SMdGhDE1bpEbYd8FQCDDZUa7wHmqw2gkMh+HxBsRYttVso16rI5/NSUaTrPtmi6CT8kGwO6wC4q6uLWNpaUEqAE5OTkQXn0ASx6qSbiDbPwCPLwyXN4rE/AZC0QU4Xf4hG5THKvNFJkbsMv4J3hPAZWaVyZNBrw2bBWK6nDo7wgc/fVf+3+9Rn94iFRJkdXd6XZRrZEGXRSKG88HjciASDsHPKo5WWwAuJnd0aQlKHJHlFCAY7/aK2S2Z9snFDdjdAdx67ksCuFDC5uH9+1iYTyISCsNqtqFSrOBg9wBdVj6w+mDQRrdZRupsF+XSGdrtKqxWViZQbigEMu5oElqinFG9jjplZNoN+F02ODn/+mT9eWB1hFCp9fC1b/yquKL30UW5ksfx0TaePr2HeiUNq6mDWjmHSrkgL8FkQvkniIeC24FMPo1sMYNSpYRUJge3KwS3k4a1UVgI9jkc8LkcSJ8dycvS73FjbXVFQJtUOo1GqwWXxyOJRTLRKSFFjwlq2FcrNdHFb7W6siaJ8bHVqsYVTNjd28UAXbhcNgVyWE1YWEiKtwR9G1jBQ7msfrePbDYnc5ZJKYKd/D8TKlxDPKIBrxIHlOKhXj7nxcbNDSVjIInRPpqtJrr9Q5HOsdk8SMYXYbO60OmYUSzUcXqaQyFfEobq/NwCvD6v+Egw2cOkD8vuuHaEQ2GEgn5k8yewOQjQ1uALuHHzxpp4TRwdnqFa7WIuuSJ69wf7xzg7S8tawmQi9dNX1pYkgcD5ygQPx1YqlRU2vNvrh93mELCXpsxcF+xOu6wFBNb5PllauoWAfxX1qknkjwrFM/h9NrRbVWF2c130+wIaga8Nj58AHtdyMu47qNeqSMYiCPkjSKcLGPQo20HzHrMYS1tslI7yoFqnlBEl0MjYdguTfW2FQLUdiWQUwUgMZpsTj55sw+awo5QrwONwIRIIYuvGTbz7ztt4/6fv4bnnn0Or20K1Ucb+wSFKhSrsJhuCvjBClItaXMRZJgVYB/CH/Wi2G3C67XBYesimj9BpUu/fhVDIrcxkux5kszX6DaFvamJuIY7j4xRaDQuWl27RXQUnJ7totvPo9y148aVfRTSyitW1DaSyh6jUcpJMstlN+Ojjv8D7772PkD+KW5tbuL11Fw6rF598/Al6/RbiSS9qjWMcHn0Cs7WBaCQADCxoNQaIRtbx6svfQii8hE7HhP/tP/wJ9vce48bmEmwOMxrtOu7ff4i7d55DLkOZthq+/Wu/hbXVG4hGY3jnnbexs/1I5HP29w7B2DIcSUgl0sLCAlqdCtK5E/zsg3flnRHwJ+FyRPHqK9+EzeqDw+kWaTOC8qxq0aupVAw5QLdLbXG1vvMdx3nBlyoTtawUg1TPKbk7fgnzxUxJK1ZS9eV4vjv4ruC6ywo0votVJZwCHSUh3GNyVDOgZTJ/wDiETH9VzaXz0UXrWgPKRuA9QesL4tMLu+hrHwAAIABJREFUJEN+UcD9MJBm47ACQWNNG+VQVGCulQRr4eG02Ffpfws8JocL4MpqBpHfocwFQXurlkwxw2nu42D7Hv7Dv/tDoN0SdhFBdpVwVjI+fJcxZrA53ZibX4AnEBDm+aDblkSLyWqH1enG3/sH/wg2Avd9xlm8EcW2Z3QixsAC2o98kXRGv4ISNY13rY+kllOvGjD0j4wfzZDMCIYa4229XeS8TFho8jhSpaB9diw+N4wV6QItJjMey2uJpwPLR4YYibYp1Nd/w0n1e2DliNK315j60oXKGFfF4kpGSD/nuITPiDnOuESP9cfakPGVyCCORqvIImra+rqGPvtJEXMUoajbH5n3qvhT3+COJ0H033epi2Y8TreU1tpO4r/htkXdi3lYkSufnABadW+KcWKXnMNQdaJOqTP0Lwai9MoMRSoagd7nWeOjTuI9K+B+BKVP7jmnzrGx25iyux3zX1DXGwPuRdZrdJJhgkIHGTSz7lGbqWPV9uty7dorQXtJZOhJG/3ezt+fcX7o/x4C91KJMwmaj7fr2Lo7cTIF3J8fb5NzUo23K3fNY+NydK/jMk7TnkfOP9vpL/r4F/7786NrthueBTuZdvOzgvVXPfhFuMy0818Xw7nOua+6T+N40f897R6NwP117veqfrjsXFd9dvq6eDlYf9F8uuha5+5vlkTXuUl1cYJtWkLECK7qTzMJRqvYYLQuztrP48fNnkC4zvmvMz6uc95Zj9V17q86fpb7vHoM6m8mfUm/uE0nh8X0c+t9en4cn0ss6O9QA3HD+K4dxdWapKQA97o0pcI0hdTLbwXA4emTxwLak23Pfx/u7qLfbgt+Q7kcSuXw26HJ5QjBgARPSt1owD1jLiFnkARLecU+/c88AtwHI1FsbN4SuRya1fJ3JERSKoeM+w6xPq2CWUlAavGYgXVvZN7LvyfiVxVLq6h6LHlnwJHl3TcC7ieHymxA/qjrR4x8vdGvGjjGzhzLpmi3ov/9qvNcNciv+vv4k07T+r96yZiagTI0Np9BjFg1hg3PaGTsKL15lVVSzBJDmbGKguQmOLUU24d7aq1cWRUla5tfrUxa9tdqpRbrOGHQaUZb3MBIcohapZRGIQCvyq/lIyzPJvvd1BdTynarjuODXezuPMLOzgOcHO+h32ui32vA43GK/m+XLs3dNkKhgDDpCfxSQqZSUYCzyOeYrQIU04CWwJPL7VFyLM2GAHz6cRz8opNvtyEQ9GvsdosYzfJYZeyqWOFqK6MqCAi6E/imUSAZ3wS5KDVB08p2hwxqApoDBEI+eP1uNFrUvW9Iu0p1QJfMbLaDVSQPWs0OatUqGvWGgISipS7Md044k2TouMnVgXuCdlJGzsSDhQkR/qx0/wkgC3AvZnFd0eemJAyfk+1O1iw7i30hgL6VDGSPMFrJri0UlZZ+p9NDwB9EKBxGJByV8SLeAXUy+jsiCZLNpWCzmpGcI7jvkT03Qc1SuSTMY2YYRfYmQOBOseJ4/UQiLozl4+NjMb4kM1kMdgUE6Is3AUE6AjmUNHF7vALWlysdAcm6PbKrXZI8EQ1+t1fAnHQqhYEkO4B06lQlZtg+FmqKx7G8soSVtRW5FoGf/f1DFEtl0eXt9nqoVetimBcIxhBLLCMSW0YgFIfHF5I2UiXtmomdwfBYkp2UJzKRRdxCpVxCLBxEt9NAJnWMjz/+EI8efIJCPiMGrB63E7FYVHS82R6lMnWx76NaLsBpsyKRiGJ1eVH0fU+PToQ5T88BSqyIJv8AwrgPRGLo9Mwo1tpi5BlLruBv/fbvwxeIYPvJU3z0wQewWkzCDq5xftSa6LRoFhxENBQQ2Z52s4xKKYVS8RTtdkW8JdhmMldtTrz+lbdEVuT+wyc4TZ3C7bQh6LWh26qj36WsTBA2Zxgwu7G4vIVIYg4eMSduoFJO4/DgIbKZfdjItK6XBPjnemK30cCSnhN2RNkWAS8K5TzypYJmDh1Cvcq50Ye5bxHJHI/TjkohjUzqCGZTD6vLC/AHAijRLLpG5rmqrDlLnYKWFw6bRbTVCeQdH5+iVqOOukPAaYIc8/ML0g+ZbAalUkHAV8pbMelDMNsf8EiVDOchTV8X5pdEr55+CpQroS8D+0USUSLZ1Ze1iUx4AojlqpLJWVtfE8Z9TZI0VZH86PT3BEzstgdw00fD4YXF5AS9cI8Oadhdgc3qRDhCPfmIrD+8L1YnyLbcZILb7sZzd57DyekB6s0y2t0qAkE31tb/X+behNux7LwO25jnGXgA3jzV2NVV1U2yOYgiRdKiKIqyPCw7ie1YcSQrVhInK1lZ+TeJs5YV2dZgiaLMeRLZzWazu6u6u+aqN894mOcZyNrfuRe4wMMbqrqpqLgeq/oBuDj3nO+ce87+9rf3rMjwPHr4BJVyAz5fBB5XUKqEaITKygOa4wqQYlZVMpThocSJx+OTaptShUnSHqwWsvCb4hPA9TCXzyOfz8PrcUsVTSSaxNwcmeUe8Yw4ONxFMhGWtZwGzryWz+uXz7F6we11wuGxCSBOU16uc7FIWOR06rUuXHY/Wi1WFNB3oybPheRsDCYLgcEWXC6HrIX7e4e48dI1BINOTM9MweF0odHqIp0p4OCARucNYaSHA0HMJBJ4+uQp3nj9Ddy4eVOSkw+f0eS3j1jUDZfFDY89CK87jMXlZaxvrYuuvMNrF1kVrld725s43N9DndI5TmBhOYZoJASHNYxe1y1At1QdmTtY39hAuVzDlcs35Nm3v78Jh9OE2bllLC58ArOzL6HR6uOtt18HzD0sL72Eb3/3r5ErbqDT6uLalRtIxCNS4fFbX/4dAcP39zZRqWRRKO7h4aO3UG9mkEwExHug1zUjkVjGb//2f418voX37j7EW2+9gz4Nda8uSkxvbq2LCS0TZvV6F4cHObz22mfxj/7hf4VodArf/Pa38OD+e7hxYwk//Zv/ImD69MwK5udW8eqrn8K9+/fx7p23YXNYRJrM6QpiefEG/pt/+nv45rd+hGq9gc98+jOYnp7W1nEdsFcMejGu15jNm5ubUu3CxBefhwLfCejO6jmC9MrclvEmSXhh0nOzymt2Zc3g/OVc5vOf3jT0qxHjTm4sKIXT7ym/GiZmaYIqwKxFkkW8ntq8Kw7ukGncg0l7bXwvZwTVjPvJFwXuTxwwdKbYCFin7at0wNQAIsnuzQCkjgJMQ7BY7nPSFnsgj8iUJTXrFWiviNgWBdxTvshsFqmc9Ufv4c//6P8Rxn2/Q7NmTRNeA7o7krTuwOZwY2Z2Dp6AX6p3mMSWxIzVBpvLi3/xu78Pq8stJqz8oWQXDxWSspHv59jowLCmaa+ZxYpGvciXaeOpgfmsGtAPY2oLq+1hxxIzxtf08RVgVltP9Z2vUSpH3x/r5wYFzg+Z6TqzX/9+Ae41UNn4fWedMVh5YLymfn9dDQgfj0UxyhU/CPkGBfiyPyl7I8xWVrmqigy9YkWSIroYpkE2ZwDUG+5LzQoC90q6ahIgpbfReI/cEw7hcO1IqMezsSLE8G+SeUyina7Oj0ooSftjaPPwl4o1NqgckU4YAryGD493m+ybRIpoDLgff6N+b4P5JTWfJ30L9Hs/HdzQVgfx1DC0bIy6aYwNo3mx9D0BekkCGaV9TtzayC96+tnulO8ckrVOXkeBFhyIceB+SDjT58D4fQ9uSwPtjQDgyfdqcTuWcBv26WSd/mGVhdFD4PT+GD/7n91zk1/9uwzcq1n9dx+ovwgA+CJjc9pnTvu+F8F4nudaH+Y+jW276HVO3s+kBOaLAfXjfXtW+86dIxPfcDpYb3yuDMBVw7opd6SziU8JAnlmD+t/LhRep7HqX2RszlrzL9SYX+ab5Bl6ct24aNwZm3b6nJrMqj/rtiaFyaQYV8/G84F7eZ9iumrFJsNkrXFPP3juaEoh+n/rXkDq/KCM6o/294R1T4PazacKxKdBLYF7S78voP3QoNYqgL/gcZTK0cB7kjRkD0eCmmZQy0N7IBxBIBLF3OKSAPckQgqYHw5Tv1uA+7r4zalqZOVxpPBZRYpWe+YhJK/26SRl6EQlfbM1HGsjQWAYE7LvOx24nzSMJwdkYlZZY5vL5BwLwkkB+LxBeZFrqvXDwGQZO3hNPDNpi44KPvVnuK0e9sekx/H4XBsklMYOckZWDjf0Q7MqsYtVh5vBwU8rndXbQYYcJWjECEGVuvNT+nUIPPFHgGMam8lsI+OzhWab4G5VAF7Ke7B8lwdmgtROuzLV9Lk98LjcYuip6HIEqgkuFnB8tI/d7Q08eXwf29vraLdqIj1iMfdgt/OAQwZXB36/V+QGXE5qQ1uU7EypJLIn3OaSJU9wkPEq8jZtmop2BCRmqQk1pxV4bYfL4xZwORAKiEFkp9cWKRUyd9PZjBwmCCA77JRMocM0mfwuJTtjscm9WS2U6aAZbl1AbQH/m1UB74MhvxjMUnqjXmuIpnqzoQB8gp9k7OezBRTyNHqtquoIHlZpbKvpx+qbbY4J/81jG1+nLrckCoRBqMaEE1dpA3cEeCRwrzMNOcHd/J3TpTS3q1XRGo5Eo7DZFUjHsSNownEn8Ob1+ESGhP3a7XCcFfOXRpJKy9+GYNA/kMthEiVfKEgyhSC5yIp4PKjVadpZEF8BAvoE+Qlc85xACR7GJGNMkiZNJWtERjPHz2xxoNW2CnhfqbVFC5zJE8qoUMefSRrGNcdIpBgKBc1klP2o4pTjG08kBOzlGlcolpHO5BCLxeF0ulGuVLG7s89UDRLJBSyuXEd0KolAMKIqFOTMqJZEmobKEVDkAszoUruMfgoOuxzyGKM0X6Zu9fbWGna21rG3u4lKuSC+BwSukslp8QKo1yq4c+cXyJLp26NcjdKydtNglyzjSkUWBbqSc3zYBjvHz+PnzYlecLnehtsfwac/+yUsLF+Fze7G3s4Bdnd2kUodSdKgUauJDAnlmgiyOsT5nGVgrKKpo9koCmubiRkCgpSGevVjn8SlKzfw/geP8JAyHqUs3AynLitEukjOrCAYnkW9aUYHTmQoZRL2i/RMq0nvgRw67RJs1jZMvYZUaIgBc5PST5wD1EV2whf0CxO63acxshN+H5n2TqBnR6fZE5PD5NQUQl4X7rzzOg72NxAMuEUf3O31odWBVEq0u33s7OwIQ9nvpk+FTeSRKK9zfJyWOKOOO8GNlZVVAe5z+Sz29ndFkoba7TSXTR0fqKoSUxc+n09klMgcDwbDWFpckt89efIUu3t7yofCSX16auzXBVwkwMzrULqHwC+NaJnMoowTtd6Tc5R+MssaIOtAj+bHBMpc2Ns5Qj5fgd8fRigUQTgaU+tpi/I6NVlHCJzvbe0hFqWOuVm+p14vw+GyIp6ICEM9dZySahQm4WiCm4zPIh6fgcPmFLBTVSE0ZK1jDPOeWNlBaS1fIIhOV+qm5Bqc/0zuHR4cCvDNahr2D9cJJtH8vgia9TZisQjiU2Hs7Gxgf3dH1hACeZTm4hrd6rZgtplhsSlzRL/XJ/HAioZoKA4LnMjna6hVWtjbPUD2+BCBiBdzC0n0eg04nGZJYGQzGdy6fUNk1FhZU5Q5wkSsC41GB8VCBQ67B04bEwduFHJZvPPO2/D5mPALoFDJ4MatBZmfpWwDnYYVoUASL9+8iUK5iL3jXWRLGXiDXjGJfu/d95A5Oobb4ZJkZTjqRTDkxsrSKryeCHa2j9BsUDarJwkaji2TOWZLG+VqWhj68fg8pmLXYbNFkU6XRaIkX6hjazMHmNv4xCevwGp2IxqOwu024/Wf/hif+eTnEAzasbZ2F4XcMS2KkD7elWRgPB6Az+uD0+nD9PQSXnnlU7j73iNEIknYHU40m2W8/c7rqFSLklzN5rNSdRLwx6SaxWx24Wu/9Q/FfPZP/uQ/YWtnA/G4C/ncmqxJ11+6LWx6lysMk8mJZ882xTtje2sbcwvLSKeK+IPf+zeo1oDtnT1cvnRZpIb4PBZGiYlVE/Q+UYx3ru+MrWfPnslziePAhLr4qLhoKK2kc7iu8tlNFjefr/ozj+s4K+eYvLSY7TKfGa+rqyvKcwQdqcpjMorJQYKS+WIF6WwOM8lZeY4QlOJ+xAjWD8HYLsvwRjakpwGuAyDX8O6L7i8nMcgmHU4H+8qxA6v+3QOujBxKBk5CWoWjBrTp+0vDRlT5bw7ERqSfCJ3yuSXsYpMVfbNV5NYIEttNPTz54G38xX/89zC3G1KSS1kpyhLxUKATG+iBQi375PQ0XD4+15qyL+E+hIkAi9ONf/nf/4Gw8js9dbzo0yNHZ9wLAUGp8svBSdfK1hj0FgNwz9eVVI6m029kdRuAe32c9f3TOJCnmFT6/lc7+GiJAT1hJCx27ZqTAHY9BNRBEGBV3AD0NYzduGa+vu/nOqtfV0BjqaLUAblh8kL/HhMPa4ZDq3yW2QuNxaXIOZpxrValoPZ/KiZ0iUSJewH91ZzTD7JK696EjshBnjzb6JIL0latDIAEE8qhjdq/amebCWczHRxnu0cZ70OQW5lIn6Q8S2GG/pIGUqtuNp62Tp68FHA/nLDGWBjOv0EvyxlH0XVGnTL0Q/3gnSNozzgYdTb9dLwNUlyh4/0TzbYnnZdHfyeJLANjffwcOwmwGN4LgXsNNDdk/Izkr+HnjbFh6FdZQ0aB9Ulr43g7RvtTX910iR5jv6p/n7fe6jF2fo+d/Y5zQckP+wXP+XljIvY8IPq810/76tM+Z1zXnufa543Vc3WBWqy0tWFINjRe43nA9rO+e7BOvaC0yHPd1wu8+XSpsI8GrDfOyZFnwbm5oknr3sWA+knfOdjrTHgenQWqnwfcnwbUv8BQjHzkI433D9uYSZ+X4RnKxHyYrxj2//MD9Sfm7Iici3r1NOBeXhsD7yc+Z4wElzFSx8n7VsZq+rwf7seGwH2pWMDGEwL3lMxR4H0ufSzeT2RwUcKa4L2TsttWq6iD9ISwq6qLScQVSVD6dtHji9gOMZFuD/5QWID7+PQMVq9QLueqGNQGImGRnyRw32h1NB8oJbej9mE6d14lF6RnZK6MAveyBxxMw8GsGnSDsa/lnPJ//+DJ4O3Ps+APV+fRLlbXGB5OBgD46Er2XJPptEPahwnqgZST3lvKrPhEQMomRr8jLVM4/r2TSjp1/H3Aouf9a2XQekzrB1O9LTxQiy6SxtZRhxqWbvAAw1J0q1BayBwVUpTIS6hDr2jnCwOcBqhkffNHbdSazbrIfhSKeRSKBZSKRTH3YyW2zeaE1+MV8IsSD0FhSrslwMkK5puof00d7O2tdTx+dB8H+zuoVovCXKbMCNmXBO75fdRV93oIGHlFooXMTTHDazTRE9kTyvRAQGk1EZmZsoh+Ktn4ZHETlFZ673bR1vYH/PAF/HIgJbOVgBYBPbuLrHSy7Kl9b1fargTUm02RjeB38to0tCXjl0xUMtwtNn4nBLR3upwC7hG8JuhLsJ+gGAmHtUoTmXQBB3tHoiXNQ7QcmKm3AmrTNwR4ZmUA+5zjxYQI28mDMYF7pRzUg81iFgZwpVKS9rG9bLfo+GuasWTXUkojGotJsoMHboKDTGaw30qaXA4/QGBEsc5U+TZjhuNMZp7DZReJEbKLGRPKXIvAFQ1pa8KYFc4QjTfIuodJEhO5QkH6ggkFMpb5OmVxKGnAOUgWJQEaxi/lisS4rWuC1eZFu2NBqULmudLIZ8No4Mp7ImifTh0LYzPg94t8EN/D8aCOK7/LanfIYTUSjYtufr3ZwlR8GtHIlNwfJWb2D1LCUl5evYb5hRVEY1PCuOf85DjrlSqS4NSqKFgpUatUxRS12aghl01jZ3sTR4f7wjqkRE6lwjHekfiZnZ7G8tKKyKoQzN3ZXke304DdxrnAmGIGV2kJS9UETUqblCGqodXh3KPOvw1NykPZbAhHp2TRpy7tw4dPML9wCUsr12CxOJFO55TGOM1wCYxbzMhncygWSnDa7JhOTCEa9qNayWFnZ110rHvdtiR3Xrp+C1/+yldx/8FTPHz4CAd7W6iW02jWi8IsTM4uY27hKlyeCHKFBjY2dyU5Rg3ubqcKm5UJgDacdoJCbQHa6RFQKvH+uN440Or0Ua7WUG3UEU7EMTMzi6noNLodMwq5MuqVJtDpIR6J4JOv3sZbb/wIr//0e+i2q1hcmsW8SObY0OgATrcfbU55AEG/C4f7m/D73CLRc7C3K/OW7FzKely7ek2SPpzj6+trMufJsmc1T6lcQDZ3jHw+i1KpLoalNKJlAic+lcBrr31SgKk33/y5sOg5N9lfynSzIck6MV5u1hGLx2Ru5vMZkajpo47pOa8kH8kAPjw4Eoa22+XD7MyCgPZrTzdhtjhFgoR9RYB8ZmZa9PmZNEvEp5BOpQRIp8QNwSVqknOcY1MRMT4m/kU5qnw+J2sTJbpcTg+C/pCsPwS3W822tL9SJfBfE8CUUkkWu1WMafm6+FYACASDUq3FKhcm3zivqKvPpIHT4UGl1BDpI8oMbW+v4ehwT9auSDiGZHIOnU4fO7s7CMVCwr4nIMs+67a7iEVjWFm+AvRscNg8CPgiMufXnjzDT376IywsTmMqHkCucIhM5kAkNuZmkrI+stqHuxWniwlJj1QVUFLHYXVJUoRJq9TRAba2dhCNOvDVr/waSrUcMrlDHB/l0CjTaNkufb98aQkevwf1Xh27h3vi68Ax39s+Qq/Vh8vmkUork7mLcuUYc3MJkbZ6+nQdxyn6slDeaFoSwunsESzWFlqdAqang1hYWEWv60e75caztX3Mzi8hk2mhUXfjM7/6GVy7vgifLyxyZNncFu7fewdz00vweix4441vIpPeQywWwPx8Ej/6wfeRzeQQ8IcQCERx5crLuPHSK3j37gd47bVPI55UY/D1v/pTZDJH+NSnP4mj1BGOjjIC7H/qtc/j4CCDUqkhscykTbGYwze//R9xePgQS0sLkkhyOPz4/Od/A62WGXfu3sf+fgbXrt3A0sol7O3u4+rV6/jUa78qyRKiYorBrpKxYsKksaeV/ncfZNtzzjGZy+oUJmkpccOxY0JcykcJKHaBerMh85QVQ2rt7YtRcjabl7Hi3KF5LtuaL+QQCnoRivrRbtflmUTDVLuDhtCsdjOjWCiLZ4jXw2e8Vj7KNmtGnvKsGGMvGveE46Av92dKymSoOW8Eo84DDy663xz/Xu7cdCBNl4sZMquV+Ii+x9ZhUB3sGf6ta7lIGloY97rWPJMX1Lgn457Xslt6ePDum/irP/1joNWQSkkmffl+7gdZ4cn9IJ9LVrsLiWRSNDlZSWhCV1Wq8Up2J37vf/ifYbE70OLFCfaScS9AN7nF/FEVofyjfGMUQKeqHfkfQ1B8HLg3Hvj15IbslXQJGgM4zddl/0oihibVpzmDymX0g5uqsBtqcRsTAOPjpwP3RnB4sNkfNE7b+xs290yAj7RdKlzVGBspPToUoxIbGrivHXTl2COMMJ1lLz2mEXQUsWYA3HM8RmRxdNBeJQv0a3X6inGvTb5BckglfSYBQ2oPaPwzDqqMJzRU840G0hOglnHJFSZtdHBZjdaZRzS9DWLWeipSMzxPDk62wykyYCfq8Thk+Y9+9Yk5P7FqQEZvCDwPTF/V+inMOcP5bNLNDWLP8KJ+Glb69qP+BPrbJp29R9usaENSx6u1S+ogZJ00Vh0MnewGfaJpcOmg/Xnrn4TWiaTO8IbUefd0hHDS9Set0ZP6T//eiwJsf6vgvXbbI3duTLyeASI/P7ZyEosw9tf4fD1tbp85AbUXL9rXJ64lHWEEnMbeMUHe7iKxd9E2X/Q5fZHrfXTvGV/zPnqgfiQOBt6hZyD2zyF/Y3zeTYw3PWbUInHhbhsfd/XkG/pzyNPi7K668HeNv/GF4/uFv/HDfVAS4B/qElpFqAGLfZ7LTewvY1JOu9jkNU21/CKs+3Gd+9PWSPV7zU9Jl2scECmGwD0lkdefPMGzx48UcP/sKQ62twW45w8lckgopkmtAPcWenwSs9NZ96wsVqRojSkjoH2L52G3F8FoFKHYFFavXsOla9cwPT8nUjm+UEhAe/60O5oflL5X1YF7fc8s66UifSipRW1/M1hLT18/hvulMeB+fHBf5GEznMvDST1peo8+/EYbe9GJ9iLtGyxM2jNHDzPtMTnoAv0+jMD9IAkh79JLn9j3k6fZ4HCjaDqKxa4+OlI2rFGGNTbOsBSR0ioEYcg47XRbAv4oRj1ETsVqt2ubOH6/0gTXNRAVGKxrnfbk0Fwo5JDOpLC7u4O9vV1htpPlRtCJ5e3RSFSkJ6LhiAD4zFCRwVWvllEu5rG1uY5nTx8JY7lQyKJOZndbAffdLjXuicyRyWeC20mGNa9rEY34WlXpNffJiKaGPIGnFgFckxjaEbCn6WJsiqCPimfpb5NZQHwCxQTcZQpT+qXdEBCem1HK4Agg0CQgzTYo0wkxluVEBJMCStqFoJTS2beIzrvOgKG2M01Hybr3+0II+sOw2z1ot/rY3tzF/u4+SoWSaLWzHJ0AFbWeqQNOo0YCuEwOsN85+WmKQaCYAD4BYa/XLQkRsohLpYKMFMFkh4MawUr2iNUDZJ3ToJMgP18ga1mO8D0gm8vJv8my5XeUKEVSKqvDnraBZ7KE8kWdXkvkfZQpLcefjMim/BC45Nh4vF5JClCHvlypoFgqSYKAv5OYsDOxQEkDMrHpF9CQqgBq49M4kX1FEM8XjMHjDQn7ntrZBLE55rxvxcSsizwHF8tIOCxxx2sTHGwz00mtZH6n24/Z+UWUynWkjrOoN1pYWlpFMjkjcbK/T733DgLBKGZmFxCPJ0VrXxIXmgYa/1Z5A6XJz/7Z39uVRE6tWkYmnRLJHIKGLqcdU7EwFhZmUa0UcbC3h3AwhN/48lfw/e9/Dw/u3UWtWsTcXBI+n1OAe5rZHu3voFTMC4ufyQkZ825XJHMEuGfs4MKLAAAgAElEQVRFSR9wej0i8TE3vyju4+++ewetNkFRVkp40KXJnMkCnz8gCQ4mgUQj2mKTZEkykcRUJCrVAO++8xbu37srFTD0R1haWsFnP/t5VKtNSWrQcPfocBPVal6WALcvBJvdB7snBLc3DLPFLpryZH8H/A5YzC3RzyfQb0Yb0WhYkni1alOkW1xuVj/YkCmUUW22MLe8IlUUl1Yvi4RHIVcSU11Tp4eQ14Pp+BTWH7+Pv/nRd2BGC5GIH5FYSPSYi9UqwrFpzM6tCrOccjfv3X0HVjMQiQSQSe0LgEuGNtefy5cuYXX1kszdBw/uY339mbBD/QGvJMO6fUp1QOJV1kSzkhBi37PPGJOHBylMJeIiH0NWPIEsgviUDOG82z84ELNeasKTic/EaD5/iHanjGgsLPORCUImulj1sbiwIlUI6+tbKBYrsNocYuJKAIlyOwTVub7So4ByKpxnBHA5H1jeTgCNser1+dBkdVG3I8A6qzU4N5ngpAExpWncDj8cdhqFlnGcTiNfyMvzgm2xORxyL+JBYbEgmSSL2yYMaVbLcI6WKBvjcan1rW9FrUxWtVkqLuy2nki7pNMpkUIIhxMCShcKRfhDPiE2M7nL+RaNJuBxswLIiaPDlCRtrly6AbeLskQZvPnGm2i2q3jttVt48vQDpNI7kqiMhoNilDkVj4vcErXtyXYtlVnx1UImlUG1Qukx9czIZTMIBKz4ra9+AR6vHZvb63jyaBe5FLUHLSKnFZ8LIDEfQZMVZ7CgWGR1VBdLc6toNzpo17p48nRT9L2rjRQ67SoCfqv4H3DNYEJ1ZXkJNocNG2JaTCkkVh2xYqePRqOL+NQCdvezmF+8gpmZawgFV3Hz9sckXj94/5FUFHi8XTx89A68rgBuv/yqrAOZ9A66XUrC5XD3zi9gNdMc3I1Wu4f5uWWsrF7BVDyJcpkJRP6+icdP7uPJk/t45dVbIpG0t38EnzeKz3z6C0gmlvCTn7wpGve3bt9GOOjHw8dv4Sev/7Uk93K5MqrVFv7ZP/tXmJ1dwZOnWzKGlCjjHoAVWozZWCSObkuBO6wykKSr/vxsdiR+CoWCyC19//vfF3NbtnNpeUF8JZwuZfrearAqjokSm7BS6EOSSCRkzaPcEmPx4ICSVzVMTSXEk4XXvX79Gh4/vg+ztY9XXrmBbD6FXD6N7e1tRKYScLl8AthTgon+Ccn4jNIh535KA+71PZ6iKowCSifBJbUP41wRYNgA3Bs/exHwYBzYHAf+dYBZTw4oEFsDWjXvIh1k1uFUgrcngHspGR7uCXV5GfkVQXMNuJficjLuRS6H5rGAw9rHB794A9/4sz8WqRya2HK/pkgEmp8OV0iayttdmKJvic8nlT4sH+ZzQrwGnB784b/931SVGONFAPEuzCKhpAH3BJ41IHccuJdepxa/6LUrxr1+MB/st3UG0gSGPN8zlJPRfHUMjHvZR48dTnQwXpEEdKmVAWyr9o6GQ4bIS/KwNEHDXJeK0mNH/5vJxZEYkz21koUaSsIYGD8Somowdaa5io+huZqKPf1uhrJG/CTbwYpaXVNfdpnCvFf9qWVL0NekcoztHf238XSlMbsMUjfj8T9pPqizshG41zvUcO0JwL0V3JOrOD9rDhmHUx1dx79LfZ/qRyOSoQP52lzXpConAcMTAWRtiHTpH11TdlAbo4Ozk3w2BiE1Fo0j/6l55pwCbev3+bxnV3UvBBr0SghtXGWvq2Q29RBRwal8q9TvOY+1apnxs+fYvFL/qffxxBcnnncvElPGq50Hul4UA/ilAvfGcZ3ACJ10D887ruM9fNbn9efJ5FEZ/vZF23ChPp/AvD21Pc8B3Bufz+fdn/GZctH3/vLe98sF6sfXePnvCYDacMyHKVr1XNbn82gPnDdfR9ZTwxPLeLcXjrNBFaEhRhXn+JcyLBeK41/KN380F31+4P50Rv1FxuhC/TUhSfdhgXt9PzM5QiesZ9pG2Zi0HBrBKuTzYHcba8K4fyLA/eaTJ2hT51ZkJE0ileN2OkRVhBXI/IwY1HZYla2Ae1a6iteQ2aIB9/SCsiEYjSEYi2Hp0iVcvv4SllYvwRcMim8U9+VNUQ8h8K9PGI1GIXtAVUkhz2L9+WqQzxk8drXbHs2JaSi1sarFyLg/L+wuEgTGa5z6/rHU2lkg/nltOuv7ztoc6AuQ9PFgl69aoi8oqp/URmywlZHSU/Vn2O7JiYeRCaE98NS+XZnHauLoAmSL3pHBSVnYFCK/QumKGppNgm4lNJos94eUsxNE7Ukw87BGMNQpOrMioSMsaaHcC2OKSQMy6ci0VCage9jZ3RbZFLI5dfO6YDCECPWc/EF4XC5hS7dpKlqvCrC5tbWOw8N9ZDPHUrZfr1UFALVYeA+cAEquhQAOGVME2gjQELylDAg1nHmfijFuEta/y+0V5nQyMYvp2TkB8gkY1AgC1xtSrm+12VXCw2yB10+TTi8CIT+araZojecLGWHv0siz0yZgTm1z9T26tASBSQJuxAYIcFFSJxQJizTN4MBFeQC7SxiibqdPtKRTR2Rp72J7Y1uqFaSE3Mz7bcHhtMDndQgIyEQCFwPKpjTY9kpVEgSUzwgEvALeE0xvNRvo9QkmUWcYqrJBO6SQ5UjWLJmPAp47HAKI8Jp1egWwzMemxpgM/HSGADeNaZX2PqsyBNwkyihZPVZsaDrfBPw04J5Mf38gqORpejTFrCCVOpbDNysdBLx3EvxzauaBlKFRTD6OAxMV+Tw1lb1IzixidnYRwVBUDp2FfB7VSlniI50+FpBwd2dLwP6APyASDDQ/pKwMpU48vgD8oQim5xaxsLCCzS0aPaZweJQRSZzZ2XmRr2Gckr1MZrjH60dEqhFU8kWSZ9rhRh9LHoSrtSpSR0fY2tzE1saaSBjdunVTWPdMRoVDAVy+tCwVEBtrz2R8P3b7Vdy9ewfPntzH3s6GGFQuLs4i4HeJZE4umxIpDyZm2N+UZ+J3EpjjHHS6PZKIoDYaqydm5+YRnZpCoVRC+jgllTKs6CBjnIBhr29GpdrE0uIyrly9jDgdywMBuV/xVeh0sLuzgx9+77siU0VKPON/aYmsX79UZ7AKJpc9Ek11SlkweVCtNeHyhTG3uILkzJywyfK5DJr1MuzWHkrFY5SLGUm6SSWJ3YlWk3JVPoQjSdgcPtTbEA3k2YVFHB4eiCHm6uqyyARlUik4LWbEwyF0GlVsrT3Gm6//SAAl9pXP70bPbEK1XoeHBqNziwiFplCtNrC1tSXrwuLCLG2FsbW1hkyaGvhmTE8n8cUvfgmz0zPC5L179y6Oj1Myd5gMYmLq0pUVhCIBbGyuSYzRDJNz4jidRSaTlwqiK1euSVxznlCSi4kcstNn52YEPOSaRGkQWUuCQRyldpDLpeCwW+WHc1Hmk8WKYCAkSZf9vQOJX0UWVQkjziW3x4dGowYqg0RCPjHGJWAqyRyTVVjIlWpdkpCp4zQWl5S+fqFYFPkjZVBuQTw2hZAvgngkKexmxgyTW0zavf7G6wK/KL1yk0iAEVwNBANS3cQEHOWIqCHOeAvHpsT8Np+pylri87uQSFC/vCzreKPWRCg4hYWFS7BZWeXSQKVWQqlcRLnMKhMXvF5KC9VE3oog6+L8CqwWt6b738YHH7yPmekYvvzlz+HNn/8EG5uPsTg/h2atjmqlCrtLmYu7vfQzaWFtbUuSABazAwtzM5ibTWJ7e1O8Dr74hU/g8pV5lKtFPHm0g2cP0ygW6rA7zYjOOhGfD8ITojmzB60mAUgrPv8rn8X9u2+L/A89CVZXL+PJ0/fw/vvvwuFow8/qMScryrwIh/1Y33gsyeREfEYSVTSYLhRTsFi6iExFRIrL6Q7j1q3PwmaLI5utiVkxweVYLIRY3Im//uafwG514faNz+HhvTXEYl44nW384u0folLOoFYr4vbtlyWudvf2JcHJ6o5oJA6vN4xXb39K1r+nTx9Icuvg8AD7+8coFZpwOgL43X/5B4iEE7h79wMZN1azRaJOFEr7yOVyWF/fxsbGLl566TY+//lfh9sTRCgYkziReLSSsWxXklcExbUYbbUpf2OWZw/bRF+ZO3fuSsVHIpHE+sYW6o0e5hbmMJUIIBoNwOlwo1HrYW1tHYGAGx6fBTt761It1GmZcOvWJ1CtNLB/cCRJWa5Jb/38LaytreGrv/WbyOWOsXewhemZGMzmLo7Th/jBj3+IxaVVeDxBLC+tYnXlKpr1jvRPr0tQWhEddFCWf7cNetTGfaUOEI4Dd0bg/kIHk7GN5kWBe/1srIPWRoxRv4b4Bo0AtrpAnrpHAsqc/5RxUsoqipWjZHIU417tOi3oma1Syttjos9pwZ2f/Q2++Rf/CZYuJc+UpA7XBsXGVaroHf7eRv+WOFx+H/gIZ+WYes0EbziK/+V//z+luqrd1Y4X/a5QQXgp7uPkf3qpskEqR2fcUwZp0Bfanpmgsw48GA9belfrY8e/ZV+hJV10xr3cv8bA1/1DZN+tSd+IDI0hmTPpvKH/TuWCRk2OeW0jwDzeRl5/VIJH37sbz2aG04ucn5XUmOEdMv9UfChqjc5Gk+/mIi+/VGx7AveqYpBVeEysKJ18stMGMdZTslFanuQCRySptxn07/gHxvtB9RmlgYzyVKN68Opio8CLOokwbTMKwk8+B6oTlU56EpHJIdI0kJAcgPcaQ16F1PB7efSeBNrr96gnfWh6LeuK/ln5LqmLGekOYzyM/3v4zaOZpPFqgbPOyeq8Nvpn/P0TEw4Sq9TL1UlN2olUk0JSwLweX0P2qvGofdY6qOvej/fvpOBiO86+1sl7NF5Hj7dJ137etfqXBtzLFB7eh7HN48+f8fVMX8cuMDFH1q+z3n9R0N64Hj7v908Ec8fYv8+FAU3IuJ41vudde/yZ/LyxctH+OP9954H1+vqkJ9OeD6A+MQ5nflxDq0QZYhSZOm0dGZ+L4/E6go2d0RnnjZdaWod9Nb70nfv58wdi8I7njQX9u42fm9Se573uczT51LeeD9xfXPrmI72nCUm7k9fX9mRqgzDxHgd9qmOgKgBPPIeN66r6t5LLMcar0qNXOw5uu4q5rNK5f/IYm2vPsPXsKYrZLIR11+sq4N7hhMNmExKUyIcStKdaSVfJ5chelBXGlFruA03iZt0eQlNxhKcSmF1cxKWr14R57w+G4PH7BcsiPsDq1mFhnpJJlHnJZIDGrmdlrHpWawLP+nZCm75qi6PP5kEWYJQI8TzA/fgofJQTz3jtkY2QIdP9UUwK7Uk5CKlBtxgWPnH6HXStipXhflHv7tFiQeNCoD9kdT37QQCKEQEPYUzmKFkcgvbM8HRabWFfikkqg0wbZILPzUYZjSZBvz1kMvtipEk5B7I3KRdAAILMXf4QyKO5JmUT3G4lZ6K0NlXWh2x4sqEzmWNsbm2I+SOZdKIRb1Xs30Q8IUw6gjlsRqtB2QBq+FICYh/7+3vIZ8m4Z6l7D9PJJHw0QRWgvIFc9lgYzEw49GmY2muhTV3pagWNOkF1dbhk/NLMQekBuxEIUjs6JmBuKBxFgGy8dlc08Bstlth3lNRLvY65+XlcurwqjNej4yOk04fy06jn0dbMPPt9svDbwtwmk9hmI3gVgsPhVokOGuR6PAiGIsKYJfOV/UUAkLILbJOYRhZKyGVyONg7lFIbAu6UDmq1ajCZaDQLuFxWMenlAYmVBO1WT7SlycimwS615r1eSvNQ4586tC1h6DKJIkA+9UnY2ZTYsVuFPcs2sapC2tWjWWVHDuFKG5v62TSKrAtwT6a2aAxrrH811urAqCSWaDrH5A0Z+CoiCUDyn/wcExzsKwYJ2d6UK2JCgzJKlNPhZp2sXv6QMaprJbOKgSzq5MysxB1jhprZlAJhvPA+s5k0jo72EfD55XqseKAMEGUYguEoktNz8ncwHEd8eh5Pn24hm6+g1e4jMT2PUDiGcDiKENshbEbFsOZ04j1JHpOsOw1MVVlYJZvEuUQG8aNHD/H+u+8Ig/jGzRs4OjpEV8BIH5YWFxSAuLWBw/1dYQvv7GyjUSOLtoxiMSOeDmZzBy67WVjV1GhvNpT0AysS2Ic0QrZY7ZLMIOu12VGmikwwEEhloo2MU75mtdK3oINSgTHERIwL1669LKxsjg/nICWxUkeHUmZPP4P08TF++pMfo1hgjJOt3BUdd0rMSHqx10W1XkahUkCpWhHQ1+7yiBP6rduvSnLuYH8Pm2tPUS3l0e3U5G8m9KQCxc5EjRcWixvR6AziyXmYHR5YXV5Mz85Lwow+GYV8Brs7G0gf7iHkdyEZDaFOyZudDextrcNq6sHvI1PbARM1lwH4AiFcufaSMPl9viAOj47w9OkjMa2MT1F+hQxq6sd7kE4fIRym1EhAkmu5XB6po5QwkynlxCTnzZsv4crVFRyl9rG7u618P/pmbG3v4vg4Ixr0kUgMPm9A5GYIlPIBzzhndYNUhbRbmn8Dk1xAqZwXORECVaxwYqKN0lU6QMLYY7IqHo8LQ52TqiEx0BNJK4/HJUm8leU5mdfpdFbYzJ12V9pTKisQuNFsi2wFK0Y4jzhfaBzNeZ5MxOC0WRDw+KTqh+bPkegUjjNZ/MVf/qXM9StXr8pY0kSW8keswOC6w3tje6r1JkxmO4KhOPodB1KHeQHtYlN+XL46jWJhFx+8/64A/XabGysr1yThS63/Vqcmz4tikX4aHTjdFpQrOQHuKbUTCcXQ61gQDiWRjM/j8UMalj/D7dsvCdBLGRirqY9apSRVBzX2D0FIiwWZbBapVAGRiA8L8/MiDcS1Zn93D++/v4bP/eoNTM9GYLH1cbCbw+5GEc1mHxZ7D/4pE/xxJzxBVpDMIBS8BlPfg2uXr+Cnf/MNvPP2T+HzeXDt+g10O6yWSKNWK6BczKJOg2SHDaGAD71+A8l4DJcuXYPDHsTDe8/EALqPEmrtIj72iU+K9NfM7CU4XDH85Md3cZwu4fat26jVSoCljrfe/rE8s0K+ywj5F3Dr5mVsbL2HtbV3EQk7kTreQzgUlAQ7E0t8NNucZqysLqLVtCDsX8bq8nVMxen90MB3vv1tqWLgvHvyeFuA/d/52j/Cm2+9i2KxiA/uUTffjyvXFqQSpdns4v79x2i1+vjiF78MfyACr5cSUMqEknsRrkecz6xGkI0yTUtN9Emg2XkDm1vbWF/fkKonzpcPPriHr33t72P10k1kcmn4Q0xGO0TW6GA/hwf3H6DfryMQBnLFXRQKZThtTOTcwNzcNZRrdThlbXTh5z9/A8epA9y69TICAR+OM4d49PieEHhz+QzuvPcukrNzUnk0O7OI1z7+aYQCUUk+iFQOgckBcK8Y1R0NQzSCaWp/O/lUq0vljB9KL7qHHAcJJoEGStZQf5aaBcccgL+GZmm47Ai/TMZJA+l5bR2418ePO1AlUaMB92I6q8xpTfTgaLXhc9vw9k9/iG/95Z/CSsk1zchWZynzupQlYrULpYniyaRiB/UoJ6iqfejDEpyK43/6X/8PMRIXQ1Zpu5LpkUSAhI8G3gt7bqiTPQ7cy73w3khGEU149TMOkI8fmMelbgSw1ypUdU8h/TMKTFeHuPHxn/jfesGrXt2gJQjGD4bjh3TFblb7Zz2O+LxSB69R4FrhfEpOaACy6Rqnsh/RDxFqr6LaqZmTcfXuq70M93k6cM91kwdHNR6azArHQ6q5R0HFs+aCYqyfDR7p/TboP72CcRDhRnNaXbLIcB8y7maYRSpnXGJH6y6tySeBT0rljJueasD0oN26JIzGXtOAdyvnw8iZXyvV1Q7D8pr8apAuGfal1s7x9oz+t2q7OnwrgEGfu5PWkvPOxEbg/rz3TgKNBLhXDdLGlDfIsVGeZuPr1Gnrn9Ggdvw+zmvX6Pie7IWJAPDY2yYBZyfm3wWkOD40cD+GLQ0g1zEg6bT5dVrsfBiAelJc/W0A92qVGU1lvciYDNo/qVRqbO013uukuDstFp+nPy76zD/9fRcF6gdPlMHz4iLf/bxAvT79jQiU6qfhGn+ROTjYq4xocZ/e4nPHR571o58/XQLt9L3bRfrM+J6Lgutn7RVOu8ZFr/28bT7r/bKXGHlcXxyo/yjbceJaanM68uvJ81MjNw8emSf3Knq/6ga1Zz1Lh8nkCcC9wXuIOwgqXRC0p2TO5rMn2Hr2DIe7O0J2JGOF+vYil+MYsu6J3xAnInhP0iMJUKxqJVJL7ILyke1eH95AEJGpOGLJadG4J64ylUjCGwgIbirqEV2lfqFR7BUAP8i2a7KIOgas70lIKhhdOtR+Wa0i2itaQkQnw/y7Hz7VAP7nywqeFiCTHsjPG0zGlmj7LrVh0hp9VksHAWEsKxgD/wddoblfy38P3q+uri+DugWV/p06Q8S4II2zFPSHCkFU/uhsaNE2MugaKSkblTpQTGwlMyLgaJMyJG30upRVIOO+hKODDexsP5Eydq/XKcA8D95kkQvb3uYQ7WWCqREBvkPCoiVQSvCd0jFioGoxSfk/AVVqRhOUoRwPy519fo+w+SnbQOCa+sfVSl0kR4SdmC8KM5smrgR7QmIKuSKat5RCoYQO2bM0sy0U0mg1KyKfQxY+pXUIdvLf3Djy/WT4z0xPw+PxCRhLNjJ/yKB1uyktEYDHG5TKAuoj7+0f4Ch1jMWlRVy/cUPY5wSvj452USgeo9upoNHIo90ky7ahycNQlqINm9UNrzcAq5UyMC7EYglJFgjA5/fLdQgO5nIFSRKw75wOlwBv5WJJEhUE4gnck+Gczx8Ly9/lJNBvg9/nhJMoft+Mer2NdrMvxr8E7qlv7RFmPjXjKa3SRj6fFmZuuVSSwzEXD4IqTOSQparkU2wCoIkpLRcdl1sOrQTtySRmmwlaMgYVM7+hzRMFBtCgjv2sFYoLUChAPjOJrbZoeJdKFTFmZawKZ0x8AWgQzBjzwm5zDMqfmSAgS5iSFLFYTEBoehNQiogayfw+grtkQRMQjkTCYr7K+2R5BRnyHDPOKyadaLYZiSXQ7dMI0Sfs0aNUDt2eBcFIHNdeuoVwNC7sX04dljvxf8rToadpo2psJL1M3cx5Rwa28iKgRjiTTfff/0ASCUyesCogEgmKJvlULCJGmZVSAcVcRkAnVggcp5gIKqPXo7xQHY0axyorwP10IobZ2ST293aUlwJB3GYbLZF/EjcEqfQwWwmghmFneZbdilqjLGVYnFuUirDbPLBaGWc0m/RK8oHM5EQ8jmQygVTqUJjuXMKcdgeePHmCvd1d1MmO7DSl2uXypSu4+fJtGbtsIYO9gz3s04C3VobN6cDVay/hV37ls7JWbKyv487bv8D+9hacdouY4JLlTikhtp9tiUSnMTU1g+TcEjzBMPKU+PAFxUGdyaZHjx5gc/0xzP0GZhJheJ1mFDMHOKb3BSWErBa4nUwoskrGhJ7JjGg8gd/8ra/B5qCcizI/Xl9/Kozc6eQUrNY+yuW8JCP297ZRq1eVsayAR5ToYPURJKHGKopgwI8b168iGPIilTpAKpVCtV4TnW3OX0kEBoKIx6clzrO5vCZ745Tfcx1kTLC6hFIwXLNp0Mz1l0ARzXEphcT4kXnZqKvMvtmE2dkZqQDg/ON8ZTUQKxEY6y6nDVeurODw8FDWnkq5JgA+2fasNOCawvnFmPD7gwgEQ8K4ffjgkWaYG0Qi5kb6eAd+Xxih8BSisSTsTi/e/PkvpMImmZyVtT+dyQhAy7WjUi5JO8Xk1+GBycz4CmN25jJaDY5vBz6/Dbn8JsrVA9RrObRpUt42oVioShJYqqRsKuFXqTQRidB8x42j1C5293YwM8OYn0X2uAT0XTD1aPhsE5kUyg+trCzC6bSgWsqI6Ww4HEa+UMTO3iEyuTwKmRYWV724/hJBcyeymbyYf7MNO9spfPxj1xFLBMSf43Avi4OdIiLhONx+G3q2PHqOJvyxGC5d+SRCwcvwuhJITsXw7jvfx9f/6j+g1apKrLudcczPr+A4fYT1jftIp3fR67QQj8YQi0TRabYQDEQxP3sZXmcIz558gEJxGx1TBeEY+zyOqeQMwtEZPHqQQiAwI+yMu3ffFfZ4pZrG3PwsfO5VrCy9guXlaWxtv4dKfR/JKR9++vqP4PcG4PWF4HEHYXe4YHVYxKeCz+ZoeA7bW7tIzsRw69Z1Meet1ZqYji+gWGzCavFiKjor8cFn0x//hz9CPneIq9dX8Q/+wT/GzMwCHj16KpJNN27cFFNnxgOfBUwSMAnH2HPa3DLuWmpTKuJSx0fY3tnWnpkpqfqgvM329g5uvfJxLC9fF317q42SdySpmFDIN3Dnzh1YrE3sHtxDDyUxbr92+eNwOxOYX7qBAP0cOnWUi8dYX38Ei6mNYNCH11//Ca7fuI63fvG2+Dk0KeliAT7+qU/ju9/9IXa2D/Cp1z6LL3z+1zEzs4h+jwC4koJRm1618+patMpHfQ9o+Ps0ENMI3ssWeAIYM9gvX+hAot4toLIGSOufF5KGAbjXCOiDrS8vP85Z1oF7vkkneQxJwayUo1QOv08x7vlMYUkumUBk3HudFvzke/8FP/zWN8Solk877i0Uk1lpyJNBxPGnx8j09Ay8wYBIiVFyjc/pdg9IzC7gX/+P/xaFclVMxAWnNsm3aUwmfv8QWNVLfWWfS0cgZja1iggZL83ImAvT4L40AFwfT0UwUDvxSfr0g72y9I36DuPeXoHqFwcZVO2BSpYoIuCEw+Rg56+xmoXRr1Ut8iOyX1eVsIpkoSBMxfhSlVeynxffJq1tGthrJJ8RnNcTAvq9s8/Fc0B8HRQJQQH3KoUjoyqgMVfc4Z/xBMjkHpkM3BuTKcbPqWtqBsNj5yKpFtbGgvGu4rWrAX7awXpArTzrpDaqb3wCuB9o0OteFaqF7F9RRpRKYjLmFdg4ALJlkPVEy8neGMcfAcQAACAASURBVCYmOFuGevPqY2qllDyHXHIYI/zcIF71WJoQgMb3qWPlGNBhSGqcD5CfXLOGY3YSJDttNrDdw3P5CXLjiY+d367RiopJ6+ppa60RHzgPFDu/Hefmo052yViSx/hI0PiPp/bHJGxjgEmMPZfGnzcXuZdJ4zfp2Xb6qqdeee7vMjBpzxvL57q2ymaeaO554268h787wL3xPsbXtcnr3IXB4HM1zQcaEIa+PPmdxr6aFDfG5562wqv18zn2RcbBPNGCU8b7rHh9rniacKHnbftZ8XTe/Dtv3r3o65PTQqOJmBe99kfxuUEfG+XvtMGfnMzRvlXbR5yZRNJY95NmkPHaw23I6L5Nrq0ljIQQbAL2trbw7NFDMaolSZGSOT2S9HpdkcjxENeimgUr6gUjopIOAfs22pTL6fak0pG7CBInOiTN9gCrwynAPX8WllewcvkK5haWBMMi854kZH5WpA61uSD3QDUV3RdJY9srQo7Sc9H/VuuetoaPrOP6bB2u7SYduB8f4A87oT6KgBm5hmFxGYLo2r/OWHgmtsMA2KvyBW4ABlcdAe2lM7WLDIsbtN/JhujkNyh2hnqBh2jduLTb7ggrluUZUk6rtUPpZvZFP53SNdSHpbwI2ekdMiC7NbSaReQz1NZOwWajUS1/bAKEEqwncEqQlyASwSEy5nnw9wdCIhvBeKE8DJmgOmua169WySom4FtBpVKE02kVLWky5cg4JahPoI2a9PVqE5VqA6VSDeHgFMKhKUQjM1hYuCwgE3fxB/u7WFt7gr09SiLsiXQN+m1h09ZrJdQI3jcpKWGB3WYVgGxubk7YtWSRdjo9MfZsNjsC1judXjhdHjkM0fchmy0gly8KoO/jj59APGVj8qLd3GxQP54yOGT6U0e/CZhs6HUtkgDwuAICEFNPPRyOwU9TPK/SSScIRkmKo6NjxSg3K81tXj+dSgtDlWNGUHFzY0100pmMILs4HPJidiYuOuAc31KhIuX/7Devx4PZ2TgcTrKDurDYeDDjWFOSoiSmmR6vR0xhGcpkVpNJS8kcfjcPcsVSGZUqNaKps+wX01guWgQ0KaPDKgGOE3W1eR8ERrmK8TApWl6U4mAsWggaOxTQ3GiKwSZlEwheMp7IwrdalBwPWffsYyZX+DdlR8gA5Y+AhC6y8h3w+RkrHkkgEDAik5mJJ7L7WYlRq1UE6OD383PCLutCYpaLHqsgumRqWagNb0O50hQgf3qGyZnbIqHDKglqzoqxYk8BBsxscpyYZOAPExo6wMv7IDggVS39rhgzUy6HmtTZbFqA+2SSAN+MVEBQB61Zr6BRLYkZLVnla1zwuy0B7vljNXfR7zZQLFAOoyz5WALesWhYEjqddk8SIWTE9voWWG1OeHx+Ad8KpSLqjSq6JlZP0OHcjUR8GonkHHzekHxmbW1TqmcoU8TEWShM4M8p1RhkZKcOD3F4cCAJvvRxWsxx+Xjhe6cTs1Kl0mi1UKiU0Oi2AKsJbp8bi0vLuHXzlgDgu9vbePDBPexsbsggTMejwg4m05zxRXkd6mXHkzOIT0+jb7PhzvsPAIsDSyuX5aH0/vt3cLC/haDPgaX5KXgcfTTLGexuPkMln4OD61vfjF6XBzyaQTtEH+4rX/0qnG63aNMzcZXNHktiJBL2A6aOyLekM0ciU0M5E8rXcF4yocDVlEk3t8ePJ0+eSbJkfnYar9y6KUlA6panM8dispxlG5wuLC0uSeKJ8jm6PwQNofm4ZBxRYotziEky9uVUnHIeFjFLdTqcmJ5OoN6o4ejwAO0m5xjfaxWpIM4heoUQvGcijAa5TP5xDb965bIkWzi/KPnFdbfRaMt7Od9YMUOgPDk9K2NdKJaQSWfgsNMvw4ZXXl1GPren5HaEtWCRRGOt0RZ983ZD9avZRl8Ml+wuuE5Q9iefy8vc8vqiCIdncenSTUQjNB6mmXYJT9feRT63jWqV995HwBNCNkPPh6xIoZgtTN5YUCxwjXZhdiGGLuq4/+CRJPKuX1tBrdJBJl1FPltHMBCTaiwatyaTfCZ4US1nUC0XJKHMeyuWKmhRygNN+INOvHzzZanu2d7cR63SxcLcAh7ce4qV5UUkpyktlcDa023c+cUjLMwvwe2zweypoNYrIrm4gE9++suw22aArhvZ1BFyuQ289fYPUCrnsLx0FTZLDCsrL2N+YQEb2w/xxs++i1z+CD63FyHvFLY2DmGBE25nANcvX0EkzMRjA6XascQCdd7dXifSuQLslnncuPFpWc+2t7bxrW9/B4GgA1eurcJqi8HjjsHrs8EfAHKFLdRqaXzr29/A5ZXrUpWwvPgylhZfQr/vxNNnz0Rbf2d3He+9/w58Pju+9ttfxp2770qF0OWVa4jHF7G3m8HqyjVcunRF5Mn+6q++juPjQ3i8bnz8Y69JQp7GrlxrXr55U+YaAT7Zw5ohFVEi82Syo9/tCYtETOpbdfzgB9/Dz372BhaWFvHrv/5lqRx59PiJyHOtrl6FyxVSzx0bE5A9qTClQTv3JJtbD/H+vZ/gpZeXsPZ0A6vLtxCJLOL9+09RLJfxla/8Gpq1PA7210R+aP3ZIxwc7Mrc7XRNkkxhEoMkg3/+z/9b/Omffx2H+xl86Uu/ibnZVSwurMJssg2kA7mpFXkTgrsmBb0agRK+Mg6gD8BdbeOrS53IHu+cfeLoQeH0w7guWWI8cOnAvb4bHAfuyeA563AyuA+9jTKWGnAvFrJ9YdsLcM9B7vbgtpvwnW/8GX72w+/CIawdxZDXGfeimU65xX4fDpdHPAzclMbrkoDUEsJAz2zB/PIl/Kt//YfIlyqyx+K+i8kCblHJ4hc9QwMjeqDRqfW/sMxFOlAbHwHuKUujS8SoXtHHQkDXMSB+0G9aeZMAoGyoNm70HNEJMepaBvq8YQsuIKXOjpbfa/Gjx46u8S1xpcBPGU/jRl6PuTFpFYErWSnapQwjP6uqZrmXV+AxZamUho0+jKpmYniQlQSOMLw4vzQ/Ac20WIB79r8G2ne0s7tcQ8emCdyfxMLOOW4NpXL0N+qxruv763NjZI4YkxuDe1BnUlVtop2ddHa75sV0VkJF/4yRTyaRK0g5g1cdZkcpaGptGyQM9LnMpP5AIkZPBIz5Eoz1jLpvfoPyHVCYpZ5IGc7QSWvFoM9OAe6NiaXTBsQIDv//ccbWcI4z4+W8dilZntOD8CzQXr/2eDX6pAad1w51bj8n9FVGZ9DcsyoNhjDK8JoXeSaMt1PWLkOyZLyF4/1zGuB63udOjbGzJ6BaFQ3vMfbh3yXg/qzxn7henRcKL/z6pFg/N/AGzy79GWb8+rPj9mJA/Xm3MwLeazPWeCeT+vC8OTcRrDfMr/PaNP76ed933vWM9zgZRD5/nM7aF563ZzyvfZNenwzUq9/qu0SDOPeLfMWH/szE+9ZZ4Fqi7/SxG7AjBs+JU/vRuC++SJWTQKtaXxl9k4RMw71vH/lMBmuPH2H90aMBcF/O56WCk7sxSoCTqMozv47PKuBeMe4JvtN3UXAq7YfgPatRKT/Ln5m5eQHuVy5dFtISgXsqSFARg5+X8RsQxmVTPdC3V2D9KGAv467tRfQNo+yntajQH2B6n58K3L/IBBufRGdtfi76UBo0dAJwP9iEGi52/jTVumAA3pMFL48yox6O6la9LHKw2dO6XJ95GgNmUl+pt1B2Rekk85ME3Lrt9kDPmLdEwEwH8Pl+Apv1el005DPpY+Syh2Ka2GkVYepX0GoQNG2IhjsP5wRsyagn0CryO5q2PYFMYfW6PSKfQwCLvyPQSCNS/s0DPoF8Mq86HWUWaDbT/LYPp8sqzH6amHKfRvCQgD8/S4mPYCCO6cQSEvFVJBOrMMEOi9mJ3Z1dbG5Rs3hPwPtep4F+j+B/WYw+e92mSMxQ/5q64i6XXWQxKEkRCgWljWQkKSNDss/JzPYgFImJDEmxXBEWJ1n5BPQpOVKpVgR4IuPPhBYcth5sVpqzkaXL7BfLY7xIxGcRi03D54/AYqHevVNUOXlYIsAuZqYVpYnNKUNwbWWF1QQRNOt10cXm/ZFxT7B9Z3tLwEcCuKyAmEnG4Pd6JCGROkghnyug3WqLRA4lWSxWwOkma94m/V0jUNykVAo1wf2IaUmCg/0DAejJBqbxH8Foto2JBB7EqZet9IzVMk9WJQ0YaVRaKFRkU8Y4Er2uXl/kESiHxEQMwT2OKWU5RGanzgqIroD2ZKmTFUltdYLqBJeZ/JEEiS8ggD2Z/ryvSqUkWslM9IRCTKBQYoWVBjVpOxmqPA8TxN/Z2pLvTSTiMh+kpKjN9lvgoiRIOAqPL4gerPLT7ppRLFURDE1hcfkKFpdXhb1Kg1VKKVA6yUw1VcY+KzTkf+owIYdfYWeTGcakmQkOJ2V1usgcp7G1vYHtrU1hUBOwpp46gXtKB9TKeVRLWYlRathvbqyLPAaTstRnprSM2cTv7iGTTkuSpNfp4/btVWHtM+m0s3OIYr4k4BRlZ6h9HgyG8WxtDcVqUTwRbA6aFfsQn0oII9znC8lnNrd3pd+lSkbarpIskXBI2k8Wdz6bEzAvk8nIw0BhDpQ/YoWIC/WGcjf3hkKIxGPwh1U2mLIsNJ8uF8pIHx3j+OAQtXIRboddJERoAEopHDLWC8WyJByiiTisLie+98Mfo9ZkBQfZ3EwS2iUZx7kWDbnQqmXhcwCNchb545SASq16B6UizaFpAu2Fxx/C1RvXMTOfhD/oEzC8VMrBzfkf8Yt/ByVyWLHDpJ4/QLkvv4wh44UH7Wq9gcODND64u45LV+fgoUeC149EPCb9UyqXcHB0gP2DfYnlVz/2qqwr2zs7OEqlRF+e8cekmIr/qhzepY+jEdy4+ZLo2ZNBvrOzC5vFCpfDqeYSEyLFvCTbmGxcWVlCpVxGuVKS6/E9XLtoYO1xe8U7guA0Y5SVDvxbKoNSx+KFwHuj3BcfLelMThK2nNfRSBDxhA/VKn+XB7V5lZS+WeKIlTxbGym06j1Mz9LMewrlYgVeGjvPzuDRw4fIF0rweoOYnl3CVHwGsUhSEpU0Zt7aeYxKlWsWx6YJl90jrPdupw2X0yRMazKiq5UOtnfyuHY9Clg7InODvg0zs3F0OzZ0mla0Wxb0+zZUxfRY+T1YLT1Uy2XYrDRCdfCph2CEZswEHNviFxGPx6R6KZcpAj0Hgr4pPLj3DIvzS5idTYiJLgHdd35xD8tLy4ClidnVAMqtHOw+D+LTlxAKrCASnMab1P3v5HCYeiYSLwH/FLyuOUwnr+ArX/0azJYO/vPX/188fXoPU7EoLi/fxFtvvo9SvoGl+RVcubSI6Rk3YClhY+cZ6s2WSJK0O1U8evQIseAN/M7f/xc4TtGng94WdaysLmB2MYJ6p43E9DSsVqBcoen7Y+ztr+P+vffw2c/8GrzeKfg9SXz8Y19At+NEpdyG3WnFz3/+Y/zs5z9CqXyML//G50VOJ5POYnFxFb2uFWY4sTC/ihs3bknVTZleATY+Fzso5ot4traFhflFWUOvXr0maz9f7/Qos6cq5+r0b3B4JZ65BvN3TMJ/6zvfxHt37yCdTeOf/JN/Kt4h3/ne9zA/v4Dl5cuwmOn5EJA5qdZRE2qVhlToPXj8LuqNY5Qraexs7WF54QamEsvY3j8E9fO/9KVfxXFqE48fMzm0j6OjbUSjfhyljiSZHI5M4fKV62g2zCgWW8K2/8Kv/QZ+9bPU6Y/A1OdcU0bsrDoTBqyuB2liwpebZ2U6K4ccGpgSJFUn42FRqc7kNrC8dTDlrIOYzn4eBzb0/Z3+WR3oHRx85eu1dqgPnwCU6PWhV2lOOrTrbP1B+4RZ3FfAuca4Vxr3NqV3TnNaSxdf/5M/wp03fyrAPUkhBO6ZYNTvQeQXuQcQqZxpeAJ+Ae4trJugv0YPmFtawe/+/h+KpxDNatWRQh1y5L84BlpWSPpxQG1RbGcFXqsxkcOGJtlESR8jaDEOUE0COlWVnGI/S0OFWa2+Xvpdq3YYFK5KW4ds6NG9uAbiCnZnYM4bqiX0rbwCEtX96Mcl7p20mxrchxHsGAc+xLRWXWTwh72ovAakJ+T/ddCeyWOdRS+AvgbcC9OerHzj8U5nwfcJ3KuEhvHPWXEt1Za6vM84aDd2WB4Be7TXFN9LPyyrb1WEMgWwG1mbogY64RA2SKioDh00XYcrVE3JMBmg4kZLEugeC4OO1XuTiSqdTT6MP/3iQ/BUXdd4zFOeSAq4H8StgVGof3YSADvwID4xCsNrTXrptEO48b3jYMhZILjqoyGIod/HKc3SYvjDM+7PA+6N7dLbMn5fA7+GMxp7EVDv5Fo6FnzaGy4GwOkxcTKWzmrLaa9dFJA/a7wuOsfPiqGJsfiCwP1FYmzk+8YMai82Dtpz5IwExN8ucH/RETq5Jg/aeSYw9WJA/WkJIP5+hFRgaNb4Zyatb+N3O950o1b9RcfztB68yBx/nt6/yPWet83P+/7x9p4N1E/u7b9t4P4i9yh9K2SC0fVx8mf1FMTo3U/EhI17kDMSnupBrYD7kfk/APBVDR1JmATu18i6p0nt0ydIHexJRaqVygUOu5BkiYuR8EbwnriaAPcdDbgnc16rftRZ98QJKZdD4D6WSGDl0hWsXr4qBEchSAeCwtgn+D/YOwohQRG5B4C9RrJR2yeNnWEge2u3OfByGm4oh/t607/70ZOhp4V6tF94nnwUDyb9QHXWl573PZPWRP13xtdksPVDn8ayHyjWD3dwWnyog9awW42ByNe0vhoEnd5vxs0+gXuaPtqkVwnaU0dJL8Ik0EFgkaW3StceUr7Bf9A4sZDL4OBgE/t7G8hld1CvHqPfraPXpTwKmcBdAev5GQagkt5Rhxs5hPbJbCJzNSzyEGSnu5kV6nTE5JOgPQEjXQaCqk5yYGPZtYWAL0FGtt8iAK3bbUejSfYov9sKm9ULnzeOcGgeFrMX6DuQzRaF4UpmMOUkel3qxrfQadVF/95i6cFq6SMQ9IqsRKVKYNQkWt2UhhEGqckkRqxkkFPjniw9ZrV8/iBcIpVRx2HqWOQFzGRa93pSnUAgCj0a/JngcREwo3Y4Wd7sfSsC/gimpqYRjU6L3j1ZgNSdrlbrkgygES4nLgeLAGo8PoVLly7B7aF+vwn7+/s4ODgQBjuBJ4KPZG+3mnUB7kMBL9Bro1mrioQKY43AAqVITOauJCncHsrPOFQ1AMH7WhltaoxTCz0SFQYuNfWZJFF+B0rbnsCH1+cV1ivnAxMM5UpZFgj2U7FQQbVKAJGeqCym1iNXHXgZH16fR7wRaJpI0JJAIsFCfQ4SeCbgScklJnoILhPEoVwQGaHpdEbASLaL7M12uy6yFowL6ku73E5hHJOdKuw/yhv0ezhOpwT49Pl8GoucBplkADPDCThcXviDUQHxPd6QyKnk8hWRZ6GMjtK5n4LNTjNms7h3E7Sy25ySnGKbyPqzkI0oWqvDhV0M/3p8L+WBeiiW8iLdQz3vPk1evUz+mFGvlFDMp5BJ72Fnaw25bFqqXgjUBvweuN2cwwRwa2JMXC4VkMtmhRF//dqq9CvncSadRzqVg8lk1ZhzjD0LstksqrUGPD7GsjIypiGzaPeHwoJRVDQgudFsKTkhVndUa4hEImL6yJg7Pk4Lq5yMe8pftZuUcKF2tZJU4LRnMovMSdgciCWSsDmdIje0MLcogPrx4TEalZpUH1CLnHI5C4uzeOnGVYmL/YND8ZQwWa2oNup4sr4Fb2BKxoaJFcbH0tICXrp2GfnMPt762Q+QT22JdEOvWUOrVkOn1RPwl4zqTocwkRWx6ThWry3h5q3rIm/D5A/Z9v6AW4xpnU6bVP5wjAgKRKNRTMWnRHKIrG1q1R+nc9je2Ic/GEA4GBQrvPjUlDCGaeT7wYN7+OCD+6IFPz8/h1u3bwiwvru3J2PAecP1OBgKylG+VC4LSBiOBLG0NCe+EgTW2b89Mtkpd6b5JXDtY9wQeGG1BpNRul/H4dGhMOvrNc7FKq5cuSxSYlx/KWPCxwsTWvx+qVjpdWRNZnKO8lNMNLHNrDoie58Gp/RDkGocH+XPXFLKJwY61Os3WeH3hWCzOtFp0Z+iC3PfIpJBPfRE1mh+YUnmPqWbOGZcU9jvzVZV2PWs/qmVaRjORDDgsHPNqIkUFKuQnj7dxpWr8/B4nWh326jWCO77YTZ5YLP6JTFzfJwVmTdW15RKBalAcjncWF2JIhqNS8VCpVqGw21FIhmRpC5LCmMxn8gOVootFHNN7O8UMD+7hPn5aaniyR4X8PTJJq5cXoXD3Ue1m4LF0wfsVpitfjjsMdx86ePY3txApbIPp6OLB48eote1YW76Nmamr+NXPvsFSRS8f/8d3Ln7cwF5/J4IdrcOUMxX8Oorr8LrtqFY2hPd9lqnCn84Jhr5MLfw4P5DWLohLM1dkaqjarmLT3z8C5iKx/H6m99FqXWIYMyBxaVpOBxWqTbjs6hULANdB0LBBBLxFXzyE19Aq22DzxMWcIrPjDd+9kN89/vfgMtjwvXrl/H222+LdNtUbBbRMP0PZsRAl3JDiURCrW9WKw4PDlEpM0FtgY/VPOGoJE0YH+Ix02+jUMxJrC/NLckGlXsFgnd8Hu7sbsnz6s/+859jbmEBN268LImqx0+eSOx+7nNfFm+ZublZSRCy+ormyozFO3d+hnojI1I4JpMNf++LX0M0Nod0oSDfyX3J8fEOHj96F61WCR4vY5+CKwTbu+L3MT+/iJXlG/j5m/eQy5bx9770VUnwrCxfg83ukUQf5wqfezoTliuomTgunzaaBAz101lFxj8C7IrvqGZsS0KExtbnGmoE5CcBrzoYMUgIaJvR4b5TOwhrbO3xg7G0T1ioqh2DHbQBh+yKZJi2vdbeo4NOg781UFrdlJIEIXDPdV3uiIx7s6rAs/KZ3m/jT/79/4WHd9+CnROY+0F+Rtjpitnd0Src7DSRJ+Pe7xP5Q75fqv3aPUwvLOG/+/1/g7r2PJY7IMteM8UlgE+W/2AvrSVTFIivgHvdx1Q8m8gmZ6Rr7HnpLyPxxiA7ou/7pa8NEkRck/kwkzEVdJj9wH0U38aKLiUgo0ZG33OPniLU+BlBYgXwK9axGgyRXtHbp50PdKaTmIEay8M1oPRU0EiTd1FgiNL5V4e/oSyMOvcyJjVJHL2Xdba99n4eEtWxTpMU0khC/Lytz6So+qO61QDeGjTh9bg2/n3WOcs4RvpZSde8Ht6zDtQPicxDFrM6IylLAAPL2cCgN46XDi+p/lHnLWMSwPjvYbtHBGwGB1811mpsB3ifdj05MhtAQDWmg5PfSBWPsX8Gn9FiZXjdk9oWw7mhgRqndrS+CEyWNJkEPF0EVBmfX8P4OHmeP5t1fr7UymnAvd728fk+qSsuck8XAuFUcA+/4gwq8/nfeTImRtYnw41cpG1nzbUXee389k++6qS2jv/O+Awav8ppAPFF7kGUBSYwac/7rN6+s/r5InF23vf8sl7Xk52Tx8y4RhgRqjPR/RMVgyPrtZ6Q1Qipk+b/ifX9lHg+C6h/0bl8Wj9/FPPovGu86Lw5aw09L26Mq66enB4+qc/6tB4bo3uX877veV+/aJ+c6Fvt0Xdi/TgBuGsg8wUqswZ3OrZOnIoNC/hq3PMM93TkrHBvSHmcpw8fCIC/vfYMO+trIv1I/zpiQQ67Hay+Jy5GAjTbwHO1/Aj43lV+Q5p/og7e25wuRGJTIpeztHoJl65cxfzisoD2voBf9smUthZirWEbJE+WQWWigfyi7VGHii/apk5j34tevnahkcecAPdjDz99a2QMuPMC4yIA/HnXeJHJfVoATlwCx4B76Vc9EzKysRvqG/KwpQJrWNygUby02NGCaCTotFAka0zKZ5VGpwSVFnKKDU5tSP7pidaSZHs6HdgsZrhdDgEDmvUiNtYf4v69X2B76wEq5Sw61I0nSNcnO5JyKJpsjt0mQahuUztUmc2iJU5pFerRhyMR0WwnyERZE4I5TCaopFBPDn4EMkmW4vUFYG7TkLQuAL4Cnz0COrpcBHVDaLdsKJfaqJRbortbLqsyfgJRBL/UfRIEgIBzDjJq/S6RzMlkj+X+yQYncE/ZFd5Ao9kUvXkCdlZNssUfDIM/BKFoOJtKZ3B4SGZ7TgA2r5umoXZ4XNR1V4wggmbRaAyJxAycDg+IyxO0t9kInroFuCfLeO/gUJiN7IBgMIhgKCQa7rPzc8KW5Z9ioShGmQTa2L8EqSlrk81mRC/c53HCYTejWs7jcH9bQN0ATYS9Luk7gnDsT5OZuutVYdzTsJfAvZhisnLCake7o4wmmXghME2QmsA9zU0pScPkBkFAyqcUyyVNp76KSqkpIB015xlzwoCVpI5K7DhdTBo4RRZHMe15AKRhp9LQpxQOARP2b8CvTEQpyyBeB+2ueBtwPAk2WqwmARfJlGaVhoyrwy5JJDEe7hNgbKLRZHKA1RwE103yWR6aGJOU0iDDr9XpC2jj84cRCEXh9UdkbGJTSfiCUfkh4x4muzAECTawnWwXpVMUSqHx7lm+LiZ96tdsB4Ob/03NfYKv1Pyn6TPnGdvLao1apYB89hD7e2t4+ui+mDYTpCXgFAr54fMSGOui1aii067BZqXUUBVWiwmJRFQ1od1BVRJidZGYaLf7Mh8ojyKVD056HHjE54CJunyhIIk06oZHqAeez8Pj94oBKqWjOI6cA4y/q1evC5B2cEAj5qyw/YO+IOr1CooFyp60JIFCwJ+lWmRdk+1/8/YruHTlukgNidxKtYn333uAUr6APuWO7DaJXautj+XVBZnf+WJBAPLDVBpH6YwkV8KxGVgcXsBkFcmaMDXaPW44bEA2tYutZ/fgtAMuSx+VIisXqgLC2aweuF0h1Jo9lOsVeEIu3H71ZVhFW98kDHOaV29uPMXcXBKFXzE/4wAAIABJREFUYhbpTEokvFjFsbS8gunpaZFcoaEmKxmovb6+tiEAqdPmwLWr13D9Ou/RgVqjgXfeuYOtrU0cHR0JoEQ/DPZLPp8DAXbOA/p42Bx2YR6zjx1OkyQTyWpnf7ucLgHj6OnBhInifWp/+n3MzDD5Z5M1hsbTpVJJkiqU8GJCkSbNVjM3BvaB/rgysu1IMqhaY2UMwUwFKvA7pSLAbIfXF1SgT7cj7+P6Gwoz0UAZGzNcbpdUb1H+p5gvCIAf8IUE0D06PBZPjeRsUjwnqIPPhAdnBxNxmSx18RtIsDrI7xMvCjLk6S3A9ZlVFKGAC9OJBPL5jCQ5orGIJDVrtS4i4VlcvfKq6J6/8+4H2N/bk3Usm8uIeTMrl37lU1dx+9ZNqZChtv/9Bw9gdZhw+fIijtIHIoPkDzjRbvZQyjVQzLbw8N4BYtEErl1dFi+C48MMGrUmrr90BVMJL+4/e1uA+6nZOBW70WjYUS5U4fO44PeZkIgHZVx/8dYDBHzL8HhmsLp6A/sHO+ibCFy3cf/efYSDESTjSUm6Ou1ko1OGroxC8QjeiA92lw/Ndg9evw2FfBbbT9JAzyzJs2Do/2PvPZ8jy+4rwZPeO2QmgIQvFAoo113V7Ko2bLomRUqkqJU00sxoqJjdmA/7cb7s/7Khid2RWc1oNEspRhpxRYkiOSSbzfbsZpcveI9Eeu/Nxvnd9zJfJhKmuskIxcaiA10A8pn7rnv3nt/5nTONiYkluLw+/PSnP0KtmcPYhA2XLkfhC7pkDD9/83k4bD5srMVxdFiExeTHl770dRQLdZWtYnNJFsjq2gP8yZ/+EVKZffz273wDj588kWDMZ1/9ItKJvAQz7754VyYxv88rGTj0qHnyZBUz03O4d++hvCtu3ryJVJqyWVZMTU9IQJDvas7vk5EYGpRNY3YMgU9zR2TL9g92cZw8lv7DLCj6lDAg8Kd/8uf49//+f8OLL74skl1NLSBKzXsGxb/73b/BcXIPDodFTGW/8uWvo90xI5lL4+N7H+Hx4/vi87K+/lCk6si2tzvMEtSsN2oikcUMwLt3P48nj7cxNTWHF56/g2Qyj8nYvLxvGDRRGt+Kpdxbx7RtI4F79blYMyo9eG2ICnB/jt6vce2oFuhqzdTfFmhLZgkI6FikJo2isY8UbqrpTWuMbQUlE+zW2PeSo6VzqNSncp4wh/oxdmGVy/XoQCpLETlTh8wpk0O5HPGpsVhhalXwX/70/8D6g4/gIJVIe8+pLCyuPbtoce1lNsPtDYhUjtPjEdkuk/jp1MV/ZHbhMv7nf/e/olCtQe03FHBPBj/LxHWrkFh6SalqfStrWy1gwnWoANZizqWZJOvPJtI4Sh5HVru63qfOqu5lrqpnMK7dhYGvr801wF0CBdyEacD9aaDl8H5C7Ma0dXpP7mhEUKEH1mtEAOMmdRj8GATx+5I0wqBvq0BTf+OladZLX1Igt0jjaP4HslHUv6USCGarzDvpLhpMbetS/nHw6Ywg1jBIrbroSSNfte1TtT0K1DF1tHRuLTggQQ7+15Nj0svQr1cB4QcMLo2ZMHpGA/umpFX0WWU059CMffWrDpF19Zfv4INr11BxAh0k7FeOuo3eXwcIg6p+T7B6dV6cYsmppupr4at24FxqXA6cDbgNtVQPdLgQoHpB0POiQIxq67PLex4QpoxwT9bdcB86q28Nj81Rv48MYpw48OIA10XqyGgefFoZe/PDRR5ixDHPAoRfpMznFeNC/UzrEqPu96nKO5SBdF5ZjZ+fV8//3ID74WE1WL7zWfXD77Gz2kKf4fS1ijTfiAyFC7XniHWSkVV/Xpt9mj56/lxz3t1HBxo/TZlOrBsuMAd/cqB+5MynryDPf/gLHnHR+rhIe6i16+gb98/XgXt545xZSv1SZxkZD6xRhoF7WTKTPMKFL3UG20jGj7D26CFWHz7A7uYG9jY3UC+XBbinGkQPuOeeW5Mz7wH3Lerct0X2ZgC453rAZFYGtRMxzC4sYHnlGpavXYPXH4CHPnF2u3jqkZSq700UIUWtsWQfpq/kNCa+vh/Qa0kP3XAt2DtErdJ69Wj6sx8/7Q431ugMJWP6zcmGGPmSvUCHv0i/u0hn0q9zXgc1dg4F2htYUrJQ68cxZEkwErjXnl9/Po2Rodetmkx1zU+lZSmbSz31E10QxCEzWUDNRkMYiwRQuamhdAcBE7eLoBrN4eLY2niI/b01pFIHKBXSIrVCEJiYsgLuyYRV2tD8l0x/PYVYAGEbZW/ItvbJNlcBw+zjTElnmjWZ3VpGADdrwkRSGxEycwvFvGzICNhSGoUSDQq4J1DVQjpVRCaTRy5H2R2CTtRdJnBF/WiHgMdqsNgEuKI5GrMKqE1PGQWPx4VAMCCAJXWGWTaCdfymRAbTvck2J3AfiY7D5SYYQLC5jON4HPUqde25E2qh2ybAJSroMqDZjtHIOGKxaQF7LTYaRNJ81Qu3y4diuYq9gyPJJDBbrZiYmEAkGpVB6PFSYkhtEWlYm0ykEI8fIxQMKYPIBCVTyESvCAAa8LvQqheRzybEtNZhs6DeoFdBQ4zNPB6n/JvNpYXxRnCY9UCAhZ1E2O1mC5wEWm3UXnZpG3yan1lhs1N73iYANJm7mVwGlXJVNI/LBWY0UDLJKkEgtjlBejJY9T7BdrA5CDiaRK6DjMxypYJMJoNUKiMMfHZ6BmYI9Hk8fql3yuZQg5SbGF6XQH0yeYBiMYNGvSzPxH6o5JqYOWKVtubfKNVQLhEcVJt3RiPZP3T97mqdWQ52MdALjkURjsYQHZ8SE8bg2Dic7gDasIkMTJmmvwSSx8JwU+vfSca8ktDRtpVKm5etTgChq/pDu1lHJpsWXXMGSxhII1BKOQgy70MBD/KZYzFXzGYSyGTSojHOoU3Wd3gsIAAzn5XfHrcdqdSxtJ3Hxfs3US6V0GpwHFP7vg2H3SWgPYNYhF+ou+50M0uAgZUualrwhC7nHi+DSVbJXDg8OhTQlaxwgi6sJ583KIx9Gnoy8ESTVvaVcqmAg/0tFAtJkeyQa5utMq6prz47O4fxySlMjMcQDCk5n/39A2VIzKBQnb4XNJ5OweOjX4FLMjmSSfpsFJAnu5fjmJkN4kvgETCd44mATrNWRrNaQKOaR7tegqlVR71cEhmZWlUxtG/cfBH/4vf+AE821vH9H30flWoB4+NhTE2NY3p6QsyrV1cfwemwSiCvRMmiakn66OzcLF68c0dkq956+x3JLuE4ZvAik8oKy97v82N+fl6i3jOzsxLYevL4Ce4/uN/LoCHowPrlHEfAnJJPnBsYsGLwy2JpSfCQvYg6/jQHHh+PauMiLSApde851sqlMsZCIbkPZYMCfp/MjdlcFktXriAUiiART2F/7xDJZFbMaMmk5/0IYhKIZ6ZRrV5GrV6S8UJTWfZpp8srxsxkNNPTgQFW1sPVqytIJo7kHGbscP6XeYAa/PG4AHnFArNuqnC4nJiemZb+/eTRE5k7eX96VkjgymbHVCwGh9OBfDGPRCLeQw85jwUp7eX1SrCRwWNmHnFNsLeXhN8fwzd+4/fx4P4m/un7P8Lu7haa7RJsji5iUyEUC2WY0cQXXvssgsGoAIEbOzRDzSM45karW0YgqCS7um0T2g0ryoUO3nvzEdC1YmXligDGx0fHol989dplRCb9SOZ2sJvYgnfMC7sjgGqVwulArVLE4sIk+Mqg2bPLHUUu1cHBYREOZ0B8JfYPdhCOhFAqlPCFz38R164uI5OOY3v7qQDS42NRPHx8D7CbUaw0RWpqcSkmniX/9J2fCoue2vQudwRLy5/B9BxBZj8ePXiEX3z8FhhTnJkLo9muSwDoC194HUeHVcQPy1heehHXrt5FpdwRnwsC05cXr4C+zf/wvf+OrqmGiYkxHB6R9b6GG9dvIeQfx87OHr78+lcQCAXRaFRhE/Cui4P9I6yvbeDnP/8YAX8Qt249j4WFOQHs/X6PtFc2nxaJNnPXJgFYh9MuQUdmR6UzSbz73luo1JQJ82QshqnpaVl7/OM/fA+3b93BjesvwAwbPG4/1taeIh4/ENPhw8MdVGsMJNVlPrm0sCy+GFsH23jw4B5WVx9jYiIiY5hZSTaLCTduXpMAJDNFGGimb8WNG7fx4fv3cOfuy4iEJ7C+to1bt+8iNBZV+usCEPdlctC1wCzAPcNLynSVmvHC5tNAe1lfiaqUBohqlrxG8GgU2KR/rtZ66noDrHkN1BwwnmVmI++lscQVXmhC1yBsL+XXdzjy3lQLyV4wQg8SSEaMygrgQp3vBc7bPJ4tbmH2o2bGSWm5tojcmGQD0q4W8V/+5D9gd/0xbDRNFYa6yvJUsottkRaSrB9vALGpadg9btRrTTRqHEAm1FttvPDiXfz27/5L5MoVxUTW2O4CUGoguUIqVVm5OVLl7cg7QJmyKqkg9SxsJa0dtc2EZP3ZlGyMAu51A1GtzgmSa4t4WS/rhmNyXcW41zdv/Ivc15jpoAGJw2BPH1hXa3IjmDJqr6CfL8+pAfcKEzl5bv/a2iaVIHJv3a8CQX3CFH1VyOLiZrDP8m93VJ6rLo+j6kfHYPq670oDXgHTVlP9xLbJ+FynAffDJ/X6viEDwlgnZgHuNaC+l52gSwoZdu4GY+J+6EsNpGFAQ6SINJaZbh6tYhQE7tXOSf4/cq8/iBYoUSMNutLHbq8PqToUyS3tNGPf0HrTCVBBL7GxDvU66Z+v5Ov0fvFsQI8OtZ3PbL/I3vii+94B4MOQjXvaPc7bzxvlCkaVYVT9nbc3P1EWPXBi+GBU0OGi+MB591dzsz6WTwa09GJcBFA29o3z7vusxz5LvzCW2XjecJ19Usb9uc/2/2Hg/qz4lxES6tf70Pw1YpIzzjXGMTsM1J/WrsY2PrVthpnNPdTr2XrWuW1/wctddPxe8HLPdNhwfY86+bzn1N9aqlqNKV/PVBTDwVqg+TR0/BNc9rRn+CR1r63YTgSKBtYdvTLq8+lgoY3lMYZeR8UDhtdZA4EAjZkufoYC3HeFkFgtFbH68KGA9zsb69jb3EQ6EVeZqpRPpny03SFYI4F7Ynwi4dxoCs4nwD1JKJK5q6/RlOZ9YCwsSgZT0zO4clUB99GJCSE008OPnnwksIkfo2SJahkBOlFFNgJCKxqQ0NF6T2+PoEB7PVvTOAMAAtyfNwmcB+SP/vziveu0wTNqo3Xxq6ojhzvsqKhOP2VZB+0NAL66So91rzNlVCroYGXq2aES/VE+S9I2spERMyoylBSDqlQsiLQAgcRysaTJDShddoLmZAKTle7zOlEtZ1DIxpFI7CGROEC5lOtp2ZL9JoApjcxoENZpKVMzzZhU9JyEve8U4InAL4EktXbWQgxaHxLtdAkiEMzkho+fd1ClxAOZ3SXq4Vdhd9gQCPoQicQQCEZQqTRF+5fgMQFBWdV2aSbpl2/KTyi99IAANo8fP8L+/r4w7gl8svwEeYOhgOjdE8Ci0SOzAShhE08kkMnl0WjR1NEvQCQ1pLnBpQEkARkOQq+LBqYNBdJmUiIDwg0095wMCrAcomllc4jmvcvlhS9ABj/rxSWsUoJcBDjJDKSMRr1BQN0kevqsQxrXpjNZMRbl9QikUu88n8vA7bQiSOC+UUSzUYLF1EKrWRXmarVSErCNjGabTYHbDNoQBCEAxy/WP/srNbLtdreaODQTNvErcHkEyKX0B9uCDGKCIWSzkxHfqjMDg/rjKmOBwB1Z8ARu5H0iG1cl/8F6iEQjkl0g5rvJpAQkWN8KvKe8jmILsy7YJjRZ9Xv9ysTW1MZRfBe5bFL6IyEVtWlVm3K73Qqvm6x6Ssa0RY6JX7wXAxOSTtSkFpgJ+UJFZIvsTi9C4XHYHV4EgmFMzRCMDaPdtaHZtoj2fb3REUmda9dvwuMNiO+BAhRUUIEsaVENaFGyqIRqKY9CPg1TtyFmyVuba6Jfz0AJN448n2za+blpxA/2kEoeIhoOCnv74PBQgg5kVxNQZOYEdcdr1ZLIPN37+ENkcykFlpi7aDYUm5/n0ifAZrFjb+9ADF87THm3OEEZHEpWEGDnC6bd5O8OhEI+Gb+Uj6GWOjMVwuExCZAR8Ccbl/VUKTexuHgF07E5pFJpHB0d4OhgG8V8Shi1Ionk9YkMC40n+TP7Dg2NmUXCNiXTkgGy559/Xgx7P/jgfWSzaZjYX9s1lIp5uVen5YDLE0LXbEGxWkWt2YQvGML09AxCwYCUvZBNo1UjWNtCp1GD0wI4rFZUKOWUZ2aKBZOxGXzla1+HzenB/ccPcXi0L8zf2dkpXF2hR0YEh0d7uPfxRxJ84FiiFBPlZGjafOuF27h96zbe+Omb2Nndk/HB+YtMeD5bbDImzyPjt83sD6cA9AxGUW+O7GMGYTwej9Qp5cEYiOTLPp1JS2YQgy8E9hl8JAOZwcnJ2LiM01whK3Ohx+WVzJfEcUoMWaldz6wcMtfZ52qtCiKRMbicHuxs05i7i0qpjmgkpjFgleFjInmEdqcGm8MEt4djkzJpHQFQ/aGQYmC2zYgfpZFMZDA7PY9XX30N9+/dk/7BbCu+O7weZlH5ZKyxnKurq8Kg52JEgqChkJSTQQpmALB+yGbnHDo9NYNypSxyXQxe8Pk4l+Zo7Et/FKYQmk0yJxMQZsZWtdJAvW7CzPQVvPvuPZGy4dzt9dsxGfPBF7Sg3Wgik6QMVRfTM4sUdhDzdJOlg1angnhyFyZzHcExP0L0GjG5UMg08NHPn6JdN+PayjU0qnXRlGdmFoH76GQAXWsNO/FN5BkkanUlUBz0BxENBTEbi8h7hH8zW7wI+GdxfJzDUTyJRCoOi5VZVAGMRyYxNTktQaP9vQ3kC3GpP5vJhe3tPZgdFtTbVgnY3nxuETeuL+Nvv/1ddLsN2OxdlKsmmKw+jEUjuPvyK6iXGnjjjZ8gFHbhC6/fwcbWQ3z3e9/BSy+9hPHxy6hVLGJeOz/7HJZXXhS5mfv37+PWrc9gcnJK1gRmC+Wa0jg43McqTZfrHbz6yuexs3uIpctXRB6N7wvOXzQ+z2UL+Ou//m/ynp2ciEm23G/8xtcks4Tm8pSZevLkoWTWvfQZmuo2JSPEaqMsXBbvfvAO6nX6hwTw+OkjLMzPY2JyUjJG2EfGozFMTsyhWWfQxoWPPnwf9+//HNevX4HdbpZA87vvviNG3F/72m+gXKvA7XfJ/dfX1rG+sSrZYPRRodyO9IOpWclEYWCJcn0OuxtbmztYXFyC1eKQYM9zt+7I2OW7SzHldXBXAd7mjjLo5FtGwE+DbI0G7WqMe7Um65h0iRJN21wH9gyb1mEgbxi418FaWQGK16pC6/gvQeNhbJEGutpysYf+q/WnkvDR15nDoJae7agY/0q7X95jIkPTgZUa9wKA2NA2mUHZHQq31YsZ/Oc//g842lmH1cR6oWmq8lViURVQTMa9BS5vAFNT03DQRL7ZlbUHl4D0EvrcF76E17/6VZHaU4FixQrSn1+kcjRhGlnSat4D/JyfqbWmMoJXwQkNuBc2uVpTC+PeoiQcWS5FKumv5gcAda0OJGhgbC9t42OmBKQA930A3AhC64arelvJvzrbydAPztrM8npKrqb/1TNH1Vj6w/fUlvvaXkHfVml7B2Y/aOnX/ET2NlzztfqZIQpoZuBjELhXbc+jlTiQ1dKXyjGWb9Q+Si9jj7U/tFkbBbBKfWl93mLQj5X1leYF0POekALoHgNqk8nN7khQy9De/Q2pPpD6MiWjQHtdqHSwRTQ2vGjV9+vZGHzptZF2onzWu8jpJqv6NQYABq3ulPHcKZTDEXvO4TLrqP8nAU1OXkubcs4AAU+eY4RKTrviWX9XxsxnfenPdhJ0ucj9+nV7Wrsbr3LRejwPgNPZjcaWPe2cUfJrepkuAgZepBZ+mceMqqOBsW+Mwz1TXzqnlKdH4c59vIsESM5r03Nv8owHPAtYL9WoG05q9xku76m/65lQ+nmG+eu8Ip/AvE5MmuoPp89go+/wq6jri47d8575op+f9wznBSx7Y1x7bQ26CVy0FOcdp+GQFwiwnnelX+ac1JvTBzLqtL40Yl3RD47zmJOR+N48qREjBvqjYQ7SAyKyDOpFxIxsdK5BzSKdyXUePSg7rRY2nz4R4H7r6VPsbW0KeE+FBIL3zFCm+gOxGuUVqmSWiUtxPyya9+22Rr7QyUAKuHe6vRiPTYln1NLKCpavXsPM/LyQ4wjcc/1G8J4y3711bW/9qWcaKtBVZ9/rKxGd/KKCyP1n7FMgtLDJ//WT1ROMexnU56DxAx8P1vhF+1JvY3DhEz7tgXpnGGUqa0izloWZPNMwkK8tLmV/ojMndMaQNktrm07eikwkgqQ6+4mdiZQydixKpRQLBaRTSaRSCeRzOdk8VytlkUOgLjplX5wOGmcWUStnUSnnkM+nhGlPs1iy7QncE7jhxhwmyu80Bbzn523KsoDSJlb4vF5hrVKaw+/zKZPPekMAX6b0kt/VpkSLDqhqjHyWndkACvwqCthD+RCCQzTVpO68yWQXCRpGmfitUlApi+IQkI1yK2ToTk7GZOP2wQcfYH19HZVyWcYzdd8J3DPIwKAAwWKCYWR615tNAcrT2byS//D6MBaJICCMd5+Y77HcBHECPj/ajToq5SIODnZQLOZgs3HDSICWTHGrbP4ZmBAjVguZ6E40W0x9tYm0CLX0aRjK+5Dpn0ylhd3LqBuBcwL7BIkp10FGfKlQFokT6p07bSbJkECH8gsFNOol0fOntn+pkFPAvdsuMkicQAg2kenIvsLMBDHOJLDrcEnAg0AbJxIGWhg0YMYEQUWy6SnPQz1rsu7JKnLQIVtSjSnJ0xQwUkyL7Q5heasNM7W3VJ9gcInZFwTuCXpSE/koHhfZEGE8yipWSdqIJI3bq352UBKC8jk2ZLM02kyjXitpac9aBMjUlsATAxIq+KN0b3l/PqOVRsoE7xst8TIolmhCbBZ5iHB4Em3+7PTC6fah1TbD7QvBavegCwdC4QkxcVxYvCxBCouVmv9mdMlcEw89s9yL4Prx0T4OdrdQyCXhcpiQS8eRON5FKZ8RLW6OEY5P9mEC0keHB8LGJ9t6aWkZRfb3MvWj3Zibn8PU1KRI5hCgZ5u++97byGQSkm3B8cqgjM/jFqCMY4yBiaePnyJPo+V6F/liQ7wlCO57yIC2mkU+ieM8EqYBbQPZbFKyMxwum4wBBtoIvFAuqVSswWb3Yn7+MgL+MdGkZh+nLFO5lBUKMtuNYB+ZtjkxKfWKTi77GQNdfFnxmtTOfu1zr0lg4q2fvSV6/px3OHfQIJZZJOViHf5AFG6/H+l8XkAeJ+WaaERsNaNSyqNFBrepAxcld6w2RENjCIfIbqbPw5FIBwVDEXFgn5pbQKZAaaeCzElkOwd8HixenhdW6UcffoBqmcB0WwKalOiw2iyYiE3i7p27YkJNuRxmSRBkJrucfXdl5apkyGSyWQmU5HI5Ae/5rLUGM5MUAiMmNK0mbty4icOjAwH3GSCk9NXjB/dlXqjXWtLPed1CKQuX24axiE98BJiZwP6fTReRTOXgI4s1Ni3zJzM0bM4uVq7NS0Dv4YN15LNldFqsUzUufV4fLl2aw2SMrOQjbO+swWLtIDTmkyAmgcuJqQkEwyHxRXj6eAtrq9tYvryImal5JBMMIJgFuKSxJLOrAgEvYpPjGAv5cXwcx8bmGhqtmvhNiMt9i+UuS5CBCwsGbsT42kZZobrUscqeckpQNnGckEBou9GRcUQj2ctLlyT4RvPKwyNmFzWQThfQ7Vgk28HpdsDjs8HlBoJ+LyqFGp482sT4xDzGx2eETXnz1nXsH21h/2ANVntbgpmce+emFuFxRvHGj97H7tYRVq6siBE4g2tBvxsvvnQL07NRlGpZVNpl7MX3cZxK4egggYnIBC4xw8LOvsgAsAuFYlP09+PHSTErbnVrqDfrYsxMc11zh94nNnRRRShE0DiP3c0ErJTmmoih2jDBFwjg0qVxxKbGkDmij0gJh/EdeDxhFCstbO3vSZ+bji2g01Ym2S5vE/HkBt5+9x184fOvY37hOsWJsL11iESqgGtXb+PLX/4y7j/4WOa8uekrmJ2+DJ9HGTPXG4rJ/mR1A8lEHuHIhKRfcq4IBr0I+Fzij1EqlvH00VPJhKKZ+eHBPubnZuF02fDxxx/h7XfexPrGGl64/QK+9a/+F2F9cKyZLF3s7m3hH77391i4NCOZH0fHh1heviIBrTfeeAMLC/OYHJ/C4qUVHOyl8fTxBjxeBkaryGTj2N3dFs+NqakZWTdwfLGuZhbmMDM7LVlDnEcOjvbxs7d+hi9+8Qv4q29/G7OzC7Ba7Li6fF0yhw4P0hiPTiMSHofVSkKBC/5gVPxZmGXS/0+4yRIUNlO6hYtywsLdjgD4AuwSSNSY9j2pHKWcpmmL65mPOoA8CDj1QD61K1BrUoOOZw94Egn2PlAsQLRh96vK3AfuJSVWsgIU214wfYL3hrW1MTCgA4oshujla2a3FjNDvpo0hwD3lMshcA8U03H8+X/8I6QPd2DRzFcVcN9njXIDoqRy/IhNz8DOjUWbHkJVYRcVyxV85dd+Ha996Yugch7XRypFVxdmUTCjDoyqLVh/XcyAIwN8EsywKD12thI3OPo6Qn9OEkr4s864N26iFTGzr3FulNZRaxGtskVOSLH7jV42+tZAJJYM7HijJA7rZhhINP4uYLpB056ShfqX7h+l9wH9OfRARG+/xGtoUpW9YmsXMWYhyPldoKmZoKk9l8YS79H0JXTTL7PGDDJb9HL1tfOlXTTG3ygjWq63Ru3rhgFWdR0VZLJKW1JmsM+6V4/Sd6AV3wE946S3AT8JCV0EJFJs/YscadgICmivxKT0NuHPOptfBT1OatwrIEHvcSf3u2cB93J3Q3bNMDhy1jbT9JYaAAAgAElEQVSVATw9QHjeHvtZtruDY+kkSDJ4rZPA/Qmwb2j/fxLwOjmPGu9xHkB5sjza+Dbsu/W+eF49XLQezwft9B1/35PjtGsPgN6jIk1aoc8rmz7nnPeMn/bzTwPcn1dv55ZttObVuaeNAu6frZ+fe4tnOuAEaC/vLGPEQ3rsmZL+Z40LRfQczFI6r//oc3rvujrr2/BkRhj4omPqWY57pkq8ALZ40ev1gN8zsMpn7bsjgXutQDoRt/eOPGPcX/QZRh/3ywfuP0l5zup7A28YbQgMH69P5T3p9RHkGb19VHaidiGtDw9Xr3H9rYPaev/X12cE74mzEmM93t8X4H798WMB7fe2NtCoVkUqhzLJBO35TXKpTjxRwH2jr3MvrHuVjStrWq4bzFYB7fk9f2kRV65dw5WVFbgoIe52y36QUjnEt+TZ9efuBWK4flLZmUJ8MUioK7RMrXd7wL3gqWpukS+uxwjcDzeq3gAXmzT0N5T6d3gM/bJeTM86AE/tqFrEppcSeerg01bR6ql6eodqgah3Ww28166hQEqlIag2G4oppW2jVHoEmewa85ksZAI+NHElUEa2ZL1G0JcGsGUxnmxRZqVZQbdNyQTqhhOgUPqnwp62mUTbmgaCZKtSGoTAH5mUIhMiXY1MXAvsNpuUi4AqgRsu5ikBLgxraoTT9Etj9XSYNtIk2Kp9t1oi7UGpBXZs1gNBIDLRCaBbbA4BT3kNu90prGzRhu+SpWMVxvb83IKwfR89eoy1tVXEDw4lskVWrT9ARnBQwHWCRALyUnuKYLa4PXdQrpKx7haQNRabQSgUlnuxHF6XV/SuKTuUz6VxcLAtkhwWK69VR6fbFGCBGu8EdAieEFCr1znAOqKp7nB6YKf0io2gnwsOF392iJQOtcVF39sXVAC6zQW/PwSHnezelkiDmLotoF2TIMvx0Q7S6SORAvF4HKhXS9JuLpdNAHxmBrD9KXXBzAJu1tk2lMagF0EwEBLWPKUICKgxaECAhTIXdYKWNFgtUxqjjEazDo/LASe15y0WAZt5HQ5wGtUSqJXNspbFRTBUJIREW5vSSixTS5i5ZPIzSCCyLg6nAD+UV2EfYYCEAQ+/1wO7gzrxlFui9AiDNQz6qIASGXcEiwg6cQdIrVyy9Mig5vXYRxioYIHYrtTcNVvIEo5gemYetUYbPn9IpBM8viBaGtve5vBheuYSvP6QGCi2u9RQp7SQTdqG/VWWUp2OAPAb60+xs7WGeiUvwH23UUIqsSda9q1GGS7Sw6HMPkWD3uWSZyXINBYeF2Yi2bdkUIusEOWCxLiZUlKUlqKBchGHB7toNCoC3Pt9bmGj09uAX+lUGnv7xyjVOsgWqEteQL1chdvpEO1qkQ8geC/69ARUiqjVyVhVHhccZ6p8lFPxIp0uiSQIdc0ZPGIQiDI3ieM9GfcEUSSrgczMdkeyXPhCJIDbaNC8mLIfHI9jIrNBqYwf/eh/iH422eLMeKE8Q+L4EPu7O5KtsrSyjJ3DY6yv74rxqj8SgjfgQqfVgM3SRrfZgMfhQMDtx8LsAiJjE8imC3j44DEO9uMIjkUwNTuNz3/5ddRbLSQSCRwfHyGfTUvmEWWUyHyOxcYl4JJOJ0SHXeS9PG54fF6RiqGE1YOHj7C3t9/zZ+CzUrJG+rCmCce+zL9xvNDwl3OOBMUaTQGtCVZyLDCjhuOPz763vacZyNKPoSMyOewbjXYZE5MB+AIOlEoZyY5w2H2oVtpwOALwukPC0t/YWEe1kcHy1RmEo2HE42nkMmU0a12UCpy7KX3mxsL8HJaWFuDzO7Cx+RjFUgbNTlWY7gyIzi7M4crKkgR4CP4fH2cRHfOJHFmzBkSjEZm7GXgloEJd99mpGGZmp8RQeWNrFZl8Eq12U+pE/+ZYZ0CBrH56WWxubiEaiUrfotY/xzplTCg9trt9gGyKgce6SJ0w42RjcxPHiQxy+Ty8PodkOVCWi8EjC42UTR3U6yVcXpiF1WTFcTyD4+MCZmYuiycCvR3cPgc2dx7B7uTSpCXnhgMxXFt+Ad//hzfx3lsfYHxikmJFqJULCIe9eP311xCM+PDhvfcRHA+iZWpjd38XmUwOl+cvIxIIwu/xoJArijFt/DiLXL6McrWMBs1mQy64vQ4BvHOZKmZil7B8ZRkbm4/gclGWzoZspolcoQqX24/DeEH8JAJB+hxYUEyXEIk40eyUUKm24AtE8MHHH+Hu3c/B6wpjfn5RMpX+x0++C5fbjGKxgTt3PyvZQE5HGH5/GD/88fewsLiAz736FTF1z2aLaNS6eP7GbdSrDISXEY64sbmxjqOjNKLj8/C4x5BIJXHv/i+wuLCA5248D5hqKFcLOD5OYvnKCgKBsPRZju18PoPvfOdv8bO33sDK8mW89tkv4LVXviRrFa4TGpTWMzELJYGna4+wubku78MbN64jFovh7bffhtfnFqmvmenLONzNidF2NOpHJreLozhB+xKuXn0OjXpLgoqUiIof5zAZW8Lly5dhdZixvvkUWzvrePL0PmJTEyJT9PnPv4ZHjx5hfXVdJOp+7fXfRjAQw1gwimyGmXxV3H7hJWHiE7w3smfVuq8JMxo94J6BalkSa0C6YgcrjXsBmQU8FbGaHhCrr2V1IFdfH/bWuhoDWkBftcjT1nLamm4IuBdsvXcR/Yc+0CtZjxpwz1WVkjo3WHNqGxW1R+lvg3rAsLZuFKkckc/hM9nQYbYkDe/5bjnaw5//x/8dxdQxaRfyrMosuw+sM8jB+7p9AUxMTsHqoMcM5fuYPUMPmgZ+87d+G7fv3EG7rYKCfZPePmdKB5UVEKptGQRglq2MMvHWGE88ZFgqR9bQIr2o122fcS/XlHpvS12Ihr0EPBRAr1bgRs6R+isBfOPXMAht3OipM/pa7PpnqjiDMjhyJD1GNAC918+0IAw/19fFOrgk/2qymv0yabCO1rcUm17JSDITgnXK9unB8PqWQ9u0qefv14PeV7pmzfhsKAikutIokLqv0z7c7/VzVO80BKfI7Ge/M9R7v7trBdVAcSNwP8wwHWggQ13rfz9tX3ehvacA9PTE4He/b+kgfq8+BjqJ9qRanzstTjAKNNT7iuzFdfmq4QccuNcggN7bCWp/vsgzntW/jZ89G6A5CNx/kr11fw98sgL0653ethpA2UPCRgdrLlqui9bj+dfrZ32MGidnNfVpn40EAkdgDhd9hk9Shl6/HTp5+J66HNz59fSMpfgUwP2oO/3Sy3eBxzEiPoPk4fP77mljcxRQP2q8j5pDTxS5R0pVwScFAJ4+Nn9Z9fqs+N55wZizmuIi74pP1TcM2RH61HRaCPS8Oe4CXeqMQ/SW6yt/fLrrXezsZ5mDjEGM0+YXdVc9tKVjo/2gqF4qWS/2MuH6pvajrqtnPfZAbYPMn8o0JVGuI+B9KZ8Xg9qnD+5jd2MD+1ubyKZTPdY9ZaKVOoIizRJLINtegHtijiKXIxQhIctwNaSD96FIFBOTMcRmZ8WglsB9OBIV4J7YGdn2SjFD87aS/URfHkcnPyhihJJRN9ZWH7TX4WeFNSvoWYD7vlSOfqosk4dG/emN2tfuNM4Uw4voU1+EQ2ZUxi521iD8VANUY1v0mA9DL9KeNqkURkU/+nqKqoR6/agNjR5lVcwUvREEsBRwlKnPrCcC90xnhugssfGYsqzY90Vk0imkkgmRraCsRzp1LMB9s16WzStZvdS/J0OdP1frFWHscpNIQFix76mpxM5CwJpAndJ05r0IhhMQY+EJzoqch5WyJ0wxUSC7aMy2CUq20GwoAzMys8QskZQsTXJFsYoAm8MhoLIA6Dbqr1PPXpkyEtRm3fCaBNwJ3tNgM53O4ODgEDs7OxIMIKhMBr/oMDtsEmQgE7haq4huFcG7YGhM2ONkolIHOhAaE0kbv38MXncATjslalpo1RvCQs5k4gLctDtVNFtlkQAh4MRAh7DUO12REaFmd7MBkWphKrrbHYDbE0Ct3pY0ZovVIYA+AetCqYoqQWazyjaYjE0jFAzD72P6vwPtRg0Hu5s4OtjCRx++KzrKly7NwOdz0wJW2ohBlGKBxqd5kbtoNZW/AStTPA7aHXg91Jb3SP2qLIdKD4Ajk5h9n+coM426mNuyjcly52TEQACBe05CMiFqkwczBKhrTS0uBkcYGOBGnV9kT3IzysmKkxmliAT07XRFkoRgnwR6Oqp/EySmNjmDQ9TCdjrIrmcgpCKBBLL+CBhxQmzTv6HJY5Xprm66QVCRfYaa7FKn/iDCkUkJmoxPUOc+JoaO2XwFJqsTDpdfWLOlMqU2ohgLT4isDtuQ5wBKhodGjtRu5xhKJY5wfLSLSimLbrOMw/0NAe5N3TrCIQ8s5jaymRTypQImpqbExJXlMWkZGQSSxFTSTj35Ko7jCXm+fCYNwuq37twWZnYmnZBABpnPBHc5TslqZd/d3TvGxPQSqk0ztrb3cbi7D3oJToxHEQj4BLinjnWrRVNJyozUEQh6ZLyWSiWZ7lkuyo7s79PMmTImDum/waAPLqcZzYbyGfCybaknnc9Le5JpzfFF2SRm2BC4ZjtFIhFcvXYNS1eW8Oabb4rOeSgUFJA2FPCjXi0imTjEUXwPy9eWkMhkkEjnxGTWBAc8Xp+YQdeqeWSTR3DbrZiIRjE7uYCAN4JUsohffPgQW1v78AeDWFxZxOtfex0ttLCztS1AdzGfEzAwlTyWCPjCpTn4fR6JiHMeYLbA+MSE9BceH4tNSsDtwcMHEpzSpWo4tZJlTzMZ8YWgfh1fyHY7qpoBN8cKg1wcG+Pj46LbTpNX1ku1XMHaU0ooFSVKzrlLmbJSx94suuz+gA3hiBehMT8cdg9McKKU7yKTruHwIIXdvV1U6mn4x5gp4RHQyW51AR0rctkyum0GTjlXOjEzE8NYyIN4YheNZhljYTLuy4gnjsWceWHxkmQlHB4eyZxst5mxv3cAM5g55YdFAlWcI1twu7yYiI7jy1/5Cra3NgU4ZTCgWMpLkEllWNiUdwp/ttklE4PZBsvLK5LdRMklZu8sXVkWk9vtrQOYujbJ6umCQb0y4scpFawjaGQ2Y3pqWoJviUQKDrdHgnr0QpmRrBS3kkPZ2ofV4sYLL9yVOaxSLWPnYA31ZglXlhclQHl8lEGlSIPjMjZWtzAzOwOfx4Fs5hgBvxOXL8/BbOvi/uOP0aXOvN8Nu4sm5G7MxmaQS2YwOzkl76+N9X1kskWkslmUynl0TBVEYjQ4noffF8TjB1twWP24unIVq6sP0GoVEB2PwmIJ4jCewsq12zBbgpJF8cHPfwJzt4XE/jG63QKWVmbFb6PZNiGRSeGLX/h1RMMLErB9//23sbr+RN4ZXtcUPvf5z6FczyObqeLrX/8X+NnbP8D0XBSNulm+Y5OX4bR7MDUZxfbOPTx49BPMznlFQ35vN4GFuVtYufIi0pkS3nrnbYQD4/jql34T5UoSP//4x5LtcufOy5iKzaNQKksQ2ecZw5/+2Z/h6eoTfOtb/wqLi5cx5p+QgB89ZLgeaDQrMq/89Kc/wS/u/1xp1U+M4/XXX8fDxw+xt7slmWPPXX8RLlsE21t7mJ4NY2vnY8mU4FpmbmYJ+/tHiEbCcDhtSKfq+Nxnf1v8SFY3nuDdD97G9OwEYG5gfnEKa2sPMTc3if39Hbz11ps4PIjjG7/+e3j5pS9KNgr17ev1Ln79N74J8sgJKvOdy9cS3xniX9KqwGrR5Fc0Pr4O3KtlrGZOy3eTBtxTtkYH8IybrNPWsdqSWmPc9xkvvXM14F7fOPQSLnUejKwRFdtbAfZG4J7a7pr6t7bWNAK+JzaBGtAr7HvmS5kJOFMqyAamWZoYbDcBB1tr+M9//EdoFLPUhtPurYNyagEvILzJJBr3kfEJRpzF1pXvYq7vuBH53d/7fVxevoqmAMr9hb+RTShrCD14oePlmuknj6NnjGLdKwa2ngTcX/eTOKCB7xqTW2l/anI4XCvzZSubGAXc64GP3p7AEEzRCSY6cGAEBEYaz4rWuUakGWJ+6cC9ce8h1xsKDPSCKpTR0QgtA+fwF7MyV1asdx1E1zZ+ulwO/X20zIBBsF9PjeYFlFySbpUs99bYW21Kq40A7fXnGO7j6u+DBqvaNlqNHYNBbz/YweaSrarOAes3g/bTJwUvBvduxqDVIPN91Fg1trOS5dGAe61MQ4RtbUt6En7Rg0U6s2247fv1qzHmNKBf50Iq4pTxplpYTkPMRpFA9ec2Gj+eNh+dBaKM2vt+GuBe5tBnZI8agfvzytNjDGlgomQddJXx9bDk0LOWYxS4Y2xL/eeLX3cQvH8WMGtUWc66r37tUfPPqGf4NH87bSz16kdk2U6DKT/NnbXA9K/o0p+yZBc+Xc2/qr/2hv05qhT6uNLnVH2tMsyqP60Qxv5x4hhjW2lgniLmDUoDGs87rS9efGyoq406/rxxcuaznHLNZy3XhRtz1IE9rHww4+G0a37Sd9/Fy6jWcUZht4ufe7Ejz2uzs65izD4xXme4zWSI9PrqYDaKCjD1pU76KibqnOE+I2trA3lCB7f1e+pZnyw3sUpia2Tbrz18iM21pwLc7+9si1+YYAz0anQ45FsH7omHEbjX5XJE3lDEJ4QbL6shrjncxCboHRiL4cryVVy5ehXTM7Nw0PfO6VJgf0dlVZJopLx2KJWurc+FqKJ+Fl8rLRKiyBP9daCOL/e8VzTiuenPfvxYaq4/Dwy7xZ8x4/bW+OoY4zw2qjHPenmM+uxZBu6zHKunSUqZ9Y2UPvn1emuflTDSYXs4sKGmNO1sw+Cnpr3I5lhgt5J7RWCcQK1KMWYH4s9kflKHOZVICJC1tbmO3Z0NdNo1YdyT4csUfxqNul1OCRCUKyXRwiaISgDVRC1UMzdfZMRTloTao2wXgqXc2LU1PXSlkUk2O8Ekgs5Ou1PMNClf0GlRa7uCUrEkzEb+S/Y0AVFqpltsZPTqQpi8ByU4KDvjkGPI8ibQbbM6JKWeYBg/J8BPsM1itgrQlkgk5V+CiUr3FMK4F7a2nQA+dauUCR3NawlUki1MYNXppua8G04X5X/8cNhodshUezK/6wKEdbpVdFBDF2SFtuDx2NBoVpHOpIR5TNBLmJFOn8gsmC1O7V8HBYaEgUn5FoL0Xn8QlWoD+UJZGLaUaYlEJsSkb2ZmTiaKWrmMo/1d7G1v4sOfvyOyRpFIQIA3ypiQQU0dcQL3YvibpzEvwTCarZmUWSmDJAys2FU0kCx4MoJZB0qf3yLArFoMQII8lESi1JCwt6mbLNIqzCRQ1+K3znRnRDAYDIn2N0FMdmP2AxoH6yC+lTJIfr8YMBLsozQGJXQoT8LfKfMick+VkphsqkU4y0yQjzr9HfFVYP/mBpV/Y2CKettsW5lYxTyV2SJeiVCKqa5o6vvg8wXlm8a8ZFOVq2Rb2mB3Urs9jI2tPfj8Y1heuY7p2ctwOLzCRmdAh8bINBBlYIJASqVYwNrTR9hcf4zD/U1UShl0WxVhcPq9DFx1kU7Hkc1n4PR4hNHsD4ZkkqZnQ61G3wAyl92SUZJMpEWmqZgvwOtx4/rNqyIP0WzRHFkHWRhIY5BJBSkyhTK++vXfh8MdwvbOIbY3t1ErlRH0++S7Va9gc2MVBcruMKPG2hVvC8rlVKsVYf1PTEzDbHZgc3MfBRrGwi5+FAR1fD4HZmaimJwclzJxTtnd2UUqlZKgjQR5Wk3pD2TdM0BGiaTZuTksLCzg4PAAq6tPZZFAbfcgswvsFjGJTabiCI+PoVAposFsBMk0mUAoOAGHzYlk/BBrT++JPNS1q4tYmLuEVs2E+EEO608PkEoVYbE7MHNpEjdeuAKHmPomsLu9jXK5JKzug/1d8SQYH48Ii3cqNikgPTNFqNVP2Zr48TF2d3clAr6zsytZJwSlpqemcGX5Co7iRzigwXS9Ls/LABfnCh4vpo1msqGLog3OoMVzz92ULB9mEDHYlzhOIp3OiXEjAX6OGUqU+AMOOD0mTEz6cGVlDrVaCbu7+3A6/KiWzFhfjSOdqqHZ7MBsayEU9YjxKJ/Lw2wklwflcg31agvhsagE59hPFi/NwmSiDFgc/oAL4SglxyzY2j4WaSOHzY5WW83jDOoU81n1zrBy/HdEm58M+pWr10SS6NKlS6LBn83mUG/UJDDI94CMRy2SzHP5XDROpt8BgXtmQ92/9xAbGxuYm1+Q+SybKdPjWwKrxSLniIaYu9K8l9fmnMF5fCwURjZfUN4CDMi12nA77eh2moiOT6JRbyOfK2Fl5YbM/Wtra8gW0iI/tLJyGdOz08Ieb9ZMqJY6ePMn74mkGuXF4vFdXF6cQXQ8KGz+WquGo3QcpVoJs2T1m80Y841hd3MPM+MxYY0nEpRKOuKEhr3DTQHufSFm8njxpc//GkqFNn78o3dk/iIYbDLT04Q6hk6RspqaWcLtW19Eq93F6tqHuH3zJjKJNB4+fBs+vx0TsXksLd/AGz97E//mD/4ditmmZH1tbKyiXKnC4w7iytItkY15vHYPR0dJXL/+It579y2MTwXwdPUBEqkEbj33InzuCG5cv4laPYG19TeRyT9GKruN+NERUsdtXF1+FTdvvIIf/vCnmIws4Euf/TpS6X0cHj1Co1PB1avXJMhsd3IutiIZb8DpmkC13MDswgT29zcxx+yXSBjFUgGBgIc5UWIM7wt4xDD9jTd+jLX1VXz9G1+XtQc9O7j2cDtC+NqXfwfbW/uYiPnwzvvfw5OnH8kawG7zodWg2bETlWoe8/PP4+UXv4mJ2BzefOtnkuFy9+XPoNooAaY6PvzobeTyCbTbFTRbNOw9xER0Cl/96jdQyJWRSuUwM30Jt26/hAo11k0MmvG97kW7qbK9BBg2UX5FsZo57tsGs1Jd2sbSNQmALH1csg37m0x986yvM4ybaXkf6TIf+oK6x3rWIE4D455ziViM6pmWOhCsaPUaGMrFuAY+y6ZfgbB6VqYKXvfZ7QObJC72tawBWtGKOa0w7q2AmM9bYLeYsfH4Hv7rn/2fANc6DKQLCKuuq4PU3DBwoeD1j2GMGTZSRsqUKQMuq92Jf/1vvoXp2QUl26LL5Aig3gcC9FRdtbHQtpQC7KrfZTlI4F4z4lJSP0Z2lSqXXu8K+NSZ9bISh6nDz/usb+MmTe0v1FpGAc3KLNf49+HNNI/VAXK9bqR9DEC1fv6o/QPXHvqXDq7xOP26ugRbD5Dl/ejDoNWhXl5ddIh/5xpLna9tIKTzaltYLa2BHymmvUUTBVKgvb5Hawsxx9g2g5sRKauq0t6XYqLpsLPOeFbX5HpRB6bkWXrbGKZ0K+B+1Jdxw3w+CKAz7lS/GLnfM2SK6HXXr3/1QPpmXbWbBtxLX1ABE+OX8VhVd4q11mtrjhONuKLO6zPapHxa0GvoqorIJRk3Sk5S9al+VsNpddHrJ4Yt9Vl74pGVfgGQ6/y9cH9vq9/j/HPUkaq8eh0OYgMqsKTnFWlXHlSdNTySFsj7JQC65/W9iz5brw8YKNXnXXv48+HfjRle+mefFus4rV+c9ffzyinvpv8fuD+1CvX99oBMnN7FDcCXsa+pd6Wq12fp5iP7ySlA/agCnzf/GM+5yNi4yDHnzWNnjaNfPQh+wRHTeyWPft9dpN4uUlcXK82vBrg/bz67WNnUkuC0Pm2sgx7BWQ/a6q9hw430rj0M3PffN4MBKX39pr/fjesQ0bk3m0V5g9+HeztiUksAf3+bcjlbIu8rwL3V2gPuBVsTbNGEuhjUKq9P7g9lzQYzOpRhFg8uE8xWGyZjU5icmlZyOStXsbS8DLvTCZvDCbOV5BgtI1D3hOpJDBpTK9X+RqQ1tUCGxhHoS+XoXqTSLZXUngbcn2yu/ppluHmMv+sT0kngXr/iRTqK8ZiLHH/RznX2IDKay2rp1ScuPDSAtUcfWiYPnKUvsHvPwbQNUs4pUUPNcSuRdPU3ZWpJ4J7M/LawT/NZstF38fTRA+zvb4O+pXYbj+NtOgKOksXLpTtBJ5o86uB9p0spkqYAufwWw1qLSkkWUF8W4Eq7mICOSuOgES4dlp3CYqRhKxmdZK8X8iXED48FuNcjUrp2NNmcWjK6vJzI5CR72mohg58p110B0Qna8/G50iXD30d2usMpIC5188mcVXIvBHyZcq0xt5hdQN1sp10kJJgpwGcjS5sa3m6PV67JdBS/bwxeTxBmk10ANOrw8rmdTgYR2rA5uvCJBrMF5UoOmWwa+UJRQAFKjhAM9nrHYLV60GqRnWiD2eLC0pUbmJu/LIxuGlKQ5drumEXrm9+U2KlWaTDbRoPSNKzXalUmhlTyCPVGWeq9UskLE11pkDdFDom/00SXxrFilGG1iscBtavJtuXkw4gg5WdkwytCWNy4UNqloT532CSgwXvw2gT1Jaui1hD9bzKs2Q+VvqlJMXTdHpFHYSZFvUmgxCwAKdmzBBU5e7Atycon8KnABfoXNFAulaUfuClNQr3wJtPtq1IuxbTrStkZSOItKbtBJj4ZuAT8GIDgRonBHfYZ9j8aVzKoQ+CeumDM3KC+PxnunEBpXtvsdOGiV0IwIszBjc09kTSan1/C1WvPIxKNweMh8GlDoVgR81CRCxJWtg3bm+uid398uIvM8R4sZmY/WEQKg0ExZmSUKzS9bMAf8IhcByWSKOHDeBLllJot1osKbl26vCTsbEoTzc/PScCFhqMMZNBIkgDn0tIl0XA/Ok5g7ygJOEK4fvOOBIGqpQqKefpWlOFy2CS48NEH74r0gc1uht1Fg1uLyOUoI+ggFi9fgdPhw+r6Nh4/XhfWN8cP253APQNEkXBA5HdCgQD293ZxdHikNqbdrmKb1+kl0BYZGRnHDodI5jhcTjE6brVb0ucYMPI47ZLNk0on0eg0EBkfh8Vmw1g4ilhsDj5PGG6nB6n4MYsEsvsAACAASURBVN59+6dIpw4QibhF45zs5nrFhEaVgQczkukM3AErLi3HYLaosZxOJ4WtTGmOw8N9NGtKl50yQ/QSmJqakn6h+i/HObMIihLoI/heLlak/MwSYBuEIxH83f/zHSm7qhcFLrEPM1DBeYPnUkObskd3796F20u2eRKlAuV6KkgmM6iUaODKzIeKtAGNR90+CyJRN1757G1cuXIJq2treP/dj3B0mEOlyIwiJ8xmFWhxeByS8cO7+yRrpotyqSQBganYtPI+aNSwsDCLiYkxbG6uoljIIBylX0gA6+uHyGbLElBl5hGDl8zWYTCHUkwWSxc2uwmNVlUMfK9dvypMfc4T6VQOLmcAXk9IwH2P24VypShgLcce60YYBO2O6KNfv3YDuXwR7733gYyXYHBMmM6HhxkUChWsLC9iYXEeT58+EcCR5aE5KecTLmaYBcW5nGmBvB9BUcorNBt1CcCFxyLIZgtIJNO4dGkRT548FZNYmjwHxrwIBj2Ym5uRrIpHD9fwN9/+R/hcNKw1IZtPYH4+BoeLviRtVJiRQtkQpxU+ZrK4nIgEo9he3YapbZKsHgY5mZVy4+bz+OCj91Asp+DwiEsLlpauYmpiEW/97EMJLtQbBXQ6fHfW0bWQJUG5tyCmpq6J5FIgYMGrL72Mh/ce4J23/wmTUxMYG5uB3enHzt4+Xnj+Zaw92hHD7ldfeQWbW9siO3N0vC/vkrGxSQmyMDPlZz97Ezefv4b/9nf/CVu7DzAejSCfrmHp0nU8f+sa/L42StVtbO99jFKJwYcELGYvXn31K3jyZAMTYwu4unAXG5vrcHuAcjUpvgLMEKOkzvzcNdSqNLKfhdMRQijkRTafRDqbQL1Bjf6aAPVca+zvx3HnxZcwMzMjQP0HP38HdrcF2zvreO2zr2CDwZV0Fc9dfwVrqxu4fnMB//j9v0S7UxQz3EYV4gHDwHguf4ybN19GNLyCVtuGH/7oJ/jGb/5PWFxaxurGmmQP7e9vCcufGXDMCmI2SCZ9hJdeugO7zYnEcUYkWu689BrsNga6fEgkc5icnIHX45fxaqfheocak2rFwXeUguU1YF6TtzF3IH1H6VFSE7+/NDMu9o0bgt46VTOeFdDTALzqgOaAlK2iwvfurx8jJq6aXI0KNmj69pSsk6xGtbaRlZysC9X38PpX5UuSYd8VY1rRZtekcmCxCePeaTHj8b2f46/+/I9hJVGDZBAFX8oaQZ6DmXkMYJvM8IciGAtH0Giz5qxa5qVZCBD/+g//EJNTsyJbp+Rc+gC7bI50cFPTPtdZsjxOgHqtEntGpmbeWz1vr416+p4K4BeWkcaeEj17LWNB38TpMjkDQIiBKd/b5vQ080fvCvS6VWXUAiunAPdGAF6O1jqQsX30Y4ztpoP57JHM+hKGFdlWsuFT/VEd39f9V6VlPSkJQ52dL0x9YSSr4ITmpND7V8qleRioS6g2E1D+DAaoZGwY2F4Cr2oZDyJpOCyuoKV2q2xdrbRDkkL6mDLWfK8I2ibT+NkAuK0G4QCj0Mg0M45RfYOurt0PcugBEcpHKbZpv5yqPkf3CWkvLZN69BF95v+pIJjOFjRcwDjHjNp7/qqA++F7nQ8eXRy4Px0E1PrmAFA/jAdogaLBTtELBJFkdtaXPq7OPMiQeaIfd/7zn3nXAXGo057/LBB+sM+PDlINl+DTlfm8GhrMZBkcr5pMmArHnH+hT3KEHu39JOf+MzinDyz3JpiBOXGgvXvhQRXN09cGZ7XvSNB7+KJaUOwi1XGRwNBZ5fkkfXEUhvfPDawffq4T5dPA6F7c+oIZFaPa5JPU4eB19CD7ybn6In1g1DG/DGzVuJ7qzfYjA3591RZ5f7NAvfXbYOkGgH59DtKY5fo6QK0B+kFj41pNf+/yX92kVlQeKJudyeDJg/sC3u9tbmBvewsF+tExa1XTuSfjnoRUAvfcszEbvc7zhdyi9rWawLkmPK7Ae2IiVN2YnpvDleUVAe+pLkDgXuSpNTUWJdmpr/MN7alJpysJR0UEUFOl/t5Ua5o+616vw1OA+5MN3GcVGNnqPQaDtMPJSf9ZOsqnfUFepDOfvsDRmRbawu80jkkPuB+14Dg5qfNq3Mww4srNj6SeSuficpwLewL6bZRKBQFBC7ksMpkUjg73RJs7n03Cbuc5BNrrssgnW5AsTmpk1ht10TImkCsLWrO6Jpma1Lgn0E2zWknvIogvJmIae4sLfgHwWQb13GSgCwOacjcWMq2byGZyKBZKwgRnD+LAIIBDJryAuh3qmStDWQK+BHa5aVEyLrx+R4BkMa0Vg1dldkp5HqXDTSCP5WWgwSTAoWjwO2h4y5RgxczmM4jJnoma3w35XRheVjLzFduf8gxOp0cGjDDMzR2UimSglhAI0XDSBZhaqDXI9EuhUqnD6XDD4wkIoGqxeACTA+jSadqNV179Iq5evyXMewK5NKWgiSqB3GqNUj7KbJQgbiaVQj6dRS6dwdzsFGZiE2KSmy+wTRMoFDIoFrNKSoboR5fM+C6cDE44KGFhFc17Mi4PDw8EiONAJtBK8I4askrygFrSNal76kZPT9Pwl2xLmzCuk8kUjo6OhCFPhrVs2n1+yYooifZ9VUB5snUJujF7gm3OuqxVCfAQdFdmuGwTmtzqzDK2J4cAy0qNdrYDAwXSbg7KcbQFuK9UlC5/LluC22uH309JErPojtFYVE1iZAdahLnLtqPuK+vR5fYIcE/zRZa/1mgKE9Dl8YqUDmVrKIdhtjrh9YXEqPby0jUEAhEB7pOprDBdOcIoF0RAmrpmhXwa+WwK1WIO+XQctUpBDEfdLgvcPhss1hbQpSlJEw6XW4yK6WFAPXm2d6VSk77FDA0CrJQuYbBrZnpK5E8oK8L2ZiYCAVYyxinXIdFXpxcO/ziiE/MoFqrI5wrIpbLIZ7IC3rdqVRRzaZQKWTjs7NNdkXYymzrwB3wCss3OzaPZ7GJrh+z4LTQbfKEQmKbMEccVQTw7GKJhACEZj8t48Xo9wsInYMy+Uywp8JsvJ7azx6vkfGjQQvNqYWV3OnBY7TJXsf0rjTqCYQXwU7qKpqxjwTBsFjuS8WNsrD1BqZBCwM9+DEk1azfJfvXAaQ8jmyujY67D7urA7bFLHam5g/2hhWq5JAErBi4j4TF4xOA3iMh4VPopy5rJZEWTXkk12UQfnWC7z++T+eKQTOVMWqQ/2C8li6fTlr7O4ARfzAxesM34rqI2PAFjvhMI3HNuShynkcsVBWRnn2YQxeGkVFIbXXMV0YkQbj63KFlMq083sbtzjGadAaAQmi0zcvkc7G4HMumMaMZfWlgQ8Gpra0ukiyh/cOP6CmamYvB5GRgzI3l8hHK5IDI0uTy9N7qwWd2IjI2LXFY2k4XLyUWFSXwU2t2aMPRdXis6ppoA22TrU1aMIGch10K9wuwuFy4tLiAcHsNfffu/Sh0tLMxJ26eSZOszs2Fa5rWPPvyFAEUEUBn44jexnNdeexmxqRjee+9dmS95rdnZGeTzJXlWvjYoE8Z+SCktzhMMRE1Gx5ErFCUQwGe+f/+RBG0pIcV5m8Ex9vF8IY3XPvcqXnn1BezuHODb/+nv0am5JCBUKKexsDgjrO5UOoGJ6QnMX74Eu8eJZDopbId6sY7kURqNWhO5TJJxVaTSRTHZJHi2uDwHqwOo1qswda2wmNwS3PB6bKg3MjBbq/IO8HjDMFldCISm4fYoOSaYSpidnkG1WMaDB+9Jls38/HPY3k0iOjGFTsMKNG146e5dGTs/+P4/4fYLN/CLB2+i2WAgPIqlK5fgdiuD8Nsv3MY7776Jt9/7iUhk2S1ePHqwKuM9GDJjYXEM9UYKJnNTwGlq2VP2rlDMA00n5idvY311B4ViGlNzftgdJjTbZvi9M7hy+QUsLDyH8NgsKpWOmL02aUpMiTV7BzZHE/liEonjY/zt33wHlxaW8fWvfVNkcd7/4G1Uaym0u3n85m/9FlbXD7CxHsfs1JIELoNBBx48eBPbuw9FxspuceO11z4vWSV/+9//EjB3EB2fgcs9hky2im9+81/C7QmjVusgEqUHB+dzLz78+bsiXfbo8YfIF/bw4os3RbLJZmXQyw63lwb2U5iemkc2V8JYaByhUESC/15XAGhZeqIdYlBryNXVNekJ3AtrUMxpB5OMBzYHQ0xs2WBr2hdG4F7tNbRF3zCd18AY53GEqPUMM8WcoTZ9H7jne1itedTiW9+IyKZAA8Z7mxEF6QpwT1NeehvpUjkmK42VTfA67Hj/rZ/gO3/1F3CY2+hwPtcW/yq70gDcmy3iM8L2aPB+XbNkQgppw+XCt/7w32IsSkkyAs8qO0+Y+pKppNavg4C+BgTJelBjFUo2gfa8IhNE0+D+nkA9Wx84ZzZo73gGNjSjLr3Oe/V+CltR6kfLitA3d6ftAXrAS09NfpB1r9eVfm+9bXo+WIb7DIP7xt8ZWJIML61/Scxc071Xm9fBMktXkIhF3zRXAP6O0YxMbedE7d9gAqs/qyqrpqWq7/Lkw8E9CgMp/d2NQcvepAKyfeRb9+fq0Q97THe9fiT4JIEFfV+oBwV0gHBIalULTBj3973NvAa8yme6xrB2a+W1oBD53s861K8fIyPtpBL/AJCkbU8HakQ3oR7yBBjuQ2cB95pxhdr9DgWDflXA/fB9PhlodD5wf97eXca3eKKp2e7klw60DPbFgSDYEHA/qs7OK8dF9v3PdszFpHL6QNLpINR585LxzE8P9J39lOfVo2rFXxVwP6hb/Wzt8cs/erguzgt89T/Xxk0/QqhNqQb/lRHzwEX69TCixPeGmjafvU0GxtiI838ZoP3IYIPB2N3Y9/vvieH1QH99dV7/HO4Fpz3DeW1rvM6JY/VX3tDNLlo2Y5k+/Xj+5wHcn/XsKpOkF+ZQq45esEMnc/d7tvTpof54IphyCnCvX1tfq/XXXaqx+iQQSoUrnXsSyJhN//ThAzx9+BBba6vY397C4e6OAPd2fgs52ClKIuLTxIx2nqtlpHI9p7L2tew+WW8oCrTHF8DklGLdLwlwvyI/c79HCXESi2VJpklWEn9RyzI9I1KXz9FlJEcD9+rZFZlDflbmtE96NatX+tkdVW8oXXNRY9UMTfoX7eynTcsDC68Rka9Pev0eo2cggjk4Ocpi+4TR1KilSf9vWpX2O6+e1qtt6LQPemlTIl9D0KpSQTIRR/I4jqOjA0lVr5RzyGUTosNNrKPTrqNaK4nJp8vpEhBK9MalQRV4zg4nC3CuqZkU32qIfj71z2kKSjY+j+Wam4CRdHRtU8Zz+ZogWE9mqqkrFxGwnYAl+xt17/UUbGWmYBK2NQFatgU7PpmtBJtYPnYySTVptYVdX67UNHNTqwKNRTqHDH+XJuvSEIBODUw1EKklzntyYAnzVAY+pT8oIaFGhGwwtVgVWf4cYGRvU+aFgCSNf8mqHYsEhYnoctHxmUaDFSWhYSI451YGuxYPzCZK5rgwNhbDSy99HtMzi3B5yMZ0igEqAwXUuyI7nHVDwKpSKqNGkMRshY+u0iaTsF2pO0vQiUaA+XxaADr6DlDKh/rCrSbBWYjsAAMybL+N9TXs7dAIkBkB1KhvC/Oax1B+hRs9tjfPJ8s9GAqgUi2JzjzNAAlW53N5lIQdbxVNe5+Xmvle+AJ+HOwfIJ3JCogQDkdENofgLduJwGYimRTQk5OfSO7QlLimzD1ZVywP2faU5mEfpowOWaui6263CZBPcDAv2QPUBvfA52e/cEowgm3crKs0JM4gBO0pgcS+wDgW70n2P//O4E+NJnrNhkyWrHuC52wLMjMJQLi9QUzPLMDh9IsEAD0IKHFDQ1kCoTSHpVwEAySVcgH7u1vY395AJhFHu1mFw2UR49FWm9IOKlOA/YiTL4H7IAFqm0sir8FgBA6HSwIgG+tbUr+zM9MCrDMT5jh+hHwuK0x1ztgutwMWjgWrC5W2FWZqnlMKwuaG2+GGw2LH+++8g8xxHJFQANevXxUWdjJ5iOPjA5RKOQHfZ2dm4A8FcXiUQLVGqSWaWheE6cyAiJjlWjrweVzwu11oirRKDt12SzJYOHZsNsohse92kc1mJShGU1IC5MzACIXJtu5IwIcSVtRTZxvQJNjEoE+1LIFBZvdQlmtuZgbRcBj1SgXp5DGKuRS63Qa6nYYEh0oV9sMaOm0LxsensHJjGStXF3GcOMSTRw8k0BEIeDEzPS1ZCns7uyL7xHHAuYXzCX0WmG3AeapWayCZSsHUtcDlYFaQHcWCkrRh3yOYy75LNjYloDhnhMaCEnwiOMZ5jTruHAcz0zMC6PP6jLIXc1kBxlLJHI4OE5K1Qzkd9tlylYE/BnnqyOQyGJ90IzrulTmtUmnCanbBbvOiXGnjOJkSxiXHIAHHgC8goLuurd9pm8XT4OrykjDPWU/ZTFrY4sxMKVcJxHvgcnoRCU8gFBgT3Xdmx1jNNNetCaM7RlmkqRAanSKszg5m5ifoloJSoYR8poXUcQOlfE3a/bOffRkPHtwX5j2DGpTSqTCA4XShVCiL6embP3tHwG+rzY1mB/B4rSIvMxYek4wIGgmXK2X4fB7RTue8xwAh5a8CQQZFHEinMjI/T8XG6cAgATiOUQYxmJ20tr6OK1euwONltlhTdP1397YkM+yb3/yKGIX/4LvvIHVQQ2xiWp4nHPXjOLEvzPGl5cuYiE2gazGJTBDl0kr5CvJZyoQAXo8DjXYNuVwVVptHvFCe+8wtrFyljFIcP/rxT1EuNBAJh8FkLYerDqutitRxBtPTSyLFFQzPwuuPIVfIYm//kTCvX/zMHRwdbqJUaWBh/jOw2sMYi0xhd+MIzUoHd168jdCYD3v7u5ieieDv/v4vsL19iKWl27h585oEzre2DnHr1mdkzvvoow8kyL0wewW72/u4fu0K7A4GosuoN3L4wQ//EVeWl2UuypUOUW2k5P3iNIWROmZANI+5y2MIhT1IpUsIBZYQCV2GxzOGa9dviJRVudTC0WEe45ML8PtsaLay2N55gKOjDaytPZEFZWRsktRdZDN5zM5O49699xGdnETbzDa+IVJQ1689L2B7/HgXjx9/CI/Hivm5GVmHxGIR/OCH3xWjaRoVz8xN4jBxgJm5RTHlpcFuIDCFqck5mYv/8i/+Epsbmxif8GNuzo3V9fsiz3Tt6nOiax8aG0ep1MDszCVcv3ELdpsLjTqJCj5YYIPN7JKABqVIOOZ1xr2AnmohxBiCAjgpJWLW9N2N4Lu2XDMy3XtAGCdRHUTUVtu8jwIpSWzug85qp6DRVrQFJecsAvfaTh4mZsnp8gNC3tDkSDTGvbCNNaD3xLW50NekcgS4p/GsPBczAe2SeeBzOfHOT3+If/ibb8Np7qDdqGtrS8W414MBND/l3EZPmPHJSbkus9hoSsuAG9n7f/Ctf4voZEylAzOARyN5cQlWMo9GuQdVX8YNmjKnFUKKHqjQgHszG0Fj5Mp6jS94bfOmA/e9DZem5z+MHem67nq9DpDGtcwFfS8wCiDor9B1HVH1l1EAqBGE17rUAIvbeP3hDaRIAuoAeq9cGltKB++1DFcdVBesWlKkdUY+AWr2MyX9orZ4atOml1mvh95zacC9zkY/CVzImQKyGu/LvynJocHN9CDoo3+mtFol2UVnkQ5kP+hrcX2PoJVOGw6jAI1R+zsFhvafULW1CsBpuL5WJzqDivMBg0p9k2LdWLkXtjMEfuQ6+vWM99Jueh7YMtC/JMtBSVbqX+eB6r3+ZdhungaADe82z+7bg0ef9xxarxo46QSAMmLPbdwlq7GuZ2roPdX47wiWNydqDbhQHfokkDP83Bepn/Ofd/iqZ/3+bMD9uUDUEJh55p0/AUj7LE92FmbySwXuh5/j2bHnZ3msc489Dys6bwz3Pu+9fFQW86jHGh6nxneKsaCjgPpRD/JJ+vbw+/C0ueRZ7ndeHaq5WwObDXPHafVhfJ/xmPOwx4vWw7MA9zJbGcuqv7aGG0f7+3l1YHwPDL6vz+2ipxygZ6SdUqBPcNnznuG8zwfabSBkO+yL2h8dvdKPGDCnAvfq5aDe94Z+pa+71KP3LzgA3GvnUUq4Wa9jf3tbgPv1J4+Fcb+/tSXSkgTvHaIwYFfAPRn3FovgDYJdtqlg0hHgXmVSErRX6zHuQ6gwMjE1LWD9wuJlYdwvLl0Rtj2Be7OlL5ejiRsKbtlb2ck+g3NJXw2lZ+VryCCU/YcA9xqhh+u5P3/jafc0kPzsRuwbJ42OuH+CXmU45bR7P+vfe4Opl1ptaPKBF4zRiksx8PUON1LjfoDToo6Ul58WKVU6joq1pFFJZJFHRjlTUwnKUgeZmvY729sC2h/s7QjbvkVguUymJeB1U/6kjlq1KBEhr8erJCTIOtPScXl9gogE50wWMnaVuSt18wW46lIeQcnoSNyIgL2VgJ9yUma5KClBljUZ0ATVWX4CUJSNkN5KkzsbOzaNMOtiJFYqF0WnWgHoejaBCgpQloH6yaKfqel1qkFKdrBifPt8PmGmcpBQe5uAMUE3AXeblD6gvAylLXwimcPzxQugmJe6JVDMLz1CRqCX9yQwQUkTgqxkTjdY182GAFFTlIlpVJEvZNAkcG4ma9Qv4Gy7zQ0U69GNqalLuHb1tjKEM1lFS9hqdyA0FhH2N+urUCyIsWMuk0G9WoPLahe5HMpSULKEDFWCbXt7bN99Ae5p6EdGXLVSRi6bEZYx65Os7YDfj/jRoTDEKafDrAmq7/LZCdy73QysEDRXuvjMROfkQjkTsj7JuCdAybpkPSqDTsqtOJS5cIcGkgXR6CfT9LnnrmNKTCatolNdLJUEkCOwy4AM+xEBfLYPwXReg2UiE9TtcggoKe1WJZhLA1V6BFiEGU1mt5IbUUxbZlCw9QkIEAxU5sekxgJOFxnhfgG0pLx2J1xOt8gnyXVqVSm7TJ4dk7RFODIuG7ZGg9kk1OcnOO2Gze5Ep2sRCSNmcnjcXly7ek36LmWlUok49vd2sLuziXw2DYuphUCAgRETWm2ytJsytXI8UXOfwaxOxyxgZTgyIeVkFsnhUVyel20WjUTg83pRLhcFiCUozWenJIbL60PLbEOx0kKuVBMT5FAwKv4Ifo8PTx4+Qb1SxWQ0gtdefQV379zC7s46nq7S2HUDuVxG+owvEJCAUSgUhdXqRC6n/CcYhOmwj5DpPB7Gwsw0wkE/GtUK1lYfIZ1KoFYtiwG2OJhbqOFWF8kTBnII3CuTYBs8ZOV3TaI7zU1ZNDqFWkMZNFfrNVTrJXS6DOLQhJemqGF0m03RW6YZMO9TLpE1XhVgVRjcDN4wABIJ4Xd+lwaUbdH8/uijDyWoFo2EJGuEAYF8PotuqyXa86xP9iX2K5aLGuY7u7uoVhowtW1wOf1iSMp+SoCa9zw42pc+S0kQp9uJO3fuSBDzwYMHAjDmcjSl7uDy5UVcXroiEju8xy8+/ADxo6RI/CSTOaCr7uvzecXgulzJIhL14PBoF+VqGaEx3t8Gh5P91AurhcFHk8jOHB+nUKkyW0ZJLXAeoHY/xx19JAjYUzpHOdq7pJ9wvhgfjyISjcgcw3mXz+awurC2uims9XAwLJlMx5TF6TQxFvGDSUCNbhmT02SMNxCPH6KUb6JdtQNdZlC4sbKyJAG/za11McNmAJbjjHPt9uYBOh2LzBUetwezM7MYiwSQyaekT5EpzfdGgzJGLqdkMDArh3M4Az98NzBbx+sLyHW9Hhds5o5kQlBWaiwUUSzelgoWsXxLVy4jFhtHGzXE4/tIpg4xGYvi2spNfPDWGraeJjEenRB5FWbE7B9uC4A/PhGRADQ11DmfpVIZ0dAnuEvQn0ba9KngvEZ2Mefy2flFvPjSSzJ+v/vdH8Dj9ou58N7+PTQ7GUxOuiXI4LSGMBaZgDc4ibWNA8STe4hE7RJg5Dwbmwwjm+W8N4fbL7wOb2Ac3aYNT+8/EZmqq9cuIzoekiDlhx+9if/7r/9f6t6rSbbsvA5c6W2lKZPlq25d77tvG6DRDUsAFEiCBEmNZh6oBynmZf7OPM3EPEgiNdIoFASD4gwIgoBINEyj0b77elN1b3lv05vKnFhrn515MiuzTAPUaLKjoutWZp6zz/Z7fetb6z/h4qUruPPyK0gmBrC5kUcsksbm1g6isZB8GXY295Hoi2J8oh9/+Zf/FrnCOtKpPjx88Ayp1Bi++90/wfjkCB48+gDvvf8T5LObCPqjGBvPoO45UEbCYT2E6fEvYHjoImZnX+DqjQu4fu0aHjxcxM/evocvv/UdTJ8bxL17b2N75ykWFu8jT48PQIx4+tTfvvkGEn2j+Nnbv8Klq9cwfeEiZs5fUb/LZc0akk73IRCoY3FpFo8f38VXvvIG3nrrS/ir7/8VamUvLsxcxvP5u/D49/Ho2Weao15//ZvIHwRw6+abSCaGsLy0gv39PWWLfHL3bXz62XtYWlrGa6++rkDZnVe+gFgkBZ+PAVsPhoZGkUyk1X/CgTA8lMrhrqcTuHfAOO4DjgL37WC7PVzy/245GDF0XIcEGwhoHlIsiusGfJsmdWYbzjnHGLI7+z7LrnGAQ68LjLWHEfdht/Ogp12jghIUzWkB9zRN574vHg3jnX/8MX70N3+JiIckEDLuWTk2o808uzWnTaQGkCE4L08ln9ZWkg9ovPXH//xfYPrceYdJRJlDJ62Xk2ATUDcbW+36m7ipS5tTckAtxj1/J3BvwUwTLDGmqma/yTXWBDNMBqox9G0qmNjNtwX3HDa2ZTCxYxjD3PZDrVKlHZ+DzoM5JYfaDp4u8Nl9WmkdFN1ngnbQ2g2O8Bn4fNzbSBbHYb6rfZ0Ij80yNCQTlcyRznGkbtxZII5muy2TDopt4LIViWl+onlY0cFQ7eNwoe3vvKbtx87fWnXRktkxeqtNxL3FGnOZZHKWYgAAIABJREFUHqqPO7c2BBqHEW9T4juOfm7wxn1Q7wRrlKFgz1VNjNcE69if3MI6ph+wDg0TzZ7RDC7cAvvNiaPtYGkAY+f6bjPmzjHYCYC5gXld0/G06Pxex+M3/9n27K4x1Pn59uBJe2Cg17Xdfz8Z5GrWcteyueuv13VVF8rvPOalSra93fT5ztfJZTXATa86OU19nO0zxwP3nwcYPA0Ydto+dLZn6f7pbuVxQoOfj3P//2OgvrPeewXImuCyDCZNsPqkcd4E7V1zkv1OL0zpbOP47L3huPHWbW4+7R06x6j9nnvOdNd1t3K414PTzAvue/QC/k93HWdf4J6eumDlZx3Hnfc+S/227mU9cE7bEsd/rvMZTvNM7nK3P5NDmnEkIs2d3SOjA7w/BXBv90cKsjt4YSdwf3SuNPtuu/ezfY5E0Uq5hJ3NTQH3/Fl8PoflF8+R299DgN6cIqESuKdqhwHu+cOzrgB7AfgO695q1jvEGs4CQ8MjGB0bx8T0tJHLuXwV8URCvoT8MXs3u68x667ZkzhrsKN/3wLvzd7O4sj6pAPYW+kd7e0I3Dcnky4Rs85u0GpoHhIs08FtQtX6Rnt05Gwd7zQdysyH3aNRRxZYG+mwJgAOwO6OmzZjIc7G1sLxbeO5S+dzDzJWOA9xxgyKh4tD5/+GgSXz1YABMdkimxsbWFxcxIu5WczNPsPW1iq8ngp8niqCgRoCvioK+X0UiwcYGhjEQP+Amp3gG0ErgqaUvBGDRowv82AEY6grTmkLHkzJlGawQAcIHiodgzG+T3CdIDiBKLLmKWXDAINJ7aVWK+UzmEJttPrJ5D+kvnnJaEGTAW4ZXuyPBHXMRE75BTJQqwJkyXwm0EnDSTKsyQQjINw0lCNYX6CcC7X7qX1PoLAu0IggGv/PYAFZzapzab6bAaD61mDn8/J5wkgkyZjul6QN2ddjYxO4fPmqDq25XE7yD9SVJxPZmlkWixVkDwqYmJzBzLkrMqMtVQ7RP5BBemBAGt/JdL/AxVyeQPcm5p/PYm1lGeV8oQnck53KgANliwiaEoDN57IKPLAPEGykpAzZ8TQG5Ejyez0CVDlwI2FK/zCr4lCa2KGwX2A5JXGoGZ9M0cTVmGvSuJOHbQLkzHggc5/tzOfkixMRWb9k7pJlR13hjY09mW+OT4wKNDRa1VVp/5OtT5kF9hcd1XkYlSyLV0x/yjvE4yEkE0Zih5I2MjAO0pDVoyCAceYuS/vayBnR+MOY53JSPKQvQKmi99n/Usm0gjn8HCV5aD7Kvqn8EWnFGtCGADrNI+nF0JeivAQBxLKMg9lGNK1lN51/sSjGLCOgN26/pDpgBJZtwIAJ5YgI3hdyuwh4a0gkKJ+RE4OdfZKSQYcMVtGwmXobTjI/n48AKscCjTQp/UPGNCf+ZDKhoNzOzjZ2trcUaOvPZBCM9iFfruEgR13yQ4yPTWJifErg7PLCMiKhKPrT/ZgaH8Pk5JiY9lvb63j+/CkWFp6L6c2+/8UvvalAVDyeQiLZj/39PD7+9J4yHMguH+pPY2p8BOcmxxD2+/DJh+/hk48/wO42WeRlNByDakotbW1vKRuD2vA0WqQhMSWKKpVDSRFFIkncuPkqigWy7GvI0n8juw2Pr4JQ+BA+Xw2xkE+A/fT4hKR1CEBTt54BEy5a7DsMEnEe2M/t4eU7tzE4kNbGlwa16+srApOl6x/ya5GlZA7nocxQRkEFyvlwTBP8fv7iBarlQ/gRRSgQRyrZb/pUvabyr62vanwZTwhgYmpSi/L8/AvVEbXtOS9y7I9PTODGzZsC1uefz+Hxo6fSuO+LpwTGM7Bkou3soyX0D8ZRruawuDyvLKhkKqr2ZhCSQQ4GkWhkvLbGrIiKgp/KKvEwUJPSnMY2ZJCH49DM2dDY4bzN5x3KDGkO4/gjM57jYGl+RX4eNN+m9AT/trW9rTk81heFx1fH4PAAGt4qXrx4Dk/dK6Y+769MnVhYGQ1UBd/e2VFGxe5uFtl9jrsqGtUQonFKKsUlsRIM+yTBQw19ZsJoSWk0lFXCeer58xfSx+d8KbPqAO/RpzEc8HuR29uULBDb5ty5C9jbzWJxcUUBQmY8EHyfmByVBA6NfslWp4nuucnzeP54D599/BzJREp/D0f92Mtua57KjAxqPqBBMSXZFhaXlRFC2aRatS7Zn/2Dfc2zHgYcPX7E4mlMTV9BNJrG/PwqRscnsLG1hHsPfoFag5k4Mbx24yY81RiS/YPIlxq493AWKxtzGBzyYbA/JZkpBk/7B6bh903BHxxFPJERW31jdUtjf3S0H5kRSq35sL21jnfe/xGCoQYSfcPIHzQwOXEDkxMXMb8wj7HxQVw4P43FF8uIRgOoN3bx7/78f8VABhgcNFlfG2sVXL/6Bm6/9DrK1QIKhXXMPvsACwtz6OuLYmxiEOtba9jYOMDrr/wBBvqnFHAPx4Bl+njslLC50cCly6/iwoUB/Je/+d8QCGwhGCxhdXkJBwdVpFPTCAYzSCWnUa1F8ejhAn7/D7+LqXNjGBsbVSBgbnYe5y/MYH1tEbdeuoaHDz7B3/7grzE2PoI33ngD77zzK9TKdbz1xpt4sfgI2zvPsXuwprJMT1/H5Qtv4NzkHaSTY1oPvN5D1FDEr977hYKST58+kaTYtavXlSX3hdffwNIyiQzLyGTGcfXKdfV3r0xQDYDnrARNM1l7VGA3NRr3XiMZ6GGg2owxC+S6D5d2b2oyD71isdv9pHa1zqZPAL82S44WsMM4NrI0LRCb17AscgPYGp15Wz7JnzQP8FaOxDmcOOC+NXfkxwzdw5HK0dN60PAGJNenYGY4iLd/8nf4h7/9a4RQg1fseHG3tR8TacTR8ub82ZcawNDQEETdYBCkTkkzwyT6zu//Ia7duKkDBqVymqpAtvzyCzAb35bRnq0P/s2a8Jm9AiUApenfMIcp89gOi98BhpnZ5j5oGYkjF2vLArfOAe4Io5x17Myh7gN8J1Dgfs8Ara12bGUDWMKN5UKZcph7tgOn9nmaQI7rWMP21l7F4t5mQ2p4L9aUVkCzNVk1ng3SqHf9aPGyvCynH1qA2RxmuTN32rvjPOLOjnAfcKWV32SZG8ao7e/dDub2+Rrc+7vlaToA57ZydzIYjwRGHF39ZiaBMXe15yv5AtjnaQsC2ICYHZa2few3GXgz65Se2Qk4KUPgmGOnjWN0niC7gbNtoL1tA9fZ8zSAbidwf9LZtRNEbAKBPc68bX39hON2Ezjo8jk7N/YGbKy3SCvTwfpetC7X7VzuZmVqcByRTnD3Wds/j8MCuo3DEx79FDXjzAMn4CEngYK9wMReBTjper/Zc53u2y4Fut5f+O8MqLcFPamfdD5Qr/7dux0IVDrA2knV6aqjdieP46r1uNnqpBue/P4/df/qVv+9gHt3aU+L9Z30hL3uf3RedM1NXRj3ZmF0gc6nwEXdZTu6VrSX/KTnPfK+YZKc9Pinet+9Bz7NPHR8n2kB9+3tqVm86+U7A1adY9C9Jlvg3q4DnetB67vdgXsRekUoLOLRZ5/h0f37ePHsKZbnX2BjZaXpOWpY90bnnhgX8TPuyaRx7wbuiftw50UAX3trjwiVI+MTYt0TuCe+mBkdbQL3wovsns/Z01tgXuiW8GGT3Wr3dQa0dzJbm/tAJwDg7Jc8f/7zFnDfZGT0WMzbG8cBiTs2t6fqPT0+dJaI1HH3OTowWhC8OxWhW9eyMRHTwYxmjnlEF8uka580aaJ8NQ8kTiqEBgs11y0zi4dFJz2W7NzN9Q0szL/QYTa7T+kEGslVEAnTjLaOWjWPSrkgrWYCPIbNT8PJAg4OsgKfachK6QUy1ZsM9Bo1zs1nRcZiegdlcXQOtQcMc3CwZSZwTxkJStgEBR7TONSnDkxgzsidlAVY8OBEvWpzKDF0GQtqin3U1AYlQ7OugAWfgYZ+BF94oJQEi8OQ4nfEtqerM4FfAq35nABkSlfQiJJBA4L3DBgwq4CHVD4bD49kwZONKaNcf1BAMtmgPPbnCqybQzHmJ8ankU4PiJ1PZjbrjfcgUEdgiyDbQP+Q9M13dvcRjsQ1KINharWHEIxEpAfO+5IlTOBv9uljrC4tivnGgUjTWLLKCKwTMCWgSGkh3odsW4J1rNNc9kDtR3anCfTUEQnToDWGVDKO/v6kgPpSmcB7AXVqsNOgsS+OVJqGrD6ZwDKAQ8kalokAPtvdGBAb4ws+m+mbPmxubktnnRuKaDQi0I667QQ2md5DkJ/sewZPGHAhuEggsb+fGvN+1CoFBPweGb+6J1cCf6w71qcMAgl8Vmvm0O8wvjgZso0V3JEmMSdKPyIhat0bk1z+cCIlqM+si/29PQVJCNyRCU9QtVKtIU20y8PsEkLPHoyOTmBgaFha8AvPF1ArFDF98RLGpqc1ySqbQ30qL7b3yvISKqUcvA3KDBBMLUv7nIA2UzHIRiT4TICQcg8CO5glwMAZwWmfX+OECwMDXZQioawN23p5aUkM71T/AIbGJuAPhbG7d4C1tU2BnQQyQ5KDqIrtXMob80hCNpR22tvfESBdoidCtYR4og+3X3oZu3v7AkozI+NIJoews5vH9i7Zu33IEwT3NjDUn8DY0KCCEjS9XVthvyRwZjSJOX457+xns5iYHEcylUQowr4dhNfHoAWQL9QRCiVw5cod3H/wWPUf6wvjsJFHLreOanVPmUHxSAiv33kNfk8Qu9t7YjyzT5D5zkwXyu4QyKXUCmWdxsdGBd5zvsge7MmkluA4/Rsog8WgAvsx+wCDe8wEMEaH7EJeE9BpBOH3hDE0MCyZjkqNLOuU/AzoEZIv5Mz8IJkwA2KR6Z7JZATgL68sq3ycU0aGRzA+Mqo++PHHn0qCiAHp/T3OOwxQeBXMoVFtpVrEzt66WNbxvjBi8YjajgOMwZ1CqYzVVdZNTUEHjgcGgGj0zX5CTX0GahmsY6CFDHwGETj/cUwwmMDfed/p6XOaH/f3sgoSZbMF7O3sS3KD8xwDGjKYrpQEvkXjEayubmidGUinFAwxZuU0JKawSN0YR3N9EKDhN5rlgbCAPI5Fekw0vIfyAyGDnPMI5w+OFTJcqZtOXfSbN29q7uRawjnVBDtpzExj8D3kc0WkEn2YmjyHcDguk3Oy88jQ31XQ9RAXLs6gVM4hm9tXXfZFU3jvnXnk9soYzmQwNjGMr37tLdx98AlKVfqCMGBXw+4+68CP9Y0tTE4QfI7IHyaZjGFza12G4LVDZjDF0WiEUK2FMDQ4g0xmAtMz57C2+QI//cVfo1BZRDoVxOXJa0iGRnBu5hKeL6zh/sOnaHizSKUJjHH+KkreqFwOY383Do9/BMFwSuAwzaKDvhRq9QoyIzHcvnkDH7z/AdY3H8Hjp7xRH7Y2ihgfvYhvfvO72OM8X91GPM5rFVHI5rG88hi/eOeHeOnOGGbODyIaTWB/j8BnCjduvKp5a3dnFbnsKj799F34g8ZYkeM0EEjg5vU3kUyOyjg80R/FBx/9CoUCpXf6Eesbwde/+jqWlz5GqfgCc88+wObGKsolBoEnMDF5B32Jc+gfnMH2XglXrl7E1tYibt26oUDuqrKKAvjRj/5vvPHGq9g/2JSfRSDItg/il7/8JXZ31nFuelRttry8LPmp8fEp1A+D+PrX/wjDgxfgQVTrP43ZPb4qtvY3FHxi8PTJk8f4+te/IVCZHjuUVaInDrMjGBRjVgqzh7heNhOHHVDPiuQZgM78Z+ZQ9nZmaBkCAcc2/89x5AZezbbObOYE3Fug0QX48TtNyRv7+QZkbGXSc1s7UY+j2y52ucB213GLyZdtTGzzZtshz9lntr7XYtwLuPeZ7D8uS9FgAD/527/BL/7rDxFsULLL+CnJF8cC9w7j3uv3I0VzWgYNdRgxJqplAfcNfPPb/wyvvPoF/a2qYjt66qxxeTNxr9iqH9awkVkxh4smcG/NZmlWz3nKCfqbA5fZI9pMBwvc2+dv7RVd9dmsvyZa7LzJ8tVFkmi+mrIbFjV3M+S53zbSJnq5sisctoezJ3bAX+q+O54HhlDunB8cVtdxh1n32cP+Lnki7YcZTGoxiAX068fszVrt7sCqzlndHLbNsU71xfFP02Knvu135aFFok6rllr14zC3uD+3Rmnu53KDtU3QXviFTAxc13HK2ekT0fEJM5xsW1iAth0M6TynsXWaRCpX4MZUTMuzorOO7R5UgP0ZXyYg1QJqO8HWXiCMvuG02+kBI9swjjnuMWXt1sd+W8C9ntg8QKvfddTdaQC3dnDmpLrvfi8Rrbr0r+Z4OCXb/iQw7ORu0UQGupIBT2pj00Xb6+CsZfqnAlbPgqt0Be7/OwXqu7Wpe047qc1P18dbM7OZKaw+dfv46ZwjbU9od9ppL9E/VXv3eu7/FvdzryPNdanH+uEe4+4y2/Wn23N0PsNpgjUWyuuyijWDva172b1G+6c714XOstlydQLRnZ87aU7o+v4/MXB/UpmPG0dmze2c93oHoNzAfa/7Woa6O7Drrv/OMW7GcWsdMfgDVSm8qBSLKBeLmJ+bw6P7d/Hs0SMB98vz89o/SvbZAe55HqdyhZQmPIaALLzKAe8lIenI5Ujchuf+UAijYxP6mblg5HJmzl8wwD0xTq8JAhj4jeRTU1fWlYdnYe4jjFymDQo6WY9OxzV7PyuXY+rW8+8c4L5Z1XazaPcYXTZDtq1am6zuG7uTJs7jBvZpv3vy51q6eiaSYaF5Z9tho2ltEVKnotybuqYykfuk5pxxXIcYq5+qynVY/TrkOKEku7nk3wTIHGTFzl2Yn8eL50xP30axsA+fpyTGfTTiAcmr3KgT/CFAJx16eJHNkh1dkPQCQXxqFxMIIkBJgJEdnJ9lmQgg8xWJUkLGAMdcVAiGVB3wXTqtfprpGa17ypvwntRDpokkgwPUlydYL618hylm2VCWdW8mbwPK28FJQJd68NFIVACakVUJaHARsOWL37fBB9YNgXsZ99ZqAvwJvrHcBPcI3hMIJ3jPshBEsmX2eQluBQS08z6xeEI63ZSyIBM/kyHLfASjo+NKxTfgEyVAjGwQy1kuUoueOvZFBQCGJN/QD6aq55jlQIabAhpVSeDMPXuMZ48f4lC6/IcCPMguZeCBoCRZr8xqsNE0M/k0kN3PCjAj8BLwB2TMSXCObUFZnETCAPiUx6E5McEPMlulxxXwK7DA8hPMZT8gSMp7kN1LxrcActDAlFJIBMcDAuTFkHVkdQguKmAQiynjwoDjVUe+qChmbb5QxJXLlxCPhWW2S6NMPqeVRSLLMplMSjpoV2WqygjUeDF4BLRXKwa0J7BpggqmfxKk1XGThmc0P/bRMJfBo6jKzcyEvd1dY/DpYX9hnyZjsCZ/Ah8dUSkjMzCE4eExAe0E9GPhKBLpflTrdWxvb2N9fcMY79XZ3kZfvEKGdo2a5AXUmNkQCSpYwUokqMF+RAY4n8XjZft55QvA76+trqm+OB74b+qz05B0aGgA25ubkvXg/UfGphGJJ7C1vYPnz+exsrIqiahUIoXhzDAyg0NYeP5cgDMZ62QOy1ia16XpKA1vY1Gcu3gZBzmT2VCpNdA/OI6p6UuIxlLKeHh471PUqyXUKwVEA15MjAwhf7CLvZ0N1ClxpD5I+aMG9rP7AmQHBgcwMjqijI0gpX9SA0ikMihXvJibW8W5c9dRrByqr1OeJRSpY3d3AbPPPsPSwjPEwyF8+xvfQiycwqOH9HLIKghErfk6alhcWsTqyorAAvbtgf5+ZZzYAKD6AQ22Kb/F/i0JMGr3ByQbw/ai1wYXQGXqhCMCj0uFqjTkRzI0VTTZJX2JGMrFvOqrUCpgb29XdcogGpm97Ddr62sKlHH88nPhYBQXZi4oEEZGeKVSQ6lYwfb2riRfwpGY5h0GuBgU2NxaldwJWeAMYhn/AD+mpqewvLqK2dkF9W0y+YczI5oDaaw7PDwiffWFxUX1Y+lhM3upWsbAwID6Z//AIK5du6bxwUAZ5wMab2cywwq20ai2n4HHiQmN688++0xZBpwrqR8/MJDB6vKm5GyoGEaD0719ZhXlUD0sIRxpYGRkEKlkUmOb4zEUiuKwBpkdK6DWqKJWL8oUmUbBIyPDAsYp57a7s6PxzgAf1550akBzBQ19V1a2MZRhymED1TIBU5qWh9EXSwtcD/gYTAxgm+bRa+u4dPEihjJJ6e9TviYUjOPZg3Xks8x+6cMw5XNuXBFoXyjlNSYom0XPi529A5RLNYyPTqCsjAXKpnmwsLSIUITSVwHp8RfyDexs1TA6ehXf/f3/EZFYAuXqAX794Y+xtf8EgWAJqVg/YoE0vvj6lxGJJmWkS3maXGEFF89Po1I6wO7OFqqVCLa3whgfv4Pzl29jL7eLr37tdwTM//Snv0SxtIt/9a/+pbwlfvDD76MBBt4ZPPBovnj59pt4+mwB8wufIhLxIuSjwfMQ9nY3sb7+DJevjuHczDCy2SLC4TRuXn8N/lAI6+tr+PSTD/Fi7iFqhzsIRvx49HAO/f3jiMXSMoJ95c4byvY4yO3hsFFEJBbA84UVbGwX8C/++E+RiAYx9+QzPHn4ER4/+kzZd5mxKbzy+jcwNHIZ5VoYpYpfWVavv3ILk+MjePDgibL6bt26hvX1JYH2//jTv0fA58Gbb76Ju589wLvvvifpnWCggXPTF1GtenH92h0FSebmFvG97/0L+ANx0NsB4FrP/UAVpdq+shi4R/ns7mcKntF8m8EgrucE+SXN1jCSZex/Tfl4N0BiT2TtvGjNIQKv7R7M2dvJ08YBO5tkBme/ayFgQ6mwO1uzgSOLn3sKZ+uNxmFD2XH8m9lHGa8dbsoNyErgnnOZ6yXmhKN57ujfa0vZAVC2DjNOOaxUjhByepRQCtCDSDCAv/sv38e7b/8YwTrlyhzNct7XpXHP4Cn3c/2DIxgcGjLA/SFk+M7MoOphA299+Sv48le/oUy2Ck8Yzb2wmBgG9HbRly0BxWqkc3PLemvp1RtzWspQtb8cCR62i4LILm1yAsot/PoImOc+rJk6soA3iQnm4GYRa+5prTY/ZSGtgRqDCRYU6PQ5cIT7nUxOEwDiMzRZ3B2p2McdwN2HTAHzTp/VAe7QYeW3AZImBCV2lss/wG1mq+dTvYk7D7/HPHcT/LBX6ABJWuU0mYKmf5qfTiBY9ag2cQxh7cGxoxXVr49odzvgtyll2ze6AYfdgBDDYrMZGt2B4K4H+N/EVtMVmOi8djcwplXhjj6tK/jX+ZzuOu5sq5M0SX4TkK3zu12DAObE1dZOnYBIZ/bGyWdtd288/tPuea7zkyeBW92ufPbvtID609z/NNfvBdyfti1P+7nTt0NvD4Fez+PAQu236I3DnaUov9Fn3WPpN7pQ25LcO+PDXT/OcqM1x+5DjlSJCx12f7f9Ov/fVeQ/Rd/q1Q695s1e4+O4sdVrLjv2O84SZGu7WZ5jWOvudVLP1UENd68NJ9VlL0D6pDmk+/vOOniqVJiTR8Zvvz+aLJReE0a3t8y+vDUWOuvT7KdNI5qPufY5HfsX7ovc8ogWgyR+wPM+Ne5LxQK21tbw6N49PLp/D8sv5rG08AKFgwOjgEKZ8GBQhFqDRxE/9BqD2g7wXtmTAu8NcE/caXh0TNncU9PnHLmcK4hS6pdESL9foD0zJq3OvXy5nCCgcogt8bkpo9Nem5a0YfqlwaabwP2RJu8VQDe7Niva08aQ6JkecUYmxEkD4+Tu2dmNHMaMM3DNwcyJFDnPo6ps2wi7IH633n0nn8VB53Wu8how3nYe0zg0fWXnMgcIqxHK9/hZstgpD7G+toa1lSVsbixjZ3sVpeIuGod5RCIepdQTdBP7Uwx1YxRK7SUyULMHBwKDJJ1TKAhkJwhjGV0CtioVVQqBeJm9OnpO5rFNufUjZpQ5FBF0onEpQVRp5kvL3DC4xXAnA9o50DQPBM5hWbqlBGH9BLeou07WOU07qZVvDvH8v+5VN0A/X2L2l8tGjkcaU4Y1znITGE4k4tLtJyBOCRqC98EAgw1+AeN8Lj4P70sWMU0SE9RgbjSQzRcE4hO0J+M+kUgZt+i6R+AWAXsChdRFD/iDAtNZp6xPBgBGx8YkTyMt+O0dsT/5TGT3Uts7e0Bj0iKKhaxYxGSFEYCNRIKIxY0BLcspDa0agbIactm8fsiap4ksPQzYTwi+CfT3eaVV3RePiLlPk2KCfgS3kqm09Mj53UA4jHqNsjo0nTNMYfkROOac/D0W61PghKyskeGM2pYBH4KGlPxhe0WYcRGNSr+fICwDGsZ4ltkSaTGPaUAqeRI/mcgmu4EgO7MEZmfnxLIuFqjbndE9GaBRYKlQFJvSBGWqmhgZtGE/4KHaZIuYA72kH8JhTaY8JBK8J+AqeY5QUO1Egz1mhAwODyOV7jfAkLIoKjKQTSRTuP3yy+oHa2trePL0qcpAEJqSNjR9JNBGNnpNRstZ9W3Kroj9r4iZYflTPoqSJZzK2D/ZPpSPYhlZ5wSJCbQTAB4fH9Pv8b6ETP9SA8PY2tlX5JZBjaXFJWxtbmEg3Y/r167Ld2Hu6RPJfBSoE0/fgyqBP7OQMEBBRijB/0AorD4djsYxNnEOo+PnEQrHsbCwjPfe+QUOK0X4PYeIh/yIBL2oFA4E5geI9zRYv1UFkcgiF8CcSuLc+XOaSxgE9PpCiPX1IxBMYHV9H/v7FQRCMVy4eBnjU8Molnfx+PGHmHv2KbY3ViSZde3SVYxlprC6QgmmHdXBhcsX0D+QxMraIp48eqT6IGDMBZVtyKwatgH7MX0eCMYTuNd85GU2BzNbwgI6GDTiIjkwOIRkIonN9XWNTfa5VDotMH+VwZBICPFwBHv7u5pzaQ5MKZ5ikeA9TVGZUbOrfsc+xn4YDvQhnUo3PRAY2GQQhO1ECRb2Xc4V7A/LlBnJ7iu+4ZBwAAAgAElEQVRQSMkSSWFVawI8b750WdkDyysryjrgs42MjEhuhoA751COezMPsz8XZEzOMpOtvLK6IpmrqWmaejKTxouV5VVsb9M8dVJG0so0KbP9zKaEAcz7D+4p0+Dy5St49c4XsL2VxeyzeezsbmF7d1MBGgJ5sT4/kv1hpNMxeWZYSSMGAmj4SykP3qNYzmN5bUlBDY7tG9evSd6H9yB4zxfXrGjEBPkY3GDgcGiIjF5mSDDosSHjWwL3+RzbuoGpyfMYHZ3CztaeQOFCvoqLF6cRiQR07VoFWFveRXa/JMbDufNTSA+kUa1XcJA70DxWqdFkHWI3eL1B7B/klJmwvLyA7f1lFGgkXM4hmQjI+HhzI4vN9SqGh87hi69/A33xYQxmhrC9t4JSdQsH+QWUy3tYWVzCG1/8MsZGp1Tm+/c/xsIi9evDSCejCqrv7x7CUx9CKDCKN778TaQGUxgaGcYPfvBjbG0W8IXXvorz56dw+co01tYW4PFW8emnH+LH//VHuHrlEr71O9/Dvc+e4pPPfo6bt87jwrnrCph8+P67iERZPxn5njybXURffAQXZq4hFAsjFPLi6ZOHCpJduU5fjxp+8IO3EYtlMDI8hcXlFfzZn/1rjAxP48OPP8Haxjx8wQJq3hJ+/f77uDRzDbeuvIxA3Y9PPvwAm+srMh4uH1Zx9aVbKB36sLqVw+VrL+HJwzk0KnWEg5zTqgpM/dm//J+QGU7hxYvHkurJZvfw8P5jxGL0NQCKhQNcuXwejXoItWoQX3rjW/r95798B3/yp38i/RqCx1zX2WdMdl5FhtoM0DF4xMAxM1dkwsm9lnbtzn5MaaYuZnUHs7HbXtEA9wY4bx0izZ7QArc6wBBwdjbfxofHyZa0zBcnE1EEBQaglb3oMOcP6zKM5lqqtFppy5v0WsP3N/fX+U/EDbP/a+4NHbKH3TfZstmdqxhEqgVKBdHU1QD3ZNwTXA0H/fjBX/1nvP+Lf4S/XkaQQLP22S3gns8q4J6ZjkMjyvhhEJseMGTXZ3MFlKs1vHznNXz7O78n01oGq80O3+7xDUDswM9Nc08y0o3MkGUQWeDe1KlAcv7XzCpwruocvAw+bHXYTXaezQo0QHwLVHHXmbuelNXAfaYDOJtDqWl7fc5rZXEIwnvgl0Frh1SN81mVznUo5LMpMOM0iA1KuMvVCXTaa/D/LWmcFnCvvuN4DbW+a+rF7n9N321ovRdwqj7Xqg/bn/1M2nafV1xgvPs5WichV98Ve711zeZhvlnnTh3ZfuDi1DWPcs4QtfXpPnG566jzrObu724QwXg6uCWCWgdQN2jX+Wz8t4xSz3ootJ9XMPFkc8Sj52MXAczVV+3nbDk726h5HVckshOwOen8e9L7vMfJoHunT4Krpzj96jT3Md/qBRZ0B47bn/dzt1xPmdzuXaE3UN+tj36ev32edvztA2ntJe/Vhr1ARLdc2+cdUr+t7/Us4zEZGqe993FzVPs13H3bBdx3lKHXOD9r+/acL077YK7PnX78fo6L9/jKSaC9uz4s4dOuKdqKHVOv7lseGWuuOciCvS11jZPnGDdw3wpeOcHoHvhlt/7pXqvOUv+9+npzbv0NgPuzzktn7Q1NLZJmPbnru73uHTy+7RZHgHuXf43e67LPMfVspRnNXpQvi7/aMzL3YWTc57MHBri/dw8vZp9heWEem2trBrQXcG9UHgjgCzujXI6yzA1OZVn3kjWUUCH341Qv8SKZTgu4H5+YxEXp3F8R0ddLXCtA4N7lR+pIlBvY2FFCkXy5y2fIYuzO0moJHK1KaxwD3Hdrvc71uR37dq3hZxkoR290lg5/mk7mZtnbZMwWcG+TmVpSOOaaDu+KmzrncVx+wM0oULOs5pSlgxtBDxm/CmB3DjRqBCfSwkMBDzfO4YcRIeq2M419bWUBayvz2NpcRPZgE34fmYv8rN0gmcOIlZhhRyXTnmAyAXyCSEZ324BTKh/BcUcqxRrSCiyV+aM5IIjJ40q9lZ69xyPpEDJ8GRWyKdj8joxuyTp3nqF1sHG6gQB+j9GO4k+AJp8GsJLEA6VhGmSCO4xrB0jj3wnaE8Q10TSa5Bb1HQJh1GPn4ZRSOgT8CNxTYoORM5owMlImxhUNcqnZLxZ5xJisHtYFvvb1JcXUJgOdwCB/GFjg/8n2I8BAgHBne1emikUaYPrI+E0KYCDwS2maza1tsWkJPLCcYuF7IePbg4NdeLwE/ihd40MoEnAMZglIGykb3rOYp+Y2QWMDhpHZ7ff6BfDxvmQbso5iUdYhTTOqKBZymkwo6UGQmkw5TiBkqkt2JhxWgEUGyMq8MGnqBKAJIBJgJwOZ5sBsZwLiBO/5HJR8YXtRgolgO0FTslcJMLKOCfrS5K3RMEZz/BtBdsrtECAg2EiNd7YjgUCCq8wgIGBOYJj63QRuDbvep35hsi+oEc5+UW4y8ZW6xJQnst+rVQVJ+Bn2XUoVsU9T9obpSvw3f1gGnz8oySOOifHJKWUSEBTY2NqUSaiCU04+Fq97SKM+Aal59ekAM02iMUTjMWWbxOJ9Mr/kNXjNjfUNlKtVmXnSd4KBG5oKU9KH5oCUSUkkTX30Dw1jdHwKgTABwEVlSDDDgibAJDxNTozrp1xkAGULpRJlj/LSS6aWOI0s97M5MfWpkT+YGZaudzgaxdVr13Htxm1E4wksL6/ig/feRyF3IEPDAo1IK/RcKMHbqOqHOueos08UZfbJPhCNRTA0PKTnpeHu3n4OlZoH0Xg/fIE4VlZ2cJAt4dbtl3H1xhVks5v46ONf4vnsXRTze5KxCPrDGB6YRKMeQCFfQUILWQZ9qQhqtSLmX8wid3CgscOAGFnSBHZ5SOCYouTWyuoqgmEC0sZgm32eUl2cl0qlCspVauubYA7HBdtJXhySc2koeEJvBe5vGMRkf7918xpu3riKB/fvypyVQSf6cpDlzvHDMTg9dlVGuJTBWV1b0v3pg8DxzevT5JogcTTaJzkYBhBNFlBVEioE7ubmXiAS5zTLMcF51C/WPo1bFejL0lg8oGwmrj/UxuccR4Y/M3NGR0bEJue6wb7NvjYzc15z86ef3pVUEMcSpXd4f86He/t7mgsZmKDxrgIdgSjW13bk0VEslVAoFSXjMjCURDQeRChM7w+vgjg0CmVgYmR4CP39A2L302eC2uDPX8zJ/4NtcOP6dQUoKLPDubsv1oe52VkFzJiZwiAdpZ/uvPIyhkcSgK+AR4/u6XmGM2MoFaso5Cq4fOkGSoUaEn1p7Gxn8eGHn6kdX7lzR3Wxu7OH5YU1SQJxHY1EwwhFQioPmcyhSBiReBzxRFJZIRMT01haXJEZELchxdIBPN4Sns3ex+L8rALLffEB5PYPEfAlMTYyg1Awge99739QgOiDj97BytoTxBJVfHr3Xdy4/pJ8BFjPnOMCwQaePLmHWq2E9dVNlApApciN3RBefvkLOHfxHKqHVTx/TsmdCXz1rd/XZo/mq5TqKRS38d4Hb+OXv/wZ+vuH8Ad/8Ed4PreI2WePMTiYwuzTBWysr+LZ07vSoZ+YSGNsfAxryweoVKIIBwfE1qAfwN7uBqqVA9x8aQIv5ufw3nt3Be5//WvfETifSAzi8qWXMTw8jp3dVSys3sWLlVk8fvoY/alBxHxxjU9PzYfs3gECoQAWVhZx+eZ1TF+8jE8fPMGVm7e17uR3D7CztaMMJwbA/uh7v4dbty9jeWkWW1trePT4If7hJz/F7Vuv4Nz0BZTLWYRDHmxu7OHWrTfw2mtfRyQ8gOWVXQW6Kb30+Nk9bGwu4eatq0YSDWFltJlMvkONRQZjuVZZ4ICeKl56tXDf4oBc7Yc+h4zR5RBvGDvtbFL3x3QdJ/3Y7Fu8enZu4URIoNSLNtUNrfuG9NOie4hxo/2U2RsKkHWgeh0cHIa6SuCA05JctPtnZx/YuXdt7iWN9LfObF5pmRuNe3gCCkyzvJGQD3/zn/8jPnr3ZwjUK+DMYjnPRrLRkWFhLNTvx+BQRlI5zKyiHB4/QVmifLGCS1dv4bt//KfycRHorfI5UocC5o3UjKRYHOUUAR8CxwlwK9rSks5xntt8ryWro+fVtduBaG5tRdKwgHsHcN8Jflig9VDgtSmD7TfaxTt7Xsso1h5Vhzzncx0gfRuA7GjRa4+tfbrDdO/Sz9znFPu7DRo0gft6HTXXwZ+HOMt8t+AR+5k9eGpvrZTshsnycBjw5vlaALMF7t2gsw1WWdNeY97qdAzHJM20gdMvXcEj02S2B9nMkCZHrNlVuwEMnWBNt/Nbq+u3i0fY6+koqcBdO1jSCxxpA0h648a94KXm32VM3fGp3iCK64OO1rWtt6Pgw9GMBtP9ncDYyUfkVhmPYSd2An29gLOjFdEduO/Wp93fbR+Lpzl9d/vMGR6+rcrP0tCnB+rd7dLriY7rh+6xY7/fDYDtOi5cc8NvG/foVpbTPOs/VTnO2luOm2vOeq3jnsk9hzaXruYN7D7C+tyYN+zcfVx7d9Z1tzKcpq5PNR91qZDTXPus9XjS5zsDhkeB+qOSUq06bP7WTZ2tc5Y2mYDOlNBi17d/rLMOuo3L5jea17Lr0FGmt/1st72o+86nnYd7zSud9cw9wmmj0yf1l99mv2jWe1eD2u7z/HE69836dYRjTFlbZAv3mGrtn1pSfDaTkhgdsSxJyhaLksyZffpEwL3kchbm9cPdXRO4D4YQDhG4Nwa1fFVqFYH3TYNa7t+07+dGmH5aXoQjUQH3YxMTOH/+osD76ZnzOr/xh91Kvo7c3zo4sbZzro7XbDOri6MHPdILHMnAswL3znXaFm+nFZr3aNKMnAmu7d4ubb+OQnVuzk+aIE77fguOb21UWjplJvLQ4k60rmqTGVR/buC+qXXvSrNyNlY8LBK4J8BN0JGsy+YAtps2p2EcIpYOB9SLJ0B7sL+Nna11LC/M4vnsQ2xvLYvdDDLU/GSR+xxmvAFNlaZNE9JKVWAfwRWCm7YuzWGF+sUEp2vmsMnDINn/0mU2zE03iG8PHLyGmMbU/A5S+5obXDNRErQiW5SAi4hgDoOZwEUrFd0c5JSKQiA0HNWhkFI+YiyTfc9BEwoJ+DVmtYaRxM/wx7L1KRvBz09NTWBgoF+HbtYxAx7UE2c5CJrZrAcOLWO6a5jp8URcID6BMx+1mfXMlEPxCrwy2RYEC418T6PuNfraBDJyeYHaBN+Y3UDwkeVlMIBgJ+twa2sHO7t7OMhmNcgpS0RmfJ3tFoDJmAgR4GZ9BgWCk83K9iCDtlSqiolO7eb6IVlqhnkkA9dyGYEgDWlj0pgnY5rSPNtb20p193oD0pVXpgC1zzMZxGMmQ4LSFgT1lOLnBGVMxgXr2xgRE5wjGEpGpDTgHUNbBg70I1DFSPxQI5ZSK2TaE7znywR8+DefDGwJ0FvmPMFO2z/JwCfozgAF+yvbgcA2yyN4wskK4Wc4hjhxcuKV3JIzdvg9BgTYZpOT43qfICYP/ZJ3ChrJHD4vWcC1+qHaiMGsQq5g3L29ENjLz7MMNAklmFUiE5+BqnBYgJGHgbdAQBkIRp5kUs+2urYmOSD2z9u3X8L5mRkcVmt4+OghNtZW1V4EMphl0fB6jS9CKCw9YZaJP5pQPF6U8kVkhgaR7OsTiM7FeXllEdnsvtqHJpFkFDOj4rPP7mNldQORWJ/0ny9cvIiLF85jKDOgen385AmePH4q1nZ/OoGdrQ3sbm2gXikK5Akz4NKoyfB4b3cL5UoRA4P96B/s11hhn2UAKBiKwOMPoXpI6aER7O0X8WJ+BUOZEbx8544Y0g8efITZZ/eRP9hRwMHToEdBEn5fRIz9vkQCA8P9yJf2kMvtoOgEEwiCsQGqFTJtCQx5lA0zMT4uSR2OaQZNGMSRbR8BDZ9osAoqUbqDmSpsJ2aO8FkJ9lD3n/OIGcM0/GRfrSsocOnieWk0f/zR+8pYocUHA2tZsrirFYwOXNC4Gh0bxOLSc3lJ5HL76vscJ2z7cIgZOGGsrW4oyKTso7KR72AgjUa7DU9F12GwhWM5mysqMNjXl1Jwj5JoHGPU1b/90m3hMZSJ2dzckL43AXzOCcreyRfE1GcwjDrjZDbz35QLY7CN2SfrG2saM8aQvKFAFccGDYYZcGAAkqDE+ua6Mg9INuXcEwgyAwzKDiAjfXpyCBPjowK2lL0ymMH6xgZW12kyGpK0EduAQVKOmcxgRhI9hXxR60OpaPwIvvq1L+PK1Wmsb7/Axx+/L2+KsZEx1cHiwipGRibg90Zxbuoi+tMZ3L/3GP/wk58hd1DGxUvTkgvaXNvQc3AOLVfLCEfDkohioI3sBeMtkkKhWEYsnsSly9c0F1AuaubcJWnHzz2/i/ff/ymWl+eQiCeQSmSwsZrFy7dex/rqhuaTQvlAgPjq+gK++NYtbGyuYmhwTGbPh7WG1tG+RAi1wwL297dlHl0tAbNPl4FGVF4a9UYVB9kcLly4ionxSzg3dU0GxWxDykTBU8bK2jN8+tknAqiLxSymp6eRGRyHzxvG3NMXePzoHj7+5GeoVJdx8/Y0dnc3kEqOIxzI4O23P8HXv/5tXL9xTebI//4v/nfE4sDoxLDMfi9efAkv3X4Dq2ub2NrK49qVVzBz/irWNxawsTOLXLGKp8/msL+zg75YDF96/U1srm0jEU2ifyCNn/z0pxgYyeCr3/wd/Pqjj5AazODm9evI7uziB//PDxRgZRbFn/zpd+HzVvHTt3+EZ88eau3PHRTwu7/7XRkQ//jHP1DWAvv9N7/9e9jdLWF89Co8ngQWl3bw2mtfxKPZ+1hdn8Wbb72iDLKwJ4HDcl0BUQZeDROZsmtksJi9Ce/DfQUJCASe3a+TDib8LPuM1qcm6OVm8HIDbf5tCRBBf0Bm5uTSCLiXFCABfcf40knfNZtwAs1m3yjJLUrjOHrldq9ozWUNsixX3RZ5ypw+jmxh2w6VzprHddZnJS3Etg/ou7GwH9//D3+Oux+845jTGuaxFegxpt2cQ03KL0kPDKjy8KA11etRVlquVMfFK7fw+9/759w1oXFYg6dhzG61z/Lw+QlgU7feIf67gHXtuZz9sYB9u1emKavDtm/B5SYD1ex9W/tn/tsatLrb7LjDL/sAJZ8sS8+w0235rGwO9fmdFFD9z4D39vDXrR9ZLXreW8Qal4Gm7ukEF9wAhftZ3Ptne4i0+SIGlDfAvdm/m7KozkxB2yVsHBkX7eFtcrXOD2wLK5VjvmPqjwQNV+ZAs4c5YLjZ/pvgiR0Xtj6cz1oQi9fUj6uX9jrwuw/QNlPDeoS5gXm3Tn3neDafM/ui5nc6xkhP0MV92D06qjr+0gEmGOpb83VaIEX91LZKD8b9cSBRh5DWkVJ3+4ObWNXt/bMBMu3A/dm+a+5+OuJze3131u9x9z1pnm+975gXm1Kdqi5PunbnRU7qF5+n/uw85L7X573OqR76lB/6b1WGk4D50/SVXmPs7M/QmulamJFWJhdJ0/Z708fc9+hVjk5c6+zl6g10n9Scn+deJ13zpPct0Go+5zajPumb7jnFSqTY75jsP9suTujzVCO9Vxu5x57Tmq7rOWCxc/vO9egk0N7dN3q1Qa/5p+e8RHmV001tJ2Yi/Sb9ott3fxOd+1511bE6md50RJ7PnVHbAvjlS+WhxDjPu0FUSiVlia+vruLRvbsC76lxT+C+mMshFPCbHwH3hqBqCclN4L5pUmsJOwa05w8JqKPj4xgdn8TUOSOXc/HyZWGOJCGy4dznA5F9uO1wb67sXot7M1dko73JHRI29x1W4/50w8oZjsdJ36hUZgE17Bc38t1RWudzn2eAn768LZ58KwbvgI5Oau1R7kEHR79Ze84VnChQ28GCh03qxQv4bCAcdMBZMdUd81ZnCeABS7qpkr2BZCQI3G+ur2J7aw0Lz5/ixexD5LO78Hhq8KAm8ITAHg+0/Cz103kfMtYEpJcKMpAk6Mm/E1RRxyXgESTbvS6wneCs0rnJLOZ7gYD0tgmEEYTmdyURUySQacAcAphksvM6/J3sVukNl0sCn1kdBmR3jBMd0zY+HweB/T8Be8rRcAAakN3UAcFbMsGVmlKtOuB+RcAcryvz1mrNyDH0UzOZchtFZRpQLqJSYbDCBEx02NSBzhxOUukEYnHLGDdmqqwb6qKz7sj+JZhK0CASjYvdmstSfickyQodhqWzTYY/GfBk5lNWyIDhBB/4DASml5ZXsLG5ZbIY/GSUO0E5HxCJBRGNBRGLsV/4JJmjA5SXRmgMyBgwYIcGn7mSRJW0VNVN3TJQkEompPnObAeC8pT3KZWrqDjZCywHGaNk4hK0ZF3SjJNSTKwr1i/Bel6PfYCgH0E3AoIyg2X6fJaMT8PSb75oeKb2aoj1b+rWLMwtNpsZG6wfthXri0xpSTcxDb5mTAIZMGEbUCKBQCZfxmfAGNYawp+5viKfCgaZSbksI+EKSoUKxidGDUhLc2IwQGQAX16bQSozWZrAQtUxsSPDl78PDA0h3Z9WvVGmaHN1Q9egdFAimdBzSDub/TcYEmt6+tyMykeW9NrahgIiN67fxPj4uLIBXjx/LrkXo63LQ78H8WQfCswgYGv6AwJ7CzkGGhoab5RoIdue7GYGZjKZASwtLYjRzSAEwfzz588L/F1cWsXcHCVQDgSG3r51G5lMPxr1Kg72d/F8bhZLS0vqJ9FISAa3pUIOqNMnI4ih/jQyg/2IhgPSlF9cnDeAMxqSBvIHTF0n0wPIDI9jdz8raYZaw4fd3TwO6z6MT0xhcHAA+3tbmJ19hO31VRTzWQW6ggF6EvQhGkuIGR0I+1EsH6BY2MNhNYdGjRk6ZLAGEfCFZVbKINn5mYv44hffwN27d/Hg4QO1PZn3BMRL5aJAMZoFe/1eAdrFHL0VDJA9OjqK/gETuJBpqY9ZNiFjRCzGfFj1Ozw0hOWlRdWRfAMKzCShHBFlhQKSJCJmGIszW4PA7a76EkH6dLof01PnkcuVsL62CR/rxMlSoTwS5yYa7xIQHxqiBn8cBWbBSPKrhr54AokkWeY7WF3ZwPDwMN740hcF7j54eF8AOjNgOJaogc8+zb7FYCHHUX+6X5kqfBY+L+fsXJ4G2iZAtrNDeZiSAoMclzQAJnOezNy+VBrPn79QYI9rRDQaRirdp+Db7OwsVld3MDGexshQv+RRmLETDsWUFUKGQDqVVHYC1xqDqXLcVrG8vKI2p8k4xw3lfC5duoCLVybhCVaws72hrBuOTRqMMnOJTPqhgTFEI0n9v1Ju4OH9p9jcOEAkzHXKh2qFc3nZSHbFIuT8KvuHm55YIqEAGIHLuRfz0rj/gz/8nozD08kMMplJDA8P4SC7jo8/+Tl2d5dklKv1sdTA9Wu38fjhU5PpVKYhcA0NnwfDoxMYHh3Hl9/6GvL5itj1i4sL8vAoV3NIpWO4cH4GtUoDv/z5eygWuFZwraPxeAW3b7+KdGIYY6PnkegbkH4425hz/MraAirVgrJb3n7777G8uiAfgnKxhsnJKTQOK/jk03cwN/shUv3MCCtioH8UoyMX8P3v/xBvvvlV/PEf/wke3LuLX/78bRzWy8iMpBBPxHDz5qvYWM/h3t053LzxOhLJEbXbzu4GKod7GMqMo1Dw4NHDxzh/bgbf+d1v49fvvovR4RH5M/z9T/4BxWoJ3/rOt1CoFJAv5dX25UIV777znvrtpUuXMTk1inQ6iu//1X/E/fufYHRkWAHu27deRbFQxg//7m+wvbOquv/DP/ojjE+cQy53CL8/hVwOGBqcUKZTuZbH2Hi/slkuTVxDwBsWocDI5VnG9aGRVnEICZz/2Yfq8klpvU4DurQDY65vK1vMGrWb4D4B2jDZMQIACdyTjEDQ3siw2P2hkTAxepUGuDfAphu4NwxeKyxj3tc+0QHu7VbyRNDCwfl5NQH3+iIBdwY/gWjIj7/6D3+Ozz54BxGCuAxuuYB7SYFxLWUW6OEhhkdGkEylJPejccwMtkoZlXoAV2++gm995w9R0cNVBdz7rGY/rymNf+qqm/pgNlhr79s6UHPBNaC8TSd2DuN2N+OcPK2wCa/hPhS37add7e1mo7sP3KpUZUg45mRWNkfSOSyrc8RvHvgYhGjXNbb3t/c2bHWnf7hAe/u+MlGdV2d57fO42fYC1Z3nNH83+6TWAbgl22l0+k0dmwwPJz/YkWjSXoll69CntwEFPYubsW67fZO11s5cs3XJsrTK49y3Kb1jAZWjqIE1WmvWnQyATRn4LPaY2Al8dIJcbeB+U5zIxU53nrd5n07D0ubw7izjKZCOE4D74wBbR+3pCPvWXa+9zqk2sHiac2y3ceEeO+733XV0/LW7A/edbeO+xlHQpjP42KWPdGIFbXRLgwdYQOqkeb0NqG/CbE5Q6oSmPunaJ7XDb/r9Xtc/DTh9Utl+2+//JsDeacvSqz579b+ugOFpkcy2QjkBwvYdhT7R6kLmM52XP6kM3caee335vPX6efve573faduw/XPteuSd66r9rDnbd8CRrn1Ax3Tsoh03HTWPBaY726DbvdTWR3kTrsdx0X1dn+sEjk9ql177mTOD9k7nFOv+FK+TyqXLnXLsnO5zR3XulT3X62U2iW3vdrtPc4XqNKp3Za7ZUWv3MO69kEjJwaDIP8QDDvb28OT+fTy8fw8Ls7NYWZzH9saGkcuhQa2jc28Io0Z+h+RP+TJKSeVQqh0GtnbAPZFgvEj3D4hxT4UHgvYXL19CemDAsDKIRTk92cLjlhLRJj1o95WCzVvBQQdq07vaEzK79TcB7t0dpFnxHX2rGc1qsxO27BLTI1uHGVO04+ICp+i3HR9xQPqmGr9rw2LTFrtM2/Y40owttE3rrZTO5nM7OvEESNgnZXKgg6cB7tVPLQuMuvc0U/WTle+THjMRS7LtNzZW8fDeJ3jy8PlMtrQAACAASURBVDPUKgVp2x8e0hCW1zUp3mQ+E0yhUSyBDv6QhUnWPQEXbp4JYBGkJSBL5j+ZVkaG5FDAtqJSdkIgjEaGM7W9/X6BqgQ5KyVqmdP4z2icS2YlFtffCFYxCCAWrPN8rAsDBhvJFmop8/4GkKWsSUFAl5FcMZ8RIz9IQ9CgNvv8rNjt5bKAe8pKEECTmaIMU8nyNwcNgnCqXwK14pqRac9MAkrTBI2Brs9jZBdCAR2oORgpD8JnYvMb9n9ZIC+BRAJulK6hbjuZq6bJaFIGBTYoV2HLSdNMNiyDGxy8ZIJKoiJfNPVTLmteoe6+gFGfB6Ew9fj5O9lXNYFWA/1p1QWBuhcvFrG1uSNDTslreE3gg6AadboZEeSBtMjABZnklBEqMePAyNbQgC5DYDqV1thigIPSIVubmzKv5csGdFi/fLEObZuxjs3h1GRLMMhBEMNo81NmwwbfyByjXI9dBMiSdCY5tVPN6NhLl5tt5wRHwjTIDeoAS9Y632d9WiDSaNwbLVq2sc3i4FzD6xDYJ+s6GgnrfbanDU7ZIIL8FXxeI8lUKSvAJI1xpS2ZKZNgPO/LtirkSxjNDIvVbVOnydIPhmnWmkIqRdaxGcsEIOkHsL93gPGxcaSSKYGDOzs72N/bMabB7GORCAaGB7F3sCeZFwEuHh/qtYaCDwxsJPoIjl1QEIbzQ7VKA2dqqBs5lf6Bfpma0kS5Uq3LSHRrcxcbm9sK3lHOgExeGuzu7TILICvjYjLLeR1q93NcUPqjLx7FQDqFsdFhzExPCbR/9uwp9gjSHtbhCxgvBWroxxMpmfJmi0VEopSDYVZESLrk9INgf87u72Jvm/XAvkp2egzJ1CASqX6BrZQxKFcLyO7TGDeHw1JRcztBv1RyQKawlTKDR37pwbGPLy4uqh/4g354fA2UygUUy0VJe3AMs1/mswXJS3FOODczI213ticZ+we5rEBezmFc3NgWyQQzFKJikpLdq7moZsyJa9US+hJhZeWwnhg0YQYPg4DlckFZD2yDZCLlmAp6lSHA8cP2Xl1Zwy69DZjF5JMFs2R10PChWqvLMDSZ4Dj0isFcqx4i3d9vgo8hzi8muLu8sqR5jesA+znZAQTbGSS9eOGi7sWyx2Jx1T01vwnWc62hpBUDVcMjg8rKOiRbVhJoBNYz2Nyk74bREZfWfYxa+5C0E+e4VCKKvLKJihga7JdhMoOQ3Ihw7mYQiZIpDRwqeMu+zzlpcuIcBgaGZeLLegiFg+hLhxCMejE80q/gIuV4+FzpVL/MdtkdD2sM8kRRLtWxub6DYDCKsZEJ9d21tRVUSkUFHTMjw/LZYOZLIpXCpStX4QtSCi2E9c0tLC4sY2RsEiMjY9owMQsiFgsjm93GkyefyqA2HCZjto5YJI5SoYydDcoI5Y0m/s4G/IEohseuIp4YwFtvfgU3b9zG87kF3L9/D0vLC/jSm69hcCgpU3DjK+PHp5/ccwJkYXlYnJu+DE8jhGQig9deeRPr6zvqz8xK2tvbRjDkVR9bXV3AT/7hbwFvDcvL80in+uD11PDg/idAoyQ5NQaTUqkhhKPsM34MDg4hHA7gg/feA9VSrl69jKHhPuSKO4jFEsjnPVhaYIA9hv6BYQHk/Ewo4sH/9Z/+T6RTI3jtla9jauoqLl26ChLX97Nb+OHf/jU2Npfx0p2XNK9vbG4gmU4gmezH+NgM5p8vwe+jAXO/pHn6+xlk+ggffvSuvB36YnFMTp5DIBDG7NwsdnY3lTlGqZ9XX3sVw6PDWFxawe4uvV+quHL1FvqS/Vqz1lfX8Xvf+C58DWZSMQhsgq1cBzh/N/XJnWwb/rvmMJPd+83jDycu2UMxWdzAfYuJb1g1DJx7EBG72gFF+TcB1EYG5rChd4yECeX0rNyJazNutC/NqymV40jeaJ/lYtxrl3si495kp1rgXhlvDnDPHXMk4MVf/se/wL33f4kI5WyYsdADuOfiQn37WF+fysi5lvMHDWrrnhBuvfIGvvz130WFUad6TQGlTuCeTaA6caQRJY+jPa0JdrjBbnsqdojlxttJHzdruluRvPMw3O0Ax/nM3KodiBeZydnDWqNgt2SjTXaw9zCHydaByB4ULJhgwVDbB207uZnO9r1uwIQtu93zN8trQXhHH7WdFSy1VL1sJqw5jpi1QNkoDrDReg6SU1oMtBbLv/1A7gZJTNnsNU1gxdHMMYd4p32sRBP7M5l06neuk2Ozl1v8ywUCtLel0Y5316Wtz842bj6X+keLce9un7ZD3RHVgFa7nvl8eAxw39k3O6+tGnV0mbs909G+3AIrZGZ9NBf+SPHd1+gFotjzULcy9K6P3ox72287ZS/OXLcKUrlRl3awxsSZrGzZMSV1ARm9GPWtc7q5zmnAq7M8T+f1egGTZ7lmt3KeDihrv0s3MPSs5bCf/zz3/zz36tU+brDTPXf0AmBPd++2sL+zBrSA4Nazt1+tW13YNaJbfbk/37lXcT/X6crc+tRp+/J/q7YzJXMHNk4RIHU99JG2dN5rD5xodLiA+zPWWlNDx1nvnS5wch3ZtdElbdiF7d2rfd2l7NbmZwLtm1lxpi6cEOUZK+LoXHhcHZxcP91u3w24N32k+XID9V26y5G1y24tWxdou3FnPZrvOzXkZEYKX6RPYaMhsl4xn8ezx4/FuKen4NrSIlYWF5RV2zSodcB7Qyo2JBwL3BPfsjKGRtmBBBGy7n2SYx6fnMT45ARmLlAu5xImpiYdA1tjZMt9VBPAd84lDne8DQc3WalOZqobH3dqgHsHz1/87LG6tHvhO01c57QLmd3zteD5tq7dsQKZf9p0z45p9MwdtvPiLe6U0dm0ryYzxFURLXmc5hRt5ytTRrPT1atzw26NWUW0cjRD9Terd+98T8x7Ao+UwKHhanYP2xtrePTgUzx5cLdpdgqxyWtiW/NHUiVkEtfIaqbpZ16HfsosGOCVnyUwFNb/CQ6JYVUqC9AkAMPAAX944CLYb1n4hh0f0CGQUSqCwpS3IHARDkYEXOvz1sxWDH+T6i59V0f3np2ewBR/1PGpI16uyOyUjE/zHAaUtvfkfVlflCRRqjwjWem0GIx8EbwnqE/Al0EDC+YTiGOfZb2EQwGEI8wyMPcnYN6XiDma43ToNCEZMpoJzPFfBMmKpTIqLGeF/gAMcrC8NUm7EHAj2Dw4MKQfAksEtVhOgsIEPnm49PqMbI01siiQCby767DbjZYmwXoxWJ3MAB56GVSgBBAPw+vrG9je2pUOOgM78geQYYYDojsDyvgNsN0q0vu3sjM0AM0MZ2R4SZNdgn4ryyvSpSYgyLKzbvlKppIy9iTATWBQAK6jk2/HhJXT0Xj38H0GZozpsDHCs21f17MbHfqSAFnj0G0kgfgeAzccDsri8NOw1tyTfctK3vB6fE8GtiVKMtHIkGaqZF02BKTyUElwsVauauLk5wnuMovFTrjKKmAAQYxhSvyYtCkGtJjhwe9I1qdCWR4/pqemJYNDTX+xMP1+E8xhEIru4F6f/BHyeTLmjSSW2idA/weCrUVlqlCihVkHlENKphLIl/MKHoQjxiSZ3gqUF+FYlKxNfz9WV1dw5fIlAYRLS/MC/GzWAI1RKdtE89k7r7yGzNAY9vYOMDf7DGtry2IPNxjUY9BKBtgsC4NqBWNsqOAVJakIYhvj3MuXLip75fGjR9jcIhDL4IdfwSYyuPOFEoZHM8jmD5DqH4I/EMPubhHZgyoSiSGMjU4i1Uc5nk08engPhWJOBsADQxkMDY+hL5mW3NDe/haWF58hu7uGeq2oiDbBE/o4xKJ9Yt9zbDE4xr7CRZFj+rBxqEACjTiLlYJAYwLWbNtquYpivig5Kcr3jI6PqW0YIGF7MuDCTkm/i0SSxrM0xCVLtQ7iWzT+zWULaiPWVyRKgJdeCj5lKXAu5bzAccU2JRuefY5BFvbN/YN9ZaUYLxMGRfwYG8tofqZHAOWiAoGIdOYZ5EmnhwSi7+zsS3qHQVNq2MfiUZWT7by6tqp2Y+YT5z/Ok/w/5z5mXHB+5JzHjApKchkt/UOk06nmHMf6IlherBS1NjEzgIGevd0cyhWTWcQy83kkyZPLYXJqAn2xCFaXl2SunOiLKCuD8xB9QAim8llZZ1zLKLWzvrGucl69chPhcAKzTxexv09mehKV+gF2sjuYmOqXVBTrhs9BGZUlArk7+/B5g4jHUzjYK8hENxKKSSuda+P21pYAfK4hDKxRModSVecvXEAilZYhM3x+fPVrv4ONzR1JwaysrMAXrGBwKAqfl5JBe1hdWcLU1AgSyRgS8RimJ6awuryBJw+fYH83i+XlZd3LH0ggGB3Hpcs3lQHBLBhKET199hSr6yv4zne+jStXLmJ9fVljkPPEk0dP8Oz5U9U/dfGnJy/i52+/i0K+jv/5X/8vCAbj0vVne2WGBzCUSctTgoass7MPEQjV8dnd9/H4yadYWnyGhfk5XLtyCdeu3cCL+WWsre0ikRrEK69+UVJWNFOmgW3QB1y4OI5YzIO79z6WPBvqMXzlrT/F/kEFi0tLmH3xRIHGK5evKjgxPX0Jt26+iRs330C1RhOlBHb3lvG3P/xPyOc3FSh8/92PgHoEd156HZMzY+hL9aFSppFsUsbnT58+wfT0KGIxP959721lInAlm56ewUsvvYLF5VUB/DSmzudK2NnbxMhEEh5/AStrL5Sd9OorX0EsNoqB9CSGhyYwM0b5Ko8yb6yvDMc21xgGYGwwluNf+xIFq+zesLU7Pe5A6z5gm88Z6Q+TvWX2bAzyGy8iD6Lcfys3yhxICQpzD6SALYnoDRq3cq/EgLuVyrESJRL20rqkvZA96DXDxIKu21heAgU7DjBtB38HWFUGl1HVVOBX5rTS5fRIKufeB79C1NcwEjeO5r55PjLueQ9me/kwwiyQaFT7NhmeV8omAOEJ4c4Xv4w33voGyjUa4da7A/eOJI68mQikixludsIipjhyPhZENPv4Vlvx7/wu61TlcwzIhOu5jFWPbPIFjFqL2NZZkN+nfI8lodnsTWXdNT0RDDteZVUGgpGp6ZS5cd/fDY67y3IcKNp5QOc13AA/JfNsOdw67k6PdiQA2jXRpYPvFMCakymzw9HgVzaFc582gLlJX7b93GGHaeNrwHoBfc6/3X2mefyxWKuAewswt4ImzRORW+6oLbhg26yVUeGuy27j1jyDLWvzwdskpQykcjTwoh29OzbXweY7ej878BwSivPPTjCmWx9u6xOnlMoxZTPzSuus2Q7cnwSY2Pc7AWN33+sFHB4ZUypNd1DMff3jgPsjwHXHZNaNfNedkGe8RNwYjwUzWthbe5ZMZ7s0n88m+3d74DP8rRMIb+s/p5SPOu3tugNQp/v2b/Ld4+a209299amz9Dv7rdMA9yd9xj0PtfeJTqC+ObPZ2cOZj9uftBdQ31kfnetaZzk6+6e7P500znvVfbe6+LzXOmv7ms+fHqg/TblcM7Bz9bYVoilgfZqytt3PGZ/dyOlHy9UN6eQ6ZCFyAwbbuu/8/0llO009NPtKG7DduTF0yMctlPekW5/q/dOW7zQXOyqX436Go0j9STr3Wp2ILZlNwRFZqqNrdcs3ye6R7DlCnpT5vH4okfPo/j08ffQQa0tLWF1aRK1cls691EeIETneipZ1b/FLA9wz69aw7rUbIeZCg3ufzwD3U1OYnpkRcH/+4kVJ/wq0d84FPBto5XfkDZvAe5MA6xBcHCi/WXP2/OOMjCZwf2Ryas5G5hfbxU81SbdCAWZQdo0E9IjStXar5p7NApvJ4/O/nM7vYjm4K+Xou92fu60enMFm2FAGpLeHQ1NPLafgFnBv06+NDjM1samzXaZWezGPvZ1NrC7Ny2Bvd2cTB2K0FlEs5iWBEY9HBQoSbCIAXKmQpXuAg4N9AfeWgc+NP5mn0VhUGuUE4MmiF/ucTE+aGYaCAo54WOb3ZLJKxrrDvOcT8OAsXW4Q6A+JbUlgW3IxTvoIQRd7YGMgQKBynaCWAeUNyEz5HvNvAerUERe7xpqamcMVP8d7WlA+kUhIA1rMO5XFmpQazXSyulkODiqWg4zjgcG0mJIcIn4yiWNRyQvwvgSea4cmuMH24bMSxNVAOmwIXCZYzwADmdH8nWZuZL+nk2mBUGRBE/wlAC6z3QqZ9V5UqjUc7OeUTsOBTG1y6lsTkDRnErMI8PBs+0e1Upb8DLMAyNyWKeDWgcBdAvrxvjj6kgmBk3x+SR0dMqhBgJDgJuuWciImSBOLRJBKpyW70Rc3ppLra+t49vSpjGApt0ETVMrsEPBnffDvBMBpIqt2dA51nDMNQ5dSPgw4sB+YmCHbhSAgszTE/C+wjxZVf2wjyrkwcESQjyA+gXsGXfg+32P2gmX3EyAkI5l9lvdXe9SNLFS5UjKBIw+DPWHMzEyr3KzXg72sWGTyLqDjJpnPYlAZU0EGVwjcG/a1kXEioC/ncL8xAGb52HfYF3P5vDHb85lILRcXZQwoK8Aj/XACoCyHgkw19kmOXY5hAh5mOs/ukylsMjsa3rrSrSjtkk4NIBanMSn7DRnOQwJnCRgHQ5QEMgGAYtHISfFFqR5j6Mo6oiSUGSNk1JNlXy3lBGAwCENN9Eq5iNzBHirVEkIBBq+CajNiGdFoSODd1NQkrl27qvai2WQhT5Z5XZJK1Itnn2d/mrkwId37YukQAX8fxYQQDKRw7ept3Ll9B/PP5/Bv/s3/gUNPRVItlGYZHpuU9Ai1+Fm+pfmn2Fp7jsZhSVFtth3bKR7rk3mrz8OgJQ0oCZIxS6IkfXQaiDJrptYwwUkGZsjU5Fwp0C/AuTAhSRjOW5IfikbUhpwL+cw0jx0fH5XElLKUGBzN5SQfRXCc4DalsVggE8Q0AUz+W8EtSrTEY/JT+MJrryt75YOPPsCTJ4+kkR+LRjA4NICXX7qpul1b38Tu7oEZ99sHkrihkWo01qcsHrajjFYDQaT6UyZYVasqOMdMAraDBZaYUcBMABodc+wtLCxIokbge18U8XhEWRlsN2rYM8gif41aWWOFAHm5zAwYZqocinVPaRdKRGWGBlDIZ5FOJ42s0uYGysU8xsYGMdhPX4pD7O9lFYiygS+a9sTiYWVMMRPJgyAK+UOU8pR9SsqcNpb0Ym7xAQqlLeTybAOaD6dQb/iwv5dHpWKybmjW6vMF8fTxrPr02Mg46lUj0aYsgmxWc9L5C+cxc+GCsirmF5ewtLyKyelzuP3SHezu5+TpQQPwX7//dyiUlojpyxwZdS+uX7+u9Y7ByszgsDJdfvWLXyN3wEyLujJmBoamcfn6W2qjWr2EuedPFJTknLOf3cPtWzfx0ku38Wx2DlOTU2LY/+iHf4ens0/EMqdx8e9/53vwNIJYmN/AhZmrSCQGgDqDQFu4cuUSvvWtryl41gDXqCJePH+Cv/v7/4LllVnUqlkszD/FuZlpXL50FQcHDEZ70J+hN0BUsl4E7l/MPcHkxADefOs6IuE63vnFO/A2IsgdeDA4cB7ZPE15H2NnfxuBUAQv335NQbm33vwGvvY7f4BYIoN88RDbe5Qs2sDW1gsUChu498l7mHs2i4mRGfg8UXz5a1/Bw9kH2N8v4Lvf/ed4+uQFdnd2MToyhFhfAO+//zN4PGV5OVy6fElm4O+9/z6+9ObXEfAN4P5ns7h77xPAv49yfRnZ4gIiES9isREEfROIR87h9373TzExPKqg1t7OAWIxGr7Hle3G9Y97GgOeEwg3LPxDGsV0MK5P2ge2gZkuCNSCUQbMdTIfGcDzNcB8LPt3kTwkt2boHga4Nxrl/J1l1T0c+RLuT2goKi8g7iVUXhPY1s6VQQBHJoXLq77bA7hvHgoE2hupHMu4l+Er9Tt9wF/++3+L+x/9GnE/ifLMyGxp3CvNl3I+Ont6MDY+LkNzZgEqSEp5Rq6xjQC++OXfwetf+irKtbruVecc4mjcU9+eUjkmgEANe7NPEwvdOb7YjFLeyrLGWUZ7ODFFYDDR7C8Yvdc+w6kbgdxOOe1hw8LW7vOGqsvuNWXcy4wEW78moCBPlOar3efASNG0ggBuMNR9KO88oHc74B4BLp1ntM/tPliSMd+6RtNhy+nTpm3l76tA7mHzHGEzFoy8Dvudc+BjlmmDAaW69kmOIFMz/aB1RnHOTDZDVeRmcxA29chOaq595Iimj5lsiiPpIq4676wbM+4Mc/7ImdIGtlwmxG11rcOrMYVzj3f7795AgwFYur0saN5zvpCsU+vpe4GF3b7vvqspm3Pma85Vxm+pvWzOZ5pgddfD8bFSBp31YP/t7s/HzY/27OHKSzpS3/Y8160dWte2vMC2+ErHtTohus62dea2NszgaFueBmTSJT4HRNANAO/VD35bYLm7fXoBwce14dnGR/uVTlOXJ93b/f6pMKEeF+w1j/bqd736vtOr1BGba4czrlv12wKfDXRzNCB0mrrp1V6nqYfTXL/7PHZUYuYsbXT2z7ZL35zl+92e0aw77pnDWcuPXNi2X/d58cg1XHPucQlMvZVh2u/TKqYD2rtY3O4+edw6cdo2bs7XzkM1S9JjDmsRj4+2xlnWLfvt05bzxLZ3Kq050zu/HLf2dlPS6SyP0YVvH6fdxlhrDjH7Uu07nT2myMF+erEVlVm+tbGOx/fv4/GDBwLtybrP7e8b4N7BhuRPSpUM4X4+4XVGPaKqPZhwXuvLJAKQTz5cA5khTExNYXLKyOVcuHQZyXTKfNZh2+uZ7HedbDS79NmMVOeJm/tjN37e3NtZxv2JjWP2eM6m76hGUlvHaRsLLVZM9wlJw6HFpLAWFE5ncI93l8pVa4wep6XUdsNe0HyzGzvXNCi8tlv2ebsUXB3I2RBLp77ZoMYkzOxbLXBvLij/LHvwcQ42BO4JLmxvrctQcnVxHmvL8wj4aJQZQCF3gOzBvsCEwxrZaATAvQbUIrBZJlhKFnoWh1WjTS6QvljS5whYWy1wgj68v2R6QkaehqA6tfl5LbLHjSxKQAcw/ogBWjHa4z5PwJij8SDryKIQoGdVsINbo1tmEPDvPBwyIEDAi/3DALkE3GLGNDYeb4LRBLEIpLKMhv1vDjG8JgFYDkB76ObfyYi3kTAdFqSX6xfYPTKSQX86KSYwWagEuPl3Gu0SyGS9MOAhUJjsOsdUl2AqpUN4JCT4Zc1EU6m0wGb+zZpEGta2F7u7O0bahwO7dijQkyAEDQkPsnlkBUbVNXmEIxEBwzxwEZgyINog9vd2sbO7gwr1+ksl7GztIruXEytYdZXsM5NPqSRGMY1FAyEf+voi0gEnO5jvM1BjZWPIGk7E+9TWZNTvbO1I+551vrS8hLWVLWyt74lFHwr7HNPciNjwpu7NIZHlJMhJwFWmvko/8jfbj9czWRBkebPfFdVnmJnB7xsGPzMpTMoR+yXf49/54rUp90E5n2Z029E8NvVfNcGFIBnUCVy4cFGSOfY7TkKLrs/J1RhCi1em/sYoKzNTlK0SIohtjRCNv8LMzIzadXNzC+sbm+prbJdoPK5ABc0yK8z+0IHSo3uY5zHD25hLN5SpIe1ZZnAQCEdDYzQYZZDAJ9NXAp5kmbPvkpFLKQxq5DPAxWDM/v6OCdYd7DvSHzGZCpL9TAPjp09mFUBjdkixQImUstiYfh8B0oTp1yVmEZRVZ2TYM9CnoGC5aLIWPAaMPn9+WvrwZNSyzRjU4rgiE1nBlXAYg0ODOoTz+fr6BhDwJVAq+hCPDWB0eFws7Q8+/DWSqTCK1TzK1RqSA0MYGp2E1xvSvJXbXUdub13APYEW9VUyuuN9OtyzDQhSE9Bl2ViWg+w+SI9PJMmwbmBnbwsHubxWhmg4hGRfQgEX1iPBKZ8/KECK/YoMbc6p+UJWdUh5oJERY/5aV+CvjBwDSIUCvF6ytMOaMw3T18hj2CwllpP9k+N8ZvocIuEwFhbmsbG5rvolyzzeF8O161ewvraI9c1Ngclzc89lIEpwmo7zVJ5KJFOYmprSHMZ5luOTUkAMIqST/ZgYncb21p48Mhi8kMyTpM2MoXcsFlGwjMx+svW5lmwxALe/iwsXzyMaj2J7dxc7e/sG/Pf4pbefSg4qkMDAAecPBuKoR14oZpX5lEr2oVora/0J+A4xOZlRf2TGjzHOpsQRs4Io60Y5pbiCmNWKBzvbDFAUEQr04fbtW6j78oj2VVGt72FzewWbm9sI+TlvJrC7U4TPT4a1kdUgCL6+TomVGjJDI9je3FEWDdcn9gHOYy+//DImp6clL8QsEAbQ2BevXr+Bh4+eyKh2cDCFd3/1Q+QKC6h7yhqjVy5dx0D/MDKZUaDuF0j8/7L3nk2SZueV2EnvsyrLe9O+e6bHWwCEGZIwNEsygsvlahUhE9IXfdL+D0bwwyrIFcUNLUEqQoxdhsglARK7AAYgCIzBADODad9d3eV9eu8V53nuzXwzK6uyegBJX1QTNd1d9eb73vf6e57znPPej97B/XsPEQqEJGjZqLswPXMZv/yV35fMmNGJEL779jexu7uB4/ShzLkMVD/33IsYHZ1AKBBFMpWRMn78sw+xv0+m+SgC/ijaDQ++8MUvIxKIY3f3EGOjE4a9H8Hc/DSWVxYlQMJMmg9+/CP86EffhctNE24GkY7EhJqM7IMjegU8g+dfeEVMrfcODvDee+9gb3cdM1MxXLo0hd/4jbdw59YdhH0J7G7n8OFP7ok8W4PyWKUcAsEI3nzz8/jk4w/x2hufw/MvfBaFchvHmQJKlTIWl2exuXEfn3z8DpLHmxgJ+zA/M43trT1EEpMYGZ/GT39yG+Nj8/jC57+MyYlppNPHeP/HP8Ann/wY8/MJuQf3IczW8dE/Y2oBb3/7Q+xvZ0UW6ZnnllCsPcFx9h4uXZxHuezFePwZPHPtlzE9uYqZ2RGRzFFZoRkszK3IGsnAw2LzTAAAIABJREFUOdcM3XeppB/HY8vdZdw7D08nt2X26KDsXd2TGhjcQS6Q/aaRuCCY7HW1EfYBPrM3I9vePofAvTLuAcYXhaVO6ZymAveynjgAAmHoG/Y990AWthMWl2Nf3G9OKWZV5nQ5GLjnisKMQUo2Ucqnhf/4F/8etylf5HUp416MZPW9VdoNqJLoUK2IrNjYxIRI66kBK0vgQq3lxeff+hpefO0zqNSbcFH+rlVX2SCuYha4l4wECRt0wfkOQKlAvIL66l3Ef9s9sdVkF2Cd+15h6BvutGXey9HiJLuNP+baYNtLL9PPyorsYOtLQMEA91qXDp8eA6xaQNkGATp9yKGbLvVvwOVh8IHzIGnBzv5DNIH7bn/SM5QC3Kqn78xccMrsdFj3RuO+c+DjWYNjwrDuLWDJgHYXvHSe/gcAoScGj+OaTrTJjp3uGOp+rMtydwLGzkM0f94DzNtMlD4Qx9YF60X3Wd3x1zmdOe5l+0DvK/BZpwP4A45w+iMHcN/fbjoXDUJRFNSSXtgBnBWQt8bD2m81nX7gl8v6VpwO3Dvrb/A7nzyHn/qeZtx06lP+/ekCFj3PMEQS58+c+saDgwldXXv+3ukb8Wnes9Nu2ihDv84Lvg8Cw8772aGFcFzwiwLuT6u7s37+NOU87drzANbOccy/nxf4PKtulGDWMyMZ4N4x7zue1T9X23p5WgDz/wvg/hfRTsPv0a3Mp60T570HzcKnDcuTz3EGUnWN7Lm3I+A//H36DV27gdWBn+3JprHAfWcz2BMXGAaU97/X6WuJluSkwsfJEp4F3Nuru+tvd89xnnE7vC67Vwx6d6kt08idXfgZ2Oz5gHvDuO+CsZ29pXNfYf+u+07de9o9hfokehUTyOeFnHj/zm08uHMHm08e43BnB8cH+wLcB/w+0boX6W6DdRG8ZxckNimZ8CQmG7a8APJ8b+5rvV5E4rEOcE+2PYF7yrjKeYDAvQXtHRm5tvH1nOAYfzZgYfcXjmEg1z4VcK8znRI2+ibNUzuHfeDgPLmegdkpeB/w30kvND/XP+yRqOc81B0Bp/ZEc5PuGW8AI6KzzBgQ0JZswCRizM2kQQ2aJxt4I1uhqanKxLf7CstY4s/ZoSrlEpJHh0gnj3B8sCvA/UgsgsWFWZHRSR4f4eBgD0dHBwLSE3wiIC2yK03Vfae+vR3YIktTqQoIGxuJiWwEAUYyUwneqKa5R+UnTNozp0v+nMA9Dz/KBq0ZczN2T05gBM/JaqIEggKxcjgVXWkyojUYwIiVMohaYmQrz2w2BbCz1xA8pKwLARp+kclJAJgDhOVQpr5KZ7C+rC47QVBlY6tcD0F+YUgzuyAUEkCMTFIGK3K5jLB1qYFP5j3BWzHvDAfl/QmWMkvBBhZ4qKVUiJjBhqiJTqDXJdrSAkS3IEA29dLHJ8YFCKUsQzJ1LKASGbzctJJVTUmUbC6PQrGESq0h4CSNGlnnBO8Z1CBQOBKPG7PbukwcYuCbzSGbzgjwSZBaWeIBMYbkIZyM2PGpUSTG4igU88hkMxJ8YcCF7Wx1vvmu1MVnmRlYoRwP6/Lw4EDkeNKpnMjJtFrU6m9Jn9XgC0E6ZmOoWTAZ86wHAtZse4LbNvDCsmn9KTtdjIRrlOJhHyLbXTMt1DyWaf4uqQtrXsZNu7Dnc7mOd4BkgAhoqeONZRfmJUFaZj4kRlS6Qhj0Kk9EdjOld9hPxETEGDDXKlVpZ7YVwWmOTdYVxyXr59o1smTjAtxv7exKnyO4SQCY9yfAm83nhC3IZ1XKFXk3viOZ4rwfy0RGLwN2BDXJvKfeuIvZKwEvQpEwxiemRNOZxqUEDgnYsk3JXKW0EQHZZPIQuztbSKaOBLxl4GEkPiLPpWwTAxk0kGRAp1Ri9gLNN6kvH0AsEpZ5oElGuxwalcXHQBWNCwmYj48nJGBHZrbopEmWSEXGCmVX+OfB/qGwkUWeyatm1JT4mZ6eR7Xcxv5uCqVCQ2QuCEy3XA0sX5jDxPQY1re3sL69i7mFi7h05SY21tex9+QBCul9VMt5kewh+CtBNJGaUs15ar4zEMbWZv8uV0syB1HqJBwNweV1iQ43A1yUmIpFIjIGKW1FSRqXh4FGsufdIv3E/snxxWAmAxnxeBjTUwre898CjNfYvyKAi/I9zGDQscDgH+VSOJfoNo8BIWbFqBcHg2u8jnXFwMby0hIWVpbwrX/4Bo6Th1LH/MrmciKpwUAPgwucQxYWFlSmplqUvsHAIYMf0XAc81MrqJRb2N7aEWNXBrI49xGkZx+bmZnG8vKijLWj40PR4GeAJ5tLY3JqAhOTU6Krf5RMi2cDxymDK27QyLsqWTiSsdTQQCbldvwhDyYmEojHIzg+OsDB3joY24qGI2rq02TQIC+BC44Vfo7ZT7w/Ner3dpLY382g2fQIKz464kG5doi2uwCXuyJtFQqNI+ibxMb6MQp5zlF+NV/mPCjRbZqTR7GxsSFZKJwfOIdxfp6amsakjA0GF8P47Oc+J33uzp174vMwv7AoAOPdO+8iFKxjZXUBAQmIFKWcNAfiuHn77R/g+CAlpuM0++X8QAmuWGwV84vPY2l1EYFwEz/96IdIZ/dxeLwnZkQ0hU6MzuLypZvweVnGPSwuLOHWnU9EtujihYuIR0exubGDr3z5a7h29Sb+7u++iZA/JFktj588QqGQxZfe+gIurq4gFPLh0YO7+Mu//HPUajmEIz6kUofiw7C0tAK3JyDmrtSjp6n1o0dr2NhYk2tnJuP46OP38fqrzyExGhXZupHYFFJHJdy990gCv4fH+yLrdfHSFRTyGSwsrqLtiiI2OofxiVk8erKGheVpuFwV3PrkPYT8bSSiQSS5ryhUUKh6EUlMI5nKYv3JLj77xq9gdnoRmUwKyfQOqlX6YRSQLyQxMzuB42QKC4uXUK36kM00MRKdxvzsLGIjLniCafzwnb9BOOpByDuGRmUSv/GV/wHB8AiOsmv44IP3RcqHpsETE7PiecGgDPs81zfx/XGrdI7LowHX/sPJ6YcNAwtbMNaohHQPUyrNoCQKF+FwhLwu+EzgTvXY9dDIMcxlqMFvq2/PvZD1LXKybG2CqDnFWHCYgCqz8LhedI6lhvEsAQYByE8D7jlCmBGmwD0ZyfyM39PG//lnf4r7H3+ACBV0jDmtPRBZqRz6q3BfQ7kp6twXSpoRJ14f9I1pe/HFX/51Ae4bBH4bNTGnVeDeZJIKu163/p3sSsFyZdeo640pv6zVxiRe977dPbP9rFzvPIh0SDoDQEzjNdA5G9gAjNyjq8OuBzZzPOkAeCY8YuqYwTEh1fSBsU7AvQuod08ZUg9955en0f+WPEWzT1Zt+u79SJyR0I8JFIhXgg0ISbBIwWOFzvk5HkpbdBwxIL19H2WnaTt1D4DOGiVW3D3Z9I6egUCNMQ7tx64HHtz7dPj7D9Bnjd2e+7VPZkQM+uxJYOQMkPz0iULIAvYE6SyH/t1mEvMGzkO1E+CyUk+DtYRPB8CYZWhHmKNdTqGGDgIdpVR9AY1+4Kb/1e19tJ/8nMC99GMbMDlrfh4U+On2034fBPteg8p+JmDmRI/Mh38eoP3/B+7PGDiOXw0CKU/75DCQ/7R7yRzdc9O+f8svFUo7b1CgMxZOp2MPfI1hwP15nz+sdvvH9rDrO3O7c/4/BXfTa8+Ocj0NeO9k1Hf2Pect8Inruqx7LeFgoe2Tt+/H556iAHYP0vmIzmtaB06z2t5nDAwsOOrfhgqGAf3nAe61Jnq9SZ7iDTvj4mnaVUbVmX3I0ZNMHM3Zq84yqR0ql8P9t9kv2T2a/dOWywngKxFQwfvOOkgFBZFJbKGQy6GQz+HJo0fCuqfOPYH7g51tWYpFZpvAvY/APTEwVWjgXo+gPb8lI9Lsa60EDoF7Mu69fp8A9/ymXM7FS5exeumigPrqwGnkf7o7ji5Z3DZkBy+3C5hjlDrw73MD9/33swefsxZZ+d0JI6GTC3ynYzjGhHR4G23oLMI6OXd/bgdV94MdiH1ASGfAscDcuX8CM9OFHbQ6E3Wq26kP2FlQzMIhAL2YoBpmkjmqWUkY1aFW2RQ1ISwLa/JwjxrARygXsqiIDEMQE+Ojcg3BZ6bMHxzsI5k8QjGfU2NQ6k9S3qHOTkW2om6QCFTycKZmsmEFY/0+AYHJvrTMe4JP/mCgw5S3A5rAJkEhspWpj0qwXE07+W1Sx41UjmVX2Wfw4EaQS7Mo2gIUEYzmqYLvTWCdoBgHhAXjCWASJGJdqGEpwSWVUqFGPAeLmONGwmK4y2cS1OVgVJCf+lR+Af/CwaCw1AncERQrFtR4kaAdgfFIlKzcoJSRuBHflQBiJpuVAAPBIwYGqEc9P78ooCklCwjUqn61D5FwBLOzMxgdpXRKWZivBE78/hDCoaiY/PGQf5xKC0szly+I/j0lVgg4i/56k1kFKitE0JD1NZYYFdNVHnAp6UEdasrQiO435YOqNTng0aNgYWkaM3MTIptE40eC9zy5snwEynk/lbZRGRDJdIhFJXiiOvRlVMsVYdVaeZJCviBtzGvJ4CaawLZTXVYGD5TRrGbFAQE4LVBO8J1SHwyE2EmOQL6Vv+F1DPoQ2FbgXtOp2XYEKVkmfolcQqMu4KgABQQNBDig2WNBWNYjo8zWoFY3AzBM+1fjZTLReT2BeDXuzAoQrPlWuhkQLwbxGHAJA398fEIMZglu0gxTjZb1mSxAvUljT2U+U9KEZZK+V2+IPruwRBnEqjbgdXtFY3pleQUrKysiqUFNcALMbHcyhGn2SvCFmRn8OQMKDCRpwnoD+VwG6UxS6pH9g/UToI6+yAVxIWEAh/rrJdTq1LFXSSrKr7AOGEDjGGMbss8SOGQQhIuXsn9XKIaAra0d7OztIxz2C3jLccU6okTT/k5SxnwwTDmtIGamZrGyckHkXO7duY9CroJGjebWHoSiEcQScYTjEVSaTeSKFYRj41i9eBMfffAT5A534HNx7CiQS2uEgJ/9kVkLarLK4BL7UqNZQ8Vo3Ktkl1e0x8cmEqjUyhLQKBfzAuqxnzMTiPMZAwwS0JDMh0ZnsWUfCHh5LbMEOO5cyKRTEsjj3Of2TYjZLtubY5CBQ25ARxOjYsDJ+UfGkQn0yJwlptvaDzgvMWNiYXkJP/jBP0pdx+Kco5htAmlfzno0EuXYIwjJwGujRUkymanFsNPnCaCYaSGbZhBRg118FsFn9lEGajWgEJE5i0HcRqMq80CtVpG6oP9CqVJHPk+2OrOxmlhduYRW0yWyLbzXwvwccoWcyNgcHe/CF2DZgpicGkco4MPhwQ4yyUPxXSBoznWCcyifz/agbj1Z5pS8KearONijMW1KjIuvX78Bf5Cbmixc3jLSmT05R42OzKJW9uP4kJk46rdCJjW9Ni5fviJSPh9/fBvrm09kTiS4SVY8ZY6ikYjIAnGtZP+4cPGSMLMfPnyMxNiEGNNWShk8efwBquVjuefVayyHDy5vG8fJA+wdHGFzaxMLc/OYnV3C+pM9XFi5jMMDmjzXEY2tIDEWw+7Bmmj0l8tpbGxvSNutrlzFhdVnEAyOY2X5OhoNeg1U8PjxY1mXGKyYnprG1sa2rBf/4vd+H7c+uSVmvgy8cwrZ3dvG0vK8mMvnsylsrT8Sln2zVcHU1Bg2Np6I58H1a8+iWKrh2vWbYvgbCkfwN//pP8HjbeHJ2s9w49olbG9toVRM4caNVXg9LUQjI7hy4VnsH+SRyeXwwU/fhz/QFukkBkO83hgODot49bW3cPO5V/Dv/uzf48KlBbzy6g08vP8xGtUCxpiVEwqhXGriw9sbaPkCmJ4bx+3bD1ErMxAcwczsFGZnRxEKehTkL6YRjfrEaPfqlVcwO3MNpVIbH/7kNj7z5mdw5eoi7j96F9/8h7/Azs4jzEwt4M3Xfg3XL38WtaYLd598KMFLjovxsRk8c/0FtFpu1OstWcMlqM11y0+JNgaWjcRK3ynltAOFKMp3Nu+665O9jezRuugl90uijc5gMvXuxahWZWG6MjBdeRzVuFf2vWYaqmyMvX9nf2l02XX7qPu9Rp3ziIIK/BZI2QCyQtx1bEENzKXrn4S2LHDPfZhXZNmocf/nf/pv8eTOx6JxT6CdbOXOAZD6oKC8DzMX6EmwjNjIiEiJ8fmS/cZ1DQH8ytd+GzdffBUtfr4HuFdV8Sbr0u7+bJap2ZsrCE1/FfUEsLqgSl7RTFPbTipjp8x8blXl346D4Yktuz0AO0BUyxeSNmbwWeR7uuu1au1b41z1PtKiEgB3w2vkAJ3nlkHAvfMcdRLQtWzqrj7/wAOulQsywD33DZZ1pVm90kji6aLknl7GPK8V2UU9MOgJxNRnkz1D6lj7n20HvbTXT6EzbAwRwnn41d85D2mDTkmDT06DAADbv/tBoUEAR/da20ekVTvFHQYw6FnLvoFmRHbazQE2nHUfaQMGxUwf61SmjmqT3TH4vs7p6LRgxlnAvfG365vVBv/zNJDxXKDKAGCyS04//VQ8qCS9QRZmZGs92S9nMKB/TJxWF6fO42b8nNl+TlBpAON+WB86q/LPA9w755FzNeQ5gLDzlvm0PjeoHGfdcxiYPuy9Pi1wP2jO7AaWdA53jvET0L2zXxvsw5qk23sPem/nz85b14PG+qf57Hnbob/OP20woPu5s0H6p+4z/Uz4MzrJoP51Wj2YHUEHazu7752cuwbFYLprRPduveDyIDBecS4rr3ei/h3sfHkX1ocNLvXsW8z61OeNcaJ9TYGGzcY/D3A/bBwPGo/n+Ux37jfEAceHnga4759LWaVKZLD7964kty2rcw/BdlA5bvoTEpfRvT4JmNynE7QneL+ztYX7t2/hwZ3bONjZEfCeigTUtw8SEyVw7+0C94I1VCknXhNVDXmmkG1Mo/HMQBK01ydEM2rdExMQ4J7krtFRtCj9aUOL3MPZz9p2dwLsfWB7p6868fHzMu4t9CUV5miYQZOggtlWQ/EkC8R+xhktkcoQ3Qvd0J4WY+vdODgL4ozLdeVu9IreiNmA4a4pxp3Ynn26vkfvgcIcBYwupR4SFYgXKIZsVkq80FBTdNzNvsZebxYj9kaCrQQXqbW0vbkuZrRNGtkJo74mEhiM+hDsV9mZCkrFguhb8+9kTfL+ZERyw0Rwt1whEzMjLNFIWIFue8AkKFQsUPpA64Tsb7JTCfSIFpSw6clsbopRJUElHsQkxZlMdx5ACa4YaRrRkRKWGsHCkOjmKwOfTPlqB3wVtpHRMSWgSPCGzyKY2M3t1cO2gKJG55OgNcE0YYe1CEiEEIkRsA0IsNjdMOqGn3VFUJ2ADzWtmBZDQI4ZDcw6CAUDAozL872MyjVFAoYAt5XdoeQGByknCzGRjEQFpOahm+xZTgD8PBnnY4k4RhNxJFNJkYoJBiOYmJhGYmwcxWIFh4cpbG5t4+DwWKR0yIYkgBuOUG8/KIEIttf+3p7UF+UU4rGIgK5kUhO8JYAvzDZGH6lxXya7vYG5hQksLM5gcnJcNdPl58D4ODW1I8I+ZyYA+xe7IJnXsXhM3pXApYAHzYaAAGRfM0ODGQJkr7MvJEbjMoFVKjXR7aZeNgEUBh8oB8I6jkSjAmKyfff2DpDNsL6ZEUIta2XAkfFKYJuFsMx76ttzMtQJmYANwRkDqDDN3xzurXmypIyLsShlgZraZ42BiGZsqKQTYQ6aiM4tzEldZXMMaGRxeHio8jWi16rgPQ9NwjisNeBu+2QshCNBMTLm+xNYL4mfgGZ05AsF6X8M/rDPcEyR+U5w3BqsBmhWa0xw2Q71JvW6VeucdUITx8mpWczOLQgwenycxHHqGHv7OyiXCiKNxZiLGA7T9LhFqQgvvByXTI1vOlLJ22xH9l1qQiuQIEEduV6DFzQDZPsXigWp00DQj5nZGZlfM7m8yA1Rmz0xNiLjieOE776/mxQgkmONWvL0dSDTuF1v4u6tOyiI1EhDgihkuwejMYRjI4iOjSE6OoH4+Axi8Sl851vfQT2fxEwihsPDbRQLWQQDXkQiAQGM+c2gI/07KIPE+qVXAYMthVIBxTJ9D5oiSUMNf4AsekrB1NUtHm7kaFRdrkmwjEGzaoXByYL0CUrb+DweWZR5wqS8FPX/GZBk34yOLAgQR8CXc046mRJ9fZqU0nuAUzrnIA10MqOkJgESytawnvgzAspkeT9ZfywBVkqIyHt4PCLvwjImEhMarGFwSljofrg8LeRyx8jmUmjW2ijlGMitSVYO5afY9+fm5oy3R10yOMh+Z7/l2kCZJJqXEuBWqSoa81ZRLFfFP4AGwAz4cHwxwMW5fIIG2D43tnbWEY74UShlEIl126FNff9mQ+a9CxcIkqvGeip1jEqlKEEU8Ypw+8BLc5kqtrcP4fdSfmca8QTn5QqC4QbzFCQYR1+E5GEF+Swlr8KafYWmtA2DUZSsYbChWLH17MZILIaJiTEBoOn/EYsFJbsomUziyfo6PvuZz+PZZ5/H2to6KpUs9nfvIJ18gtmZBUxMzgBujtEqdva28fDxYwlUXb9xUT6zubmPZsODw70sMtkWDg5KIq2WKyaRGI9gZmEC9+/fRTKZQ73uxZtvvIVCvo0vfP4ruHThKv7i6/8BkXgcr77+hgTGKZ0Ui1KSaBRXrl4GlTroUbG9/QSjoxGRv6I3wNrafbz7w+/L+s7fB4L0ZijLmIuERzA+PoMbN17A+MQc/vH7/4T/9r/77/Gd734bP/7gh8imtzASC6FZpwSZCxcuziAYamJzYwONqgvXr7+OqekZfOPv/wahaBOTUyNoNyPI59rY3y/i8tWX4PaG8c57P8b1Zy7jrbfewHvv/CMOdrexPEf/htfQarqxd1zAXuoQpVoSqXQe6XQDc7OXZPwdJ7cwMZbArY9vY3F+EXAVUK4eiMzTzPQyLl66gVSqjitXnhNfjo8/eQeV6gE2Nm7JGvbmq19C0D+Juw+eYD+9h9GxCXzxC7+CYr6G6alFHB+lZa1ZXblgvHe41upuk2XrHg4GH0Cd+0LZwBuN7Q5obAi5+m8L5hvWPWiU6xYZGIL3bMPOAYnrrqwvyv7hUsZvrll2X2XJC06wQPa45iCnhwsFuUQL3xAOZMUjwYO6+AbQcXLNTgPuebHPDfzFn/4xHt/5GBEq6DDIK3Jj9qCo1Il6S9fipeVl2RfIHMTMpkpZ2Pcefwy/83v/NZYuXEWpqoFOYdwTTBaSDIF7l6T6Kku+KzPE+lIwmUEDPVQZHFn2hSJbI2t3V3JEzwa6Xsln7D1MXQw6KFq2uj3Yyf06BBm9jw2gyBrfYeW3unt37ivoh2M8AqQcPdrzg4+otl2cB0V7ZT/wbP8t5wgJyhhTso42fVernhsaCd7YPmUJPmZvLucOh/SKk+GvB8dehnmXtawBit4v7e82UCJdZAiO03tGcwS/BldT56eWVNVP0jsNeHLWoZ7guoEw55jXfmbK4QjGdNpFMhAGv9QgkKgPquk91NoTUl9g6bS+aful8/cdAHIQkiQX0gfr7Mq04+bTAIT9d5b+2Cf9oz4e3Ss79XuO91ZUdbD5cP+zhwUX+n9/Fth65r2sb8OpdT6k8/aPmgFM06cBy539orefn12O87b305RlGIDtnNOerpZOyjUNA5ltX5TnWDNRE2zV7uj8f7c0ve9gRrBc6hzN+vfTyjB8XJ58+/P0z2F1dt76P+0+/fubYc87B0l62C06mVv9+vTdFhp6i6EXdGJtfSpXg9vvfEB9f/n68UZnofqfo2ur3kFBe12TejBPy87vnTxPfVfnHuLU9v0UwP1Z7zW04s0Fw+bm89ynM6YGrMA/D3DPZ2uGog2KdOXJ7Rh3zquy/yRwz30wSaBGzpJndeJE5VIJhVwWx4eHuHf7E9y7dQt7W5s43N1BLpNW4N4y7olRGZxKiLYN6tzXRFWix4WB6yqfS6zX6xVyzNzigoD3BO2Z6dqRy7F0ZsGaTYiqJ6pkcWuHvDyzPkwjKMJseBZf//79QTj2ifbqKewpzurdBjQTrzCG7N+7RiAnJrGO3qOyV52dqX8zYQtm8XAZYp0B1O39+oK99judQIYpv16jA7Wz6TNIuzle6BA2i0P3UKTgtJ3QyIYkg5OHPoJuZInJAdCAaRqQ0zRp6q0QKCXAT0mEVDKJx2sP8HjtIQrZNKrUrq5Tz5563W4FxMkO9ahhG4tC9p5QdVwtuYbgujL62yiXikilkwJYE8gj+CpAt2EQk9GoJq9qMKuHDKaTkAUbFGkMgsoEwck0JouXG0wP9bGFzc8Ua2POYA6gZPiwDjg4xIC11VJGN9naxjxLWVmUSaHZptGrt2doaQhtUYL3IsfjJpuU5rDKQhXWvhvyDLLMGSRgwEEyAXiQFkZ8S4BbgpbFfAGlArWdyeCvCROfIDPZyGwb1p+A2ARHReNe2UtWZkUMZalp21CzMDK7WTcE5NjfVOqBsirULg8Y8Lwqmr2rqxeF/ZvJFrC+sY3dvX3RzqexHe9DzXxG5mbnZwUo3NvdFaa1MGuZsu+jFiwnHrK6aeYpYqYGPKTsUBWhiBeLi7Min8FgAGWQ8rmC6pWLZBBZlKoXzvaenpkWkJ9AMoFS3pvvoSauDNyo+a3VmifQz3sU8izfIUol1gOlhuICCgpQbA+orbaAwMVioaN1LzI3bWrCa1YEu18w5FdAOBwRVi+DBNRTt2x7aRXpsyqlQsklMu+FuUyPhBDBPtXEFDkoBlgopeNlNkVA+g3fZWZ2VvoZ25ZGl7s7OwJuMpuC/ZL65AzkiOa9CwK2Z9LU/A4IGMo/M5msyOQwwsp6yufyCEVCMg5lXImxc0ukc1hvnOTFTNRIH+VzRZT4u1ZD3nl0dBzRSFwyL4QJ2WjB6/dicWkBa2sPRSaHfhV+n1tknQg4i7kzF6E2UK3URUefSRSS1eJlkItmxRrMYHuQbc/+SeZleMGtAAAgAElEQVQ/5X7Yp63XBEeY9HOvBwcHB+KMLkztsPZfzm0Enrkwca5g9ggBOGryj42NY3pyGn6vDwe7e9jZ3JF+SeZ1rdmCPxRFZGQMial5LF64hEvXbmJschYf/+RD/ODb38KFuSns7qxjb3cTPk8bY2M0XY1KII3PZBYRzXynp6ek7Sgzs7m9ZbJgyoiOxDAxNSFBhmqFpspVAc6lP1CWJpuHz8tgAA10PcK6Z9vIwksAnR4UlMwZiQlAR+mxbD6L8eklyWIhi5z9LpVKaV91uUWiiH2Q/ZpzD+uV2U+sQ9azeEn4vJKBwvlQzIApg1NhxklZ+hVNUNnOY2NT4nFAKRt6B3COpOzPk/VH0j99HggwyywS1nez5ZZgBOcJth8DbvMLs1hffyKsgdEEdekriMWi0ue4ejHodnSUEg3ssdEExscmZFxxjM3Nzsl4OTjcx/TMpDD91zYeAK6G3ItSUIcHGYxEArhy6aIEmp599jnpd0eHByKVUqtTcigq7eX30Th3DLlMBY/XtjGWmJYsmIXlKSRT26jV01hZnRNfhuRhAdWKT4xs6wxQlGlSy7LHcOHCFTz7zMv4xt/+Ax4+eiTjmmvR4tIcVlYWxfC4WMri+HgPy8tzuHR5VeTiLl++jFKpiu2tfelD7VYJHlcJL774LNY3NpDNl8RXIF8oY+3JOkrVPBaXZjE7P4f4SAKPH29hb+cYLsTQagZFjkjue+USvAEftrf3sbObRKsVwMz0Cm5cfwmRyDheePFVfP/tfxKQfGaO3hR+/NV//Cs8/9yz+N3f/W2VCGszQAtsbT3C/Qc/A1yUSqrh4cM7SB1sY25mAo8ePZBslidPnsj7Xrp4HfH4FJ67+TqmJhdw9+5D/Mt/+a/w3vvv4p0ffQ/RaBP37/4ML7/4ElZX5/GTn/4Tmu084tEoHtx7goX5q1hcXEK2sI9M8TE83jY21kp48bkv4fCoKNJVi8uXsHewj8WlGRwcbuKf/vFtMWXKp/J46/Nv4TNv/BKaLg8+vPUTfHT7XYwmptByRfHKK59HqVLCX/6Hr0sAiL4o8egYFhZHkc2tYSTqlfl09eIVuFxxXLv+BtyeEdQaZbg8RXz/H/8GE4kErl1+Ca7GCD7+5D4yxbSAyC+8+LJkTywtXkQ0SkZ/FDMz1M9XM3QJ3AqZo4twnffgbfednf0i907GHF6oIbJf6jJqyVZX/XaI5r1l3etm2QKwXeCeQW8Bnblv6LAz1D/FsjV032gAM5OtyD2KAPd2D82ziAHurX4m5zSuEWoI28e4d6nEFFn4X//f/ggb92+JOS0XBskycBwAWXUyz/v9WFhcFHNaygtyLRVSQLmMQGQMv/v7/w0mZxZRrFRlXbFSOZIRaIB7Sbqz5qYioaL7W8MD192b1GcXULEyOkoHt783AL9l3huJG6mpDnv85JHEHtScf3L/rfrw3XvzmRpA4KHbkAFMgIDmwPLdCTJ0ZXPYHlaL38mcc4Lxnb8bPysF3/UMIZ83B37ZpQuZXu+pdAHVhJe2FVNZRx+QvLmB2HHn3eR97DlJ7kJ9JN3328CGnpU0i8T51TkfDWChn2c8dfGJXmB80KHf/mzQGc7Zdv1/757rdH/deYM+iYz++9p/01Z5YDRiAIjbo8Fusg3OimOcBW4MA/UGY8gGGhoC3J8XwB1Ul2d9Vn/n8F9zdJbTP2f1/Ls1dR7Qh9c8DXA2sN+eQCNO/qBT7gGs+3N8fOAlp73fWW1+Wv2dF7j/edq8Fwvpzoun9Y9BzzpPm/ZXVv99zgPcG9mE3nlqQOCte2+bFTR4bejeaNjvTwYa+t9n2Jg+T38aPv7Oc5fzX3NWoPRp+pQTJOwZi+cvSs+VJ+pSOqkl83YvHdyHetvyvPE43XadLa9z1jrVBe55J5Ve6akLs47bFXtYj3PijGdV4zC5HIt59mc12Xt+mrH7aT4zqD/JzwyZwvmOPy9wb7ZlHazJkjLsnGbnVVsmix3KPkt8NtUnk9/Ekoizic797Vu4d+sTbKyt4WhvF0d7e6JvT/Ce5Dw93yuhmXilYIzEoogzmn2W7LZIamF3E7kcehkGML+0KGD9yuoFrF68COrdi7elWUJVYscA96ayLCAvXbezhTbqLAYbdb6z6+vfu9ftd6eMjG6H0kvP6qjdgd+NmvZvDu2BqWeh6aLqnXTiQZ3cbgQ6WpsO4L67QdUydsybBC+3kTQL1Ju9i/xhf6dP1BSZzjAxK6BzkrG1rRtwHmAIsik7TA1ieZjlN5m/aiJbkcNou6VMJoIX1Lk+PjrEk8ePsPboPnLpY5TyZEjzvgQDVZebQB0Z4gwO8N8EjHhvBfL1WfJ3V1vAUwItRTELLQuoaSVNTPhKOqFo1NcI4CvIxZ/xYE7wnsB3NBaTwx2ZmpTz8Ae9ApgRzBeWvXRmZhiQeVsTSRExqBVjWwXACRwR7JKOTsa1aBez7Mq2l3KQ8mra3pZLmP9GDkcHn0rKKJuKg0RZasq61y9KvvB9aPhJfXqC9gSu+Xw+iPVGMFf0rxvqDcB2EeCWMjqBgFzDL8r78JmGENXpO3ZxJGipcj4ekd0ZS1DX2o1yhQxosnBHEIsSDAT2D45wnMwglc4KsEOgkID04soKLl27inwh12G1FgvUhy8bA2KC6ppJoengPKcxsEV2OtuAYHwCExPjpn0DkiovKT3U4hIfAJUNITjLF2WQgfXIdmFgh3UYCdP0MiosYXZ5tjkBSAV9qf1dwvFRFrlcFa0mgWHK3NB/wGZGtOWZ6hVQFSCe8iWsPGoWE7zkWGIdh8KUNFGTTbKcCaRbeST+XYC7NoFpnzD6mR3B8gq70e0WLXR2Fb4fU/7VE8FmQQTlHRnEIqBJYIgLLsFt8WIwMyP7LIHYZqsuhp6UaeFNqXFvxwLBCu2LBF5VaoAZCQzcsIwElKROCXYTnKeGvtcr0kkTY+NyLdn02UxeGJU0NI7GmL2hwD0lfaihLVI9E2PY2d0SJjnZ9mSkM4OGEs+UlCL4TDmedCotRp7lkoLIIWaNeNheFen3nOIZbGGGTSRE8+cR6Wd8BwauGKRiNkk6S98HAtB8jo6zri4y54AA6q2GBArisVGZMni/kbjKx5DJmjw8wsHevoCjhXIFbl8IoVgC0cQUFi9cxnMvv4qp6Xn87KOP8b3//A+IB9w42ttA8ngH0YgX01NjklkiXh0ci+2m9BtmjTArhWVjAMnl9sg8FCU4bTT7CYcQCOX7sE/xfdluBKTYb9i/uHizTtpNGvd6JQhKeSGyvAn2iIRWqYDYxLiMEQaSGERt1tm2mgWUGE0gPjIi8ygzKlhXnBM4N3EeluARfQ5aDak/zgNsS4IyZKnzd+wTDKqVS3XRnCcDn39y3mF/Yznm5qYxN8uxcCQgerncwM7uEcrlpoDMBMnfePMNvPWlL+K9d9/Bu+/9CEG/IHXyDmg3hZlPybNHj8j6r2ByfBJTk5PSzyl/NZ4Yl3qibBOzKKjru765hhZqiMZCIjm0tZVGu97CKy9fluAc52UGLTg+OSiZDUItfGby8IUnJmaQy5Tx4P4TLC5cwPzCDOYXJ1Cs0O8ji+npcaSSaTxe24cbEUTDY9jb20errfJDAtAvrOJLX/wqfviD9/G9774t887SyhImJ8ewub2Oi5dXMDMzgUw2KUEGyjpR1ocGyocHR8hkc/C4/JiemMLq6hwmp4L44MMfIBjyIhJNoFr1IJkq4uHDNURHArh8dRWx+Bh29/awu7MPjzuKRs0rWWg0sr3xzHMolhv48Kd34fXQDPYmEmNzePnlN1Cp1kSah5rT/Dv7azQSxXvvvS9A4K//+lfRbtXgdbdRq1PSK4t33nkbHj8l4Ar4/ve+janxKK5eWcVPf/oBpmencOfOXTSaLgQDI1havIpnn3kNq8vX4fUEcP3Gs1h/so5aPY9U8gn+4e//L7z11i/h8HAHb7/9LRwd7eCtL70FvzdMoRccHu4jPubG1KwH9x99gnzKj3BgFrWaH812EK+9+Vlp6/3DDWxu3YPbVcOVyxfw7g9+hAtLl3HtyjN4cO8hAiEPSrUcRsZm4Q9OIhCexPzyMh48uoeNzT34vHG0m25kczu49/CHiIUbmJqIYmZ2HpsbSSwv30QsNgdf0I9qI407D96Bz+NF0DuJm9e+iI31IwTCPuzt70mw2eP1iQQSs9XefONz8LiZSeORsUifFd06WJNX3ZfZgHHPxqyHudKF8GS/6FbwqAsgdWFS/Tn3ImqW7qGcl6ulrHvDMu/ufy2LmuBvL7/XCer27GsV10W7xTVFtTdlB0gQVkirVpSH4K+CucxoJCg7CLinZB3nILRq+PM/+SNsPrrTNad1ZIfK/pfa+q2mBPLn5ucFuLeGsZQHLFeriMQn8eu/8y8wPbcsGvdo1s8E7u1+SywIDGu+n98tb8TUYJGAMYB4H4HHsuSdh8DTdOOlzQdSCB2i7fJ7jS7Yg7v+XQkZ8rw2/Qy6jH+V4DNyN/JiTv8uc7ASaTwDjhuzYQvU97e5nk1IcNF27oLKDgaoMSnrfFaAfNWnt/TnzruKPxCJLJq9KGcTo5Uvz5D9TVd+ybZNR77pxEmtC7o6x4PznOUEsG0wpiPp5LhwEBB5FhhiD532FoPa00pcdfKdHedRZx9wPkfKoTtk48OlZzm5R2dsnzQ5dL4zx3J/uewzTgO9Tu+T5webLOP+NPBkmI/CMNBlKGBnMlDtu3evVza98/PDntXfvj196tTx273qtPsPKsOpwJFOvEOzSZxlO+vvp5Wpv28MrWfzkPNq+Z+3fIPq/LRxfQJAPSXb6DztPKh8w/pKZ16xMnLD0E4TULNNenqd9I+3s4OL/W01aF45b3v29/Hzttunub/z3oOWwrPa7dQ5zHHT/nn/vO9y2nVaHguBS081lxoljh7Crf6qt5zdzw8ry6Cg67A6HrRWdcZTDxHYZIEZYFrK4uxyNp55RiE7zxryIucB7rWeTsst0wc8zRgedu1Z69/J17FM8d4x+TTgff/zLNlBSfddaUA7bll+Uf5wZFDKvs6lGKT1yxRSMRUIMmlkMxmsP3oojPu1+/dEppysewLGlMohcN/VuSfor16git+pOoTFjLkDFXyTzySe4vFgZn4e8wsLgvGRcX/x8mWEo9EucN8R4nRIZPZ1d+11vVJ9OqT0nOD68+/fbw9sPMdMq5GF3lE+tMGdkQMzEJyNYv/e+VMYRt301f6B5XweP9NhzRh2jbPh7LU0sxQpENl4d9n8HQi/w7bvBe7NNNJhTul+3gL5Zn9vGEeysTYpwpQ3IahLYIZyBgTOqbHOPwls8nesCquzTTCf+vYHe7vY3d1CLp1EMZcWE0CJ44jWMRm3yhAjYETAkCxDararhA4NYhsapUALlWpZNNsZGKCsCr/EaJJguBwGjba4AOcEZxXEZ0cn05iHZas/rwdJHvxUWqZULsj92TlZFpoxsG8QsCXwKhsTq7Pu9UpqigA9wqZSkN0e2AiudWKiNuXSHL7EBNXtVtDUgPYE6tjGlIzQ1PKWsJlVRod1RVkhHyYnpyX4QMCNkh7lErX/CYJTFkgjaQQLGYAgyKVMcDLx1chVWO6SVdBW5nGAeu5qrCpa5nXKdRSkfvlcfo6yKAQM2d+oaV+pEtSnnn1UjEsJjJXKVZFLIZuVsjqUyZmamZb6ZZYG67ZWJVuXki40riXoyGwKBjwoM8N3oEEsmfhV1GplRGIeYS5T2oPl47Mka8KrMjSsP/ZcyaBgqlC5LO3Bf7PfEtRmO5K1G46EBOgjCD0/Pyu/5wSXzRSQy5WRzVVRLdNsmIC91oMawCp4LJ+lVFOZ+vlV0881YCbtLixu1bcncE+AmNdaYJ7SNOUiNfdV55p9npMoZUVEj9yYJvNzAt7XCJ6VO2bGDFqQ7Mj+QRCVWvPCQpdoa9dkhPXNeqDcDdud/UqNmC24Q3NfMuKbAtQySsuX4SKg781AATNH2Cco86NGtxwfOi41MMTgAqVP2I8CwRA8XsqWMOABMSshcM9+ST1uFWOgfA/bXNtZzJy9BPWCaFO6Kl8ywL2OM76TANGapyLgPu9HsJ7jgIBxKKj64AS1WV8M1lBahmx89nHxIqhRv9yt0kOyQGl6IAMEL730Ei5duiqGtU/Wnohhciwaw0gsjqP9A2G6V2pNeIMRxMem4Y+OIJqYxOXrz2JqehbpZBK7m4+ROdjB/vZj7G+vweuuYXJyBKMjEdQaGsAIBEJotFxyPwY1dJF2CzAq84bJ7tB+owbOxXJBxq5kPrRoVK2+BZQsIRO6WCihVqkgFKAUTFgA+1ajKTI56VQKtUYNI1Oq7c82YxBVAouyQKsJDZ/HBZzeDWI8TLPiopo7sh+rhFJeAg6U8pF5IOiXvkVmOv0aYvG4GEHT86JM6Rgye90elRJr1MVf4MLqHJr1AlrtGmqNBo7pi1Eso1JtiKb1pcuXsbq6LGDh3t4OapSVqdWRTlLChoarzOCZxMH+HlLJlGRITFIyi+0vYA83N23RZadnQaPdwMHRAVqcZ3wqocQ+RKknZjXUqsyYqgoQYk2euQ6RwZpOpxAKRnDxwhXUasC9u48RDkaxuDyLyekYrl1fhMfXwuHRHjY3tpE8KiESGhOTXGrN63j2iCyKzxvG9OQyUoc57Gzuyri9dGVVgsTvvv9DrFxcwMuvPC8mxRwj1IPf3t6SwBUDtNK/W15US3U89/wNpLLrWN/+CXxB9iEf0I6hUvYimylibeMxbt68hJB/HMFQVOZdBll/+sEtoO3G9WvPY3x8QSSeNjaOsbryAl566bPw+iLSts12Ax4vV1jKw+k45ppSyBeRPDpCOBJAKODF1tZj5PJJ+Hwt0YX/wQ+/g2TyAI8f3weaFUQjfglEXH/mOra3d1CtAcVCE6vLN/Cv/qv/EYsLV1Es1DCWGJd1JsCg18Ea7t7/Mar1DD788MfIprNihv3aq6+L74UECpM7aDTTiCWaSGX2MRKbRqsZQS7LdTOCbL6M8YkEtnfX4PU2sLQ0hWuXL+DR/Uc42j9C0OcXOalIxIexqRHkK02MjC7i0tVXUK17EQiPIByZQmJ0STKv9g428N6Pv4k7t76DC6vjiDIQV24jGplCodjE7sEOllbGkSlsolZvIpuitf0cIqFpfOGLv4xHa2v422/8HW4+dxO/+pWvIJfN4/nnX4Kr7ZO+QlsJj4t/MpuI65gFZboSjPYMpSBd99AiOJyThGKNXzvgvu6SBfKT6zjnm/0JM7jcbeHvevinULrt/bvAPQF+55cFZeQQ0Sf0KEFgAe21ACI1qBR0Yd8bUZoOcG8PArJX6mPcM6jB/t+qV/D1P/ljbD++i7jPJWvEQKkcMa33C3DPwwNLzbmNZvAMnASj4/jVX/strFy8Bnj9aHB/h6box4v2t9W4t4z7TpaCkcxxqJL38H6E7d5rFKg1qXUg+9CO6a0h+fQRh/rPAE5QSkFN044dHdRui+ga4tBHZT2SFGCyDCVzUvbANohicwfsPUxnoQSlOQA6wWrnwZGfsAC6y+XtsKk6fcKRESBZH+ZwbT+jGRh6+LRf9rMiU+lg0MtcLnr4QIsBJ8lQVl1/yf4YAIh038i+04DrjFThoDNaa0i7nAmCDAASBoL2tl9Janhvf7Bl6gHs7X2tbJD4MCgZyAms9n/2JNhgGF4D6Gj9Z9RBQEWnbo3MsWbzdOeGMwEkp0PzgIL9vMC985YDyyH9yAS3HFlDA+uo74fDzv+D7nFWvQy6Xz9Aftb7dN7vFwjcy/oyMGDY+3bDQELnmD7vtedpg0HXnHb//zeB+y4Tr1vCLku4K4flmK31rzLsh42d0wJjg+Bb53pgQOTz0raHNMCnbcdP8zlLOnNGpM7TL7tzk5lPzQ/6a+rsmnuantgF6u1aOai6T5tXe+vmdOD+POUdVs+ngem99WoxP7MmnRJs6vzYUbCB89mQqvx5gPun6Q/OYpxnrRpWlz3zsiNgY3/+NMC9TAOOTtPZK3UyNjVL0l5jSRX6b90DWc+j7p5MvR/5zUz3bCqNna1NYdzzm8D90f4uqpTU9geEdd8B7s3nRC6nTrlyEn4VH5Sggd2FskxGUjwxPi4GtZTMIWhPYtLE1FRHjl17tjL17RrT6UNCVHJmAnf3Q131krYC9wMXWccEavXfO9eZ6NNZQVOpRscFgxq/Z5NoCmsBeWcD9jSkMSTiz7ogsDam1Rq1DStmUATfxEiVwJtGYATEFzq1Mrn0EOdcNOxhzQHW2+NYp9PYDZoyioQRLS/cNYxNJo9xdLiPo6NDHB4eIJ1KGrYhdY6D8PvJnqKkQg2lQlb0lwneUv6G96GpJIFkMosrpZJIQxDwpaYu0/t5BCAAJBIXVWre8wjI96R2OYFVZYZLB5ZvBXD4J4GnbudUYFoOfkyvJgPfHCYCQZ9oYAdCBMyM9jQNztAWcJQ652qGSDCcQQuavVJipIFSkUEE6j4TfDOaiDIwVQ6HAKPH7RWwjL3asusFipSoGQHSoLJmyZAn05a6/m4atOpJks9kJIwDgWDHxQuXhHlbzBexsbGB3d09uFqqw08WtwD3olevhr489BCUInuXAD3BLD1UQ7IHKIVBnXv6BQhY51ZWeyadFjkVgrTK7FZpGIL0BOmImZNhFwjSeHNEGNeBQFh04MnGTh4do9qoCfuVMhM0zSWgRf1uylLwT7AsBIzcbekrMZHTCMDDEygYHKBpr0fKzwL7fcwaCEvGAd+XQDMDKmwfAl3U/s5lc8J2Z91W6ZlQKgh4znfnO/NelN8hMExNbcrkVKpN1KoEkwm4NQQUJdDJwAcnL8qBOA+37AMEvslUJvOf9c2RJDIuXp/ocrN9FRzUzTEnxXKxhlqFn9XMCpEt8LjkHVUeifXvFmCU7UcpDs3EUFYjDQDZL8gspUa5TZMiuMv34XMk68U+s9UQ6SCVmhG3UM20oBau2yv/zqXyoOVmIBwwAREaFCs7U4I8DWVWa0QXUqfsIzTYZB3LWJK3ZwSYkioqTyUZK/wNgzJe6pDzHRmw4omcwai6MMVnpgjAtVCr1OB2q0kK5wKCyxJEcGm/pt42r2G96PjScUWGtwZ1PMJbZSCK7U8pGrYvQQOpa8nqMWAGWcWVGq5du4GvfPVrIsH0/rvv4f7tezLWqGdOc979/SPA5UMwNoKJ6UUEYwk0vX6RyeHiFY+GEQv5sLP+EBuP7mLt3s9QK6WRSHAsEQhmzQKhSAxtlw/pbAG5fEnAbTL8JyYmRJ6HY5hfN565Ie8mkjHFvJjIRuM0pa0hm8tKW9KElu9XoUxUNiM67wSxmVnCsqeOjrG/dyTmsDMr0wLaKwjTkmAMW4pAqEgqMdhk5gsGk6ycFDsbZXloRsNASKFYlvrXgElQykBwZW9vV/o1y+YxMlvsZ5ROUmNl9jMXIgGa4bA/1QUYLtcqooSws78n88PcwrwAvbx+d3dH5vv93V0kj5OIx2IYIzPf70OVPhetljAGFubnRRaI85QEz9ouCZSx7yXGJ5BnACOTFpkOn9+DQNCDaDgong/JZFaNkCnrJP4UXC/IflafDwYgp6fmEQrE8OjhpvzM428jFqdZsVsygajdnk5l0ax7sbhwEeuPN2Q8T0yOSnBwe3sXfm8MIX8ChXQFtVJNMn8uXV1FrVnG7bsfIRz3SxbC6FhcArVcRylfRc+FqclpwyYgk9aNq1cuw+0tIpW/hdhIC5lsXUD7XI5yQVw3iogEx1HOhTA9tYLViyuYmBrHH/zBHyAaiuPZG6+iWnFh/yiJcs2N3/vn/xOee+4NNFo+Mz4aKFezqNZLiETjMr4kAFOpSUCL27B6vYK7dz+hsjh2d59gY/MBRkYpW+bB1uYTlAoZtFtVeHwupDIpXLl2FS+99Dp2dzMo5lv4zV//57hy6Xk0GzRRzgm7g3MC2iUcpx4JeH/v/h3Mz61gef460OK4dqNYPMb9Bx9h//AxXO4ixsbUl6XdCqLR8CMxOoft7T3xjcgWjrC8NIPVlTlhn9z+5I7o/V9YWsLE2Aj8/ja8wTa2mR3hDuLGzddRqhJgpkxZHMHgDF568ZckYFZrUubvnxAJV+H1tJGIJ1Ap1vHXf/23qDVKuHJjAfCWJCxZKlKKZhrTE1cQi0/i3r37+PDjj3DpyhWZYyanpjGWmEClVIcHHIc+uNu61ro9GrQftCcU4Mn8TvZwZkPt3Nw7/+48qMjhUthLDFaqLib3VKpxbwLmZh9i76HMXknH6srCODbgNmvMuaeWIcSgrYOJrax6KHBvmPY2nKAZipzDTwL33FPIIaJWxtf/5I+wu3YPMT8NW7hP8Paa0xq5Fs7tlMqJxOhxo0QWkRBsNuH2R/Grv/Y7WL18HdV6EyylS8zb1RRVMgIYqDIAva0HBkKtFI7FH3tiJZLloFVlOdA9zHxLvrGHlD7QpnOgcTCqbPtbMHsQYKx9QQH7/i83yRg0PZa1zsg1GsaU83LjcygfF1MxB6u9p785WPXdfqXMb7vHkJ87TOs6wQIjmWMPnrJLMJI+cjoxz9RDaPfwJtcbaR6x5rXnIZFsMsx8HQjd45r1G7P68X0Vo+vfScBMfu6wc7ZgTOfjBiS30kCdk5R9fsf0tfvA04CCzvhmWZ1sb2cww270HG+n91PGPceG7Tf2ifbdTgcfrESSfqL/OifRUn/fDxx20Zr++nHW66Dnt62U08muKj8ZBNwPA2jOAmI0INLReTjx1NPqaNgzTyl+t5s45mTntYPm5f75+bQynWynblDKBnGHleus3z/NO5/et3qfcJ579o/F/jKe91mD3u20Me689jxlPFmm3p/0ChSfuNpkw/TOUaeNvZPjuf9+FuDtjkPNoDu9dQe947B6Hfb78/S1896jv+yfpk2kPk2hdF3pfp0H+D7P+yj8aL9OVviwej4xhh0EDL2rFSkcXpph84TMzZ2iDiLqmif2VJpz8wUAACAASURBVL4DuO81uuwpkN23DSvlWXipvK2pzGG46tPUy7AyDfr9efvp4Hur/1DvnHJ6jzujWrvgvOwBlVysbPpe4N72M/252S/JHKB7N35ZAieJe5lkEkcHBwrc376F3e0tHO/vIZ9OiTyuyOX0gffcc1vckOddubfxKdL27wL3JMgQuF9YWsTKhYtCvFtcXjZ7KQP2m2XYzl7ds4sB7i15oW948R0FGz0VuO+r616AuzdbZGDjW0myM3qOdBDDlrETTedg4Ex9sIc2nd2d3PdOI0rarluNVK0Oud1IKVuWIKJl37eE0drdkNtUbHN/efde8F7PFdZwrFs5lKFQhiYbkwdMe2Ch8d2eGE9SJ/jw4EBMY6m1TLa2PqKFMHXXaZoaZETIhXDQj0QiLqDy4cGhAKSZdAb5XE7AEzJEx8bHBLQiFk4QhLrH+Ry1zKn5Ta1TnfC02toi/VI1siRysCTI66fkDtn1asLAnyterVIRbAfWUTAcFAPW+GhUwFO+I1mmlN1gPRO4n5qawsTkpAwulvXx+hMcHR6J1AKZ1EyHF+kb6aw8JFAflQz4IELBkLDVWQ4BvkV2RQFhlmF+fl7uL3re1TJS6SPkC2lU68wmUHNcMQZuQ+5Fxv1IbFTu+fDhIzx5si52AGQujyXGZOALG7paVRkIo3dLyQvRL3e15E+CdASKg9QADwQEmCPbmMaRnAuoeZ5OZUSKgoA4JVMIehHwZFUSNHfRKNTHYAs1vcfFpJLvnstksf3kicgQuYIBxEdj0uZkRNK4k2x7mlbm8xkx9ISYOfowPT2GRCKC+IgPkTCBYsrA8HnqW0BwgPrz0Whc3p+TFWVrWBYGD9iXCEryXfgZ9jGycNkf+UXfAMrpUH6H7Gyy8zOZHLxe1kEMzSZZ0QVhmTKYpFrzyrq3ASL2CasFRrkVAtXsFwJCUJvX40Y4TFkbI29U10CaDbKROd7mt3ZdAfsIxtPM0TLnhWHN4ABlnowmuUQwxXCX4DQzU4ISvBLT2XBYMiOs0TKDFGS9U0ZAAN9sTgBvYbFJwMUElxjcqNRQrxCY9InGvc4t6lmhgSY1+hVgXKR19Jk+NwNh1CNW2R3ZTIoMk9YZZXf4fI5XZlPw/Qhccg5oNCpoUMfd40JilBI1cQkGMBuG7Zc8TsnY5D0pB8Vnjo9PSHCSYJ8Y1AroaoBWavD7/IiNxLC4tCRs/E9u30I2m5H5VKSt6LtB3WaRs2LGBn0AIpiamhHZHUpXHB8cCVisZ1eysduIREcAd0BkctyBKKrwYGZhGZFoBId7W4iH/RgfiSC5v4lbH7+PXPoAkaACTxxn4VgUsXgCbbcXuSINgdXEmc+ktjsNVTl3Mvvk5jM35V0fPVxDoVTE1PS0sOmjsTCyuTRu3b6FFPXyjbkko5CUGwsFAojxunBExvzRflKY5xPz45KdxHFAtje17rnp4HwuWVGk/RppJfZpShexD/MeDPZQysblC6BcraNcrJoAX0Tm9kw2he2NLZEWCsb8Mk8ys0X7jIIFDMRSP69WLCNgpIsoG0QOLo101zYeou1uIhQNYGFxDnPzs6KJv79/KHNP0M8soQiWFhekn4g0UqOFQjav3hU+PzYeP5bg3MjIqPQhsv5plM3YWKFYkn7oDzJgSYkslUsjaOrx+JHN5IQJzYAOn6MBOM6NnM/9qFXaOD7OaWAy7kck7sHG5j00mmXpIwF/CH5fDM0GNftLGB+PY3ZmXJZWyodlkmW06gE0Si5Kw2N0NIaZuXGksgdouqrwhdwoV4vwBX0yJzHQR/+D555/QcYAA9vFYha5zDGWVxYxPhFDHZvw+1vwusdRr3vQbNXkHhwTxXwbH/9kH0HfOD772Tdx9cYVfPc738ba/Se4fOEZXLxI1v4+8uUSXnj5N3H12ssYHZuCxxMQiR+3p4JU+gC+QBzhcFSyU3KZPNLHTL9MY2PzMZr1Ml584VncufORSNrEY1xDvNjaWBcJlsRYDFOzkzg82scvfeELmJyek+CHxxPFlz7/VRTzTSzOr0gWgFRUu4X79z7Gv/uzP0SlfozLVy4iFBhHxD+D1HERxVIeszMRlMr7WN+4i0olj8RoVALaIyOTiEenMTW1jHSaJtU5lKs5BIPAKy8/j/t37+H9dz9AwBvF/MysBCHn5ibQclewd7iN0YkJRONjKFVaiI9Mo9EIIZ2qY2H+ivT9tquMZOoxyuVjkW5JHR7gledf0qB29gB7h0/w0us3kcrlsbVdQDbL4POCyCux312+clWA4ZXVi7h2/Rlcv/4M0sk8POD8GZQsKFk7PIZx7wDWnIcL+/dBQK7MVE7GsuNQ0TlYWk30PvBSNskSQGamomYi6eSvitpmO+pg+So72x4YNJiv2vogqE7YuMPU0TWO866AtJ0cALO3tjrsOtMaJrXKsIhuWKuG//2P/w0O1h8i7GkLQ559XLXzFcyUZDfj3bOwsCDGWTzGcA7l2CHJwBOM4av/7Hcxs7gqmYLcO9KYVqB6A9yTcW3CGyqTaNjumumoZvJSl5KhwICsSrpYOUSpKMdZzoKtrFLZE1gpGGGddw8M/TIwdk9o9/qd2zoMzLRNemEK/ScBYYZOODdokNr2C3vfzgHQgOGCExsRfdtu9hrZL/d96XmG67zWR/8BnG2tRdHIkB7+LJFI60LeyRw4+f5d2Rs1q1XyjfK8WqZfd8hOJuDUBUy0H3QOunJK7g2A2fqyB9z++tM+qibFJ9uwGyDpB1x1k9B/gO8DvU3KuFaHHVu6VzpRDkeQxNZR90/RkUTbZM30zwPOg/6JRrMylAOooRakdwIDzs+fBqg5+5/2rZNQjJyvOmP1ZKlO9uPzsb+dd+rP/Bn8lN6f9oM2nwY07P+M89/987Ztm/7xNaysv2jg/tO8py3jeYGuQc8Y9NnT6mtYnQz7/aD7Dnv+4Hs6gnx9yW2nleHU9nJ8YDAZXucwm13Ve3+H7n1H79MioN25bljbDqqD87bpWXU+/B69INtZ42ZY254GzMv4Gvbhc/++X5n77A/2v8+gPduZ81Vn3hw8f56n2F1AVAPow75O9hUjG+ZAHQf1p9MAaDn/Ox46rC8OBe+N1+HZwbFhb3n2nP90n+6/ejhwb7Fk+eQZbdLd1xs5mo6nVK84o107nMRtkfezxAJRKPDB5yfuUEfq+Fi8Re/fuYP7d25h8/EaUoeHSB7uq859wOrc658E7fnN8hC0J1YkHphG4rCz0xFVCK8QfueXlrC4vISllVXDur8o5D0nSceIUXTOFTazRsptCNZyfrCkdsFmdN96buBeNkmOfm87Y89i4JyEh4WXzLWdW5rr7Sbablw6QL7z0NbXV/onBKsL2dng202yYZELa0WAe3PIsgc2s0bYyU43kF29e6uZL6QFU16y5cUE0MjTCNgjLJ0G0qljAe95qE+nk8LirFUrou3M36t2ORlAlIUIIB4lgK16+QThKNFAZhSBYXYWvg9lTijJQPBeTWvJqkwJm79YpOZ3WfXwqb8eCipTkvrW1CAvUbOemtg1eS+CjezQAkaVWLZaR3OeTE6CnZTDoZRCJEYmK4FFn8gMCOu5TrCTLGfKdqghKjv2wdGRALuit04zhxbldBSQJ2jFrugjOzwQEgAkFo3DL4anXjUsLagcBQ++KysrAt4L2EuphmwSydQBjpL7YrJKsIHNRFBXjDU9HozERgTUIlOXWtIEc6lZvbpyAeNjYzIAt7e3hfmuUQoyjEuok/HabiIQUtkQkZjxKwDKLzIsqVdOIJXlJ3BMuRamndN8loEKSuEQ0CSI7nL7BCCkfm88nsDI6JjIghB83aUhbaEgexJmT4yNjWJmdlLAWqAh5pPVKs11qY1fAUneMzNjiEZpAFwRECwaDQq4aPW2ORGQgS2gvcgjKUNb6r3B7AzKuhCcC0n9ss0J5vPvLAeBSTX99Qpwrx4HNMN1i3QB34dgvJrKFo0OvNRMRwKK9WlB7GqVgQUdY+y7nHS6k5BLflcpE/g2mS9mBhR1LzkE64FOAil+TXfijwW0F4NmNWplW6lBMzMwrHSSAiaiMx5kpkIUUWrfh7VueKNak6zcCo6OjiQzQTNNqM2vqegSvaVUQIMZHt3DPsvGfmfnD8luYMZJWX9Gdj51nVUnVIOJDBZo2VuSjcJvPoRALcF7jvtINCg63kxA4bzAgIXH5cLS4qIE1NT7wSMM+GKuIAAq2dsEbAisVkoVyTJheRnA4cGQcwefxXcmS5ZeBtQ8ppkp61DKJ34VLeSLzL4gGB+T8SjBJ5cXicQYFucX4Pf48OjhIxwfHotsD8GoQDCKcHwMi6tXMTa9gKbbj8XVS5hbmMHf/fVfYX3tvgD37lYV208eIH28h4DXBSYVsV5Gx8YR57gIR+D2BeD20QTaj0q1gmwuI8z4aDSEyxcvYHpiAsfHx9je3JVxR2koDn5KZnF+S6YORYaEmTmsQ3qBUA+ef5JNTjNPvi+DdomxaUTjI1h79BDpTEqyQBKJUZFG4lzO+mBQjHODcGwpW8agDVxG+qwKXzAEXzCCyZl5xCOjyOVKIlVDY+x0+liCuRdXL2BhZRb5QlaMqDn31hjsakGAfoJW+UwWEV8QkXBUsiLYnyv1Eh6vP4DX30Iw4sX4xKjoonOcHhwcI5PMw+cjMB7CxYsXJJBHzXtq+zNAWCqUkDxMSuCJgQt6IhBAYJCIgbvllVUcJZNY39iEx+dGMOJCqZyS9SIeG5Mxv7GxieOjZGf8MsOFcws9U6IR6vJzjSuILNL0zChCMQ/u3ftQzLOZ2UHmeCgQl/7Kee369Qt44/UXsbGxjvff/xCHewWkjisIe0fRrrURH41gdDyCTOEQKxfmEUtEkM6lkcllcOHCRUxOTUl5l5eWRWqFAVAJcjVKuHZtFTNzY8iX1iWwGPDOoVhoIZM/QiqdwcREGIV8TVj4keCEBBRio2O4evVZrN1dx8P797GysoxA2IMGmjhMtUQm5pXXP4fZmSWRIkkkmO1TQb5MgNSFCmXNGgQEgePDA3zwwXt4+OAOLq4uolYtYn5uCpPjo7Jefetb30TY78fqhRWEowEUKzm8+vpr2Nzew872IUKhMbzy0ptIHmXx4guvoFapY+3hI5nruOb96N3/gtFxNWWvVFyolULwe6JYXV3C0dFDfOmtl3D3zk/xzW/8LRKJETEBXlq8hOmpJeztpJDLFxCLheH2NhAK0V9gVoIyycMs2nUPrly9ho2tdWH4l2tZFCtJkWXzSKZXAmPjsygXWygWG5JpwYC0L+hFdDSMJ08eoF4p4mh7CxcWF0QGq14vYP9wE9eeu450oYx6K4LJySvwehN47/0P8eZnPieMb3rAvPLKa/jZJ3fwq7/yZURCcTSZOeWidI8BC/uA+7NAgEGgnd1L8k8nQCl7WkMQEK+PPnBQgHsLjhqmjyw6nAus/E7foYztxS+bgdY5nLi8EADcyjNajfuO4Wg371MeYTfrAtU3lcPNLDCXem34XG38yf/yhzjeeoyAqwl3i2sIjc8V2OXcKhroJtONPhjRkRGZ68XjpaGyfaGRcXztt34PI5Oz0qe5L/Uwy0849rrnF2a3zHxcx3XetnUnJTUsd60vA+JzLXdI0Du37P17fDmIkKEvAf4u8G7b0oLkJ88GHocpbPcJclg2G3Qtm8or8W8iqCIEHxsw0BOImhFzuu8CznxjDVrol7Nv2XaWvqUdTOYBhTaMR44cGOy5yQDuLIgxNLb9zcR3uox79gnDrHdCDd3+qQcVxvbk/RzgjNSRLa8tjakD9p0uD7P3ECUm0B3FKXO0lowNDQDZdPf+8eU8//WCErqvNpC8Bh0szsY6NadWe46y5zw7VgcByIOepT8T4yujca9v31/OXvZ6D5QiWW/9+MFpAEvPedcSyjof7vSUnso9DcAbBtz3j5lBY6hz7wFEueHAYW8fcP6rC5qcHXw5/Q7d3wyqy8653gQo++fe/s84x7TtI4PK2xnoZxRsGHh2nnca+Oyn/eCA60+r91/ArU/I/jjH3Ol9bQBo6szmGRjwOhsg1Slr0DV9gT1DPOzG052d/AyASaR3u8B9f90NevbPM1bs/c93j97Aaf88Ze81rI/a2uuvxRP/PgdYPbhvaf2a2XRo9xv07ifGcOcuppRGfq9bf/aJpm0d4OB56rYD0veVdtBcctYL9Vzv7Edn0sM1tHRaOQfhpYPKMBS4N2Ova286tGmGXnCeuh16k8767uw3+qnewIVzd9LdO501RmVHZjBXmbMcRBy5v2OvJ+t8J3NRP8jfK9bJLEue1Y5wfHSE9bU1PLhzG2v37yN1dIjk0QE37grcEy/x+uCndDiJmF6fYEnEYUUuR5QUlJzB+1uSjCgceD2YnpsTlv3S6qro3NOgluS9BsmdViVCN47qwWQ9P42nJ/35LHFFPUEpdW5GI7N9/8JI5QyaBvv76SDg/kSDytx6ejreiQbqTA/DU/i6gLppfNNgPYu+3YCT4WsqhMCfLPydPqO6kPqtKQ82hVAXM023cBtHacsGEbaL1c03zCq+Kpm9AnKWSsLgJKBMliNNCmk4WijkhD1to8ZkrRPUqVZK8s1/B3wEXAkykQHvEXkfSjuo2Sf1nCmxQGAvIjIgo6MJRKOURHGJySGDA2T05/NZ+ANeBPxeAaNGEyOyMW3Wa2L4mMtlxcBWWaV6sGAQg8EHMTWtq/TLaCIhMgyiC0/AL6RsbALZ/Bamu2EeC3BMXf+GMcBMZwQYJCBMoJKawAQTiyVKOfAgQ1NUBgYiAjwRSFaAU5m+vFbAU0DkbwioUYOdIF6+kBFwjt/1BqWEyDgn+NsU4IoHKjLkWXdk+/OdCOgTFEskxkVmiNIiZM1SxkeNSsl6llObAPdkJo+OjQhQzN9TUoJMVzUkjKuMx/iUaNizPzBIQaPEVIptkEe1zIAG9fgJlEYRiYwIK5VBCmY6sD5YLzs7O1IGmuISbCFzmAAX5VIaTWpgVxQoyqbh9bQwMRFHLE7ZlyYiERq9eiVoIQxyMfNtKUPcaHHxgK+APaOENKolEz2qwL30rbL0LbabAO5er5ks1NuAIKYCEMzsUKZwtapgd1fmhiC2MsOs9jvrjeOKrGQbgOHvKUsiE21LU5dYLt5PgXAy6FVH3thyyM852TJoEx+JqURAk5kXDD6pNrscwJn2Tu1aw2Jnm9PfwQIUPn9AgHsxXY5ExMiTh172WZaL8kVkqqvRsr4fy8KAVigSkUAZx4ho4xs5KAL3BHYZvJFxxCyLuh5+A5GAmIOyD2vgSutHwBTDplNdWpXbobwOMz44lmngS53xEHXHJdWc5qOzMtakPMGwLCLthlmM/EGR5YnFaBrZxhbTvo6ORSpK+jj9NSoVAcMJ7nMsizdEsyV67KOJMWHjM6iYymQkUEgDXco6MTjF7I35uXksLSzB4/Lg7p27OCTjO52TDIxgOC6A/ZVnXsDFazdRa3twmMric5/7DHa2NpBN7iOX2scnH76Ph3d+hnq5oAFKeiw0WojGmM0zjpn5BYxPTSEQCksw4+h4H1vb68jmkqKLPjs7jfHEqBiTbm3solJSI2gGp5jFwHrkWKlWqRVfhy/oRiQSRNDvEcNJvutIjIFHrwQnI9FpzMws4uGjBwLUi867Sz0M6FXCwIn1CrEHe9uO7GuSvUVD6loT4WgCsegYuejCMi/k8zL3EyhdWpzF1AzZ4hpkzGSzom3OuWRygnNIEPVKBaV8EbksjXDbGGP2RLOBTPZIzE0np0YwPhkX9jjNrMvlKtoNZkb5xdx0dWVZ2ObHx/vCSF9eXhXQk1kAx4cpI1tVQzDgw0gsItJn1GSnfAblvqjR7wkAm9uPZNxzTqYsE1nanM+EYcBgE/0c2i4x3k6MTqJeYwZOSTKipmYSKNWy2Nl9DCp3MYhbyJfhc6tvSET6tRs3nrkk4NjHH91FtexFOe9Gaj+PbCqPaCyA2aUJjE2GMTk7gXwpi1Qmjb3DA1mPXn/tDQEmOR4LOcp47eLg4EBkw6am4lhYGketcSys11Y9jkY9JPPjw7U7IiGTTBXE7PeF519EJDqBj249wq9+6beRPixh7eEtPHx0Cww2pvMFvPXVr2Fh+WU8engk61LI78Vv/eYXEYgGkc4DlWobqVQKo/FRXL96EZubG/j2d/4zPvrpexiN01OhiddffRNf/PwX8Xff+Ct879t/j3ajIpr1U7MTmJmfxcz8HI6SWTxa24DbxcBNHIVsCVcuX5O54WcffSTzS2w0gaXlOdx87ppkvrndQfz9N76HR/e38K//9f+M//VP/gBoZzE1GRaTe6+vjVw+hWoZ+Mybv4yxxKwEL2s1yiPtIZM7EE8NGqamkxUc7Bzg5VffwMqlS2L8vvb4HsrVJA4Ot8RvhyD6czdfxKWVy8hmc9jf28fxURqVZh2TCzNiWp/c30e9kEMixvmIe4M6YiNhbB8coekJYWr2MhaWnkU0No1my4eLF6/g4OgY+UIZE5Mz+PZ/+S6+/OWvYW56QYKCHv7n1jXC5enqf9tDRj/QN+zAa4GffvDPgsF2/Rx0EOh/Jj9D4N5upJ3PdjLuO6xsOUx4u3qYHbBeWWC6+9QDRheg4n7VBQ+D3szKEjI3s728Mvd4Wg3823/zhzjefoywgN70xTGShIZkwM7PvY3X7xezLK5lfJ54+7hcKJVqCMTHhHE/MjEjwL1kbAp4r1JAQrRuMwhgGOseNYDvHvb05GDZTiLXaFhCTuC+H5jrHtYtI9xKTiqw7gT2bJ0628Y81RBolI0+iE0uRyOHvKXkKziy/yxgz7WX85JQdQzTj8cFqZM+YLzzLpZVb9tTgjFGKsd5NjFHV5GpdPgtdA/zXVZUL5Bjr7AC6ga4MuRBxrXOA5h0z1xOQKsXvHaey5xl0ExG/e4fY/2ASCfHwHGQ1vKZgFVftstZILjzvU4Dt7r9QUMygwMT3XF1EkbQn6jMabcGhgM93bpzfu5pARARmzpD06N/rnK2EbvoacCr7fMnzuYDfmDnnLOuPQtE7P/8MMDx5Lg3Z3PHeHGOc+e7DOovzvvJ322EzvFC5y3TeerrxPOe5kNnXNvfd/6fKPOgfj14/pAWMOxEA8Q5xkf/Z87T7/vxY/2MnbP7n+EEbp2yZ2eA9T0TWC9wf77ynR1sGNR057nvaYHSQfNtf7/vGe/mH85SDirx+co06G3Oz6Z/qmcomt554CD+f/9ewlIYbJ8563kWOD1taA0aR8PKf+IzFrzvA0R71qhzdJ9BgQV7j84aZ6HNIfOKdVv6RUw/w+pjYG8ZuG51A2uOmEvn4/2Q/mlrz2lzkkpOGoWNAXkk/F13H6qPtfXKn/PsT8lpMu6pZrKztSXA/f3bt5E8PBDgvkIPyIDfoXNPJRT6BpJ17+tgWoKLmf2fKD2I5CVJdz5h1o+Nj2NpZQULy8tCOlteXcXk9JQA95Jl28GZu/I/3B8Si7O4bOd9DPHEJH8qofX/cGjcdzaSzkXPuaE5b6caEP0/bSEy8Uddc/t6yImFxizM/bHU3o2m0Z6XnY1Jc+ZBwxg36UMMUK9Na57tcPA1HUBTpJXlShBfnkMdbANIEsgniMZDEJn0BAsJnFO2hsz3apVs7Iww7/kn2UxyhuM3qDNKiZuMaNzzgBxgZEe0kFUPWxtRgVeWgx2IbNlIOCKSBqK57iWDtIJSkfrQCtzL/fxeTE9NiPmhaCc3aaqaF7Ncgj8sIw9wYj5oMxCMFwCfQ5CTzEqysNkZOYmSMc37krlLsFk0oYVhpexUkQkhiOrxIk2Jn0xWAPxUMiPgEN+JoDHvTwA8PjKGcCgm7HSC7AQ6acZIcIXMTgImvJb1QFkZGrhSR5jAXL1ZFXag1+sSWZFqrSzsdB7AGNhgHfL9yAynUa1kGHgpMRMW2RwBeqlN7udgJECtLG4vAyiULoqGER+NC5CXTCWxf3Ao4L3bxShcECMj44jHRuD1+iU4QMZ2Jse2zwtoKsC9x49QhCzvmGhiU39e3z8g7XpwcCjgMicUsj0pecF+QP3ubDaFTCYlfSSVPEC7VUMk6sPyygxGR0PwuAiKE9hXk0uC1wz68L5k2QsjXrBhvifrkOCxD/GRUdHCJzBN4J7mvWRki0wMgX9KIJlJrlqnySw13WmwS3khZpfQZFeNafnekiFPTXey9VmvJlgmv5fPUFJJ+zVBSo4h9mUyuhnwULNX1TLWoAMBA9Wb5xdBU7YFg1AE34W13jQSQcbdW02ZqxLYEvPatgvFQkFNc2mUy6ABJakCCuATuCcSQn1vaoPTFJfAPAMN7IdkK1tZkHAkIprunDYksyKTkbq16eqse81UocSACwFqnMejkvXBumGAhOXtP4TZf6s5L800KX2jpEp6XIQjQQHzKX8Vi0UwMzMlZqN8DlnVornu8QggR0kekSgQ5QINmDAYQRCXgSGC95VaBQF/ABPTkyJrxeAHgX1Kbs3Ozsl16xsbMm41S4LgiQfj45N49tnncOPadXjdXrz37nvY3aYJahaNphv+cAwT00u4/vwruPniayKXc+fBGi5duoTZ6Ukc7W3iB2//Pe58+D72th6j3a5hfHQEEQESOV8EEArHsXLxogCUoUhYNMB9AQYkD8XUkwA+xwKlZvhVyNH4lUa8YYQC1LhvSv+amhoTKa3j4z24PE2EI5xnAgiHAvD63PC6KX3EOa+OSHQB4+Oz2NrYlCwMekywrjmX8tr/m7j3DJIsO6/ETnrvK7O8a2+np7unB2OAgSFWFEFQQZBLs6IixAiGfij2h37qtxS7MtTuMrhBhSIUWm0otIbchbgSQYAgsBjCzmAwrmfau6rq8pXee6M4330382VWVlXOcFYqRKGnql6+d/2793znO8fr4RrRw+7utrQTMyK4TvLFzzFD74YaDWILVdgcXszNLmFl+TQS8RnJGNrZ3hQTabfbhna3LhJYXKs5/R0QRgAAIABJREFU3vd2D8Twl5k5lHFaXlqQgEmj1ka5WEepqOYln2OxdjC7EMXyMgHSshidUjLMTvmWNnXr24hEwwLc1+ocnwVZawK+AEKhKCpFZgB1pN4cTz2ucXYLXn3lJfi8bmxtb0rgjWVhgJLSaLv7OwiGQyKvU6lWRE6L84vraYuBCm8A0XBCpHL4fM67xGwMoagXG5tP0GzU5PkH+2mUi6rtEokwgCoS8ZDMwY1nOygVAWvHj/2tLPKZAgIhD05fWEaxlobF1oPN5RDjTo5HbyCASxcvybpOSamVlUXJcrp/7xF2trfQ7ZXxxS/dRLmSlIBju8l1OgaXy49SdRe7yTU06txgWTA7O4Nzly7jo7vPcOv630HAFcP3/vrP8GztY8Tjp/D42TqWzs7j+otfR6M+JWDe40d38NKLl5GYncbMwmmEQ6vY38vB67Vh5dQ0/uW//Od49PguvvTlz+PsmVPiCbH+dAtfeP3LSCd38daPv4tqbhuNZg6RRBArZ86hZ/UiEJzGw4dPJQjFDd50fMYwpO7hb978gWSMvfTyq/jCG1/Cq6++gkw+jcdPHuNb3/or2Cwe/Bd/8Af41rf+L3z4wY/QbCbRahXQsxVgdzZQq9hw8ex1lIstTEWnJdhZqqQRifqwt7sl74BMpgaP0wuX14+p2XmcPX8Z+UIamfRzMbylN0SnacHS3CpevHwFt2+/h9T+nmRexWanEV+exQG9B3J52MG57cJU2ItcLgVPwIeNrSScvihcvjiqDSuWlq7i1KkrCPgjaHaA9fUteH1BJBKzmJtdhJuZQlxLKSuj1PvEd2YcUK83tqMHiyPBKDGJHdDA9Rqs760B2dHf6/uby6CZ2+Y9Kz+nGf2ypzIkcOQgYuVYVl+aSaMdlmQXqklomlVjyIhYxey2LYGCnoWBekrucN608L/803+igHtLV4KTfI8KD0gCAEqyhYcESv4xSMcsGJpfc60XE+5WF77INL72jd+GP5pAg6QNSu7wfiLrwkA0md30dGE4Xe2puccafKkXtZanVJKRBqvdJA1k3qPr7AZzv5FxLwwBgxGvD2DmgIqwp4zDmOorrSU/yJyQHc8II2voOYa2Pvc4ItFDeR/WSTPypewazCVgPSzbovuYfTp07uhnaygQWZ8wtIa9lHf0LGUwrmRIDmXym1J6TYU3H2j533Tr0b8bAhGMDFFzdok838gEGJ0v435W7asyCKR40g6qr/v1HuQimAJOOqtFmVDqcukxf9yzx81x/Tzz/snc9up+mn84yJBWpKJho9hx6wR/Nwrcj47tAch4uPTmMk/SruZrZCwN8RGH76DLP84rbnQsfNJn6+sPnbHHMHTN43x0LpnHg/TEJ2D4HtV2R2EFJz1LxsUEANonbatPUqeT7m1+t4xry6P65aT7TvL34XY1spB0No7pBgrnkDfvoUyUcX02Cj5OMgSMRKFh8H6o74ZB+uPGxOF5rQ1wJx8Mk/TxJNdMAtSPjuND49pUoU8D1I8HPg8HatW9Tw6GTFbvMWvjmFsfvpdJ7sj0btF3k+uNwPlRJZ10vThuvo2uy0O1MYD7YZHuw/U1rz2j9VTv36O/+nUwKdIdd/1nCdxPsm4fbmO1w1F11qN0AM0fCtD0sxGPX6lG222wthj7DoNNb0oPHNzQhNsO9vKDADeVTMS7sVQS+d2D3T1DLuce9ra3ROqzQJ17J0mxwzr3BO2JF/K+QkgWiWjVpwTuxauKhBpe51LSuATul5aXsXLqlPpeXRVwX6QHDYcokYjW4142LQP5SCF7CgFd+7lSpYIk8Tos/+rHj/vjY7AhG0znfuqGedN5TNtrXPzEJXMkEmce1aMvgqEJZxomQ5vVIYYLy29siUzSpCqtV91N/WteNNSLTMygxBhMSVOIERZ/JoAv30o+Q9JohXWvKMQivUM2cL0mLHuCyQSCMumkGNRSOoFsd4KtBHA4iAjsU6Kl0SBQ2JTDFNnioj1vcwr7mKCKHGStCuykrAzlLrSZJsEUPpOgvNy/TQY62agdBANeRMJBOZxQLodZAPwmGMzrCRgy4KA2wio1mm3AwzOZ/WTcU2uaX40WwUnWV2nAC4DFwe1yCZjPwSW6yi6XGF0KCNxsCUBIFrMAiNWagI4EYlg3ghUWC/WSHaItToCXbE+Pmyx1JddBkLtea6BcpmxMUYIOYt7aawlrlOAcwe5Ws4ZShaCVW0BOF9noFhjmvSpAIewWY09C4J4SINEojRRrYmxJPwIGIMjuDhB8DYf6jDgyTzMZMu+rwiQluMZyUjqHY4QMZk4ospvJ2GZdOF7Iuifjm4EIspgpbaJlSKiPT2CbY40M7elEHIn4lDDJm806trc3sbX1HPv722JWSoWXubkYEgky+D3Sz81mQ67leGAQhQEISiwRjA8GggKmkzXN9iYYSBCfkkRsCsoXEYBhYEQZ+lAySHkX8F4cGw4XZVg8wk5nHxC8Zoq9GHR0ydJXc4KfIQDK+pmNPHT9yPbmt0g+WazCAGf9CYoqrXyCi8r4kuUT8F6mVlfGF7XMCdwybUmkmpqcX23DqVvpkvP+LrcyhWV2CSU62Odsg3AoJJ/n/Gr3OgJmC6AuclUquMEVVC+MZBiLYTJlCewOARuZVUOAlXOOzxDpH2qVdpW2PAFhZj8w2GSzqP6XhZ1pVaJ1rKR9RPLHqrIM2D4E7TmnWAACH/wmcE/Ak/9NIHlpaRGhIGVHKsikcygXlVQRgzDMrnE7XWLiLM+32dFstVCuVNBoNoRFy/nI8Ukt91dee03m7vbONpKppOjh09CV8k0MSly9eg2FUhkbG1sS/HnxxRfxxhe+hFAgiB//6Cf44L0PkS9U4LD74PKFkJhbwZXrn8OLt15HMDaNgxSDkW102w1h4D599DH++i//LR7f/QBWa1vWpBCluFw+WKyULXLCGwjj3PnziMSiaLbpZZHE3XsfoFbLo1ig1EcBzXZL5hIDe0479d39mJ9dgtdDM9geLl44i4P9Hdy+/S4q1YIYrpKNHY3QjJnRbGZ4MKBKcH4GTqdP+lPWXbdL1gK2N6/l+tbrtLG1tSkSXYGAX9ZHZsRQIoyAdqPTgdPLdSKOhflVLM6vwuXyIZPKYnd3S+RSGq0Sut06Ll8+L+vRo0ePxRxXslfqbYQoQ7S8IGtLOBhDKBDD4wdr+Pj2fRU89VPepINw1IP5OZqBUyqjjmQyif29A9SqDQmwzsxOwWbvybjnmsm+np9bUPNZjIrtkmnFNYPvpgvnzqLXa0lAmVkCraYV5XIdN166jo/vfCCBUY/PLe3FQKK8b2gvOj2Lrc09dLs21KsdNIi+WoCpRBTBsBfFcgbddhunV8/g+cYOdrZ2ZS2229twezqYnqYWvxvFfB31igOtmhOVQktJ8qCN6YUY7F6g1qxhdn4ePYsNlUodFpsNM9PT4gXSalUQCFL6pgKqGT3f2EI+v4NbL18EwLXQglBgCj7PjNSrY00jU6DfQBgWiwe1RhnT89PY3E1hOn4eNy69jHff+za2th/i1c99DT1bD29/8D2cWvkqEtGbaNRLuHvnPSQiU5hKxDG/uIrZ6cto1lwoV9NYOT2FRw8/xsd338f+/nNcvfqimOf+u3/3byWIEAlNI5t8jkp6DbV6CsGYH1/+6i/DH1gArFGksxV5n505dxpnTp1G6iCD9999H+vr6zJ/6Y/y+c9/GT5/BOvP17Gx+RQ0vl9dOYtIKCoZWTZbBRvP38fm9h1Uans4fWYajx7l4XX64HW5EAxEZL3wePiu7onGebttRdA/JebBmWwRiblFeH0h3H94F9EpF+7ceUeAe78nBo89gEvnzmD92X08vPsxHFYXrr98E6evncNffOtbYvY0EwsiPsXsHxtqlRJ8wRCaXTdcnjDWdw6QzpVx8/pX4PfOCgjt8YaRShew8XwHf//v/1eyDjFriQFCLpxt8euwyXqtAQPznk+Du6PbUYFOjfeZ/ptmO/UZrv2DFP+iWDzjDoDjwD++L1QWjkk/3HgQ11kpo5HJqdZ9ZZxJ4L4P2hvycPJ3A3DSQW95p0iQoSeMe0K0fJMQQCfjXiQcOy38r3/yT5DaWoOb0jYGcN8Sw3QlGUiQn2m5Hq9XDhAM7tcaDdmLcRfLRDtK5Pzab/49+CIMrPDdTKl6Mu7phcRnsm2UnGKf8SM7Zx2GUMcH3Reqfl15p0owWeuMmgwqxwL3oosvLWS0q8rgGwBFBsxg3E8FRQgqm/ptRM/XzMbT7azIOJSgU/cXwJ5ylVYGi5R+v2pL/TxzdsEADNb304feATCtaEU8jCnvHsWgEhBdH4pMhyO191Y42SgoZh57o3/jz23Jijg8BlWGgpFN3BdSlXDPkJ3gUcc4TaYztsv9TBHZj40wo80Ay6G5IsF/VVlz1sQ4IMhcP/N/Dw7gBihgQgXNIKhkRhimtqOfN5f7EEDDvu5LBBlnwpGGOQ64Gu2X/npjyjo48vlGpk2/DfuSTqrN9JgyP//TgmhH9/VheGj0XD0aNDnm+D/xn/QzzP+an3NUQKE/xkyGz/2Hngg6TFa8z7qND425TxjgmKzUn/SqgQTwYbxFeZeY8RK9zpn/NT9RB8qOKsVom6qspoGc1jgAeVKw/vB1RGeOlgU7qg7D9Zl0ME163eDuh8qr14rRdcf081Fj8qi11PS0vlzIf0iQXtr0UwD1o+Nl0DZqUZ5kLv4HB+4N+Tuapo8LzMg7XBrg6D4+OTyiPmvA4f3/PnI+GVd+8tE3/o6DdjZnuAytXCNBUV2jMe8PAx8depK5gTRhYYS1f9R7zrxHUs08qLW+bX8fpP2oRDJSZbTpvwnx2EHCShMHe/tIHSTx9OFDPLp/D8/X15TOfeoADpvVYN27BE8hxkJMS5NT2oJhKiUFjj0B7g2iA70TSQzlN6VyKEm7tKLAe/43JYubJJ626c+oPku8VOSe+QxNFmdWP5VcqlXBJ3mOJ+5EgiuxriHgfjBwBoNIp62wrY7uqkEXydCecJSOXnfSQj1m3zs0sQfl02wR9WLox7rEtFUX0HCs1mmxxoawPwDIFxFdoQGAL8xWahgZDHweyglmyyHN0JGnUSz1lsnWJHOWbPt0Oont7ec4ONgV4JwbRbKWGFyg3Eub3x0yrx3CmibgB/A5/G+7vIS4/+bzw6EIgsGwGKWS5VypKjCxkM8jm8uIJASlJQhOkeHPexOApe4zAV7JBKhXhalNVI6gIQFCYVEZwRTWmeUIhZQkD8FFPoeHffkcyMKm8aqKYHFC8PMEv1gmAqhen1cOc5T80eOKzGQCSsVSBYVCCeVSVUAZAfE7lE9xw+ehlAvNRClr4RaQmyxPgv40ERWZnxbZowQ0LfAHPALidLo8kNLA1yY/x6bIGA0IUCnAfougHdniLQG2ye5ml4s5rtstQOfO7rb0DycrdecJWhDcFVZ1W7GQKQ9SLjeRTReFjcW1Rxkf0wS4o4zoDPNfZeLIIIYajwSkCZIRUCfbmJkAokHeaAk4HAwFEYtSAskviwSzJ5IHu9jb25FgBUEXAl/BELMuyCxXQC/7lZOe2QSxqZj0CSUNGNDRbxMGRwiKkH2rDooEpbVXAwNJDsNwVJmnclwzCORwWuHxuuD2OAUQYHnTaRrn0vSWGRQOaS8CgyodiT+7pPxKCofAdE+MPwlEypiQjBU1FrgYsT9kYaqxLjzoUofbK4ulLNMMJnFcsy+dDpnPyqCWngSK5SgyJmSge7xSHo47jleWkRkg7GMCtDyQ8zO1RlVY6GwLMtE5DlgHXs9AEccq5zkBaJaX84HtLcECAhNGVoLSTmVWjA6icE0gg2+wVkgalcwDJW+jy6jkXZQeOwMg3U5LtKkZzOOYpTyUMmCmzjuzbBjEaqJapsxTHXyBtFtdRMIBCUyIhI7BthN/BvYpM2U4R51K9mk/uY+pqSnMLczJOGE7cs1jP6SSaWGC0z/D7fGCmuZkZc7MzOL1V1/DmdNnsbm+ie9+93t4vr6NLgi4x7C4egFXX3oVl1/8HKLxBTRaXZGDeXTvLrwuoFnN4p23f4AHd3+BTrMkY3cqGhU2v9VKkLmDaHwWZ85eRGI6gWw+gw8+fAcPH3wMu70jIKB4AZD1bqHkkgeRcAxnT5/FF7/4FczNzCGZ3Jf1lua0P3/7p3j+/KkAwQyKhmn6S7NpF4MEKsMhk+X4oYSOD26PT9ru5s0bsm4eHOwjSMDcSlB4A+1OXV6o9BDJZbOosX+cDkSmp3Dq3HnMzS0jHptHOBhHo9FBOplBMrmHajWPap3mzxVce/GyzNO7d+6h07IIkFqvtzEzv4zo9AweP3kqGTnR0BS21nexv5uSAOrszDSisQBy2T0UinuwOxoIhji/OkinkqgaXhN6vWDA6/r1ayIhw35l0IrziMEjGtrS56FZq0oWB99ANHJmsBQdF4pFGvXWYLF3RbKp0azKe4lznO+BVCqLSCgm8/Tp4w3JegiE6E/gQbnKDI8MrHYV9JifXZTAJtf4eq2Eaj2DaNSFQMCJaqUuMi7x2CkUMx1UCk1ZO51uG9wBh5j5Pt/ahC8YRmJ6Hh5vQMam3++F09VDsUhNeM5Vbmza8LgDyBeSoBJIs1kUyZnZ+ArstjBisWmU6hvIFrYRCq5gZuaUBIYKtRwOMhlYOiGszp/F/sHHSKe3kIhdxEuvXcXtB3+D5flfwvL8q6hUknj/3R/h/sePRK+Q7+DFhUvotr3yHrPayTKuIlc8wN27H2F7Y1+yEgqVPcm0iMcW0WnlUSmso1LJw+W14/UvvIpweBah0CrWNtJigHvqzIqw6v/0X38TH334ANdfvCk+Fz9/52143EGcO3sFvkBEAqRLK0tIJKYlu+Ptt34Gu70Kl6eEN3/4p2g2irhy5RKSBxVYe0qrkesYJZLQayCbTUlwcXnxDLa3UygVmIXhwuz8AuKJZTx4+AAOTwv+oB2ZTBKRwCzmpxfw4gsX8Fff+TNk07tIxOaQyeZRanIv0UFXpLuoD9lBuZKScbW0fA5Pnx3gG7/1n+Kdd99FvlzCC1dfw8VzL6FSa+HOncd4+XNfwM5OEq++9gZsVid4OLIT6KYRcpeScW10R0DyUbDS/LPsIc0630N7UcXAVZcM/iD7QxMgaAaTNOBoBglVAE8FbUVWcejApqRYBs9Q9yZJQW3ujfeVYUzaBxFMdezrXZLJLgcPAulaKoeAvA2WNhn3/wiZ7Q04u01lvMp3q5hqc0/HzEfKiLXh9nnFK4iM+3qT792atG+z04U/OoOvf+N3ECDjvt2BjQpc7QYswvTvCh3ZamNmpRXWIXLMMLCjiHHmY6TKQBs6+o0BM4eAT0NmR39mwLpX7Sz7SN2GEnhRGv5HnRsOg8yKvacDL2LqKjuMjrw7HIb2PcefZMZqhrppePRBbZ1NoU8Xum1MrHZ9sOsbkpn8DIbbSo8jDaYZ568xngtm0Ik25oP2U+NaP3MA3KsMEzXaOWaNdjR1jHIvMAxoTb/XY1h8DkYA+9HAhS5XPxClgxHGIdvMuFcH8eFD4uicHh03ut/Vfmvw1e9jIytA10+PFX3lEDg5YpyrxsDxAPZ4uGMyYGncZz8tIDUKqh9Vrkl/f9Lc+bRlH/3ccfWdBLzv91+/nwxgb2DM0H/kSTiCuWyT9MOkbflZXGd+z/zt7zcK6w1+Nre5sdoYsmMGoK7zWEZuMRmb/iQ40TBsHgGAJum3E6/R7GjDn9C8Xp7UnieNhXHZHArMPf5rHFB/dM8M7nW4j8Y/Z/S9K1cZgRf9iaPa7aQ6H1ezk4F6Y02Vyh4HChpB8jEPm2S8fdbA/ei7Q2Eomq47/P7pt6+pfuaaHirbCRUaxViP4+l/dqx7RV7R64DUf2iAjryr+1cawfRBIwwgdSOTZ2iMmLJJjxpX6rFDkfT+vlJtGYyCjQwnJd2tSBmScSmESsWC13sLkm2IefBMldxj1vs+nq+tCev+ycOHyKZTyKYO0G3Ry02x7kmiJp5FbEhI3FaShBXjnrieLi7/S+ncWwVroUpJYmYGC0uLwrxfWT0lZ8dgOCx79LZB6CE+KB6D6CkVhGoN1QqJ2GVUyxXxxSM+RrINQXxK7BI3nAC4N7pzqL2OHk6GQs1Ja5mq7wQAv3ngj493DTZPQxNGLxUGcG8k2ZqivDraO0yE6TPyjTRPdTATtXulw04WtZhEKukEAnn6IEDQPp/LoFjIiW4yTUX5M41jeVgmuEStYwLnjDhTV5ngNxlwnZ5KvSBAJKxoMnatTlhB8JL/bYfX40c4HBXggDIGZKhR356SI2TQE6g9e+4MTp9aEbCXz0ulDuSbzEo+22pTL02a1xKQofFjKBRUjsstMrDrMmgY1aEeOgFUzSIn6K2kTZiOzPYwXsDC1u8JWM/vcDiISDRipJYoiR0yfNVBoCtGeQSBMukssrmCZEgzKEHtZGrfl8s10XqWg1mPUjgEPiGp/TJp2ObWnkg+0APU4yVASfdUsmU7wrSNxUIC3k/FCXS4ZLBpI1cyvfO5HNKZjLDNqRvOyUM5HwY5RBLDxdQYm9IfF/C+A583JCn+kUgCrZZF6kAJnXQ2K5Oa2lZk1nPicrKLgYWw2JXuvAD6Dqf0I0FUMkYJpjGIIP1uHUjKiPSM0ylgYaGYQ6VSBHFYyuQEggRxqUevtP11SjRlJHhgZ1vzv8kQV8ADgyIuCUKx7bT5qsNOI1qnANtipks1XWYOVGmeTA0vBiQo0eMWrwSCfVysyLjf29uX4ACfrUBxxeLXhse8L+eLBtXJ6CYzmKA6xxfZ+2QHs4y8J9u3Vm2KvjFZhcq/gZrw6mBO8JnSIQ6jX5iVQNkDSVGizI2A4Mo8k3JSbH9+TgBzi1U0ynj45PjmAklZJILBfAbbXWfYEOAke15kXKx2YejrOvAFQNCXc2MA3A8OobyOADh9czl/9WLPcrDdxQQYzABQkVzOBdZBUvMF7KHePTMoavI3YSo7DOYh/25ouvOtyvIxcMg+9fu8EnwgmKT1yCnxE41EpN04kyiBwq/15xsytoM0mmYKh3H45/rGgAW/i+WSzL1YbEr8HMiQdtidmJuexanV0xJIfPvt9/Dh7fvwBKawfPoSLl37HE5fvIZgdAawOsU49NH9O9h5/gTF3A6ePrmNjbWP0WuX4XXbhHXvcnuF9VurM8XMh9jULKamEihXS9jYeIZUag8uJ70LbPCHg6i1WiiWy1IWsq9fuHoNn3/984jHYuLxkU7tS5B07dkT7GxtKHNfKyV3srLtYiCEazIDI7k8gwEWhIIxuL0B6a/z5y+IF0Y6nYLTacNMPI6dnS1sba2jXCqogGezCbfHjalEDKF4BFMzM4hGp7E4fxaWHiWoIAEqZsjcvfsBavUcNp4/wZkzyzJ+6Q/Qa5M1T0PwLoLRWXRsbuSLZZw+fRpXLl1CuVjG2pM1dNsdxKJBnDq1hNOn57G19QTf/s43xZza5eIYqEi52s0OioWqSMdQLugrX/mSlOHOnTv9oBLnG4NjlBFjkNfjZlBU+ZWgY4XHGRHG/cOH9+ANuBAms71dk/lPAC8ciSnPl54VrUYX6f0MrD1q+cXFUJggUraQRM/KYBrXYgvCgZgAwt1OE24vg1M1lEt5mT/tphVh/zI6DRcqZWaY+BCJhwF7BzsHOwIqtrsWzMwu4cb1l5HL5VGrFmG1MshdxMxcGPt7e6hUOyJTRB+MB/d/gXxuH05LRO69vHJWyv9870OkcwewWaN48cVb2DnYQrlWgsPtRTlvwVxiGc3mHp5vPEZyv403fuk6ap19XL7wdZxeuYV6fR+bz+/iL775l5ibXxLD8VBwClOxZZQKHayvP0GptgOLtSXv5VbdhuXFC5idnRVflu99/zuoVvdRqTJ4YMfsXAT+AAOQFqysXEE+D6yt7WN6Ng5v0ImHDx4j4J3H6ZVrKghbyuPh/Uf4pV/6Gm7cfF3Mg4MhBn7qElj9V3/6L9BqF7ByKoqfv/Md1Cp5nF49i1azi3KpjlhkCp1mAx9++HMsLERhtbWl7aamZlGtMJDdBocB1wKXK4bnmzvwR5yYmY9LgHdl6SpeuHwdzWYOP/nJX8DhbMHj8KFSUll0jTok+La9swGro4VY3C/9mUrR18GPV1/7Isq1MlbPLePUyjnsbdOfhgbxKbz8yhdx7txV9LoMkirWszCve2Te0wy4JQahZmBvHMhnZt8TxD4OkDIDugIIymZ0cCAbPcxqsN28qbUbe8Ah4NkAkTW4qMFGgt8SKDfYOfp9wrVfPVsBp0PPlX2nRcByq6XTZ9xTx5ub/V6zgf/5j/4Q2d3ncKElfyepZCCVI1aySirH48Hy8rL8y/bkIUCRDSwIxGbwa7/xuwbjviFm6L1OA5YOA7oE7q0D4N4kwSJllf2fcT6QAMOwca0hXHLoLNCXExoB8pWni/Jd0mw7HRiRdjZAW/GaknfnsEXbaJ/3218f9wQwVvtWST/uA/JqL0kpNQcz4oRdxb0+a8CIy3iX3VH5F9V/zGQYSLTIHkTKqgI2eryZAWiV4asCQf2vkQCTIhz1j7VyWZfRHONLjSnDu0syFXWQynQq4piSfdqwhAzf5/p3wwESw3itb8M26Gv9XD3+zdJGcvAX7yz1bH1vnY2igfuhs92YzAHzZ48CNAf3UOP9EADRZyYOgwGj50pzNsm4w+ukANfoGBxdHyY6GH+Ci0bbcPSjJwGdh8bCCLA0rj6foHj9S3U7jCvPKEA5dE1/Sgz333FlOK7Ok/bjcfcf9344qU3GPXdcOY8a5yfdX/19Ejh42M9hFEc8hLcYQa5J2u34a0bQmZHg2VH1O2n8qgXGXO9BJoEifZ0MrJvXMnM5TsLkFX41Pjhtvo8yPB/5Gnn3DV1vIpHKE46sg3Hf/v0nANQmG0iHrjoKqzsUNOg3x/FA/eCvx/eP9pv5tPNdv0NGP3/SuBgedxq0Z1kHBILDjXR4bTfTAAAgAElEQVQ4PDG8lk02FvWwOroFtdG7QT6euE/Nd9TBkkGgbsBAMfXOOACfe6hD49m8Ao2pp7E30h/TTxgdV/1+URuekeml9lfSpqPAvbE/JBYreysB7o09l/FQ/pqkMioUkICX3D/Azva2APcP799Ham8PmVQStXJJSeWMyuXYSFJWJDgC98QOxetODGcVFkXCqAD3TieiU1Mij7O8soLV00rnfmZuTvboJPEIubRNlRaVBUsp7mwuh1xWfRdFNYLYblmUEIh9KmWX7ohUjlHBftRnNLhhYt0fXoe0ucVkgLx0yydcZzRwP34xNwbiSIeLuZbpf4NIpALuB0C92sXLecSUjqE5ORwrjK7KYYoKrNzYUyOTsDqNC6xWZDIpZNNJ0UXe3dlCMT8wp6VhLQ0LCWoQoCNwIlEdN/WXCeSQtaeiQ5RX4Qaa7O5ul+x3soFdAqSTqUlwi5IFvDafy+Ngfw97e7sCMi8vL4qGLwEd+S4XRWaCIC8BQZFK6JBtTsDVISAwgXaC+DSMJEu5JLI7RcMktiOANllaYvbZoZQJ9duNlqGha4eyIjwgUq/aLRrEDAZIGxkyFMqYVB0YavWGDEQCwNTAJyDPSRYIRISRXiyUUSlTl1uxYnlepLY8GXk0HuShhGxwZYRGuRN+s05tOF0W+PxORKJ+MTsMBKhHz/+m2SYPR5RDoUREUTTmqQlNZjh9Ayi9wXpyUioDNkbRVNlo2uv3h0XbfjqxIGxTAvdb2zvY3NyUPiRYEZuKi9xHIBhGuVIVc8d0OoNqTbG7KRukpFMYkGgL+NFp9cV8BTxXbcbx4ZIDaqtNsLEMt8cmprQMtoiRZrsp4JsEDQw2uQD3TofUkf3IfzlGVfubFz0y6eiWrYB7pTnDMdcTqR+1MkvCt7Bv/QGfEeAh876D3d09qRfldyjdpCWICNgrYNqlFlBjrrA+fQZap2tIJxFMpLRQS7IBuPA1DQNMSuNwDpCZX6nV5F4MZnB8McjCwJEyplVyNGohbEswSyKkDgLjlNBpSTaEOjgwcMGfWwoosUHAeS7A1MJncEWz7MSwl8BGMAAnn2ckaKkgjjLtVZsqZTCrDqUqyCcmtT0y+9SBnF9ivttWRrxkwvNbwBN+VsYx1byVvi7bnIETOt4yuMf+FPGvbk+CTMQ2yLRlxgIlfSTLxesRJj0Z2JzDzHqhaWggFJRgAO9Ndn+5Wpb1weawynrBwAmzWOrVOhtRGNpkaZJJLGBqOIrEVELY341aXTS4Kd3x8MEzbG6nEJ1eEsb96YvXMbt0Bg4Ppbz86DRb+OAXb+Pdn/8Y+ztPkDp4hmxmE1ZU4fPaEI2FJLBVLrdQrwPtngNuN7NkpoRRWhZJpiLs1i68fj8i0wm4A36UymXp15XlJSwvLUryPzXVyRRt1lW2Atdhrr3xqZhIAD24d1/airJWYhCbT6LeyCkWbMcpcizUyw+FY5Lpw3Q0gn8Bn0d8Myjb47TTNJuyMxYJSsYTcVgoxWOzIz5NGaNpVIotJPeziMfjuHnjGnZ212G1N3H/wYfw+zxiqprLFLC/l8b25gFaLTvOXngJwdgCSrUGQkE/FhbIos6jVini9KlloNdEtZKH10NjabuA6Xv7G9jd3RANfTKik3tJlAsN1MpNRKMMXDlw/vxZqa8Av8UCtnd2pN0YOBTz5XZH3j0co+ja4HFFJVC8tv5U5MecbrtkK9hsDJrZEI8n4LQ5UMyVYKFZZceGVr0tMkUenwsWu0Xk1IqVHKz2LhqtOrzeIPLZCpaXT+G1164LcJ1MriObyaLVcGBnvYpqmZspv3gbTM3FSDHGxtYmIvFpWG0MXgZw69arsomp10tAr4h0ZgMebw/P1jbRbLkwP7uCSxfPYHf/LjafP4KtHYfbtoCXXroFj9+GWjOL+4/v4MGjNdlAReMRPHz8CGtrO/A4pvHarS/C67bg/r17qNec+PIvv4yfv/cDdFoJ/O5v/z4czgIePvw5br97GyurZ2F3eJDJ5NFpOdBq0GychraPYbExMBJDMd+Ezz2N1z73KwhFfHjzb76F9z54G/GEFxcvzQIo4cK5Fexs76Hd4hrhx/5+Dlt72wjHgpidW8CX3/gGTq28hFQyi+3dTTx7to5bL72Ca9deggX0MlHrNzPgdpPbuPvgQ3S6VcSm/GhUlXEv9wqbz3dE0/Hmi5fxz/+3P0FiyoPV1VnJ/mu1uQbSd4TeD2l0uxXEIgtoNoFqs4JsIY9Ll27g6uUv4toLL+MHb34bH935MRyOlmTG2XsNOMBApg2h6CweP32ERreKxFwc12+8jIcPdlEpOvDSrc+j02siFHEhHKIhvRubm/tYWb2I2dlTgMUFp50ZIMpknAQC2U9QTpCSbCaW7TjQfhT4GYZzh3eqZqBK7yOVydTgkG8+1Olr9Of0vyqldSAFoj+jAVkNTsrBUQOZZl10QyZDSb4Ye1TjAK5kVYaBe2rcUydffk8poVYdf/yP/nvk9zbhsXTh4LvM7uwD93wu1zfenYFsmtOScc8DhgbuCTCHEwv4T37r9+AJRFBhQJrvsW5LzG7V/pgpWySQKMa9KqKxb9bnKgHc1e/U+079rIDxYSkXczvqQ3W/Te2DILjsszVQb0p31u2qpXIUWKsZhobWvanLdQaafM44GxhwsiqfltI0JPOYmcWAO0kbJAcw7M02GQVItdyPDkIMABaVXSFvceNQx6w2bWSmjzxibGwcPrQ8pzkJfKxMiq6XkSnQtlECU6eEdxVYb5JYOQwsqDVjMAfUgc5IUjH2M+ocpeplZI5o8pMJgDLPOTNor38vh+bOIBg1jnE/2qZmcNc87w7Vw9y/ZlDM8HWYRBKiDyBIYGycAMLgIZOCPOOuO+mzx9VtknqfdP/jgE89Dj7JPczX6v8+DozXdTDLY41eL/fRB+9+x4zBoT9tY30Gnxutt7kOY+sz4TMnAqbVzDTeJANQTMNnAxrlJwNBj+r3fvBAzjcmYG9MncaNh/HzbxTsGRAnzXPxxGY7hKYrzGZ4BhsIzqSg/ViQcHxJjsKshpahUaB+DHB/3FpxeD9jlMXw7Rhl05/YZp/igpPZ9PLSNZr9JCBP5zNNBlyPFvdvC94fNceOW/cOvZtk/jEd0cAZxwVjDjHVj274k1qsL1F+5C3UvBwbFDI+Y6ZX65bXvxs837iPZsiPdJH8eERhx2WbDH380PzTwYLh+Tp2VIy8DwbvGg1KD0v66P2i3ovwZy2Vo/pS7UlFVthtF/Y61QUO9g8EtOf3ztamMO5z6ZRgb8Rn6YtITIS+mIrkaZN9FhUZ+E3wXXAcQ7eeT3LwMx4P/IGAsO0Xl5cEwF9ZJYC/KnvwerONYoVYRRbJVAoHyaRkyfNfYrrER4XV3zFk2BkYYKCgTYwKh4H7UdBe+s3UssfH0Uxz+ZgUVum2k0buyIDVRRjXycZZwhhf/dOEOPeqJEjhIenjkT5K9QurF4Y+iK9TaM1GCPr9ZZzCyJj1iBmnoWfaaQuzntI4jx7ex/raE2RpSlvIiaYwGeK8VgByu01MXwm4EWyLxaICphDYJ8gm6byUWCG426Y2MzfXZPpTBicgrHsCagRD+UWH5LX1NZGQoU4zGeb1GtmYNKekpElT5HP4bMqecPDSzLXeqCg5FDFj5O+dKBTzSCYPlPSIRWnVk6VFlqSYMoiZrdLQlOiPoYXKA5B2bZYB73EJs5fPVLIdPDAY+q9GT/DURIa3pLTQmNZiQ6fdEyY60+/FEMtCSQQyoWgW6UKz0ZFySSpJtSLyEwxAzM3F0WxVkc0fwGbvCGBPoNvjVRPVH6DWO7X7KR1hkzam4SInbjaTQygYEgkOpcNPZrQ5DV7ptVL+QIxmvSFk0gXs7iaRTKaQy2XgcjtEQ53O0fML81hZWZXUmXy+iLW1DWxtbyOVyYjsT6NB9jWDAV10Gm0BnwX0JYOMLKUuFGtepGK45DBY0hWd61CIhoY+0esm6CuGrMKeJXtaHZQJaPNwXqJsU71mML313+iVQJ17pT+rUokYLLALIEwpFoIlDLywnQh0UkqJ/cesDAY5+M1gDvXWuThS2keD3iwLpWDkfsbEpGQQf6c13clapm6XGA4z9afUQLOushoI3LHeZL1pHXhhXdII2sn7eIQ5LcadXJxFNkcx2qiDzeeqoFdXydfUm4qJZhjo2Tn/HDYlD8Vvi02ZGJeVXI+w5C1KIocLM1OeAj6fWritDLB1ZPzrwAHXDNG+L5XkoEpvCm1orTfbOtOE/0r2iejgq+CKCgwp2R8G7wgWSFBMFiOV+cH5xDVMZ0rwGfwsg0xcRymdwXa5cOGCBNHomk59ewLMq6dOIRQJy/1T6aSw6YORkFxfq1fEbJfR53KxJMGpSDgsIC3HD1nOTNsiSBXy05A0hheuvCDs2Lff+QA7exnMLZ7F2UvXEZtZRdfuRc/qwsqpJczGpvDTH/4AP/jet7Dx7B4qhV1YLJTz6CEYcCIxHZUXGMHZZsuGUoUBKgLoHHduCSQ0a3UJAiZmplEkmO50iqEwAflbL90QyZ2nTx4K4xndJsJBnwS1vASkrUCxUBKTXp8nIN4gDOpwTFQqKWxsvosmGcmVNkrlBsKROIKhmKyzXGOYjkYhBppC9ywdAc7tti5s1q54h0SnIqgyo6pShdcbhxU+9LpO9Dp26faFxVmcOj0Hm41BwhRSqX1Z52xWF6qVDlL7OTQbNrx468s4e/EmsoUS1taeotslKz2FTGYHly6uIhzyIJWkQW5Rxn18akoCsE+fPpZgD/1UmG3QqjIIWJODVr5QQjzuxeLCAl544Ypky+zu7WJnZxfr688RiYQlC4gZGmqdd8FpDUhWF8eE08U6dFAqF8RrgUFfro9OGzMpSuhxPba6JBuMhtNON2U3qqjV25JBZXN0EYkFZOySTR8JT2NldQHFyhZq9X3MzyawsZZGZteGjWcp+HxBzMwnEE2ExBQXdjs6FjsqNUhA5PTp89je3MSdO+8hHLagVN6GxVpDMllEre7B6vJZXHvhDJzuLHa2H6Fbj6CQseLM2bMSgJidm8bTjTU8ePwYhUpZAszhEM3Xw2hW3IgEpnHr+k2R2LFafYhNR/DeR++imLfj2gs3kJiyYXvrDt579y3sp7Nw2IPw++KSGUQN/XR2A8XaOuLTXmQzaRwcZOCyR/Dbv/lfisHrs42PsbtbEMmpa9fm8NbP/hLnTi9jKjyFOx89wOMnzxCJxtDotBGKJrC4dAGrK9cQCi5hZeUU5uZm8fDRIzzfeC6B1XPnL8i9JKDcbePO/Tt482++j1CUWTQOXL10CSvLqzKWKWfz87ffxn/01Tfwx//4v0UxuwO/l3IrXbx48xZ297Mo1apIpZ7AghKWFlZw7cot3P74DvaTOVy68gquvfAlhCOz+Mtv/9949uxDGaPL84uYjduxt3Mb1XIbM3MrWN/agDvgwqUXLsPhpEySA2dPvSJZNTSZtjubOH9mFYVcHi53CBarF1eu3EIgmIDdSkk8xbLvtumf0hatSTJSugaAq4E9/Z476uCld33HnVeHAXwVojaDzPrefGeZgYU+2GVwjvqHbONndXBQBxP+K2s/yQ3CDh98aSC5D2SbzDT7oCmPimKW2gFDx1a7Q8B7YUW3m/jj/+kfopjcEeCetrR8zzIN19gIyEGTbG8aZdGQnBlW1ODk3onPqNSamJpbxq//zn8GuzuAFg8fnTasBO6F+c73nNqDKamcwSGuf5gWsH64pfv7aCNgrg9To2DXaFCEGVJ90MgA/LlnFqN4EwuR16hA+cDEXvZJI8CyOUigsEHF2hcij5E9oAD0AfAvARnuI0QuxwIXWfhGYILPMAdm1OFw2OxYldPwttEMe822N85SGoKTfb6MO0VwMDZMhmJlX/he7QGNe5nHaIPjyggOjJZDN8VgjhiHZrOkkUg96kwAow91cKMP6NOAbtDxo0CdPjDrcvXbXBj/g2CYeb7J2D8C+NBtehKoaB5x/XvJQBycEEfHw+gY0fc4LtCn15rj1pLj/nYcODTpPY8Dd49rJ37O3C+j9TfPtZPWSnM7fJo6DWUh9TNgBj1wmMI5aev8f3PdKJhqfif8bUowbowO7i09ZtAIhxEQ9ZP6/668vQ5/nQR4jqvToDwGoKdWnxOraMZOJrleharHl3voYSNsejUOB3VX15pRoXFA/kjxJwTqJ8aoRhnAnxCo78+CUaa9VG1AiNXn6UmDPQOw8/j++2Qg/UnjYTw4e+IAOuaCk8axlOiI98lxfxu3jo1rsyFTWpPO/bhnnpSl0a/mEUEluedEsuSHgXu+pzWY3gfotRS4MQQGsuGDBlfvP3Omio7H6HFjZtgPgHM19cwrkXmp6DOgTX0zPE9Hu/xQfxjtIE/vRx6M8WWec/29ovImNX+pfccg64/kXSoZ8Oy8v7cv+N+TR4/x4N49rD97KsB9NpWUzEuP2wUv8TUC9ySDUn7SyMylSoYmMotEjm4WIV7bBZMjeL+wtCCAPXXuF5eWMDc/j1a3i1Q6i71kCju7uyIrTMC+QLKiwawnSM8AgSg7kBhuYFvikWh3wPKvf/JIwWvGweJvBdzrANwxk1A2EyfN/XEvoRMC8Hp5U/8a34ZphGbca+69wYHqA/iDl47Buu+nJxlsIW2HIPVTPcTGdDmoHatMKVtNmgdQriCDjfVnePb0scjjpKmZ1KFppTEQvGTHeiUaE4vGMDszj6mpOHZ3d5BJp0XCg2aS/OLBnABLpUJzgjZqdRoLkkHlE9CBh3feg5IvYqJIdrTHJdIGlPQgqEPGKEFeDlZKnVACwetxSzCh3iDjPScyO9TZpvEiGd4C9mvjBZEiUXIkYk7L3xu6UWqOcMQohrCkOfMAabMKQM6yiA4+NfDtWn9KHaCYhqK18Am2kuUq5q41pXlusxFg5WQh0O5GNJxAPDYLGw/4jY6w5Xd2dqTdeKJcWCCQ0UA2c4BWp4Zmq4xoLAivz4Fuj4GTDpwuq9SfBoc+v0+CJ9S5IrhH0J6HJwXcE0xVGwJ1kCDjn3r+LI8TDrtbDPU21reRy5UFLPX67AiH/YjGlJZ7NBoVWQpqhROQZnmfb27i4CCFXL6MUrEJ2gUo42FOdoLJNkOOQrO11cGq0WoQy0Is4cPcfBwz0/H+DCGLjvrsBNA4XghMckHJZqlDX1Tmta2mROskyCQHbasA1KK9KxIuSq9LNNJFJ7WHaCwm6fU05aQUEzMUCHArJrhFPSNTkAAAWc3sN4LcNDUmKKyCPj00aKTB/na6BVynPA69ChhQ4BhjkIRmv40aDZW7wgTnYVpGlUhRKSNjFowHagZIPD6PgNWsO3/HL2X2wWsVa79epeyR0iKTSnPhY5oUgxwu3of9qNhnzBqgthgDEqwP24a+A81qHZZWDy6fBy6P0ozXsliDRUzJ4NRkwW0T6xAAVAXfhtPqBMAQE2fF6GMdyXrm+sM1hPrq7D8C98xa4NxRWStqHMgc5GJOc1/DyIRtxM8xQry6siJsVTEzoccFIJrms3NzYtjMoOBBKoV0Jq0kFLxuCf5UKI1lyDnRUX1pYUGAWmZUpJJJYb9TQmF+dh63br4sa9D7H9zB5m4G/tA0ZpbOweWfgsMThsXuFlNuNMvY2XiM/d0NFPNJNOo52O0t+P0cL174g2SzV3DpynXYnAHsJ0tgoofHE4bN4sLeDiPfWUxPz+DM+QvoOpwilUOT5KmpCF595WX4fQTu7+Phw4+Qy+zDbushEmFWkk+yJFLJFJ48XoPT5sXqymnEYwlkczS73USx9FTmOwG1SrWNqfgsgqE4snmyuhnIDAhDPnWwJ3r1IsHltMDj5osUosfetXZQrnF8B9GoO1AqNCQrJxaPwWrrwONh8LWGQiGFcpmseR+6HRscNh9ikVncvP55TC9cgNUdRqlcw7Nnj1CvF1Aq7OP9938Cm62OuTnKohHsp7E5AysxLCyuYHdnH+vrm7K2M2gh7GTxiVDZUbEYA7whrKwsIxQO4v79u0hRwy+Tk+Cu0+2WdxkDVjYLddD9IjNFBjd9V6hvz0AwD1eUS+N4rJarcNndcNhc6DQZpKLpqR9WRw12J31ImsjmSiC+SKZ719IShv/q6kU8ffIUtXoWDieNNNtA1wNLexr7OyWZD9NzYQRCdtnsnDl7GS6fH1s7KcSmlhGJzGHt2YZkGmxt34HDSUP3LDodMr1PYXXlFHw0tK0/R7WcAVoBJPdqAtKdPX8Gp06fhd0ZQKNlxbsffCQm5C63Mt/MHNSwPHcGr3/u87hw/jI83hAcbg/aPRta1LDP5bC99RBPHr+LR48+lvE9M3sBX/3yb+LGjRewtbWN//3//BO0u3lMz/olqOJy+nD79j381t/9PVx78RyerT/A9hblr9zY3fkId++8iZW5BFbmVyRb4tHje2Lu6w9FEYwswR9cwv27mwiGEvjar35d9Mm5BkvgvNMWKad8IS/ZddRQ3N7dwU9+8mPYnTYkU/tI7u/j93//D+AmGNtmhlkTl86fxj/4b/5rPLz3Lhy2DmJT6nmh6DTmlpbx9Om7yGY2EI9GcfXyDWys76FY6uDGrS+j2XEhNjWHD95/H6VCEvVqDpGgD6urQdy+80Ps7uxJkG9mYQarp86IJj3XcprQriy8IOv/e++9hUx2F1/+whdhtzpkrnc6Dly4cAPxxKIEdyiTxj0VJUtobM3+YR5S19gsj27sRzfpfSCC8mMngALyeu9n3JKNPV4qxwzcqz0Z2deSEGA6gw0OJBooU2caBVDK2m0CP/qHQzMWYwIzR4F7G4F5vrfpmUO9eWaO1av4p//4f0AtewA3jWK7NPJVniVyjpB3KD1BLHB7PZJ9ReY9i53L5dT+ElbMLp/Br/7G76JjcQpwT8De0mvBKm1oMLjFc8kingMihdln0atG1D4vpiaU+zPoYAaadYMNB01MoAKleUxfGhQWkL5/IFOwN/tA9ZhSaDcfKfpMVGl7wxheHzA1cH/UQV8fAg3zWgL3buuAOW7u38MHRA2yseXUodYMMgnILrKSinBAtpyMBdFmpazgsISNBl6lblofX2dB9IC6gO4KeJ/kS5Iq5ZkK4FYcJGWQNpgLqk3NzEIFsA1LOel2MEtU6TLqOWIGPI4D6kf7fNy1o4DKeNBEn/0GdzwKnB4CTI+w7D0O+JoUvJ70uqP677i2GP2M+dpRQHj0b5+2XKOfmwgcNObUGNL4JMN2omvM5ZoU2JzoxsZFRwH3em4ed6/Rso0v3wjgrBYQE3Cvfzb/q54q83Nk7RxXHv0+UkuTAbiNAoiaBWkQHceIfxxCYszA6uTjagxwPxGbfrT+/z8A9cML/yClbmSsjK5rx40RHUCWFcyEb46OlUnX0aFn9V+xhyVG9HXD/WZ8YCKgbjyb/rOcj6o9jg8+nDTnj1pHJx6vfQr84XfM0BpwjCrJUJ+ckA2iacbjaj4IjRjRdSEEKJTTDI33W4ybtpHmG8SuLGpPJ4XTJAZz7p8qtfm+Q+O6j1ibd2ImsvchHwt1t8PBtyNmR7+djKxYXZr+OjXwLeJehHhQf6+kh7FBsODvFXnaLt9Ujdjb2cPG+hoe3ruPRw/uI5/JIJ9Nic49cVIy7vsGtUIKVZggcStiNeIZOTzRRTFAAfduIfIuLS8L6356ZkbUOOiXubm9jc2tbWzv7GLvYB/JVFrwHcptk0BNoihxPWJOIhlNOWhKPNfrIvdr+dOfPRhM6z4ryNjU6c2dUbCT4q6fRN9+qLbHRMv6C8tEwP0AtFcHMWOID6V6qsE+YJEYOu2mBVNN5gFor1908lthkVBiQ4FqTOEvFvLI57KiR16lJnkhh0IhK6z3WrUkkgPU+SXgrUwSaeJK81OC9wlMReMCqvFAXq4UBbwX00+XU1jAjMTk8pS+qQnQRG1oSjrE4zNiIMtDPQFRSe8gcG8hkE5JiAwKuSza7brIbpBVHwwFRLaB9xfQrlJGs1UXBjKjUI06AUwFooqOKFl9BmjPQ2xfY8nYyCtddWX6KfcQYL8twL3PT3NXFdggZkySt2I+0RSSMjZ+0TInI4xAsJLjUeZpBNJdbo+k1btcfgT9MYT8MUTCCfh91Pd3Sjl5CM1k0pJBQE3/UjELr5/yBdSfopY5QcySgPdAC8GgD5GIMq1lmff396V+1APnMKQhJ5nN7TbrrkhQ/FnAY7DtFSi9s0Pd430kk3n5vMNhQSjsQTjklXpLUMLrFc1jAvmcgGTf7zLKd5DC/n4G1QrlWSjnQkDA2ExRJ1700ckuJ1hsQ71ZFQ1/j9eCmbk45udnpd0oS+Omua5LabqzP6mTRZCdwD1BPK7KBNzZd2LOaYpOc5yzP/XfCQZTjokLHEFs/jeDDwTjFbisWPFM4xHmfaOJYDAkgEE2m0cgEJQMEhpZUoKHIDpNjSkXxGAMvRKo2cUyso85BvgsGhQz44RtzQAGF2DRrTd04dn+cqjtMsBhgcvjhC/Advb3Mw14PwYomLrEvtPBCgIs1C+3UVLIQcM+HpDbAv6LiS01xsQklybRTENSQQ3KFxHMRqsDp8cjwAGjnSwzF1a2BwExFcggOZG+C8wYUcEGI9NcpVFJNolFnsc5xWAK+4o/s/1UZgO1ztgONQHsmfGgfCE4/5j1ICLU/fRz/p7P55zX0hLM+CBTkEEaBsqEYUnQ38g4isWnJLiSSqeRyqQE1HG6HRK8adYYMLCJxM3s9IyA9JTcqVDvvttFwOsVyZxIJIqDgzTu3nmCZKaM+NwKrr/8Bq7efB3+yDR291K4d/c23vnxXyF78BweJwN3JIiW0WyU4Kb/RCIqYHKz3YUvFEV8ZgW5fB3+4BRu3HwVdpsH777zPp4+XpOAz/Lpszh/+TLClJrJ5yQjKBGP4MLFM2jUCtjcfIJMegf1Wh6NRgmNegXtZgPFfBG5TBHTiXlcPH8FlZIyhy0VngPIwGZ3wKaskKgAACAASURBVOcPEhFDo0mpJpswWrmuvnDtOi6ev4gf/eiHuHvnYzjtVriczJTiukwWahsWRxclZiTYgmi1HEinyhJo5RprsTOzpoiA3y0ZTgzsMmCl5EBc8LnDuHzlFi6/+DrisyvY3tkX/XdmDqFbweMnt/Hn3/w/4Pcz2MigIqXUgDNnLuDll17H8+f72FjblddoOrWNSjmnpM6aTZnTXIO4xpOhT0CX0m1k05Nty/HALBluciRLxEJTUIfM51aniXwxi3qjJuu138fAzwy8bg/SB2n4fSE47R6UCxU4JAPMhXx5Dyurib5+tj/oRtfShMWm5q3d6pOsIwYCaKRcI+vdEYStF0U2o95piekgfEFmujQRZxAlHJC11u9PwO2ewtrTXZy9cBrf//ffRL2ZQaWaQ6lag8cbEx+TmZkgctlNlIp5tGs2oMP1N4I3vvw6Gh2uNVPwBxfwfDsp/gml0iY8rh4K6RqcVhcunb+AGzduomexIxKfRS7fxu3baygWq+g0CygXt5HN7qFr8+PU+ZcQ8M7iG7/+64hEvfju9/4KH97+BZKpTQmovfrql/Dmm2/i8pVV/Mqv/DIi0QRy+SbWnq7jg/ffxO33v4ugF/A6HJhLzKBSKaBar+L8lSuYmbuMQOgUDlJ1RCJxzM/NirwaM6vIMA5Hw/LeWlt/hh/+8AdYXFrAwtI87t27hzsff4RytYhWu4Iz584hkVjEV77yNdHk39ncwPe/+/8I8N6sl3Dz5k2Uqm34QnG8/oU30Kin8M0/+2ei8Yi2Fa+88gaiU4t44fpraHQc2N1Ly7pv67Vx58N38PEH7+DitdPIV1NiNp/K7OHUmUVcOHMdv3j3A4RCVly+cAPlXBWV2jq2tzawt5PH9PQibr38KuZmVzA/fxGR8DzyxSJCoahkunCz6nO7RJZKSN8icXLUsWFY/1VtqvnKUwD0KNh41MGZUCrXAP1u1Ic8M8CsP9sHSQ228ug9R4HCPpg5UgUBUYzfmf+7XwZD1o7gtxm4t9gc8o5qNar44z/871DPp+ASoJ2BefLuB7t0zisr95tuN+IGcM8sJ64BfGYHVsyvnsPXvvHbqHesaElQmNIwLdgM3yIl4Ka8Zsi4V15P+lu3v5acHDB3WDUdCtEAvN5HjwMYWWoGk/UJU+m+q334WPBVyjLQeO33vbF3F3Df0MIfYrL3z6fscyUFozre4IAaLHHej7JoTmsPLraJeAuM9rZmgqmDsQLAeUO1HzbXuz8ODOKSZAhqBr+UmUFkrck60KdnoN88Ls1js8mMVDFF074AepAd7UHGfb1oBOpq9/Xu9dFdt7nRLMIAVDCC7j/zv+OyKXR5lcb9+Ll7FKB+EpByLJBlMO5PAnHMe2BZI9j6x6wxnwosMw2Vk+p01Lr0SX9/HHBv7u9JwPZxwNtRoP1Qe462o2mN+6T1Oer6SdpztM+O+sxxY+W4+p607h9V9gGopANo6soBp9VoMAmQcn7rBWocJKeRKQXaHVqdRvrCDNyrZx4G6Pp92Z/zg7mv5v3xvThJ3/THIgMOA3TxCDDP/EBjjdKoo3Gj4555HAN6Ykb9cVU2gp6jzXLS2BkAp8cD9cNr1aAgk7bzaB05/g5/dnLJGymPMWLNzXJsH0yA7x0/dk0v6SP64qQ1f1y9J23D/iM12/6YQTU0D4/ILJN5OMFiKI/RHkxyvQbm+YfBXknWFD1fTXNDl0W/2fWcH/xrrDomQrL5GiEeDCZrv8T6t33KxCC9b9BURjDhcMBF3/GEhUTfaegyQ7CYi5AZuDcCkZIVqgDGPglCBwjMe3mC9tS6p9IAyb/bm1t49OCBAPfpgwMUsmk5o3ooZe6kVLEyqaX8spI/JuG1I+dl4pW8t0ghSjuo55Ms4wsEMJWgAscCZuZmRXqYm0hKhRO4393fQ4YE20pV1D9IRCVuyOcK6YUSi8S0CNg3FGBPzIeYkuXP3npoAu77IQpjmBipviYAXzPzD000Y0ZP1B0TMvNH++7Ye3OUGywj9QZQ6aeqRvrFZo7yDn6nAk26UCatU50+0g9AqgHDDT0BMgJapSKlCvLI5dLCsC+VaCiQR7VaUprycgAlo7kloHi9VjVASotIOAQDMSTi02JkR0Z8sZwXljzZ8JTRoA61GF5SF0kGCaNK1Mh2i9Y0DUbzZDDXGhIQ4AFfZESsPRQLWeRyKbRaBOMp6eBCwO+B262MFwhgCvjYoUZ8R7IHmDWgDE3VYDQzakQ2p2FoOxk63yqdQ3sDyBFY6UDHIohGw7LAsA5k4bIN+EwxxGTWgsMmzHeC0IpFZcieiOEp6+KB005tKcoyuOH1hBEJxTE7s4j5+WUk4gl5CQkzOJXEo0ePkMtnEI9HhaFea5SRyyWRye4LmEGwLRQioEOpGJarJlIhfBYZiKybMP6rDWFrE6wnYKoCLT45vBH45PxksGRv90BY98WSkqNxuWyiqx8O+eH2cLI7ZCIS/CZzWH2uLOa86XQWa8+2kEmXxRyQz5JAQZfZHPysS9j7lAGihr/dSQkZpq7zm4EPtwDlwUBQgHWO4GpVjRVlIqx8FMhMJ1BLVjYXIG3Qy34VfwW7vS9hQ8CZwRTeg9pbBBmZZcD6E9RVmwjFOuSCxTFHVjKfT7NUSqwwUBGfiktQgaAdy5LJ5LC1tSXBBIL5BPLpb8BxKoaxErSpy1jTMjJ8Bj8rQSSC8S1KM3UF7HAwe8XnlrYVsxCZGwp416nj8qIW2QLOFwL2Kq2ejFWy/QPBoDAQhS1frwtbmaA/r5coJwgiEhBhhNYt9e20WgKmU0+ebH0N3Gv5HMk0sBKEZ9lpskupK3pLqDoIm99ulfoqs2Iy7plRovqg3SD4b4HXTzkkpU+udfB5XZBBoEBA5goZrnt7ezKXaWbKoBsBYgYG+ZIJhoLCtmd5KTVECSwa1QZCIWGt5/J5Ye32xOTZJpEjRnlz6RxikSgS8biYozbrDQT9fqwuL2NhYUH676c/exuPHq2jVG4jEp/Hjc99EV/8pa+LSe1Hd+/hO9/+czy5+zaa5TS8hjt7r9sSMJ1na7Y7UeF6uwt/JIHp+RVYbB50LQ6srJ7D7MwCtrd2pV6UI6k12jh/6Txeef1zMh7v33somUxzczEUCkk4HfSIoPt6FsnkFnZ3yLwuyWGI64fXHYDXHUS72cP+XhKdxgFcTrKXu/AFA6IZnS+UUau34AuEsLi8isXFZRkPz54xe+qpyO8wa8HjdgLdNmqNCjx+L/LFAoLBKKiutb+XRa3WwvTMNKYSYezuPkelXEA0HEWtUhPzWALmczOzIgfm8kTgCc7D45tCJBoXEDwWCWBvaw3Jgw18/NHP0UMZfr8DNjuZ726Rjbl8+SaePGKGlRtef1CYzA/uf4hCgax+r/Qjx1y1UhYZtkCAWT9N8frIMAssfaCkvUJBtc61yOhV86iLjoD3lHlrdVriX8F1JBwMo9emx4IPtUoTpUIZfg/lZvyoVrPodMuArYn5xQRm5mJotKrCPFhb28LOVhGFQlXexkvLUfFSqJYZCQyJMTGzYSQ7ymuF1d4Ro0huaGKxBGKROdRqFiT36bngRK2ZlmyGmdlpNOotHCTT6KCGmbkgfD6O4zbWnjwX7XmHPYoz51dgd9MEyI1SyQa3l89xo93M4N7H78HDjC5rD16PDafPLKPWasBiZ79ymkVw+eINnFldxHvv/hB37n6IW6/+x1g9d1XWg/PnL0qgbWNjS7Yc73/wHi5evIQzZ87j/v17+Olbb4pZ8eVLL+LK1avY3t7A4wfv4vb7fw0r0liaj2I2nsD5sxewvbcPu8uG+eULgG0a586/Bp8/hvW1Z1hf28DVq9fFFN3hZHDeI6bJf/7n/0a8XKZnpkQS7q2f/RR3734sAeTzFy9iKjGPa9c/J1kg3/w3f4ZyIYszp5ZQKVXwwrWX4A9O4/GzHQTCUVRLO3jrR99Gp1lD0B/AF9/4ClZOX5L5GQgnsJ/Myp7B0q7L+PzJD9/E0/VtXLv5Kr7wxpdw9/77uPvgHZw7cxFTsQSmpryYmZrCnds/x89+8c+QZzZhbRqLK5dw5do1bG0d4Je/+nuYii8hmd5Co1WWdywDQ/Sr4H7MbmUQeXjXNw6cGgDJmuNL1vhR8gGHd5Fifgtl7MqvcQxmM+jB95oSORn+kj2TkY3YP+8YhxrNyxk6LMohQ13ZJ3RpZvVRwL1kc1nRbdTxR3/4D1HNHsDVbcJmGZjTqjsye1LdlwHuxPS0sHn4LuD7h+9DMn9mls/i67/xu2hZHWKqSi44Ne41cM826fZoXE8zVx6MNPnCLINiCpKYQF5NndH9Y9YfPdR4Qi0ZZpwfMvk1fYgHNAvbWtimKotQtOK5F9VMckNGRu9bdFvLZ9n2hlygls5RGIxOG+dtrbBbunDKfp/yUsOsMnUAZ5B+eKxZofZK/b2zHDSHzWk1qK/bhkQj0cI33WsQCFAVHxwOFVO+KfI6qswqzWLQQEcBGQzcqGCIMe70YbPPwlX3NI9fzbiXUTXC1B0HAvefbZIV0PfT8+izAu5V3xoFPkYqZ5BSMGApmsegOXvnuODAOLDnJADopL+Pmwuf5ndHAfdH1c18/UllPAR8mdYutYAdz6w76f6T1neS+0hZ1WA98bZHjcNxHxwd+yeBhWMfbsg2qL/pnCG1XvfXKdM8M2apcavBxFQsd+Mzfexi8MSx49S8VhiXDl+n0RLdoQq0P4nxPEmfnNgRcsEh+HssmG9+nnyij8+Y1i3zO1X5qP8H+xpHWD1URqneMCN6XIEmGVNHtfdkdTSDbyc1ikl22nTpp+nvk+p18j2HA0ifddtNNDgmAO5lOJ687PSXzNHnHv7ocNBiMN4VWK9axcAyD8e4+suHGWw3z7TBR4YNZ/s/mbHPkcKOhlP0vaRMxg9DIQpDOlLdZlCiI+n8I8/TeyUdcjSD8XJHA7Q37zHUuFL7PX09cUcC99S539mhH+kuHj98iCcPH2B3e0tY90XKXzsV+108G+ndSN9GY+9ILIqYFUmfGi/lM2hKy+uIs4SjUZAsSZPaYCgkoD1Jq8l0WnTt09ksKtWKIUvZhYPkZ9nXdtCj56mxF9SYluBghqb+EHA/1E4jUaGhTYFslnSq5SACN9nC8ckX0UHU54iFpj9TDKcpvhAN3UgVmNEDW0/+MRFqPSOMDYmK7RidrhvGiExp52K2QLNRF5AonVGACJn2pWJBWJ99pn2PDsRNAcUJ3BMkpHa00+4Vozmn0y0AS2wqIikc1Bem/nylWkStQcmCpoBwSj/cL2z0QrGMWpXa9QEBt0Q3vdkRYIjsKg7MUpHMf7ITC2gz9dzSEY1m6nmQuUwGJJmgBNOZUkzZBYKaBBfJ9iabXuvtE7CmBAjHAQcrwVcySAuFotSHgCPlKQjGSlaBYarJSSIyOYbpJtuhVq+KNj2bmjpSWlKHwCKfS4BAMZs5YSj9Q7CMTDMn7DYvYrFpzM0uYXVlFTMz1JGmbmsF6+vrciilHA6BqlqtLDIXqfQeisU0Gq2KGDyK+aLLilIpL9ICbhdBrICSADLAXvYPjXMpo8I6k0VOUDoUDCoAvNsRtv7mJpmYBRSLZQFzfD43orEAfMxqMIxjA4GAgNrCyKYjdbsjn3n6ZAO7Ozlk0lW0mmpss18IDPMzDObEYmGRdqnWi7DYyAjvoFKlvn/VYHar1H3Zu1mUVj7Z9wTU5ucX5d9UilIdZQGHmWEhutZWq/xNWODUu62UBUwm0M/gAgMa3Q4XPLu0LxcuvTgKQE4A3zDZJfDMIAslHaZicbjdXqkrgWxt2Mo23Nvdw/b2rshLMDBAcJEHbS5IHENse3HypndDT5kIE2TWEjGy8IpWvRUO8U5QAQWVCcAyDZhq+qCh+tMiIK0Y1bbaynzYTukjp2hCsy58Pg1GyMKWAJiLki9tpXVrsYmUTl0knFQZRR9cWPY8cDPwohj0DPSwj9mW6kWh/pt/ZzkIxpPdz/ZRBsgGa86QpCJAIC8KuwNuH9tPrX7s09hUDPPz87Iu0YyaMlEE69muvIzzjmOZoP9UfEoCG8wIYCCC2vDUT6PGvbiU16pyX2YvMAuF8zCZTKLTbIuURShArXm71Jlue9FIGMuryzh//gJ+8tO38PDhU7S7NviDCSwsX8CFyzfgDyVw5859vEXAspmBA3W4qM9GUIImkzS/dXphc7gFtG91bZiaXcLpC5fh8oZQpTxRpyflYLDkpZs3sLiwjDY7yGoTdjEzOqjlvrH+FGvPHqJWzyMW8SCdZhBsG/VaFsVCBvVqWdaz1dXTiEXiqJab4ktRrdTRrR/AZmnJPcPRKfF0KFcbYgqujGW8YjLNtY3+BRsbG9LXi4vzkjrHoB2DqInZGel7SlJR2qtUoqSVG2fPXcDVq1eQTO3i9oeUJrELcE+n+IDfh8RUDK1mFf7wNPzhs5hfuoylldOSCWW1tFHOp/DBL36Kt376fdisTUzFfJJJQMY8PQsoK+LzR1EqtGB1uLC4Mou19UdY31gX8+BGrYWd7V3xkGAk0O/3IhYNYWY2JtlXO7vPUa0VhZGvXnuUAPJIZlCB0mrdtsK0CH5amBFTkbGyML0gYHnqIINioYJIMGpsZjpotcuw2GsIRZ2Ixr3inVJv9JDNVFEqttBtU1KqgWDICnTsqBSc6DWjaLR7cHgcwurvdGsolvfgF2mgBiqlFi6cfwGRyAwePnwmQajTZxaRze6j2a7Dy74oFrC0PAfYGAyjgbcd21vbsFo82N8tSUB09cwq7t3fQKViwaWrL2B2dhqnlubw/b/6DjziDVLC+sYTdFGD09uF2+/HwtJVxMIXMRM/heWFeTzfeCCs9puf+xX4o0Hcf/QOVk+twuuKY2drHzdu3hTQnDJD58+fw9rac6TTJXRblDILYXFhDt1uGU5nDU8e/wIfvPc9uGwNqcPVK9fQbLfw8/d/itXzZzCVOINE4hpKxZ5kfLhcPvzOb//nOH/uRTgcXlSqNJvuiPlxs1nE06d3EA4zwKoMdjOpHL7yd34FZ5hlUm9hc2sLjx89wP7uJqIhH2Zn58Uw1uYI4yDFjL4ayoU9PHnwLpK7W5KZ1262ceuV19C1OnHu0lWEo3HJFIoEvHDbeyJj9eDhHhYWL2BuflGA98fPPhLz9HAohG67C6/LgmfrP8Htu/8C7XoLQecLqLac+NVf/1X8xbf+Ajde+CouX34ZxVoS3//335JskoA/hlwhKZrsi7NXgI5FZLo0oHkS2CTEAf1CHJMfPDD0Mx/yNcitwRP1Lh4FavQnCNyPmpTpcvXfO2YjWoK2pkNVH+zUv5Nt5uBgIVIjfeCeQTWy7pVUjsoMsKLTqOGP/sd/YDDum6B5Ld/TZsY9TVJbnTbCkYiwflirunh8VCQTq9HtYW75HH7t7/498SZpUkueWm+9FmwGi6AnjG9lzm7raf3+ASamDkSGrr5xItRAj1lxnNfxXT04fB0+KvNZ5nY8dIUG5HTfiKyPymZTadLqXS9SNAYLXe8ZDDjfYFYr1qEAmj1eS6KK8TQzO1D2+8xIMgIDJva7rodks40EiZgZaA5S6P42H/CkvMa3MMRIWtGBH10UMyht/K4/DwA0eQYz7Xn6x5RjGI5tySI1B0jUIFRlHID2cr4z9i8CEhrno3Hg5VGgDPdNRzHudT1GAZv+3DiiDkf9XcrQB+5HHHfHtOPo2Drpufp683VHrQ9H3fvwiP9sfzMu4GCeb+PGynHzcRgPMCZ3vyE+edlPBucmu6f5PkeNvc/qWaP9Pu6+J4GSQ7XqA2GGXNUYSENLzwyCCmPahdI45mDJiE7Z0SaqZgTWPDsP21aqpw4D9591u6pnaHBtZIwdCmD0l6GJsD6RBptsSP2trmIWmrnkKmh0MkgvrfsJ2ej9J00ajBgipR73vAFIP9wYE6LQJ7TgSfu2kztgFCYe/sS4dvzMx2o/EK2xQWOGjPThpMB9P7BofH7Q0sNjZwB+G22glW80cK/HufyriAfmrz5EPjIZhq4ysM1+m41eawqCqj1VH5kfFuiRDD1j3vXnwOgsNIH2aolR83TMUDO/Y7lfUu8wVbtRaUG5hSktcrAXV/tCYzlTagQOZpF25Ky4s72DZ0+f4PGDB9hYe4ZClkolGQmrEhehqoFgkU6nEDg0CUMklmskZ5OUqWR6qLLh8wcQiUaRmJnBzOwMvMxud9hFCYOS5qnkgSgZ8DxFpQaQsKFNbkUOWck7DtZ/tXcWjX1jz3gYuNcVHIlWj9sUmBce6UjdASbJnXETclKAX39WLevjvwYbbn2V0oxUKQuacc+/cUANp5ccmtjmg5QB3OuFUjY4phlpyIULU7XRqKFYyqNYzIk5rTDvi3QGLoopLc1fPQRJLJRFaYqmNDvd4/bD71VSKmSdpzM0KMiJmSxZ1u1uXYH/ICDvE4ZkNDolRovpTB7pVB7+QBixqRm4XX60Gz2RFwiHwgKIEhwnez+TTQrzvFTKoV6nlARB3DqarZpo3auu7sLpILOqJ8x8r0eBmgQXCTIK6Cx6mj1hdhMoz+UKSKXSUhcONoI/Ab9faYFTQocHKTnsKO173ota/0zHpvwHpTioxc9lgM+cisdEf5ka33zxicyCmKZS44luznalEW1nHan1vIyF+SUBiwmc0Y2ZjESywBmAoDnvzs4m9g+2URD5BzKT2bZN0bxvdzjxKKPDjIO2SAZx4kmmQI/t1xKTSrJjOWG8fp9o14fDYQFF9/b3kM1mhHVZKBYEwPP5/AiFaGLrVYa8PPjZFLDNMURQl8AtAcRMJo/9vQIyaeqjU4OfAQtlwMp2JEuf8ic0iGTZW+26BEQYABLwtVITAJ+Lh/DDDH12PkvrUkejMSkTQXAy6QV0ZAZHpy0LAX9PTwNZbwn+Ohwiu1QqVdFpK216fl7V2St9QnkigtF8HpngDOKw/xnY4NijfBMDDwTw+QzWmcGDYoEBgSLS6bQ8g8C4lsRR4HtLnk+JFy7tZAfKYdfQ0ZWDtgHEC3jvsAuLXD4rWSPqpaV1X/XCrRhmBA4ZyaQBnxGnJgAjwAPlkHh4N9rQiLRaDQNcZpWQfd+sURaF45cSQwzAtJQ0FRl5okVvk/bUz1JseQIh1OdXklJ8nsx9D6VMaKKqDvCsA+cVZWsYJHHYnLC77PDwReBVsiYMYvDFxEwOBtz4TcY92dESnOx2RWaHwTvqm/NFIya1kYgYklKOa2d3B7lCQcYPy0TJoXCYmT8+CTaR5e52ugW0ttG0mOUtV9Co10V+5dLlK4jG4rh9+w7yhRrmFs7AF4yj+f8y96ZNcmbpddjJfV8ra9+rABRQ2NHTjZ7uHs4MyZ7hUCKHHJOURUmUHXaE/4DtH+BP/qBQ2KZDtiOsD1aIIZEURYlkeDhDTs/S6/SK7gYaKFSh9j33fc90nOe+N/PNrKwqANNkuKKzC5X55rvc/Z7nPOc0bEgkc8IOTqWOEQg5BLhj9LhRqaFWrqJZb4tHBSwuWBw+BCNjuHrzJVy5fhuFWg2r6+uUl8erX3sV5XIR09MTiMWicDjdKJbKEhwT42a2EbsNxwe72Nx8jGz2ADs7j7Gx/gDtZhF2WxPVcl6kyy5euCTgPw1Vjw7jyKRzsDWOpY+HwlFU623s7R+BgEYgFEEoEpXRikE4ZiX4/F7JFOFYOj4xDqfNjmQijQaDWlaHZMWUK3mJhFerDIx6MDExi+vXbyAU9uPtt95ApZyTAO/x4RH8PurbR0TqwuWLYnH5a1i68jKmpufFzLVSzqNUSCF+tI17H72NtUefwtqqAO0a8oWMBJSikREZ95tNKxLpLHyhAEYnxmCz2kXGhmbea4+fSCYX26jP48LC4jQsqGPtyUPsH2yg1arB6eSCpi11yyAWA28MiG1ubwgTgPOWy+2SsZSBvZHoiJiH1yoE4gGvyw8nA1FlZjM1EQy7UWul4fQ2JWgQT9Th93oQjTCjLAaLtSSZaIc7KWSO3ShkAqg12vBGaKx8CaVKHlt7n+LCpSkBqbc2j+BxhyVQvbq6KplmzPqo1nLY3VuFDcyCKWNxcQ52pwWlYg5ur1OCgwxqo+XEzk4ct269hOGhaaxv7Eu5MdNqbCQCn9stWRTJ1BY++/w9NFpluLwtxCZiKBQdiASXkTquIxwI4Wuv3MX3//qvsXtYxN3XbiOVf4xyKYc7t39JJItoIMv5pG3NodaI44v7a0AzjGrFBo8rhvGRBSn/i0vDqFSSeONv/xKtekUWbbyH6zcu49799+EhMO4fQbHIbKIwxsfGsLh4GYsLN1AqcnyiNJpf5IVK5RQePfwQ77zzfcTjT7C8PIevvvwiyvkWShVgafk2ssUq3nrnHfzszR+hWS8gHHTj9ddfx+wCdf/D2N7NoNFwYHp8HPGDHXzw7tt4svIQqXQS3/ud30UoNgK3P4SLS8vY3t7E7OQ4ogEfXHYX1tdzoJrYyLhXgl9rq+vi6RCO+FCvFrG/u4J46jM02quoFiuwNmexcOkOvEEvjuMHsFsj8PqiWFn7HNNTM1h5tINCoQmP34LXvvZVvPryt1AvKcMt81rtLJCNa0sC3ecZrpnXswS7RZLHtJEWYFdRrDuMHVklUTOd6yAO68aCV+MnCvro1e/sANH6hmQdqXB/SRJV6Z5G5q/KclTAvaFHLlI5HDdV5hizWMQ7plTAv/yf/ye0Sjl4mJEnWY/UtDf07SV7ERIQYrouSQACDIs0XVG8Z2qtNqYXr+C7v/P7qFvIxm9IoM8KGtQqzyIGfGFhBppVls+deugUcJcJ11mjG6x8JWWjfrpAtUXKTyEdZqa4Ra6lWeb9G321RO3dAGrAXIPkHSD8DBSAmQRyaSOQoNnIerOk9zSd67P8DVnI3jZoXMSUYaAvS+DeDIjqf2uwuv9+2fbqXCsY/lH6/ngPEsIxy/8oJpK0gQZzmMxMfr3ZG8g0VjXBNbxR+L2lNg55RgAAIABJREFUJEB9Z28rjbOb9q8zKk7bgw2GxyxQgZr+n/5NqflzHj8IhNHvmbMwzqjmE+d4VoCsU5caVDmFvf00wPeXDiCd8uCn7dEHlX//PXX7dV99fTm43cB2cFb9nfbZae2j//hftMxP+/7zAvc945lIXPUXbDdYrK5B8MbALczwc8+4qz+XfKhzirPbR3szdE6Dts33o8acX+znJHinxrluWZxok8Zln7cJ/n0A97y3bmbZs5fQ045L/euZge2zD6QfdDfqeiazzwFZDs/+FH8f3+gC939fwbqTT6UwRoUDDm6Vp4W/zhqfOmfqEBOMvjegz6lPjP+bA1MyZnT7WOcvvdQy3YCsOTvva0DbAIAGBMu6mT2m9YHpfHrtrG5N31vXdbRL7dZf6nXfNa+7O0cYUoN6vDevc7gGIElFXcownzW+qNbtvXWjZBcV4C6tn1Ln9JR02LBPc9jtHWxtbuDxo4dYffRIQPtcJiUKAcw27+rcK+Be1i/EfekpR6WGekMwK+I5VMEIR4gthIRsTYIo8TXig5RUF+nhPoKpxomIAek1LHEzwcLo+UXyo/HSAL7lT95V5rQ9PwPAe3NnORfE76DpJuMKuYrR4J9hDujB0k8bHzqAujq/2aC2GxnqjRyrCjRXcNeYtnsZ3UE5LRqalR02j8H0IYupUhY2ZDJ5jKPDfSQTRwLiU+/eSSMEpw0Bv1eYjwSzWelsANS4dzqo4+sX0OzhwwdYe/JYmPaNJtOZGXtoweFUZq+BEI1Vo/B6qAnfQLXSgN1BaQQ/pqcWEIuOwWaj7rBX5D8I6vKe5L6OdnFwuIt4fB/J5CHqImXAZ2iKMS3NDYNBPzxuamlTdsOGUDAg90wgkcAhwSzq7VJvn1IdyUQKyXRGTDkpD0JDSzLTWQe9GyFlbivgPc2+3E6RnLA7rPI3Gfh8hSMhjI6OCCuVgCj10LnJLOQrAvo5HNQlp/Ek2ezUkadUQwjBYBh2q1M209PTM8IoZAcg+z6dTkogJZ1JIJOllAWdm9OoN8pwimx4HbVGWcwYG42yyLD4A8yEMIy7uPsl28xmF9Y2ATqCngTuWV4E2wiQErSn1j4DEgSz2XFpfsvjBewVaSXKwijGG9nx1MM+PkojkyEwWoPfz/L2G7I8LBubGBczG4BmmDpzgeAwz0HgXplk1CUFh2A6DWYJsnOw4qBEMH1mekaCAvwhYF4s0tyRQZO6/F0qFmWQ4SDBH4LrZLzShJTSG2Q5EzCjwR2BwOM4A0FZGYAIQO/t7Qs4rwDiKPw+gvYe2VwyUEApI7ZFth3K6zBwwHLQsgLcgJN9z36kWHnKqI3Hq+wAi+jTSzlqVh0HaAMMl+G4wwpTuv3i0SCSBmrckQmgRQNmO2zUqwXbHSVylMGIbKoFILIKOMw+6vR7xERaAi5GcIAsf/67Wma2Sk0ke1jfbA+8z1yORsdKu189kwpqSbRU9PVbkrFCoJTnZduh1BADLdqgmfdLgJYgBvse65Ptr8YMAJHCcSCdTBra91w2qoit1jfXw1qj1ZSA0Nz8DGZnZ+S7lCDJ5vNIpZV5sdXWliwRvsRB3enCxYtLyGUyyGdzGB0elv64tbWJ3b09kVygFngqlcPP3/8ElboVQ7EplKttHB2lJX3MH/CAOuc2K0FesnmzKOZogEuZJxfqDTtGRmcwu3AVd156DUtXbwuItLW3A6vdgtsv0NCSkyHrW2VHKZ8Ni8h8JOIJ5LN5jA1HkU4d4dNPfy4yOeVSAon4FjKZI5QLWTjsFoyMDMPvZWaJG8V8CelsDnNjFszNLyAYiqJYquHx6gbSuSJsdhc8Pkoo+QTYWt/YkHrhPTE6Hw4Hpe7pyeBxR+DzRmTMyhVSSKTi4qUQ8EUxOjKLOy/cRSwWxvvv/wwHhxvIZo4lmh8KhHD75h14XF4cJrO4cvMVTMxcQnRoVEDBQoF9j9r8BzjceYKN1QfIp4/hdVklyEnDXY57wyMTEnSo1FpoWCwi8TM2Oo58tojd7UMEvEF8+1vfEa+EdDIuJt2TEzG8/8HPsPr4c7QtzOJyiXwbA54MUDJA9/Ird7G+uYZkKil+K3anXeSZyM7PZxj0rcHr9klgqVFrilxZlZlklaqwDKLDPhQqh3iysYK9gwquLU9gaGhM6qJQjGNoKARL04PH90vYWlUZFkOjYVxauoBas4iD+EN4g3bcffEbqFS46GmiVC7h6HgP5VITc3MXYbExO6KIcuEQtXIW83Mz4mnB/hSJUF6GrAZmN0Tx4MEqWg0rbt58AXNzFzA7e0GCbO++95bI0LBfBEJeCToEwh58+PG7sLusiAxNYXriFoo5YHxkEq/efQX/4c/+I/7mx2/i5Vdvw+kp4pN7b2NqfA47mwS/W1i6MoPYaBuFyroE5+plF46O8mhUPfDYR7G7u4PwkAV2hwXVShOLMxdlTp6ejonG/+bOGhptC8YnFuF0xvBoZUtSLr/68tdxdflF5PIt+LxROB1+aWts859//hZ++MN/L+ayPn8T83PjGI6MYmrqIhyeCMJDk/AGwvjDP/xfkU7uIxL24Vdf/2XxqaCZ9Mz8VXi9Q7C0bWD06mBnE3/5H/9UsnZ+7R/8Q4wRUF/bgN3pxfHREeZmpjAzPoblpWUcHFZweJxAobSLaITjxBDcHj5fC4X8EX7yk79APPEQYxN21CtVBPzTcHqHsLG1DZ8vhPnZ21hd28bK2qf4g3/+T3H/szUUCm2MT4yIB8mdW6/CbfWLYbuM4gZLWoNlZgCws+A3gPuepaLepBggfGf7YeDG5g2+GSDUIKFeJ8o8YARj+yV81AbDyFIxb2o08KeZHgbO3TJAa3VuvWniOdS8pcF7eVaRauHcRLkWiwR7kof7+Ff/27+ArVGFSyBczm2OHskdLl2qdSXdNRSLCXBPHU3OSSWaWFcbuHzjBbz+G78tGvc81gzcEyi3cD62OqUOFLvdSM02o7ymZbSsmBlkEN1wStkouUWVpaoP1BsABkE0gM+UgS5wr+tbykdp2HR+NIghIL8RqDC3Df3dQdsFDdxzLaFfPM6c0WHeWPH+u4rw6ozdfYO+vtpA6vc1cH9iW2WQDnqezQgYMTOCaxa+9KbbzErvnLuz6UMHuFda/p1WPXCXpL+vzqnqoVOknexpA9TpByUMv4NB0bDTgaezwUQzm8x8w7zPfumh5wVhnxbI1tfvP9583dPul981S9F0xqGnkGkZWFG/wJtnPe/JMjSDd8ZFnxchHXDPz1tnpz3+oLoYdOzzXPdZvnPasSz7s+6xF7g3A38msK2T7a/GRA1M9YPmA5sW5+9Bk57R082A39M2sS4MdDZgYx6bTh2FzMizibksgJoekQaAjE97r4OOk6n2S2zT5vs0n9aotqdRZjpxm4PGzzOJrcaFZV0wSCNo8OhvHNkL7p5Oh/1FSv3kdzX4+rxn7ZaRsXgaCC4/79mf5XtdPNBM4u0/Q/cu1XzaAZM1UaNDEFGs6q4sjfbs0R3BCAP0z+2yBjPVpem8+pOeCb4fpO+7YU0kUR1RZROofqNB/e4XOpKOpnPosUXh6MY9G0Wl/KbUER3Su1FAXLd01vCGBI1eK+o1fkce0NTuFfFBkxZ65RX1OlDdilG+lFDky/QeQXtiMul0Crs7O9jZ3sbqykOsrjxC/OgQOXqWFnKCiXSAeztBdIdgQ1yjEGgXCeVGQ8jXVEQgsZdqJywFAvbEv7jW7u4b1Npeq17oNagG7DVWSFyIOJJ+mcF7/vupgfsTjdOUHqI71tOA+x3wXkrWWECeMbqap7gzu5gpCmYG7jvf0Q1pgB5cV4/JfLXekIGwhAwpS9EBNRg73HnQ5ICyK4k4AfJ9pAkUp5PyHhn3lLOIRkOIDdHok0CfS4A2Mn8ZoSFYTc3s1SePsbq6It8jeE/giqxHgv98EVwNhUICVhPwp/Y70+i93hBGh6cRi40LG53ACuPAZE0eHR3Ii1IAO9ROPlbAPdmBsNQFuG9D/fZ5XXA7aZ5o3HMkJAx4poqIDrcBDlJKRVjZhaKwqCkbQa1kylsQRCczjPUs5g3afbmujG2FxWVIhrhdlKyxixwFdfAZBfMHfKJRT6Y5GzslSlLJDLJZppY0xReAIAGDHrxeu2UVbVYr7HC7vFhcuIiZmTnEYiOi7crBglEuanwf7O+INE48sYdyJQevlxkF1HWmPwA7cltkhWgGSxkhzUCn9i7ryW6nuSiB7YyApCLr43YiEgkp4LVWEWNisvCVfIZVgF9mSxBs5YaWwDpBbpZPPl8UnfxMhuB5VcouHIrIb4LWtSo1+UOieU5NapYdN78MzBB0JwM5m8kKcE9JCJ6X32P0j+8dHhwIGMfBhMxZzW7nQEOGuWLbl2QQiUQjSurFRtmlqkhiMDhE7Wt+n8D92NiYMPUJ/tKRWwcAKBnEsZjgNa8nQLSHbHvKhxTkOfm9EuVmylW5N/Nkznrn3yxTtithkzUY0WSb0Rq2ho8CAQxTNJZguMPN/kEpJ8W2J/teDY7d6U0myLZFZGDIJGd5lYsViZYK0GDI1rAMKfPQbrbE2G90fEw+p1wVgVMdFVWR3rYAmgTuyXDn4FupViTrgHXF1ChGWgmU6ImIbYoBFpVtoAJ4rOPx8QmMjIxJWcWPE1Iveoxhf2IbpLY165EyOATEGSVmZg9lXOiPQZkjfo8ZPcwCopyT1erA3Nwsbty8If4MDPBkslmRo+G90VTZ7WZGiEPSwihNNTQ0jDxZ+fkcZqcncWFxUfoPpXnIxLc7XAJyJ9N5ZHJVNFtOkUUpleoSOLx5+7oEHmmIynNUy2Vh8tM7wmZTjPuXX/0mbt15FZeu3EJsdAptmxNFZjQ4IEx1fp9BNQL3ZHNTHipxnEI6mcXB/iE++vkHuHJ5SYBESuakkrtoNQso5ONIJ/dQyCdhAaWleF9l0aoLBmgEbMev/eoFuNw+MR4dm5jB4WEKXzx+glSqiJbFjlBoCA6XG6ura9KGmdnBwX9iclzG7nicQRM7fJ6oAFu5XAqFYl7aPf032m0XRobHMTdLCZEc7t17E3u7qzLODcdG8I3XXsfM9AUk0jm4QmHUhL1vR7Vek6g8DVo3nqygwgBjKYtCJgEHnSFbTezs7oIJNmyXgXAMnmAMbl8E9ZYFJZZxsYRGtYnhyAj+0e/+YwwPDeP4cF8yrWCpolRKYnf3MT797H0JjsSGohLwPD5OSHu+cnVJ5Nly+Syy+Yw819TUhID3O5vb0mZpUkzN+0IuL8/D31tbuwiGIphbmIDVVcFxYhNtK02/GZz2SeApGg1ikszuoxw+em8H9z9O4uAgIcD9V1+9i3DUgw8/eQPr25u4unwDS5dvCsOckmXHyQORv/n611/H2vpnKJT24LQU4LIxS4dZPcDc3IJ4xqytbeHxyrrMDTvbB5iYnMLMDDOzhmT1GI+nRK6LmUOvvvoqXnjxRdSaNaytP8EP//aHmJmflSy2qakL8PpCiISHMTM5iw8/+Ahb21vw+i347NN3kErtwusJIht3YnbqMm7cuIQvHr+JldV38cJXLmHpwjI2nuTQqtvw5MkqMtkEXD6L6B7aLEG8+JWvq+yrShKHh5vSxov5Bvz+IYxPziOdKaBab+Hlr/4SLly8js8+W8OlS9dx49odkan76Y9/gHh8DY8evoNsZh0uVwWXLs7A1nIjHBmXjJZgdAyR2CjefvuneO+dn2Fxfgo3b17Hzs4eSlUL5i/dwMzcEu7fvy/6jhG/D5/d+whTkxNi0pxI51GsNuFweWW+YTLczeVlLF24hGSyiDp9UUJWCYRZ2mou5/olm40jndrH8KgdHl8Fu9t78PmGMTwxjg8++gDVKjAxdgVPnuwC9iq+8uINfPj+JygUm/iDf/7fIBqZhA0x2AU0VKmjavFvNkftZeLrtZ4w4IxUcrUJURR3CQHK+fS606T32pcKbAaCdYBZz1lqbumuRvsBm0HrYMkiNDH6zc8j/zaYQnxKrpNEjoc/nSwzZi8q1ya7pY31xw/xb/71/wlHuw47muIbQW8czbiXzL5qDYVSEdMzMxJUIzOKcwjvn+uyUrmBF1/7Ol567ZvIlmuyvBXaC81uJZBN+RFmitrVXGQEyM0Bk37ASt2yktRh4JYmWx2TM6MOFYB/UmvcYmdWp9rU8OkJ9jPTQG9CT8NgzG3C3Eb69wtsBlzbyirfWL9r755+KabOpo/3IVWh2qCua/kt/raKQGDKxFalKJtTQ4PW+J4AvH2McrmOGPNSKoc+Pkq2R716zcD6VRU45g+C1M4CmSW9/MRGSpWx+l7fjkvIDCpj9plZtwOYiSeAqk6/6z6Lpl6dud97ig+fFbg/65Q9wKv2SDC+oNvfU9zS3+khg59XrZf7Gmif/nsXanrWG3wW0Pu8c58F8PVfZ9C4c975T/v8/GfogmTnH2sMV/3yGea/DQmuDjDWiaGwrvRdGnCYjB1P8WSGUbUeLJ8PqO9eqCe0Z0KSTz5/72jSHV30WKJ/m55B5mIFEMpc8RSeh09RAicO+TKAeymHc+7vuYF7hXQ+3bDax6Y/PYAkM2BnjFdt5xSD9+cp1Kf4zqB7GxSgGHSq045Tz3F2AOkpbu1LOIQ3wjbb7SFmaRotVajbtgrqKq8/lX1PSUNqrDuNbDmTzKASSFRz8QlWvb6eLgPjqhrQNtpoByTvgO7mMuuOY8ZqWq7VzfrUJzNGEcXSMHdclQnauUcTtq/lyPtKWIB703pcM+Q19V1GARMhx7y2lHvjPRh4j6ynOo+v1in9a23zWpCfdcibOiBhgPmKcU/Z4jL2dnbEpHbt8SM8XnmE3e0tAe6zmZTIfxO4J35A+WL+5o/aAygvUN4iya18EQMrFJWUtZBVa8SN6DmpSKi8PyUt7e6w6QnOkzQrJrhOZ4dpb36fn/M7+jUYuFclpqqgb9Y4rwM+zWJp0Dk6DCZThxAGbLdtnN3ppEJ7AwE9A4gZh+/MT+YRWb2pr6imG71JJIPIWNzqaImFppUuYdBT1qGQzwpAvrO9JfIsx8eHqNfKoh9P5hEBPrLMKRVDdivfJ+BGbfvRsTGpzEw6hUQiLmz9fIGMZmVEyu8QmKRUCc1co0MxMe4LBiPwuAPCQvd5IkDbgWKxJkxp6ksScORGgPd3eLSPre0n2N5+gr39TZGMsTvaosceChFk5UarJekhBNoI/FFGgaA900WUWazSeWIjIrgrZqhiCtoUgJagK8cmytUQABRNfDKnKzU5lpIuwrYmy7neBIVfHU67gHWUqyGYyUhYOBREKBwQYJwdnI2fEg31OtnrDnjdXpFhISuZ7YbAU6FAPWcrRobHhHU/O7sguvIEwsUEtdnEzs4W1tdXsb7xGNVaAYGAR0wfGcCIDQeFJVwoZpDJJJBIHok8BjeZPl9AgiVeb1BS1SkNQ4CCXUMb75LZSgCfAQdqprLMFQO/IQEXPovonBsSTuzEDHZQ6z2fK4q5q9cXQCgYRiQSkzLiS+RvHEyRJyitDE7JZmcdsDxSyZQYvRLoJmjOzxlQoZQR75Pp/tysE3wnoE+5lUKezFllqsEyZNCIgQfRvjWimcyiYN1RfoOsfX6fjHrWO+v66OhYAhjMPmBUkUEd3ifrhoEF0QOzs53UpF/RVJRyGwLk5woCADIKqlKCqN2lgHueS0VTyW5kmyDTWqXJM+tC9rIkacgemGYgNrh8DskM4d91iYJWhL2sJwReX4Il9MGkCSGjpXVleMtcGg6GLF8ld1JTIA9T5K1WMRURjXh6aVLeSTwhlKYZ25XqF26RleIz8Fko1URwnn2ZMis6OEJtfNUOyKxmlkVdyoayQlNTM7h0aUna9fbWjsgJKd+AeWzv7KJQLIl3xczsLPw+LzY21hE/OsDx0b6wtBnljUY4BrSlj1WqHHuaEkCZmJjCi3dfEjdzBvMI+sUTcVRqFcmqYd+vVIryvEPRIQwNxQTUJPBOQ97R4Zgyr27URQKlUGSGSlMYm8VyE04n+yt9NXwoVSjBwoCYBRnKhiUTIjNENiixoFbbKmaXv/nbv4dbd14R0N7pDaFtUV4D/J4y/GN2AeuAkg8VbO9s4ZNPPsbqyhqKhRI219Zx8/pNTE5OiFwKGeoECivltMjlVKtZFAsZ8fNoyORZQyQcwcTECH7zu7elAW1ubmN6ZkEYpY9WN7C1fYRiicz6YXi8ITx5siljmDZZ5rUCQb/4C+QKZbTbDtWG2DYafG6XZPs06hbs7ir/gVd/6UUkEpvI5eKyCBiOjeLWjbsIBceRyuQwMj2J40QSh0fH0ubSGRo417C3s4lqMYtqMY1yLgWPS0mMHRwym6smzOz5i5cxNnUJI2MXUGsAjx8/QjJ+hKWFi3jpKy/B2rTj0uJFGb8TiUMcHm5h/+AJ6vUUtnceI368J8HFgDeCZDIr+uyUWmu264gOheAL+BBPHKFcLCr5MUpqtdoI+AO4sLCIoWhUgqocm7e2toUlPTEVg8NLw+cUHG7lHSHGn62WtNubN24hkyzix3/zCfa3K6hX7ZLJsLQ8h6GRAP7zX/0pimUCubcxNj4rIDaNW7mhnZ25gHA4hidbD7C39xDtegYue0Okoq5cuYorS9eRShVwuJ8Uw3DKkRGgZsZJs8VMp6wEWsdGJ2FpO7C/fyReBpRcs7lc+Oz+A9icbrx092V8fO9zDA2P4fadF0RbfG11DYsXFvHZZx9gdfVjbG3ex8L8NEai05ge/SoWZm5hYX4Wb779V/gPf/5/4OLSKK4s3UBi34FIyIsf/eSPkCvGZX67sDSPRsuFK5fvYig6ifsPPsPKyn2RtfM4A2jUrBgZmYbVHkDLyvv5KuxOD3I5zstNvPTSyyjm8tjeWkUqsYXE8RpKxX3xlWi3qnDZQgiGJ1Cu2XDt5l2Mjo1j5fF9jI34EfRbkc4cYnNrAy3YkS21cRTPYHJ6QcaPPNcgB/vi5dJsWTE5M49rN1/EwVESP/nJzxAOBGBttxCg5NPQsEj7BYIOCXZTzm50ZAYOm03MyK8uX4XLU0G+uIPEURlWaxg15BDP7EnmTC5fxebWvgSLvvH1b+Cv/uqHGBmexfd+5x8jGp6CtR2BhQQD0C+kC4Rq4NW8vuv9t+RHKmBVJgoFuIonC0kXSqOm88N1jpYv6QC2xmbC/Lf+gnrPBHKY1sj9bGG9sO+yzbs6s/1AsAautBa6bOAErVda4cyQJHDvsljw6Sfv40/+6P+B29qETZ6JEkF2ydIikMxz5Asl5AoFLCwuyNzBaZTzMq9TLtdQqTVx/cWX8do3X0eh1hLzWkonWtGClVpYgilw7UHfJWrcK8+LQcC9Dj7ItpZrCPGiMW22O2g015k64KK2gbru6AOgqrkbpOkKQOiVuao7rTIrGzVj6a/+PbhedN1R+UebfmmW01l7FmlrAnYbzC6jLem1hdI2VXJ3ekPXYYMZKdX6/JJ1adyILkOdmdow8JtOAEHtbNV/xpc6yhmq1FCn7F8/mt+/ce7Zvykt/d6f7g6rP4tEjjOAe6W73b1eP5Bt7humnmWQs4zgTU+2Rv/OzlzTT6cPffaG8KSe83llpc93Hjg76PPzvnPevX4Zn3faVqcyjH/0BRoGA2Dng2Jf5jOeDjwOvo8v89r9ZX32uVU71brzp9XT07Yt1af0/7SJbqflnQAnnwa07wbcnr4V9T+zGR7puZsTqHp//QwOLsp+VSRJte60xma6QDVnCTEUf/rbfuYjzd4yZ31Zxm8jWKrBz7OOP1F+T6lp38+mH9huTpG8GRS8Uk1Jwb1qHjxJZui/xnl96azPn/Vc5jIcjPud7O+Dr39idHvmtvCLf8HUS2QNqUSSBA43AGGNO5AAyQ+oiMD9uMhjV4gnUT2DPo1Dsk8mxmGWDjSH1dWMO4j4rrFKNY7ICGUSHRgcCOuC8hq07wkBdHTpzRJ53YlE34uqQxOr3jiEz21mkSvQXJE/uN4jWVLP+B2M1QDW9bHmdZ9mniv82ZDDMbTfhT1vZC/2rxcHAfcSeNOLRON+FVZDwiiwt7srwP36kzXRuafefSalDGoJPpF17/W44TZY8LKOE+ll5WMoXog24ro+UaAg+YSyxILDVBTuybLgMVRPMMtta0a99po0g/v8TDTzRc1BySnzxSDAQHPaXsDbZAVszCLnT/HdLmLurGdNbgM/6+RlmIb2U9j5nfWobmHGvZoIHWoSMVpPt0N0m6/qI93OabRReVexf2zCSDan/nITIDrtNHhFUwwRCaQlE8c4PNgTAJ8MfOrdU9KC7FYC8WQ71mvULHcpTaRgUABUVnKhkEexlBcAkoAQgWCalrJRkJFO7XNuxFotMrjdiIRHEAoOoVisiwFjIa+ANYKSItHBAaRRQ6GQEaPWg8NtxBP7SCTJyHYiFguKrMNQNCjgEhsoNZkp+8F0D4K8Yv5pSH6wIZHdy8amZH78wuB9+HBFQGMFLnsFNOTWmQA1gXsCw5QQICu0XK6KTrLInbA8rAS/qLtuFRCW5+fziowKZVW4SQGUnIxcn4aaHmGZESQlI58ANpnUZKwTrBwbncDkxBTGx8YllYVGhmtrq7j/4FORxvH5KNtRQqtdw+h4BENDAdidBJuKAnSRPV8qF2Xj6nS44XSTOUpJnpYw6iklQb15Ru8i0bAAU16fR9LNafBI+R8OOtQGpyTD+PiYGNoeHR3h8PBIZEW4wWYKPCdfAn8MElAKScxNyahqG6ZuwvpuSPvgb4LjZLFSLofSNuVSVd7jDxmqavPIq1ML3iGGrwSCJXNC2N7KLNXnVQamrUZTAg1k8PM+pO0YOmIE7wlOMyhBcJ2MeQLPBEOFnV+tynPw3KwfysDIgEYXbNHtoi+BU46jVnkhzywNmv6aWBdq9lODkpj40g9CmeCyTbD/EbgnUCotwabajsvrgNtDuRkGcXT6kjJvpLyTMvSgPwJ1idto1ugxUJP7lXbqUhr+LC/kGB5zAAAgAElEQVQ+G9sQT68GZRipSvR7UP2ewTQC2GqSoiyEXRnqkvFPGRuJmjoE4C/mC1JffG62GbfHLVrzPDeZ62SgswSYOTI8PIqlpSu4fu2G+EYw6EJtb3oUrG9sCrjL+1RBgSo2N5+ofl2volwk0zyHVrMu9yTO54CkaDFYMzs7i6tXr2H/4AA2I3OGwHwqmZSAIOVL4vFjmWRofkutcz788fGRpJDVKiXJjKFppdVhkwAAgZ9yhUA+692PcHQEgcAQQqEoFi8uYu3xCjbX11EpFqU8lPyRRZjh4egovvXrv4FXvvYraNJ4mlkQTo9omPO4XDZL1QSEQ2xLNumPjx59jk/ufYiNjTUJcGbTGenXzUYLQ+GgZAuRZZ9M7KNRz6NWzaFWyYvkF7NdKLfCdhQMejA8bJG0NraPcGQI6UwOu/tHqDessNiYycTAUwBWK4MyAZRLdWk7DFwxeLO3twVPwA1/IIR8lvrzVoncc7wmCE2wmrJc4WgIL9+9g0yGQa4EImHK2Uyi1XSgWXdgeHQcQ2OjODg6xt7+oQTfmCWxufEErXoVkaAXqaMd5NNxRCM+RCL0Nkng4CiBXLGCUHQY41PLuHTlLmoNCz788F3s727il7/xSxgKhZFL5bC8dB1uhwtPnjzGwy8+xdCwF9V6AlWCvO0K7DYnSvkmDvbjkvnFgFwqmcXYZAwXLi0gk0ni+IgZWg2ZF9hf2L58Hje+9urXJFuIQQoGMGn63bJWUa5mxI+D+toE9WM0420wsFrD9NQU6hULHny6j2LWAYfFj/GJUSwsjsLpbeNHP3oDHp8T8xfnpH2NjMxidvaSSBxxzvvxj3+MUi0Hh6OB9PEeWnUaRrdw69YteD0BWG0u5LIMqtBQ04b33nsPDheDnjXU6iVMz47hK3dehN3qFx+PRhM4PEogNjKO9c1tuDxB/P4/+69EPmn/MIFbt7+CerOF73//r/H7/+T3sLFxHz//+Y/w8OGnGBsbxbXLN3Ht0q/izs1visH45u4jvPneX8HtbYtR8d52EVcvTOHn7/wxytVj+MNeNnd4g0HMTF+Gw8GgSV7qjfrwTqsdtYoNsfAcAuF5PFrbl0Caw+3A2MSYzCHswyQKjA9H8eZPf4BUfAfJ4y3YLRWkMgdCJghHZmBzDmFkbBEtOES3cXZmCOEgkEysI509lL68uXNEhXTML14DfZLqzPRpNjA5MY06ZZjadhQqdTx8uCrB6xfu3MIbP/wbkU1bvrqE/cMNpNI7CIXdaNbdePXl74hJ7t7uFr73W/81PnvwLt569//F7ORtkcpJFXaRzh/g0tI8fv7+e1h5vIYLF5fxu//FP8PPfvIRXn3tWxgbmxavCKc9gHot3wUMtUalkSZsBml7N2VqQa5Y7Eqn3ry5UoQM9Q3jMNlccOwcBEiaNxSyVZKFYa+msF4znwYC9wM/g4IOGrjXqbRqjSowunGzBOkBt92Gn77xA3z/L/4MPjs3RS1hhbO9Ux5N/9TqTemDs/Pzsv6hMa3e8JBgUarUceHqDXznu7+DYl1lmNE3RTwC2BikvLkBVRlxDNgMAu7NZW/eOHEM7xSybC67+vI6K0KtyVVlkHUu7CoD+Nep1Hp7rI/TYL1WH1I+SkY2htE2Bu1ReBS9ADRYru910Ia+p34MQEebdevvaeCf7cZ8PLfSug71tXSQxtxO9GafOa9NMck1GGWddPN+v4TejTQJAD1EXuOhhQHab1ZplPFJ4N7Mtje3acOzTDa9XOucDtzrOpZnk+2iBviNtHsj40C3b+kjxtqvW/Ym4P5ZTdAGVaApANQptTOCHIP6o7ltngfMngeGnXKLz/22AuwMzV7pL73ZF73jmPkyT7d7/7Ke51nPM6ic++vmvGO6Y/TTFe/p99gNLpnH7/PawvlX7TJrNZ7UbZq99XPavfXPU+fE73rGp0EgvZ4LT9y7eLF0IEQDHe7FTPQgr/s9n457IpKg+J7KajLGSNmTMnvUMAjvCbWeX3LPesRpwL3aIylyGMdo7oM1K7b/Gue1YVWHA4KN52YS9IHRpjVJP2G2U2eGkbmAnQaIZQYlz2svJwMOg8Mmg87zi7T77pzQW7rnlW3v0X+/4H0XajTWFyqd0WjLEnbqyFlJJhuBaiGIWwUvYDs/PjrG/sE+Dg8ORfqZ2fUjoyOYm5/F8HBMMA4lI60FSNQznpSk0Y3DjIUaEDzJGpxPuXySjEmjRxoyfJ0y7MNvmYFp7vdCTuhpDr35Mzpw3xNM0AELQ+aPeIh4XHYyC4lAce1ozFeGEgLxECFTmrIR9XqqA8obnkxqvWAaFzvrenWz0raM9Z86h8rkUV9T2bGddmYqG6qZEF84OjzE3vYOtjc3sfLwC6w+eohUIi57JhIXh6IRUVQg7kkMh+MZMR3iYGoO5lhGZRRFiuH+nwRJjieK4Ok0pLWDsg7neTrqF5JhqW6Kx4oMjlF2msDDz7XUjpboGQjcnzY4ntXJdCM47bundfrzBoMTn5tblgnY74Ds5nnP3NaN1twD5PeNWT0RKA3id+R8FHuLIBTTJXSaBAEbylZw4+dysdDZgWmWWReAKZfLIB4/FBY+zWEb9TLsDsDnJRhoUQAm2ohFhxAJhQXoI4BIdnImkxbgvGYYyJLdS8Yn9UoDwaDIotQbbQwPjWI4No5stohMmqalND+lLIXSZOL3yATmArzVrotMTq1O/aUkCoU0ajVqrjMrwC56VOINy7sioCuyJVraQw0ybAdsjGQPj46OCthHxuWjRyvSGVkXBHsJSLJB8z0Cy5RWIVhNjW8yzAno0yyL5c7oEsuWzGUaHgooSjNPI2VadQ66PHvkeXg8GzFBbN4P75NgciKeEnY3AeTY0IgAotNT05idmRXgjKD5Fw+/kMAKzXmr1aJIBQVDHoQiPoTCZIyTzV4W4J7BCzJA6wSM2wQBKRvkkHqr1SuGVAqvx6gYwWRqqXMxQLPbGpqturQNsu6ZMaHBZbLVM5TFaDQMQN0hEwHBZN67yOUYmQkMHBAEZ9sgoEvGsYDesjkj0FlAkQbBzJg30nEY9GD9k1NOgL9jbmEnG5rsXbVRIvgtngtk3gYCiB8fy2TTrDdEq17Mhu0Oow0oRro+H68vwZiyktvheVkv/Jx/iy65aIGp9G81+BA4ZxCHzyDDrRp8O9oDChQhcE8gUwyKRd9ebd+V/q+O5gL+kFsMVsmkZb/hQowvzl5a/qajb9YE6mSJF8niJCOQQTSVUcLyVAa+BNMZ3VTtnLrwynhWvVRb05JPkM/ZtyRrwPg3g3Fkr9cY8GrWRQu/XKL8SF7AVx4r5UOanfQlmgkHMD4+jWtXb4gsjtfDhWRTpChSqSziiYT0FUoveTwuHB3uYfXxI5SKBZGSoM64gC4MZjAyLCldCgQheM/6J6ubkjx0Oef9sP0xyESvhuP4kQTUeF9jY+MCsPq8ZPlmsLNNGQ8uOgKifV1mtg01/utt1BsEuxywiXSXG6FgBNeuXZPso8O9PWRTKWnzDCqxHeeLFTg9Adz6ysu4cfsluLxB2F1eRIdHRbs9m8nh/v3PBaCamZlGLBpFvVrG1tYT7O1uoF7PI5k8wObmmoxTHEtYX+FQSBza6edRqxWANoOpNS7NZXK2i1Yz4PE4EQw64fY4xHi22W7iOBFHqaJkfKx2prD5EA6Pwu2mTMoYQsFhkUuhDM7O7jbefucNhIZcuH7zGqqlNkpFZnlUhZ3O4IHVWofTZRPT0YsXLyKbzYh8FrN+GHiiF4DV4sbS8nXcuHVb5HmerG1ie2dP+sfe7g58bhfa9QrcdiCXOobbxWf0i1F5hnJH+TwcngCCkRnMzN0Uc9379z/GyqNP8O3Xv4FU/Bj1chWXL1zB8UEcn3/+ObLZJC5cnILTXUPbmofNWYcNNlSLFqw83MDylWXJVKHEk8ujvBU4h0nQttkU+RR5hloD2Uwa01OTCIYDkslktbdQaxRRaxbg87M/2bC7m0C12sbc7CRcniY83jYi4SDihzk8+jwB1EII+2MYm4jBH2yj0Spgc3MHvqAHbq9d2tjU9EXcuPFV5PIVGaMfr34hknIM/tH4eH5mCgcHWwL2M1hGmTS07Pj884ewWdU4zQDryGhYdP4p3zM+OgqPi4uxGLy+IEcC5AtV3P9iFcVyA//0D/5bLCxewaOVdWkPLdjw4Ycf4c6d6xgb8+GTe+9iZ28TE+OTWJi7gkhwHgsz1ziLIVdIYv9oFQfxLUxOTeGze2uYGA7g/Z/9OY6O1gBHHTYXEAj7MLcwj0BoCO2WA7lMDh+8/3OkU2kE3BEMheYxNnEFlbpLpH6CET/uP/oUc/NTSKUTdNNGOOjH7sYT7G1twtIg4NqA29dCpZlBvelEC1EsX30F4xMXkU1lMD05BK+LGVf7YhTscNuQLWTxYGUN+RLl01rY39pD2OvBr73+bZHZ+oKZKLsHGJ+YlDGa6aN+j0uCjC6XF6vrHyIQruL4aA8O2wiGwhextvERNndW8a1v/CNcv3kFf/vTv8TdO/8QieMGVjY+l6BQOh1HJpcUrxS3N4p/8l/+d6iUbLh27S5aLUpT0QQKaDWKPUzf08DW7jqR84mhmyvalnrRbjB3Okn6BjuNmx7OFYYBrN4IyIamT9ZEM200cD8I7DOvV3vXriZtHRNYbX4enl8DvsqUXfGpuPVRD9KErd2Gz+3EX/z5n+JnP/pr+J1WWNtNtTkS7r3W0OTcYhX5FbZDZo7RI4XALccqgvEMui7duI1f/+3fQapQUfOlXLEFaw9wz7UjJWPOB+71BkT9NnYDhgyQ2vIauvCdoEl3kS5p5lqzXkvF6ONkHajmX103skkVBny3jvX6fiC4x7WQeA0pdpgqe9VGNLDQ377kemYtVmOnq7M0dKaGZjHTYFdIAqI7zzU0fxsiRMYmr7NFMZ6Rn5KcKsbEpg8lu1A9XIela97eaEbroD2X+Tm6qyx1DWNb3/eblzF0srX3g6jjsG+wrPg91Ya1HEB319+VL+xspPXaTrFHOvUmbdrsJ9S5+d7N2NMwjU/ba+r3BwXRTgPo+4FQfQ59/Fn71GcDn86768Gfd7MtDGBHA6DSzxQwepJJfz5I/2Xe+5dxrv5yNvf3Zym53vOYe4C0UONU6v3+IFf3Ol3g3sgFOvcWTmtHve1Jj+zmezl5ap6rv0z1+QcDq0bPNnUec6867d+nPZTMf1ocQ9N4Bbw07dtM/VeNoWos5T6Q6zFFxlNAnnn87oy/54Lb5xb5mQd0ICJjLObBnAM6ABmDpg3lD8bnVdnVXUDw1LLp+6Azt519N6aht7dvqksSgDWysoy/zSQD/WU1LPcG6sztYdBYZW5L/W3nafrteThd/2Ofvg4ygajPXLXPBtwP7iODx0SFX/bPjQafvRNd64a8VL0YtsTCHCe2ociCylRU4QYrKyv4/LPPRZqTUrPEyhYvLODatWUsXlwQOWSSbLvdyMy5750T+8F8M8uewLgibxjSfv0TqM5m1CNf91E6GvRqVFLtsPe3wXjW5WC0TQWKE1PU2YhKBoh9S52Gmaw2WFSqvcgPC1BvYD5mRRN1eDebs3POjvRiXyaJEUDp1JhBVtCgvc5wlYCKQRQQ/IgYVKMu61C7lVmqEKLg/u4e9nb3sL62it3dbRSFCEm1lLbIxCppG0oyO4UEK88mfowWUVTgnlmTNDVGqjBNJa3De+jiqAoXU+TRLmFBg/mKWKvak4zBxrHEAJnBcYJxP3Cxe84K6u8CzNcPelq/HgjmG5KcxjzTHSB1VnRH5k+HXIyz94H3RrvtfKg7KNn2BPpk4d8mUEZjUDJ0WWFF+H0eMaB1iF43N0dlAWuEeX+4L9r3BInJ+nM6LfD5naLjTD1YLu6ZPhENRwU41KasBEVVakRV6ZvbLAKcUV6HUZs6NeepLS/Anx81YRMTZKH0hWIUE2gWFrAAqgTDmdpLMJVyGkzfyaNSKaBcIku1hDqBWWqhuiiJowBf1jHBUK3VpBucTg9hFCkej4vsC3WeyAqm5AtlJpREDlOFSgKsi7wOI1I0SKUjM/XE29RH90v2gYClogWq9iuU0OFWgR2RUXwy/AMEwb1eCWwcHR7JoKnboZQXmdotxWD3uL0CQJO5PDo8ohYU9Tr2D/bEmIKgJfXsWRbtdh1tSx2RsB9en4s50oY0DMFp6vXTZNQhAQmP1y33QxNdAvMMOoi0kYWbLwK7Su6DgCeZ6TTkJQDNQZHMddaJMs9NS3SOLHUGJdjG+Cza3FUN7CwDlf7OMpQMhBZZ4QxctFAsMNjTRK3ekPPKfbm9hpkuAzJuGSAICgoIZ8jA6E2hMjylBjjr8Vg8ATjQ8m++KI1BNjHrkffDtsfgCIMPBOG56DEPvJplprXc6FNAIFwWJlYVrVTyPiroIoOTDGxqsFIbVmVQS7Ca994x+DWY/CrC3RZjSafbYZQt60cZ2IoUlTGxiElsqSKa13zxekx94r00Gmrhpq6tNqZ6IySRYyMtSk1S2sRWzZCUvVCpTgTGlT4vgUIGXLipJgs8GKK/gV0COMyeoQk1M2/YnskEV6A62xozISxwOX2Yn7sobHu2uXabQYQWEqmMyB5wAhkfo0lwVYB7guPs0wq4r0jWDvsHgezh4WEBBDipJBIpHB3HEQyG4PMTrKR5blXaKxm6zLZgUIbBJQZ8aFLLvsExgAEsyozQe4J+C5Q7KgubhmMdJW4od+WB1eqUgAsDIVUGc6jtRiktyaJQBjGlah12lw9zFy5jbnEJXLPwFRslm3hSjGJ+/vOfo1TIS/BgYmwMLqcDhTxNsAuwWesol5I4OtxGkz4U7SYqxYr4fbC/K0+FrMg02Bw0Fa5KmXNslqwpG7NBKItURTDsE8A3lYkjk6feP+WdXHC4fBgdmRKzzYX5y4iExzE5MYfxsRk8Wd/EX//gP6HaTODS5UWMDy+IwbRa7tSwf7COYokGshwb3BJUDQaiyOfLkmWTSqaRyebhdvuFsX/j1h1MTM1hd+8Ym1u7KBUqKBWKuHzxEt788Rtw22nwW0A+mxS5F3qOXLl2FRaHE4VyHdHhWQTDUzKm7e6u4t69t3Hr5iU8Wf1C6uDSwiWgacGjR49lsTIyNoRqLQO7i8EFFYCyNtwiMUO5JbZxtksGiJlFkogzuFuEy+mWMaJULIvWXygQQJAm3rYyghGPZNIwq8sfciEcDSKdKuLTe6tIxIu4fPkivIEaQmGrgPjFXBPv/WwXhzsljA2PYX5hFM12BoVSSjJR/EEPAmGXBHqCgWH4fBPY2NgXU1oy2Snrk0kXEQnF8NILL2Bl9TOUyxkUyzlDHsqHcrmOTCaPYCAs/SMc8YmMTyp1hEq5hkKuKubE7Hu377yERCqHhw+f4DiRx1defA3f/a3fQyKZl+yQNhz4kz/+M9gdDXznO1+XbIJ0No2JiVlEIqMolyzIpCvIZ0tYefQAPr8Vi5emsX+4i2q5gSePHiB7vIN6owB/yIGRiSj2j7dkronGogKuWlo2fPLx50gmChiNjYnG/4WLl/Duex9LQMDrDyCdTcHmoARKRpjD9HsZDseQ2D9Em9Jf1Qom5yI4ym2h3uSYOIavff17Evj4m+//La5eXkCtnEC9moTXB+QYZHJasX98gCdbm4z64nB7D7ViESNDw1hYuIhsoYyhkRHcun0T73/4HlqtCtwOjjcWxKJzuHFnFqncQ3z80duoFD2IhBaQKjzA/vEqIoFLsDucqDYKuHb1Fbjsw/jBD99AIBQTv5iR0SF4vAHs7WXwrdd/E/Nzy3A5g2g2PbBaKOvGIGq+R5qF/UzPF3ruMG+0BehuK+kSM3jZv5bsAEJClmuKbrxeRA9aB2stdH4muplG4Pu8zaE+l1obdBebgwCpQcC9mXEvUjntNkI+D/7o3/xrfPTOm/C5rLBQjlHI6ip4zDlUMvYMFu7UzDTCzBaiPF+9LnJ0LKNipY4bL76MX/vN76FQbUo7ZCCXMXIC9xwvmK3BdZwAE2cA92ZgoLMZ0Wa0HWkbCUEYa3PFUOSY3EnvN6RUVIq1oR+v/WwkMKGlK6UVKEBZ7kmVq3zeMcDVu9Au0KnZXYP2Fea2dIKRb6DpHdDMZqTHcz2j1y/GVpfXF5KC7FX1prGrdd+RUlLRAtW2LRYwhi82Wh3kXrHSe5mXfQDkGTRbObJv76b7jZRejya2kXlCAJiXNaSBVBnzaAktdIpNSrSz8T/ZpsXsWVL39UbcBNx3ykRnBQzagP0i4E63djUQoNem3SDLyRZwHnB/2l707+L98ww1zc+lxsOux0Kne/XV/SAQ+Hnv/WmAvuc998D71HJYT3tSU1BDgcwmA8gTmRhnAfe6oWtQ7xTQ7ykzOfTcpcOxJ7A1Yx+k+2l/PZsff9BcIn1OD6+mgwf3sN7CPK1Ou1rb6uS9vPKTZ9b9iLhBTbzSqoZsqk0UC8ySYp3SPT++9LQ1f+I489rAvNfkfXJO53vcH3JPyr+5v9I/PWNC35lPjK0a9O1pC7pCBj2gek/mVaMYlb+METToY0Prg7R/ozqsmy3VswZ6ivZ4Jm5n+v5pgbT+gj4tWNB/3C82dpwO3D/tefuLhtkknTZtjBsdQL7TvFWQRAHAqta6wn0qK45Yg1IXYBY+CbMKwH78eAUffvAhtra2JJt5cmocS0sXcPnKEi4tXZJ1GDGVHomcE/N+p0XKP/Ro1pHEEaZ9F7jvjgLqaJ2Z1ZlXzKB9ZxDqrlH4LVm7GBI10tIMb0E9wGjQXq9IuhgN+1MdhWJR8FHZ+xPfc3vg83iVlrvDqW9L7o9LHk2mUOsWRYBV/VWt47UnYHd9ZPhj6HW+MO01215lz9K/kASvKnGrSlVexHrcLuK4VNaoCObBe00muM/NI5dJi8QvFQyIu3Lt4yaO6PV0JWuaDZGIVqRVJf+tgfiOlI0p+KfXk/oYsxSmJupImWuA3vBA5LikMTIhjjIIotfLf/zOo86o8jzA/WmTyYARtDsgnjEMnxXZG/iZESbqdKr+MbITJdJ6cicHUWHJy9vdz7qRGrWQZUdVTFsyhxuiA0/pFcoIENgiG5VsQppE+rwc/MlczCCRjOP46ABxMlrLdBjOwWprSjp5s1lHuVyQKBAZ6gpYInBLvTXVAdQmjCnOjGYpxj9lZIIhXssvgKOw9Kt1MSMj28zj9gsgwQ0Xu7TohBssZdY7ZS/sDp6/jEq1iEo5L1I+bTKkKXlCkJzsdxozUq9amGAKVKVGOstamSW4hKWtWKJ7yOZywhQmkB8bpnwPzSAVUEZDVAK/6XROdNkTiaR0GtkUitY5N4hK0kQ0Q4Vh3UKjWROmGZ+fz01mO6/JZycb9PjoSKRLWM2SntRqy4JB6szCxs5z03SVUVCnBDKo48xzCDvZ5ZKsBtZhq8VnqwsTn9fkPoadidIqtbpiSNMoNBQOYmJiQhhlHNwYmVPNrC2eBHyJjquVUiasO5aXXf7NZ4oO0ZtAad7T6JXlQU0sDvaUyuEgxugaBxm2PAL3TidTdKhBqwxOODgTTGPZlg1mviyKLGQqqkGNRqfcqKs6IDuaBrGljrSN28vsArfIDskiBhbJ9ODmnYYcoUDQyGxoywDI9ihyM4Z5HsEBnQLJciZwyuuoNCIy8xWwzQFOgj2sDzvLgeAr74PlIUsX+Z7KNjFMWzsMezVYqPR5g3HPqC0f1WqB18t2boHFZoHVrnTLdOq6MkJWm2Ga4mbTDIS1ZeIIhQhKOwXE42csG53SqSdmRlS7C01l5svJSNooJ2gnDaMNDTIjfapUKaNcLKNZp/a7Q4B7BvUIHvv9HmFNE5Bi2yLwyQgusyWYPUNpDaeTALMLOztHomfNfkxJA8Y9eAx/eL6JiVE0ahXx1GCQkCAtGfe8zshwDCPDBDx9SKTSIqXEyZH9i5iI6OuzvbHMWHaGeQ4Dfsz24EREmR1ObAxeBUN+NbYFfQLOHsfjws4jyE3fh3CEmS0TcLo8Ekyj2Us6mZRotl06iY42N4mmY3xqFpeWryM6Mo6dgyNs7+6jWK7A4XLJGMQsl3QygXGC+aNj8lwMetpsDLCUUKtkRUKjUS3B0m6IXrbDxgygoPJ9SGVUFo+H45wVwyNDIrvDdl2tEXSsS+CVxrexkYgAvkfxA2Hf+4MBBEJhjI6MIxRkKiO/ZkdsaAJLF6+LYef7H76Dnf2HAjC7HCEUsmy3VQSCbrQtRezsPoLDocAHtyuIxYVrsNvoXbCLQzrW57OIxYbRajOAG8T8IgFOL5KpHFxOL2wWG/LpLNYfr8LvduJwbwu5bEqCf9OzM7h28yZ8gRAyhRKs9iDcnqiYyFJL/9HKRyiX4jjYW4fH68DYyCgmhsdxcJhAs96C1+eVoI/d2UYw5IaL0kfFqrCrKfvFTAkC9hPj4zJOsS9vb++iJn4MNmTTOQT9QSxfXobFyvrMY/HCGL54uCbSNvPzMyIFs729g9XVbaDpwZXlZeQLBygUD3Dp0jxmp5bwwVuH2N3KweN24NLSFGyOEmCtIJmMC6AdDHklaFcqciwNIZEsIJs/hD9oQ7NBObUYRmMzuHb1Gu59+h48PgsSiT2k0scyNwwPjyMZZ1DcKmMq27HVSokzGourjK/LS8tiNEwt+3BkGPU6UKtbcXicwc2bd+HxhjE8Minm70+ebCOdPsKdF65iYnJCjIVHRqfg9Yexu3uIzY1dxIZGsbG2ikatiFdeuYO19fuSGZOlJJXFgoP9XRQqebzw4i0cxHdRb5dFIz4UDmNifAJfPHiE1dUNuOwejI9NiPfL+voaJicXJahFubzD4034Ay5sblLbPgsb3HBanJiemEA+l0KxmoIjYIHNGcL4xHW89NJ3MDd7BR99cA/LlxbQqNK74hHSqW202hXMX5xFpVEHx61iNovHDx4gvncgQe5vfuNXkMxkcXB8gJn5STjcDJrsolrKIp1oYWH2FYxNBOGPlPHo0dt2ovgAACAASURBVD0c7Wfh98XQsu8hmdnE3k4LDo8D0VgAc7O3cOPaa0gkitjby6JQrODa9auYnJjH9nZS+trs3BwqFc54IThsfgmCWqxGUMy04+pwo1SEV4G/xo+AHeACt6s7rgGQQZt4AY9JDDCA9UGAuhnUPQ+4N/DY3vsRsFIbWXU12gdtann+fo170bkXJoOSyokE/Pi//68/xIOP34fPaUOrXoFDSCUMojLYra4lvu5WK2bmZqWNVZlRpqXtWmzrbdz9pV+WV7lJDxeu8eoqiEEyhKROO411JNOdmwOlcvpBz86cyQ2YEfhWKxYCEyaDVyOLUpe5ZP9prVSDaaU2hJTKUy5TZvBZjGYNbKQDqp9CNDprXyH3ZjI9NrcXdT3dvtT+QK0v1D6gJ9hjMP/NoL1ZmkY2cCpvW61pJHuvpYD7FqVyFODdvVezVI5q9b0ARW8Wh7k9nSwP45qGREVHWkWnaRttTLZTmqVmxA3UXrEr76FSHNTVNJahjlH32IFXOhJD3fvW/Uc/v8rNPwkAPi0QM+iZ+/uVuSxOBSjN48uAANsZW9bn+khKyQQMPctJTmvLg8Bcc395lmvoY5+nHp7nOmd959x76CIY3f5jzsQxSy8Z/lXd6z0bcH/eODJoTD/5bC0j4Ge6CxPQo/qVDjgORrX1eGXuO11jyvNr4NwyNZ1CxgRiJBpLMX12QrPd6M0cF5VyQFH2gMQLlGxp1wtEzQmU+Pi7Q+7VeNPqMOn5N8Ew/aO1rolhcO/AzNzO+Gx+zgHzSk8ZyjMIAmlUySn11gHqTSEQ41Azh14Y4PoURrkrVngP6trZO581Dp4IMgwI6pnb3Fn/NjOET2tlTzM+nd9CTz17v4rQU5yqs2LsKK5I6etMOzmDQSDQawHtR2Nigasq1oLpBrDM4DaxCvqc1YkfUdqXGfiUzbXj4OAA7777HtbW1pBKpwW3u3x5CRcuLGJ+bh4er9eQBNZz+eD50PyQ0gJ0AMEwulbf6opHyvxiTM49c40OEhkAsD5vr7a+EXA3PG1YnwKkGxiMzPFGubBtETdR+BGxlobs/R49eiSYEdfmVBKZnp7G1MSkSK1SDYJSOcSTlAS3IZtF2WzBh6qiVqENfTVYrzMCiWOI6oMoHTjl2sQsiBkUyHynvHe5gnaDXoYk8tZQLJfE248gvWCZhvS3XoPlcxlRLyiVCkKAZD8moZG/BY8jIdhQHuG96T6iWfH6PBzztESOJgroNb1WoOCxZhKBjFGGrLQC8s1BPXWseR3N4y3//u2HZ46aTzvAn3vcKQvqbsM5vf+dC+YbY2YP214VbReKNxafJ6+ivqyuYRSYBZ1GRTCREhKUvaC5BDsnWa1skATu48eHyGUzsrCldr3H7RKmLdfB3AQRVCuVCwKKkP1ZqdJpuCiGi2zkNCJkgxfAXoW05bdI3Lio8055lbZoCBP41Zr3ZG1Ho2HZEIp2eLEo+vJkykajMZHbIBhDsI8ALrXQyXRnoyBYSCCZoDhBRDZUMnYJsiktfwscxmAkA4LR2XWEmhMxAV9GpwkOErDf39uXxk2AmaxvmioQBCRoQkCXGy9eP5dTxqa7O3sSUCCzWAVDWtKZOXkS3CYoa3OwwbZhsak8IK+P1/NKQIDXrRjBEzKKqckvGzwynvQGqd2Sa3PRIKsOeSkgl2A2swLC4YgMFoy2HR4eoFqjKa9KDVYsaaYCWVAqM8hAYxEXYsMxzM3NCgudgYwGJXFEnkWlh0sgyELpGA5qVmVs4XFJZgYHebJmeXyFg0meOvlkpCvgmGXKzss6Y3DDZqd2FtnEbsmsIBM/Eo5K/ZJJz4sq3fqWmL7uH9BUVxme0JxO5E8MDTD+JtjOgYWbdGV27JdAiyxo6g0ZANkO2I79XtX2CGznWcYy0DJ4o3TrZfAUOSZKzpDl7zF0A1UwiT8qS6AgZSfSRtQF65mFFLOe7yv9foIHZEMoSEXXFxuhTkHn2sjB4BNlAiQyqxa6BGl9NBymXBG16A39QgHkGeAo1jsyOQySKAkgDu4qKMOyZhlwb832ysWqHjRZzhzw5XODmc/26fEqAxFhmDRYflVh91NqiHVPfwMG84aiYYyNjyIaCaBcoXlwVvo05VqikajqNy6PSIVsbx0gmy3B7Qlg8cJl+PwhZHJFHB9T+z6LZqOGifER0SKm+Sv1rpkpw/GEmSjDMWa8BIV9vr17IPdMiRyaWtPo+ejwWIykHU5KyChJKkZzHQ639AcV4W5KRkoqkQTjf7FRtjmnMKKpwS/tz83xKYjZuQuYnVuUvsx+uLG+ho0na6JvT8YeGdrsl5VaXTSTF5cuY3h8EvW2BdliScBBSkCRtUCTZ7bLdOJY2hz9HsQzolmB18usFCtSiQNkM3H4fW54XE55djLBrWCaKw26KyhXy/CHfHD73ALaR4bCIh9UrjJDhZlFzASoGtJFVmRyKWRzGQHvw9S0i4Rk7CWQznV+rcY0VhcsbSfqzRoKpQycbhvm5xZx6eIVkY5Zf/IIqfQ+qrU0vF47QpEw7BYfxkcXMTw8jUQiJya7ZPgTXM7lSsjmCnC6PQiFY8I+np+/gEuLF7C/s4PNtTU0KkWsPX6IUjEv0jUBBkPdbly6vAx/KIZmi5k7QJ6B13YJmdweMuldJJM74sNRKhQwPhKD1x1Aq0GflKC0X3p3OOzMFFLZKUpiigvPJlxupVPIemCA8TieEOCe0ij0T2F/GRsZF0Njr6+FkVG26Qa8fpoUh3B0fICDoz3RRLdavAIo1mtF5HNJ1KpFLC5cxcYKDbI53tkxMTWEQNCKUNSBRHJX7o3eC4lEBuVSW8quUmmh3szDbm/KPURC43C7ozJmJlN7sNpqsNmZRsgxpIpAIIxKuYlf+ebr2N8/FgkaGv9yrqMp+dbWOmam52SM8Xh9KNcos5QTuaSRsWmUygxi2xEMD8Ph8ODXf/27GB8bw+ef38NxMo5gZAhXb9yG0+2XgAuzKqKhAB4+uI8P3n0XV5amsfHkc7z33hsybwd8QRnfLDYbrt+8js2tTURHYnB5XOKdMDszh3feeRfrTzYRCUUk2Mb5rlpt4MaNr0iwcSgWxPbuQ3z48ZsqCNxyoNWwi0RKOOQDLDUcpw/gCwXh9Y1iamIZd+9+G4FADDs722g3KhgacqGQ3cMHH/0MtVoe165fRjJTRL5YRZUskkwS9WIRr738Cr73vd/Fyupj/Ls//bfwhd2YmAojldwUA9xS3otGdRz1RhrXbo9K+6A5Lefy1Y0P4A+60GyFUG3mRdrv1o3XsbDwAlyOIIqlBn70xg/g9tnxtde+jaB/VmRy7Mxao7hVg/OITQI47Vahs0jW04Z5rdkPUBquKcahvYDriR2foXN7GnDfBUfU6czAf/86sv/YzrrWACU001r/1ufSkgHm4/VCX1aCNpaDIRFDOR+0EQn48K/+8F/i8f178Dm40KzBbiVwz8wu5ZOhAhicwyyYm58TiTUB7cmAYgYl94lWJ37lO7+B+ctXkS3XZaHHsUCkdxjFlU2qA20y+YWXoID7/p8TdaC1VbmG4/0b4ImsJQ2de8061edSKc4MwhibOEPnnvOvXZiaxtbU2LWSMS5ZDCfYgYaBvQkL7t0/dOV29Oarew/qM/OmVJEKuvWvAWpFCGAWhfpM6tUAWBhwVLI3vUa+/dfTf3OfJhbDAipqbEBx2VS70oxqM5JjgESdyjCAeS09eBoYRm8e47x6c8+ziiatBoiM76prq/0I66UfX++B6btoguyipBy5ZuoJROiyGmCq2wfgn7afHNT3zeXa/73+oNLpu8wuWDoIAB/U383vnbZHVfrgJ3pM3xu9fhln3WP3M93OVTvpAXDP2Wufdv5z9/BPd2Nf6lEn7sl43E731iTYfqDbAO5VAzbVwUDg/iywTH/G8j49UPZsD62B+67XyiCg3jwWGSOQ/Bo01wgYdEqf/0XrVQH3T/+E+v4IYnFvzj0t94f9wL0c93cI3Ovy49jc3cepfs59LiUyOFfGYlHZd1Qrymxy0M/5ZaiBUqONGPOYPpcaDU0/JrzJXLcnRwoDYFY13xvkNIB8PV/ptmE+x2n3bX7OQf8e9D0BDAeY3z59y3i+I3vvpRMWPuNk3XWfqs4uY76zhjO+rVE/PccKBmcEoeUzYkmGbrz52TsBeZFXsgvBlftsEit5HDEIEmS5R3rvvffxySefyt6Z7fDSpUu4cOECZmdmMBSNqmx/rtl68mVMa9e+qbcTuunqQMnTiBwV8S8TsK7qzBgzTF48uhTVGkW1WX2slJjBZFfBKEWSlGA/iRVmr6KOnLANlRKlsEtYXV3DZ58xezgBNwmgoZAEKZhB31UtUXJPmqFOXEqpQRAHbIhHJDEqBWIrPFSpSbgFb2PfzWezyKbT8u8CJaTzOUMdRMnQEOciUZWEYRIRdd1LgIH4G+WuDRNZgvTCajfWMfyceyySgBU+S6nd7tpRZ1hoiWiObTxGq5Lo93Wmbv+6pb9/6dVbZ7Fpkg4atOax/Lu3vmibH0i12mfvYOcNbKcOIGdc6syIgh5gtW9BF3c3JreuaYF6QzXggT9yoS54zwU5jUWZ5pVIJKQBJhJxJOIJYWcH/NSgdkvlM7pDEK5cKkiDouEBGYv8rcimZIkqYJeGmUpCpSagOWVg5PM6mcwE+giEav1xlRpBKQ0CTkqjnhIPDAbQhLUuDDxK8xCA4+TIzs8GTlCNICobOUEsSjNQOzqXJeOYgLKKfLPxSWSrRn30BlzUcLI7BMwjg1qnnrBBy+LeSEMmk5jXU+C8HwcHh9jc3JCOTwDS7/MLi5usdoL3BMB4P0rfvCayHdtb2x2JnFw2LyAjPyfoTECTSdouNxn/djhc1Om2iTwNgc5wKCzPxrIjGEKjSgLvBA0VIKs2i7yATlkSl28B7Vtw2BywWdjRmLbjRiQaEfY6jWMpb0QjS7Jb+WL5sNNnsgXRM/cHKAliEeCNL6WJpzZxAn43GAypSzYDJXN4LIF6Hss6oxY7/+agQUka6oxLloPDJuXJ83FREY+nsL19gLEx6jDzWTms00yDWQ5BAVj5slpswsgnMEWwP5PNqgwBI5pJEJzPTVY3B0L2bW0WylavjWs5wHCw40BFqSTJVOCG2WCFEZDWGvU8iUQMCd5bGflkm2F52juSN9pEV23amVFiE+CgkC9K5gTlZfge26DS7aJOOHUGteELu6Q2GFGbYLYPiVo2mirQxfZobcPpJuCuGO7hKA0qOblw4OcEoI51u7wCcDG4wWupDBQVMFJGaUolmEGKalmBGy4vJWzUpNeVXjDSuozJi4EDliEzCaT+GXyq1kQHnN+hHj3HCwbZJifHMByLCts+l1dAIrNWJienRJu73mjhJz99C7ksTY35fA6MT8yKlAqlkPYO9rG7u4mjgx0BH91uhzDHaU7LQIHSkFMySwxKEMym8SofYmxsDG6PV55dZV1Q0xigjYTUh5MgPLXdI/D66MdAuZESDg72kc1lwe7DxQjrNZ3KoFyowkNTX7tDmJsjw+O488ILcNpt2N/fwd7OtkS/W42GBDo5gTOwkUrnEBkeQWx8UuQBqpysAdQlyNIUY+qhoQicVotIOlBSieNwqZQTiRK/z4mRWBiz0xMiccWMp1QihWKBQVW2paaweVtowR8OSBYGx7ZAKIDoUBjlKpmkgMNmw3AsgkqpKOA/QSnWRyaXET8Kt19lxJAZT3khZgrxGq2GFQ3KLVltklHFMpyaGBdJH8qP5bIJMBMwX0jDardiODqOaGQKw8OzYpr64OFDZPMpCaTs78fFlyRboC58UEzHZ2fncOP6dcQP9/D4i89RzCZxsLctvhv0E6GcRTqXlzIMhIZhs/qFGT6/OI9QyIu33vwhtrdpEh5HPpuWhc3ISETkV4qFKgK+KDwuZcxKDxOX2wq7o41SiWNRUtrr8vJlCehubW7K+Ml2wf41PTkrAWAGl2jYy2Pn50cxNTWCKrPD2laRbzuOHyOZTYlm/vr6JtLJNDyUa7PbJRgT8EYQ9E4imcrC7XNIACSROkQbOYSH7RJ88vnC8HnCCAZjrC188XBFxlIy8SmFlE2XsbudQCDgwsKFGcSGgsjmk8jlUpL1wf7SbjnxP/4P/z0+vfdA/Fc4RtLE+jf+wbfxaOW+Mjj3+CTraXdvH+sb2+IZc3n5Fu7e/aqYJtPsnWx7Bm++91u/J23/p2/9BNHRGCZn5+HyhLG9Hcdrr34dV5aWsPLFPfynP/23qBSOEfRZ8OTJAxlnhkcnUSiWpY7dXh8+vncPI+PjuH7tlvRRBnGY/bO8fB1fuX0HqfQR4pkd7O2SyT+DxytrCATckllw77P3gDbnaz+K+ZrMG4nEvngWTMxMoFJv48LiTXz15W9jKDaLex9/If344GgDwZAVQ1EH3nn7b1HIJSTrZHRiCeW6C9VyHhfnYoj4gaULC2jVGMy1ikSO3VnHCy9dQRtFrDxawe5WDfVyFOGRGsYmbaiWnPB7opIZs779GYZHh1CtukVmJxwdw+z0LRwdk0BQxwt3XpFshGzhEC+//GsYHbqOdiMETk8EnmFxotHKw2LPoV13dZZseuNo3qCaQWO9sSIM1rv/NpbFZlajBu35mwBwh7TR1dI0b/Z799y9wONpQJ95Q3wacN8PFOhNeAfg55yqgVsL4LAAXpcd//v/8i+wtfoQXielcupiTkapHCVTolj7Dc79VgsuXLwIt8cj2Xccg3m/nGsIyP/qr38Xi8s3UKq3QH32Oj2XCN4bwL02p5WNoSGVcwJcMAG9PaCB4VMkIDY15WWZrUArAe65KTPNr3Y751nKz2ipo66uvWbbq/MrSQHOF/1toSNFM2Chr9qPaX1hYrbqOV5vYPXXFfjT3TioNqbuQV1blbde/zFQIpI3xjPr+lT13AXq1HUUiUS47Bb6ExhBAg3qGBIh0r7k60orX4ELaj142mbtNACKOpqCwRt1YH5OMQbu7P80aK/hIrXBUjVnEBQ1Ziz3b8oUMMB+CQSxnjp7K3U1M6vMOFUHGVQeCGT3qfWUuX/ruh4EcvYfd8pO78y3B53jtL59og8ouKTv7UE72EGb0KfZcJ8ErLr31gX0NFipb8Q8Znbrumc0M/44C7x+ntL8Er5jBulN8jdaG7nnKfoBV3Og6f93wD3HOFOGiqmdm/ujqsvzAkrdtsOg7nk4zPPUylnA/aDr6bGFQFwmkzXkROkN1zVe1O1S9lVdY4/nub2eOWDQCcxzAvdqJJId7O8LC5pA2/j4GJaXr3akMPQccOoYeuIixlyg54SebBoDEBUISo2h3Z6s/2XmSveevJvlYBojpC+ov0+OOer7ZwHsvXNSl5DQwQFNQNlpZdABwPv63Xnt77wyPe/7ZlWM3pIyB8GMsukA0nqI0++rvzUTvVtWhnwdd6Q66K4B8U7w3ADGOW8b07IAvna7EKIUTqPmRwXo2/DWW+/gzTffUgTgag1Xry7jyvIV8QibnJwQqRwlbWhi0usAQnfGNUi93fpVlzF06Yxr6r4najuqIRhyhN3SkplKtOkVm1zu2fB94LMwW4DfpoqHMMipsiGseNVWeIzyA6wIm135MZEUykx2qgBsC3C/t7cHv88nGOHoyKgQz5TnpZJyJNbHMULhZsRJFWYjsjjieahWOCBGSoC9VEKxUEAmlUQmlVL6+Ur2oiMDTVxD/CqMtYzUrYFb6mflKYm5CfHCKHMJrGnSrVEm5rZmHod1nzPL3GjgXr/HZ9JEZ52lMmhuluMMrFVJNCm8ztxHdfs092kF3BsLSvOizVzNnfak27/xuzPsPEOE//yOeXrXHDiq695jpIWoUWvQ3Z/hgmKemSQiT6kSAokVJBNxHOzv4dHKQ9y795GAUTQ5ZYTWQ91yu1WA+3wuLRIEbEeKxaqibmJYKnrYCmhUHYaNlOkgND0l470q4JIwX2luYQD4BO2VXA2Be5qKEsxXS2cC/2Rw89oEjyanyKiNqg0SZUtE296FQqGMHAHddA7plALxyGaTVmq1CVD7/xH35r+RZWl22Il938ngnskkc8+svau6p7vV3TPdMx5pRtJ4LHk0sv27f7F/9Z8gQxYkGLYlC4IMGTAESYBhWLI1+0zvXdVdVV1b7kzuOxkLGftunO+798WLYDAzSyPAnGEzi4x48d5dvnvv+c53DktEWDpC0I2JA0rlqPmsmsDaUjfNOpmSIHJnJcvkF7C7WCwKEEJAX/SQqQsVUV0olrMQcCbIzMnG9/EwROYuF/aD/QNhGIq0jc9vmOxtAWWZnAhG/AhHaAoRRDSiMjfMcIqueLeL6nlVwEWCQtJ+1JIXxpPRbBUpHjVYY/vHonFEwxH4qXfdp5yNJk34bx5uGWCF6WUCL5M45XJR2JFMQpTPWL4/EKdpgiasPrAmrczScfwQMGblgJq+KsjP+2cygHI//D3BexpXEpAiu5XMdwa1QrGA3d19SXDML8zI9YWtLmxvSh2FRJKISRG2NecUKxn4esqgEEyn7AgBR/YDgXFKQpTOyPLuCDjKttMyJTVp43PwmdmevXZHxgUzyATDORZUZkXLeOyBU7W76D0QNoYkNHhVAF6CujEOtpI5EqxFG30g44Ssfn6mNfXg+1gJ4Wjd91U6imOWgZwLiAD3XCBpmszrewcIxf1qppuIIZtLChjV7jQF5NRSe78kapgIIDDPpAZ9EDSjqwGDfc8kh/y+1ZODNxn9nHdaHaeVDSx/U0kis/ibBZ6LFp+L8jqsQvAZliRBa/YfwfupbAaZbEqMUdttJtRKEhNmZucwP78km7Ef/ehnaDV7CARZieJDp8dn55Zcg3qn20C/3xCjzVQygsMDMqyLyrjvcAHkosz7po6c7iyYnJA5B+P7EIlIYozsZFYBpdNJATDZ9pSuYnuxhI/PQ4kvAuiUaWASjWOGY4wgOVnNNJQ9rzYE4KS/RTQSRI3A6llJqpQCXp/MWY5tmvCeFkpo9ftYWL6GPo1dWg2mM1U2YEAwOIhsOiFjw+8NiCb80fGxJBtYyZTJJKRqYSY/hVqV2v0n4pfBigmyk0vFM5EMI3s3EAlJRQbjMJmkbMJEKisSUPzvr371K6iflXGwtyuAlcZtL2Zm8mi0VLcuFo+hUqtKrOL4DATD8AciCAZiODw+ELB+bo7mtSlJeGVTKUxNZ3FaOMTu3o4kjGjeGwykmYrEk6fPxQvkrbe/gmq1jePDAurNJvKzs2Jku7S0iNfv38f62iP84M/+GLXzAga9loDvc/MzYia6R3kwehfQUNIbRSbD996Uyo6PPvwAR0e7qFa5senCJ5U/TC4sotcBKmdNYUZ7PQExnq43zrB3sI54PCTxjAlnVgcFfB71NqjX5NoEyuKxpPTfwb7KONED4fbtFfzKr7yLjY0NPHzyVEDG81oVh8dHWL1xHQ8/fyxtm04kkYqlEPSFEPBG0G0zAdJCPBtGKOITc2QCz7PzcQG4gTBymQXU6m3pC8obXb9+D9lsCusbj/Hg88+k9JHziomG3/3d38Hm1gb+8A//RNZUrjXVShu//uvfcyp1zspl7O3t4BtffxfdDk1rCaTP4PnzdUl47u0fSdXLwBPGzVurEnOOj5kMqKLZ6OKtN76BXG4Ge4fr6Pu78ryhSBYz+Vt4951v4MriHIqnm/iLP/k/8fH7f4Zb15YkubZ3UEJ3EMbC4lXxcYkmEtje2Uaz3cJ0fhZTU7N4/fW3xex5ZnpOfFn2DzdRa2/j5x/+ED4ksL/Le6P0GMQzJ5/PwYc4PANdVw9PtlGrn2L+yiJanQHm5q5jceEWEql5LMyv4MGDh3jy7Atks1HMzMTx4c9/jN3tTdy8uYJf/bXfBgJprK19jur5Op49+QhXFpKYnZrCytJdbG2uI5X1YvFKGt/97m/gX/3LP8LHH+6g2w0hPV1HIgXUK17cuXNTKiZ29p8jFI6hcNpGOrOEfH4Z5xX2Y0tIBN/+5m8hk0uiUD5EKnkV6fh1pJOLCEcjEvvDkTja3RIGvgIGrYwessbA4fGDo93Uiua4PTyZg4tuT92bQqEhOKCxsMDdEi4u2ZQRKRTXBvRlIJ/7gOoGICcB9fagPX6gVoCUrHlK/3AN6ks89Xt6+Ef/w3+P490NxEM+cGITuGcpsfglmGQ7wXmC8QTuuWegxj3HND+H/imUZ/n2b/w13H/nq6i0uJbyQNZypHJUG9Uv/itcSAgtj5N63M9mn8M2E5dJy7iXtVEkKbWKTUAMHgZlf6zSiPQ0cwP31tBQszAqV8ntr6zHwlK3rGN7IH8Vhvvoa+3Yskkae7iywNIocO9m84+CZOKpY2RvlGmuyQpeZwgcGY1Scz6nD5M5hmuxsAMwXk5ZGgFkLpGZcc+XC2cm7onkoD5sB+dgaGTzNMGgQK6a0rLabKzrx3TH1TBR299eb+C1wL0xIDOGiqJ9b6sUJjyqvN/HfdfkBBn3gO4v95x6lfPlxHPkhBgzMp7N86pcxfiXvU83I/svC9CPn7pHP1PayP7KSmldiE/DxrUVK6NghLvx//8F7ocQppMTG8++jjTAZf3s/F60qy/GK+6JR2OwHeeXJU9su1xk3F92Dy8DJ82yZGKZzq+hdvNF0FWvN2bOaJOANovG+DxuiXHZQP+Sv3c+4kvgPPwIxj2p7A3QF44eexr/3HFCdJvH1vZXa79XSXaZ6Go+k2AdcQMydCnnQeCe3nz8unv3ruy/6c8nFfqueDbeXDa+8Rxq2cc8Y+iM1P4cmWcOaK/Z2tHqBXuQtEirzYYOZ4RNCzhPbP7kToiOgHqv0E/uyj/3OB7fV9l4PmnIjAOR4+v/pH78jxWr7Rxyr1V67aFBsrNHU3aALGD6EtOiygYwvTb0o5EZL68nmc8A8abNBUMSoqYBvg3orYQAk7wVWVrFCzjeHjx4gL/48+/j9OREwO1r15bx2mv3ceXKFZFcFjlrkR22c1+Vu9U20QAAIABJREFUL3QMGpDZev/x1ZSmcbz3zLPYMGXnlzlT8zks6ZBjlZgmJZgJWitDX3EuVuLTi5BkPWITgq1wX+bxiqKHehmqBLI1WeV8UoY5icgE4pWhTokcgvckwgqBOBwW4h4xJKlGFC13lYNWAF8NV7kloYoA5XJpINtpNkWVgmoguj9ToF6wH8FueB1boakJChmTZu7y/lQuWcF7kWo2bUe8VcB7wY11nzY6d0fji/at68u2s9nj2T4Zn0sj+7WxSWRfK88m96hJCAveu+eTe38q1xSpHLepydikH1+c9OZNcHn12PlKi+7L1pORxd2+2AL37n3OJODeplbGP8ReVHfOzmSxG24xruzQbKEirtCPHn4uB956jSAxJyi17EuoVsti4MTDFVmswlo33wTDeXDigqBlMZRrqIgB44D67R4OHDU25bAjG5kGgWQxE7RXBqKyuxkQOIGo604ZHjFi9HuQn50WVm9AmMw8CGnZOtnXZFsXCmWclSoIhSixwskUhZ8Go6UyStRYbxLQ6UqkIGOd90B2IoF3As0Ebzk0OMmUTU3JE51A1CvnxCUTnNm1WDQmQLA6KqsuubigD1ghQAmGGHpdLuoVFAoF7O3tSxkRry1ZNslgMqB4hTHrodEkqwuCfqk+IHhOUJyT0gY2BX+bWkxm2ERcWEXCRmBPBT6FtSmmqwkBvxlACERySJOxRhCaOlz8qSwqykpUUa2diaY5g58yOttq+mvMYPk6/o73Yc1yuZ9m9pLtyGQDGb/84iQkgM/+JhjNBAcrOKh/xoqO4+Nj7O3tolKtCuDJwMrxKIxz6t4LGMvnVPaYmLh2e8qy7/SNjAnleZTBz3HEz2Ebs7KBAc9mCFXH3SMZY8piMIB0OGaqFZEiUtY4GdkhZbD3tM85jq25sPY1N2Zaqs/AKguqAAFMAnQkQDKBwAoG3ifHifgVxGLSXpQFIkDMdq/XGwLUElSn1BKBcD5jS7TFhma1XGA4F8iuJhstlYohnUkK+CgLlMwpXVBbTRrZ6fyWygIxMLY+CASkNWPM33Ms8PksyKB9ZrXGOA6ZRLPu8fpvyh3xm/+mBBO/tU8oks5ERUi06alzz77noYL3SNmqTG4K6XROgJfHj59jc2MHs3NL8FLfvk4T0bgA6jSnrFToxdBEJOrD0mIee3tbaFGCSRZZH5oNVu94kc1Q4oNmrTWclc/kuck6Z7ka+7NaI8uX0iENREJ+iQesxqk3VG+fc5CtxbjHhZkVIcaPUVlAfSCZzGJ+blHkaR4/XReDl3DYJ5rRXMApR8NOJNOa8SuZyiCZziKZzWH5+nVsbG9jY2cLtQarWRgbPKJ5zp+MRZyPlVIN5XMmDjyYns5hKpdmGkcSl0w4sn21UqcjXg9sQy/L6giQxqIIR8MSN/gMTKYl0xnpD8qczUxPiYY8OYFNatu1GjIHGJ8k6cpkTSCAg6Mjqbbi+CdzlX15VqmjWC6JkTUlkGjmzZh9/doNScJ9+snH2N7dRIpJiEgC6RQrHrLY2TlFr+fF1aurODkuolSqUGEb11ZXZCPHtSQaCeFgdwuf/fIX8KGLbIYGx17kZigpE8fe0SHK1Qo6Ii3Gccs1g6z4vsRzxrzzswLCIbLl/eKFQICb06Tb5mujaNXZx2RW0JirIuB5NpfC7Exe4pXH08XW1gaeP99CIpHD8tKiVP+cnhRFgotJGLIf7t67iddev4dPPvsUn33xmYCvBAuZkLlz+zZ+/OOf47xURz6bFuA+5Iuh3/biYO8I8XQQ127NIJWNolg6QSTqR2/QxNl5BeFQBgvz17G5eYDdvQMsX7uB/PQyCsUTHJ1s4vh0G5mUzg8C9P/tf/Nfy7N/8svPUa/RS+VMWB75mbxU3/BRZ2en8ezpMzQbNeljzvNcbgpra+sy9llFMTs3j6UrS5Isanc72Nvfx97eIXpdD/JTy8im88gvRDF3JYPN3R10elG8/fpv4PyshdOTPSTjLRRPHmP72WcA41Ozj2gyh2bPh1gig7m5Jaytb0qsS6ZSuHGL7fcGpmem8NOfvS99VK02ZdNLE/vpmSx2tg5UBisWwNHRJvb2tpHN5BCL5HFj5T7Wnm2iWD7CwEs5txBu3LqPmblFZHOzODwuoj/wSVz77LNP8b3vfRe3bt7A559+jvd/+lN865vfxt/4678j835j6xN8/uDP8OknP0C/W8XK1VWkY3P46MOPsXAljNuvLYmUU+nUg/d/+hA7O7tI5ygHFkS1OsDqzWnk8mEUTur46KM1hINTmMpdRSY9K+M8PxuD19/G4sINiRmVeh1Bfx7vvfvrYnYbiUek2qfTCWDgbWLgKWPQopG2bu5sAnV0C6cx3W5buX8SYNIB3y8aNw4Po2ajL2ao7vfoNS1orweoMYRR9mrDg59zE+4N/si/h4CFvX8LsLv32CNgpTk8qsY9z5EDBIQ50cQ//Pt/D6XjXUQCXvgGXakmk+SzBe4HNB/vwhfwY/X6ddl/StWaAZIZKwnKE7h/7StfQ7lO3xWfVF+KdJBhI/UJ3ItnwGTGvRuEcT+XtB+Nz13Vjwq6G0NX82ImVuVAJbI6XNvNQcwwxaSE3Rxm+DpHB5h7IPPtHAVMH44Dvu6+c+vVOywqc5yxB1xrzipQjDGbHb2mC7QXCb++tLvq17P1SBrR0vfhZ6tcn4IdWiY+sMC9SCuaimA3c33srDJ+KJRnmQB8Txyv5loyP0ZkHNygoJ4/htWFHOEKRktFh2H7W+DJ3o+U27uSQs4t8fZGzIJHJWFsm7qnlgImFxn37j52M2hH+9aVNHAl4saa8dL/dK5l78GCpTrRL3mfBYvcYN2rHIzdr7kI9o1/2PgVbdvbBMvFYTD6GyeZ4mrsSQD2q7bVX+Z1k4asM6YMsDauMPTShIwDWg+vPlGm6AJwL6N7hKnuAH4meaXzSSVQX+Xr1YBnJfSNxyonhlqw0X64nmz1zyOiCGb+GqPsSQFhvO0mAa4XxpubdT2ERl7l8Z3X8Nm4z5HzLoF7ZmZd44/x3L3uuuf4iz7opWNh7M0W0JM1jOQ0kcHo4eTkGE+ePMGTJ08FaPzKV76CN954HYuLiyJNKJ4r5loi0yrG7YYURe+5ZlP2ujxL88viBSMQmgXihq3iiiXDWW2bZRQedMdmVwSy8lAuvv0kgHDS2JoELI6vF5PG75dt8/H+e5U58bLB5baYHm9j5e0atrIkSsye0FbICU+AYLtWuwgQKj56zpTS1U3mJFdwXfpERsaCv+6Jp0CTAskE8g0ILP6MxteNP0nc293dxZ/96Z/j+dpzwRhY/c6q6msr1zA7S8nPiGAm6m0kKXAD3Ks8sEi+CFu/JdObGIPIJwcohd2Sc6nsaYk3mmQBVSJYWUIchbiLKA8Y6ULiNjy78W8kZjUo1SwqBPrZxDsJzvPaJKuRVa9jRLEd+twpVtLWOeAA5sShlDFfLlPmVPEQn58SmEogpMwyr6mqDh75qd5HfQyM7LSOFadkQPpNPBKpQOIX8zg9D8hNDftvfImW5IqT5NcXSiwwzyKh1FV5qPPFyga5R4b5GFljdK3QZIBJ1liCqOtvdg/lnlvuvTLfz7ZxA/Ja5WFkF01AUOKpvo5xhs8khrUWuLeMlkmTZ1LgnzjJ3Bscm0gcP/BcMjv/gwODWfEtKGcXNlefGo270UV3JJA4WlE2StvUhDWg0N8T/NnZ2sCTx49xfLQvjM9ms4pymZIHBfR6LfQHbfh9PLBwgOhE4OHFyle02goaUqKBwBM1hikVoGXCejgTPUkxPdVBxMEaDlPbnZrxMQFfOSlFloWgWtAvbEuaphK8JwBMF2TRmBP5lHMUTouo11uIEzwJ0fhPN8dkQNerdZHZoHQCgwOzXRzPZK5TRoOfacubOdH5+UwcaMZLS1zUWJWAPeUHwmbzr/IjUgIiBxyZOg6LmmAbZXIoRyS64l6vGqSJvIkC9dQQp1YYD3iMxla7itrw/HwywsluVhkXaruTZa0g6zAzp9k5smm5ILN8h0A625PSQjRcZTDRrCeDLf0FCN6z4oFyLnx/B74gAZC2BCVuSNgWbC/ep1QBCDubB2ZNrMhCIfJFPpH/IKBHEJ4TUaoFxNxM2fai3Z9KCXDPZ2NCo1qr6kIih3Y+k0/ukUB4nYamNNlsddSpO6g6/sTMVbKGJimUTVL9dX6RmSz3XasZc2E1CmE2lez/bCYjSRcmmpiM4TcDn03CaFmThDt5TiZeOt2evIcLCdkT/LskASIqvcJ+YcKgaExSqTdGwJwAJMFEgtiUmOLnM/uqpYw1rb4wRruUn+H44AKlbUcNbq3MILOeSQm2NQ/9ZKVSVkRY1kYyQOSXWrrss925YeQiYk2RyTRnIqnRYGZZF0dNknBO6IbJR7MZSmAFtS25cDFmsXKAc4/9RGNftksinkR+elbmjBjByuIGhKV6wSdG1mTe8neSjY5EZS6qPnsLDx+u4Svvfk3+u9nsIZ5II5XKYXN7HWtrj1EoHgBoIZuJo9FgpYoxQxZDa1Yk+DA1NYNoJImD/UPxoOD8iSWYgAsY7X+VZyKLnaVo7DgmGvj8YsBrlkbRPWfliJcmyU2p2BDfCD+TVhHkMtOIxpI4OGCyaV/7IEjwnit1X6RyGJtZBcKy+Va3h2s3buAb3/o2Dk9P8ODRA9FnT6U5HsLodMieb4q/Alnh50XGr6pIEInMVIbyKXHRUSdQK+bP7E/RIvQIME9Ah4D7NEHoWASVakU+wyZ9OO+4OQmyGiYWRkqqIbICWNGkhuOcVQJ28yIbFFYmNZqSYAhHvLLZYVKEJq5LS1dlTHHe5/N5kS+id8n+wQ5abcpuxTA1vYhEcg61ChAJZwS0pY5flRr/pTOpFpifX1Azr4Af5cIpttfX4PN0xdCY4zkcDYnRZCAcwcbuNiq1M9lEcW6RvU/QNp2ckkTvg88/l/UhN5WC39tHq1nFoNdBOMjxmhRwm5u3aIxMe/oV+PHGG/fElPzk5ACBgAflsyLW15+LdBOrtGZnZsRYic9NFjo/d25uBrfv3MLjpw9Rb9WwvHIV3UEblVpFEhxbmwfYWNtHIhJBKpaFrx9F/byD0+MiZhdzWLk9g4G3gUq1iKnpNLeN2Ns7kDFM8L5wSkkfSvLcwdzsNfzgBz9E39NAKNpFLh8Ro9aHXzwUiaFB34fPPn2CdmuAmzduSXyYncth6coscrkEYokgtja38PCLR8hlp5DJUPt9X/xWGAOoyc+5+Pobr8t8Oauc4/DoQJJC1Lk/OaqjWqnjxp1p3Lg7j7NKBVvbJbz39m9hbuYaPvnkfTQbW8hPD3Dj6jSefv4UTx9toVBt4axO6TQYmbMpMUA+OjpFs9XF/dfexOtvvIl//4d/IL4SrHS7d/dN5NJXsHrttpgHU4JmY/Mh/vRP/y+Eo2qAVa8MkMstigRerX4uuvKBQBTf/s5vYHp2VgBEGst+8vmnuHP7Fr7/ox/jjdfexje+/mtAP4w//6Of4Btf+w7efP0mPv/8h9jd+xTt3j7295+gclZFJJhDq+6X/oilu5iej+GNt15DpdLF9sY6draeY3Epj37PI3JBwWgPcwtpBP0p7OzU4PdSyo3EgxTefP1tdPtlnFX2JLFYLleRSOUwPbWM737vP0Wh2MQvP3uERDKPldXXkJ3KodWpwd8jkKjnfQV9mWxSXxRlW3F/wX8r+YEvJDvYbngn7Svt3s9h05t9lt3IO0wYSV5aMofbkEsLFocb/+GmdhxIdI4VZo/pZrq5N/X2CqNAuJrmSLWV1gyLyXGnWcM/+gd/D5XCEUJesvD5Z20TLTFWqRYx2wsEpPKFBBD+xa6JrDYhcP8bv/07uPnaWyg36BHBcu+OJEZ9cuDhkYrVXpcD9+PPMAQQuGboOJVDpQHs5d+SFDF9JJJ7RqjO15MYLNewZdLmoMU9nra32Q+J+S7vVNd5++WAyaYd3CCVA5MYsF3vfXj4kxHlgCKW+DSAJ6AVf9o3w5MFpRbtHliBHVO67rVsXyvLI08sN24rFhV0txr2ysIUAoI9iTrSIEOmrQPWuhrisuPVZUAJSULKzDXj2qz02uYKJg4Pk+ybvlRGcHx5B8qYlTY18jdWx98ar0kbua/taOfrvlG+zB5yOOaH88cmw3pjotpuEGq8H9xjcByUvPzsOgQGdPS4QB9zjh2O5XHA1o6D4VgYPsH4v+yoexGYb/t9TAfbXErmjAup0vtyf47b1nLynbzofK2AlwsYvvxhvtRfLraaeftL8hocci9+yTDJ9aIbGjUAto05jOejo84Nouqda5sN2+U/JnDP6+s5fzjlR55a0CUFqHSd05cOE9TD/x4yvS8mmC8b/+Px4cXjw9zmS/rN3Rf2+sQpeHiTynsCeGNVObbi+0Xr9IUZNUYuvWwMODFONw9yZrSfTzlj7td5hjg4PMLPfvozsCKT5/D33n0XCwsLmJ6eFqKOlWjlGkCiFeMj11apEA+Q7BeS86CChFrlPTEKiH6JnRXD7Iu5vbG3XFzT3HFO8LpLSLb2GSfFDfshw9g2OXnkvvb4nsb9Xnu9FwHzXwa0H1nPLvSzDkCDmZtBafZljqG6gsFMsMhaYIF4l+G6VB+5KpYuRGg3UC+NPtSAF0BWwFSSStXImEl7nhG4BioWQyUHSd+rIkSlgr/4ix/gi8++kPeRjHnr1i0sLi4JbkSsiURBAaMNMKvrKcmOJDq2UTmvoFgg0U6laQS8D9KYVccaz6Pn1Yr4cNYaPA/UZUxyzgnTXYi+TSGWkhGvQLiS8/g/so+hAasoB6iygmBqRspG9zkqsyhbJuOlZFn3vIZDfCB+YuRulMSpa6uokTBhonRe2ROOJu1tTNOYa/tFmPlGclfIwB7jiSkKEMre1z2lavzb8SkVj6YywlY/Kk4/9FGy7adh2DFMUQDdypTxjME+p3S0JGbsTwXuNZbz7/rN1wr+aBIBelYZSuAM20mrD+we0rlHcz07jxXbHH5LzFTg3rXEjq+2zgJ2MTy+FNC3+zSTQLkswL4s8F76PtcG0AHu3YuLs8rZ3bnZopnNt27aXW9wnt0GCB0EBDIZ9AnEEZShCcLR4R4OD/ewvb2O7a0NFIsnYkRB+QkqtUhyGcxiWRCcmSKCOxYQ7KNHTfwgGc1+eT1VQazuPQGzrilLIbBM6QsCgmSJKxDZNqVnQ51Q0UmPR0TegWxmjmaCT+cVguNFAVt4RvX71eyUwBiPTByQ/IOYaxAEFdd13RxxwSVbVicEcHR0KJlqXlu0702GyDLPCerx30w6CGtZ9v1MXjCAaLaa/yYoqnrbDTGmpEEfP4f68izbUabPwOjak4kXkQQFJyLBbYL9mrygKaxhx3JSWbMMM3FsWQ8nnLBiaaIqpr8qWcP75f1wkigoTi136rAqS0AZuMqyJYODWUR+LkFamj9KAmHQFwCX2tgErKUawpgJExQn6Dc/PwcaCrMUXYx3vV602vwsZZ9PTeUkoFOrn0GXf9PyJC1D4jgURrthcVNrmuOAEiGqta+yPwReCexLwlIMR5URzrghJh31unxzw6EAuB4++cVn1UoPn+gO2sCn5rjq3s0ElC1/JyDP/uf9i8FaVxM5zLCqB0JMWHzcHIksEoF+kajR5Ir1gRBDPC+NM7WyhOClyM34/KKLz+QON0pkkBPUkvsCpCKAxsXCoKBnBBcjPzX8fVKtIe7hPQ1vvDfr78D+1uw6F3ceRn0yXgnci9acCRfU9e51NGkgZf8Bnxgmsy84tgWMDwcFSGbCjHJRkmWmPAyrTlgZYq4lXhQBygLVhTmeTDFp5BdpJmGIB8JiBEg2NlnEb7zxjvw3JTp8/pBI0hyfHOLZs0eoVArCkm42zyXeEL6wiVcaUtNkNpPO4bXX3hTZGJaEHh0fSnKEG0feEpmXBCkpFcLkHIHigN8r8Y0SNxynUpLOee7nM2tpYLF4JvOYFRhst2CAEktBI0HURot+Ht22AjX6QYiEI5idncfs7ALavR5qjRaC0RjO61UUSjS/9WBufgrJRAStVhXddg2xSFSenZUSlHhh5RCBJZHjiUbw5MkjHB4dSl/IGBbAwIt4MokIE3PJFOYX5hEIB3FSOBHj6U6vhWBAfRs4/9ix3HtFggGkOAezGXj6fYlxlEjj/LMVJxyXfH5WKgSDNExNSQIzGk1iceEqksm0xIR6o4Jut4ErV+dRKp9KldbZWVVYx0tX7qLXiaJW7WF+cRYzs1k02w08e76OBw8eybyIxxKSWGxUqiifHGNpYQnJWFySP9npWSTSWRwXymi0G6g1yyidHxm5oA6SiZx8TiqZw+bmpoBwyWQYrSarK07hpRSRmKeHRVqJY5UJtFQqLhUr8/McCyFh/bdbWgXBag3KsS0uXkHhtCRhmXEsl8tjc2tH5mo4FoIvACwszeKNt+6i2iijUDrF3v4eouEoKmdttGvUJAuj2wyidFwXo9z8fBZLq9M4qxxh/2BD7pUJBMbUYuEc1UoXieg03nv326hWeuIRQACdCY9Gr4wbdxeRm45hZ2dDTG7ph/Dzn32MwmkNV5dWJeHISqlUJoTbd64gNxWXDWO5UMfh4SmazS5Ojss4P69JXItE4hIjFhYXpHKAc7VULslcvX//NZyVO/j5B+8jmuxg4Qq9NLwol7pIxVfw69/969jcfII//uP/A/PzAdxamcf22iHOSz1s7Jyj2uojN5VFkkkYJmvjMZEuOzw6xb37b+LWrfvo9b3Y3d0Ttv+VK6v4rd/8Xbz/049x99Y9BPwDnJ5u4yc/+0Ps7z/HO++8g+ODCrZ3jhHlmImH8ODRx5jO55CfWcDVa9dFw/z55gbC8QiOT49kXZ2ZWUAqmcfS/C14kUS36cWNlTz+/b/7Z3j67Pv4q7/9FWxurqFSGiCduIrjQ1b3pFGoFJCZjuOdr72GZquGva0HCHjrIhfo8QTxxeePhRjgCwxkDfT6UggFU6g3S4jFfbiytICdrT3Uqw3sH5Qkqfud73wHPl8MjZYPX/3699AbRFFv+BCJ55HJzUoyM9A7c1jbXJeZAKT/B5MFg4FFzwn2ch/AJCHZwdafx0qTuA/BF3eT4g0ihvTmwGA0uoUhaL4sWKhan8M91ySwYvSAbU5GTjXn6Abbbvwt4DhyyDWEB0oayr1RKgeUuyrif/qHfx/NShEB9ETaxkeAnXsxkV1QSRyOZUrmrV5fFeCeMZ+/59+Fce/x42/8rd/H3NVV1DrUvFfTLpYrq8Y9/5+HUz2g+mSdefHX8ExALyGPeInIMxmJHIGn+5TvoiQkKyuZiNEvynp5HR13c4gzzWWBZSGAKL0O/YEXJK3b44u+xu7xLftasRLRczXJA+fQLnKKw/dr2w/1hgmus2qv7zUMPAP0Wz177kecQ5fZZ+gpTseHXE3GFA/I2j/KqrMJgyF7i6C9SHs4929ZvsryklH0ioDVxfE37DOu48q4198Nx596CzA2KXBvtHHNgZMkCpEbtIksM860XZWN1+2z9JyHaCNLINe3premP/VJhtUHpk3dlRQE/rtGdWYcNJoEAo3/bgSwknkzPOM5cIBJQLjbQK8zBMTGAfIXA1CvAtCPjulhrzD+2DOqu6/ch9lRAPfiLByC9682Tlxl9k5s+hLI7IUbMIC4Hb86umwaynn1q9zbKHBv73M0br7KdSYC93JbQ/De9inH6WQ8w53QeIFPnqs9XhWodIpRDI4x+vnqV0VfPKk0MsmaIZw1AahxzedJ8eJV2mxSdLefNJZLu/hS01UKrLLSvi/7Q55hSUqzBDIH7KLPnivBOumzL4tlk57lsueTs7N8FvEIZdXyDBAkpsNzeLMpXkIbmxv4wQ++j+Xla5ibnxNwdW5+HoEgJTd5RqQUqmIe3EspOY7yqQExfRdZDsPqNVHOeaRRnxSdyxeTrjY7o++WOHZhBjm9oTHUgJUW5LMfON4WrxI37Zix73XvSdzXdwP3l431yz7vwn1pmHCBphZ4NYz2kao1C9oPAXyzihkw365ZuqjIPZv2k7O+8kf192bhlz2Bs+Yp8CpG7UJ8oLa7rskq46zzkHgOgWTiMhaL4IX5e3nuPqvpW4Lh8Hpc8z/5+BM8evRIcBruj5kY4pyw+weV8FVmO59OSWNtwZgI/FOF4fjoWM40TBQRqxH8oN02586GgPcEKnRPpXs9Av2EyrXdbZJDcRo+m+4rh38TwF3Is7oA8082/vC/1YNK57d7fRT8jHiBSERrAtqC5Kotz7M2SasmWeDa1+l92eoGs0ZS3towzanSIDif6NC7qiS4LzYxb3ifwyiifa/3Ijs4uw+UClvOXVYDqIT2cN4YmSKJuQrCGzDNqdKwpCAr/WU9VxQjtRW+do3Ral5rWivVD4bsLFr+RvLH3ptWCWgSxYL17jOCLquDMeB+8lpwWTyduJF86eLgNNJIvdelnzHpD/IZrvhlN4I6oOxUHhI8hpny4QM6QdPslwyWbybO6EZPyxTU9JQHEQJTlMqh1MT6+jM8ffJIAPxymYBaHYNBR8zjVP6Gk4Nt3RM9coLmMli8dCCmFngVXupHBwhAcbFrC9gvGk+Ud5CsF4FOv+jWe+TQSuMDlYzh5LVsoDa1qaiVH/AJO1XZ3V5hJEtJTKOJRpPAMQ1FQ6LlXSlXEfRTDz0pE0VY1TKhdVEiSMZAw8WJbXZ8fCiguTCXfR4194QC/AwoDCwEbRu1pphjqoRNBxGRCVENfGasyP4WgJlHGp8fmUxWZFIYqBiAGGTJkBdZEj+zi2SPR6SSgNcsFE4F4OHrtaSHchBxxGNRuQc+C5n7dpLYbCFBPurba9JBAxeBaVYJ8N4YaHlfDHhsCwZxgvYEqwiocQLy85k8IIAvn99mwO5LW8lnB1Sag7+XciwaykWpWU5wuKaGuTQCpg63AdDZfnw+BuI6DUcbBOaZbdUFgPepbENTciSyQhyXAcnacmNAkxNYxQWxAAAgAElEQVSCiQQcpaxGpILUFZ3/lsXGBARhrhv2P/vbZnCpL8bRzxIvKUw32UlZLKT9KVOkSRxJcIgmuk9kc7gW8nMJ5BPo59+ZLCqVy2g2aDisVQAE4QkiEyRmgkOlhchGTQjgzXskK5ifw40fZS80mx0UiSOC3TabTF+HWp1VLyW5FvXtyYwneM/3EPDlYGLShkkNKbdiGaSXSRBNHpGlTlNTqwUvGWrJcDKZpbJAtvpFFisGaC8QCmmlBcF7MqIFuK020KEBqjGmDVFrntryfsojBcQbg9iT+j9EZezF40nRhCYQcXBwikqlheurtxEKx8W8tNnsyJxl3Nnfp4Emdd+YPCqj3aZRtfoqsO0ZE3g9zqfVlRvyvM/Xn2N3b1cy8bZqIp3LiTxOLjctCSdW/6DfQZuSP6wGqnMcUa6IFSNa4UAD2dPTc4ltnIcSjzzcPFAaRysQepSdadQFu6BXR79DMzyvsNJv374LMuk2dvdwWi4rm5RAjYeJLz+SSZb/Aa1mBYNuD8XiOQb9AKZzs4hFE5Koyk5NS7XCgy++kDjBOcuKGJoukvnAgZSfX8DC/Dw8lH5gxUflTKpk4GkKqMLEZDRMlkNHsv+xcEhYiJxd4WAQ52dlFAuM5U1JCqVTKTGTlXZqMOYUcO/ebaeKZHpqRtjynAeHhzuo1stIppjAawnbn/IyAX8CC/M34BmwrQkOzyCbS6DWqGBrdwdP19ZEZ/3qlStIJVM4L5VQPztHOp5ENjOFgD+C7NQ84qlpNDuUUJlFpV4Qo9KHj77A8WER0/lFnJ01BbicnVvAvft3EI368ezZFzjcJ5DfQIga9iG/+JhwfFN6jEkPzhcmM2lKSxCYyQf2I8HqeGKA+/fuyTimH0m72cbbb78rEjZkKwU4D1IRXL02h6urszgt7OPo5BCPnz7Ba/fuYfXqLTz6fBNbawX021FUiyzbjCCTT2LuShbntVMcHGyg02UitimJUiY7eh0fQsEkVlfvolxkQiyMv/LN7yCeSOCgsItIwotao4hev450Ji5J1x9+/8fY3NiD3xtDPJaWjbHX20Ms4UM05kE0FpT2CfoS+PjTR6LLTmPYx4+eI5HIysbr5u3bosXINWZ6ekrlt4IBzM9flfnXbp/irHogift4dAqJyBxu3Xxdku/r6x+hXt8TqSJfPyE6/ZvbNVQbkKTT/HxeTID5nAznp4UiavUWpqZncP+Nt6W6hJUA166tSNLmn/zP/xzLi9eBQRteTwPhaBdraw9k3l5ffZ3pVjUAPjvFSWEH55UTkYhavXEP/8lv/k3xyAhGYvjol7/ELz/9BG+99SZCkTA++ODneOft9+BFEL16H40zmtf+DHfuZcVsvlL0IJdZxukJE3ZxDHxhfOd738XV1QWclrdROHiCXuMEe3ubWFycwaPHjxENXEE8PoNy+QhLywt48uwhqs1dBMIdWSvbjT7adQ9OC2dYvnoNv/d3fh8+fxR/9Mc/xNtf+Rbu3n8P6dxVdPtMYobB6sQQWEmim2EmbHg2IOGAfiWGhq5JfgHujdb7YKwE1WwiRyVATEmqWIKq7reeAuzBQTVKHaDYBYoY3Ni80L5H32jZ3yMHV/mTHjjcv7fghj0w88NVc9Puer1Sii+HAdHQJfO5j5ODffzj//EfYNCuw0/OOcF2L0EIsuONMa0cLAcIRSK4fuO6MO8ZC602qKx5Ay/+1u//V8jMzGMQUNagMLHksGN0yUUqxwBHap96YUvu3vMPGaEDqQTgnlnOTLKPsG81cnemXN0CvQTurf6580pJlLiANmlEA2I7iRb3fn0IgFq/A9euXw7pDs3MAsvmMKBtPwTTec/cQ3ZYhWBYevydPWxb4F4PW4b/JCw/3qAxkjX649ZIViX4JgD3ZLkZWZqRsWPKs51TzRh4b47BF/rkUvCQ90UAy0g9qc6t7ud4QKfEp6W6WUNgAfRH5psCLZZ1L3tS01Zu0Fx6wgxnHTduEFTnxBA4dfcS1yZNY7jHlm37y0CpEb66Sb65+9rdSIpX2HEzqqU/PMQbgMgmiy45peozjMqtyJx+5fM0ZdomzauXH4uHz2BaeFJyx3hLSIi7FJt3STe98GMnXWD4u76MezNaLyKTL0k+aRuI1JnrHl4VpB0d8ways1io+8GNXM4QjBwfl+6xMfybXuLlnfpqwD1j+RCotTIdw8YzCTCXVvXLR8PkV7wUk3mFC8tcdgNc7qYw/ewGfO3axnMsz3AEKXn2tmCw9LMh19n179XaTW/2yzyTgOkuO1euMaJJ70reMYZT6vTnv/gQOzvcR1UwnZ/B1eVlzC8uiu+VyId6iKfo2dCRW1GAR+9L2sXQdZ3fXDrpNP6NrWPu9U7ayWJadj6ZnxaYtibtbtmN8Wu446wd9+N7kfH9kRusHwcP3f3oHj7jfTj63yY5Js8z6jVhE1IOIDycCE6lm/SjyKvoftBJLCjq6RAEVHWBoCw9I815XSSbyYynn6ToDAvWQzBZ5JDrdcEkRHXBIRnQC8hou1ORweiiE29TzInYDHEi3TfxfTxfE7fhWOLYt9r1JZIXj09U5kQ+WwkNNpoo213laThf+JP7T8UdiSd1haioFSokJxJrixj5bJ+chemNSGyEzy3taOKLWcWU6T5c8nT9tpWEuknT+zE/+V/2Oop7qLyQBayFhGHahGodZI7KLlc7yqZMRqIL8SXLeNcxapnolgCgLWL3EdrHJolg2PT8m3oJqomumgLbiki7gdfxIZURTNq5khaavCMZOiAVNOp/qeu3nUNenyb1OI7E68BJVOi4dV5n2PUiZ0OZxAExJZUaEqzN9VN+L+ToIQ4nPhlGucQC9RyfKjlttfe1Ca0ngexr/9WPH42sRNKUExbcV4jtEwPqywLsyMbs8vg2+eMdiRszSO37R1Z9XWEmgfdqVGMubSV37GC3hwXLPB6QQUQZFZW1IR5LkL1eq6BaKWN7ewO7u5vY39/B6ekhSqVTnJVLAn4RTCbYRBCPDEQe4FmGxclZKJ6KjjRBnl6fjF9O2qqwJcnG9hNk9PBzKUVCMBSgzyKB+1AwKvITBCSZnWNQovazZJbJrKF+KPX2gwRXVTueBxFui3xkYnv86LX78PTVUFMkY+RaGtw4qBkcxHA2FJTJwaDCQzjvTcs8BvJs+elpWZwJ2AoDtjcQ4P6sTDmhFvxBSo3QnDUiDc5yHQZFbtDJZiXzl6AuWY4EmJnokHv1UMZGWeuUt9BJo0apBGh5oOK9sbsY4AQUtwa1/JxqFefnZ9I2Ym4qVQCU2LETVic4F4SwmIiydInyIZDPtVpglIlgnzHTyc8mcE/jHZrL8p67vY6w1QnGE+Tu9ukSTt31lFQNMKIxmPN9Iu9hzEuE0+ajp4AmDxhE2J48YBNspFxOlaxWSqqEwyJRwmfgN5M/lP4hWNtsUF+f40cXETKkGMQZKBgECEDyvtWQVtlVbD83442zSGSSrN6v2Xiwvezn8ycXJt4zP5d9yP7Q9lRpnpnZWamgKJVKWFt7LgCn6OXTs4EGqKa8i+OUxpNsF0rKWBNkBkW2NfuaiQj6M/Az2c8EygXCMK7d0WhcFlQ1VWnJGKOvAMc7xxATVgLe+TQ7zaSZVJh4vALIE3CmUR/bjwzOZDKmLAyavZq5L47nYgxsDhaMA8EA4vGwPCeDCEF79iulpwj2c0yxTM3v9Uv5GsHS66tXcffeHdGrbjT5vEEBIZlcoO71tWs3USpWsLt7JOxbvy+M8wo3AG1pN0ryEKwnq7vNBCEoHaTSWrZqgUkJJk6y2RzS6YxIsZA9T2Y750g2m8VUPi/GhDs7h2K+yRNmJpNEJpVEi34VHT47TZ9pZsz+1Y0GSwMDwagxBWY2mhuGDjotmznuCvggmnj9AYKkYZO12O4inc7iytUVkQYpnFXQpBk25ZUCXrS7nN9VRMM+5KfTCPj7KBULaFTJQAgIk5ymnYlEBvMLizJWtnd3Za7VGzVs7WxKUiGWiCMYjmBhaQmrqzdxcHgogD7b4Pz8HO1uQQ7IZNgwGdeokfndkfgcDjCe+hHl76s1WXAZx2goxDlB3UuyJLrdOiq1AhaXZmX8rK+vY3//UMbr7MysjDfGYCaQKLvD5YTsYAwCIpET8CXRahEw9yIU8srYrzW5aWTCro5oLIZBb4CzUlk2QdEQq2CY3EljeeU2fIEYYokpvPHWu6g1z/Gjn/w5Pvv8U5RLVUxNz6N4ymQH8O5X38XXvv6eSCl98P4PcXK8jX6XxkRNoN8WKSDGK1YfsYKKFU2zM9MCKHd6WjVGvWsmmj2eDnKZrCQlWSG1s70nJl5MNJXLFTRadSRTUaRzYWG3h2NAsXwsY+junXtYmF3Bxx88xkfvP0OrGoK3l0QklMTS6jzyCymcFPaxvfMMvkAP8/NTsm4xbrQaXAcCohOfSU0JEE8T58WlJUSTEXj8XRRKRwiFPZJIp2zQ+toGdrYPUDhmUicpa20umxbw/rxyinC4j+kcTcWT2N4+xFR+Gkcnp3j46BnaLSZZQ/iVr30L3/7Or0r8KJULEkt4bXodMLF0dnaIavUEPm8P5eI5Ok0v8rl5ScYFQjTt9ePo6AAhfxx+XwLHBRqB0kw6iUQygngsjGLxVBJOrJza2dtHNJ5CKjONar2NleurYr7caJZwelREyBfF86eP0e9V8Stff0M0+rfYB+llnJxw7NDQNYizyjG2t54hk00iFk8hOz2PO/ffQDyVk+s+fPIYd+/dRjIdx49+/Of4+OMP8PY7byMduoJ+Azg5/QXa3XXMzWWxcvUuBl0mwudRqfiQn7mJr/2V7+KwuIeHT36KJ1/8FL3aKfZ2NxAMN7GwlMf1xV/Dzevfxu7+Gq4uT+EnH/wpDgvPEI748OjRFuqVKtpMasKLlZUrWF29IWO21fbgvNLF0vId3LzzFdSbNOy+gm7PA1+fVUg87HCdVlaPJrB58LFHEwL3PIwxSUhuswG7XQdzCxTYn3Yjzj72UmLHmJ8asrCccPRgoMaB9pDssDVdpbxcFYZamhe3qvw7ZV30y73dVkmV4SHFFAhrloIuZFrqZUB/QnMEwzfXn+Jf/NN/jF6rBv+ASTBK0YjOotFk13aSKrVgUKRyrDktK9hERqfnQbvvwe/9/n+J2YUrqEmlGe9HwVQHDGBbWybymAKAmgArYK1GsprQFqiL+zE5GKuGvT2I2MORBV/sf8tP6xtgrmlbUsvOhyX9Djgs/as0Onm/w5bWJIEDoph7k9s3SXdzFDKHxOGZh7rz9kwipI9+D92BVnVaIENLmvkrZV+6j0sOYCKorYJ+kiwwUiRCAjAyT06uSFjpmjgacvvNaHFdfHhWUqDdsUOcYKwsQMKkL+OnZeoBVGfWlP5btj0P4UOmoUcMkeWsZFnwFkgy/Wy1/Llf59hyA2Ju8OcicG/9r1zAuYBgTAS4WFiuth8/mjrHt5F2Gn3wiVj2WGwYP/Nedm698DpnOpux+KoHZdfrhNzlzC0DAF6OsDvvHDk7S+C6CCq773ccqLMXUnCEuMuFg/OEp3nRIX2AvuseJuEIw3t2em70M2wseUk7DsfYUDBg9PlMpHWDzU61znAu63tGgfvRvrfxwIBMrwDcWwbpxOknes6a1bEJS1eNz+QpOzZWv8wQmzSOnRj1JXAe21sOxHLJ+BwZk/QWoyF9uSznYJ7vBEQzTF95rZXOmSAvI6vlJfc4cX460kMa/HUd0j0CNbS9olFvdcxVs16wEKPDzTPdaaGA9Y0NPH7yVM6tXDdn5+Zw4/oK8jPTInHZImZiGoJkAl3/vCIDImsTk81y8wYy1c2LdpvjYaJxTtrVAPd2f6Bry/C9I8nyIS5pqsiUmCdLm6sN3XF3vL9HY7K5LRcwadt9PF647+lFAL3zec6arWuVBVF1zdS7tjNP+knM0XWeDcFYJvOHrO9hJZi+jv+nKglqtkr8hCQ99imVHCoiZ910SJh8NgLqxCO4F+JZkMRIi5t06cPXbgtWpLLRQ4kS4k/8vVVCsKRQa9BKNjUxI/FuMP6PquLQVs8+o09vE1a8nmBtnA/WfNWatpuxK16EfpX2Jb7AduO+lBK7lCgmZkXci78nQVKxOeIVKiGr+zJjfmrjyBD0dIWSYRLBSUHZsSoEV5X2sjLeqnevngEyXuxcMyx1YgM6zpTMYl8vSRHTT8RptK2UbW/Jknav7YDlxMoM+96ST+0csePQSiMpeXs432wySrEvldPm3/l6aUOSiVkhbNqfOIdK4miVKb9kv2YrOMxPe10753gfVvffAvfCpjcSN6zqFY9IM54U1FeTYCHYWvBe8Llh8tsmCKQSxFSDSMj415TKsS3/ghXhPwTMdwfXyzZCGrdesBlw/WlkW+LWpdfoNxr/TJC0wXIUvDcPOpJGHqL+GkyskdTQsCBoWPeqA0rQmkBwS6QFDg52cHS0j2LxWED7auUMpVJBmKy2NIuZHg5agjzUQibYyIlG8IYZNQlKPspwNNFpE8BWBjEBJTLiI+E4atUG6jUC6xz0QTQa1DtvGDa1DgSCyL1+B91BR1jB4WhQDvbRWFgAdAYeBoFoJC4SHZ0mtag5McnE9BtGed1kBymVQZayspD5PlsqwgEmzOdAQIAcgoIEVskkJoDLwUlN9aMjtklJWlVZ7QqiEvQlQJpKpQW452S0QZPPwM8iIMeFn/pz3RZLl8io1moCAuKpdAr5/LS2j+i1Uy+ZwCZ15jkJqEXXFAkaBk+CuwSaCcAPM5Mmk0ujGZ+RkJGAqZr2LFUiCEvghZI2BL14XYL2vC+61PO6HMfUziOITeCe/RlPUrYjIRUH1iSzWCqi0aw7Dte8T2XJ+4TVy29WH4gpSaMuwC8NddmmzLRKFliqAljZoRULBIAYYAiu8QjLYMC2tQA3+04SETXbrx7EEzF5RtX455ijlndTM6eOA7eyF/nMVuue98R2yk1NSUBjYobXZ0UJ+9cmb5hlLhSL4s/AcUEduL29PWk7ApTscy48lIbY3t52tNu4wZuezkt7cmGjBAbBba2Q4O2pUS81/nk+pQ+CBUSY9LCGeFpdQFNHejrQhLgqfaJzRI1rbcUKgXv1C2CCihr2CkYriDFcVLj5sDp2ZNqzQoCJHi7QuiFgJYEuxrLAcix0tQJndm4at25dFwYvQU2OYRqKbm8f4dHj57hz74Yw7CmVI5IgPQ8KxTLOK+pBwY0ndcoR4CG6IxUp4UgAoQAP1rqBI5jNucASz2AojN0dGt3OSIKQB+t4Mo5wNIrz8wYO9ovY29lHNpfBu+99RWRUNp6vYXdnW/wuYuKToZsasguDIS5wfnj93BiRna1mtgSrGRu7ZP93CQz10W1zI8UqIW4sAgIAR2Pc9Hbhp/EzNxFksJD53WfbVzHoN5FKRpCIB0Wuh7Fu0PMiQ0PQqXkkkhlcv35LALvnz9dFYoeJgt39HZzXzoVVyoX4va9+Dd/+1e/htFjE8+eUMStJwuwXH/+x9B2lqDieCdxzfmdSKfFbiIRCYljLjR/rTQjok33z9MkTGYsrK8vIZOPo96s4rxSkjJntdHJ6In/PZHJIJNIi08PxufbsOQqFEqLRBMJBmsdSzoVSQlyY28hkEwI2iXcDE1pexuYOGnWuKVUZi2GaQnMsDga4tnIdHm8AvYEf+dkFTM/OoFA+xbo8IyW22iL3Mjc3izfffkOu/+zpF/j005+jWjmF3ztAo1aVioNUIiEVSplMWrTcG/WqmM+y6qvRqCCRiGB6OiNJn1KxKOshN7vcLNLcnGWb9QbZHSFU61VEIj7EUwHEktR+7LDuAnOz05IITUSnsL91js8+3sLZqQchXw6hQAz5xQxCMQ+q9RKqtRLyM2lcXV7AweEunj1bE5A3Fk1idnZRElfxeEI+m32WSMYw8HRRPi8ikYhibe2pSHIxue33R7CzURAG/fXryyJhx6T48dEePJ42UvEQ4okkmjyAeT0iO7RPM9hADO1OFO++/R3cv/MWWCyze/AUH/ziL2i3jPn5RWHSssqF+k30HqCRd68zwNff+6b4WvzoRz/BjVvXsbK6go3NLcSTORQKNaytbyFB89V4UDxw2N6MP5zrZ+eU/IrivEJpo7z0K5MMtdoxvvXNb2JvexfPnz5Al/JAq3lkMinEoqwOyOHhgx2Uy3UBTLqdJk6PDoV9PzuflxKSdn+A+aVrAs4mUllhYTMB9Sd/+geS9Ll+fRW/+d2/g52NY7z/wb9BdqqGTruA5YWrUi1wY/U11GscC/cwv3QXmXwMf/Rn/xLb65+iWT7C40e/xJVVVoN44B9cwWt3vodrK8v4/o//X5yUdmTNqNU7ePjgOUIBrv0e5LI5OWzQEPzo+BQrq7fRaHmRSs/h7Xe+iVbXj+s378HvCwH9nLKZyPYWrXsFPnXPaL9lIydgCItn5aBnDrHje8uRA7EcZFTFXQyyzCFCgFYBXHmoYOxXIHsI8gwPu3Zf7N5sj2+jhb8ujGVzn84LjBa6c+jW55LDv+xpFYwXc1oByfviy7Gx9gT/2z/9X+DpNES+hiRpEi+4bolciZHK4X0HI2Gsrq5K3KNMGRlibL9mdwBfKIbf+/3/ApnsNNpk/jBxLwdqZafZvbl6NV3cpw+BeyuzouXoso8lo0lYSAaOMOvo+HXcByAlww8ZV7aZlCAyxqjSC4mMj1zDMBP18G/OXAYZF9DAlMO7MRJKvbm/5MBowEtLcmB79gh2W2kYAd1H6af2OsOx5pZnGR5g5BDrPIeLcTjwagGJU0hsIY1x4MqtbW6uK6Xpwy972J0Ezhg0yQj5D8Ee7mmC7Cua2xmJC2XQaQJETTSNFY79KKMf7P48W/lrARhl5BsGqnOLw+wP/8bKJofpZ9JnwqIzSSR7fnPjd5POosPfjc+x0dnogAEvAO4nnkelAV5wQHakF7Vf7P3IXJZfXTzjOsdeAiLGw2LSPBvpX/MfjFv2iupdYYal68UvOrOPg9My8xzgfvReJwP+7sYY/tuN/ev7Lr7usvO+xV2tgeALW9tNHX3BC0dY4q8A3E9eL8bWmRfdmIPGCvwoiWQnGSydSwlJBR0vbYcJeMgLMZJL7mfSe9y/e9XxYV9n5479OB3bl2M3/DvPYDwjs1Kb53OthFdJGftem+y7vFnHPCWkSbk2OhCjhgmJnxo7R7AnWU+VDUzyJaO5lYxTFrGtVtOLkEzGc+vjx0+ws7srAPDS0ryQd1gJmUqnjVGk4iESIzl/pFpdGeF+kfEwSJLcp2a0bTh04pkFB2V9NM8j65qasjtz6IJAhckYy0uVETxpnRzvs/E2vmw8uPtWruG80ciauNYBJ6Y6mNkQmLf9Yo2I+VAKhA6TKhbgVCNYbQMSp4hhWLN0Vm8TqxCPvmrVYbrLGsU9fEMZ7vUa9d1r4s9HwFzOosJwJkiuZqoiaWMqE1V6WGWJVT5G93p8jwDybRJUSY7QdUtZ+/TkU2kbxUlM+4s8tAKvop1u+k8A4y79hqh0MfR5GK4RLoa5YZULuG+15wXwJRFUCRLKxKcaRlSwBytTTelT3jPbh5gU3zAC2ttVyLX2yVpt2Pmy9+SJmkQWI6mnWtdKbLHrmtV+57zVuWskZYTIYMF67UoS5Ege0WSFYiJa6WAlaYZ7BBm/BsAXVQXTltqeWnkg5sIE1wVYV1Cd1xoxenX1lagmdDlPNenCcUAMjbgTVS4SyaSoOMizGCKy3bPouDaJBWM+rIQGM3ZNO1qgnj85tkTe2i11I/4BmgCyQL7sA8f2tLYSwD33LMt+OMfMqccB7qVXXrgiTfzjywD9FwX2ly0sw9jgDhvmt26mi7lv96bccamXCOEqEXE/hQH8TdpzGPhMAOUg007pCACXEIMVnzDeCGiclQuoVqmRWxSN+0LhWH7Hn2Rdtmme2Va5BQkwhiHGQxQBTu1oMo4VWGZ7WENY/t0CkHwugoQE1jgmCfy0W5SkoPSKsoWpjywasEbCRohIXjKNB/AHPQhF/IjFVUOYoCEzxXKyH/jQqnVRrzCg0WAFEvCGg48AI/XGVS6Ig4SSNwwaqnkeNiUpyhpXg9qogIcMeGTHHh4eYp8SC21lgBPsVN18Zc4ToCIgpLI6LVDTigxHAlr8bw3WNWHccyCz1J/tJG0ViyKTzQrjnwkRMp9ZMnR+di5gHQMHgwZBe16H8jp8FjHLMTI1BAPshOR4Vla+TjTtB78eDL2UOwkJ4EXpHAYMLhDFYkHAfQLfZFGL8awEP9XEy2YzyE7nMJ2fEpY7n43ayWTsM9vL8aXSPB1pUwkmZGcmktKmw8VeNyVsi2qlhpLojfNw7JNFiTsIeiBQf5zAOl8rAc8sFrxHbkjYFnyWqamsvIZ9TckfSRI0GqL9RzYuP5tzgP3PRIfVV9MEzlCrSw+8em8EaeV9fr9ovhM0ZWKBiSp+HR4eSUBmMmNmdkaynjRkZHKH1+Xmjs9OqRf2DwMngzMNMcWpnNUNEhQHMu4F3ItxLul4UVA9JAsIwX4mKsTbgG0AVocEZY6wzzkeqVsvyQ6vV8x2i4WygNO6EdKNqU1QSVafmdoQTSD1NZxzszNzCPjUVLdyzgx/QzYdrIZIxKnbT+12Stp0BGhPpaLy+QIGDFiJwaz8ADfvXEehQE1xmsjQFJalV0C92cRZ8Rwtmkj3e/AGfMIc57OEg5wHymxkxUYul5X2I8OFVTUs/yPreHtnU4w42UY8iXc6fdRrNIemTnsEb775uozp48ND7G7T+JTJKoIiOucJGPu81JL3wOsPIRJLiLZ9+bwq4z0/lcHx/nM06+p74PGysoKJHGr9c2H0CIDH4+aNmzfhC/jFTIea8WwbyrhQDoRs+0hYAR8m6iiLQXPL6akF5GfmEYum5bD/7Nkz8TUge5ibDEq8nJFd0VGAdfX6TQTDURQLZ0bvuY0Hj34iyRuOP7YPxwY3cknO5zjnMxn/08Ku6UL0V0EAACAASURBVJJt0e5gc3NDgHv26c2bN3D33ioq1UOcnO4iGPJgcXFOAPxiqYRapYFkIot4PCsscUr9HB6eiL4x26FUrOHRozWkM2lkswmk0lEx2+WY5fzlWKLsUKfFsd2VNmf7MxHEuCYSUGG/GAHHkim88c67iCbSKJ0x6UH5sRbyM7NiUj4zOwW/vy+g/eNHn+L8jAxxD2rnBO57CAdCsunL5lJquhzyYdDv4mBvG4GQB9lMAvn8lKxznDuNelMAfG6CaMjLxGGBUkagRwsTwkAoMoAv0EGzfY5EIiCmt9zn5NLzaFb9WH96ipP9NtCJI5FMY2YpA3+oh3qTSe4TrKwuYX5hBltbG9jc3BL5qunpWdHXl818ryum3UxMMK622g2Uy0UZfxzXxdOymPx6vZRq62BhbkkqY3Z2ttDvMwFYEj+IufwMaM7ZYhXNoIOBl99krceRSa/gxrV3UT3rYX3jIbqDU/gCBfhDHSxfuylrB6WQ6D/DKoDTw3Mc7ReRjjOhS635OLy+IG7euon1rU2RpLv/2jvw+8OYmk7KuPnwFz9Bp8tDBvXeWT5LxkwcHl8KS1du4733vonTAqthNrEwu4Dr12i8e45yaQPrGx/h9Hgfb775LgKBaaytHWNufgXBMKXAaqiftfCLX7yPeDqIQLgPX5jM6gEWlpZx+87b2N4+xd3bb+H58218//s/wHe/92u4dft1PH32BJ998Yfw+Q9xcvgEzdoZXrtzHzev34enn0UqcReBwCwiiSB+9NP/GwF/A7VSCc+ePAN8J8hON3Ft+To8g4R4Z7R7VXz6+ScAdfQ7fhwcHmOKAHGjgV/5+lexuLCIp0+eSQxfvHIN0VgGxXIDc/OrWL1+D+lsHtvbB4hE75pKNJW+IztVJK4c5rRFO3m4lOOzKQmerFk8DmhyXRcWnsWBrU6lnlKGTG9hfbs3nWPglqPreRHIeBlwPyxxt/I9lIvQQz9Be4E5mLQeELj3Ye3pQwHug+jCb3T9xfybZmasKjSMcK4d8WQC11ZWZH1j3FMt3gEa7T7imSn87d/7u+KR0CXo35NUpMRqN3AvSZMJu38phjYHbfUNIfhrzE3l0KhAvMBUstceHv4sNC3AiWHbKWA3NPGyxxHbZ85PWx1hNvZuMNYq4VgAn58qRrj2sGqZ6s5/65PZ5yN4OZQW1MPjgPJq9t4NtqDnHj3UaYLH9JdpD6vF6gZwpTXsmcNVQaAgNft62MpyiDbsrpEbHOsJEUdyodovA/jkUChFFAa4F68qn7DqpRBRR52ZR6Yv+PRsFwccVgNaeW5zz7JvlmresQSPA9wbQNu0mYIgA0kUCUAlg8QY35nxMtmqdTIL1w3cuwHjSUCse7zYYS3t4qqiGTkmjrN+zbh2jsumT3WvpF/utwwBeuev2otOd6vO8sUvNXWWl5oYpdcePajzvwwW9sIj/ItBVgOGSsXN6CHZ3bYvG1/KuLfzfDjn7RX1uTW56v5yP73gli9KdExoqct+9WWA+8mgve0oBduH3/a/x1IyNlkoY1pBeqmmcVkKOG3xJZj0L2v38ed/FWzFDci758H4vy+bL9qVo+N2/L8JVPHcxj0uz9wi4TrGKJXE/MQEwNDfwD0GLV5jwX+Nv6ZvZDswrEiSeGQN0Q2DWCqDTNxWiQyVpBNZE1YgmXPP8ckJDg8O8cWDL8yZmfviDN568y0sL1814Kzq5YtZpxDpBsK851poyZ9aDU7fORIX6f9D77amVNkyZvAMrKabep50vCzd8d8JF6b6zyQEFWx1JSJczHnbF5eB8xbsHCEdmPHLnZTo59v4bqr2NRYp+5es6i73HNxHmz4VoNjoulvw0mr/81ICkHeVHW8DTcvIKfGcozI3ZFj7xYOLjPkaff9qdcFa2JZ2XRRZmXrNkZaxzymguyEhSoWmlVjpGykbx49A70HAYgPuqmyvqR4092gTIhK3XBNNP2+4TosMSqfreAfKmDWSwnqGNhUZdqybTacFjLVNTfWgENpIWCB7viPnG2efaD6Tc4o4hEgYiwS1MslJSCsXypJ0cCfIbMSSPa/ICGmyXtX8ZBVRfzoAoWBAzlicv4Lb9bQik3OYREyqK/DhSKwlFkTyZiweF0KmEKyIm4l/olbd8NxN9QjuY62Jq1YiKvl35NskTaTqlc9oMCXxoxSJaZVtFlKuqD9QkYTejJQg1z0ZMS1+8+/yU3wJFLMiZkj8USTAWfVPHyanstYu4GbtshJMpupzuGTrPOTeTRJDRh7HLZNjn0nkciwR1JBQdFUZ9jXv3c3el7Fjzh/Wc0HeYyuU/s1PHk+E618GyL9s7bzs/a8C5L98kbLNN/pT54M1hnIvsnq342uDY2grE8GYTpBhXa0JOMoOF4BtMEAum8HM9LQcRs7KRQEMCqdHwq6v1c6EdV+vK3Ox0aBWr5o0Mpsn5TOSZVJpE044djTBGA4oyRPLpIga4JHgp5b78LWqc09Q0q9s9qiC+jyokglLSYH9vSOcndURCCrASt1hAnp9EAAi2EemOuVqaF6hXc5YS5PAfseHSqmK48MCKuc0WDRZI5FX6amMS1Q1uZk8EK36SFiAZ05YJjVEBiekmSy7ILArGJTIECdobvU9ySbXbwK8QSdhZPXwGIwp0SHP3VfNMJl4bbpk+4W9bgFVTXYEhAlP0LJWqUmGnPI4nKixuLap6ss35D7UGFX19vQ6upCIhp0p2+G/uZgyG8fnkZIWHjS6XeljBjZWGTCQSYKCevvn546zvLAtzCmS7Zbh+JmbEaPDcCSE8vkZiqWC6r83lfkr+mc0aQ1HkMtNCeA6N0tgUMu7yjSKrFSleoGAK4EfvpZtyLHQ5sYDHqRTafm9yNcwINAUmcGzRtkgGupWZcwR4OOY5Gdzc0WpDt6DGssqw17NWkzSIhKRPubmi4CnzXLbWKCGxHoPDK78t7iYUwYnqEkdCaqdjsgBSYIilRKpKLqmc6GioauULooUT0QBaB+TACUxaOEY4udrYNN5y/F3dn4uizrHDJ+b4Lvo/re7aNYaOpeC1kiIY4seAUyseBAUlr5fNnxkPIvWvY/zj6axQRnDVeq+11TmyGa4bXIgEUsLqM3xyc0FX8N242JKdiwB0HAoIDGCZpkDqI8F9dbF/DlOc+GwACgHhycC3tbrTWG0E4aiUSZ9AQ93DiWWsGqGFSmMAQRhWb6mGvEqOTU7OyP3zMWJ85Jtvbu/i4cPH6NUPpM4QsY8wWGyu9lmUwL4x2SxYMaeG58AEx6hkBgK+8RUOoxOdyBmumS/x5MZYZfPzS0gHPTiD/7tv0avzbkRRqfvw8AbRjiSRjiWRrvrkcQI7+lb3/4Wbt++hXq9gqfPHmJj/QnOysdMIcHv7cHnIzumj36H2s0+hAJxAcOnKavR6uHg4AgHhwcIRYKYnslKMrLeJAv+TNj0LLNn35HRS6Z/nomVIHBw9FTGWDgUFUYLn5FjX9gQRq4qEY2JZJBs3sQIsiyJR877+YVZXLs2j2rtCNXaCYLhHuYX8gqS04S5zNgSEd3zwkkF5RJlh7R6gyA0xzDviYlHJichUkcerK6u4O7duzg6PMEvPyLIXkcslkLHjAPN+g8wPZNDvX6Gja3niCXSuHbrHvyhJCJRAr4rSGemRQ+fyUkatp6e7qNUOkSpeIBi4RjhYADddheenld9UyiRlGVSpYOZmSlcvbaEynkRm5vP0e00BIghaC/lkQPdTDMGUjYsl53Czu6+yOYwgZTPZ5DOxHBWOUHp7ASpdAgxMttjcQS8UVTP+tjbqqB65kXEl0Mqm8bUfELA5VrjTKrVksmoGLQzvtWqdem7qam8bMo4nllZFYtHUK2eyyYzk03j+dpzWbMI2B8dqeFsJBRDtz3A3Tt3pdLs9PQIh8eUVmIVRQLo+9BodJHOpFA8O0bPU0c4quokiwt3sHL1HRzvV/Hxx79At1/E1ZUIllfyUONnH+JJXpOxaIB+K4KD3TNEAjRf4xwvSlKWFUY3b92Sec3vK1eXhckSjnhxeLiNtbVHmF9YQHYqj1A4gcPDc7z/wUNcv/E2ev2AVHRcWUpjYXYRrWoDiVgQ15Yz+OLBj7G1+RQPHz7F1PQKItE8rly9gWSaibQeqqVzfPjhz9Fo1TC3NIX8/BTO5ADUwu3b76DbCePW9bcRCmawt1vE3XuvIRgboDUo4mfv/z8olp7AjzI+/uinWF6YwdXFFSRjywhgGSfHHvhDAaxtfIRcLoBMMo5GDfiQFQmeXdy6OyXJvEadkhnc40QQCV2XpH2jc4REMoh2qyZA+b27d8QvgWy8cDguHh/f+c5volyhZCCresI4Oirg7v3/DEtXrkjlBg8QqgXN67PkVeFfmakDo8WuYi/OAcgNTtg9gxsI1nmuRxrLjLU/LQA4updVcNlAU2bps8D/xWSBbm6swu4Q1NI3KuPeVjDafSA/T4B7MpgsjCrgQ0+A+0dffIp/8c/+CaIBOh51xVCba50CoUNmOsdzMp1ygPsuKyQNE6ja6CAYT+Jv/+d/F6l0Fn3uESiXQ0YkAXwjtSJ7JAOKXABpXOZ548C9hAwmic2+W5n12tLKrDKApAWAhy4AztFC+skNqk8AqJ0EgAUsbI8IwZEH8CGzz40WjpY66wHc/cXPloMX98Bkn5kDoW1nle+xEp3muRxG/SigNT5+7GfZ3wvbS3Br9rc9jqm2q7CwHFn+iyBZ0AWc2/u34/yyMxpBKgVaFBrnfCTYpICpJjqkQkHUV+wBUtlPwyLuYUk6X2LZcsPDpJlTI2a/JkFhXsTnJnA/7PAx4H7iyXTyU70MuHeDWLYVbZm+zEQBWcbgYgO4OgeUMZb3xbhgAcRh9fdQDmXIi3OfQ4cnWPuw7hYePuuLzsSSaHONnEktZM8642Pc3fbD5JM5R5s/up/zZWdzgtTOGJ5QpeAGktz3MtIm4/1w2UB+hd+/KnBvQbjhHJLI5cR35/eck6x2kElpmcPaXgo/mEk0nuyZcK+T+uTSOfsCZvtoO05KALmm2CVJvvF1UuP2xWs5rzOB3f2ai6CmmnHzzM34ID565uxmr8O4qpI1dvzbajNNfAx/Pbp2Wk3qIf5r3m/jvWVxmnkt65PPqzrmZMYTjzH+Y6rlPUxC8tH4etUjB/b39rCxsY6trU2cl8u4vrqK1+7fx+L8PKKRsMRInj05+5v1upD4qIIgsqm9roD+QswhzkCwu6uAIwkOmWxOqqOpOsAKaZKSNJHL4eUE/mGyTunAhoxqWtzKzExYC2zPu/vXrn38nTC5jQaaZfcSrO20KRNDv0OtvOLfSJyR/YNU9EH2DLxfGt2LlDHby8RSfgbbQr3seC0FTXnmYuWuyMfU6BFIwiOJGF4B7YmX8ZzN3xPrEANRwWX4+Ww3rQDXGWfAU5cU8BBIN9rhpiJNZUaGPiR2bXXmrRnvdgzbvYd7TbVRUf5mqyNsjBDjeTL7e44OvE3oy7pq1lwxvHUFGUm80N/GeBHyT8LWdySVuLZqFaX4EooeuyaK7EeTQEpMgt+sGu93+6iUKmg1mvISYnL0OiJBixIwwqo3LPpEIm7UFFRyh5r17DP+JBYjCgrE9QTbI9ZEPJL7SK304/WI0zAhFY3H5G/EtIhVEWsiLsO+5Bzg2dz6yomZPRnwhhhtqwgI1Mu3Ub7gv5kIINhuSZmUJ6a6B/HTk5MTmWsjfWP2biohTvlwlbNS5RBVxBCzaQOiM/44cpimcxzgXIxsDUHF/Fv2a8ZU1l3lwtc5lRqGfS+4JZ+RyQ9iY6ZKic9n70V+Cjla78ky8xmndH5qNQB/2p2q5zLg/rIF5MsA+n8Z8H7S59tFwsYu13LpZAe1ykiPVmpYYAX+7UFBr+yUMZmm4MSpS6lNXQbD6cmpkVZpS1YonUoil8mg1eJrqiKFUy6f4uysiE6HbHWyRgm+EmBmyQo7TLM8HKCcFAQghG0v0hodBZdFhkI7kYC4SM3Iz7gD7DPzyIVBNIkNcJ5IxgVcJcOP19/b28XhwT7KpQo4pwhQEFRjBiwaj8AbYBl0C4EABLxnRozyA54BzfpCONg9xubaNgqnRVSqNQnQbBrJfvqVWU9GLr95b/w9Waa8N10IdPPOBZBAoc0C8g8E/mTi1mryd4J3ZJMTtORhnEaQnHx20CvjnoFegWzLwOAEUxd3av2bknDzk+3CoNJutmRRYHsJCB5l4NFkCUFPAsmi/SWSKaYEm7Im7B96ATBTbj6T7yNwb5MowuzsdlEqnMrCxvsgKE8JHbK62acqf6QgMqU8rJEHwXqVzFEGNsE7PuN59Rzls5LK+4iL+UDGCg0vp6amRUOdoDvHpvgCyFhomAyxguSssybjTo/YHoRNYoSAN4Fdq6dlvQLUUFjnhxzgPJBECRkADHJaRkST34i0h80oipkuvyV4kyXOEjNKBClrS8qXbKmUZOKN2Z3XJ+M0k87IGGaZGQEGBmUGZLaVHR9MBlE+glUElMBIp1MiEaSyEiovxPHGxYCLhejMsvS/yXtR3TqODY5tArSEZTim+ZBMFHHxarQY6LUcjAAgNeSicSbEqG9P5nJTwLZ8fg6xWELY/ocHlHtSDTluZijPI0Bmb4B2kwBzQJMn1Mdrs3xyIIffZCKO2Zk8FhZmRdqDYG2rzaRgHfVmTfqB44KbOMqlNOodpDNZASJPi2WcnVdkkaRufvW8KnGI/cYkBqsudI0nu1/bi+3M8crEyb17d8X8kuWe3DSWz8ryDCztp4wNgWGR6KLZTcAvMk+UZrFwiTJBQmi02iL3QlmUSrWBdHYKs/NLiCfTwijmfK5XS/jBH/1bdGi2TR+GgR99Twix5DTmFlcQS+RwWjhHPJnEX/2tv4bXX7+HQb+Nzz/7EF98/hH2dtbYeggFgXazgjaNdDst2aNSIoxyOdFICodHBTx7uoZmqyEgbjobl0QkgUoCo1LpwoPsgPrxHfmZTpN93kO1dgzaFKj5sDJbRFLLVEcw2cXYLEbbYqrIvqXJdlUSMek05aooS3WKdqcMb6CFTC6GmzeWMbcwJxVM7SZQq/RxeFDCWamJXC4vmwJK7lDXnGWDTCp4fH6V/PJ5kEwlce3asiQ8PvzFx1hf20ImRemxPM7KFQGyCVjOzuVxfl4QcDhI5kMih3af8ZBxJY3XX38br7/xNo4Oj/Hxxx9hd28TU7k4QkH6GWyizqouyrXBj5Z4OnSQn06hB65bbdy+fV2SIL/8+EP5TK6JrPSKxYIonLQE+F9amsZUbkoSboViSWR6GLup23779g1kcnEcn+zD6+mg0axKci6bmkKp0MDuVgnoxRELTaHn6SEUGyAUIwtHKy9YCcZqJI7JAfXNfUEkk0zcacUX19bl5SsC8BdPj4Rxv/58C1O5GfENiEXj4tlwflZDMpnGteVlif9Mdhwe7cizsSJid/sEgz6ZKmG0elWEoj2UKvtIpOKYnlrEVGYVAW8a62s0fT1CfiaIK1dmZFN+fHKI+cVpeLysOKD/gQfRcAZhfxJLC1dRKhdxcLCPjfVNZNJZ3Lt7F7u7W4jFE6LPTzP6gyNKyMSxfO0GwmGu0wm0e23sHZ7g6LCCaGwGzdY5TgprePLoGV6/ew9vvHYTPm8dH7z/J7iytIAnj9dxctJFNnsFkXgWZxVK0bVwZSEvDCWuJ5VmHZncNKbyi/jiwTreevMbyGUXUKt2cGVpRe6d4PDS9UX0vU188skHwKCCZLyNL774EZIxH1r1DmLhRVRKMdy59Vewu3+ITz7/GTrdAkKBHnLZORzub8PrK2FuUROhoUAGjTqrmjJYvfarOCmcoNpaRzLlx/bmM/H7YKUJQfvT4yOJH/2BD8vLN5GfWUS35xMN/1Q6g9/8m/8d4vEUAj72Y9Mwbsi+pyE8Dw/cH/iBPg80PsFSREZCvkcN0GS/6GKxOWCebA3drzWwvPwYRQ/1PQqujYMdLwZiJknl8GO5Z1L2soIQbnamAe5FKocHCJXKefDZL/G///P/FfGgF96+etLYKnOe9eVATqZUpyfA/crqqrK9uPrI4biDSqONnscvwP384pIcwnkA95JUYgyzLHgjsKBj2DbcmbMCYAiCKuPeSuUIaUMOKvp8uj9gHzFBpoch53xgQBYlHduTkx7Mh8j9KIjkBh9GgCsXM1ESIq5qWyvdIrskK53jJBSG6RheTw5QroOdmw2vn2fBb9WQ1bOdLbfWRMoQNLl4mhmeZfR5RQxK2JPmfDLOuL/kQBYyLL5JZ61LQVZrCmlN37jPN4cq8cIyRA1HXsiAX+w8JRG6ns2mn7iY8gxggEEHmDNl+HbeEWS2c8cmLJx2kmoH0+8yv14MQrqbZPT5rbGnC3q9wNpScE7jxxA2HF7z5VkD9/wfHYNGHsX1mZoAs9D4xc7UOxiC9peDpqNJJsNfMWrPlwwSC0oZAoC2/4XQNnJ37vb8UsC9w0o3c3msGeUsN5a5sMmNkTZ8efNPeNiLb9IhpOPIWQ9c5rTKarQJODP3+HqDyxv9laFHHl9v5W4sbjrpTsaA+0n9+bIkiL3sq75uUu+Pj9H/j7k3f440y67DTq7IBJCJfd9Re3X1Xj3T0z3kcERKFiWSoSXEnQo7/LP9o/8JOewIy3bIDjJMc7NDFEXRwV00Z2NPD3uml+rqrr0K+54AMpH77jjnvpf5AYWqrhlTDlcEoqqAROb3ve+9+94999xznrVHvehndEoZ7hme/T2/zv3nMI7K+LNSkcSM9LjP7J3W52XgmFl9uP1Xz+zM2gzqxgfexz/frk766b1ewC3VEuQD2EQkSn83lzMHZNzkMUd8oUH1ARK4TKaOnluPHj3Ek0cPRdKrVcp49ytfUbdu8eQEB/t7AvW9P6D2YAdEM29nbu9lPpjP0XdrcmoaSxcu4Nr1lzA5OYXUQFpeOF56RLmtHw3nYauY5R5CB1z25xz3febdHHfP0ObeSwBQBQQnCcMoy3sjAEygXN57IjERfG/r30ZsMm9BArl8phy7CnXg603Umsy7air4e1kZrx7A5y3fHwdmklVPouHJSVaFGkoyE4Nh7s7fkQdep1vAYpMvBmsueW8C98xPdQkEznXdWGUl/WC8sTnZXSUuKjipGAuK2sO9nrlFDTfe3X3LNjCn1OcehjouJH9ihUsPBPMzmfMRW+I1m1ShnVulWEGiK+dh57OphV7XHCDWQgyG5EHbP6yrzTTsTf5HhRSRJSFcbm52XjiLxpXsfyoDhEPKadktIkImGfrOT1GqHs4fgHs/z3CS4O1JSLKZz57Yk/lLWu7M6yUemC8UBMzLSyBf0P+J8RGgJzmU/ydeom6JiqlpEDciVkfiqzpTeC6MUQaH3eQJXTtzSylOSHWCPlskNprELQsCxEj5RYIvSXX0pTCzYM5Fx953gLfOnr5DxBe2AuQRXxQxYLyL0XsSjZeDJMuZuA/ntPAwSSg5/KyzvxqmKC8EYYFl81dw61FS6erGMbllw0iTRnx2npsdDJRrz8nueNDe72Tarf6tN6d9wYru8zaHH+ZnL7xRnHtd7vCic31gs3aHdL/I7Xq6AKUqFm7h+uqb8SrdgItNXcFh5lCSHoeHGcmgMLBxorGaRRZ9VY7RnJSU7qCGPVn5bGVhQsKFxYDHyU75Ay4qBkmyXMmSt1YjTgQ+JNPMNs0qAaPu3/ybgYAPnQ+fAZfAPkFfLnYuQGnnswW6XkP2+AiZzKGAOU5i3ifZgYmEFQS4GFgRS/ax+hY3QGV4BO1mDM1qCCtPNrDyaB3HBAtzJ7aJMutxs4XXw8Xa32/gICcdA6/XdPItInyu2vx66HrdpwIB2dZk3bMgwnvh4idbnZpxlMgh8EPGt7Tsc9T0PtGC5z1LL92ZkkovyzHlfQDkYjMQ34B8frGCy8/RtWgMrBXNzCO89r0VdfwBg4HMv7fXs2WFzsBeGlfGtMA41rxGJqWcZ9QEJehJoJsSOslkjz6b0jMy8NV8cLpnsYjpag2kxLznfZFrQKbwUfbIdTBUlIT396aQ6kvLvNRr4LOoRGCdCzfZk3QtPiHksjlUylVnYJpWhdKYDWQAlBVMqb3ur4MHEgHwdKBUumDmKPbFFi2CuabdxvllGu2cT2yPss1N1XdpwNlGxKIJnw8DvlrlGk2bt/QUCFFOI4m52Tl5EvDaCCDwD4sXBOH57P1col4/kzaOJcffgiW/WpId4rziNfA9CfRz4xCrOaAxxmJGKjWAODW4T4rSYuf6iydoaGzSU5SS4vPh14B0o3sVTfJFBty6pC/6+gfBJZw5OBabNx5PYHhoWJ0nBMdYMCDDd2R4WB0sPKCw8yLPjoqDfdSqZcTjEYyNU0KFzNtp9KcSaDSpo3iAg4M9jXtfijIbfHYDmJtbEGt8bWML+5lDdQ0QbMnsZ2SAykPlwT7fu4rhobQOkpJSkXRUsnNY+spX3lExYHVtA+tr65JC4qGJc75eZbHKNmmuch7i+HypzShmnbT+yIjjZh1HenAYiWQKB5ljzCwsYvnCFXJFsc5r3N9HqFFG9mADrVqF0Q6I9KAdYawZxNTMMl569SamZxfQnxrEpSuXpVFeKmTx/ne/ib/8i/8LzVoes7NjeOutV5DZ28L9O5+jxDVEk6AaDydAT0+vJMJUHFFRtIZkXwzJvigQ4iHFWBkEegmiixHdplk151AJrVZFDBEePHkAJYjAAzxjlBg3YpaEtbYZu/lA61UW6GJimbOToVk3rXQah4ajVcQTLUxMDmN2bgYTE5Not+O4f3cN+ROa9rLLKal1ljs5lmcJiyO1egvVhrXNyjclxm4JMqbDmjuREBMHds6MIIwwHj64L4AvEgtha2tVXVSpwSH0D42j1iRYlqRtJRbmL0pOaHdvHw8ePJA02rWrF1GtFvHk8UN1ilVLNKe1A0o41MLEBPU6WRTLY3xiSPPp8PAAqyurAvMvXFjUXsGurr2dfUULruPJyUl8UsiFAAAAIABJREFU+ultHaRmZ+cUH6ygWMVJ9hBzC1PaA8numJ6awUmujNxRBaF2H5r1GIi1pocZ/yo4Oj5AT4KsevOVECjW5PVx7xpwcbktljsZ+ekUu4mABouN5TpGRlg0YSyLSuqKhT7GBq733l4++6o6CxjXVlY3kD2uIhqhfFVV+vrhaAW9A8DcwiRmZ+bx2acrCCONofSE1ko61YPHT+4rdm+sryM12IMvv/0qQpEyPv3sB1hYWEC5UMf4yCze+crX5bvxjb/+Jh48fIAbL13Bzs4q6tUmxsdZnIkjXzzS3ru0dA2hdhInhWPEkk1U6jncunVPcjMsIn56+2Nsbe5iaWEOU1ODmBjnAbaGpeVJvPHGl/AH/+6vsbNdwNrGPpJ9LDo2UC8d4tLlJYxPTeDgMIMnK5tAKIlWm51wKVxYvopkD02E2dbao3mVy1fR2z+OkcF5HO4dIBYv4MnKe2gjh/29A4RDKUTDYxgdXVLx7t6De6hUjjE8wN+vIS9vgTJGx+nXUMVAah5b2xk0Gr2IRedQbVZx9eVxzM+N4f33voViIQf6BNG342B3H/NznCsNXL/+KuIJMuu5NiOYmJrB0vWfwdTUglj8H3zvY4yMjGFhcQ6JJJ+3scVCIRZN2blHZwomZ6bJaee9bqZ2NtnzyX6YkoGnQH3T3bTfdZqupwxAg4QQ60Z7PmjvtTLPQctUPPaamV1Qy75NnVOTyzEJmRaioRDu3P4Y//uv/xv094QRohG2fuZY/Y5AwTMD/UQGhgaxuLRkp2Sy5liM5PmIMagVEnC/sLQs2ahaoyXwuKNhKtM0ylrYdZ89s/ukht/vmKA51RgHiXZMezuFfZckBFlEPm+wxP20FMhZ4Mk/Fy8d4gHzLtTjWOPuvbpggD3LTiHAabeTeRVsUfbX0gHhAxIwncOwBwKlW9wVWOkwuLR3npcNnS72BF/B56Kxd3MhWJgIFpuCv8PvR8/KKbj57n//3KsgYGMVHmNbOv8E83mwOUidZhU3COQz8XXeEWfnAM+O9gw6YkKOLeqJUtZp0S1q2CPwoJMfJrtHk73qGvSecUM+52Y6fpQdoLSb4/l1ZQvMX08XpA1gup317+PA+U/v6e8G130HUveM8TPgrZ9np96loxnTzWPPB+19Ics+xb9aHDwv6RWQqel8RgfodAWXc4qZ5zHLf1TgvlN8cMutU4gLyN+oE/k5f87x2D3n1ech++cB991Cx1ng3seDTrHMfQqZzgLnPWgXkLn5UWGS/3d4x4vOxqfjS/Bzn79HdT/jbBHQQEO/Rz397IL7bPDf/D113CsfzmNwkKxyAyGDoKwIVE6HvlMYsEXbnZqnAOwzhRhfmnHAb7CA6vEWsVkpv0mA1RWhBUKaTojyeua0BNfS/b0GIquuTgZsQxKiDx/cw4N7d7G1sY58NotRevr19UoDvEKVgDK7rSl3S91821eI4UgCxhnhUiaHCWi5yjPpKC5evoLXXn8NC4tLGB4dQ61BuTsz+eb+z/dhjqJcmkamTlaIOTT/5E5yJvkpQ1XqoNtsJkbFz5UJa8WAV54flEtzr69VlKvyHnl/fD2xEcmiEMB3mIVJpRAQZc5lxQeuDOanPC+UK+zkLyqem7GnxWwRByjfq3OTk1xjJ1+L2vWm4mDyIP5Zuj3BdePZfuA6MTxw7+aD5mdwqT9VQAt6IjiAPbBw/d6jc4s3/FShwPnZuc3bXufl4rrv48mDkn93DGk/770PIMfAF7E5ByShTE8717FAMJ7f87LSHvfzKg2emGoqF4kO3kLiJvFIL6dMmWgWxMhAJ8Bt0tX0MuNzr4qIRpB7Ynxc6gXMa/XlOi2Y9zMn4R8SKDlfuF4N1zFSJ+eOZKY7AD2JViZRRFyF2F5XLaMsPI/vwXMkiX+GNQWwzWhE/nn0WKTaAK+P5LWBoSEMpAdMcqeXxFFq+FsnAB/f3v4BHjx8LFIZCwHEjEgeDurK29Swok0HsA+YHvt51SFlBLXmA90TnfzBUwnIficR1ckwcW4rV3V7vN/bO+vFge4i4zpDYZJWpdYQN1xLoD0xTRYR5QdlstW8H2+ATIzHF+L0PDTv2wTuKZVzHuPg/FapF99CupvI2cP3D/MeT294p0O7rSu3uMSycvFei7KbEPmVfnbRq51WDsh2+KR2LwFSmgNSe5vA/dFhBnkakLLNqk7gnlpbRQEiBBsoe0H2IsF7O3rzgbIdywaZ1TheFheLye/QcNYeltj2Lggba90qarb52N9cOAykfNgEHMlcEnO4zOukfpzpIzEgk5XmJzIXMCU0yMRlBYuLg4uE91wslTuayu2WmeSRqVguUSqo5OgYFriCVUzP8p+YGBP4zgnGSq6vLvmWFy5UMb69RpR0p8xI12usa/ImbYGKjR2nTm9FACMrwJImUbtaqLOQ+Ttyqs9R3z2k9h0+PNO/Ndac+QZwwpP5TICMgD9NR+1nDDgm6UIzT6t2sbghXa5oVJsU74d/a9ERwFfwIau+KkajZ6sTWORzI2gq81rq2Q8PdQB8zalaVdIeZAmzA4LsezJBrYXJKq4sVlBigW1G2uibBCpZKEmJpU7Q2rfdEFzk4ufC5zXt7x9okyQ7nAGcAZrzWRpwBT5TbuI0JGblnHOTLU7mWcCgUWvWUeV9lUw/jhuMtP29jjvlkuJx9CZo8spWuSba1JivGvuf781xJsDpNy6+D7sfWBXl5/K5zc3Myo+AGxHjj9oIyxUFYmpXe1kmk9QxvwfOI1UvNW/sc3xxiN0IlOHhNdTJAOgYHvNw0MbAQBqDA0OSuGBRi0GQGyMNm/soyxEhSCFVX7CDhZ/HQFssVZR4Rwg+t8lMb6NQrGEgPYKrV1/Gyy+9gsHBIdy7/wAPHj1GoVDGSzdumMt6vS7d+eGBNEqFE3zwwft4eP+uinyUgCF7eW5uCiOjA5IoyeaOjGvVBnoSSbVOkn3B6bmxvYtGK6QDXqo/LTCVBZvCyYnA1VajjoGBfjGPMweHmtN9faxm02CabO8JAV2UvspkjtW6xkMlTap7olF1C3Ejsip71Mku8XBhunY8QJIBQhmL4bEJpNLDyOaLGB6ZxPLFyyhV6vjkk0+xvr6KSKuKcKOIKPHvUBThSFJM4OGxGcwvXcGX3/kali5cVjcBpX8q1RK2N9dw984tfPThe8gebWNgMInB/gRazQryLGQdHyveytBGrGtqvhtLRmbTZerzxzA40o9IpI1SmQWMPJJJamlS4oWdNlzTcVTLLKQRGG5x8otdms3T0JY676PO4JnxnAyUAsrsDlL4bqK/r0/dVlxziVivgP1i+Ri1eh7tUBk9ibBkhsigCSOG7DEPPkz7YlrPTEz4GmrHx+Jh5Is1FEvcH3gg4f7QEPOesaIv2YcvfekrKgZRhqaYzytO8f6y2UMUSzmkB/oQTfQgV6qiUKamYj/Gxmdw8+Y7KFft2d29d0ddWOzsoNks2Q2MTwf7BygVStYuSKmcIeoRsvCYwNTEqP5fKefx5PEDlEtFvPrqqwaE9yRx5+59rDxZUxcBi64fffQDHB0VcfHiRfk8sEDG7qli/gRf/8kfl4zc/v6OdUg12BVjvgr1CpDoSyA91Ct9+8zhnvYoxnPuU1yv3IuYuEyMT6nYksvRT+YElWoBiZ4IFuYmdf1zc8vY3tpXQWlqck7xknGP/hqMJ2R3J3sp+cRYF0GpWsOtWw+AVkwFB8aCzNE2SvUMvvz2a3rtrU/uYXhwGrvbWXVNvP3lL6swtru1reJzJNrCpStTuHZjErfvvocLl2aRTKaR2aNZ6CAW569ge3tXhYtkXwg7O49RLbMI1KeunNHxlAoPsXgvRocX9Lz6UlFU6ofqjikXuOfGJJ3EOMS4Sl39ixfn8PLLl9DT18D45CjioRF88ME9PHywjXDY9tFvfuPPZe6cHopjfHIYb7z5Bk5OSvjBDz6VpBL3BxbzL1yaxklxDwODNDDeRrU0iNnxt9Go9OA7f/NnyBceI5pgoauJ2flLmJ5dRqFcxfKFS3o+qUQa48Np7O1/ju9866+wOD+L4eGkxj0W6cfW3h5iLC5HB3GUO8Hf/+kfw9zsJP7N//SvUS6dqABWK1fV+fH6a9e0n0xNzUry6dann8uY+8Llq9gv9uGtt76KVN8kjg8r6ImlZKYdi7XVacPYzboyfQ0ioR53zGM78tPA/VlAwtA67jRBw8xuRnju6x0L0MGPHVaXsbu6oMZpgMeDR88G7gVTBNioAu7NqMi0S3SdLZWnPrv9EX7rN/5X9MVD4GKKemYeNxGXCKstvdHC4PAw5hfmVagUOMw2YsWvOoq1Jn7pV/6lTK/JoIvEe1AVi+sMk8iRX54C7plA+MSFhX4V/rtMNMZpJa+u6NH5fc98MgS3w6/0/gTnk23PJuM23v4ZdXIMP46SeiHg3EF1ummHM/b0rHsvmSJTtgAzV8r2OlueRQkMODWRpS4TT4Vu19JsbrOdD7dXyZjvfKNfPhsWyXka8dJJ/v7O3mNwXkZ8C/UZbePTz8rzNo3ZxGKQei7ds/Oa9rxGsULFUnOmde5vFoxIUrHCmC0c13fS7VwNJHb+8+281m1L5/bbuZ8Ax9wSamNgupqCnt9pfv+zwUVfYDP5LJfcdtipAdA+AO6dl4c+a83713ayzwCD3kvsBIFRex8PIbjPd6BW4C5OXYKe95mLsjzdAMynujgC3Qv6pOci3r4o1gU9n5eHB8ch+O+n8/Gnr9jn4Gff/zzw+u8SpD//frreEbZWbZ55L40OAugLYIFC3Hnlhb9rAP5F3y94b89/Hs8G2M+C+Jpa53Sg+RgY/MxzwfunpKVczAh0C/H8INmYes35/5inCSFZSeS4wiHLzt4pJBg1z/O58OusU3D1MfcM89rAVI4Hc92onFqsOGrSj16PXbIjrnuMZ3HGOZ6XCchvrK3i/t07ePzwIY6PMiic5NAkGY30JDJnIyHExBxnTmzSMn5fYV5P8p/Jm9CTyRluqnARwsDQMOYXl7G4vIzhsXH09qcRjsSQPcnj6DhrWA4BVMcEZl5mzOWKdd7TS80b0bdappvP4gElBfVcm9Zx7wh2vD5hTJK0JemOeJZ9z5+XJIPivBcN2HakBgfG8xwh41wapejLOvkk9eI84bh3eKUB/lAFEY2vgakdM9cAy9zPw87c9p1yPl47lnRwvgYZ+p3f83uaPfgOXqCVr58543OZ2nYJF1ZwsBxMJEHK3jCXTyTUyStfRdctwvHlH+IYBJlJEiIAS7xL5EBJsVCKiaxq+kom9NkExQ8yGeUQxJvYdTo/N4eFhXldK+eLGNtOUohYBJUc2LVPrIZSSiJ+ptIYHRvT5wVBXY47cahkIo5s9gSZgyMVdfgaDkefpI4NpGduZIWamshp/DfnGrtDmFuTQS9dev7bser5c2nGE1iuVs0M2H0RpyF+QczKiLI0zSXptaeDPfI+DIOk9G2/GP0cNxIxmbtQjYL/9pgg8zjGDuKwxG9ufXobf/vBB3j46LHOJ8SkpLlPDNAVA73hq49hPobbPmqYqhEsTPpa8+nsrqut25Fzgkx7Fq80XsaoV6dDoMNQZ0X37Hzhg2tIHQrs5HfFCI2RMxXmnDI/Sit28Z69BDWxUMlK+SKKJ3Vw/f279+47DN8OO+7+Ooef8w7RP+xm80WHoecdIM4D7rvfc+wDr+vpqiMqzDmZF29M4ZMiI1F1nZQ9KULX2KYesRmocsKTScovmjXu7e4YozXJSiG1sItOm5wDy0pVUexagvg0UCMoSMCYALslXdBCYJVI7SIC4anzTuNMq8QxmErXXQCTgfz8v4tBjhlk5qlWDSOgYxPYwHtjrHCT5HvxnsIysbRJQ5116gSzpYRMuqMjmgJSfoVApZvQTb4HCxkuIXEeIr6VhPfEKuDExDjGxkY7E81XiCQ5o4BFfSwCn97ck/dDo9mCFqNn6PP0z3GgeSl13RnoeC0n+bxeb4mEsX+8jpqq2NWqY/X3dqpTAnTZscDqugKlabZ7eR1W/owNTzDM/jDQSm89ldJns8JNkIYVRbWWOa19bjYE0NVQTZdxttDpAOCCgORZ6GFAI9cetSUROJ6Zob52TG12m1ubqn4TsOeXtTHBzH9jbCEkG86eOTfCcpmdE2Sem2SN92GQiQ6AWNSMd3PHJxoLGroStOfY+wDCDZ5seytU0NjYNnKOrar2IQiwlxRPuazr4HOjhA0BI8+A8y09BPhNA49aaNYKROCef/h6GX7w91yhij/ns+ZmRs1+6u9z0+LryMbX+trc0iGFP5+enrSfqerIeWKtVb6DgP83FgFZDNDhxRvj+kBPmRkuD7aEUW6IQC7XMwtBPEhyzdADQlquUYKpNG7u60jtcOMku5tSHWJHV7mZhzA2Oo3XX7+JV195A6Ojk/j449tY29xGpdoUW0LtiI75PjM1gfm5WWysrYhl+vDBHQHS7XYVqVQSPTGyMXh4KssUjiA5DwEDA8PoSfbi6CiLk0IV45OzuHb9hgw62Q3DKXf388+wvbmhAmKCRq7htgqMLEj19ES0cZO1Sh1vFnMIItDslmPHLhzK/MQibIcsIx61whVbvzjGLKAR9M4XSpLMisYS0rLvTQ8i0ZtGKNIjffXRiSkB97c+uYXNzXWEGyVE21UdGCnV1Q7FMTg8hYtXXsYbN9/B2+9+Tb9Hw1weanZ2t3Dnc/7uE0RCdaT6omg2SvjoB++jWDhCrVIUo5qFUbITGCPYVUIwl3ORh37p/UdDmJwak+kvddLzhWMMDQ2aHE6DslNkNiTQqrPlsyHN4mRfPyrVOvYPD3XwHB4e1fe8XMXO1hYy7A4qVdCsNZHqT2J0jIyGPrRq1Hq3uE5N8UaTB2jGqrLWnSSrQj1I91NWrakOKO7LvX0RscsrtTJK1SbaIVu7ZKjx+UnduNWUruBXv/pj6OtN4c7n95DZ35f/AJ8rJWVYqKAE10m5gO39DOrNMFLpUUSiCWxtZWTIe/XqS8r1d3e31R1wkjuWXNPi4iI2NzYluUQzZRZ9k4kYBofTAnPpw8ACdLPOxCBvwP7gIIgo8RC2v3eE3d1DMafImDjMmqY8NcrTqRH091LDNKEi9+TkuIoBBOVLpYISF3ax8ItriTGv1qjiOJtBTyIik1yygLheqxWuCzvAUj5IBblKQQxxjhUZ96E2i9QFvP7aTYRCcXm8sGOFe8jG5gZ2drac90oUI6PD2k/J2K/Uatja4jU1MDmxgDdefw3FYhYHRxtYXJ5ENneAnZ0dDKTHcJKtYW1lH4PpQcxMzUq+jCyl45MDVOoHSPSVUaln8bWfvKFC+MrjLCqFJJp1PlcmbE3ML/LZNVAptbCzUZP0FfX/CejzIL44/xKa7Hpr1pEvHWBoiAyUAeSOyjjJFtRNUirnsZ/Zw9BwH65dv4BkX4/ucXJsAVubORROwsjnKEkXwoOHt1AqHakIlkrF8aUvvYb5+Rn8zXvvKQFkwZFFSr5nsXSMVruGvYMc9rfaGOq7gRvX3tVaKld3cJTbRanWwOWrr+C1t76Encyukt6BgVEU9svojUewv38LW5v3QOXMg/1dJd8EH9kmG4oDif4e9PQOYHBwHGOjQ/jLv/gTtBtc7z0C7g/2jvHGqxcl3XVwcITx8Ul17PC5x3r7sFdu4603fgyz0y8hGZ9Aup+ySGzVLqlzibJ/zTrPQSzgmx8JGfceVjwLQjx9FuUBpwu+njoAB9H3U+zZ03TqIEjpzxXnn5HPB+6712SgLf/I1FAHWQPvDYNsIRYK49NPfoDf+d9+HYloC+1aWUVYJtJeNsMSEwOch0dHMTc/Z4AyO60a3LerqNSaqLXD+Of/4pewuHQBdSbzZJyx48h1MXbuy7OOgkmxw8MplyOAxCXllPTq3Du7AF5AMqJzGOto5pt8RfCPT7z0PQeu+cfjf2amhB4AMtM1b64XBPn9WytHCGjsm9ZvQOvc6XVT8998Cnx+ZM8mmBRyvPnHA/PhthWYT/0Jdf0HPPjkgQgC9zQIlnJ+RzrprElwkAxl2ZrBUY5k1THVs3zDX7WGzGd0lIiUJrp/L1+CcOAyATQWPLysgOtMUHu3NxJ2kLTVXYyY5I1p3eMJFLE4n6zAYizbgCRVoIAQBO69ewDlEs/+8cC8TavzSzz2DE//7Lw1+tSb6y092G4/9SW3s+v6PBDU550+htjIBgbfP4NzP9i+2b3qpz7Zva0nUp2NWyzada4y8Annwc/dH9t9BF/j53hw/LpFs9MFyXPG362pzhrrfFRgvZyJCaeH49zSxXNG7It+1L2/4F16+fTOuvCmf19Q2HkR7OPv6jU2Hc+f42c/49z56Ibm7NwPvva89z/73gaAW1dVx78uEKOYa2pPqVR0ViNQxedPwG17e1skBoLK8/Pz8nNidzIBbefsoZyBOTuBcoG/gVV39u6DBQTPdvax1K7NF3SZmhsgr9jCwnKUEpWU2XPiSJJZ5Wc2BcLHJZ3TknRIuVjA1sYaPr99Gw/u38Xu1iaa9ZqA+j6CbjGy9ZVQmweUA+6ta8mkXQRQS6bD9gsCsQTvKZMZifEMmEKiL6XO5Wy+JIJDgR2xkpwjhuH26xoJcGXT/XYgH++NxETPihY7nYRPxtiGYUa+a6DLtKevVqCrz01+xebOXPEGqbZ3y8jXyYjYOJspLaelLyjozKW91/zwgnJF7mTV6bDyQVWf2fHjCUQ+V2hRA7QvtPniuMf33KTw98f51tmvnGQdB6Dj8SeZQOsg57VKCrXH1BvUhegAU5KGmOMlCbAme52UqZFiPa7V0XyX9jvJT+ZdKf10euj1kE1tQDJ/j1gIsR5iXiTO3b9/Hx9//AmGhwYwMzUpOds333xdhE5KDrGDmRgh2e0EcCfGR9X1zPyLAZ4yhsL/AoCx90eknJHhh03JEhHsPsnmRIQlNkKcUdI4UqWoCS8gFiaFAKdyQX87EX+JEQmgN3yH65u4oeFRvYZhdQB6dhMY9kNlj8GhIUmc0reBY0pMSkohlMihKgOJq0kC7pQnNvIpz6dUX+BnEAsiXkMMjmNGORwWO9bW1rCyuiJykHwYKaHs1rtA+Y4suttLHWmEMcXOHh64JyHaa9d3t7/O/uBeJxxWnlDOfFYFMObHDqcV0GFnbZkIO1NdYndc8cTsWFTgfOK84hcVRqRsQANsY3a7rhfq2Tc7EjsixDrWPp+VP+PyGiWt5IH7Z21/bhv3Z5HO0eNHAfR/WAD//A2w25rqDxy+Wuj44Tq08QaZAzFoWjtOV9/KyBDuMKIA1FbbtoG9VvHY4Yazsy2te7ZJ7W5vY2AghQFJGhhLsi2mPauJTVQrNLQ9EcuWevdcxNSu7Uv1qVLHwLKzYxOQIclaJRICi6VBxtYkgfQ2snJ9psFHlZuhVcSMMW2tW7xeGXP2xKzlRAuDmskRBXQuPC/TQ5Y8Fw0XEAFqVtFolEhwhExi3rMB4WzdSZpud5VsaANmuTgoEUIQTJNOWvuUwOGC62rNc+JygZiDvLW7mDGsse29wSrlTbxOO++H7WoMBJrg/dbuYxJCnOBRmYcSrKNGNxcyAw4TUB9kPTgs4N5p4PtDjx83Bd84DUStTUhO0k5/Tc7cNGKl4W8ohLI6Kqzdx3TTTX/NJIBi6HH3zzYjPi/p4bVbiDmDSxrWEDnmfbCaSiCxVq8KENrbcwajlMcYSAsg559CqaDFyaDGMWDw3dvb13VYUtNpguisRT4nA7KrAlz5fMU0loZ3Q12r0vJ2prEKQg0yIMxvwLwKwpJ8ach0CdIBZLBhNZTP0LwBTHqJrH7Ksvi2d20QBP2dhiGDIYFhtQIl4mLzc+15pj/nvAXyQWnXE6yicSEDMzsKlpeXZDLM9+V18blK5qdCzfm4tVRRtoOdLw2afVJPescqpy0nAUAjHCe3EYtTJommymS4UjLDpHHM7Z5thS2tHRrI0sSY483Ng4ctVo+prU4mYrFI3wS2u/VhZnYey8tXMDgwivsPnghkqrdYfCHTPalrZcFgYWERV69eRv4ki+9//32srT4U07RQOBboWC0XZXBdOMmiJx7Rs+OBiNdLoJktiL19Q5hfuigWKjWxWYThXPjwg+8LjC1TF7xZlUwMWdXF4omKAFyX8gQo19BqhtGbJDDbr64EzudIuIX+PsoaRZDuS2NichL7e3vI7B9ojCV9EgpjdXUDTYTQ2z8AROLo7R/E0OgkUgMjCEXiyOWLuHPvHg52t9GsZMW6b5Ol3+Za68fk1CJeu/kVfPXHfwqvvX5T8gw8eHCd7e5t497d29jf20QkzFhawe7OGj7+8HsIh2pIJkKKqSyysH2OhwUWi1jQ47zmwYBzi90ves3ggGIyte55gMgc7uuAYi1oxgRNSGuQWnpJFcVYLCFgxbkVk2O9tbIRuKemJQ8u1UpNnQ19vT3yu+jt6Ue7YQcorrNYlIc6O+xy7vCzqE0fCffgJJdX/GYht9WugmevgaEUMrkTFUDMO4OeIzEVFtjNQrbPtWsvyTMhS0PmvT19fjIRFWhPyZdqvYyjk2PsHh4iX6igt3cA84sXsbq2jXgP9wLzSaHp8+rKI+1L42OUJpvD2gplfApqqyS4/tLL18y4mx1OpTx2tjeUnHCPi4ZDyB4d6gCSZtGGnQ75qrqFlpbmcZzPYm9/HycnbMXlcxrB0gKleRp48mRFeyD3YB5SGFM5/xjHImFK5Nghd3AojWqtpMIEi5yUIXv08In2C44vYxQls8iYZ1GBsjI8FMUiUQwNDAChmPTw6Uexuroq+SSa1u4f7CnJuXTpIkZGado7hLX1NRxkDvSznR3q00extLCss0CjWcPcwjiqtWNEYq5lth5GtRJCT7QPB3tHCDVDWL6wiCYq2Nt/gnb4BPHeGiamB/Ho8QFu38phbGgY77z7Jt5668t48vgODnPriMaqqBRqiIXHdDjPFw7R1x+VFMxbb/4EQu2p0UAiAAAgAElEQVQE/uAP/z1a7SKmpkdkSH54UMD2xh4GhlmoqSNztC9pprn5CUxNXsTW1oH2wlIhhHaDsYHXyq6+NnZ2VjAxmcLc7DBCoSrGx4elUUrD7Vy2gL29IzRbERRLVfSlBjA7fxnp9ATQ6sPXfvwfipldreaxtr6Cb733Hr78lXcQS/bg/spdHBxn8PbbP4H3//pjTA9NYGIigmrlEI1aASuP7+E4t41kLz0VsijXy+gdamFohF4hE7i4vIBc9hD9lC9qVLG5toKD3T2Z3FKuplSqqog2OTmDV199HbuZfRyHGpLw6Y3P4pMP1/Glmz+J6ak5SfLQ/JieE9w7IpSLahmzNxxxEiBngItnnj8dOzr4c698fN65mJq8/sAdFE0NajU/Bax0gMYzJ2cH5rpU4xRwrzMMAXnPHOeqCQEfff97+D9/5zeRjLYRalR17jCjdqtBGEjKRAYYGR9Td0wQuFdRvN5GHRH883/xi1hYXFbbe42JiEgPXSamASU2nkGpD33fAe0dYEfIpQNKdENqvwpo1Tvw7ly9CcfMf0Yicl4BQGNsdMGuRrIApq5ppBU8zhRmjL1joL5AFssT7E9QZ9y+I5Z4wAPBcmYDoDtnM8fBt98IIdwK8keDgKyTDgh2C7DIAgPu/ewwQ3I/gQ1s6X6Wmy0EvNxcDMo16f7dH89Z90PuLWntGXuvIyt2eLCVexAZbfy/9O6dbCKLRv69+Qlee9UzzcQKdx/k5z/HjexSD9y7T7IzrBvt7jga495L5Uig58xc6RRrAoDmU0CjlSXO+V3PufZP6em//Tx7FvjqQcLOowlcnwcin5rCjknviynPmOJnvn0aUD9FMLP09XTB0XfrnLu2uhPJv49/2Wng3j+Rs4DxswokT98J309zJ/Dn6bj7nILLiw3Oc1/lP11/+7X6dBnt1Pw4+9zPXvMXzQstn3PG/kVAfF3mc4sZgVDwjM94FpD/PEDfx+1nPSvr/HE61E76RQSvAsl3JfmzMSdmTsnOUnZ+Ewik91Emc4BMJqOOb5mZNhp4+ZWX8Y9++qeV55G0ZoHb4mE8GjMQXYBaNxgFh8UXD/wa9HHDj72/Vsp9CsB2xqT6OXERdhLXrRtbheZIWGxjEfzYnS80uol6hXKnOdz97DZWnzwyT7tqFdFwGwnK4pJIFuH+R/mMGqIsFnOyOcNP7S0OuO946bnOLeYbYZrihmNotEM4Pskjc3yCvcwxKvUmGgxd4RjavAc9a2O0a35QI9sZvFtBMCD368aSnVEm/+I9dfze6BaD22M8nGBFBttrDEz3f7uCvGPde/NeXoZkRpRjuxjVDU62BjrSNvYcg4xmk9rxvpPMDcww1ctnqdgpXXhTpPCseHWKMdtmFwOBcm802zZPQLK5Jasiw2Enbwh0VCbMq7ArhyyGOxUvqCRAwNmB9gZ8m0SgvB0d8M7790ollvdZ/sJ57I1eTVouoq4JfpZ1Fhj3gnnN7s4ebt/+DH/7tx+gL5nA0uI8rl27hhs3XhJwb0bOBWFzxD0IyBNzZF5ELIZ5lWdk+yKZV2Hw0joCj+lBQLKTZHVK2NvbE+5omCi9jEoo5qlPTz/BkvJcyR67zgyy6vk+xCYFkFMX37HFvQypxqvf/Lm8bA87Afh9yeO4XJq/T0yLJC6T92auRbkqIxDYUidG1BBQz8IFr5UFP2KvzC+pyGBk5qaumd6gHWN5qaxYcczvr1orvijkWfVegklFKIszp0q67pelpOHI0zLPlWyu+ZSS+Mc4xsKYiM7OC6orkciuE+fpFLbOC2n1U/qHBSEnG66zpjMYVocAz3+esE2JSxVJXDeEk/XlMBEPlkoGPQ++CLh/1g75PED/RTerH22PDmzLztndsy/a6i+2KzNzMgsCrtPYLWgD+byGMwdO7sOVisweVe3K5QXa002ck4TSFDzMTk9NSgaFTFeC8wLqS9TXrkhSgbqt1MAnG5+Th6aXJuNjX1xs3PQUWCNhgekEmayVysIgNSXNKJLswpDpSAkYNVmSNtuYG7Yx8JcE9KZ6kUr1IZ3uR9yZYJgsT1XvSVCS4PH09LSAORolcjEzaDIgECzkZsZx4CSUZhrlaLInYowSGOZ48bUeHCaLl+ApF7u/H2mlVcmKbSsgsrLJxc2WHpOMYSeDcwwvFLRYtQgEqBIYZdsMwXtjZEvjiia6zlxWrTkOdCaAx/FkoYIB1AcKVf1oFpswrXX+DgGOo+yxmOW8Pj5zX/XiXJGsjzPgZbDVwqEGHB3QxSo312ouHBZHuADNuNWMvAi48fkygVbLTzKhKia3Q0oTWHWXGw7NS6ti9LMrgnOAm4bYpyq21GSuSQ18Pl/OPcrmyNhGBxHTVPHAudaZOhraSCbMwJX3y2fJ78kMmfpZYRZzrIIq3buK6fyzQMBAIEkgmuRFw4jEyRQ1TbJw1GRquJGR9cyqMYsuOpw7qR1bS2baQVDcg/Qm52RjxQRZGnxkG2jz4KbIsbSOE6tMxzW3yKbkM6aXAu+BkkmHh0f6TP6cbF9Wo6kJzmsg6M95yntisYlj5ZM2ArpxyuL096E3aZVOb/rC58kgzIrv8MiwfufJyhMFWGrG2fzrRy6Xx9Ymu1NOUK81kezvx8L8sgxPCXwtLF1Cvc7r5JhyDdUkzXLx4iW8efOmQMdvf+cbMqgsFbkp7eAws49yqYBapaRDr+aWzGKtoq2KbTiEialpXL/xCmZmqPFcEaC5vr4hhmU8Rj30QxTyx+r4CUdZ7GAbY1vxgfNNLI8a2dK9GB6aEIBPia9yMY94PISRoQGMDA3j1VdfEUD82e3PtD6p1Z7s7cfa+qaYHqGosez70yMYHpvE3OJF9PT24/M793D78zuoVwvI7a0jGm4qTjabYfQk01i6cA1f/srX8NaXv4q5hQtoUdjcHZgymT08uP85Hj+8g9Un91TYKBSzuoeJiQH09obQaJSQ6u/D0OCI83Dowdr6Bo4yR7h67Zp057e3N7C+saZ1xE4gGVa2GcPyqu5zfpMtsH+UUVyYmJzQ+qEWOgtU1hpKj4aoUArGhsODA5B54EKs1jFB7Hg0jKH0INoNdk9xPtMngDIsVjAl2Mw1kEj0qmODxQWG/qxiD82Uo+hNJVGqVNBHGafBNI4OD9R9wE4uxg0mL5MT0+hN9mutVEolFX8MuKehKg/8VYRiERQrZTxZ20S10lRnBqVo2m1rqRwaGRL3eWNzFSe5I4Hcc3PzWF9dx/bWrg6ew8ODuP7SVV07Cz7z87Oam48ePtB+0hOLqoBdLVcl4TM0MKzDINf2z/zsP8LuwTZu3f4EWa6NegvlQhVDQ6PSnF+nzE+prP2GnTSHx0eoqmUzJP3+aKQX4Ugcb958Xd0Kq2sP1a22vrGOaCSm7gA+O8YBekTcuXsL4Qilm9gGTJg3juWli9je3dfrf+EXfgn379/F/Qd3tR5oEstny+4DdrGEEMHo2DgqNZqHZ7G7u4VSkS3PcZSLDSWY1166jN4+4OBwQ/OQLa59vUOgR3I8nJRuJDssqvWCzGPJ+q41ikj0kgGfw+5uSVr07B576+Zb+tmtTz9APp9Bf38PUn0jWtecI7zmC8vXMDQ4g+PjEzx5ch9Doyx0R3CYOUZ/chj5XAnNVhH9A4zLdaTSLJSzYyCLK5duKEHe2aRePBk9VaRT41iYu45ms4hCaRP5/BZnEC4sLekeDg9OcHCQx+bGvtYovTS+8tWvIzU4iXC0R8Dt4uJFTE8vSK6mQPOnvT30pZLI5A5wnNvF5OwQq7t4ci+LG5e/hL29DXz84fu4uDSLo8NdZI/WUSgdIBLpR61RQ6lxhP5UXPr+iwuzGB5iETWC7fVVPHl4T0lzMkLT41l1Bo2PTSIW68HP/dw/xcd3Psb3HnyIidGLWJi5iX/7e9/C5Ngl/NN/8vMyKQ6FG0DI9hwWysIhdvhZl6FPDoNn0WeBIx2QMYASmN52h4d2Gohy4O7zQJH/lMD9B9/7G/z+7/0OemNthJs1a+t35wDv56liNkIYGhnGzCwNf2kaYZq7kp6rUeMe0rhnuz6Be+r/tvWaLnPc7sPYSU8B907egIMj4FhZd5dVLmb3OVrvzwRFDT4IjPUZADD4k0AbvAcdglr8Ms51v+5Bbw8hGChun2OAt7XE2ut8DuFlN+n50wU2PPPplGyJQ7yVCApY4R7YReGVE3pZCXtRx8Suc0s0/uMwu8LLs4DCs3M4QklOd+0e0PLgus5pKmTY/XqgSya4HYaag18491XwaOt3POjgZXuUNAYkpzvvxTkTAPFd8uWbWPQzyl75Z2SUqu7/7fTjiwBngfvT8lOW13XnxPnzyNa+f20QxLXz8mnQ+Ox7nAdmBj83uAY6c8Hdgwfug58QfF7natw/Mwl+GrgPApWmndMdC612defoas9516eNuv186b7Y5DWe3cnQfeUzc3yvDe/W8tOdEQoSwXrnM0fgvB+cd2fPumP7fRunHxWT+KI941kX/6Kf96KA/dm5H/z/eaD9F32+AaweO6epvAH0PAuGmNtFIk5DOitZWjJ3C8WCyCkyE61WlAsSK1DuTKZxIin5MJKx7t+7J/lT5mvDIyM6T5OU9cu//Msis5GJrIIfpWUoWSu2u5NcOaeIYWHTQGZhOo5IJ+JZPq88kdelXDIWUw5FmUmCgfy+YjtIBqpLDoTXw5+T0KCOoUZNIDxlMMmk59mXjHuC9o1KWSB9LEpvuRj6SJDkdYgZV1duQCBfgB9JfC3rbDZ8wHCasLoQwq6zjSfzCGLJPuTyJewcHGJjZ0+s+3KtIZKU2nTJzKeJq/xF5PztoqftTbIj8/VdZ+xrXjPd+d7h+7mg5IFS2/AM1CdY74uwAt29v4m6BVgEMQk4D1AanGWMYn6WxSVfsKfCgwHkPt4JlHRERmI5wkNY8FEXICWBKatipFAC37wGSa9oThmzXUxxyfjS94odvmnlfGRdk0jpr4N5nIiH6l4fEDbkwVfrxiTZle9pZ8XO2YHzyzHrO3uvivteVpjzNVCsdwtfxGCuGeMP6MhYZ+eDcCUy3MOaN5xvlBm9e+cuPv30loB1dqCQWHTt2nXlSLxO5t8ErolD8v8cFxILiZWQjU6cw/sdeHDX/03chPgi1wMlhPPSpM+bByLJj5TDVc7bNDlqZyTL9UKsjl8yTCVgzzEi8DyQAiWJOZb+y5MvSXbleMsrgrGDahsizhoJzp85rAPOOjR4DuUXf8fgLMOqeF+Zw4xwyZWVFakwFPJ5EXT5bL1sMn1HKSnNe5akuAxfTYKpcybpSHD5s6irdHc8C1zBi8/8TA3ZA+iSklIxw3k7OBUMFQRFnjbMywyJ7XO4HjhvGQs5jhpTh2Gqo8h1Mfrr9OvGFCy6nyWfCcfq17HMGeza+NpY/8jA/bM2rKCZQ/dQevrVZxOlZ20yT29qnjvj2oh1BghqFPkWyQB47zQ37QocYK+Bt8HngHGCc8GQcbtHU9rMYWcS0aiDwXx2ehqXLl3QIiLols/nsL21IWYnHcZpSMvFG49zAzQAiEB2idXpYqFjStFppSXo3ss2CppJBPU6bSJaKwVBDraFmwmoNLrJDrOzD9iWbK04cS02AvQmvWMSJ3JFF4OaMipDAu4JLFNWg200XOScnGRAC8R1mvSslB8cmEFvJnNkbVHNtkBOVo+occvWbPoBcJIpwNK4ly1HZQssvHcx6MWYpAZYXEarXNRkSrOK1gGl1T1gmxEXvul4pbTppwcJ4hkrXdVBB256trf0zcWgthSgI4sjMwwGD5M/yhyb+SvfQ/pTlGEgcJxICFwns1M6eC3qyLHLoSKWvPTyqyb3ooIEiyo0qhVYZ4wEVdiZBLKNiNrwkYhAdwY+tgXy2rjgBsmIj5ku2Ukup84HPkqZ3/bErcgTBuJJ6vHTgdwY/2S6s8ghQ5EWq87WlmTAN8FJ0/7meJ7kTsRAJFuJ88Az8RiAGPgJPnUAbLY39SbEjK03q2i06hbJXHKkVj0a2dTZ4dFGUXpbdQVlHfBoZCttOwuEPMBJv9AxLPwz4b0R9PYBiYmyQPV4HIMD/ZqbZODzs3Z3MwLmqT3tx9YXh8wcuU9gACWfOGepob+ysoZc9kTv79cSr4HXTUBidDQhZi+7NjiXOZ/YFcA/bDsan5jQ+mdBSybOrl2ODG8ePnd2MsgcsIDVwNDIIBYWlsRgp4zMteuvyByRPz/I0GC3oYr79PQc3nzzJi5fvohv/823cfuzWwJgaYjLQh+1wOvVijolCNRSi31zg9ImBzKaLhXJLK9hamocM/Pz6OtPoy/RL617zpt79+7i5CiDk1wG5Woe0XgISQK7vTEUT9iuGpIkBq+tXCFQmMDYyJQ2ZMqgRMJtAfep/hSWFhc1f3nYXltbVysp20pP8kW1dtaabbHuE30DSPYPIJ7sx8jYBKam57Czu4sf/O17ONx+hDAoicR4xqJPEsOjU7h67VW89aWvYunSFYyNT2vOcn198smH+P7738Hqo/s4zu7LLyTWE8bo2CAmJge52lGrFzA0QFmWNO7ff4hQm0x9gurUXn8NVy5fxvHxoYoio6NDijHU/mcxleAo1xsPGcfZHB6urigWMibR+JMHG16LeW6UFZsoC8NCY6tRkxY8de55cBsQmyOG3NEu6rUSenuSiEb6xDKnVro0kN1e1GhU1anEAK1DUqONfN48NShTkuhLIkyZpHZDUlp8PZngbFWcmhrF+NgEouGYCjXj4xNYXlyQx0pUqgE0xs5gcDiFnr6k9Ki3d/ZxsH+MUoValWxZZAtunzpJeFYoFnOSMqIhKfUUOXYE7mlGRYNgysgw8VhaWpBJNQsFxVJBRZDdnV3JbNVpyhyNy9OEnQCJeAKvvfEqHq89lEdDf28fRoeZnLFIWlBhg2tja3sPh0dZST/xgBaiV0gyqQJXPJxS4WNpeRGtdgWfff4DsVLQjqlwdP36FRWxydS4du0Sfv8Pfg/hSENeAjTvPTmuIhGnv4OZYN9866aKI5/e/gjZHP0eqkilB/R+16+9hloVOD7KYWJmCtdfuih5FxZNquWm3us4U9BcuXptEemhCPYz63pGBNX5jF+6+jIOMxlUqjkgVNfBulxqoN6IyIOCvhiHRxlEY20VdcVEa5Ndf4CeniaGGH+SfWKi5fM1JHpSGBueQ7XKjbyB2YVhGR3f/vQBapUIlhcXUS5U1FWWL+4jc7yB+cVJLC3zOTUxO72sboC/+stvo1CgQRhjyQTeuvljuHJ5GZ99/l0cHq2jUc/iYP8I+WxNngvFAsdwFJcvXUEoyi6RFta3jvDmW+/iwsULmFtYknHvH/7Rn+H119/CyNgYtnY3Ua4WsHuwhliijs/ufIqvvPVz+PKb/wDf/NZ3FK+uXb2M7Y01fOdv/iMODzbx1XfexshoCvcffoKVtYcqgo4OD+LmW6/hw+9/D2urT1Ap5TE8MIAeelBUTM5tdmZW/hyLC4tIDPbh7vYaLiy9hr/34z+Ptcd5JOOT6O8bEtBPM95m23xo+JwJ3FvHohR0u8dPv589wzHUEsyghrr925/Vzp51vxg8fJp9aQmCT6MD7/hDMO55b5Qr+e53vok//P3fQzLSQrhVR1igupnRy84twLgncD89M6MzEoF7rkOOc7neRjMUxc//4q9gdm5BnWUNAinynrGOEw9iesb9WaDPqcJ2DN6s48DdI5M0343sEuTzzvnnjeV5rzubC5y9Fvu5k0Dw5B2dybqZ2XlguEkrdN0njY1lY2iytxyzcGdcO4xlMiGdUZ9n/BtmGulwewMQcwdL9d8z4Lx7zW0W9FgwcczH5wF6wfHhlRkn08BQjYuXawgZ2aTDvnT3ZbBCoDjjTOisRnOaLeqlhMRmPcNa7gA5gWu27ueuwazuUJJJPgMLAPcE9d0PtNZc14gBSs745xwm89OAs19bxu/UYwgw7v14BfPOLwI2T61530XAb7K437mXoP/XM9Z3gE19/nU/K5P+4YB7u+lTye5TbxycU+ffv6CUZ12QfcQzGP2nvq0BMtNi/9SDb/oi4xAE6G1ddbt1gmtIo/4FxRgrcDwL8u9e2Vlc4rkD8QI/fNE59qMUB87O6bNxtPOenZhgQK30Cpx8iwAhJy/DAj1lSwkakhDAXNnySkOGRTrUuZAYQB96+5ICpdL9fcIreKY/yZdFOqCygCdX3bjxsvI7gnGff/4ZfuEXfgFzc3M6I1kdzfZqGQE7Vrld+6noeao46a+JoCRzNpG3jo9E0GO+Tm81krJk0E6innTLfQe6aY2TcUzZQwL3jJ/03CHWQsB+hNrjszOoV/m6nLqj2fXKM3gvcQwCm/Go/LyI1FL0h/msQPtmXVr3UntwHUu8F1tZHPsYms7ctW9gCKVaE5t7B1jd2sHeUQ4nlAONxhHS2McRpV9YO4IINfnV4WakVAMcKAHk4511RmkcO/HYse3N7NGepVOf8FrqBFHlXCLQml/ETFispkeOsbe9lrgY5g4j4nhy/hA896zqjq59OGSkQdfhbMak9kW8hcA6FRbM84UkT8MzmJcZcJwUsE5QlCGNn8/vESMYHRtFk6a4ZRL1qgjx96XrzvlksjdeFsWDnuoo8CQMB4T6ApCdlXwHgN9HOz163VXuUzwX6ILgq6v6d7r2JBvHeeEKN8I/6nXcvXsPd+7cwd27d4UrLC8vC5NbWFhQbuWZ1lyDxMe8RI+XCiZ+Y/4D1QBAX9Ba5dwnnsd1Ko1+ybaY3LbpsTeFq5FURGzNtrKwcCeOLUF5FtjYmUCwnh3ZZNIzJ+bPvOwTSVumusGihCliiATtfDmtgGPzToU5h8t5YN8XlhutpohdudyJ5EMzh0fY3NzE1vaWOneIjxGz8sUAr5xi5F3rRhBZlCRHX4N0ZAS//7valF8RTmXF7dmd+dAt3oht77pJeN0mX+7kh8i0l3qFSRHpi+oCUkmxYhkxJXUmEO90ZGOpcqjY6E7/br759/DyOl46XLLPHW8OW7PyIKRMVtQI39o/f1TG/fP2rWAl6+wByOa9p8K8wO53+g3c/wJsA5codNpxfOKgg5uB28HVp4XqEhM+CC4CbjKsSq2vrQu44qLiQuAk4Wm63WhgaWkRVy5fwsjIkEAcsgRXVh5jfX1FOsRsATepkCiiMVbgjIlM8IfgvQeLGTjlFK42HQa3bmXK2M0M+gb+m2GGD9Z2F6ocN9luYhI9qrwyUBJQJhucgU/aU6ajpAcei6qiNzVFNhtby23xE6xkMDAJGKsSceIcHGQE2rNyTraz2rW4V7jWBbKJrD0lqnhoYLmx3hkM5IxMDXIlylY9JWBI4D/Raxr2quCqJb/mdN3NOJIBgtfPFhwGM8n7pNNaIF73yf+bILwP0h19KReEda0ukDMA0MXdQO4octmsKqC+4BBzfgNeoocHCelaySeAALDJJ1GGgdduVUVzyWZlnaA8x9lauLh5NASuDqTMLLZSotROWBuP77CgsTAPHgTS+CwVmKLGCWuiiahkJsg69vJI3SDB8WTwZSD2LdUM1jL2EqOOLT0ugDo5HRnUVg3k4CZnwb0poz92aiBMh/iiOgzIqrCEy0oS1EtjN0qVRjbsOmAbGPUCvSGIS5J8Gxt/i89IRRZp8UdRKJZkfExgm4zLZIKFBWv9oScA74m/Q1kabsra+JxPhDow2OEQMYNNbj583mRUc85sbGxpLH2gN1O8JqrU6q6UMDaelk44jU9YcFIwVucCizBJTExM4PHjJ5LdYfeJzo0O5CAbu0iH9jLHjqz/QVy5ck3fY3fAwMAIJiZnkMuVcHhIaRQyrnmY7cHS8gW88sqrKi68/733sLO7LQb+2PhIZzOZnpzChQuXMTo8jrXVTVXlCaCvrz3G3u4GmvUiepKmC88ATqCdm+vm6obNJc6/ODXD2fnB7oyiTG8nxsekF12rcz1ncXxcFNOZJqNklFAHf3AgrWSch1x6D1AehoVLOcITRGibDne0JylTz57eFKbnCGyOItbTK/NJFqg++O63UDjapAKfAQg8cMZ6xQK/+aV38e5Xvy7GfSgSU1y5fftTfOdb38DGxgpC7TrGJsZw/cZlDA+aMSrBzmL5SGA+JyI7UPd3MwLwCVBmj7PSQn/p+nUxw1kIWVycQzQWwmeffYzVtcc6wHNtMkFg4SJzZJ0iPDgyntAbgcwIHe5rNR0UWZTkemUXAiveRzQ0rpTFhqe8R+GExq6U+kgiFulDqViTMSbnNR8ovQuoGc5nYZJllFDj4cI6Hxr1FuIErtkRwOJJlAenmJhMLC6w04qahunUoGSBmIDwWY+NjWBiYhTZ4wMc7G9jeHQQpUpJbNr+/kFsbFGCLScQm0UjHphZzOXeF4uFsbdL5jULECntfYx9lQrl3CKgyXhvbwJjY2OS8eK+x/V148YN3Llz14ytyzSHrijWT4xNYnpqBvcf3kOpVsT0zIQxlZoNjAyPqPPnJHuCo+OcDJZP8gUlgtT15DyilwD3j0R8AI1KS9daqWZxmF1TrEv1Tmq/4prtibOQM47XXn8Zf/pn/0FMJl5bbyKFlUebGEiPqrjBDrn9wz20WjWcFI6QzWWUFExOTqPVjGFoYAaRSB8ePlhTQWFqdhBz872YnhrEyuM1vP+djzA+PIOJ8Rkk+2L4qX/wFWzvPsHW7ho2N7flH0Cd/0q5gPHxARm6ZrMFlPIhJOITeOmlNxXDP/zkPezur0qLXkmEush4GMxrvyV4zVhwdFhUV0KrQRZ/C+nBOOaWhoFQGRvrBwg100ogK8Ui4rF+pAf7sbWzIq3LvnQciOZw/frL6IkO4/GjTQwNTuIkV8Wf/NkfI56IIhFPYniI3WrA3u4aImF2lEQwQJ+KnjSuXn0FwyNT+Pa3/wa3b99FpGcUP//zv6bPSQ0k5Dn2zW99GwsLl5FIDuLw6ARXrl5Bb38Cd+5/jA8/+j5+9h//Gl6+8Q4ePGDBzjabgDsAACAASURBVEyFuWa+852/Ri67j//yv/hl/OD738Vnn3+Iza3HIj1cWF7CypMH+PijD7C7u4ne3jiuXrmKUr6k1th6tYbJqSF1FcQiwOTCdVy88dMYGZ7EYGoCY6MLiEZS6pRgMsc1J1NnMfVIlrBzJYuSdh7sJmKnT5qngYEgwzQIojwLuPdi0s8DZs7+7O8KuO+JRvCNv/oL/Mkf/QES4RaibSYUlEEySULBII4dR+b82PgYpmdn7Ywl2Rdj3NNnoxmO4Rd/+dcwN7+AetOABYK6BPFPA/c8C1iCEvyjjqSA8axAgw5wT1NI0zcXkOBP/T6DEQvLM2+9hn/HW/epxOA8cI5nPM9a8o/bd9p6OilBGZ2ZO+BeVyPc6/Gfvi1fwHF/szbLYoY8SNwZXN0FNu8CeEAA1g7aHTswvZP3dPMRP790fYwXLWfmewaMPAu4BoFPdxUGqp+hj5FT4l/r518nNzOupYCPDivdKQ9ZsuglRn3XMhn3Bgv59zC2nLOodYUIKzx4sRsDTDt+WSp0dEFU/X7HnPiM/IsrIviJYIBVh1Nyijl/FrTsdl3bnT21Fs8Bn7tyDmdz00CbwTkg8dPzsgsEnJ3ELwrkuln2FNjsfRQ673vWQ+Ic4P6Lwfrg9ToZJ59lnwfSnx6O7qUGs2ynLX5edn8WcA6gAZ2Xd9jVzygSBN/3eQWu7jh9MXAffDZfNGYv9JnPKXKcNy4/7PeC4/hMEF/4h/OrcEx17gPbOyZPSnYrQXbmTiRqUIKBJDLm8sZoj4h4R1KbaXvTvy0hzyfqUzN/5uH88aNHuHv/IdbWqFBwot+/fv2q9LtnZmZ13rt161P8xm/8On71V38VL798Q2A+p6uX8zWWeBgh+Yl0wWcbF2M++/tUdywgvOa3f+u3sLuzozzETBwJqDmSm/PfEInRab/LrlxkM9cdLMPJqr6I60yOj+Hq5Ys645PcUsgdy28L9NqKhpW/kXFPCRUWhUPSdzfcglKdVF7QnmNWuB1JZtsHif3EJX9Xa7SR7E+jHo5g8+AQKzu72Nw/RJbn7EgM4RjNTuOIkpDQChOj15cZv5r0JzmcJNswdlnMtq43A6OZv7UgU1VJp5qMoNcRJ35AghpBdOaVPBcQMiE2wI5hz4znOYusf69QQLIdc3924ItcSu+TmOEhPLdL4saZ8fL/nAvEfPS+JDI5kh/nJX+HBCOeHUmyY84jsF5ehWbsyr1EUksOpBVTu0WJ4LqZCHMsXNGnI93mFlMQ+etQfs/ElKCMz6mCoPPtsTPKGX8O12Fgmz9Nbq2rTUC1u1b+LYzPyT3z+j/66CPcvn1bOvePHj0SMZVAL7uLZ2ZmhE3xi8RZfvH3+UfnNSdJTMzOcDtiJM4M1cnceAyMRx3hQ/390lSnUoYx6vulP8+15/0BmAuTQMaCCHEQmaU6n0jilMS1+D1iJZ41789cXtvdS8YIwHYyaV5Oyc4HJg3upZOJZTD/XlndwINHj7F/kBHOSONeYq/WycN7rDh5Gc5BOyt6RrxnuRvG6M8wrnOyc1boPjudW5z6iQfoFcc9qcRtRIYPWyFHhQEP5DuQXkbPnKv1uvPQMMUOrhPeo1eR6PyusE6etLodKyK2BgsATnLHzird85aUTBxwLwKG0/P/TwLcBze18za4pw4v7kDr15NfbM8+5FgAdMqb7nG4w0cnWXNJm+RyXEXyjAO6Jl/LgGOCp9SVYnvG6sqKM1A17acWpWBCEIDCVi8ZhMUIylRk7pfLHiF7lMFR5kDBnYuZ7sg91HNC24wd+FWgREVRGuL8EsgbMzMV31LCii0Xn7VXkb1PnXC2oNjrLTDZZGI1VMCyAh2lSQ0E5QSytjVqWJtUhEwnh4aUxGljazbsmpwrOd+bwZPmpgyM1n2wh431DWnXkTXKwC9JGbmME1BuSfOJ8je+ysdgzk1CBircLCnr4ya/pHN6KXvATcT04hlcJNPTJpu7pBY2GpbyGlllZGDjwYFsWDMr5ZjTSINmkGbiqtYqxx7yFTLhroFTviUIrY6EDu+PYBl/3zP0rVoMc2B3mzk3IW4svF5rm6Euds2KKmoNoo6VLVperxUuQqiUigLuCbJyMRtwH5Gho0xwiai0aVZDf4Gy03Evi6HJydaibI3YXt3ESMEpRCNfkwK6ePECJicnNQ6sUPKLzHzON85pMfKp6Sa5Gz4jHk7q0uzm/8lqVLfFYBrDI2xnHBTrN1+gQQ5lQrwpHlsR2XbFNkkau1oLG/8WYMIqpWMC+EBPpiznqPTUncu6OWVXUauwOMUqehTpfsopUQfMihB83tR4Y/slX8/5zfGlzBP9AGQk7GSH2DHCAwMDJQ987C5gZ4qkmGjsUs2jFaL+e03skOnpWQwNDCmJ5Nwmk5YV/oX5JbG3v//9D3H/3gMxsTmn2Q3DzYrgR6lY0bXzEEIGLLeJ6y9d177N7w8OjSKfryKTycnItq9/SKzVvv4BLC9fwqXLl/HJrVu4c+9zAaZTUxNYWFzQJjo9NYX5uUWMjkwgl82rSPLwwQOsPH6EjfXH2Fh/hM2NJwJ6xQ7hgUB6ezyU8ZBFcxcWIHjgjkr7uVA8lgzK5NSkdoIyDUHrbEez7qJyoaj4OUhJqZ64pJvItKtTMowHAiWoVmAcGhnFCMHRAmVB2rhw+SrmFpcRisZRrtbx4N5dfPyD76JWPES7XkGj1kAknkA03ist/Os3XsOP/8RPYn7hAnZ29zUOBO63NlYlq8DC0fjYIP7+T/09XLy4jHv3buP+g89QLGXRkgFpGTubezLqHBwel4SMri0UkuniyPAQqNZMresWqtjcWEXmcBdVmjbGo+oCKZxwXtQ0V1mIYEwh04TAKuMSDxk8GHG+cb1QD50APivn3AOod1ku5BENNdCfZBtxSHJELN4QLNQm3m5LDqVUOcbc3BhS6V6ttVKJXSA9iKAHBwcnSKdHkOxPKf7Q0Jzs6XqDxeMTMcIZJ8ZGRzE/v6iDFluUCbTXG2WQyk6pFxYSxsdHBbBV602Ewj2o1/h8GzKY5sGIBWYCU5QkogkxC8csJkh6LGpmqDRKplyPpK6oc+9kxSjzs7h4QewqSkVxXpI12aiZafON6zdQbzWwn9nH4uK0PuPTWx+LaTQ+NorJ8XEldlxHLCxwvT9ZXcNxriBvBI73+OikjEnJFh8Y7EUkVsbIaBrNOltim5ieo7lvCQf7JxgaSgmQ7+8bRLp/BNFQBE8eP5ah6fXrL+kan6w+QQts4S6hUqP5OFt2GX8H0WzEMTt9STrwA/1jyGRX0MQmli9Q9q6Ajz/4HInoEFr1GKZnpjE1M4TP7n6InqS1N+dpEj3Kzg8mJ2113S3MXcbi3KtoVPqxv5/H7v4eHj7+GJX6IV56+YKM2bhXDI/0oFrLYnVlG6+9chP5Yl5Fwvm5C9jbLeJgr4Cq5HYaWL44g4O9E5SLUVTLBQz0szBG9vlFrKyv4srVRbz86iUcHD3C4PAg5mauIHdUx8FeCctLr+H//safYGP3Dgb6B8SYGUylkM8fIZloYXP7MYZG2HXEboxhlIrA6souDvaLWFx+FddfegPDIykUazso1jbw+Z0foLdvBM1aWhJAi4vXcPPm22i3YyiXa1i+cFFdN7/7u/8HXnvlNbHouNd/73vfxdjoIN555yZ+8zf/F4TDdQyPpBGLhCXX9MHfvqdrOsjsSvbp7bffVqHn889uK+mNRluYmRvD0GAvcsU+jE//FN55510945GRMfMdqTbVvcB5RN8ddVpRJT8aR7tZ1/vYIdiDAGe11TunTHtdIMPz//SMofMAFcafp8HC08zPp4F7X0g4846nGPfe2M1OuIZ2dzXu6ZURj0TwH//8T/Dnf/wfBNz3hM1jh8m1QFIPUniN+7FRSeVIbq/dVrGS8SpfqqHWjuBX/uV/rlhTl7RO2LTWn8O4DwKhBI1FLfHmhV4Hnp4eLV56VIC0yQ55zXEvWENgw7GHdPg3bfrzebH+DP8UFOoSr5aAdDs2u2d+HsDYYSIa4UV1hjOSO/4TugC3FUPIDGei6hMroiZd4D7gQeSY7/73g+9/dk4ECU723Mift/EM/r7//3nv5e/ZiiYGcplkUJd9301s3T2rZtLVGRaB0yXGykscQ8znZJ3PdQa8yn8tbTHg3bPmO9rC/J5n+HZb2O2c3tVR1v9dUcfhc+aLwO/p11sCq07NuXPMQ8/PFc/RuHfJeXAWBfu1bT6c9iY4O+POy2lPA71BuOgF2ODnBRi746eAe8MZfCHKDVLg9+XD8Mz3M1DArvX8V1nRyxcunv1OX1iAcGBK8FIszT9t1+y/d85jOfXMn3NLT7Htz3+t61J3P3ze9Z8H2p8F9f//CNzrGj2jnp3rsbhy6q3tbayvrWF9Y0NEPJ5piU9IIpdAk5OkNZzAyZCkUwKouVYlDev855j/cK9hDsOOw+2tHTx6RPnOdcX7qakpXL16RbrdlDi0rgsrmu7u7uNf/av/Fu+++y7efPNNEUa0zuWd4gA/EcntWfl57kFT38UtFjJJDZUyHj58iP/5X/+PYt0T5BNw6Oa4mL4Co515qHxg2mjW6iJiGrJNLITnhbbO1EMDaYyNjmB2ahKVEpUS8vJ7ogcZQftwiLkXvZ/C5gPlwHlJabJKKrnkpl7Hua1IomfCfc7k7KyrKIQGfcCIfcR6sHV8hI3MEbaOsijUmuqEo1xOLJpAjCSodoSpkoqsvD92mscTcREs6pSnlRQQ1L1NnIpdw/TsUn7eaglzoVSsfATFBu7RhfHnJAvx5/wiXkFQnmQ4rUknO8R5whzTLUonjeLB/KhIciquEIMSeM8506scy3ILiysykZWfoxEjuwCmFR+87Apfq7KyIyDYmJkJqMegBPA7n5og4N4BZ0/FRcdCdHG1W0P35IHuec5HXTPbtXOLya/avqozpQPMdf3yeDR8iX8TpJUssZM60b+pllGrmbnqyor+Jrvcs9CZaxL74B8WnQheU5VCRF5HRPXM7+DZgHPcq1OcAur7WWwzU1hiRZRs5ZzgaykDzJ9x/VDOmffA9SdCm3wNTZ7amPQBHxuvEe8EGWwvMtkYPXsHMtuaJujN59t0nof0+KSMM/E7832j1PW9Bw/x4OFjEbsoaRXU7yeJR2vaxwhXFPBrXMoOJAiQ1afuSGOn288dYO+JIY4cIJkbV8zz0k563q7wInBc69jhyS3DOIWbec15173AZ23EamcC7QuPHTKKKxZyjggj6362N0mW1I/b/BTnJPlD2VoD7P19+PvyBW1lB3/XjPsfGrgPVKbP21C7Mn7dI729zi0qa8qwTcBCVfdwokSgq1/ZqeS7QwR/ZHI5ZEgXcXx0hP39jNpUuDGxlarG1hMxCik3QaCWG1xYGsqUvqBJZC57LPkJb07iwWYGPrVS2GwWqHqSy6raxG8SJJfUD41ufRWPbVdicJusA4OtaTiFZDRhG5QdtH3bhulsWcXVqnymZWXmhyZfIgC1J64Fxc2KAYEsQV80GBkZFevStOEjMoYgA5lAKoFgJsgECQnY8r2YLHu99GKBxoOUkjFAnsAQL9K3qjFo6X4SplvPAMIqHp8j31vSLmLIO001FzQ1DmQUU16GerkOEDcpHmPt+z+d5IHBVUYVNia+esuAz8/mBsXFW6tVxSxWC53TuWeRREG5QcNXaveFJT/ERWetM6Zh7Q8a/m8WcniooYQOAWQZi1RpUtrrHL5LiITMtHXY6acTVOfzY2AoU8e6kEcun0M0EZPWPHn31plAI12rtvEPN10G5EuXLgm45/NidZbBvlapqV2KwZHjyQ2emwKfC+e3pC/oY9Bsdyqp7GpI0iww1NK8P8mfaH6a9ryZ3hFIF/BfJ3BvmmbqZtCGZUmrgp+SP5+MuzYpd1g3ow8rOjHJZiAnw2FkJI3Ll2i+Sk37loI65woPkZznLIBw/Dln7F4IltMxPaO1wHGfmBjHlStXdB0ExVjR3t7dRjzZQDRmuu9kfkxNTuv1GWoKbm5L8mlhfhFvvH4Ta6vrWF3dlFwWQaKpmVn9jAWr9Y0t3Pn8nkBkdZDEI7h85SKGhwbNfBkRJHtSqFTbyOXIVo9iYmIOX377q7h8+brkSza2tvDhxx9hZfWJCkPjk+OYmppWpX1sdBxjYxMyFaVMyv7ePtZWV7C9uY6N9Sd49PAu1tYeSwKmUa2obZPLhVrQHO9mrYFUb7+Yk+xOyJ1kdXAmmzt3cqwxZccC4wk7H3a3dzT34pGomCWNWl2MFcqkcB0xjrBIw8P/xPSUpHq4Px+fFDA1M4dX37gpMP84d4K//LM/xeeffB9hsMhJWTFuRhEk+voxPDKBxeVLuHz1OuqNtuRuVtfWxRan5MnFizQjHpKcy2C6X1JNNJakDNnRUUbsZGpSVsT4JiOm3wohl66oyMjD387OJnb3NmX4eZw9AIm4fX09qFQLYp2TTbC3mVehRjGWEmUJsl5MJonxlQdMYzIUNL84hgnHOjJDoyia1QqatTIGUtTxbGm82DWjA28qpc6O/hRNtCOYmhlBsXikGEPjVl5/It6LfK6OsdFpzM4t6znwHhuKxRZXKE9WOClpTb/88qu4fOmaup9YyKEkSG8yhonJMRnGMgEbHBzB9vY+tncp0ULGVAKRWAyVGtkYfM8GcrlDVMslO5y5oirNfrmPFfIZ6drzEMUCLdcc91B2ERQKDYyOpSSlwtg/kB5GPl/G3s4Brly5ine/+mO4//ABDg62kc3uSze+1SR7qST27/zcLCbGJ+QNwfZgyuIcZdlZQN3RkuZWNNKDy5dv4NKly0gPxNBsF7Cx+QipgRj6UmGsr2/iwb0NLCzOIhJtIdnTj3gkjXA7hp2tbUnXcE9Lp9mBUEHJ7ass/maOjk2qrW8ULUrdXHsDy4s3MDo8j8ert/D+B7+PWDyLSxenkeobwt5mAVtrx+qWuXh5Af3pHtyhB8OTNRXnpqaGsLQ0o/X+8OEqctkm/tk/+We4fOENbK5nFKs3tx9i9+AJ/rOf/hru3fsM2dwxwhGy9AeR2SuhNzGhmFWunWBpeQn7ewWsPjnAZ5/dlUzO0sVpdcWMDM2oG2koncS9e/eR6h/FUTaP0YlezC+MYPniIja3njBdxFtv/hT6embx+NEBVtbvolzflfTR+tom4pEYRoZSSCQZxos4yu65bqooepNjqJVj2D8oYHJqSc95aLgfV16axnF+Basb95FOjWIgtYj33/sMU1MX8F//V/8Ntjas2DAwksD+0Qb++//uf8C77/w4Ll+6hK9//Sfw13/9DckUTUyO4MHDO6hUTlScffjgHva2dyXP9XM/+w/xya0P5UkwPDyi5OLTW7eQSMYwOpLGtesXEArXUG0OYnOnB//4Z34WSwtLODw8xs7unogEF5YvKwFRBxWLV74DUJq1DpgNJG9B49jT4I7Tjz39TQcqPA1eWbE6CCQ/DTUb9nVax5ma65Y3Gurp35l7m0goHVDLgOdTDDExnS1pj4WAP/3jP8I3/+JPkWTHGqH2Jjvh2LBvf5Q4qVsupPbnialJxTgnk6vzDVv0G+Ee/MIv/gpmZudQqdYNnJZpWACQ9WdoJ0MTxPxEjnDghA2JSdW4bOsURdr/3F5vtBue97ylmC+x2DnHxs7/jnV7ng/pUz7ASA2nQcFzHqcfHZ0nPEjpQWl/Xad+z7V8m8xBgJ2lizN2vLwUA8xzzxblGPp8RsmkS/KC7+9/7pNxjj1N24JFI4fFd34teL2SPxCr9syMdqbBbjbYM7KZ4aagJzTZuPEpWOJt53ed4xwJKqhCooKA3sJLB7n/+sQ4CNy7iaHE27V/232a1m0X7Hf1KY2pvbfvfecp2N9aMDc8myc+lTeK8X+2CNTtpDC5CLccCQAEhu+LgHv/0vPB2/NB8WAR5tnz8ryfnH6wZxRhutJCnZndjStnuy98XDj7KWdfZwDwi4H25+XrhmsZqNaZd8+RuXneeHxhgcDFui98jxeUygmO0YuC+8/67Be5dh9zXrQQEJyz3X+7ONMpVLLzrIn3//YD3Ll3Dw8fPMTWxoZi/sTsLH7ia1+TNCg7kEdGSIxLq3Pe90TxDGi5nxFS+BzF/CVLXCSxXTx58hgPH97Hg/sPROpid+Ybb7yprrrx8RHhIxsb1rHPXN2wiAR+67d+S7IgPCcsLzO3su505YQuRpG4QgkKjolJujo/EJfri8DYboJa15988gl+97d/G2urqxoOkrws3hhhkP82rw4rHpCURxaJqH7CfSrCQ9gJT2mc0ZEhdSNTIodkHcaf6alxpOmzRCPbehkNai5S7z5i4D3lcmxvtm53Sit7ENEbqDK+8t/tRltqCYqHxEhiPWjH4ziq1HDSbKJCBYN4Au1IAvVmCNF4Eum+AaQS/Uj3mvkqvQC4voiLxMn+T6dE4mCeY3iMkQTJWCd5hmCswF8W490ZRD4A1Hh3Yyp8iUxrdsVGYsrTPWAsNQenMKBhk5GmsYc5piTpaW8OSoEQLwkWj73mvjr0u4C8QGOpT3Q9ZLivepaxoqkj2AoglyIDC8tG1rQ/FnO7HZanV2SHUe/OJ6d+zZ9FPEBPENh1C+meYzFhf5z3wT2e//aKAvRPk5S1/3LyQsxHiFOQZGrEVmKMNJ49UrcLsTX+3Eut8Lr8OujgeiQqkuTp/kjbn2anKX6lXDdMSt+TrDQNY1MpFWBICuT3uO5YKDKszJQymN9TAjWby+rarEDQ1JzhPVMumMoCnY5TV5TQGSFAlBXw7AygjRHvPAAcmViEYp0RW5JwfvzkCZ48fqLxYo5GsmlW0s6egEuMs6gv5tY2PoZR2nZie7r/LB6+bB5ax4uA9LPdEX6WeEmkU7JIXcNXKWY44N+wPmJzlCi3L5McMtNeL7PuOw4sfp8+n/rCk52pA7Kd/nzsCme6Xld0MK8AL60TKCZ1ORmdufD/CXD/RZtY8ID71EboGQDdY0CwX9LJeXSNMfxCtkl6ekF3Khgd8w6fJNC0pCq2K5n3BATYrkHgXhr3TdOKMgCfjGG2rtBZvYiTEwL3RzKs5c/5XKT7lUx2HiYnAIM1/ybgT4CMlWtOkEjMDsqmVWaBidVUL+PiTTl4P2Rnc1JzfpL1rUnLqrgzNpRcjdpanNGMa71hMCcoKwBd7H0PBLuEJxwCwRyCYWTqE2AmA5QOzwTWCViKmR6zSi0nuf++KlLSXzdQVqxogtgytyA7zwIYgxaBLG9CYgE4KkYrZRj0PlrAUbVwDQ4OS9KCgC3HyTPu+V4E1AmWs/DA6j81mcW+dwtXWutOjsjrrnlmvfTZZYxi2sjSllLRwemBqiDSEPBOxikrkNZeVpEmF6uv/Hy1E8W44bgNLERTYZPPobwEr9MXK8zEJSyZEmqzD6QGNEYFsp9pmFthEaGMPM1/yLrnZkgJAOqthgicsVJt7eS8Rx6EJicnJBvBYM374OcxGB8dcz6aGQkLJQTm1ZYYCqvSS+Y8gXtu9CywyKi3x8aDQZTPiYCpDt+SRmLxyVXMeViJGWPWnrelR6qm63BnCb/a2pxZDeeGBTb6LViVnprGnLecj73JBC5fXjoli8MxJBOYGwiLXWtrq5qPvvCyv///EPemz41n2ZXYAUEQIFaC+77kvlRutXdV9VbVbckttVrdLcmSPZIiRo5QxDgc/uKw/Qf4g/1lIhzj8Ngjj9SWNPKMpfaoW92tXtRL7VVZe1XuycxkZnIFdxIAscNxzn0PAJnMpXpkmxUIVpIg8MP7vXfffeeeew6TwnnHco5rHKampqSNzY1y+sY0Ll6+gkqN2u8sfAS00aXTPWIesFDEAh1B4c7OOAb6h5S8EhCiJE4+X0AkGtcc5KZHzbmrV66bUUobWcth9PZ2CWjy5iXUkO/vH0c4nBLoublVQFdXP06eOidZi67uHrGsb96ekc4djVgILI6OjaK3p0/APbsCeB3lYlngOln3S4vzWFvLYGWZMiZr2NpYE+M7xOJOvS7PAq6fINrQ19Nra7gzgjOnTqkgc/PmdczcuoGt7BaoK0eWPO8ftesCtQq6u5JKUJeXlgQIcy2QYcE2O20koRCGRkcQS6ZQYIGgK43JA4dknLu4nMF3v/1tzN2+gVCbmUyZnm4bIp1x9PYPorunTwqWS5llrK1vKEbEEizCdKG7m2bD9JZgtxCwvJLRnOc6o3TMtjoDOOciyGVZ/OvA0SMn8JnPPK95f/HCBdy4eV2gLkHzufkZLGXIpB5HJELJrrzWaeZ2Vq8liahaVePCRJV0PjHN1aVipto8tHBtMi5wDXHPULsh22NDAUQjIQPtlSA7PeB2ataTBdyBU6dOYGx8EB99/AEWl+Yl68GNfnCgR3rqpUIdkxNHxELnIYgMcbYgk+nNtUuPA3oEsBNkZHhchSSOy9jYCErFPCYmxrCcWVIi1BmOoVINYHaewDkTSOsgCIZogsUkgwcT7j2Up2K3lLEeKGnT05NSR8fE+Ih06Vn4iybi6OnuxejoqBhS21kWqtoQi7IzKorlZXalzSOVTOPMuSfFlJi5dR2RSAC9vTTUrmBrc1X7Qz67jeHhESxn6PtQRSrZg2y2gAsXblHCE9F4VF4Rk5NHEO6ISQ6nvaOA8+/9FIXSGvoHktp/8rmyugeWlu9IC79aDiAeHkBnMK1YQwYLtew5p2l+y89CxjA9n0fGxiW9RQ+AwcFRPPPkC3j26c/h4wtv45XX/m8sr05jfKIXPek0Vha2MDV+CtFOtph2YmJyHNvZLP762/9eBZ3xqX6ZTBHEz2WLksU6fOggwqEElhbWcObUGQwM9mIhcwura2wZX0YqHcXQcBIb66u4fmUZs3e28PgTZ7BT3EA8ydg8gsziDt45f0GdMpMHhhRPWGSU2XKkHZUau8N2UCiyYyQnw9vf/p1/gkxmXnGpp+sgjh56Fq+//gEWluZ0nZSsmrk1LSmMSomF/hpOnjwss/MDHwAAIABJREFU7f+l5UV1TXSEyVwPYDtbRW//GObmKVWURSIZViFtp1SQTNHQwAGUi0GcPfscqmW28ibR0z2CdE8c77z/phj3W1t5+XS8+NJLikVHjh7GucfP4Ic//B7eevt19PWl8fqrryAeieFrX/t1fOELL+AHP/gufvbzn0p2iQVLrgWa4OZyG1jfXEK6O4qXvvxNzC2UFBsfO3lKRdnp6Vt44fnPY6B/EOFwJ0qlqnw1eKhVFw07fvaApA/OPz8dcK8DljO5ehCY6EEZfd/VCeqPm5bo63AkqZTdMiR6bQLWnj0k01DIIPTv/vZv8NrP/wHxcAi1clE/N3ESbzrqi+lB9Pb3oYfGZ7WqzGe5p0vjnqTDYATf/K3fkcZ9gfJ0BmnYwdx105HqZyl4HW3szW8By+4HRvP5xk53+aWT1PNj0hy33QA9f+9fsxXUbh3LveeDVnC39XkPBsPMC6uVUW6Mf39Ccocwf9hnizbZlSKFWB6Gmh2GlQM5MEKAjJdq1gGtycjyLfeOR9Rgx/rxFDmEgLgrBNxzDmohOLX+TuPkPUkbDE97RtOgtxWI321waIdr+hXZ2Mu7SB/QGw46kN1LBzQOqG5Wu7WgYo8rbhgM1+xmUAeMPpgDYpw/QEP7piFlJLpNg2wu74aW87AvCu06EjYGowWodwWCBrPc/UFjTjiQwf/pblV3DyHudwf2/9lulnYT9P60gOy9r97U03d3dM9TPIPXEdf2r225e9FSuHCvsm9c3Fsp2mfeNc7rHq9o2mKZiaY7ez9oBB9lbB6GG/jX9+zs+77fpwDuH+Wu777fDxj0vXdr/4l7T9fA/p/b3WONteuM0FAbqKWCnnAr20e+/6Of4O233sbC7Kw6Nnk+y+XzOHD4sKQ5mPdNTY1jZGxSpB6e68xQlIQ6ynOQRV1Du+voWt/I4vqNm7h06SIWF+d1lqOx5hc+/wWQ9Md/80zI8+PVq9dw/vx5TE+TbGTkFup505draHAQ3/zmN3HkyMGGioDY8QLfKPhFyZmmnFkTtLP4RNCOYN7Gxiq++3ffx4/+/u8xe/dOgzWu0EyQt2LAvd+7pEfNQgTPtcwVC3mde+iDxU7foQHmd23KrdfXVvQ8yuYMDvShk0a61ZLImZSFZOdrB7vtCdwLMLQCKj8DcQxPoCSA7pdTgPIblVpDCqhOrfhgEBUS4ehf1j+A7tExdA+Noqt/CNFkN2LxLslUVosVse3DJD9SXz/CXKeGMuV8GXVdfc8+u2PLW/tQw2jWpyA+OnnZjdbuBmO2+2c057UvLN/7Kw+aM4dpGqu3dmHZvLTiifY6B/zzL41MFNY5k3mvCi4CfSmjE/a1JCM2eE8YTndniG57jLte+dQ0Y2/j/WyDbaxEXY9tsuYNo49g84VgsZ0DjSBJvEHE3nJZ+Ir8EYkXOe8E4hcE7qUm4M6QzNP180JB5wcC9Vx/lGPl80gIpukqv6x7xIiw/H/77PT1IuGIGvOm6U+fRHXGxGLqqBBoTwZ9nBhFl/Adgvr8EvbiXofjyI9O8FifW6C2FUb4PHqx8ZqIdXLdemkevibJod6XQAW2PSTZRjHaKUE0pJoaxAzGEKqZZJHd3tL5kh4XPLOr25xS2jQblna7YXL8TqySElUk0hHvNC8F4p1GQDayiBXJbE6Yx6KRDVxO7eSV/Hzy7HpPOtG4C4viowMhygHJu4EykvQSNT9R3ykh7Jd4rStoCbhnPu3kbiRT3dJ56BPLRkmpMf1c/sg17zBK4pR6OOKEMVaaxAaNsydMtBbD/t9k3D/KJviww0/LivPphitu7KlwKIG0qpI3JmuaTrmkrqV9trHnSUO55lx9K2LdE7ynOQKBewKHvMEMzqzCkoldLNKkk2BpDtntDUnmENilThpvgDcM1cSq1hUQCKpKg0qToOT0lmo2GeViYsZHnrlMCQsGaQLtJm9TlTYbNy0CyWLOu2oXdZzV4uIcuzmmqqo6CRe1tc3PC1BmUJXEizTxTdden8+ZTniHaF9BVEOYb3OuAzuFogO6rXDAzYnzibIvrQYLWhiO4clxIPDKhSgjExYHxGSl+zvHZwfbm1u6Plql050+nkiJGTAxPqHrZLcBK3SUSKFeP8FatmPJCTtG7TQam87rsbK2LFCfn9MHXn+Q8Owsurz7uSdNPFYdCTLXCDDbgZLaz7xWxgMu3PxOTuAtK/5GunLMHqe9yUOPDGIorVOiMU5JoJCMf9uCiEY6VSBh0CWjlwWRzbUNBfc4GcfVCpbXV1Gp0eDUdOxYZCHoJuBNoqXmVs5NheAl54g2a8eSo4Y4izQs8FgHhBm/MPAxqbAqoQVMHwB5ZPRjQQYrX5ugMkH+jY0tsZU5v/l8bh5i3CtA22YjNoPAem+MZ90cnKec2Absm9eBHMeDNM2l2fCOxjGZINu+gt6eLkltkClNWSoyIfjaMzM3QbCeGyfllriOCNBzXps3Q0RyO2RzdKW71DVwd3ZGrPt6G9vJKBvFyrWxN6j/T/1AXn+5zBY4doNEMTI6ju7uXhnpLq/QoIk+FzTBYaFuB+0hthxGVbgpUrIkynGgT0YJO4UKYtFu9PePIRiMY3OriM3NHQwPT2Bi6hAGh0eQ6upGsqsLyyvLeOe9d3D37qzYkNTiXmHHRJFeGgcRjyUQamvH9NVreP/d97C9vY6e3i70dKdw6ZMPcfDQlKRS2Oo2Mz2t7hjKEjA+8L7SnHR0ZAgpzqlKEetry1jfWENupyCpklR3LyanJnH31g0kY2zHrGNtZQmZxQXsZLOIdHRIO5zV++XVFV3zwPCI5BTyhSLiXWkkUl3YKRbw7vnzyK5lUOP8kKY3tTDpKk+9txiCoQ5sbG5ip1hSIaa3r0/yTJSxKZVZOCsgEmH8sSSMRaKt3A42Nrd11ufYTEwcQGZpDTO37qBcrgnUZpGG80E67YM9oA/zzMw13LhJFi9ZKDEVVTc21rF2t4Cd4g5SXSm0tbdpTfN7oVRQRwcPNNwDEqmYtP4ZO1X1z+UVpzl3aErVlYggHotofVFWiuuIZuSUYuruYaIdUSEqnohiZS0jqRoC5SzwmjdKJxbmMpK1iXXSZJk+ECwSRST7szA/r8JRV7pPbHR2KXCOMz6NjAzLV4Vxlffd6ryMvZyLUEGGRrUsOrHTljr41NxnsYd7xfjoqGIPCwFcO1OTnKd1rK6tYnGB+vA1da6wrZKJIRm4fG2CpowBd+/MYX1jS54Q9HVIpnrFdubcpLxJZ2cAyVQE2SyNlbekz16nNic6UK20oVhgN0oeiwvrKFaKGBzpwdknTsl3gr87c/oJdETq+OTiG6hUzey9Viur3ZucSI5nZ6yMdFcKxe12BGtJeUPIT6VcwubWlmLQrZk72CmUEIslMTl1CEuZNSwtLaMzHJU8z7kzj+PWrSu4O3sZW7kVhMI1xKJhDPQN4PGzz2N7cweJWFKdEIxnly9fw9rGOg4cGkZFh7eyDlPWCVTGoYNTknGKRVM4e+YcVlczuHjpPRTK64jH2xAMVTE4MIRQsAcbqxVMTo1idv4mbs3ckoRPMJjE2kpe3SbUz+drUs5qY31b++ITT01hZKwHw2ODupe3b9/F2PghFXWy2zu4eWMJnWEm9klcn76Bz3/hizh5/Chu3riuw+1HH76PhYV5dZGwOLS4tKh1e+7xc0il01ha3MKRo48jszyL27OX8NEHF1As1JBO9+GJJ86qoNDbPYxzZ57Ht//mB+p8Y8x7+tnnpNX60UcXVDTi9dBrZH19E//Nf/ffon+gH+ffeRvTN69qjs9MX8fS7ILazp97/hkkEvTAGFTXEePi2uqazKm/94Pv4I03f46z507iM89/AZcuzyDd1YOxsXF1GDHWshDTnSZYwBbvTunkM07rwNce1iGsud8/LAv9JYD7Ftr5fiDLvT9rMlA9AOdz+Vbg3s6YjqnqDrqmXc5rrAu0J8Pvb//m3+LNV15GtCMo4F4HUIHOjgXuGdABrt8+xVz6ajB34atLM7UChDqT+K3f+T0MDgzKrwWg1q3t4VZqN8cdD35IjsYdov1nZKz0hxZfwG+y06ywyZ/757QC863j1Pq57/fz/e6kGfbdK4vyoLu+Fz/be792/5uHLb6aASK+bVmMewENrlXekWh49jCFY5IefJ7UBLJbr6sBLrg2aoLf1Rbd8v3G4Z7P5dApL5XjpoFdq3uygd8e+LOr81+6Z+pWMSDFG9kKPHOkFPt/Ah0E9R2rzd9TV8hqBWtE5yCA6DowmReYFnQTfLTKRcujBVxxKjva43Tp/mmOrWZnt6bUT3NMfOdFiweaBYJdhLhmF7f9pR+NJnPu0cFY/97N+bubrf4oAPWD5qr3B/D5dmuMaKBl7gW0avdhyzfnWSuAteddncxKq+ZzY460fiQdVa1DKNgimaRb0wJQPIi1v/sz3P/TPypw/7AI/6jmtA99nU/5hF/6+v1AqjDigHm9t1VKbF35m75nv9A5vh1vvv0OXnvjLeENPEeluxKYvn4TC0sZkwAmiS4aw/jUlMgggwMD6v4dGh5CMhlFPm+EK/peXbh4UX44a+trGBkewunTj+Gxx07IWJMAo4qXxABKZdy4cQPf//4P8M4778ovizGS4DbBRZ7bxsfG8Md//Mc4cHBKZzeLn9bF7uXhrGvbwEWLudwFrRPeWLdkxBbwZ9/6S7z66mtYWphXnBCo54AuK0JybzJPF29mSZ8nknAUoQNArDOC4aFBJGIxkVxWVjKSuiWWMj4yYlr2FLQs8RzIcwL3W/rckXHfhpDzFzRmsTHqhQF4sFronQI72vjQvlFHpQ5wx620tSM5MIixY8cwceIx9I9PIt7Th50SZe14u5nrmlSO/BZlBGrrvKYHT+8mw8EvK364LgXXeecxj4b8i+epO+kzk0pj8bZFJqQViNzb6tMIyg6adIF6F+jfIkPXWH/q3uMe45jFgYDO1cR02EHB8xzP193pbuUtxI84lo1orI24rg5xvpdkTRwOo9Xhpfa8JJjLDfhXuj8q6FT0egbSGjmLZyye6QgWc/y89jzxCs4bgtqUcd4k/ufInl5zPr+Td1LHReQcedLr0EuKhoQL+VnSG8DkhhgXeI6TFHScIHxMGJGpUUQFyBNniUXjIl308GwZi+s5xHx47V4W2mN9/rvHY/RvseMDKvJ4+SMvaeNzNI/NGbHW1oln3rNYwMIWv/vX9XmElzkSqK5OPeuEID4pPE9nmDWRoDkOxEBnZ+9gcXFBpLNNKo/kDA807Xu7z8SZiJUSS7VuVHbGG7DtUgFXkLOCUONzNLoziD0ZW95yEmPk2xykpJUjj0oeygoGtq4MAya52DwviAdakYZYlvkimt8Cx5MkGGIV9t0Txx3o7s8HTWaI4WuuiEXsUYTtdle0MfDD4XFWlGia7rZ0krr9VbvA37xxpWWv/vQJy9697FESlfttaA/d6HzVbk9bQmviZv/vMwif+Xm5nJZEsGXfE3DPqlrewGFqpq0ur8jEVJtOKiUmJjex1RWCI5RwyIlhTxBe2ucCrouuemZyIhxyvrZnnWtzcpr2DOb8W76GVRBtgpkGfhviAk8jMlfk33FCm5luQRUpb2TLIeHklw4dq7FhVjB3V0u5KFlV43VQd1kknSABLAJRMbFSbUFbhZht17wXrIYK9KUhCE1aSyW1xnltLY6JN/ukFAvHhUGLG6z0u8RAJ7uaZow02gsJdOd18r2oic9AzfdiQYBeAwzkCu/8fQdlYajRldS1Ght6RxIxDGgsTAi4jUb1fqyWEqSgazeBSoIvZLNyPlC7Xde3vaU7T33wDpn4dpg8DrsGqJtfpq66GQyT1c/7RVBZev6s2LezrYxgehABGeM5owmntaXDnIxiTeeVFdJYZ1QBgxU7spuoRZfuooZ2VMGL9yfU0Y5cIY+l5YwTxzMgk0C613X33RI+4HAjYFsV54TSmarJbUgfntfa6KEOmN69GBVMiMgMYMWQyRmv0+R4GCAJanKD4EbB12T1kfpjlMtRS5NLSGwvN/NcuZzn8jr0e5DeKommF+olhVgcsryKY2qVc/87rgVK5xBEC4fb0dPb7boCglp3xRLZzxBAvybzaAJbBM+pydapa6YWPkHH7dwWljKLKJbzAmx5zRxrzkWCp2Royli5DrHuaRrKIhC1fglecJ5xHNdW11WA4fUSJOJmquJbpSgplkCgLNY4N2XKVgB8XZrbhlEqBSSdc/ToaUTjzlR1K6vWt+GREQSCQaysrWjcuMFQrmBi8oCMV+dnFyRzMX/7Lt5/5x2tnamDkzhy5ADOv/kaXvzSi5icmlCR8cqli5i7cwfhaEzzZHU5owIjQV4yrWPxsOYqN6NcvkgODfqHx3Hs6FEB99FwO3rTcWytLePGtStYXyHI2aEEfWBwQPFwaWUVya40egcHEU+lEWWXR6mCi5cuYY0mOvUyCvSdKBQ1FlGx9QnMc+NjO2Q7ItEoTp8+jb7+XnXIrK0tC1gn45xmkgTg2eESjsRQC9BYlYW1doH0TzzxFFZWNvCLn7+MC59cREeoE2kaoUY70dvXg8mpMYTDbbg7dwvr6xl1oZYreewUsijmCiht0HCxYM6HAWgukVHM7+x2kVZ2R1BGtyyuMR4qPnPzJ9NFOpDtaG+rIt2VdMbeWcmIcf4mkjGku1MYGR12bKUCcjtZ68xRh5OtE8a4Qq6AmHT6CWRvKDbZXE9gbm5WwKRMVWsBeRJQmoxzUNcR6TBPjOwO4tEYahXuCywybclnYWs7p6IVvTKosd/X3y1tfLYz9vf1WZfPdg6bGzSgZXdGSgbrjN2MRzQv5/wuFOgfUleXxPj4hAowt27OYHV1Q0XVw4eOoaMjIbZzLBGRj8TG+hISCfolbODa1Uu6vp1cEZGOOPsvsLmeQ6nAHIn6niUMTaRw9skjWksL86sYHz0uH4d6vSQT4sWlDNqCJbHWmdhfuHgV5doODk71IVgPIZ0YEuua65xGWpxrZLjw2ufmKamygfGJAens87NQH50yRP09fdJYL5W3EO6sI57g/lDTa0UjaczdXdTn4zyYn59V8ZHdH8eOHxeovryyhBvTMwgGQmLDT01RgmsQwbZOfPb5L2Inn8PPX/4+Ykmatpckp5dMpFEqUl6vhN6+tPbUhcUVVMod2N4iSy2Har2Mja0V7Rfcyyhh1ZVOYH0jg3hXHZ/9wjNYW9kSU2WdHR85GjZvaV2wQMjWcxYsfuVXfh1PPf4cLl24hksXLmp9zc3fQbC9qoLSdi6PW7dv4+jxIyrkdIS78aWXfhMDAz145c0f4ec/exmlHSAe7cLJxw6jvaOKg5OHkYoP4YP3L2Nu8Trml2Zw9OgTqNfISkrh7fMf4Jlnnkdv7yDu3J3Hf/b7v68MzLrUtvDKKy+rc+ij829LWvDkqeM4eOigOmuOnziJ06fP4cOPPsbd2dt4+eWfom8ghdNnT+DA1EF1Rt2euSvJl6effhZXL19X9wF17vv7hxTTjxw5JvCZsaZcpFFrsyjvD0r3B4vuD9zfD6ehZuUjE070Ip8GuLf81b/+fsD93/zbv8R7b72JCDv+KiWxA207vhe4Z75F4J6+vWp/B0kWZWztlBFN9Ugqh51ojDEECfwhRBkpN0ghBk7bXRq9zVFRQWEPKM+5y9hmoMtu4N5/Jv93DwLoW8HGBzFq6fniL+pR74nhO7sB1tZ73XqdNqzN++c7OAVZeNaXYwo2D7cENtud0IsH2XYNXAOQ9gUNMxPkw7TzTX/QgVmeZXSfCcl7qzF1c8AKGV6qh2BR8701lu4zORTBpHLcodIAWAMLRYBq+d603PVt3IS/XJFnD+PMXs/pzgq4d5KhjlFm3xwLs1XWpuUI6v/Xjn27paeaY717PtoQsGDcwvL0J373VG+d62OC9xWwX2t07rf03ZC1MlObT7V5unusW1/oQfN4/ze0a2kWBfZoIumtDLywL4mEP+DLm/ftLmS0Do8x/FrG1P+v+5kAob2Vr3vecf8Cwt6xeOAg78P0f9jz7/v7f2TG/aNex0PxjF0vZCBoy8ndzUMPzO83z5tazh7A8p3ll65cww9+9BOdmx87cRRnz5xANl/EzO05rGSWMXPzBj65dFmGkMQaUjw/dXXh4PFjOHTgoPLA+cVFXL1yRZ5gZOk/+5lncOTwIeWOfF0jxbkOtwC7dlfwwx/+CK+++rpISTyHeo87Pp9nM+aYf/RHf4RDhw8qD+JnNsaxMelFqlLubxO5lY1MrMRiW12+gj/4+x/htVdexfr6qmRUCb6rm16M6IJkYlJORoTnv85IWEz5eq2MtZUMlhYXlBsTvFc3ai6HzOKiyJok4HTF4yIYhYkD1GgCT5lZXkNFP+ODoGWYHfEi91Us7jjgXMbAnoFcA4I8RwbILq+gQvCe52t2FCeT6D9wEOPHT2D4wCEk+wZRa+tAWUVcGs4GZVCraOD8YqSZzQIGQXt6yrhFrHffs0/7eNZctq6Q3FLBtNpms8C+a380TLEZHr3+u5PRM2k3r3LWZD63/EEjPPnONo4Nx5zGwp98cgFLmYzY2ew2nZyY0IPEMYUjB2TyXEaMgvrnIqCG2lVUN315sp6b3gV118XBWOU/iydxmhSKAcwE4EkqJW7FL84fzjn5ADlyIIF9/p7P5/lMeW0uL1xECgU5I3TKiJaPFrUHYQ+xmNQjyGLnGuBZj4UsytEQuyAwThwuFreHgfhxk7WRbDCxCpMY8ox6/xl021s+owfmib9Y/LGH5iKVHyiD6wBp/1xTs7DOAX4mAvhct3zvtPT3yb43L4TW6zCJmoAKWFwHxZKNGQt2lGXmeXZu9q7OvrzXxlovq3C4nMmoY5iFLp6z+XuZHfuivJPAUcFBzYuuGOYLTNru3Ji4/EtUA6/4oGKFeU5YzmNdMSblbQx7YrsmOW74HuOL4bgm+etjlzoriQfUVH8TzqX125CNMjJsSwtng5RgBAaHrfKeMNYRbyXrXuTcZlFCuSAxNF6v+86PSb8K4pX83k4ydDhM4P7yPhms2z4av/l0gP5+SfGn2cQe/Nzd19KSsuy7n+6n9WfEDd8+4ls6jSnttagI3DOwb29uarKRYbkwPysGZz6XxQ7lWWQOS1DFjGL5b3+jyA4j29nASgts1EDnYhGbr1Y1VmeeVT6ykam3bGYxAnwErIcxPj6G0dERaWMzyBGQphQKpVxM/8kb05qzt1j3kbDJ9Th9LDMd3Mb62jq2t3IOjK4K9OSDh18zRLBiAzdUVtK9rIyMGeRibYc/M0g141UCdARQWRhggCNLWW1PqjRaKxAXAJ/DxIBgoB3uLKTw/72uPn9CkMWScuosm2EFAXyvk0f9rvHxcQFKBOypz2xFCStmsGLGe8XKHq+HskMM8ATpWFjxWlUcf32xRcktct4/VmTVAOE6nc0wmJpcpm1FQ5hItENt/dS/p444i4FsRec9YSBn2znvg7XKOfZPjWw5K0ZQj7wrlZZkBX+vgJnPil1KwI/GqHKnjnS4DYljYgGIOyi7DJSgVGnemVewZEGDgAaZh6r4S7KIWoWWAEnDiw92IVTI9KWBCmU8jMXASq+A/WCbfu87JtSyBiiwc7Pi+OlIJ28fY5sT3OK6Ybu/yTQZ20o3mGcJSexYKxS/vMyOGR7z5+wGKGpdEOsPhTj3CbKzaBFSNwU7RJiIsYi2tLSIlZVltZ9xnvK6zdyWck9psW+pIze/tKAbyblKQ2BWdpMJdinEBNbz2imPw7Egk5trl34NBEv5+QRiuO8cO0ozcE7K5yJEJl4Zo2Mj0hKs11g4oiEvK7eUcWpHRziBycnDmJ9dxOLSMpYpFRNowxPPPI1nnn1WG8DNmRnMzS1Io9uc2K2lMhmLo5Qv4trVq5rPXekkhocJRO7gq7/xVZw69Zjm/Z3bd5BZWtIaI+hH3fSNjRXMzEzj1s3rqFaLCIetiEIGN68rnR7AoUOHEKKUWLkoSY75uzOYnbmJ/PYGIqF29HR34eDBKd2rAtv8CkUVByamDmBwbBwb21m8ff4dJVtrlHwha507GyWjwmZuU5JMEqRj3dPbg8889xlJIM3cuYXr16+InUxAXXIudSsiJVJphKMpGfySiTsyPCpN9Vu3buPSJTKl58Q4YXsu73W6Oy2zX3ZATN+4iu3suooVndEOdc7kNnPIreygt69b1/DJxU+QWVlS1wPlbcIR0/S0riMmhUUxIKjPzjUjKSv5LjCDpGl2SMUsznHzKrG1wwIrC62+2JrNbSOb3dTzEup8MBPvUqGCnnSvlsbs7F0B12NsW56cENjOzigW1LjWuF4o7cR5yC4wgtLsBqGkRaUcUCdMMBiWyWs80aX5S+3ASJQbPO8D4y/9USDAnwlBMtGl4iGTLLV80vOiVkU8njTgvlRBJpOxQmo+L18IdoHcvHkLCwtLksx58sln8OTjz2JdnRR5LC3NYnV1QXr3BO65R1JWo14NoLMjiUC9A6tL7BLoQDfvW38I3SNBjE52IZGiZFgFlUInljIrMpwN1JKS5am3ZTEx1YvVlQ1c+OSapNTGx3s0X3q6ejE2Nopr164qxnMvYO7Ee8ICA017V9c2nIwKWSxJvXYiSpPZMG7cvCJQmdr1lL6j/A1lgiiVQ+ksarbPz9/B5ibX0xbqlXak0nGsrC7gwoWriKhwUZQW/3PPPYeRoUkMDoyjt68Lf/f9v0I8HsJOcUvgdHubxTjK67ExhkWncCiJ9VXryqnVS+iMkj1U1c/rdbZtst02py6InfImytWsxv5zn38B0zcv49qVOdSrbJkuq4sikezCTimPI4dPYKj/GGauZ7C2sq1OlLWNeTz59DGsbi7ig4/fx3Y2j6HhceS2y3j2My9h6uAZdHX1YSUzjwuX38dAb1oxh+ZzPGx89dd/Q8We82++g1giiGKFnU/DmJvbwNkzT+Dnr7yJl178FZw5+xTyO0V1LvEYDvqxAAAgAElEQVRw2k6z7EpJxfQ333gVHW01ZBbnsbm9jqHhQc3fAweP4LOf/SJ+9vOXZVq9trGMr/3mV/C33/1rDPaZBBqLh4l4En/0T/9zrKysqbjQ29uPU6dOyzuhr69fcYpeDCpMO8a9NhsHaDbA0HuyxD3s3EdAZfYydu+Xr7YCak2Wswcr7Y2EO+sS+PMmCOfz1r3APdl/f/Xnf4pLH36AcIht31W0eeMrL+PTwrgncN/d2+tIb3aAY56wsrmNaKoXv/ef/j5SyS4Vp+lF0dCvdVI57Crcj3HvD4ytAPu9bC5fmG9+rmbhfzdTtAlO7jb+5QbSekDZSyhWHv+QDoh7b6m94v3A++b9tHtlprk2Dr6t2Z9CRNRoGJ751yVwH0TNE40csNr6Gf01tQL3IjRoMjSBktbxvd/UrIoE78AYx9ziuHmgxgxe7UX9NRi5p3kPmoZubs04NuYu7WBWCBzr17PlG2aALfJR0kxuNZMz+NmBks6c2BE/mnr+DWTYLdvWz7PPHXSH9r3FGitgOMkd92f3MOzdtfo54PWYbWxMXuJRv/bOoQcB937NPOy1m6+5t4iw9xzejF36m0aLgnuH/dj3vgDi2PIq6riX1d0VUGZ/v9+p3xfdHvYZrOB3/68HFc78X30azOCh1/P/EXj/yNfsCleuNKMimZlf3vtJ7vea/l546QtJ7/LcFw4js7yCP/sL5iFxHD18AAcPTqBSqSObL2FsdATRMLC6vomr125g+to0FmbnMLuwgBvT0yjmcsqn2Ll7+NgxfOnLX8bjj59Vvk1ZSxIASToh2MizlxEGg7h65Sa++93v4a233tb5SzrRkhe1zi8S7phr/vZv/zaOnzgmopUBpVZkM+lfxluqDJjhJX/n2cU0hWUeRXzhxvXr6sImLpBMGKGKk7czwjNeTFiDvb/NQ4KL0WhYUjd3Zm6K8DR97Yr+hgRCLpWtjU3Mz85hY31d581ouEOGtex0Jsu+WimiXMwhGKjpfdiFy2jm5XIIKPPM0EEpWK+p7Tvo+LkE3juWMNcZsROeodvaEOnrw/DBI5g6eQoDE1MIx7tQYccW82GZ0xLAt/YgsYhZMmWHMoF7Sn46+SQCoWL3O685w7oc29etb9tTCRC6fcOHdbdPaKdo6fyzuuk+8djhaI0Za09sgPxG0mt6w1hs5XmEQG9QONf8/Bxe+cWrMk8mlnPsyBE8dvI4DhyYElmD5CDKNhGHEb4VoX9ZGSXOKzW0Ub+fgH1FBAZnOmMEO2cQy/+37jhjqssfUZiUSUjL22+LqgKGD3ltep6viWcZaG8+f8QciM0QxCZxUtLUlHmRmgD9zowVzwe7gxOppEB7MuvZ1U/MiOuGAH40RoA+5pj4tj9bJwCxnmbR6t5coQng+8/li8Kt8dl3x3nZaD/+9jd+fdlakxy1iLlWiOAYUEWDeIkKC/GYiJRapyJlGEtdCiAl81ZQV8LmJu7OzmJ+bk545dLiou6JOgnkMRkStjY/Z1KfJMqKwMkuhAYp1DHYXe6nz0ScznWQGDjvjYHtvhpm2PReUPOZbfAt371GfltDe59zRp/BeRT4wkhrAZtLink6u2RYR+CDoL0wIt+hSm8GxjEngxMIhiBVD30m/txkh2XQ7Eya1THg1qSMl+UlEUYnO/ypoNIZFVGOYH2IYL2kj5w89f7A/f22wUcH9D89u2D3ez5os/IJV3NC2//tqkA0NkAfcPbbEP1fNYOSJbB20wU45/IC6u/cmcGtmzekp0Y9VurWVsm0J9uZzuTOFTtIsFQVZMrrtKuqRvkByaioqlxFobhjrs7bDApZJBNxAe3pHuo+pxXQOOEI6Bv4HcQ6205WV6SvTGCEgBIfBkA3GTbWmgwBldy0pV/XHhJIub6+IdkP/pzgJL8YQCltQZBXAci1b4iJ7ip1XGCU4yBrm1IYvEYGVbKUuXFy0pMVTKCcmx7NMAlqWBu4a2EDkIjHGprsktahfwA1r2MxMaJNPsfMY9mqwmIDx4gBk+PJoO31sJgIkLnMCU/wmp+NY6T39IdOmrh0tOsaWFyxoGb/zyqteQUQTDdDFh98JJEhhhADhDmEF4qm5c/7EomGpFGc7kkh1WUmIWTn833ImCaQTikcBl8CYQQaCWTx2nkv+DsGcWpuc1NlIkLgXt3VqCHcGdbCZQLGzcSbYug+OwMxAwLJvs1Jq4wSGar60QhHBrKuQukc7eUp4IyFZbihIkdB0gecM8lUUu/HMWKniboLAgS9k9pcuFlJlqJYNIb9Nj0eKBlFVjCDkpNGcu1gCvy6v0wmm1puTSMOKxTx3vriAWVIorGIWA46ZHIswgRW6a9g5iH8hGurNFXZtnvhHNB57dw0qUvP66P0DKv42Xxesir8DFaZ9ge7gHUdlKu6X7kc/Qug9jR2G5Bhz/utDpJqTQAgwSO2t21srqFYzCPQVkHfADs/IigUWIhjHAgh3MEx60Kyqw+dkThee/l1FClTFAgiwkT6xEl84cUX0dWd1pq5NXMbV6dvolyty3wov53F1toqtldXkd3YxNDYCKLxmCS6KNU1MTmJM2fOqIDFa9T1Z7O4du2K6dsFa9hYX8bC/G0B2ZVyASHKLYU5T5MYGBjF8OAwEtEISjs5VAo5XLn4MWZuXNO/acTU3ZXC0cOHpPU9MDiI1fUN3L47i1KlajI5bIu9SYY7pVG2zSCS6a0zXyIL2ic4o6PDOHP2jAqTnLN8LK8sSsqDUhy53JbiKav9HeEooom0jJkIthK4O3ToMG7fvqMYxjhABlAsnlCrLoHNgYEBXL9+De9/8K5AQXaeEbSnVnm4rQP59bzkeQ4fOYSN7U1cuXYZy8tLKLNggJqui0kJE3Am70y+k/GkaeLTSKfIghWlzlgEoZRUJxLxuEByxnImNWxnZFGMRb5QmN4eeayuLit+9ElnuhsL8wvYWqesSkJJjKTWcgTf28TYHxjolcY/5z7XD+Mh309+Ge0hzFAGJl9CW4gmwzTXooxPJxYXMmhvN/kx7j1kRAVD9GaYl558PN6J5cyiikJDg0NIxlPIZSnhU1TcZZGT+xLHkyDznTvzun4WNZhkdnWldRDkYYDFq5OPPYajR47LLLS7pwuZlUXcuUOz1Crm5+8qIWsPhBAJxRAMdIrBfevqHaDeofc4dLIHqaEKAuFNpNNxVCtBbG1a90uZEpPVlFq1C+UVpNLtKBXIzFlXHGWHC4tXjC2HD49jdm5WyTjvLwu01MXf3Kbh6hDm5xfVERaNEWRnUQwoF8zIdHhkQGAczXsp0zJ7dwNDQ0M4cewQVpaX0dtLv5d27BS21S66MEdfgXUEQ9xvyujrGZYMT1dX2BVg2c1Qxtlzx7Cyfhs3bkyjI9yJoeFhmQ9TDurWzDSyuQ1MTLJQM4nFhTWsLm/KSJpzlXGmuMODKoGjMpaXF3H2zOOIxpK4cesaAm1FDI/0CDhnvNraKKK/b1Q+AslUN5Y3ZtHTncahA08gvxVCItqHRLwTW9l5zMx+gK6+EG7MXEMms4aDB89iZbkksH1wZArVcgTxaBr//jt/gczyDA5OjmN9dUeFhMfPncITT53AhU/ekXF2Nl9FIjGE559/ESsrm4jGu3Bg6ihisS55C9BjgFQodovRg4b5y+XLn6A71Ymd/BZee+0VfPzRB5Ik+o1v/A5Onjynroaf/uLnmJ27jd/8+lfxV//nt1ApVPB7/8nvqv1+bm4e/+yf/Rdqef3f/+RPFaO/8Y3fskKPWrzt0Oi7uPbLYPcHiz49cK/X3mOG2pqvGpjZAgzrxL2bH+NhTM/UMeC+lV1rz98N3EvXEX/+p/8K1y5eQEeQJbyaGNX+Hbxkif4daFOexu5Ez4zmdTOOknHfPTCCb/7271p3XY0SOibzon3SG7I6xr1yD7d3tgJre4FlTxTwB3bV71vQKN0raZTulrdpAspNpvTePH+/e8qMYC/YtetetDDB7z1T7OUs7U9QMu8W29+a+YsHVZtguB2qXEehNN9bdOBbrsOPkfLUBmvf5i8Nalu1hj8tcN+4N44pr2v3DAo3B3U2o6+We7IKEm4++xzZEFx3+CUo5NBv/zeS1BFGw3tJoMFMlunNRHCP3DkvkyQWKJ/fUsDY7T7mtO9bD+pek3dP8aN1TrSeMXcXLohh7wbfW1n23qOiUTTZU8TZa1D7KCBzc03sWed7OjseGdi1IOOHzN+pxlryRQaryPmihyvOuK4JOw34Uosr0uxhst8z4/W0BxcuHukzPAS4f5S1/Ujvs19Q2Df47y2CPOof7v+8R7m2xkzY3ah0zwvaGtXq3xUr9413jojVCqy2Avf8f56TeZ79P/7q3wl4JMi+vLyiMx+Jeo89dhJPP/UEDh+cUP63nduRZCIJQDMzd/HeO+/h8sWLqJXL+C//6/8Kz37mM8IxSPZYmF/EB++/JyyEYBzzOfqtHT9+GBcvXsdP/+FneO/d95FZXm4whAlIcR/ic4lhfOlLX8LnP/85HDp8QExdnatVIFU017mQ5whOfsYQ07mmnnxQmAzxl0XK/0XDOH36uLpOGTcZw0w9xRi2KoXz7KnXK0vWeP7uHVy5dAE3rl+Vp1eYZrwdYWE1lPBYnFuQZCXByOGBfhw8MIkkc7NKEcUdEjY3waM+QXtKkbKoy3MDQUcy9eWB1kEJIJO1achoOEC9Xd1AZgDP4m6hVsc2iw6xBHrGJ3Hk7OMYP3wUqf4hCvJoZpB1j4qMbCwmGyKpQh0Z91Unl6M5aWYjDa+DhgGt0wgXaN/ounLyet5o1nd47e12aSns7VfN08rSvfP14cbO0ijW6ga7wqjJGJH8FpDM9I9++BNcvHhZBaGpyXE8fu4xHDwwhYHBIWzvGGlSOBLvP/0XKDdNAqG8U+xB8gLnkqSXqiQmGlbh2eU8IxOcJ7Bs531ThyDRUv6AhYLDUfLCVFhE4D2U1yRZzgRVJQFLPCJs2vI0hE05Jr0Y9QToY8LEiN9wbfG7eTXGxZgW4OyKBz73434pQJwgcsVLrzRXfwPLcXuhB6ob3xu5RTOae+kkW0PG+vYx15j8RlQzY2GLjXw9YjocD5K2OD68LkrPEKPj52WRjl5f/DPq+jO+8Ly3MEdfry2NLc9PNL7d3iQeuKG1RCWQUDu7B4hDBY38TPNZEj7VHWHSR+ZP5fNP85OyTkTLrUQsYeHF3WeT2nKEx4ZRrhGfKQHIxFZroFFAanY1CehXEYfFBwPvrXPFeU4px6HaiDdlVnnV7Y8mGWjCcc5LQmz6kBjxIZIXwxEEiae64o6UTJymPX9O6WXeB35v7wgJE2SRRLJKrgBgPpL2pU5CFbza78e4/7Sb2l5A35KO/9CvRjLW+kKNl3Ufx51Y7j0aNT6t/9QtV9Qaie69Sm8uwhtOcJzM+OXlDBYW5pBZWsTC3F2sra4IcGKUZIsW2cFmvNouDSTKHBD8o6ZbX3+/JirZnDsFez25Jhd2HNsxKjCdbFRKSdDMYWtzQ5scJV4IBlFXna0cZI4r6GTN2NRc2W3jYzAX28WB0Qw0XDAMNAR219c2tEGxkEAgkyA5q80MNAThOVlUiXQu2F4PnYuQ4AbnvmlzpdWaRlCXGzoBU7VpO9kWFiNotGqgZwXxWNQxcCkNRA1fMhFzYvHzmk3qx1jmfH3edwYbvv/W5rY04O29aQZKpigDSVQMYy4GbkTeHETmp7wXYWPai20v529uqva6BMc4ntLfaydDwYot/LICgJloMqCQpa8KbYUSOKZhFwoH0BkPIdUdFxM61UWjUhYVgiqskJHLypka5RR1Avp7JtkMJiEB6DSL9GZwFRllsnDD0FAs7SjQmr+BVVetalzR5+Rmw8Alrdq8dRrw3kkGhmBfR0StWwTFWajhPKTBJoOML3R4qaVqzdjDBCN9SxaDr3dSF/PfzSHeF44v5xdNCMk+57Xwi8FGQSdE1l5FgZ/vYZ0X9ncGnJuhCK+Xh8e1NRYJbI6Mjw2KKU2gnkGeAL70/dXVUNc8WFjIiIHb2dmOWMzkofwmZObAHWJZsKBQoE5Zra7qNoMjmZg0k2Ec19gTrChR13BV94PJBL/EEO/pUZBk8YgPFlwGB4dw5MgRzC/M4fr0VUny2LW1iwFdKnKTYCEojvHxgxgcGkOt1oZ33n0fyVQaEa45SjvF4hgaGcXo2JiKYNvZbbz3wSWke6ivX8LdmWncnr6G1cUFxMNhPP70UxgcHsbG5rpMXpgE8z3Xl5e14ViVlwz3Ei5duiDpls5OFubKQICbEc2WWT3vxsTEcTx+7hmt4RXGstnbWM0s4tb1a7g5fQU7W5sIBurqbGBb7JNPPI5jJ04opr33wYf48KMLWNvY0AZXLLPSzq6YHY17cYedNtx4zfSFrY40oR0ZGcSp0ycwNNyvQwTBXQLWtpEHcP3aVdy4cR3ZHPXZO2TkG0ukVGmm/MypU6e0Yc/NzirOkCFBYJCse3oh9Pf14/KVy/j44480RpxvJjHVge5EGuEgJT0iMs1sC7XhwkXKctxRdwvnOjf/0bFhAbDsHCALnZIp2Q0aDMell8/rJGDM5Iyxj3OZYL7aJKsVdKe7VMAjO399Y92Kp50RbbqU2RmfGsfdO3eR3aDEGqWZwlp3jBfb2/RqCGms2EbJYuv2dh5Li8toazO2wokTxzSHac5ZroVkfry0tCbALRFPYXxsUoUPmrXyq6+Xxsr0UikjnuqUSSmvrTudRndXj+bq+tomhkdG8eEHH6rQSnYFk4OlpVUxXHigYjFteGRIHQDSIwyFcObsaRXSmKTGEnExn9Y21sQw4deVy1fREYognezDzWuzWJpfx1qGxl5t6Eqn8OTzh3D8XD/mMtcxv3BH13Jjeglnzh1DvVrD9ibBoHZU65sYGEzhzgz1L8nKCGm/YvzOZFZx/MSkQGG+v663WpGRKztLCMwz1qysrqtY19YWki76xnoW9Zrvwgk7b5sqLl+clpwQjXk3N9extb2OVDKK/oEu/OEf/KH0ne/cvo3bd2YUU7PZvLojTBKkHcFAGGtrWZTKWTz97BksLWYkJ0WGTUckiJGxEfxff/1tRKJ1nDt3ENFYO5Yzq9hYYw7Rgd7uIaBOEzT6daTFJlpfX0aXjMU7sLK2hGgciMbaJHmTzW4gu1VAT9cUwqEeBNvD+OTy+3rO0OAE8lt1REJJvPDC8+jujuL1t3+IfGUV84u30BYMoys9glRqDPFkP558+gUE6nFsru3g57/4Pj788C0895nnEAn2Y3z4KILtJSyvXkAguIrz599HACkcP/EsnnvuRVRrAfT0DCKd7keVh8uAHTZ12JZUGotQ2/jJT34I1Hko2MYnn3xkfhc9fegfGMVTTz6H4eExFQartSIOHZ7Cm2+9gr/96+/iD3//D5Ubra6t4dzZczqnvfXWW8ovn3rqacVo3l++H+cmQcSmavXu3O5edqwhKi2+W40/aGUuPSyP3Q/E8aCgZdz7Afd2kDJygx0UlME1mG77A/dk3P/pn/yvuHnlMtoDNQH3ZN3rNfZh3DMG0w+I7bnmz2PtxDSnTfYM4je//ltigxGUJjmh0SG6D3CvfKYFl2wdo10MPY+k76M/3wpE7wXY+fm9QdreMfeEDA1nayFA9GAHSraAvf45rZIq/no/DRCr9xNw3yzWeIPa5nX4QbHvhnnzTjWB+8Z1tBjFeRDFciJmfhxfM6j1c+FRAMIKL851Y/pxsxOOI/T4o3ALiOyBcy/lYBrT/shsh0Uy9fWzNp4rXK6qnxEga2rMsuvYM/y99KEAKh4yHePMv3UDLJfUQ/OrwZpz99ffK1/kaL3/jc+4hwW6a6zUHdD8MoUJ58HkclA/xp5xb89+NMb9/ebQHl/sxgW0ro+917/rOncB/buLeZ4x6Z9vT20tFPjDsAPwHcTgAXz7eC2auS1v3By7hxcyH2VOPoxx3xrr9q71R3r9vX/0sH//IzPud8Wu5l3eU57dW65tXuSuGIaaGKB+zbZ+lL1jsXc9tHYwcY3w395U8n/719/C++9/gJnbt41F7jqwyZxnl+DnPvdZsZsjnRER5CjBS8LWlcvX8Nqrb+Ddd9/F//A//vc4c/Yx5d937y7ijTfexk9+8iPcmZkR8U35d/8gPve5F7C9lcfVK1cxNzenDlHJbvC8VaWBPHP5UXW6Pv3UU/jmN7+Os2dPaIbyvKbGD3rDUXqnPaQ9XblVrSagivkmv3j+IXmSiS8JQcPDg8ZQliGn7afEGPjvDsrZdIT0uaiecOniBdylcsHcXWysLYtRT0lEnlVYmNze3MZyZhmZxYzkMw4fmMKZUycF+Oez9DxkN/22DHs7I8RBEgLsGQtZnCA+w/O+zsDEC3zXkm3MSgNCgXZBfTxPsfu6XA8gRzJnWzvC3b04dOYsDp58DMOTBxGMxLUnyIetSgkcsu6dObrrrinXK/KvqTqfOite8GxLrMKwg0bscftrQ+7NxUP/ewGdXkVrP/huz8+aMbApz8P7KN9GkT5bimUuVlmx1bANAsD02fre9/4er7/xtgDi4eEhPP7UWXl+pXtIwjNQla/EHJ/4l0yG+Z/AW8orlQXk87VNccFAelOAMKC+FbD3JrMkMJD0SKxDKhAu/+L/s8BFwg67RNgZ4iVsTJKXMjf0KiRjnp3WJLAaiVWei853kB3C/EzErYgvsRjl5Xp80dlAeZcnNPyFmnJlHgtr5k22jzWLzxYt/L3we9zu77a+bJEZAExymmfie5k85jWGC1Hee0djwzVskrBtwlFiUfo0Uos/ImLUzZu3MTMzowfxSK5X65ApySOUcYfSvTyTczpwfRKPkzyOyKQtOaUY046F7rJ4sfpbpAgNtHeGtC4vM59QY9H7bj+NkUB5J6NEJYMWQo1bkk6z3jpztCY1Rm0C4NvImifBWVLhRvr0HSXMbTx+Kq16B8S3C3ckEB+Wv58H7vk6pmBivycO5K9B94rz2ameCLR3sjo+I/O5ifZvPj4d4/5hu+N+v98L6n86QL+x9O8JKB64bxoCtKYwzQhkyZjlLP69m/9uptzOlIvBVW7DPARSh57a9zvY3KIEwIZjutN4jzfbqn4E/AjOMHgTZCHbne9JsMwzTQjEc3PkhGUFSuad1GwL0MGaFb2gqkQEPWdu31SRgKAO9du4/Yt9r2qVaUVpky0aW9m0pqytjIwX32JmC4Ov2y4Dva31bVV2ZHwRS6gKSCCEgYXyNwxAJq9jpiGrq2tYWVlRsLEk3AHJjo3DRciq4vDoqFrhGOAImAnALxVl5sGgSnkbgnvctKnLzQfZppRYYWJP8JNjR+DYs3RYWGAgJDBM4NQMX8hotXHj2HJjtGKhMVPI+mZ1lJ+DQYamjwSTOe4sgGisVF22KhuBTn7xfXUPQiHTLtt21UAlDpDnADc1pVbUmu7sQLizXQ9qY1M+IxiysbcOCGO9h9pCYrCa14F1cZn5uTNoYVcGq8h1A3gOHJpAWztkgktAkPfZc+m4uBnwCFoSqKLjOOczpRhY3OB7MjmSYW88qUDAhIYSBww4nWFqrxtwTikffn629VL6x7wXrMPEihTW3ujXjFjczlDF9Pa5NqAKOcF7guQE2LlhUcOd4DMBcgZYvjaLJ1xT/PItbH6z4r3ldbAAwkTMQP6g07un0SkZEQyMbWLT3rkzh/m5RW346XQCySR1CK0SzntkLHkylCmXwio3gT5zied1mhcDde9tXbCY4v/tq/T8fJThIAOXxS+uASaM6i5wBiwFyi6VzXzXDrU0Jqa0EaWX2jA4MIJoLIVsdkemoZ2cz9GogrWq+/kCkuluDA6RkQusb2Zx8tRp5LJbmJ25geXFu6QHY3hwAJMHpgQKW+FiUTImarlCUIWk/E4J65tMVNZVBCB7l8akHCMCYezRVFGxI4qJ8eP48pd/FZ//3OewvLiIn/7kxzj/xutiomyurWCHppvlsnQfafb7zNNP44knntSmNn3zFt48/w6uXr2OMlkO7UxE8ioQdIbD2KGGfo1eCRGxymVwG49J13touBfxRAQblB5ZX5XeJIsjlDpixX7m9ozAuWK5hhLZKSxcUbKnJ42TJ0+gb6AP599+S4bD1EGkPAaBKCULCKj4wrFhvGDCqHna0YHhPhqDUs4rJ8NMFjWWVzKYnb8jkJ/JCefcsWPUyR7A+uqa0+jLoFIoi3WfSrFziXMsYAldV0qxg3GCUiVMbiz+MoaZXE08mRBIznvN9+sf6EUqlUYhW8TWhsmJMeZTg5xsJ14DW3zlXxEyHUyy4tneS+mnoaE+MZbu3F6QB0CwnZ1OdjhgAtoZiSl2UQ6Nm/7I8LAMQAmUUqGKBw1+DspGsfsnEAhhc43mScD09I1Gp5W1PneqaHz37ipSyRAGB3rVReW7sWgGTD17ShRx3d2ZnVOix5hEM9tLl65iZWkDxXwFy0ubCFTCCLfHgVpIuvp9o2GkBtqQ29nCwsICEomUjF8fOz2JlZVFXL16R5I+7MaIRBJYWlhSgY+J8sjwiAyE2WLLjhX6ElCLnnNfRTl2rURCOHzkMCLhKN557wMlntzfjhw+hrU1svz7FL+WF1fALttigYXvALq7uhX3KLvEokcyxWImfSoOoyPIfY0FzqgKq+fPn8fC/BJGRsZlJDw7yy4FgsftOHr0oHxytvNZ1AMVjI4PY3xiGJ9cfE/r5bnnn8TK6rIkZIJtHRgcmMBOjntpNwb6RhFASJ0EmeVFJFIsilcR7ACSXZTBC6C4Q33NLZR3gO7kGKKRQaS7+zB5oA+vv/ULxcjsZlFeAadOnUAs3oEbty4h0RVGdsc6Eo4dP4V09wiOn/gcAoG09CgjnYyHVXzv774js/hAtQOhYBTbG2s48/hhdHcH8eabryMQ5HoYxK/86tfwhS++hJs37mJwYBTxWJe6ODjuBc5vasAGA9p/P/jwHUQ6Ibb43YU5PP/CC3j83FO4c3sRn33hRf/xgYcAACAASURBVIyOTqo1n8w2SgfRn+LKx9dx/OhxFRlZ7OV64X1jHOY+wvmo3EQ+ECyWU+KMBqxOBm9POtoKtjVyQee50gTDdoPAv0zGew8otRe45z7cYBILXnXE2YZ9p7pXBJB6cJLFcRqBBer41//qf8HNK5fQyc60aok0JP29N/TTgYALOxgUqYAHTQL3bC+XdEEwiFyp2gDu2aVGoIHdEs12XDOn3U/j3o9dK3N8X+D+PvrzHJ9dzPyWg+fDgPu9QJYkiBwY7vOVvQUFf4j9ZQFB8ap4uHayRjpf6gDl2VCthRm7hyysK+9rkdHx4PN+BQsrqBi7UmzMPUzte+ehg2Mpl+CYZU2Y0M9hV3RQ16VjmrmuU+ZmMo1VrmoMNT3beTW5Wel4q9YdoTnrJBjM0NZAJDN/2/2e/vdNYNHOXI0OAwee+/NXK3Dfeh/3zhM/Dh7QuC/I2aLzrEO8kyHQ++yBV30BofV8+NDhv09gYNrcWpza+7RHnYN2/1uALwsqTT4cu192XaQrGu0qh+x/kbqXLWumdUwNmLj/Gf1Rr/9RgPtfNrb+Un/3jwncOzmqXXjDfho3vjC7l8HsPoBiiJPisgLawz/Z3rm1n/SYj3///H/6n/HKq68pJ/agvpeCYLful7/8Er7ylf9IZxR6R/F8zj2UMZg5xKVLl/D1r38NR44cVI5J8/lXXn4VFy9eEFOakY54ByXrzp07K+IYPYVIrKO/zvXr13VGZEcsWf4E2W/euiXM4Vf/41/F1NSk8AYPuPt9wVjmJFe1iVhhJDbmJjXMzs6K0csclUQcnoME2kvxwGRveb5XIaRes/OUWPYXcenCJ8hubaBWKaFeLUnDnl5MxGt2cgWxgzfXN9W9nEokMTTQj1Qijo21jEB76tsXd7Z1rop2htHdlbCzaVtAhQVhCxU7Kwuz9+aw+n+nsU3ZG3biU0ObBrxk3dfr2KrUkG9rw+jRY5g4ehyHTpxCV98gwp0JnYnaSQ5hmV41UgKM5jdXlVwO/3NSbgSCFRuaHiwcV48Fec13TwgkXsHrZd6vfn9nRG7yOvvsOvyZh958zHeYhpcFNj3xZueeL1A3iq/MYyQrwtev4if/8DN857t/p7MWO105V+ipwE4OfsYSsS7KjBLwrRQ1DyKhkMD4pcyS1CDW1td1HuP5nqRBEhxNk74oIhZ/RgCf50KqWySSNIVN6ANyLySYLwZ4taZzJ9fHkSOHce7cGXlYGSHUpKyN6NqpswDHguRAkVw9K9wZlvqiCc/enhR5P4B97z6mdb4Hr/R55W6c0/7Sx/RWwN6Pt5eQabRvqePOtNUtnhjZ1+viG4Bv0q48U25sbupsxfybzydJrSfdhavXrossN319Wl3wxEM5tiEWKaRlXxCGSSKyJU/EC0xPXvFIElnGbeVUEjjuppf2aS835WRwbL8jicJ315jskpjoXhrKTU5iWd5QVrLOnNe+q9XqaCYRZK/oBBe5ebfJNJbAPQmRwVAYwXbvuUdsgzivEUT5nWcQT3lQLuUZ9iGy7olBRLQje9a+va9tscKGvZROy3flWEok/HcvdWVrUvH9229e2W8ePELi+PBN5sHP2A/Qvwd6t0npGTX2j+ZX4+mmm+jTaN/W2Zj4LQugkXi4BFaLwbVYq5JDhrAHkd3fMcgqANBtWNIJ1BGnZrmBzgz8pidO5lcJK8sZserFOnOvraAjI1pjcYupWaYEDI1Dyb40A1rKFkxPXxMYQRPHXG7b0jea0HaSPR/SIpCxqEOD+Zn497Zh2yFDbSfO2ILXQDZsPku5BzZXQeYX8RgDlxnBEvAlWE52FpnFZLPyQWCVwBrZhQQOCThSC0vtNm2UIYgh1ZUy441kUgdpfnbKYXC8Bvr7MToyjLuzd3H5yiW1odFcVI3EAesQsFYhL6ljhwRu6L7lj69JyQMFp1pNgCkBO7W2SPLGjHDt89r/q61JWlIMQiUBbWyXE7AujSxzi/YHCen7u7Ygr83Hwo3JsdAcgjr7ZmKj4CuDOi5CVvsNKCB4r/tg5CTNES7uDvodsHpHoFWvaeA9f+eB+0QqhpGxQRTLO9gp5NSNwfciEMT3kfv55pY2Jt5DasBR39tAtnWsrq0ruWKgpc49ARQC96wkssoXQLsqy5R1IVhqPgPWeWAYfd0VRIwhYRu5fdn4W3D3yRUDpRma2IOFK44PwTWT4aFxM1vcLNiYLpnp6XP8DLi3CjTZx6ahRmY8AfC6GNLcIPidWQjHmWNw6cIMFhZWEGyvoKcnju5uFqCiGkuCdgR1OEdZc+lKd+vzcjPmdfHvTcON+uEcVzM03lhnRdgKC7w2/q6/v0+buxlDczxz6jrhfKHrOxsoykzSVHnlXCNrIyhpnGg0IeBxZXUDS0srmJtfUOD2LP4sJaC2tvT+yXQvqggi0dWNU6fPqF02u7WM/PYa2mjUKWZ2UPNXIG3JdM4lHdUZQyqZFnBIM927c7NKTig3FGAqVy+DBWMy5srsHmHShw70dPfjq1/9Kp558klMX72Cn/74x7h66SK219eR3zYJIkqkTIyNyRj2xInHJDlEwG92bgGfXLwoKaJcfhP1ehahUEWto5zjdRopBXk/UxgaHhKrnuznwaEeBIIsJK1iZWVJmznvDQsc4+NTQD2I6zduYjGzpPfSI5cFteIJmo+MDEu/n0xosqInJsaVnC0uUsJkW0xrq8yzYFq0ZJ8A9sCokkTG1lgiprmezW/LCJUyUWrxDwRw4sRxMfczS8sCiikJQqNLJvDUred6J4hO34lGgVFdQVWxO1go3Nzm+qS2fU7APdco19HMzC2Bl8eOHZfGZWGn4A4kJjUg6TNK06iAGZRRNVlQZLBz3n788ScqLJp/CguMndjOmecEr906W4DiTkHvR5CaYCeB9VIxj87ODpRKTGZz1prMLpxAh+I/JYFY/GMbNOc21wj3ABZtWRTj8mXRmp+LxVV2hCUSZPwvqBhByaJixeIzD4CRzjhWljdx+9Yi2uoRSeZsruQQbk+gDR0qHvSPxlCsbynh5dqjvBFNYqcO9mFp+a5MZtuDlAiq4cInGcSjNOYNYHg0jcdOnkY81o0P3v9A8ZsxnUA6u798GybH6sDBg+p6+8XLb2FtdRPpbppPT4jBUynVkUr1YnONif4OioWqtPzZNUcPGfOEYOJYRDQakj4qwejJ8aPyx7hx8zJu37mF7c08QqGY5Iv4POoRUsd/c9PMl4PhICr1MmKpThw7dgiBQAWraxmEQox/lrxQsz0aSaJQqGN89AB6e4dx+dJ1dIaj2gPa2gPo6kmiUttBva2Enu441jdWxGjayVVRyrODK4mhwTH84T/9PfzFn/8Zrk/fVPcK72dnLIhkkkWnOiKxDplNbW8XcOToaQwOTiKRGsFihuuMkl1XMDRAKaUeXLhwEX29UeS2tjBzbRZfePHXcPLESbz99i8EfEXiNK3qx5kzTyCZ7FZRg7GPn4fzSowStnBXefBmQlvHO++9jh9+7ztY4GFrZQXDw+N4+snn8Y2v/y46QlEV43k+b+9gIl5FrRJymq4kUHDvMEahGEzUapeEnhXJuQYMRCT6vG9KuysdbeSBe4D7vQeoXzbL3Q28tgBu2mQcUO+kMOxc3yKRQkCYeU2grmK09kvmEtqfqviTf/kvcPv6NSQoVEzyiAMjff7Ct1Be0xZE/8CAYlOA2sD0tFDuFkC2VEP/yAR+42vfUNck9xTGTh4W9LctjHuv290qlePBIb9n+nFq/blRx5uFkNax3Av6N1h/LsfYO+6ePLD3/kjXtgWI9e/vD7J7r+9+99PYVPf/Mk14yw/8ccLmkDtqtp6zneyD9yxoHqCbsjp8rVYQlK9SpcZ9zYM+PIu0oCT27i0HIDfHmRu1/NQpyBuoK2DQvHs8Ica/p/dM8mcHnmX8W5j5aNM7wIMBYnc4QEcaxd4Ar141oEhySvZ3jfvAA2mLwr3Ptz2YbviWfRY/7/YrsPnrbr2vTeBhN1iu93bdIfaaDlRxQIDPSf399GCBvbbuzKda9q33cRfe4l5l34LhPu+w6243QHlHMnNz/GEFnYf9vnWd7h/rdgP3rZ/t0w3K/hr3jzoWn+q9HuXJ9wHu/U5xzx335sktv/AWAg6HfZR3bUi32pz0U6spx2s/N+jol/m63/3hz//dX38bP/npz3Vul560O8cxRyQw+vzzz+H48SOSKfnww4+US1tHPT1PTIL2scceE4GHhEPK51y6dBHrGxs68xLkP3BgEn/wB/9EzHSeK3cKNbx9/l289957Oo8dPXoUn/nMswLvGdpffuUVvPnGW/jKr/0aDh8+JMYy9zrb37mOTXKWoyKyVZE5uplTMoefn18QvsCz2eHDB3Wd5mlDrXoa0xpgWMjnsLq8hNu3bsiIl1IeJCWRQddOshqqiEbCiFCal8AtOzULZQGAJLmRiESCxNLiPCIdQaQSUfVQlYo0Ma1I474rGbdzT3sbOtglQMCWxfGy88NrxD1XzPV1cMqJMhYRuK+3odTWhs1yGQtb2+js6UN6eASTx07i4NETGBk/gHAkho5gWAa12qe98XuwjQ1aqJjSvc0gjp3fEiUf06azsaKz0zJveBDKVNeInrzvOqN777999icfFv1M1V7orDXoS6BH45e2H0iPX8x+x2YWnmDmwZIK3d5WZ8dPfvxjPYfn/WNHj2J8jOSsXkRFBCxKgYLsbXZsEwymnA3PTQTvSb5idz3PMJTVMTIWSbQkqMaEa5lHonklklBF7EQS1vQKrNVE1rp586YVALJZHD58GCdOnsBnX3gOp04/5kirHB+nry6CI9nfzfxGa7GRHNhq3rXHt3Q4+HxG69/JGtt+3SyYtILwrR1r/nX3W/uthYFd8d3hUd4vQmdJt9/xngvPIzFYoDTP8STI0KiVMtEsmNDnkxr2W8JqCNDfZUHsymXp2fM+UhaT85/y4ZT0JZmGGKfJ6BnWwzHjuU2FK843zQ9ftXQkbD9fHFaneebIE5bLNLv5OL8F2kuGxsBuy2Hr8kTj+6iw4iS4pE5AoiUffJ7ya2J2VC0wJQxJ3UQMdBdwL/luK9BYAc4kfZibSxJQpF5HlmHe4eV+1D3QZka2LCTIwNZJ7LBwIuDemQjvAfEtX9sN3Bvb3hZ54Ntv7jWnfXDS8qiJwS+zCblOhkba5M9fzTqMWwyNF29ea1Pls4Wl0MJWctRsv5rcomomaVy8cjCW7ruZe3ptKV/5kcuwS/584mrGm5zo1pLBTWNzY03azwRryJCulMpitFDXmA9uLht8ztqqmI0MQL4dN5vdkoYbGeJs++FzxaJXldJY93aQMkMHu48GhErPqYX5wsohq32m0UWpENugvFa0mYVqSUgfmYBPb2+fNMG7u3vVpu8rSmQ7L2YyAga5gCknQoNVgvYETZjEk+FKoJ+BT/IJaytqbz91+pSM595977zkBjKLS2KZ8zNwrYmw7I1FXNIvh2n7hU1UF2gYbNQOJ9DdNkAZ3PD5eo7XxTKjDzGTCRKznazGDdUe1J5nEPGHBa/5KXMcvXeba79jEcHkhAgQ83rIsmUi41vyxDhiV4TMdFzXgFj2dQFwsRg3jYiuT1VYldxM008Vw2ANsQS7A9rFQpWc0s6OCgZ8kIFu4HFeYDGLLIcOHxSoz9cgSMKgQqCeRn5LiytYXFgWeM8pzffmpk2mPYsI/LexZ61LgGaw/OLn4PtwHpON7sF3XrOfR76bg89nVZaMCgKRTcY/tZqd7phbK9JuUwuVgYONGKJ7F5RElFzLya6PdKBarkgyh2xrgo/8/O2hNrGFyWS9deuOdL1paMqNntdWKlbF+KbMDu83pUbI5CVowc/L+0eAkhs+wX3+m0F9fWNLYBNqLPowUFrHDVnV7Ejh+JgcVRUbYjOzWNcpgxxOXEpU8H4k4uw26RR7lwkMN7b5+Yzuo793nM/U0OfmyLnLTeLAwcOYnp6RRvWBg4dU+KtWs6hVcigVsmJ6EDRloY/yS3zIn6JOk2sIUCSzlkwX3vv8TkGMe66nQpEyRmzJ5KZRRV16ahFtVHydidFRxDujWMlksDQ3h012wmxlVYAhK+bIkaM4fuykQHgZzbLQUa5gZuY2PvzwQ2zn1hAIEGTlfQgjlUzIQJPvwc4L6sCnuuJIpRNId8VQD7DjYRNbW5YcMcFNJLpx+PAJpFO9uHDhEmYX5m19ky3jun44D5loEWjfyq4L/J2amlCHDxMGjvGVK9cwMjSqQtXyCguDvI9hpOJpdQER/Of8Xltfxcb2huYaC0WMF2RaMIZNjE2YxFK+iLWVNTFw2M1BVg2BdcYBMZLag9YCXK85DwiTmbp+Y1pdRLxXnF9s+yQrgwUIJZMIIEEty3SPCpP5nbx5e0Q6pOPN4hCLuDK4pccF23yLRSwtLWiOb25tK4ln58RWNqcDGdcPgwm7OWKdnSoicFypaz3Y3y+gnuuI4PuNm9PaC2i8WykYe2l4aFhGn2trlMfhOqfky5ruT3dPGuHOiGI5gWauQ3bFHDjQg/X1W7qmVLoPaAujrT2CjY0cVtc2MTe7hHy2gmef+iySsS688+YHyG7soD0QlrF392AYG9klMaUZK65PX8bAYBoTk0MIddRRqhSQWVpHbruOVHIIy5k5VOs76OmLy9uBslRXr17TGHJPzCyT7WFdPzRd5pjT/4QeF2+/9QmuXZvH1FQ3+vu7FSO3N3cwNDAuzf2ZW7MqtHG90jyWkmpdXTGx7smK7+u1IifB9Z70CDpCjCMrqNTyWMlkcfbsE2KWXbp8Rc/rSnZheSmP9o4qEukYgh2M6SzkxMTcZ9fG4uKc7i2LcZzbpSKL8G2SPDowdRhrK5vyQkine3Dj1k0ZobeHA6gFaKAbV9cKGWU7uRIy85uIdfagVmNRpU8FhWQqITNs6/IsozPajp6+LsWA0aEJdHePILOUwxe/+BWsbizgo4vvo1CoIJ8r4KWXXsKpk89ibm4JU5M9CHW0YWUpj85IGl3JND786B384pUfY/LgJEbHJjE/t4wvvfQV9PYMqTg8fWNGe9vY+ITrDixpfy/VCsgWNnWgfvPNN/GXf/FvcPLEafz6r30D5848jUgHDb4J+NVRKtM/hKyqpHIV7lMGNFqxvHG4dFrdnLeMy2KPuVbt++WfDaCmhd4oXfF9vn5p0KoFjLzvdbRI4zio0+3BdhLeD7hnablSKuJf/ot/joU7t5HoZLG4osMyC/DcvHhAEJghr5N2tXqTUEEpNXZJqU25UkG+AoxMHsavf/VrMqamRwm7pTjADbaTY9x74L5VKueRgHvHxN7vua3AveUedmf2/tyPXyOvdT9oArmt5nf3Hpb3/r29zqObjzaPGh7UbfpJNT1Mm6CbP4fwQCfKkftcreemZo7ePOgroyczzGvJK0/y4+JISe7amwaobt4GrMuzlbFrBQb7feuYNud0E3DgHiHpG/d8Y8sboNg6fsq3pezkTAa9Rq67z1agcPy1Fr3kekMup8UPQKKQru3faQM1APx9xkzHHPe+/ppawfy968wD9x78EHzvX9dgrMZ688C9mz0NFuL91u6D4sJ+UjkPAquNlOU4ewEnD3K/N36UuNLCwn/U+LV7XB8ulfOAy3NjZ/5U+339/wncC/55qN78/anvnxa490U0zd3G/PWzbHes0lrb0+bxIKyllWnfGk/4//wdc7Pz776PH//DzzA9PY0rV64o1+C9Zq574MABnDhxQrI2zD1NjtbFYBLnnOzH008/hS996SV1JX/vb7+Djz/5GJlMBrVKRXKML3zus3jxxS+I8PHmm2/rbDY6OqLXPnL4KMbHJ0GDdO7hBAHffe9dfOtb38LXv/6byuUIzjLW8HdiZvv4LrNHdqPb5+GZjOebTMYUAMjGHhjo05Cpi0zdaBDRYGF+FlcuXxQpaW05I5lIMfLZiSuvtDpKhRzayTRnN26hiFqF+UZYZz7K5zC/zywuopDPoqcrieHhAaBG0tQOKpUCQsGAwPuw6yoMqUDppEDo21Y2+ToCio2Cp6F/xspXoRbWXRyOYAcB3F1dw3Iuj0IgiP7xSRw7/ThOnn4chw4dQzrVg/a6dSAQp1JxlXu1Oq4I21Mux7qoeCXs9CeIypyUefLqyopY0ewc59xgFx4JOsyVhXW4Diivjb431raum73AfZDneJ5u3Ibo/XRY3OE1GLnR9MQJwvPcQ+IaJVQo+UyS6sVPPhEeRrIqJZAp7cvr5GuYz6FJ2niPPZExC0UUaBbbGUOUsjVxGr6a6SuxLJ79PaGU371pLP3IpNVO+VzJwhQwfeMG3n3nXXWEUPaF3moE7ykn9dRTT5qWuTdQdnPS8lLDmXyDlIHIbi918mz+OQ0sy/3e685b/uP2+oZPTnN/uicH8rjmnv1wv3jhOx8Mm7I1yDG0vMBkpnlm5dQ06RxTgbDOS0dOFeGyivX1TaysrGu9EJuk+ez09WvqaFlfpSrBsuRxuD7l6UlGvSM8+MKRK++bFJbDhZrX3dSfdzQJy2ts8zfyqLA+IwkKwxI5lz6WBpI3gfk2M5EVocBcL/gc/i3xF+bD9t3JVjuWvSQrnRY9vxPz4M9MKsfWd5uTvQrwu3t4WXHdR+dVJKa987OQka37nREHHIveA/muG8BkGK2Y44sUzec3ZgKB+0t76ED3TVfuu1//h4L5+/19A7T3QLSlWc2b2MzemsnlgzIKL5fj25Jbnys/D9PeZsLX6sjNQbPkz4+1maf41iNzbrYqogBhV/FlRVFOxQxUuZyMS/hdoFS5pEC0k89hfXVVIP6O2PVZGTZubnITZRWMm1JZ4L2mgIo51tpq990OEV5XkppmDJL6m2pVDH0GZgYsVtGpb69WNraqVA3o5b8ZvDhRQu0mM0PwzTSqkwLy2UpNcJIflMAWAx3BUFbYqVVLzWdu9Ay0rNrTUX5xaUEB4ty5c6rur64sy7Dv1VdflZEkq3NseyIzmEFBPWANFr5n8/iDixUXPECuW8dKMYFnLUZKVJiUD794sOdmztZw3Se12JvrNMF7ybUUCbxzHJqVaneUUSGG95i/4+tyHAkKEWCzsbV77dn73tiCm6WeF6aeu1XgaDjBcSIDlnOFY8JWPM4DVpMlsdEO6Wi3ddSwsbkqkE0gXiQssJoAmskA0Am9oGIAZT9YbeZ79A8MNsBgaj9TG3tudh5bW2TSevZ8QNV63kPeZ27m3Eh5nUyKjPVgQV0aaCHKD5i3At+3kwBm2MaBc0MV+lpNrF8mbQRPbI1YEmBjaECCtZGZ3h7BftvMjQHAAJ9IRhGk3p0r1pR2yCCuIZmKYuLAMEaGh2TuyQLI1atXtLHys6u7I89kyhjHel8ylvXejgmh66b3hIHlLDIUyOwMtiuarK9nsblBnfaama4EqddPjTtrh2sUYggoUfpKB9qA6QW7zUBG1MEOBNtYwHMbCONG1eKC2vAKO5qDxs6ndlo74jGarx7CzK276OkZQFIGUAW0B6toD3GsCN7n5I/B4h7fk/fOAPwoG7PE9qXcBtcodSVZVGNFnI9iid0ZJVTrFRCTCRLAjse11tdW10Ed2jDvI6WteB9pNszHTlFr/8zZszhz+nGBidSxpInVxctX8fprb+Ddt99GRzSIUn4VgWAZ4UhQ+u+9fX1IJJKKiQQmDx2aFBBXruygDkpT8bOxcGBVfRaX2gJhjI1OmK57ZkGyLGSG0vhyaXlTzHfOeUpUlSq8BxCIHgQLLHGMTfZLOoWxgPGJeuaU6Yl2xjB9bU5xgqAsY065Ri30IsKRsIxtKVHFYg4LkseOnkAykUIk1CkW/8ytGRW7ervTkiYjY90XnthNxHjNYiUBUxZ6eJ8Zi6lxz3vV10tJmbiKmXy+pHWKZaQSKZcw5iUxdubMacVMSqdw/XAcBwbJUApiaXFR78P1wznEZISsezJ0qS1crhTVlcBEfGx0RGuRoLv2MDI4qzUlsN7gmgzcwYFBrC6v4YMPPsDQ0LD+zZjIceB6ZqJMhguNvfv7e7SPsajFtdHfl8bkZBqb67fw7LNP0NoX0zeWsLrBQga7W2ikvo2lhWVpyncluiRJk9/aQXmngkB7FWMHU6gHcwiFGZt5xKf0HAuZnSrQdXQE1FWzk23HQP+YDpcsZBeKOQyPDqpAlFlZlr4luwLIwGFsYpcMJXWWltZx5Mi4WF7UlST4y24ZjgGLOjRhJWu/Vm1XgZN6/MVCXmu+XMnLeLy7O4lMZk7+AyrKtceAGvfFMKLxOkbH+vHuOxdw+tQpxanLVy/I82BjtYAb11fRFirj4JEpHD1xAlvbOdy8dVOamZxvXOM0pGdcZdLMeWixhia92f+HuTePcXTNzvtObSSLte/71vvtu29zR5qZO4tGs0iWZClyEFj+I/8ERhAgdhIgiR3EMGJDsRE4QJBYgYM4kaI4sBTZlrWMJEuzaGZ09zt37tK39626uvadZJEsFsng95z3JVnVVd19RzLikmq6bzWL/L7v3c55znOex3I7BbODVvuFn/9Fnau/9uv/ly2vLtrk9KiNT/Tbfon5umNbGzsyt93ayFhHe79tbOQs1ZG0n/vLP2UrK4u2tHLfCvs5u79wX2ttbHxS7Pi+vlHr7R62zq4+u3X3qg0M9djY2IzdvHHXXnrxefv8Z3/KKk1t1tS8Z6trSzLM7e7usGvXr9gH739o3/veN+30uXEx6S5fvm0vv/hZGx6asr3cgY2MjCl+iJJ77J+bW5v2zvvft2xhw1Ltabt9845d+uiqDQ9N2C/91f/QJkZmrbRPXFS2jnRK0k5lJGAMNhyxl3e0eZcW5whSbp7Qy/+lzL7oSQgb3fEqzoeDwwhqNYLmh0LCY6Qk4r8/CvZtZBHXQ+3Gdz9GKif8s+7hIcB9ab9g/9M/+oe2vbpi6USrNVcPBFgIqKfFGbMvFcyr1tTaKnNkZNZgAXEW063IWkfjfvrMJ4RZSwAAIABJREFUBfv6T/2Mxot4kEJw9DlS27dALo8R9H3EnPa4cPtQwk+CG2L2o8yz+DqxvmLmeoShdnQ8POyrF1n87w67PhQcjd46NTODBnLPQ3OG+j+SdDn8Vgfu43z0Vx2+BrGpDt+A/1dM2OLfAxirHMOd0UK+EViZDQYMjWD8IVA2GIEeB9QeBWDqBZLA5JYmshODeK3iafKL2qX6atLvRT+IkAxFUABWP7mHX58i9UNyMSS+mLIdzfM853Lgo3GdNBY7Ikv4wXF/+MCRx6m7NT7fhtpcIwPfR67es+HPK3QWHPMRJxUL4tv79KwDkOECfOjD+z3sXhqfxXF3+OfNtY9fQ43rKkhCPeLeG8eo8aVxTdaJdEeXQb0Y9LiFhcdcog99WewfiRJlh675SIfF0TJuGNJDr2pk3TcWuOL7Nlg/hyVfX2/HXqjW1/HFjqPPN4LzcW7Hf+c8FLAUgPs78/fsd37vD+yDDz4QuYDYkLyNuOill16Sp8+bb71lN65fF9lEgF3oFuLMgJz38ksv2N/8m/+xZTL79u67P1An3q1bNxVvy7tpakoAMEAp+f/Fi0/a5OSo2Mx01JIXxSIDefndu3fsl3/5l+3LP/ET9sqnX7GpyUnFluqYC0VG1h/nETFvZNun0wmbv3dfncXkW7DtIaGIqQ9TO9Vm+WxWxMAPfvie/fAHb9v2xrqM2xNI3TabupfpqsySO5aQXCkHmRt+3m7JtqQkbQHt87mcNgV+Z7APP55eKxZyVshn1b0KYx/fK39vN8WNsnaQAsEWAmATfPiCTG4E+g6I/cpWLFesraPTWju67O76ut1aXrX5tQ1L9w3Z5Kkzdv7JZ+z8+Sft9KlTdnZuTg128vJUkVc7qFWaAe85qb0gEJnAzAvya/J75EzeevttKScQm6mwcu6c5kKNmApGEs6BuE80rlFU4JuJ0wVeVqylUtXzZS0c4PkFCAz2gvZ8AOzBrvQdiI4QWyFB4RG5srJsa6urIsisLC1LWhnCa5wLsaPLCS5FdR8jb4PKg4hKkp/tlJdad1+fpDrxkqODkFya1zpmgedh0twDD6lo/BSJLd0bCb8q4vM333hTa+XKlavKn6emphXjfulLP6H/Zo5Hxjr5a1xvkTFeiykbOgyifI6frQ2F+gaz+sZzvXGtHxfTNJ7njZ8X94KjZ0t8fdR/lxGrJH491tPYiezhnxzNUNlH6GCh6xPiGR07EBylsrCXd8/PxUXlrQD2Li8Npsd4H3g8Wus+aNa88njBySHeWdOwS6qmWjeRjax6Lya4R4BrzoO1IGHjevHNQUcewL6pmZylgU0fvIbcENaBeoH1EK0DmO8ylQ7W86f/3aPWaIwrxn7o7FGnRATsZTjtiLwwLv0ZPKTJvaPHkeJPLx5EjpDv9DEObQDyI9M+FmUCGVlQU62mXo3A/cPOvOPZSIcn2J//aD00ST32qQc6Hv3UbjMGjH7v4UBsCL7qoUG4roZKrk/wEFrVPSD8E2Cuq+UnOgaHdp8AMnq3nesqOSM/tDlowrvTsQPrzvBWdUuA/Z5Ys7i287274zpqLAxee4DJYz5n21ubSrgxx8MIUXpeSgjYqaOsCQxpfq9uJOL7gTNkeI4RWAa0B4xw4L5PGmKArjFGAJQCCEbqhISOn0ubUxUm08Y3Ogojc8iGhkfE1kZvmd/hNRzMbKCA+LFSpKoqUjaFgjZaDgg+n0366pUr9tZbb9r8/F3LZnaCXhmJZFFMMpnsVsvWJkPShG90wH0qLjiTTN8hMeB1gKDOzvf2GU1u2OAA9yV0cN05Wwx7QGT+r+ZI7c7vcWZ5oM/z5RlVBbIB1qe7MO7196Eg48zxMNZq4XMT2ErZZY8AoqOTNYESBw0sW1jMTGK6FzjYeS3PC/B0UIaXFdvbz9hOZtP29rPWmmy28clhm5mdErsYEJ0ODu4RPX+ANjbdJOxxtMFLBw785PICQWFyFosl20cLu8xd+pg5GO06ZhHQE1sxyOI4IFKxXKag2AON5J6uLh18zDOXwgnPsyEZBiDj4dfbqJlHnpjF7ggVOYIOovsxNAkoRyInHhwHatsHrG0TU3R6elLGnawVwE2xEYOhy8oyhS/XDCfdLBRYJ74ptqdaxD6HNY1Gviq0miMe4JJiAhBub+8JNGqqNFlLG2yThCVSra5FWK6qOi8z0WY6HwoBGPGuD8kRyQTIdygquslUWkUyz2+9E0ZBFB4YaUD1Lm3kjNXOTk4FlZmZ0zY+PqEiDUDgzs663bx9VQbYFP8ABSnk8B4YAxNowtAtlygolO3cuSdsZWXV5u/O6/pgkyOVA9hcLBUU1LW2J62rt1vzkeeV2d6xKjInHFKlsjodXHDOtGc9/fSz9sQTT4kZC7sW08+PLl2xP/rDP7a333zTDiSVk7dUJ+u1VSA1TJj+wX6tP2S+Zuemxfi9O3/DiqU9a26tyBMCbXKCqcxO1rKZPTt9+rzNzs7Z0vI9W1pesLU1KvhZy2R5xlUrFDBadRkzB7d8w+/ubreJqQGxaAC4ee++fubMtKWSnfb6a9dEsKSF/6BSsl32HbQq9wu6hp6+Hpl2b2xu28jAuD315EWbmpiWhMuVy9fFuqdwRCoPcMy8gbUSNeopNrH+AJBZM+VKSWuSf49G2VwuxaNUIqHiCOPHa1lPFGEA1hUINsEeX9f6IuCkaOcFjqoCJQJbwDXaQnkOGAVRnEEKqVO+Bl0qIKABz1q8fvW65bLMbaRmUiqwunlzWQA9WqGuI+mFTc419jYAcKbttWs3tCcxH/ks1lAq2WYXzs3Z1Y/fsZmZcSsemF2/tWjjk+fs9JlnbXFx26rVNpuZOWX37y3Ye+++ra6RfdpZ93I2d3rKZs8MWrawouJU2XLWN5C0wt6+Ffb8XNs/2LM7t5esPTFg01OntJZ/8M7Htri0YhNTg9Y/2CV5HLonRoaHJOHDsyaBpKAHK4vuKNY7Z9e5s+fULnvzxg17/fU3bGzYQea11W0bHBzVvW9urkrSaTe7I2NZZLi6ut38mmQus7tvyQTmwX3Wnq5YuqPN3n77fY37s8+fs3SHF4Uvf3Tfrl29J0Ae/4qhsSkjt1xZWdN5OD01rSKOn98uJXPq1Ix8TUhgF+7dt2Ju37pSffblL37VegcGdc3Xb12TfE/fQKdlsuvS0ad1+PKlq9KXv3njvh0cdGifGJ3ot0SyquL57NysLSwg3XdgExOzNjU1a3fuzCtxn5+ft6effV4Mpf6+ISXlGG8/+8yLdvGJJ63StGdXrl6ytpZ2u/jUefvBe2/ZrZvztrq6ZFPTgzY2PmrLSxt2/fpdG+gdtUK+Yk9efM7OnL3g3Xg9yBe12Qcfvm9/+M3fsrtLH6sgyPsV88TKHfbKy5+zz7/6k7a1mdF5hg4uMQBrs3Lg/ihuAOyMRGIsJy44OOj+O0wRP+NUoTyGQX8UJHoUcP+wiPZRwP1RQOUwo5d/9URGr6uEftL43zVWMKw6TAvrUjnOuC/Y//AP/r4VMjuW4jlUSi6zEFg6Hsd5ogGbiM4T4kAZ2AWjL53t+xWbO3fRvvK1n9aeQNxLkZ/xehypnJOez1HgnmQ//uwo6HgUVP4kWUR9PB0sjrHh0WRWTzsyCmO3X/QriunBA5Dc4SsJpYHA/gqgdG28jgfbTgIljwN+47X7pDgM3Nf+LVzSscBxkyfJR+/9pOce0yaBCWKKehobO4zl5xTQyqNgMzFS47PmPapi5PmXYtMG8MeTc2e7xccc56fiwiMFj8j4jO93nERSXF8nFWsEhBwxUm7cEtTd0NCdHNdn/RlG7d8HZ2R8TWNWXM9AdWW1QuNx87lx/I4D4R8FzD/q3x+1ho6uuWPnaWAXNu5jtfsO+fZJwH2cA//uAfccC+y7jZD68aJIR5XWItO+Xt5xzMWzxQfQhrAOjhYY4/o4AU85AtyftH/EMTluvcd9jn8jHkI+9df/n9+wjy9dsrt37+qsBOQcHxuzV199VbnE22+/bR9f+lixIGx1ctIxSVHOKD6ng/Pv/b3/TucyZMP5+QVJN77x+uu2tr4iSRM0yfGIGh8HwO8SuYH8VGx4nd113z06ZP/BP/jvReb73Oc+Z6fn5ryjLsph1CQ86joLxKvke5ACie/ANObmpj2XM7PuzpRldrft0gcf2Vuvv2FXL39se9ldhGmtFWJaS5N1QILr7NA3QGNmd8slNZsA59OWTnWIxZvZxYAW/rtZX49refdLwrVZ7Pu93K4MapsMUqDJANf3O58LkpNFTiUw7rX/NUhwccW6aoiT+yXbp/MaX7q+fru3sWULm9u2sLFlTe1p6x+dtJnT5yzV3mWpZId96fNfEk4AcYUt14HFihj3APfgV9rTw/vLe1ESws127do1+8Y3/sDuLy4qd3jppRfs6aefFrMc3EDkTb8JdfC5a5sZTi2t/LcKy+6BB2HGiwb1QnS+WLBsMW/FEqz4gpUKyIHui/AE3gXxDG9DQHpAezo8eF2UY4FwRVzMfOOZkcOg+ABuJVPUTuLxbhFFyV/5OwSx7t5e+fjgIUcu1YbfXdAgl69bW7J2NorkIUmmSMR12RV+hn8lvlWQmT788EORn+gUoSvki1/8ovJJOpd5QMI5fJXX2NFxXTqxS21p/jwj+/4Ik/5R+3Tjvx8984+eIUdjBB+WwOhufCPFln7OMzecYBJIsFKqCB1zwXgemRukcW7dvmuXL1+ze/MLIpRCcuP5QGRkT5AEDvhcAwnBFRZcEsf12iFFBjY/6zYA7Ip4IA6IPODYqvDVgLFKi78FQD5I2cCYZ04H5nyUvEGfuh5n8P6uVe8FAiRxPA6JevOsSf7Nz4Mo5xzB+gDUB8J2lHsSyVfUef/GX9C/64Ih7iMZWf51tr9ijjrNpC7JFz6/Nl4KlaLseQD2A2Bf56xUrelfvnFUKudxjJF80vqXL4Ljvx4N+h/7ewGXaahH1ILCKA8T2z+PBhSH5qmvpkMMFgd+A8siDEyA5wVgRQA47MSeBInJXtfpigGuJlUISOOkd4Y3qZ1/LgAtwO7O1pb066lSUWVE5126pciAtDTpe3NjzW7dui5DWlrFYadS8QrTLcgVoJnuulwksc78DmyXsBAlddLaog0PJp9kSDAuTbZ7C1zaq4cAt8XCvrTTd3dgNO6rCuyM4DZJ5kxOTgn0QOJjN0PlbV1tc+iJ8R4k/VTX2WT1ean2kCjBik2JCUqVDimG+XvzdvXqVVtbXZZBZbUC0AswV7BSMW+wyQCOeH7+DH2eeRs3hhr1pEmbT1urmNMcTMzBKNES6UIUVygq8I9UCTkkHPT3EfcNsM6wIfGncMGz0rgVipKtaE+3++8ghYR2u5y3ObidneSdFixks57ebhsaGnBJliI6w36YA7TyqcwlWo3aWtoUJNF9MToybJ/5sR9T18XqyrItLt+3TC6jg7i9q926+zttcLjP0p1Ja2ouSw4GsJvPXt/Y1Pg58x3GPDrBGGe4rApx0/4+86RqHe2dAp7Qr+b1HNYArNwPmzDAE8+O66KIgYQIRaO2VmSeOhy4b6brYl868g5Auj4az5LDN5VEZsUlMJhLyDNRsVSCB67C4Rm09yUrH5JHAk1/jevZR8ka7zqg0u5FKAo6AJqMh9q16O5YXnawM5G00j5a21k9h9I+gCWtgujvIzuETrhvirwvXSS8dmNjR8Ur5KzEqE2nBZgyXsxd765xwJjAUUAhALLBGM9bbq/gevfIFiVg3vvhwvxT4SaYPruJtWuLc0auLq8J0EOmoqWpTWyB0fExGx4dwnHAbt66LlkZjJ3hU/T39Wh+ASZXDqoqwiQT7dIRnxifUkHk/uJ9SavAckgmqEKjb1+yfRisbc3WO9inbg0ku9iTCKRLdBLUTJO9qEHxhDZXzDcB++bmzqqL4fKVa/b9P3vdPvjh+1Yu7lkTOvxdKRmnuut8WsU85KQK+3kbGOi1mblJW169Z1s7q7a1hXwQeu4JGxmFqd6tWgHzNdmWsExmUwx9AqncHhrjvdbe3m0bmxm7O78oBjwVeO/8cP+HSmXfUkkklzqsoxOzqwNLJCkGddjGZoubUhPEtzQF4+eM7ZfcbAdZEfa15eUNs0qTjY+OSc6G8cFgF2NtJu5eNiuQFc3E9fU17VOwkhKphJhM6oYpFDRWJC0y0sQvpaVFgC3tn7CsmWMC7wtFFWxYSyQLg0ODkibibFhbXVNwxHt293SL2cQ8JYjKF/cljcUcRlaNZzU8gvQOMmU5Gx7us3NnzmheANDSfbC+uilGs7TAAxtiagZA+UAttGLo43siHUjm0qidOXNKn7ewcNempscFDmb3svb0k09Zc7nJvvudb9vExISNT02p3XdlbdvmTl20Yolujox1dPTY4v1FJVG5zI4MjDtSCevuS1nvQLutbyyatZStpy9pxf1tN/wtwAgu2sbWhq2vFnTmIM2TSnTa3dvrkmUZGu22/sF27X/r66sqaA4ODIgxxjhQ2KRQPD4+qYIMRT1YRcNDI1YqFO3dd96zRAvdY0jI4avRZ7uZbdvaXHXwt1qyzU38F5qss6vDaKulGFMsVKyrY8jOnDlr5SqGwqvqlFldX7Vz54ds7syg9sqVxYLdubUkQ/PefthMaVtaXleQSAHhqaee0Z7BtXOvFOZOn8GvIavi1142Z4M9g2alFpsYm5GJ8Kmz5215dcnWNpZseWXevv/aN+2ll56xyckx7cG0Ue9sl2xpsSB5oOWVO9bT126zczM2Mjql65mevmCfevmzdn9hyb7xB79vlWpB6+8/+xv/lY2MuKwQxTE0/ru6O2UStrq2aDdvX7e333pbJsfZfMaSbWnpy/78L/ys5jLJ4y//8j+0RGvafuanf9Gmp86pgwZ2Dix9fFvy+axl8uv2z37jf7f3P3zfpiZnbW72nH36x75o167dsWoF6a8WFS7p2Ll27apduHDeTk2dbgjn6ozm2rkduK1ew/N/l7b3sfHo4VjUg2D/GbzwT/L1OK9uBNgeCdw3yDf470kR9Fjgfr+Yt3/49/+uVYoFa6ProOKMe/0WRm4NwD3anBOTkzp/YMJF4J51nykc2OknnrGvfu2nFC9QaM4XkJtKHiOVE58SRZEHn5SeeyTQNOpwBs3zB4zqIteoxioS8v74Q9DIumfcXWA9RPVxTMPPAtkmvr/nrq4qfdzXg8Cojx7naPxqBNU+CZB6HLD+YF4drr+BkedpzPGf7wlf4G81PJc4Jo2fWb/u6DMUDGaPAPfKafR5dV6Yrxb1I9fyqXjtjfrcjcB9/LzYMh7vIwINUVLhEMu8cWwb/t74u/Fzjz77xnnIWX7o2R5JReuOaCEXjGCHw4yHfjd28MQ9wwlFx3/5PnS8Obae4TEFlqPj+7CF8Enm23HvcxS4P/6zjl/nx137cdfj4x5H9/AnnDSPH3/x/2iv9GUfgHt1Dx0P2muth6VWK1rpIx/cnx4Grjde5fFr0F+hzwofdFIR4OgdH7e2eU0E7vk7+RT7/L/47d+VrCDd/uTieFfBnCdf4r8hocDChmAIIDo1NSWwEpkQYqrf/M3ftL/zd/5rm5gYtcXFFbty5YbdvHlbxfK52WnFiRMTk/KgIubFQ4hO90Ixr9wGvyLOn7Ex5Hd7bXc3a7/yj39Fe8jXv/51O3P6tEDESMQhP5ZBaPB/40wjl+RayL3AUiAEEEvL0665ydKpVnv3rbftz773Xbt66ZIVcll18KMAiwZ9D1rndOwmWiWVQ45N962TYiqSlWHNA6SDh6AJPzgwKAY9OvhDA/3qbj0oATTnrVDIWFUFcyRBImESiRqX7fWOAd87QW+ANOMwI6HWhhQZqM5B1fbBlpAwTXfYym7WFrd2bCWTtfa+QZuYPWOnL1y04n7Fbt9esLGhMTtz6pS98sqL1tqctNYEeAAlBID7YFAvMoAkJOTB6KSWFhF/fu/3v6GxI/f41Csv2tNPPWlnT5+2A6QaD6qG3E+LdPhdlhBMi3w94kwOfJdESgJkL+y7AexeIe9AroD3HQH05BUQS8CyKIRI5WD/oC53s4/2eTX4I/aqoIRfFrkjf8efDlwJ5rxA+p4e5QjIr8KgJr+WQWgSzy+60BMeN8F6DnPIFRpCcTrI3EQ5bBU4giyJY4kV+Twg6fz++x/Y3bvzIk/NzMzaF774BXv66adseGhQ6wqcpfY+NYPXsEpr5Gn/S6MkW+M+fzRmajzTjgLxR/ds//f6nhQa4BouQDtL7TXCVCTl7R0ZIrtKhsp3NbpGUFzNowaRy1mGDnR5COyoQ5n94erV6yL6sG9AWBTmg5yVcLg24R48m1iw497dc85NYaUjL1loMAnXpJcRrLAVcNR6cY9Y1Bn2EEx5fauz14UzBSkbfk6HULPL5EiShoJZjfHuvlF6D2E3odDVYHpb05uPxraBABL3ej/LnZTt5FMnB4nsGwF751Q7ASc0DKjLQg1U+Fj4HuCgvZ8h/r8Np0ssstQAe8fFHJ6se5c6695J4ccC9z9q4FCfTI8D2J/8mnhwqn0zVLU8+Hd1ykawvnEBnnSQNrIDIsjtk7nequlSKmGDDS2j0mdqYBg4qHg4gI46VUoeNPnqG4KuLegXAsRsrq+rxeze/LwAfNrdMXFga6f1G82vDRL6/byAe4zapKGGAUkZc0oY5GzEyJR4IuaTSXTfGluHn7GYSLAB0gB42cABKgHWYSMCaMu4oVwW+Lu+tmFbW9uWzeWkE4Y++BMXL9oTT1y0TIYWsaLdnZ+3e/cWnNGdzamVbmho2KZnZpR0Y2aL+R26zWg0A37zjU4vix5DS1pu0MPie7+Q0WFoVVhitNe44S6gfS3oB1xGX1vdALD03ERDoD0PKGh7aozD6RjHlsoy98wQRsNU/uQgUuUsLCAP1Kkvu1+BA95eFPEiTUgsA6gsyR0xCRjyILGkSnezDQ4OqK2KQgjBEM9YC1iHSWA3VzC8hQmORm3FJsZG7flnn9G4Z+jMWF+xze1N297dtmQ6KcY/30iFtHekBJAC1HV1pYOMyqZtbG5o7GgroziDDEt3d6/q+7DCc7mCQCpkexYko5PVtQGiR90znhPMdwA8Hub+fkEV1tZm18njGKJAoc1bgH+otGrDRHrpQPMtmQA8dYAfMCifd4MhGQcL0AyO3mWvyqqo1A5DtkUag5JFoRsBeRC5ve9ZX1+PtBNhCNNpgbwURjWwkDG5YdxkQJNI2b35u5qjXB8rmiIDQRqsZIBJrosxZQ3w2d6BAA8Cxn6QCpIUECxuNPG9ws68Yi0AwhI8svYBNzfWt2SKo6IPB3u+ZM3Mz6TPJZ4dxrSuqefzgQAanf6N9U0VPEoFngOFtbR19HRbT1+3wBskXmA9051AMIykR2GPPQPJI9dkHOgblCcFuoGAynTvZAhyCwWZW9I90NzWbM0JrqlVgDPmSwCd+ZybyMAGTyXQv/fqXzLZLtYsZqOAap1dPQLu19Y27datO9K3o0uGNdnd1SHmDAG6DL7VhgeIVNRaBgTcy+9aJrdtleq+FYp7Wuv9Az02OTWuQgLFiDu3blgms2X9vW44vL65bR0d3fouV5rt48s3LLOL/jV7YELFMJ4l3UtcR093uzW3UHDKyhSnYjhddio7YvyZ3xTKJCeGqWkR/e1mZ7AAPq+uW1rGVLT9pmQwzB7H7+xuM8/2VBzidyTN1Uqo7utBxsfZjILaljZfLzwD9ij3qcCcmqQwMpAIVnz/Yi0yB0mk+D3mCAA+iQqAPu9DoZdnK9NP86IVgDJFz+6eDhvo73XpnNK+OqMIcAYGhuVRcO8ugddN+ZvATKDr4uJTF+WvIkOmjXVLsFemCH7L1tmRVlBPUra0vGhTk2MyXL906SObnZmzcqHZrl+5beMT4/bUc0/KuBvN/Y6uXjsoN9nifRjeJdvLFjW/FxeWrbxfsrHRQSscbFp3f4uVKnnNDzwq6GRIJJpta2fDKpWSpdJJ28s1W/mgxWZmhuyjD++LDSXjw2Y6cZo1LomUn2s8N9g7JKHsC2j4o9sPcE9RpquzW0WYQjZvy/dXrbtrwLK7eevqwjeBrhS6PrZsZ7dozS3owJIc9kg6aS+ftRu3r/uZ2Nkv0JlkpC1Bp1CT5GPoGBib6HLZop2q5H3W1pG7S9q9+9sysSW5WFtdt9GxCcnWUbiiZZdznkLT5NSofBg4/1MtKetp77W52bPSrk+lO20Yo+HSnl2++r796q/9Exsa6bOZmVGx59L4SrR22/e/d8ms2mq9fWnb2FwTY2hsfMb2chXr75+2X/i5v2KZnBcd3njrO/bOu2/a5z7zJZubOaXk7sy589qvbt2+ooJWLlvUn5VK0d5661373d/7fXVjzM5N2tjkiF29fNOmpk7Z5Y+vaV3O0jU0MWkvvvCy4gKk8QYGe210DEmqLnvtjdftj7/1x+oC+upXftLOnjtr/8V//l/awNCora5uWX//sP3lv/zv2fLyqs1Mz9rzTz57GDJpiM8O65RHLfEoN/AJQOAAR34SOOhxAZb4nkdZxA7MR4DZXxXzsHjl7KJuTlvn87Y2Va2Yz9nf/7v/rbWUDyzRQpZyIK1exT9Nh6VyaAmGKUYirPZ1WtmRRcsXbCd/YOeefl7APXsP4L0IBa1tOstdpdo1TuMVRo37WGCPP29MHD1uawDyXR22FkeLSFNPMT1mDizY4zKCR46kkoVHvurQ8JJkHa9zH5l4x7xfAMc95qtf6UlA6tGfN/5OI4v8UM5yxEDzUPHnIcA9ccJJ19X4/oev2yU1BFqI7er/HZPoEAiEIa4XzVoUJ9e/lIs1SHwEkqEzkmNncwCwYu5UAyZC12QE7r0IUe8cOJrPNeZxMR47bt3G4pd3bUfm7pExjXld7Q3qY/qAzNGRDzlagDn8zyfru8cxOvr7nwSM/ySvPe7Z/KjA/aNy66Nz4iTgvnHcHhf4/iR780mvbQTutR2dUCjQXp/OAAAgAElEQVRs/HkkDp70np/k+mvFn4fcTN274vgXHS16HJ1HjdfjcWfKvv2d79v8/D0Bk1NT4/bMM0+pw/jWzRuSIKSLEWCO/Jz1D3BPnkVXMPkVfjSvvPKyDfQTw9NF3yP5xJnpCfmPQUpBDgdCC/kkMpd05dPtd/vOXf2Mzjw6WdGz39ratd/6rX9hd+/csV/8K3/FpiYmlOt5549LdQl3biBctiVaFQtDGiSPHhzoty4MMlOt1tZcsRvXb9nr3/8z++C9H9jK4oJBR+esTNMF3JG2ns5OSwBUojNThSxTVP7f1d0h4Bnyg0ho6NwnU9bX22cjQ8PKocBnxkdHhcGQhyXaAOj2pRJA7A3IDS7Dd2Qys4cK4ItzTMBFAOEg8wB4AvIdVOwAHW5A5dakbe4V7P7Wtt3f2LZkT5/NXXjKXvzUj1tnT78t3F+xOzfuWLlUsU9/6mWbnJxWsSTRnrTmtharNvt5LTk8PBXJkQBJq1VLJVuttL9n/+pf/q5d+uhjERJffvE5e+riEyLfEFtXZOSJdDDyQc0iXUFCAk8AqJXp6AGEvT3lmGA5sOf5E5IVIP1BcV8SOeST0YRUBq4HB8KDkLKBJQ8QT+clpCRINvy8k591djmDXkz7/pp+OXrk4Fk1slZLiwBa9YlVkbsJhr0QBANZIJZjPVZ5sPAdcUMn5XHuNanDGND+B++9Z5c+uiQmP7jWF77wBXvuuWeU85PHgafEs0z5bsh5nSXuZE6+hCGpCBJIJeHMaSywNYL0jWD+4Z/XY7AaL6Uh6PJzM2ijR4KkgPo6YB/nIrEexF/IYE52rcp/bXtnR4ROSeJsbEreFWyDn/Pn6hqku23hbhEziZLK7DN8J/BODAUUl5sRm6TOrqezu8Y69yIqhKYI3lNMcKnlKDfjY6wO1aCUgOZ8BNwhX0Q5GhUh4rdHQ/7/0XdBGFVgzDfIHfqzq1N4nLDdQJ4gDq49R5czVDECde8aeM+ewLdL5ThO7Nhs/X5jI3BD7NgYS8YuxfhnragU8GS2kBop5gTG/Y9yUB4Nqo5/j8cD9GvV8PBAayz7CITXqhCHQfKjgH48yGKiER/ooQcraRkHIH2hRa3G+MBCcBtuKIL7miUC5cNFxuqI2kJ8dgL8A862p1KSygFYw4EZHbb79xdsafG+ra+tGCyqShltqKJai8oVmOEHkn8AuOfAAKThTWWgWase+qbgunYu3ePSL65fRVXLHZ3N2mEudwHId1pPd7cOS9iXVMQ31h20x/wQ4BJQua9/wJ5++hk7RUX2oCLA8tat23Z3/p40wWDn9/X1S6OZqiQJ4sjomP6bRBEQT9rCm5v24Ycf2Y2bN2xrc0ubPPrJtJwdAOAhByQ9W08S2zAoTbpUjbuPY963L0CZjZuNQ9pnAVCPZ2MsyDBM7o4Ow9T1zr0KTosTkiMcuoD3oTwm4J9nh1SFS8h4IuvPjtdHcxXAXliGUXtNLvKh64H5ENm1gEkUOggQALOJRLyw0KRroeJJoEP1GOYAwP1Qf59t72wKKOfQLFfLViwVLbOXsWK5CHYq9j9a7wBqMpKlMACoTEJeKllWhi9Zr6KiZ97RoXYhxgoZla7uXgEzqyvrkvZhXFUJp8ByQBUV4J5iR8pBvGpVZjGSZoLNp7Hgvtxk1tULqjV9ewfnvRKu1nteH563OhJUfAkHZZBkclmQdlXaubaxsTEFjwA/MOkpFgFaAhidOn2qpiUOeMa1Rf1trtGNOit2+9YNHaaMDexWdNSlbZemIEDFHLmbens9hzPjgf49Gtlu0MuzcUZ0TLhclskDYkB6nhtsAgoDroPmrEe6VfjdWFHmQOJ+CHJ5b0BgAiS/tj3pwyrBVAW7zXr6+m1kdFR62MsrizIrJohC4xzNeh48VWmKcAAuFD36+/oVpNEGilQTTBAkdnh9Ex09iVa5miNOAltChatg5sizoZBA0Mr+wfylINDakrBsbs92dpGIQQKMPaOifYIxIaglROF3CW4ZQ56ts7q9QwnmP3OKrolECm05uikIMPcFqAPisRepAyLRaun2hBULFJVYpzzDVhU9CvvoYy5YNpt3eaESngSwpp19Lj2+ZtM9w4yXZBn7SKvvJ4y9ijBFijitrm2Yy2n+Dg/2a2yWV9atfFDVuqQIyfNFFsz3Dcyh8+rwIfikuMTPKCwBGsM+4b/ZP7gfkg2X9HBQjU4JmEC57K6SD54vxVF8EaIOO+cPIDSgMfMCrXntZyEIkKYiTxDtFuP+m213d1uAL0ZdXZ1pnWHeysi8arKd7YI01CkmIZvFHN2vlCzR3u6+KtmsOlgoviCHg2xbZwddWe02PTVhi4v3bAdprwO6Cg4sneqy/u5x297Iab8aHOm1CxfP2IuvvGA72V2ZoMFY390pWCFbts21jC3cXbWmapt1UWQaabdUDybD6wLV505NS4ZteWlRJmno3o+OYajZIb1LWiJv3Lgn0+c+DKY60ypMvPfebXvpxTM2NQ2zflMJi9ieKg42q5iGzBnBFWtY/i65khVy+zYBmJ2heIcsSEkSTkjLYNKNaTrzY2R4zFqak5J5Wd9Zts7utDQU21O91tUB+6fLOrtbbXX9rvX182+mQnxrS4e1NHcIrM/mDmx1HTkpN6UmiIxmWKwNEl+6jpD8OXV6ys5dOG2ptjbb3dpVV0M2RxdQuxWQFquWbWCozza3l8S4f/LJM9bSXFGBmESCz1hbKdj588+I2bSxuWmTE1N26vQFa091216+Yp/98VdlgM0e+P3X/tSuXb9k46PjMoy+t3DTRkbGLZfDDPm2JIROzT5to2NjNj0zYcm2bnvt9bfs29/+pl2++qGuBebRzMwZ+6mv/ZxMeekS+/X/+/+0dEfSfuZnkGBpk4zY2Oi0jQzPmTVRyLhru7l1O//EnN29e8P+8a/8L/b5L3zJ9vIl+zd/9B37hV/4D+y5Zz9l6XSntdWwtrrJp4dhzv2tg0DOAvZkjTblhwO5h8Gv+ns9dtzbAOI2/k5j4tUIbh8F22IscOh3Q8wYeTmymKN1OITMcAdo+8/ndh24rxxYormiNv6XX3wh6Lt6YtzbQ3yXUnzKXuQEh5DKVuj4K9ja1o61pTptcmZWSfB2/sDy+6596jqnAAHeVh2TSEDbw2CV7/GNX57zOIPC43GYWQ+qF8VnFePnWqz+yTD4MNaf+JeOlVM6efwPg7GHAfDjP/soyBbfO8butftvSBIb5/XReRXneuNn14C7wOc66boa8yDex8e0rkF7VCrHl0/ghdWS2pgANbSHRCAiFk9ip3TD+qvlSw1M/Xjv0hsPLLdD19iQ39XXeD1eO+5ZHH2dJ2Fh8RxqwjlcMDtuzD8JIPvg7z8ecP94+fIx734M4Pw487Fx/j36/h40qD3pd44rJPhrT34OJ62NGGcfvevjPuOx9+o4bcW4r3uLHC2++myJgI3P/+OA+9rUDvl+7bnWLuh4jOP4nx7eO2I98HHuN2IdjfO+cYxY4xCZ3vvhh/bxx1eUVyI5+tWvflW6DuVSwXYyOdvcolt7V/k/hJzVtTWB5DCm79y+JTAP2RK6BV98+WV7+eVX7MzpOZGgiAeJu8iL6NoGsF9ZXRHIl9vL6Qyfmp6ymZlJXQtsfMD3P/mTb9obb7xhv/RLvySt+u5OyAFIfkZiYkJ5FPVVclziFeJcOkghF5Ev9/V1WyvymLs79vYbb9gP3/2B3blxw3Y218S0T7W1CDtJJ5OWTiYsgWSuVV2tgOI1nbEtzbpO2OL5XF5SthA8uonvE5BH9vT5k+Ojlm6HfNMs1n61ij8eHfzgNvsiG/JMyfMiNiG/wbDvyKSTg9zVEa2pXLUWSeV4nlQBp2lNWKZUsaWdXbu5uGK5stn47Bn7sVe/aE8+/awlkx127fIN+/CHlyQRNDs3Z5/9zI9L6rO9s91aEoDZridfKVWsNUg++15ftvxexn7rt37b3n7nXeVtxM3IG509c0aYEPkgHbzME/kyFjz/YEzBbCjiQIzBr4g8mXEH0Bf5DzIaBMtCwbrTaRU+yEeRuYE139PbI1C+o6tLgH1nd5eD+EjfdHerc8DZ1TDpE9aSCFrk+Aw2VPnBdYRZAJhyjompTeG5otxXkkUC7p3fHNdcI/4nVQYVqmGAu19lVO+AxPTeez+UmfPS0pI6dU+fPmXPPPOMnT5zRngIeaMkUQODXThIIOdyPWHrCwz3w51XjdcRtws/ah9ULYnr23l0AQiOyHTA9yhm8NxEMEZTPeBe5Jc6WkVyDURXPMoC6M1zgoyGUgA+iOwByysrtrS8bPfvo1u/ohgRLFDk4ICR8lQhw7JOYLtrv24Gl3NiWpSwodDCcyUh59/FjBeA39qgH19T5Q39fno3x5SCqatGU6azXphwicm6jLl3TtY3eEWdTlMP2jVBbSXKFwU5rtreGZQ3/DM9lvUsooFoEromYjGRfJJ83Vn3zrR3/Z3AsA8kXY1ZkOOLmUl9f47nY/3ia94SAbhXITNgZSoGCciPioNVa/pXb145Mep9nAPkuADzRzt468yiOBoeUPrPI3jPzddMkRoCvDgYsf2l8WA7GnQ0AvcR8I3AvaqOASjhc13bnId4WPcwLjifvVHPyl2UmQSRDS8FyWpVgDwAz5bY7Wu2toqJ66Ja5jmU8rmMO5aXANuKdgB4D0hHKzRFphauJRp4enLVCFZH4F4STKHVDI06qqtsxBHcgk2JQQvJHP/ONAXYRdplN5PRxgQ7EG3gublThpkhumFIiSwuLYmZnxULGnCzqkSRduzpaWfdw/LHAEKbSnOzwHrAnHsLC9r4KV7AXC0hI3NQtCoAnrTt2WxgxiaUbHJdaLoD/nIPAs1bWyRNIfZqqGrWnwHAubfY8Oxlghp08aMMi+RbpM8OAzxofdEmDnqCqWio3rJAKLjw3rSeo+mmTgBJqQDeAAAHg1YZvu3rMJNEEYUC3g8j1GJRAY3coTH9UutamwDOnm4kHvql0XxqZkpg0735O7a2viqwnmmPvMneft7yzAs039NJVakBsQGXeF5olMOQB+yjys6zwigkyuCoOkzrZCJhK2vr3gK1AyCIeRftRc4YhqnLa/miQNLXh+wRmvzODueQZuzQNJPxTmDNq5MAgFUtaWzm6JQhTwITGjCT+29SMcANYdxkE418Xoc0DQYzAFu0atIVAJsWYHNne1cdKjzH8fExGx0d03XiAQGzw9eld7kA9MKyxjgIySnYirwWIJngAjNSggQAejZoqsgcTMwDDEkJLHkdDAxn5Ncd43kPOgdkctOWEACay2P05HOB36VIwsEkb4X9A4HbfpDXAwNey3NDW357Y0MFABi/Ymq0ElAi59JmPd0EPG7wurx839pSbiCL5I0SbgHCzTbQ70x7NzzGXArfgqJdeOKMfBEoCGKu6YBmm61tuK7g4tKiCjBIIlE4opDHPsU8YL8j8OLzqbrfnV/Qn6gdot1PRwCaiAQ2mGuzbgmGAbph5XA/MMhVxGlxaSKCX/aambkZmzs1q/1sfQPJnJwt3J9X4AhYflBkP/DgEwDWn0Gz5LrQZqT1lj1na3vH7t66b3tZZGkCS5A7aEZzks6KDo1zujdtyY6UujRYIwsLCy5RhleFzGIz2quHBof0WSQsdGqwH2hOpFIC7tmHGAuAfp4R84BzCckfGSyjpddstrO9rSIXhQbmFfOU+QAD/4kL5+1gPy/mOoxX5kxXV6/PjyYfe36H949JF9fEeMGC4H3F4icAa21RIZbrI3ki4KYYOTk1aX29PbaCj8rurm2sbdvGGmxv9+0AzKMzZGHpvoLtRBI5KKSxEpKkmZwYE4BP0efdd9+SUTGSQ6xT1u7IyKANDY3a6MCsXb18y5paDuzu/HXr7EnYl7/2BWtJNMl8LL9XtKZqwpbvb9r8zRVbX9mzNPrw3f02OTdq+00ZW9u4bwcVnu2B1snU1JgSPs6GoZERm5wYt+s3rqnzYntn2+YXNmxsqN/Onj5rxXzJbt68JQk3OiMwWub+0Lg/c+aMra+vqzWYb4pfPAv2RFjsqUTahgZH5QuB/j/76OzshM3Ojdu9ezc1L0dHxm1/v2LXrty23F7GKm056x/uEtC/vbVvPZ0A7lVLpEq2k1m1M2dn7NlnnpW2/ltv/tBWlvbE5sf0U11TGKJl82KYDw0O2+3bt20Vc9HOdhsa6pdxHGz9Vz79kk2Mjdj9+fvW3pq0nr4hFeb28kW7cuOaxjGb37RiadcuXjwrc7Q3XvvAdnay1tmBLFy3nZq9aLs7GGG3WW/voIojY2MTXrxubrPPfe5VO3PmnEIsCjYDPV126cq79hu/+Wt2cFC17G7Bbt75UFr1v/jz/5END2Nu2m4DvTOS9HrjjdfsjTffsJlTM5bd27Fz506LgUVxZ2x8Qu3GnIM9fZ0ycpuenbInn3zWquVey2VbrVQu2HZmxaZmB2194779yv/6P6uD7Gd+5udtZWXHzp191lJJpI6mrVkFqvqXx6ORkVsHl+pYVgSLPgmQe7QI8BiQ0AnAfQ3EOcLIPha4P+FjItBZDSA5OZnHv+j1Nlkus21/7+/8N/bCUxfsqz/xefvCq6+GeOkxrvshL2FfXdnN2+pu0bZyhZA8HQbuYdwfZiMfBu4jYFdn3EcZwgc/+GiR498V4P44gNLHpD4XPwlQ6unBYdguFkJqwHsjm/4Io/1ho1oH7k+WZons/pgP1f9sXFcAH16AEYghtCR+R6ZXBMG9YCYQIkLjaOw33Ge9n6T+GTKLPXIzbn7sX7XxF/O2nlPFZ1VbQw0s/gi1NoIftdfrPVwD+7jd4GG57aOB7ZNHxSGlh5uMHjfuj7N6I/DzqNc2rq3jXvvo+zsM3B83fx92D3EfoPR30tejr+Hovv+ouz7+3+trpLFWd7Qa9WCt92RGfpywrIs6JqBxPxlJOWm3/9FuKvxWBBzjXG4cE+J44j30qd9//0NbWLgnxvvP/uxf0s/FiBbprGKdnRByyopfiDX5vn3rpv3pt79jt2/fsZ7uHvva175mX/upr9vM9Ixi19hBTocmuTHMa3T0yfFT6XabnJoQAQPCDiDg/fvLAt6vX78hL50bN27ZX//rf90+/cpLNjI8fMgTTJ5h6Kq30i3uOU82syvPpP6+PnWXQmFZXLhnVz++ZDeuXrHVpUXLbG4KT0gn26wzlVQXEYz4tuYWSeaQx5IfgMXgh0X+Qe7uhC8Y8G4wSTzvkit0/7fY7NSU8iQA+1IJSd+85DnZ0VBK4Jt9RsB9ZBrH5j8nDDcw7jF3rVprBWIVBQCoVE1miZSVmltsNbtnNxZWbH510zr6h+y5l1+xV7/4JTt39oLtZQv2wftX7YP339dnPvP0RXVRTE+NS4sfaRy6BsjPisjRVs12s1nb3NpSbvL+B+/btWtX1KWP7CzqAHT0imhYyNvaOmO/EmQ5t9Wd51iZk1ujrC7jA94AcRMpGzqze3t65IPXBwmoEykj7/iHEJUOGvVJ1A+CFyE5DCBwNAx1LzxnLNMnL15ZiPcUA4UztN696NgFsWagOcvTgA5FzIKlSAFIHwh8daUMJ+RqvEXM9G5piFLMe/La3N6eMMah4WEnEQ4P6T4YL/ABaZAzzg2yK3W80e8jEhrUgRZVGwIWqGsKJGGuQ6B3ALudIR6euXwUvUDhagXeeeDyMd51IH+CA55DIJmDM8nPzw2fJWUUv/cKUl4AGwNLBCfDC5F8fW19XcU7GPZgRCKsqsPZCcGA8Vyj57puLOvmy0589WfiQKXr0UepGwegvUgfgXfAd48HwNxqkjoBNI+GsbXSaRh7kXX4u/bZ0EsXvWqiTk2DXOYDxdlGg+AQzkQDbKeqhMKtPsONZP00j6z7ugwT+boD9v4iDGtVgJGselg3wVy7VkEKf+FT3LTYyayxQiy1FkkEeQFQ3zXsOSrN8PpHAPcnnSqPA+j/qK+pVckaD8EjRrUPBqGezB0H6MegsBYYNjBcGoFvrjcu9Bj8NQaUvtD9omr3FgPy0F6hz1BV38M3yXzs5QUQsXFSzQTEAjTjIMKMdmdnUwx0qt6YnxRwLi9k/XAAqAO4p1Al0N5begQgSoPb2ZgO+kQ2s8tI0JoOI5WqaS4Dg/XASsWi9ff3SasLNiLvwaZV3HdmtJiyAdxmgVIRFYjX06vKMK1yLDIATzY3WJ1MMqQIxsbHbe7UaV0bYDcbirRUMxlbXV2zrW1n2/NMZGihdipAezbeANwjbhGkgJjMcTwB0gA/eAasEg846uaocT440xWwkEqtg2BszFH2JjqC8zMfY7S1AeB9M+S/XQIGlnxFGxXvLdPcIP/BwU83AW1TgI1cL2NKwOJMbsBX3LjdtJbPjm2AvBcgGIcaQCcHJ8aXT144K3mT27dv2O27t8Va2CvuWUsS9+wWucbjGJNMeccBAB5gJ/p+FBV4TjCP08jvJGGDA5yjuV20TCYr0DO7lxdADgCdy+drhQodlJJM8vGSSY3kT1ICbAB3uE45wW9uai5TjHC2fZC8CZI5Pg4OVMNczu85axoZhu7utGQX2KUAQ3d29oImfsLaEoCYPdbR0aWqMHMNJjKHGGOIqSY6ilTpuYb1jXVdDwc6Gy8APZIyxWJOTAiCKtaOdO4pvFQcuEc6gvdizNCwI6AkOON5AfSqgKPk1TdNfheWNcA1rHrmoDTs8Sdo99ZQXguboH9wUEAizy+DIWi5Khkf1z/nfpy5yFwp5PYEiirQamY9exeJfByqsMeTbh5Dx0AuY02t6G0jh4GufsVKjFWZFkj8FzrVCcEXxaZSGakkjDr7BfQRQESgGYkk1iz7EJs/n5FKMJ/bJW8FEMxzADBmfrJeL1++IsCcMaGg19qWFHiPzIrAjKaK2OX9vb2SAHHddCRPXPutt3dAByIdHr19vTY7O2NdPV1iJwNW3rp1TT8fGhy0LC15i0tixVOQePKpp+zcuXPS2WO82FvdtHbd7t5ZEKs61c66rVhu1+WP0MxnvlJQTHYlxEaBWYJHw/XrV1V89NZ8GD6Ygue1ZmgZ5c/V1VXpovf19os1sr65LhMuYgbmGuPp+oZ+yDKu6sJob9dexzMlyHMGS0bPDGmimalx293ZkBSKGKhVZJlg6+C3kNb18p7sw7CAKBCNjo4KlFuk/Vexa1XmxTAc+GL/Zh9gn1ldXdb4sT/AoucZ0H1DZ4Ikyw7K1tPTL+3IG7du2MK9BW+vRbYrmbCx0RGX27GK7WUztnj/ntqR2Z/aU5wTaHsWbHBwxDZWMra1uWMXnzxrG5tLtrm7asNjvZZMNSthE5De0m4r97ds4c6aFXItdlBosb6+Iesb7LPN3KbtZDck6ZLZ21SXyMR0vw2P0gLdaVvbuyr64M1x4cJT6ti6v7gkY7HB/iFraWrVnHQ5rAPtG6dPw0Cns6NHwD3Fi/0SjJIdJZoUuQpZzjkMvHe1v3Pv7NU//uOv2Je//AVbXqG4vK4z+5233hP7nM6Qjv4m6x/uUMdatZK2Yj5pm5srVthft2Ipo/X/pS9+xeZmT9k//ae/apVSp4xs7969bZn8hnV3tSsmQM+VRIB97fadW9qj0X7d2kF+6qbYZ4P9A9ba1Gwzk9P2+pvv2PLKqqU6Oq1voM9yhV3b3F6xrh78ORLqTlldWZP51/DQgOX3ytba3GWtLZ02NnrKZqZP2cdXLtvW9rpduHDWFhYXrad3wM6fe9peeO7TdmrurCXbqvad7/6+/cZv/h9iSLHuvvu9P7Gx0Sn7q//+f2JPP/OcugMTrUP27DPPqWC+Q2cBPjAH+7a9u2H//J//MxVZzp87b5/61Cti7Xz7239iG1vLNj07os9Ot89aMd9lo2Mj1pas2uypMc2Xb/zBv7ar167ZSy9/2pYWN+2LX/i6dXUNWHNTm/RoD8VbTk6qSSWyhiJYUgcvHhQvboznHoxp/+0w7uPnNMbBR/9+EgDskKknNxHuhKcAcL+X2bKm7IZ94XM/XruVP52v2IerFVvLVW0xW7XFTNUy0T/tmCC+M2E22tlkYx1N+vOZkWb7/HRd13s9U7BrK7uWL3n7f3x+rsxblzLxtz4KzrmHkH+dDNzXXtEAait++CQ1F31EHWA+5laP/9ERSZpH/94nZ9wfd3++hx82d40xfO15PcRv4SSw0wHSRz+4w3lT/VqiVI7HPkGfWblO3Turdj9BUrDGZneYwWVMA4Nefw/36sSraIJ7uIAhsCZ0dRzNz+J/C6gJerHhENQmUGNNhu7jOEdrOZ1kTg/L+jSO86PA7UfPiforDue6Mgt66K8fBVqPvvhRoPbj5NYPu4BHvb/H9idLFh19jg9ef1yXn+Qpnvzax7nfR92TYz0RmDn8WccNVwTuTxrKxrUkvqZXj47cxKPX5OM+oaPPQHhHDYD0z4nXRFzDv0GWWVndsI8+/Fhgb08vBfK/JEAS8M4lT0vqbgS4JLeDVAUZB4LLO+/8wN5++x2d+X/zb/ynNjMzZe3JNoHbhSIkNbpj83btyhW79NFHYmf3DfSr4z6bywgMXF1fF8Elm8kpjwI7UNzV2mY/+7M/a5/9zGdsZnrau30bDDwB+ljj4B2QtFaWlpV3ojmPROfq8qJdv/yxfYyR6PaW9XV3WlPlQJ0EnJmY0WLwVj0oWVtri+Qfy6WS5bIZkWFcXhF1g5LynYN997QD/yMWl3wM4D0+U8gBNZutrS1JhhPT+I52ZEoh8AFm+rwCniAfcOC2QaYLOV11AvrWgI58AmNMZGeLdHyW1RmMIe1moWR3Vjbs8p171pRI2/TsKfvUpz9tr37uVeErgOlvvvWmffTRR7a+tm5jIyOKu9C+B6uBxb+1vW0ZxjOft1wedQSPg2/fvlUjjZADeld5qaZIoLMoYFzgPMwh4mneFyzIGfTdItdhFgu5jq4K5HelR9/Vbf293cIihA0Ek07JpQiQDD52Qe07AvM1cDTgWO4X6WrJe3IAACAASURBVF9xjktrX5iPy/m4DAl5dThhBJq6Bj/SPORo0sAPCg1O6D1caCNHc6IdeBWmuq7IEIlTIn91dAhYZ25qvZQOAlkwSNPEPs8Gsq/WJnhdIP36/hDilLBuHZx1wJ6JIR312CnQzDzi9z23ZMwLRQoM4FmQTyEGRw37ZuFy4BPq4GfM5XdYEOFR+Fe4T0h1YAWSPsKvMeAbuv8DtOujvEvQoxcIH8By6dF7oUVeSWVAfR9XFyjSDlRjxMsUtva7kSru8jjOno99fnUTam9J8XghiB75mqn9JEic1TRxvDqmZ9vg86laWSBTxz/jfKpdZ/iBmO667vo9eBEpaOI7F9/nsjBiL+hJsQO8JgD2/An5QbJJ6sDxGCWeCnVaevxZmBN6HK7qEiXA5adYI0UEiXh1LDAuAbj/7TevhtOlrj35ox4mf2G/15h7hcCt8b1r4H4Y1Vq7bcOAaVI1HGaNB1ttEBtMtfSAjxjZHsc0iCzuQ0yRcICqnYLNMCxCNMYARWEh3rxxQzpygPXogFERY9I5wIhkRkZO6PxZ2IP5XtAEQDKHtwdTBJShbYxqJ+CQNloYzHlMQmClw4xEw56NtFdAJIexGK/SAE9Zb4/r3qPxzL1g5ge4LwC/WAzAZEtgKh8IOGKTBrhBVke64En0m1vd/EFAbYtcvanAqoVGBqZU+9B9zmpDYZNgI5EzOV0N2gT39ScMWzXEqDrpE9UPbWQnkAJxXX61BMkwtKAAQ3r1ARiPsjgEK4CLLISo3S7WvkDc/Zokks8HqphtAnwEGEeppKCFpUOD9qhySZs3GzksZZ4J1wXIxFhwPwB+LsWx78ktzgUN3gP1Fi0TeCwd5v5+m52ZsmefvigTyBs3rtn1m9dtbXNNrWqdPZ3W3pkW+CiQrVp2HXda/xKtVqbaWgL8QzM/ZUN4DPT26VrZzJFLWFxctus3b+gg7RsYUkEFwFDyClIL4tCoz33uGWYC9+WHerN19zD+tBQixbOjrhDej2dOWZI5TmWXeRB9ByiE0AEgNnp7QsaLvBfzlc0f3fJsNmfra9vBzLJDAZNLLLnZL3MMrbuLFy/aqVNnrLBfsm9969sC5fgcDGujNEhmd8v293PW3Fy2FIa0SXTw3cyIQxGQEyY04DIH+N279xRgxfnmGydmx17xjEUDDnLmDnI7XhEFpPXOAGRkVOBS+1+PAlNn96clX7O0tKzrU4dFDzIGXba9vWXzd+c19wEC1e1Q9I4Y7TcUk2Dd93RprQPcb2yuSw4FZjvPT50cCkyQQXDNPVgT7A+A6cxXaypbCk+E9qQXIVREQxqmSfOODyrmWUP7kn/i+RA8s68A9FOY4tlxD5ubWwKSeD505zCHCEyYkwS+sJrxIAAAppDEXCCAzOzAvG9S+2lTk2vj8f7MA0BVotitrXXdK+NSLu7b7hYyWnvWPzBoL774stjCH1++ooAftgHjwry8d++eXb58WUxUvvZyXiQj2O5Mp5SkDKDB2d1lF85f0JqhBZKijwLSri5LplK2ubauQHdifFLFCkw6V5ZWdT2TE5Pym7h3f94qTWUB4wQ93BNBoYLkzR2UJaXTzxcJEcUdwHWAzVqxlwJbFdB4R1IWPF/eh8IabGyklAgh2C/Z37S/dLGPd4sdxM5HZxagPmxw/7eOsH+5bwQJijNNDlRw29/H4BWPD08mmCvsXSurmCKvyCuCYI49Dakd5IoouqD57wXmvGSHYuBE1wLremVpXXPp0z/2Kevr77YPP35PDKDVjWXr6UnbYP+gjQ5NWGY7b9cu37VSvsmqB202N3fGmlMttrS5aPsHBUukWqy4jyk6sh1mo2NDMoOldRmZmNGRaetMD9r771+21dUNdQANDvRob6VjhnOFzgE8HmZm0HJHRmlX40uiglwY3UmcHQvz961crFgy1a69miSQPVOyXs1mU1OT9uKLz6uI/tGlj2TmBiCfL+5ZIt1kmb0dFWOfuPC0TU6cteWlBXvtzW9be6rFCsUD6+sbs1c/9zn7s++9bvv5dmtt7rarVz+wctOuAOqZmQkVzSnmsA+xtgiyOeP4+aVLH2ve9HZ1a64PDw5Lf3ZpZdWS6XYbGO63gypB954VS6wrl+p76oknHDArV7RW06ley2XKltsr25nT5203s2PbO+uWL9AB1GyFfNmefOJl+7mf+2s2ODBuk6ND9va737Mr1961Dz/6oY2ODtnlq+9Yd9eQXTz/GRsbG7dv/sm/sRdeeNVeeO5FGxrpt6npGas2YejWZu++87794R/+kZUO8jY7N2Zzpydsa2vFfu8bvy321vMvPKuzfGjwrL384k+Klc9+xpqZmpqQMTAavHgS3Lp9z1588dOWSnYqQan70DRqlB4Gjj3HawAEH8KGPxYA0vbxOHazDRHoX4RUzgnBsoMX3A+6tdTrfX8DOOhJtdmp4U61/m/lK/bHd6r2J7fKdmXjzw8QXRhosi+farGvzDVbb6rJigdl+3hx27bzkeTACeDAfT2hfphUjo9L1Bg9ersnAW2Bb/24qcSPDNwfozjiqecRdrwnXg4txK9GkDnqsx93wUffq5ERe3xB5+Qi0nHAXf2CTi5exEJB4zXX/x7v15POGIP4GHhHby0xDh9WIYGsrbfIMvYW80iMJLkEwGK/9MS52VqisVxDnuW/FQDHhs5qB1n9AzkjPS8//PyP5mr+2noyzN5YUYHm387XyWDyo4H7xnkQr64RzH8kCH3S5H3MW33U+0fgPq7zB6837Dd6vH/+vedRl934rB957Q95M4FG4as2NbR0Ipxz6CTxufnA7dUy/5occmPH1+PsAw3T+9DL/VIe73lGJq9LbAZvPrqdIfeIrd4mQh6Gsrdv3rU333zDBof67Ctf+bK6EskHXKLDcyO6E5El3VhbU2xEvr+9tSN53NX1Nftrv/TXlNNvbm0r9yBmT7enbGlhQd5HyP4Sn0Po09pD+gaTWuJIddC2ithENzVEGmR4Z2fnxKAn71CXesAz+JNYSEBms8kT686tO2JT7+5s2cLdO7aAj9nOtq0tLVq5WLAnL5yzRCuF7V3J57SjtV2FyIDcnO9YkCchTJIPnT49J1CX9ybWJoeN2vCdHV3iE9JFSDchcXUy0Wbz87elhtCRTooo0deLJHBSOYgMqcEsAO4DZuV6/V6c5D40ttxTuWzplqS07gGCc4V9Kze3Wkuqw7YLJVta37LbC0uWzRcske6ymTNn7IVXXrEnnn7GOrq6FfMyDt/65rfUSYpp68jgsHV1kjMmJWuzsrJsK+urtrWzZbs5GNV0K8d9mjzWO5X54k9AeVjz0RSW/Icc13PyDn23t/OdFlEGLETSzEG20KVQ2O997wbgdJkVlx5xjC4QW8PZAngcOzfAzNSBD1lSBQQHQMk/otcgRDfiZT7DoSAHSuuE3brZqaSiQ94TWrj8d4OmvVJtSd+QLwfAuhoVH8gJHJinAOBda7Ew5rmU+xU6RuWMege53ZvB5Rr9VHZCMfmyiuJhu/H9J+qwVw2yOkQkJ9YVrJDfV6etzJ7pnqggjQymVhSA796BmMnu6feKIqgiD+wSv+pakZyRyyHHOei2nVVJMbMH6JtiBLLSiUBijc8uFF/iuHl3BOsydBUESZva7inwOzDra+z5oFcfY8FQQKmB9zXVlFAkiM8vMEP1juGcUTE1dDNIqiZK4ETwPOymkSxQ41XXZBsb9OtjgBGkd7xbwMekLPlnf5Zi22t/DYazwazWpYb9m64eedfxZwDtG3oJj+zxgYggmn4wLw77k9aJyP4BrI/Gv+p0AJtyrwzNxX8dgPvGYOnwWfx4gP7jHjiPc0jXA8OGgzQyL2KsoAuuB6w60MMDUAAaHkLjzzQstbYLr8BHcP9oABX/uzFQOBos+jMLbTPRUKUW6JsDzukOGdHO37kjVh0g/l42KxY3m30Fc7x8zrY31wXaeztWAE2QkpFxLSCdmxwCVg4MDggIZKNjswAw3N3JhFYWjGI6xU7m7pBwYQMEBAT4A7xnc3SWMkYjMFg3BDqz0JGZAGATOI5siMwc3UC0VhmCkYzUTsJBbIoF6Y5OAZStgEHlsg59pHdgy8L81gHQQZU27TIy+T0rAugDQkoLHgY+z8Q3SgHyaHMjC4HZaicHheuSxeooGxJjEjdZxkNtPdJL8403MgtkACr2tScAgPYC+9Fkb+HZJPRaABW9ruoHgqptAL+YoySRm3C5FA5oFTUA82Xcag44AbztFfw4U0HHTSvcYNe3OED70ZERGxkakF7g2bOn7KMP37er167YzVs3LJvP2UH1QMzk7r5u6+7vEWMT4B5gGYYzLPbCXl6Qg6rg6PJRUAmfCUOaeyaQIvBaXduQvAsbPJs+IJdrqiNXg2lqxVvB9vJipwPexxZCnqMbwPhBCYDmxZWy7dHNUQbMBWx0vXFe255KSxsR4Ky9vU2v5TUcwhyqnZ3dtr2dsfW1LdvczMpUVubJ6bSYUqV9DkYPKEZGRnWNSL1cu3Y9AJtJsSb4TObqjsxqN2QcNDTUaxMTI5pDy8tLYkJzXcw9wEsOXtrDAEB7e7nPZlXa2Rwjw5DXcKhxzyrGBdMf4t10ust6+/vVEga419OLiWu7ra6tBzmfsu1mcra0uCRwEWMeijU8D+ZcJosG+I6b1HZ22M72lm2ub/icgilSNa1XOmMARJHv2NxcF2BNYahyUNGzGhgcEhOCFj+KZLw3AH9rW7MCUnwhYOpTyeXwR5+eOdLb3ePrD8kqGAZNTdKAd+3+Zv2J7AjPjffmHgA8YdIgEwRzlyJBJr9n+wd4YnjBgGA/kWhxYLq7x5Jt7Qowszs562jvVEGJtYScD0z9ZAppoYK1p31v2kd+S90bFevq7LEnn3pGBqto28Ow5nmn2zu0RgGeMchlD2X+UzAoFGD2FCT1kk63WbKHVs0um5mc0uG7srysNdGWTNhA/4D19fWqPXB3G7C3VfdJIZM9ky4izFeZs9s7G5ZMJxQgs57YF4nNAK9XltYs3ZWyubk56+7p8YRF8loYCntwzHpYW16UJif7HFrv7BusUdaiTGcTSe3n/O5OBmkX5qxZX6+vIRgyFAI60s5MIsDjs+gYIqDO7Gb0OxS+Ors6QkhVlryNNCzFFqho/6Krg9Zm1ocXMij4erFzZ2tL0me81142p6CQYk17stUmxkfFgEJ7nvX7uVc/rzX4/df+TNdKmyn+GbTKvvrZL1hLU8K+9+3XLLuTt+Zqmz3/4gt27ulZm1++abfv3dbcoTGWOYDxKlr8dIJxJrF+xsembGV52xKJTjsoVa24n7fpqVF1E9AJwrnHPgvoS5fKwsJ9W13btq5OGOkYQverVZsEgWLMudNn7Se//FX7/ve/J+1WzjTOPtYV4wGA7jJDFPwKeoYEbrNz09Lvx4uD7gie98TEmL319mveddWGsee+OjQwxN3ZKllzlbVUstGxHtvNbEkSx7fmio2OjGoeIplDBxoFQK1fWHIqxrkcV3NLwoqlkrUB2J6dtc6etD6zsxt92bIl21I2NTmjgN4onjJHSqxDOqLciwHG28WL521waECm5Fube3bh3As2Pn7Omsope/kljGS7bf9gyz649I4tLd+1N978UxseGrfnn/2MCsS//43fsb/1t/62/eAHb6sb7JWXvmKTExeUvL/2+ps2OzejIuHv/t6/tN/4f3/VLjw5a8lkk57tE088qULP2PgpO33mKevrHbJTp85aPl+yjnSPundYHyRZub28OgVhIjX6izjBpg6YxDiu9qNGlYKHsF2Pj1E/KeM+xJzHYIKN4NvRePLoZze+9ui/SakE42plsC6DMtrTbufHevT3785X7FfePRCz/i/6a7qnyf72Z9rs4qDf4PXVXbu36V4g7BuRcR+ZcMcx7hulch6EwvyKjwXgwDeOAc4feo8/AuM+kt9OfN+YVOs6w+QK49143fy9EVB+KLje8GEnzQXnfh1fRPrzAvfxmdev3+eOQIegDRxf0yrJwyNFmVBQEs8xTrsaqSow/kWE8jGU4V8A78VAhGEakuUawH7CAPjbNyTKDeu/Fus3GP7ViuPh9/y3HTz8i18hftEn5bsquz2Ccf8w4D6OycPm/CfJtX8UoLtODg05zBGA/pN8/l/0/vTnfb9G8P7oOAbMMXwE+91xn1bXzvZ59uBX7WgI+MKJ+92RX30kcI9EQs1HwgFXEcTkr0Ue3KJYxM+PZpFQfvjDD2x1eU1G8ePjo/aFL75qF594QnlYIgHpiq7+qjpaL398RQA8wD3fxFd0/N2+c8deevkV3Ssa5+RC0zNT6rLd2tiw61ev2J3bt50gVKbDus3jWYiGqZSNTYyLAAA5BWB4dnZW/w1+IKlJEb4gn3iMyp+SDkHOA4nWzI6trqzY9uam3b19025ev2p5ulsBIPeLhnPWxQtnpWOf2d6yjdVVGxkcEHmrsJdTPJmHVEfs30YBIS29/46OdikeuO8ehLSy9XRBiuxWXI1PHbE+gBlSkVevXJIfEDH4xMSoDQz0WmcHvmDkiY7nRDBcuByCPtLNBphl/3NfsWbifTrKq/x7k0FbPIBB3Zyw3b2i/GeW17dsK7dn2WLJkl2dNjg2YUNj4zJuRQGBP999+x27c+eucBPyOiSBiNuV2xUL1kInd6LVmhMu4UreTaGkr7/fesiNxJiHMNfljPnunhpID4YEQM+/14ungYUc7QEbMQ6Bufjy7Xsnu7m/Dnl7fCbO8HcpanJuPyNcp15S9cETjTNEnczBNJbCi0sG+vkSQXQ/t7y4FgFjqSQEKRfWgSRNQumd94xmtMytCOx7h0SwQQ3msnEuRomdaGALFxNJScaa3Jx5K5yprHqMgFXyDdYI8lPyegtyKyIxNDVLchXCFpib/BX28op9ifkhrEBahIzHfwuvgTgIOXfPu1W8kB3ldHimLg0NoS4y5OtM+YiSOvgsDA2+ZSz2iUlfly1STBOKC9pX1FzuGCc5MthanUnf7IUBOlt8kwuGwXX9eh8s73aQ5r3MZ8O5fMSr1LEXXyOSzo5c/liQF1hf9/V08DwWxKKPpEdR9biTORO8lgKbv7Yfh+uVDn+oOMU92A1pQ/ElFHm4bv0sdFdEwL6ZuYDgVZXvcN21rpFYnAnXFN7Lix9eHOC+hT2pMyV0hWgNQIr2IluU4VJ8xdz9nTeu1SBwj6jjaRLCp9Dec+inqnY9XlD0ox3yDayqcFB5sBiqFbWAsSpA0w/YGFnXb6GRiR9B+uOOYgf6/evo3xtffwjEj/8QJ0NotYjGBnrg4X2RY4DVjuELJnxojO3LIBI9+Wbp2y/cm7e11SXLZHcE5Of3dmVERsURcIODoz2NljnSJYNyvEbeggHf2cGMMKtdg4UB+x2QPDp681kUCNgsJTkjiRVnSaP/C0AXgXs3M3OZEH6PNjcAHh3GMoB0k4QoN8FhwEEIaKUDoKfbQbIVwMYtbVJsngB/g0NDNj4xqc0TRuf2JocsBQskhND2d3A9sn2iGS3X45u/T4Y483w8XOM8AvRxo5TefWjzViUyALBiWatdySVdVPwIFblGn4MaeygwGvhcadxLygeTUu9u8MMJY1sA6wPfhLNuuCnzULouylRLne3PeCELAhg3Ojxk586ektHOpUsfSsoDqRwOP9h2aCB39fVYT3+PAK1y5SCY/rSLAQBjmsMI9rBA9VBl1UYUTjgqsls727ab2VMBBRaEzGhhaYtt6rr0sDwJVDhQYBi42SvsDZ4XjGy/z6Taz9o0FARC6ytuVgOjfnRs2CoAcaV9aXADGBLcAMwC7GIEyVhtbG4JJFVDglq+YMgzlwH+YWOXxUJ2JnlSIDCHIMxoCkEwhQHa+DkBCGMDE2NpccFKhT3r7U3b8Ei/mCSAR4DyPA+um/dFAoP5hHyPCkmhJZwx4+esG8BhN9cFXPR5VpCkVMXSHd1ihHf39gnEA9AGSMdY5/nnX7QPP7xkV69dFyjMe8QiD8U2glc01+/j+bC+bpubGwJLkTfhmbuRD62rWTFGMERi3GGKsG8AtBNgwQ6HEcH4AQByvdGEFVD9AENjg/2fsGR7u1kTxRN2CLT5yvIr4P0BzFUMorsF+Sy00FOuC0/gDpDNeKEJThGSwsJ++cCaWhO2sb0rDW90JdH8bmlzZijjAzs73c4eVLHN9U2NYzuFpVYOZzoqaOvLCrTt7U+p4yaXoc0VI9+BIGs0aE1Nbba8DGO4ZIMDw3qfra0dW1lelX8GgT1dJuxtPLP9AmbNFWttMyu1+DwZ7HN5JJ4VYK17OsAkh8GT0RzZy+HHAEO+SevW97Ru6+pKWya7ZR3dXjykGEkHEu2gq+sbtry4JBYRADbrTh0eIQjkT+/OScnLhCCfYASWDfsU4CTrjuCYZ846Iuhj/aM1WNxHMmhADBpafdtam5QsjY+NCnhGPgb5G5KMjbV1rUmunXlPC28yyf3SMk2nBntTTgU1Coed6U595p07d8S6J9jmusSSbMZcG239de0VAONDg/1Kgrp70f3PitEFQ4f9YWc7J0kkulLQ1W9rTVlPV78d7Fdt+f669ojs7p59/oufs77RpH147V1b21wWUI/0D2vADau61E1yb2Fe3QwkFnfvLVu12mzT01M2OjKs58DefunSJRWvKfAxq9VJQHK3nbHp6QmNH8UvAkHOlczOrk2MTtjXv/7TSmJv3LgZCmUpGxwYsI8//lhjh88BewLf7GP5Yt6qmMNXy/J9IXBl7g0ND0q2i32B4hkmX5evXBUDhq4PNvDONIWuvC2v3LOBwV6x0lPplDVhVtvRqXXB+cvuwjmE0ThrjE4PWmNX1zelrN3Z020/+dUv2dzZWfsn/9uvCCjnOttTXZZMdFg62WmJ5labv3Pb2trYX1fVIcX4trQkrH9gyL7+1Z+2nd28/fAHV+z553/Mhoem7ckLzxnHLV0vLYl9m5zstctXP7A//c53VJTa3dmzz3z2s/atb/2RTU0PW6mcsZ/4/Bft4vkv27VrG9bR2WY9vfhetNgHH75nv/7rv6ZuBsy0K5WCdXYlbHS837K5XTt16qJdeOJ5u/ThVZs7ddGGBqbt/PmnbWr6tJUPAoDYgvdEwbt5VCwNbbB1/LoWoznoUo/OYpyJ5OQn+3o4WHos8PUYjPtavNxwkQ+LhRv/zWNIEn1vAZ7oS9uZEaS0zH77atn+xzdduu/f5tc/+nKbvTzuIPJH97ekf/+4wH0dez8MhZ0US/tY+mDCzP5kXy5BUIvdG4B/dTx+gi/GWgl87H57zN89GYh/vDdoLEqdBNwf9041APgxpXLie9Tvsy5FwPkbdXnrMTHPwlnz3j0BG0326DUdfD8vQrt3OPf8GZLANvhRSLbG5S9qudwxwKeneSFhVp7nAHxtfCWNENvafaz0K+HmGsdCDQOPGILj1vfjrNOHvaYJacuHfMXnf9JLHgW2PyqnftTvH/1cxbwNMYsKLSdc3KM++/Fm/P9/rzoM3NcBO82v2mWF+XbCMMbXRZCnETs4aZ0+zpgcC9yH6kGc5XFc+G/lsJHlyoiFDmhWHqt0aXnF/uAP/lCyiOR1MzPT9sKLz9n5c+eUfxcLWVu8v2gbq2ti2s/fvSsAuj2ZVAwjqddK1RZXlu2zr75qZ89fkMEoMRFkoLWVZfvo/fft/ffek28f+y0xB+Qr4uzh0RF79rnn7eKTT9rk1JTi5kSS3BWpRye08VzIP/iSBIoIL0EzG3PaYl7FBJEfb9+y+/fu2urSku3t7sgPa6Cn21549ilLJVrVIVrM7dnu9qZIT9zL6vKyLd6/r9yPLlRyNeJ9ukrpMgVbWV1ZVmGAvJ2cCo8xCD+pRLsIe/LEyu/Z1WuXbX19RfKi4+PDNjjYJ08o8lqUE8BEyKe0PyGnSRwYmNkC9Zqq0v5uUTcBmAVSLVWBvpWmVkt2dFuueGALy+u2vLFlW9mcZVAKIAxA4UBd1eAAFSvmcq4Pn3B5U7pmsd+Vz566G9ptaGTIJilQEFt38d2tnJ8cAewifsPUJ4+FzAgI69rxodMpYGte4PVOdO233F4EMKOOe6sDj2KfS9bVx5RYTvdO90PAXPw9AGG9CsCODnYKxuKFz6DF6258LoUdDX/qu33Y4COTn2kFc5qCSAC3YzdNKCbXzvYI9jve7Bk+55jwHj/edH7our06wOv2S+RtVQMCgdSFZnwmW7DdbMkKyNhEBn8VOSnkRVGqAJ/LiCzoEtNI1dK5Ri7snpRgZOSDeJAdlNzwtm44i+pD0MWXnaAXVGV6HEB1v/h6R0PtPAybU+wwEl7qp6mPZQDW4+8KWA9Ad82ktfYaLzyogw5WfguEx5LumQKVm+N6QUHvH8yDBYrHeVMbO48NIt5aZ8f7PKCLRad8VEGRCobHKJFM6QMUijaR2H3kz3CnNSJvDBZq5ddaUSIC5g1zSVfgZ4TuTx0i7umhT4Xca2VrgVxNTCTW/YEXHEJXSPR0YP+RHHF7uzqThBkqcApy54D4gYiszwvSP05iDt1RMPrZL1lnv/PG9cb059C509hpGIknjcCpv7j+648Kko4eag8GAbUj0Afeo7WGj6hZDgfloTpwf8jtvcHUNszR+h8hcPTg0k/rCNs7WFtn7vvHN7DyDzH069pMvs2E34utF+HRULnm8JFGsBiuRelXAQADYBULe7a2ipvzvLSM0Sre3lq3XBY9eExGYWTuS78aYA0mIRs1QAWHo+uZu8kBiwm2GiA5G3TU00cPHC06AB2Y2tLeamrWhOBw5tpg30cGuw7RYPwBqMOE1aYbTDL4O58H0Mg1cD2Rqc+BznthKOhgf0JgBkUCKrgjo2MaC4G+62g+b4jp7Xp7biiiiitVbgF9XomXSpyuI7pkc6/eFujv5zr9kX0Qg+NYmeR1daC/pZYgCuyGDU/bE1IT2hhg+3uVi+esAkCD2Qn3zc8BjjgwZfQDW3/fQdfVFQAAIABJREFUTWr5ZsEKBEW2J7ZsoUvdlrC+fm9LGxrss7NnTlky0SI95KXlRVteXZYuXalK+1KztTHmne2SIykduJY7mtmJ1jZ1Krg8SFn3w+fwrJAL4tkDtsPe3aRFMEf3BPfJwm/ztndkR+Rp4PImjAkgF0eKdwFVLYF+dyolVrN02MPrtblQkMjvWwZGbVOzjUwMSQJEPgXyB/AN2JoPrDXhck/MwTt35wVUE0ykUoCggI3tAruoHlNhxjQFti9Aal//gMZa3gq5nIpSjAlj4Ea2Hba+tmL3792xahlZqGY31kVCBaOZlhax3gFimTAA0az6wcF+PS8YFxSvJBPU6e+tIk7QsOdZ8oz2KC6VmSfolvdaZ1ePniXPu6e33wYGhhSgfu97r0nnmflMoOUbcVlSUrSJPvvss/a9737X7s3Pa7NmLGDUc7gDsLYlW60jTYDbokBxv1SsHQYxsCD44r453CkQsF6ZlwQ9Xtx2fUj5YrQlLZFKS2OQ8ZMOYKmkNlIKQDKqEfOmon2GNU3bHF0EAIuw3be3KCLSCZC0ZEfSWpCCqdI9kLV8FumOsiXTrdbRBWDfLnMnGAOsbToEmCusFeZHd3e7lQ8KtkLRLr9rA0Neac9mPNkfHu6zM2em1Nmwu7tny8trmicYVpYPmm1lZV0SNcw9AF4d5OqIoGvHdQi1Dnowme3ygkFLiw0PexcG8yiCCvlcwa5du6UugNOnARHptHET6t3Mrh1UijYxSZDeK21Qup3cOHnb7i0sypDLmUN4Q7T4GgoFOhVGM7tG622qPSnGPgEgGuvsEcwP5tXA4KDAfZjszFUKtNu7O2I3MRawZ9rTKTcB7u2x4aEhAaSra2s2Njqh/Z/C7fjYuGSQkNbBIyWVYmzNujrpumiSzBVSRIVcQRJUkxMTSmTQJkWuhPVIIYz2TIoB16/fkmEZ0i4E/YAxTz99xqrVnLp+7txZUBB74fx5W1vdsmqFolezZTNF28vt2/ZGxjbXd61cqsrG5JnnnrJUd9ne+eAd+/+Iew8gye/zSux1jhN6cp7Z2Yxd7C4IggRBECSgY5JOwTZFl3WWbUm2SrZV5Tqryle2y6HK9lU5XCrLPvqk81WdVVYqU2IAKYqCiEBk7AK72IDNu7OTc8907pke13vf79fd0zuzu6Cku2ENZzHT4d+//y983/ve997WThHDwz3q6KDc0sDQkNYe5xuLFpx/BOVnZxfNoHh0EBPjEzrTeF08swYHBrGzwwKjFXV5hrBTpLeXCRnZW1vaU1lEbE+1YW11FQMDQ66VeEHyOsePP4br16/h/XMfaB0TtGJxikXBW7emEQpvo7Jd0vixfVgFvHJFYzI7O4eVlazGmUZsLKiT3cWEaCObRzhIGTaCImQgbWFlbUHFiWSqTdJOxXxR48zNVhJklS2t+cG+Tu09iXQ7dijnFo+hszuD4bERvPraq5g8dBCdbUwuu5FOZtCe7sH598/j5rUrSKVpmryMYnld9/PUqSfR3zcuzf1koguzs6t47tkXcOvWHZw6eQbz8ys4e/YsDh4ewcnTE/iDP/g9DA8dwuDAEF555RXp4A+PDOL1t17EwtItsfUmx5/GretmCHz8+BF84hOnMLdwD5cuf4CLF8/j1u0bmJ+fRk9vB8bGB7GxsYp8oYq/83d+DZubLBADd27N4/DhU/jqV38exZKZnXNOlatFxSjlSgHbNZNWs3jEJ3INnVIl/y3SAh8buG/RO98FoDdJKXrghT9pqLwfQPOgGLf1tfd8kXosSeAeyCRCODVKaTPgX5zfxr84/zcP2vvr+pXTYfzKaQNV3r61hEKZXXCNhKu547XxWXZr3H8sxr1jzz3q2FqIbW3s/qsZdH+QjM2+Y9/UwelfS/HnHhIW+4GYDwLyfWGg+f3/RoH7ZjNXy6ddvsM4geQiBwV6czffqewe6++fzxkCAc4BxyIlGOJZlw1CmTEgXcLYyAkFv9wHsO8FYvvxsHF3cjnumXWg3t2TRueHjWjzc307/qPMp13P83ngg5j1e8yH+hx8CHC/39xrnsMPeszDwPNWkJiPZ1zhv6x4Yp3Kxn5lB3ZVsYZJwTr5iT321+YxfhQw+mGf9a/y9+Zx2KvYtueabS7sSuJkh/Zh933tqXv/V7jY1nl6/znhMUhPS6v3p9T5o7bE3MW6HybRQRJaWOU7FbtJtIpF1aH4ne+8iG/+6Xcwv7CgLu/JAxPqvltfXcHS/DxmpqZQzOcQC5GdXlCHZ4/813rEzGYH3MLSAvoGBhWH5Ap5bBasO586+HP37glIp/wvc14SCklkIDHrxOMn8cJP/RROnTmjuIxxMWFYT6Kx2N2Bt468wLxRQK4ANZJcCvjxa6+LqLEwOyuSY2HD/ACT0QhGRwZx/PCkJIirpTI629Ni7EZCIXVOzkzfU27HvMVkOsOYnp4WyenQoYNIp+PyWJqdnlbXI2N1AvfEKkhuYc7Cr8X5OdybuoOlpXmRqXq7M8ofiXtIvmO7ZsaozHkF6DHnI0HHvOPkKRYhOSouo09qlMsHcJvFUMoLRxFJpgTc35mew8wiwft15En8SiQQTaYQSSQRY1Ekbn52JHAxjuc1MMehxjvzCmI6zNknDx7AmSfOoK2jU/eR5DLltjIztQ3eCIwGyDP39n5+DLvkVycfLyu6+nNQ68rhKcKCHJnSON2GgNtPni+OyV7v6nIYnpdEccxkYQVEbJ1mua1dV0Bzi6V+zjcd+P4R6grQW5vKgZc98ex8I5saIOpVTuxlbUMw3XcjizDHl2xJkFhJABu5TWQ3c1jPbmJ9PY+NzSKKZXYW0BeSOIEZAjP3o/wl8z4jw+ac5akVwDUuTi1J7+GKIna97rrr4+z1gIyg4uVa/P0iPmWtcq44rkqe+2/3szGC7hxtREmu+60hJ8fHmlpFSIC7B/C137sdiNfh8SIxw71JrYsxPEO9waRoKv/Wq512x/yW2yDI1lFU0/dXC4Z18vn55uefpKjqkjmu0O/J3OoM5e+acWO7Iv86nhjg8WWTeTJ5mnp81GQq7JnxJFozp9yhaoQr6BjTnvkL9zHmzYY9EaQn+UtkZkopp9m9ktQeJC9Jhyd6X0nFha43hPiMyXuX5fdHvEJE6rKRC4X3G+O+cZo1V5N3Hy4tA15fPI2n14Mf/0QX3OySGqwHhHuGU40yQD2hMuB81yGsS3G6Q/cF+7sXu9s/3GRp3jTc9PEVbXeR9cpPUzXILw4P7HsA2GcMastUVcZtBa6qyOoigQYC50zMKYlBnXDeALXaqB0igNxmVi1b1ra1gnwuK+A+T817slKrZVVZeOhYy44tiLq2FoEmAW7U7KVBKyvmNYFLbMU3ww7TMuaB5TXaCSaqyqfJQeDWJotn03t2vR9tr+dFoI/XwkDPjFKpUd3u9NdNuoQdBnwM34sAEwENanaxjZ8sa845GWSI5WrApsw5HTNary9pDbYBmZY9N9d4wiQ9CAATzDWWvFUjtSmr6mfyJsbCZ2uWbVwEWcmA90mI3pdmtBVqgu8gEDLNOY4dwSC+BwFfY9SbcS2vhSwHfnaC2QTiqb3FDZv3WkUUE3arb8xkL/jCAceD45Wmq3t3BpMHxjQX1tZX6gzPUrWEXLGAQrmIYqVkmuVBKBiTy7gq11bVF2hPQ8wkJXtikv4xHTfTPKejvFzCKaUgnf8tAatiVclA12m4F4uaJ/zsdUBERqlRgfCSB2K7nzdp4eYj+RzKfXgGe5uY4Lx3vjKpeRtjsYVjRIOiHBYW13UfKGNB0JNGQOpioGSRAiV6JNBkJ6tCDP0aenv6NLY8HAl+ma8Dr9l0/8l4yG+uoVrOY7taVkcDQWIyU61KaXORj+UGyio4QX0WW/g6ubxpi/sA2xexPAufn5GHLRkj5Qqlp/g6acQSlPYJKtCj9wO7Gqan5/S5KKFDIJTjxvfgfDlx4oQ0+y9+eBHvvvOOtLR5z9h1Qj1CmlRzvTPPYpcNi3cETLVOtms6DMQAKdGA17oheB+3qzROLSAaiwhIZJAouwl2yITDSKQ6VHDgOufuQcktBrc0iOZ9l98GJaFYEFLlv6wCE4M5jiG7etjOp5Zc3tNoWAaVZPT6hDzofDS4721xjCIxpJPtMmDifWdiQAmbnm4y2aOIxqm1x44eFvYK6gph9wPNUDnXuZ8Fg+zWoOfGFqIRsqhTqJQptVUFz8tyyXTms+ubmo9mKhZAKLKDVLcx7Om1wHmrVt2ODoGlTCxYUGS2wzVAhgoBecrDMOiSwXcqhUQqiu7eNu3bHDu+Og9fyh5xvtBDgnsCW39ZmCELnqC6OocCvIfcq6IyhCbcwbko3U9KHrmCK7uVON+YaHBuco9jlwwLOZwzma5ObSbsxOokU6ivT90ni0uLJvnT3S2JHQvgKf+yqGSMskkMKLo62tUWTC+Fcr4oOSLGRGSM8zMz2eL7U6JFZlPpDt3X69dvS6aI40S2DRnyI6PdCIXLGBsbVPcB97yRkWGsrKyjXGIX1zZu35rGvbtLAu9pJNvZ3oVYLIljx4+gFsxhdumeCnnUx2fBklr9BL45tuzSYns235/XY5JWVe2ZvIdcRwy8uX/1DwyofZSdIVwTHFd+DnaLsC2cRSuy5rnfpeJJrK+vClTn2bS0uIi+/gEVdthSfuvWlDo37PwP6N+5XBXV7Rx2gmwrt/2DLcecLzTL5rrjWp+fn0Fffz8GBwd1znGz5npMxNPoynQingrj9p0bMontHehFd08fquWarp1rg5JnqytLSMaTGB7sRTiwpS4Ads4tr2cxcXASHd2dikVn5hZw6eIVFPPb+Omv/JuIRTtw8fxVnXnseInGKrh2/Rw2C/Po6+vGs599HgfGTuDc2WuYvsuujBh+/dd/Q4VTFoY4PuqqWVlA/zAlibZwePJJbG7kce79c3jus19EPJnAH//J/4GVtbvq+Hni8Z/CY8c+jfHxCRmfdXa2IRINIJ1msWsJ3/id/x2vvvoqhob7cWBiXPd+eGgCzz//ZVy69BGuXLkhqZyurkH83M99DdFIXEU6rvk6swU1nVl1xo2Xw9kVTDoeoo8zrRn9Y34Zs6kRsu5NP/lJgXvFTk3A78NAN5/U7CCMeCSIM2OdiIVDeHe2ht/6C3Yj/qv9+s8/HcYvHA0JUPhgak1n4O4vLz3YyBx+Esa9f80HmUHu+cl/AqkcywmaEbzmV7Yk2wOBnqTSCux+HCDfz4Hmn7vesQ4CP7j7Yy/Q3z6H01XfQ9OdXRKeNdYouhir0b4d/869jgHlLtdrKlx5iRrGIlTqtUTXyew0jaVeU7q+9QZprS8zpWsU2vx7eOC+dTwb1+Da7luAcr+mmgHR++5JHQyx0W79e2sRoHl8HwZKP3AdOx3hn2SlPux995tDLvN0yb+BOB6Y952+/rl8D8msuC5h/mR8yfOtPq7u4ve7Lw9eQz/JJ9/7OfuN817jtFfBovVVVVBqWvq65/f7metprXvRfjvGXtdy/1zzwNzuKzIoowlbCXq9ersohyXJ66ROa3QxitaOYwh7xq3SNxnTRpBOR/He2Q/xf/5f/wzn3n9f653d1MxfY8xJ8nlslcpIxeKIMe4vlxXncR6QZDI6Oob2TAfWslksM0ZYX1PXcYl5ImVNmCtXK5LpY65O0JRxM+NJMvzPPPkJfP4LX8CZJ55QTCbp0RoJRSR2Mc+wHNI630lfMoY2Px6L94xdKXX6J//fN/H+ubOolkti1kdJPCRQxrx4u4qxkWG0pRIiaKQTCYFr7F5khzLjMRFZBJ7b2DOXoxQs49FYNCyZ1fm5GcWUAuxTbQiHmPdGlV9RovLenSnMzc1K5jQapv9UGzIdHYqrKc0p9m2Auf+W8jWSEEyf3TrtCbQqj44yPyfBirJCogtiJxCRZxC5u6WtHaznitikhjm1zYNBpDoyyPT2oaMrg/ZMBsm2DnX4StomHheuQ4Idu/0X5hckn0PpH+YjJ06ewODwiCRcPZPcMPH6bHL4i5MokiEqvbKMcW4LwZNoG/uoYTbGRDZ5MMdYdxLFfrAbs56v32BNW3HGEWON6l7vfHfCCo5E68i7bs776EPnVAOsqwPYonhKfcAkVayLzMAYYh/5QkWsdunG02jUgeKUeFpd30B2I4e1LMlDGwLrqRhB2U6uLxE4ifWRHU8sQl4Q5hfYAIYNaLZv+3y+8OFXc73Y0FySc7rmDea7fW6+Druh6jGk00B37u8N4N7JSPtz2VjuzR5DtpNYccMIvsRWWHTwY2qdLk7Oxp+XruDgyc0eW/OYp/Y5Hztorth25tVOtL3Z6esnz67OJhfBuyuzx8iTwvmG1vfGppjE8DWvcc+fbg9tMoq1OeRiG/f23rOnPvc8SUF/N+yw3hVC3z8SkyPmG2fecVXtK8RLiIGqi4R7qjwCSbYkFpq0zp50CqlEUpicsDPtuxZX2l7A/TKgfJb5JLEtXi7Jwrae7NoNPzasi3gVFVDYSRT4jpPK2e+o3a3o1vSoJqb6nmJwTUwP7RE+8LLux4bcSb304m+hr/AY02LXKev3Ef/aHsDfg/1QP2SbZHDc6moclH7T0Y1zz9jVSuInoFVjFMy705RtLvUqvwPPpOHl3K6p28YFy8SYQP362pqMTnhIEAQiCEP2PQ8j6qYRvKfGPaVytrfKYqQSVKPePau2fH9uqATe1drogGyvPU6WPfWfCR4SvCczmRVxAvdiqgcCMo8kY5/fBJO0VdYIClIWxHTm+e2DYW0WamGyNiVWi3nwuBjcFlko7CpLaR1mfG2TvOE1W/ROgIjfWeow56m/xsqV276ksdVIwDWxtUlaZ4A3mPWmwGSjsprFBUE9MzKWPVNfIY9zoxdwXzHg3r54IBnYTxDX7qUVDMg+ZhDBwkClSHNZiPVsxrwE7q1gYm7l1s5HoJmflZp4ZClTuoKAH1mTZmZiLb7+28t0yACmo1Ms2K5MBwYH+qzTYmlBjPpwLIJYIi6pnPJWGRv5TfMZ2DGmNK9RhRzKfjgwmsAUASgGPwrGeY3OeIWAISv09Dww0xJrpSOrnveXBw8DGW4KBHO4SRDMloyOMxWzqqAVSLgJafyCQfkTEHgyGSK2j5lxMq/BzFtYAAkgEg0hGGbAxLYxyjNxjrH4EUaIrNQQ5zTZqVF0dmQEsPJ1CqW8Ojc4niMjo7pHlNJQF4daznKSWCIYz/Es5TewvraESqmAI0cOiSHLz+ULTH5e8zrJlCbAKkPmSERjzHXg5xIDErY0yZAzFBJ4SQY5W/F48JNtT+Y/wUUWpHjwkzVNDexINIFMpkdFCP6O84fXzn+zXZVM4eWlZbz88stan9aGGEC1VlVnTC6fRT6/KWYnCx88HLhXsMBkvgwsjHB+c+7S1MfmNLsxOKfb2ulTQY1ktp1y/OO8EwiGo7rHfAxbPCk7wrmk4gG1H1XQoeSMdQjx+jlvqbPN4Ddf4F5E2RAyg8keCSNKaZZEGxDkGNIXQLsCtspbSCUoU9ODeCyBSpHV4jI60klJGdGQNJkm26OKlVX6EGRN0khdAlz7QUn8kJHd3pHBTi2oz1the2mlhmg4iWg4ITb3xnoehRzvHdvNTB4h1R5G72hKbbm8bxw7rjuCvZRgoRY5g9x4NK5ODI4r9SG1ZxZLSmA4B/sGMmjvTMlok3sFv9RRIqNcJrwsnAXF8uYcuXnzluYc9xkZScfj6hgpb1dVwDQDZOseEVgetLnBg5ljzkOfe1suvykDbslN9XRrXlDqhgkSddUpbbO8Sp36HTFr+BnM+4P6+0xcSjIM5vorF/KS2CGoH2DixB6PAI1xN7G+wU6KHfT1DSCZbMf585cQiyZx6OARrcebN25jaWVN4OrY2BjWVpewsjyL4dFe9PZ1KDHhPOPexXVZLFTUJTF9j7qhRe1TyUQH2tozGBzsQml7ER2ZuEkClbewurqu4sbg4ACym+sq1jHpY+GL17Mwv4KVlQ2t5WgsKMNpFlSGhobkQ8DH8nPwJwtMXGMDA5RYohdFHKk0teu7tFcyOKNsHTf41ZVlybnxPvGLc/70qSdcELUjRv2xY4/hjTdfw83b19DWTtmvbrV7E+jmucL34lxgcM99w6S4WGhnl0lAckHdZGb1duDqjcuYX5xFR4ZyWQOS/6mWtjU/6bVw89pV3Z+hgQFUCiU8/fQzyPT04uVXXkWqI43HHj+GH736l5LaWV/NYnkxi6ee/Byee/aLWF7IY3DkAPqHB/D6Wy/h9/7fb2Bm/qaKpb/wc/8GXvj8V/DSD17HG6+9h0+cfgq/+iv/oVgj65sriKcimJmZww///Ie4dfsq/rv/9r9HV2YEb7/9BubnZzE0cFAF0Lffewm5/Io0+J/+1AtIxOg90qtiydDwgLomqlUW31bwu7/7T2Wyzs9eodxTph+/+Zt/D7FYG/7B//a/4sbNGzhy9CjOnHkCPb0DGBoaRzRMX41htaqz+EkiAg2MfQLUHAdKDk/JZ1NKQEkN/e/jfjWA+weBcc3gjKRCPsbXg8CvvV7GuEdhnBhuR086hsvLO/iN71U+xjv+9T70f/xCBM+NBbG0WcblmWzLi/9rBu49aP0AYLZ1NFox+2YAV5Gii6N23fOmesXDQPtmUFqpRVPS2fzf/roar9cK3DfetDlxt6ykgTZSesuAcsIkXlvUv3qDKanfiMhHhpkDNPaYKq3s4OZxICjFfE9ms82M/abOa08ssetswJ1iyu0xHnuNSWNsKMnQ6HjYfU8aCW798V6DX+TN3VBr833zuVsDZGmMdfPf6qPYMmn+KsB96/zY7z32XMW76matULLPYXf7bfviiJ/bu/mONt8Zg5gMhhtTq+Ds2Wni79ejFBkedSf6OAD9fq/5cYF7q/ntXajVUvFEvAd8iDoGUH+phgdEHdrwC68BX+16xV3zkrfAEVWd1aPBe5Isbdxvk8ogkQpi/YqsIvPIsHK/YrksWd3sRh4fXLyAezP3xCynLxRj8UQkgrl707hx9Roo7hJlp2HY5Bw62skQTet18qUiVrPrWF5fRza3iR1uNJSJpe9cKiXQvz2ZxGD/gGIfShDSaJSdxo+dPIHPPPMMnv7M0+pENjDYzgvtsc7TRLky8YxKowuYRMPpqSn88Ic/xOVLF5Df3BBgxTg2SlnMzQ2sLS+K4Xp4cgIHxsfQ3pbGwvycCIuVEmOHWl1HvESlg1C4TvxjHHdgYkyx8rpi2iXJFHa2ZxCPJg07KFflBUcJxpW1VeSIpezUlCORVNWZoaxp0snj2L5IcI8yhep6dsVR5lXECEi2kxSQ75CoEbAOYycYwVYNqNYCAu8zvf3o7h/Uz2RHhzov4+k04qmkiGJk3ZOAwvysxsKHM5itlMqSLLpx4xaufnRVZBrehxMnTuIzn3nG+Z9FJE3ImF9ApfMk4SQzIN7hsH6uOsDcnSzWSaW93n3XTRcaRSaviW8PIbDaeHwzoLsLo7NJbl36TUavuqb6u3k8kLLElBgiZrMtGUuSH6XOTkyjWBLxhNJH7NpXPls2/fgKuxLKVZEYN/MFrG8SY9jAanZDAL26V1gY4vz0nQa+OGawd11Ox+m0NJjcu1a1N2e3jhhDtJvEQ4QnGmve77ueimwkYAOSzVC4ydiiDnGb2oj2GFeIpacE17+IqWTteQq525tcSV3Xw8KR8FWvP+/l6eqfwTP57fp8Qd9GwDoA1KXg9e2F1vuiYwM0d5d3H3Dv45fGHlcvyTTke9y1NMj0TYC9w+FIZvRGtQLkJQfsirEe4Jduvs1B4l6SuZZXpRm+igctBQnnQ8k1TinljjbhSiKiEieldCpJ2JubwnSJx/EWdrSToNWBTCexPfr7pZWnE7thJ74Ad3rjlajGQSPhSn3sOFLCOlnUixkR2isekMTHs8FL6hSoXFIygnDgO29d3ePkag0I7gt9XR61uxJXf5QvrliYZo9tDnz1n42SQNMt82vdBXg+EGlUB+8/Qx27ub4qdn+c+jPdBtT4ZK6K5Z7XuMTGxbunGFAtwN4Wra0HzzhhdcjajXiAUlqGL2laXrbdUWZFJnSbm8hm19TWtba2Ikkcah9T256APtvDy+WCMVpAwwfbjOrVTG/6pI3FAnJqlbOazIVIYJrXwgOKjE4epASb3aoziR4ZxpDNSsDUWBdeC5QHHd/LQH1jN0p+gkB1OCzwgoUDMfW3jamvv8nwJSGAhEk+X5sTnUk9mbuctKbxRZYzATxKtlgrFkE6Aj4+GBSA7irzZurqde/NjIdgGCe3l7DxbHsCJ36DE5DswGSvMaXNzG2gBqpzkzf9KGvX25asR7lQNqZ9m2kkcwEaY8nY7WL1O81/Ajf9vX26FjJFCYoSSPbvreKKk9HxJrAEbYcGB2X0SJ287q5OvPPOW7g7dUcSOTL0SSaQSCUQoVFpiMYnVTGyKadC/WACoBFJ8bB44AIomrrWdrSwCX7xOsW8j1B7fgh9gwOSHlKLlVuWZkhbQY56xhsbKj5QvohFHwJnxCklA8QNSqx1Fo4IRNvcsaKIsfJZ7VfbrQsm+XjKsBC0R4AmLdRC8x0QfC2TwiB4FwwQ5EwLtBkeHsXY6LhMafl189ZNzMzOiB3Kz81AiYx73ldeG/XUCcjSiGj67m0szs9q4yabglVPziVufNwEfSGI64La3gTgeI/4N853u1+uOONNQ1S0MW1BFhdoFrOxmVMXABm7DJbX1jcwt7CIcCSmsab5Yk9PPz766IqKVRwTmjBynHp7qU3fCW7C586dxWD/oKQ5uCbJtOYYr2+sqi2T2tMykwkY4EhPA44rg+sQQtJnpy8BC4SJuBXMcusbMq8kqM79g2dzKBwToyO/WVBRiAzuFI2kVXxhNZfmgzQupeQL/TQSmkfZ9Q0zvgzKBaBxSAe2kUpFEQwRxCdmnwCCcZSrQbC2EeF/1wLobOtAd6bbXHtq2/J0GBkeQG27jKvXLqJcyaGvv1Mv2ItMAAAgAElEQVRsX0qEcb/gWHT30EApo8PtwocXpQE50N+jv1GjncBybTsgTfyNjTxWFteQ3yzySFYRg4FGOhPB4ESn2l0ZvDGo7e7qkrQS98jVlVWsrayKrUJQmEU47qfT9+5hbmZOc5OA+cSBIUTjYSU9ZjRr+5MlW9xPjX1DmR0Gme+//wHu3bunOcfXJdjL1gcGjOubmyrsMEHgHOQ6U8sfJYrkr8B5GtdcpKcBNRJTae53MTFoVFAMhc0Au1xR0EfWB4sRLDByP+Y+wWSGgD1jt6EBygNVxUhqSyYRYNdIKIy19VXtNyzKcDzaO7qxVeVciyG7XlAHw5HDx7G0uISpqWm1T596/Azm5yjjlsPS4jTC4S0ce+wQEsmQdNz7+nrUkst7sraWx9QdstEJ+ifRPzCKvoEUllcvI5ZksBVEV2YQhfwOCvmq2OliZAVq2NhgZ1peZwSDHI4Lu1S4Du9Nc2xDGBkZwUDfIO7cvYs7d6Yk58Tztq+/Bykahu3UJDfFzhN2LbBIRWN4fpEtYeuwQ2yNmzdv6vmUKGTHwdjomBjg3OvuTN1AobiJ7p4une/hcFzFCnZHkNHE+9+Z6ZT8FpMm752SXduUIS89PpLpKG7cviVz7Y5M0roLtD4yWrs00b1y6QqCAQL5IbG3PvP0s0gk23Hh4mXMLcxjdHwENVRx6+4N6be2Jdsw0DeC4cEJ7GzH0JE5iMPHnsTSyjReff17uHPvioxmeV7/F7/1X2Fhdh3f/ub3sblWxGPHTuI/+OV/H7nSMpY3pvHmm+8glejG2koWhyjdFgfeO/cKVtamcfniZbS3ZXDq1Cfx1Cc/qzb7zkwCt+/c4mzE5MQJHD74mID2q9c+xBtv/AgXL51X4Se7nsPZc2fxiTNP4T/5T/9LvPv2efzu734DpfImfuZnv4z+wV7JDfH1OzN9OHH8CfT1jWpusEC6jXKdDabj2oEszf/2cYNYvaa+vRfXY1/opZl9dj9LsilabAZ49tG4fxhI1fz6+4F3djQH0J6I4/RoB9ZLO/jNH1Qxld0fYGp93187Q5Z8EL/97jZ+cKtRZODvf+lkCBEXApydq+Hv/vDhLP6htgC+8dUIOuMBse6zBXuO4Uit1/U3I5Wz39hKD3efdOVBwOK+hHvHxvfPNdBz/zu7X1HGUgQpx+8J3PN5zYDqXu/wQHC46QkkEQUF2rfO/YaefPN8M7CR68lAtPv/5kxJm96jfi1MzsU0c9r3jgBjLDYSbiwntLjFgRIaP+uCbS5itALp/lo09o5wxacSZKpDAg9ITe9bX35MWoo6fuz9x/Pg/e4Cxe43ehRQuD5cD2Hc7/W5bT0ZMLXrvhsy03jpB01c9ygWVATquKSf+Zxyqh0yro3pXNfuJcmI4IGTPlA+yFyKcgB1Tem95/+jzs+9nt1agHnY3vkof3+Ue+QZ937rUt7ftMAfTSLHS3Hcf9h8nL1iz/nmAUzHj21AlU3L200HnhPM8Uim4RwRMY366bUddUMm1J0bwtrGOpazlKStqBNzhwzh7W1cfP88vvlHf4ydrS0ko3F00jOsvUP5NfO5RRINN3OoktyGGjYKeYRjMQwMD2Fi8gCGh4bRkW7D6OAghgYG5dv13e9+DxcvXxKB8djxx/DFL38Rzz33nGIeAmD17ngx7U3fngxbXhtj4XiMJo0k46xLvvC73/k2rn10Bcl4FE8+8YRY9bnsOlaXF1EukpDSgbGRIQz294m0cvWjK/K+4jJhbE8Mg99kLUuilt6ASQPm+3q6ESHRrVREMhZHOpESe5oAPQlvhVJJ35JKoU55voBNsffp6RVSVwLBvWTCOlv1eSSVQWnVinTxeT7ymkWqY64kXIhkEWIQPB/IsKWcIlEf6t8ncPTESTz2+CmMHphEW1cX4qk08uUyCuWKOh60mxJodMev8r9YXOa8xCYoxXn79l1c/egmLl/+SCSzw0eO4LHHDmNycoLUI2nYa/Y6U8762eE0t8WO597j9N39VuDBYvu735ftgOR8Nl9H029nTOb0MlyU0JCd9vLqKnYIY9hSwUfEV42FXV9ZEjTGkK/ShNX5FfJxJMxQ5pNAKjvmczR8zRUE3EueVWa4JHttSdYmx+7cfF5FLcnWyAzUgHUDz+3csZ92fouB7v9bH9ND1+6zeCjfe1zyz94UfZdqiBc996/dkPMxwNthTM4A1cuZuRPaxs9JVGvcvZQL5asJQEszvQHW+1KJkEsx2O0zEnNTrKwCDZUQ7Hne39ETlE3Nw8bEzkdPtmYHge1FkqemH6MmiqfMOFy3HjPtIfnVNBTuHQwi9vtao33Dva+X7na4HitPPLcEzNdU1PT/5u/ZbcGfcfo5EAyn5xulxtk1TQlp7+Ho5LDlYyEA31RNCKAzHyemyXyc+yv3U841EpBJJiSWS+wpkYihp7tL6hn0zSD7nrOXJLuN7LoI28Q9+Vyy5Y0gSklvm5vcl3yhKMlCqGTH05Ib47e8AlMpYV5W9OS+sb0fcP+gY9IteI9q7/vQvSOsRgy8OxreC7xv1G/8AdnE4PDVpuYigTfM3YuB78B3PzF9kGiTrlEK8wpzPh9p7saxq7CFbR/f/dvcmRqT3xmmkpUisw217xC0rEguguxVgnJsj5+fm8bs9JTkDbKbayiX8joEatts6aFBZ7kujaJ2CzljG7PaHLI9izzqdMq2ZUDK9nsCnZrIcus2UwUDYM1dm2xcLynjgzwyPKndxgksjWa2Da1u6HHxpAGMfD4rggSKPKOdzyNwQxCCBxonJyc5K1T8t0kMkNXPcTCtu7qbdcgqWrwGewylfYzh7Sv0dt3Ggmcgym+/MZMhy/fwG69+X6miUqoKUKDcDb8Jnnr9KIJf9B/wnQwE6yUVVCxqkfDz2Bcld9iJQO1sM6DhdfLxBEu7OjNOh5oLkjpUBtyroi1tb9PtZ1BFjbnenl6MjozoAB0dHVKB5kcv/6UMGXkQRRNxRFgwiMeQ6mhDe2eHZEl4bQSaKaVCcK6UL4ihy7lFEJZgLjcgFlTISudmzM/R3tkps0u+HkF+GcxSrkc68ZRKodTImpis9U2J5ik7AZSKW6YhvkNwOyGdbT7Xh5DNQAqZCVwNCsRcgMbx4vjFExF9E3glUE9DFwLOtr8yAQwL8KPB5eDgsMwwaZjDMVtdWxGwNj19D/nCpuZYRydNdjj3A5KFIThFDe71lTXMz85K+398fEQbINcAD3bzTjADYWPobgoo5v3kXOKaap5rzW3G/LxkaHD+cO8k25+MaWrGU36G4HWuUFTxgUESAT8CjpT54Nwkw5rXx/fh8/jfHDte2+c/93kZc6p4oG6RbayuLePOnZtieROYSCSiWoecm+qe4dGwTTNXemZsaczFmqpWUKCeY8KqvdyWovEoUm3tCEXiuHP7nhjIw8NDKiJUK8aC58HH//HfbO86cGBcc5HB38L8kooVrsyOUCCEaDsPQgY81NOkCU0ctUAUO4EoIjGajHaJod2WTOP40SNYo5fF0gIy7dSp76c9K+7evYXZuWkVdPKFrPT2KVVOfwLq5HPOU86I958BG9ejOhicf0eRQXR2U+2sldI2cpsFxKMpdHUaw7+MHCooaB5HQrZWLWhncL6F1eUVZNezqrqPjrKVdECdQwRfr1y5osSlqyuDjky7gG/Kq/gCpxWuyJovqdjHvXR4eFgyUSx+TVE3tFjUPZVxVCqFtVwOM/Pz0rvr7xvQPsf1THYQmU4yrQkFVfjknKasGqVd0m3W8UPgnkEx14TN5x2k29s1j9ShA3bPUN+SjPsa0ilKUAVw4rGj7uwpKxlvS6Qw0NuH+cU5VGtbAq+J8CcSNJqNIJHsxK2b07h29Zb2X841FpMGBwZw+PARBIIxBeWLi7O4fu0y4vEQvvTlF9Dd1Y433nhNhVrWrvObZczM8IzLIxhiR1APnnn2BKZm38R6dhqhYBxPnP4UqtUoctkt3L4zhwDbhWvbks+hH8z4ZD8GR9uBQAWdGeqyci2XMTw0oi4KBvQsCC8traiYIS+OjpSK35IcijNxYxEyikQ0qrZreg2wIMs9g10SxmqAijuSW9pmgWpH8ksM2ru62hAMWQslWxo/ujolA9XhoR5JBLEA2dVtoP7tW7etIybCObmFECinlkSpksPi8oIKN5GYdXIweWtv65AXBOcZQRLO/50dFl4XVcgolXcwOnJQHT2Ly8ta05TbaUsnpNXPecROk82NElLpQcwv5nDi8RPo6Ezj7Ptv4cLFsxgc6scv/9Iv48DEEbz12jlUCkG0p3rwCz/703j3/Tfwx9/6v9Ue/O/+0n+E7GoBp8+cwtS9q7j80TuIxiu4ePEs3nv3Ig5OHsYLX/hZDI8MoLQ1j4+uX0B2vYIvvvB1dHWMyaj79dd/gB+99i0lyL/x67+FciGOv3zpNRw5fBSf/dwXcOniZfzO73wD165dxte+/gs4e+4d7bvT07P4+i/+Ep797AuIhGk63qNEg4UKD6qpm8aZjdaTrD0AOfkCPwDcuy9cdRraPh5s/vu+4NIDgPu9wKwHgVR7gcvMRw73d2CgI44/urKN33730XXtPTjPEOsfvb1VB+6/PBnCbz4Vwp9ereGff7CFTwwE8V8/G8Y7szX8z288/PV/86kwvn48hLlsCdfnN5uGqbXH4V8tcO9Zeq337UGgeD2m3yd3sb97yMGSdZ+feHDVA3/KHpqBP4eA6P2bntf8Vn5O+9+1/nfrZT0MIJVf0T7Vi/1AYktfmlrwmwoWBrh7Y9ndHQP6TB5NrL+rjY7v+GTh0cuI+jxJYL4rYuz5eZreU+/t8isOrXXC775W+7Mt9OZiwO5x3q1zu9cab/3dXuuxuYjTfM/2mT4uDdmv2uO0BNw8qctQNAsINM+nJqD+UcFugXG+juMkHkxf3IBDyS5S19mRWvzvmV8RBBKLknKhrst8r/v1sDnrx2a/a37Uz7LvGO/xh0cB7j2NvvmI2B+4dyS9PddW4xUetj73Gov9i0ROBLsuk+PYo24eqOBWn9a2RsWkNaqyrbtgUEQf/p7kF7LNqyQFMPcjEzQQQGEjh7Nvv4Pf/sf/BG3JFDJt7ejq7JJx6fpaFrNzc8iyg5zeWbEoIokYCpUS+gYHceyxx3D0+DHJNFJ2kYSQns5OkeBefPEH+N73vydSCLvqvvD8F/Dc5z+HsbFRxe+M2dhgzxja5hk9vkz2lUQifoTcRha3b93Ce++8g7fffAMLc7OYGB/D6cdPKrdbW1lGbasiNqyAuVhEPz+6chnT96Y0r0nSEUDvOu6Zf/X19Iq8xpidOvcE2igj2Z3pVB7AGI7Sstl8ToB9sUqwt4icB/GLRaxvrAtDYD5NOdburoyYttS15jVQsvXu1F0VHtgZQM8pxu9ccOpgJ1DM+1I1LXUC6BIfY5ExGEY8mcbkkaM4+thJ9AwMiGFfCwSxnsvpm4UU5p8En3m9vd096Mp0ST6zt7sLmY52MZBJ6qI32HvvncfdqWnMzM4qtvvss59Bvwg2KeWv1oVvGBH3DfmdiUXtAOr6Xu9PQWcG74q/mncesJd8r0mTk1hFRrcM7Z2Miye2SpFhi1KhZmrKmL9QKGMzX0SuUEKpvIUKQXqC9ds15dAqmuTykgjNZjdETiQYSgzDKyn4M98In04i2eF1BOm1Kbr14WV2ag5w9wU7K0aYVn7zGWgBgAWX/vect/UvJ41c3xddHFon/Ho5IG3/9h76fweIe7a9HQt+8dvrkzTHYpzUFra26qx65qC+O0GyOh6bdAUHmQk76Rt24xlZtsnXRioeJlPMe8C8kTmmkVzdfWvyNtClCdu0sWAOy3xPZq2uQ0ufqglT9U6g3rBVcYCuwWTC+T7+v20sTVZP98sXDtStYPsir1GYplil9LIIIh6J6JvrL0biK6WBCdZzv+OZFjaZKk+m5r+9+gjxLOaJ5vXJ/NlAdSku0OSZYDq915xX5NIyydYr8kVkdzxzOa45Khi0JeMo5DawsU4SFwnZC1haWlQ3OEF7+U9UTWqHMT5Be/5k0UX+oRF28kdlYE0ZLBKhiVkwn+rq7hbGRwyNmMI+jPuPc1zaYPv55gf/Qa+wX0jTDN6rxabO5/ELxDYCCxw9Ym87y66J7/+0iyXl5W68uVldNNUxahr/vWs13vdBeA3ul27T8p9fC7JmLW3GtrdJqr1CJSWbcASCNzcIzKzg7u2bmJq6g9WVRTFtt6olHWwE7nMCaa3CK2dh71bsqmde455AIBnBBBGkXbW9jXwhL6CPE10MeU4YB1T7QI3AvTFvGrqe1E5jCzwTav6egBXBKDL4bcOxu0ITE24kPmiRbExHu0xteKBxEdBsMZejfnVJhxerWpLa0IHldzYXfLsAnJ/T9Ortfvi2Zf5sSFRYNdAWW1nFAS44Tgxt5BErBFTLFRUHvB59Ou0MVlmt3TRNc+n/17bNBFc6VjSYMKkOae7rxtmGQa07HnS8MNsMIohHDRDne+jAYmuXqwqzjY3zgZsd7w0XHFmaIyNDGB8bUaveenYVr7zyIxkylqtl6QkH2GLDjTMc1KbR3duj9/QFBG2GtZo2hZXlZRWDeB9ZVeTzjRVPIJXExRCyG1m16bC1jHOBh/3hQ4dM0xlQBZFVQYJfm5t5Y/SWyigVDBzjPU6mKANjpre+I4L3gOBesUjwiDrYlL+hxroVVeQ4Xq0iFo9I+4vSHTs7ITHWlxZXFKwQrKMkB+VcaFAbCcek7UxWOjctbl63b9/CwuK8QLjR0WFpVxOc432ZPDAuwyU+luaTly9dkn41N1UCawSj2QZJrUMWKdQVoTYnY+Lzi5um7xKxfcwOZz6GSY7X/5a5czSmDVfGISxqyN+CATLNh2ICnNjazT2BWuGcywwiRF4IBo39sbUtuRautSOHjihwUosb5TwCkJQWWcfLK4taZ9RO42uQsc45x4OAUi+b2ZyY5JyD/iCtVEoKHjUfqHPZlkJHpgvJdLskfjgGLOyUiyy6VbQvmTeCSbZwnRKk5QuwmLOwuKD3U0XeeWIkkzGtG3ZTBMJkkxO8jyHd0YOBwTH09g+LsX7j2jU8dvQYtujVkNsQE2Wgvxf9A70IhAMqxrz+xhtiMFNCpy3J8bNWUyYNxXJRrH7qzCcSbZTSlBkp5wznMbsFCLgzESHIT8ZQT1ePWPlT89OYW5zTPCaLiJIkTA54UPPecu1zLAhKH1cSkkEyQbY7cO/elNrRuL/JA4KFR1e449/ZGUHglV0T0rInky3CsW6zoJnAurqg7H0I3JdqNaysryvZoV8DEyse/mQasfBCSRl1qIRDAtxZtC3kydCP6bq8qc3c3CKWllZVIB0bH9G+U6yUrbvKGX2RAcTX4FiTfc51w9Zhmgi3pZJKzsKREIIRY2xR8zC7yf2aslM0es5iZSmLYrGiToRMZ7uKPSGyFWIpMZImD45pjn744QearwcPHND5FoskkenoRi5bxOVL1zA7vSTJnIOTR/Dkp45gbukcNnLTkuiKhNliOIxDkyfw0dWbuHPnnopdDMgzXSk9fvxAP+YX76o1tlAIIb9ZQ3cXNeyH1N3ANljbf9nlRY19BvhZFWMoMTc7M6OuhDay72W0zUCVXWf01KCZcBkTBw6oEMOOjfm5RZnfLi2tKSE7euwgkqkYZmZ4zTSZ5T7Mdmnz+2BXD411WbR56623VBBjkogtFiTpjVJDLBFCujOBmblpzQ0WANvbOtHRltFZMTw8oLG7fPk8tnfyQKiCQq6Kjs4eHDn8OAb6RnHu3Ac6i+uFZBrZRpL4zNNPq6tnM7+hwlBX1xC+8PyXxVBih9bgcJ/kap568pOolnbQke5DOtaN9rYubBTm8Kcv/h7m5hbwcz/zdbz8ozcxMT6psykYYiK1iD//8+/gL196CSdOnMILL3wVIyMTeP/8e1heWcXP/9zXMDR4ADdu3FWMEoxU8P/83jfwyus/wq/8e/8x/u1f/HUkE92SnYomQrh+/Sr+4T/4hzIM/rVf/VVJlbH4zETsk5/8lN7j0qWrGOgfRH//gOTMuK/39/dbd6GTBDAWkcVgJqdoX95nSKGW+7XzyNwdljaHjh8TuFestI/55H4Azn6A0l4gIS+Ue8AnJzhuAfz6ixV8tLJfxLw7OP1HX4zgycEgNso7KoQ2A/d/75kwPjUUxP/04y2cmzewnY8f6wjs+t1+cfux7gD+2c8Ym/Ps3TUUKxYH/etm3Au4dylIHXB2DDkleS1fdSCZsdF9w+pAMzd/6jOrqRike2ban3UW4e6mg0ZiT/jDf+0HftocboDSD9Rs3+fmiM60T7XKv28rEF9PXVoY95YLGMuu9Tm6TuYmfr258W3gDA5AdEx+lRPE9tObKEtrnfP+PVrfz8dhWtetxoguRttvvdXBlwcYT/txb74/exUrWkH71mLBfuvFOfTW/+yLQffNx0dh0D/CY3a9rsgU/DZDWsZ1/GL+RTk/xiZ3p0gUyqG/r1/MPvPPMmCRBKAIc0xJDrQQ7Nx/10GyFvmj1s8nXeg9HvPXBdzvt4e23t/m61KXTv3G76GW4+RC7LUfXgVuXmN7zYfWOeQfs/e1GwJo7+x5x/aM+txzwD1jFuXJxBckjRFUx7/F6TSLJba1Lb+k6cU5DPb3o6+7B7XqFu7cuo2zb7+LF7/1bfR0ZpCgZ1ec8q3dxrgX0zyHlbV1+a1NHDyAw8ePgqaUzCM9sFQuFKW/Pz4yhKHBfnzzT/4M3/r2t9QlSHkcAvfPv/AcDh+aFAhWLlPa0wpztS363bHLMCofl+1qBQvzizKife+ddzF1+zaWSV7a2cbTn3oK/b29KJCosTAv76COjrSes766LO3pi5cuibBIoIsxGD28yFiVp1wqpbnNfG59zcB3/o1yQsxLCczNLy5gNZuVdxcB80gsJqB8aXVFcjkEjpkTJNMpjI2OYGx0VJ2bjNvJQqacaX5jA9euXVPxgfrzlPZh3MncQ3OSXYHKjdm5S2llA+9pVkvWPaWOOzLd6OrtRzgeR4X5dbmCArsl2B1fKGIzn1fcu0rwsK0Np04+jq9+5Ss4+dhj6O/tEamLuTdJcuwEnZq+h1dffU2gLxnzn376KTx+8qRya9NCN1zGgGTbo60z3/Zub9xpIH3DoNT0zh2W42esPO9IgGSeafiBOu0dSE9ciiAm96ECtbtLFRRKFcmwMi/l7xiv0zOQYD3zAeYb8sCT1LEpJwjc5Xi6hsI6odYrYTg5GDt83Jc/9NxPfh73qethTBM+b5/fx5FebcNTd/3e0ALYe1kgV/bYtX3ovdQp4cDtpgJ1vVDgOtU8IcAKG85MWJLVRtLzih/sTmh0CVh5XEx6R+aT+bxiFhsD3wnHPYIkQQPumfvYpUrmToRgvo7NWJFVWdzxEjSuMYHnSGWrImxMrHcH2Gs/rJvde/kjK+wbNmrfho3uWP4r704vU2T3l2vDLjugmNhA+ZAx6EnijYTrjPowC9S8/h3K+JEEFZQXBiVSTas+or2Rebdyf5kRG95XV+3Ytu4ML//DbgTK3Pb29Wlu0uuDcqwkNfK/iecR80wlEvLbqJaLku+an53B/Oy0lFXYmS0/O6ua2H2jZBY9F1yniS/iWAeVzVdK7FIWnIXGnt7eulk4pba1bveWytnr+PlJf9cA9R/URlY/R1tYFDZ17Oa548u2P99p4tpx9OGbsjT/Xj7Y9AefgjP/WhZ/39fsu7s31md5/koc0FwPRuzg16TkxHMTiB9DE8BVsUSCkAcHN1VqcK0LrKckxvT0Xencb+bWpWvPg4rGKhub6wa6sGLOCiWrYpKzcSYHqqZZC4yqudrYDFjl5BSgpAOdkidkjJtRimmw+0DAwHhVfMJhge40kvHa92ZMuV5/npy/QV096sKbhApfiwCTNOHZ1tHWVtfNZ7t8PldEOBqSYYux5XjImYyMn8im2deocurwcCa//t++fceY9tSFNsdlb0rISWGtLsYKbzD0AjIT5fUR+OQXTfi8Xj3BA1YOCeLxGikzwU9pC9jGigxv/l5afE5XX5sQZTnk2J4QG9lTXVjV5zc1yPmZZVbabqYyPT1klvdhbGxY+vYXL34oVgRnWiwZR2WrimK1rLY4VsZ7+/s01rxOSkiwWtiWSlkrzvqaqvtWlAkgRe1yBirpNiyt0BCY7TlmzMPNi90Q/Ek2Ag99BmkGxJsJMAstBGwZGMgM1hlnSBffVUCl4eyMhDmWBO7zuZL2anZksH2IlXseYjIG5ueKUU6JjP0kstmctK0ZrFB6ghr31EW3wpMVoGhMSpMjblQ3blwX85rJBceMl1EqsyCUx/DwIAYH+s3MMRrB4gKLGUsyZyLoQ18JFpA4fgzomKwsLiyI7UxNRBMmIFhih5eXyjGgyMBXgub+3wlK7kTImOdjja3AAIlA2TYBfBr27kCeAsMjoxpfAlMaUxmL8JAjqDqAdFtaIP76+oYY4wwYaVRKVjCwjWXJs0DXyXV19MhhMeLJiCFLderuPbHu+3rJ/OgUaMn5QFNrOpyzwMH5nEy1Y/zApIpGZNJQ25269t6kRfOexs3OPIljKdOeWk3gsmSg8nmTrSKdGjvSuGdlmLr5bO/c3gkj1d6FyUPHMD4+icWlZZx9910cO3QQm+urAjC9GfPpM4/LpPOd997Dt771be1L/T3diBKwLm+o44DAYA1lhGM1HWDpNEFO7m2ch3GkUh0awwMHx7G0eA8zM7clydTWljD2zHYAc/PzmJmdt/taNQ+C3p5ufU52PamlDjXNH0qhSK8yGtF6sla4qIoF1NyWBBa1O9laKG37qjQUzejbWnItVmFh0qTFrPixhipZS8k4StUtcP6wwMB1wa4BARY7ML8KXjd19Ao57NRYKK0JGLZgC+jr7cPK8hqu36ChazsGh/t1oPPfZKBwjhNo5xlDNhELN7dvX1cCSL1OmqHGYyGUCpQo6kFXTxe2asPwPLkAACAASURBVCw+BbGwmMWdO8tKRrgmtyqQvqd1odTUdsy24CefehpvvP0Gjp84htHxQZw7+w6uXbuOleUNJOMpjA6NY6h/BMV8BZcvXMHa0poAbMqDTR7uQb58F+WtNeSLZayvsWjRAdZc1zhv8wUkklFpwndm0kinohge60epvIHDh48iEEjjwvkbYoB/6Utf0P5/9epVrU2CuwwCZ2andb4eO3ZE++XUvSnN3bZUm/ZN3icyloaGKJWT0jrKZNi5QK3CDAqFCmZnFqSHyflAxnp7ewLT0zNYWFhBMs0iSkpmzdTR5P7DecI9jjJMLBCyqyoZacPi/JLuf3smibw8HRLy7AiEwpg8cBCDA8OaK9euXNa5n91YQSROfdoc4rEk0qkMgoiLgc75wuINNVyZZLIlmMa/T5w5o/2+PRNRgXdtrYRM1xDCkYRYYdu1Em7fuSoDN0rSDPROYGLkCDIdAyoSvPXeSzIze/pTn8Pduwt45eXXcWB8EqdPn0Qmk8Y//if/izopPv3pJzE2No7nPvcl3Lo5jzfe+gBf/uJP49nPPYP5hVm8d/ZdBZs0qX/z3R/jzOlTAuJHRw5he8uM32meza4ESp8xGOYe/Id/+Ic4euQoXnjhb2F+flEdKdzr1tayuHzpOp588kkVabhm+XuysOqsJhcX+phCWpcuY6qDIo7RxBO9jm26M8kAfotH6lCO79p00aYlcg3G9SMB9w4wFLhlfMhdwbNnLddlF90VuHAUfW0JHO5vwytTNfw3Lz9cyoZPb2bU9ySB58dDf63APd/jf/hCBJ8fC+LuSh53l/N7gPY2krtxxr2Ar0ZC3AqM7WdO28gdPAHH5RVmF7cLEH4QmOcziUYO0AxM7l2IUPLqsxDFePZlgJ1JAzRAZJ/vNIECu+5+4z+aAc1mEPrjgpoPAu79u/mCgAdc+Xvv/9Z8eb6jdC8gXe37YsN5IKBlvFzi7gFPKfsqUfXoBvWd3XprAoCbr0n3p8nE1hIVYwtKh9abdDZJ6TRfvwc89Dp1qYbdXRGtQHJrcaMZlPZgfiv4ul/RYJ9bfV/Bwj/uYXPV34fm120uMOz1flTBaEgpBNWFK1+0Wg13bt/WXnrx4kWB92QM0lSd/jVGaoC6iHnea6a7opJ/T7/3NmuV714Pu6/oQYWOB/2t9XM9bJz2GofGPbI17veQ1h1pr26V/d5vr/v+oPvR/DqPsq4NetvtLOgBNH0GIWz2CWhyyviB1xSOWvyuDmPJMOYsbqPM4sYmXnv7DRw+OCng/t7UNF764Uu4ff2miD/s+FTnaDCMo0eO4enPPKOcUwQlxvzbNfT0dePQkTFcu3ETt27fU44mY8VCEX293Th6aBITY4P4oz9+Ed/+7ouSMOzr68NnnvkMnn/+WZw4cRwdnR0olciwd2RBY7qp85fAF0H5e3fv4a0338b7584hT5IDC0o7NTxx+hS6Mx3ybiKjdaC/T+AfSWe3b94UXsJchV/EL5gbtKVTOnnZBW+gpIGaJG4RsCdRSvrTpYLiz418Dh2ZToyMjqGrp0f73O27d3H5o49w6fIV5YHU9iebn9I/HcyfeX0O8JbfXqWCzWwWta0t07l2xTPJ5zrdckrC8L6xm4F4vkjE21AOSTIbc6ow9QopR1vbQalaxWahgB1iNNEoevsGMDYxIRnO8fFxHDp4GBPjo+jOZBAJkUBocZDY87UqSpUCrly9jqtXr+Ptd97D6PgYJicncezYYREkKFFLOSTzICEWRNmQgIo3JC4RSDcSntOU5zURnC/xbyQ3UWmAJLeq/psdosVCSWA8iz8EOvPFksB4/p0FRb6VChhVI5IRb+D78VASjkYDY45fNCoSotjlTrZO4DeNVT2g7OM+dxp7/8ndgHYDOPW/1zJyJq7W+eRNcj1ab7uKvFyaPC0NQTS5GUkoS+60wTT3kYmxzxuSQp5crOf5iNPLyTUVCdVl5j6jjzCM+WvKHtxHPNu+/r5N0nTmMWMemxaPNc5pr9hRh0DrBsEWiRH0NuDeS+Q05KQ9VmKelxb+EfznQEhmRuuraUgdpdrWnmEshjWYtjz/bRrzNt9EWmPRmKxz/p7/7WRtCNbzsWTZq1DgZHIYWpDoLLCeBR0S+kol818k6VIeoxXJzoqE6Qh41r1gxNLW+c2RoHcfC40jo+MYG59AMp0WaL++kRU2Ir8Mp/7B9cLi4eriAhbmDLRfnJ+RPDrzeY6PyeFYB4SXpfNGv7zXIjT7NUjCMseHZOdA0KRy2tLK//r6+rX3BL779rVdJfWPG5DsF6js9/vdr98A9XUoNbcL7vvClt40Klr3H8OtYLznifuqnH8bvYY+vQPjd2UNeyUcjTTD9ji21dcEAnsZFwGc3GBqNWNtVquu/cRcikPhgICTjQ2aI87izu2bksvJFbIo5DewkV2TDh2BScoemDO5AYcE3w10N9dltV2JGaHTXKxlMoL53mLoi/3PSWYLipsIr9VYxHxdSvKY9iFf0+vY0+hQQHQo6LSYzXCP10BgiyxPPl4A+ra1s9MM00vYMADk4wmoE5QkcG+GqQaCc+zEEFLbURAhguKRkIBZvkZdX6sub2Sfz4Iva4OShlzZmLBiNCugp0GPbfjNCYIPfoNB9zeZbexIpkCa9Y6hwIXDz0HGuMB7bU7GLHPnb13Oh2PIg5kVMS4oMTC3uUAJ7FGCZluMfx5K4RBZ6AQNe82Ytj2tYIeM2HvTd9W2x9ZCTqlQNCwGLdsSC6WigD6C9wySKAtBsIPazQTuOZCcX5xnklCRlntCRpVc9AzMWZ23Yh+LF1EZW1rbkLGhWOTwskNWeTRDH5P3obQLiyOcxyz42PgTnG4upugQ3Va9UO/N6/OGw+7oc3IdvG81bGRzqrTTmIda0sFgVLI5ZNzH4ylt3AwMyLonG8hYtJsGZLZR9ohSNEUZmpKRTp1DMhsybW0YGR5218yqaBH3pqawuLgg0JwAJ8G89Y01yQ3xWhnYikVQMymneDQq6SEZS3OdVGg0ua01I98A6ghyHHSgm4myZw2oO6EGmdZ297IANqj7t7a2jpWVFTHXrZizZfrYYTMplV45AzYa9RJAj7AYtyODWqo2c88gO4SfMR6JyZNgaXlNARPZ5ZQ9OnjwgD4vWbalIrsKitjaYsGvKsD6xMlTulayQXhvzbA3oX/zc+vwDIXFHmHBhB0pkvYqsU0xL+BaHgA0cKaJbGBH3R0sCnT3DSKR6kA2VxJTZXLykDTR11ZWEAkB5z84i0I+i/6+bhw5fBCf+OQTkq565cev4J133pUePs2t2Pa2kV1BoZRFqZzHVo1dATQTpUdAmxjaAdC1vR8HDhzB+PgB7XPzS1O4fecS1rML0ltPpWmY1SEQlfJAvNf8YuJA82N+Vmr481Dn/pdIxtDVnal7ijCA4IEZjSRQqpDFXVGhg0EFGWpcw2SDsLOD6zpBj4v1dd1XVfHVzWGdPwT3mRB0Uk5lh/Ooilg0ro4LBvOUveE6TtFsKkwN/YrYOpzfbK1jEay9LakzxLwYAupGIOOJhSkWerhOCGIrSAB1+qfUPsx1yKSIRSBq+lNXnbJLlSqd7Ms4/cRJmZ3evD2NhfmsgqR0shPz88sYGpxQMsGx4zcNvAlkTx6alOxLb38vMl3t2MxtqPiYyxWRXdtCuVBFKpEGtkNYW1pHJBhBV0dGuuz9QynUgusoVdfFIlpeoZxaDZs5ancWkWoP4sTJcYyO9qvVsJArYXx8VN1pNPbdRgT5XAVrq5smY0SviEJRa4oFQ+6B69k1sCOEQAT3B7LUWYyk1wHXkqTYWMTLpEBf2tnZJfT0mH5gAGRkcd/eVoBEk3eOF8+Cubk5rKxuoDNjRVreN7YjHzp0BMFwEEtLy+jp6ZXcWDrVhu72Xqwu8brnEU9HpOsejUeUeEcTCWQ6zevizJkzePkv/wKzs/fEHkl3pLWvFItbmDxwGE+c+qRAespmPfHEKbz55ms4e+49XRNb28mQo9TWqTPH5A8SCrXhwocf4crVa6gFKihvZ7Fdyyux68kMoqdzHMnYAEaHjiHT3YnsxrxiDV77lcs3cOGDi4hGk3jm6WcxPjaK3//9f4kf/sWL+PSnT2NxeQ6nT38SfT2HsbTE9VPDyVMH8cGFdzQvBwcO4/ixT6CrJ4l8MYepqZs4dOiYJNB2ApRAuoVzZ8+KicdOmevXb+Db3/6Wzr+vfe3rkg4aHhnW+OY2y1he3MSxY8fEMPHmiWIY7vpyOtoWQD6UIdka31rL9G5d6QfFwGJR74Eu81XkXe2YYEyyGJ8J4OK5IXhZ/fIGTDpWG+csP5PUbh07dagjjomeFP7p2S38/qWPZ4TLESC7vhW4308qh9r5j6Jzz9f9t46F8J99KozZ9QKuz1v3x8MAtb2j6AZ7dPfzGTcLkrov+m9ltXoCibFSHbXHAVqPck0/CXBvr2uJ8y6gnZq89cpC4xO3eKPu+ZlaQeS9rv1hOdmDgPtm4LkVKDXiXktRyX0OD8z6i1a8LOAwgB3NUzPMpDeU/2rcB5e8W+BpOIlj4bWCl2Jztq6/5pHSkJu0YGtxo/k+tN4TSxaavt1r1sfb5RJerkCsZb8ulWs0GF0PA8ofJQfeb04+DCDeC/jd6znNv/PA/faO+VzxMzM3IEhJGUDGCbdu3cL58+e1137pS18SMMAOJwMCDym/EEvYeT0xz+J+ph3W5X6Kh5uqP/uB2j5va55L/npb7+GjjOX+j2kYwxpo1lqU89lIQ1rqYXvFQ9dei6xU67XtB9bvOx/EGnWG3zbY/qKFevhc3fKvkNt3TJqKRyNBacoq0s/nxo0byp0Yy24WNzA+Oqp/n//gAr734veJnDqJ1ahyVvovPf3MZ/H4qVM4MHlQRIAt+j7NzKgjfHhkSKQzgvmMh+fn5iU3Sb81xvajI4P40Y9ex8svv4qr164qF//85z+P55//HE6dOiniFCVSRV4S2kM52S3MTU9LGpJA19LCHM6fex/T9+5KamZksB87lZJyA7LmGW/zy/s2ELBnXrzuPOaY+5OIMzg4YF3ETiqHZAuTyazi5o3rWFldUQ5ABjhBue6+HvQPDqC7p1c5GHOyezMzuH7jBm7dvi2CB89pEVjajVxAINHYxg7wpGltzIgz9hnrm466sGugJxj/3/TpbY91uuMIipTAPJp5cSyZQiyZRiKdQigWRYg4QwcJWBOY4PfEuGR0U+l2pJPt6ihm/F73ipW3mQGsJH2urmUxdW8GP37zPZmxEkQnuWLy4EGxiiVlTKlgdZKX7ScxHJLyZPBKZQNKoxDTqKBadkx6AvdkzQuYL4lYSMyhLuFCfIrj5OIiX7Aw8NpRtx2eJRNXz5D3ci8O5xLT3IHWdpSYCgK7C0xVwsDzBmhuY984Apq15T3z2RFFZUTrlTga56EAey8145eh31Lcz/p5UjdC5ZuaYarXqfc9alq/2pca16Yig5joXmPf/WxG1v3nsEHTWjd2uknmGvZjTO56HaK+dRhwbxI4/G6w8e1c41lu+41nwdtn5vw0RrpMW51/Idn5wo+o5e79bWBENa4N6xi39+BjCOaLQEgVC/lvmhoJ/0ZSMecscVF1QUfMe7NSNdBd54uLHTT8rtDHa+HfqTRBgh0LZdw7DKzn3LVuei/fo84Ayl27znnOb8l3k4BaLwJ5HX/rXmpr71SOPTZxAIePHsPY+LjybhZBeQuEVVJumBhJsYjF+TnMTN3F3PQUsmsryG2wm54FQyOyGHHIkZElSWc+oMIypaZiRSTDlGw+EDMl3sL7TJlt7n0s1rEoeR9w/6CD82GHWOtzP+7j67B4Pfl5yDHuW038/rhH2lZfZ/Uz3AH/9YXo3J4b2HBTn3VTUOsG35+ixlhnpciA810BuANUeUOrZQJeBJbZXm9VJdMp38TMvSncuXMLa6tLyOUJMqwjv5nV36tV6k+X6jqUXivdGBA2uaR5r0qkgW7RWELsPyuwufZbskS1kGxC8Lq5KVPDWUzzsul8C8SNRsUCTqbMBZ2/49850TmB7KCxgfQSNj7g5eKURA+BYuo2uWoZ7ylBWH5vb9Ubk9yOauB9JBZGJG6MOu+krIqse0+rbFqVldfgTUQNTLXP6bsQFOermuf0v1yS5YH9eqsRE2kGpu5aCbjxc3JjIXhPwIwse266VuSwjgdVzfmzrslHNj0NC22zJthDYC4ajjotOxY72ImQlgQAAScyV0eGBtDZ0YbLVy5jdnZGlbwSOyIopVTbQoXahNSmJwsmGBBQxLFl8J0mYCoj07BkQppbXMnWppQHD9h7M9OqYpPBzw2CY8PnkYmg9j21x5lUDJkBBOTZvsP5wfvmpXBUsSw5uRBpDdOQmKx9MqHTKqD4+UPQl78zUJqgIdn21ulAVvDC/LJei9IXgQDlRToF2FP+hCxRjh//trK8iqHhETEzM5lOjTuZ81wTNA3lGU9JjPm5WSRiEZQLedn8HDt6BHNsVVqYV9GpUilKMsM2fmBjPYdKjQAzCzRxAX48TjlnaDbC4gY/F4sHAoXn5+uanxSzt7nnWC7UTk8mFcgwaOF0ornlOCu0qZTmJoFFVmrJJuY9UQdDdUvrlICvgUYc65h0sSXho3Vt5i/RGDdtSuVU1QbKQsJWmd0iO2JmJFJpsVRlpMLHbVEGqGSSIATCNym7s4EjR44K6F9YmFdAzXvEw0C+DmUWoWy9c/FSSsWuq6ZrX6FXRaHg2m+tYMcKMQsUiXQ7wtE4guGYzJX4797ePoyPjYnh09mexMt/+ef48MNz0q8nC5ydUTRcVpsdq9vhOOLRpIp5tRrbyrgO6HVhxRkGvfQPiMfb0d09hKNHT+H4sVNiw7/+xo9RLG1gdv62AOFIdAfxRBQdUQKuVhgh6MrAVD4NcRYkbc9mrMTgnXsXO2AY5FaqJTdXdrC+volQKKnPxnEgQMwEty1N3XtK9ZTFWOPa5t8lNSTWU0Xr1LeJFyslMXnIiuJ84DgTSCbbZHF+QeOZZktvOqXzgca0FcoL0fB5ZxuJGO8Xgeaw3o/7NH0HuJcx0WCBiJ+Vc3V6esokgKSZHlRxkG3FLHBx/2AixwIP5V/GJkaxur6KmzfvYmWFxQ2eTwmB4xPjh8WaYULE5IivWd0qYnxiBBMHRmWeHYoE0NXVibtT9xCLJ1Ep7+DNH5/F6tImqqUaqqVtJKIsOHVJbqe9ky3IW8iV1rFAXfo8CwMRJFIZJNIxlGsL6OtPYnS0RwFZJQ9Egyzk1rCWXUOuXEIiSfPbnOYKGfIsEHHfJbOdbHYW4NS+mErofOvMdKBSYns0u15W0dfXjfbOFEol6g7yrNrG8eNHtd7Jop+Znsfa2oY05FlwJTCoIi51YV0br+nY0zchqZZsGpaxlZrriQB4MpFGeCeC7VIN+eIG1jaWsZ5bdh4x9CMIoKOTRmldAk5mZu5hZXlB5kmdXV2oVGuIhjmeNXzumefwmc88g3ffeQMLi9Po7m3Dj17+AYqlTc1XBs80x6VB0kD/BEZHTmJg4AgWl9YQigDf/t7vA6FNPH76MEr5KmrlBEYGHseB8dPo6u7HyuqC1lsoREPkHJKJdtAap6tzAAP9Q/iz778oxv4vfv1v4+atKzKnLZRqmJw4jkymGy+/+l388KUXcfDgUXz26b+NeKQXnd3tuHj5fdy5exXPfe4FjI1NIBjdxrvvvIUf/ODPFKucOn0ar77yiivI7ohVzz3u4OQkDkxOyqj2xrU57VOHDh3SOcLziR0vHsQz8MO+be/aQ/ZgjxByF3invz86cK8IaA+NeztfLAYyVpQBZkqwnEyIGaKZZumWfIwIfFmXoJI9J9821p3GcCaBv//6Fv7s5l8PcM/LI3j/dz8dRtKaDvHije1H0rf3Q/jsaBB///kIljZLuDyzaiPXAvy2DvfHA+45DPs9w7/yXoz7v3ngvi699ADGvc2rJuDeplYLgNgYodb8aD8Q/SFZkOZ9s1RO8y2xf/tr2l30agZPW+9lM3DffJ2K4OvyA7tRDP8uNJfkvtT8zh5IbS0eGHbTYsha72Zw6IMb8+biTeu1a/ntAmrtv4VJNAEldUzedWzvYj46UETX7QoT912vZws3eQA87P7sBb63FiH2eo3WgsHD1pp/DRYXSYYiY5q5gzzDqAccCSsWunDhPD744LzAe0pKfvrTT6urmrnC889/ASPDI2hPtyEqEpJJGpA45LtuGdf4rudHAe5bi1P1lfyIhbbdY2M30251axHX/23ved7YQQy4f1jRpHVO7Vcwab1PrZ/P/3dr8bH5c/n81E4zk57whCu9r5P14H1Uvsf8TR+TrHrKQFAWxQAs5kkfvH8O3//e9yz2rVZw8uRxMeBzGzncvX0X8/MLOlvVDR5hzphi4ownPvEJnDx9BoeOHFYXarFUwNvvfSCJv4H+fhXcJd2YSuu9KNVKvyjGrYw1P/roGl778Zv48MMLwhyefvppPPfc53DmzGl18zP+3NmiNjUBvG1cv3wFr7/2qroOSVjkc3i9BPCoDz840IdauSzZGQL3kgAulZWT84uxO+Pyhfl5kaPIuj04OYEjR4+oe5SjyTid85cxOslsH164gJmZGYHXHGWSaqghHYklNLbMgRmnk8HP/Ik5AsFpsdgpaUkpWscelsSi0w3nvRNbWHfQwEwqIGi9aN8kmm5Mc76vZCoD9JzYUuzJ7mk+oKunF4PDoxidOIDJw0cwPjmO0QOj6OnrkvlwSABnTJ3fkUhQnf4yJN7Iq6uWeR6JdgL+CL7WtkU0oqTirTvTmJ6Z1TgwT+vp7UMqmVKOJVyIkpqU49kk8a0iIJGERGI33uiVOSwfR0Ib56UwFQG1JvcqwgLjtR3rjvRbsEo1TR1UItQ6AN8pI9eBdl8g99iGvPO8TIw7jA2w9+C9AfjN529D2Nk6Hx2CaqoPDjcxqaAG+GfbStPaU57YkL/zIGz9bFNXlzt7hFGZHLbH6zx479ewc/t1eFVDMUN7iB3C7iOYJLdURHyRuX6YOcKEniA2pfkTOM14AvUqojc/PhiQ5ruAdxKIxQAnRsbY0+6D2PL0KXDEX6/wQaCdhD4C88QsSCIkMdPMXA2oF6HXg/puvIyZ3wDq+fiI05tXZznVIBy+SFCd5DBhbW5tk0BJsp0x9E3+mmuZufXqygqWqJywuqI9iBLI3s/T8DmTBTZClpGWrZji5ww7Xkiyo48C56ndY63nYAiZ7m50dfVgeGwMx44fx4kTJ+V7IfIl43Q9LoC1lVV5pxFzWpidxtL8HKpl7nFVBFR4sGKSL7pyPRD7Yf6oQis7Aii36+MJNy+96bjI1SRGUwrdKWVIKqeVcf+wIGSvv+8H0P+kwL03jtjvWh41gNl1MDad824p3AfzS35Hf2xOHvxC8klKY5H7w785uJNESpWyBAV989HUQ+fk5uFGMHBleRHLS/O4dPECPrpySTI5ZL2R0ECsmExZaniTfen1xdSGxYlI4NQxHXz7hW2a1N/mgWLtWTzAeKhJT0ruyV6GhtIm5rROjWbPRtVC5sSVAWxUgCa/eA3WTmIVMBdDOGDXTXYuRupkuQDc5EYoM0KgjnITnrHsNeAdCK82PyCWoK455S9SOhSbgXmvd98c/DWD9761V2BcwAJKXgcTfG4qXIgG+hvYKla+K3ZY5daMBwmQyTSiRp1vOsa3awzYnUOwWDr6FdNGN+f4uKRmON48L8iqJuuVzAUx+yn34kB8VsMJ8LBSNjQ0iN4emgDFJJd09doVadCTcU+5HC5ktq0RlaF8mVWM7VC1AkVAGl9sDfJ7PCuX6naIGVjJ+06m/+r6mgIIyrnofnAuBhmoWebOTYubICt+BjLybTlmNpZWPDFJIwYCJhljUkt8DIssvF+ejaPWtkhEh73/YhWV0kmU+RDbfjOvdkCCopRLogljZ6YHbW0ZRGNJyc6srmY1ngTu2ZqoDopQUIEXQXgyN9rb0zJuXllZQi67jru3rmNzfQ09XZ1YX10V01YeDKjJdLSvvw+Dg5RE6cbtOzdM91NFrJKKJryn1IMn4M6Dl+PNIJFsDoJr0m+rV9ltXHhA8D5RIoLMBBYcqGt//LETOggW5xcxNzOroDccNUkVBp06ZABLjqLseOBnTGG7aoUBstHJQF5cnMf2VkkmpNy82dbK+0D0Z6uyrUCzf3BILCnqcRNgLZYorUVD6CJCQZvbNEnhGC4vLovxnaKUUpu9t8lJBWRwxJ8M2siOJtOVZiiXLl3G+fMfyD+AhyblN5i48/PxNVIdGewEQuBlSeooElWCIKO6nW0EUMXiwgxKRRpcs8JNYycasAh1lKZ6NJIEamHaoCIa5R5ZwdLKIkUwkW5POnb8FmKxFPr6hnHo0HFpppNF8u6774qdn91c5ioBQjyEtxCs5KUDz0IZg3SC1lzjHA8G1+ZJsaPqPucWpWUYz3ENMXAw82JKi4XQ1tmlIhSBbO0tnOPcR4JBzW2OHdcP5xT3f3Z3MBChXBXXCFnpueKmC9Q9qzSg/ZdeBdzbE07Ghx0x1LanDBQ7AqjFznXOwEj+G+zyiceRLxRBfUOyg8gup2blwsIi3nzzDXWNsNjDoh4B7DR17anLHwpgYzMr2an2zjQmD06oeMK1xoRhdmYJ5VINd27NSD+9kLfgnF0pFpwBJ04cQSQawLETR3DoyCHMzc/hg/MXMDw8hnyuigvnP8K1K3ewuriB7Qp7KQPST6XcU1tHAolUCNncKuYWV1CtsIiTxOOnP4mu3g5cv/MOspsLGBxsQ0dbEtUCUCkwiaPm4Q6iqRR6BwawurQqY+JKuSpwnbGrgk6yC1FDT3+vebDUtpQsLswtYmO9oD03lY4JqN7YXEV2YxWdnSy0jYl1lIinMDU1jTu3p9xaoLSQnYMsnHAfoc4/zxaenwTqWTRjQkQvCO4Z/F1/7wC2ijvozfTi8JFJvP3eG7gzfROJB6assAAAIABJREFUVBzp9rSCvhC9PBLspuIeGlZRgfNdBeStGrAVkvFsPJrA6NiYHre6Mo+OTBy3717D3PyM5ivPKXV4BALIdA6hlI9jcPAkJsZPYGxiHO+8+youfPQmPvvMGYyNDeGVH72OjrYBVIshdHb1KzEtFNfR29eBjY1VdHX24vChx9CVGcHc9Cpe//Fb+MWvfQ3PfPZJFEtZnVcvv/oKvvzlL4v59b3vfxNvvPUqvvi3voKRoeP457/7B3juC5/H5Svn1dnxUy98SbJWq9lFRCMhmaT98Id/jqc++ZS6E7hGT5w8IeCIDFBKm3Ht/cLP/zsY6j+sdXfgwAEDt5mEV6r6dyMGvB+496CjPy9b48jdQKT9tfl3u+PW3UDyg4B7diBwfVr+ZUkN92zfSiz9ygDt6I17VY8fHduJgQQTvkP9aWTakmLCn527X6f9YTH6Xoz7vX73L38+ilQEj6Rxz/c81RfEb3/FPt8rH826z/lgoP3jAvcKeh7ytQsIdcxNG3MHFj9CMWFvxr1LhJve315qf6kcex3XwemAez9/9qtB7C487b7u/eZhM7jdCgDaFew90g/Klfw6aR635lxmr/xN8WjrWzE5reuC+1KaymH1kfRp1V6v3wrct14z+1Vav/YDS91ith+uqOdZ9T7v81IFdaDEZMJ3fbWOqb9n/kGPkoPuBdj75z8MuPefb78cuk6cci/oZUG5/zCepz8WggZA8aySx5OYimWcO3cOr7/xun5/8OBBye2RQEaJi6989cvKU9gB2ZPpRpiEGtc55DuIvLQmr+1hwH3zoO5bqGoq8rRA7u7pTYF3E7T3sH1iv7+L3fqxHMz3L1D6+/Qo82GvuePnlc9N6yxWz7p3bGQ1qLthkJ69l/UkEzZifkvlEqUNt0Rmeumll/Ddb39b7HDmM+zmswKMxbHM8xi/h8Mx20Gpc44ADh4+jJNnTuP4icfEsGd34rvnLuDmjRti2VNG8/SpU5ikL1AggLXVNSwtLiEZi6KvtwOXr1zFn/zp9zTHujLtOPX4STz37DN45umnMDzQZ6aS8oGrYm11Gd9/8XsqMmRp5krN6nhMsRZBQs7VUrEg89vRkREMDw8rD2HeypyM2vT87BcuXJDfEZnx/Bu19llkIDuVoJ+6iksl5Y8Li4siWdBHqVCsaP4ytiYJkkQaMvQ9A1q4ipO3sI4q2xU05x0QQtIecwk+ToC8K/7x9djR3JnpQiKVElgXjobVUS+/P8eqJcieyxexvLQsQkq5VBUZa2RsAgcOHjK274EJDI2OoJ0klO1tbOTz0tun9CCJRsW83VPK0TB/3qo4kL1CmRzr6CauwJ/sDieIv7q27vJ7AppWkGjIeViOQoKevAO98oEX/fNmtCIoGNhsP2wX5RCoq4Dm524fdlCym2vestSRon1DlnyKGix5y7EMjxCWwy5mtsm66zBcx8nU+Cc2l/O8HY0FBy5JsNhMHXvOMLZODJWsTWPXsHnQBNq780z7mJdscz6WDXa3U7GQmoV/PY4LMRXDVTxIq1FzXQQq/tSVemzU7GLMOFjfLPb4y3ay26oFecCeWJ/DGrlFGIMe8jvjvz3IbtgYlTM4d9nNzU4HMyX2Jq0lSnSXyxonSSx3dIgc1NHeLqyB12OSyeZGzHHy8jcqtgRDAuWJLxb5LXNW7lFUcLD8WGA9FUWYN5O0KtDecnQ+n+udsk7sTBaxMGg5MwlGlDsmWD43O6v9jnryktVxxrpGHHDk5SZ5cBe02gxSV4cRJz0B2DpmDdvodPr2R48dlyE3vcmYjzAHIabJsaJU19TdO/qmhFc+u4btSkm5d0SvbYUVXguLY+y48WuN7yXJcUegtbXDYMT7FvgGC9/5YUUyFVz/OoB7vWEL26H10HzY3+3xjWpTay3dbw4/6WG9/zX6eoi/gt0hnAWcPsx36lZuE5CevWMfeAYCgTmCoWS5MgEVyz4UlPxGWxsNUgiO5bG6vIQPPnhP4P3qKnW4V5TAt6XjAp4odcFvTWi1qzCpc9UiB+DaxOPmQpCeoGlME5wLzQ5BLkwCP7YJWFu2gejWEkWdMhrHmj4eQVkuIh461MaWfpc0m00P3oailc3gGNuq4tmClVZT3fjBAb5OZ5GblzHcTE+cryZT1URcrWxcfGQ0q1jg2mX4vl4+xwc6pjPPBW+Vd34Gbn68TtsEzcRD7YSOpc/nmvmSMcAJ4PNecVPh+xqAvyWwq6+vR+xgbkaULKFmoAFyZKNT49skVUwbMo7Z2TlVqc0gl10QlMth+zsLIXG0t1OvvRMjw4NiLKytLiK7sS5QtVShIUtFi5qmtE5FSIEAWdqRWFSFDQKOnJ009fEyR2Rva9PUPTPzFmZR3Fj4erGkGcoy+BZToVqVtrfY9dSX40bE31En0emcCyRREcSAZB7gNvdMi0vtWTs7ThOTDImqsQvY5eA6O7Rf1Wy8KUlDVvDAwLDAe+rbExTkYRaLpdHV3YvR0QMYGByRZA7bEudmF/Re1BeXZiM192vUnabBr8kNEWynlFGtWsal8+fUpkRzZ1aWCdznCzk9h5IiBw9OYvLgpCRRzkqPOaaDkqDqypqxBwna8p6bf0JBoD3nIFlJCrZ8GuEKQRwbVl//f+beLDjS9LoSO7kvyEQiAST2rfala+uteik22WyRWoYakdKENLbDMWGNHA4/2A8zE2E/OPzgsJ/scEyEQ7YUtDUeKTSyh9SMg7RIbaS49lJd3V1L14Jase9rIpGZyAQScJxzvy8zCw1UNzW07JLAqgaQmf///d9y77nnnuP1bzlvCcqx84UBFNneZNFTgqO9owt9/f1YXlzE5PgY9nZ3BGZ2dnajK9eHdLoDOzsBtRqygEBj2vEnj1AsrCPdllGBgK2UBCs5/tS3pkTOhUvP4/kXXxKz+P7oXTx4OKr5ykpvWPH9DqqVUt0Jvb9/QExfzisZ5fK9pNeWUFDP/eDE8RN49ZVXtH9cff8q3nn7bTGgyZRhAYLMnADZ31kapB5BT/8gdnYDCgYp79TZ3iGd9qXFOWwWVlHdKgK7lDMJIZqMSupol0XCSMgx6dOoVQOSKGHxrjPXqb2EgX1PTw7bOxVMz0zJv4DGxtgNoq9vANlsp+YO58TUzATmZqcQjrJzAqgW6Q8QEkPd5F5Kto+SBVIvfHoJMTL6Td+Va4B7F3/f2lmBdDqjgJKBPteg2E9OL4nPn3sB1zbXOdeR7zRhkKMW9XJBOpPcWxkIs+XUCCBBlApFeSDwA8gU51xlMMP5WylX0d+XU5GKMi+cg1x39BzgmmhJplFVEpNUkMNNlZI4AurZUqyC6ZaSIRlzbW9JroXFvEBwF+nWpORvOOc4D9bXqZsex1aphhCiuHX9rlhAZ84excjwENZW5xGLsbq3I0D69Tde07j82Z//BeKxFlQrAczNruL+vTHMTi0huEf5MJ4PPI8i5t0QrKFIxn8qjVi0FaVyEBdfeAnl6gZGH7wnKZ3jx3t1Vq7M5VHcKEiLnp1HwVgCLfTumFtxRZIqNvMF6U+ygNLa1obqzpaCMYL2m+VNnSm8l5ZYq85dyuhUayzCbmJ3b0tFiHRri84MynbRq2MjT9ZaActLm4iEWVwKo6OzTZ9B2TLupysra9r3WOBiYc5M2M0fhPMzEW5Bd3s33vrSFzD68A7uPbiNlfyqutkoZ2eMjZD29YsXntM+Vi4X5GvD9vOVpXUEA1GEgzElgJRzYide/0A3O6nxZOyx9kSCLpQ0WFlaQSiQQH59G8Mjz+Hs2efV2pnLtWJ9cx5f/vIbYqhMjE3ixUuvYWpiCbPzq9J33dhYwdLqFAqbKzgyQrPvk/jC538J87NrGB+bxa9/9ddl3swi1+LCCuYX1tA/0Iva3jZ+/KMfYHmFnRJst67g3Xev4s23fgFf//rXceXK5/Crv/pr+Pa3v4vl5TV87Wtfw8ljJ/GtP/s2Ll28JPYK5+Rbb72l7qk/+qM/FHvl/IVzyHUM4/KLb5q5czxuBes4uygq+5iSDSKFz3V8kd4D9/uBQR9DekbW/tjwWbGqZCgOC0IlGRjFnuKXqks6DVJtZt0wpuI3uM9IimxjA5v5DeRXV7G8tIR/+NVfxMljIz834P6FniD+q8+FsV8W53cuhfGbZ0L45r0a/uCGa9d9RoD9/wfgfj9A5iUXLDb9dwfu98e3HkbgGW8g3T6Ne02GBnDfnAY1A/f7wfbmotJ+UPhZ99L8u08B7p+QkHL5jAMePi3/2j92z7omAjL+j8bEInqHjaj/eF/ri4PMXZeyX2/NY7J/fJqnoRLrJjpVM0j0rHzQSzEobTYqpcuhG54VB5U73Cx6qlxwEND+rDH9xDzdV0z6NOC+eXwP+rf/npev8YQldclSkjQUwOYWzzjL6egndPfuPeRyHYph3nvvXe2/Z587oxj/0cOHkkT89d/4mozWR4aGMdg7gFgopiXg91T/Od78kGegv5fDxqM+W/b5h1i+7/0uDi3xGfQnIPtnL2J+cr/wlaenP++wIkvzOj1orh20bpqLLs3FsYPA/U9eHw8GA8M8YCq/AoGXBK9oJGo5Gf8wV6fJO0H1TGsL4tEwnjx+jG9840/xkx/9CK3pFpG1BJSp09nIV4xBMtmsmPZb2zVslsuIJpI4cuIEzpx7DidOn8bA4ACC4QgmJiY1P/gZJ44fkxxpT1eXQDJK3CwtLKKzrRXdna2YGB/Hv/m338a7b/9Ucedrr7yCN7/weXkOmUEs9aBX8fD+fdz++Cbm52aEkbDblOAgQSmenXMzM7h544byJS5aMv0vXGCXLaVZqBhQ0tm5tLysmIsSFvQvI2bBXJfrwPJ3781mnfrMeU0BweJ5FZ90OLP7zbO6PcDqpFvECgkjyC4HGMbA/JgkL3ZdspOW40lj2VgiIekdSlim0hnlS+YLYoVExvYi4pCdHIqIbU8pxOXlVXWkE0Mg0Y4SOO0dnegdGBT7N9nayoZvVOhfuE1SmZm5EviTx1yRXQGMjQwP4lLhs2Zub6xe5j5G9CFgawoF1hXozTl1hc48kwCqSbBwLKwFyanA2zlrAY1ja3vtWJNeEXGP8rPMzb3E2p5j27tyrhcSchC1x701pwXyO8UISa4QsHdMfhVS/JnmtO3td+2Vfk+xM7QB2EtGxhu2evUJAatezYFYl5O30fnlXu+uSHtbnfzpitMqYBjOYQx7Emvd2vXm7s4sllgHz7F6d6cDc/X2Thfed9CqSOFkjsxS0vsGcU8gTkMFDcdmp0KE8DtX3BCj3Ugj/m+ZukaoaBCWHKvMfSnlGKR3QFx4FbEb5oCUJC7kN7C6uiI2u2F6Qfk60IiZOS27zs3nzUiIxEkKVIyQggfXJsF6y4dYAPCy3exu1jiJ2MuuEHojmBSzJKdcEYSqHyw4Ul/++ImT6O7pFcmQxS99XqEgmdrZmRmB9pRCJo6mIoMwLF9wsWdjnRimymEFG7/3N7otvNShLzQx32xjV3R7FsePn8CpM2fko8YuNs5PqjmQeDQ7M4uxJ08E3JNAWt0qoVatCPON1vX7jTRt0jdG27F1YgUTEXqIPXp8zfkmENC3+KpBHue0EZH0O+/fbzpXDzs8nxUeHf6z/Qf5M4PHpwbTzea/3cc+81WfFsA2XuzGomlIfIjqNw4D7gkMW3WNjG0GMmR3cuKvr5mWNg9NHmIE6jhvOFkXFubw6NF9GdPSTJJgG1vyyUozmRyaKZhmk5eMUVeM4heavTkTD7GRnSlqwFzUk5K6MG0rH1CbJpVVUXkwCvB2/TFkAku33umuaSOURIxJ/DD4a7Dtn25VVtritMCslZIGnTQxsbEQO8PL9jiWgxlf2oGhg1NdAcb0N6a3TUnfFsjx9m2aPgn3782/7ZCOPQXQ+wSK7yUNfNdGxfvkxJecTSSKpeUlgfLqMohFVbBgJb+np0vgJzcYbkxslyPD2z6X4PeuwDGavBBQWF5eUXsdq3GRcIzbokBoY/hHkMt1SzeZVctUCxncO3j46D6mpia0WfIArsFaz0jzp1wK74H6dCadEkJt2zowZITMgpFkbcyEmN8jO50tTN6JnBrk7Z1Z92wDKFPGyGnDcUxkPEMNdzHoKQ+UdM/OHO8ZEBAosWfkmAYMPtzGwgSAP+PcF2jv9Oj4fbEiXTsqwTO25dFgMr9ewOTkjJ5/IpFGnLIS4Sj6+4fx3LmLOHP6OczOLeDGjVu4ffuugiGCqSUC+IWCmPNs4eS9Evwmwz6ViODOzQ8xevemulkIoK6sMKBb09ojU7a7p9varmIR6cCbDBKdvc2HwBebjHplQTHBOW7QPAS7NI7GejZXcntWHvwhuMSDmQEXWcBLKwRXy2LTt7fnMDJ8HBcuvSQ5oA+u3ZDOJDd3BtY07uxo7xCrf3V5WZ8zPTOhPYJ7em8/zSZN95/GtKXSluQ4Lpw7j1/85V+R/hpZ1B9cex8fXf8Am5SXqXGNU6qrhL0anyG9C8ro7upBWuAwwWl2kLACbLJSTOS4Xpm08aAmsM8Aem52TnsWGTYspETjSWYMAu5Pnj6Ls+cvoL2zS+s5mWpBpVzGzVvXcff2Dawus2uggmg4gEw2jWyOkjFh6eRy7KPxFvT2DAlcXVvNY6vM58XiTFZBQmuG/g4bup/JyXFMTk0oUKekQktLGq9cvoIjR47L+4FtwZKa2t7A6sqT+r7Jg1zAbmta98SDnns0P4eyOoWNghIgY5RZYZPjw32CBRO2hjLwZWE01ZpR5VzSU4Gg5gLnMt+f+y7Z6dS5FFMjGFQBd319GcEgA66QAF5qo/N3sm1ZZ1y8rvUSYTug8wFhgFMuljE03IehwQEV4XketGVbMTk5hUdPniCZSGvdkpEgI+ntbTH36YXAsWOAxIIwGfiEPgrFAjpy7ci0pdSlQOCVID/nMSWqajtBLMytoFLaxU5lD08eTUpm5vJLF3H58su4efMqarVNjBwdQP9Aj3TMx6cmJFnUkiQLI4qlxQ0szK1j7NG0tOgllxMn299a91m46e7rwsuvvALsJVAsBfDq65/D6MObuH7zB0BoDelMRP4IqUQbSptFBAMmN1YsU4dzB2vLBNTZgryrPbC1hR0kKXTmcvKvyG+sIZ3NaH6xo6El3oZwgL4rNCVj8aCKre2i5JgYLHO9cX0RuKe2OjsHSpvbmJ1ZAWuYg4Nd6vwIhukTQiPiCiIRShuRUXYB8wuLmJ2bxd7ettq1aQScSbZhp7yDZEsUxa0NRONB5It5Bd7JVKsKLkyiGMxm29LIdWblR8Bkk5JH0TAl1yhbVDLfl1BQZtW/9Mu/hImpae0v63nO4Vb09uSwvDip9bO0WEAsnpHkTbo1jS++9TnMzY+jv79La3lpfhUvXHoVlQqlf4CRYydUNL72wTu4f+8WLr/ykrxKOtq7cOzoGQwNHMXpU+esaJbfQLUKdOR6EY9bQvf48ST6+3uws1fAT9/9c3znu9/EsZMncfPGqOaUBeVh9PQcx2987TcxODCIv/7e9+UVcfnyZZnCjYwMIZ9fw9vv/ERFvYGBAXx47Q7+3i//A61RSy4NrLCQxTG7HAvO696LzeS6xD4L0FZvnz6EcX8Q0EIwtqFn/nScqpyABXDpsVKignq+NRXapT3MhGN5CfMLCzqbBD7Qu2Z9XS23/O9IMITf+e3/AP/hv/+bPzepnJ8XcP93IZVzGOP+oGdho++5fP/vAveeMd6sv2+xaIOCrljISTcK8LPKeT2ebZ63B+Uh++9x/+/42PcgkJsmbQcDi89Khw7P9w4CMv33jKjgtVtt3D1478tanntZB3W9NInTtJfEQZ216K7jqXtogOsGbhx8rYfNC3/X1h3YGANdj8t79meZjU8wevNB4/9pz7B5tPeDus0/+7Q81OeYB72f/57J31gHjI/RLS4lkwmYmB6Xlnd7Nosn42P45jf+VDKd7GBaXlnG2NiYYhy+hvsRZd6++tVfQ6VawcjwEZw5cQYRkLDSKEzxuTFW8WSo+ji7vhRjsrsBb5JAUhHFSzQ/fVNPsXWbntRTE9eA+0NLpvXf9XPRvlHvq9m3CLxMzuHgff2+PElu/zs0zUf/rIyBal1X/F5zAbmZeOY7FjwYWV9X9IzbZhdhSNIUjAXrwCoJdLt76vZUvq/c0AhGjPNEfouGUdrcwM0b1/FHf/THWFlakLQFcz4avZYoE+p0nQkuM34nWF/Z2UWF8yYURt/wEM6cOye299DwkKT72K3B2KElFsWVV180JvHurgA0+tOsLC6iqz2Lgb5uSQN/61vfwbvvvI1XLr8k0J7a+gT1CNa/f/U93L39sYA+ShX29/bIS4dxM8lfJnu4Lr8FgmF8P44P8xNquhvAyA5wwxe43zLfI+lK/mE1AtlldUFyDJk7mkxw0zN3xfdteZKZnAvnOCVnBBKTAEk5HOaeJOqQjEgKlEztTaaILHpK2lAalh3M3GcIPfovyiew6MEvzlyS0ESWq9CIt6aiID+P05rgPUF3su+3d3b133zWBPaYw4dIlgoFUWGHPMfDdR+KZO7mGQl8fH8RB+tUASs0M86krCrf2zrqG54hDR32Bide7GBHcjLw2ya/V1/XFuqY7n4v9fmOMcod697ttbZqm4H7Jsa9X9Xev7xpnXlsyBjcTlfda867i2ouyNqSbEhgSbfeAfZmdGqdFVxDjT3USKn6chJGvHov9VZnbTMvc+QAw8lqdUlqT6TUw1T3lmfkO9DVEVUJjJuZLPESAuu8JgLtNG01RQ6BziFHxIyYUobp0hOMty/TqjccTvkLibrynqRHXVSgvxnFGmjNqzATWJNE9hI5gWAExSJz25rmOzEVrmnK+pJAMzMzrb2F98OiGg2hSYTjZzAXpX/g2NgTzM1Mi4js5bt1dnJdSeaFRDkratgBwCJsow/D8CMD9L3WPtUp2KnS19ePYydOYuTIMUSEUcbk+0ZMhp03szPTAu/p/0XCC3E5XhvHw3cmEKfjs5X/gSsSe9kaCyus0NRcyue6497cls0i294uT67jJ05gZOSIFXewpyLbxPiEvngNi/PzKNKHsbYtwhylwPgMmnsFuZ9zjIgXcv+lf6NXlOCsoeoGMRh5Ckqrn7LBlvP4v3nN3H+eAu73nU1P/adVixp/DguYDq2672Pkf+L3PlEFedbVuGP5U1pim9+h+fM+LWiyB/rJQLH+Pekh+cDA2iE8454HCtvPV1eWZbDHtiy2wZu7MHXPeDgEVKmmOe3mJvXsKbNRFRBJI0EuOBmmbptRiNdWN30qM5Wk/AA3ID7Endqe9Hd5EFGagUxwAv6UWrDr3DXjiEhEiTQr5zwo+N58D7IImSAL0CY7k1V9B1ByArFlhkC8/fHVTbcgVKmmVA71wY3ZaRshD5JtbYaclPWDS+a4xpTnQWt7ulUPCU74SqsPanw3gB3eDWMwv9ly3M1o0yRb/JcWqwOVKS+iRIp62pIB8ux1ascTjKgKVCMbkkxPymZkMimxVTlGDDp437b5m7ErN0FuuJTD4OsZbLBaTlAnFIioMFD/iiekxUwH976+HrRnqdsVxPvX3sOjRw8UGFHzm13i/Ax/4JhZBceOVTqTKdIm59YS/03Nc8Xp1FxOJhyTz/S7cl3UyutVICPAvrZrLUcUMKFTvdPNVxcCN7xovG5Kw2dk3gQ2T2zN2CmuZypPhJg9L9fSpsNdRRRzgheDn2zuOOdVXGAldcOSLWmExeRhkYe64jUEQ/b5ra1Z6fStreWxvLKmoGxgaBi9fX1Ipc002VoVIQZqayqBvZ0yZicf4+HoHUxPT7lulw3dC7XOVLVXQWzbyaGQ6UDZE2cyEotqTCmNw3XIucj1wDYobqT8sI5s2tj4bl3wvXhtZMyyOsvx55h1d/chFk9gfn4Rq+sFSYiMHDmO3t4hZLM59PeN4Pt/80Ncv35LY0BpnS3KP7ALhFoke0BPVw7FzXXs1qpoTcfR2d6KSrkosHlmehbLS6vIZLL40pd+EV/80i9ovEdH7+Hatfdx9+5tGV+z82CzsIatEhnA2yoIshWaRYVUqlUHoUh69JigpBPvJZHU/GZBgMnFnY8/xqOHjwQokW2wQ0B7dw+tNNaNJzA8chSDYtwPoG/ADrcTJ0+oaPI//+7/hKs/+QFWVxYRCO0imYwjnUkh25FFR1cH2nM5TM/NCIjt1LgMiQFAySEWcriu+Hzy+VVJhGTb09iuFjE1Oa6kk0EuzWNpltmWyWFv1zpp0hkC6+sYHb2KyclJPXMVXrq6cOrUKe2l1Pnn3GfxhvsEkw/u4dw72WroC4EMyrm/TE1PqyjHFlbOXU4izlmuAx78ZKeQTSTDrGpFwQP3aspkcG9goYjNIdxfuJa593JNUNpsfHxcBCtq71MiSSwEoqMsKlWraMu0qsMkEmXxbg8taRps7ei5EDxmUU9rtVJBuiWtL570lNNikMbCMdv2GPCVxHSngTmDvz3kutuVMFmRgsysBB6MPsHDe0+wXdmjYwFi4RjOnz+L5y9dxIcfvYPN4hLOPncC3T2deDL+BHfvj6pwwPmdSLRhcnxRwP36WhFrKxti7IeDZsSzGwQ6ujvQkaMsVgw9PUfx8uU3VbzLF5cws3AHSyuPsbe7Jf3dUqGK4saGNFw7OzIIBGKo7ZK1RON3dovR/IdsrRSymQzSmTRm5qbVncCkk6zDR48eIxlrVfvw5uYKOrqSSCSZRNQUBK6sFBDYY9E2pbUYi7F1lMW9dUyMT2v8WzMphGNB7AYY4EZlVhyJpIA9Fju499LXoQPJBM/iElaWFhGq8fnzPCojGg+oo6BSLaIlnUQ82YKxCXob7ODSpTPyu6G/DY1mdypAYaOIlkTCzMaCLBJVEIuT8QV17axtsANpB5sldu104NixQRQL08hk0nj8aAp37zzBbi2C5567iN/5j/8xrn94FR9dfw97tS1k21JItyQxOHQUqxvb6OwelqcB1948EaIRAAAgAElEQVTVd98Xs+3K669LJouyQfSeOHH8DEZHn+DMqbPIZDrEDtnZKWpfnZlakcFZubKGf/vtP8D1Wz9GIBRDX9cJLC/n0d7B4sbziEQzePXVK1hbySsQZQcaP4tnk8ns0fS8qqSDXVAfXPsYz1+8rA4UmWc7D5Y6Y8lHI81xKVld7mz0ccRB4NlT8Z9Rmj4hlXNYfGu8Tw8gNWW1SmzNqI4swvmZGZSLBawsLxkrcXlR+xHjwa1qFfF4FG2ULEulwBI3AQp2NKWSSfzWb/0Gfvu3/9HP1ZyWUjmX+4JPyeL88y9HMJQJfGapnIY5bREP5/MudHs22eewnx4GarI77aA/jefRbEDZAO73P69nAbr21JoZOQ5acAQsP3dcaGoJpwMjfB5Uv37nUdM8h+pt106e0suJGLBvYNxBMjX777t5Lvuc5CAwWXHXUwzBxjsdluvUiw6HpFk+1j5s/agzgcQgLyVQZ7Q3mPc2ymQxNmPlDTZl85g1A+KfuCTP8Dyks/vZ4D2T8nrqUn/rg+bl/vfxXcaH5YPPyiMPAt4Py0cPegTNEjQHfT7jNMtbKB1hXc8+92IOsRPYwY3b1/He++8pnmFH5tX3rqmziQAECV6j90cV51FChHkhGc2UFmTudoaEjJNn0d3eg0xrRjGGulg3i+qgJeDgl5DGgSCRwPVm4N7iS6WAfgFZCulIZe77zufAmPXuF+qDYnmbr77UvSaanmTzs3xWseTpcXx6735WIc3WSqOQ0yAxeYNRwwuac1eT0rTcuPma+N/+mfH5SbKz6fnZmjCGXn0OcY05+VKyrq1b2ghkZNDyucuocXMD66srGL1zF3/6jW9gI78mVjyBM7JoCyvruibmJyTvxFtS2JYXagSRREJsbgJVZ587i+eeO4sjw0NihhNk573R3+bUiaMCxEMBSJrzz//ye7jx0Q3lBi1x6l/HkeuwbnW+lqOcX1vF/fujuHf3DqYmJoRLyDS1sq08i2Agcx2TJaHkZE1kAv43wUgCzYQf1WngusBFNguG6rgF8y96HMm0cosSFsvqXPZjrU5xAe+u+0dgJgFTIy2R/c6vmPMJJIM+FIkhwHug1xE7JCnTQpasOsvDAtBJQGI+ECZZJ0Tpx4BIGf6Lz0uFFkcqIKhOhy1++a50Gazyi6C7yEMQ657jIKY+SXoE6Em85GogTsIigff9ExhqmIQY8k0bbijIIlIYuySZCrCHsCgpIqho4a1ySf7zoLedT14GxTJ8283rhbF63OVX3z4ms01kixHc/zakyxoluAbj3sma1J9P4/OEDTl1C78mvA2t34Ma0neN6zDt/YZRqtffZ87EI8WKYoZVEdj1F6vjRmx8gsqO9FkvMruxobywMzQ3ZNX8ioid7Tl9dY8Rsfjjiacm++NAeLKyyYKXfFLDpDUc8aC+A+edHI5kcMINPXn+W4C4Ky56WR8ZpsqTzsi5VhRi939VkkrssN6kvFK5gj2ElYeOHD2K4yeOa40Ql5Nf2hRJxZu6L+a3lJ/i+WBjs4uxx0/w+PEjsd7nZ+ckJS0SlAqLTnvfDDedYa99T50FdQJq097q9ljmxvQAo//C0WMncfT4CfnpsbjAXJvAPQ24CZgTvGfHEYF77kci4Mqf02r90utn9wgLk3p/pyLifSYcIdW6RKzQ4v0aWChsb+9Ad0+PCLocI2I03EuIHzAHpwG4cKKNDZNG5+KVHBhzAbtfPntiZYz1O7ty6OntUWGCBQp260h6Z4fn6ybW1texKiyxYBLaRXuOKrg6SR2txe9cazDuPxFA7Ctwf7Le/RRHoemoPbw4fniw89Txe6gE3bODtEOi0EMCvk8LvJrf7anPdQOheMX9kuQVitQdK4ttzy+2b9B4juxBGgJyE5AkSwA6VMkyI1Aj7WduomqRY22Xm4Df8epbm4AhAqJsI6HjMR98S4omhzWZm3CBmkaesTOpGUVwmRsDW+rZ6sIAjcHX1PSUJr5nCBCw5yFKgIvO8bweskXVBrO56UxsKbHiJWrI1rZWM1YDCahSssLYGEzCPQBlB5cOGQIuVVbETSeKAFSd2aLZ6BMoM8rll9/w9ic8Vo21oMi08WNOn4umuyx2GGtazBAH3PNpsV3Ia9w3ZI445qzck3XJ1iFumK7qvEuDi5qMLakzTPYKwYRM2hlUVqtiWVKiYj1fQLlY0Z7FzYdSFpTZoA4y225yORpJdiPXkRUYc/Xqu5ggEEn9yT2TXGG11cqFKpFo3Gq7LICwoGOVNx+A6ryo2RHGcbJqK8eauvY1ScMcP35Mv0+2JLXBTLfM2p84VwlWW/ugBd0WhBvDgXPNJFW4yZe1oUvv3jH0uRmJ7aj2PDKot51ngHVA2DOk8VFCDFm+HxnfZLaK0RDmnKNPQFxzmGDZ2vqGQG+yTduyHRgcHMH5CxfE2GdQx3bIhaUlVyjJA7UKKuV1bBVXsVXa0AbOjZytkzxEeK/crNViyQ4WXqP8DKjrH5DmNGV3eKBubOR1nzyYOJctoaGsiTcaMuYEN1HK1jBYzLSl0dZmhqH5/KaeN++NkkAEymna2ds7iL6+YQH3uVwvbl7/GEvL69ZKGYlibn5B1d1z5y+oK4GH681bN7V2OV48PHgwcFNcWpzB1MQYouGgDJ/Y6lzczOPq1au4e++OKuXyzCgXUN5cx061CKpXMkAg+4Mte9Rv431QW5E+AwTKyRjPdXZpLb30wotibN+6cRMfffghVljNpnZ7qSgWSiKZQjASxhff+jJeeuU1tLZl9d58zlxvN29ex/f/+i8xdu9jlEp5hKIhRBOm8UgGydCRYRw5eRyr63nMzs0hFonhzOkzAu8pD8MOFQLZNG2mlNja2iI6c61oy7SgVqtID5use+rzDfUfxVaZTKUg4vGU9sSunhjGJ+7iwYMHbk+yAG6QOpGtrc60mHrkCd0T2T1kLvF5ci/jfPBGXJwznI/crxiMV8hsEbvdDloVp1S0jKIlnlByywAi29Ym9rta+zYK2tcZ95OBwM4qJis7Oj9CmJtblKxWNtuudUzWA70KGOuz0Mt5yj2AoCb3fZrhcl8obJSwtLquucc/NJOLu2Iaz4HWVErB+MY6jXO3kc4kEY2HZZhK1j3Bd8rQ0I8DeyEEEcWjB+P4+MYogrthtCRa1AVw8fwFXLhwDrc+vobtWgHRGAFl7gPb2KT8TEsaQ4NH0dk5iMePp3H9g7tYWlhDsbCl/Ylb1lZlCy2ZJIaPDqCjq016mw9HZ5FMdSLTlkMotofi1hx2dvNoa22RHFB+tShvhHice3wSuzWyUmw/IZDAJIhBGdcyu3Bo7jo1M6UiR45SZ/EY5ubmkWpJo6+nD+XyKnLdraihhJXVZUkCrSxReimFWCyLUomAfAStrUkUywWd59SrX1peQXGriHjSvF9YPOjqGkKpVMP83ApyuR6cPXsaE+P3sb6+IK16FjzoYco9iAXGyk5RUlHsoGAR/PbdhxgcpMxTHJulggyJ27OduHjuJezVwrj+4UfSbO3qapc0UTBYQ2d3G/aCezhy9Bhm5pcxv7COSCQt5v+lC2dVHGKn0pMnU2K5X7r4Mr7y934Njx8+wPWP3kUwWEY8toNEYheJlgjy5S3EW7jmezA8cA737kxg4skU/vFv/0c4feq4tOtHR+/iubPncOPGHRw/cgqpVId0Ysnip4ZsMtGmbouRI0OIJqoYn7yPUnkXJ469gMmJOUn7DA714+7dUe3f7757DS+98DKuXLmCSsWMvjlGBO353CidwyRmdaWAlmSr9mVJsVG7mfHCJ4xkG3Fjc/dxc2y3H0Rr/hllo54GdBogzEHRJCMUUxv1CYdLSwkyhIOolsv4l//if8MHV99VezJTbLKjyASUSaSK8GYqzLVNhj07mVhcMzNI4Be+9EX8k3/2T/GjyV381z/0hInDY9v9PzlIz56/w+9/5XgDGB/P7+EffYtFws/25799M4IvDAUxsVzA+HLhE+O2fxwbSXvj/euJdxORpzm2fhbQfNBVcvR/Vn33vw1wb1G4npyRQJqJRs7YzGf+HsCzzvinTTCb49ID76eJMNQ8FvvHxV+Dvw7On8/6x7/Gd6rYc3ta3Ybn4EHrwrUYuJ8d/IkWP3vAstGF4H97f3Ft/+d8Yg40Aff83cOKFwfNv2eZHddBKDd2+0fQJ8rNn7l/X2kGZ31Bpplg9Fmfyf7fawbuDytKNYPF0tmmHF7VunIpk3P9zkf48U9+hLv37qK7u0vxLAHNr3zlKxgeHpRBLTvyTN6gLAIXgaDBwWG8cvlVnDh2Gu3pdu29Dx8+wcNHj+SVc+78Ocn61YstziCxeW74+yGgqJTWAX9mVekpQJ4g55EFUYgbcqziChkoab53TXjDPsZ78/h9NozAdcu4F/qih1+7XgrIrzP/fT/m/m///PlzO6OsA9zyYpNs8SQyvoZjrQ66Jh8w//vNa1pFbNdVry505Vcmv0kmJp+xTEW3qRW/ovhBxL/dGu7dvYtv/p//WsAbWZ/s7FUcupJX7tvV04PegQHEkklMz81KZpF5EaVWe3t75ZnF7mTmgCSztGXb0N5O6ZeUukrJGicxcXpqCj/8wQ/w8U3OozWxS71EL888FhUcO0iSGQS2RAJz0rUcD/q/ESxnR6rWmZORYP4oIqBjl7Nbk1+Mw5mjqZNvj59nRo88V3mPzM3UTSxCgPNcc6CveQuZxjwlbDi+REvIhFYkLp9AxpeMkxMIxdidSdCbvjTSK9LrxMTnzyhJw+eoogq7ZY2VX6EfnEwvnemnJDHIviUAzTjbpDwcninfQgHHku2hjIn9zPx0HHtdpvYOvJdWthVIvcGrCgJOW1w11TrQzs+m4LnJcvCPdTtZ14SZk/j93zx2TJrZgZ2uqOZxJZ1nMmR9GrD31+xXunuYBmDWy3lPa9v75233avcvPrMr3nmNeWPzu0/0iKxbt7bWm39mu4vKfe789YU267xgAcNp83N8OReddyNjLyuGuIKGcA7zBPRmxCarZIx7vpb68fKUZJcM5UBjZujNKyAmYqRIM4W1v/nfVJew/yYTngQegv3extemlL0vCXfECE1b3YhgvADTk+dcNsIsSWsmX1NFfi2PqckpzEzPyMSVa5PeDdpznNqFCkMkcsZsrp84eUrG1JR44lzkWTE9OSmja44xY1Vig13duXo3+fTUJB4/eoiZ6WmZQzOXpicYC3t+DnmWvc1iw6qsEOPIur5A4oyGDZcJSgaXvmNk3BO4J+GTuAr3JOJY/JqbmxVGwCIDSdJk4XuDXK0M5xklrDBg5FaOGceVnmk6ryUFbjkk5wH/zXyev0uiKDG7XFcXjh07jiPHjgonoeoASZSjo6O4PzqK2dlZdc5SZlhFFA9lun9TcYL5fnsH2ftD1smUzTritXXd8HPLFXo2EkfMq1NucXFJ2CBzZ3lRSpbOCpDPBu6bT0O1ue2H7j9jsPgpRjBPk/EPeE8HRnvO78/oK2N7yD7G//4g8qCgrx58HBgUm+uzNo0AZLjAieMBewJoiwvzkmWgaYwxeU3PnXXTjfy6wHtrmzNDCy7eALN9x64Wi8JpVxFw9ocZKzcEcAhCMXmmVtvi0rKCL0oH2PvVNEHlzCyN8R5pJQt4rFbE/uIXq1fSeS8Zo/fkiZNyZGfFm6A9F6Ov+vBw9IC8zBrJ5FYLkQErbP3QYej0rxikGAjM71klgsk3D1exBiTF4zZsbdq2uD0D3C80Xxlt1rTnZ1glKyqwkb/Ln7MlndfLzdCeuz17S+oJ9ptGmmnR28Zqi8Eq0HZgOSdqsKWJBzp0fxw/FjW4gfV0dTu5ETN+oiQDgTyy1Nn5EIuQwdwiZiHZ0Ww1IvhMs8TO9iyWFufx3tV31KLKhUl2qDYRgsrOpJCbC4eNB43fuMUad5qHPBisSGJVYR50HAferzZ4ZyDKVkUCmvzDDZmAFO9VYNjerp4/399a7axYQECSGn4cYwYJLAqJfe+eHYMcgSqUWlGSZ0Gp9yVggMQNi8+G7B4CNHSmV/EkaJ0KrZksBgeGxVKnlBADK34G2fbUwKeRDtngvA6C/gQs+b4Tk1N48PCBmI0tyQgqW2tIxoDe7g6TQllYMmmHtQ0Fo0kaQCaoK21+BQRjJW1V21ayYgyimK6d60E6ieGw5irnk5JtGnvRvNizity8ph8C1xevj0A4f8zAzoxfEtKQjMep7Uit6jQ62nM4d+4SguEYpqfnMDU1LXCxt7cHFy5eRFsmq+CUgcr09Izug0UVznNJF5XLyHV24tSpk6oCc3wnpyaxODeLmelJScnMTE9gcXEKhfVF1CqbSMSCMvRNUMO7WEJt2+AqJgMM6njUkGHb3tauPea502e0r9z++GPcun7dDKHUKcMKfQDhaBzBaBSvvn4FV954Uy2jhWJJxYUHo/fw7js/lVZ3KLCLcmFNBclYSwLxFkp4BRBNxNF7ZEjMYzJRyWru7srJiJOyNBy7XEdOeynlpErFDaRSMWSz7AqKolzcxMwMpUmCyHX2I4gYdnfoK8FnHEEqs42V1VnNdXbi8ItFKq4LL3ck5hHba2VEu6HnbXJHeyreEbinhBH3xPW1dTGeCNqvrK1jLb+h/Yzzg4kN1xINXnVyUZqrWkFnezva27Ji1IvJI1ZFAJVtHsBb8vTgfE+2tIphXaQRaTypogqLvAR7I3GaYPO6orZmd3bR0ZFDMpmSETJbYNfWN9Vix/2L64rJnA54jnk4IjY6AUSudRYDZhemsVnKC0AeHulHscSiAlAp72B1KY9IMIGl+TXsyVg2qC6Zt77wBWncf3TrKvKFJXU/pNtaZD5KtgHln7Yqu2hJZlEoVDH2aAaT4wuolLdV4KSsE+VxjpwYwNrGAjbLee1Vj+/PYXGphLPnn0e6LYFieRlTUw+dnmUYoQCNgssw5bddMUbozyBZp/ymCi9c7wxMt7Zq6O5JKyjkvplKJ9HRkVU7Nk2DPve511VsKJbyKBTXxCbfyO+gtaUd6ZZ+7OxEBDRzT8jlMtiubUpaiZ0cY2OT8iFpa2fBkbJdVaTSbOUcwfpaQWcuO2+CgSrW84uIxwK4eP6svr+4sKq5yuInOyfMjDaoZ5FKR/Ho8RMVcniPNMc9OnwSqWQr7t0d1dnL/WV1bRWR6B56+7rQkmHRBhgbn0V7Zz9eeOE1jI4+wluffwvf+/5fYGLyiQpw6VQWJ46fR7FQxdLCitrm4zG2ahZx6mQPpmbvY21rFclMDoN9F3Hp3C9isO8sJp7MS3M/HN3GX33vW3j85DauXHkNi4vL6Mj2INXSgZXlDbx39cdIJqM4d/4sbt8eRbIlgyuvv4HlpTW0pDvQ0d6v4ivY2VAp4NoHV3H9xk0VeF595QouXXwe1SqTNHb8cN/f0jnLAhWZRATcmAz7oNoD996zphG/NcWLTYHhYeDeJwDQfZ49PlY8DPw5CLhvgKdsbqrg67/3uxh/+ECAye5OVZJN3Dv5e/JqIJ5BsIAsLSZ4ezScD6vwt7u9g3Q6jt/73/9Qe/F/8p0qRlc+SZlpDs3/Lv59uiOAr38lqnjjw4lllKuf1MRvHrM6y3TfxXng3gPYz4q7P8t9/d0D908DfhZLNoPcNh8Vc9ZZ+o5N2GTmuR+U9//dXGT6tDlcH2NX+PnkeDXPG4c4WMri8+incJbmLgT7bE+k8XlO4z2eVQzbz9avFzL2yc8clpN9Il+rM0EbedxB43XQfNE+0vSDg+bo/tfVCxtN19t8D/73m0FZrzXfnFd+NgDZPYJ9OeZh11kHy72fhov1DcQh+34XW1vbmJybxI/f+yEej5ERuCjAgeb1JPBcvHgRly6eFzFrY2NNHeGUehP7OxBCZ64bV658Hi+/+DpSCWPb//SnP8Xf/M338fzzl/Dqq6+gv79PIA3jaC8nYSCtl4twBU3enrV22v97I2M3DyXDE9hVkdt+Jr0xN4z+PUwjXGIdvsjysxSqbJNxwKDv/jDAz88jk8AzsLd5j/LAvN+nrPOLeXrjtZ4Axu8x9vJzwbPpfZ7J9+a/vS9A8+f467C1AxHMCORZvr4jIJrSltI1V+ew5XpbMqXdQksiht6udkk0/OQn7+D/+ON/pe5UdiLmOtuV24zeeyDw/fjx4/JmIwGNn3f69Cm0t7cLpCN5aWJiHHdu38bE+JgkYkdGRnDp0gVJ75U2N7E0vyDAjJ1kNJVlbGoSShF1cJKwwhiaYN9WqWyEMykIGJnPfOksfxdhMJFS3lsslXSf3HpYYJAUqWqlQRkuK9eVKWRVhDJ1HWzXrENd+ILfr4IIUZ3AER0lLcHf8fOAAHo4pLOYxLJQmFKExp4PshDAjvxoXIx7owcb+E3GPX/OuFsyhyyoaP5a/st/iy0vrWp/TtjZsOvBbp0VhpTzfrh+RCzcdcajzTrobuNSv70kOgzMlxeeI0wa3s1PNjKAzkNXLLa5RJDSXaOT77TfagCXXjHCeyAydzBg2hjKJjNi3fS+IPuUwbMz9GyU49x5IU1kJ9fsZLK0t9sJ6br1PWDvQXu/VxD7MIKhr9k1nl99G2jsBxpTB6q79+Y3DKS3QrKBxZQ6Inm24W/Ga6FEsoB1J1vjQX5J1AhAN/BdP5fufpPhq5tbYWqs8z30c5PAkf68OrtZUGLHuhF1Tcaapq7G0yRxjF/EYihLSyyFzHnmw/p7i0Rc6+LhXkUfEqo4EBAmMYnsfs4D7unUXicbfOzJmEhgxDR8Ucc6T6xzhXOKczwcTWBgaAjPv/iiJNJ4n3zmBOSJY/r50dFhOvdU7+A4snj36NFDTIyNCedkvs6f8YvkSDPVrfdGOGZAk03xPqhXQLoD8Ds6c+jo6BLQfeTocXRJ557y1nHdD7FJnmszTueehM2V5WV9nie7aYeXf0ZK40QslM+EhYXqTlV7Dfd8wzhJYDVmu7oiIhHl9gTtiduNHBnBkaNH0dXd7eRv8zLsvnfvHsbHxgz4V/cDp6StE+bj3BNb02m9jhr5lN2RekQqLRIqTbK5xxDb8t/j9ZC4xj2WBGv5d2xSwohS11Zs+MzA/bOCrMMD7M8A7Ltkq4Gru8P6ZziY9fn7J8EhF/VZ7+OwoKu50uj/zUtlxZuTl2A9tanJwiYoy8lNIIcMa8qjECBkCwWBcra28YHQbXmXD37HWJWstqnAKwNHC8gIvPDBkvktPfpAwNjAoMnKlkBDsiFYgaa2FBNeLmZuJGQP0zyRACX1hjmZWZ1mOwYXASeEN6BlMYD60jKnWFuVRAQ3FPtj1UgCVZQZKLsKE39CliqBDk56zyyQVIlrSaFulAU7TSYMjhXfWLBW7eV7MCjxX/7njUPfDhHrQDB9Lx30gIBWM93kQW+tihY4EdiztllpVrv2e37fmOx7+r6MK12JmH+FIgyQaKIaEYhCJu3AQD96e3oFGBEI3SzwWbIAUlYgwWSBMjkE7gmYt6YzYtOSzZDrzKG9LYM7d27hnXffkYEqwSIdMGLba5StOhkK6EDhQaNnVdzUvfGCyWCnbIPJGpnDtYB3txC8YQrlT6hXTlBQxsGs7MnZ2wxxfQYnQNrFy5LtUWBAYNGKIqwgiDHoTGoJVHPMKFni2xH5czHznfYg251YsWRQuLy0LC1xGWFWa/p+/8AQZJaaaRfznqau1D5msYMb3q1btwXSswpZoGlrKq0Diz+bnJ7EzMwktsp51LY3kc0k0d/XpWslUDYzM6d2Ks5JfhFYEyujRMPKpOYi1yeHiyBqoiWhQ1YmwdQgdM7eBKPJyOD3CL5w/hPgpbQMD3UWsjgWPAjJIuY+RgYJmfR8/ry31gzNYNmRQ3A2hdNnzgnMXFhkd8CSnh2D6KNHjyhYefjwERaXltCV6xJDisA5ta453hyfz7/xObz00ssCeVmEoLnpe2+/g/mFeR3UBKIZVBfWl1HZXEMmnRC7mkEvZWK49ildNDAyIv19aqpRT11SUpEIhgaHBFzfv3tXplRygmdAIUCYxSUgnm6Vvv2VN74gtv3o6H0szM1hQQ7vK2LYK0DZpTluWftYrrcb/cMj6O7rQ9/goNja9+59jNXlBdsbCZzv7mJjg6As97sWK2iSrR6iITR/h8nitgoa+XwR3V19SMRbsVulAXhGHQ6bW7PScOcz5nuyuMH9jBr4nJ/GaKBhcLvmBkF9znXuIwTjrUOpwwIAsqS2tnVYc5/dESBDtgPXRADHjh1TxZ0HOPdOaopS458FQJ4BDMxp1kvfjHCE86WMfGFdeyqLWXtkw+yFsF1ltX9PzyUaY1tuDd29WWSynJdBrK9tYLu8i2ymE8tLecwvrsgYix0UhWJRnVyUa2H3hzEsqtiuUGono/VP892NTRYdVpBjgWurgNZMQkUEpjQE7qcmZhHajWJ3J4gwojILjgTDOPfcczh+7AjWCsuYmHmEU6eOY+ToIKamJ2ReTK3EubllhMMpFVAqpT2srxSRX99UtxHZ7pdfewEvv34O71//KW7d+QBd3T3o6hzBd771QwyOnEBHVxbF8hoePx5VG2e2rRMt8bTY5oMDHci0JvHk8SM9D+4DC/M0Hw4rsTRQ1FrMtVfHI2h1nTDs0FhYmMbublVSZQMDg9InpNfA2koJ62tVDA4cRWGjgrHxKRVzjh0fQX5jSca9te09aZLzHGCRj2ugVNlCd08/Tpw8i9mZORXct7aKaGtLoFzJY3e3KGktMs7mZpc1nsXiDjKtOV0zAWpuqRubK1hcmkNrWxTd3RlEogkcGz6H1nQ7xsfGtYYXF+fUqXH6zDHk8yvaj3e29zA2NotQsAUvv3xFz79YXkGqtYZ4csf08JcKiIa6kF+poZjfwamTJ9DVlcHnv/AyJsbv4cPrb+PIuUHsBiO4/fECPv/ab+IX3/qHuPfxuKR7Eskd3L73Pv7mh9/G8HAP+gf6sZEvoq/nJI4fPYef/vRHKBRnUawsYKtSQiLejrbUMIaHnsOTsas9MrUAACAASURBVEmZkb/x+StqnyUQ//DRQywsLOHyy6+hp2dAfgoBsMhswZsF+UzCTRJOCXnAjOV9LMa1aebRDZPCpyQc9zE6mmO9ZqDlKXCNZ25d/q8BDH4W4F4kOTkC2J84z4NqGf/r//K7eHD3NoLYQaVcch1xxl5k0dISY0tUqYdJM1smfUz4yNinxM4/+S//C/zq1/4BvnGvht+99unGsYfH4D+fn/xnL4fxW2dCmMuX6jI5ze+8f7yagfuDxrIZePXv8yyg87C4/e8KuOdDNInChpxj/Xr3muUwGh5NnI7G4LME1oN/jdd9kgq1/2l5sMIDMh7X9MqFPlb1c7ABqHukxEt8NEB311TplQyaPtJ+56C14q/9sGfugW3/+c1/+3v3v9O8/va/34HPWfF4oyDyWeZL/X2bHIL9NXmGswcJfI7g75FJuPKYJrZ08zULjDiA8e3HzT/vZ83nTwP1G8+xMULNr+E1+G5kxtsEfAgQJZJR3L//GItrS/jw42vq5CWhiyZ6q8trIhPw0mvblB+jN08ce9jBen4NFXUEBdHTO4QvvvXLOPfcJSSiKWkiv/3223g4OooTp06o65gm5owRzTvM0givXWz/ro+YgxsNnNcPmvRulEMTjyc3xoH6dXBeutgS4rTUxBbDwTK29vDqcjV1OMCBmU89P/2HB/TMk41jy+fGPZp/ex8rMTSdpj9fxfyC8XrzGvHMev68Oedsllpqnmsma+TAXrcvPN2lYYzozXJJ+aV1kJOoYbIuBO9JSiFAF9ytIUp/s0gImVRCZAHq0ZMNS33qvt4eHDkyhIW5efzrb3wT9+/fR7YtI68wPj/GjLwWyuEQtCdpiK+VV0+V0nUhFWhIrhFwuGPSrB7c1YORSadJsZBM4QmHZL+KTdpE+GPuya57fl/3rPePKwdZz1OKqaRciv9HwpgZNjLmdriQ0ztvng8E0f1z8v822qt5EpH8xfyD46cCVziq/zZGd0iAfY0kOF5PNGba9A6sF8yoz5aOrXTnA0FiBg60VzeIAeTBAIsN3P8N57C4xrG/NW/5WisAqHtg2woyJEV5bxwi/xbfELg2D7W6zrXwFwNc/V7lwWhhRc3seIHJdu12D05ex5NYnVyEEdhd/CWGMnETMu55Zjl5ISeNW9/TTTSnXoBoxGDue+oYcB0EfM6uA6BRRnYFvrpDnL/Hxvd5/+Yj6j0VG/ugdRk0Css2/5z3nwNd9Wz9GDgZHM4FFpbkiSAtdM4HM3U1Q1j72ySpTRbZdOetc8azqRuMegjEl/x1wLAn5l1cJxz1EOeFI6MyDymVC5J+ZbGU+Z90zJm/VChhQ0IXyZbuGbOgQ8mlKkF7Uz1gHk4yZHu2XZK0x44fFx5CfMVet4v8et7Mn52MCzEQfhafjCRsXJ7krDJ5lQiw4z6TxaXnX8DZc+cFcBNboATO3Oys7ot7iaReOjpkJM3xIFn5wf37ePjwgZQOKJErXE7SlzanfMGHY2YSYI4JrzYsO0f17Fx3kgHgNSkXUCqnp7cfQ0NHMDg0YsB9zOSciYeZOey0wHt+NnES5oKMo+2ZWk7flcthcGhQ5GVKefH+KEMjvHZxUdgAybd8XxYEBf67bh11GXTx9SwgHNUXyWqUvKTXHKWCaE7L3MTnJRLCClB1gvK3hr0S5yJoT9wr3ZoR5jQ3Py/SJom7LFSwK84XffleVAKYIilzcVFYFf3AzNj3ZwDudTYfwlr/26UGTUh7Yxfe1w7Hz/wM4H/9UK83zfhYwl2aq/Y3ffdZHKbDgiptIjoPXKtTU7VAjPXNggOOSxpotm+wKsS/mYQb655aYsYgJHBPcJyvJXAvF291NZlzvMnYGHBPBiwrNgSHCGgRbCdjfoWgXqmkKjQXVqol5QIpu0MeqNysjP1M/XuyqK1dWhrpTvrGB5v67FpNE5mSFJ7p7ceEySZf59nVklih03GSLWYmj+JZCWoR1HiZ+axMIJwOrf+ZD3YMGDVmmgH3xqYXaOzmnjek5X/zHrgR++vyB7fvCGjWD7TAvGEUxo3QB1/a3INuA1bbnVVU+T7SeAsQiKXmNjWswwpipCcfS2B9nczbgEBGLg22IxHE55gQuBfTvi2LdIqSOSaXw02ku7MTP/zRD3Dtg/dlOEhwQ4YkMklkgNEA8Qk8MiDn3OFzZoGAbFteN69L7VbSOuOzNEBAgZM7tOyAigoUFINcuvVbrtsBxowQU8cHvq51jEBClKz5pKqPvD8bUzrNc04l9R4M9LxUB3/GA8YzKrhB0RSWc3JyYlLXyPGieR9bnzo7zNwnHmOwx3E3jUGOE0HJJ4/HpPnF1iQeSLx/u78wSlscizzKxTwiIQI6lCeyqvjCwrI+i/O9vb1N64mHpGnY0yiwXK/scnsh0MUiCNcJx9MYH6aDRyNRMrttfrJwQZY1TUjjGjIeIJx7xeIWqjsEfSm3lNJ1UoIm09aB/v5B6bHPzRNs3kRLKiMJHAbkHEvf8sbPZlWbQCELFpxnBO5pKsyxZ1X2xIkTOH/+vMDoUpGBfVGB/N079wRmK9jb3RV4vL1VRGhvB5GwJTTml0CT1YieS//AgAJHHkQsxLHYw4JQV2eXClMzU1MYf/xYTBlWgaXbSUY5i4KRGLIdnTh+4rQ0Mu/fG0VpY0NtpWQTEHxOJeMqRDIhYFDSSeB0ZATxVBrtXV3kE2FuZhKry3MIYEeAK6+TSQk3lUxrm/YnVvBp7s3iJ1sH++nbUCorOKGGI5m7qAXR3sb5lMVaYUbPhs+QhzVZ2Gyr42HLceRz5v5hRco2BcZ+/yCwL0NitdHuoq/HpIqmpmcwMTEJNo3wM1jg2N7dRWe2AwtL1CvfxfFjx9CSTOggJ1tB1fxiWZ0R7Kggy3qzyLEwRgXlodixwoIOfUqSiRZE41Hs7FSwXSvj5VcuCLifnZ1CmYz8SEp67Wtrm5ieXpAUDaX7rHuGngODkm5aXl5CZauofYdFJRU2wwGUKhti29PHoz3bKh8PFpVZGNvIb0pfvaOtC8G9KDbzJeRX8mhNteKN168o+b559zom5sbwxS9+HidOHdNZ9e5776nAtp4voT3bi+1qQEWUankXG+tFJONJmfBefOE0rnzxeUzN38fj8VGtn6Mj5/Bv/vQvkEhkkUwlEEuEMDvHICyPZCKL7Qo7TQLo6WVBJIDV5UUlhjT5fvjosSV5eya1kk6nVLhmoFyplNQdzGIJx3JlbR7bVUrYbWs/i0VbkE5lsLpSxL3RCQwP94qhPzU5j2Khglx3m95zcKhP78cznAlQa6YNkVhU/6Z816PH4wqqGMBGw0B7OztCyLrZQ09PVmf+xloJ+XVq6ZcQBDs6QgrIyVYPhLYRihBor+LEySH5ewz2ncFuLYonT8Yw9uSxOldowjsw1ItUCw3rWEQqorrF7r0UKuU9FEqbqO2W0NUXRSrNmb+Nubk1ZFp6kYjksDC3gZGRAQwP9yHVGsPRI0P4s+9+F+VaGafPXUBragDZ9CBeevFN/OhHb+P2nRsollbQ1h7HBx+9K0bdldc/j3gshXCQheA+/Mm/+gYQLCGRKmNgqAOhcBKFtRjOP3cZkWgAqxszOHKkT3tmW6Ybr1x+E8EADbatCyGdaleBgsVNnpdi1O/QS8XkBH2HlgL7IAtexrj72wL3zTHqU4C+wgLX7dfAOh129MnYs5FacnfwwL21Rsd53Vsl/Iuv/x5uX7+GwO62vEkoBcb9JaGEqEUxhbX0s8vSWq55GeFASED/VqmACxcv4J///h9grVTDf/7XNUzm/79j3felA/j9X4mgLR7AralV5MvPltdpBu09wNAcU9cTnAPAzzp7YF9S8XTq0RgLaZLuZ+241x4axxv81/iEukSjJ+Y29KztEu3sNCO/pwFkJagOHLbPa4CHghYcEdDexdjHZkDugCgXHxth0F+T4yQG2I1hzED7fQf0OwDUaw7zZV6fmGddg1JvOZuNdwO49zfusJUD07f9ud5+0Hg/eO1jdP9mzcD9gR/wKd/c//nNaWB97A4A85s/n/9md2EzMN+4d5cfOVmT+jx1jOingdRPXqwfV08y8oBD83xvLjD+LGOw//78ez61hzlAi5ODrL3x8TGsrK1K1uT2nTuYX57G9NwkIrEw2lrbsba8jtnJWRwbOYJsWyump8awtjqPUJgxOT2x6LEVRizRildf+wIuXbqManUP6RbGz2F8//vfVxchSV0EGp47e0admer2VQ7oNk+3ND1wb7uk8+hqxhCamPNWjPIgvfMkUCW+Adab0r39b309qEvb/tRXzgEYRXPBSACc27flT+RyYOaSfg77vJtkLZ5NZLz7n3ng3pOV/Drg383zzAOLBtjz3CJYT1mWmsB4StsyFmU8QpII4xdRtmoEjfawuLyC6bkF5feUvmD3JIGd1pYWacavryxLT5ndEjSjHXvySEQN+rMdGR4Wy35PcrUlp3t/G3fuP0SpUlUszS5o/i6JHgRrecYz9yYDnQRCzsE6Y9gVGlTgYIGaxEH3LAlEy5ctxNw1KhY7n4qALFdc8sVLbkMEqyvSWLfu95hkD7exukbp4A2RnxgL+9K8W6VO4sbkVsPOQ4rPgEC95FucyaSuR+Bt2ElreDZ8o/veTSADhRnEBkMC7Wvsvg9F9N+eNWtVJWPQ7gm0DyGw52VnJH4jQJ4EGv3MWbh68N7xzeusb8aOhCyrtZq8bpgXkcipXZtz14H2Up73jGVHONTZ4wolfn/VnHPgpwe5tR6cQoYnF1h3dbDO1uf7SNLMyZZYp30zcO/MQl2FWHuSHro/31znigfwPWHQ4+n6W7Cwk9apUwrdSejNpp3Gvj7Hfc+xtX0HAG/azFgDygWZv1q+RglUA2g5N5kLMy9u7+iod1NIpcJhIJT9FBZFtrxkqIzRLza9ZHXthDWM3uSeTcragHiONdcI/RzEiK+YfI0ZJdvf/mf0GOO1WCfEHpaXFzE3O4WFxTmtWX6eSbOa+TcxNa4ZFsts7/B+Ai7ecN0ZBNSJpxC0P3HypBjwzE/Vaby3i/W1NRXp2OnNPJSAtpQvXI4rYNgpUJCEJuY96CERwvmLl3DuwsU62ZKkYkrgEONgQYL7QUdnB9paW133BeStd3/0nnIkEcZ2iDewwNiIN7wsjuaD9hIXy3iZGqlI2H1670piat3dvejt65dc8sDQCFpSrfLn4J7MzjF2uRtwP23AvcNS/b7FfJB5Jrv5iZuw2CEpnUhEmAS97fhaXju70YrFTeFEugdigcJjDHft6+vD4PCQZMRYZJyemsbk1JQ8FVkUZ+FcRTV1p9j+wdyGGCCxLoL27B7g3OTTZQcRiYQ0t11aXsLAwIC6oOghoDwhlcL83BzGJ8bc/a3IL4tzXPvwMzXuD4g2fr7gfT3Mqh+9Tzc2flq4Y+1I9swPBvi18R9ymO9/93qQfQDbf3+gTfayTUJjknPBVplNuwobgS6ydWlMyJYHTrCFeVu03Lo5rwkgarJQjoMs+R3bAMQyVTXK2MAEmlj54QSiLAcfKkGox48fy6hx0xkY0GzFFo1taNyUeZ2UwSDgwY2EwL0vQKjCRPaA00i37+9pEvJ9ffuIVc68Zpjpgsl4liYcDNpo8ul0vHyroemomUSNseLJULYJTeNUVo580OUXq28PMjDTNNZl0Ne0qK3AQHkWq6b5TgEvq+MXvzHQTYrHJ/8WbO+5jdbJy6ioYO1T/CxriWK7JASwEFwlU5nX3tJCpnVYuoJk4W5uVNGZy+HY8SP6fVZOV5ZXxBZkENPT3avnxvsgKEpg+/jRo8h1dOB73/9raZKLlUumYcja9wjg88vL5sgtPM5NJKxNXYyFCjc6Avc8HCi9YJqJVoQxQUlfE9cGJJ3AoDTqCawTrCVwwD98vZ8zZJTyDwNK0+K1gJOgtoxTQUkoShHRhHdL3+OcItDOz+V1GaPZDGkJytODga95/PARovE4+nr7MNg/qMOW90C3eLYxZdIZ6cZPTU1ZxZoGoJVKncXOOcKWITKfCdqytdIkpXhQUOOcmuWspEe0ofNAZRsmN0IGcTI02ciru8EC84jWB8eBv8s5bMUgK8zYHOBBvS1wWMwPOZSbzjIPJo43741jwCCMf1gkYfFBAejOrjbvnp5+dPf0ac7MzMxjq7qD/r4BvScZ0SwKkW1KwJrAOiWXWDSTTMv6hgUZ8hwwKRS2rCpIqLAIU5U2Ggt3vC7uHWI8aSHsoMa2u1JBmpYdOerExdRVUNikjjp1Ivf0b74326kZyLAdtkj9dgakauHk3LG5x5ZPtYeyuBEMybCVFfuNwqbAp0SKh1UrAnssItkewf0tGA6jkwyfvgHJ6iRbM0oqA3sVBHbpzcH5uIPyVkl7JucRD29qv5MxQwkhfh6LY52d7WKFmJ58EXOzcxprBqYM7FpSce2R1pZMuaWo/rb9xaSmrLJtrDUGI7xvzhOOOYuWfL5pGn23JHH0yFEsL61gZW1NnR+cByws8YDlOLNzgEEO25K5Tsly4BqivBSLWwy0uBY4Lpx/q6tL6s7h3kJjYq4XsnVYnaeUCmVyWAx4+fIZ5Hra8OTxQ4SDMSRjaVo6IBJJolDYwvQUOwjI0uD3wujq7kQ8EcYaA8NwEH39fdp3aNoViuwiluTVbitpO33ytIqMnGvcgzY2SmL9D/SNIBZKYm56HsV8ER1tWbzy0kvYLG2isFXA6ib9WjaRbm0RlYaFtfnZRRm7Yi+O3VoY+RXq+lcQC5HdkNK5duzUANp7YujsTaCrJ6P1+OEH9zA/u454nL4QUSSSEYQiEWwWqlhf28LaWkESSfE4E5stMcp4jnEvW1xetuSPZ54Ki7t6Vh3tlJqqYHFpXmPA+UTwW1q5oHkwE5QghoePIRiM4M6dO8hmzYCWjK+dbVuzPDNyuSx2tovSw69u76rD5Nz5S7h+85Z8KZjkUvufJuP0lOjtbcfgULdMoaOhgBhtx46ewPzcKr773R9gcXFFZq+pFpPmSiTY4bOJREsAg0M9ChqDQQIIcRU9xscmlGixqMa9/uSpQe1PLLTkOntxZPgk5maXcOvWDbRlad4UQFdPVuNN+Zyjw6fEap+fmxez8nNvvKb9oSvXh4c0lpp+jHAsiosXXsfRkfMqvNBz4tbHH6K0tYqOXBrvv38Vla0azj33Ik6dOI9CsYB79x5gYy2Iv/+rv461/Bwi0SquXXsH1z+6La373t4M1guzCnJjkQySiQw6u/qQSmYxP7+CGx/dwSuXP4cvf/mXxaY0WTLTb2TSxNiC64HFZju/LaBX2/e+WK6Z2NFMwmoGVHQeHgjyMXt1Wa4LBpuZ0QdFn2YKZ4C9AbNOu5Ztz7L6quEbf/yHuPXBVQR32fVSVjGUYZKkC9Mpsf1YrGfhlfs4Ezt6U3DvYhxZLhS0b/83//3/iFc+9wbuLu/hP/3uZ9ei/7So+Wf9+X/3ZgSfHwpieXML92bXD315M7i7P14WwO2kRw5jLFuobpDNs4Dj/RdA1eCD/vyswD3fwyftjXmgqxHpRKx7YZRPF1HskpuJSA54d9+upydCn61IJGDTg/XGBqpDID5ncem7kwpwoM0+uVIP4DAZ9qBk81w/KF/z32sG7pufyWHPyY9x8xrZv66aQdLmdXfQszjs+Rz0/OUr4RJ/fx1+TvHv5mKQHxN9T5rpDqxtasX3WreUymNMwUFmkn+QDErzfTTPs8Y4WkemJ2H46zkMuD94L7J3rmPVTXuWnyeMVzlpGLMylubZwLhmZm4GN27exO3bH0uOkOfhw8f3sF5YUZv+hXMXsbNVw72P78iraGigF5HQHtbWFlDYXEWxmMeyQP8cOrv6cfmVNxCOMG4dRF//IN5791386Ic/xKVLl/DFN9/EmdMnkEqmUNnaMf8RxvJ13K2p6KU7Ylxm4Jyb/o0hdIUuf3+2atw68j/z3yPBRmeByYI0z9HmeXnQnBKQ61jzpjdvbG/t5a5jgP/dIK/ZOSNzR+XGJgsq0M9J5fjP93PNfy5jTObPjHtJDLHYxOIzfo9gze3bt3Hv3n2N3enTp/Hyyy8iGgIW5+ewMDuHtZUl3Pr4Dj786Lp0qsl2P3b0KHp6unR+k1FLf7yoOry2sLgwh9LmhvTtJdchH7egAGESzSi9UduporbHHjDT2PZgr/2ugXm8Hp9vKxeinnvEcktJfjiZEOYixp6Vi6dpvBMPiUT1bxVDnKQNY2U+V7HdIzFH/DEPNimQUqaRzOOq05h2Z6ukJvSaqExkNTfqutjWDSPdc8ckr2/Jbt7Yfs28yXVouA5q/z4GjPJXwqb/zm503pcD8o1Bb3mXvgKGq9g+3QTsS/rGGxJ601ieE3vygpOWuGOsa2qTPOUMMm3umdY8822B6ZIANpNbL4OrvFObdVOBQjmogfaGqTugVIzmhsSNMBjfNRAISXpJ3fUO7Dc7Pff7KhS4L4ezeOzHlrLhOQ3xEzuT9Nl+3P3fAuytIKctwErabqnanmAGpiRHmrxJS5L77za2ZXJq+A7JeCJuJeP6m9+rg9pOvodYF/MsAsecr+wOJVFVSgsBIzGKGe+06Jn/evyKN8T3JAvb9gTL8VmcJKBL8LRQYIduwWF0VMYgzmLm0MIoxJqn154pGRDkJjN9hEAs5TFbmK+ZIoeIvMtL9dxTOKKTuamfq7xDJ0vkMStJTQlPSIgNT5CXklckhBG4N3maPUlwT4yPS75lcnJCTHjDwcynj+van/ucm/Ri2OG+sBfA8MhRnDpzFkNDw1KH4O+S1EcSMnMq3je7rfglnfpgQLJa9+7dlV8msRl2BRBLM4kjw9ZIdKS5reEzVIng3DaDbeKfzJf5b/syxj3XPkH73t5+DAwOY2BwRLr3BO4lEbu2hrXVNRHyCL5zbE1+PF9/1uZZSSJoRmRHGm4TF+A1sQuB105WOzXy+VzW14kbUYarImyL10psimPBL4Lr/YMDui/6j42NPREOu7S4pHtn0dX8ErhnRHSt9D/LdfWgr38A/QPG+ifwT8Y/CZpjY2N6Vr19vZIkowQdi+PskqfCxtSkY92TBL64oK4CYRjfuTa6j8pzMAC+PzD++QL4tqwbHJQD4/BDvvms6/WVnadf+sxrf4oFVA8Rmwgrjr2vCrvptHGS+lROjG0ZDG4IuOcBy4XKQV9cNBkdyueQnW/F/11rm9FXWSYuYtBIVichKQcCqqzMsyrPQ5YTiuASJxxZxATUJE/iwPBG9dkOXJrX8bWSy0mzWmZBCCe5sWFtsbB4wE2/XC4KzDPJEwOC7QB0wSUrZTTUqGutNTHkoxE9Sc804MFhoCOBUCt08NA2s1V7Q/4uP98+zxgynnXvTbIsmLeW4+akyjNd/Gv4Ov7cZF0YpDXaWvVad6gZCGutPNZlYFVvPj+CJFz03ODEtBYIa9erFioyJ7jhbe+aUXDGjHz4O8VCUWA0wVuC1J2dOTGlmRTw9V2dndrk//Kv/lIbDjeuaJytfBaICGBSJRzY2eOYUFec+vWNseLniPWfIEBJY152ORj4ofFw7ESOGceDmoP8fAYC1cq2gHuytK0l2Fq7+X6sLvKeCZrSkJhJgYokLKLQdISfQ5Claux/tSLFzNiUz43gMQ8ubVpRForSAs95PjM58mxJzmWOiRIqV9hhu+ROdcdalpy5MAMnboh8TwVoe3tqKSPgyeeSamU3AIMHA9/Jnubz4FwQwE+j2QB13ExDmWAJP5DXawzPbaerWKrr2rNI5oFAHTxBBhBszyJT33QVtVZcS6Ofu3yNJHcSSd0ngdli0aSTWlJpDB85josXLklbu1jaEpucz4GJFQ9dFvpktjI/q/XDsef1M0ljAM3nxDZYJl4sHFlbsbWdBVisY7Dn5jfHja+hbEuETJKdHUlXvHz5JQVt0zMzmJmdMaknJ4PFZ6JDLRhAabOItZVVAfjsjlB3wd4uiqUyqlvbCNAF07UBKqgNx2h/K3CKbO4Xn78ko6z8+qoOfR5UZEl0dHUj057DaqGATEcOI0eGEY/sorA+j9VVVvZXUKmWXC4QkqY/GdBk6iYTrepa4LNoTaewMD+LZAuZEkGsLC9o/LiWuZdR45X3w0SH1841wPnAucx5wAOawRnnCU27JeXEYErAzK4xN5JJSaAwETtz6ozkWShjQwYUq+Tspujt6ZF23dw8vQomFcAp8XEt1Zyz3P8SyRZ1MHTmOlWcYcDA/aMojT2uFyuEcD1lsmkx4XdRkU9BrptyPikZ1W9v1bC5sYVQgMxyytPQhNnaILkOW1tbEIuHtX+zQ4eGrbx36uWVq5vo7kujvT2F3u5eRIJRPHk4rnlNiZZiiSx/Snwl0ZntwuLsErZLFWTTGRwZHsHK2gp2QjvYKOZR3Smirb0VpdKm1iuZ4mLmBRPAbhTLC+tYnF9BoBbU/GfS+MqVS8jkQqjUVrBeWMbs3DJKhSpCQRr41gQ60zCVzzcRb8PaGtksNQwM5hCN1lDcWEY4uCfWBWXHxiYmTB89GrMCyNYWzpw5rTZOrqe52WlJR7Hld3l1Q3t6pq1Ve97G5qaM92jCd/PmDSu67tBwiN1MNTHbuJY4VqEQfS+KeDK2jOEjx/DGG2/g2gc3MDM3b8X0ni7cvn0TpfIGUkkmAFF1GFTLNaRb6Cmxib7+HukkfvTRR5ianFa3EosDDMLZppluTSpB2Qtuo6UthsJGGeNjCygXqzr72RrLAoQxs9gpkkV31yA6O/qQzXTg/Ws/xdjYfeRy7fiN3/h1BYM0lT0yclTFfcYix46NyKeAc2EjT9mtAArbG1gtrEuy6MtvfQ3blQgymRwejz3AwuIkcj0p3L77EaamJ5HNZPHVr/4mzp69jIcP5rGZD+ClF18DCW/l8iLu3b+G0fvXxb7/4IMf63pffflN/MqX/z1896/+HCtrSzLLfeftD1Dd2sOxY6fxla/8fSU7nMBch9xruU9UyhVEw3GZtjFOmQauuwAAIABJREFUYDAssIUm9+7fdWi0mXXpEstmIMeDbh7ke+pnFnbamfvZwl6lnla89C3obFEnz25PDMhkOID/65t/go/eextBVtnUdm7gD5MxFvlKWyZryP+WCaFr6RdwX6miWiphr1rVnPkffv/r6OjsxLXZXfyz7/3sRrU/SyR90O/+01fC+NqpEErVHdyaXhMQ8Wl/6qC9AweaAc79r90P9vt489M+o/nn/07AvZ57nf3TMMash/5GITRNXItXdM7qH45F79FWPxcdY84z5D8xtcQmdjBlE/PYYtx96ZgDcJtj5fqlNRnfsuvSz/XPOnb7gfvmtdF8HZ92Tftfd9jvH/bsm4s6zff21L+Dph/O3/XM5mbwtPkznwJvxRBtfLIHWvmdHRGPdiSryF86fvKkmXgWi4p1SXiSvEDTn/3z1ZOOmmVruEd5oHffi+v/qfkjCRCP1tss8VPJwn0ysE3DW8Cy4vmw1qDyqnBAhB8Wcu+O3sXb77ytvJFxPKU4l1fnxDa98uoVDA0M4/aNW3g4eg+93Z144dI5VCqbeO/qT7CWX0W+UECxtI3evhF9DQ6dwNnnLqJULuHO3TvKZU+dPIXXX39dOaT81Gp7JsMZpfyrG2dtD817BNeW08F3pt6N+eLBWO6ezsjTaU83CmF+9RhgT0KIyfNYXtf8PHzu11ww8XG6zwM92c53z/i5xN/z7+XzRhVinJFlqWwkN/7h3m3ED18sY85ckl/Vhx9+pC48PoNXXrksMIbSHASVHty7iw+vvY/3330HUxPj2KlsqYNUcXo4rPiUHZDMzUTGk3mkM7sk8Ebp1DC1kx0IykI3i76xqKQseY4wf2Gu7s0hKWnDuS2gLRRBIMRc0XU17JGAZ+Qjm8eN3JsEJBKSlM+IkWw5pkleeAkwZ19AxjplasWmp/6+5fuap26Os8BtGbbLHZTjRwwENgTdiH4OSTFzN5OysefSJJJuxG9nQOoLc8YI9+8nJrwzI63LpngtfGvZqBvhiiFL3IAgPr/4305KSeC9A38NN3Fmr07X3or4QlpNJoe0TBZ9JClq3evbTjNeDHq3yh2GXydEapycPjaBSZ87MB7Vl9a8P6ocG1txRwO8Z44mfMPpmNdzVE80cMQHm/sW8xiYbiC6Fc3dvx1OIra5Orq8RJwVJfx5aGcICZG2qqVG4U1ydV4acK+fOchffwf5PsSQdrQGUi0J9Pf1oC2TVixMHXJjxnvMhfPFdOON6MGuDfP1I2ucwD0NPTmHB/oHhJ1R/pXErk0HKLOApb2DTHNKArluXRKq+vv6hLXxuRAwJUOecTQ13JnDkkgnPwKRax1O5cmsFhRonvBvAvqtqRROnzolwJfy1Mz16SNCKW1eJzEU3zVA4N6fgb47RcvCq0TIYs8Zp4YpfZ1GT0+3gPvBwUHFzsQ0eG88vx4+eICHD+6rSEjg3e+Xko9hkcDFGRw38jxpolzZ2UNblmawJzBy5Ij2LRKFvWS28JOtsvTiSTY0PI+dBMu4c+e2wGfmzSxaGqOfRQYj0LErYHBgAL093ZIEJmZFFj9z4ampCeXTZMybfDNltGyiU06VrPu+/iEMDR0V+ZFSOQTEJRW2siLgnN3txE6IZfKckmmwPEDopZgUGe7smbMC7pmzGcFhT11qzMUpdUvgngQ2SuUQvOf+rhighbl7j3TpybofGOxX4eLBo4fyEeAzXaWh7BoxBa53lSkRpBwXMYLeAfT0DQi4ZxGip7fXza8VMe1p8E1iN/P3vn4rEHRTnieXUwGWjH52BnjPVEodc+4cANw/K+z7jNnNIQHowe/s4XqfRX3WsPOzXedBQaQFcs3chqcDu6eDrUZJwZMBvAmI2owcMMbFyo2GoDoXCDcM6sZx4vNrne1t6ytYWmTLzAxKxU2x7jiHpEdd2BDAsVOpSBqFh2Vb1rToTKbFgDlJY2xtibHIyS+9cteu42VvTFuP4C/bNdgS1yrQnpUcMnbtmo3hS91xvp8WJnW0yEp1ZmrW7uI3ZJ+GMIE2EJ+bqLWlGVtdU9YxE/habx7DQ8fJW9kx4Q4Fq5i7gNWxYQwcZ3XfWBLeGEMHhWtx8gw8z5Dw7Y6+wsdxMmC+USBQkMejo0lv1AJ/O+wIwvN3CPBwsVOz31jhAbFSKctAgIjO4a2tSb2/6VrZ/FC7NO+hticgP9tGTfs+BXA0EuZi56bFTZy6YP/3n31XoDzHrr0jK2kHbhr5jXUZIUqehi2sOxVU2Ia1Y7rzdjhSvodMVAPkVTyqgxrO9EV6dXZicg4YU9WeCcFCfolZ74obMjzp7NC9eA1F7xWgdjS2dYWtoCJWuqtIFoo05C274pV/tqy2m+mpNP/3qE8es/tn9weLUKmUgHAC3NRlN1NS0+znmNu1W8eItZcW9XtMGIwhZd0CnIs8/KnlySq79OwTifoaMR1/CKRnBMH2Jx48KgLQD4HVcrYrOkkkvpbXQZa4JYkMIEz73BdG/N++cMff49rjcyCQy4q4ZzOLcbIHdLR34vXXPycT6YLklCjpQU8FO+h5bwZybyqg4DzjfGDgxwNQTECua1944iG9VRKbU50L1IhjYM2gmZqP1GGUEbD5OzCBO3b8mAGXGxuo7mxrDrEQQyCbq5vzgbI8ZNtz/2IhJeYMoHmN+Y1N2wx4KFIKJ01jXkpwmS47iyZHjp7AkREyfaOYnprF40djMs+l3FGmvQOtHZ2o1PYQirVgaLAPO5U88qszKAq0L6C2VwWCxsgpFasIBuLIpHPYq0Wxucn1Ry+DXiwu0px2C4kWBvhVBEMcJyaQIRmGcl5x3OQKn8sJQPV/qIn35MkT7Scs9nANcc+hXj3//fDhQwUDDPQ4luyO4Jzh82UHhnV0bOuQJauY780OJa4XHrbspNooUGKJPhUEQ7MKQvhsVN1fXFInCuc4pZC4nrhncH7S8DWRDCPdGsPi0iwisaAYV+FgRGaxWyW2NXPdhlAubWtP4p7NJIuA/8rqguYT39PMtq0QGI4Gke2IozOXxplTZ7FV3MLtm3dQKlWQSmdR3tpGS2tW+uQ0R40EItgu7yAZjuHo0BFsbG6gsF1EgcayoRpeeOGc9soPPvgAoVBUbOpkLIP8WlHmtuureVTLLHJtq6Dw5pdex6nzQ0ika7j/YBTf/taPceH8AI4fP4fxJ7NYWp5DujWBI8dOoKtzAA8esBBSQamyipWVRYT2ttGRbcXwyAg6O7vw45++g5WVNbVNc28m+/2lF1/U80xqjx1VQEb/gEqFgVQQ6TbuW7sYmxhX4SzX2Y3FBfoB7CG/mZd5FBn+3b0dCAZ20d3dikwb2TIl3L07iXK5JvYEAQ4VkLJZ666osM18S9JKrekEzpw+h2SsDQ9GH6FAj4m2FrS3t2J6Zgpzcwti8g8ODmFubgnxKM2rk1rrW9t5BBJlyR4tLa0j3dKORDyNXGcPPvjgQyVw9Mzo6R5CNJxCrmMAr796BTc+vopvf+tP9PxfeukSSsU8VteX8Au/8CYePRrD6L1HGB4ckYzT2toSki0xzLKoEYyjf+g4Sv8Pb28WHPmZZfddJJCZyAX7vhdQqL1Y3Jpssptsdo961JqRQhEjK2zJluRQ2Ao7HHbo3W9+8YstvzhsRygky7LkkKyRZqQZq6enh71Mk0Wym0ttrL0KW2Hf9wQSyITjd+73JbKKKJLTkg1GsqqAxD//y7fce+655+yUraN10M6eecW2NilOlmx7Z91u3/vYkvVF29pZsO2dJRsdPWt/6bf/c2vKnbGPf3XDRk+fs7b2Fnv48FO7+fnP7da9P7XmlqSYPgnL2Dde/q795b/4N2xqesIyDWlbWlizq1c/tuFTZ+zc2Yt24eJFu337ltg4aiNtbbe9woGA7sZMcxBB8XSvXHammpIC9oeKBMOxyRmyIhi9ViuHR8DmWeC+ApxG6YSnwL2TYstgcB/y0ADnKi+F1QWAgt5w0sr2e//3P7GPfvEzS9UdWR45P/bBQ1/T8I+hTVZ7XR1gBeCLxzypOozW9+wAQ78isnZ79vq3v23/3f/wP+qE/tGNkv2jG///6d3/7Rfr7G+/6MDltYkV2z0I1LnK7akg1lWxSXXMWCPgM8YYx7FkkG6rqpbIU6aKcX9ydF8teRn0b/VLx7nD0wWY5+crJJ3Vse3xP45BxwpgpMQ8xI+BCFJNCPGY7DiOrT73r0twegpsfiZ/ehagPI4Dj+Nnbz9/+qu6gBJ/8jQgrzOvPLsIhJ/83pMLCidda/X5Pfvz6vv2vOuqvp+Vc1F47XO9Gmzl5xGwjT+vnvMu7eBM1+rfJQZCY9ZZxh67UMAnzuTFfGTPTyfdT+z5X170Ia/ARJxYijgULyJiK+I35rdYt+Fc+TcAhUDQZzTY/XNiWdB/RyOvtlba4JxKNo8vz77VpdDKdrPOu/fu2ke/+kjEIgAMurvLR/u2srxopwZP2asvv2J729uKIZO1ZXv44I5tba3axuaayCs7+KTtommes+/9ud+2V1950+YXlp1IUnskIgSxzujpUdsr7NuD+5jIJ+2VF19WZzGgMYV0yCTqIBYLwjuaWOfEsA4FLQdOguZxpTDlgF/8ErhYlaspFVVOExj+VeOheu5Fdn0kgnG82I0diyz+HFyvnNiJXJr8l9gfdmYq5WsWMT8kK0C86zfuCEDhHM+dO2eDgwPK67gvfAHW/+THf2w//Ld/aKvLS9bW3GQtjQ1W2N6ytdWVijmryHWVZNg7CCgOKE4P3rtazdhXZLCaVL4Dixd8IQ1DPjBWXXoioZyS+yP/OcD3YILO+FMHScLzN4HjeB+pW95NKskD8fzZ3+e8fC6J6YwWdK7Bsrm8YivGKefBMxZJLQDJHBvSECOVMR5rlq4LH7TVA1AOoKVENwDoseuhAraLuObgd6ykP6XAoO3m2GxUNQAB7OHGuSi6V+PVJZAKzOXIYHZMxGOBALgHOWGZ0yJZAoP+KORTQTJHx8SbL3y+G9aCR1Cw8HiEjmI65nmLs9qjPj/z0wFJ7fWh2KNifyAoatzH+0XOG8Ym5/gUcB+0/9m6nGkfddwpaAVNep6LSJhOxox7r0SmVJhwJQbNGZ0jxALAUhQQHLRXBFUqa1xSCCLPJl+PnQ9OjioKQBRrW13r0XgYQpTLJ4nzqS4BL3L5K36GS2hx3uSPzc2NNjpySjlhQz4jciSYGOx7zg1iHmA984B1PMooiwAo8qFpHeM8GhobhRsszC/Y/Oy8OlnA33a2tmwPomvBO2IY4/gVDgz024ULFwSCc79YD+bnZwXqPnjwQKAuxVwRpIJ+u1dgQhkm+DhK0x7vSXwIj8wuXrpkp0dOi1zEPJyenhEAC6ENYguxkevnH8s4M0aEl0keiHw+IexMHf+HjqW4ykGznTt3XsVm5HXBlyTZUyzanTu3ZS4ttvzaWuhW9TEjWUFtZx5XC7wvU3Qrax73Dw5Jzx1pGQoPYsRL5WBX1xU7853YeiQcE8b9vXv33OQVyZhAbAS3BCjv6+mx4eEhrZmZerCoep0bYDuEN/y8AKSFX1KoDnsCSg4A9909vdbXf8oGBoYF2gPek2sDtJNLS9Fkdka5GJgrOIbr5idEJIS0PDQ0KPCePSwaD/OMkRQCHOd8eEXVD42xILOErDC5vuRyBvrFvKeow57L72PQzT1S94K6hMm362X6i9F7T++AtPo7OvEU6dTaQMGDYgXXTTFnb7+gQolenR26bx3tbepkmJmdltcAskW8VyTFLzLuvyRG+cof/dmA/adlcf59AvfHJ/p84P6kizlmlR9X/I+D8koXX0gwABvdqBUn6KjNHuRWAuiMfj2B1NLSgoIpWNZU2wm0W1pJTo8E2EnGgyriUUkV9Ew2I41eBztdO57gQmA7ACZsTQD8HWeIALSR6EXQmg2fjZuFjUUXuQYSZGnzSa+cNpUdteEz0JmUTFImvm9UDviwF6qiquqxLxyApWzwMvqodyY2wRHtRbCl3aDVAzZpgwY3+IOiS7k4e87lcKpZDt4Of8yo4R4d4YQZ2KjIUPB5SFpE0N7lMHzTUEBUFdA5G99Z9e5LALOeIAgNK29/VFWadrYiOte1Vp9BJzgnVi/H4hgA9zLp3YUhkZRGIMcB4JCuPJp8paDZl0xJPke6WD19kowBrGbxEHjf2GjXr12zqx9+4J4EDTmNA4BUFnNYorTR7B1ggBSYgAmY/4cVgFmti6FAxDVUNuegKagNVnp1bnQjXWdA2tDm6YUaZ3QT9EvjXdrsMD9puXJJHAfukf1xSR4WMrHvw70jUFla9kqpgkc967IV9/3eoC+q522ma2fhi8kLwL/runkF29ktLp/DMXAI39neEaDv7V1uHgxIx/NjTGmMohydTVkq47/r5+YdFFEqydvfShU5JL8PB9Kkj5JAjBG1zOWcsSvNOo1V10GEDRqr3hzXz9lZ0nxFNk5fX5+q3wRvrv+f1viB2UxiyFhATxzpFeYJHRmMAxI+KsgsygTWzCn+1DzLACzHCrC39FFwY/EnSIFR73OEThFvb+W8ZWgLO8JqJI9CYYZNg/cj3YKUCu8fH5+wsbHHrsm+uaV7paQAgF4afH59hcKBJdJ1SiiQjEKSBsmUTMZZPF44c43/nq4hdV0sL63Z4tKK1paaRMkamvKWrE/bRjDbBeTeL2xabaJkmQxB/YHrrYqtSddAszU39nAFtrmxZ7WJlA2fGra19UXL5sySaZgW07a3vymfg3y2WWAowSXJFBtqXCNU3AgFRSReSFy494wZvi5e9I2d9rnr16/rezzroYEhjd+1lTWNgSg55u2+3nXDXKWAxbq7ubWhDZkFpEHGy43qwOFZIH20ub4loDYW3PCZIMg5LNENsGKl8p6kbWpq8DwhgSXAZV2ss+I+z4+CVtp2tnkmMPZrtUdwnO2dLdvaXq+0+TK/eeaNzTnrG+iw+kytHewVLUlByhhTyDrBpC9YW0e3rW9sSQ83lUjbYeHQGurz9vab37bVzTVb2lmzjW1MchZsZGRAWrl3bt+x4l7ZGvNt1tU2IO39mSdzMlQCgEYW7tz5UXvlWy9aU0fWVtenbXpmXJ4VjfmsjY6cs6WFFZucxM9ixRIJxlLWNjf3ramp2Xb3lvX9jmZAlDpraGpWgnXt+l2xu2Ca7hW4lyn5WdSnczY00Gdrq8tqKafdf2+/1lL1Sevszluuocbu3r8tc9rmpnabnyVphTG3p/E5Mtor1vj0zEPL59LqdsCD4MED9AX39DyHhkYl21WP/0ctLLekWmmZMxTcYIu3tfTa8uKaPZmesLa2Jise7sqUqnzkUk+0ox6VE7a6sqniCckNHgRHyV1L1bPe1Vlba5cA37a2Drt7955ijFOnhi2fa7aNdcykkU/K26PHt+ze/bvW2dVo+WytTHK7upt0nM62XpubWbfSAVJYeSuVty2ZLtihlW1hsc6+9e3fsrq6jI09fmIvvvCmHRQTdvHiCyIb/P1/8L9ZQ0uNZRuLVp+lqLxip0+9Zi+98OdsamrGOtoGbLBv1O7cuW4Pxz+yD3/1+9bSStdE1g4KGRsdedGymVZrbW+xb7z+it2+fd8++eS6d2Adlu03f/M37LPPPpGcWb6h0S5fetG2t0h66uzC6ItWV0vxiT3sOHFWPBdM29RmLpaYF+AFcVWZUVYDiN7Vcgw++t8dhHDt2KqfKScL/64Aa1XlALW7ewt6bGkGbqiFWXq4b3/w+//Crv78XTvC+Blj7QDMs9YQz7F+xmI0upzeXZi00gESiiR+O1Yq7Nvejne1/Vd/9+/af/DX/2OtR//6fsn+p1/+fw/e/73vJ+21XgfS7s5t2NIGMk5u1h2/PNEP0i+xXzYkhS5NFUgv4VbG++8ykA6ER/DW/3Tw6aSvyHD3RxMJDPFcwid93bYJJYbVQHRVVyZ63FVdmh6fuo9TUPGpxKzPAs/VAG8sFD0PuH/2+yeB8Sd976Tr9333GIBXWl51L55XFPDbeCxhxL+q2crPzpnKcz+hK+Ckn50EeFdfd3Vh4dn7Uf27yj/sSLFK7HZ0xvMxmF89juJ7/Dm6bCiDywlN/jsY2xEfwBDEuE4kiQAayMeneGC5TMZ6urrF/vR80Mt1vnRECU4HQsilHuO7srPrYAW+RsjZSPMWMM+B6Cjdoc7iE8ZrKP/o+NRiiH2PzTkdPKTzEXIIORldh6vrm9of0MOlw5XYESbjg/u3bXL8sQrZXR0dklFJJ4kFU7a0NGvFg13ljMTB2VyjdfcM2dDwBevuHrLZ2WWbmJq2/YOCSMjZXFYswIsXL8nk9tq1G5IL/Marr9nli5etvbVZJCbAJY8dya0cPKRbN7IRneziuZckQkIMpTtb1W3trM1jUQ5JPYhxi3wlHdBuKBvHQWTMV3c68HO+T6zuchkUEnletZI4w3Pq1q1bdvf2HYF1XT09dv78Oe35gGbE7wBfSNv8+E/eledMZ0uTvXD+jLU35SRBuTI/a7NPpmwbCVK4QcpB8EJD+gyZF1i4DqZS3MWwHhINebXIOIrtnLANeC8Ql1xbmtq1inEk2RPicY2ZMPZ0rfIbSwsc5HrxTdJ9w9FemuawastWLLm8bKK47SComNxIghRtl643cw86eYZAzqpHcsmPi3yhespUAHNpGPbMwM926TjVNsN+GAD4yEJ32Rp3I/HvRcZ7YKoHoF5zXi9flyp7RPh7JCNGDenj90c5nPj7/ic4gYv/+iHJc13GIsjc+XQOEjzOpifGdqazzzXghyg3o7gjFgbITxjDjLEg4UU+7D5+AdAN6ymYijq1Gd9BZpXxKF83yQH5+iLsJigUcB4cxvNYB+ArprRhX3XwPhrBumJCNBCmKxtZzop5dOwIkCSo58jEJQ7wQ5agIOZFIIieGBgj91KPTC/gcpC68/P0/YU/8WrAYwMyEzExWJR3wNKdEv0BKBo5kU9zQXs8hrysgWWx7dtam2z09LCdHhlUZ8leYdvGHj+y5aUFN3AtFrwbhS70fWRxM9bSSix+ylrb210aR5JHPj65Z8zrB/fuCXfbWF2RDCFFAJ5+nKNgNciUwMbmxe8xPxaXFgUG37t/T3JVdB5xbyv7Dmx/TYdQbIzhBNgJygP7RTt/HnLKJS/E1CRsenrKZmeeSIVja3MtSG1XbOV9/lURMB24jx1frvIA0a8hl1PeeubsORs9d07APc+M+VzY2bVHjx6JBQ9JTAS84E0RdvvKugkedqhuBQglZvAyAJfbOjpUnLx04YL2XDBMcluX1nVJUtYcjbdSye7fvyePOwrX7KfC4pAjTpGTuezLaT3bYZ0n+TPrrQP308r9AMCrCR6ML++ah+neZ719QwLA8w0UVokDwIhWBN5DhKbrHfyEYg/kQy+KJXSurOfgcRfOX7Bz585qTebnYACRdU/HPeQ77perKhw6OTWZFG7DGAG8p/gw0D8go9jPb91SNxrXwv5PYV3ztQTon7V0fc4am9usp7dfwD0GtO6/UF8xxAW8R40FFRYZhnfTZeCgfUd7u3T7Z2aeiEgI6Zv3ghX/ewbuT4y5q755ErAfvvd1TWi/6iOe+fnJwP0X2SP+axG4f5o1FA95HGfVqIqqdo/1dWkKs8GLAZ1OS/4C5i8Oxl6hA3TcFyuP6jsLSTEAszwYHgase68EOoipFqGUy6G4uWxGCzuDCnAPIxfYwugxMVlgeFIVc7PYI7UKcT5RlsQDF5dTISiVrEnBW+QU3MC2pc2FRS3I3cQWmwpwH0xDuB9sgjKQTZOoJwXmSy9SzvNeeY8a+1pQgXBKMNsd7PaiOGC6b5xUUzk3HTtUxbU5cCwZ2bAROwADeMyXa+d75S9q3QvQl/u6B2wxEYktkgJ9SyV3FQ9GuiosFJGNOXYUF8AHQFt0Vmtk/qurOuT1HFsSOkHjzv0Ectbe1m5dXd2SJ4kyQTxD2qdYxH7xi/fs/v37ls2mrbG50Zpbm1WAQYsabWs2Ca7Cnc7ZaN0oldZevz/HgLEA7RDI8jOeuUuruGQHP/ciCzIu6IMBWh9K/mFleVVgrUxxAyDPhuB6kMjSFCpmtPmGvFjCJAY8F2mXF/c1Djkm5rsygd1DcgLJJ8a7F0kIINAKA7QQ+5BgQdVJD775PO6Ps2VoDU3Y+joFqk3JtsTWJQbVQbEkUJAZDGinVjkY3Co+MF+yPh6r2DtizwRPBgBdrl/jIpjzeC+JH4MiF0Uzvrg33p7NsdP6Hf9dD46ja3p1giBgRhtDrTbXs2fPaOGHWY1+NMcq7O7b8uKK7hF615j0EvBQ2adqzPHR48MLIkXRLu1jnmfI2lLEqHh7W4UMvucBnielXrhwTX6ARhVCkBXK57XxcJ+1yezvVwowbDxsgMyzvbDpqeUyFH7EfCJQ4flk0hBSZHaaqYc16t0MSD6kkvXW2tIuvfPtrX1ryDfb1uaOLS0sudZ8mrFcY6k07Y0UOgmKGUcF6dbRlkYSyRfgP5p2qWTeUrV5y2c7LJtttf6+Ibt06ZLduPmJPZm5Z/XZkk1M3bbtnWWrq6uxZCJnR6UajUPWRZ4hBUWeCc+BOU+Qyf0C6GVeqQha2JMGPRVxxghthnSe5DIkrJ1KtrY2tlX0gMkDO+PKlStidY+NP5a0GFVzNnvW8N3Ctq2tb4rNPjJ8xjL1eWtv71IB6OrVj2x3d8+uXHnB0qk6m5l9YrsFpNNI12Cx7FvpiK6bUEPVfPG1BuA+WZeRwermhrcm8rwppGDuy1gBRF5bZRwBKqdCYmHW0t4geZvyQcmyMIGPYAKb7RVLYu/B5EsmkeGptfJ+yXbWd6ylodne/OYbtrmzaTce3rJMHjPgXdvaWpcsDSavmNrW1eYslcjbk8lZm59b0j3o7mqztrZG+85vvGWXXr1s82sL9suPr9ry0qz19bVYuq7WMqmULS3Mq53Vi3h4rBzaztah2B/I8iwvz1t92g23Soe0XCdtcXnHsrl6a2y0dEhMAAAgAElEQVRkXyShdy+PmekFgQi89uSFUWNTUwu2sbNnZ8722pWXR2x1jRbSFcvnWmxtFemhrE1OzcgcdeR0j/X2N9vM3EN1TpSKhwLLMXtdXtm1y5detvpso9gZPb3dkiWiS4LiDWvaBJ0cRwkb7B8Wc2tickrzirWXuVfY29a9QbOzv39AcxFzbhK15dUlezI3ERLHWmtpbhODheINBrWtbXntGfMLi140PqjRfNvaQu9xyXLZZq1fTY319urr52184q6NPZy0jTUoOzn7/ve/Zw3NdZaoXbW2zm67f79s3d2XNf8oPty7+9jS6Ub73nd/YKdHRmXIvLg6Y22dtfbptT+xX33yc4E63/vub9vY4wnr7bpg50e/adlM3uYWHtrPf/HPbWi403Z3Sra1XmOvvPSmulfoNHj19VfVKvoHf/AHauVtbMrZ7/zOX7Yfv/tHKkgjv/D2W9+1zs4+S9Vlrb1xyO9DRUPW266RqVFcIOA1AvbIhhFzuJTJsyBijCdOAu6j/nUE5iImWXlvyPqrgUS1vKuVH0DQ2261JyDFdlS0/+f3/6X96oNfyBgcFmUygYF9vcgTxFYcW0B9KFyzZwhMXFnRtcngbBfpxD0l+q+99g373vd/07793e/p0n4xVbb/9dNDm916Xhz7ZwySq94+2FRj/+23k3ax3WPgx4vbNrfh+4izzit39xjEDICmIugK/8aNJGnl/+J9r0p4K4zbAFnKu+bkL99zn75mfy5eNK7+isD58471POBe7fuhsODXw3iLxpsnE5Mi0F8N5H/V5z8PuI+fyZ9fB7g/Br/1G0/dn6fi6BPBdn9YFaApAk5fAsxXn9dJ9/YkYP7LRuPz3v/s86TYxfUQt7iZtRe/IC+wb0j7l9gtw1rqfk/+XBKaqyr8CGwqK65lXeUzACZ4H+s5xyMOklEpzMZM1s6MjAi4F5O51sFVl7xwQhD/g7iyvLwiaT86C0m4iSPQ/HaZryPFc/zd4zRA+WNWsd+fAFJXMTnpfHYtbwd0ABYBYR8+fGRrmxsGSYRuQvKD9Y0N5Q6QMyABYFb68S8/sIcP7srUnfWxv7fLymVix3WRA1j3uU/ItnV29Vsm12SXX3jNdnZKYphTIEDC86BcUCs/sfz5cxetfHgk4kk6VW+vvPyqvfTiy9bW3Ky8j7hT8SoeUAcUQw4V29G5qtwQGaFwTc749QJGlJx17WkvcEjShXummJBigHt/EVu7zISTZrj/DvqzrtB9XCdpi/GxcXsyNaX73tnZoY495jKdo/NLK/bo0Zhd++yajT14oPy3rbfXrly6YPl00g4LO7a+smRLs09sZe6J7W6uCvCMTF95yEX2N8VfdYTjB5ZW8d5Z8c6Ul3QD7GWB+Wm/Xsm4RNVvv1byc8+VjwTYy+Q1yCJFkFrEKEnietFZLHAl0YD0DFsHnIuAvQLTXUokSthkrMA79b6oce0Gs6mKRIw6dwPwr96PcFz/u7Pio8Y8VZ14H7yg7iQ5AfXaI48LtM7AD2to2Cgq4Hsolvq/I+E+aLo7RKq8UBr0wmmCtGw1ZhOO7VCSG68K146YQsX7L0qe+fvU3a3zdSA+SpRwHyv9V/p+0PSvkAsDez3gFXE8+7GcgBixEzHwKQwG0FtEQnVJIx/s41gdE8G0l+8prwumpL6WhXsbKyVV64b401IPKHtntiSlvIgmD7tg5MuaVJ+F0V6rebW7syXiKXgTRBoAe8BWjIvzyIUelRwMFXjrOufMZ8k9ogtfiwwtXSvkWmBi2yLl0FnO+lHYK1qiLmNWS+dSuB86L9bnktUif5lJWUdbs50a7Lczo6esfFi0jbUV++iD9+3WreuaQ5SJOEc6VsDS6IwBZzl7/oKdGjltbW3tls3nNS9iR8DdO3fs2mefypx5B7AzdhNEs9nahHCJ7t4eu3D+vL308svqsKY7AhCXPeHR40diV5NvuwzwsV+K7nmQA1QxS4QU8lnO8UDyKBcuvWANjU1av1dWYJlP69q2tzb0PMFdGBfqwJJfV0rz3vcbx0NYc2Cqsz7w3BryDS6X09NrPX29IjiBD7K+su6x5nHtMMm5V5xTZKCL5R+8OcmJ9/aRCy6Idc9agWddvrHRhgaHpAuPTxfyQKzLkY0ubDEU0Xk2U1NTdv/ePXUTREWQGAu2tLZIOnT41JCdGT2t/Yr9iX2Qzne6mNCKHxsb93U8EHHYR1gTKYD39w9KLgcAvLm5VQVF5gd7NeA9JDmKAADbjFVy8Xi9FKIam+ima1EHwdkzZ0VgYiySryPxMz4xpiI+8TdEP1cucb8P4nTiCkinx4z7AY0DZFZvXL+ugoWTYIlNeHZHYtzXZ8HMmqw7yOUA3De3tqngxLmrWLC06N4Hiwsa03SA9Pf1OWm7qUkFE54nWvcu57MkzPnPBNzHYOokMPzXSxWqEoFngPvjWvuvd+RKevFMEPpl5/5ssFgdRB8HyL4oxxY7NJX02sbYzvWvAesZMDAfYGcz11kcve1kQ3+HIUlFHuMLqi48QB6M6xP7ph2DF9fND0a4sL1YvJAACXsgAHM0xfFKJ4miA/eSzRDD2A1hHaRyuREWl9g2QuBCMcJb5dyIVAayQU8wVsLlPF6lew8LHjAdJrxrg1Phh5EMYEt1M+rUeSVUBg5BTz5W1tUBEIB7dLwd9a9iDYVgViz9VAzafFI585yN70jFkAhiV7dFci1RG8017j35q4DZkb0jgBLpEmdUU9yIzG1kIbhXB5iAqqXQEwc3g/UgCuAePwE0iTs7u2QawsJLEQfGLsFccW/PPvrlRzY5NemSFhm6FtJqoef+78jjgKqGMyu80wEAAANdbwv0cRFMgKiWSg7GNxGSDrQ50Yzn73wPYNW7CWDjuCb05saWLSy6cQlMXQo8VK3ZyFQM2HdtZ0B4ihdsKvnGnAHgV1j5+3sCmrmPgPo8BxhHAMG7O1TGAeKKeraSacq56aObHgPa+zOIz9ALAm7So6ArgPyY+AG+EmAxHuncoLUTMJNncrh/qKAaZjrMID4HoBU2PeOBA/I8fVH2qjmfyTW5zqkD8QLuKbhls25gsucaedGgBwaOjBMD4O8FI5ji3m3gBrGecHN8gOLR0WFVUdFiY5NyiaJDgffFfa4V0xwvCrDpUO1n7UBiCTmI7d2tY+Y9hbhMVv/WeMOUhyIcLdSBHc41MzYBcyXvowTWuwmodmvTLJdVKKSjgWcW1wo2I9oJmYMwG1Spp9VcWoI1liB5phCZgqVK8Y3P8oDW/Q5o2a0Tk7g+hVZhXiAwFfDdrS3JldAdUTraF9jJtCUoACAV8FVjtrVdsIbGFjGnW1u7bWBg1Drae62/75SdGT1vnR3tutarVz+wd3/6h5ZM79vWzrSVDbmUhK0tMk68nR4wlftKcs9zo7uBZ+L3+UBMBZ6bFy6W1VXD/GIIKuCsNXUqEGxTcJTuJzJMSOKkUvbGN9+QduGDh/dVTAVMZD2kO4K1aXEZcLhZ+nxbWwXr6Oi14VOj9vnNOwL4v/XmGzJheu/9n4mFXltHAkEnCBq7sOHdrNpZWzUaMzC0qd/lskjrOPuMMch1ANzz2Wz2O9sUdVk3MNXGEDNhm9u0Em5jnmEtjXnL1CdteZnurSNraEnZ7h7s/ITWqvratO1sbFlbQ4tdOHfeNnY3bHJxkvjb8nk0XmsUWAwNjliqLmepuga7d3vMrn1yS58N076nu82GRwbs9LkRG7lwwZ4sztvPfvZTW19fsO7evBULWzJ/HR7ssY62FpudnrWNdZjrSdvaOrCGhhbJo9QlS5bJOeV1fhZ9dphgOcvmMpaur7Wmpgbdi5XlNbEBYUlQJCXYhzlD0MxxMtm09Q902frGqk1PL2lfBkxNJOptbX1bz7WxKWtd3c3W0FAn9jjM/fFxjIswTMrYlRdetdpk2ianxq21rdkODgoqtGAe19TYZI8fjUlTHo8EzfHikdUlMra9vScg3n1ptgSUd/d0WG1t2dram+3UqSF1o3z82ae2s01n3a41NbYq6dxYX7b6PPseSVPRMrmUra5uWGGvZIMD7bZbOLCD/TrrbDtlF8+/ai3Nzba6PmXvX/0j299Dhsxse7Ns33z9Tfveb3zHbt66assrG5ZruGSZbJeVyhS38GYB5EpbU2OP/dYPfkdAOHr3PX0N9sfv/q507Nc3lrQ2NiL/1HLGzp950y6ef9lq60r205//nt29e91KB0fW0TZqL734Dbty5ZJNTk/ZRx99JI+BH//4R9Y/0G1/42/+h3ZY2rVfffyB1hKAL3wsLl580Trb++zy+betDu8MiqUHLrXnsmV1QVg3wF3qsgvUOYH8XwQiI6D65cD9MVBaHTs+CywKkCU2Crqx8K7okgSkSRweWn0qYX/we79r1z5+32oArWDOJnwdYV9hrjJnVWBXZxddWU4iiB2HJFssQiRH7GNvfPOb+jnF3W+9/Y4NDA7ZWqFsfzJxZO+Olezeyr87gH++rca+P1Jrf344Yc31NVY8LNvDxS1b33Xygzc6RO3fqu4ExVLxFYH7wIg/AbiP9zaCGk8DzzyDL9fQPxm4rwbUq7tm/Zl+NRH/mHHPs3yq+hPAETdzPGZ5x30+FhOeBe1j7vC8fOOkXKP6mPHvz+YdzwfGj59BdcZ0UkHj+OdRH/qLYz9+/rPZ11flfic/n6pPjODac4sw/t4v3B/pdlcxHgOJ6cmTJypes9e3t7dpr2Ns+Z4YiB3IDAASBf8rYlTiPjxmeK7El4AHxL5twegPLWC8oeRbkcV3JRPAes9N/G47A3Jmbs6WV1bV1k8nUVNzi+Y7+4mkTDhOILtEoCey+52JrLtduUki3CCVgkxKIAkBWsKMBmShoPqzP/2FNNRZH1kb+gd7BUTcuXff7t29J0AsnUzY2vK8zc9PCyjDfwXGPTHGzs6mbW6ui0WJ2X0u32KH5YRduPCyZbLNNje7aOubG/IcKtmBchQread2T1efvfjCSzY8fFo+Ku2tbVqCY9wFq1VgG/Jh6hYmp6LOWWf1qfoAagdDThGttGpXvOIimcwBfaQfPb/zjteybW5TzF9WHsGeRfcBJLnDg33J2sH8Rbrh048/tsnxcYGvPX196oTga2t92daWF211cd62VpfsaH/XUgmKKaFKS2GgNinGdpRtjecUQdmILqtTGCAznbZ8tl5dDVHaI3p1xRgbvxrW/Tg2JSUaJF3BYn1vQb6iLL14QGRk1WDFRoNR6XkLaEZaJ6m4Zl94AJrdLrOiuxnMWUnfDyiWSBf80DI1B5ZMcM8pQHneioQKzwbA2r8f1gPl4OHnkOwCA7giTaNx+rQHhBfINIMrzHof3xGwP/6Zd1z5v9VdHv4dSfdaU0NJS4x/sbaDGWwofPl7gr59IJ+rB0/KAC7ZIqa78iXvKhBpS9fuxRLGqs4iSN+UQ9Ehnlul186p5roP6g53Z1c3Fw1+FHwWY9L18L2DKSoBqJAdPtOLI26KqzxSYxu8xVcCZFekkx98BxmLEPKIbXW90lRnT6L7Fu8DlB5qLamxS6d0jbo7vKs36O8H3wB/ft7hgtTJ5saa5IEZvxQpYeHT9Ye8DLgUAKNIkOA2QYKoHhWBxiZrbsGDq1l5KV5ejDEKmDCp5xeWbGFpxYrlWisnyLdd1tW9Cl2iB9+q+nStdXW0yjT7zMgpRqCKZh9+8J59ePU9K5eKWkfIlRgPpYND5bF0jY+cHrXTMmnts5bWdhW1yIf394rSTkfdALPnvR03byYnEK5FARD/v0xGuuPoul9+4YpwChjoYAVokEedezA+1huRTSVD4ViEdwZ5QUW5o77lKhPcm3MXLkkuBTkfyJlLS/O2s4W8JjmSkzOJB+m457xFmmRvA2xXJ3VWnl6Q7sCUJL3c1Bw8BpBY9DVKclZHZVtcWBQ7m/WPPY1rZVwxbqJvC4Qrl4FOiPC7tLyiDgGeTzJVb8l0WtgVxDTAbsYxYzqSaxmLku6Wr+G+ChzIP8Nejzr3PoddNprODYhuw8OnrLe3R3sjexbAPS/Y9nS547kX4ykpYxweWm9vv7oqMHZFL557CUkL02rUR9gHAN2RkiG3IrcHZ/VYwcmcAOJNzU3K0fBpoXMsxmvj4491nyDgYfzKObhkjxc7RE5OpVQkF3Df71I56NBfu37Nrl27JhUVcB32e9Zn9js6nuozeUtn8tbV02vdvQPW2d2jZ9na1q4iBSC8Y78A+EvqeIHRPzQ4oOICz4uiztTUhD3BRHdhXgRxFFpq/u2v7lUw8hj+VqcBT8nZnEw4eTa2+wIr5gtvCN+oXtCf6lyt+oWTAPyYFjzvuNWJ158l8Pwy4D4Gk87cZvF3beooMUNFjkEjvbwCeuh7qlKyKcgpG1AZTe3dghJV9GZZLGGtMsiplMnIdmVZDwbwJYKEgDEMHm9RQdMcphdgN+1QDtqwKTGJCEpdNiYEwEHXHVNLB6PRCgvJmNo4fSES0B3YrnFQVzYeAXchmJZ04XFyJdA3j9M1WtcZ/Uz61KFAEGVk5MTOklwBzkO4qoHuC4BvDgG4DRXuyBqKe7/Y5mycbGT16LyndS+5H+oaQO5jj84Dbx1Te1nwHnuKLxZYbxG8FwMuFDciW8f1yX1hdvAMNuiOiiFI4DjA7wsMi3VtDfIGbTILYZFFA5HjqorW32c7W5s2Mz1ln3z2ibuVUxmsIyAiKPGklfuH4ZQ8XeRKzzNG2if4CQTdM4IGgmj/fGccOYAMs4NEww2UOH/pu+t2OzMQgJJkhyo5Y8mNjxv0YqPgdwD3kWPZ3YGZw+eUBLrCFI3GRTwvqo18JtdJtdjBbj9+JRdRZdk3GMZWBBv5ezVwH5NFL4g4K17BbEjSnHXjgDVayLtb+DLsW6ren3+UXyJIVaFGgRGsYi+K0FHCs6RazfPji6SNe8gcwCTY5YIciJeElPSr6QYpqpgRiyCwnLhul0pp0Hm6vJBXjZkXVHm7ujvUZUFrNh0ObraLlijtskkrFc329/z+ijFXLqkAQRLJGKcgCDiflLlms9j5POt79x4ELVZnMhBU6Ty1UVOIYBwlLJEEsG/W9cPEIMGh+MK/11fXPOmoT+vZszmjb68i4M62ggPGEfPoEJ1BOmJqayzbnFPBKXaCKDklcMvkJZOEpE46lZeGeHd3v4I61jdaD3d2N60mUbbdXcyDt91oV0UrZ8gz1lraO6yrE3+Ibnv99W/bq6+8IVBvYvyJ3b17X4xyzhnpETS7u7raxVzf2FqyP33/dzU+AS+7Ort17wgiWZeRKEFbnHnCcyBYii11FFQx7nSmQ53tFIoqAsGM4xyR7OK4zC3WSXWm0KGTwotgX4Eka+TK6rL04Dnu7t6+GMTolMMUhxHd1dlnzU1tdmb0jNatnt4Oe++9n9qNWx9bobBmu4UNOzgsWEtroyVTHvyzbsZi3Ozsoj24PyUpL5l7qUhEtwKFWrqPSsFsjKCfNZECi7NEkPChcAgjvK6GDg40UA9sd69k9bmctXe2aW1lntTx31GtZZP1Njo8bFv7m7awOWcHyPlsrCoYIgjJZRutr+eUNee7BNxf/+yOguZ0ii6ctF24eNpefvUVO0pmbeegbI/GHtji4pQdFDdsceGJHexv26VLQ3buzCkFMsiR1dZgvLtsqyvbdnBYtq7eVjt9pkdyU9c+nbByKStzXtajbEOdZbJJ7atzc6t4gboRG8X1YkFJNMA+ge/Kyrptbq1b8XDPtrfoOCtZcyvyWOypBL6ABBQ3MzY83GvDp1tta2PJHj6ass2NQ9vZObJsrlmBLTIDqxsLAkMSNSXJ0NGOScLvslb43FBo2bL9wpE9ejQlk2W8UDRfj1izk5ZrSFlbW4M1NLEGU0BYtvb2bvv884e2X4BZmtYe0NKWs4PSjjU2JQV8f377viXTR9bWlrfxCYpOCevrGrXXXv6OnT93yT757D27cfN9a2jAC6Fgs7NrlrCc/YUf/JadOT1kn13/3M5detP6B0fs0dg9u3nzMxscPGWnTl2wxoYeG+y/aE1NbSqYLq8+sX/+L/6Bbe8u2ur6otb4b7z8hv2tv/l3dB8/++Qze/Jk3G7fuWYb6yuSs3r7Wz+w1pZOARMXLl0Sc+n8+bP2/vs/t2y+zl56+bz98Ee/b6Xyjl2//qmCcuSfLl96xUaGz5qVO6yjvUNda0hNwRXg2UYWdwUICHrQvrsdaySfBDA+D7j/4vdPAA4rgaSz/AG2D4NcjqMLZctghpVJ2u//7j+zz3551coUJ9nj0nS0OUM0Fqdjy3WUWItAvtjCgW0JCMRYeeett7UO0wV09f2r9l/+1/+Nvfmtb1fO6E+nynZrsWxLO0c2u30kJv6WYxEnfuVTZt35GuvJ1ejPK10Je2fw+N4tbRbs0eKWWFiRYaa9ONz9p+PkSIQIAHkVoVKE5GdqCtVAdPXJxWfwPED7y9570u/GuOGrcgT/+TFwL45lkFuM8Qjfc6myp0GqeOxYcIk5QvWfz/v8aube8/IVLzp8zaTrqeLJV/9OPLbrD5/89VUg/df5vecVDuKxn1eIeOr3FNvVKgYjD6LLk3iCOEhxPlJwdIQC2geZRBjxEEfSmfrQyQuQhyZ8WXFtTV1CLHW6jok7bt646S39IyPW39unvI6OLVDM3p4ey2dzVq5xc0KETIgVY5w8jk7uzIyAI4rWnd3d1tzYLJZnUz4joIBpAFtUsX4ARsUgBtyGHOEIpX+5MphA+xoAV8XCmCbu2tzcvGK/G5/fshdeuGL37t9XHvRbv/0DgSLXb9y0D65etRU6sOrrLHF0YFZGG7pgq+sLVnN0YF3drcovXSqIbkdk/ACQjqy1rdtSKaQYGhQn1iUTMhYHDBoZGhFg8sLFK3bu/EXr7uyx9pYOrU3Suz6gOEBcXbadnS0HECEyAIKnMroo8lPIIXwhYcDeDK64urop7f3x8SnpShMv53NZOzU0pJwK8hLPfe+gbPfuP7TbN28J7KjP5wWqCHA7KOo9sBefjD+yhelJK25vWKquRvt0zeG+8k/AR5HhgoZ5lO6RNIXkVKQErccR42l1TqfwyHGymEuqOLOcmAkZH8B/gEjiaL7cVPRY25/3Sn4FFrXAZbwPXMqGP11v2jWSNRTqErZP7lIkX4cQH5jwOhfkc9MCdwv7dISbzk+eDuHcKS5LqgkgWJ0ItZaqLVudaN8uKyIhTYGO3j0Wda8dbD4mpLm2fNRi90FabdAdh26l0fm49cox/ACuxxzcMQbX3eYr2ukFLDzI5Pgu7zI8gOPhFQxrj0uVQT4vFD68KwFSomMELrd6vP+SzwjYlweYy8DoxdwMGkYOuFdAlMp5cN6xozp29qtzQox63zskgaPc2yWSGEl0YgCeqhgPoTIF+QQNfpfCIrdCCsYJh97ZDZbBfOHYLg3TYo35BpFC8N6ATEhhnw4P4lwB/2A4MHswXiUO5eesmcjYIGNygHRV2ppamgWAg0uRf6EghccTJsrLiws2NzNtiwtzgdCEvnvsIPAuI64RoB7wHjkTN97sk+RhLpsXKXBhecUmp2ZtaW3bNguHmDYIHPYeRZQZipIXTNaauoGG+nvs7Okhy6TqbGF+xq59+iu7+v4v7AiAX8bMng+Rf/E8IejBOh8YQJd9yAaHTqngRRGLPHx+bt4++/RTYS77hW3JFjJP4+RG2oj1TNLG3b12+coVHYcv9gSAYPyaHj9+ZKvLxNjcB5/fkVtJTsj6x73gReFWskBHNbrPA0PDApsZ4Dyf7e1NEdUoTnAq4DEQ6MYnxm1mdu5YVvqAa6RL3NUbMItFe765qUUkyeiz501fEDbdd3BqcsomxsYlfQsgjhSaOnzr65Xj090JLkEey/gkD56amlbhuS5FTp+uMP3ZX1568YowkahsAUGFz3N5WSRGCyJv3n9wX+C9cngxz530S17sstE9NnRqSMA3uTvxruvczxnFd86V+x3nXGS9k2MODQ/rGfd0+xhj3QO8B2OkqMRxAN7nZudEjCbXl849kt6JhDW34O/ZrM8+d/asDQ0OVoB7wPDHjx7pOQPaA95LNi907DmuVSfyZV9fr0B74gPwPIo6SOqyXzE2uHaKPsI4cflL5yxZn5Xpb1dPn8YY/mz4IEI0Be/lfOkIge1P4X1woN+GBvp131SoPgS/mAomujN6Xii91PzbX93V6vRUgF2J+6Le2PHC62Hu8Vd1vPHcCPCZHyhorD7Gv4NMzsnAvp/VSR2fXxaMfhVwrw0mGNK6vhztgAd6RQCfQRydmBkEMFsxHMU0gUmEXhcD2hmLjdbf1ysDBbEkd7elabRMhXCvoJcARUmAZASMC+hMu7EZC5SDhUwWdMtdW0w6ZwF05mHxbwCs2BHgiUpsZ/ONSMFGAEi9HcpbU9UW6g6sXnkT0BwN4LyqzaLR0dFmLW3NmuDcF7VJUYESGA5rjnPAZMTldGJyQ3wgo1cCYhmrhKKAWvKCnE6ocvqz80RRDHIxvWGJNyhwhOnIhg3DO0rbiGGvwCAYwAV5nAi0Rq1EzoENPuquRl8B12p0ORq1sh0cCvRl8XAQGukidNcpONQIIOoJulzO3K610dHT1tnZblvrq2LnfnbtExVndnZ3ArM+MAYCWwEwX0xDVf4cdGeT8oDR2UTO3DvwiqpYQT42BJCjISkDIe/MgMUt5n5glzMWPNnE5Bbmn7PeI+seUFLA/RZFKBg5SbHxORG0vUh8kJPhOSDrQ3Dqx/OAlb+zsfhzcgYIlVi+GMuxE8DnU3ChD+1bnAP3WvcUBmMoQEQtfA+c6ugEVDAKK5Rnx2LtQZMD+4JxAshPkKDNJBSmGK+R8QfIyBglCJdkUGiBdYmlI0m7wEqqSOSEYgJMDjeW8aKFF0W8iEOSwXEocmjOptGD824OkgsASLFdalJ2WKTVl+dYcjZOkOFhc2Pxdp1GN/diriFJxGtmGif0FW3sVHCZUxGMZjyks/V+P5wOwHgAACAASURBVOrqtNnIAGWvIEYFG5H0AoOGMhVqtekqKGLjYa6SJHubGJINhf2CHR4dWCqbsnxTXqC2xlvwO1BSk8Q0pmj7e7RApq25pd1ODY2IzZBOpqXBOr8wZ41NeZuceGyPaVHe33dJsXr38GDtZMx19w7a6JkLYqufGjxtdcl6m5x4Yrc/v6PrfOmlF6ynp8M+//yG2GSDQwNWX19rf/8f/fcVrwIKKtxrxhtt7zCieZEwk7RiXkQiRnWbjZeNm7GDIdfa1rbmBSauMhQjIEPCp96DGDZxWgSZQ4CbgOwcCxkjEntpix4eCbwsFmusMdNio6MXrL21x0ZGzlo+12D/5t/8Kyse7FjpqGAryzN2WKId1YF7igzsEZz77BMAhn0bOdujMTM5OeuyRnt7+jmSPxSKaFFnL2DeMk8ODmDUsC/A3oKhY9aYzymIwyiUwBFDWJQ3aTOl7ZK1A2mjxFGtpazWDgtFGx0ZscPafbs/eUfGtCpCqwsnaS1Nbdbe2muri7u2vEChD9OqQ2vIo9ufsrpU2V585WUbHLlok9OLYqqXSrs2OwPTYcquXOm3s2d7reaoKEY885xgbnVlXQUgmPSNzQScDba5XrDFBQradA2VdM/TWZJrAqZDW1stqi3SW08pYhUlUZBKULxqsvpsvTOja/BsKNrjxwuWzddYe3tWzw5/Bu4Vpr8AEJ3dvi+LqWUpdSe0tHY4e5Mc2dhv1y2dTlh7W4vWGKSDSDCQ8aKItbCwZttb21YuUwRrsLrajGSMeE4EXRcvnrfDctGSyZK9/MpZu/8Q8HvX1lcLVlfbIK37TDpjZ8+PWG1tyXKNSfkfjI0/sFyeTh2zyellq6lNW1fHKevvHba1ZWQTZmx+ccIy9c46mZtds4XZHRsZHrK33vqm3bn30E6dvmDtHd02v7Agxvv4+BN785u/aa++8h2rTwNijYo1NL80Zv/z//L3LJtLqOV+Z/vA/upf/U/s9ddetfHxu/Yn7/6hNEth+6zSBry5Y++89X07d+ZlFQsGh0asubVJzLCDUsHW1uds4sk9+/Cjn1phb80ePLxnb731ts3OLNnC/Jr9+d/8bWtpGVUrNMaH2SyFryM7OozQse8zAlNDIKnCd+SuVgV+1aDuScD9cQHgi6xjZ8cGdlo4pnvbFO1AJlSmDiTWWOlRSxbnyP6v//Mf2ufXfmV1VrZs2k0uYxdf9Ifh2HxP+Iyk6YKkhkwEIWXs67MpCL36yitad5YXFuzdd99VPHPu/AX7je9/395553su7fHv+CXDrO2iza/v2vKmgwVxf46gByQM1p1jYgeARZW0TY0X2uNXBO6fB97+uqf8VSB//LyvDzwfA+Q1iePs5hi8CR0HoTAUrz+ef5RjfOravwJw/zJA/uufd/UdrO56OBm4f3b8a/xWFSOqiyq/3jn4+TwPjD/5eZ+UTTqoV52GAjJqTsjgfc42t7Ytl88qryFGAdRiX+NokbjAe/k7fkkAZM0tmLDv2cIy3VYJASBihs7PS1Kgv6/fTg+fUtz16MFDxSFd7V3S2HXALa29HeCF+G+nAFN/0q7fuG6Li8v21tvvyLwVfXBA7L3tTYPg3t7aUtGQ4t44IcvlFIn3qnW4K2sYxB2KEEg2yttsU0AcHjlXP/zYZufnJXFD7AELs6+/R/5cyCjA7Lx+7VN7fP+O1ddBODiy7W3yjQ35CFE0RiIDZmwmA4mlwbbxy9mlQ7NsI8On5cHC/bWask1Njkkq4sL5S3bxwmUbOXVaUo/Juno7PXxaOQ/5IwxIzPQgLyCnhzwCPko8R2LciYknYsDS+k8MCijf19et+7Ewv2T7e7t248ZNu3njhgANyCuDg4MCnLSnH5asUCzbg8fjtjo3Y4nyoYzvmxoyVndUsuIush/byn0EkssfxdnW5E/kFi4v434oMVdynr0Dt5CPyO2IuwH04aYDxqlAJJAMsM+1p6XpL+dIZCWLdri3KwAVsgddfoB3gOcC5gM4z58usYaxKfxff0nig/VVMrT4SAFyeqcgexsAI2cJ216MbOEPHEM7YSj+HFd+tHfFIkQkr3mWIrBekjUBjJfBbATDjzznj5KzEbD1uXvMmn+6sPb09/1ngQkffs0BxuOj8FcRDitmsTHv1woS3hjIfZjOSyec+xHM6lWUCFfPdUqmx6WU+BK4Hj3sxILns8A5QulAOjQ+25y1HqR3pGPPj2IHgN/HEHH4nhjwEn6XfVMMbHV1u58Un4DRvI8nlzumKMg4lnJCMLaV3FKQ21NejyRJ8OBz3fg1SWpwPxm7yG+1tbZIDhF8Yx+S4s6Oujy4eoihu+Tsu/gduia8yKLCh8hLMLZutJ7ePrt4+VKQoSoqXoVsurQ4b1OTyEtN2uL8rOMp+/s6Z/cj9FzbcxvyfaSLMZZtlaxp/8CgZEF6enolE0Ynx+T0vE3OLNrEzLJt7x0QMAmEFyHqcF+yTanaGuvtarPhwV4bHuq3lsacTU08stu3btgnH39kWxtriq/UUYC0TLjHFECQHQHUHR45baNnzyknIVfGe2/6ybSMWmErHxb3rIa5ybMMsaKkiurq/Pzb2uzS5SvSpBd5ooRc6qw9mXpijx89tPm5WRFxAcFVkBQ5J21tLa3W19snqR46rdRVIOzF/Qpy+UbJz8RRDczGNbgvnAW5l2UBwDdv3nLfpMradaQu8faOTgH3w8PD2usoUIugioymOn68a54Xayu+YzDYo5EpuAfqHhQ32SuQDUOakviTvPfho8c2Nj4utj1d8y63dWRnz5yxy5cvSy4HnI2OD2fBHhM62BfAXpDEfPDgvvYAFRVQHwlKDxW2+kC/mPfyEaxPB537OSkRcL682B9VBAv4F1gb1z10CuWCXnW1ubqDy9e5qeyyckbIsBR8pfiwe9wdgYoC86+7u8tGT5/WdUUSKef7eOyxF2dWV2xt1XE5x0EgTiUrOvfgKDDiKUL09fboc3hu+KTE+4C8LssSBVo6s3khmdPR2W0dHd3W0dVl3T3dym3ILTVn8UHdWBch0Y1pkQWmS3tL36dYj+wR3Qm8l2df88NfOnAfIq7j1bU6+g7LsAZfVUzofw2La1yUq+KwL8Xjq973PLb9rxvYV5b+Kufw4+95NeSkr9gaVbl0ve3YvAlAi42BicKkVcJVOpS0hLfxuVEtDxTQHu2ihYU5m50hOMRNek1avh5MmBbh3t4uyekAMqAT7VI2gKEuM+KtMHFiUqn1yjEyGgxw2G+A/YCp3q7BYr1vh4CDgd0eQexKtTuApXGCqBKfdINJAEZnsRwbjwksF9jPhhiAexnW+gQDCG3vaNWrtb1NmwxAimRrJMmDfv6epFdoYwQsldahzFlcj1z7aADudd7SdvP7qkQpOKErBpEciG8mDHAWAsBH9Js18UM4I7A6OHHzJAGbAWQAoZmQBMSA2tIlC5r/MtbFI0AmT2kBmgAwsLs7OjHRy+o+uwaXtx8CoMlYLlEnDa+e7h7r6+t32ZpsVmAJnRWwjGEX3rh5Xc+YNkgVR0I4pUo2LW9pdNb8/tG6DajMohxZZIAHfH4lsQzSPYBPbnzkLCrGlJ4B1U+M80LRA+1yZxq7lj0LLeMOF28WdjoGWJ8jeB87CwAEOV5kCUbQXUkVrvKhk4NNzbtSvLU1LsJs/IwVNp8InEe2GmAo94sXiylAv7PZGyt6wGxUGjcJ2pe4twQwprEFc8iP7VVlkgEAXhbhY2mhYza61oMwfj3A90ppDPq84EOLKUWUUGgKrZzyYiCYpi2V+7SLjt+Ra4zjD0F7sAx0oYg6YKpEETNLaRuXxbKHhQ12AytaXR0CcHzMC7hvcC07tAT5uXdKoA3vWv6Li6vW0NCkxJIN3pPaBXs8PmY7e4CZRdd2b0Erjfm3pWAOoBwNQ/Ra2QgI0JCAgo1NkQ42GdJXMEToXHAm/K6lsnWWb8rJPwMGSfxT40i3Dg1arpvIiK6Yeuvo6LILFy5KJ5z5Bsv99u1bMurZxpB7r6j1r6Oz3RoaCUhoIVuTjncu32xtrZ1iQ3vbYE7Mc0yLEokjzcfNjRVbX1tyxle5YIXDZY0Dki3pSufzYrwBSLtBGB4DBYHuSCxhTMfaR8sdRSnW2vauTu1z24WCzUwtqIU6JVZVUp+Ptiv3FTNpWj5h9Wn92dtVB00mXy82E1JB3Z39trK0aQd7Zp3t/daQb7U3vvltFTNh2nd0NVv5aNc+//wTW1mZkVxOMsU8qVNQDlOAdYVWRgZdph7zZDoYAINL1trWKt3z2blpPa/VNTq3mMs5reWbm/hNeEcQUkJdnW3W0tRoi/MrYgIPnuqzPBqMeDI0NEqjd2ZqxjbXtqyEwWwqY69942XbOdywibmHdlTjwS8eFKur25ZJ5qypscP2dmtse6OowgL3GGPdfEPShoa6pSHZ0NxhW7u06LNG00r72CanJixbX7KR04PW2gZjxaXjCMTGHs+K7cfcRQO+oaHZ1la2rFyCXc/+5IWSujReMAy9si0vrQuIZo5gPASDqLam1mqPUtpzkknXGvfW0qTtFvZdt7iWe06iZ1rPmWutrR3W2txhq2sbMsai84X9BJYTc7+to1VmtmvrtBHv20tXLtv4xKQtLa5ZNuNeDru7+KyUraMja4NDg2Zl5LRKtrVJOz8dL9v29lvf0z66sbFiff05Kx6g979tiwsUTdHNpBizb1euXLZ8I3tAyfoGOm1mdkprG4BOvrXT5heXtf8SsiwtLgn4mJtbsN6eVuvr67H19W2bHJ+21pZGsUeWVtZt4NSo7e2Xbewx3++2rc2SvfbqO3bm9IvW1XVKxtcjo8zbVfujP/7XRpNSOpexZF2DDfaft4ODXZuYumsT47eUpDY3dtqHH3wgCYa/85/9F3b5whtWPmiwdCarRAc/i7q6I/vgoz+1f/V7/8Q2txesuS1rA/09alfe3twXcP+97/2m1SVbBAg1NTSThotxbyVvbY/CswD3USU4hpMVDd0TAMRfB7hnVYv7F3tKZAqKXEcMknSpPuI5pCmQf/qn/8c/tIlH9yyHjGCdS11Vg/TxmDHpih1mkYVfQ0E46aSAgZ4+Fc7YO+ZnZu0nP/1pRVKHjio6Et769lvWDjOrh+Sg0/Ves9nnhs/sBesbm5bMNrDDWaF4YIube2KzMvgpRKjLqtK95dJjApTEUg3AaiWM9r3yaeA65HhBAkKRdEBuYhzz7Ak+7/vH6Yk/5WeB+y8WBpyl+TzyTvW5hMTn+FRk/PhsEefYnLa6aPHseZ0E3D8PAH8W/P+6QLlITxWjwGdBcr8/zx772UJGTI79XgaDw6qH8XUKH1+38PDF93mBQd9XfhYKRNFosQrcq9zf+DyCVCTxIXEo61+ULyDudoKJj3uYqhALXJoUgDonwgOMWoq6JPi7dIfu7ioW2N7asvPnztqZ0RGBUosLC7a9iWxbnWJ5WHZ0GErCVMSlso4DEMuxfvSjH2vPeeWVVwXgIME2PDhgteQqNQkVbxlY5Cuuj34M0AjkDGaPAgEB7c1sHzYmXj2Fgt28eVOxGBJl167fsonxSZ1730CfDFVXl5dsZnbarrzwgiQx7929Y2tLs1ZT2rf5uSlbWpyRZ05Pd7utri0r5gPAZb8+OIDURMdXs/x8Ll28qGskH83U16lriFyAOAzGZ2Fn3/YLeNj02MULlwTUATBe/eCq/fKjDxVTNjXl7Oy5MyJprIjAtmWzM3P26D5s+hXFweQZeDaRK0J4g/zGewFBFC9nUpZJ11mGAn2y1uroQoCEFHKACMyyZwOGugeXd1hEtnIEYYilWRt5j3JHmLIZ9jLXtOaZR9Bcxaygxx2lbADh3D/O6eFiziu3caCJnLR06OaX0vSvTboMCiB5BOfFCPd/x++51nkyyPmR04UCdACQBbWHXFsFBgD5aNZaxWqv8cS4AqxpGjkR3QHz0NJRRoIlAanH2fQuJwVw7z4h3g3iJKO41kRDZZcJcsDdx6zPUM1l/5CArfjP1bdQBbVE4l38VmTcx7mglUGaQUHaRUU4z1W17yMtdBCM2aPOPMSwiqQsHesuIePn9LThseRmVfB3N12B9vE6Qge+CIsw76WR793w3sHpBDP+jOQw+RKQ61JAKZXU0cp6xL4tbe3GBsXvSE8i0QnZaXN9XTkQ3T7Ma/IUCkHMA+Q8yEU4Jt1CSC2RkzCWWe/kE9fUKOCeNRBTTljO+wDzIoSWxLj3jgJXUEDxgZyPccy4hP3bNzBob3zrTZ0bgRWANKD9o4cPbGpyQoAvRTTGgQyTVQDyPdU9+1LKR8AoCHwgvNBBLnZ4d6/ka9Ak7+sftPWtgi2sbNiNO2P2ZH7ZioceSxATlQHuj0qa353SuO+1vp4O6+5otUf3b9v9O7fszu1btrK8IBkR6bOTjweiIOfBPUUHHeD+0uUXpPfOtT6Znrb7Dx5Kw5xiIoU1rjV2dKi8E2SPcvkGa2lrtbPnLtiVKy8JJwKHQX4FUHkMRvbkhBV26UaHyEMulbKmhgbr6e62SxcvqesHwpc6KIhVkSxKpoO/CvJXdNR494VsnaWuQC6AZNmG3b17165fvyG2d5RhZl3jmbNOwrYfHh4RtgF+JdAd8g9FolTo5EinRUj77NPPbOzxY+1pEHrBKBn7SMPyIq5G6gXsi3X90aPHYo1TFKTgwjFZY5EW49qGhoYE+oPFROJyuH0a7zDA2UOR50ESGNBevncBvOfe8AK0Hxjo17iLRvOA0YDugPYcg7Ee4xOtyUdHIv6NDI9YT2+vAHDuQR1yOZDMAnC/MD8vD0Guf2d7y/PMEGcQEyDXw30EuD8zOqrchvnPXkE3MMUZzh0FCXCjiIOy5/KsKbpx/hG4l19gOm03b92027dvi7QU2fCsYxAzKc6qMJeokzEtHXl0d5B/8ftIqvNirPGcmKfEMDIbT9J1gsyd6/dzXe6j44TWmj8KwL3HudXsh2fC6upyaViNn4K/n2HaVI5U/abnHf5LPva52cfX+MGzwfBJwfHTOkEVaDvsSOFDqhKUCCQrWQua3Dzk6pYvwK+oZ89NZ9LTikHlD90wHgyTDcajzANhuB7QzuVOyJqIQTNeeskAFAHAjz+HVbEthv5a0PvbFWAPQFEs7IuJ4gT1oBMjQNsrGQwUNh82OentqeIcgklUqQM477p+AcRXpS2G2ZU0WcdgYANot7a1aLLnG/OuSxgSDM4J+YW1NfT8V8XgZXOjmsYrGv0AZglELYWKW5WRaAwi4ibPxkgVUTr+SQwZHaQVuxwWi6Rm/Pr4Ha5Jcj7ZjLeomUuhsFAidQFwz2YZGf9iEGMMkqzTewBX29ta9XkUZoiRuIfu+A6Y7HpkbS2+QACksjh1dLQrgC3u7djC/BP7+ONf2tj4I9f/pxiBbj6brRjiCUtTOc1lBC6KJS7DGme0K3DUfuOVfNevC8Y2QddbTIyYCMAJ1aYNw9uLHQpEuB9aVLwtP5p4omsmR+uOTgV6fB/5EMaYG/S6EVSUWhLTXHPAtfg1whQAuScD1xM15rW8lCmeoKWfrUgG8P1YLebvHH9+frHSbUJRRqa6ta4FF3XkU0k6HnzMKkis8c+LYC3fJ+hhMeXesfFwDDeV9uJZZBJKJz/4RMjIJbAvVABCt1yyOLWur6/2wgM3Z2KDOyjb/u4BRAKrTdZIzooXAQIJDFXnoFDpHgXaFCVhLC14QO5i0btRCJScZV0v9r8KMWlY+5hS5qX1vLa+IXA8m2mw2tq0baxuqBo9euacgNe5+Xm79tlntr21bs2dHXZ4VJIZzgGgPF4PgXHAQkAwhC5oSR0qRwLuGWusNWLBp1ibynoWpXLRWjsILhuUDfBZrS1tmku7e3tKlAGYuR7ASaR/eD4A96dPn5FRD+N3a2fH3nvvF+o4OVInUFEBGQxzAlcCY9gmk5PTlqhNyZimu8sNeADhkfz65JOPrKbmUMA90hwrKwQLRUvV11qu0bWjWX8ZLzAF0IyD8U8rHeMZBiyJJp9bn0pL8oUAgJY9nm17e7OduXBa7ZyPHz2Wz0M+02htLczpjG1ubGuTd+PwlACzuYU53ftEMmH5RsZ3wjo7e+3C+Su2u31oWxtFy2dbbHV5S1IgmEA9enzf2tpy0uf//POPbXZ23BKJA0ul8V6gkFLUfGTT5/kD4KLjTtDiOooUb1kf8KPYEIC/KJO9Gv0eSQ4AP8CF1s9EjQo2vHbpmkmnrW9gwEZGR21mdl6a/Mg47aKPv71nR3tl6+vqtm984yV7svTIFtenbf+Q1kufB8jVNOZbzMr1treL/0dC94bE+8gOrLk1Y9/+1qvW2t5iK+sbCgoJ2ibGH9vCwozl8xlJrKDR3tnZbE3NGY0LzE7HJp5ovqAtnEz4S3PEjgQwwMJOpeptfmne9os7mn9cY1d3j9XW1tvi0qotLCxK+kma/em0jo18zWGxbPmGjApFFF5K5QO17aPdXyx690Qu22KFXRJAGDk529hcssL+lsz9eOadXT26B0gkbK5v2vCpYVsGdNjZsnxDwuozdDyUrL2jxc6dO61kB0C9ti5tm+s7Nj+HfuimvfOdH9jr3/i2vfeL92x27q4lU1vW2txiGxtFW17YtK6uATs1OKxCwPrmsl25ct6a23L26ae/clmyvZK9/Pqfs6mZJ3b3/nXb2llVZx/XiK/CxYunrakpI8B8eXlBXUAEjQ8fTlm5nLV0utnu3h634aGL1tDQaZn6Fnv7rd8Q+4h21L2DPWtuydnC4rQdHhVscXnGLJGyibEV3dc7d2/Y2ON78up45+0faH9dWVm0nt4ue+Wlty1dR0ERfcw9FQPRXr764Z/aj378B7azu2wNjSk7f2FURYZXXnrNGhvbbWIcptQje+d737WXrrwkuaByqUam0wIjghm8Ez48CY+GdBU04WvGhxViQNhHXH81mFoG0/uYQAhYlybzkZhaNXS2BX8cdiGYYzubq/ZP//E/tIWZCavH/yMw0uNew59RL5nPid+PXWoUN5HqT2ZSKqaeHh62MyOjkv6annpiP3n33UD8cIYg7DLtxwfOPK5LsTbUaq6hqQmbTMbsdFFSUD48sCSSIcmc/aX/6D+1fGOLxwgqugcQNeq4hmw9AvgO1nhR3uUCAlgT9v4I6HgqAY8UZTWYqV74FsMtaNyyP0etZ2kvA7gh6ecRzpc+vS/G8X/2BCJ2B/oHVf++x7lPfwU2qGSuvgh0x/eeBGZ/XUC++vO+7DPi8Z79M2JnzxYWnj1W7A6I6V585v7vr38fv3CtVfnfU8epYHc+VggCxTEO3ZkaF6GL+bhg4DhgZXoHIFsFrRCrER8Tl7L+EicTczOeAAgYr/yMZJvvF/dgstKVmrPaVJ2AhsdjY/bhRx8IiAF8YC//y3/xt8XuW1hastu3bllne6cN9A8rzqEDl1yH/3j//OK8hikgAuDOe+9frRTN2B+Zr2dHTlsuXa9rJvFmHYEhKmnFAI5otAN+BdlFcjO+YGwWrWRTs7OSAfjJT34qxuOrr7wqViAkDsBuOsxg6U0/mVJR4J13vmNXr75nc7PT1t7cYJlUwibHH9rs9ITVZ+rkywK4zHNvagLEGbLe7iH5LSFvwZqSzaRsaKjP8jm6HB8LCNrZAhyk24ru4rLlc01Wl3DNau4reTRmfTPTT+ygtK/uOTxNKL4DUCJJSQcieRLxGWsRoF2ihn6/spMj6mAqOyP2eJy6RIcDsS7polhfDGz2lQMdn7xAesTBTwDm4/bWjkyIGUzITCI5QSztMjUOQnJYz1+CfnkwP4066b4keo4h9jukFNGv3fDYGbJuNOr5rh6oA3YyN/XSsq+GDkj7z53VquNUAPNAkdM48zlQKSIGQloE7oMfbQWJcUPSaGAaQPPK2hbWLcZcotb2E04Ci2B99BMjL3Ti2zEW5HPzeN2rmubSpX+qGK457UWJeM+eXdeqTskBcOZ0pWhwJNwizokKuUtee8fs+EgY4xpEetOeDZXx6d2D7xDji4AEfsL+E/pbOEMwCn2PIgnehCmXsRGZUGz4CNwn/L3ohNNpT+EmYCO8P+aVAJB091CAEhbS0SHfDZF8CrsqBo6NuREm6gqHRS9CxJwZbKG1rU2dKBQikQoUMXB/T4avEJKQUVXH7OKijvXJxx9LzUHJdQCmGQewwjV2RAQDwwH3SWq/Jy546+23pTnOujM5MWZ373xuD+7fs5XlJSvu77oMqHJ436djfMC9yeZykgQBvJeBL68y0iBgFw0C0U8Nn7bz5y9aJt9s5ZqU3bg3bvfHZmxtAxIYBB+J1VvN0aE1ZFMC7kdO9Vt/T4e1tzTa5NhDu33rusy152Y8F4jAvRPujr0Fmdd9/f324osvKV9kPrJmXr9xw6Zgni8tSZaHWExTV3PexwvPGGIJ6zLn/eKLL1tHJ4bfdXqWMO4nME99/Mh26ehBBSNYEJJHYkT+yssv29mz50RmIwdGRtHvd0oAPl5jwomickUYqYmaI8XqAPc8y8+uXxM4y3iRAkQwXdf19fXb8MiIcCXwEOYoY4px6H6GTiBhb/voww/t1s2blTEKcM8z7GhvEx6FVjuMcdZY1mWB7vcfiAQUTak5V8bj2bNnbWRkROMRbE/xalAbYQ9jbFKUZuxHXf0KcB/Ae34XtjqgPeA3x4kSNAD3PCtyb86DolYkJsQCDcREihb8Lt0HFIgo/HKMTaTRlpaVj8/OsVdikLutV8RyeJ8bxndobp0+jQKG+50wliYnJ+zRo0eSg5NczhqSuX7P2CNitx2fj8wO9w/wnRybgguvqSdPpD+/qt9lVYqSZb4P0HVBNxya/0gHUTiR9n5To3LiKKnF6sv9Y1zEggb3yLX7kXUO6+OP0Lj/kqDtC8HcMwC9r7LHgbaT1P3fMQx8NgyvhIdfP058JpD+6n+eCNJ/jcKEn+sXaR8qoISgnWPH5EvJSaggRskZEhtVOw9hldUWOwAAIABJREFUdqyohYP2I9pYaH2Qk3QZaYt16Z6jxQugiPYUFbGW1maBK0jisHiqchySo9iqPT2L+ce8QGQmq7enOKgoKRTJ5ThzPVBbKvVwVdqJnMJ1qkIrBnmU/qgTs98Z07RPuj6++93EZC0WBUwJOWxjKnJNLWgftwiEi+OKZBRWtKQ81tZtbxfgnkIFjN5kZaN3WT2KCK7HJyZvAIkAdAHlOWcWDu4TVWrX3iqrPRSGKuA9991BLU/CeT6qkDbxfnShMf/xirYkaYLJrCeooY0ytNpxr7zKX6NKN+eH9qW6BRLuKxDZ9wAugN4sEACNLHLdPV127tyozTxBd+y+3b37ua0zBoLpRSLJwr7v4L0MFLPSRiMxoaIKOBNbPmXqWxPMkIK5HYCQgspDl85RwEtRISY5JWRxDivmXHEMC4wIraTeWnwk0xCeHckIz0D6ZZssgpjJHuj4/D0WUbg+BadBAkYbE6BD0OPnfdvbBS9C1dWKCet63LStevAY5xHBvEDiwp70+PhdMSdIJND0o9hS47I1jG9dZmxlIuAKLuf8DhuojHDNiw+8AJi9I6agSrTfa28vY4Pi89yLwtk3tMRR7KBTITL2nVnpC7G6EILsE5/D50dGCWOXQI9gUN0OMCGUrCJvwjzywovMpQ5hh7mRL4BBqh5dRmfE6L9gfpVKIc9EEkhhpk5s7vpMzuZnFmzk9FmxBdDYo+p89949FWvefPstW15dsnuf37K1pSVdL4EkjuW0jK4uL0rLEId7nhnnyVwnSPLzo7Dg0igAxI0tsJmKeh4EELQoAnqTJGGclsnlJM2CXh5FOoI7APuLF1+wZG3KJiantAbBdrp79460SKky9/Z0i5EMgw2jHMkGIW3T1GZtbR02NDhsgwOD8oyACTI9M2Ud7U02Mzth1z77lUBgtJPyTY1im3mHCHJLBY191qV0XVJFQ9Zj5Cdi8E9QT9saAQwJOOspJkhtnc2Bge3rKEXFXCYvIyY20Pm5BSWsBEUOnpdkHllTV2OZXFrAXmtbp71w+VVrbe42K6ftYL/G7t15bJcvXbHv/8b37d79W/bptQ9sfmHcFhYmbH9/3eozjC/a8fcsl80Flhjmq4zlfWnoMj65NtYxWi5hYtOBsEdxcHFeY7GpoUVsnp0dL5ICTADaIU1EGy8TiLFPIIEW//TMgsA+kmLpxJdrreYgYYM9vfbClXP2+cOPbX13wZJpZz4xFgcGTtlg/6jtbJXt8xtjtrG2a6srayqiIufS1dNiZ0b7rWwHlmvIqRDFs3ky/URsf+bLxATMwb3AashaiiJdImULCwDDrWqNtMM6m5mcU7s/Wu8kLyzTzc1oB9fY2NhDK5YL0ojP0nHT1GGFQtkePZwUE6m7r0vrB3tE+dBNzOms2isWrKkhb0mKLQ1IruUlDcDcX13BD6BGQXxfX5fNzU/a2vqiQH7kr06PnFHhbHurYOvrW9bZ0W337t21/YOCoSqGBA8Fv/6BXjs1dEqsTJ4DhZH5uSUrHdbY7vaBtTZ3Wl/vsLwrFpcnbX9/RQUNyelsF62ludMSxj7Sa/MLM9bV3WI1iaIA+vbOVsvkWmxy9oCGY7v8wkXtObdu3LKHD8Zsfv6JnR5tt1OnW62rO2/LzPfZJetoG7Aaw1ysy+bm1u36Z7ftr/zOX7dvvPqmvff++9pzXnzxRWvvaLf1zU1rb+3QXj35ZMzujd2UfvLVq9fsu9/58/bSi6/Zp58g77Nnf+2v/i0VMFLpI1tdXbZ8rs0SNWgeU6T2WEQJxy6kg1Vdw9LytK2vrdi7P/mJ9fYM2Guvfct+8u7PbHTkjL3+xjdtdPSMy9CJHUo8IJ5oCAADKzDwdh0M/CLoWw0yPhsXxr2VA7qsW1jbg9SbAI6KZjHFKt5HizXJPeQEB3BY2xFM21xftn/2j/93W5qfQmhKoJTApgA+VQOpx0ClF+3jXigT8DTzsKQizouXLivxIIn84x/9yEkX8h1y8F6xEcbKrHOYl3O/ahkzfUpyALZIEknu1b4Ma66x3f7CX/lr1tTa7jFjuF7JBQqsOW6Pjx2bapOXbITviUriQnedQJQg81ZNshCNIAJCgS2unD3IHHiS6uQKf7H+fXVi8PR7vvr9z2YMvw5wjzdIdQ7wbN50EnB/0veel289773V5/5l98Ylt6tBtpOLDMegvwMYT4FvlXsfSTrVmdzxmcAk+7rXVv0+wXrKZVQGqnTSus525BmFLCzmlTLNFtKq9xPPoYlLrEORGFYiwA2FK2I5YmmP+2tl5DrQO6B/w7aGOICZHJ//6acfqxOa/QqQGaY5DErAZwhX73znHQH3qFUSl9MJS/pDTIfkH3sZAMFHv/yl3X/wQPJ3V67QrdStJL27s8vam1vUcQzDlvmBRAFkAtZT4i0u0WUnjgHSWNAqHBzYjc9v2ocffWRjj8dtZHjYzp05J9JBS3OLdHZhy66uLIvE1NvTZflcxlZXlnTc5fk5W1lckO46zHl8V/YA5ZC9AJCob7RTQ2csYSn72c/fsx/+8IeKKfK5lL32+ksq+I49fmj37tyzpYVV2ysUfbyU6YJDdob93PMl0kyK1tk8IP6B9tTaRElAPP5DnAMdSfXy7XG9dM8diC89b3XZUljMMBHRbMac27XAXY7SAXFpgIdxyzpCHC72rxjeCQGDgFBb23jk4A+WkuQbbEflCbFAGQxZVfjV73q87X1cAXyOuukVM2U3POYLFr46n6XBjj4611arv0e9+AjcH+9Lxyx0F1WpLhsGeV9n3Dm7nTy9ygjTSexxjrtcXJSv0NwPP3Md8cDeD2QvXRcSirX1XkQIyyZ7l8M2Ph8rCEg4j8qsDxjIMYGPXwoHCWbtSJd61xvdgpCenGDm+EFULwiwfuik8eJ1raRr9ove9etsfC/iVM8Nv2OhWyfI1KBVrqIxgHokuUmC6kjzEK8G14L3/A2ZFvYdtOEFcMtYueSdmJKd8270SHSL6yPnEU3kAVuRqiGGds+wfZmZQg5hPLFfN7c4EQnSJjIi6IDDsJbiQsSTfDMI8jleECdHo4vl7Llz6oBn3ZJkDV2/up+1WgMwA6XDUSSi+rSD4WUH2b2j3keBcByA7ppay+WbpLf9xpvfskuXLqoL+97d2/bhB1dteWnBCgU8/BJi2ms9DuoL6lKIYwup2uCfoAKaZEuAHehOp0jWojXwyosv29DwGWtq7bbpxXW783jaZmYX1VFNjgNozwsfEMD608MD1t/baU0NWVucn7Fb1z+1x48eqLAgqSMkasKzVoFJnS5HUgqg4MHae+7ceZHdUAf44IMPJeEC5kZuT/+LxjpxkO4JMRQkh6Q1tbRZb1+fvfLKNyRLI385McknxdqfmBizzfU15RMqGrBO5nPW3NgoOZmzZ84GImzZNrd2bIs8TSQPcosma2xu0d5Ebq8RLDNmMAc3pmW/uXb9hvY1J4NA/CEXr9NY4NyIrWGdM0aZM2AZgPuQ7ADviQPBZ9D1v3H9WmWcSYLp8FDE0+i3ONDfVwG+6YS6e++uTU/PqPBA4utmySXdCxj3kSUOBqbPD4QVxhoGt6h+CMS+c8eJIJBFQtcm+zKSZ7zi50fCCp3uANPk3rwYyzGGicA9mBRg+9DQsEhsdJRyDswFCKWL+CksLOgeUgRgbnIfKObGeQBegeRPX3+fX9PgUEVOm999/PixnnME7rmGSOKVD2Z9vQD3Qcm79TnBtbNTGvsPHz6S3v3yyoqKciLfqKDla6P8DoJKC+cM4QmMDcCeTgCKfDK7DoQX8EGK8tEDANY9e1qs5goXi8D9lwWHJwWLXwjaQpD15VyZuFd81bu+Gpj/qnf8WYH7Z6/nqWQvFDakZ0elNmxG3lLGcnXMCogLsvecod2OCV7B1lZXbEVtHYtaLAkW+d4GbtL7BdXkMRcC6HUQAX1bb31jU9jb25WZKRvDxuaGTGxp62Cy8nIzh0OBXvFPDbxKIO5RcUyOKiwGPiEEQQLNZSjkm0OsbEbWN9caWdWBPKMHmsmlLJuvt85u2KFsNMgewJB0Rjtse85RDPggKwQYzt8BMpDQYQI68yoj0JuEkwnLwgzgAVsR8EPAsdgijVo4WbBUFdaG7fIygF6A/Mc66zAos5IMcfZf0c1z9/YrQRiTTGZCAbx3d3fvUICRwUID2Oya/CUxdQEQANDY9Ak4WRh4wfpEU5nFZWhowHp7u8VKfMTr0X0BRzJtStFO6Szz/QMPiutDRwDnwX0h4I9BFc9DxQ7pMHqrkDPBXeKBhcqZCSEhgvEn7T9PzmLg5NpmtFn5WI7GpLH7woEKAAHGLt0IaIv6Rs79FatfAXQptPQdBKZ2wmpJ5ENhyjsSj3TfxJhHcmh3T2ML/UyeL4EPX2ySnJPuxR6Bv7MZXVseJnqtt9fJybyocUybXBzesdDj98g1LWlP5P4wfihCsEEgQwFrm/PkHAABuZ9xPrApO8C26/JCAu4d1GEDIijgMwgMOCbdJNxvFndnAHmrIosrAAkboKQWZJrDdWEIWtI5co2MMRnaltH/BwhC4gg9+xrNI2ejAKKkxHJqaGiR6QmsezTACZj6+4dsZPiMZHV2Cnu2s1ewtq4O++Yb37T79+7YtU8/sZXlRUuJ3QLRYV8BGgkfid1Bcc/q62FPMRbdVyMaz/qcYiMuSsIllUwITKUtEPY5nQ8y8S3u636jI8tGQ+WZ68o3NmrD5RxpV5dfxAGs+U/U2l082LOLFy/Y66+/rgInRm8ATmzOO9t7GjMYH8Fo6O8fkEY/55/Lp+zdP/mh3fr8UwF/rJ97xUOtN/8va+/9HHl2ZXdeIDOBTCSQ8N4XgPJVXV3tDf1wyB2jHdkYhbQ/7u5/tLuxsQrtKja0E5JmhsPhjMQZctjd7Gbb8hZlUAWg4L1NIJGZ2Pic+14CVawmRYUQgUY1kOab7/vMveeeew7Xw34QDb7ZIyRTlEi4fNL2tuuUBp1TiqwyGwe8qnJJLYpNyKK4nJS3GgMcAmxT+OGAr6/PqUOCuaJVpkIShZeU9Q70WTlRtsW1VcPKoq3phA10n7GGbLu9+cZb9tYbl21m5rH95G/+o92684WtrjIWm1ZXh/ySM0rcWT4jc7LNzR3L73rLP/eZVlnuV20aeS4C1wabnZsW4wBmG+ByTSojiRHmLibJy4to+Rasoa5egbCS2509BYewZQoHGEWlZV67PL9uu+v71t/ZZW+/+6p9fvPn1t7dKK1yCqS0d9dnm2xo8IxZqdY++eV1W1okQKYISNeA2eAwZ1nK6htqZR64tLxojx4/VuHn3PnzYmg8ezareESm0LVZy+/RuluQISlJRnNTqyVKKZuemLb9gw1raEqoDZ+EeGuzYJtbeZn6lGzfrJriV1KmyLmGLsvnS7a4PI+ogV6f9cb9E9ApMGVdexOsQFiIaARn6zPa29EZhM1x6uSYWXXJPv7kQzso5AVAMx9yDZxRFGibrbWlXXvkl19+aQfFPWtp5ZyhuLIthuMOn6cupfUBuMr+Nj31zHp6+q2mGjmHHZ13AOIlK1h3V7M1NWakVdpY32wHhYSlqrI2MnpG62Vy+pGlMmVb31yUzMnt8Tlr6xi2b7z3PRsbPaM9aXZmXh0ck9M3bbcwabkmtI7RXk7b/nbKhgbP2vnzl217J29ffvGV/fCHf6DY4+NPP1RBaezUsI2MjFpra499+A9XrLGhx3L4GXS32V/95C/UYYe5bypRZ//yT/+11SRz1tjQqH2K4jwFMc4nDtBiadcSSVhqnFOYptVYTW3CimViAgzAd+1HP/qRzc8t2ne+83s2fv+R/eD3vmO5RmRy/ByCdc+94yyuIA4BWBCoJyavJzwv+4rgcfzbcQA9AqlREkcdVezfx4B8AYGhIMv+6JIG3hLtwMKhpTCnXpq3//f//r9sbWnOUoclE+/imJ/QcWD1+LVEMJ4zlU2aMxuAsLO9w9587XUZNM4+m7G//vGPdb46e8vPd+JLCnICLiVTSHcua75HjHvmpmvRK5jRuV3f2m0/+Cd/arnmVsVJETyPWvz6aEr+nQEc40aAe++4Awjgc/vj2Pc8sQ/SCaETghgpnq2RIBCZlLFYEc95f5/Arv0NAf6vx/YxQXoewPeU5Ovmw5EZ729n3Pvr8lmeywsqidmR7v/xexrn1dfNx6/7iBGU+Nq/V2Dv+PH8M8p3L+Zhga4bgUEH9EQxdDBHyyh0uAYARB2Gjs/82tevg/THx+/lV/ocYB9B+CBR4QUbP3cVaYPLB/Yr69iXTJTgqLZyVckWV5ZcgnN/XyxKzkCS29dff11rlXED6CJHgJEKQQQCCnJbrntebetI5+ztKne6e+e22HbEQq2tzdKelem7GMaH9vprb1g2A1mgqL2Iriyxj6tNBf67d28rjoFtx5B9deWqpAX+8I/+SCz9wf5+6+rosLmZBcWsuUaKyo1eVFAsi5xFSR126tDcQYoBaQO/BZOAGXOzMohkbWOsRxfe+L17ijfbW1ttoK9PeeTNG9dsYX5W8qt/8if/yDra22x+ZsYejT+ym9ev2bWrX9nK2qLiFbR+IXmUyrCR6+Wpcu/eQxVCkkk+e8E6u5osU4cXUt478HYx+4SAQ7eyr/coI4K3B9uEZHXoRJLGOAA8cos1ehwkGOJIdReQ9AS5Vp8j7rcmLzWFWg7OCqStdLgAOlcLLFdndmCwi81OjK38xmVfpCdPniniloPxdHYzH3g8RC3PkTyPCbB1heLuoIvvHf7D2fFuOuj/Hx8TnyvzVEgPEbTXOnpJETksFX/lI7mZoxV0pO/LS7kHBQCl53C+971QkONXwcjcx62yC3kR4VgRghGm4OIDHZF7v1TlGhVinnch6D3DZ466O/zmCAuB8AMOApjJO3m+ImCXPEakRu+8hghUYe/7BThoTQcXnRaqzfnjeSxnlvIozl3lg27OK+IhoD4EoyRqBIEZro5ozHwhCuaV50OGJJaTVxofMuw3gPZ8Fcld9vasJplULkjMsruT115B9wafAVCSblqAQZfegrhXLdLSQH+/nTp1SnONc5bPCUmG3IH1TbEdIhUa2shAMp6w/BVbhE6BUIrQXToIRWzIkNJup+Pu5JhIQhDrXEalLHNugM4vvvhcbO26dDqQMQ8VC/BRoyqEPqfkcpHgrLPOnj679Ople/vtt6UBf/36Vbtz+6bt5XeCVw9zBuWDQDo75kmpuSB5NZebQi6QsSJsAW5ieGvTderIPn3mnHzK+obGrJRI2/T8qj1+MmUTT566ybcY9yVryNZacyPSYn02NNAriaztzTW7fvVLe/Dgvk1PPZXPGHuXuvnBHwK2wNqXcW9Ti42dPGnnzp3XezNOH3zwgV27dk33i88iLwB/orA1FfAUwCQsh2lra5tdvnzZzp49b8kaLzYByE4+fWJTT5+K+AJwz7Vz7ygiQEQkps+RC7L3VVWrE2E3DwECr4oaaf8Pj4yKeMZ3vO9+2JYDU3vVbty4Ybdu3xaIK7yEgmaxKClcWN4A6HyrAFDrfmDk0sTa/D8FAMhwsMeRUAJnrLzXYVkMb8zXhwcHxX4HPKZ7C7D59u3bdufOXe2JFBsct0Bj3xn6fb0Ysvbp/6PKhcawVNI5zPfDRw+V0zE3nfTr3aBgHYD2XDvvC/AdVRQ4R5nHYDOw7vm3Yi2tfzC5oj7b2NiY5yNt7YYyBPiDSwsfSpIcieAI3FPUAnMEQBduJB+DJhXlKXwA2mOUG0kjYAIA98gL8Vwk76JUMxgqn5e9gfyNz6Gugc5OEZt4f2R+uHbOz5nZWcm9RUKQTjcpXHghjX2NIiIsfuYOBG1p/lMwDIXMKD8EHhZxMfkwBhKRDNZfBty/GHD+VwH3XxdlVs6Q3xWs/10f//wF/HcD7mOFWwGb610ruVIbcNQ9i47bHk7oyrU5BImTImZASBYAHgKuzKgVgoBRLRDbMIzLYto3tzRaQ31WoCKBDu0wHBx8y7AWLaRiQUAvNziCnRwYUVM+AlGqXMdmuhAMxQM7ToLK+Rk07VxPn4nqE4txdBmZfa+kBZaIDnox2VNWV0/VGffkJrVuApIAjFF1i9ragHjOKDsyfYEtUCgUxXaFdby9TYsWzJB00FpvV8Wcw3ltbV2SQATqHJAsZm8Rgm3thQYWGF+MKePCpsB7stFTCGmRXrQDzmqvLCAREmIYacI78I8kgwPGMRH0A4NWOgBYtb7QkoncjrSnkSBx52mAe6QI6jIwTGt06GI+/PjxuEz4Hk88lKSKAKASQOOe7qlMqmCXZ7Nq62Sjgf0M452KIiCxA4OwT/Aj8E0LNiIHULzPBB78W5q66KsjzxJa2xkj3odOAzZXvmD1Uklkc+Ee+xxy1jnGnhqP4HDu0jzVGne16YeuDhWLAqvfd11nLRKkca08zxncBHnO0Ad8YI5HNgaHDp+R8YXFw2flfjKX+HeU5zmElUGLHtqhyEhJM94DROZNvL/8juIGHRAE7cwZqu+Yjco4th5DSmcOeFzqrPlKQeIg7/4CAPfStEuJ2eXmud6KLTb/dl7PldN5yrW0xXgg8FNw6JJMatdGPgbNYyWZJB9U/F1yiYOM1+bAgSlEEgvzgusBrAXMHuwfEtO+urrGbt++Z48eP7WDQtmy2UZJ0rS0tltbR6f1U1E+MSwzTkx1AABnn03Z9OQTm52estWlBdvP7whsLx0wHlXqmiGGYb+RITbJpLQ88UCgCObFEgWd1SkZsMHWJqBknrqZcEFzTgd7rQeYDC/gEQaVMOdp+WMvwKD54eNxW11f1vxnPBg/mQ31DVqqNmPLSxh75i1X3yQdw4G+fu1NNMhS83ry9KFtrJPAI/Gya5Mz87pG2qHZOyl0aj9LZ+QxQTuhS3bB+ADIxGEUn5BdJfbMF7XUhu6OCNyRjJAsUHTa26US7/sYn5ODHV8T5JGamnKSL4Pd+sZbb9lhKmHjjyasyrJWdZizqnK9vf7qN+yf/ON/JnZ4qiZvP/7rf2tfXf07m56+Z2uri6E4AIPCixy7+R11IiDZAuMNnV66EJBhIpBFzqcuC6Os3tbXV2weHclC0To7mjUn3RMhYYNDfWoX1fqjiBT0NXfysLd31L2BwdTqyrYV9kq2tbJluxt7lsvU2/CJXrPMtlmqIE8WXhcJngcPnlprc6/lsh328MG0ra5uCVxtbsXwzuzNty9YT1+rGNYwDmiFvHLtmgDy0bExBTvs+xQm8G1AE3J1ZcvWVrekpVtfj+ZnnSUPa+0gD/tkz5K1BWvvbFSiUCympOePVnFV9YHtl7bVDpxM1FqyuskKhWpb21q0/YMtHcrsAx3tnQq+uHcPHzwUC9/lbeqsva1FOqW0PGJ+XCru2flzpwTAf/zJR6G7jcLwofX2tLvZWKJG3Sd0OzDnAITa2jq0p3J/kMX7xS/+QcUcigLS4s1gWp6yQqFsfd3dAhfYYzGbnno2Z2++idbmqJWKectv521v99DmZjft7JnLKhQ8nX5k5UTepmYe2a8+u2nlZMrOnb1kHa0nrLuzV22gTZjx1ibt+vVf2V5xynLNVXb7+hNLVbdae2uXDZ84JQZiTaZKnSsAzytrK/Zkckp7e2t7q6VJwLJtlrBW62o7Y729p62mrsl+/ouf2tjJHjt/4YI9GH8sI8P29iYZLVcdYtSatdKBM6nxM0ilvaiOnjLySkhpqbiZAGwpWbIGCbP9UBxjPz+0bG2NkmGZIFezF7nEDBumM1mCdF8gNzhH0mXiXvZ1nDV3BG56YTl6uEjeRR1tzpBXEVZ+Ou4zFJn3XlhTD5Wux7t3Dq02WW2z008E3G+uLlnSKPA7oF2JJF7CiI6xmBMlnG0IOALxASOsd9951xqy9TY/O2s/+su/1NlQ9PZEzWvGDgAii2ZzmjZqyBe11t7ZrSKfgKyDfYe6qg4FajR3Ddgf/It/pdZ5+YMEwCCy/iPbibH0FnU+h7NkHSCjBhB8jGS26SZpkT3pY3xoVWXvqvPCOoCOJ4Ts45z3fAZiRMkSqiMnCh68PKE4YosfB+mjvM2LwP3X5BACHo53Z7zstY6//xFwH2OFF6/upSD1b+hkfjHHeu7dolSGMJLnP5OeF0i7wiAiOCgFj6gvE5KQgAHG+RULKBEA9Ll2ZAYXr+k58P9r8jr2rK/7+vWx8MdGeZjYrSFWXpk9wA0b9ZjAeI7FlIBTyj9mdWPNlleXdWZzlhDP0d1KIg0bnc8De04ateWyWHHDQyckSRi7UZFOWVyc15kN855vzk1IEwP9fZqf6xtryrXef/d9O3P6vNVlcurSq81QPHRQi2v/1Scf22effyZCEUz6mWczdvbcOfvDP/xjxTEQN4hJZ6afCeiCeU5OBotzdQVzV97TYxrYfgsL85LROXvmjCQNAGDuPbin2KKzo1OPJd7AJ421zjXV19XZ9WtX7a/+6kdizmKE+73vflu5xfrqmi0vrtnjR0/sydMJ297ZVIynuBud6j3AdMaGmLooeZ7qBEAYLFZAzLJYymlMCxW/O2OauF+yVvgySbKAfMRNWznXyCV0T4OUGPfUCTVRn9rNnvUdKkvRZJU5oA5opCyCiSyAGPsD0hNRwkSpWTD4jYx/n3dVyuMkXaNOAC9SaQ0I9HTJUfl1sB+Fx0SG5NFqU4KrfUKM+ghgBzb+8bxR+3tg5oeKU1gasWymlRUz8coJVcH1jwH8xwttkmSL0j1h39SYVRZelGMIqAPAe/xbkOOpFEXC3i2jWyQ5j+khxCKZa8OrrOcEDP4tOZowFnRqaPYzHl4IJnc4xPuFwgknMMWQQ8dJykWXECbe40lOVgJ4DXKtCQflmVsUdwDWeQznQGR8C4AWacu725T/QpoL969UdkmLKJ0SvOSVx0DMID/EmBLGbH6HjlDIkmvqZhO+sudqB3g7wMRF7lZ7kGRYq21lecWezTwTsEfhnI5+dbVXuRwlUiKvXrqkNczuxQIbAAAgAElEQVR4xLyT14aNe+P6dZt4MiESiNerooxRJBt4Z3kce0hb5NIOSJP3dduFCxdEWiJe4/Oo43ZnRzJhaGwD+NJFG8fXNe7jOepFH3UhcX9SNdbbP6gu6Lffecdu3bppn336K+2JELiicWy15pt3LjEHISE60xqWM5jFvvL5yKrmcR57ebdCTTpjnd191jt4ws5dfM26+k/Y6mbenkzN2J2795W/8H50SuNj0dKEb1KPjQ4PKm4tFfbsylef2707t2xuDrwsrzkBWC4VCl9Suu9gHqgv9A8Myk8NAJ5c+pNPfmUff/yJ9kKfq8yxoF4R/FUoZgBW19XXW0Njo1j7r732hkiVzEmKIk8eP7bp6Snl0oV9CkKY6gbMP9w7vxYfK/TNkcshn6EDeGBwyE6dPiOZFwid7E1aPxozGPpuRHz37l3J+4CBoLbhGExBWBiAcwS/KRRErKuCRSYSXsyZQnLGjV4p6OqzB19OcCiMWTkre5F76ewQUM35NT7+QKD71jb5JkVP4oIqFYwB68G2AN4B78VAz2SCnExR4DLAPfncg4cPVAiIsSzrgPiU5w4NAdz36zX4DOzJYCORbR9lc4gLnRzqOBZrAdCetQYpFuCeAojwqGRS+vJ0zsG2n5mZVQwA1so8JZfhnKUrBj8oxtG16gdcejdIJAu4n5iw+YUF3Qs+T/SRZC7gbcdr4DXA81mXjAv5OJI2nN10LExOTamj3DExzkjvpsEnxu+3r3ftaaGQqSJHUAlwKRz3uozdp1rLSC+FYrfipJ8GqZywDn5j0vO1kdpL/nA8UfoNEd7v8pIvPPZlgePRkfYicP+bum9/nU1yxFyJJ6F04IIOoRLSAIprqwpBJ5spLsF8Ubh2oNMB0Y21NbHtJyYe2+TTpzY0OKBKMG35AANiiAPIw3BAv37H9bT4u6rIgFuhCurmkbUC0qP2EYx1B50PgjFm1Go9qs6rVS4A9DGQVu7p5BstEA5NFiUgF62hTtKCLeympAQTsOd8PPww5nEyiW2or8iP8DqMizOY6RjY0yYUpUgkP8GEPXC9ZAU/muQYoBGoOascRm+UZAHgZ1OI5qixmsamjXTO4KAvRjYiWL9sBAK8SyUB97BduC6+tgO7m80xZBU63FxqKJqYRqbZUUeFNNYB/cQ88fEkmKgPADi6duhXsYFjUHXm3DkBtI8ePbSbt2/aw0cPNH4YMWaztdKy5p670WVZGzYVSW+J8s17Z3vHVlbXpHMHeMimIABDGv6AG+jXenJNgMNc52B1WZKkdI0z2TqBSHw+MZUYxz1n0lMkAJCNGn7OknQGf5Rg4neenKeUSMhEJwDysbiDtA9gsKr7h4dqc2Wz4544ixGDVpg+zpqPhSfuJ988RgC4NLy9zTKaQKugEDZxaTFWASjHYpWbu4oRGYB8EjUxC+sBEZ0lj6EmrxGNcHmOfATkUYBWJ+2/bJgE+1S7C5JLicA9QB2fiS4L2MqsCTQ/WSMcDowNMR3XAWuXyirvIckWAkUMh4LhtNhmNBfKoT6a7brngyqtm1saC8xnAb5PnBix119/w06OnRbT/kc//ol9/umX0jyvTmIUm5WW/IVLr9qJk6csna3TAYYJGVqG169esbvXr9nq4ryVSwDBh5bf37XN9VWxrOrqKHoAhnpXAMC99hsKdyrelLRWU9VJ6+joEkObAI29kyDZ5b7y+LCIvQ+LmbnHHkZnC90CtFcTjMJUOawqCbRf3VgOxtwHMkzkHqBxblXsHzXW0dZtPd19eu5+vuCGO3s7VpeByZ2xXENGUjmY3S6tb4hhQ2sh+wSm4A7GE+weqDiBBjfFNg52SSPJFLyog5Q2RuZWpWU7mVQhhnnOfWB+Mt7IflFQJAjjs1MMcO3Abh3+FBFoRc00NNv9B09tbPSi/f73/8SqDjN29as7Ys7V1zO+m/Z3P/8zu3Xnl7abX7SalAe/u1tlq0k2mR1iblSwVN2BJWoIpM32dkhk8B9IBy8PEtF9Kx9y7pRtfX1PY3z27AmBDDDa2XubWxrUSr+1gVHuvhX23AgnU9dgC8uYm+dtdOy0pZJZqyon7cn4U1uaWbJUVcpGxnqtqTth/UOdNjg0oP3o2fScPXo0bQfFpB3sp2x9ddd2d5y9VFVdtOGRbvvDP/6ulQ53xFZhzFhnMB5hJjTkGpyRQadYKISIpVUy291GVo0ibo0159qsrqZRc69wsG6WyNup00OcQnZQYP7ViiGxu7dp2VxShdJkMmvLiwAzyzY588AODrcr3TKMzejIqNWmMnb9+nUrlg8kHfX6G6/ZyMiwffDBL+zR44eWq6+xnp5W62xv0RmLFAKGsRTypDFZZs1krT6bE5NlfmHW6rK12vuXlznPXTqA5Ac5o7bWZmnMr62tVIzPd3cP7c3XX3Hd/4lJW1tzg/mBAdowG2x0pE/77O1b47qvh4cEkFnb2l23tq6stXXl7BcffWyz89tWKjTY6NA5OzE6pPU9euK0vfPO6zY7M25Pp6/I+Hj66ZY11HXZmTMn5b9A/FBds2uLq49tcxsNZhKVRSuVaixTl1O7c7GYsGym1y6c/ZZdeuU9297Zt5mFWTs5NhRkKyiiY65H4blk5QMCUzo9vEW+WNoxq6ajkC5u2Jg1tr3NXCU5PrTZuUkVNJDLUtIjVn7J0jL+dlBdbMZgBgiT3AEdL3x6q75/VyMj9gLO+TJANcaGzrD34rQXfmsrXV7swbFL4whQD2UBkR6dJaqf1Q7K1NUkbeLhPft3/+b/tPzWquQhskroo57xUTwRE5MY1B6PV2OLOnEjCdP3vv0dAQ/ENH/+F3/h1yhZOpcHcE8DjCQpmNLqn1DiDHBPEZPLVVwKYIPUyPaOtfQM2h/9839tdQ2NShoia5Wic2T/H2nbO/OTlnIHghwUiHEv1+4Sjs7Edx8m33dJcEWeCN0LkdnPT8BXGIXxy/ddwKHfzuY+Gq9YeX854P+y2N5j3+PdGb8NuI8oQShavKBz/2Kuofd0YmzAF14CvleAwJekQPKS8ucce5nwwOfznuOCNtWYI3zNVwTt43i4lCQxnT9BYFR8hwAkvrxIEjIHgYTH3+/YdQWykx55HJQ8Zqobk3Iv6FQHDyU6xbL+uY8nbAxnNSxf5AkLIjb83d/91D74xQd67B//8R/Z6VOnNVbIR/DaXM2JkRHNr60N7+RcXlwOnSKHdvvmDSX7gBvEOYAa7EELC3O2uLSox124cNHeeetdG+gd1j4swCbpzHDGDTCcIgFrZmFu3iYnpwTU9/X2i/1JfH375m2B3KfGxtRZyEZG7A0bErYd1z09PWk//qu/Evv/1NhJ+4M/+KHk1Z7NTovcRe4wfm9cuUxLU5OdP3vONfMLBYGDyBNgLoivEdqLED7UgQQTtpiw0sGhHUj68cCqEofyTyK2jNieAwxuYCjJRPxzDiG+OHHGQUkvLmveBMa35EKDsarPn2C6GhjwUec3glqAVZGx60x69k7/6UxvZ7KTHwisgKmoHAPDToB77zCWKS0PxG8jyHXCVHaWo0sPOVk/7NEBWHcQ3ldU9FWLwH5MAuNpEjsB1NEcuillOKivCJgfLTYvpoVcO8zdY00m4YH+3pVOIL1c7CoJ/z72SP8bTH46vLwA4QVjZ7Z7nS6Mm7r+6VQ5Kt4dnYyMazCeBZcgeqqsryDJU0XeAjPUCYfMWUkCBeCea4BdrS4svPiSbhZcZSWrBjxFIlUdaTDjnR3Pv9PcO4rXhw7iSyue51b07X2b5DVLdLzGrtUaikGhq5t4NUgpuR+BzwvmieMfTtBLI/2Ya1AOQJ7m+u4uEwOjFYDv5o0bAhcB8Fm3XAed26dOnrJvfuObkqXh3hOr0j1IngeLdnz8vsBbdboGOSEAVcwuL792WZIX6gjHK6yAF9Wyy+OMj4sRHLuJYte7dwj6Dk/Rw6cCygEw3V0Gj/vHGkSeg30M2cDG5hadq4wH5+fde3elc8/CYbzpSHYmtOvnh9q+k/sgWqYz1tbRZcPDozZ68qT8Fz/68APp2qORKeE/rSMvthM/tCL/29llrW1OgvOcdtfmZ2ds/tm0cswD8CkVgoOpb7JGsUVLR7dduPSGvfLaO7Z7ULaF5XW7i/TW8rIbiJYLYsK3tzbbQG+XjQwPWl26FnaRgPtrV76U9Bf7IF0R3o1REUyqkCspYgKMnzp9WkUY9or798ftk199GmSG/HlaHr/WSVItIlo2l9MYv/76m9bc0izw/tn0tHzOkLomxyTHJZbimuUFWcHPQjeMcBkTcE9nCx3nkO5OnzlrPX39KvDyulHTnPvPZwNABzzGoBYSYwTmwXHIM2C9AxoDOFOs5u9gPYrRJAtFvrFjT55MqAiMnwJzXDK9hyXlHMSHw0ODYs/TmYVqBfr04GUUnSc1vzftADlEGVt71xSPA2gfHhqyoeEh5b5gQL5O6GxH3nhDBFOMXikaRMa9Ez8LIhOhlY+5K/gWoHf8AvAHq4vffP5I9IhEEroORkdHVQCgOxlpJMWkiYQ+J4A9JsTo3M/PzYsM6KRaV8sgtu/q6dZ7UwTr6++TRC7riGvkGsjdMTUmnwS8P+5txR7BWcjzAO65HlQBIG2xJyDBC96C1NGTp09cXjp4R8kXC2JM7DZk7gTfEK1V1EcgNgXySzRdjx2qKjqHmEaRIWv577+8/zWY9vEAMRqWHK/2+rC/jNn+m35/vH3s64Lqo+Pwv+1fvxvbPrBBXmhrO87K8rPVD1i130Umtia3g7osIPTLCMjiDfPqcY1aa/Z2d9VmhRwErD7cwakEk/RKIsPDAzH3trY3NRFI8pHGEYM8z0QoCGgQQFuTdCZvYEQTVOn/AwBKRVlV0PC5YjKhwCto30c2i5OjQrtqmDwA9zK8ENOMQMUZ4rSlwaZVmySVw2heC7tbIKSbagLkE/C5niKVNYoP+wIv+fdR3OBBRdQ9xMzMte08WSeJR/ecgwKQh9cApI4Am7OtqwTKnzgxLBYkn5GAGnY+AB0gcU0qoVYzseZLRduWka0D00qiA7tYwR9sDwIktUYeURwi85v7L+aNcucqATnoMXd1dlkH7tFNzQqCOUjOXbxgSysrdn983G7duWVT05Myb0qnkwJ6SILLZRjuMGNhbiclrQNjh+siEYABDPDFJru+vilwhzHEJAoG0cb6ZmC6oQPPwQHIVVTbHQEOJoxsvJL6OaTNDpPgFQFwzFtp0ldVi8GDfA3jSTDP5sOmLBAeh3S19nnyKj+DRu8MYCC4LyRU6HzDYoA5gFY2gVRHV5ttbe1oLjJW/KTQhNxMxZ8hSChR7AAAP95W7+vLDZy5JzDlMQvTgbGxWUlAGC8Ve7TmSpbfyUteJI3muFqT/XBlDhAuUtl2GSA3zGJ8KozHKj5rUYmaa9w7GMG1bGPUJfkB2IsAIsEAOrT3AtjDqpUUjgx9ud9paaPzzXqDKaJqMCa0KWRq6E5I6WAhQSPIZK2gbd3ZQYsXBi0j1tTYYg8ePLTNrV2bnabKvCBNPQ5aKsrvvP9NGzwxpuB+aWVZzuSrK8i1bFtXe6v1dnVIX3xhcc5u3bhmkxOP1OYsNnCChMbUbUNwTTcICd+2dNK5zQnr6x20N996R9exMI/T+bKKT0i2zM0/s42NZaupRdcvI/Cf4GxjY0uSJ4DvqyvroaCUsP3iru3ubZObyKyVQ/HsufM2Pv7IHj6cUIEC4Bbt67p0vdr6OKR3ZQ5dtL6+Ljt79qQYGuyTf/Oz/6J2NpJ/zXFMiaTr7B4eWgeNtMJXqxAK6O5yWi7FFFsA1Umi5BE9bjoqzAGwsvsRZOvqraerR4Eywfzm5pb2cgBYqu8wHy6+ctmGTpy1rZ2ijQyfsdOnX7G93aLNzCxYU2OTtbbW2f7Bql278aE9evyVrW8+E8ON+bUwt227WwfeoVJ1aA1NNZZrSlthr2wPbq9YXWNCLYcC5ArsGyKfCcCngMIa62jHFCtp62sbKv52drRZc1O9gpsSHhH4D/T02uDQiN25N24Li+t25sx528sf2vZa3mafztnO+q615lrtzXcvWKohb1XJonQ7p6ef2fTUrDXUt9mJkfP21Rd3bHOdPZoimMvkpLNV1t2TM6vKq2jKHOZ65hcX7c7tO9II5xgtFA+0hiioAlKyn6wsLdvK8qo6furSOUsaxswklgWzZMG6uzEiPLSp6UVLVGesu6dPBaO6evcUKZeTNjeDceG8Tc09MEvAWmkRmwqZGjcY3tLcRZauq6vDXr18yUZHR+yTTz6WjF25tGsNDUlrx8zPzB6MT9jdu/M2MNCke72zzdnhsi8UYrd3NnRdzJPJyWVp7NdnMX9N2V5+2wH8NF05tPK7Bwt7XEdrmzPbYCYXqmWCnkzBtFm3ixdPav9cXaUFdt1q0w0yLl/dWLDqmn0bO92v9fPw0bzdv71htcmcnTozbJ0drTYztWG///1v2Mr6uB0ebqjrIV3TYqWDpOZvQ32XQe44TGxZMr1rT6fvmRn6vxl1MmBwSuvpxUtv2NDgeTssNtqFc+8oAWRdoCvK2Y68EiBCPCshEkUZA+43esdV1ftqrUdWJ79Xtt1dCjz87sDm5qass7PNGmVoT0IPY7PaygVfC4q1Ajs6ssIdkAC294TXWckkwK5XGyPXyOaM8CdnNYk1QbJ3zrmRegTRHYD2LkmC9FgoZt+PbbWHmMrrPY+MBsWko3stU2P3bl23f////Bs72N007CC4f3SURC3xF9nPMT5z0NrlIdSiLkO+srW1tNoPf/gDrWnMlv/sz/7M0PQFuKeTjjNEjPuDA0sjnwdgceiGa5jQwUxidKRzSvHcPFFoaO+2/+Ef/0vL1OfCXudn4/Fzl+txhm0wZFec5Gw3Ja1CfX0+OKHIweCoM8zjuCb2WMWFQZ7Ai715gRp0sZHExeK+x31fz+Y+nlt4nB++X8JM13i+RK7C75azSIMmxrGOCP8czF3iRLGeMP2DhRlkMaOZo8DHcAXPQ+z+W4GUx0D4F7OZ4/H58b8xn48D8s/97TcwkF4G3D9fEHp+PI7evwJXHhsvNz+PXy+OI/fpaKU9/8miZrZDmQGbrMBU4RehcOE6tXti3TH3YANqfIN5ZmyZ3zvA82lb8oGMzc9/9nP72c/+XvvvP/1n/9Q+//RzO3vujAzo2evpekVLFuIGxIm6dFYxL0UuQGq6qgA5AJ3oxO3txci5SXkW+5p38GZsY23TFmYXRCYB9MBX5Pq1azaL+Wtbi12+/KqYupwnJO7dXd2aK9lsg4AD2PEAd19+8YUYm4B9r156RQxRuqghInz55Rf24Qcf6Jro2B0dG7GMpOswSk8KPJqanLY8JrrptPX39QvcITegc4A9jVyNeQozlbMU4JU41xmgLgFK3ohWP3sbe5rP7aDRHtjdLsPlBA6KaIDmrAd1IQMocvuCPJjvpUFyQprvwfQxxE7ekaR+Rd1P14YOe2cAuYnLI1tf7PJAypE0oTqFkZsg3/T55ng98OLR3/iddxg7q15wsrS5Hbn03P15yZiIQ1TA8NDtFBntXuhyPfu4OgLMWpns+n1MogOcH+1Z/bFHX16wqCwG3zCDRFAFYa0UBCqQrggKLhEUTEBjF40/O8D2/j7s7QGUOTLODZ0PxfKhpCQr3QvxnDzknOH7QB1jdbWQpSBE+AXrksEEyFECUAahDCAQvwLJJAVzYRjzyt0p6CRrRFwir5SHW2E/FLwCLzuw+4nDkS4l34T4yFlBLsDa5SJYIxiM4pul/Gk3b6trG6EA5PiGs66TAueZ33T9wygG7B4c6Nf65/MApn/22ecquJF3MpnEfqXzZWDAvv9739c5xD0Hd0jVpEXK4dzFv2hyCrmUlcq5x2PR3r506RXF48QSzDvWJkW8W7duCIxkfxMQqY4DPPPIOfzaZSpcMYX3PgjwB3xuIjmPPRKmMUzwwaEhYQOQxtgz6Tq6cvWKxk75Zih68Zko8lFQIAapkdxHnbTW8enCRJb499HDcbtx9Ss7gNHO8gugNjkQRQL08EdPnbGu3n5rbm33WI/HlEq2MDttj8bv2OLsM1tdXnLwPhQMmbPVMM4bW+zk2Yv23re+Z8l0g+ULh3bv/ri8R9Ceh8FOTNXV0Wb9Au4HrLEhq5j5zq0b9tmnH9vmxprt53fV/QNL2RnIHvuR30ECZU+DDAQzm25X4lHY07dv31F+pi4PAffOfBZ477CXCmNVSCFnG6yvv9/efPMt/WSec2Y8fPBAc/DZ9KTUMbhmgFd1ZmrOe0HN76m4+OpeYh+V51Zzi2SDML9tyOWUhzig7gVK1gb3AvD4xs2b8sIk3uMeSqc9kbTe3h5dE/MUghhnE8UpKR0oX3V85P69e3bnzh2NLWeLJKyM7nJ8Q5LWmHOiEbr4nAGSTd7ZEV6GqgXEUNfN8r2YXQVshLnFewOeq6O3qckJTOrIPxDYzWdALodOMc5ZMEnWNWuCOQhwz5rkbKYQwRcxBjhdlMkhP6UoHT0mImkGXOrkyTEbGR0V7kQBJBbYwJ3AVZGJ5blIy5G3E+fzfL1WMqH8Uoz/gX7rAVfp6q5gqEjvAdxPoHO/jkEtEuZ4ajr2C6bAN5+dAgpa/cgzUSTkSwbsu7uSVuKbvQb8jPgCmScVauh8oDgejKMrUoXyjfGiF9epM5hzNUiYezeO73Puv1i0qp9fefhc89WvcUOOBYrxUKts6KHd5PgJ9evckhfD1WMh7kuD6l9//H/Lb76eLeKH7fOB6PPg/VELWzgYxS73SrbYgZLK8f+PevcCLjc3tAD4iY5y1FpfXV4R475w4MxiknmSfxgXMD34JkCjlXBjAw37dVtZWdIEBLSHfc+ipHLGRqVrCVI1THxns8Nqd2a7NEtDYqpjMtwUtSmHCSHj2uBC75PT27jE3E6R3Lv+Nwc018Z7OrDnWk1salEOh4OZggWTN0p/EGBTldOiDxVG6bDvUWzwdhC+ZAZLBV3sXWdbOaEutKOXXRqFz+YSLrBjPdl2xpyDr9wHgDM2MyY+O7LaiFQB9wBaZo7SgD2Q/lWs5nF9MnMNLZ0yrNWm4+1+FW1DrQUWGWuQw4v2K9e+p5WVDRXGfWOuSW2ytG6du3DBbt6+Zbfu3rH7D8ZtaWlBCQjxJZrhAt1EXCpL8iKTQVIBKQVvS29u8k0KsIlxo+sA4J4xYaNYXl5TxVTtbCnfYP162QS8rZB7pcA3sIkJgMSMDYGnHx7oMNcJkOdQomIJ6MrcUSKTgD3t84z3ZvNnA8ZlWwD2Xt62dlz3fXsHba4d21rf0Xs3tQIOAJhHk6mgEakWoVKlEMHrcADzFQtSsVggdm7QHiYxIVHBA4D3EwskskFCIqARLbmUEEzr6GHAnCEZ4W+8B2NJAuTMIkCroqVqCKBYa66rF6LhSiCL7n/cFg/2j4Kw2AFB8KNuG7U2UUyo1VhRqCCo432dLeoASLx2gGPayBhn7i1roSHXKKkXpCKk951IKZBsa+u0VJLErWCzs/MabwKD195805ZW16WPOjMzp+SRAJMC1vnzZ+3cmVMCuh89vG9ffv6pzc1OW7m4Hxj2RXXyaP4lYcHlda3rG9tWLAFe1dm5c6/Y9777+5K94XCLxkgHpbxdu/aFzcw+kTFpQy4jeRDWrIxUy+LV0BmpKjfjul8kGd+S4SdjTncGclvLK2tq3U5UOeO+qbHVUolay+/s2dMJDGRWLZupteGhfmtpztni4pxNz07byuaK2AHsJW4afVS8jCAT3RNiGsociH8fmVizd3A4s9fwfBVYZI7tho7sT/yeIt3o6EkVzCYeT6jAInYurdjak+jwabGLl96SJElHe7dl63KWzxftyVMCwCk7fWZUgOaVqx/a3MJj29tftdpMte1sbdsG6ybphTL2W4p5h4d0qBxYbarOurv7xYYmUFldWxFwjGY4XTy5HAbF8ypcsEYB7ihg0cHR3w+7NS2WXrmUt8GhdjtzZkTahmsr23Zi+Izt7hza4rNVW5lftcJWwRoy9Xb+8qiNnuu0vYNNPXdxcdl2dw+sWKi27u4RezZFkOISVxQPUjWHVt+YsNGxbjt9dtDy+Q2bm5/RHoZe+cLism3t5GVSRbcQmvz4jtPB0NXZ7MApUknLy7a3VxTgW1WFHFCDrW8saK4C6q+uwrRi/dRYd2+PXbhw1jLZtD17Nm9PnlBE2rCl9VmrzZhY9Zm6erGiFuZWZKaMgR77Avt3W1uzvfbaq9I5fvhg3Jqa6swO85pfxAr37j2wjz++b+fP9Vp1FdJtO9JCZa61tDRaOpOwXGOdPXo0a4dVSUnadLa2KUmEcXHm9EkFzpzpeBewt8L8IgBnPyYIfPO192z0xEn72c9/IvC+t7fdNjbXrLG52d55+3376soVdWZt7q5Y8XDLhka7bHMLw9yyZWt7bW2laBubKzZyYtTamsZsauqBZRsK1pBFwuvAZp4tW1/vsKSn6tKtYtYclDfs9PkB++jjn1mpROFjxDbW81abydpeYVcB/Dff/76lqgnU2+3+/adixb/99nsy1qbqRgGDziNag2tr3OuDE8hb2inS5jXGxXKVLS6t2rQ64XZscvqJnRjplxY0CVFTrslamts8viodSQvEpOg4O1GssFhUD6QKMTtDW2kkWhwBGZ6UqsNDeqlo6QZ9eph9ld97W7gSwxeYxzHRV8IYcRgBPNpJLJtO2a1rV+z/+3f/1qyYt0xNwlqaGgU2RMPM48A9G0w0+YqAucDzg6JVS3rALJtO2w9/+EMVFQEA/+Of/7n060uURzjzEgklSbAVxcJK1gjkgVlHQQvg0uWGkEGj+/DAUvhTtHXZH/+L/8lq0l6giEweJbOSAqjAriHBdQBfWtIB7ODc4nER4K3chgoIhmH2ntYxjyWhZn9FsmBpaVkgJONBzMGZDFhYwcFE5ggAuNC6QC6JOvoBMheIUC6JyckY8xQKqn7G+P3VPqmFVagAACAASURBVBpMLdlPxSjmdIWtW5FDjEk3QCadCRTYkHdibngXAfIBkRlZYc1WwDt/vue6IWYQy+F3z14ctn85eH8cTD96ZX+/6vKLb3ZUAPk1Ek8lmnHGbSxyHM+LYuHmxd95xu1ZYOUdjudyx3LGcAsrjGpNJiZjuNH8nRgDhiBnK3GSQIsQz5GT8HtkvNY2VrR38nfAAcBuru3b3/6W/e//2/9hFy6cUyGIric8cWCfAjgz/zjHkYijy7m5KSdW4uNHD8VOP3/2rOYm3bDo1re2tdkbb7wugGVnc0cCXEjtAdqR50AaaW1rUZzMKBCr/eIXH9gnH/9Kcel7770vuQaAdgCUJxOP7JcffiRD24ZsgzqDmfvIRZAn4ldGIR2pQeYd+QhzCZCPc0LELoHp5D5uoMm8xIsHsJB1L3ILnlMU5UOMy++JuY8Y4w7vRiZ1BSgPTG4x5EWWOpBhPTmQ4OAg0+Js8SCbAoM7aL1TzHWzx0h2CqxbF2kXCcuLsEEQJ/x/ZEzSySN5FLqp/BIDI9ulECJb2UEcb2cvB8a+5mgoEESgya85GL0G8CkgMJW803fsKPtCZ2kA8UIy7HM+AOix+lRZcHFfckJbBOVdBiGsiWDW6vB3TMF9zCrjGIoJ8XeVx4ZrkTQZjH8K2dqXw94sY8+yJSHLEb9ClkASNbRQ+DVV6bmGgTDbZ7LWDoJZprzRdL6WrbYG6b5aa6hLW0M2rTOL9DmagbLvVUmm5shvwGVA8R8rhPfft7IwB5eeTdWCG7ivGWsACQuKUgLpg3xuAZ8hpGoDg5S/IUPDfXnllYs2Njqm59OFcvXaNbFowQ9gRgvQFpHQRdXdyyB0DuBnUFsrYPHE8Al777133XS2hhgoL6NnulPYEyTby1xLJVVQ+/73f886OpA4RN8c9YFanSOAcDDbAeSQxIidZqw9gEzMScfGRrUWOe84p5Ed8ffBKNo7Jjh78OWDMMRnV9c6+aq6OtwTwImIoUAeOkTQTMe7BkCZ9+vs6tJaQpYRQPnK1avq4mHvgQ3O9bGPYpg6NjoqzXfAX4r9xGjECKypRw8e2J1bN21y4oHt7WxaKjLZyadTNdbe1WP9wyN24uRZa+3otkONC11PRYHryKzOTU/Yk4f37enjB7a9sSFGunz1DtWLYam6rHX3D9u3v/dD6+wZtJq6Rrv/4JFNPH4qjGsXmWiIRW0t1tfbLeCe7tTN9RV7OH5PcmRrK0tWKu47sYPXVqHJ9xLPuekOSmkfhIzEPZRSwe6uTU1Ni9wnjED+CdFU3WUJKUaqKGaHlsnWqyjy1lvvSHKHXJh7BcEAj4LZZ89sY31VnVdicsdCQIxDA5LKGlDxs4RfWtayDQ02dvKMWPfkY4D3cVfgs0CqWF5aFuh869YtAe+sH7A373aHpNYr0DnKvFCEkVSriKaOgZHjA9xfvXpFclDe3RjWcrhWdSywpsP6iTIsrMMIFrPeXevec2XWG3MY0Bo/B1jvkC04a6NUkmSsl5eccT7xRLlX7AZQYS2VVJGLb0B7QPRo9BxldlwqZ8bmZme1j8R7FY2jz549a2fOnpGSha9Rv8cQphcWF20Z35vgYYfyiO/5roDAN1JTFA9OjJxQvoXULwPEeYesbgTuKdaA05CXaU8+RNoxo/OW3J8OGIoYkAQZA+6Dd4kdumTO9DMRCNg3lMMGGWH2x9gx4qGDnwyKQWM8FJRMhLWHQq8KTsImXf1E9/UX1x75ufMbmBzx7/6QeFD9+s8XQ9QjEP9YAHnsQZXE6HePbf+rnvHiZ/ptnzFeT4xBPfkLumQEC8iSYCIadDgJrgCm2eBJngiyuOGYPsIMpaorI8PVVf2OyhayOASfsEIwECS45G0Oim4AyTdMC5JdgkT93HGTCdi/ApjlFu7MoBhcs0gqwH0BuRf0jH0yeQrmDBoxLLTY/e64WUwM3P0nExEADSYKP+uyztTm0GUjId4gEUciJ7bKEFhTtJD2IUl7cGgH/GdT1eEECC8NdVouvaWRBcYm7/qnbMqmv7NZqeLkYobO1AhVVjeniVUopGKcwRiTj+f0VlngkhTaUnLHAgS0F7DHmMqI0/VrffNCM94BPwX70egItkloJ/TRlACg9N4BvGHasBnhJo8eFtc3OnbSenr77OqN6wLvAe63tjd0fwXcp6jaModo5YEZ7wxNGEuaZ6Wi2Ll8s9EQFADAra6u2dbmtiRIBMLn9wSQMKc62toC74KtmeIGB4gb/BIA8M3Y8nnr0hk3WFXnxr57FDTUq2DDZunMRO/wYPxhEgM+M94cKmxcFKCYLyQNOmQkfVG0/P5+qHq6Bh3gOGuFL7EtkadRcpYQ41bggdjwNS6hEYo0zrI5YkJGeSTuBdceAx0dRpWg2LeHOPedMema6/4+fv94rkvqAOZ7cMfrwxCmuMJ3lAVQhT4S66UXGVoKNS+CpqeuIcxVOao7E4QKMYcdngsUWZiLeEW44ZV3jHA/uAY6RvgYXtF2PX0KFKyLOkxF0cbeZw25BiIGlxywgMiwwTHE2d3ft2Q6o5bS9rYOBcEEhQRVra1NVipSmb8l34USWv7lfUvX1lipXFAlnsTRixp5BTY7uwe2s1ttYyfP25mzF+38uYs20D8koBbweH191aZmJuz29S9te2/dNc4zsEuq5dsBIItWPWz7/r4hAZYELLDDYSqzHiRPZCUxc9krkKZBMmfkxElrzLXYytKqrS6t2ML8gg5CZveJEwPWkM2ohXF2fsYK5YJkodRtIkkiTwZhC2m/qkkFt3kKL8w/l/Li/jHuBBQA8I/GH4jBL/NiySyZ9lP2fZJ0Xrenp09dEfmdgg30DWj+024IAMX95n71Dw7bqVPn1U7H/KtvwNh1zx49emztHW2SFrl9B/beU0ndIIsDgMG+wOvA7KAbh4CV+bq/z9jw+i0KnunMcjPxpG1uAShUW2troxKkmektq00nrD4H45tuLNol66yjo09sg/2DbVvfmLFS1bakVVLVZasqZ6y3c8Q2V/Zt4sGM7edL1tvZaYMjHdY50GDlw4I9fvzEtjZgJaZtc33fElUNlkgARFNcJXErWrrObGSsy85dGLamlhrJAC2tzEgiqao6ZZNTszY9vWQLi6tWk3QTXfTemxqahXOlqpnj+zIr3ds/sMaWnAJgvtAfpoMDQ3RvZd61+nqkpMZ0n+lSo5uFghLjw+dvasnq3m1tM/+btfezpjLpOgVsjU1IqCWtu7vLvvHN98WSqK2ttsLelhKGGVqC5xfs3r0Fu3BuUL4j29v78iOggNLd0yFT4fzelt289djaOtvEqGxrbrH74/dtcW7ZRoaH7NTJEXXSwdD86KNf2szsnFhQ7DkwQs+fuWTvvPG2/eRv/9LSddWG9NjyypL8UF599VVp+S8uL1jxcM/Ktit9+tr0ntWmqyxX3261Ke+CWV/btu6OMdvcWLVXLp0U63l/r2Szz+i8KVlTQ5O1dbZaqvbQNrbmrFDcso2tDUunW+zNN75rhb2ELSyuaO3C2t7eLlgqAXOo057N0DGYt/fe+qY1NrULuF9awuBqVSxTQBqSXTpRTp46aW3tXehcaC/ijF5cWbD7D+9qrFj7dObQVZHN5Ky7fdAasujRkvTvemFdrJMYxEapEu8q8/09xEIBcGH/OA5SxrND+75k7bwj0OMhb1GNj3dpQ2eUvzRWPI7DCsA6InwA2NSna+yzjz+0P/8P/95qxQktqr3b5SXIf4IsQvgJAOJnIMy7YBSqz+wRG+B9a3ODvffuO2Is0cb747/5W6umVb5UFEDNPqhOzIOyzlhAPUImuvS6evqUJCq5LWNm7pqfsCCzrZ32h//0T60mXa/4KOLXzoo9AqMcZArJm7pNiYk8PnIWoXdf8gzYVZz17OTepVmlrj+6BKemp2RKibQAa7t0QOxXsNXlVZmFEXvwvtL3RYonSN85q9fPyAh4VUA1AEXO0CB/F43gIRlwX9lzY/LGPVBreeio4Lq9CBEKLwGc43mSIiDxAxgLutE+LyK7//n0w7H6yJI9asXn9WFYfe3Xc5Sp8PLB36BSlPoNmc7z5CMUm77+vY7P56M8xz1S+IpFjghK/dYEK8TbatsO64AxjpI8kjPk3jBX8EmQZquTiOQVpuJZQnEJsR65jptZVokVKNAvv6tYnL8DUs0vzolhTmxErLa5DlFqQ2c8ZywM+KXFJZ2hAPFIBAKUYNQHKIBR7MiJYZFh8HihQIYJPZ24vPe9+/fs+s3rIqG8/41viAiUsIStr6zYvbt37O///mci3pw6OWqDwwOKuyFZ0dGI6TrgInMefxaxGekyJobEZFPyLJ5DRqJJjFn5nLTiq1AUDBSVowHm7ZFPBd1oOmpk0ulxM7mgcifAcRl3Avg5WURdS+I/hU6akPcBrkNmUbcSBVYAtgC6K9YOAKJLz0TD4MDtJucKgH0E/3kChrEVKRflaC6BE1+P99H1wr0PsbIbw7rcKtcd/THYv2RUGtjd6ioKBbFIHNTnimB6iPkjeF5hwYfupQqY/yL4LtDczxW9lrZml8mkY0mdMmG5v1hCO8JBHLiv1I8rNTvPDT3DDmC9wEH//5cVyeJ6i3mFbycw7ausXM2ZihE8HUIlqz4sWk2iyjJ0vzOnivtBusPZsW4amrJD5QIHtri6ZiV1byZdAoNcXL4i1dZQl1FXYVdbs7U256xcxMeJteiFT24jHWPcbyc31QWW7b49m5y01eVFK+R3bH9/1/Z2dkWMg7A2NDyic2F6esZu375pTyYmQhdEIMUFFiqPiYxhFSUPzd7/5jfs8quvSoqCOOKrr67I5BUCEEoDdFs6kVDW59rTuQ8VTIBOcwxHGxrs3LmzAhuJ7fk8n3zyid25c1vFBNaAsALyg0zGvvt737OhoWGdYQD3/OQLQHD8AeDtY0lxBFhI5zqmmefPn7Nz5875nrS5KTnk27dvac8h55PUrzrTvFDAdUCmIl+H5AdIy14Caxm5EXJ6AZcU3aq825zP6AadI9L6ptjNuY2M1rWrV9U9REcn+Tp7DFK7Y2On7Nz5C1afaxSJAqJG9G1g/33y+JHIW2tLc7a/s6XuCe9QqbbGllbr6R+ykdNnrb17wDINTba8vmEbW3g17tlAX7d1dbTazvqyTT95ZLeufWXLi3O2sbbqhQrnXlpVKm3Zxhb71nd/IOZ9Q2O7PZtdUFc1Rqo8ntb81qZGG+zvs6HBXuvr6bSlxXl7OvHIPv30Y/mzVVeV3QMh7I8qmqrg6LgU64p5z7gyNmwsjCHkMmJ9rzdWG6bE3A+WF2O6J8yCvPNQsXi6LmtvvPGmvfba6yIZMD8B0pFKArhHtoeuYnXhCR4MXgUiYYQuCflzMAZBgqchJ537kZGTKujWyxvLDdjpNgB45wxZWmBcxu3O3btaK0i3utT0gUDzgUHXV4d5L517GZpW6SwlVwfAZu5dufKVzc3OBFNnCnHBFLqySQaGt++AGhfHv9gPj/w69G89wgu6jC1zj3lIoYvvKOO9srJqC4sLNjszq04QcI74JR+Kckl5D4UnVAXAylB4cNxy74hxPzsr4B7ck/GUz16QQWMtXzh/UWc6efhmIEJiBru+tq4CDR0yFYmZUKwh1kMpBJCdveDM2bMitLinoXuiMIcoOjydnFTuyGvhPeDFYpfDBrino1qdPENDkmSCbIj8s5vWVwtfYL+ga5zu+5lnz1S8o2hI14iKu/K5CN4WIT7UeS+JOe/EjpiSn30BP4eRL2J16gi4Px6oORjsN/V4EhODv6/7+bUJzzE2xsvA/Mqh9Vujxd/tAS9LvuLvXgx64ytXLjVoV8Vivkgiam8PUioC8YKWpzZ6bydm495YX9ciAqDb2tgQmA/TbnlxQT8BawE+eU1nVqMp58A91TxtDAqomTBu6OJM9ypvO5ObtGva83kiU1y/D6C9wPGQDIb16SxxsbE9YJGhtgKp51toAasoLrS04cjORpMNk9z1SgkYCTTZVFh0VMo3tzdVZaNDwIFZzOdgr7mDcjQO9eTMx1Ga3/sA1LGg4BVUwHwB90X/PWBArJpJV1FBn7eJx9Z2Dqzjbd6AdBRUtLmJReKSMHxWDlP3D6C90g9SBZ7BEIlWZWn40baCu7cY/85QZ6N0c4mUEmeAbowAWcQkFOh/eXhmao/CbHb80UO7ffeO3bl3VyxuMyqQgHPMH8xH0bvPWEMuKzYP91PshJCcU2HkgGdzBlCcn51XSxOgri9wEqMqJS5trS1KpqWzdoAJb0FyMQCGBGAAeG4IxlgklDABtDCPSFRgBHDPXNbI52TUp3WDYcB85h2BTTT0TPmBH7o1cPzmuhizCIwftT7BsHLT4sgeAwBWi2XQ0I+dEJrbgXWgQgK6e2rh8nnIpn/Eto/FQQfB+a60Gh17XV2PmHmejGi+0Z0iNgL6/VmNY6G4b3v7SKm4RhvzNDICBQxQ3Ak+F9Ly1Zykup1U1wdsCuYZa9S7QZr109dLkNqB/xy6WkjekELii06VXpnA1KpQAjOZ+YbpJcEkkjHzcwsKVIaGRiyVwujPwUgKJjBrOrp7rbe7T0kUgC3vz5qmMLQBm+HBPZudmbS9vS0rlgjiXeMSxjpGRxQZMYsmAKmpzVlr25D9yT/+U0kwwLhGQxBwnSISLaFbOxR11mw3v2GpWvaTouUas3b2/Fl75eIlXdvnn30hFj3ag92dHQKlF5fmNM6shcMqCqNupgo7m7EEXEWPnE6TUqEkHVoYGNNPJ8WgRaIH9u7BIZJIabVR0/HBuAPWM4aMmXcOhaKQTKj3NQ/8PHB2rTT9VGRKiglCEUAthvKaAFzYsWS1s/ldI7bKapJpe/ed95UMf/TRxwoo6rPuFE+AoaAhSYdSrXRvT506Y3t7B7awsGwLC7DXlzRPKMpSQEGvv6oK5K6sNs36OuYTsk4lycWgm5jLNYvBRIDPHlybITEoWXNz1np7u5T4suZhtW5s0kLrvhHrG7vW1eUag80tWUvVFmxrd94S1UUr7h/Y1MSC1dW02tbqgT19NC9Q/TvffdPOvzZkixsTVjrcl0wRYNvedsmWZ6ttfxsj9ZwA8GV0Q4sFa2hK2emz/fbety7b7t6iTT67ZZm6sl26/Kq1tnTZ44ln9vnnN9RBgB76zlbBCnnC3BrbRx6podU215hPO1auKlprZ9Zq65DGcuko2hop+rB/wPzv7Biw99//ns3OLtr4g/uWybJH7Nvi/DOZzgJAcx7SyQEjfGCw3+bnFzXHk7VJ6+3utqpEld2/N279A0N26ZUzNjk5Yasri5bNpl1yDUmn6oQkf3a2aYssWLlUpWD0lUsX7BDZl/kpW15bFgjOnopGf6o6YSuLm7a9uWGnTp5Q99TZs+fss8++lBlt6ZDiVrM+95mxU/aP/uCP7C9//J+suS1n16/ftlu3xy3XmLLu7k7bzu9aSysG9g0C7be212xja9paWthvkpZr6JCR7cryhpidrJtvffPbWlt4Mzyb3LByMWkXzp+33b0tm5mbsO38iu3k11XQbWnusoH+07a9XbTVtS2tmeETo5ZI4I1i6pJY3YCQsGstTZ32jW/8nrW2dttBATZTjc6cL69c0TmILufAYJ811DdZuVQjtj3Y58ragn3yxUf2y49/ruI18U9zY6edP/O6jQ5etO7OQcvVJ2zvAHMoB+0dZHfGt4MeEXR5HriX5NCxEDFK2ylmCf4nzn4LQbLOEycNRMDxt0WY1eENDgP47vsGEEtZjPsPf/739qM//w+WTSWsKhiDifENMz+YqvFcN8DzuAvgTacX8Y5Acz5fQgntYF+XvfnaJRmNTzx9aj/5L39nyZo6KxSLMr6FcYn0FeTYRMoN5HgNzrKunl7tQ1xyfp/zH0kzZwfVN3XYH/3zf2l1dTDyPY6M52r8tztHckwiQ2SWDCB2BFoqci4iPxADuI4ul8+ZSQtzKgOzOK+EqJAvSLsbogMAKxrdn/7qM3vl/AW7/OrliqxiUYkeY+ZnamTFh2ykwmh3ENE1JBhDMYCD1jbj7R1XnrATS3Emi+ChxMnEECW2EcgcEliXTnMJpVjoicyxw5Bkxc8dcOhKoSMSYEJ7QJBuIrF/OaD+0uIQp9HXSOUcB9xfNk9fBO5fzHFeBO8d8/Tzz+OqQOIJ3QzOakMyxQsTIteEbgxAb4gwxzsA2GMd+A9t3rqHxNs7IjbxN3SoxWbb3hIQQKJKARxt3P183hmlnR0C1kiASZLR1qUD9Nbtm2IVXrxwwfoH+uX5NPNsWoAZ5ARIULrv3OsaNIAd1ItEhIW5Gbv61VdixJ07fcZOjo0KvKcoAIP/5//wc4E0gDnDIydEmOHvxf09dUwTewPsUuSF7IMEDfOU9cOaYG0RM5G3sP9Jb7pUEOgEQ9nJH6FXJ+iTO2CdknQcOR7gsefRzlqVHWhgPYp5jpRUyDAcbPECWZR10U4k+QJ8yYJXVxAVi7IwEZDhxka9erEqKS+E13RmPvkPYNSR/xmxBGelgOmwAPS6FNhCtyH5BV8O5jtxTMUEfgbwwTXmIzHO8yx1nSNdxro/1okaiwTqGJfGu+u8RyDfkYqj+N/nq0u5us59zMj8p/PRvdgYDVidQ+//9cs/AuSPkJBYnDumVxMKI2GjdAm1iohN3AmOXs9jzSNDUvk75AFqvRBKbitJI7ooEgnb3S/aTqFkhWLJmhtzzopPJSydQtYmKWmbmiTa8V5YFNDEvUGmrippi6vrNjH1zDZ398S6h4WvgqK6SOnoqrHWppz1drZZW3PO1pYXbPLpY1uYn7My/i9BLqK1vc2GBoclE8HwwOj98rPP7N7t2wKl0CSHrdLR2SW5y0uvvW6p2hqttStXrtqNmzeUL5MzqlgSZJM4NyJ+QU4FJvDq5VcFnEIwmX42ZTdv3banT54KW1GxK3TsiPSk/NDPzQp7PWjbM9fovrl48aKID8jFXL1yxa7fvCF9eGE70uxnvDP21ttviRUNSKciIiarqRqxeQFEYdADxkmPOqwJ9ieYwLwHuRx7BDr67CPRpJP9ifci5+CzdnV1SmKrv39AORRzlDxqaXFZhrOTUwCfa94pE9YR4D3dQf19fXbu/Hnr7e4StvH44bjdunlDJrPMGZ6zn98X4WJwcNjOXbhoLWjTZ+sF3KvTDHxhLy/pl08//sg2VhasXMgHHoLP/86ePhs4MWonz71iudYOs2Tankw9s7kFyDT7NtDbY+fPnrJEuWCba4t248oXNjXxyOZmpoL8ViC6we6vqbV33v+2XXrtLWtu7bWNrT27f/+hZDuXkUWpPrRcQ50NDdJ92WO93Z22srxo05NP7MvPfmWPHo2rowTjXFYt+yqFFiaSiKNBHppxdJwhqW465gOYB7k7f2PuIakMYMy8Jlfb2NrSfi/jYzpF6uoUn7/xxltilSO7dOf2bTHhkTpbXPD7zxmjdRz8LIkXAHWZR9pd5AmEF2WddO6bmluto7Pbco1NInuKgKv9E6JGUYoQyL3AVr9377404zlP2CPJPSFgkGvA9EajHtJkpdNKwP2u8kWMlG/dvGlPn06IjKczMXSE6vyP5Iugiy/gPsSgnAfMD9/Pw34YJPEiUYbzeXRsTGNDRzexEfkrwD15EgxzQHuY7zGm9j2ppGI6hSdIjOj0Iyktn7nCgchRSMIhzwlwzzrSGAZfUa57cHDILl++bD29vYof5+bnZR5NJxw4iSQjIQQEDw3tE1J2c1Ik6wXzeL4pCnrHmXe68Lz5hXmZy6pDaJ1CwIZLUgcgnTMdkJ7rHxkdkVY+JF3IwF40R2K6ZNubeJXldW34UlGQQUllfXVFkqVizR8UKnmHzpzQrVaJ64J/gJOcy8Jb2CshGDY2NVnVP1xFKufo62WA9suA+hd/F1/hZcHocTZK5XFHTZa/LVeq/P25C33hWV8XBP/Xvvjxz+3gfQzP1Z+mAFftm8EUlIGuBCTS/XQWLiwiKpIAdNw8wAHaIZF34DCkfQImL8CsjC4KsKDcEEZSOGVuFIAS7BMOc2dqBGKBg4iYHgRTNWcBezIqUJXqEcFmCNqivrOkcQTcB1Q5mtFUWGORdQ8D3KVIWlqbdViweaEfpoaiw0P9v8CG/T0B9eub67a+4TJBfPO5YbV7AAQLAE08mPcOaHpgCovVCw0wNTmwvRvgqP1JzBBJ6bhbNwEuoGmshHtw6NJFUcLIq9qeZIhFncLgNhipBskerlk68UFOw1u7YpBJ6xxGlTUqTqi1Wzr5rmWuwg1Mam0EaWtubJaWHC000shOujwIoMfJ02eUYD+ZfCo2DxW9ZI1LXyAjAkBXneAew5BDU7NGACvsOpaHtP23d7WBi4VYnXBd99DGw/sQZCAdUVPDJudjTcDEeDqYC8gE+x3zYzdvcuDDTahUOHGKnyexgAgaD08wYiErakdmMxkBreoe2cHUj6Sd5zgvhQ0Mgx8vfKDN1ivGABqgbO7cd7nOB301wEfY4s6OdjaRJziRxRaKM0HKQIddBaBx/bJKi3roIFFxR2Z4ocskzAmtDcxcpNXph6sC+RAAxA6aeqRiUm7C57pifvjrYCh4QSyRSthBPiT5afR7jxj9yCvx+rHYFAsR0SQ3FqowDG7rQIMwp4IeGz3yS+hYk8Dw5VrsaCSmJMfEvkMiDOuYa29tbRdo5qyMoDdaVW1d/YPW0tQijfP6+py0/9CNpD3xyZOHtrQ0Z9ubtP2h/1gSWF1XV6uAiM9HZwfz59AYy3rLNfXYt7/zfQW2BAgEs7Satba3q+V74slju3b9qi3MPrPSYclS6Ro7c/aUvfPuO5oDk08n7e7dewIxdra27OToiAKxh4/u29Opx7Zf2FXHCWC+d+2Yxrqwj1SKt0FWl2Hj1dvGxqptSOsemZ2i1lA18x+ZqHAvaXOE2eBm1C51JnZoAMyYB9HjwgsztBoWRItqbK7zVuQUra10wSCtVFSg7wVw8wAAIABJREFUF02Famsy1tnZIzZ7Jo38w550aGFjE4xjRAfIi2npwgKtf0XrRke3uVnmnBioYqxaXUWRtMUaQtvhzMyk1dRQoN2xJxPj1tFeby2NdbqPel6CrpCUzgDJk+1sWVUC75Eq6+nptK7udu1XBHgE/9PTs0rkdnf2bXYWI+KMpTPIzmSsrbPOrGrHSsU9/DVtbWnPaqqbrbCbsI3VXUsYZq/9dvmdYXs6f1P6fxRcyNtLeymbfVqypZmyzoLtHXxZONs29bpnznuASeCca0zbbmHNUjUlO3lyWN0mH330K6tOAHQUbXERtk+dFdliMTAtogNaEjO4Jluylu6MpTJJW1/NW1dXr+3sbtv0zKQVigVrb+2yRHWDZdKttrBI4XjVck1Jy9SXbHl5zlJVtUo45UGzRcdbXoHP9taOMz7L6JlnrK29VabxdC68cvGcgjZn7+9bfT1JNJJJLk/W2YExUaeY0bTiNjblrLu7w3K5OqtrqLWl1QV7ODFhD+5P20Bvh/V2tdnjB3M2NtqveS8D3t19ydFcuXrTJqdmxBx7+43X7H/9X/5n+/Cjf7C1jTWxOO/df2xV1d4dwnVjDkWhN51J2tr6kj2euG/dXTmrb6i1/t5B28tjSDxt6Qxa5lXW1zNkY6cGbGb6mU09WbWmXLtlMg0CvXjdxpYGW1iEJTNtIyOnLJdrkQ8DcwbjZs2VlgYVTXr7B2x3v2Dj95/Y0OBJe/utb1lzc4/t7pYsm222hw8mZDrGXn7uwlkv/re028E+nW71trG1aYvLc/bFlV/ZP/zip/oMJJuJqrSdOXnZ3nvn962jeVBrtjq1UTkHHLr3c+B4Y6jHbEeMe0AYrtml+I6dZ4oHnE1PwZ454MXBGiWr0WMkAvpfR+pQEhB0uwXci0XvBmWY+gHc//Rvf2L/+a9/ZA21KZn2MUkAjXW2BmNdGJ4COANwr8SJf0eJ4jIJAGvhwIYHe+zdt15XYe/h4yf2Nz/9e0uls4qtMrUpSwTgvlA8VKIo0z5ax2trrbu3T0Apcz9PoRIWl/6/ZPXNbfaP/vm/0tnAfivJwijQcszDiU9ZliRD7DN0ORjAEtZxPNs4r+KZdVBmTS/K7GxgZNj4///8t/9ZMcypsdNiQpKgYbiJL9DYyIgMozF0J25Q4girMvhHKc6rBK4RRgtyFbKZ9XbnqK8rkkuQDnHw3yUeAY/dNLHaqssHYrsB7npy7N4FDiQ5M3ppicJdVjFdKl1r8DrFzvXQP3SyHjHs9ZsYMCmehAXvIOdRz/HxZOv57CS+tOolx8hOL+Ywz8/PysX4e1Uu7cggNz5ejPhA1AFkVcFIjLN9q6WoEWSmBGiF+IW5Qd5DjIQUZtT7p4hDHALjnTOxoSGnOOCh/Hfw++hWck4i/8nHHwtoePXSJTEHx8fvKSdCG5pzin0XQzv0YkdOnBD5he5Oyfw11Ft9XVZrlNfn3hDPc8YBxHh3jhfcOaNh0169ek1xMpIb5Bzs43QuwUT88vPPbWN1TZKWXe0dgXBVEDFgEZ1mMY1Ttrq+rjkDkFqfyUjWtKmxwYkFEEFqEqHg5cVH154lf/MiEvOI66P4Rk4YgQ+Aec3JwM4kficpBwKKYInvcb7OvLk6rIXAtBcxWbc9sNoFzHjhyqX9iravjlWXVnWpsVDUlH8YEizOZI+vUwH/g6GrCouBuc/7sC7ZL2uSNQLOo9dJJFCRS8RuljgOIUX2GUncHyRwZGBayTUCeBpMiqPBaixqOrgfAHPWFO8dJSkCq86Xi+vY63nR8PaFNcT4uEhEAO7ZxyJ4Hzq6iR/1GrEwEHy9dEcCK/X4IeRQV2DehvOArkLFmXQPolcsCTAn+vBcADUIXdx74m2IUOR4NQHEjr55FP/nlldtfnld7F2kRHo6260unbJDCH6FXUupaOwdppIxpYh0aJZrbrX6XLNt7ORtcmbO5pfXrHhYbYnatBd98ZxBm766ynLZjIxB25oabGFmyq599YXMm/fyO8plyUfx17r06qt28ZVL2gvyuzt28/p1+/ijX+r66eKl84mcgLz3rXfetaaWVq3/a9eu28effmzJKiQ4omHwUX5XIVOyR+f37eSpU/b2O2/bydGTyp2d8fxARtIez1PEh1le1P7s68+7w9XRQ9k7dHnAqsX77nvf+566Nh9PPJK0DPuNDN7D3IFtfeGViwIGeY5Y/chRZTICJMnd7927JykMzhEVBYtFEayQyjl/4bxyfnKj69ev2eOJx2Ldag+Qb413E1P4gJ1PAZv8ROufOPTAJWMh8jx8+FixH+Ana8q17ikGZkTMe+XiRXVwdnW024P79+zO7Vt29erVsA9CZNoTUNw7MGhnz1+w7t5+yzY02gG662F+7+/tikj68S8/0D1PUSwORqbMaLr1Rk6dsROnzlljW6dt7RXt6fSsTT6b0b7S3tZqF8+dtramrNVWl+32tSs2fvemTT15bHu75BQHKmJVQ3BMZ+z8K6/ZG29/w5pbe6xsNXbv/kObmpyyxXmkhw4l1wRwP9DXIy+2ne0NFZCuX7tit25ctTREzJR3gNBZwFnBuQT5Cl898tUYGTic7uuVPSh21Lv3V7t1truhKGz85dUVMbcF9EP0zGRscGjYLl9+XWcTnYB0fVy/fl1FYgzN0fLn88UCHF3qxDQA0xSb2NsoHKczWUkWwuKvQXEgXSfCpPuCuKGsdqNSUcU7ZGIwwcXDbm5uXjEccSPzDLxk+MQJGxocVPcI56jIaDIqhliaF+AMw5suDDpcIPMA3DswfOQLEMH7ShE5SqBVegp9L60UIBhnrrlYVCcHbHPGHyKcuuFgvAegG7IGWInn8Mc8bqogBTaKsU+s19rWKrWG6DPIGiMH4fqJDRnnSKaLHS5I3bx2+bK98solAeJ8U/RnzfD+rBWROQMRR7hOWOOQBBrwpBgdszNnz0mSuIJDBoPaldUVe/Lkqb6ZH8Iy95wgxmtRmIGpT2zjsj+jQdIorbjSz1onLbAPsR+D+8o/YHVFxaj11VWRFrY2XTI5+kLxWWMRPfq+HNe5Z17S7QR+wPtX/fyr8Qo6FxnFRwXqowPTP2RwTn7h3zGw/Drw/L8XcP9iAFt533AHvFBe4QF93cMrv38xQav8fwDu9VqqiLlWlOvQOyDo0i3xOyQ1ChxcKiO6g9O6AQOdCjUVNWQlCEABOjY31y2/t6NEArAY1jTszL09ngPjFfkL9O1pZfZ2MCc5RK16r8YIdJYMTpw4pUoVSYBeZF4EXXstqCgBVHHZjvUJDDMdWM41Ud1x9qhaOTksD0uu7dSEvpUzp1fXVzXRaTmhqkziLBaKBsjZWDA+XePcDT6VuAIOHBRd7gWWPhrJBMDSSubfvtmIVxcOYj1XAWcwGHnhp98zL/E4yB8Y0HpvWqXddNWrj7DSo3a+G1JyawHC03W1qnLCfpbxUdDcYqOi4MAd5/PkMB/JNYqdw//zntwHkpZzF87bs9lZuzt+Xwc5Mg+A9tn6tJicaHsXD2B258WY5d5TKKGqxoaMHwAGsqoWJwLIobbJQoXNrSAl6bpl3B8MgblmxpQDSe1DeVjjHBTILFEwSArY9xZcZ8ur5SwUfkiOaHmEfc/4ERQiiQCDGPYTzICp6RmBlNxvdHMPLZgcEQzCBqmrU1WW1kM2LjEKllb0e16HAI/EDzdwNl9nrQdrp9h6GwAEze9wcABsY1bF4RgN8ryDxNdqLNp4EYIDxxOqWNCJi98Tg2PSNiGg8QJRtYCSyEaLwH4Ejgi0AJL3d7xrwCut3nHD/PXg8fkuFp4TjXkJ0vn2VmdPFGCNeweBH+eMmZhwQbpBGonVSQXM3DMSJf6fA7w+mxO7inuOfBKSFYOjo7a+vqWiSK6hSYEiByXg6p27N219fVlsMLYz9NGzdbViQhIMoeEPQKk1WWa+VVmhmLDevmH7wQ9+YG+9/bYCHFrUkEB48GDcbty4aZPT01bY21cA1Nndbd/61rftnXffUycB2u4cehQfVpcXbB19w50Ne/Twnj2auG9NzVl75dJ5W1qet5nZacmO6WArH6qqDVOZVty5mWkVutDmdLaCd9qUtC68DS2XQ6uwSSAVz9f6Vau6t5c7s9S16zlcSdph9CnAo/CURaOzRiaipHYwkyhmUm0n4IBRzBihyc3aKuyXbWlh1SYeT9rK8rrW75nTZ2xsZEzzaGFxxja3Vqyzq00BXE1N1ubnVm19Y8+yda02PHTaTp85r9bDK9e+0uPRKn86cc/SqaJ1d7aoi4Oui50dL+QwN/L5bRXR6OjFBBSNe66T93/zzTcEml+/cVNALPF/Ps/3gdXXUxgqWaJm36oTexpDNPXL+7VWW91iOxuHtruJ3m7SWloz1ti1b91DaZuYeGpbm3lrbWyw1qZu29tosvu3lqS7vr8Psz9hDY21dupsjw2PdqtISNJWLBdsdKzXDg/3LJutVeB99ep1293ct472fmuo67QTw+dl6Do+/thm52c1/8A26hoS1tpZZy2dTba6smt1dc26h+MP7shgfGhw1PbzCZuaWrfDcsrKVQVraORoWbfNzTVLV8PkGbWtzR2tUfZU9O3Zw9nfScBY5+ybGO8CRK2trWlvZMyRL0omS9be2WxjYyfs7t070t3v7IBpzvVOaI5QdBoc7LPegW7b3F2X98Ctm3esqSFrLbl6W1ncUuI9emLYzTerEtbY3GbjDx/b9LM57WXDA/128cJ5sT4AuV1Kwc+6peUVSWMhkQSzi3sMY4o9D1mfrk5Mc1tte6tgt+5ct87ujAxkYcPU19Mlsisj36GhE/bJLx/Y5vqmXb58UTqeyPgRtlA0nn5GKzi69Qc2MflUBYHWtjp1tvT2DVpzS7dNTs1bujZno6MXrLNzyIYGT1s6nbPHE1P24QcfqpiH3Fh7R7tih53tA+vqGlDiQgL8xZef2f3x25JeYvg5ky5deMO+8+0fWsLSktVC+559UZ1VBx7XxD37KLALqY8C9JLtqVvxSPojSmXxXPaS2P0kBlyIFSttwiGG4tfegXdkzHk8kIyM+4CohQ484hMH7v/6L/6T/ey//I3lMrWWDMVvgY0YmydcN/0Ama7Qrk2cSOeQA+POLuetJfN/sGetzfX2g+9/xyjyMld+8tO/E3CPnEMGnyH8aQBsDkqWrOFMcRY079fR3SNwgDHZ3YdIQYdSWuPQ0Nxh/+M/+1N1y0ieRiBfQD0A+gKKfBynLpeP2L20+RGzuLmlM6ooJjKfiPFg2N+8e9PqGhssUZtQ7Mte25DNiZBw/txZwx8GqSmAVMBaYkrk0ehiclZmdBI4knn05NzBahJncedFenHpPa43thoTA8RuC53XsEdFrtm3qhLfDti6DGRR0n7EOnjIiJAgCRaYZU0uP1Gbcs3u8A2RwgvBDpcfAYgB1xeZRyfPc7mIYvhATFDCFsBB1jtfLjPg809MUu5pkJyJ7HeRByRRFAAwdSc6Iz7K/8TcQK8ZQHvWCX+XFAgIH7KMBUhEAL2wwAAdkkqGkXqApca+wLjcunlbjz918pQN9PfZwty8ZEDb29vs3NlzujP3x8cV/5w4MaSkljgGeTuAHgg/nBHIQnHvxIjE84v1SJdD+AkggXfM7du3FZPAamXP9/iqaA8fPhJAD8A5dnJMjwGEAez/9NPPbGpqUo8FTCHmIs9ibkKCUJcdedJB0erSdZapdVajs69hqtMBfGgk8XuwlKv87Kdzi7hV7LrI5JMevec05D56LuSYcO9ksMpjkhi8+l5+XL86UH4rsK96rAPZKXbkGN134fVkCMyeGKRtHFhxlqk0iQ8PbV8+YuwHnht6MSCA9kqk4jU4w57/j3GtMxRdHkHnzv9P23t+x5Vl2Z0nAATCwHvvSQAk6E1mV2V2Vle1LblRa1o901ozo39KH3s0kqa1xklLbdRdrfKVlclMMukNCMKDAAiPgIuAiUDErN8+94Go7CyNNLMGayHJBIHAi/fuPfecffbZO1wPv4PaKfKoipiMNHcdO/eGQeSBwZuImPZnk0UCU2GGey2jRp8kDAJDNjSRojXv4mL+4az591iEa1L7ZIp23XlZHAHZgU1/btd5HIsIcEHq1KloinXO1nUNbMlxaM+4hII3QOSKq6viGav2ABMQaz0h5rpWUSwmsI54wftk/0REQHTdWSPcR+QUPdd38pHqLOlZww7mvMCrrGhLK+s2s7gsuRx0rmEjYwaLMeji3IydsnePsoppANfkfFzD8KUrdmF41CqS1bae2bXFd2uWOchZHE8TpB+KBauQ0XrJaqvTNtjXZa1N9ba9sWqP7n8h8D7JVAkNPvxJ2jvsxvWbdu3GDe0f6n58ImjIAqDjscKfAOCAY9/6+GNraGqWMSiEnc/u/VIT4tE0RSTZG56wn+8VNFdPBEx+8sknAvkAwgHMX7x8qVjjMR58gAlBB7GkG5/LSSJrZ2fXjuVf5PK8xAg8K77/B3+gvASA8MGDB2oq04iMpKQgmw2Pjtgn3/mOalS2HDki5wagIAx9GgiAihBm1GA+PdVrA6QDxgMMQsBCugZZHZoWko4L3jrp6mppp3/7o48EArKkqDtEUBHYW6laCeNW4ijSeLsA0soBi5pwItaRI45dvmRd7W22vPTWXo+/lGE2zUyaDtSATL3TuL985Zr19g8KuC8iuxN0/SGNAh5+9unPbWbqtSVDk5H1Tj7W0t5ho1euW/+FEWto67KtvawtrW3Y/OKy9joNp9ELg9bV1mQttWl78/KpvXn1zOZnpiR/A67BdbO2E6kaG7wwYh9++zvW2oHOfb29fo300Jz8ALRuEnEb6Ou23u4ua2lqkETl3Awa/M/s2dPHmmgEvOesp4HY39crwhvkS54Pz5UYHPn7RXEsYjLzHGFZ43HCFAZAP415iCZMCtNIZeqJ/KipuVUTH5wtkJLAtp49fWqzMzO2vrZqueyBmlWES5oJ1NUd7W1ar1fGrqpZrGYLcjl4LOIlFcnnhEYC9zDSO2eyhcbX8uKiWOdIqc7Ozgm4Z9rbJSNPbXBoSOB9Z0eHZD15Tzxv1hD1Eg2GuZkZW15ektwLpEPAe6IMOZ4boHpQj6TIaE6fyZIFj0fuGTliZKpMLGINE99p0CPXQ04AcYPzm3sIUcMZ72AwPhVzvvmqKaJ02kZHR5UrIBPF9AP7HjwO8J/3jswOzTHY75zVEdGOy+b93r59W5/kkLxPGhyw72HdCwfQmXc2m+kqDuUV1tzSrFxTHgF9/fJCcNzUZaRpxlErzczO6hMSpfTyswcB50VKiQZ+nbTyhwaH9Dy4H6iJ8P7c3zGrmINSAN9P3gGhmjUDeL8nNRbPVfiaE7xRdnB5cGK3S156Q1+kEc6Leiatm0QQxoch9uOvJpynEQ7G8393lPi9lr0nzUH/89zXoyP2P8e2P88giUb9/h+R9f+Kbzj/u79+HZ6Ynfs4R9t6T57xxMAzBR+a87fvnUg+1Cw+06yMdNejhCIkUWU+6qcEq+AO4+gvsalIhDGiBVgC9Ea7ng2LVjwJDZQrvr61tWaZDFIKK7a5iWnTkTNB0ENX8+C92Q8JqpLyUEBEhVRk5OrSOUF6JhjWRo9b90XmHoGNH2R3BNwn4pauTgrQgH3uJlEu38LBhnxOpFvJtQEmO/iLJiUAPhrWPmbCzVcCC4AfB1zik6CDtqRreLtW+7Hlj/Iq6CJDWHXPVNAErltoVJxvIkXMrL/TiBFrqEyL34ss2EUuM6RCOhhfiXkbSfYwslhZbpVJZFNg3LvBrjp2NdViwAOcoV9JkgdjEFCxrgbNMTeD4vehA3b95nV78vypjU9M2OzcrJo1MNPTjDum0Hsn2T1W88aBZm/cRCxwzGbdiLdCCQ33iefNs5aWIQhmqagxHG4yr4m5Il1iDm8ShzU08xjfJVmrSMjIEWmanW1nucNC4Jl4YObesM7Q4KuylqDhxbNDpxajVIIuhrgrK+syPwX0kdP6CU7rMO4dPCXINjY1qQtN8UZQhOnIc+fAZewIDeelpWUVXTR3PJlz3fczz7hQnETNKQpWtK25ZoqJ6IPEhqI0Angi+Sc1kAKYE0kfaWwXVl1wgncQwPXDBJQD7DL5gpNqiHcRiODr1zvdMML5OQ5VxvW8ieHd1ohjd16mIdLQR2+QgkEMGdYSbL8yk1QSz1ayTGUmPTYADe4P3WWSjWj0r3h8KtmPWgyZGRuEkcoz5DnLkDilBk1tNRrHbtjH+iWmMfI3M/vGUgkMYdFxR1bKzXRVPJww8eMjZMVSuWUPYTXQFKrW6OXv/t7v6gBmHywuL+ngXlh4a8+fPZeMU1k8IQmf3/u9P7Dv/Nb31DCisdDW5mOKTx+/tIf3v7DqKvZV0p49f2gPH31hB9ktq63DwBQQ2AspHWYq6stVnMCyh7HEY+LwrpTcVLkVaEYhBZFIKZEC6OLNekFNgeKMe2cYuvE075Gf2dtF3gvfiXKrqar2ccpq/B+ytrW1rrUtuRvtbSRJaqyjvV0Nkp3Mvh0dEq9cnmY3s2vHR8h8UexyLfWWrga0Y4SvJLZ4V3evAHDY5lXpRuvs6Le2jh4V3yT+6Sp0Sks2OzNu89OvrMzyagymU1W2ubkj4KW1rVn7fWd3w07yh2KEb2+jjx+3js52sYAoMB89fmpvl1YVpyoT9QIEiTtlcXwoNi2fz1pjfbX05bfXjs1Oa6yQq7DDAwDTU8npDIwlrKG9KFA7fwyqWLLaVLtVFHvtxRMaeBnJLTGhUFtfaV29VVaRIImOibEAqN/WUWu1dQnr6my3Dz+4a//zn/5r21rds6aGLqsoq7WO9gvW2tZnf/mXf2N7+zDMYE6cWkWiZJWJU6upI/mqtuGLY5Y7MPvxD58gJGeXrwxa9jBr09NLVpmosSy+DHZoVr6nCYr6NBNRTCEcyyOCdYCZM8k4Mc5je5VAw5rqKgHusOiTqRoVScRsipyOnnr7/d//2CYmXuu1UEHZ3t61jXWasazHmPX0dltTS6Nt7pJEFuz48MTKacgyWVUyGbXBEEXmYXJ61mrrG6w8nrTG5mY1tHhGjOVi8kTMh81Fswh2B8UAerFrqxuWSqSVWFLgkZhz71PpCuvsahcbdXLqjdU3JC1VhSEgxl2V1tJSpzXFGt1cz9jS4pZdGrkuJh1NFK6fYkD6qkYjkeZQ0Xb2Nqx/oN3K4wUrq6i0wcEx29o+sMXFdUsmYNBcs9q6Nquvb7WG+la7/+Chxr0BvhoaafRe0Ne7uwesu6dfRTiTOeynubk3tpVZDTq0lwTaVsQqbXlxw65f+0hnrkaP0WEOMdzH6j0vi4qyyB8F5WZn3zq7np+R/03UlBVz1KduorxWEivnmv1RsREB938np4h8Ur9JKidVaf/uf/+39suf/tiqKivEhqQ407kTxR5AcnKMcHbp2il2Iia/piJhjcbtOLdnpcKR/dF/+49UeIxPTttf//DHzrgvmqWYTBDj/thyR3nJmAEYRcB9c1t7MEIzOwLYCXJw3JP6pnb7b/7pf69mkBeG7wFHl1MMGbO4F0jlwOh1o8TItMzvjZ/3FBGQIvhAInIOk7K3c/Zq5rVVJMrtg7sf6HwFKKfptLuNp4JPYHZ2dAmEQfpmZXnVutq71TTz13cA3c9rn2Q7KwgjCL/k5rEl3geNjJO8HeQOgsZrXI0NCAysJ6Yt+cSEMVGO5MOeJALJmQA8eT/sLeTsOGc4O3htgNBUTY3YquRdygG8Y2rJVOIsd0CWhTyQDzE3mSANOQxf0xReGP92Y3oYdbD3OF/cM0qNkMCSg9nHM9WiRxoyyEXxu6MpA3lF5Y8tVnJpIUAsjLMp/siR8NnazmRU0wjsODlRPZJKpGzowqCIQPPzCyrs8SAgDiBxgZ4zY+FMTpFbLb1dFIGH4jGdTipnliRdALO5Hs5HagTproe9xTOjjvBGPHrvFMvHiqXkDDBJxeJrqNf6AHT4xS9+YY+fPNb66O3t0bOjscI+QrMexiw5JhMb3HOAC14TkpIaHQFcBNjBRwPmc1BxUqwDnCXnobiOGjwqVUox1SGrgAHrWyr6YBciIegsaQBVzx00vUHeGqRqIhAkAi4A2gXeFMgpw4QNYDl1V2CSC/ym8SiJljMRpsAgR1rGBTM0MR1A+AiQpxYlF+ae8MHEJYxrGI+sU9/HgUASAd9h9iP6urTmFQ+9tmXX8/PUeFG9H9VXvFeaLD4VE3ynQqPCG1SMCDjbWa8bknMHUogTJmKEJporPY8WQBGmZj2H94kBmf0FWVefsnX5XjEatT9C0yAA8l63h/I9APRR/PAwEvwVAnAlwkz4MrI87D38kqqZOqX+lc6+C3UjU7O7n7PMwaEapDl5+ZSkOY/MTGdrk9XXpATYqAYuIlXmNRX7GY8Zfj31M6QB972qkw712upqmI4oiPTCfSIWRgaQ61vbNj47Z/miWWdnh7W2NEmP/NXzJ/b8yWPp0TOZJZZ+mPzAUP7azdt2/dZda2rvst3skc0trdj61q4V0fEvjzNvbWX5I+1HjEb7ujuso6XBcvs79tUXn9uj+1+KsEJtQ9wG9L5585Y004nNMoze2rK/+PO/tP393XCGQW6MW//gkN24fVvAMRJ8kxOT9sX9L3QuuPSST0jxJ7kJ5wDrGxyEM52c5+4Hd8XMpUaEGITczt7ursvU6Owt2hhmlaOjktaiFpianLSZ6Vln69KSCM134sT3v/993VOu+94XX9jcwoLkSIQVxWKaEicGfee3fkuEB9YOslzkH0yXAyi+fPXSFt++lYwHZ7pfa1oyPIDpNDCJSzQZAO6dfOXsZepZ9M0vDo/Yx598ovqVmlGSIkxhVFKrVWvNM/U5Mztn468n9Ho8T66Tt82ZNHzxot24fk1NHKSYJ16/sufPn0nNAVYuYCHmstQZw6OX7eLIJUtX1+q5AyBHzdrM9oY9fnTfnj95ZEmk/aSvnbfFFlFLAAAgAElEQVR4ZdIamlrs0tUb1jc0Yu29A7axk7XVrR1bWl1TbsgzGOrtsZ72FmusSdjy/LS9evrYlpGY3HAw3rdkmSWraqy1vdu+/Zvftd6BEUvXNtvU9Jy9fjMlnXu8vKrSKeuROW2f1iNxb/LNK3vz+qVNjI9r+iOZwKTbSbSXRmke9whwhWhDzgnbm5qFb5CPg5pvLpPMOuP5SyZUZ/2RpHqYHEd6Uz1sMKpEQk2PGzdu2pUrV62ppUlr4fGjxzY5MWHr66syHAe34XnAaOf1Otvb1WC+cOGiwFyXLINEULI8crxqVhP7iAWO8UQa+TS98idHtrayIsY9cjmzc/MOvEv60JUlAJsxV+3q7rL2jjadiWBp1OxIlcJWfzMxobWKVDd5hTC6oCjBmUxjjTPc8ROPvTQsIhNwqVcU8iIa06Q4OTo8k6BzNnuZdbR3ipQDVsRZzxpWw0xywhEB1nO3iOTA/qLxjVwsxvHslVSQdSQfox4DC6IxRhMAmTymCHR94H9BZu7q1at289Yt5RxLb5f0XpGEBevS7w96+Ir9ZWXan5BXyBPwBoBpz/7ma8JpNclbdJWQw0PhGORCrAspphz6dC7riaYORCSabryONzAaVZtxL5EwpoHEzzg7v1o5CvebdQLpkloSuVlI2UxZANqDPUjRIV9QvHR5Xc9NWEsQHjGY5prBzeTR8OMHr0tfL07OY9xnwNi5L0bA+PmCJzrkv+ln3zPZA8j9zYOj3/Sj/7997dfL7oS2QpjQU3IdEu2oeHSgzztKJHpKpIJ+fMTG509Ac5fJyQi0Z9N393Qr4KB1DqNTY9ZlfC9ds33JQMA4XVldstXVd7a2vqJNCzubAy4Nk+sMuIed7uAhY3bRSGvUMYu6ZhpdEXjvhVWUtGgyQMxT19NXkRTMDiVvk6oUaM/ne9AzZjF0309cNoCgAEPdmROeoEbGs4DNahzIiMYLQ5krVAAYp6UFHbHhtHCPTuwwe6hPwENJjhB4wsb1WtJZFue7eVFiecbkD6tGXw+mIa6PWAxj4YAZsFTYtC6fogZIYPqrwKJJkkxYfQP6ZPXqELIRAflyaIkfHmm8mCSDUcLqdLUSGg56TF+v3bhmHZ0ddu/BPRufGBcLiCAHcA/rSJi74W3g2umuteqJKfcWcB2msetqVSsgAnwD3rMmCSAAjLw/Gjx8Dc0xRnhJhnkeyBfxSRGnxkk5BqQmvXt00wHRuV6YURp9D6whB0rjmhqA0cB4DiCVjwl12fFxQcaRc/Nv1ZSSxjiST+a6b7wzEiS6k7BaAe3fs+Bc9oRgR0AGkEaTnDjLISf2jzrDkSGWP0w32PNk3rU332sjcj8jFlRkOOz/X9IajRj3KtyiaY9fmRry/SwpplAEAdz7hIsz4lwvv6hr5/u0/mBJim2Eq7sXsa5770VM1C2OJIhUdGBOJomOopIHGDaRWdHg0ICaSoBeTOV44whjTZ59Ttra7BE0gDUpwX2hcPKBEIvhh5Go1DjbwMAFq61BzipvNIB4BnS2T44x0d63dyuLZqWCNTQ4C06GyMcn+h4lOvGEmEske8cFng0gIAyDSrmqX75yRZ1fkkySJaY7ZmfmVPADOrW0tdvtW3fte9/7HevvvyCwhsNrZXXNfvmLX9rM9KR1tDVZR0eLLS3N289//iM7Otyx7d01K50eWWNTraWqEgIhAF1I1FPpuAoe1hX3g6aUM44rLI+xcbxSzQkKTGKaADxYQ2F8PGI50tQiJqlhZaYYDWBJbAIUZT83MFFUZAxwXfrm5eiIAuBIL9HH/spjFbabydlx7tTS1WjdVWmPoeud2c5aJnOgPQ1rub4hbfFkmc4AGNNIANXXN8mDwixudfVNZ8lBc0ujjDvXVhbt6CBjMRpSQeYqn3f9ZYATmsCVSdYZa+rUVleXFU9olsHogu0EY6C2vt7WNzbtJA+oVG1bm9vW2JIW2x4Jga7OButo7bCVhX07OohbPhe37N6JHeWOrWi79tHv99vgpTqZ7y3MbdjhQd5aG7ttfzNlywtZOznJWb5waEU7sbqGShu4WG+1DXHLHhxZvnhkF4e7rbGJZjXJUc7KY+X2858+sWRFwupr2+xgr2QN9T2WSjbaVw8fK07W1lVbbV3a9nM7trK2aK2tDdbd3a6Y1NbWYROvZ+zZ8ynr6WnX9ABjlv39fZJLKhSPrX+o2arr6+wv/uKxbW3n9DzTKQCwovTzM5ldSyNtVu7AIUwcDL4YbSRZRLud5zQ3P2OZnT3r7K6xf/yH3xWwj5n21taebW/tWnmZT7+QsLW2tVp7Z4fVtzT5OQUT7eTIsvsZKxZObH9nR2c4psdL71YEQNQ0NtiFC8NWKJTs3uePrbqqUmcNbJa1tS1LJivs44+/LZCwt6fXZqZmLV6WsOpUjTT9WVO1DWl78vSBtbej53pV8fn+/a/sybNn1tRUaYk4huNxa2pJKpacHBXF7Lp8acy6uvpklEujvaGhxmqqa212dlks47HL1+zZs0fW1FplVnYoE6+Ozl4ZE8souTxpLa09lko3WG1NszW1dOqePH/xSlMDAEGYS+NB0NTYagMDg/bq1Qt7Of7Menra7OBgyw5P0LomQa2xbBaT7Cprbuy2rrabYvU4+83lzKLpJPax2Lfy8IlkJJCvQP7NzxA1f4MhI/vVtaRdP9plYYJcTWAjf/3/f11OTANGZ8I5qRzZwMdK0h/+P/7s39jnv/ipJctjVhmjgR0/G9eNklnyGY1Aw74/cTM5ckyfrgoAVaFk+zsZOz3J2j/7kz9SofR6atZ+8OOfWEUSsL0kqRy5W5BnHp5oJJsGuCRxkknp3AI28pGXZM+pngnnFIZz/+iP/kTAn/ISycr5VCcgivPaOeMcuHdUzAkUgQv+nvUeAHYntjg5YnFx0V6Mv7Anrx5b7jgncIPJRMApAJzM9o7Ox77eXhu+OKKGLvJN2xsZu3bpmvIqTQDKGNHPUve5AZjHjNfJIoArmtooK2k6EVCQBhgsLMAFTNAAdCHQsH94TQrltpYmq62u0r0gr+Oc1WQWDQgKKMnqlLmk4glnMqZ7FTY+Pi4GFPIt3M/dzI6mu5hOU05TFlP+B6hVURm33dyhCA/cd87z5qZm/U5Yf/w++Q7AqoPks5vRJCR7H08CmgfkE4DtgHlOLsYA7UDPyxvxMeWW7OeBvgFNbC7Mv5UWM4A3E5IAGrBFb1y/LpALIgAm2TSCMUmniUbTwrVhXbsdNjpMPhEgonoN9j/GzhAE5BEDe98LJUCHg+yB5AVk6hca5Pc+/8wePPhK6x2QDXD+MOcgwxf3v7SXL17o2QqcR4c5n5dnFh4u6NZKCxtQWkC0Nz5Y74D9gMCaSKAGodBNJNw7LORXInKEhgerV2xmwOOgha8GtifiHkuCrBHGlDlIRMfo41fKOwemPZ8CrcMwjmvkuiaw4+LeBHS9d5clpaFfKlW4KWRgh5/VnpGBa5BsceA+7LUgza76krxYAPl7fzJ+ofLVYFYrgIiJZ0Cg4G8WBp7P2PNe+4VcMfIKCc+Pf5Ded/A1iJofkf8H7xvwixyLvN1rKZcnOZtoDbk1zRtJToUJEo+tgW0f90ZmBNzzLJjs8xzfiV/sJU2KK+eJJp8ikllRTcIyTU6+rwP5ecdqggGuSFsOZgdiu5OgygBkcwJRuCbyOPZMfW2NtOLLiidWzB9ZmXJs9M8r1bA+KsYsly8JvM/sUtPvSAO+q7XF+ns79bM725sC4skvIaoQm4gdnMvoU0tbOxCvqLs+v/eZ9iXEKq8N3DeCPfTBnTvWPzBgO/v79mZuwY5OiwLsWpsabW9n2x7ev2fjL54J9KyUXrZHaCR1YPj2DgzZtZt3BLxCall4t2EbmT07OKSR7QzvCmOitmDV6aR1tjVbV2uzJMSePPjCnnz1wA4P9s+mPZiQBrhHvx7zZeIU8ffP//wvBICi2cw5yBodFHB/x4aGh3WG8B7vP3ggQE6NLpEhS4q75F3tHR2K7ZxZ1K1IxrV3tlt7a5tiJYadz549VUylrhShKlaya9evy8R2cGBAZ+j01JSID9NT08JF+IykqwDkIZ0BhH5+7548NYjp0V5MpJJi0n77299SjqmJE7HHStKsBrDnZ2CIU5PIF0Ugcszu3rlr165fs76+Xns9MaEzYmZmNjD6JbKtmrW1tU3TCLfv3hUol80dCrBkHSXQX6+lRvKGz9ulZXv+/IVkfTCpjbzdwHjwZLp966Z1d3UKbH8zMS65HKYCiFGSDDktWk/fgA0Nj9rlsWsC7nkdAGTVs4W8bW6u2sT4c3vw5edWHisaQ+asQ3wskulqMe4Hhkets2/IDo6LtrmbtcV3q4rL3B+aPX3If6bKLbO+bM8fPbCluWnbWH0ngN1DWZleq7ah2T765Ht2cfSaVSRrZVD7cvyN7ufB/p5kyNDtHxrss/qaGoH046+e2cT4S5uFxb+zJdKq9nKxaKMjsNvHdE5DKAJwBcClGeJTavgKON4YxZOrV6+JDMc+5Cx4uzBvy+8cKD6krqOpCDmrMimde8B78q7Gpkb3RnjyVKa5MKdpcBDgNeFcXW3tba2aFBkcGNTkqxoHsTLVdzTrDo9OdAZUV9cJ+xLYS32q5ljB8kdHtrWxbm8XFiQdx8QiNTvnjxrgxaLy4cELQ4oPxBTwHk3mnDpBGEIeaw/gn1iifRb2JLUua66ltc06OrtkWExeQiOBCQudW2au/Z/dt82NNZubnrTVd4uKmZrpDmoTLa2tvkckRVSSLDbYFFhfhIWenYFhrzOZwu+lOdbb26eYy/tnH9F0ANcCC8LcFklxpiF4T8JQguwYj5OfvXPnjkBz5Hf5hOgE454aPiI+cK7QGAak53o7OjqVY9D84NloGlGqHGA+lVpHrBNizLuVFSlERE0AzlnJboOXYdCdZDq7Ucoj1EsRzrO5sRk08leUA0GKrap2fLCutlbkARpv/OmTfchZHyrP8oYHuTbel2CuEJvdcwF8TgocNOVPggrHT76aOIdhv//rOVL6rwXPHUd9z8g/D4Z/HRiPut/vmfcRiP/rIfT/WtQ+AnP/S38uuv5v/H6SADG0PBGIisCIneu/671JmoDFoHPoxkJsSBzUXZqFRJmOO4VES1uLmPZoS6I1Jl38I8DgrK2vr9jbpXlbXoahv2iZnW2xmKXniLYtWpvBkZ0FQHIBaC8N6JD8cNhRcMi0I8jWkGRJ7z7oh0cAuIyRYjBi3fQ2ktDh9wBcIxkBcO9j+ySpDsBnsxw6jIzFXK89TAO7MbwXeZEbtRLY0AlzzVEHSR1gQy7GR67ZdLreY58SgNFckmFbiMFBf10j8DKaPee4HI0Mhz/1fELCyO+LinkVpMHdXePCjCmHr0mjUSaQ+Av4eCggGixKkgwOTbroKq7yBTF7SWJgRWPoyXXSCcR04+atG0xW2i8++4W9fvPa3i4uKNCznmAPUyxx78RWE2juY8C8ru4J45hKaN9rUYoFjX5tJeBgtY9LJRIq5BhzFk+L50vSX+4aW3yQRDc1toROcMwy23u2sb6lg4GAAWjgumTeRIhMbwFNurs75XWQPzkVGIiZHYUNcjk8f2nYMf5cRI+ctewyKwBZkVwN4DHXS1JB4sQ6ZG1yfTByo1HdiFHjz8ffd1Q4cHAJcKX5RHIeJIlInqJusWJMMBv2sXMH7t0QKTIk9OkUZ+RHzTePAO+bQWEcPmilKakWywp9SiYl/MM7toEFFPTVlOyFqRB9zzlTxKhQjw6EaAwVAJa4MHaFaQYfUQdAzO3n9H4q2feB5U8+BAvlYD/nEgckYoUgJwXLM4H+H34LaelSQ3xobW23rq5uJRmMaqHVhynsafHE6utrlTwQC4lD7ueA1juJKWu10mIkGYmURtyRq4E50D84qO65utU52OqVMvxcX9vQvwNiY8bz4Qffsu9//x+oINzYyKiJtLK6Iod1GgdMFO3ublojhptxs3/zv/6pWOSdnZhiO/t+n+70MQVH0Tq72wXQ0uyh205XnsCXQ4vutGhV6aTYM6wxH3N35qYbyLnsAGsCEBJQK5FMaf0JkNeohSfsgCzEW5qp/H6DAS5wCHmPkpoFAIpH2YKVTsuttr7O6usbra6mwYaHL9n83FubnV3QNTA9UCzlLVVFA9QZdMRW2B/cv4OsMwnRRaTRwCQWJkgFpCVSKYsVSzIEhQlIAkIjmLMina60mtqUdfe0WVV1QmuH62a97+8dKMFu62qx/v4eezM5ay9eTFtlZVrSI43N1ZZInapwGLnQYxcvjNr85KatLh3Y7uax7e0cWyUj3Ikj6xursKHRZiVwq+8ytpfJWXmp2qZf5Sx/lLR8PmfH+ZxZWd6aW5M2PNZiXb2Nig+HRwc2eLHTamo4ZzAfO9Z59ZMffWHlVmWxYtreLaNxX2eJeJ20hdkfyCZdvjJicwvT9ur1c5l/j41dpiVo8cqSLSzM29TUotXXV1t7e4OSrq7uDj1v4hVNnqnZFfv03mtLV9UrrskgfjNj5eU0RSusmqkMGcBXWjF/KvatN7KL1tPdY13dLZbZXbaDXMaaWwCyR2x9bdv293K2uspIdkGsMED3Fy9eCmATeJpC6qNotemkXR65KMO3zNa6HWb3rbGxXmzguberVp4w+R60d3ZaZufAFubWrLY2ad09vVqzL55P2mkxK18AinMaKdWptJVOY5Ysx5yr3CrScbtxZ8y2d1c0vrt/cGj1tU2KIeMTz6wsFre6ml7t8Zb2SmnOLy1sWi0xp63djo9PVTx1drZYeXneFpfmbWN92+rq2mzs8g179vSRzS5M2MilbiWg2UMKsgrd75KVW7q6Tvd3ZPSaZTJZe/t2xSriabty5ZpPZS1t2e/9zh+KEcxkwJs3z2x5ZcoqEwWrqU1YZ1erYlw2e2I7GfyA8jZ68ZYN9H5LrBYH8/w8Jv5G+vUO6HiL1MGAosG4jwoMlx3zybToIyKcRADW1/O+CKyPGgTf+O9iTp2JT4eiAnmSkrSC/+2/+pdnwD2tVcWJcEZE8Z5rAlDyKUM//3hNzkc1E4tmR9lD28tsWayUt3/+P/2JCqXxqWn74c8+tYpEWgV4CvmsMiaj8ooNlWiohkkDzu62zq6zQh5tdp07gK6np9bVd9H+/h/+sbS11UyWZAZMV4BSb5Rw4c5IdOaca8i7nnYkB+LNcGezaprxBDmsagH3z18+s5n5SdvP7tqVsSvW19snQBkyARIl6KHzntlDoyOjdkTxd3RiDTV1IhRQTJFzcd9gR4qVH4uJPNHW1qJcmGIJM/ma6pRYl3wNQoODC4xXw3ovChDhNd2rMjQpILEL/CVP9/euJk8wnyehIz5SmAJs8/XCiZus0Ugjn2c0mrOZgk9yPCdM9qQkNcNE3JvZWevo7hZIBAhNjJibmxN5J7Oz4xrYp0WxJSnuMjsZe7u0ZMOXRu3O7TtqdD64/5U1NNTJVA0GGVq2NdVpGUFynlFfQNag6cz98vfHZKLn2m6mx/8zcebeD8ppZMAo9183Aw6MYV6P3AZ9eSctnOq9z8xMy+ekpalJ18+PIv+BrMNf/dV/tL39Pbtz+7buD4X4zu6OPXn8xGamp5Wr0LQgX8vuIxGaExBDTkLccukcahmkLcnttQq1BTXKj7Z6yc9cmRLTsIvIF0HOQ1I70YQk+Z6SOiVqkgXSpIvOWSde8DxoCqkGEqvV5QcxgPe8G0JIhRopvNpZTRzyxrOJzVD8uGSUM+N1HaqBnMgE4qSGn2oN9ytWHipt93L5SESgv3LVsPdKJaSF8HzxZxSp8IhVKvY678X3sEtdvtfaP19rK0P8OqP/XM0kICMYpEa3zRuAyD4EyR9AdpHGvGHijTRvkL6vq97L6kRTRqwrgBSmI5H+IR8S2z6AV2L6BwIc7wNyik9tO3vTNd8xm/S8Xbm7TEr5u9fpNG+oQxLxhKReIzCbKTqAFkgpvDYgETGIvLG5CbPPHtUkyBcAOK6vLFoWaaXsvuJPsqrKWjq6rbmty+qa260yXWNH+VORRgDw6qvTAjCTleU2+Xrc7n/5hda+k3mQWooJWP7Wt35DgJueP/KN+YL9/NOfy/QS0Iv95RMATL51SOoQE8jsIWz5d3aYz2tSr621xd4tvtXE6sz0G8sfHToYhJHtYc6JNscFa2hus7Frt2zsxm2rbmixpbUte7e+bdu7B5YvUrMnrXhKY7AgMmBHS6N1t7VabTJujx/ck1ROZmNdwDD7BABsbOyKjY1dFQANvsAz+tGPfiTAnPeLhA3Pq6enz67duGlj165pv42/GrfHjx/Z/MK8eyQI8EzofY6Ojkh6S7USzSEmWgqsZfzb3C9u4s2EvXz5QpKqPBOwiqM88osX7cMPP7Thi8OKxzQDmeDhXOH5Uq9Itum0aHfv3rG7H3yo2ujel1/Y+OtxW11bOwM3OY85K3q6uxQfqIMgDxIDeB1iokta5IWzOPjtpD+8Ovi8dOmSvRoft/HXr+3N5KTLjxGnJNGJrKkb914au2xVYZIatjETYaxfgHtyUrxelldW7NXrCfv5p59qbbBGtQ9jMZ1vt27esP7eHjWfJ96M2+tXrzSJxHnK9+WOjqyzu9eGLozYpctXra6xSVrzEXBPJCInfTs3ZffvfWa5g13lEpJREQu70gaHR+zCyJh1Dw5bWaLKtg+O7e3SO5H+2Lv4LQz191jC8ra/vWbPH963t7NTtrm6rHXjvcxyS6Sqraa+0e58+JFdv/2hncaStrG1ay9fv7GVdyvKy5ubGqyjvdUGB/qsqaFO1zI3O2Wvnj+1hYU521hf0bmAMgWSW4P9/Xbz5g3FTvbZ9PSsQFMa2DSUOHt5H8RjngPYAY3rb/3GtwJecap1Sx3BXt5H4oTnJM/AhORUrl27Lk8CanOmw7568JVA5c2N9TMfSshofDKRhWwy64t4Qz0JWL9/kLOjE+SHkEiulX5+Z2e3pIJpIEQGtejmM1EyPzdrC3NzasIwyS75ZaYzi04axK9hYKDf2tpbJeMH+M2ZvrW5oUk1gHukqSJpMxqFvHcY24DnTL0O4HfX1GypKrwI4wKLhcnFncRBA3JjbUX3/uXzJyKlCLwPBxuAtK4dKUI1cE+dfa+zx6fD+H/UAXw6rCTwHH8MlCiQhIV9T34SL68QQYGpQORxFhfeOose1v3mhkvLBuyDeMD9BSehCTc7O6tPAP9IbtuxQaTtaoR3IXVEvOK9g9fxe4lbkEeIYeSqeNLxQV4ssnU2q/qGWOwydI5Fyc8qeGWRp7PXWGdqOBcKajSQH0FgZC1F6gzkUcITYN+nk4YngmO2nFWBgBoMapXVRHizVDD83gqwh7yZzYmIEfvpw9ffiF+fJR//JQh+qHDOF0aeuESJf2BtnOuQ6wK/UY/es57/Wjj/PGj/TWyp81/7+nV+U2GnrwXwPkoGBUkrmXM28FkzwvOW9yPXcmUOzP2QRHP4sVA1VqtknYWOaSgmn4yybknyZGNj1db5XF+xlZVlyx3CDOBZur49fxczqniq8VMWAYGDhRAZ4kZGmgL1QqHm7sQ+4qmkCxOlciRRAMziWhQcdq6lWVQx4qO2bIRy1y8senEjcAO20DFsITSYnD3mAKdrtNJtdIaWNzEiY55oLFKNkMCEZXG6ca7r2iuJDDQWmQErGDjzhnvORubgd1A3mJcGLfPoWfp6COObwcyGf6NoiWRVfD6UscYwih206Aj88GP4XpiaEYtXzGeYuei2JZLW2twiA1CNRpWcqeU/02Cjo8N2kNuzl+PPbXZ+1lZW3wX9wgDex2HG8zqM2fi4KsklhTxFp4x5SzE7OQZU9IkIDnACMkxQgkY9h0UdEj0JrR2Ad54VFRXPCVCcwM/1DA+PWndXj0bpNje2JHODCcf21pYkWNDtgx3CuvTRfhg2Hihh3DNNQCIdK/PiCckFWN+8Nt1TJhgYA8I4l1FCClmY0jxn7hXSInR8iQQwgRltorCTlEFknoUfQgDLBcCFQMu1EEg5mGB40zgp0yirN9Rocviz9E3L9xMQ+RqvX1WF3EJgbcn02RsC0ksMTR2BFmJwolmPLqkfAHx408eZP2e6uWrs+L+/jw+e+EQNu0jGKpJuODPHZX2HApqGEMV8E4lLR4eSGJoegBOABSqeUgC0tWKa84Fm7NbatuVP8ZyIKFQm0Nf3BqP6XjDSlIMp2NyClEWdntHa+qrtZLYtniBRdjkN11/lZ0h0fPoFQFKmWXR/gxyPCqACAESdEmYSkYcPH0vKZXt7x/Z20dSuVZJaU1NvPT399skn39Ha2dvLWldXj94Hvwsg4It7n0mr/YMPblpVutL+7N/+L/Z6/JnY2zU1KfdOiJ1KzuQkfyRTYEbP2N8HuZzuEbIq+dMTZzMFeTOSatZ+NF0ktlgo7GFmICEEaM9a4bXc2yBhe7s529vZV5yG1cB0AiAogHO8whtKJK2wuYgv+WOkE1LW0d5lzU1tVharsAsXLsjwc+INZrw+Uk9yiZdAPB6z4/yh5HCamh2IYo2SDNEY43kC8tAgLCCZhPRRGSaacSUpXCPsut7eDmtuqVNTN11F7D+QVAp75svPX0gvsLE5ba0djZY72rPZWcyOqqxULLeG+nprbW+wwumB7e1tWWdri42N3bbVt3s2+WrJNlcPLHeQt5p0ypJVp2ZVa5aoLlpfb7emMJgw2M+U29zEieUOYpbNblspRmOiwjq6a+zutwds4GKXra2u29LygvX0tlpbO0zLPTX2YDl8/stH1lTfaacnSXv5fN4KeYD9lO3u0cSI2e/9wfdseHTI7n91396tLYq5XFuLoS5TQ25Ce5SDLdZivT2DOoc6umCzHtr21o4dHORtfHLRZpe2VLyQjO1hyAoDB8Pn3IGAMZIpRqFhdW1vZbReYEsIqIsXrbuvxnr6G6yhsdrWN7ZtfnZbjU9G1mHrUziNjVyxv/2Pv2WaMY4AACAASURBVLDDA7Oa+iqrbQRYhTl6YDdvXrODg13LbG5ac2O9DfT12VcPH9qTF0tW1wRLHN1sGjaO5mA+DMMikuqK/BwwpNva2Lf+nk4rx1T84MQymX07PClZY3uTdfZgMoq8Eo0zzsgTNThqq9stjuHwyZENXoQwUGHDF66JmXaXIqoQs7/8qz+3uvpKq28qt4W3UwITe3qHrL6uxcbHn9tWZtGS6VMbGhg1K9TYT37yhV29PmovXr62nr5+Gx4ZtqELl6ympsn+xb/4VzY8csn6B0bsd3/nD6yqqtlSlYxGT9ny8qTNzDyxNzMPrbGZhi8MUTSuay2VarZcLmbH2TLr6hq1yyMfSjMU5v/xUfCiwPcgGJtHsTtiz6jprIm295KHnng7yPTrcrxfl95GjYLzIL7yvahhEIA4sT6R6ImZNdRW2Z/9639pP/nBX1tdOmVFJPmCaasYqnmfrKMA4yxg3UU+G8QuwHYxv/OnAu5PYVPGS/bH//SfyJT4qyfP7Bef37eKZI2mNZKAdtK4x2sF4MPPLAoQmped3T06cwGfmVyU3mqYuhy9csu++/1/7IW8cEWXEIsAvEguh7NMAJlG4iAT8L0AkqGBEWQwuOs0FPFnAkClKN7f27WtzLpVVgLIVor8QAFFvqHmxNGRACfOHKYxAIdgHgI983VY5431DSpwOJOYRIkkCphMUSMH/wN0qPOuYc71RyaPngNExYQTQ/jg/ouZGmTYIlkX6dwfHqoAo7CLGPhIIcJ2AxSEpa5GLwz1c/qwziL1e8nv53tgBZ+Q58rM03VquV08d3I4QAbAIM5Y4hDXxc/RhK5Mp0IDoSDpSHJ98pOojkFaAPkjQGxvOMixyPPocC1RnuNTFN6Qicg5zp47OTtLpcOay9n05JR98eU9TXp+/PHHOne59zRi/vw//AeB9D3d3XbtyhVl95A/0P5FtiMRrxAjGICF14Z1WUIzGS1gci08h6xoxyX0j/1c9AnHoNuuSZjISJoJXghBSGW6hjvXfHTCM6ZlaFaBLKkY1dH5DZDtbG81MEB/zmRgvCEWOOvOSmXKVjld3CU8ON3KvFAnx41ISORqDso72O55oZuxinUeaaAr/QxkoogUor7IqYB7EfrDelDOETx3ZKwbmJER0PG+ARC3Yr7M8PpTripTw/d7NZL+4plH+auTs0JRelannoVAb3gEspLXVF4n6d6QM0ojBQY+a9kbX4oRgESBwBXlvOdja7Q2xagPur9OenXN9mSSiQ7qAZcdANjwPNXZ9bCEqR/xjgFcoVnBdaFtXV2dll8M8opl5trNANaJONOrbgDszScfVVBThoYpZBOmYRKAJlW2tbUtRiX1BdIJ5HIAP5OTE7YwO22ZjVUZCtspeW5BYGcyXWO1jS3W2TdoA0PD1tbZrWsFKLZSXvlTbVXSXjx7ap/+/GdiZKN9LdPvQkE52UcffSS2r2JPyZTfffrpp/b8xYtgPukNZnJBfKvu3r0rM1i0t2cX3trm9o51dncJuJ+demOPHt63xfl5Tb6w76hFnG1cpjwgUVVtfYPDdu32XTVp9w5PbGll09a2MvKCiqfQuge4P7VUMm6tjfXWh/xGssJePXtkT7+6bytLC1aBcXf+RPFveGTUkKro7u51FnHuyL6494W9ePHcuf6Bsd3c3GKjly/bnQ8+0L6an52zp8+e2cTEuKYtWcOcdT093ZrEQnaT2jaaiCHHpBaNgGpAdiZzAPTI44oKdjHr7Oqyjz/+RObmxPDlpWUxo2empyRLqPinuFGwy5cv23e/+z2rqqmxZ8+f27MXz7UOvOHkPhKQ6WgqMVFEHKb+cQzDCVq8v8g4WE0rmQ6XBEbyPkZGhqVLj1TO5PS0GPWsE+31irjOvltop18ctrqGBjHEaUgfHx5aZXlMuSQynKxN1unU7Kx9+tlnmsig3o/WN2fBndu37OLQoCYWYNy/Hn8lSRnFp4q4gPum5jbrGxyyy2NXpVlPY59GAnuMczy7l1Gj6ovPPpVngoyOOevlnVJubV09NjR8yfoujlpdc4cmTlbWN+3dyroIii2NjWpaFY8PbHt10V4/e2JvZydtL4N/WsGnQMrjAu7rm1rs8rVb9sG3P7GTYoVt7+Xs1etJSdzQAMP8u51GwECfcmsaSivLyK8+scWFWVtdWda5QkOOaZHOjjYZlSJjxvOFcc/ZRA4CvuASaOjDe1zhzOA56UyrgvxSsJmZKckrrW9u6ueIbzwnGPcw01nraMpDsAJ7+PLLLyVls42JORr+yoF8hXDesAZl4E0ORjwrFCV/AhESUJwaj8bN6KVLklihDlZ8LBU1CQ8WiAcU3hEA94tLi3o94lwA0SSVMzQ0KDylvb0teD6UBHTT0J+ambap6WndE84pn2A7EnDfPzBkgxcu2uDQRWtqbRWxVhNOUsVwQiiY395OxrJ7uzb+8pm9ePrI8seHaiw5ZCtNISfSRNhemKwQViICbtCZZ9oimdRUE3sV4gEeDyKJhFhNfh4pk5B38R5orLpnza72HfeNeEEeSN7ERA8kEPKVyJhWssPU6JUuxw1THbIoskcuWYN0sL9fGqXI+7BOiFWtLW06G3xCzaWPXdnBJ9AizJL/lxY9JOiQy0VkIrBTMFT8kZBaJBZH5rI8Q8nM8SwlD+nTv65i4hNoXLd8USS7yvpxAi+vw/UivyMydpDVif388ZtSdPhGoG4Em3tRE4D0/yyS/r5Y+ibwXnc/MHUix/dfAbu+Bn5FSn//uV/5/jeGzOM84zrKRt7nKmcJr/9TYBSd+/dvup73xV40suc62K4JeGaRFUZJw9jeORmX6HeFFkZg8LssBeAxIBpFPaDruxW0mtC237bt7Q07PmEhYNDIGAVsARaLG0gBoBMcYBPA7mFj8/8UAZGppOt1+r2JFoEKC8BpmTK6EZUbkLJQXNvKzSVgirk+ZlT4UhTBJnLNWMzPfCHSSeJ7MApkYR2fIAGEjpqDosr+ApgpNpOMtnjvrqcO2O0jaYEBrcSdBe2/W5s8dLalH86RErTIna0ejca/H6t0IC56HqE7zkGCDJCKKq7RZYNYj/4+ncFBQGFz+wHNeGeFkle+B8CSLjzXho4poEJjXYNY92rmqEFRUqAaGOiznT3GbhZtZW3Zx6AxGUaCRYwa1zVXAkrnLpHQvTg4yGlMRzqPyicwnQWARsfVR21IYqNuHUkhwDSse0xuSWIFssYcoGIPk0S3tbYrSHFYwG6hOUDCisacwPt913Lm+tDORs4BdpfkgurqrbGxyba2dpRMk+xurm+rk8vf0dWHvZJKA4IdqCAVULa/p+4rvx9NM7S/GWfHDAbGFUUfhbKPiVI0uOYhC5BEhU43LJWaWlj+eXXUAfxhtNBciYBwMSPCSHcUw8T2CWuAPRKtY9auCJPBS0BTHuoWe3fY4xfgLEZ/bhDFv50PKRGbU+OSQT/ZmXoc3m6IJHY9Ey94Bqj76g0jDvNTKkjJKCSlj8e/8fOsAQoODjD2Ma8dyeywbumws1e3t7ZtfXXDjoOvhMvykBzScGG9MFbXpHvKocj6ZVKCBUpTBaAc9jhsUG3PYPzoEkA0kBjzJX7ELFGVcnZcynXcykmqs85mgRl8/fYdMTAxwJ2bXbCpN5Pa+8jjDF0Ytq7ObmldZjI0IvIyS4Ixj6nrvXtf2n/62x/Y3m7GLo1eFMDzxb1f+HhePGbtXS3W0FgjM+eevi7Fx5U15MPWtE85xDUZo0IQ5uGB1oeaLMFM2kftnJUr491jwI6Stbd3qLBDC5A4JPZXssoOjylSXZZBGscn7gzPBBBsj1Sqwm5eu65kGuZoZmtXYHh3V591tHXZzu6e2O8nhT3b2l4NY3nI8WDgSnw8MqY4McDFTJZ4zmHM70faCOCa+EOycZQFQN+3uupaq6trkpkTYC3r+caNMTUBtrYxnj22WNmpXbg4pP3+6sWk2OMtrXXW1FJjh8f7Nj+PVn/cmptalMAyzfBudVGJUldbne3vHFllWb1ZIWnbGweW3Tu0upq0dfY2WL5i0yx2Yl1dLVorSK2UF5vs4b0VO8yVLHe4a9TgiXSZdfXV2T/+o4/t8tULYqF//vlnNjjYZ/39HS4ZU6TgXbHXr2asv2fIUslmm5tZt62NA9vbP9b0QX1DjV25NmqnsWObnJ6xRIrmwKG1tcPuxoQXBljKdneylqposYtDl23/YNuKlrPaOkziTi2bK9r9x2/t1cSq1TXU+CgkQH9VlfYd++K3v/fbMnpaXsR47KUtLb2z3d1Dxe+yWN4aGtLW0l5t65tLVjiN2/Ii7NpyOzku2aVL/TZ6qceseGyVZRW29HbNioW4Jk2YmMCUfHtnX42M8oqiNTTV2YWRIf2+03zBJt9MaaLmGH+EQpltbh+ZlVcJoDvIYVy8ZS2t9dbZ1Sa/G0g3ne1tloonbXcTdlSlrS5v2vZe0faPj6y5DePiE1tfL9lBNmPdvUgQpMyKcWBQNQbQvKfJ9N3v/K5LWlncujr67Ze//Lk1NlfZ+ua8VdeWid2dOzi1ckvZ0XHWtneXLJmO2aWRy5aOt9vc3KLFK2M2zUhusWSNLfVqjnR0DtjGxoHVN3Rab8+IXb583cDvmhvaVej89Gc/sLn55zY3/9Rq6tiTBU3l5Atx6+68bFaqs+dP5+zWzW/bb3z4sUBsn8jz4pd4GJEmiKmRERY5iYooxXTP7yLgXQBOBKZFRJJf+fNrSWD432/KEdUICDxgQVlhFFvNwtO8tTTW2Z//u//T/q//7c+ss7nRTpASjLkRLdfIecDZALOamC1foPCeZDhJ3gGQDRB4UjD8t2HcjwwP2a3bt+zdxqb96OefWzxVTatAgFZMhQjSKYx5O3DP6wDcd/X06v8pgJD2iRjB7MHhsZv2O3//D+206MCvDDvVtPbYF9A9AWGHJ0cC7eN0J0TQ8O9nTwn8xBj46FC3A9kxgi85FvG2soKJrxbd1YhlKRJAmMJjeukgi6a2N/XJjeOwoNFrPj1VE4kX5rzhOsVOBRA/cc8fHzcnL6fQCj41NGMFgsF08/yT9eKkDSYOeC2zfJAXiRrz0XkbyeURJ/i5qAHvE12YLWcDg9iN4zjrJX8mhpmz9qNJBSd9un8Q60Cym+E5i8wSZC7J1SRTAKsfNmdYW5pykLG6TxAqX5YsnEswRZ48nE8AXj5B6/rOApaRFcJEsbFBhTYg3/K7ZfvJT34mcAAmKo03rmlyctL+w7//9/azH/9Qef1vfvRtq6utljTHmvS434l9B8iEvj0IZOTBBLAeuFjyUkAX3AkUlRYHxJU5M/IpaA9HMoiB3INpIvWHCDoO3jvxR3CZM6gkJwOD9VBfJf9GI5f7JVKT+AsYOEbTuAEo9yTfKuMU5j6JEO013dvQGPBmVJCDgtGv3+nyNrQ8nL3/niFP3NOelqylewI5WeickWogBuniVPN5JSipx+B7cca416AmpCcHmWjMycScjKsEcBPkaYI0jRNeIKE4AcXJWE4wEXDPO/Cy6qxWZV24XE/05ai293eu56daTCMCmrYWi1KTwnE6HGcEjwiQ9+aVGzRHUgnpKkhFdYrfks0h/1LtQi3lU0hMhvILAY32sznb3c9aoRizfInpAW+anJ4AoBesJp2w7vZm6+losfLYiS3NQ2Dwug3Ai6kX/A9yObSCkaU4tv3sQZCHheCWtosjIwKIId4BirK3W9rapEWOmShyUyeHWbPiiZqh5aFO4E5wXQCQ6boG6+odsKvXbtjI6CUxQiHdNdbVak+8Hn9hD7780rYxJS1/X5tyf27fuW3Xrl6T9AYxFnmOzz7/wp49feaxiWaQPNfyIoLBbr99+5ZMCZdXV207s2s9vX1WXZWyqYkJe/bkka0sL6lpCfB3dt6VAKfMYhWV1tDSbtdu3bXRKzcsVpmy1c2MLa5s2EHu2CoSSSuU8iLGAIg219daX2e7VSfKbGbileRy5qcnLRGnaZTX5Bug4dVr12x09LLqU4Cvp0+f2L1795xxH6YwqIsB6T76+GMRiVbercpo+tHjh2GyvqCzgClKCG5qoNB4kErAkYhokgdTEzARzGlfSKqG2lKAJDlyba399nd/W3JgxULB5mcxtH5hG2voptNYdek56vWBwSH7e3//HwicnZyatoePHonhi+wOtRCmpx5HCNhO0uJs1ORLMTQHBVg68oS8CfeF34F2+q1bt2zowpCmqGjGTM/Mqj4AEHUyWYXA0zsf3LWRkVFra2+XtjqSYNn9AzV6auQfUq8Yltndlc79w0ePBfDjWxY1XakNMMS9fGlEHlqAya9fvbQ3E298SgQyyuGR5HHwGxi5NGbdfQMC7imziX/IfuaPc7aX2bAH9z6zyfGXaljxdUh4+ULRqmrrrbtv0PovjFpX/0WLp2vsuFCyzB4TshWKv3XVKcvubtn85CtbmJ6wlcV5O84dSBqSWFMeT1gl09edPXZh9IrduPstK5UnbH17395MztjC20VJ3VSlktbV1W79fT3SukcCamt91Z4+eWQLyFVuresZkRekEpWqm5GTAh8g5gGsv3kzqXoG8FTGrpXJ0JzHhyat5/ThBx/IKJ3XX1xcsDevX2vygmfBZATAPQAqzwq5nOGREUlUEeMf3L8vDfnM1qYdh3wn0qn3/MnPfjw+/OxwgJp6XM35VJWNYM46dkXNPOoMb3a6tDBrnziEPxCTAPyd9ZZKJjw+l0qS48HjgKYX3jPgcJzxkP3m5+dsbn7BFheXhMcJvyihOnAsktrw6KhdHBlV3d7S2q7G0gFTjgUH7tlzkDRpaqBtT4Pw8Vdf2trKsprw7JXoDAsnhs6oSClBTarQOKJRWlPnU+hI91Jvc+3IUQF8kyfy3PCkI99So7ZQUK66d7DvEpKA+5qEcaWGSLaP+AhxkPMMsFzkPe1ZxxcFkqNAInUPyApOMuacYE9CKCWPZJISbItra2xsjjrYYWog8ltxRZDIK++8XLrigPBUx3qYMAC3cb8dn/ACg4mw6kjNBKjwDLhXs9Alml16yGX7JHMus1/I0j6lFQBdx9I/fToVGPfvD/H3HftzLPJvKHrelzzBrf3sEs8XQ9HA49fc379WL/0dwP+bqFAhmf07pVbErI7uUPSz4ft/hY0fZS3hRb7+e89e+1zXINLWjBhc6uq/J/K814AM8ixR1XOWQOmtezESMUQ4JHZ2t21zc93eLs7b1OQbadtj9EIRhL487Gn3wiUoAOQWBHIhu8MiZryI5AjGPYvYtdFdc1BFgMxgHXxU0Rg0CAFMXT/SGQoR8yVKPCOgUc7sFMinMJF8QUrXHjMXOlq1aOJWi13IhkO+gqRJzBSZSjiQ6axoLzjErimwML1rpY2ge+0HrLOTHbTXZzADjgB6adcFl20H6DzZjZ5x9B5dKsW7mf57MPlyLf5IyzXqdkV6jE4qCwVsYA8g1+OmTM6SEwPNyjR2TQABuCeIJCvd4Zs/+/t7BTSiOzw9+8a2M5hAwiAgsEWNhHxgVXrA4fqjMdH9fQpSGMIOuALaZ3OAwDQNyiUHEiXMJNf8XXqvFH/ok1YzAgWzwdnTbHp1IaVnn1ZiQIHBWsFoBa11AESSYO4T5CNGv2jqkHhzPXx/S3OzbWxs2drqlu3v8JwZPY5ZVU1Ksj18AtDTHWQyAdYExTVrDL3+/b2sbW1mpLFdUQlzydcGTAsOFwCaijIvvEg+mluavLvc2aHkmzFymF+w+RkXYmyI9837E2tJbB2XWYpGiWUgpokUN+0T0wzWIWsxaLfxXCPwh/DA+qTzzHt2U7CilTMmLIZ+iO+hIRWtYYFKjARzcAQN/PeMe9cHlWbuEQc02pI+LlpXx/NlNNhNh9UoCKYvLN8IuMcQU8+kqloFLowdZGfUZIomCILsEqAI43Acqqwj1imJI+P46PpxKAOM44fg68gDp9ga5QCf7HmMzriPJUtXJ6Sr393dY82NTZKTWl1Zk1wS66qvu08AfWZ71+amZlRANbW02dDFYbty5brAehgGs7Nztra+JdOkvf2sPXr01O5/8aVtrSwLsMScKnuwYyhEdXS126UxwMAWabgn0nF7+3beVjdW5Ca/t78rsIQxNIw5G5vcof7twlvv1If4Lc3MIAHA++M5oEcIg4hYxj2BkaVxdauwYlmFNEKZeOB+Xxi8oOeKWQ7FAEkSpn5IYzGV4I26emuoa7TKuJtTJ5JltrI2axuby2HKxs3avKnq0j4qmBIe3725A8Baaft7NInKrbkJ0xsaC1vkq9LNp3kCwx9vjJ6eTotXosG8b5mdTTs9BbyMCfBnLdJEZd2m0rC6Y3Z0RO6FxjkNyJLV1lZZqjpuu5mMJSpKtrtzaLndglWWV1tJDL+CtTQ12MDFdsuXHdjc/KzV1SWsoQ4j7gYrK7XYD//quR3sM/GATEeZVdcmrHug3m7c7rWq2rhkW/72b39hDXUNdvXagMyQUcimkCOGdHX0WV/PqK2v7tvDh8+lO896a25rsOs3L1vmYM1mFiYtVn5iO1sV1t/PREGVHR3uWW0Nz6DS7LTSWltarLzixJ69/MpqaymQiJ21trNfZgsreyrWkWFZX8laW5uPaWJQ29rcqiYoe3Zjc8329pgA4tlnLVmRNCs7tdb2tMXKi5bNoS1YsupUo+Ih5q8NDWVWVVO0K5eHtCaQTbp+/du2tLRlf/lXP7SpmRW9RmWyYO2ddXb12qDOw5V3O5aoLFl7S5s1N7Xam4lpe7u4ZaeltAC0fB4T8xMb6GvT2PDqu3Wtrw8/+I7Nz6/Y5Js5nQvZw21L1xWspqHSauurLZPJ2fz8lq1vrlpTS9oymz5WLRmzQtb2ZfCVsN6ePkvFE/JnaGpsl+9CZ0+jnRR2ZUQLa29pbltTENyblfUFNX9+93ufWFNdrxpnSDStrGMItmfrW5vW0tppBaY56rqsr++ypauabWhoTMAPclgUH8cnOctsL9ujh59avJLx84w1NrXY/l7Bhkfu2EDfTfubv/7Mrl+/Zd/73m85IKU4mT7TUSaeEy8dUHUNW3ITChjiR4DYPEgHUy8VR/r/M8tVqDVnDJu/k09GEhxfM61VPBbA53qgLiEBqw9WaLlVJSvsx//pB/Zn//JPram2xoqcf1lnfym2B0Y77CGAT85dzg90M5NV/h7FvImVW25v3zZWlm1/Z0v6r//DP/8fxZL8d3/5N1ZemTa1VQgQkh7BA8RlzcS4LxQ0KgxwTwGjQgIdVXIwmU8e2/Dl6/YP/8kfSxYEQBzQjfhGrkchRPOY0W0aAOQFInqQUp3SCAaALhfj0PXX6wVkNDF+rQYvOQr7E9IFIAGsaS9QiT1O4sFE9cQ1qIPkIdfN+8+f4MkTQNYgqydmJM2C45NQ9JDDeF5NjkeV4UZung9KciEwpJU7Bsa7m2qGydCQdzpL0XPO6Kw437iJGvXkA2K2MilA00TGZjRbXIpRI86SPYL1Gs5z3lPQDdezTqV0huhcEuMtGKcL0A78TkxqYVUH/yVkfpSrh1xYzC9eA7Z6DAZ/ToxB1mZDXX3IeQs2Nztjz548sezBvl0du6TG9sHurqZtHj98aFtbG8olkxglHvk9j6YMfcKWwplpi/eSlOT0Ii7xDGHLUYTnjpTnARbkjk4tkU5qOoJ1DYmEIh5ARAy905idHqORD6DhYL2DAZ6DOKGPfCkQBfQenQ1esCPLn7r0YTV7Bhk8Te7mBRryzFUzVPj1whz3/0cjOhHAb/dKigpw1SkBbI9ACM/HgwxiFFHCxIAaazQm8FiQvKR7VARHCNU8EbHLG2VO1BBbl2lVTV8EwlCFTzW7xrBr7PvERFAlUIxyEgjrpRCaMJG/QwTCs9Al5XNOotFZ9J4G+aSH117e/vHqVfcoxEavbX0vOhBcIUIQpoPkZrXoNgcTQ5GZIG7J4NCNDakllt4tCxxpaW+R3remLyDPHB9bimaLnkXMcseQFxKWx2/m6MRWYMFvZqTFfgJojycAxC9qLTTYkxXW1VpvXW0Nlt3dtHu//LktLS4o5vj9dNknQBLl+MELw6fgYzrvpYd++7Y0iSO5NeIgeucTExOaFCK+kQXGAHN1P4OvFuujrELN0vLKhPUPXrDvf//vqfZGHpRmGDJ4gKdPnjy2rY0NJ+O4t63IScio0Hzt7x/Q/aKOQff95ctXqm0AmVgnMgauqta0GWBwV3ePbW5t29Z2Rjk2YXRqckITLu+Wl6wMQfggBRZNwgM4F2hWpVyn/Mad37Dm9m7LHORsdnHZdneRNSy3Qgx5OZqjZTqvejtarSZVYatvZ+3x/c/t9YunmmgAyEO+paO9Q/IhSF6wr2Gtcu9+9rOfCsiUzAqeTlXVmi748De+ZVU11QKex1++sq8ePQgytE7OA5TXxHgSaUFkKHMC7TgfkU5j6oBpp4W3C/by1Qt7PfFaZ9lZnIiV6ftoSiIr+e7dsu1sb4vox7p2ACwvScyBwQv2vd/5HUulq21hcdE++/xzexem4GHaMzVHnhQB+I6BEUdo9rpURkTmUx6hNedkQKTB7ty5bYNDQ4ppT549tanpGb1vzlz9LHVhZaV000cuXVITZGc7E5jFOzpTMUduaqhXAxoC0MuXr21yakpSLpIxCbEGljkSQ1fHxqymtsoyW1ti3COVk9ne1hlDQ4yaYvDisAxq0bpH/uZU8QRfsLjWOKD7i8cP7dGDL6yE4SrNT8ntlbTfG1rarKNnwHoGLlpLR48mT0o0C5l2kv5/xtbfLdrEyye2ujRve1sbWi80QFRiA4Qn0tY7NGwXL1+14bHrZhUpm198Z9OzCza/uCTPCcx5+3p6bKCvx3p7uuzkKGvbm+v29MlDm556Y7nsrvsoUNOkksKdaGyNXaIZF1NDh3uFsShqArxH7jeANH/nGfX09ErSqKuzw45yWTWi37yZ0HQywD1xgwkXAG+8si6NXhbQ3tvXK8Lj/ftfqdc4jwAAIABJREFU2vNnzyyzvSmDUa0HfXo8dVUJN/km0p6tQUzb5b9Wo/1/6fJla29r0xQ95y0x7BhJm8MjW15ZtumZGQH3mvQ+wffJsQOSTtQNmOxALqers0sNdkBwgPvpaRohC2Kha8oSSTNkkKnjrUy/l+kLJPbwoKO5s3dwoHtEoxjZGIB7yBJM8kgu59kTm5uZssIJnj9IbKV0rkvqWs14cD6fVlPDnf/KJxNsA1P3BmtsahLJVYbd5OtHR7YvOTFvFnBvRWogT5LcooP2OpqCN4w3vJFJ8ok3z73cryFqHHDWnoeN1QCX8eyRJlsA7NlXe3sHyrvY4zwXVEeSifSZH0BE/FOueE567qyprgkOVx4RcSPkfpHnjSTPIiw8eDVG57FP+ITrDtLWgqSV45ypEfn7CJ5GPnnkecUZpvzZ85lfC9y/Z+KH8ctzhcw3FTtey5znwodkTG/i/N9/3U//v/969HvP3tgZQH/OwOZMOiWMfIQE5txgQWAj+LVqfDA42ctALCSFTk0IuLCyg/N/D2OKQZKGwO5mspHmOiOiJJQx29nZlkQOHUfAXZj3APc4DmNcKxC+CBBP14cEsaBCkO+ho0/yxBgbm5uiK2L4Rsz582xgrp3AoaB+dOQabiSfjNtqRNS1NvmMgHu07TXaJ2kcdFRJ0NEOdQYrr4VshRoDJ850cO1bT+qjMRN1jQRI+J9ipSDyGE5gNbmlL+mJY8S4fw9IRuOPDrzyPnU/gjN9xLCLwP6IAaLNpQKExLUooNg1GukEIyvinS4HkJ2p8l4WxfWluGbYPYBEFLTS4y+VrLamzhrqG8VgbWxAY7XGaqqqBVBfHBmydDphP/7pD2xyalys2FDrnJneArizjAggGJFKD4/xGHT9SzEBM3W1HvgIsDBOeWZ8AA462HzsRmWBQa5Rd1jaMKNDB889DhjZhLHvRlAEAOnswsoX6AFQnggakg7G1wKI0umNldn09JwKM0yMACeZ/D3M5cWSYV0AAjc311trW4vA/czObjD4xCDzQMk/sj0K7LDPkALAmJVrywNg8D6OBKYk4mlJlNTJFLhOXWmSN1j7vD83bcmqScFaBMRhj8rsj4mF/awAfe9yY+RMYRZ1Xv1e8Mk9i4p1FWK8jg8sOyNOHgQ+8aFup0YIA1NK69RNzSKgQGP13HtYhow8BQNnsRILNFy8GwwbTdJAkl71MWGuU8/+OG+xYszqGjnIygTw+8/7iD8HDHICjJvy3jmIxCAP0yEBqZJpaldvrxdqMCNUGJQFA5sVK52eWHklxrNRXI8mDXzkvLyMteklXk1dtbW2N+k5kfh0tXcKtJERy9yCZbYylqxMSUKAZtzm+qaaHTW19Rpxo7BnDG1gYEhg/dvFd2ILHwdtd9b6ce7Qjvd21aCB4U+DCxkZwHiYVZtbq7aZWdUoK4a13HoSHE0C0PyoTdngUJ+SIfQlkYByLdQAMIRjhXvOM4Dxyr/J8Bc9X7Ex43acp4yJCRxi37P2Lo2MqmmHYRBgvgA/RpETSevr6bWrY1d1PyYnp2xmesaaG5utra3Z3i7O2NHRvjU21Fp3d4ddvnLZpqen7PmL52JPkcin03Hb3tkSaFIRR+Koyg722AvHaiz0dDVZsXhkb+dXrDxWaQPDXVrrxP+GxjqNiyaS5TY9/UYa+iRrQ0MXFT/Qij48ylr+9MBSKUbNW+xgP2Z7OxgvFjSO2tbRqOmG2alpSyWqLVlRY4XjomX33S/g9q1Ldu3mqOUK+5bN7UrvHy3vtpYOe/Nqw55+9U4GvLDx09VJq6qttI7uauu7UK9mAQamWxuYuJWsq7PN+vq7rHh6YhPjr21na8/qalusoa7VFhZWbGpqViyI7t42a2qvtUtjg7a6/tbmlqetrTOpsdDxl/P2yUfftcW3K7Y4z+hsyprqm8Xkq6omQcVw200qk+k6q2lss3cbO1ZT02iZ7Zw9ejCu2FhTVW/Ly6tKtDE5QndwdW3FJ1HKy2x3+8RaGtosm92zlvYqNbgW5tGQR1oOQ+Y9S6WLNjhYb43N5dbb2yiT3M21HSsVGiydbLHtnT0xzE4Kx7azt2PJdKXVN8CAp9HTaEnOnhheJTX2ZmLKNraRZMpp/wGe11ZXWk9Xi1VUcPbm7MKFQTU9p6cWrcwStpXJqmE/eLHB4kmXWsod5W1u/p0VS8iwVdnF4cuKp6/HJ2w3sy+jz6pUWvH/6KgoOb627qTFK5JWX9coSSomFvKnh5Y/Mjs5jKnIr6mlCXxgH9z6to2N3LaX4y80CTP3dkqTBNuZHRmgbe0c2trqgXV3j9rubsG6ugatpbXBPr/3IxXETH3JY2NxXuuXEW8Mmssr0laZoDHxPWtu6tP51j9A/PIsLJlIKd5FshrImDghwdku7GN8QirikQayJ7jnwdfzBI33eS3l+q/Mbp4loFFc9xTlPYsDcFSvSz4X5StlMVtZXlTxOzf1RuPiKfI+6fZ6Qg7YxV/k8YAuOVqsJ8h7nQjYr66rDWzcGDLQlt3ZtX38jUoUfWX23/2zP8H63f7TT38p9mT+1FwqB0k8/EJCQSNdYIB7pHJ6egVakC8BlsEO5logbVy8OGrf+vgTNdnZLw5kOvBFkaXzsMhUFaahkEMqrb62yuOqGtTeZCZ3pNCT3NoZVAiA4yzgSD7BGb1ebInMEUzL9LVQ8JKj8RInpxEg6kU31yWvAtjpyn1oVgfDWo39O9OeD2+COkDK3zm7nXnppAyxjuVdVRGKOhj8AJGeU3GvXAueKZ+s54cBPHYS9nnSjv8ONRtC453fHYH53L8ypEeUPnCuuL8Hv0vfEwoxz4n9uvgeACjG5jGORT6BHOHd0pL97Q9+oKb17Tu37PIlgPicrayu2l//zV/b4ydPrKO13X7zWx8F76Cc5APeLS6ekW9EoABMV8HNFCCNOXIJZIH8nqr5EEgI5Mh8RGC+QHXVLuXo1NhprNyOIfUwPRskDzmcXbIJGRTfX4DzmnIQSafC4jDICz5RoQZBqFIBGri/gJ6SWmF9Q0YIzw45Nj6pS5hCYx9R/2BWy5QGTaOoCSR5J1QjVYfEzYouecGvEtkiSB9G2rXIt7lRLUx9Z6a7VBJ7vUxMVZV94ecjY1beg4N8HjreN6I89yBGeb7JOoI5GQB0pPkwcA255BmTMaC9LoHowD9AWKmspNhBPeNM/2NpPQuYl44wgLPnc143BZ+m0BTj2et3helPclRJrKpBUqHXEmEmQc7s0ynkwJgFEg+GLl5QbcPakZY5ElV6fkirltle9sBez0za4tqKgPuLF4esjgncjQ07WFmx0u6+ldB9Pj62bCFvVeQ3Q0NW09JqW9lDe7u2aQf5oh2RRhsNWCYNSAULlq6MWWdLnXW1NtheZs1++Dd/ZbMz015HuxlCwBeCj0DUqNUDI2YkBFp98OGHyumQQeI9fv75PTHG0b0HFZO8Bw2GSkB3B2ZVyxKvwjpmHbC2b9+5ax/cvevnTllMsmDIbjx79sxW3i0HBiWhy/PMtvY2u3HjhrxfANsA5z67d89mZ+cFdPOhSZW8s9HR2JaMzMioAHImEZENOzk5ssnXr+350yfyQULqkueOfjO3gVrrCPYq0yVlFdbTf8Fu3P0NG7581QpWbtMLC9IXZ9oIyRmaJ+z7xtoq625rsobqpB1sr9mjL35pzx8/sDKaGJr8RWKxUVMLQxcuSB8b2VL8Op489eYgi5Fzjuun8XD7zh1raWnVNU28nlA+xL2O4rEAMoFSDvpJ1iTvMpz4Z338m78pKdb1jTV7ht72i+eWO8qGqRwnWHHvAJoBGvHbYD3IL4BYSmMcU8/GJk0K3L7zgUw519bX7ac/+5m9XXwrKWLqX/Ja8BWIb0wg6CyTWRxEvyBxpeavA36K1zrfK0Tw+eCDDzTxSqP8yeOn9mZySsanAoPDpA77va+v3y4OX7SxsTHdLxpdTP3y+6m3IcYQ75Ed/eqrRzY7Ny/2PYApH7wncuGhwUG7dvWKT9sfHEgmB4mg1SADRbxlLV0YGbXhS1fEumdqBFVZrbHKuKUq43Z0ANnqjd2/90s7yu5ZKX+sBoZyHvZOqsqq6hqsqb3bOnr6rb27T80PQFvO/LV3S7YwN22Ls1O2s7kmY2cAfZ4DgHCRZney2i5cGhPbvr1n0MoqU/by9ZRNzy3Y8rtVAfKcQ0MD/QLuu7va7bRwLLPW588e2/jL51Y4OZQvJHsS7IRmzeVLo3bzxg2dqZy1SMRADuPcA3eIzmKarMg70Uzi3vf19thh9kASPeSg1Har6+tioEc65iKk9ffbpctj1tfbK7mcx48e2sOHX6k5Qh6rXCLgemqSBlb0+0a35zaa/CsrE0gN65wmHnUHOveYIhNjqJMhvq5trEtWEj+IjfUN5SA8K/n0FYs6v4eHL4rQSDMCxjhT9JizTk1N2vT0tGU2Xf44hclvVbVPHySSMkaGTNfS0qZpFdYBQDb4EucYzQpej98hespp3jbXVyV9BH7BM5J0boJGmwns15RYIECQg6rpwflfWam6H6Io95T7IIma3X1N6kSTajQK2ON6XRmaI8XsbHcHuVGOiHAQJ+qwbyLCpJOLfb+L1CtyJmeky8wA2otIKtIxmCd7/P1Urp+V/Px7PMfJu362iair5xyadyH/C9BlaNi4rA5nK9cv5QWxXAI5KMLN9ae/tjcBwp+RcU1ERAlNwqi+EF4a8OxIQi/2y2fTpV8F2/8uy94Tk28G788XNedf5wxI1zsMo4fe5z8rjv6//uVsLDCwbCLg94yZcq6JcP7aQqfCNf3OMesj5rPfo5AEBPkTFlAEDCuZCoY8oR6J+hLeTTnTmaSjA0CMRrEzrWEUOhmcEZasDg5AeiQZ0HDmYKb7j+yJA/eYfh7Z7u6OZEhg3p+g53kEo/lImtgw8AFwZboot2Ifz3Jk0e8yixOgXbI4Qe/e/8XZ8NoIyHho/JUFGLGQMC4NEjkB3PbRDtj8PpbinaKSOntsmEirUEl00CHXiGqYBAA8lpZkVASHg9HHTaOphOAlEC3m8LspdMVkJqmKDv5f0SyPpj+cba97Hm6C2EMVHOyuKVUJeO5qjwG4/1XwPjLakIQIDCjY63qzZdLFwmyrqbHZ9bNIPPLIzCTt8tgoJaQ9ePi5ra0v28HBjsAhOYCXXLsKgBjHabS0I511TPh2dvZkxscIEeB9VVWNm30QiNC8Drq9TF/I9Diz7Ua35e7wjVQRuq8kCdGooMx0db8wysQg0/9N0i0nyN0A3GO24Ww5/k5CihYcW2hubsG2NmAyoK2N0SHGeoe2vpHR862uSVtvX6fAVtYDXW8OGjq4/D4ARcZTYfE5452xKJI02EC6oVYRx5SpXYaEaJgBNtMEQjOfZI/3D9CfPTxWM4kP5H14bV4j0vqEfXawh7nIiRozHCLRNEP0uz0YO/s6KtK9AOHrLEI60BSZvjacXVamA0uFpLrBDlx48RtXY0TMqMAkERCQL9hRLidghaLL2ftmZewbGPw0y44L1trVqoSRn0/Ek9bU3Kh7QmIMOE/DhoOFpg5FiPghTLFI8inISISkEhCjsaHJhi6OiBW2uPjOMjikB4CBMyBeAf2LA5emYJhgQdNN8RKpH4AO9i5NogqxeZtaGqyzo1PMX5n35QsCnwDu/2/O3qvLzvO8Etwn51A5R4RCDgQBgjmIoiTLallut93ds/oH9E+Yu76fNXMxs/rOd+6ZbtnubtmyQpukRIIEiUSggEKsQuWc88lh1t7P+1UVZWm5Z6BVQrFw6oTve8Pz7mcHKij2dvYc48kaM3YgZgfdAhG57hvTkWtRGE2tbTh56ixOnTot8PLrL29qlhIkIpOzXCWAvS0W9O7+FoqlfbS1NyOaCGN3bxvrG6tmP1UqoberVfY7LIweP3mmUB9aPdF+QX8cKOKpfmw8mMct1zaOHc5hdtfo+cwN37uvXDM5t3N7+3q8lpOaHQ4uX7wkz0SON/of0tsulUhJxko55qNH9/Hy5XMpBuh1zvX6xfNRgZXZhmYsLC6pEcUmlD/kRwNDoCtF5Ao5XHv1FbQ1Z7C2siAVQbFcQ5rgqmMRp9JJNDRTZVDG1PSYbMu43ra3d8pnn0qLcqWgALJcfhe5fT8212toaepDNtOkIqO9ownpZBxPRkawtrQuUGVjdR2721sKexw62YdUQxK7+R309HQg25CUVUwxX8JvPnmIlXlaV9D+q6AmkD9UR3NHFN39Ddo/lpdY4OYQoFWLH2hvb0Imk5BNS3O2Bf19JzAxPoenT1+IhUGwv2egFd/7wXvY2V/F6sYscsVNHDtFdopPLJSujgGMjy5iYXobDekmRMNJqRHIuuzsbEQ84UM+vykmyV7Jj7WtPM4MXZQNz9c372Fvl01wNrF2NP/J3KTFF1DF9g6zOfbQ1tyOxkwHNjdXkczy4FbG2OicmJvRaFIgciJVx7HjDUimGNodQiIZRnNjG6LBTrS1nFCWw9/87U8xOj6K9Y1tNDU3ob0jg4XFdXR3tGkdDQfMd5ly6YdPRrGwtC1bEWZHtDQ1IxSoYWbmOfr6GxEIFtVcCAbZOA1jeWUXmxt7yKao8KL6IozZhXkU6VVJZVUsqfA2FuHPnj3D8tKSpM1nTg1h5NELLC9v4fS5k1heXlTo29bWnrJUzpwfQFdPkxRNUxNzaGnulmUPrYhmJ2dx/dUreOONy/jlL/+HrHgqVQudvfTKFZw/dwV/97NPcPXqa/AHothcL8krfHz8EUJsriTSWFniPkBwvxujL8dURJ+/8Cp6eobQ0NCFV155Q2OHihBvbaZ1F9lHBAS8fZA+wNxb6IVJeXRLS6P8Tpm34ymXbOp/u978FoDPdVR2FP/0jxXWznbiCHAfcvJbV8RZwe4Dfv3Lf8Avfv4zxII+hH01BEkU8NEDnCSMipjrZC3WK/QUjiKv5jJZ8GXZRsRIgGAdy12oVEFuawfF3C6qZQYX+vGTf/kTAaW/uXkLwShVjnUx8ylvZ7idF1R51CqHHvdizDPYiiHwLiiM4/eVy5fxve9+5OpcGCgXYX1SFUPcGrc+MQG55JHpZDWGXSuu0dzTlA3CgDiquNw6K2UjVYACLK3hbYcUA9gUkusIIrLDcVkxAnGpeHOsJLMdsdfzQG7vsVYr8mDkGu2+gNYQ1sisO/Q7BHTK9h6sBnZZQiVmc+ypZuX84B8jALBeN2Cd+wLrFZJd2ARRzeaAbc8eh+AnL4fHiPdCfrnvs8ZVU8IXxH6poD2VKq2gvy4LJCrLHg8Pq4bhIZw12dLSIm7fuoN//PWvBJj1dHdqjPB+cY+ixaByEhhsFo9beGOlYvN3Z1vP35xlk92s/1iTMJ+Jn9/swQqqXUREiUZ1aQWeu3pIbHHPkkpKRVPNerWkx9RmrZQj4aIGUEDhztJuz7fagSAk64BK1VjLVkZxrgTgU+Cq+eHKB9wFzZIoITKFPGAPFRAC0gXgmx0M7w8Vv0ESH0pkYdYRj4YF5JPwoGaLvNjd3u/qJWPUewGy7tOI/W4kI5ExdFxlI8jABv4p8+ziwHnvrCAmnmdNYy/jSg1jE9thm0cQAgpUbprfuneOFFjuyDV8Le/airvv1h6dlzgfg9yvNtwYtjqfIIWFXFtYr+wAHWjK8UgAXn7L4YjGJ88enl0gLRVlKUQghr9D29V4TAAtwbEcLTN91PXVsLSyingkhvbmRuR3tzE/M4OgPyArviLVFbEEegYGEUmnMDY3g4mlWTS1t+D4QD9KuzsY/eYbrIyNo76zB3+RgHId5YAfCQJvly9j8OxZ7FXrmFpaxU6+ghJhPz8VJgwUJmhcQywEtDemxLgv7m/h899+jKcjjxyr3e7p4bru1FWuqcrrzfFKe5KPPvoesg1ZFHLGwPzVL60Rxt8VMMWsMZ6H2VCV/Rp/bnPAzqVOPV6raU145+23BaKxfuU8ZjDk8PCwPJqlfmKuSNUYpnz82XO0v3lVDNSxsTF8/OlvxJQV41wNGLNJ4Dzg/nbhwgW8+upV1f8kxZDhzxDHkeFhjDx8ILU0lV5clgbECk4LuCQxpMIGaA1obGnH2QuXBd6TLT0+M4+F5VXkaKVL/3c2tOo1pBIRdLZk0daQhq+Sx/1bX2L43tfI7+2I5c8BbJkYSVNWxROaH6yzeC3VuFTzx/Ifjp8YwpUrV9DfNyBF0MNHD/Fg+L7wCo59YigC7jV3LAia85NMb1qK9Pb04p1339GZkKo+XtdHjx5oHnDecc9h7STrYpLBiiUB+J7NmUdiZFO8o7NL150qZL5/1jafffYZXo6PqT7Rvlej9Q1V7czWSuj9SJlR9+sMrvMBM1WKxGhY8x7WBnw/b7/9tnz0W9paFZD79NlzWZ6YtbBjDvt8Rsjp6cGrV6/KXpZznO9H4aOREOLRiDISWO88GH6I6Zk5rT+hkOEEPBvQ33zoxEmcOXNKZ3Tuvc+fPbOw1alJrQscTww2Hjh2Quesk6fPIJpIyUaJxCQ2axKxGOqVErbXV0U6WJmfw94mzwHsnhmlQeu7z49YKotUtgmZphZECdyHSGQk/rQq8k+ZAU+VIkIuyFQOEFzvfAGkm1oxOHQWr77+NrItHbLKuT88IqscBt2yGSLgfrBf4bQdbS1i/tOi5fnTEQzfv6d1ieoSqsW5tnNcnDh+HOfOnkU2m9EaR394CyydxNLSslkfKyiVJBLmKbyicNeuzk5Z5bA2o9MFw9NpG0yLYq79rDU4f2mhcop5Tf39Atx5be/dvaPHbm9tHzRwtM67zqvX1PGwRN4HMcjrNTUNOXfYQDh27JhssBhSzBKU+yUDckl6pE89G2L0rae7gKeK51jnWk3gn6x7WufyXEEcaD9HN4M1O+s76zYG7QoXIZgcInGoUVl3VGPyZwLu2RTk2dZlN1EFwJqHr8OGQaVcUFaTrChdY5pNbtaH3BOl4nSKOTZwxQon7C+80zWuy2U1JbZ3dtXE290h2cvAcK5pyYTlbBpx1iwRvYY4r6MIxg730/mXDT7aZ7Mmc6pKa5J7uIwLeneKKeVu6nndnNWyc7hnGKZndYy3Llnp4IiMqidsH/DcVjT/hfOan7/3WI844I0JL8D+kHFviKNhkkf3LVdYW9FitHFXTx+Fcr36RVY5XmH7LXD79wD1R8H7g8H6O2ee3z0o2SWyzoNJKf7wQcoW8d9/kPpDPz/6nuziGSPK+/IOYN5Ce/TtHlyYg9e139NzGL3GWbHYjeHGzX/ToCEbQ793yHDQe3QsCQs4MC94s92wG6MNgh5SJXaRCOgVZH0gB0d6oNfNlob/xqKNhyMCl2Tlc4HmY3loyufpKb8v9iVBfXn4FvIHILvYXCw+PCaIA7dln1LwZCLGbmGBYTJfG9jeZ2Vxx8/rAfcaNPQFLVkBSoab2c+YrY0Oni78RIe9g4PAYYfMOmY2HkzqYuOCLOLD6+48Qp0npQ597IY7dov8rPg++ZuuQDt63z36i+6NY5Jo8XMAtwr7MAtnFyDkfFs930YPzDSGOos1iK3Ie8ENnQzc9rYOtLW0oampRWAri34Wy7S4GDp1HJNTL3Djy0+Qy7Gjuat7yxAcgsm0Z1CwcMI85Nlt5KZMf3v6hG9t7WrRY5fdPMAsZIXAtWxbAsaY598M5eP9l/2LfCbJbqorYMWK8yBos0IgmzLMRDzpNnYhgK5zSesBYyyxeOB7pDyLrHuODW4MZHsykJYHQRaqbLxQIq3w26YMjh3vFWufY5XySb0f1zCywyfl3GTt5g6CPcrlw7wC2oacPn0Kx44dlxc/H0e/cnrXUXJov0df87g2P95vHmhZ+BLgF8hAUFsycnqNFVDM09st6phPpiZR0LFbdBVKpwXZsSh5cJeFD6WxnjetdXH53zzser/vybcF/lPqzMNWtaaCknOC40beaGxkSRVTEguazTHOLwL3bNrw9zkuyYLkH7I3mCdA6yJ2pqWWkFdtGfu7ObExCfQwFZ5sSsprtWb5gO2tDY3Rnt5eXDh/WfeczA+ypsgw4IPIHtZhj36OfmPye51tfkxjlxz8FPV6GYlkDF09HSp+0ok0CfEWXgaf/PbnZxcEWtM6hoUumxy21rHbaR1tzvOunh6cPnseyUxWsk3KBgcHjqlIHRkeMVZCKoX5uVmsra+q2RWLhbG6voyVtUUMDDIsaQAff/JrrG+ui2nJ5z19YlCBf/QrJWueHqsE7XnvOccFXOXIZvbrAOUpLHig49rGOUVWAu8pGWHyP20m25k2UTtqUvB7KkPopcq5TpnvsYFBnDt7DvVqXeAJi5itzS2kEml0d3Vjbm4Goy+ewOerorurQ00SNsCoPrj22puYnpnHF1/clDw4HA3CF6zAH6yg6ivj+tXLuHL+HCZejOLxk6cIBCOo0f/VqZOSaSohaEu1h4nJMbS1taKvvxfxeBIL80tSR2WzSTQ0xdDW2oqRR9OYm2W46Rm89trbKj6Xl+dx4tgAFhcW8fCbR9igXJ1svvwOQqGaPO0LlQI2aJmRYJhYK4aGesXQvXd7ApsrtHvbQSBYR5jhsQ0JNLZGUaxuY2l5Hbn9MsrFKlqaWiUnr9fKCpllM6u1qQMd7T2YmpqXdQ6LmYYmMnO6ce36OczOjwEBBt5GUPfTXmhXhz5a1aQTzVhZ3NbYu37tOlqbu3H/3iOBCbn8GjKNQKYhjlwxhFyRgVZJ5HIVzMwsYn1tX5ZEe/SX53pao6SW4cH7qNVLuq/RUBoNmU7k8zsoVXdQKBck447GEvpdgsXBUAGZBh/6B1pw7lwfdne2EPIn0NJ8Evk9s2dgcDADilfWl6UGYTNpdnYeoUAI589fVLg5n5dqjfsjTxDPJJGKNyAZa8B5SorrVLmtolhZwfbeLMrVXUSicTQ0dKBcCEqBUC/50dvdrfs/v7SAzZ0trG9uoFIvIZ1JorunG+kMD6K06Yjg5o1nyOe25GFPCTAL5BNykLsQAAAgAElEQVTHhhAOJTEy/BzheA25wqaaP40NbZiaWEJrWyN++KMPMPzga8xMjaK3rwOLi1NoaErp8BAKxvDGm+8jEW/A//G//0cVuO+/+wH8/ijWF5fx9c3PcenSea3t42Mz+Pu/+0xZAgQ+CyXzpqe9zr//9/8rerovoB4pI9NMmzgDJ1lXfPqbz9QsTqTS8hxlU4INly9vfKHgu/fefhtDx487povVG6oRXD3oFUJWb3gw2f9/4N4Dce3AVsN/+9uf4uaNzxCPBBGlqrmYR6BWkyooX8xLLcVAt0AdWuNks8HGIUEAsZyt9qJPfa1URYGMqTB97LkmJvDO++9hez+PX336GWLpRlRrZFrWxFYjocAL5eSB0xj3KXRSTZJIGPOInqyUwPOAuLuLD959B//qT34ssNPzZuUeygOSvGmdLZyBh0YA8dinvHrc0zh3jBhcQ137Wt3JumnHVTHFE8EhSufdgcQYT1YnklVtAJn9kccnmY+8HvZqRjRyYDKBSA8c9+p67ouUydOqivWO1nOfT9eV+yQ/R7HMdZvqrLDUDdpPK/QPpe2ZWa4QSA7QR5yepJIw+lFGGSV+RoklaghWAoj7Itjd3lb9TnaasnJ8JEwU8fz5qPZ/2iBkGrJq3L94OYG//pu/ljrirdevIRYOKnT4yeOH+PTTj9W0o9Ua947dvZz+ZsOeakveO/5RGJo7dPLz7OetCcNDNvc17r1kbRLAJSuWdSWvvax56PVKFaCsfewaE+QwxqTZ1YDEA2f3crBvO199Bb3KDsWBYtwjc3nssh4jyOq84VWNO2DcO3h6QXUWmurZVJHRXtc9MpatjS+vweOx/o+SrzhuxQAnYOBsK8SsZXnBbCCxyA3AVHihmi+WfWC2PgRvK7L7ExnDU0pS5ev8iFnDGQPeFAdWFllWAzMHrOQxgo8pk81KyFQnBtyrMUH1B9+rq39q7ETVmetFqyxC4YxFtswCU3AzyJUAi7NFdcdfAwSsEONnJcO8qaXF9pF43JoXsZjqSI+wRvCLjcUQ7zGJVfxvns/8PpRzlpm2k98HaUOtHWS1VhCoVLA6PYftlRWReAqlPPZKObT2dKP/5AnwlMvshGqxiJePR/Dk/n2tBeVSXWt3e1cP3nj/A7T29uDF3Awml+bQ2NKEE8cHkVtbw+1PP8X6xBSixQqCFZ5e66jwvBmJYODUEC6//jpq0RimllextptHCUEBe8reKJMBX0c85EdLNiHWfbW0jzu3vsQ3d24Z4/XA/sxTWBrzlePSbGADAr4ZCPqd73wo4JTr7IMHD/Sl/A/6m1vFqnvOsxVBLt5Tnj3I2pTNLe+RaxbyIrD2IzhND2euO/Q2pyc5/evDEYYhcvwYMY7jlwDgtWuvCbgdn5jAz3/xKxTypvg55A/amkfwjOz2N15/w9mf8ewY0dr99Zdf4MnjR6iVS+Cl5P0dOnFCDOR79+5hZm5OilY2d2PJDHoHT+KVa9fRM3gc61t7mFtaxgaBR4JvvohID9xrWhszYt1nYiE8uH0T39y+ifWVRQstde/QtChOmcO1iQWp1m1P+WHgPT3lL118BadPndY6+GjkIR48+EY1MfEQI9R5f3jYMryF14vn7p7uHrz++nUMDA5onyGrn0SY5eUlzT2uZ7xdAv25jsgaxoA1Pjf3Ga57tOg8fuI4Ll64jObWFu0qHA+3bn2t2ozAKBtjvJ9cKnhuILDKsw5JO2y8mVd2QK9NWxWG5HI/sbWLisgK3nj9dYHxnV2dGBsdw7Pnz8WcJqNeSjdHEOBeQwUL1RT0xOd5j5eWc5zrFZVWK8tLeP78hfzKV9fWxYQ2my2f2MME7i9cOI+hkycU6srfGeXrjY7K51xK62BQAbXtHd1SQx4/dRrZxhYx7nN5s8SLx6IuDL6OZyMPxbyfGnsmOzw6OrCuUWOXew/XXn4FaccX0XtS/cKwzMIeIn4gpvlh9VCFnUpfAIFIDD0DxwXcD52/jGiyAbv5EkZGnuPZ8zE1dbiGUm1A+8/jxwZksUUV7fwMLaSfyRaKVlTECIiBseahx/vxwQGNL9a+vK6cq/SF5zlwfHzioCnNcUEQniqZY4PH0NjQIHCYKpGJiZcYe/FCzTZ649s+ZGdWWswy/4VEQhJNyGLnuJmemlYD7UCR5VYPYZFun1Nd6PY4b29ramqStz3rYIbe8vlZp1HRxcHH+8Uvkrl4JvaIuAS3ueZbsGlYGBM9/i2wlaH1JGuac4HlGpp1sMatU3SRwCi1FTESB9rz/MNag18GWjN7LSFgXxmKbITzfjqbbu2FIvmad7vcA6jwos0r553mnpEBLJSXrHdaODOPaE+KBmJRrPlE+HBW3vxM5vhBbJOgPTFS970jRBrOQQjD2eA5YNtjdigj8QDNcPivx453dYnX3PXOAAfNct03wz3kuOAUh2Ljy4HA8E17basnRNz2GsYiezqQn3WzB8t79YLqZJc5c1ArHL7bIwae3wLsvZrZq8m8JoGGFsNpfx9wb3WL+2hH/v7dnx1ZfX/vtwfehQLv/ykof5QBdVDAO/D+D4H1R1/o6Hv3wFsBzAegpPmoHwXzf9/3B6DxwSTUUcJ9efY2xsgwL3keRuwRkhZSZqn/NlYIB5+FB1lwpCeL8AIKGQTKRYgHAIKvhcK+JKv2RQuMvCYPizoxoysEI/dlf0DLAi46tKcxT3vzhJJ9CkFCShIF/pNx6Xm2GxPd83GUH3vUwF/vGlrHi4xw83Lnf/O6GIPKGCIEHgs5ApH2mmwuWNFvrCgelhRI5Qp+77k9PygV8GIWOOscFrM1k1arWHdFtdjRPFQ49cIhe94rkg+bM797PzWm3EGHRZEX5BoK22LBRoP5RVFOxvAuA0fN854HWc87yzWc2GQgw4ZyYlBunBRwbzY5TWJXRUK2Iff2duPs2VO4ffcG7tz9ArUan5+e5rSoIMuOrIWYA2gbDmSD9IIjuE22OmVytI6htNaKBkuzJvDO8SLJc4KhxCxwa1hbX1PxSeY9f4eFDwF/MptZELGjn9s3n1o2AQhw68Ag0JlWMCxAWKLreGLWOwG/gpBYyLC7vru9qwKMBURHR+eBb7oYQfT3TRJYpG/xvoqhjY2Ng5AOzhnPb9BAdojBQGYFCxe+HscTmwIstHggpn85n4tysbm5eYFlfP/cdGgXw1vMYpmFbCFPwPgQDOc18xZ4gtcmq/LUFJTAmgyW9/PgwKj5S5/UAOJJs4Di3CN7LZdndkNBh01rnnBemF2CeddTamnFLJmJLCQ1H2l7pLHEz88OsZtXLrCE84SqCzLFF5cWdV1YLPKzc16zE86iUAAUn7cGFHcKCCfjOHX2jK4D5fIElzlxGJqzs7mlTn57Z7cUEgxL4sbpsdXIuiMTm40a+CwzQY07lz1BJYS88aWqYeAhC3H6hKalMMmkGMQVQshPdkhMQDUtYshwIFjM+xBneHKCbNwaCiU2Txi6W0dnV7f87pOZjOT1LBJoLUPG7NORJ2IYnL9wXt6ps3OzUiBls2nkCntYXl5AqZJHucYQGM4NvzzfySIe7O5T4UXbgP6Bfl0/jgvmAJhSInJgq8R1j4X03k5e94nBtj4GnXFto+VXoST5LcHBdCalg5WsuSpsqOZlLcXGHdkIiVhCckU+nmoIFlpLi2Qv78BfZ3gm51vdfNVdE4ws6/a2ToHw4xMsMicNVAvWEYywGCpQpI3B3m689/qbiAYj8i4kG6NQ5JGb8lWCMSzOCbBBe0JbW4syKQhufnPvgcZOa2sjUqmQ/DCj0UYsLOxgZmYdDdk2pFJZFaTNDVl88vEnWF1c00GZzKpCjuOJYGMEuXIBKeVdxBGN+dDakkJuL4dHD2axssTrUkYiHRVjOJ2lrNaP7d0VrK7tYGe7KBsx3mPKLrk3dra3KiOB1z+3X8LWFm3CSqzxcenSKfSfaIUvWEC+uIlYnOtUECtr89jdX8Hy4i5SiUacO3Na4ZZz81PIpGIIBuJYnNvGYN8FxKJJ5Aur2Npbxsb2JhpbO3Dm9HnMTC/qq6m5E6urmxgbnVBT0IAxhhP7ZP+STqdw8tgQ3nv7O5idm8DwyG3MklEkCXcb8nkqnXZQqewjEC6jqSmMrs40alUfOtsHEfSlcfv2CDY3dvHWO1dx8dJFjL0cVZAdm3Ncj6Ym5xRe/uEHH8pq5KtbX+PZ+Av4wkF0tw8iFWtC0Ee/7grOnx/A9NwjrG5OIxKtoLevC4ViHZPjy1ilZ3+mD+l4RkFu49MvMTE1pQbQK1cvoFYvIJnmPGTDvyzbqRcvFpRdMDe9pQNKIklwuAE//MFPkExk8XDkGzx+PIyV5U2kUy2olgNYW19BV1cjWlqyFjBcL6CzJ47ltVntf5l0M3p6T2Frc1usp8XFNaws7yEaC+DMqRZMjS/gwrlX0N01iJejkzog0fKvrbUbI48nsC2P+1fwH/7D/4bGpm4gUAU9RrTe+5knE8L80joqVY75kA4WnAMELX/72W/l7/39736E9qaWA1rIUaKGB/z+vrrR6gqnu3OgvscE5Fxjfo81HmvaO8sVew/KPCXzT77vFfz0P/8n3P36pgJcffWK2PY+rv288q7ZrgJcqioyrxmYScUiLbO4z8a1FxJYUoByKIJ0IolkkmtNWIHB94aH8Vf/90+RZvA4QUfWolRD0jPa+U7zgMZDKZn2Pb39al4SuCfYy/KbhxLuqx+9/y7+7Md/LLBboaCOFehQTVkbqR4UCEZShh1suLfyMvFgr3BgWUlYTSYlmstpIXOR152HfO6dCp139iOsEzy7HFXZDpjnXiTVGZVyBNy53jmrSq+2p9yZjUPVMM5vnOgibTXURGdOCi0NfVWpmFi7snFCUJfACPcW+e9ylWV97vNjf2cXL0fH0ZhulG8sGd9ce+7cu4uHTx6h/3g/zp07g3AgiLXFZfzH//P/UubHBx98BxcunlctQLbtT//L3+hs8Nr118QIJCtvfHQMU2NjiEcisjYj0MImM601RNhgQ7hUw26uCD9zeMAcnIIaDAzCtRMF7xmJPBZWL4972TrYkY/7jmo7fxDxWFKf2Qu8541jncEDPpunkq0fAM8GYhMepccu9z8PlONg8ZGFHOZzkVzCpgezlULaB8maI0nEA9zMQshJut3hneAN6wk7jNsZgQ8RfM3Drhrv/KmdkQiOebYvnl2ml3vFeoRWD9WyNX3Ixg7UoHtCH26GKnrhhQTtObfILPdIGQQnKzUyH+33DxpRem0D5uw1vVBcqjhd5hBViQcseI4bUykaSOPCg3XIN3CXY5N1tf7UCSBzPIdNIUAyloLrCE6YZSNtGBoas2o+6N55lqzu2jDf6vadb9Df14eTJ44hTcBeliB+U2KXGESZQLDuw/rcEjbmFhGu1LCxsYoSzf9o71EqKmR6p1ZFrKURb7z/nuqY2s4+7vz2M8yPTyiTo4wKSr46+s+cwlsffohoyoDF3PY2nt67i8d376nxEAzFsLNfQqqxCe9+9BH6z5zG+PICZpYX5Gt+YrAfuysr+Pznv8DewhLSDE6u1MQervj9KPmAlu4uvPHBB0i1t2NhcxezVPuVqqiHompMsolGwDgW8qM5G0dHcxq+akGBiV998fmh57hrNJqK2LEr+btuLeLPjh8/IXUk6zWepW7cuKHAVDtP6Ubp+QiIMXi2p29AIBfPTiOPHmJuZka1H4FJBZjWaujsbJcdzKnTZ7TOffNgGDe/vqUARFMGuXHm1jAybl/V409jenoaH3/yqYBL1jheeLF3Bub8PX78ON568y1k6eFOogzJUvt7+Pgff43xsRe6r3w/bFYNnTyOjz76Lr64cQNPnz+zJiDX63BUIbXnL1/B+UuvCnhdWF7DwuKybFzqQSpcmcMBNKQT6G1vRnMmiZmXL3D/ztcYf/6MXRoL7HU2aQZMWc4LFRQqQrmusClTM2utjo4unD17HlcuX9HeSTLX/Qf3MDb2QgQCx3E8JA1Zn91hRH70dPXg0uVLUjQwL2X44QOMPH6ExYU5ERc5r02tbaoWzwJN6nQX4EwbjoH+AVy8fBn9ff1aA4mJEER8+HAYIyOPRBAicM+zDu8ZlQ60NKKVjZUDZpnDf6MNCZnttOPkuYBXwPapIs6dO4+333lbjbWV1TUF6VJVQTCZ4L2NMNvr2FDr7elBX3+fQHju+9z/+bnWVlbUHKDdJ7MNaGNCkJwzwSy+6nqPr10jCD2AhoaMcqomxscF3HNcyZItEpV1caahEWfPX8SJoTNo6+ySxR6Z+Hu5nMByAsINqRSWaHkzPorhu7cUWEvFl5j3joBJ1j1rjgLXc+351spRtowahhSqS0Jv/t9UCUTjyDa1oP/EKRw/fR7Ztm5U/WHMzC5hcnIW09NzOhNzPPEet7e1YPBYv4D7TCqBmakJTLx8gZHh+9hcW5H9MJn3bFQM9vfLjovkKe61UjHm81hYXBRoz8bH9i4tPnM6u1oOAe2MTurcycFGkuHc7AyeP3+G+bl5Ndz4XjwbRjL2adlEoJ0kM55jb319S2PZwzd4nekOwP3aa4ibWpvNcVPvyYINtD9OqC7j/WttaxOOREsZqdHJXpdvel1hscomPCDlmaJKQDGvq2v2KmvI1aZqTDtg3WuEW11lhAtr7h5afskdgzaTzkZGzXX32TlPTO1qzWuSjZXz6Z5f1nfOF19kP5flQbzOyxTwvpf9lay2DYc1xeah9YunVHCTzZXoHuNclYHDbg2KPWgcOhsd7sEcQ56a/kCi6ezuDuH8A3TZvhG52/vWvvF86b2+vbmuHDYL3OVwCi+P5Gw18UEj3t1rETmdGtRT5h19B9/ipx+BxYVlusbowftxv6jGkFt7fZ/efSbg3mMb/wHCuy08vwPkHz0I/T4A3hYre1fGuv/ngfujYP3/DHB/lHF/FLj3fu4d4DxWggFVJsP05LcEiU3+Sma32TzI94gD7CCAzBZvbTjO9kagnOQZtul7144gKos7SX8JhBQsPIqbLg80BHTMS5tgLr3h+e8b2Nxk6OaOHsfpwI2esi2CTdxYKBPj1+bWuv7m67Gw9sB3A/jNisVSjs0TkZPHSEQeCG8LCoFfK5SdpY4YAgZQG5ukrs3Ounpu4jnGyVErIW9DETHZ+Tzp+lJy7Rgu8mUs8rM7X0QVM86ixklpPdDea0Ko4eLUD5rqR5QUhpO6Cfe7g1aHTGtYWOPBAk/ZpVcTImhMFzJ/bDGivQ/lzYdBaWK4u9R4sc/UZuNt8Ylx3tLcikw6q+9DwYh82NtaaYHQhY7OVtz86lNMTY8iHKE03PymqYjg6/FgylBNSrz4tHwt+n/Tp4zBImTpMBDnwHvLHXitmcEutzHo83smpa36Sshk4kgkoohFGXBIr1eyicko5bikn6gLhqsTHOZGE9WYpUce2R1UbtCWhKGfvB48jHNj56ZHFioLTLL16UfGoozgCa8hm0w7e1v6fJ78h2OP4D1lUTxo8z6wMCFAQcCe84/NAIXMpFL6nteAv8exzrHJ+UtPccrVGcxEyxh+HnaSyVDj2CAThiAExxRBVNkRxCICX23j4/jymkRmF0TQ0MtysLluNjjyqpOHbgDJVELBy2S88Zpzg2cB4HmyakM0V0y9H44nAesEPxzTyjqyBDjMO40yU1k88QDrrKG8scl1hUUHr1GMoX5kXdYYiLmv6+6pe+TjqzlTR+/AgNYHLySNY4lWEWzoTU8b0EgPcFkAOVsBFgS05jLgnixBC3rSvJAdFA+qnFfm+au5Hw8IZOOhk1LcJIsNHpaDYWQZeusPSp5IhgA3Kt5TjS2GI4upVhf7kPeKknRKVcXCdOFBbARIKl6rYXJiUvJHFrKUMC8tWzYEfcLZ/CKQnyvua80jG1/7GwGbWkjXIRyNiFHPMbS3v4eVFYJ9FR2KaYulTARZJ9Dnkb6DxnZTgJxT/+zvFFDJ0fIqjNauJnn88/rlcnvWrFFGQ1lFGoOCGKzDNZwNDC9fgWHShX1r8GQbEwJK6ZvKx8rPLxRDuVxT0DMZNVzzaz5mHfiRL+0ik02it7MbzalmhP1RySf38zkVdyxMyQCnKoT3MNuYREdXm4B1yjHWVlaxtLiKQr6otWhwoBfPXzyXrYkvEMPuLv2jA+jo6MHAwAmBDLOzcxi+ex9c5QjI0acyFqWfoV+hlmQRvfHGdWxvrWFxcRqL80sYH13D9hbtZbYRCNXR2taMrt52BCP0PN7F7h6ZFXVk0w0oFaoKNyJ215TNIBZNKMh1cWENu2TZFcuku+LipVNo6Ywj2xxCqbKj69ze1kUtGtbWZsRgIsDS0daGtrYOAXhLi0vw1VMo5Pxoaz6GlsZOy0YI1/HrT/4enT0d+PA7H2FzcwdTUww1zmPk0VPs7eU1xrkvk31Py590YxydnRn0dHWgs6MFDQ1x7OV2ZBfw7PkUJidyyGYSSKXiCIZZKG8hFq+juTmO/V3mfvAAEsfKyobm7EB/P1577SpmZ2Y1v8nu4wH/3t3HGDp1Aj/64Q+lNpicmcb6zgbml5cw0HcCbU09KOwT+OS428LE1GP4giUMHmvDG2+/is2tXTy4/wS+SgwxZJFNNqpps7mziZ39HWzvreGd965ja3cN8WQIq2uL8Acsh4ZqqtXFHUyMrSEWD+szrq7sI5Psw/e//y4SqRBWVubxcmwK83MbYuYT+CdIkUwwE2EVvf2t8IW2sLY5IeAzGWvG1npJ61epXMTy0po8oY+fpGXSPhbn99DXfQxnT13C+NgUckWGRK1KRbK9Xcezp2tIp9rxr//tv8MPf/THqBa9gE/WMzU1nenZy+6OpMeVKvJFgl81LC4v6prLcivBvdgUjvzbqyO4f/Nec/0V4cKtN1a7sUYwwIfrCRuvLMKpluLaxTnv7U0EsMPRpBqhNe6RqCEcoIfxHn7xs/+GJ4+GxVotFvY1382yI4A61X4B5iMk0dLUhIH+PvT39aK/twdtrc1igLERqCrZSX5NuWzsaPscVfzDP/wCf/mXf6n9j41uqYBkY1jUGkq1HBvrXM+4zpL1SPCJAA0bf1xDuM4zRPR777+Df/UvfgjKqSv1AEq0phDTqI6AO7R7+2fNH0LNRxYx/2dHIVn2C7h0IbIMtSUIRis2Wsg4KwTWHWK+ivRhnuGeRJifi3uJx4j2GuAcp1avEhQpOUs686SXF6sDn7nvMv9AHvIgy74kcNYvlUZNn5P3kjV0rVzB7vYOfvXLX4j5fOosm5lhbKxv4t6dO/j88y/QmGmy8EgCi+UCRp6MYGFxHh2d7TpsWw1n9oSskY2RyRqcTH8qFeyMILY762TaFhaK8HGvc+pTruHGfqNUvSomY90fRLFax36BtgpWX0aCXItpN0Q1pHn2kzjAz6WaI0RSAdVhDDU2yzw1LvxhUzGQxOeIBqxtuM6zye01R7ymBffiYqUmpZpYYc7ixcuB8uaOmuRUsAWo4Cxor6vRj8PLpnI2IgLF+bplC0MuSHXIz2VAKusCOTy5clojSGPCDuier6zZaTownew81id+n/YEXnv5kVMhSWtC1vYk6HDO0TKGgIZADbP7k5q4zkaHseQNhHcggAhD9sXHERRRECytGZw9D+thb27qt6SeNrY+G+gcwwprlT1N1FS0PHPQooDviyQpWtmJvMgmQFXMyM1t1ts7aG1rVZgvg3YJkBb3cyjs53Q/Mk2N2K/U8XT0pexQOpuyGH0wLPY7V8NCpYLG7k5cvHYV8VAUz+4MY/i3XyHpC1ijIka2fxlBAeY+5IM+pLo68L0f/1jh7ATuP/7vP8fc2BgiAZJRgBxVls2NePPDD9Ha06Pxur+xiUdffYXxRyPwUw0ciSNfrsEXjeHKW2/h1KuvYL2wj8nFOdWwJwcGsPhyHF+QVb6yhizHrMICqyjRcoTXOpXA9fc/QO+p09it1jCxtIKV7X0EYgkU2aTles/5jiqaM3H0djUjEqjhwZ2v8Y+//qUAQ51pgyExWfv6+jQneY8fPnyk+sBTdZDl/sYbb6C3t0/nkq+//hpPnjxxgL0p53nWIQB77fobpovg2IrG5B1Ne5rpyXEUmPOjPIGqbErOnD2LN996R2zmr27fxle3buv5DfBxCn6OawV2AhcvXsLps2dEGqC9Is83XC/5eJsj5mXNsUe7GL7n7t5eA8j9QaxtbuA3n/wjZqcmUS0z56COZDyihs6/+Yu/wM2bN3H33j3VLOUK14wgIgmG1F7Aq9ffQlNLB9a2djA5PSfmdTVARSObTkAsFBBo39veikpuH88fP8LtL29gh6x0f11NajU5BCDpsC/yEltXrPWr+gz8cVBK9DOnz0phwPszNTWBu/du4/HjhzpX8g/XMs4hfn5ZixEjqhHgTKqBysYFrU3YyH767DFGRh6KIc39jmuBxyrmXOa6xMlOjInhma0trVI2MKOlvb1d6x7XDc5DEp2eP3uKO3duY2VlSViN7HNDITGreY8YrEuiBX+H85i1zczMjJo9IyMjqucE3GsPLskH/bvf/a4a7Fz3aHtGgJd+6ww+9XJSLHevjFgkCtpdUl3N8w6JPWSv0zudlickHRnhiudTY9uTuEPQme+R3u4kCfLct7G+hpnpabx49kzvkWsKxy1tc7n/X7h8BSeGTqO3/xhK1Sr2cgUpLjivaSvHGoTqja31FTy8dwszEy+wu7mmkHjOP9YmZPBz/LEZJPucA0VR1dZdWuMU9vXZqIIJRiJIprPo6h3AwMkzGDx1Fv5ICnvFKh4+eoapqVnbQ0Ta9CGViKO5qUGM+/bWZll1LszO4OWLZ/K4X5idVpA6RxubJj3dXfL4J/O+va1VimDuXcRPpmZmZFW0tLyixhuxCqr0z52/gDNnzupcz/vBBjobN1RIzM/NYXV1xfZxl/NCMheVnfSG7+joEKlwYpI2PEt6LSNLmB2N9VjNhpn/7WEcbM4rgNbl8Nnjba/geZh7kbv+NS0AACAASURBVGzlXCg51xw+lWcfxzrKwtSd4wTBnaNB5Ac2YV6T0IWfuoa/YWbGhOfc1HN5odvEJag6VyPZKSvlLOI844WJGjZqeR+uYafnouWcqdP4fB6Yz2YA/forzEDx1AceEO0YHh4Ybwd4g6eF5Lm8iwOc79swvQt1daoG1Zf2vfDKIwHsrl960BRU7aTy/hAvPMQSD6B+g7MPkP7DzE1RJzxlqYdZOoWsV7/w+azxb7WE4eGep72XIejK36PAuffcqoOOuMW4VoKB9R7RwAFM/CSf3Hl6+Fbt6h0A0N96/v+J//h94P0BcC/Q3gCv/y9//jnw3gPof7eJcPS9eBfVk1/ysRbMSoCPXsrGTvcOdvT7JIuSxS7lp/La3t4SGCQbkWhUgCelzyrSXHgEGRqyZHEsdrLqCdauLC9jZmZK4bNKBqdlCj2knMc6f+bZ4RAIJVtUoZWRsORMXJRYGBLgJ8hDywCC92TN8vW8QeJ1Og+6PV7Agia7sai5YCjQwbGS1bDQomBAt9cd8sKMuLCzU8j3xIYCJ4oOD64oJQjMzYGdQoHd6qx5/m/OQ7NMtiqtfIrO594KFAupNYkd2Z5aPDgBPZDeydzFZPEkMl7YkgNabb57zB0XIqNOl0t8dv79XAB5/7lw8mDP+0bgmawis+Ix2Rv/qKHjEqlNbWByGdkAlatikTZxw01njeHkZ0BNRsUCwTICWXfvfYGdnXXE4nYI4EGQB1tj7lkQFCc5ixDzGbXFgQdysu0JUsvvkBJedT9NIcD3yN/hmN3c2Na1C0YCaGrMqGjltSrkaaXEAz2vaV3hkPl8SazQgD+E5pYmbWZUd7CpRCo3AVc2nDheCYZzLvD2kIHKG0I2ZTbToLCh7q5eeUVSycDDIxnRxaI9z842w5PN2olBJHwffA+cLwYu8/dMrm5KGMqzknrvXB88GxOyyAh08XPq8F4l0ExZvVew2bj3lAh8DgY0EdTgWKO3u5oNybjGPZ8jL/scgi4WgifrJLLQnPxVKoMkgxKtW877wyLMrgUDjUMCc7R+qGNNlpoD/11T0pp5BlZwjnDzryvZnMxtghDeQdW2EUngeQ+DoQPg3lQfxuAmc1pd7wp9DoNimRNUUue+jT7PlCwaM7W5uVHMcxacrS0dCjamimNtdV12AurIK3iI6wEl4GVjIZIhxuJMPpNW/KqpIMY91NBhkRNgLKaCd3lQDimMmYxb2hXxfvNaE6QPRQi8lsWsC0aC5ivKYDX5x5M1bqoEHuh5/bKZjMBYBisZU5NWDJYDwYtEpRHXvYKsxGxdjCWiuh6VUhXFXTYoGShsmRtUMZCJyoAivi4tNcga17xmNsIeGeVsWsUNUKJvbigiC5PlpVUx98h8zWTTKur52QjwkslnYJkxSAcG+5GIRVX0cW3j5yhXalhf25anH99fNpNChtLDUEBzqb+3HzPTc4hHE6CbB1UCXPsbGtNiR+/sbQi47+/pQzKSQhAcFwlMTE/jCf37N9b0ntiI8AUYvEVmbQfCsngyT22qU7ieNqQbpAr65pv7qIFh4ik0NXejUvEhX6BSJobWtk4dGJ49fmIHQTLcIkH093UjlYljfWtT6oZMKoNysYLVpRWsLm+CWdNkY4vxV8wjEguirbNBVivN7Q3Y2CQ7PiN2/uzUonzwoxGWbBzLPtnX+OoEmWy+EGBvaqVsdA8nz3SjWt+TIq2nq0+soufPRzC3MKn7yXAuFuABfxQjD19g4uUmujq70dbaiUQshVg0rHky/PAR2js6cPz4Mc3Z0RcvMfLkKRYWlgBfCBcvXVCQHBsom1t72N3fw9mzPbj66ikUiwyKXxeDbH+/jKmpNUy9LOOVK69IibGwNIZqfR3JNJl3WbS2NKNUBKYmVzE7s6mx1pCN4fjgoA6mi4tLmssEVnn/Q+E4Ors6zF+XoWXHBrFDz80XY2jItojsxJBprqXrm2sYGOzEhx+9g+NDA5ibn5H/aaAexvzLJcRCMWOB+NjQ60a5WkBTaxYTU2MaS/niPlZWVzA+uYi2thhqxRBWF3I4OTSIV69exOTEEh4Nv8T169fQ0prG+toCUA+gs2MQ05MLCISqGBsbx8IC/SlzCEWqCMfL6BvMIpkII7dXQXHfh/09WgLQ4o0Opfvo6smgtb0R4XACC7Ob8FUjaGxsRkdHC56PPhYTdXevjtnZXXR2nsBf/Ot/h2PHB1HayyPoZyORYG0da+vb8PnDCkPnYZSSXF5TfpF5LMAsSoWZgX0EjihB5lzlHsN1l2u7qeoYnmcBp/S09flZe1iT3pjEVIpsC/RhjaDwUb5WmODDDMo1zp2CWF/FXE6NLoIZzChKqGHgQzQcUvgz1wOqyKhUIrDU0tqqtYDgtrx5nTxfuKUOIWYpQyCFDDcd9nS4M5buz372d/gv/89/1mdj3coxRnWlGIhcxyMklphlIYkB/QPHEOJnVV1WMdlyidaLe/jxD7+Hf/H9j+APhFGuB1B2BAuCUgTKeAcNoKGdAn3ujdUIl5XDddrzKuZaSrYwf8YawCTHdhChkwIXdKuvTaXK9Yx7C9dU7gkELjyptLc3sbniBc7KvofsfSfJ1j0R+SaoZuzs9LTAi4GBATHu2ej/5NNPZK9wYvA4uru7sLG2hrXlVdy5fUeHUGYoBEIBXb8CrdT2qYAl+9aUiLKGEavZ7Fj4p+qrolijLRGBNlNBEmiyGpS1vwUmm32KgdpiZBYsFJh/2EAJhiPyGuZhvcbsGl4vWiFw/2X2DpWfDCWWuTRVYfZ6YsSL1W37HJtQxtZ14WkcNxVjDJp61uqrg71c0ndj3PPeyo9awD3B5MMa2kAxetyzqW02InwswSvWKQSdGWBu5AS7T3xfqmMdQK8wT/pi8yDP2p51kpdF5WPXhyifI+8c5IJ5jDovBNilwTpGvp/IN+UVfC4XfCzlCkE3BZWSKEGFXVhznDU2z2JcF/liNZ93xjG7TmsMsM4LWYZSuSxyCVnXHIc8z3FOcdyzrjbrGcv24nXgGY7XxhPH83UIvCgKgWQpBiMTLKGdBFURu7so5ZjlEkaiMYNoNoUivQ85d4Mh3P/qNiafj6LG8VKtoqmlGZevv4ZYaysWNzbR3JRFYWsT93/zGyyNj6tpwYq4daAfb33vu8imGjD6zQjufnIDYVrTBAOoxNn8yiso2x8OI8f1ubkJb3/3Q3R3dKO+m8PN//Expp48Q5IWPyE/dip51KIRXH7rTZy/ckXjdWNxCcOff4Glly8RpF2RP6jMjVIggGMXL+Dsa9dQDPmxuLaCWCqO0/0DePT1bTz47AbyK+tg3GHI5Y2F4wkU61XkqlWcvfoqzhLczWQxvriCyaVVRNjsd+oqepfXK0U0ZeLo725DOh7Cw7tf4+9+9rdSW4itm0jg/PnzuHr1quoyguEff/ypGuYefkDw9vXr1wUGE3j76uZXCrMU2OJU8b19fXjjrbfR3tmFlfVtrZvpbFb3/+XYCzz85i6W5mfhY3OQCueADx3tHfiTP/0zNLe14+vb9/DV7TsKa2cDhuC+CGYOpGZNRrY9LXMIzDJ7hgQns8sksGyNYp5HuWDwPTP09PTZs7KkCUbjGB0bFeC8MDeDUiGnMZ9JJZVd86Mf/bFINLdv3cbo2JhqbapUguEoOrp68cq113HyzDld25eTM9ja3kWOc9BZTYX9PqTjMfS2tyEVjWB9eRG3bnyG6ZdjyO/TiosKM30arS1UsvLcQOBOPu0uQ8TIVRmcOXMO165eVz0+MzuNr27exLMX3PcNi7AaqUHNFFrT8LzCsyoBTapBeF9JoOLj6Uf/+PEjvHw56jACa75xZvf1DaKrp1cWq2JAJxIC/8PhqM53XO9Z4/LvluZGKScmJ8dx66ubWFtdVj0vW4xAUGcqkgDefuc9rQncE/iJuY+TPf/0yROB9xxj3prG9Z4A/IcffufAYoeOB7y/z1+8kIreW4e5B5CwyU2S95priWdrVi5SsWwWHGoMEgDU2k5FQ0BkPX7Gs+fPY3CgXxaYbEqzBl+aX8CTJ48VtLqytirFvReMeunKNZw6ex4Dg8fFlt8rFLG2saXxTRCZoDRB8VqlhLmpMcxNjmJ2fBSb68uyqOH+p+Ymz7Lco2TbY8Q1nrs4f7julukoUGatFUAqk0VzazsGTpyWVU5Tew8KVWBlg1kQtAGaVZ3g+MVIJeNozGZlsdXV0S6rnLXlRYw+f4KxZ8/UNFMGH+2NSyXlA1y8eB59fb1i3BOvI+udTRKeqRj6zKwz7j30kW9ubUNf3wB6+vq0r4ksIHuZAlZWljUfLaPOmjRswHrZZ8oFJB4QNCKBVAIHJE9jsnOvOVCzOXKr6gDtB7Qg9Ai0tleL/S7g3NnCCFczFYsXsKp9WuWFqYiMgW8oqhFyPTW+PczDMTwWO++R2bHZ/RKr3o0tr2bgb4o974iu+ndhbd7e7GXCON6qZxmn7Bqzy/FY9QeESNcY9xSBLsnCwfPeHfdszalIc4qZI8RZq59cruqB2s2aF8Iqvb/dWumNpAMit7ue38KBjbJvY+4I2fcQlfYIzA4HP8rCN1axnbO8FoaweQvYNmr6oVW7eykr+o4w+72GgYdXH5DhrUw+eLDdQ3stTxFsv+MyFz8mcO9pA7xnc5uN1w05AMU9hvNRlPz3fH94sQ7Z9irUjjY0/rnncP/udWL+0MOPAvffAnCPePTz5x7j3nseHoR4mCDIxVRmBlNQ/sJwB6/LSjYwAUGCSLQjIcBim04AjU0NYkrxb4I86XRS4KR8qBQ86T9gz09M0nNrTIc9Aq8E6g1sM+DdY3aYTQ2bCbbJcANn8cXnI4DP5yb4u7q2jM0tStYJwnmhrwaEepYvYpR7rCcHXht7xryrJE01jaAOGp7q4KhCQYdceWIFlFzOg603Cu0gFRSzi4sc76/888Uspg2J8xR3bDFPCUAmsIGXzqtKB1TbAPiZJXnx7r2nduCh6IiXvdkPHXanjo4NY4nZNbF06aL86b0Bb+PAAtPEiKM/v0KtzPvba+5osriFziys/PYeq1Ux6/nV3NAkzzHOXbLpyHju7e3B1vYabt35AtUaJWtkMXtsH1oncQ/2pMF2uPJUCnxNAoC02iDgzfdvjG4H3uue8WDGMpygtUlu+TNKzbig0bKDYJiyCPT5KwLyCeDm97np1BGNRxSAysAVAvbyYqxZoBmvFxtUnBcEKNgckocgESxQ3s+CygLbWDQQxCLoSHCUgOKL5y+wKlsI2jkxLNlC6bixkw3PcSxZoO6PNc9YoNH/jVZDAiKUxG7BhvR5l6WN34+d3T0LoiUTRioUY2l4HqqmPPGjVChja3NPgGM6yzmc0IYrRvRuTqA7GzY8uMtf0nVTOS5YRNP6R00dhssZNcuKVG2AHAwm6T/IkZAPqaky1Aij5YjzbRXjniFsUvVYeIrJYZ3k223K/F1azIgZomvjGPq1mvIf+J753iIxMjB5qAwo4IbsEvrkcg1Tg2V9G7FkTDJTBmSSWfxybBzTE1MqQoM80PKz+T2ZNwP5zEKKf6zpZj6txiIzRQFlhCyY2MgkY9G+Z9CtMfy4NdBeIJ6KI8VrTvC8WsLO/q5sc1iAc2yT2UzLCa4r/IzM6eABlIUj7zd9BAmQs0jj2OTawgKZVkLs5JPNz8/M98ZDeSlfxs4G7cXMcoUHdjYQvH3hoLOuiWchfQRo2ViRZFI2TQykSqGjlb7mBawuL6tZoMJaTF3mDWxbI0M2DlZw85DPMVEqFDQf2ZhaXGIeA/Mm6JXKgz25W0B7czO6uzrFEGWQb26fVj1+qQp4CDhx8hhOnT6JSo3BuAH55JN5XC1V5aH6cmIcf//zX6BCplcqiZOnTyIcoY3JqnIZTp85gd6eTrGleTDlmEsSIPOHMfxgBKl0A9KZZqSzrdjbL2NmZgGFQgW9vf1YW12TFJyHsnCQnumd6OvrwuLiLB48fqz1uq+3By0NrdjZ2Mfc1BKYVxSL0SKoLOvLeoAgVAmRhA8tHU0YnXiBa1deRZ0ByVOT2tNopcS9x4co6lU2oCycuqe3E9//o+9gdXMOt+5+AX+ohqaWGBoyMV27psZ2hdzOL8zK3qm3rwdNTW0IB9NYWFhHNJyQdzB96rkHc2y1tvZgYW5DKibmi9DuivOK95uF+tT0Ii5cOqMDwOTUDMbGpgSqnzrTiTOnu+Hz7aFY2lVzY2eXjP8Kvrk1i46OPs0d+HNoaPbh5KkWNDbHsLG2hM7OflnEzM2uaG/cItjS2KxxNjE+o/2fthNUWYQilKOSGQz0DwwixAZwuIa11RWtDa1NbVhb3UI4FEc+XxUY/YM/+j6yjWk8HLmHhyP3sb62imNdfVheWMTq2obmBPfg3gEePocwNj6m8UWpPdnWMzNraGqKIxJMAuUABga7NJajkSymJ+elAkkluSZWcHroHN5//3uYn1/G9CwPzU+xzPDctnYUyzvY3JpDW3sDEmmOcbIiaQ+RkId/HUU0trAhWsOxY6dRr8cxNzOHwYHjCnaenFhAQzaFi69cxsTULJaXt5FOteGj7/0EiVQGW0sLiBHcSmTUGAfYbE9JicYGN5nKrE28A4cYrKwd6myQMjjOgtjlDS5/YYKcFu4ub2hmg5B5trsjsFzNSHl4BwQqk5DBgcJAanqZ0kOcTeSp6RmEYlGBEqr5kgTl2cRPCmhIk2DB5mo4JDYmx6H2JKd4Mn9k7hFU93FPNaDeyxgy2546amwwylbDQGP+jA31v/7pT/Ff/+a/aq1SqDYPy7QsdACtEUHYGqvL/7yvf8CxjXn4gjIdCKYyUPCH3/0OfvSDjwTAVRBQo0DNbO5blSLheqvX635UGMROyw8+OwFTsf8YiOvYUpJxm22iGM76jE7ZVqvLOkPrndST7vjhZODar10wLO8NiQDc1hcW5qWyo40I7wcf8/jxM3z22W/1s4GBQR1+uS/98le/wOrqMgaPHTPW3eoaZmdntZ/wXXMdZDMmzJwQNsqrBE0ggJZqOwHo9bryTWQfUq3pNWl1RHBM050Hbb8PhRpZjFSgMpiNBJYQyrT3cDYPZpNHX2sjoAifJjhLFjoPm7o7LsCNDxA735SBYt4qbJFyeD2TEWwOyAWQvY5lDRhgbvWIl8fFb20v1zhSg96IWKxD2AChzZ2pOupqbvJ6kW3vMfOkPHTAPWsRO02aJYSXq8R9lhYOfN+W5WHNJQXKOf5ctW4MPrH8HBtOgAUBXIQRrAVERhCDntdFFgus7QiQsyYzNayYfqqlzIM64CdLl18+11jxyzaGjHsCqQTWWYtGYlEjX6jW8SlHw6v3BNj7+XjOexKZwgqS3NjcFGOWFhQxBlZWiiCYSSssNQqcyJ/viftJKZdHcWdXQcd7hRzCmSSGLl9AYXcP9z//EksT04gQ6KI/Bes4Afk+1IN++BNR9J4fwslXLiKWTipgevjWHTy7/xDV/YLGaHNHG66++zbajx/DXqkiL/+Jp0/wzW9/i/LGhlj9NNZLd3Xgre9/D9l0I6Yej+LhjVvw0WrT70MuUFGzia/to01gOIBIcyNee+sdNbWK69u4/+nnmH78FDHlgAE75QJKQT96Tg/h/e//AMFoBAuT03h88ytsTc3qM0kZwYZHIICes6dx5YP3EMgksbixJlZzX2s7vv7Hj/Hi7n3Ud/cQZhNSa5kbJ8yoqpTRM3QSV955Fy0Dg5he28DzmQUgHEctSKVQ3dabehWZRAR9VMGlonj84A5++Q8/O6hBeZ44d54g8TWt7esbG7jx+Q2MvhjVYsN6m/f1+muvKcySHuW//vWvxXr31L0cd5dfeQVvvv2uGmnLaxsolGvIZBvQ1NQgG8r7d25h7NljlHJ7CPqq8NWozIzhL/7N/yKv/28ePsatO/ewur6O4IFyychWaqKxDmzvkK0d5xBfn4ChyHRhqo5tDni2uiSH0Qv91avXxJSOJ1L45ptv8PDhQxEOZJEWCIgYc+nCBbz11ptq0vAxd+/c0XnJQLuA7NXOnL+EV65eRzzTiMnZeaytbWKbDSs/g7PZ1IMIJq2NWbQ1NSIRCWL65Qs8GzHG8/7ujpRmYlX7eOZN6HpzTaXdJRd/na9FEIyKcX/p8hWF8bKu+eqrmxifHNP75lzmGYrBsWfPnMXQ0GldG6rrtEY7xZlCIX3A/PwsHo0M49mzJwrZ9kBBzso33nwHZ89dQLaxydZSra9cb2tap1h3sbHOvbmjtUUNiMX5OXz15Rey3iF5TXUpbVgbGgTwvvPe+yKYSbldq8oWlGpmWqIRuGddZYQu+8wcg++88y4Gjw3KwpTngZmZWbHuX7x4oSBh2UrGyQznkkKcg+uzgYXMXGFjhyQuWa54xAQSDBSOzTU8gvaOTly9dlUWOyQCERPi51tbXcWTx48xMTGOhfk5ZSER9KevOHPFLlx6BX1U4EViyJGAs76Bnf28Gq1kksszPRZGtbCH/M4aXowMY3byJTbXV0WgIfnQ/L2ticB9Suu+W5+5AQpIZu2RSsmqtW/wBLp7B9DU1ilF3/rmLqZm5zG/uIz19Q01TPmcrF+IX7Q0NkpV1NPTpbG4v7stwH5+dhpLCwuyNOKZiveK+APVGLQmylDFGzPCHRX+xKmoUua953sNR2NIp7NIptJi20u1SZKByAUuNNyhTk5QYpYuDuuT/SAdAehgoaa3EVLNPcPZwDnM19jynvOF5SwYQdOIfocYKNnqjuDt/vZAe/t9c6YwIjBJowZYq8lIZZQjuXpYmIePiTLhhbBq7TMsQ6RIWQQ6pwrHxLefH3FZP/gcBmeLqe/cVrz3y6a8s3g/ZPC7/ECrZYwNb48xVabB2iazE2iuDBJPkeSwPFerWK/CKQe89dDZ+wkX9Qi+rpazs77reYmT4BDEA1z7EKg/BMcPL75HfD6Av10jwb0Nqz8cpu7hCaa+Pwyo9r4XvnPgDGJovPea+tj2f960dxqGo+C+Q/CPuNt4gbmHzHvA9/Hd5x4P3w1d7wPxCY5GyXrdCvfiv4OkewX5wcDUtfN+6vxljvyO9ya8H33r4X8Q1P8nr3J4k7yL5XVTjjz0oKvhLoYH7HLj4AGIE51fZLhy4pNVTfCNbB4e9tgVp6SK4A3ZJlyAudkSWOru6UJXZwdaWpvR0tLkgoPMImZndwvbO1uyfaBUzGxnDOhS0Kw8K80XkR07/g4PaPQ85oGR4JHkOCEGZaTETKKMeGNzXeniPKB6Ra+B/iYF14KkvAubEJ6c2rzggohEDZATCMbATWex44XuanHituJCpYzVbEnq2pjdBs3NhZsbF2BeWoU98nAoAN6YlEcHvy1GnmzkcNJ6q5msTFwQl7GWbKyJn/stmxybDNaQ8f7NAHnrpLkm0YGMyJotUiTIYoUsbmPp8nMqtCNCBYQ1XRSEpQ2FAPKhvQnfJwu9ro5OsetZWMn73x8Q6NzQ2IDOzg48efIQn9/4jSwe6NXLBouWLgacyjPUQqPMPzRkQWH1ug63ZH6RratQUx3sLanbJDgWLqrNK+waOnFjHnOBZ9NpY20bG2v7YtdzgyO4x4WZ3XoCM7xXfK8E/9hssgaWZS2wicH3RCCBc4HgPVnLLES4MfIUqqDbfFEFjdc0ICDPpgWBTMoQOZfMe33fhckZg0u+6pLZm9pAQFrdJKrpTBqxaEzgLplMvIW8R2yoWSFLprR5BYrJTtWImi/2t7zh6NFZ4tijNQcZxXZPOe/4hLLW2dtXuJpACs4PlzyvhdgpRUIMGIyZIoMDjddPr6HDqckjvfevz+BEWPJypd+a0s6tO6sgMud/egAmOzZeuVgW69/YHgH5hPN7r4HCe8PDLcFysrm8Qyi3Ut4PgnM8yFOWSesspc6HY/JlvnD+giyNeL+mJmcwPTktUFwJ85QY0yNSfqssRugZeZjVwTnAIieZTDs2WgkbGwRA6anpUt3JUM3lBVp7YcaUWXOMByIW/iwfYVQRiUc03rie5PO8Nn6B9RxrlLnnc/TLzR2MDzZ3uBGy8OL4J1C2ts41r6SxyEKTK5TGbb6EcoFe6VSPFAT48/MZCGBzhNdUvspBsm2jsnfhtTUfUrPNIWNjsHdQv0evfRZpvEZsQHD8cD5MT08hmaFFlEkiCZSxeJZFSCmv98pQ5JVVU0NlM2nk9/NYWlpDa1MzLp4fwt72jphVszMLiIT9TulCEDyCvoEeDDKcqa0Nq4ubeHDnsfIdmulVn07i/vB95Ep52VucOXsCTS1Z7S/FUl65Gp0d7QqcpT0D534oEFST5c6de+jtHURzWxeWljewsrKNhYUVrK9vo7unT/kcq0vLsh9IxqNob2lGMhlDtV7G6vaqHtuQzaKztRPVArC+vI1CzuSQYpqGfAhEfPCFaiiUdxFPh1GqFdDR2gbmHy/MzMBPAKHINY0MxSRqVUp5eU9os5PE0NlOhaLu7G3LNoyvPzjQCZ+fh50M9naLuH37KaJRhsINIRJOIpNqR70WQl9fD6ZmX2J88qkOhAy9PdZ/Fre/onVJRdeIIFWmISXFz6ORRzowM6yMAa13bj/C2Ng0Ojoz8rnv6WpCV1cavgDnZwCJRAPm5nfwq7+/g92dClKZBI6f7EQsWUJnN5tUfoH1AwO9QD2EZ0/HZNVSyBWQ2yugXKRVmCnnOE5Z3G7tFCRVb27JoK29Hc9Hp9DUHEVvbyf22LyifDwQQ2OmHbMza1jf2ENLWzuyjRn9Dn3sf/vZr/Gdd97C9ua6Dp8EOsfHF3Dx0qA8lWnpEYkldYhbXlnH8vKqAO90IoNqsY7+wTb4/WXsbDM4m6HzPMzs48MP38Kf/8mf4/b9e3g4/BiF0rbmbzBIJipDzzbx+NGomjGDJ8j6YhprGfPzW5iYmBPj7djxmBqO+QIzGtYRi/lw4cJpDJ04i/mZDVRKwB/98Q/x5PkjqQFWVnbQ1T2E8+fewNL0UwWQsWlybPAkhobOVSbVygAAIABJREFUg2+Na0e+wEY0G3Rs/DHMOeAC1KooVsrY3t2ROsisOmgVR6USWedmk8F1k/uUsXwgiXZHZwe6yDrzbNZoWVKtqjFC8J0nEO51sXgC0Thl4yEdrrm20AaDa5ia056ttcNSOffkdW26cheUe1QGbTJx41CZtJb7jaoSKSk9JhU/ew5/9Vf/CX//33+mQyv3GO77BFHUKFZuTPRAEcb9tK+/3xy4ZZXHwLCSgHo2IT5492385Ed/jLoY/cbyV41Sr8LP/UCgr4Eg9ECvIQgfPeHdYcV8YA2oN3Ui2d9cd029KVLM3r7AJo4HNSn8bNpM6DBJmzE2w2kx9uWXX6puOH3mjCwDlpYX8PEnn+Dl2EucOHkC7W3t2rsYtE6fYbOjscMw/2xtb1lIu9izQf2c91tZShVakEVRzJkNH+sq1nYtLc3IplOqV0u0tSR4QkBf3uQ+Bf7WyWjn/i1vTHK9fWpisNagGoQgud/PPcT8lmUdJCY46wqzvChxwQyZvF0+8DwEOutFqS+dP6qdkF1mAK0RAmExG/VcbP7wAO++l2euB5J54csERVUPG4PT6u7DGtrk/zUBdEZuYZ4PvZPJmrO90mPBHpWR64kc8C8WO+eb6vwiCqyfPQsgBrC5Ot1THajMYcgogScpNez9hOohhGokwjg7UVcHqiFOcoIa3vb++V7F6GRtqiwx856nVR/nIBt8tN7g92yY8fcJ4OjxqhHt8yoQVxR/u09eV8VHSWEwhMfPXmBhaUWqmLNDJ+Er7OPO55+ivruJyv4+8rts4Pg0HqjyKWlGAEGivACK/hrSfZ348M9+jHKugAe/+RJTT54j7CkLpJokYzmosVr21xFracDxS+dw5vIFRONxPLk/jOGbt1He2Vctmm5vxrXvvIu+oVOg/V5pP4dHBI8fDCNEIDIQEPgdaWrAR3/2p7KmmH76EsM3bqG2vYdoMIidWh71sM9IPagjH/Aj1tyEK2+8jkvnLqGwsokHv7mBuafP2U7XebQcqGO3VkakIYMf/cWfI9PcgpmXExi58QU2J2cQ81m97Y9EQbPF5sE+nHv7dYSbsshVy4iGw2gMx3H3088w9egJavv7suLg/seaiI1mXpYSw0Cbm3Dp7bcxeOES1vJFjM4voVALoEolEJ21CDsTuI+F0dPejIZUBKNPHuLjX/+D1jE+guA5A0XJTqeyief1u3fu4tHDhwdIAtVP/PdrV68KMP+rv/ornS84B/g3FchXX3sNV65d15o3u7SCnf0CUumMSFpkIz97/BAj9+9gfWkeYX9dzHuuKT/+yb9Ed18/Hj8fw62797HMcFqSIPwM3XRnO1ltmjqM6x6nu2WWcZ8Loau7V81F+qHzHM8HsAYfGjqF9957z+oBn1/qyeHhYeXEiCEcDqsxf+b0GRE/uN+MvxzD7du3VONoP6HlbTyJ3sETuP7GO+joHcDa5g6WV9exsZ9H3hHjzJaohngkhOZsGj2dbQj669hYWcLK4gJ2tjZQVl6IT7ZbmUwKqURCOMntr7/SdeW6acHjEZw6dQaXLr+C3r5+fa4vv7yB5y+eYmuTNr88rxXQ09Mre6Lz5y6gu6tHQLPqRI/wJduRgH7n4cMHePyUtduWzWmtfQG8evU6rly9hoamFuzu57Gzl8NuriBLPTGaCbCjjoZMGu0tTYiGA/pMN7/4HFOTE8jRSYF7SjAodnZnZ4+A+6bmFuFBbNpxj6+USnj69InA+5lZ2pEy880AbO4br7/5Js6cOaOmPtdgXn+SaMZGX2BqchJzc7Miu0m9Lxtgsx7SeuvgTWEsnoKKTW3WMbLtY9OnE0OnTuHchQtS/cuJIODXOYiNpedPn+HlyzEsLC7o2bj20c++t38AV65eR9/AIFLZRhTKBO43sU6CYLGIUDSq8d/a1IBUPIKov4qF6QnMTY5jZWlRWRlbm+s6P3Nv9UiPrKusyWI2bmwYs76i+qF3YBB9AyeQyjSi7mdG0Spm5hYxt7AkpYf2HDLVXa4NVYqd7W2yvqGFoFwsfBC5okgPSmbp8Tyuhr+p1s3xImoWcc5FwpjkHPNG3OCezi/ZujgvdrHLBWJ7WYimQPOIr6wJZGt7EC7quUlYE1nnSdnDuKBWZz8j2xhHnpUav2L1BDEK/p4ygRzmIIKFA7HtZ/YlJcOREHQvd1Fv1WseO797psUcJSVr3Bygz4cAuccuP6gxD+jgh1jZAW57gJ054N5LPvQAfNEJPO98B+w7+15v31cu0gEx0QlIXENfL300YNZhJx4P3xBtA+1ZM1sTwDHsj4D2XiPD9nNT33gNv0Me+iFO6GE0R5gjhnd7DQKvteA1E4glOlKzEY2JFx0SwK3G8hjxh5Y4h3Y37jAgkP6wiXF4nQ+bAc6R3akBDHc/ZNl7igfXjPDI8wbcH+lS/M73v4uhm1TjEMT3Xu0opH7wOx512rtav4POH/R5Dh73BxH7b/3DgVW+vfMDhjb/ywulPJAkOLWlSQ6cp/oRNr4xO4wdJE961zmizQY78waKkY1P4Iq+2TZZBLzSyiYeVeeZFhsEQgXEk+mQ35dvPQ8k7IJzILa2tqAhm1HRqy6mAD5jz5rnlR00eEhjgjktcbhxcHNnk4CFDxlTBip5disG/FkTggurpTbLw9Ix6rlB8iCV2y+ikCsjkeRCbQGpZEx7jGN1BeV3ZZOFCzWbB9xI+eVJbs2H3BKu+b1YNQweIsCv0Fon4nD2SLpHDtjn47yuk21YZo/iHXqOKiiOoP7f+nevU6pFy0nuDpj08qu0CWZnoZoWdS7uXNB5H2gFw1T4omxcjFlGSw+B92Q/iBXqil0vUNSpBOhl39XZiSZ2qbMNAqHpSdrV3a0AFN7jX/3q5wLut3Y25TMp1rpod8YoIngviyVK6xUCapJ+S1i3g/1BzoDYRm7RkDWSMfZ5MGER0NHRJgCB14QF1M7WHjbX2fQhiM3xZcFzZPqRTUj55YkTQwJ1aN0kdj0tc7g5+phpQNuBqAoGBiyurewgnrDDlJf7YIYXxqSS9VOtas0DHdytuWO+wCxMK/qM3vzg9eUhX2FrtarABtrv8GBOH3k2rNgN9xQyni+urIKkSjoi6dY85GHSrIQ4fsUYdww6rkkHPqmBQ9sEzgWP5af9gQd2Pj8Z8Sy4YyEF1LKg5uspWI3ND4aUCqCgUsNk8Vz/1Iggc42S6KIpJSyJ3Lqv8uGk7Y781e3xHF9s1PD+tHe0q3Gn+0dgl6w+suycjI2MvmDYlCn8Xa4D9NwdHCTr0If5hTldd/qkEpSam1sQuE2INLeXx+bmtp6XTQ0xyOWPzIaO5W9wvWFxSsZ8Kh0/YLoH/BGxshWqKYalfR5eOzLEeK1SaXp+U9FQQLFc0Bji2OQxniB2uVpEJBEU8JdIpKX4IJjJBmitZgV1breEaMSPplZKXOljaL9rTH4yDkLyDSVxjY0JHqZ46dk4IBuG40vXslYzMMJZXvGa8B5wjJn8kWOvivXNTQNmfPSrN7Ykgem25lbJYalM4Pwk+EUZKdUCLIYpffUslPg78WRUj2GTh2s5wbFoLKxroeBr5lAwfMwfQGtzi9hjPJzxWu/v7gmMHzp5AqdPncbsPJnHy2hoYk5BHrtbeWyumorg+MljGo8LS3MIhP0oFHNo72xDe2cr6r6q7HFoI9DR3oq19SXkqHKIRBHyhXStX76cRDgSl78pbXKKxboA0HyujHS6QXNvd3Nb95TsRfqmskj+0z//MZY253B/+AGKhSqS0QwqeaCwV0K17JO6g+MomYoDQYZRMbxqD8VqHgPHepBOppCNZ7GzuYlNNgDm57G5kUM4lAUQV2MmmQ5h4HgLookiCuUtHWrj8QbZxfgDJczNj7k1Ni3GPgGylWUyoPdQqYRw/uxl/OAHP8Ti/ALuP/hGIclcp6JsYPEAXAU6uzuRzmaws72JRCqB+YV5zWHaapGZ/M29ETx69ByZrDXrXr/2Kgb72rG5syj2P9f2xeUd/OLnX2J7qyg//5NDfdjenUcuv4H+/k6kklmtXzxI0hrDr7m3j7HROTU8GxtS6O3tlfJJnq8zC5ido898FG3taewXdtDQmMDVK1eUn7KyvKb1t7GxHU9GxrCxWUAylcW777+PSCyEz7/4DRaWptDUkEBvT4cC66cmp2WJ1dPbrtdnA6R/4ASuvPo6+vqOK/vgt5/fwNbGKmJxH165PIRCcR/37owgGkqikN/H4LFWJNMBzY+enmMCN/fza5oXwWAr3nvvh1hd3cDWegFfffU1mluiCIb3EY1xXy3is8/u4N13z2kOz06vYXl1F75QSFZuqytraMo2I/X/cvae3XGm17XgrpyrkHMiAIIBJMEcu5ud1EEtrbZkW5It+3q87rrzYT7NX7nz4d5Zy3NnbMv32rIsWS231IGd2E2ymTMJkiCJnIFCRVSumrXPeZ4Cum1fzRpqQUAjVL3v8z7hnH322TvUhqXFOMYOHcTi8jRSqQ3kizwbGzE0eAQjgy3CwAqHGxCNNCMabQaqPCsDhJYEKCVQR4CeUk7cS2hAWqCUFltnHZSNIZinfikkPTDZJFFBWPAmRijRqJuxmQExCV1zT6E8w+AA9ZK9UtCjJBhjOkn15DzQgJXnMr8vUagkolrktd1WPIvIEuPRz5/bDkdhq5oEUAP97eEt9YJl664znoR9ls3gb//27/Dxhx/KeU8GoXgPMTnlOQ+ysQkIaaBPFiY1nxlU8rq5N6n5qFPO/tdefgXvfu8dkWah6RwDC+rbOxmvMMYVnXv2sZB77xYQWa4jlRQ/E0pQce3z/aive//+PezcOYz2jk7RoL1+/TrOf/Uldu/Zh73798vzYjz929/+VvbbsbExMYCfmpzCxYsXpDOGXhokklB6jTEAz1HeGNcqC/oiryb3q0UY/pPznjGByD3QQDVAyELOYZGsM0V2ygvZIrsU7JkDsDOU8T+LwCVCsQKvG1BcNZHJUOcD4fvSk8FA4UKAIXhPBqKDFWs+MLkmBT/5mXtJsZSBw6GFcU3VDPfMdDXzOoQtJ3fDAEd1qUtOn0iRaGKu4JB0hTJOUbTHAO1WV1W7NHg9KitpE2aNHwVEFy8ABcR5jotkgGjSo26ULGNTZ9iJGY9cmZqv6etKRyABMYPqCzHKJOSW4S/mtrJGdCykJsUnI4CmCx4j/aigvFviTj57FrB5hqsPlb4n/5ssbvGLkMVhX49cYgdUVEvaRUSej/dENnwulUIuk0Uyk0O+kEMmkUSBvkHpFDLZlLAxD7/wIobHDuHOxHM8nZlHa2s7xvbsRmVjFR/9w/+AKxUHLYPZ7aPPWM2mqz43nNw3ylr0KLgAf1crvvcXPxGG/Z3PL2Li1j04GbQwDxGiAiW6tBuT/ytUK4i1t+DEK2cxsHsYT8cf4/InX6C4kUaNBafmGI68+TJ2ju5DNVfG6tw8bly4gPWZGfilExPYZEEyHMTbP/kRGlraMD8xieufXUB+NS7SXelKDrH2ZsQaG8WYgsC9MxJG//AQdg3tRmEtgbtfXMD8w8dwFwpqSOl3IZ7LCoP+zR/+AH2Dw3h09wFunf8SpdU1hNllAZcUstKVEkJd7Thw9gyaB/tRErNUN5ybRdw+fxHT9x6ils/L3tLS0SbEpqcPxyXmqLodqAUC2HPsGPadPIW814+p5XXEN4soOTy6L3HO1sqI+b3oaWtGY9iHyYmH+PzTj6Rzjvsbi6fsPqXxK7uIKcF169YtXL96zXSXVGWv5M9ffuklAfz/63/5L7JnEugm0Ygg7dHjJzA6dkj2urmlFSQzeSk8sphDMPvp+D1c+/pLrMxNw8s8rFaROfvad97E0MguPJucweVr1zE/vyASW25HFZ2dbUJuEwnLDPcC7fbWvFd13plHvHT2LJaXljG/sCA5P+cI9zJ6bnzn9TcEY2Dnz60bN3Ht2nWsxeNqHO5k52hQrrGhISprO5nYwMrSvKxR3iPzF6fbi9b2Lhw9cRq79x1EueoQ4H4pnkAGzB+ZN6lEGucV7y8aDqGroxXREAvdlJRjJ0hJfBrElJRz2unE1LOnOP/F55ienFJ9fkB06XcOj2Df/oMYGh6Rs/ny5YtiMLu2tir5DUmIjLsplTM4OCRSOYzHhWRWVJ8b5jnMa3iu37p9Q+Ry2F0lZ5nsiV7s3LVbOiVa2jqRzGxKt8Qq49myGm5KB5HTgfaWJnS0NCMa8mNtaQHXr1zCxONHSCcTKqvlZIwQElP3E6fOoH9gEKl0Ws4KypdRuoy+CATuKbO0BcSqVNiRo0dEromsbu4JfBY8h2ampvHkyWM8fHBfCu38vhpZG7UF3ougjSz6mu2NQK/I93Kf9yASi4lnzYGxg2jr6JBcnme/yPSVitIVyHthjsJchbkwAXliOK1tHThx+gx2DI+gta0dBeb2yZSw7mlaTxCdcsfNTQ3iQdUQ9qNWKiCXSSO+toL1tRUsLy2JHN0G553BTHgP0nHgondZFA1NLSIz1dM3gK7ePviDEWRyRSwsrWJqdgEz84sSk7LDS8zqpXiVE+kg+lUM79gh3j99vT2IhENKiJBuJ+Z1lJ1VUTKy/1mssF3sVHmQnNTIzhhWnnRQULqZHZpWR16Y8gK4K3ZBNQbtFFBPCkMKl7PSFgGInQiWJFiKxbaszrv1TDEk1bqUjOJhvEeLIwgAbEh6dQzMyObo+a6yd/JeRjWCFyQeizZeMIQTS9y25FaNR79FtDbns36yMasJBiyOKz9TfGj7P/tKVr5HfSxsecmw200xQYoNspdtA+wVea57nOrb6Hsr7rf9O4ZqW6fN264BlRG2DHtrkCty2kZiWHBD8yHSWRqufIPC/s3yhP60zl436067+rY8SbhncD5I0cC8qCUK61grDqXxtmlMFJzOxGPG80efpVFXqHc2WBCef6gx49ZnLVZvjc43HosmBRxVAvf11oJv/c7v+09bybGf/93f39aysDWs2ynxZjC3SiVbTHrb2vE/uRg7gNqUoUHtVtVSd0Jt+1DgXm5dy111vSM1p1TNdYbRPFyoF8cDV7Xw8yop4Wa1TR2WCXyRxSFtnEb+hOZk3EhpWMaEkkAONyECajS9ZICqBksqS8LPdnLQjJLtWGQQra2tCZBHFhw3GwtQi9Y22bnBgLSpiTSPT83AuBHxoOCmxq+1WMHAgExgstWoQaYGn2o+adnIOrg8iJS1r206ArxSA9QA91L9c6nRFRNjnaQ0Q2PxgxVFLX7o+OpmYLXiZSMS01sNdKVKbYywpJXWsPM5l6RF1/yzC1QXrTXNNVpfXCgGuFdGunYY1J+veQ0GzPxQaRUyC42/QVETfa2i6vsyYRD9fdttY7TuZV44qCXfJLqG1HuP0ljV7RGZl/6+AWFDMgB67zf/LCY8uSKZ3dqWTfafHBRlBfLV2ESBYTFEkU4Gmq2phII9KPTaFLjXecYcm0kX2/qi6OpqN0matmPywGbgl9hICbiVJnunpq2LZLlpq2azsAFYwCCTeD2+JgA+29Q5T1lQ4D9Wxgk0qbSLEMJQKavGPH+HCZXVpOe8EYaUrDRTPzWbG0EYyptIsEafAzEFhHat+Ckv5cf8/JIAyNJ1UaFElDWQ1o4RzjMpvpjWemk9NUYq0iFhWGZyOJoDwpoLqz+AXpetfFMDnXr37K6RZ8sgSlgDlEMx7WWmei/7iRjWqYyP6gEoGCPar4GAMA24VqVLZ5PSKUa/0LZOkZWVL8jztx4YXGNkcR06elDWA4HblcUVWb9k/QtzjMLlJtmWLhSyXQJ+0WJkksJxIJBCiRCyCPmPhkgEvsnsZuGEQAdvn6AVAz6Ce3Kfotm3KXOBILPf70Fza0xY5BzHVGoT2QwBdjWd5jMXiYoKGTE0FFWmOMePUlpVR1k6TLx+mh4FJRjmHllFWcaJRnqlYg3pREaYNS63A16fG9k0vRCKanQZ4d6kmoBcybxXSutUqwx0g+KbwOKgZSyQNM8uJjVszqNIbVcxnSULVgsunGdisuzzyV7OeS/FOYdDO6xobszrNbrSZHBp8O2Uzwy8llZWBFDiOHJesTBGED0UDqgZr+n2IQuJ0jXiUZChuVMN0XBUZDXItt/YWEPQ+KJwvRDQ2jGwQ9soHQ40N7XIucPxpOkSpVyKlQJm5mck6CZINTM7D18ghFhDg+wFZWrAtjSgp7sds3NPkU5viCRVfGUDq8txBP0RJFObaGptR2/PDnh8IeRy3Kc96Onqxa3rN7Ewt4RSviAmjl6XQ8xI//w//hmeL07gyrWryCTJOPQiHd9EMp6Go8JOiTwi4bAA92TnkwUeawmLVn+hlEU2uYmWhg7R9V5bW8KTJ09RrTChYdcZWTFlRBu8GNnbhbZOHzbz6xh/NC17TGtLA6INfnj92hmTTGTQ3NiCRGJTAOHmlkbZKymnQvY2/4bdRuzy4T4Siriwe28POju7xBtgfn7VFGHCmGUCkcrK+HG/JBtsYyMtrMbWlkY0hiPYvXMQu0d3IJ2Ng6Tap89mMDXJv8vJeezzO+APOBCO+KUoVi450dzSLKa2Gpg60drcirt3HiFPXWuXGzt2DCHNxHJlFc+eLyBXUACtuy+M1k7ONwdam9rR0d4j/iVM2Oijcu/eOPz+MLKbRRw5dlr03t97/320tbdiI7mC3buHEAr68OD+HdEl5fEpIKY3gNa2LgwO7sILL76K0T1jmJyZRTK5jvv3r2Fy8gFSqbiYnDtqbmTSCfTvaMLgUAfmZ+YwObmMgQGaram0Ty4XQC4bRtDXhsGBncIgO3nyKAKhCu4/uIBgqIYnj5/D4wogFmnDRjyFqcVnOHH6sHRNiCRnGTIn7927L0Dt8ZPHsJnL4auvrsDticHtjuKnf/IjPH/2DH29O7Br1wFUKyQmuERaiZ0EHFvOHXZ5McaqOaoQfVhHTfZinvXcp+qJpZOSMkVs5inXpAkfz5lMKiHGjZxHNIujt1GQXZEsNIfC2pIdDArBoS71SAI9E2+TmEuQbYy/NP4wOUNdOkVbq0UgxTCqbFKoBUZlcGvYqvGSEAx41gtLWgN5au//3c9+hvPnv5T/Zjyq5qhs4VYDV2Hcm2SCwD01m3nqSQHLxDf8mlJ8b7z2Kt556w2A+vXc96h9m9xAwO9GmBIqtYp0flAL1+ULyn5DgIvGiP/wD/+AM2fOYM+ePRKnnjv3iQBlhw8flnMplUhiZnZGOjzcNGfz+UXOjWuABWCe4yKXx9irQtBAu+a4uTLRpk4770fl2xTo0m5MTYaFuW31UHkIeXxw0qxVYmolmPD5W2ksiTWl60rlY6RQT8Ccr8fXJaOcXY8Op0gukakZjsbk7CzkSzKfRDeez1AenvDwpUhHjXd+pv+LAi/6UatRu5axtkoeSdFGEkPTaSh7hC0DaAFIAfeaFG4I2leNtJLcjwDZ2lkp8YdJMjWW1o49Boq8B+3SdEguKPOozrCToEXmKONWzjdlgZN971LWqZXxE6MC21qv8fFWfL2N/cUYyEngXdclnyFjOimUU5aTHaVu6sJrlwrBd6+bA6IAinjuQE1mvQ6XQIgcSUJuzGCoLUxG7MbyKvLprHimcE4N7BxGOBBEJb2J8Zu38eTePcDnQKKQwVB/P0ION9amF5DeSCNP8IPAHPMM6cQoiTmuw+/D/lOnceCFs7j7fBr3n02ipbUNh/buhiuTwqf/9HOUlhbgo6wgnxuvTJasA0WPA85KDT5K1MOBossBX0cj3v2Pfy7jfvf8JTy6dhtOFplI+uAKo5QZCzqUe6T0JAtLXjdGjozh1JuvYnF2Hud/+yEK6ymyd+BuDGPfG2cxenAM3lwNj2/dxfWLF1BOJeFjHuUActUKch4X3vmzP0HXwABWZ5Zw9dPziE/PwU9vCUcJ+08cxp59owhFGuCIhJFx1FCoVOH3+FFcS+L2p+exOP4ErnxOynQ1jxObtSIytSpOv/YqDh07gYd37+Py55/DvZlDEC6KHcm+QWa+oyGCA6+8iO7REdQ4j9welOIp3Pz0K8w+fAQHJT99bnQP9mFoZBhP7tzD3LNJVN0u5F0O9O3Zg4MvvIhAewfmN7JY2EihUGXSoxr2zmoFIZ8H3a1NaA77RYf7y88+wezctADXnFv0tzh29KjoxxOYp4HohS+/qgP3nOtHDh/G66+9pkXQv/kbiQM5H7knUSLl4JGjOHDoKLyBMBZW17EWT4pWOM2pQ14vJh7dx42rl7A8PwMHu6irKql1+swZMb6cnp3FpUuXpUDJ+Jo9OiMjI7InskA5N7+gHSTi7M09QvMR7lWvvf6ayII+evRYSCoii+H2iCzYa6+9jva2VlSKJdy5dRuXLl2SrmwWYpiPcP1zDxUjdeky45oyzG0W2oRI50QgHMXefQdx5NgphGNNWI1vSIEiUdVY2RYdKZfI16AHDOVTGqJhhEN+IXRwcxYglZ0bPi/8Hjemnz3FlUsXMTH+SLo8nRwXf1AA+dF9Y9g/dlAUAm7cvI5bt25gcXFBiGBKUFKWdigYgoNnEc1PuTZq7E73Y9/oPpFBCoX8uHb9Ku7evS35jtTpuB96vOjq7sWrr7+BptYOZPJFAe7XEmmZ4yzMcg4R+CWjvKutGW2NUSzMTIpnwcN7d5BObmjnqKgb+DEwtBOHjhwTXXjKWArjngQgjxvjj8Zx7/49PHw4ruCa6M8rcZJGxS9TYocxiOyl2kmXTCSwQub9xBPMzc6IeoPkC6bXTiS4zPnM91KWMQkI9OsIIBKJYWBwCDtHdqG3r1/OQ+ZHKqWsvlsE1GlM+/jxIylcMSbwhygZyvwoIHI5ZN63sbAuMrQZ6WKm5wq9b9ipRYyAkkBNjVHEwiHpZJKOPvripJOSp5EBT3IdO9fFKN6tz6+ppRXNre1obG6BNxCSvXJ9I4WF5VXMLyxjdT2BdHZTi3HWv4ZrgCbjRjyut7tbch7GdSzUcq4xbivkcqouUSfZGCbIAAAgAElEQVSn5lUmyxTBrBQVn/V2CRcWrMS/RdRteU6yk1/PYQVc9fyV58jClTVQFz3/LaNRBVj0WapGvALSwto3Rq/yWkZ+xgLAFovQTnnmhFJGMsRVw/yo//c2CRUDoteB5LqqhF6+MusNm9xcjd6DadE04K6Bw+0N1rFR+d06W8Tqouuv1TnU26V/xIRWa/wGZjb43pZEzXbQXnEWi+AZkL5uQrtNtsYgNVuAocYndcxP4kPjP/ntz5LbbxF+9cLMitpehNhGCv8mQUZByq0fW8CvDj1aRZutUfk2ZG2KO/XxtIofJj6zBZ9tb2JeS0odhsxrOkhM4UVfy4KfZuxs560Nu/g7H18d33ZrWxf9bfDz3wLnfx9wv50du/31tv+dJrlb1Ys649roI+mE3DIV2H6Fv6/g8O1r3v7gxPRjm4uxDUqZRHHi8HCgNAKTFQEp2YYppkROZDczAniSrUomB4N0Ybc7aCLBA68oIHkul1GmfJimTgqU8ZrJluLfMoAgSKcAk24cLAioGWLCVBWNHI4pNEhxQkxWCZ76RUuVzCVlPDMJVMkcKSxI+6ouNRYJCGhww7NsLwbUonfNQN9OTzt/uVilC0HBYLZr2fFWJr9Dviege72SxsBd9TNt2wzvTbRo2c0gpqAKWjMpsxrl29n2VjakPl9MZW1Lxkf1MO0E16TGSskocK+aXdqKJbI+AsZrMsOxkFYpUwjY0qbaVm0TIzbbbqysXL4WDSzZNtnR1iFMASYnDFToWE5AnIDn6toK/uX9f8bq+opoahKMIbAgRsWUZBKJI5M8eVRf3TKx1TgvILrhylpX42BpqXbzmav0B8FOyh2RYdHUFJPv8TlbHwEe2gTcydwlgEsTwEAgJG2kZDXw4OfBTXCQLBAGJywaseBE1rUAtG6XMvHzZO5XBPAly6xQUDkYZX8ru0u7KfR7tkVKjHxFl4wyEQF1X3dRrkZZ5mIiGmKwxnlUliKDNethQUmeo3FT5z1oUUUTV76GAveapNqfCTBCyQKjfc/fs6C9BsjaPi1M9lJFZEwIHIh5mYsyATRW1DZrYWOLz4QBVUSLVue6dnGpN4EtMMhrCkjOrhw1XxawwGhb2vmsUlBm/goDzY3O7g4JAtjdwk4QUwSW6+TeQba1BX3U5DYvY0cwmmNEPWDuMxxn/iOozEB9oL9fnj/ZGASoOae55hnQcM5wvlKHmoElGVBujxPtHU0CcPLf+jrnhcrVSGcDzcCEVap7gbR8l0sSyHG/CUUCIo7Dn8eiEWGUCweuyk4cmgMXVJKjRONdSo5VEAx7kcsUpJPIQ/NSIS5qsYrBGwsSHjeZpSwkZUWzn4Cmpvd81sqy5+8RxJMWRTPmBPA5hrw26VQIBlUCLbspID7nGe+DTA4GQwSq+NoMHGkcykINjQ75mtxPGCxLcbNcFOYINYvJmLbm4XyPWCwMh6MiySP3tVAgJOw0N00PPW5sZlPCPu7r7ZZuLLbQci8lu2fHwBBy+aIw0zPpJAIBD6INQeRLWTEoZUfPeiKD8fFpZLNcq2F0tHeKHFI0EsOrr57F06fjWFqaRq2aR7WcFxZNT0+vmKxOTs8iFGpArKEFC/MrCAWi2LtnP2amZvD08TNUCiVU2ZZbLovx0/EzR3H1wRXMzs/B6yS4GUFiLYPZqXlkE5uyn7MYyHt2+5zYMdiDvftGkCtlcP/BXUyMP0c+XRGpC549NIvy+0PI5yrY3CyKoS27LPbs68aO4WaUKmncvvMA01MKRnf3tGB5dUXkTDgPYxE1gF1bSYrPBpMN7nHUtOW6opQKi3xM8vxBajg7sHfvHjGGJfDProNwJIZ4PIWnzyYlobVBZrFcQzgaxsjQAEZHRkTPNZFYN6afXmk5ZpcQu1m49mnc29BIrXR2upUx/pAs/ip6+5skmad+7IunT0kylUllpXiTSm5iZS0p/hqc/5S+4VrxB4FogzKXMgky2tyyx1ACaNfuYSwtz5vEI4Cmpm643TF8+OGXOHriFKYXZqV44PUQNL+HhbnnCAW94hlBYCLgD2NoaAT79x9Gf98QMrkC1tc28N57v8Ts3DM0REPo7NgBF/yIr1O3dR37DwwhubGB1dUE+gc6kUhMI9LgRaypDV9fnERxMyC67lxnr778Gt7+7qt4MnENN25+Jh01sdAAEutFPHr0BIHmEoqVNKolH/yeqLAxS2WuPwfWN+JoiJHp+AISGzSeLSGeSOAv/+J/18TTF4TfT9CcnkHcA0R4zPjgVBGUvYE632WRYmCCR4aZZQWL4Sn3bDLKhI3Ns01bq3meh0mmoHdQwJxPPEtMIsVQQTXpGdZpgqIdewQclfygsamC8rL/S2VCjfcEcBYDMu0AqCeKDjXDVhNCBW0IYFqmswA27M4qlmS/UIMyh+zRP/vZ3+KLL74wsn/cw1WGgfsef49kDntuUl6MRmy21VjkgagrzQIrahjo7caZ4yfR3NIiYAnNDP/2r/8a+3YP48ihA+Sy4/aNW/jg3KdobOuSbh0CU3Pzc0huJKRYqYVxN6KxmHq88D6NYZ2andWQK5aRSLEoRnBAz1/GTWJGT9k1eiHVkzVNjFmg0ZHVApjVSlVCh/VmMsV40eB3iJyP+scwbtXOWbbbS55u9PfJ+hRZOHr1OBwgb5jvIlEyny+LuSwSk0FNfVmfX9i3ooYiRRkyJY2cjWHZK1gt/68xgcSdBNNq0lUbCEYgyhdGDIHdGmS/SmGBsa1JaFQyh/enGtd8L143fy6yTpI/0GxVQQAbANuihI1vK5zDZOoziTTJtxDx7Vzlecc8xhRDCGj5SSRxsbCvwLp0AJAxzPNeyBFKQrCxDuM+FrWiXEsE21kk87gFEGLHCjtQI4EgPIzh6CVRyCpY43AgPr+EYoaF+k1EO1sQ7W5DrlxE2OPDzL1HeHT1BsCCiaMigPahk8cw+fwprp+/iOw6DSFraOhoxZs/+ANEgxGkFlZx4aNzWKbmN+XYXGW8/cabAujf//omssksXPQ4ItjIpyBEnar4FdS8Huw6chRHXnkdD2bmcO/JM2GmH963F4FiAed//UukZyYRYCxIc0iR9CGD0ofNWklY/kH+f7kqsi/+9ka8+5/+g+wh97+8ggdfX4OTzGGCuMEA2gZ6kMhmkFxegytbQFDi6QJi3e343l/+KZKJJD751W9QWEtKUcDZGMaeN1/AvmNH4VrbxFe/+xjPHz2Eq1RCgNfhciJbKWHT7cSbf/pjtPX2YW12GTe/vICViUkEGbN6ajj20imMHT4s87nAM4YyJYw9HWTGF3Dxvd9h6fETeIsl+N0OVF015FBGplLCnkOHMHboqEhc3b56De5CCe5ShY4m4geRrZaR87mw96VTGDoyBgfJJiS5rCdw6f2PsTI1I50JLr8HvbsGsXf/KOYmnuH+5asCum+ihlh3Fw6ceQEdI7uRKNUwvbyOTKECh9un+VuljCD1yVsb0BwJYmV2EhfOf4aJp49Z8RIAt6+3V6RwCJQzr7l39x4+OXeuTgLjPN6/bxSvvHxWYoV//tWvsLC4KHOacX4oEsXo/jHsP3REmMMsWC4uLQubf2CgX/aS8ft3cf3qFawsLYjWO3ECEiSojX/yxElMz9CA9ZJgB1YOfGTXiFwTCYB37t6TXJpr3+YDPFfY+Uc5HH59+fIVIYjovg3R8KZ2+vDwELKpNK5fuYJr166p/4l0u2sczg/JK6V4SO8N7oVKtFXpDRbBAugdGMLR4yexY2gEmc2CSJcsF4AcPTkkR3JIEU/JZjxXKC1GqRjuC0yTqvA4HQj5vWhubECEhqALc7hz/TpuXbsm8kzUQ6RcUmdHF/YfOIT9Bw/LXvdw/D6+vnwJMzNTQjzb6uDRa2fOomJU3NvpRxXEgQMHcPbsS9JxQMY9uyqnpqe0a9l41TU0tuCNt7+Htq4e5Ms1LLIjkJ5ulJkhhkEjXbcLTQ0RAe4HutqxPDuJ8Xu3BLxPJ1koUd8cyvMNDO7E6IFDOHz0uMgPijwQJYT8HukuY1Ho4fgjKfhYhjQ/U5rurbfeli5O6bYy4LIY0TocwlyfmZ4SzXuqOJCkqb5Pmn9YKV8+BxY/6a9Akl1bexeGdu40oL0bmc2c5Bec0wTlI5RQLhSQSqdk7pAIwWceCoc133W65LWi0mEaE6A+mU7L75IIxdiWRROVcqMEDXGlkJge85ym3JM151byJtnvHhkz9TXRzirOVxrf8ryXbo6VdayubSCTy0uXooOHjORkjMvUa4ZdDCyGcz3x/BEiqpxPzOUJ2loTVpWzEbKDeEaYPFoOeOMbZ8i3ogAh60JotSozR6zLo34sUmwxChy8Hyl+S7ynqKklBNqzVXFMw4KX3F1JvgrkGxa+oV0LnmlJwDaCkU41W7g3Z3cd17bsc/2GEowtH10BdgvSG06yFhv4fcu+1r+qv0D95/yOIZNYDFUZIia+Ushy632/BQIK8GxeWcdUwXvFeZS4KMULy7w3hZMtoNoQOE2hYDunn2u8Lu1jsV4BVozHh6h+6PO34D3ngyXv1hn3vJa6RCGfo/Us1AZGy6z/V0ox9Y5EW8vRq7Nz2j7HemWHO+s3mhJs90C9FrQVZG0lBttLIfXnpUweK/mkSIZ5yvp2tluR35WvdY6ImKWMdwWOj648/HeBezu3/mef/7+A9wqYbzGhLRPSHl7/3mtYINBOXp1z3y57mOpRXStsa7LoQtjmAGFuxBZKdEEYYwQJ+Alwa/JPnbzV1RXZSMiUt/qOBKGot0ZWPKVGUmnq7Cmr2n5oMp8T7WEybDn9haVqwHSyXIoiX0MA0rTpGEMo3iuDWibdBLj499QKZcIlkh1mEXBTEdPaoGq2Mmkj60UDeM4La/ikQBqBezJSZcMzbGULkmsrjiY9OlwWnCTArcC7AJhmIXOlMlFk4qZaspqk1TtdjN5UHby3rS22xdxok4sGJcFY2UjthmA0row8id1gtaixJc0i7eiGBaRttRac1w2VG5u8vrDc9FCs62WRdWXYuLpXq9mXTRXrGpiykNkiSOA6iEg4Kmz7tpY2AU3JLOG1U9OOmvfdvd2YePoEv37vV8jmMrIiqUXPeyArVr0UjL6+yHio1j0PDwUbqYdGVrlZplqcNjppPGDUnJZSO2RHRyJB0Wzu6GyXsaCEEudJLl8Q4IP6onxNFhzIVGRRoLGpBalkGpOTU8LwYKJlpWMIKPB62HJPFgeBRUnOnTRjblKt4HJFACxlj1c0STQ0QynimFLr9sKNyt7o70lya7T5LCvOzh2uMTkkxcxVTUj0WWpBQFiUYvRCLWbdE/n97Q7vfF7qU6CGMulURtkZpkVNJJ68uk4sS1E6ZNh9kNmUwgWZ7rx/KTqZAo+02rE1sd4CpbI1ck9cI6JtryxxYVuQkcm/MfrD1gxaTU1M54/ZiHRP00NQVp8pKHLcKd8kABU1Frlv5AtSVIhEomKGyo2cSQFZOm63Q/SPm5tbRTuSBn405L139z7mZufkuVlWAe+N+wYPAXYe8B4IAHb3dojBMsdoI5FAwkjsWODK3oc8C6/qHFOqhdfMNcJ9jjJhfG4KFrGzQs0hCWamk5QTUSkl7rXBiIJvJE6SgcO5y/sk24O6pHxNshozqU1srCdRKHKMXajQy0CKBWQP+tA/0CvvSYkgLW4UhcXDZ8QAlYUJdshwpJeXVYKM+yWLX/x+Pp/F8tKKFCNZBOjsYotuM3KFvLSVCiejWhVwgkExW0zJDmVBi8C9BncE2QgUMtmh6WdAZBRoiEzgfqC/V0AdqlhHIyE5A3iOBPxBNDTQiOwY7t4bx9zsvBibRsJBHDi4B7GmIOKJFfG3uPeA7bBTYNNBNMLiYQzrayn09w/g1ZdfxsSTR0gk1lCu0OeC328XoHp9Y13Y+skUDZWMPFnFie7OHtnXi9kivASp8kUJqPt6elD1VrGSXoWXwbTbj2rRgdRGDqmNNHKZvAQiHDsWFKOxIHbv2Yk9+3ZieXUejx+PY30tiZX5DREy4D5C/w7ikKKNz64IvwvNbQH0DTQiEnOgqSUohu63b01ibGwP9o/tlNZkt9ODctWJUt6JYKAB6VQeU5OzKJdrWF9fEdm37p4OrMeTIi83ONiJnt42zC3MIZncRFNjTPa+YDAq2qd37jxCKqUeHSIPFQvXJbB29PWKVAKL72TOMbGi/ufKyqrpmDJncjonMj/swmMHC7vSaJzLhJSeD+1tLeju7hTANZfPSKFmenoOqXRBgMlkMo+2lh4USlV4A0DNTX+dTYQDMZTzQE9PH2LREKZmngm7n0UkfyCKvv5RDAzsx8MHc+gb3IOFlTWcOn1CTGXPf/4hPjn3L6hVswgFPMgX2JrvRFNTq0gi7R09gM6uXrhdAfz1X/8/yGTX0dXeiZbmATRF20RbfHz8Ovp6W0QCgPI/1O1/PnkbfYONCDW48f77X8JZC4GWPDwPR4Z2y30WCwksrzxHONiISKAblZIHK2vLCDW5Mb+4iInxBSzObiCbzaOhwY+XXt6HZ88m0NO9E80t3SJDMrCjH7/78Dc4dvwdMYhjIaaluR2tLV1S9CiVNJbj+k5nktItFGsISweL1+HGzOS0rKUTJ0/IWgyFwsJCZ5IpZ634t6jkmzCIbfnPxKcCkJoYkS3UjE2M0IcmKxIzVASk5F5gwXaa7bkMW9nwK+rJFc9Uigco6K8FXQHqCVqLTioBA1vkpeY5E1bKFThF55+MQsY6JHL81f/1V/j68mWz19RE0o57EbsieXbIfxtNUPrY7BgcVBk+UtgNw8x2xiVXV7E6N4OB/h2yl9F4d2F2Bo2UPgt4hW1Jth/BswI8SGQKmFtelfZzAgI860Uj2qtdm9oGrvEjz2d+MFknU7lE0EjMQ9WPQIvthpggseUWgK2ZosohabIrDkfyVDh2+v1tnZX8gejBO+WsZbRHvVw6rJQJrFQKYhTJ/batrRntrc2iyxx0ewW4F0YhOxXLZdVH3tzESiKBxXgSJfrauH2oeX0i91Qs0ziXrHubXBnGPdnBAiiwAEMGOp8zY2ey/ykxFFAmvNONQJCyWCWk2XFGI1wJqzUP0fvjPCvD42ARQHMDbdnfMn5ULXkOjfmemAUq4FDl+xk9fAkvTJwssa2RiiTozvnF9+rv7UJXSyO8zgp8ZJw63RLXkiiinRAad3I9FOm/RZCHRBFHDSkyiDOapxSdDuw9flS6FdwVCNP60c1bIp+3Ucxg175RdDS34O6XV1DNFOQxD584iJ1njiJbLSHi8WHq2h3cO38JYAzgcQgQfPq1lwTsunzuC6SW14TlHWltxg/+7E+E4PL83iNc+fxL5LMZVH0OBFqi+O5bbwo4/vW586gWqK/nE3PuAOcgyVXsumWnitOJ3UeP4dQbb+PJ/CJuP3ose8bR/aOIooqL77+HtYnHwlwvUUvatsIz1tZVjWDZQc4HSqjC0xLD23/+Y5HWe/DlFdz96jJA2TR2G7Q04s/+t/8ViXwGlz49j/nb4/DkKOVWg6chjO/9pz9HqVbB+//jF8ivxGUMXQ0hjLx+BgdOn0R1bgMf/PyXSK4uw0vpDuZDRY6TCwWvGy+++30M7NmDxPIarn36JWbujyPK4qK7hv49g9h74ACcHh828nkB7pu7u9FIj65iBR/8959jY3IafgL3LgeqjiryKCNXq6Cjrw8je/difTWOiUePyTIS+R9vCdKlVHIA66U8Rs4cx+gLJ+CNhCRuL62n8Nk//hqZ1bjqePs96N+/CweOHkRibhFff3BOiC55gsGxGHYeOYKdR44C4RimluNYTTJ/MmQREiRcTnQ0x9AaDSG+PI+L5z8TIJjFNgIqPIMI3O/fv0/O7Pv37ooBLZelyFU6nNi1ewQvnDkjOf1nn34mXjfaKemEmwD94E7RAt8xOCx+YSQNELAneE5izK2bN3D50iWsr60ZKVZq2Ptx8OBBkbp5/OiRaMuvrqwKoYVd+EPDgzh89Kjsh5988ol051likXrJOYRY8cILLwo4/cHvPpB4nt/nz7mPnzx5CocOHURhcxOff/opJp48EdII15C6ZxicQzpU2S1VBWXgpLvEyDzwXCLjuKmlTQDpw8dOoObwSHFiMllEqqiMYW2uVuKMw2mNcpkDipMHUCmJDn4kGEB3extiIT8SK6u4d+sWLp4/Dz87l9n95faI5N++Awex78AYvD4/nk8+wxfnP8fs7LTkscxpOP5WOk7BPBZbWbCmbKsfg0PD+O47bwuo+/jJI2HsP336RPJ9JVJxeQfw7g//CP3Du1B2eDC9sIz1JA2jCxJfMSdhR1MsHEB3WwuGeruQWlvC4/u3cevaZSTja2AHtuTKviC6+3Zg9+gBHDpy3IB52oXK+hulk+kxMP7oseRH1oScXVns7nz5lVfFM4fPOJlKKWnI5ZK8jOuA82BleVl8D1eWl6QTzWqP21yREsT08mKHbWt7O5qaWxBtaJTx2EiksGG8ENjRxNi0salJzn7G1JuUkDESSX4WT6lDz/3C66sXjynpyHhidW1dDIw1diXg6UQuTzlKNVIm+UPky6jMwO4K4ycinRaMqwzxUDCBzU0kNpJY30hgI5USglWuUESRhXniQdu10U2nCWeamIrTh0Gq9UoBNc1pNsEXfXvLZlO8xmiLGx9G0fMXVrtLQHotkvNcVSkf5i8stvIs1om9BcJKp0NdfsYavRvJE2O0LPJ0pmvSKnYo4ccC14pP8BzX41rjvW/Idpt9RrCmb1G/7X9b7MTKq2z/XVFa1kuv/9v60gjb1Jn2BtOqeyV8A3FWstI3XsdgswZx3yZ8ot8xTHtrNq+xsGIYUoAxhUEhzG4Dy/+tK7VNAYzp6pJ+BngnZql69SzqmLjQYIdCQrY/s+a7BnBU2IRjoMQeuQYrT7nNG1P9pFQq0Kqc8PoZf7NAS8yDeRZxNCmA8pnZ6qeBsOvDtr3+Yb5WxQklYW/1JmgxdYu6ofPXUHvM9bItysj8WK8k0f3Z0vqXTgTzIaD/vwfc/z42u07Qrae//WvLYrbVGF50XcrEAvgSoBrN+W2VgX+lUf+tqoEAdfUFsmVauv3XbCXIAntyrUazqA7+Kz5cBxrrf28Y0NyICLISTCSr0tTCxMGbRpDr66uisbe2viqHJHW3NNhl4KyHH8F7uolns+m6VIpUE0XTXAEAvR+ytMi2VuBS9LqsY3W5LKzP+AbZJlZjSxNYNVskk8wvwD3Zwnx9dZE2E8aAnvb9bAJnn68YhBipEWGImcVBRrIyuE2Vq2JNEnSkRNPKMKrl83aDivr3jRaVMfDUap9NQlRmx7Z62U2KCQJZyxVqUDMno6QH2209ZAqT0UypFX1daR8W8w8FdG2VTCVbld2l18oigxlTuyGYTUqgbSYnlP0R8J6HiJFPEcY027lqaIg1iCEM2aOxaEyYtFbiJxwMo72jHUM7h4QR8Mln5yRhYcCgxH3VDyyW6D+gHgRqeEEtXnZzKANLwW2jzyqHrVag+Vy52Fk0KpVoBqqtyTSeJXjb3d1h2H1bLHfLJlVZG5prUr7FJczc2Zk5zMzOCetc/AsoM0LzYaPxbhnvZOFTc5xBKz/4j3OCMifKxCeVTJNoy8AWCNoYsehGzi4UYwDMlmkmfdzopQijbcRqquqV4EbXTUHATi0wsSVS14Q+5622Tt2F7T6kDDzRFfawqBGRoIWAGxNVaU4ygTILE/wd3mdbm0oNsb1wfXVVDbklMNgqJLHexOTeAvd27XCvkjUpLGVjumyYmnppusmo3r0pcJgAQFvnlaWn46i1Td0LGEB6he1gTXh5mLA9kUUkgvmigW+SdR3vshQCCSK3tLSiu6sHLS0tohf57OkzzM8tGJd67fqxJtZiglysiBloe2cLuro7xHSKnUTr8XXMLSxI9wYZ6i0tTZJI8GsBDwxwYA2+xeSZAAdluXJZuTcxvaOZnNcrHSdqHGlY8ZTGobSMzyNaktlcQeRXCBQ0Um+xiQZMNBssI51MI5ctyDOlFBGlfdje2NxKqaoWjI6Oyhym1MziEhnWKblG3l+cwXG1JmbSnKvUQd9IbNT9Arju+fs0yI1E1XScBQOa8/L5MhgV/XICK0YzmmAFAzTKrYhxs+zblD7j9RPUjMDnCSBPvdZCGavLy/B5POiklAooNaQ+JdFYWED7Z8+mMTKyDzMzC1heWpW26JaWRozu24loUxCZzQR8QY+cBVNT8yiVnGhr70HAH8XyUhwdHe0C9M7OTklBmWa5LS0BdHQ04MbNh3A4y2htb0EylRMWTG6TkgEOAW4jwQiyqSxQrCLkD0phMhaNYpnFgogHI7t2oVSs4tH9CSzMrkiQUSpUhGnZEI3KnuT2OPDS2VMYPTCCcqWI6elJPHvyHAvza2JIu7FB01ACPyySqaFxJOJDrMmHxmYP2jrCaGtvRHYzjY14QsaWMkR8lgRvo5FWPH0yA6czgGrZKR064mfgKCMS8WL/2C4sryyiUMygs6tFCk5MnOLr1MKvSULGPXw9kcTc7DJyeXoklNHQGEYk5lc90WpFzPO8BPrCIcNo1kB8cnJaCjpMruldwy4l3jPlqdT/A9JxUiznEV+Pi4wIJUkePpxEIOhCdzfnXg0b8QyWl5OIRVvQ17MTS8sbyHH8wk5hYe3o70F7c5tIaPX39eHevQd4PjkJfzCKtvZ+eL0xBEIt2L33CGpVLzq7eyWpLxbSWFubxa9/9d9x8/ZXYL2rWtkUmRfO4WQijRMnz6CluQOFQhW3bl1Ha3sDWpvbcP3KAwwP7hWW04ULn6GlNYhivoSBviExCw2EK2hu9+H57DjS6QRym0VkU0U0NbbC5/ELyBEK+HHkyCEsLaxifSWBttZuxBqasZHJSCDc0daH5fk4ZqdZTFkVQ+JkMi5GcJyTkVgjXnzpBUw8fYT+oTGRvHo0PoHGxhbs3LkXqNIDJCsdb5xf7EJwOsrYMRWz/iQAACAASURBVNgvsdRA5w6EvHxmPukY4vfYas974hmjILCJvmVflj7POmdeEwoFRK1sH4F57pMqi6PJUYUSCWI8qgVomwjI10ZuQMF73R/J+pJE0nQBMjbme7D4oCbrPJtq0u1DsCfKThIA6cQGHtynnFAvWjvaZT7TnJZt+tq2XIOHjEspciv4zOTdmqOxu44eKDzjlLjBQpWep7yGtflZPL19S7pDJOGllJrPIybDIk1Bo3SXR4CQxGYJE9OLWEltoupWY1gtXCgD3iaztnNW28mNQatIKbKzjHun6qOLR4xbz3Hr5aMsNkud0H12Kwk2QL1kkcbIrc4c0wSdY0JgiQCLm8+GZpgeN/ramzHQ2Y725gbR7s8mN0TnXOJLUukpyeN2IxAKIxxrQCAaA/W5ni0tY2JxEVNrcWzyPf1+AVYtichRM3I5jH9qBJwIOBCsJ7jvkL145/AOeBxAiF4w4YiASATr4+kcLl+/hXypKsZ9NAgmDKwxh3YIsMCrlLEtNp0AAzxzjcwNjebJNtZz2EiEulTuRr0XdD6LTJIA+pp3kEHrRhU+txOju4YwMtCGlamncBcqcBbp6qf+RKl8BrnCpnhflCkzRePISgU9u3Yh0BjFrS++QGU9LsUlT2MjXv7Bu2hsbYWrWMbdL7/GnYuXAFcVOVcVr7zzFkJeH658eB6l5KZ0SQydPISDb5xFplZExOPFzNV7uPPZBVQyWdTcLgwe2Y+zb76Ghfk5XPzgE6QWV6VAE+1oxfd//MfKUP78KzwffyJdYiV3DTv27cIrr76CmYlnuPDRZyhnC3CaQoNXtKTZEwgUmee53RjcP4YXv/s9zKzFcf3efVkvh0f3otnrwuXfvY+5e3cFNC55XIh1dYrRJj0vwk0NiK+v49G1W8isrQub1NfSgNd+9C7aujoxfvEarp87jzKlfXxeRLo78f2f/gieWBj3rt7A3XNfwZnKC2hVC3jx2k//EM09HfiH//rfUFhNwMtHH/Rh8OwxHH35JUxcvIlrH3+Ocn6TikCgExDZiCWnA3mfB8fefB27Do4huZbAjc++wvSdB2hgnlkrwhP1I9zQgHypghR92sIhHD5zGnsP7Ie7DPzir/4bNheWEKCng/gsVFGqaTEmEI3IHsSuMmpnc6/xOd1w56si+VPzuBEvbKL38D6MvfICGjraBJBPL6zgo//+j6hmGA854Qz5MXz8AA6dPo7M0iou/OpfkIonUHQ5Ufb70DGyC6OnT6O5bxBz60nMr8RRqrGzwwMHyTiOGjqaovKRjq/gwvlPcOv2dZFS4j7S0dGG48ePYezgQXn/B/ceSHcSfcMkx3M6RQf/9OlTQrQiwP715a/rRBnG+NHGFhw5ehKnTp2W/ZIkAC5KxrzMSW/duolbN28K2UK656vs6vHhxRdfxNmzZ+U1b964KRIk0mFEGaD+Ppw+fVpi8V/84hcCyttuXJHKdLowPDQswD3f55/+6Z8wOztbJxYxB6AfyOlTp6QA8fd/+zcii1Ii+5RdzbIlaksNO3HFHJz7t59Aq8cQ+Ky3H6Ufw9i1Zy9efu0N0SBfW4vjaTyP1UJNAGZ2A0pHMDt+hBjHNzDlAebd1CWslhEJ+tHT3oYGdkMmNvDw9h1c+vI8XCR/UXrM4URDNKbA/f4xNDQ1Y3F5ER/87reYnZ9BtcbzmZKshqQlZ6cy7nlekDlLNjn95N58620hTxLwp9wOC/56n1XRLmdR4PU338Lo2GG4/GFMzS1jeSOF9GZBfBh4/lFWimPS19mG3vZmFDMJPH1wF/dvX8fayhKK9GFwUoI4gvbOHgzu3IM9e/eD4Lf4aJEZjgrSqaTEY3yOLHhzL6YvE6+VnXvDO0dEdomvRZNiStDyzON5yi5pKiRwH2auxk5ldr5LkduA7cxV2R0fa4ghEAzVjYwJgpOcxY5E/g1jOj5LzuWmpmZ468A98QWNByhjw3NUcnXjq8MDgQWCXD4neTyJUjKPKINbUcNkwV8qJRPPaIGShAJ2LXBOiW+PdMtpXGFBbDL9mfsJu16cd/UcJ0xZl1qRM9woaJiC2haTWDnEesypbJzQMOUMtECm4iCWjKfqClrEFna5sNuNlJwA+SS/Ebhnd6KxdDHqCzZ/tmz7uka8nOVbhF7FprRIrldoSaoGsDcdexZDtFiWhptbGOU3gPhtGOa3IE5DnrXgu6U8m7PcMkO2qNBbf66Veh3DbWMsz+cbb2KBevva+sN/j8GtsauGInVMZ7txrDXn3eZVqXFxfbQMyVyBfaujYyV/BKC2mvXbui+VSW9iIH5tMOP6a5uYWm/ZMNMlHjPa9GL0rM9Ni5JKAeHcVolsBdrFA0OwRBPLmnxByD0iNaay6NyzeJ2C5xnVASkq1YF5PTstSF+fszJ3jfQg91aDi+m3+QYkq3JBOeTlNHKTyLr+oUbEtiDw/5NxvwXqm8n0rZm3pRxk0HGJKU1waaaVZVLrn26b3KYgsMXYVaZ1PTkwetMW8LXAlkqyEAxXRrlNUuS1ZU1bdop9kKrbLdUko5VkF5Z9LQXP1eiVgD0PRsrY0ORuY2Md68ZtmyxBAlUKupFlTSkYt4DM1AYjI8tuSDpBlG0kG5AJrq3ch2UyWbkHbsBkKnKTZZVdGcCa8KjupUtAPiZtTLyEbezRsWbwrgG9XUSqs8rrtGNlx0VkZQxLmAAnAV1hTpnPBPC1IqwJqRq8qYMaW2rkeRkzWJU40Q+pnok0DJMb+wwMQqkXpgvcFlGMjA0rbrw2BmYsSlAjXfTOCI6ZzgUWSmzRQcBju/3w5U0LlMwFSvVIoYQsXS5AA7Ka3coC9xK4SJ+9MsSkSk09SqcL0WhMDGnJImAbG03LhNVeqyEcUOC+r78Xn3z+Ce7cvSOLvVimYQqZ78p80HWhlTO+jxrVavs+P3itBASp08zDl4MSpMs7GYVeHkIcroqY5pFxTwDfzie2v3k8quXNIEITY96HJtoEw/j9rq5uxNc3pIuD4MXaelx+RvY9n5ddpwyqOJ8ITHH9kA3KQhMrkgwEyLziHCF7Vs4IaVvUecf70O4ObaMiuC9FGhrMsJgi0jrGD0G011WKikCcyjLxQzXPrU4gQVG9FwvQqzSPZebVO2fInpFWbi1okRFN9gI7CxJkKqQzKkXAAIPgq+l0kaIIK63q3maPZ0l6JbARLUmXBF8ErrkeGHwRaC6zECMggJHdIVRjvRdMR4Lo9fK+5X1L8AV8oqsv0lZ81tywGXSwRZ1At89nPCz8sg7TaRoO51QPVpgOqvfLQ4ogKIs7HHMtBvm10EQmhs8v97yyvFo3e7Vgj7x3viTAMpnHre2NaG5tkIQjmU4is5lFMp2Rw6OpsQGdHR1SEOFzpS449ySVtXEJEMXgULUdtf1YQRpqiGo7KFtsfV5tExZWfKlYZ0OQKUI2J5nxvMdYQ1RAR+5FvK98rohYJCaAcnJDnyO7cglO85qoBSqMVodbNfuNNA/1xKkXHomExZiZ+9HK6prMBT5mznEGbKnMJvz+CqJRnxTm2ls74HZ5MDev3QzsdspRSoZSZyUtYrLgEOB8oI6zm14HPgpmSKBPQNPj8rGHBqFAGE+fPBHDUbenitbmiOip85AfGu5BX98g1tdTKJedmJtdkvUY8HvQ092GhsagGL5WanmEokF4vH5ksmS0OhEJt8LtpPRMUc6AjfgKlpZnBEgvlXJoa4uhsSkqwHU6m0Sxwm4yW3grw+PyYtfwCML+MJbnl7GxuoGgN4DO9k4pGqULGVTdVlqMUkI5bKbJRqBJIBD0kSpeRbGwiXIlj47OFhw5cgDRWADJVEKAVmraZzJ5PJuYEh15XgvnP5/tvv00LUsikVpGQ0NQEmImDp1dreLfwOBlZnZWQNxa1Y211YSw5vl6XH8NDRGRdnK5K9gx1AWfv4aNlBbqVlY3sM4OjTylkQpIpygf5YDL68XaakbmCo2FVW6qbKSLHcIuSiXWBbhnx8XqyjpWVuJwkbnY3ycMe+4l7EZikktfAQL6hVIO3T2tYg5MOZ2W5k7E19PwuMNYWFwRpu7wzl7kcwU8HJ/EyeMnMLhjBFeu3MX1Ow/R1hOR8yIaDqKtiQZqIRw/dgLj40/waPwZwtF27Nw1hs6uIXT2DCGZzmHq+Sze+s5b2LN7SMCCx48fIBioYW7xCR6OX8HExG3p7tDOiCaM7j2ImakltDR1ihROOOoX5vqX5y9i9649okk7Nf0UfX09uHr5BkqFkkiynTx9AMfPjOHKjS/x9PkDAfOfPp5HrcZitxsBnxuN0Va88fr3pcPg3t3bePJ4BrMzcVQcHumeaG1pxvTkHKKhBnS0dYlW6kZiBdnNBDwBL/7g3R/gu+/8ALOzC/CEnMIIKxYqyOfKiMWa4fPw/C+Jrj+LjIViFqEQu6pKmJx6jj079sPrCMieM7Bjh/qIbO/OrMeoxlzMNqAqkm0SHQOwGy8RlQFU6TXKKxBwtjJnci4JWUFlEkWWhEyeCpPivCSKTOS5fy0sLgkIRON6nnE0erty+WvZj3i+kiBy7uOPpZg9dmA/q8R4cPcu7t67h+GdOwU82KB5ezYnxpg0l+N+5PL6NKYxsjRkwVk2ERN6djCQScRh4NnN+IlANQkF2dVlxCefyXXbZJfXHvJ7RN9eChE0d/CGML+Wwq3xp8hUXCi5aNBqWGWG0cZxlnNAEmYDPpvEnaA0ueP1Z2E0nlW/XluTLYlBiyum/8xkkZZ1zzNGz/ttXbJG4lFk7sRYtwJ3rYJgrYb+1mbsGxpAVywi9zo78Rjp1WU4K0WRS+Exz/2d4IN0Drq4l4fhi0YR6+hGc18/ysEQnq6u4f7MDBaTKdQ8flQdPv4lnALcU9meRQ+SPWiwx6QwD6+XpopNeOvt78C5mcTaxF20NzUgnctjcS2JvQeP4usbt3H7/mNUKPvGjiJj/MZklmeku1qA38uz3Sta9zQa9IejcPnCyJVqmJpdEgY1mcIq3URdXg4+u0AJtFBFhMCJBMPCVLcFJz4RT62EgKuG0ZF+9LeGcP63v0Z8ah6eghMehxubhQIq1HH3sPidh7oekY3twsEXX0D/6G589pv3kJyekdd1hsI4/OpZHDh8BPlkGlc++RzPbt+Dw+dELeTBH/zpj1EtlPD5r36LQiqLituN3kOjOPrOa0iWcoj5Ali4+RC3CXansqi6gL79e/Dad9/E6tISvvztR0gvrgp7Pdreind/8sdyzn/6wTmsr6xKLFtyA6e+8wr2j43h/q07uHXpCmoEpjjHykVhqTOvCEVj6OwfgK+pGZHOLvSP7sfU8gpuPXwgDNBDu3ehMxTA1Y8+wNNr1wS4L/rc2HPiGE6dOSMdaW6/V0wnz//Lh8jTB8Ljgqcxgpd/8A46+3rw7PpdXDv3BcrpTTg9bgTbWvDmj36Ixp4O3LpyHTc//ByuVF6FQcJ+vPyjd9Ex0Iu//z8J3G/Ay1TL58HIS8ex58RhXHj/Y8zeewxHpSysZq8kW1XpBKDG/dgrL2L02DFk4incPn8JkzfvokEKjEWUPTUUqU3OnIXzIRLC0VdewsFjx1HJl/Hez36G7PwiQrwv68vgqCFbKkh3RTBISUWXaFRTNLAxFoOv5EAuToNfJ5L02BnZgf2vnEb3ziFUSmU8v/sAF375PrxVBT/ckQB2nzmGQy+dRHZlHdff/xgLk9MoEnCmjGF7B/afPoPBA4exnM1hZmUdmSLZyh6E6UHiciIa8KK9IYxyMYPf/e7XuHnzqoCJlKplQffosWMY2z8m83T8wWN8deGCxG7Cw3S6BEQ/c/oMunu6cOfOHXz+xefKjCeVgkVNl1ckZI4cOYKhwUHjq1GR66fk3Y2bNzE9xW7HQl0GkwfET37yY+zZO4pr167i+vUb4o9nmZwsIr/00ovYvXsPfv7zf8DTiacCbkp3TJXm5W7s2rULr736moC1//SLX+LZs2cK5PLnXi+Gh4bwwukzQir4m//7r8R8ViEc5gtu+Cn5RnkWl+aU4gvlBIq5rBiKCuGH+5wQqNxo7+zGO99/V0xLKUH4dC2LybT66CmhiHmMJscCZsrXwtSjmZAY1EYCPnS2NqM5EkFpM4v7t27i6sULKG5m4SG0Ui5LnDA6Ooaxg4fR1dMrMff777+Hp88mhNRI0pqAcfb8FYCXe6l65hF4Jonkne99T+JB4i0XL36FR48fiiKB+Aq6nEKwOXz0GA4fPwl/tAnTiytYWk8hmS3IviedzLWKXNdgbzd625vgc5SxMjeF2cmnyCQ2ZF9gLu7xcSyb0NrRjdaOHrg9PpEv9blVToyFvxQlbrg/UoLP51dPHSmgEiRmtzaL1ezsXRbSEEk/gieI9GdI8gtK0bDoI36C5gzkHFUJYfUfIXOeeRZZ8alMBqlURooFxB2YqPL3KP8iebGRkVMWuJIFlAzoxCZzdeOVqF3r6vW3hdHoeFM5QTrHRdaYuElROk8r1HojCYvnEMmp0tGl3Vyq4FB3BDVs8y3w3Mooa2Kt57vVobeFegP/yM8UjzKEYKVN6xFmAGkhnXEOChnYWrorU56FbZFFJlnM3Kf6IHB81Pj1G5R1PdJM96XOdYvT6aUa8N5clyUoWuBYAG2LX5n4sg7aW1KzBe7NC+vP7WVsIyuYuMfGP3WCgFESMZdq4dI6RvGvAHJzHRZo159/E6Ctk6ztNdbxjm8Bufa17M/t/RrQXiWnzYcF8rfpzm8fH8vS3zKT3SrEqMKF+dh+wZYAI9LVBiM26gR2nou3gNGAV769yl1ahr7tNFQQnpio7mvE59jlwfyBZBx2R/J7KjWm861Eom2JxVCC5updpARwsx9aBryAl1rc1EKD0uelg2Db71hrX+FS2FKDyINtl8ShZLOC9loAUPlFKaTK/OTnqprTfvtx/T62/Td/vp11b2fv9pe0G79hM5kfycCblgdbEdmqVFl9awX3tPXWmLjyMPOouaqVu5ADkLIosmCtdEe9sFevzlmZChl2055hmlsUJDYt1QTouTkQdCeznpI5TLzIiOPD5KFTLJA9mBU2PaUiKA/BTU7asrjJE1An+92akBjwXO9bgWQrLbJ9PAlYSrXebMxqaqEt1dxYuZmLhA4DDSMVQxYzwTsCetoOria6FtTlBLCsM20NVObTdqaUPgO2magenkjglAjeKyNYZXu2TGQta0DbU6wGmD0M9HcZLPBAlINZCgNbOpmyeVgjFl4LpVHEmMw2/tWkJZ0HIVnlrLhrQUCLMrLg5LNW3m3zlGXd11t4TKugsuZ43wZE/8ZupgUOKUaYxU/giuApr4esD5rVNTU2o6WxReYaDbm4nggMNzU0IRQOoVwt4dPPP8OzyWdGI52tYlpo4ILT4oweTjI/2HoWUJ13Xg5bPAUUl2RDgWkCRQS1CdRTdodziwuX36cBJwsZXCMMrIOBkAQxauLKg1+1ePkcGUTwa0qsMEDRDFvrenxW1Mnme5OhQjYp5xFZAgRF+f4cY3kvzlv5/bwEfQSuOUf5+2SyiywK2+ilTZEdJTwYtZtAWI4O6pCRsad7BcciFAjKhinmr3LNykTkuEunBA2fi0UBSDl5pTAgOvfW7EULQmoi55W/473ymjnm4XDESAqoXBTHlfIC2XQGhVwBTW3N8nxk/RLgUFFamX/egOricd3xH9kdovdvpHa0AFBSE+d8Xs13Ccz79Fq4Nmw7pei3GZMVmpIJa0c2e+WacI1y3TIgtXICfB+V3tI1yF3dStyKyZ6TgToLWz4ZF8rhcN6SzSmBHbsNSKIr2u4elanRPUdB1Fw2LxXlYMiHSCQkcyxbyCJXKshzJSBNg2F9XQ/cLjPOYk5cw7Pnk2ryKgUvLSKKia0xmaJ+fS6dFvCyIRYSTw4+/zwFywXgcUhwSa3kQjEvJoOyVsTwWwuNaiAbkuCxkNdCKLW8OZWpDcv7JVBWyBelfZQ69dRwXVpeETCwqUELGSIPxUJAQRmoskd6Ofeow1tBMMBkoQWtze2olGpYW12TewoFI4jHE8J4pz47IwDODzI6uNaof8/X5zVTSz8SoiFtFD5vABurcQFHXa4KYrEg2tsaUSkX4GH7+EA/urr64PdF8PDhMzydmJIOCEoikf3f2hZGS2cMbi+QTMdlTTldfricERQLbhQ2eZDTvJfSQ5sChPr9lLmKk8sk82J4ZFgMbbP5rMwvmjxyTrBTobWpFal4Csl4CkWy4+BCgExlJiI+NxxeB+IbSVSrDjE7RcUl4DO7dSLBkDwLMjJpKEzN967uNjicbJ2ljjF9AKpoaepCpeTE4sKa6KuTuRCJBHDq9DHRo9/YoIHVnOlIora5B4ePHMHYgUMi8zQ5+Ryzc/OSuFA2inJI7M6hsWqsIYSOrmYB7+mRMLcwK91IBH1H9x7A3bvj8tzI9I/Hs9yFReefa0jP1LKwlpgYsjjJYGvq+XPUKi6M7OqR+05spBEIuMWIk8kxTVX5e+2dlFNqxPLSvMjidXQ1IJFcx4MHMzJPyyWy6XZLwYZ+Ifv3j6KrsxMfffQ1hnd2SQL34MET3H/0HC6/G8GQV+Q8cqksejr78dZbL+PDD89hM1vC3tFD6OjagaFdB7B77yE43X7Rzu9t78Da2jrOf3kBvX3d2Ld3EL/+zd/j08/fQzIxD3/AhWg4glKhhtE9hxEJNuHo2Gm0NdN0NgeXp4YrVy4KY4sSKPPzi/C6aXT7EL09PcJo7+5qxckzR/HJxQ/wn/+P/4xSKSsMYgmE3ZT2y2NhIYmXXziFt99+E+fOfYTnT+cwO7uOqsODl158BbFIFF98dgHFXA3TzxfQ19snZ1q1tikSQ3/xv/wlXn31u7h9axx3H10QY9M//qMf4+iRE1haWhXJJOrp0/OD5suz85OIRP2YeDKOf/zHX+AnP/xznDr+EsqForSWq8G6IZYYWZB68iCmZNxn1fxUWsONNqnBhmXfFmks45vB85/xlhQci0XZc/l3m5sZPJ2YkEIPPUPoT3Hz+nU5M/sHd0jR6dqVa3gy8QQjO4flWczOzIheL7sBuK+Swchzg/ux36uGcEyUmcQTUCLwSp3Y7t4+MeZkZ1JJtNL152LVADUtt8A997/+gb46q1GlEyn7p4SMwvoS1p89FpkPjoOw9ctFYUsyuRFNU+re+iJYTeVw7f4TJKtu5OARwEjONgHTmaMwLmOsotKHIqloFCqrkjAbryHDfJKrtdIuRv5R2pjlQ015bdeu/q6RkanryBpfJomtHSjXCKSVhYkcqFVweGgYh4aHUYivYfLBPRTTCQTdTjRFwmiMhhEkQOOi141KC8STcQFY2DnGuI4xCqW52nYMYfjYCaxUSvj05k08ml+BN9SGKrXByZQnKEmZI1GQKIo2NGqMSwtwuCo4MDaKY7uH8OyrzxCkhwplyDwBuENRDO7eg9sPxrHJvMbhlNiJ+wGByJDfjZgfKpdDvWk+G5cX3kgLkrkazn99E5Pzq3B6gyIVUgHlmxhfU/c8ABfleuQ5arzFH1D8QOwSaPjqUOCe4NXocB929zTj3C//HnMPJ+CvehGgaSnZlHydgEslmwjqUuYJwMjhwzjx+iu48NFHeH7jlpzRRZcLvXt34bvv/gDp9XWcf/9DrM7MouxyINDWgO//5A9RyOTwyc9/hWJ6EyW3C617h/HiH34XqUIeEV8Aa/cncPOjz1HYSIl5bOeeIbzx/XeQiK/ji998gPTiihRYou3N+NFPf4oH4w9w5dIVkQMUxnRHG9784Q/Q0tGB+NoaNunFUKthdvIZbl+7ijLBPjiwY+cunDz7Khp6+5Ck/nqkAVMrS7h9/z6ctSrGRnaivzGK6x9/hIeXvkbA6USBHi5HD+H0iy/BUaKODc+zeVz79Lywy8UgtCGE0+98BwMjw5i8fR9XPvwMpVRW4tFgSzPe/KM/QKi1Eec/P4/Jm/fgyORlofkbInjph++gtbcbv/ybv0N2flWAe4JQu08fRdeuQXz18adYn55HwONGYySCaj6PzXRGdPqLXjd2nzqOQy+cwWYig5tfXMTkzTuIVWvwMrwKe5Ch8azTjYrLjaLfg93Hj+HI6VMSV5/79XtYez6JULWGQK2KBumy8mNi8jmclIkSAEu9Hmo+D3r6+hDzBLD8fFbi/xwqCPa0Y++LJ7FjdI8UNu58fQX3P7uIIA3Fmf/5XOjcvQOduwcRX1vF4oMnyCVTMifJ2a16A9h19BjGzr6CTY8XU2vrWGUXoNOF7tZ2hNkVXi4g4meOVsJvfvtLMWMXH4hqRXzHDh8+gv37xyReo8nrxQuXsLrKM1ulyChlcubMaVB3nuD4p59+KnEHi5vsjCLBiLrqPd09In9DU1qeC8tLy7j/4L6A7gIYcz9iHlKtiLH5n/70T9HV3Y1bt27j6tWr0onPf9wPW5pbxHh27MABKRRcv3ZNZHjFhJxFOr8PIzt34vvf+54A8J989Alu37kjRSnugZw7lF558YUXhDzzq3/8OZaXF9Uzgr4twRC6e3qxZ3RUYiLRqGfXP7v71ldx8/o1zM/NS27Czmeag/r8QXznjbewd98BAaYn19K4tbyp98VinRhgK9lPcAMCSFbGk11HFTLuA+hoaUJbU0xY9je+/hrXLl1Ecn0VPuY1lRJampqwa9cekejr69+BRCqBcx9/JGNJbIWxqMoHs+uJZDR6zTC2ZVwg2aHo5LNjoae3WzzAHjy4j/mFWSFNkdBG3xp2vPJs3Ll3FO5ABPOrG5hZWsdqIoMyzzEBGMty3buGB7Cjux1N4QDKuRTymbSYr3Jv41zj2Sbnmz8Ity8obHEC99xBOab84OupfrpCa2raqeAxC+rMr1hMT6RS0kksmvN83nBIjhoMqMcLJX5UbpXnm8mRJZcoyfPaZD5ZKMp/q3eXkfhQ7179sLLEwhI2eu0y3xULEw8Ho55Q7zyUmEd14gWnMdfMvMB2lnMNU2pJNcbpFk8ZtoOlfAAAIABJREFUOsDNorB0Hyi72+qP8zVIShDfHSMDyHGyhXbJ/43/oN6HkgpZeCoLm1pl8Sxwr8oPivXwTgV4tTGDwXuYJ/O9NGYzoD8VLUwcop4wWzma6r1bORuNmfS/LeCqo2pNXutkA9upaaDOOpN+G3D6DcC+DsLb99jC23UvNSoB5vMWSL9FYLZAtX2L7WI3dYLqdlb7NqNVC9pbprzgyt+6Vr0y+8+CsgpqW2xA/85IV28D1CXeM8+H+JiA91bKZju4X8f3jOGsuTAF+43pbF2yeou0YUZN8SEpulo5Iy0YaUFAX1MwzO3APeMewTc5tykBrB1IMo/Jmpf/VqC+SmN1AeMFIVXteAc97+jjQJyEYD5xE2W+KyhvJWusto0pbupOYHob9PN2iZwtFr51OzLeRaYoISgqr0UaJO3v6Gd2clqxqTqj/5Prj78B3P8+0L4+kYw8xtZ8sOx7+3JmNOUX7GSwg779e/9GK4kxguDitqC9yseUjMSDbSPZmnoK9tGEMyAfZB/ZVmZlf26ZZypvx1yDuQELlPN3afZILTOyBpNJMgdTAtDzg6A+QXsFjskAJ9iaRYkAbZUmiE7RdibwKEawIgdiqktWhkY6A/RetjoJtANAwXKVBSEYJdrtplrIIIesVm7iAiSKpjKEySxsZurrenUc5PAW1jmBf5X5sNu9MqO3TDK2GO/fBuC5wAwYL5Xhba3NBvSVliLT2GErbMrmJ0O/JImitp5rkmO1YOX9bfHGSCbZXqb6U+Ui8nrQ0NggEgXaZaF6+Bw/PgsmW/liXoIobiayDZOVJhVx4/TN71aVmcwxIhPbur7ztWwBRdjcbPOiMY7PL8UTArIC3AcJ3DehMdYopkx+r18q5u3tHSKfw/efmZ3BBx9/KC2BZEFRImSrSralV6/MCB6qBOT9cjjLAS0sezUFs+tQkjEB73kIaZsPWZLUUpXWHjGu9QhASJY5v5blbwoTZGLzedDMhuAVTw1q15EtwOdGTc9gkFrAAQHuaZjMAhVBV1skoQElAwtl5WsBTcBvCSbU+I/ail4au9J8sMI5rOx8G4BR35VMCr4u5xSZmtQm50HPA1+0ZtmG6agZkNgr4Jc62GcEuKXpj4ApDGooXWJ0YVVTjsmvSsv42HkQixnmdUkAXxp78n4YELMwwYODepMMxBkwOzhXJF41prRkbws4y/XnlPXGjgYWAXgdlBGSgNNIXHGv2iQrIpFEeoNsXHZTKHAv4yhVW7IVCJL4EAgH5VmLWaBhOHJMxRzOMPFlDleUxc4PDbC0YGXXGuVKQpGwAFo8yHhd1EjU3+XvSXhiWv+cpgDHe1FjalsEocYjl6SsEZ8bVRddfiH632RYMblhUYfsHQbZHW3t6O4ky92Bq9dviPaiBH6S3ZHGoDIKwiChQRKZYj7uOzq+3BHIJA2FIxLcJtMpxBqbdK8UXXzKR2llnNfFjieuAV4n91Z6O7BwxbXAucBOGLLxlxaWJPjk9XK8U8msAK/t7c0yN5eXVwSw5lpnZws7YmhiCmeBeRtaGmPo6+kTSaLV5XWkU9QL1/XB5JWAIue2JHqim60GkWxhDYYjknRwn2iINkjLdiqREhmM2akZdHdTazwkMgg8O8SfoqsD0ViTsO6fPZ3B15euo5ivYjOTkyHcs3cQPQOtOPfxJcTTazh5ZlS6EajRnklVsL6WRiJBE3TeL1lK7I4II5VOYGVtVeY0we4y/S4o4cPCDHMUhxMtTc0yH9PxNEq5Ekpk7ru88Lt9UvRjQSvW2ihzZm01LoA9ixmpBE3VC7JuGUiRMdzR3oSurhZpzSd2R+3x5dVFLK2soDHaDqeD8itVYbCXy3n4g27093cLkM3xffDwIcKhiJyfTKa5N4yM7BWQc3l5HsVyTroHurrbpYBJiRwWSnm+nThxDBMTj7CytoLFpRX4fC60t7VhaGgnJp48x/z8kuhL0ziVY9XS1i6FsIX5uMiuRGPUv25TbdVyHquriyjmiohEg6DJ566R3ejt7cWTJ0/Q0BgTKaLJqUlh1VKOZGFhFsnUOjzeKsLhIJ48WdBC3qYTba1dcl6wUDS6dze+853X8dVX58V0jIA35XTOX7iMucV1+HxOBH1MXCnVE8HevYN4+OAp8oUyXjx7FqFoM1rb+9A/uAtd3f1IJzNwC7/EhfFx6jMHsbw4jevXv8L84hOUKxl0dbWiVPh/GXvv5zrPNEvs3JxxL8JFziQIMIJZVKBIxZZarZZGM9PdE3rGrq3yrMtb5Z/8H+y6bE+Va12zO7bXtWN7XFuzHRVGUouUSEpiJsWcCQJEJDJwcXFzdJ3ned8LqGfKZVVBJIGLG77vDc97znnOySMcimF410EBtyPhJiFo4vF66RD46KNfobE5jomJSaTTtJuK45Xjr2Lf8F6MjROsSOLQkQM4f+VbfPjRb3DmzBm89YPXZV8aGXkkezNtfeg9u2//MKanJwXQefJkHJmcE62tPUL20WaJ14M+/j1dfagLh1FXxwA0L4aGhrB9aAh/8+/+BqfPfINjx47jr/7qr9DR0SmWBlwzDhzYL3VOKZ/F3/+n/xvJ5CqOHz+Kzz/9HH/w45/i0MHnZd/jHsj6QMJMjWpHxQMaFm4PeQR82D2hloN+8fBmkDfndCQalf3t1s0bQtgcOvyc1JBnTn+NW7duikqS+Q4E6i9dvICWeFyIzfVkAtPTU1I3yr5WZvYMrcMYTp+RfUZCc4sFOTSSpOrvJolTp/Y70pmodQvBAAKShWIFs0vL6OzphctP26xcDbgnKaqHRlX02f2Z3SIkXQhuSB3KDkZ67NLDkzkpa0tYGX0Ir3D3LtmXxZKP18/JLgMPqi4vyu4QljMlnLlyG4mqDxV/SBTn0olgspGkDLWhbCLiMDU9SWd1Rpb/bEbN5jOEblAKwMvuy2BFsbYzYItR92ubOluqWUfS11qJF67DThcB0FW0Bfx4fc8htLsCGL97D6uLC2jsakdzXw/C7S3IlSE5GKV8GX54Za6FGiOId7dgZW0Wk/duYW1kDO75BHypIgLeMPKBILqPHEYhXo8vrt/E+HIWdHl2ev0CCklIcRmi9mdAMjuu+OUmYuqq4L1XjqIpsYjE9KTsD1WvF09nZrBt1254SXyWNuqpDaCkIBYRJFsZZhqMxuCJxOCPxnHl9iM8HH2GMgF6X0jU+FWu5yIIYbdd0FjhEGTSYD76F/NdaUcl7x5tTnJwVwsC3O/pacaZ3/4Dnj0ag6fEIHW172EAK1kJdmB4OC4cLlRdbnRt347j7/8Ij27dwpUTX6JSKKHoqMJbH8Wf/uVfIrG0hDOfnkB6ZRU5Wpxs68NrP/6h2D9986uPkE+sgzRV/UAP3vr5T7CezyLs9iLxZBJXPz+N9aUVKSGaBnvxg/ffRWZ9HWc++QzLY9MyNhraW/Dj997DubNU3z6Wa5AuVrDnhefx0g/eQpbXlEASqqjzujH+4D5Of/YpiumUZLh0bdmKl998G76mVlwbGQXhfPYyJhgI73Zi15YebGlsxI2vT+PWN98i4HAg53Wic98evPzqq3CwW87pwNLiAq6dOYvVyWc6byJBHHz9KLbv24Pxuw9w+cRp5JYSkhng4Rq5fRBsy3g69hTZ5QRcVBajikBDHV54+w209nTii19/hMWRcXiL2unbP7wDwaZ63L11E4n5RREg9Hd3Ib26iqmnE3DQl9fnQd++YRx+9TiKmTzunLuCse9uIkQiiutDiMHBWTgqTlQ9XhRDfmzZvxcHj74o4olvT5zEs4ePESxVEHY50dneis6eDnx24gsNgZeWHQeKBCYDXnQPDKA9Fsf4nQdILCeQ5zkt3oBtzx/E4P49MpcvfnkKszfuw58pwksQ0FFBNeBGIeBEppiV7gsGmTrKPMM4UXA60b1jFw6+/gac8TjGFpcwm1gXYK+7pR31gSDcJJtcFRTz6zhx8lPcuXtLshe4trc0t2Lfvv3YuXO3CJhGRkZx/vx5TE/PqKe8w4F4UxOef/557Nu/D0tLC6KgP/XVSQRDIQHieWble2dHNQVOTY3sWPUJEM91XgRKIlZRwIjrOO13Xn31VRETsEPqMsNr5+fl9bj/kLB+970fY9vWASELLl26iLHRMRFBKV7hx8DAAH70zrtS316+dBlXv7uKhYUFFR4xX6yhAS+9+JLUwZcvnhPrKAE53doltHPPsHSCUBDDMzHBVHrzE2w9fepL3L93D8k1ZvHp2lyuOHDg4GEcPvKCWO3NrqVxemRB1hDFG0iMKlrA91ALweQeKuq3otjOELhva2pEyOvGpbPf4tqVS5ibmYLX6ZBAV9YFQ4ND2LfvIIaGdkgg6r27dzA69kRwE4q8tNudOAXPOAwmpShIO1j5Pe5j7BKnuIL772piBblcRs4JJMeFKCaY7PUhUt+AEjyYW17D+MwcFleT4FRVG1/dibraW9DZ2oxYJAgnlbEW1BcipiqEZZ72wOLEYEB5ziGxkDNBmQa4LIn6W3EREVTyzGUAVO55fD77cwU3FaDW85juY2phZgWnainD51J3AHZdqLm57q/Gmq+morbCBGPlYh4nJPgmtbLiPxsZf9xz2SFmcRpxJDAAPt8nz5GsFdQ6WNXE3JtI3vD+i7WM7MtGfCugrXUpYB4VCQD9vEommOBbwW3KYM3Cn9F3nvec+i5LgiiIbVwwas4IhqawQHfNGk4B+xpoL2dn2sfZzEP1vJf8QuNtX+vq2wSaKwDMuW/Gt3FV3LC60ddRK0V+19Qs5r1ugPbmcVbJXkPHTXUjE8kYoVidgnUbkcf+c8C9+eybTOktcF/7c1OM5waYaztLNyH28tcN4kJq4pqA1arerUH8RhBwTTkvY8EIbg12J1aHZmypbcYGsK7iXcVeBX+UN1eVjizinMRGLUhvxdsCcJvHSSes5E7p9bPjToF3E1xMDJXEkrHbkbFKOzxxM9F8RLmvpnNIQXG1NVQQXIlfPidBetbPamfOOtxeA33OGniuK6mxrlHA3tri1JTy5nX0cTpMdc6Yv2/6tzFJNGC/Xn9TDZvrY0kAvX5yjX4fuP8nt3nzIPz9H5p/f/8hG4yNDd3QG29ftFa2155tc9iUVR8LByLeW7z5VN4r0K3KbzMQ5EJshD0qlqKAGTdcDdBQew1V22/4Ltnv6WvTB4wAfA4rDKWZnxVWnDdfweEMsrm0HLwI0nPjoOqeLaQ8+POmFwo58TUXxkZS2bV9lu+bn0EHrvGmN7Y9ckUMY2pZT/F/pse6BGYY+xEyqAK2uyREiwdBAk4KgGl+AA+0BLvE8178zzVYivdGrUeUXRJgmAC4x6ilNrNi2n1Z60ZgZ5wNDuV4kQ3QAIJWTWtBQbUwMRPTPMaqkTmxrcJAFtFNm9DGaLBe86bNSnzQNeyPBYCofQW4VzLC2qlQ/UaLAX1lnSTi6VqkKi4oaeoybgoFLRDc9M4jU6/AO4FXq/4XeyKqxaR1BwJUsmWfhTc97amsZyAffy/oD0r4ZV9vv3iKU5l389ZNfPq7z5DJZkAnTYKpfP8yqUUpzcDcjZBWgvWixjbzg0sUxyw/K/8TltkoKEQpW2HA4zpWEwQX1JNLE9HdAt5wUbUWU4bDlmvFLhACRwz742spqWOV/wTfOBYcyOVIHFClTrsnn3yfc4N2EvQZX11lOCi98NVjjteagAfBVyp7+W8llchUbqSNk3BisShKhKKq80ikcNPmYZBKdw1EstdHmU0uehxvxXxB7gcBeN5Tgu20juFyxmvF55GQY9oDUYXucElAGAsfgsYs+hjUyvn47NkzAd2o0lpPrMk4cnv5e/Rc1I4QHUNqKyV5EfQ65nOZvACSSQTVWZRZmwWxl6Iak4r7UlnuI4tQCdo1tjH02qN3Ou+ZkCmJVVG6Wnshjj/Oc1oH8b5b9b/mX2jnhPUq1k1X1z6OsUhdWK4PxzI/A4FVeY9m7vF9qA2XKs1537g2SvaC8TWUjAMe7ANueMJe+EIeGcP0MafilPdheXFZihx6ybMDJZ3K4unTSRl3Xj9VqDJyEQrVCXhPNTwP3swJcTnKouakfz4JyJbWdjx35Hk0xptlvJFUufvgnqimPR4nInX0rHYKsLq6Oi+e72m2qYraxosl5hIs0z4lgF6qSz0ejD+dEJW8fBZuqSW1cOBz8LrQY7+trQPxeFweQ3sWBr96fPQ4jaAp1ohYXb18TiqlSTbRMoRgfX//gKi3CxICnQYLd1rlcLzzvbu9VLy65boQrE3Tw3JtDQGvVw6BPBBLex7DkLPMj/AJIEygkIp92thQ8ZxYTSGTyotFWEdHM4qVDCamxuAPutDW2YqllVXMza6AHbO5nIY/UbnOUFyPl/tPFcl17ldseXaKjRcJAuYVcO6Ewho2RdU1A6W8Ti98Tg9SqymUC2Xx2SYInC/nEI6FhZh8MvJU1PI8RPCec63hfNHg4YIQI+GQD9PTT+Hzu9Hb3410bg3zC0so5Bwo5d2oizRquHUmIf72jY0xdHf2iA3OiS9OSf5GS0tclBDS6ZWviMqK3QZefxWtrQ1ojNchmV5BoZiVzyX+tm1tmJl5JtZNvE/xpgasJVfkXqfSOaTWM0il2MWmnqqxaANyhTIWFlZljre2xYXYu3HjPnzeMhoaIjIHVSVhg5SZIVHAoUP7UaH9AIMnXcDKypJ0FrBbxU1LgnxeCAHeSyruA/4IwqE6mWudXZ2yP2uuBbNrViREenxiBjdvj6BYyqGYLqMu5kVLSx3qYxEZf/RMffHoUXx34zbmF9fE7761rUvI4/aWdgzv3o+BLYNIZ1K4d/c2vj17CpcvfY1Mbg3NzfUyx/fu2Y89u/ZhYMsOUd6nUxl5/lu3v8OHH/1a9sNHj59gz+796Ojowptv/kDK04nJp5KbwKrz4ePHmJ+fw7lzZ8WrlbZCJEmYRzE0tE08n+sboqKmY6cWAeG19YxkMvR09qG/dwDPHz6KpqZmIWkiQYL2ASwvLeLs2a8xuG2rBNq63XXo7e1BX2+fEE8Liwv45OOPMLR9CA8e3MOxY0elO+Pf/Ot/jb/6l/+VkGlHXziO1tYOWR+5P1NtzP17ZmZG1q7W9nZR4V67dk0OprSpyaTXcOfWTfiDQQl3Xl5cwNdffyNjqrGRIdc5UQeSsBZih11Z+ZIo8Ahas87kPpFJp7CysiydPOxAYeiW7Es+nddLKwkhGxk2HQoEkE2lhZBuaohJwF9bvElBfgbB8/Dp1AODqJoY7FxxIMv1NRJF2e1Bmus1D8pihWGyW+h7HQpIwc99orGpCb19vabzjoCy9fHk3lNEZv4Z1kYfw1MtyPul6tvp8QuA7/c4xVaAF7/oDmMqWcGZW6NIVX2AR0PwaiI0yQpQUL4mmjedDnqkqaDCNFeThaMHXz2gymHNNA1rHajdV1XpZ1aVp3WVddJix0N7Qs47L0pVp6xt9A8naN8UzOL14WE0FVyYunYfzbEm7Ny3D2s+D64/m8G1yXEsrlN17GeSKFxFwM962lVExV9GX28bdnS2oovE+uwyFu88QmpuCfB7UI740bVvN/w9ffjN+RuYItHJ4ySD/6jFLFUQ8gVRodVehUF/tN6pIJFYxDvHnsPz9R4sPXkgNi+FahWJTBYdfX1YSiTELk5tDj3YuZ3g1hrGn04iWt+CtUwBK+vrcPn9aOroQqShFWev3sb4sxW4g1E43JTlu0VixrBY1vTsCBRlpHQu6EmRqlGJumXdxX9RWVbMwFXJYueWXjw32IXzH/8Sk3cfwlXm5wFcPh9S5RxcXpeQO24ewpkr4/Ohf3gYL737NpZmZ3H5xCnMT06quMEJfPCTP5bxfe70t8gkU2AM7cBz+/Hy269hfmYaZ3/9CQora+IJX9fVjh/9l3+KtUwKPocLmakFXPniNJbnFlB2O1DX244f/fQDqau++fQk5h8+EWuR5q4O7Nq5EzeuXcPi8rKQAIHGRrzzkz9BqKkVd0ceY35xEa1N9di/YxDTD+/j648/QoXBjYUi2nr68MLrb8Pd0IyL9x5iieHOXg/YRBv2uDDU3YH+hno8vHABl098iaDTiZzHibbhnXj5B2/AKTZ3EIHLtTPnsDw2KQbRrpAfe15+DvtefA6TDx/j6smvRY3vc3EOV1FicKIZ99y0xU7VCYRbGnHkteNo7WjHt7/7EpN3HsCTL4tPeEtXh1jmjE+Oy/mzr7cHu4a2Y2FmRnzF4fEg53ahY+cQnn/9NTgrDjy8fANjV2/CS6UwM7XcRfgkp80t60fB70XHjkEcOPqi1IiXvjqN2Yej8BSLCJAEGOhD/9AAPvzwNwhW3fCRp2CAPUN5g35sGd6FrV19uH7mPFbml8DMcEcshP6De7Hj8H6p2y+cPIW5Ww8QLToQElVyCTlHCTkfUHIb8IT2WoKvOGV9a+jqxr7jr6Blxw7MZtKYXlpFoVxFS30TWmjP46yinE8htbaMb8+fxqPHD8TKlV1x8XgL9u7djx07doqwhjle586ex5MnTxSIBhBriOG55w7jyJHnRGxAcJye8jxTWdEYMwcUxFegicpLW+dzPZcOLWNNRsCfanCq83k2uP/gAS5dvoS5uTlzpoScnd57/z309/VLjXj9+nXcvH5dOny41seiURw8dBAHDx6Sjq3bt2/j4sWLQv4q0eYQJf2+vftEEfpk5BHmZp+p3Qg92WlRdegw9h04IJ7nrGe5PzU21KMuFMTlyxdlnszPzRqOlOt/FZ1d3Tj03AvYNbwXhaoTXz2ekfwKtcrZ5KJgKVXBwGhHppYRIb8PTbEIWhsbZcxMjI5gZuIp8tmUdDVRlc0aQS0747IHs/ZjllgymRCbVwLvmvHGLm1zLmQnHLueKPQyojB2iPMeSt1EUo7KWZP3Z12fCbITACY5m0hlsbC8gmSanuuaBcAPzzNvkPapAZ9Yd2qnmPWrVvyAGAb3dLFHrRJ34hm0QHNI+EznhmANsq4qsE+wnkurqPBVKbWB0BlMxaqfrSOIzdHRfdClJKtgWYoa24BTFSlbSxb7HhUAlt81v2fBehm0m6xHrLOFWtKpmEttcGz4p5JQch2MIE9IdpJUEmKuICUVyuKeIOJIxZEEwpYLJsx9jbyXjgTjc1/rljNWxkpeGADbYG/cxzdDk8YIvRbaq5g2iQv9krrBYFtSc/D6ibre4GS1P43C3oD2NYX99+xnNimd5YV0baq9RX1xc0uNKnwTgaD3QMVxSgqYe78ZK7XYp51W5h5bybupiGqYin0unYYbUHytA8CgXRs/3SxFttiuBfyVYNksua+BwjV7ms1WNUrOmFbKjUBY2kDavKaaVp/d73nkZV+lW4K6MWxgtWqzpH7yBsA29ogU9fI1hNQWYbIZT2KtrWp8Dav9vvqc67O9zHoZDJlkOzJsgK98SI40tZjR2tQA4pJFZOxxyioYJYZLzIHYjkhmjCrfWuronFCrHekAEFcEC9pvvEepW01Oop0jhqqpvW8lp8w4q0VGG1uoTTPBDhd73zfuv+Oft8rZaCfZWMDt5KkBrZsXd/vO7OiwrQxGab+x8Bg/s03MkmWgLABvn3+z8t+241og3y409rEKjFsfc12QBHQzhytuDFQFq3WMKrblnteCLZVt54GHgCDD5wjY89BItoigPYF6UdYX8mINQBU+FV9kgPmnBfal46p2Y9XDk5uN2M0wNMQUBLxk1ppH26QU+BbgVVpJNoIvlCISPw2ZPOKzbCw97GLLgyEVV+LrHQjI3wn+cSBJCK7YhhjmUQaXFiDSWl2zLVL7FNkUxfNMF3jhvKSfRJdsBc3ZwaBBbqoS22hD4rW1m4R0OzC8kyCnyK9tUJxdBDcYU5tbwEOxZYXFUsanlh/W+qdGRtBDngsDD3hk7sVmhMSNhqCGIhFp/yfQx2tvx4TaKemmw0MrD020PwkQzHR5BBCh4p6H/umpaVHhU8UdiURRF6oTmwCqauONcXR1dsnYYsF06usz+Or0V+J9zPvA4EnxTi8X5D1RXUGFId8zASm2cRIcIHhBFbOqt/3yWEss6efn+KiolUQxKwsNgxt5LVm4MgDTKp0tMbLRWkYGX68Tgfl8Qa2CGGyrrdQ6ecVfz+2R4pGqchaLVOhTmcrxSAsWgn4kSrRNSosAvnc+NhBi5wC97zNCLkl3BdUQ1J+V+d7ZgcF7T5CcY0j92aucdwX6T1MtzHvB96Ve/nxrHoLcRQK+DNatw+C2QawkViX4Zz2ZQoxkSiQifoipdEaDdrPq9d7R2YEAQyaF0PLLBsLCcXFxUToQ1teSBuhWz3sFzBU0kPHKaacrtSpPjOLBtiByXnJ+yNwmIC4ZENraL2OMy7NJCaelSoCFLMNMg9oRxOecmpqU+01AnapMXgclI5hRoIU0WytpFUVlOceNAvLGIkquk1M83MVKxgAoCtxzQ1I5g7UG488Jbtn3J/fRzFEhGsslse3wRQPwhXwy9+j7KlY+BCPzJQTDSkCk17NYWVqVUKN6+nLX1yMQCAuRRKKGvowEY0mcUG33dOShkE+8X1SbtLZ34o9/8jM0t7Qim8+LT/fde3fw+MkjJNdJajgRi4XQ3UNP7BXkCxlRN6fSazJOcoUq0lSJez0C1vKeLS0sCmDLNUS8qcn2F0syzwm0Sb6A14e+vj7s2LEDyfUkLl46h1DYj7bOdjTGGgXsT6wmkGO4VbGM+VmOlyQam5pFicXrlOK9YAssPd4l7CknwAwVtiT32KXDkRQOBtHe2oq25rgoDAjmE+zmoZ/vk2Au/d4XlxZkbHJN5TX0erVzjDdvdm4KDQ1h1MXCsj89ePRECASOeVpmMNyWj6W6nV7zTc11iISiyGbpbc+Q54oSa26HWHrRnoPt01T55jNFOjbDzVb4bBHpRErswRhClcon0NndgaHBHXjw8DEWFpakvZfXhOOU4H5rWwuy2ZSS29l1CYdlVwWV8YGwD6trSSzMplDIcTwkRK61AAAgAElEQVRr7kokwq4ndhUBBw8cQF24CX//d/+AYqGMeHOjAOn0AF1dXpMcAXqxrybmUd8YhNtTxmpyCY1NMdQ31MsYJwG0uLgqliqxKMO6olhYmJD1lt9zu3xYXUmKvUU2WxLigYRcOp2Topze47t27cLVq9+hXCmgq6tdLCY4H1uaScoWRCVpjk1CWPT0KAhPAL+pKYYHDx6iOR5Ha0sLFhdXZI1jtwYBfCrhCMxKt04kKmOIYb8z03OIRhsQCESwsLiIO3dvI5dJoVTOo7E+hJ07BoXImJyeQlNrC4qlKtaSGTjcPjicHvjcXvzwrR/hyHMvwgUP7t59iIDPh8uXL+Djj3+D1VV660OI7zfffBPvv/cBbt28h6FtuyX0bD25iqmpp7h9+zr+5Gd/gv/pr/9nTE3PoZ3z8o9/IvkCqXRSitSHD0eEYCEgkErROiiIhvp6RKMh2ZdI7vX0dBmSXTsAOS9XkwmcP3dRchi6O/vw2qtvoLerf2M9cjiwsDCHa9euCKk1OjaC/+Zf/XeqZCZ4zforn8H5s+cwvG8PJibGxYqqoakBv/zFL1BHD/NUBrt2DEtHCMMBaZnV1tKKxYUFXL9xQ8ZSW2ubzLmJ8QlZG1gjZdNrUuvZriauq1wbuU7w7/yP6yz9bGkF5jFKeR76W1vbNFejUsHo2KiszayjpEPP65EgbM7tcKQOj8dGMT01Ja8ZZLB3qYjG+ph8BZlJRCBcWn4r5gBvWnIZ1Ac3Sg4XCgytd7tRcLqR4fyDA1562FaYm1JC2VGRz809iZ+BYYi9/f2yv/EziAc66yqxmishu7iAxOhD+KoF+FgXur2ouHwSlirBpQ71+8w5Qxhbq+Crm1PIOXyyxomgxHZsGqBCDujmcE2QT+pr45Ws59QNwF7rDdY0/K6G1ur/9NRFmxT9jmkVrqn7NOSeuhb+yZqCe563uIY3D25DSzCIp49G0dHWiWAkhqcLC7g3OYVFWhCKXRL9+9n9pRlufF8ldpZRNF/MI+x0YEtDEw719WF7SwseXbmE+YlRVEppCZ4eevEYZkMt+Pz8ZazSrshJ4J5+xi6pG6vslOVnrhRQQR719RH8wZtHUXhwCe7MKqoUSFCx6/FgcNce3Lp7T2IfOb54GXdu3ykWgItLyygW2SEaxno2g6b2NuQrVcTbezCzuIYrNx5gaS2DCi3rggFURB7JzlsePIMCtqg6Tc8QBJXooc/rJrlaDB4spOEu57FroA/H9w7g3If/gJEbtxHyhMQ+o6O3F2WvUwBfWmFMPnqEteUVsU7p3bULL//Bj5BNZXHnHENoL8HvcaFYKeLlV46J/eDNazek3it63dh97AW88PoxTI+N4utf/BqVxTU5rLf09+D9f/EXSBYycJaqWBh5iitffoPVxUUU3A54OuN4/89/KvvwhZOnMXv/CXwOJwLREFoaGzH3bAbpfE5CZjuGduCVH3+AlWwRF767gfmVJfT1dOCVIwew8vQJTv3qlyinGVReRnN3L55/80fwN3fg6uMxzDHANOCVutPvrGBbWzN666MYu3oNZz/9FGF6w7udaNo1iJfeeA0eCc90SD185fQ3WBp5iiprjKAXO54/gOdeP4aZJ2MSJpuYmhVSguSJZA2w9iZ4XikhVy0j73Nh24E9eOnV43LmuXLmLEau3YY7X4K76pBzCVtglhIrqLiqOHDwAAYHBnD/5k08vHVbxAIZB9A6uBUvvftDOavdv3gNjy5+B18qAzGhDDoxeGAPom3tKHo8EgYbbqhHrKEemdWkePHP3R+Bo1iAO+RF3+5BDO7bgxNffI7i9AJChSo87D6m6CISwODhg9i3axhnPzmB6bFxnalU4g9vx64jB6X+vXjqDCZv3EVD1Y2w0yMiuKyjjJzfibKXs74MBz3smTvjcCNbLMPD7rbDh7HzpZeQ9fgwzlouV0BDXQxNDHdeX8Pk2CPMzkxg9OkjseNjPkShUEVjYxz79h/A9u07pL4kmXv27Fk8uH9fFbdgF2AdDh86hOcOH0bJKDLPnz8n9ivJREK7JmQV0nOqiMtNRxPrOVVu63mZ5zWu70eePyJ2MHwc7dy+PXtWRH+syXmmoEDk7bfelnqT9eno2BjOnzuPqWmKXSpojjfj2PFj2Lp1K8KRMJ7y5xcuYIRe+FKnUwQTRld3t6yJC/PMQFqW98bm1vp4M/buP4Bde4ZFRMI6IrG6KntxfbQOoyOPceP6NbH/4z5AKxqPN4D6hjgGBoewZ98BsQc6Nz6D1Sw7102nrgC0TrjE5szQqyZXgSRqwOtGQ7QO7S3NiIaD4qdfyK4L4RsMULBk7Sl4xvbotaRwSxwIGKTO66k6a55FCsRJCsRwiG8oIM7aSc6a8rtUaiuZLQC5yfujeMZCC1zfWA/Lc4nFcqkmmrKiPlVHV0WkKRgGATmDLYhzgRGAWaxEAHTBALmuq4Jcz8xKwhl4dJN1jmbdKFar4lMralaB4AYQX1Pem/HJn21k8FlxtlVhW6B8AxsWIaKxkVPgXkF0AectUG9ErtZWRLAlgvbcFMwbUwDegGIG1+N7JZlgNf4Kolq7EIWMN0gFtcTZAK2NRtoA8/pog7nVfq/GldVs8TbCYjeIgU0YsSEHFBgXIasVH0pXt2JoUodYlb104qsFjz63CSk14HqN+NBqpWZtYgH+zUp6/RULzv8zyvhNZID9vDWxsgHua9mf9hpvIkBsCbTxOmqlUiMSzBjcuFFmjbJApv25vY0Wv+c8rgWqGgDfWL5wTFvodiOg1wiOraUixSjEPAVPyImtkRVl8pryLMyal4IlCW61llq64wmGo1mbHKvM3lHhqiWB+CfHrBJYm6iJGtCvGJ2C5qY7Z1N9WHs9+/smSoG1pwxJ54biXTtEVKEvQuschZZcB2hHlUckHBKxIMtkirEEa8nRApmiL0junN/vFktEZk5qCbzZEsf8u5aVYMF5i3LbOtiUvDW83Na6ZozVqmVbB3+/dpbPdeLy/Rql8/uA/f/ff39vzhqGzqrtbVvZhj/XRpDFpjG3MR7NBBHQzCjTNdjUMME1cuj3kp0lNJCKfLUcsbY6sgAJgK+2JPySxbkG4CtYrWueWqxwoJJp5wGdmwwHbCabwuLiPFZXl8T3PrG6jERiBYnEMtaSq8Laa0CtKl2oVCWwwUWUCk0BFDlI6GlpPKatTzwPMQK46UgTgNvakfDmSNBpOY8yQTrDOqpCnwyXAlMayOESAIdAAYE/ghO6KLPlzrBJVOAbBbAs7iYo1dqN8LqrMtoocQWMNCp5s4rqdSZwaDYz2+7zvQAJbXfSjUL96+mbpkymtn3VFljTEcH7bW1BLOPHy8FNVA6etlWMinqTxE6gkSGfEhQZ9AtYQ6CWh2/1OqPCQEkdAYdpbyE+6DoG2GqpobsUttDLOoRIKCKAI8EttsnXgPtQnfrT+elhrZ73He2d8lnoYfz5736Hq9evSvtpKEJ7liYBoLn4EqwjaFZfH8PKyop8EbgXwJgkC8eAk2AHOyaoZKTq3rT6OEhMcD4wrIj32IdwJCj3XkKEcxwDvNZaFHDME9gkQMznppKTixBBv2SS9iAleD1OUWhJoByPtPTe42cP16EuGhNyYm0thbXEuoQKERwhOMnrXiMHhPWmbx9JI58QJDyECvgr7akkoxwSJMmCjH8neEYVKRd7niiVkdd2KB6c+PlIVHDckqAg0Mq9gNeDFie0KBCWV4AV9UCkLQ6D+56Oj4sNTmJ5VeZZu4CiUaSzGVWi0OfTRXsYqmdzapPjD8g1EFX/JsJJui8EhDcBz8byxpJE0qYpKhAtRgW0l0wCWrzYAF3q8bSzhWOe16guFhM/bYLGvM/ffPOtkB0ECWkJxLWG45yew1zyrF2RZa21oFRyTTuPqNJkFwnHkJKSteKShyLxirf5DtqiKKF1BAxyen0V3Nf1hOOR3u20GCiLrU0BZYYwU6Xv8aIxVo+W1riEUE48mRTyhIrVulg9Ghrj6OndIkAqVfi5QgHHjr0iqvI7N2/gm69OCuHZ3tEp9yxXKAmQt2P3bnx37RpS6ZRsoDOzU5ibn0E+nxYPbga0UqFdKLLjiZ6RPIAXUHGFRCHKNZ/KJa5nvIa5TEaySDhwZHybdUrWQOlM8otfKFW2tC16OjEqXTKcF7Qo8fsC+uWlvUsBT0bGMDLyFG63Dy3NDbK+EiQjcC+BqmLbRZU4DxraqUHij4ojtkrHG2ixFRVlLkt9Ap5ULi8vLYmyeNeunTJmuL9wDLPkaWluE8CRKq3Hj+6LTQznPOcYCQ5fwI9QMIyJ6RnpOGEdnkiuS0XAbhOuJQSOufaxqOU+xjHSFG+S7gSO/5FHj9EQa5L1bWbymYD4kvIhADvnZhGN8Xp0dfZgYnJGgnpJFJJ04bjcOrAFbW0t4jlK33Gnk2ud+gQ63FU0t8bhcHox92wdqaRZnyr0a++Gxwvxjq2PkXDx4tHdCRnv4boggkEN347VRbFlS78E69689R3gKiMY9sLjdRiAvw0rqyui6IowlGx8WuZAqZhFd1eDAPA3b95BKFgnKtbJyWey9vA+rq0xm0a99hvqo7L+La8sIxiiotghNko8MHd2tMs15/jg+phKZRCNBsTbnOs57Y5omUM1a7XownqSId4lWfs5n3ht6PtPwo7EzNDgLrS39aJa9mFifA779z4nXvJfnvoCf/3X/6PkA/T3deHFFw8hkVjC+MSYrK/TMzM4fOSIKKND4ShWEkk8fvAEPd39+C9+/i8QCzfiP/7d/4mB/gH8/M//HL/85S9x8uQXmJoclzHPz3X4uSO4duMGWlvaJVuBln9trXFcuXwR/b39GHs6gbVEGg2NLXjuyBF8e/YbPBkbwf79+xANN+LV429J+B8/H/fVoJ+dTlxbtNWYNkwc3+uppBbEpTxSmYRYyjx69BitrZ3o7e0X2wXubSQyaSO1lliRduyF+Wf423//7/D2Wx9geHhY7gOtajjHmpub5Mh35fIlpLNpUTCOPhnB/Yf3ZayTqKLymfuqeqSroIDjlDUft1LawPH7tEJglxf9agtcbw15TzGEDXbnfCRYz3WZJDzzFWh/09rcjIZYVFSdJNqFEM/nsLrCELq0qvEZoBmpE4uDeGuLqIIf3Lsn+0k4GEI4GEB3Z4eoFnkg5tqrSk+t1UR/JpeIllAuAWizVScyVQfYy5cV4NoNH2uYCrMUSqJq57rNz8v3xA6Svi1bZJ2XrjJjJUkVodSWqSRWRu7DU8wK6MrgylzVJap7uth7a8B9EGOJKr66PYkcCNyTWGftpsS0bjgbCsPN3bP6MwU4jDxgUzu4yaISWx1r22j7x83BfbM636QYCXBPgJGqOqZ4FHI4tmsndtRHMTs9iVhvN5bLJdx6+hRTyysoVwg+eeCuuOCWUFlaIlRQrJYZ1wEHr1mxIpYdAlQwODvowYv7dmIwXodnt65gbeQevPk0ou3daH39fZx7NIYbD0dQcPpQ8YQoTxcLMapRva4qqqU8/D5g9/AObO2MY3XkJprCftkPvcEg/JE6tHf14O6D+9I1wHWcdR9rCI5d2rxROU1Un128FeZxOBxIpHMoOXx4Mv4MM4sJ8bgHSSZ2A/o0nNblCosPsaoAtctOsrHkTEFgiC3qBSCfgRcF7B3agjcP78Klf/wV7l6+Ahe8qKtvxOvv/BDx7napX9eWFnD608+xOD0Dh9eH7h078OJ770g99+z+CC58cRIlqpYdZQn+ZIcaCX1awbtjMRx6+w0MDA9hbmoCZ//zb4CFBAIkHiMhNA/1i9UKa4ziyjqSMwuyNxG4d3c14d0//6mcRS6ePIOZO48FuK+6qgiSJM/StqjM5G3sfullbD/yEm49HMedx6NIF/Lo7mrH0cN7UFmawxd//38hu7oswENTdz9eeOtHiHRtwd3JWTxLplCRTtgyPJU8+uL16ItFMXXrFk7/9iNEPX7k3Q7UD27B82+8ioDTDTd974tFXPrqDOYfjgL5Apx+NwYODuPou29iYXIal784heXxaXjZbcJucCdJIz3Ml5xAolKAr70Jh14/hoHtQyhmc7j+7QU8vHodnkIZ7hJBF2ZZuFBwA0W/Fy++ehwd7W24ef4int66By+cSJeKaNq2BS//7APA68HdS9cwcv47+BJp+NgJEA3g+B/9CA39/cgSgOY5ikIuWoOsrePsR59h7cmkhDYzSLhn7xB2PrcfN29cw8SlG/CnC/KZSTSUG+qw55WjOLj/IL7+9Sd4eP2W5B4xGLh1oA8HXn5eatfzp7/G9L3HiFU98HLOVavIOqtIu6vIuyrwOivwch+hRZfHJ/ta1RdA27Zt2HPsZfjjzRhfWEIql0dTtAENoTCWnk3j6oWzGH3yAOlcUoA7gtClkgtN8RaxM6PlGrsdWRd8++23uHvnjgipWAOyLqJQ4ODBA9rZ6vdhemZKfOlHnzxBMZeFi9ajRpkpZ2+TI8XHi/UJZd0Oh3RZD+/di527dsk6z9lGkvj0mTOyzwsBWamitaUNx15+WcJpebZlVt6p06fx6NFDEd8xEP748ePo7e2VOo1ZZFevXJVOLwoGBLvw+RCpi8retb6eFOs7nq9IxjW2tGLP3gPYsm1Q7GKmn80IuE+igKIDzquV5UUhJngWZ+1LOy0+1hcIoaW1EwzwvDY1jZnVRK3Ll4/lCsvuZQJn6iyh5wSuu17aAIWCiDc2iG0ObXnEAtHLTC2eI/JG3KdWLxTDqAVMUcFUJ9c27SDmGZCXVT3WCdyr0IjWM7zeYkVjQlDVBlaDSNXAwGhXjR2vFTbyLFDz4TZKcsEjhAjQjhnBXwxuwjpGurbNv2vWHQKI674k1jHmTGuV7EIi1NT/RpVs8hPtWbwG+BpEV4WsG6GasosKAWGyD613tyHCWYsIeWL2SQExiWOIEJW4Aeez4lfyucWlQjEXxcFUaCOkgZyF1OrWmL/UxHvcNKyAVn+u70vtcsxeL3u6eS4DPMpuvTmUvgbY63WzTheifxbhKe+DFZPxjKa+4nbPEkuSTZ7t8srSjEfrN1XVy/3apKwXtb0lMYw7hYD7xkbXdpLYT6HYuSqfNyvqN8D6TYRJDWj/vpr+e8D+ZlJG/NAtpbNxDbWq2dStoIiDEW0YUevGiDYK7Q2CRa8P76H6q28QNEqqyEVVNa3xYlcrHL2nxvrYCvVEHa/5oeqMoWd/zYwsSy3yPXtxo8K315l4nGCMxDpMJ4aOFbWrrpWE5pLJvROMR0lvfb9a53IvVQLK4LyGNBXbGWuXY7pLpEbT4th8VmuFQ15cOzKky1NcLtRfR2+fkoTEYlnzs07neUCCuwX3KCMcJqFZJ2fPZHIN60l29zO/UO0ow2Gv4BA+L/MlNUd0c5PF9xsuzH2uoeubXGeU8dLa2YjHa6IXWXM3BLU6Rg1wL1aS5nlPXnmw0YuhT1X7zwL3CgbpkP9n/7T19qY/9bFmMTEgk1Vqq+e8adUxNiEaPGHDKdQWpraIbkp3tl0cm0F9O4GsEp+vIwC8UVDx33y8PbwQBBRgV3zkCcDxT/VktmGnNqGdoBCD53iT19ZWsLq6LFY6iwtzknLOVvlUak3a1PM5gj/0LtUigX639n2o4t4oYFXDbjzOXApeOpy6SUmriVG6U6TB1mG2aFcKctM2B8eQ5bcAtk4Ukg0K+sr1sSljAihqWxoXFF3IzeIiG9iGWt5uSAqIaeuLIQzVeoKHnlpQii7gujBsLEqWsVRP0ooEzwp4ZoBafl4hTyTtWw+B2qFHwNmo600rFAE6Bdz1cKd+WUrMSBsLg4kFOFZgPBghYcKATR7w1NJFPGWFZePvmaBjA8xqp4AyxFQB+dgKTnVSsSzgJD8vwTwqcQnU89BP8J5WOdFoDE0M+SsWsby6gq/PfoOx8TEBFnjYJ3kjRA4tYBjyKUprn7TVJxJr4m8uAAMDRhmGYxTq4vvuY8sOPfJY3OQEzKYXMEF7P/8MMrQ3JpYDAV8I+WxBwCY+r4x3lwMtLVQIh+T3ac3BxYhqc84/LrpUYvK1+W+G0/JiUUlJVSgPk1ROL68ksLiwJB7mHMu8Hix4WUxSIU/wUsAGtpSKmkKZTlGEFBmYaTtgNCiG0jAe7GgVwUOJPN6091ExRnCRthNUqNIHUQF6ptlrGDW/WDRTIbttYBtaWxkqmRXv8omJKfl8/J3F+QXMP5tDU0uzEDsE70lcCGFnA4ZKJUTrYvL8SgZoZ8pGt48WGaYuMa2UhsE1BJquiraTxCmqSoL3dqyy4OFnFWsRn18AH/pb79g+hMamRgmWfPjwIWZnZ2W8ESTkxaOFDuereNDncjUAimQg54mw4FlagyjhIJY+5j+OaVXea/eJ9bwnWcLrV1cXk3WC14Nf/L6oMMSmqwRfKIj9x47B5fNicuSRWEw4THZH2O9HwOPB6loCywvLMs6p/K5WnQhFoujfMiBhVFSMUyGzbdt2AdOvXLqI699dRoJ2GjGqvRpFvdnb14/33v8DfHHyhMxfFg0E0meeTSCTSXKrRSjkQbQ+iEKBQDRT3mmtVAG8jUIScZ6TEGPhQi/89eSaBko5HTKO7GbPe0W1bixWL2OW74uHCQIebL2UrooKD9iqu+IawINbJp3F6ooefHhgqI/F0NLaKlf7Ge9bah0VqgvzJTh9apNR39AgXnmFXE4UdgTq+Pp8fwRmUuspUQRH6yPYsrVfCEPe78cjI0KSdXb2yFrIADwPA/6CPmk3Z9HGe6Yepy5MTT8TYCadoa+yR3z3OaV42OKaKqQN9Z8MPHc60NBQh23bBkTl/+Defcm3oFp0avKZZAFo6HYVsTpag4VFSRb0h4TkSaWyWEuuU4clazeDWVkg0ROeKvGmJoboOrGwsIKKsyAEqsPhE9C+VPSgvY1hr1m0d0ZQF/VgeWkB6VQR2ZQDhaxLOm94b4vltBRH/f29omqbm58XNRvJWZIBBMsTyVU0NjVIVxQBy92792quhuz76xja1olYNILZ2XlZxxbmV/DkyVOkkhnx7eW6RkCvobFBirnl5RXpNmKQL8OReY1l76syBySIrq5Omaf5QhVbtnSoPyJbtqtl9PZ24aUXj2F5IYMzp88htb6GbUP9Epg5+vShdOtFYxEhm/YOH0J35yB6unYhn3Fi65btaKivw+Mn9/DJJx/hxo3LqK8Po6OjBWtry1hcmpPxMfVsSlqCfYEAZmbnpBtqdGQcP/vpn+HYi8fFBujGtZsY6BvE+z/+QNaymWczOHnyBB6PPMK+A/sEQBh5OiL/Hh7ejUyan7GAWzevozHWhMFtOzAzs4CzZy/gyAsv4le//qUIFX7+85/jg/d+gnCAnr9c3xQ85eFarX8qWF1eRjASwtPRUZw5c1r2FqpSJqdGZB/r6e7FwMCQXM+Rh4+FiN82NIRb16/h6pVL2Lq1Vw6iJ788ieW5JLp6umQfX1pcFFKcJBY92BNrzF/R/UtrGdrpeeF1ayC7AAG1EHq1cOFjuUaQTOB+IyF4PPgZUQMBeO5nfC7bjcQ9mPsKvxeNReVPkqoktEn6S11m9i/Oa1rE8efce/m7rDm4l5Bg4z4/NzsrNQZDY+tjUcRoJSR2Z9p6TuBedhKKLEyruqr6mDfiRaYKJItlpBlCTbCbln/s6ilDfZ7NGmZra1oBUXFviV/psBLrPT3gFhnI+vgB3MWMAC8utxeZMq1nqNiuSHgpDVZyjiCeJKo4dXsSeadPvdTtwViABAVR5HqYoPGa/Y0c1vhprALPHEJqnvZ2Z7WHKwViuGJphJKqlK11A0FkdgKVchoWSM/heEMU7794DIkHo2hqb8eMo4iPrl/GMu+N0wNvxY1AyQlfoSohmRwcRWYFeapKTBcqcFc88Dhoc0bLoCqqrhJQTOKFnT14ZWsXnp07jfVHD1F1++DaewStew7gtydOY7VQRcUbQr7iAtF1+ZQV2iqU0d/bgaMvH4ETBfgkGpa1u1s8lJ9OTsEbYkh7SMQQywtcB9dR5X7DGorkOQ/T2RSKhQyqzirWSQj5gyhUXfCF6lF2+hFpiIsSf2FlBW4f137WyRHpUpSDMIF72kuwe5ZKVCGWy0IsoJCBq5zF4eGdeOvIHlz8x1/h1qULqJRdCEdjePWdH4qXPC0f82sJfPP5F1ianBF7oK4d2/H8j38IB21a5lZx5eQpTD9+CK+THZheaQ7O5kqoOLwItbbj6B+9h0hLDKvzz3DpNx+jNDknFiz0ps8GXBJuSusYX7EKb0G7KtKuCtxdcbzzZ38s1+38F6cwffMB/KynHBV4WSMRjHBU4Gqox/43foCuXXtx9uodjD9bQknCSJtweHgI3tQKPvsP/zvya8soOIBYWxee/8GPEesbxKO5ZUwnkiiKQKMMbzWP7voI+qJ1mLt/D2c+/ARhhxt5pwN1W3tw5I1XEfEHpEuNQMG5E19J0Go1mxfgvnfPdrz6Rz/CysICLnz+FRafTMArCZkA5UEEqKnCcUZCCLXG0Te8C1t275Dakl7w969exfVvzsKTz4OmRy5zds4HvCg3x/HKuz9EKODD/YtXMPXdbXhyVDwWUdffiaN/8VO4oxHcv3oDj85eBmaXEaoAgaYIDr31KuIDW1DweGUMFnM51AWDCDrd+O3f/T0yE3OSZVAOutC7fyeGX3oOM7MzuPbFKZTnVhF0eZAtF+Frb8aBN1/F9h07cOGTk7j29TmwJsyXC4h2xPHCa8ckM+rzjz9BcnYJEdrTFauS0xCIN6JaF0LV70bI60R1fQ0rz2bFUokq66rXh7q2Nux+6SW0bx/CfDKF1WRKhFTxSBTJxUVcPv8tHj24g2IljzJbZ6Re8aKpqRVHjxIgH5J1lPZmX39zGjdv3pQAdZbx7FrdvXs3Dhw4IAIv1k/cDyYnJ3Dzxk1MjT9FPs36huC0rj+Cd5BDE6WpnlEpbBocHMLu4T3SeaUgchW3b9/FufMXRHGvqh4ImT0AACAASURBVHwPWuLNOHjgIPYMD8t+RlEXsxlGRp/InkL/dhIAVNRzXWbeE1X5E5MTaj/Jvc3vl65mEiKs5ygaCwSDqDJc3e1FsC4Kjy+AZCqNsafjoshva2tDa3Nc8sx8FG4IYUdAVNAsWQ9yxnaM6/bYyiKmEivavSWtOVpDUuQjKxuFCbTusXsWCXCfTzpKefRgtxxFNzynix0kwTy5hKaLSoBps/6Ih3lVSDSx39hk0WuxRwHIxYrGAPmieGeJr/dSLHKMml3sMMTnmkpyQ0zXtPB6OrOgfS37y4iyOIcF/6GnvijvTWe/WK8oDsXuSysGkPOhDee0qnbjr21BaauqFxsPCdZUktqGntZSAY1KXsF2tX9WXMxgLhx6Jo9QAU+bB0DQXjMQ5fpyeWEm3e9nJ9bAfONyYDHgDXm9OTFaAn4TOG/BVwscGiTW4NMbvydNBEb4+nte65tfRj+9sRH6HlbEMcVauqgBuCIkNSC9tUURJb0K6NQOx5As0kVoQF9T17BGttiX4lpWbW/BUKN2rtnb6JwW1wir2K/Ne61LrGOIBpMavGJTt4JgTNJ9YVwyxBpGBRlK0FgwXW+AhKRaT335nYrYp3LeVOiOYWxiLBGj4arMKFIVuzh6sN6qhRVrnoANfJUzsQh6jbUuraLFC57CX8XeVN2+cd9lfG7u4DAkjqrmrT2Nfg4JemavoZuiQI4/sy4Yi0S5nvJ7VuG/QVZYz3chkAw5VFPSm9e3Gu0Nr3urRNdSUN63uRdKSClGo1giV2/tzhH7ZSN01HtTEQyW2AnV9nSRoOUtO3WJf8naHglI9z2/r/U/bQ9JUrhQV+eXn1N5z3+L7bXVrGzCgWrjRRYCxYfke4aQkK1lE+ounTeWuDBj1qRLyNoo15MEnZztFZNy/H8B9zUk6J8B7L8P4ptZbpRCG2yT4ZgMm2jtaCzLYw8Vm5lJYdEEtLeLqKrRN5hQVQlvgGuWGTNtMGI5o+wlX8d61/NQT8BXbrBRdluQmxYp/LsFpvX96Jd6yReNNU5CgHsqI5eXF0R5v7RMhYix0SnS+5Z+lW6xruCfPHSyjZoDhuC9vL5REpHN5n/qS25CYGuTkYpHAkrGS8lZFS9ughf2EKaMmYaASsFPNa3ZbPQQqJOZP7MDQ9RZZM0NUyuFgbEIEbseKVA2NkCrkFdve1X5itpeNhjD2prVXKaK8TDTzgAFw3Sz05+x5VAIFCFPlDSRyWWuCwFIFifcmKSlO8sQ0LIeNmUhok2I+qjX7D+ouCcwHg6I0r0uVmcO8Qzc5ARTf3DbhWHV1HZvV4aaHQHc+6soshimrUye7TMRNDfF5YtKWQLsopoLRxCPN4uH3+LSEkaejODshfNYXVtFuUo7kZCA0EJeMTCDLKkQWSUZD0q4lGXcyYTc1FJHoIiACGv8YpHgdU4U9wRC6GVNH+FYLCKtlQxiCgdp38H2v7xkNFDBzclNn95gkAfSivzJ16VnMRdKqoapUubCwAWMABcDBQnCej0+NNQ3iRf45OQMns3MYWFxRcYRQTIWwAQn2QFCMoCvZTctAiBUjnDspVNcEDnvKgIqCphRZnCReu2z8JCDJDclen1GgkJMMHTUBivzM1HlyrZrbhQEaLcNbkNHZ6e0eJIQ4gLL1j/aDnHB5YUmgE8wnK2H0vGSz8tclvHmJDGj91eJE+12YIEm98F613MzNo/l7zB8V9vEjIKhtu9R3UnSieRMUApsXnMC4iQECvmShG2G2c0Qi0pXDAN/6dHN12do1fj4uITlci7zuXh9BcimUimblfFMyxnacXBjpsKTyh77M9vZJF0tujhLwci5zXvNucJryfstwd1iBUIrGA1xkdZTAvjlCkKxBgzsOyBqnse3bwpJycNYd08X+ujT7XLhwaP70s7LQEnak9CmiB0a9Lnv6OxBvLkFmWwewVAEE+PjmBgfw9rykoASJBJaOzvRu3Ur+rb049ChQ7h3/57c28XFBQkdm54ZF0KUwL3XR0KJayULEHZ95JTMC+q14G0gKcZDBlXtBO6pStKQGfXGpK2EqO29XlEAc+5TQcvxx0MQ28Z5cWafzQpgz1Zo7ZKiNZRmMsh64XQI+ab7lJKO7GxZSyYxNzsnyhDeN67/krMiwcsltLe2ifqegXaiOnJACBF2s/DgsZ0H1fl5KbDo+97fv0V+dvf2LVFvc31jkURgemZ2HonEuqwHPDRmSNql83LQZECzdBoxeNrMfarDud7QVqS1pQmRSFDm6+L8oukacUgYLrtiGCJK0LouHEJLU9TsXezQYUaBF6UC1QcuuRws4FYT9CxNwuWtoL4hgHCERU8G6VxW3lulQkCeezbzRFSx0NAYQLnCoON1+DwkWuPwuIIYH5tELrsOl5eWTXmht5uaGpBcK0gIcVdvO+oiMbR3dGBpdUn2AM7tioOqUs18kYK2ksErxw6Lp/j9e4+QXFtHa0unEApU1xI8JjlCNQWvN4mUhcVl1NfXoaunG0UTYs2gVoLtXJvef+99fHXqlKxLg4MDQspTrUegKh5vwM4dw1hZyOLWjXvSgfezn/0htmzpxC9+8w84feYU6usD2LNnB/oJFj2Yxp/97L9Ga/NWBHwMPmb7ZQVTMxM4feqEBBhfu3EZT8YeoVplTocLa8k1IYOi7NhK0CrKhyePJ7B9aCd6u3vQEG3A3l370du9RaxwSJByrrN1niHFXd2dQuJevn4R/+k//z+oiwRx+MABeN1OfPXlCfyrf/nfoqd7Cx49HMWD+w+xddsg/vv/4d9IyDBDYrvae/H4/ijCtJ8LhjA5MSlK+C29vUIKnTx5EmNPnsjay3BhAu5N8RiKhazkPBD8pg8xa2y28nNO0u+d8YzMDKLiSg45LgdC7qiRFjG/gzZnHumGYAfkBtHtRSqdlvWR5ByRXkt0cvljjSF5J2znNb6uWjPqIUQs8rjmS0ejturS4kaySgxBbWsmrtey7rNuotKI4amm3Zdzjr8nSkRTu/L1qb6nv2c0FpM9hZ72XI+49vK16AEsRKG1ZpD3QKLBBfFzl+5CtcohcL9eLmM1X0CaYo2yQ94H1zQH1YgUhLC4N2HjfH3mPhAMsraR/B7HOtcqXpv1+VmkJsbgK+XkIELgvgAPXN6AAPeuSl6AvHTVj5HlkgD3BZLnYkeonXO2DV20eUKI85CsAhgTxWUlKkbdZuwRrYLIgPObGqQV4JbITt5S7TgQQsAozdwEbQnYFTICiH/w7tsorSYRqfiRc7rx8XcXseByIENAr+KGr+hEiH72JXYkOFD2AxlnEblqQe5ZwOGDp+JFtehEkTk/KKPgIACVR9xdwg+Hh7Az4MHT8+eQWFnDQjSK5955D1fuP8Kd0RnknD7kytwLPMLlMaQWFdaNXOfCWFldkv1flZ3Gu59jsloRpS5BtQgFHV4vwoGgKFn59zp2zvppScechKzMi3ypjBzFEGV65btRdfpR8Xjx1Tdfo8Q2cFGvhUXkIKp73dlF+S7AvanbUS4AxSycBO73bMe7xw6J4v67c2fF4s4XqcPxt99CS2+niGOq6TS+oeJ+fBoOtwdtg9vw0vs/QolntFwVDy9fxfUzpxFyUYyRFwKjVGGnSAAtA4M4/pM/RN5TRWp5Ed99/Amyj58iBA/KtHEK+7GUScLn9giYLxYxbjeSjhI8XXG8/sfvI1IXw7nPv8Tktbvit057Iy/PErRtdFdRCocw+NJR7Dz6KkanlnH99mMksll0dLXiyIEd8CaX8MV/+F9RzawjWy0h1NKBQ6+9g/i2XRhZSorivkQAz1mBs5RGZySAvlgEi49GcPaTT+HJl1BwOBDq7cRzb76GWLTOdM8E8fVnv8Oz249QSWfh8NJrfive+LMPpPPn/O++xMKDUQRyBPBc8Lc3o3XbACpuH4L1jYi2tSIQjWn+GHNiSHzevoWzv/scLub4sBNWwpedmC8U0HLwAA6/9oqsHQ8uXMLU5RvwrHOeOuBva8KLf/ETBOINeHTzDh5+exmlqXnEmG0R8aNpsAeBpibkKw6ks+yGKmJwYCv27t6N//hv/wblhTVUeZ70O9B7YBf2HX8BuWIel373JZYejMHHAFlUpKPl0FuvobWjA/fPXcHlr85IBkChmIM/FsLzr7yM+sZ6/OYXv5LwXV/FI93AfUM70D+8B/62ZlT9HgTdDpSWFnH78kU8efBI6qwqz4bROgwePIjdLzyPLBxYSaZlrW4I1SGTWMPl82dx+9Y1uNwk5qrSScLaYmhwJ154/gW0t7epECmXx5mvv8KtW7ekxuM5gHvXnj27cfDgQdRF62Tf4j7KdYzB7Pfv3cXU2CjWVpZMjUZlr8cAvxByl9acPb29orSnWp77D3M3eMZ8Oj6B0bFxqZm4b3GtpzCI76mxKa7rvpc2iQmkM+zMo2WMX4QkssdQAMXzhul+5RmdZyYBnc3exT1Iw7udyOQLEr5Kr3sq1hOpNJ7Nzomgh7YPdZGQhJ9zn2CXjdh5ig0vO29oOeMQ0Qfr21SliCQtvqTW5bMrkCmgM0kVniu4vhmASqx3bQaYqM4Z6KrnInmOmkhbSVj5MuCtVZDKv43oj7WnguqKE9hXIpCvqnarFrfgqPV95wtp8Cz3K6r9rVWNBY6tCl+tjgh8GVLBKtqljqdDgXb22y5l7nViFSTXQVXCVtFeU7aLhcxGTp0NqVSBKdXkBmy2mYXGAcIqjHlvVe1sPMJNNpxVC/O8IXgYAVcLWtPWVoSNxl7ZiD1V9GktVA1Yb0hzAQoNSWIV8DWs0YgGrIEHX7tmK2P94Y0tkLVL3sB8axr2GsG+8ToGqK+Bm8a+pIboq/iFA5L5XI5qSchmK+IUcLkG2htRr9lH2SWi2JFxbzDKensmUxBe790/Ucarbn2T+l1xrM1KZyPINx9TQV/1Xbdhpvq+VbFqwWPbnaBjUggs1mbMBxCcgwJWrXd5TuXfSVqwa7DEx5luFJJICq6rqNdiefKeROih99Ke+UVQpvDw9yyPBPC1Knabh2C6TOxnVcDeYKj2pprnsjyLjb0Q12BRxZBc4FnLECw2gHUTDVRT3Rtcz94DC7RbRxHTgCC/uWH9ZAJpzW1SQ6rNwnH9gQXItZlEBbDcK/lowTCFODPiZ2NRJeuU6Uqxomqu11TX04FBwrvLmseoxCkBe9pk05HC5IeaDFNrZSRwi7GA+r6VkSEcJF/V5IOas4adXzrOtINGav9NluPaPcvPQVyX9qM8n5RF7PE94H4DDN8M2Vsc6PuK+++D+npdbfhpbR2oPcgsmEY98PvAvb2JtYFmfJD0ZpsNhIuVxyugjyqT9T8L3upzKFi9ebLye1ZtLTdKPJusipstDz5h9Kno0oun5a6UvLLhq+KZKmmC9mSzl5YWJYCNHnv09lXSkxc0IwFCwVBAQmnI7LA1jgGN3EzlQFjzHtPQXdmsuOuaG6jWIapkoppRlKUkEWgj4qN3u2HLCIqbEFg7EPkUm9XzdnLbdhNeT5tublXxLDhElWrYZjvw1IbDppub1HF5vzZod5O/vXi06aFMfof2NdZP3+Bd+vEYaKhEAb9Y3HAzEjZW2s30Otg2MAKfVKjKlu+g5x0DhPPK3HMRrW0AFB644Al4FLwP816KUbocqjleaqHG4g9rfPmFDVeVHlXRFdrNlLSwEWVC1SHgdgNtQGL1AuLT/54q92hdVPztqSqdnJrG9Vs3cPbCOak3qJannyKJCb53Detg0UTgka1J/Lu1Q7LjVqc/F2sL3LMVh+OLRTE7QBieQbV9Z1e7KEboNcz5QAA7HAwL2MhrTCKJgC4BfBYiBBqpsOV7WUsyzJN2FAFRgAigm81haWkViURS1MUE2uvrG1Efa8Tk5DTm55ewsrIm45T3xh+kTyLtN6jkJeCnSnvOmpABLPm45FpGwiF5cKW1CFtYqadLrzFYlvdMQRnx3Pe4EKuvk82gXOb1KQqQ6w/QbqoioLyd61zc+H12y/BnBFjpW85rR89rHpoYTMj5RhsDjkkpmgm6eFmIc7MsqVKxSk/yKLZsHRCwlGNmYmICz2ZmsLqyIgqZktiDOGT+cViI/72hTLVIVMKMACDtmizJJOQSN9WyUzoZaL3BEFbdaCsyTnkdCOoQhOc4lOJA/P5dQv6wa4PkHOcH7yMzGzhnSFAk19Y0DJcZAqZbQINseZ3VZkcBKVXFatsv1zh2c3D9MJsdO1KM5RaLhmhTK3qGdqF36wDu3bktRX93Z5sc9LYNbEEqmcBHH/4Wt2/dwr69wzK31tdTWF5NIJXOwuOlHZkX6WwWAW8QwUgE6XRSiupG2sbQm7xQEMD80OFDAlrHm+MCuN+7fxcPHt7F4uKcAPdUHGZzDA9j8Co7DRg2mhYwIhhrkvVCi2MtPlgAid9etQIfw68k+Ep97aiUJyhCApVrifWzFkWVORxxJeM14IbJNjr6brJTgtY3nCccU9wzeLgo5PKI1kfREG/E0vIS5hfmBdji3BR7L5cTdaGwrP2hQFDsPQiccVzxnjNnYWGBHTB5bN+1U62RSgzObJOxMj87i+mpSVk7eF/pm01rGu5FJAqi9fWYmJjGwvKqtIwT6OMBpLOjEwHTvsy1QPag5DpiEjTbKMUf1wbOI68vIHOFVlNcvDinqFaLhPyIhgImI4DXkhZhYVHbs/uAJAivH5XvJFPcngpijSHpBOJzJ1M5ZLMcyyyetdOGU4be8Nu3b8Ps7AxGHo8gm6LSgRZ2QWRSOSmAaI+UyXEf9aGjM46FeV6rpJCGvDf0pBeixVEV1f3yygLGxp8iS399N+BzAQf3bseB/TuFkLx27S6Wl9KiEDt69AUh0ZaXV+XaMXyMykxR7pNA5UGJBFwgjLGxGRSLWQnLDYXqxaqMezrV5FTE854TtO/qakNjfRy5NLC2msaT0cf4y5//HLt3b8PHn32I02dOoKExiOHhPVhZXsfE0wX80Qd/iVePvSu+8RMTT9DX2y6BwRQE+INe/OJX/4BPP/9EuguyeUIYaitG8ICg7MDAIL795qLUM9uHBrFj2yCGd+1FX89WNMc7ZO3N5UhalrCwvISRscfo7u7E1Pw4zl/8GkvLcwh4vIgEg7h36zbefevH6GjrxuzMIlpbOrB1YBv+l7/5t1hNLGHX7p1CZN+8dhNNDXHZ82ghxxBogo9cV7kecQ2hhyVBEu55QsBLzo6Zo0KQ0qJNg8SrDPiV+oBO3wpcc51yVzT0VetBAhkMTfSLqt2Gh5Pg5HorJbvJzhEgnOQVg4VNoJsA+AIy6BrH56wdzE2ejz3sEQDn31kg8++81lxDRSgBumEU5GfSQixdYGpHaA8fasGoYYas+aRzRYB7FTxwDeHj+ftqX6Zqe6sssnaAoqpSbRV4lCXQt14oYjmTFcV9jgAKry3rZAHui0Ioyt5k8p1ox9bV02P87UlKO+T6cf/j58ktL6K4MAt/iWG6BH2dKAqYShtBAoYFCTElcP94uYhTt6dQ8gbg9JgOSQL0RoDCOcPMBarjq98LnKUCfaPtV1WHFrxXNaZ2Pdtjnh4M3SgZ/2DR1atKWQ6rZXidEG92KqPb6sM4/sJhJFdW4ffFcObSVcyS3KB60heGq+iENw/4GHIoFHAeKUcGOX9F7Fa8tMdh7n2O2QIesc0pVEsoOVmvOJFfWcCO5ga8/9wRJB4/weTYCFJBN3qHh1HyhfDttdtIVz3w1zXC6wvBy2BblxMBnwuZTAKTE0+wZ88uNNbXG2CAPvQu6fpifcO9hGATC85ijgf3kgBk/KLtHIHApZUFMO6B5CtzYPLFCrJ0uim50dEzgJdeewP/+MUJpJgTJH6yIbiZUyDWDuaMJFYlDgHv1au4CGcpL4r7gzu34YM3XsL1Ex/iwpnTKFUccIfDOPqDN9C5bYtYXjhzOXz7j59jYXRCQiObt/bj6Ac/xnqlioDTj9WJaZz/5CM40itwVwnAsJT1oODwYcuBQzjww7eQdVeQTazg+sf/iLU7D0TpTTA873chR6IILvhKVQRKqn5chwL3x95/B63tHTj32Uk8vXwTnmIFJWcF8WgU+aUlscpJup2IDgzgyDvvIxbvw7nLtzEyPYXmtia8cGAngrlVfPG//S0q6aQA98F4Kw6+9kO0bd+Dx0trAtyXKf6hu2Mhg9aQD/2xGFaejOLC775AeW1d3L0CXW04+PqraOpoQ76YR1NdFF9/9Bnmbj0EMjlU3U60Dvbhjb/8QyRzaXzz2Qn5WTitNUTzvp048PYPUHL5kC4BGa4T62mkEgnUB/zY3duNybt3cPrjD4FMGj6e+yol6dqZWlvD8T/5U/Ts2inr5oOLlzF+4Ts41zJCQHrjMRz9sz9CtLsD96/dwp0z51CYnEWUobKOIrJ+B6r8gPCI0tnj9+LIiy/g+SNH8H/8+79FdTkpXQ8ZTxW9+3dh/2svweH34u65S3j4zRUN5HW70TY0gP1vvIJoUyMm7tzH5ZOnUE6lBHTz+N3YeWAv4i3N+PWvfo0I64WSE9l8GftfPIpdzx+BIxZFophD0OtEuFTA7QsXcPvqdemQpHS77HGjdetWHH7tNUTizVimGr9UQZ0viEIqI8D91SsXxYqv6mAHJPOd6nHs6HHxt2ftxXU1myvg4sXzuHn7llhkkoxn7bx7124Jcm1oaBR1O0F3KugpoEqsrmDk4QOMj47I+Z61rIjTROhEW5k2DGzbpn704Tq1EM1mxUKPz8GzKQkDrs18Pnbe8pzL1Y2PE/9y6VgmJaNdWty6xG7O5KnwXKAqdFWjW7Ejf1fqW5MtJ7lhXPsrOrcLFSCbL0iuFM8XAkDTZpYqXVFkU81LoJHbEs/pJKE9Uv8QGK9yn/Yp7qAg5iZ7XKOO1TXYAC8bS3YtJ08Ek5tsaayYyxK6tGNTAxa1UFWltp6DJdSyqHhDtWSEfgb8ttiogs/6JtS+xXjPkzGVU5jJ6zPXz9YA1l2ghhco8qlBq8adWMB5ySazXtwKAhIf4JeKfM2ZnbgLAcCa77uVsqvIUp5d9jTu77r/CS5jwGEVXqofO0ViUi/JGUXPklowqcUc/7Rq8JqdiAGjrfuE5glsYGwbsIhhTKzyt+Yuop+nthfXgnGlN8HUa8bCVuo3Y6WhePFmrHUDtxLswoD4NWX6pntlbF5EELsJ7Fa1vSgm5bXFRUmaNPT66P2xinvtgJD7IqC9AeY3WeJYnEk/mxmrduDaC2O93aVeMqJKI6Kw40o+pYx7Q8oIOcOObLWpKRXzKBXyhnQgWaJnTALa7GKlcIwdxMV8VsYVz6FSHxpfeGJArB8pXlGsyuRNGuGdCCDk86sAR8SRm1T+Fgg3N3LTPdF7pbmTltSowcqmu2UjKFa7SqzjhgXE9bVEwFx7TWODQ9tmCmmFlKLAxFBsdjyZNcISHxvriHVrMeLe2j2gdaHOK5mDm8BrK+jYgO2t+l9vrMV7taPGnheMh35tqTKW6rrwyXfV3UXdVdSdhYJPWqfSAUPHnpxdiClS7Ofnes57p1gyxwzHlsUd9H0riVYTrZvhZ8U//Hw2K8tmRwtZaazAlISxAm4lF+xMI7FC7EdxBQfWU+nve9zrxTBtDf8Ufa/Z5NjJsXla6DyxDJt9DjuvdfLzYqkfqoZZWID6+2poBWWtJ75VcPPxVOjy4G6BX/6dzykgtw1VYYarsd2RAxrbms1nEdsJATTpWZuVv5PpJqDDwD5ZYAluy2RV31ar+qYSlCFqVJmtra0KOEtlMFVUDFrhBF9ZXRa1YixWh1gsKodbtqsTqCGjw9cVYFuAI1XjMvyAALUsTi56MHOz98nr50XBX9SDLSeJ+LCpv5e2cG20/9QWLHvfzMavgRFmUNfYHG1tshuKPcjKhmIYcLknVPMbDyx7T2RCm0Da2gYvLW062QlWUjFgmTwZF2aisJigzYoA9vTft0oq02pmN+7aQV8CcXUB4cLGxU42dlMc1FqTTEuM06vXh4cjTatXloqTiuODACivt4y/qvrAa7p8VYpDTiIJBWaNSqW+2yMhtPXRevFbDvgCApRTRcHvd3d2yfV5OjGOqzeu4/a9O2JpQ2A7UheuKezV7scCEwpq8D7z/VAhr4CDbZfRkFgC2krS8L7T490lPsXRaEQAGCpNZ2amBRCnL31zvEXAYc4pdnlwHDJgkwSCWPT4fLWOBQGGBQTiZ4kKSEhw7enTCczOzEm4IpUoVKHT25dfBEszGeY/sLhi4U+AmJsovehpW8Qx6pBDBokBArd8PO01uEBFo/Via0M12OzMrIb9edxoaKyXw6tkAIQ4Byu1zAh/wIfOrm55f9KlUCzJZ+I1I/DOzVtClE1OAa+pWk6VkcvkasAKw4E512QjEvaTRSLb08pyyN0ysE1aWVmU8/6yVfXRo0dyfanKZogtAXXOO45fvp4o0UwZyuflvfIHtYtEu1LUwoYyuBLbv2lzEQzUQH12ApFskmLXKPx53fganPdcd0iq0XJrc6cIn9J2qkjrmzx/CVn63xbL4jfPtUc6KTIE71SdzucTUIsgtJ/FAluMNXBa1aQMsYygs6sXffTh7tkKfziCZGIVTQ0x9HXTeiQsxcqZM1/h4w9/i1Ihhy39fZibmxNSlQX6/NwC1lJphOvqa8QQfQk5dgnEsyhraW6WsTc390yu50svv4Tu7i7prnn08D4mJseRSSeRTiWBKi0uSN4RQHPI5sdQUYYohusbDCHDfYF+1mwb1+BescmRXBOfzHEexCLhsNjWcN1nMKyAcmLZ5ZZOB15vHsh4fTKZnCjJeY0IhnP8sDDTUG76GGtraqguJPOdGRIk5XhPRWnvI3hIK2F2SwCxulhNpW/Xat4bdrR4fC709fdKoCQtqni/eZDlnyvLS1hZZhiZQ9Yff4B7TVXAz/6tA1haTmB0bFJapeUw5vJgcGAbAj4v5p9NC+DD65DLM1g6KwpPEiics41NTaKkX1rkvpVGBrg6WQAAIABJREFUIBASwJoFTDQSRFtLkwQTyzxez8DrCUhXztzsPFqa2S1SwbO5GVSdJbHJiTfHRAnHubA4zw6EdTgIBHr4HGkpfAYHt+L/Ze29v+O8siTBSG+R8J4ASNB7I4pOFCVKKnVJKtd2erp7ZrZ3/qjds7szsz1V211eVSqpSr5IOcpQpEhJdABJeO9NerMn4r6XQHXvnvllqINDCkhkft/7nrk3btyIgwf3Y2xsDN988w1yG1kEQ+yCaJRJnXWEJJEv0SiNjOVGtTJKwsS1eDLgle5rQ9qYqMUCltjmXaOhPNdEBc2ZNPr7em2NBoOYmJjUHvLEqZPqDOHn81kPDg5ieXkFszMzaO/oQI4SVEUaeXPvos697altbZ3o6GjVnOYZt7q6oPlGjxsahVMGKB1vFPOeZwwDQUp/7ejrxH//8T8hECji2Wcv4YMPPsLY2Az27z2GZy6+iOamdhViWlpp4tyE9tZWjdeb7/wBn31+TWcZ9e05J2dmpiXxc/HiRfzj//qP+PzzL/Dl9S/w5BMnUKNUQboBZ06fRXtLL95++wpufXVX5n1LqyuYnp/B/gN7kUiH8eWtz3T91EjP0oy4WEQynEI6nkGlGEBzY5u8QcicL5Rzij+snbeiOcjYiWtFbaTyc4i51l+L0Xwc6cRD6v5E0sqts3u0Obrg1Cesrr21ZLIuvnWXsY8/I32MYrmtZwoZu42vkwShYykJInBgsY9rtlp/Zb2nM8sSeJdcu2THA/Z+reo9nQQc56FSHAui/oQooliLZ/DamuYsC/8sKm+93uIureGwIav1lmACD4qtaOLFz6DhJ1CNELgvY4Ga+7Uq8pQsYIGBBq8sClAbnaCX0zHlte7YsQP9O3dqD9H5xGIEW/Gr9syqG2vIT08hWS1SIFLM9kooBllVs8ujRr+LKvLBBIaWK7jyzSQK4YQkspSkOMSDiaUxhpzZIK9J3i9s7bZinSWrlpj5hEdsfcXq1I5m4d7OTbHgI5ZoFikxEoqiGjBfonxuA0nGeOUckoEyTh3Zh972JmSam3Dt5h3cuPMA4UQDQpGU/Dpi+o86DhVE42EEEkAWOdSS1mqeRBRpdhLBdOUp9RRNRqXOk2CRvlhEcySG/d19iLILZ3Ee5WAOkYYkyrE4JpfXEW1sRa4UEOmBZwITWhY9A8EqPv74A1y69BQmHj+WHA61VTnnCfwl4jF88MEVFYjUyeF0nTlm7OLcd/AI7g09wtrmmgy/l5bmTXoplsLArv1INrShq28vDhw7hZ/8/BdYocEqz7JADIEazca3zOH4LxY/yA/SOuLzpaRPOY+Th/YKuL/7xzfwwTtvq+sgkEziwneex+CRA5K/iJeq+ONvXsPM0GOTe6Iu91//SF4CkVACsVIF19/6Pca+/hINVOyRVF8cxWAcxy9dxs5zZ7BBF+ViVsD90ldfIxmOIBuoIksZE+ZP5QpS1RCi+aqIEsVYCJGeVjz9g5cwuGcfrv7uTTz85DrChQqyKOH82TOYfjSMxeVFrNVKqGWacfLi8zhx5jKGJuZxfXgIwUQYp08cQCvKeOt/+99RWl5AIVBBrLUVZ198CT2HjmB0bQNTq2soO6JPkMbOsSj2trdjdXRMwH1uYV7ATLy7E6e+8xy69uxCtpBHWyqNa2+8g4kb3yCQLUhOsGPPAC7/7Q9QjYfw7m9fx+TNO0iusQgYR/vJI3j2b/8Gq6UKHk7NYn5tHWubm6Q/Y3dXF07tHsTsvbv4w89/hurmOmJhkhuLqDKnaWrC9/7TPyLW1IxqqYB7n3+BoY8+R21pDTF2E7Y24vxffR/tu3fi/u1vcfv9j1CYmEVLKIQSitgIVdSVgwpzISCeSeP0hXPYf/gQfv4v/4L83BIiwSA2UEH/ySN48sVnEc2kMHV/GJ/8+g8or24iHEtg57HDOHzpAtKtLZh9PIJP33oHy5NTiFKnOhZC3+CA1uOn1z4TCaBaDiBXquHyd1/BwTNnsBKoYX5zHQ3xKLoTMYzfvYOP3vsjVpeWBFSVKFfQ3YXTl5/F7iOHsbye1d6RCsVR2szhy88/xbVrH1E8FiHmRA1pnDr2BI4cOqqOaMONuHeUJTs4MjZipqzxhIgire0d5rGUaVLMMz0zp1OoZ0efyFnsNlpfXVbHLoF9AkLJVFo5SIrELYLugaAAcna9ck8lC5/dzwaw2f5PcEZSs4q7SZiriLRDrxydfPLkYx5hvm/UcBdqEjCwfiufNkNWSa6EQsjm8vWYneuZUmoU4uJWycIcf1cNUMrJGQs5vWsWIATP2H9eidrj8MqlQy5v34YreGBdxLptkg/CVLSFO+DdM1kJInsNdZ293At4ZsQQDLFgYYoIddBtu1efVBGcH15dr9uu25/j9veWqaZ/3pQ4M0qe++N05BUX6MtrYTv/D9cxakUAz4z1simefb3VO+bfV6oE7jl73zH/oR6k93zuP6lyOJ8Xm6DO1JYYzTbI1WNvddNbxgnbcDiPTxnQ6jxiXFBSH08HHhqMt9XLZvIiDo8TEur6HrwMiuIYL1FjWJ59tDfYdGC/1zGxyMUNti8E2OsFjvoxdUbpNsa+cOw12T1g7+RiFMNtKWgovvPAsmffO1Da++z54akD/SKlG3an56NimUmMera8ilhcl67ywdXgZUVNVtVQYRYVvMmy2POUwSaxiCSOQk7gvGFIxvzfKvx4TwL3Pp4I7Jjefn0wVib+KHkp700gxQorVsjTYJtMuJ/rhofZ6wTQq9vRA+Puibkilz0u95wUR/uOGHtBfe5vK3L4ooeDx92TdsC9vKNYaPfFM+s6sO3AkzK2pLe3M8jr1+/UJTw+K3K1pG088djkn3SFrlBn+LHvBLGiks0/V/xze4rPL6zI5joQ6pi2TVfrNrCr8XLjeT5PJydLSU7zhnQEv5IRQIm5eb9N4gpe+lqEb+/1JeLlVuHD490sEJP8urCwony66GSk6/uK8g7HhRH2bD8xv07iEilheeyaXlxaQuDNT7+t73V+z9v+d/2hb/vmv/7en2D8bkC0pddLf1suzLZpG/PT2kEMVPVMbgO9TNbEQGNXhfXtAiGTo+CEF1DnNIG8Zr5PtLiQffuBrx7pPZ3uvWnh5jX4BHSYLFsV1uvGO6OGmoFw1LAnk9BMV4pOa5xGBQQwo2p/YTs3GY4cXDIrp6Ym1YInTfPlZTFsZPpKnSVW53N5sR0JTJj+F9u9qW0dFxhBpoAZqZg2pwfBreJo4yfZGe+E7tj6W+Np7HjPSLOqMgsZW9Uq365tRQCrvhnQZwmhXbMxh61dzxjx1JQlsM1/K/Bwz4xMFIG4ytC2WkXEdOMm5xhf9QTca4jJ+Mf0qg3INEkPbm4sdIjl7Nh1XqaHS923U8mINxRQ5ZpZEIEzAn08Gvkze76WuJiph6uGu7NGla9SRVIQMjAM0owijZ6uHrQ1twq4J6hL1jg1uttb27Gjt1f6y/eH7ovZMTkzjXjKpGJYrTNAm0AfQUczxvTt8Jy/ZClPT89orLWhuKCAn08Qm+B/a3sGiQQ1tSiDQZmaJNrbWpVQEQwjoMMiQmdnlxY7QbfxsXGxQQlUSYe/rQ2tra16fwJSZPqSlc75zN+nZjyNXymXQdNGtoQzQLROkIBATAJ2bCUyBkhZxRnOTz4TAnW2CVrXRCKZEiM+GCR4T7PVCDKZZulLMpgfH5/ElLS5i5KzaG7KSNaDY0a2/cLCnPwjKDfQ0tamtc6BI0jPe+K6IZOU/y+mBgPdclX+A/KvCHO8ogKIKZ1E8JIyJlxr0hAOUUtyQ+25lBo6eOioAesCtY0NQxMoji/X7fDDhw6YckdP2QoAnN++qBSSqa4VEgVAOICdJqcsYpDBbV0DFhxznPgM/ToQ05OAJNnxAWNocq7weybpY8AHr4/jwe8TsGc+zCIG9xOywzkHqFvOfZ9MXe41DscS0ExDSEnlBAmSUo+SBo1cc1VJWRw+dgqnzl5EMtOKWSYvK8tobmpAZ2sLctkNzM1O49bNL3H/7h1pEjZmMrontgI3t7Vp3rDA0jewCy1t7ZicnMLM7JRY1sT0pgn08hmEqYU+ow4QP9eLxZyMtFgsYYGgmMsjlYpJHooMcu7N1q3CtC2MWojsKn/4FnR/3rvBikcWEOULWTHxlSjJ7HgrKOXcidAcmp0kiYTG0FgONZmDkaWVSVsRlmCsdCjZvlZicSCETEuDDldqb3f3dKoAxXljvgHWDUJAlt4HlKTiz+iRwYIFCyvZfF4SSGyhJnhFkI/P1uQ9ynrW1OKXWVjATFNZ9DI9v4ikqMIxFrh2Ik/Ao1TS/pSMxfBoeAirK4vo6enSvkHAnsVmtm5yn+BcYxJB4H55aU33zfXJc2Bnfw929ffqfhcWaMK+oTmzML8kLX+arrH7gVIQNLB94TuX0N7ejNGxh7r+b289wvD9GYSCbEUH+GxZ6IsnwvqicSk11rmMGihdxGCY7fIC86JKwgg2MtnmWcCCjRjZlbIzmDeZOZ6zJjcEM0lONyAajKCQK4jZxms0KZ0C+2wEqBE8433RzySdyiCfY7JIX5pGPB4fQY6eIvTYcLECi0oM1PoH+vHyy99FsVzAQ7LyNtYwMzeNiYlxnVM9Hd249PRlnDh+Cu+9dwVXr1xVwYnA/sFDe9G7oxPvv/+eugeKhSqamzoQDsXE1mcx8ujRIwJceV4NPxzGN998jem5WczMzJr0ljrD2PKfwaWnn0IoKlEKUoaxsTaPYj6LgR0DCCOG4YdTGB+fR7UWlpzA0toyDh87jH0HB3Hj1nUZwQ729wDFMtYWVhGpRVDJBxALJkEbTzFgwpRAyOo89ZryBBZJJvBdbNxrvcm9NFh9YsfnaDC6aZy7BMITLYxpbQZSxlKr0+kQKFv7ru+A5Hz0jBx5EbkkwxIbC3ZVlN2WpJgcofN6IEvL6W16sgCTDG/SvRUzenKJ79zcilu3gIo//Z6PhVUMdxqU3Kd9BxXBIILC9vHOlK6enFrS4WNiKx44Vro8/UKSLqmGYsjVagLuN1FF0SV3dKQOqXOZDHXTw+W85udTTopfPp7j35Jhc3FjfnEBgZVlJB1AT/CHwD3Z/WT50pyWzN5cMIF780VcvTON9WoE4QjjG5MUUucEzd5lNGZdABoH1+WgZ0X5xjCc/Jj93CdMXGPc56TV67stmMTms2IX5Vicj8aJa+o8o6QPGfehSh4t6RjOHD+E9uY0KwP46Pa3yNLvvgh0tHQiTcY9rVajcaysryCajKCpLYNYKoxCMYskux+qQWywk4eShGUW7LLaIxnL7xrYiWgwils3v1FRvEZzxcImyrkFVFACIXiCqPsOH2NJGb/73Rua+5VCEQN9vXjhxRcwPjGujqBXf/YLZFdXjVkXAM6fPyeD0V+/+mslgyxUnjx+Ap2d3QIv49EEOrp7scnzPRTErZuf4YsvPhELjAXEl176c4RjjZieX0e+GsanN28hK4PiICKBiAx4JR3hiQUE6nhtTouYnRT0MCBwf+zAIP7yxWfw8IO38f7vX6ccOWrxBM5+5znsO3lUOVImGML7v/4tpu8PiyiQ6e3Bc//urzBfKWEzX8WO1lZM3f4K7//qn9EUCyBKKbVqBMFUEy688kM07t+L2fwa2huSuPbLX2Pp1teIMSjJpHD8mYvo3jOICs1Y8yV88+E1DH1zR9I1wfZmPPX9V7B3/wF88vZ7uP/Rpwhk8zJpfuF738Xq+gK+/OpzPbtIIIbe7kFcfO4VRDv6cOXBPczkVnHi2EH0xiJ47//4L8hPT6MUrEoH/skXnkff0aOYzOUwSV8oyk5wDhfLaI3Fsb+jHbnpaXz4+utYm57SmRlta8UTf/YC+g4dwGYhh+ZEEjfe/QAPP7sBbBZUDGrf3Ydn/uoVRJsb8PZvX8PojW8F3NOAteXwATz1N3+JuVxe5sn0rChR6gsB7O3uwfEdvdgYG8fvfvJjVDZXEY0GUayUkK+WcejJ0zj3ne+iQrkqVHH3i+t48PFnKM8vy9Mg1tKIE995Fv1HDmJ0+BGuv/sBNkYm0BKKoljNIxepyNgxUqM8ZQ3RTBrHzp5Gz+6deOvNt7A8No1oIIh8ECDj/sLLL6pAVVxZx5v/7adYnZpXd96BM0/gwPkzSDQ3Yn58Ep+99z6mHg4j4rtmW5sUT9GHxYxGwwhE4rj4nRex++gxrFSrWMxuSqd/oKURK1NT+PT9K1iZXzBjQRbU2lqw7+QJ7Dp0GBt5O/OS4TgCpQpGHw7h4fAD1MJAMpNAW3sHBgcG0ZBMGxmOYFo0ojiX+xLXD2VZWY1jQb4o01Lmq9btMDM7j+xmHo2MmVIpNDZQuo5SiJ7la6xebnHsuGIMR0CfnlnqkGUxjR2mkmuzPd5LmEiugb8oFrEvblqM7v+Tdr4Dr8m8VtHTk+6Ur24VAzg+vAZ1azvwWEU5Iwc7MNyAGg/P698eAROE4GRs6ueOg39IjAvyHHE4wzbNbq8PXweWHRHQOqi8j6GT2CUA56Q7HHdfHkP6IvZA0Lp+PU4v3sW6HrT3kiQevfNRhP88AxtdGOCvk6AwATNnLKxBELjpyAEGrziozyX9DtA3jNvBlJ4q7IFM16Gg/Jz9KmrLcXmgJxBuhS51lMxD5nWsxYtp1J+TAa91jMzrkQigNMCWnWyGInuGsT0rixFMXtjfpyaAu+f6RTiA3kxNHVDvZD1sjmwD6vVRnE1OJlpXZ2Cqo93WQXUD102qx+oGznTWFW/Eoq8XV9zg1Jn13kTVfCR0JLrugqKKQ3bPwqI8Y7zuJ7dVEtnSOHdSzMJ0DKxnsYw/FyNcsoj8smI9v9jhVilT0s08wEyqxwpsxlR3a98DvNuKQBGaWkfYwW5SOF53fzsmaqUlL+nkcLOtNgj3mOx5bcdA63PBxdCufuCeuYHhPlb0a8hr/vvnuSWXs9UaYZIuWxO6fin/CtCur4+6pr1fM/a79nMD7K2RlviLdRowVt2SV9o+Z92VuXVl2If5VRjI7tHqrbiaH+SJ24Y7miqFzQcvZWU+U0ouXSG0PldrkAJBLkuVE1NX4e+bVG5M92GeVQVJPVPulc9RyhRNGXR0tKG9o004xMLivGJ55v4kxFLKmbEpMQtK7mYyxI5JsqUUNPdim4/+b8ndOE/O2dlFTE9TuWXdGWcbFiUZ3IgRiNXoISzUZHLoIUi8hoVhSl+3t7dKIvR/CNz7TeDfgvXbSjSuuuZ2DgOh/yQhcYvcVcP5M59A1N/XVZDE7HJyLARaCNRJooCa4CVjjTLR5xeZyZ557hOg7dfr2xTUXkNmj2vhNsblhowDmTTKndtpdxJsJTOeZrTSri8QsNzAJo3cqOsUCsgkjcxnfhEgNjZzQeC+OTET1MyqlXyesjpkVqyt1SejSdBQ64rs0ayBbk573liFISVZBCtEUnIGtd4NnWPmQT6xO+PU6HeyM16uxunfGzuYTHLTz+Om5FvxvLb7ViXXxklbrWOoyxhThlmsJNliJShKkFNyNzKmNNBdpg9FA+7rrSsMwF1FSvr1DkD3p47vGhAARwBWB79JePD9TZKC+m+uSuvOXC16Jt8yKLECEOcdpU04ZmRrS8JIenYWPLE6qufsFzuDJoL1Mq4rCZDiXJCHQhXqxOjt7kVrcwuayAh14C61qtvb2tHd2YV7D+7j7v27uHP/LtYJpKfiDrCnBj+TaGuP5nNigYcLnBU0/j+1DhcXlrS5eH8Csmb5rHj9La1NkopIJgnmUdInJ6Ml/ozdBAQJuaAJvFOygM+HJouPHj3G1NQ0VpZXdewSuKdZHXXrqfPIzYvPlRsbwWQDqDjv88jnzLyXwSGvi6AwXysmBwLIZBo11vwdslY5TwlcGnOOmxQZfTR9bEdrW4cCz80sJTBC2L17DxoaMprzjx+OCLhltXtwcEBa0Ww/W1vjJrkq1v365oY0JlU+cLp+BrryGTI5tKCRqAVBIv6bACm7CHjP1CJlpZL7yPzcPBbZWl0yn4nlZTJ8QtLMbm3twPTUrO6TDHdKUVBaiPsAJTSGh4d1UFvhxape1t7qCwelunSOKqUBaF9gZwnlldgJQaPexYVFsb3NYJqGuDmNHYN+vpcCV4LaND3ZZtTMsea+wvVLIFdGVZGoWNnU7y7lKTlBlmpIhScC8tr7nFkLuyL4/gS9CcaxAGXAPVtvaVrHw4amWy04cPgY9h48isbmdiyvrGBqYgxr1BOnLt/6CpZlYFXC5jr3M7ZxJ9X639ndjf0HD+l5jYyMYt/+A9ICXVhclMkZHdsDwZqAe4L1maY0crkNLCzMyHSVzPospcfyOe03ZEkGqwHEk2EVVsmcIEuehTkC8uVaBLm8nRUcLwbsDCC4vxC05/rQo+J9lwsmdcNCk1iLZAhX9Sxk4hsyDwwmbtTqZ4jOZ8e/OV853qMjo1hdWkY606D7zq5tas41dzQJ5J2bm0X/wA6kU3HdMztDuI/QSIxGYZTOYOFLcyMeV1GAxSN6HnR1d0oyh+ccAX3OWcmglcv6Xcrs8NmPDo9hbGwK7CBhkUga2NUAWligSnFd5XXd3V3daEilMPb4kYpgLH6QvU5fjF0DferiuX/vru65r7cfc7MLGBuZRiFPoIjjR23WBPbt3qnkdGp61lqqy6Y1SmkpngGcTxtkBsZCePl738Xp0yfx8cdXce/OHcxPrcusNbfBcaWhNs+JEoJhMqPYZbaJcCSAxsaUCpS9O3pUJJudnVFXD+cwGfEsAnZ2dWB2Zlbzh4EOny+Leix8kr0/OT2t6+zd0Ye9u/chHk5jY7WgIgdNXXkut3c2o1wr4t79r9Ha1qgAiV03hVwVzZkOtLd049HDx5hbmUemuUFFIrVPrm3IF4C6wtTFpX4vuypSjWn07+zH/Uf38eX1L7Fz504M7tyN+dkFFXRpXv7ll1+K1cMOPPqdUMOee/bo+LTmHk1nCdLR2JLnzSpNElkAL1uRj8x2O0eDMhRsbWlTUYZFSI7dwSN7Ua5solbdRDoZRCG7iuXFZezs24Oe3j0YHZ3DvfuPZfC3sr6Kju5OHH/iCIYfDWFzfR2dbRk0xpIIloDsch4oBBGuRVmPs7OVGsKU1CArlibmYkYbE4VyNCpSsqivNteQmLYC0h07xudq/ox3tXwzM/Xho7yE/P87Np2at5ykDRne0k33rbBO/6Mec7rfdZ19xsiz61CSu411b5+/lVSI8e01Pl1HaD0X9gmry2Y8m04tZp5N5l7s749/C8QGn+WqYkBKMsQj5nVj4ZNnFvlU2hUd6gn51ve5RzO9rYajyFUJ3GexGaghJ0YmJzD13oOSQCDbnp1DuudgEB2dnTJB90VAY4paAYzJarhURG1xEfEqmfVlY22yYBaMoVYpmFxNuYhcIIH7CwV8cG8OG7TLpEGr0+HnXmvAO+UEeP4a+4pdqF6LlXJhXPGMCcRKE+nEziee1dyfdY2MG9jRFgkj5TxEmCKSKcu/GWdQZo1SNJFgFbFQFZ3NjYiHA1jdXMeyfHQSaE42AoWquvoKpTJaaU4fDyMYDWNk9CHGHw6jtLmJc0+eUTxO34oai18BspzMII/3cOnpZ9Da0oGf/MvPkc2XUa4F1XmWCjEmymFxfRX5SgUHjx7B0WPH8U//5b9KyoygFc+r777yMrp7e3HvwQO88+a7iLjxYXx8/sJZdLS34fU3fi/QgvHByy9/T0zg2bkFY+ays2luAT3dnVhfncerv/65SEKd7d147vJLmJpdw83bw3SAQSzTjKJ8Rzjza6hR3kY5mIEkBEPEtuaZ750TamWESjkc2tOPv3nxWUx8ehVvv/YbljZRS9Cc/iKOnj+NXDGHpnAU7/7i15i6MyTgPtXRgRf+4d9hIVDD8MQ89u8cRGR1EW//5L8ivLmCkLpCgGRXP576wV8AbW2YXV/FoZ19+OiXv8DYF58jXKsi0tKC86+8gvY9e8RCawgAN99+Bw++/FKxbCXTgKd/8EPsO3QEn125grsffYgADeUqITz3g+8j0RrDH6++hdW5GSQrQWRCGRw99RSOP/9d3FpewNdTI9g7OID+ZAof/+SfsfLwERClz0EUp559FjtPnMRcqYTRpRWUWHSidFK5itZoDPs62lFemMOV376K1clxzYtQczNOvvA8dp84ivVCFploHN9+8jm+/eBTBCjzFgDaBnpx6Yd/hqaeDvzh9Tfw+MZtJAjch+NoP3IIF/76L7CCAL54cB+LJHBJGqyG3e3tONnXj9LMLF7/yX9HYYVd3SGU2EGWiOLc889h8PBx+Vuwm+7u9S/xzUefoDC/oLWXaG3C8csXsffUCUyMjOHam+9h6eEoOuNJFEo5ZMMVSBea9hBca6kkDj55Ej27d+HDjz7C1PBjRBk3xuPYc+oYzrxwGYFUHE3xFK7+y28xdncY0XgMx86fxcCxI6glYlhfXsGDr25h+tEjRB1rlV2nJCHwMyjFwjUZSTagf99+NHf3YqVUxNwqixJhDHR2IEL/uLkFhGlOHGXBnlJgFdRI1mhtQ4Hkh1wRiVAMSerRO0COPmIlsu4pfUgfqTxJeUXtg2IpMsYTk5NAPRn4lCOhvI6dpWvrJE0Udc6WivSBMKY8O2GYp5meuDNWdVIx3C88+U/SJr6A6mBRz7jdgkidNZL8iNlR7yRSPEhMwImEMWdKSsKLg/7rTGxjXJsMmjAOgUIG5tv/u4KwK576wqhyeq18szk0drFnABsQZuCnQ22IWQRpKG0Hn2fdqiDuwWYn68ZfMeEXxxyXMabF4t5PRnGLUF0H33vDSg/aS5PefbaTyvDAq3I6V/CoA86+6FA/c3mN7px3cT5b5cWwd7GCP8vVVWentkeg6oxee40bXwc3+9du/Y4bQ55Vktc18ocfPyNv1ZEnF3fYLCD47uoD+v7We7sAxXc3+HHX2Dsw092XnrMbew+2GxjviWP2fD2OYwUOB/L7wEPXaHIs9tClJHsoAAAgAElEQVSdaaoD8nU8ONCejGqTrzHmsAGtTtZZbHb35Tsn3HUQn7J8fKvLQ5/ngHHG1ALrKZkcCZm0bDyuwhrXMY3WK7xMp8u+dR+uKCNg08sLOhNbx+43K+NtXw6098Vrq4FY/MH7p4wNv8fcjWvde5ZxrrCA5k2MTfbRZIyUm1P2hkV/R1LQuDmyq56vew7b8Uj+ewuLNIKeJyhvdRhsdYoKvHXKJP66zSPHYk9PYLWGz22SQF6dot7t4DpHhJW5/UPPfltVatv3XXmorpah7oO6VJMvHvnn7zptWCwRHkJSB3NSUz+pE2S3Ffm836QB0+bPKRmzUskRlk31ROC+SHpG4tX+KJNYIyobeTGpXNfA+61uEv4Oc0H6Bc5Mz2F+bkHnCrFEypezm5HAu2GVeeFA/OJ4ZzLEdDPo6GxHV2e7iK30MZuensKGMOCs8jcSs4n9NjWzS7pRcSzPHOJDvlNKY+A8Ro1wRULqMsYnZjE1OVePhXkt9J7je/G5S/a4VMbmRk75Lcl0vHbec0dnh3wRVbj7HzHu69tRPdOqb4dbLRjbgHvfrOSZqMag80YaVn2z7znjCd/KLLa40yl2FQoCZ2QHe+MAgvhcNDQFJUvRHrJvvbKNy7PQ/d++SiWgJm+6xtRS3lhbNZBwbUUAkiRoZPjhK8jWrkZWLKsy1JPmv01SgcxBgqkM9kx2wPC8ioA1Avv8wwkpvXEBpGS/ulYwFwh4/ToWJQSWEpxWxcUentjjbl5qU3Qa8PzeduCeQBSrPsZcMjM2TXi+Bye/W0j1g99vvE5n3T8fb2zrW3k841DAfZmpnS1eLiD/eSye+A2rVLFOCcnlSJPPJeAsjEjXNiTg0AcFfrP0Gx9/lxukHO0dM4zAOk11dE2uqixQgRuZM9pQdZosinJJhRYmYQQbKLui9nlnOqOATjrJTCytsqXz17myF3NFZNed9nM8ju7OTuzo6UWmISPwjHfPMeZmT2YnGd4zczN4PDaCe0P3xY7hZ6kQQ3kcsi1TlM2hWSUBXDIzzCyX40ZWN+UYyDS1uRuSRqLJrNSQySQlocBNIhBgsLmieyMzPdOQFuDFRU/JC0obcIEvLS5jYnxK4D2ZsmTnUgKF7ZwE7js6OiRLwflGiQiCyTS7kL4eWdpOS54FGWk40sRR3gxV3TtbRrlpcoNhO6k6OsgrLdcQjZOtG0J+k/r0NFJsQUNTo0xQeZ5TYojMFs57Mu6XlxZU+SZQyGdFtj1NKZlAs6WU2sY81KtOi5gXyOsmO5aghgoGAZpfmqwTvyhlYZXQjOmatzQLWObGOTY6Ktkfbu5kwlIaI5lsEHg9NT4lQKmJchWdHfp9Ftump6Yko8G52dLW6ox3HWu+SiND21MI5sroNWCVW1ZkbS3bQcnuAFaB89mc1gJBDB5OCgB8i6cPQN1+SjYx1wzngxXQ2G4bUXKhglmVRsolPSOOu8x/awTcTOeem732oiCNaXMCOwmSUx7FggfqI7OIGkVrWxcOHz6OM+cvYGJyHv07B9Xt82joPobufYvV5XmUizn5fLDyzCQpFImq9ZimmTRFHRjYBWorf3rtmoIosocJIC2vrkp+iDJjNNqj4WZHV5u049bWlyidilx+A2urS5oDXKM05vNrjqB9juZvgUA9sVrbLGF2fkmMRcqp0DyXTElWoznOxJAEDjVE0UxWJmoCcLmPmORaSM/EAo2Q1gLZ9QTvrXJuJmE8X7iXrS+vaTx6e3vVwTE/uYBKviImZyRhslGUQog7qSTOBQaE3DtaWtrw6NGo0zfl8wgixwJZiePQgYbGFGan53ROpDMptLW3ak8t5PJmZql4tYaVBQK7bPuOavypwcpulnQjZXi4HuLYv/8gDh86ovf64tNrWmNkTXNNUR//0MG9WFlZkncB99Hjx0/i4fBjPLjzWOugraNN8kcN6TiS8bAKXtxHOB68XrY908OA+wQ/wzQgKwpmuFeR4c+zIlSLoZilf0YRcZpfhgJYXV9GPB6ieovmQHdPB1JpFgnSOHv+rIoLd+/ewdTUrBhaXKtMpi88dV6sB44/93hip2Soj46Oo6u7Rd/jnnTk6BEcP3oC6Xgzlhc28c6772Ho4bD23IuXLiCRjmFo+C4G9+7E40ePsb6yiVK+hsMHT+LQ/hP4v/7P/4aVzRW0d7XLWyW3uYml+Xk0ZhrQ39ejtV+qlrCyvoZ0cxr7Du3H9Py01kMoFEVvVx9u3biNibFpNGRiMqlsypBgEFJnHyWwWBicX6QUWVRFGu59/X3d6Ovtxv079xEJRlEq0IOAbbkhjI5RJocFpRwGdu1GX98A7t57gNn5KTz/nQuIRCv4/LMrSMYD2DXQg+XFRbS1diGdbsHqagFDD8extLyKFbJFUgm0djRLH3hpYR7peBxH9uzH5PAYmhLNKK1XsLmSQzSUsEORepbBqvZhsvbJx6IxLeMSxjOSIVRyzuI0Yw9qttre6P8YkO7YOtsY8ZZwWMLsX+8BfDKGPQAt43CXsPikSKm2bz13n+XwjTpjylLk7RCKtaJ6FV+fxAvmFyN/KzFR2lvPh1yLrgvEzK/h3/5h7Krc2CEh7GhhoY4FdQb0FmPxBZ5ZZPuT/xNSV4J9lr+WOnAfiWKjVMbcxgY2qmXk3BhTXoU69xxzJczOiJfxBQv1re1miMjzSd017CTb3NC+lOYet7iAWKUoM1hpoAcjKFPrnVIq4B5aRJ7A/XwBHw4tIBdMIxi2pJWSMCy6l0tFtLc2o4EycfTTIXtIXkbsHjNdV/5hfMLzjnGzpK6iUZ1tLEAyvmQ8zzmlwraTm1BnapHt6FHt8Swa3fzyOjbXVpHdWEW1RIZtTrIY7FmNhmN45qlLyK1u4PdvvCHN7GOnT+Lg8SOIJGJ4/933ZNyZDATx13/5V6iFQ/jJT/8ZsUhIht0nj5+UpwyJDd09PciXSvinH/8/6npo7+zEC88/j+ZUCsPDD/D2+++gUC5g/4F9OHRgH3736qtob2nD6vKKzt4nz5/Hiy+/gl/95jWMPBoVQYSSmQw4L168IHP6N978vWIhxmfPPHsZAzsHJbkTiyXUaXD9y1vqSGxpTuGnP/knsdx29PTh5Zd+iLHJZdz85hEqwQTKoSgKjOVJbghS05oG98aO8y31fL7SAGIyTsY93QNKWezf3YcfvfA0Vr+5jjd/+XMBmIglcPzZp3Hk4lmslbNoTaTwzr/8AnNfDwGFikxOL//Hv8ViPIbPvh7GoV37MdgQxxev/QLzd79CsEoTZaDz0DGc/d6PMFesYHVjA2cO7ccnv/0Vhj//BIFyCaF0Bk/+2UvoPnxUBfOWaBS33n0bQ198hkC1hkI0jqe+/0McPHYcN69dw+0rf0SAxatSABdfeRl7j+/Fhx+/h3tffYkYr6scQ6alB8//zd+j2N6Cm+OP0NqSQV8qiS9f/S1mvrmDQCSEQjCAU888i8EnnsBCDXi8tIxKKCo/ljD9nSJR7GlrQWBtGe/9+hdYGR8RCBpqasKRZ5/BgSdPYZ2yTTQIv/k1vnr/Y1RW1rWltO7owtPfexGdu3bg3bfext0vbiC2VlQnRMvePTj35z9CsSGNzx48wDTJYIwXw2HsamnD8Z4dqC7M452f/wzL05MIR4OoRAJo6unEuecvo713J/LsuEokcP+rW7hx5QqycwvaLyKNaZy8fAmHTp/C9MQUPnv3CmbuP0JrLIFgqIbNYBFJ+iPVDM4FZSgP7EXHrgE8GB7G6uQsGsMJhAkQDO7E4PHDqMYj0pZfvjOK2cdjCEdj6NmzC7G2ZpSk2Q0UVleRX1tDg4ptJpXJTjcSAMosuNGDisAsfYMCQazkslhaWxfg0pTJIBWJIEUwjBJhjrSXLRe1z9UoS0niz2YewTIl2MNIEMSIRWWEus4OmaDJnArxc9ap7DziwyiTQEbihgzHSyrksXhFQ1Ya03NN0NuHRIFsjv5STvPcnVcC7tWlQvau6WuTsetlvrwUgwdu1TXrujXtjAqiSilRdvmxaKkOJTsLlDPzTGXRlYVYGRFa3uyBWq1V10XvATr7LMM6tiQZjOW5RbkngMnnY9ft83ZLeh3w54F/S951WpaYg+nCXfHdG3b6YjcfuCsU2NZisrkG2nvgniCbA1odmG0kfupi04zT+dm409lxebfeSyx2dy+6dvfHXaN/vR3HTpJjW1G8zsT2wIl+fQu4FwJVZyA79r/7/e2kaMdRrJ/PAsZpFU/yiFj9HgD/U9DesA0rN5jXhxtfh13U8X03zv4y6zETf911pdmHe9B+Sx5IOI1NoC3DVGda6so87pluAdlW+dmSDVJxo86M97InnBzORJXPSl0MBtB6oJVYAM9lgZFiuDvpFSdX7GOYupyRQGvru+Rn8topv5lJp0QuIi4SYwd5JKYiZlldEy4OqkvuuPuoF2+2dPL9WGmYvXGsK+BsSeEYnrSdLKxYgzl1XaLGCmI+hvPFMQOhbT7zYTKW5zUbOcz8NrfHuyqeOI9Kz7q3LntTyfBSLjaehvtIfYR4Fwl8vjjnpH04Vbe8DZz3hAyLnRem94iQT4QZE/svX53SnAhSxtJJh7vCiN9nVEQoEHsxQjHnJLu4iDUQ9GY86SgBDmzPy0+D3eKMKSTvLWIq1QoCwhmkjOBwT/0sTpZ6SsRPjgOxRXafE39aWl5SDESSHF9DsiOxTkqRya+QZ/7GpnVENZJo2Yq21lYRqWytuZXilD/4XBl/T01O64t7LpUV+NwYjxMkJ77EPJ6senrAERtgZzx/1trSjJaWZnVsjI6NSrqX8QmJ1rz2FgL2LY3yH+MXJVtNmpsxhEmbaW93nRoa37L5AI6OUoVlUmvBcKIk2tvb9EW5YSmylMvykeMX82xeP7FO+gCSyNfS2vI/D7j//63iuIlpLcoeuN+S0fEJnFXDjGnqAWOC9ouLbC1YFnjOFnMCj/39/WLUckLxpnx1q95q4haYJQ3WXsKHuba6IvBofm4WC/OzmJudxOzMpJjMZDkyiWaSZYZmZj7Ck0rVH8qeSOO4YCaXESYfZrLG1+jQldmMMa7E7g5RLsUWqE1UynwYgG/GkVvtJfwdL/tBgIQFAh7idqiy6rll3srXykxWC5GyICZZo/Fz09hvQF4PXtUf74rumO0Cw12A4Q1QrNplB4LX1vZnTD3ocF66W0moM3ugdjh1ptUdUapXobXJkOmu8TLwXhI/267bt66YOSzNdSxhJ/terXdCQbcSY2uTt8INFwpBSG08FX6uPTcdTmS8S3c6qrYTAgwcNxtrCzZKDOpyRce+J/MjJoBiZ/8Auru69G8mm9IYpaEqmdSplObD1OwMRifG8Gj0kbMSNhY2JXLIuG/IJFWVa2trMYmSUEAbCDczM5DNyWCQP+P4kuXJTYSbGqt7ZGrS8JHAW55a34GaDFBpikjd8ETSDFGtC6VRnQMLC4sYGnqItdUN/T+PPcpCpFIN6OzoQiKZFsi8tLQiLXyOvV8r3FzMAMlkdyyYLCOXJRcrJB3spsYGzRGuRwF4uQLym0U0tTbJrJMA/cFDR9Dd3YtYPKlrIXBJQ8j29naxn9neXyzmsbq6qAJasZhVscVi5arWG0GuTBOZxJsqLlAeh7Iu2fWC5gVbjCJxJv4VAZlkm3PMBJK4SUu5HG7CfH4EIacJkJLZHIugjfr6THpzRWysbcpbgh0T0jB2VVyygHkQ8dAnqF9vh3IVcQLH6mphAECd1nRKn8e5xvUuRjwTBhexca7FkjRVtECG72eAP3MKY/lY4a4oYE/tw9IxZmGCz8m7j1sxgC3m5XwZ0QQTJwPjGUTLdDuTUWGHc4j7HtnyDJx4PdK4J9eyRIZkHAMDu3HuwiUcOXEKv//DO0AogjaayOY2BJJEI8bAffz4IWbn5qTJubq8jL6BnejsprxHVAdqT1cXbnx5HTc//xRt7W04fuIkmlvbkWWBQZ1M61hbX0YwVEV7RzNmZicQCjGx2kQ2x7nIwzGAdCohkJ6Fjo21dd0rCzKce5S0mVtcE2Odj4njxOIpq+IspFigRFPesNYG1wjvm3sAX89Kuu3L9Ezg71CiLKLAIJlKig3PPZjmydx2GDQQTKygomsgqEvGskk1UdYqicGdPViYn9EewSCBTFMewpKfCccwMTGNSCRgnhsRJp7GmiJARE4kx5TrLBlPYNeunXrPoQfDmjcxdp04jVLN0VhCxQlqzW9mC0g2ZvQ5LEQdO34Cvd19WF1ex8LsLIaH76qTgUUSdgMcOLBHScfXt2+pGH1g3yGMjkxg5PGEimCUBuMZO9DXIxB+aGhI45FMNcjUjsEL9xGyD9iJpu4IyTjRrJPBJP0zAqhwrlKsgmcgC5rq+qiq3Y9Fcq7tjq52rK2vKfDZv3+vCnEqLpUqYqxf/+KGM781o+runm6Zj3d1dmA9u4abX92QPFqmMa2fP/XUBRnNz04tIB5pwI2bNzFGk8KOTrR3tSHVkEBXdwfypRx++s8/w8z0PJKxDPbsPICDB47j9df+gFw5b4bULAZEIshnNzG4cwCdne0yp340OoLhx6No727Frj0DCMXDKvCwayG3UcTKwgo21jfQ1JxCT0+72MOLC/Paz3jasiAYicWRzmQUzGUyCfT3tSMcrGL43rB0/vMb3E8rMoKl1BANvhcWCbw3YPfe/YglU/j23tfo7qF5d0g6+0wo+3f0yPRybOQxlhaXkEik1SmxurqJIqW66NMQqCLdmJRMUVtTC47uP4j5yTlsLm4gWAqiWqwhEjB/BppBs5BKkCQQjKLmZOs8GKvOFPqMkOUoE76AA+63uG2cD1tx2VbHbr3N2hAOl/y4hNfFbPyRAd4Ww22VAww8MfDeEHYWeHjYS5KgxlZnn3M78F6AuQEejtNWJxb4REs/cgAB799e6iMqxxxUcdS/Tz2vr1+jB2UY7zF+ZZBtHYdhsfWsW8yZsrruLJlcbSspKOaUJw5V5oOosYieL2CW8m2oCaRWMM+CCQF4yUqaXA73PsYSAwMD6Orp0bV6SQf+zbnNuCvKM5/M1zK74czksRgguMZiTEXAPX0TcoG4gPuPhxaxGUgB4ZgKqwKGKyXJ6pw9fQLnnjiJzbUl6W/TzDwSqimuIRDMQh8Tk9tf30KeSViWnayUL7MuVZIBTp8+jW+//RYPhh6IyEAWE4vNLL5zfHbv2Y1nLl3C7157DTPT02LzskCZTCcxOjaOORYoCwWcP30GrZkM3nrzTZ3lJ88+iUPHjoht/M6bb+MR11g1gFdeeRmlQA2/+vUv0dLYjMGdg/jB97+vLkPqjqcaG7C0uoRf/epX6s7d2bcDly9dRq7AzoYYfv2bX6FQ3MS+PbswuLMXH/7xPezu26nuvFA4hs7efvzF3/wtfvHqb9Db1YPZiQmMjDzWPnjq1Ens3LULr/72N4qvmLAlGzIquhNI5P7ww7/4Www/GlcxpLUhjt//9ueoFgvo6OzBSz/4a0wt5HDtxn0Eog0olEhOoQwFY2CenwZASurA+YnByVWoQ4KeB8EKwoES9gz24LuXzmL9/ld45xc/QyVfRiiewpGnL+Dw5QtYJHCfTuP9f/kl5r+6j2C2Iomg5/7x77DanMHVz7/Grq4BPNHXjUefvIdbb78hj4KNGrD33EWcfvn7+HZsEvliEU8fO4qPf/cqHnz6AVAqIJBI4eTzL2LXqSextplFWyKO2++9g3uff4oafV6CYTz1yg9w5NQTuH39Om68+7aMcgncP3n5OZx9/jzu3b+ND999C+XlNaRrCRSrIRy99Bz2XryA6QLjthraImHc+v2bGL/xleIryk6deOYy9p09j0UE8XBhEeVInFkjgqUKGsNhDDJeL2zg7Z//M+ZHhykehlBjIw49fQlHnzqPtc11AVAT94bx+btXUFhcEVDX3NWOp1/6DgYO7MEf338ftz79HMHVvPaktsE9OPO9VxBob8P1R8OYXFuVtj53zt5MI0709SO4vIwrv/kNZkZHuMCARBh7jh/B2WefRSkYlTlxc0MGE8ND+Pazz1FaWzOpv1Qcu48fxa5Dh5Bdy2LqwSNszi2gWb44UWyigEQqhZg6XyKoJWOINGcE+GfzBQQ2i8gEWGiLIphOItCQxEa5KMPl3lAahZUNlAhKRELIUa5LYLYVHSgbyJyKLFaC5YwNaXhKegyBexYnCpWqwJ48ZWcZo9XoqZQWiSLOLh11WNIXIyCj1AK7vQi2RdkdCQTKNKU27XZ2+IiZXy6yWc26sxyAVGc0B6j5bkS4IomAYtzTELaCPPdKmrpWa1heWlU8zHjK5+X8QNv6DX4Uy1kdrNaRLn1lSb4YaOuL1/Vcmx1oDjAmcF8hty1i3muSl+V7OGBXv8P8VgxTYgjOQ8n5kImA6AqgdsZ5ENGD484wte4FZwxpL4/jJU2cMEudde9J4l7+1pAZn+nb3/rP+f6ZFAaPRzLIPXvbgE4P3hInUQ5ecsx7JyXDfJy+KQGaYtcsP/cAtztk64ROD3j53L4eSejitrHUtwHzqvMbkFF/jWFClmP5P9sjiHrLH1+3TUmkTjKo378nCVDbmzfLeJcFCK+bbx4FLp1zJY5t3Q3bOh3q+Jcuy2FhNoH0xxdbbe/2QL1nmxtzXUUbh6MRmJaWu3Aifz0O0JeUi8Xmmr9Oho8sasZOXoXH1zCsRGVM+ypjVXYYuSIV5w41ukkwJRGQZyTjCCOEWqBkc8Xug/Ob+Jh+HxAYS0KrrkcePhDw2t7apuK+yKZkYZubo9d2crNxe/+DQ9ZdQdo+bSsqtFByy4i1DunW40v/nGpYWl5WIZ3SroqLHUNa89lprptZsJ+B5AEYbtXa1ir8kUCzusHdq6yb0BQg+EfKGgLDDVD3GJs06Z23ne+cUdHPkRz8Xdlzc/r/BH8lzcWckuMbMZKwI2SYJGxBOCe/GHt53NEKfFBMxbySf7PwoH0sQCnkLFbYEb5BnMVku/ka6apniCul3RqvYn5hETNzlDJexcLyKsKxONraOtBEVYqmJkmbMu4lIM48iPiSSb2QVd6MttY2fTZ/ZsTISUxMTuhe/M87Ozs1Zxjn0T+PBQDGgnxvjjvnDsmqxJKsS8fHOVwiNIHNaywmJ6YwNjau+coYk9fA/JNEQxJOiBesrRlwv7AwL5kcEkTIuk+TwBGLSHGBkuckjxMT4Hz3gD39GYkhsaNa6iOcy/WOg60dletEGFWphJGRMYw8HlPhgHOHihn0iyMgz+tTgblQxOLSsvAqFi4sXwiK/EL5y94dvf+zgPvti8dvmAayepmaLXbRViViO9BuGnDUuGabuAGaZPTyi60Ma2vrmmAE7dmWTpBIkhFO9oCJjgfP/GG0VYth1X4Dqysrkud4/GgYY2MjWF2Zx9LinNi+SWoXJVkZMoNJgoX84gZEpjQZhQTCyBiy6ptvFzJjC25aTNY4Ufk3QX0uLj4sX6EUyKf2DwOnXfHcsXK9ozBBS8rOkMXr9PDUorBVZdtehfeJqB14W4mkX/x+jK1q6Mwp6u9rCHxdm8olyB64N3kU24gJOIklxUKJr7JrQ7IP9dVFblQ07eBE1SHjJDto3ES2C0F705w3uRhfcOCYkalukjimFytGPRNdvzk74F6LVc7uTlddf5M5bEm8zEhqZkgijcNISCxVso+9Li5BUHUksDOhaOC9tfWFFKySKctkjouKYJ1cwUNBNDc16mdsq6EM0r0H9/Dg4RAmpidN05+bN+/VJU5KlCJkXMZlGsrfJxuOm1k2n8PKyrIkQNhSz7knZvSmAfecY8USgfFNp1PO/y+htbUJAzt7JT9BEhXNb7nRNTU1C1gnYE82aq0alD4k9empf817o9Y8daz5bAkqexkcznk+SwJnSripB04ZEhessp2UvxePUZO+WT/jXGeRgGaPZLAIVOvqwuDuPXjy7Hns6O1HIBDGN1/fwVe3vpbEA7X4jx09Ko1XArT379/B0NA9jI48VMu6JIwDNWRzmwI9uMly3fNzqMfPbhtKipAhTRCRbeU0Es5u5vQ6K/g4TeRAQJs7OxYYIC8tLGJqekba9lw3bNerVBjEGFPdjEdNF1ObZY1Aa0iJUZhmdS44Johucld2MKtLRIF2CC3t9Bvo1HXwYCIzmHrbnLM6nKPU+89IH5sbPfcw/p5ay2TAbPJgbPXa8oFgcGkBuir89Kqg0SwT/kRKbdgMRDgHyIhmkMV5wj1Vmv/RkApClG4wjUbfqURdtaDa30OBqAxl23oH0NrehacuPa0AcWFmGtVKAZmGBNZWl3H98890kLH7YOzRYyQaMojS3DgcteJRKoWpiXGMPriHeCqJ48dP4NjJ09h/8CiaW9tkEjs8fA/jkyNYX1/C8MN7AgirNc5PSgXZ2pUBIn0UCORWKT/AjpWE1iCD0OVNdsYEtKZYQKOnA0EgXrOBfWRZUG7FpFbYksk5xT2dQQMPdq4BFqRqNe5FcXmNVAps16wh3ZRG/2A/Mo1NOjwF9GuPyiO3znEMqquCO19zIyW1OvDt7dvaUwb6BzQWnKcrK+uaq9zf+CyYPPPimMQW+IwQkRFrIBIWuMV5RG17vnZ6iibOWSV27PCp5NnVEtU5xHskk5qF246ubgVeBNabGpsF9vZ09qGzox3Xrn2ookgyGZHJb3MzA7EEpiYmND8bEhnMTi1jfT2ra2Y3DvejA/v2YGNjBTNzs9Jg5hrYkLZ+WAGrGDelkooqZGc0NjRo35vl+ipkkWDRJM72ybA6Rri/UO/5wMGDmJ2jPFINBw4cFNOWQB6LgPOSsqqhMZ3C3p2DCtj27d2D1//wOk48cUq+F1w3fM6TMxPqQNrIUiqmjHQ6jpOnjmmvvnfnHk4cPaFxuvnVbaxtsMsljkOHB9QGOTU9iZs3vsbcHNdmUYaOG+tFhENxAQJc8/REYNdHa1Mzduzowcb6ujSwi5Uy5hYWUQ1V9Pzau9tRYpJUAhan1385PYMAACAASURBVLQmd/R3KgHiNRF4XFlaQiaTEpuIHSgCjiPU+k+gqYmFPhYbxlEp0ho0hNmpOYw+pHRRCPv37cDS0ob0vtniv57NobmtXUnTvn07kUyxkNGloH5jnZrOR7Sfzs5MyUyLjJZigUWALgQDEdx/OISmVoKENc3j/p4dyK/nUNwsIhaMmpkoDxXU5Idg3iMRLK9Sl9E0Lf3ZbAA4pfCM1ce4JRFlEY1xgfm6WLLv0p96Im0eIUqyHMJunCwDxS2+srjEJ0PWFmxRjbG6rA1YQI9L1jxIYeZTjpvnGf8C7rfeY4vr7tI/914++/Tdgr44UC8S+Dx7G+Pfs/911rMTiuaIRY79Apr+BLh3EmYOFpG5uLsfMu63gAYC9zwvws40NozlXF5yI2UaafP3ObaVGsLqFmSizVqrkVgYW7HziSxxzwjjM2FMLUkdosfsXt3crAP3BHZLoQiKNTadlxGSbExBwP23szl8MryIfLhBZrFc5/TVrRXzCFTzuHjuScRQwYfvvinJM0rvEJTnXlyiZEq6CWfPnsGjx48kT8lEiYkLWecHDxxAY7PJ0l29elX5wrGjJ3D+/HlJwX304VXF62TavvjdP8P16zewvLqmbr6//vd/h6aWdnxy7RquXr2iOOjYocMY6O3GH17/nTqBTj7xBE4+cUrz7IMPP8bQ0COd9a98/3s6U3/2s5+iIdGAvTv34Nlnn0cgFEaxWkampQnj06N49Vc/l+Z+f28nfvi9HyGZbsfdoUd44w+v61ykF8ih/Xtw9Z13cPnZy/j4o49FZGhsacV3X/oe3nr3XZlJ3/nmWwwPD2munjhxDIcOHcbPf/lLASGUA2InIveraMTOiNNnnsbtbx8iGgqiqymGt1/7OYq5TbR2duOZl/4ccxsBfHD9LiLJZkk8Rsnolb5vCbWQ+T3IGE1gjMW1Mv+uVIkhIiaSRBE7Bzrx4sUnsTF8C+/+9J9R2SwhlEjj4Nknceql5zBfXEdjMomrv/gtZm/cQShXRjjVgO/85/+AXHszrn5+G31tPXhiZy+GPnof19/8HdKJKCrROE489yIOXXoen9z+RrKEl584gWtv/AbffvAeqsU8gsk0jj97GQfOXZTeeHtDA756/x3c+fQjlEl0qpBZ/yMcf/I0vr39Fa699SYihRzy5SCOnDuP8y88jc38Cq6+/SYm7g8jVaVgSwSJ7h6cefklNPT3mKlsuYiv3nkX9699KkZ0tlrDqWcu48CFi1hECA9mF1AKsRMuglqhhKZoBLvbWtBQK+HNX/4EM0P3EEQJoUwGh596GiefeRpr2azkj+bHp6S/vzG7oLO7qa0Z55+/jL1HD+Hzzz/DZx9+gtLKmvwUOnfuxpkXv4tU3w7cHh/B1Poa8nxGxTK6GzI4MbAT8VwWD65fR3Z12fKIeATduwfQvXs3xmcXaEmC/u4eGsIgt7SEME1P4zEgGUeV+Q09lQJh0PAhVCgjLWJXEDkWAUIBJCJxgQNktGeDNWzSqJ7AeaGKeL6m8Skw/g5UscFOKxbtC0BlPSdgLU8Qj6Z9xYLWsAq2wZC6YRiXMk6QjCQJJ5SdYFxM/V/KYREMdKAVd3j6KVC+JhEMIcluZsbeareGChoF5nLs4qLBKWNUxurOn4h5JEvhJe6TPK9qATE/1XlEID8cNkaw88cxElxAZyi1g0lwUdfiOslNeeV/PEOVtwqYdkVh7s+eZb/NKFKwDK/F7eX8HUnESlbDAal8DY9SbpY01SbZLxxBVLmt5RceBPDMZsMFDDAUuc3J/jD/FobCMXGSJ8I8xLp20hSOre61kj2waWCm/fGAtj+KPRHbs+yDNUewrHeGedzBA/fbJDfcm/prF7FRPnXMjyjR6wxCZb5dRhD8okSLgd1b0JbDvn0hvg7Kb53hDmSoA9pbSMdWucEU2j1pq05hrMcN2+j7vofAdU/4a3LyMZ7x77rKPFPdZJoMp3Kj6a5nS4qInUJ1bRw1wblygQPQLa75V0i/B+KpDlDvutsC8l11RPJBZitsn0d8Q3gLDaydxjvfnzGnclN27jvFCwOdnS+iSJ4WixBct3zXxVOOeCM9eHkEGmZEPIqAIn25BAxzrfjCjMN/eN8kyKnbO0EfNeIPJXUyU76WXl3q6FeXWVogrjTenXwzDYa5Z3ifBT4kD5xvB+m3VD22ZoFnlZt6w7bv/6vOTC/hQknhmZlprK5tYmMjqzHwKg8i47pr2u63yTFiPkNp4u7uLoHIZHALrytQKs3G0bP7RQotEYi1LgWNN73U6MUXp5Qzc9yacBTlecLLAubhGU+YT2MwoDiImBBJhMzjOV68DmKgVDYQYQY1YaQkOK+vkdRG2VmTQfZ/iDmRNEngWf5/qaT2bH4+8SL6LXofPgLcjM8o6UfNd15buUKC2byIEgTus8TMgmFkCNo3t0hiuLu7pw6EUwqakpG8Z+Z5BNuJD7W3tSmfouLExMQERkdHTdGgpUWgPF/T1dkpiZrp6WmssaiQ3VRMT/lqfpFEyfek+oUfV8kehcPK7Yl/zM7O4fHIqOSoOQdpLk4FBo4bzyhJoW4Qw5rH4uK8rpNER+IoPDN5/jJHJm7MogYLu3yOZPpzDFtbm+39WpqVrzPuNtUDK2jVi5M654zYOTExiUcPRzA7OytMgzk3MSqOHQlmPFdJlGPxg/K5c7Ozei8+c66pHTv6sKOvD4G3Prtje/i/Rn1d9epPoeCtJOdPl8y2bfRfgcdbILMHM63FSwfstmqoDb5pZxNc4YBRN3hubq4+sfkpZBVy0hEc4w2zBYMHBhdJnWXuqpyeGcUHTnkAgqSjo49x7863GB97jFx2FVmZALFl11jZtqACZkawvu6Y4dRVYlt70lp9BWJHTGvcMXy5KfL17BDgIrY2Gspc2CYqYFpa1f7eXeLKLj+vo+UlbZwJg05pSjY4A06/UdaN21gFl3kJN2u2rFn1ycbW/viNqt4CRADfacptZ475ZNi0zBi8mNa8Ae+ms+S1vTiJvBSPiiXOhMcMO+zg9iw4Jv0EK3l6KiZwWrQydHCLjp/NIIqbvK7daXcxwSQo69v9rI2o5tjHHjyVK5oDRU3XmpILAgAJHqhIYNr6XIh8DxnRylncih002mVSw+9LPkP69i3YvWtQIDUrYxxmzo+21hZ0tLejo70D9x/cw81bN/Fw9CEWVxYFxuhwjESc47QxfHmwUmZJ+syphPTxiVcQgOJGyw2Wmxo3BBYENtbXsKoOkxVjm+c27T7kfxCQJnZfXzeamtkqVFXLDw+bRDypViQmgxsbOaSSBKyt1ZR6XzygCOxSv54ME0pR8FDgZqTno84FtkoZY0vMEB5ozngkEU+hKcP77xRzZH1tAyNjozJ44nVyrtC0cu++A3jyzDnsP3AI6XQjlpdXMfSAHQDrSKfSeOLUSVUpqY/98OED3LvLpPYe1teslbxcKWqtUlOTml5dXT2YGB93Fdd2HXzclMn6ZaLL/YD7BL/H4IIVYi+7xcOJTCBuhGQYe28JHhSmQU6JobgCYMqscA1zDoeDYdDL4NDRw9g1OKgAiSaU7P6hd8Xq8qrWOdeGzJOp/0ygr71VByIHkM9VILEzpeWhQrNcFlhm52d1ULHSSoNXbuxkH/OwI1BMjXQGOArCGSe65IG6btwr49EYOts7VMjgPd29cxdnz5yTLMvc/Lx05s2ANCyWO+egyTfV1O3Be2ZjSiSSlHZ2Y2MbOWXYMTCI7/3oL/Wa4aEHuH7tI2ysLaNJmvRZjD56iPnZWSyvrsjkK93SioHB3Th16gmxPOdmpnHlvXcw9O03SjoOHj6CQ8dOymyPByd15VikmZwaQza7KjCWaluUyGFXCXXMGdgyaOQfBaWu08UzEtSBQAoWajo8zZdkU0Uv6/Sh6UsIqWRCxZ/Ozg6BOFNTU5jTvKGpMhM9HrRsBUxKXojdJlKckBxGQHrmbV1tmtsMrFRIDAas1ZMmZrEIFubnUMjlpM08OzkjuYaBnX0KLljJGx+fkbmo9JMREECTymQUXLADgaawlNhqamvFgf37kYjFNNcp0cQkj0a287MsLgfR1txmfhg1digUsLK4hh0D/RjcM4jJqWl1IMisrBzCoQPH1fly7eOrKBXWJY9SpSxVKirNe5pm0nA3ny1iZZFBXlkma4EqDaxz6mzg/KmJoZ1RkM5CGeU3GDTNU1uXxZVKVV4fZ04/qeu88scrkkPiZ7BDg+cG2w/37tuNo8eOyd/g7v17aGtvx7kzZ6Vhf39oCAP9uxQ0ck2W80VEeFhUKpiansaNr26is6dbzIzF5UUZATOQa+1okvcH98mGVBx9/T0q/LF7h7JFNJvlPJ+cnkWmqRmHD+8DNXhZiKe81OORMWn7bxK0D6cxPT2LeDKuPZhsHLIsutpb8Zd/8ec6/1/9zavo7O7C6sYm1jaXsZ5bRyyVkCnu6lIOMxNLaMwkJbtBTiBZG709XdqfmXPTi4FsHa5NBmFnz51Dd1en6ShOjsvHocQOingc66vrWF5aR1Nj2orSTCaYcFEqIJnGnTv30JRpwomTJxUg8jxaXlpEuZTH/PwsujtpON6Mxw8fYXpyFv39g8huFLCRzyLVlEEb94npWUyPT6J/Rz/WF1eQ38yZcXIkJo8RXgf3fxa/+Ly53zIB01pgDEAjVBcLSJ+YIJI8b2z9cR2b5w9jPteyr0CE57LpjaoFl2BxjdB1xPY5SvTQpJSJqkt2PKjNtc9zUDGC0f2kdcmCC2MLX+y3Tk7Hx6oz2j03ymKj7VI1+n/H2BcQ4vTwPYBvrBd2PzkuotfG95qcNMwum2mvZz9RYq2to0PnApmlPE8t5LWgnmx5JXteiVhdlSw82mvUFUWd+3AEy9ksZlZXkCdBxI0L8/+ok8phXENgyDo5A/IcIXi/neRhnVzcH2tiLgdZdCvlDAxgNwVNnWvktBrjnmx6AvdfT2/go6EF5CMNqCnmBBIRmroVESjncencEyiuL+Pt136lc+KZixewZ3Anvv7ma1z79EsgEMG//7u/k+fJ9Mw03vj96ypo7949iGeffQapRAJfXr+BT659omv/h//4n3UfyXgUH314Bffvfqsi2gsvvIAbN7/CxNQM2ju78Vf/7t8jHInj3v17uHrlXZSKWRw6cAB7Bnfh9dd+q7nAPef5F77DFlUZyH5z9x5HFj/84Y9UBP7xf/8xWppaFBdxv2DRlmA3pbuamhvwq1/+VIB5KhFFT3cvaoE45uaXsLS0qO7A06dOqMvszdd/h7//h/+Ad995V8kWYxQmoIwnfvDnP8Ifr17B8NBD6VwfOnwITz55Bj/92c+kZcouxQtPXcSevXsUU0kWM5jA13fHkWYHVmcar//ix6gUs2ho7RBwv1iI4P1rXyGabkW5WJWufDRgGsKEx8g093mW5XYhA3RrBG8paUSgpojurma8+PRpFEbu4q0f/9+oZssIJ9LYd/oUzr7yImYLq8gk4vjotd9j4ouvEdosI5RM48/+l79Hubsdn9/+Fru6+7GnpRGf/O7XGL7+KWKUTGpuxfmXfoDOg8fxwZc3NR7Pn30Cn7/5Gm5ffUfAfSCZwuGnLuHks89jeW0TrekUbn/wPm59/AHKLJDXgPMvfg9PnLuAB3fv4IPfv4ZAbhPFWhj7Tp7GUy88jWgsgG9u3cD1Dz5GaTWLYDCOfCSK/efO4PjT5xFJRBHMZXH3409w470rKkpuFCs4ffk5HLl4CYu1IO5NzSKHCALcV4plNMei2N3ZjlS1iKtv/BrTj+6b/FAigf3nzuPY+QtqZ+fesLG4ijtf3kRhdQ1RssfTKew5dAC9gwOYmJzExOgoorWADNPD8QZ07t6LWFsr7k1NYmptDZskduXyaE+ncbivH+3xKGob64hSBysYAGVjQPm9UBiPJqdRqgbQ19WNJGUrJdVaUjE3kI5jeTOHIv3BqgEEC1XUsgVUySatlSS5w6Iz0XL6J2zQ9DYUQD5YNQmZtRyimxUESmV1opRiYRRZOAgFES8BiRr3oSDy8gwDItwLyxWEKZFDxj8JJewAZ95LAIWEmlhExWp2qjH3YieOtjaXq5cDIRTZ2YWgWPc0uKVMl6rHLPiLqS+XbnUsMCbwMmrE6isBKyIony0bcUYEYHV40/fIjBC3CHAkOVUE0HuPL8Zu1MhXtzyrjC4/tvPGwF8DEp0EipdUM9CkbkbLxyX2s4/ZXcuW/OnYgUgglNJg1IJ2krZGrN5iZ3twUrC997GjdnKMvgFR5RqeUSzAvsbce5uedF3Ww96pDum4s1DnsAcGPOjuEXSeY+zgqmxjLDvZNkmdqGiw3RzTyEraLR1moNyfMrllkw7leHiNc3UXuzPWxthJ4vgrcpJ5Zg5qsb8v4ut89D8XMcfO9e2sccbaLPuUvUi/iNsmaWNyKl53fcscVYe5uciYdwL/7cB6ezf7f33PycrwHAlE48IcTEXCYFNdD/9WfOALAAbEez16Xa8KQQbeu8dicYr+3+vUE1T3hqrOpFWfZPcusJ0sdQcKMxZmzM7cwEu/WKeVeUka1mLYhFQT6gWoLdzOQPyg83YwkgMJASy21TsZaiSn5k19gsxvscQNlzDPN3tmxFF4T8S9NtbZSR9GU6ZRbG76NnENMtegZw3lPa37W0cThXoUe6mg9Kdk+q2Ldf/ajll6gL9epHIYkvdC9EUbCxmpFrCqfJAqACur68pTyH5mrEt2NmMpPl9er4h0a2vaMzzzub+/T/gjiYXM81kIYE7Ge1ZHQ91T0xQo+LvqngmFBTjz9zxjnmAuAWxTFSiKwEVMg7gAr2eJjPD5BeGhRmC0HKa/rx/9AwPC/VhIIQZC8J33Rglm5c3K9bfkrKUKkEqo8MDxN+Z9EI9HRpR3sgOB+BEJpiTFEWQngM/x4YxaXlnFyOi4/HcoOUbqSVNLq74I2hPP4HiRKU8slJiLgfLN6oqmDxD/TUlESpaTmE1wnmQxjmdHB7G1do0BYycy3hfm55WLEquSnK06B6iQkjQZHydPlJZMclrnDwlmfHaPH48IvNfvUTK6uVmYAAtHLCSxIEIiCceWevvqSEgaIY/9H3U8lUQneaPmNJ4E7JsJ3re0qBDgr4XXY/iqzUiRibgvsWOiVNaYPBx+iIfDj5BMUvqHkjtWrCCpi/OTn0NCGrEKPlPOHRWVQmHJD+/o70fg7c/v1v6/QPt/s0r+DZDvV9UWu6l+Jvwb5rdrz/HabttMFCyBcprloZAGkg+JAJkB97NOYoY6zgGBd7xZygn09w0owSOT3dioVnHxjCtpzBc4EbN6OAy2x0YfY+TxMFaWF1At51CrFhGOkJXNwoElk5Z42SLaYmm563RVSy4oTkDqjLPixoOKC4bXzYduoBD15i1w4EOThrs7aL3m1fbEig+NrzWpHIL91gJtRVzHbHcVVF9l0v06zSq+t8xzqKXvjB385xmLniHBNma+ghzbZOr6V+4hWleAL4aw+m+yPL7dx9pT7N7MqMcOYlXbnUlkKMLiRlwsUbEDeMDrMDdWrGfbq5rnDEDMdd7YxQyyCdz7EMoXHAjw63PEkGZua4wOPkcCdJLLUSJP9iTnBA8sx8ZXkcRYF9YWF0Q62SDwnrIyXmOfprRk3KvNKxZTEYAbLV2dKZ/DiuBHn3yEm7duYGJ6ApuUsdFnmGYZ5Unsczmf6DNgppoEGahdXihQO54bBYHcJm2OHBsC/FyovrDFw8DWw5LaorRhNFFbyzZCzlGymPkaPjMekgTYWFlldS4SjuteZ2bmsLFuVUMyzrk5+wo4D1QZOyn4DSKdoVyMFdoI9ko2IRxBY0MzOju60dPVi9bWNlV4ueE/Hh0R45exQnt7J3YN7sGhw8dw9Ohx9O0g+7hJrH8Vsdw6ILg0M0P9+ElMTY5hdnYSa2tLktogS4qVR86PxuZmbbJsG+Ka8N0qvCceSqx679q1S6xmtXttbmge8j4ZvHB/YCDJQ4ABu4ynKHvEIDUURWdnt5JK3gs3SR4knNOcnyzYDO7ejTNnzoglz013bGwUjx8+xvzcHLKbFC5gwYyTEJJlyTQ2mpkkWwm5ftycr7dgynQ5JhCMhRpeP99bLWs5Y4NT1oZgsfaNYlGBu3dgV0GQ7ugRSv206TkwdJydmZNeOYOO8fEJtexzznDeE3CXua3AcAvmKLcSCBhwzWfW09NPrjH6Bnbj9LkLCspGHg3h8dB9zE6Tnc2CwoLWHa+FxQF2pjR3dOHYyVMY2Dmg+XT3zh2MPhxGqFZBc2uLWuSfevY5dPcN6NBkoP/ppx/jiy8+RaGYA42QhMMFeEiaLAJBPT4gBieUrZJ+JotwLOSxNZtGtsU17RMsTBSLeURjYRnbihXh5i7XLfdp7kGSSltZsQAgxwCLa4VM+xTicWsFlIG4O0fI9mYxhYU2yudwrvH84efTVKkhbfsC5wF15FuaGtTCzjHhdRMAZTfI9DSr5nNY3yDLv6hxJUjGz2HSKUPhak2JLpPScqGIXH5TyQb3JHbMkPHA9Tw/R7AoKGCZoPLq8hoaGjPo7O2SCQ8LT+xsOH3qAjpad2gfGhkZxu1bX2ByekSyLE0ZSnwVVfThmtpcz2Fmag5ry2T2W7InBkylLKa1PEJo/qv9u4aWjhbs2r0b9+/dU/BF424WHI4cPIyrf/wAo6MjZvakts+a2g6PHjuMfftpmNqp/ZLzm0XvvXv3at1ev34d3//BDwSc6x4Z/G/kkIjFMTk5jYnpKa2BjRy1+quSx+BezwIBfQ0I2PF5NDalrWMH7P5JqnugIdMso+61jXUx/llE4DOdmZ3D+PgcNjdK2NHbh3PnLuG9d9/D+NSkOpYIyrEwE4uG0LejF09duCCZvOnZGYyMj2Bidhor65to62jU+sltlrA4u4LBwUE9n+Hh+8g0pASes8tPPgCNKZ2DBHQ4njt37lLAxuLOo+HHeOGFZ3Bw3x7k1LWX0+9zbHb09ZjxN9OaoHkNLMyuIhFrwrFjJ8RcSSeTaGpsxO1bNzHy+JHAcZ4RZKE0NrSo++nx41HMLC6L6chxbG1qUhHu5NFjYkKvLa8I0Oc5d/fuPaSTacUT7IYgkz6TatA1s+NmfGxM8i7c3yiX46XtCH7w3BDbqlTUOaLKI6mHNBEX24ydcF7Og+9BQDuCcNAMVGsoqghu/h92+gvQr7eT2/UnKDmlvdpYWvrcuoTeFvBiSZuPV710jxgETk9466cC/FW7rwueGnBUb8N3wIJn9G/rAOAz8kkxu3MePn6s87qJCSqZqS6ZZIzB5FtsOK9B7FoKeC8ElBV3hmg4GkItEsZqLo/5lRWB9pvsNIuQYGKkBq5V7u+UmvJsNBJcyLi39l0DrGS4yH+XSggRpFrfQERgGpPzIMqBKMqUypG0QVHSBvlQAjfHVvHZyAo2A2RocW1brBwOVFErZvHshSeQX53Du7//LVLxMP5fvt78Se7ryvK7uWfWvu/Yd4AkCO6SKGqXKEottdTqbsk96mnHuO2ZsR3jcHgJ/+Cw/ww7xuMez9Y93dOtkTSSKFEUJVIkQXADsW+FAgpVAGpfM6tyd3zOfS+rqBkbilIRhcrt+33vvnvPPfecP/3T79vQyLB9dOGS/fwXr2qK5k++//eUi5Gv/OrXr6lpePz4MXv0kUfkQXPj+g175+xZPf+f/ef/lQpUGmAfvPeO3bp+RYDeN7/5Tfvg/fftzt1p6x8ctpe+9g015j48/6Fdvfyh1Wvb9tijj9jBQwfsRz/6iWQ/mGoZn5jQ896empJhNZODL730NTVg/+ov/1JTisjTHDx82ArtbQIhDh85YpXtkkxh8bHi84ohmG+zGgah+ZyMx584c0Y1yo9+8AP7J//dP7HXf/Mbu3L5UmAbVuzggYP2rT/4lv3wxz+0qdu3Ff8PHDxkz3/602L7Q55Aou0LX/yi7dnLHp1S0zyRbrPZ+S0xmY/vHbK/+Zf/1BL1bUvnO+zzX/u2FRMd9rNfv2Ppth5L0BSr1y2L/1EqbeU6NQGLLTBete6Qtcrq3wto1yo8b1t/X7t98dNPmc3esp/+839mjVJVhqIA98///tfsQXHFOgsFe+tnv7A75z4yK5YtXWizr37/Tyw5MWKXbty0Y/sPWXu9bD/9N/9KRq6AA/3j++yz3/i2JXqH7PX3PhSZ4nPPPmmXXn/VPnztZattl6zZVrCTzz1vn/ry12xpzZn9F976jb3/+mtWLgHQJ+yZz3/Fnvv0Z23q1i179Sc/tNr6Ctx3O/DIafv8i1+yfFvGVpbm7I1XXrUHd2Ykd7NlSevbv8ee/cJnbXRi1BpbW3b7/Ef20etvmmGwnsrY8aeesePPfdKWGwm7dPeelQC701lLVOvW395mh8dGrDvTtKlLH1p5fck62rKWyGWtfWjYesfGBUKxTmCCV4pFa0u5hCa51Tb6/Xk38SbfxZya3AWZGzXHkkmbATCiOVFxtmZnLmdjfb3Wwd7CxwULd5EtkMBKCeBfQsYymbH2XN4apW1LSZ+5YptIzxRyViI/RsMeOadK0xLlujWRp2CfZpA9q1oTT6NmUhr1W6mmNXIu9ZbarllvNWVJQLds2qq5lJWSDWuSKzYSlmskrcIEcBKd75TMZGG/N5CtQa6L2l4AnpsU5tqQOsxbrVm3bIFJ7YQlGsgz8XZ8CqSZTEv/nriYrCKl4vraqjuTNKAgYQVPNXzVkPlRzHYpzXLVJ9gBywHuoySENLJTgUlMw5S4F7w+mOrW5CT1PYA9ZDoaF4E9rwkuAS8u2RHwewcWdYwEwl0LIAmAvpDGQIAMiLkg3eDjQmPZNfK9WdtC1oWvtmBHN88MRrbUz5DeqBmpvRPplBop/JHpbiBAeu3tWvNx8j2eaBHojzIxu6B7Z23vklLRCRllaWVU6pgttzZ61QjQChri3hh0qRam+8Syp5ESQXsm31UD+SnOZASeTLqMQfJFYHR83y1swQAAIABJREFUnaCtvwN077DVvcGx2/jUpxpYS60pAqYEkg64cplYa+QbzsOP8jasW4B1Hl9XEym+B/2ePquX8rExEKADxW4a15jFN/U5+DwOxrd+V6VgAOBbgD6YAFPN/n1noCBOAQb/ndCccEkkx2XAQHaDz5HgKoJLvaYc3BUp1lXTe7MkvH4g3lG7R4lVJzTEaZIdOSGfYIwyUE64YHqL74DYLelimdUGY1ix1J1MyGeSHJVkgsGBasIhqKvBwPp6+7Q2JUtTx8w0LRAX4o6IUpqu8bxLW8JHWUI+uMPx3YEWveG1e5LEt6c/SGa+vzNF2cryAGG3twUKw2pmchm8DmyHehpyDQ0FiGdMvmsaeMFlS9hrLSnC0RFNHwPc37lzR/8O+Uj4FqSmgOeB4dBYUW2VTIp0rInIwUHV//fu3ZMkKfeQuh/we9++vcIFwD7m5h7a9N1pTdVDLoPoAKhP84CchXwOBjf4xeLSUmCm9wpTgjnPZ4MISU7Fc8HIh6kPcRCAHGlUPL+YiHRlky01etowTu1ymWc06Inr3OPpezNSLmBaipoQUhSNCDAxPhfXHZkb3g9ERHAZSEwC3GmMtLUr7khydrMYGg2bNjIyLJId4D3kVq4jtQZNAJffWXMJXIjTNKOCx0DECx247/IGTGeXfO/u3p3WhABrHo8X8Bnd4/5+7R3kctg/kGwWFuZdq55JB6ZQyHHTyEN7owBAnakH7ieYnaYI1IjoEybNxBfvzWXUXFYsVC0+GVOp6v7eunlL4D37Akykt7dfa4IvyNHRI4A1N7/ANWSy3rEPiJp7YNwD3O8A7r+DuP8OWB/Hj/33d4D71g5r9R/juRRE+oN8gTb4x7plHji4SD7SCzvY5QwA2lmMcawW6ZCoFcUFI+k/fPhwi8nOhvBxBS66mz0AEHChGcGfm2MhzdnmBj9jrLFq6SRFH0UUDVQObPX7gk4bXcUdSRwlYdIM81lpinM2BgscwARwjBtKQIgjN6G2UxIQxyei3EYMMDuBxns8BD4fyXDwvlYllHkw2umU7oyLxzFtHdDRqELGtADYQVJGf/emQWzSRK3VWN56PA+j3PEkDWNS8eDdyV52Amlk6lMRyswXfXtJrABQZlUIUTyqfxVGu3YD9+4n4OYnzqJjwsCnFDi0fIQ8yiu53j2JVpxCcHaFM9th68YilrOAcUq6YzAdXZfQ2QH+WGf2k0wVspjxJSSVQYJNgnhg/0GbGJ8Q69AZfg11IAkqY6Njuu9vvPm6Xb1x1eYWHlqpXDLMeXU91AwJDRG9BwpIN6JQowXmPzBpGjajG1sQ6An8MO1Z/wQPfh/TRZJM9gJgIEFJRRgBRaNPaEC6Hj1msnRauXbtbR0ClNCEV2oh74iKOoYcRLpPNT+AOWABksmLeC8wzdzV3MfwWHcUkGLcdxOs6MIOqiHG3qJjjHkHv9c/MGjDw2M2NsZIz37bs2e/jY1N2GD/kEAsRqfef/+8TU7etAcPZrQXAeyldb+2Io1zn5BwRoOPaLncj3Sig1wSBwb3ynXLBjwpDrI+3GO6p8UN79ISNNE7B7ADSKSLzPPwnHxRuJPMq1GXTCog04Dz6ZmywDUOWK4hgANsaMIA9w6tbg5uWNV812RKgWYJ0hu+/mJzTd35sicz3AuCPJqg/Hs0ugEok9yWtObIK9HB7vImF6OzrOdQiHCYqPMsLeu6dLZj047GgQo1mmk1/tsZ6vydIoADAuA+kcC8td/27TsoqZyDR07Y3v2HtA7fOfum3Z+Ztsp20dZXl2UKyOEHM42CaXRsjz31zDN25smndPD94uWX7cqli5ZJJe255562w4cO2ZtnzwrsaOvpsSPHjtnxY0ftzvRte/vt3+r+UwTU64yHbSm2wiagMcG1pEnLYczEgrPkmRDA2JcEuypAnnFC5KRgqzyceyDgm6YZAK7MYbs6VVCsriGjYyquSSqLpW3F1PaOLg2f8nlcS6/syWKQTAJUIpGLY9icM9w39hfsY0b+lhbnbGx0wEaH+6R9D5sUkKS9HYPjTU27KOYoljurBGMfWPcUul09aJUXbGluQQwFv0cpATKZZNrGxkbUaHl4fy5ozDMh4JUF9xmNZEA+rkdX14Ad2n/KHjn5lCY7Glaxra01q5Q39H1mekoNGFiily9cEtN+q4gEUM2STZLpISUoTFtwbbcqW4rbMBfR+GePP/bEaZuF/T6/pPjThd8HYPL8so1gft3dZ5sb20rqZOKUQ6qMM7lhs3Mzul+ct3h0YPyYzdbs4MFDmhpYXlq1ge5OOzSxz0YGhmzq7ow9YOIAEDfpMYxGyvDIoKY1FhfnVKD19/VYLk/SVLeB/h5vOjRTlm/rFFuc5I11gIE2Uy+r62v28AHyLwnbu3fCnnziObv/4L7dvnNTa41pm3TKFHeJ/4+eOmEjYyM2vzBniyuLNnV3Wj4Few+MaSormchJzJYEjmm925M3JXfWP4BxcEKxhB40+531Tu1Okw2z2XKlYasrG/bJ556Wvujcg1nJGe3ft8fu3Lltq+vL1tffY5N379nYnmE7eGi/vfXbD2ywd58NDQzbtWtXbXR4yM6cedxu3bghCTDOezd22lLTZ9/egy5pky7Yux9cUG60f/8e21hdsccePWUbKysCiShCYeDP3n9oA/3D9uSTT9qF8xfs4b37KnhlqpvL2+L8ogoAzmMxHaVznBaY7/I2+G1UvIiB6Rs03MW6Q5zd8D1wmTJr0khNmzWQAZPQjNY2wAWxXHkU0gs084KfBUCL+0hUdTZFdqSzXGKWGf87GAq2ks9YGO6WpwmZUFAv2D0NKtBBgEuQ7ttFQFFOFkxhJQ0oaQf3uZm6MyVQljPRzWEDiz6YlanAbtWnQf5HJIxA8EymrcYvpNO2VizZ/OqKpCM2ini00FxnuiHkrRADkIgDdEinxPSnccprULhrVJv4l8nIf8K4X+WKZcmDJc2QtGoCy1LuQ82SjbJZo2pbqbx9OL1i5+5u2JblBXpTyANq4atglZJ95hOP2/rCjL32ix9bf0+nfeZzn7GOrm67ev2GpGl6u/vs69/4PWmjUvT+5o3XtTZpcj31xJM6zwC1f/Par62tvcP+3t//L3RGMk1z/oNzNnnjqtUqJfvu975r586etQcP5wQAwbqvIAWIFF2zqmmZFz79gpj9P/3ZzyUTxcVkP1DKr62uyHCa3OmlF19UrvOXf/VvFSsOHT5qX/+9b+rCL6+si5W2sbZmf/Nv/0rMRphcX/7yl21o717pdXNN5x4y7ow03Iz9zV/+a/tf//f/za5euSxtc85tzh+Y9Z9+/pP2b//q39jk7Untn337D9iLX/2q/at//a+VZ/CZn3jyjB08cMiWkGWr121sz0Fb3U7LG+XUwTH7y7/4Pw27z3oibV/6xnfMCn3241fetGQWhlle95BmOWz30jaTKxBXAuNV6zdlhVxBzVB+h9qnUWcqKWNf/vRzllmYth/9X/+H1QDu8wU7fPq0feEPvmGzG8vy6Tj3q1/bjbfes0axbJlCu730J9+1tgN7bGp62g5O7LWl6Sl75Yd/Z9sr5HAN23fslH3xm9+xpWrC3jj3nvxuPvvME3b7g3P25ss/tNLmqqXaO+z408/a57/2B7ZIcV/I2/Xz5+zd139lFZiZlrRTT3zCPvmZz9v8wzn77a9+bpvLc1bo6LLBfYfs6U99QmbutfKW3b5+w2anpnVOItKU7GyzkQP7bM+BvYxg2cbcom3OLVg+gxxa0tr6h6xtZNRm1jbs0tRdK1Ybalgk63XrbS/YwdFhG2XaqbSqBlZbPiXZl22WvJk0njmHkLkhmWSFVbY8d1COKqkYr+dUh7HP1aSHRY4BnSKgmlrUatShGZk4AkSTO+JhxNSwHmj1atPqTAVWAb+TlgZspiaF5NKs2yZTGums1SpNSlvL1lOWbQCWMz1Utzq1EWx2PEyaGRk3FxN1ackDXWYbTeutJC1RqVs9YVbJJq2cMavQDGomLN9MSte+lgLXT1sG4L7ZlO69vjxI6jNGlq8kKxNIrgG0QKxKy68nI3avGyVjPotxcx1PNyZX5b/mGumqv+W1kpUEHQ0tmgacCRDrJAEKY75S8dq9JRtTd93yQA6TprRyadcaVi2PL1UA/b2BinSUk/48T3aWNu9fLF0h91Ep3mWAApWuxbyWSIs/fDfdPTye4tYZ8606OsjX+sO8kSwSHs0bTao7SYd4q7Nb5pZ+3nh9tsNc1/vVe44geZhuD80Ega2cP/qcPl3N7wO083NyHFjlSA/5p4wsdD+LmJ4UW3yXMSu5CpKCkmSBmY0GO0xsNOD1/M5u53n19gTQctZHf4AoURO8/ALovGO0G96DXj9K4zkYH4aQd4HuwZqYOJgIeuTkEDTC9djQiCAfCVIz3qH3ZsfHsJXgReO1fGC8RyNcwPtd0xcC48OX3mOcBIhgfsDKxLyNfj2BSNAyyQ05hDOHW4e/1kP8io+PyQ1nJveUtT8zMy1GNuQL3beA20VdezXsW3mFvwbkoYjhRVzI13xEw3fMd6OsTvTQoZbUcwjjEFNG19DVJZzsKdIswP1GUd5sKAqAz1GfSkYkmbT+/kGRa9ifssUFv2K/Bbkc9x4I+2wXNPlxqZzY9PJt5XlanAxxsu3uP3H/EV9guc/O3rel5VX9ytjYqDOfR0aUtxF3AMoxSYUVDtDPZ+fzgT0i2039Dd5y7do1m55mitwlb6TOkc8Hw1L32IySOQDBgOWA3Mh+A0jzeIBaHg/+wPQ6MircZ9j8ECTBbXjf5JKQCiEkHD16VLjA1NRt1eBIGfGZAb4B7cE7wI2oSWgM8Bn43LxvwHgkiwGCqU9uTU7a8hLSmmVXoqDBnwO3wqOA6VvWkb+fldVVgfjEVDAqCCo0IibGx/X+o8wNeR5+W3EKN2K9rMmI87EmWMcw2AHvkYzh+kC68+t+X40HrpPLUXojKfp7kttSs7Kmon4/pJXhkRHVfjRGuC5M/IMXSSd/cFDxD6wNKRwaBExgeO2dlpIKawCMBwwBWRtyOnI+pkap+TQ50euMe1jz3iBzRYRWj9E3h+O6yOOWK2ryQNDgfoJdoZLA54VsQ/2IEgd43vLqciCTzrdIzmBBAu5//s5VxY//vz8fB+x3Fzi72mIxQAUGErvZR9QCw5oi7XeA+wjIxm4Cv49uHmAb3Q86NmuMxaNLXGSsgZGgbXWaTpw4YRMT460xLQfLHSTj+Vh4dJfo1sCSpQAmcccgMJtJWlseaZGUNepo9cKORcEvdK6jMW0A6R3sdeA+MsxZVDJtaCIh4IYQfJEUAOxEbdGAArUOWnWoW87PuzRXAXSDaSpsYn3JbX7XyEU42JVDBLkbmeHuMm2NmmSt1wjSPM6Q9wM0jpZEtlcMdJ6beNIi4lnQxI/jV2JCBC39CNjH54LhQKAlSY1jWtKxxxA2S0Eext+s+R8Z00YdMZ9mc31YaemS6HA0t8YXnVVAcid9esaSAAtkUBwTNx9hzeTRJndANJn2Q8bfO1JA/jwEHV4TYIHxLjZVV3uX9Xb1SKeabhpAnw6uhGl8CWNENtnK6oq9+fZv7d79e7a8uiTgHpZ4SzaIIiqX1dgNgL86dH09+h3Jf0jL2ycWWK/sb+nbl0pqBLGeeTyBg2STgI4slAeSLl0fwF2Sew5IABo6c+5CDajfbqlkxh7OLStw75kY02LT+NomGvoOUureKpn198NjuW9iaAf5qrgmAFlgmXV3e8Di/XIYYKTBumIcCRmdXL6g1wbogG1/6OARO3XyUQFLAN/vvfu+ZIYwiMaYdmNjVd9Lm0i6oAXuGsuMf7E2PJ9wmQKxnMKUCXuEkVicxsfHx9URBkhkTdLEYGSdji/gTk84FDAU6Whrt7XVDXV7+ezoyYmni64/647it7Rlc/Nz0inmOjDWpOkeGNHFLR1oGOfSmOJxkh0pbrl2viZMHFgiIQaM5p6Njo8ppsEyBnjhYCY+ce2jgzuHGA0HurMka4wbl4tbduDwQTtw6KDMU3g9DkSX36qoK04yfHtyShJIYtWHewdrAma7r3tv3vmBx7hdhw0NjdnRI8fVYLlx+66lc20qjDnMFucfWiGXsWq5ZNcuX7R8NmOPnTlj1XrDNopb1j8wZEePHbfjJ05KruS3b7xu9+7e1ePQSEef/Cad/Huzlshm7fDRo/bM009Zvi1rP/3pj+3ezF0bGISNmpbeILJRiuOZtEB01lFvd69rKxaLLhMj2RzY+GjMI0sCWx7wpqjG7Mr8ipL5jt5gxNMG2JTWIUn8iiaaXGcOenTKAWp5Hu47+0dNRFZECpCRppU3x7hnPJ6JiY72Lq0BktXNjRXr72+z7q68jAyZfiiX6zY4MKwplqVFxgVhk2HC5IkB4+PcX/YiwYXkgGkbJkbkh4AxZbUhsAUWAmx9tPqIWyRUnBWseQxh783MKH4cOXTE9u45ZKPDB23/vuPax+hVl7aYBJuzB/fv2uVL521tdVls60Wej/q/0rDixrZtrMFc71EsLK6vSzKiXN22GjI/aRoOLp+G0SuSMxTjmMguzS/YyuKaDQ244VSzDiCRtC0mmAT2MnWE6WLKKtWSpbNm6QymlUkbHh20ffsmBJC7Hr4z7/KJpHRnJ6fu2ep60QodbRpxRGeRJA42IklpeyFntXLJDuzfKz1GJG5IJPH0QNv94IEjGun86MIFJUIra2syqeVaJ1I5azQB1fGH6BGzfX4JuSMfaV1YWA4NOKYoYBalbP/+Cesb6LV33v3A0jkHlzFnOvPYE7a0sCYAEsYE95VpAOR7MCe/PXlPPgz5AvIvvq7ctHzI5hfX7Mjho/aVL33JfvnLV6xW3rZ8Lm179oxrCufm5A0bGOyxjy7dsq2tuj31zCG7P7Nk8w9KknMrVzYtlWjasaPH7OD+/Xb9xnUVGyTH7YV2rbnZmVlJcX3169+xwaEJe/W1V61e3VbjI5tN2tBgvxrB7Idnn/2ErSyt2d17s1oP07fv2ObSimUo0uoNO3TokE1M7LUrFy8pVtGk4swnV2FqBFCGcwV2oSRzZDbrTVhiUyJF0xVAPvhRmAP3zTrFJL46GKq7VARnViqblDTF3j17pC05fW/aFuYW1CDMwH5TExdT1Y8TGmIRF43TIkmC9wAALvZmRFGUZvnj47Rb1Kh02TXXzgVql+RNyJU8D/KpOk0IBPIEP6dIoqlGQh4ldNiTev7Avop6BoBxLekeJWkUtwG4T6VseWNTwD3ThZslb9Y5240cFijSZQvYo8Qois+ePmTEal5cBlCMtQ1g1cRPgaYHgD+5Eww+c+C+yX6vb8tAVMD9vVV7F+A+iccIQJI3IdI0YKpF+8yzj9va/D1749WfSN88hw9UImXblaruz+GDh+zFr75oN27ctI7uTnv11V/Zw7mHduzYMXvqyackGXT3zh0B95jZ//k//G9s8s6UZHcuXfhQUnoY5f7hd/5AevZI4mWyBXv00TNiewG4YoA7MDQqOSni+cSET+Ny5jHVZdVte+Xln9jlCx9IhuSlr35FbNZ/94Mf6DruP3jYvvSlr7gxebkmqcSNtXX7d3/912rG7hmfsG9/5zuW7e62peKmitFf//o1e+LM42KQ/eBv/8b+p//xf7DFxXn78Y9/rLOI8+GPv/OHdvDgXvt3f/1XduHiBU2QHThwyF586av2f//FX9jqCmceLBOXHgGwbiaT9oWXvmEThx6z+/fn7anTJ+yv/8U/E0BNU/T5L3zF1qtpe+U3Z62RwlQ1qaYasikZGND1jjDqXROA7xPNaZ0lSOwBnCYTkIJK1tGRti995jkrbCzaj//in9rW2qZygIOnTtlL3/2Oza4uWiGXtvde/61deusdaxQr8rR58Y/+0AaPHrLZ+Yc21t9v1z86b6+/8nM1hDjrHn3yOXvuCy/a9OKq/fbc+7ZnYsI+94ln7MGtq2LVNxtlS7UXbGj/YXv6+S/awtKateUztrH0wKYnrwmYwwS4f3i/je3Zr1x3eX7WrF6ybKHNEoVO6+jpsUqtLCA7JY5Vw7q6egRKr1W3raSJNgDwumXQR6/SnObMrzPTY+V02h6ub9rduQVbLTHRjb9V0jqzGetrb7PuQs7y3BrU3ZtOgoBxK7GYREJgctQQ5r8hHREDIFxRw0o6M5u1CpO0AKfIJ9TcXBAfGsB4zl7CAU3xWqMiQ+VyDRDCYTUY/aKecyszOdvEVBUWP/VfpWyVWsUqSbN16lhks2opacGnqwlLUjuS31vdqpiDsmcbSUvW4B+btOwrAPoAnY2m5ctNY2c3IAQkMcFu0EawNJPu6YzYsDxOLGMhsTyzm6E6/BnxAEVHB6nF2Ib97oxBwA0arSK0JJ1FT20dJWVdbsUlZ1xuxUFlf4yT8qLfEFIIsOb5Pf8T9d7j+3G5ep5DMrNOfwvsdHehVGOZBoeY1t7gS9D0UiTlf+HzBVmccIL5Zw3NgchgjiS6yLxv4aDCQv3ahL7ALoB0hx2tpo9k5twrQCSdrBO9dJYFPXL3jsGfynGJFmAvKVn33BM4z3qV3n5TBubUyAzA8e9o8UetdAHhyYQV0c/O0Xjx7hNTPJKSkYwMZ7vfc0kdcd4hH5tJy+OIvwPa00CJAH6cnhAjv96witY5OAGv4VNsO8B6ZLn7GSzGe5SHCbKtDqLvMNw1DeDHtkvIiO1eVy4k9YQgods6vz82eefNEtW2SvYjSM5PgyxQnLKLoL3AeEB+mgN8RfkfJ+lFj50InDvf1nMYefmErwjY+xqiEbALoI90/Dju4GOEaohFHE51ukxmGgLrkTiZnbmnmIPfk99/l76JBMLWzoz+QFpPu0HuXeTI2HTZVUfy2dRQ04SF57At/8KA7WgKRHiTN8moayXbWywJ3ISo4nI+fs0hAAJ48tnE2JdEYVNNTzHu+f6fACZ9oGUX9z5MuOg2hkmFOIWxe1qhpTkenpP87O70tIBocgZY7uPjY5IDhUkPcK9zZ8WBewBgMD5yW6b8jx8/LjwGgP7ixYt29erVlloCILb763UrD4CMR81OvQ+Ww89h1pMDEdcA7nk/YF/Ul0jZ8B7A02geUOOBG8hHBOA+ANBMLQNCT92eFLucRiZETwhvNA/Ar4i17hu67ez2jR1pIG8e7NPrwASnDo/eHeAsIpDF6dKwH2R+DZaEx9km8rINTfdCZN4TNNhh3M/enxV5gs/N54J0pziOJHmOaXJXB3HCs2MqkkYO7HP8EHk/fHbyLV6L2M+1g6kOHkYThOvpuMqKq3pAfBifUGOF94YCAU0RmQl3usoBOTn1DveFpgYyyPwekj3UocqhkWQfGRF2A65EHKXpwe+Rx4M7Oet+QHgYUtVS+MD8PSxRhcygyuCTF2WtAYB76piB/kERe+L0Be+NpjQ1JEoaMO5578T5iM3t2bvHEi8D3Le6gg7Ke7c1ukWHgsZ3RShY/Pf8zfl3HwkIBU64wT5uA5Dq+m4qeEIEcekWB/WdTZryG8j4wuaGOj+YBsBkx1RRjOJVAL51O3XqpJ08eUIjCvFtkZhGxi0HGxcI8J8Nx/g+X9XKlmXSCcvn09bVkbfO9qxtrCOfgPa1a+vJ5Tk4TMfYqZSAAyn84dCBbcHGiEB+NDFgA8hhOOPM2DjuHUFadf11kDmA3wo2AbiPjuxi3Fc8CVbDoBZHwj4eynY12b2rHdgC0Z1dkjOBjbyTULhWfATfW3I9oRiNi3+3zI4C4S59/FjcKhUC2GaDx/tLwkDnXUatsITR5c1rQ8SGRiyQ1RSJMkLBtDey7xnr1Th+ZNxL374mxhibXi7luw8ftNnNxKqEzZnOwfLwzrSPUQaN2ybFDbJCMD1IEv2wSScz0jsdHhwWKAbbFoYHyQWBBokcRov6envt+s3r9ubbb9r88pytrq+Esc2qmi2kjSQOGBojZwNLH8CVAhoWJmxHWK+A+LwnmkAq7EMTyH8OuxhmLyx9N0Yl8BL0ZHxZ8gYXP1Pjo+IAfjQUhtlF3rW6XJLWd2cXuut+oPpUB9fQryOJmjdvgk5j0Er0BhTAgDMJpdGuKYCCgixrHfCbvUlCDpPs2LHjCqx0JnH15uBGMufZZz8pHfQrV67ahx+el6QKwFapuC4ZFkAcN3ROWaXMVMCabWxuKFj6CFIWyoYzMNHVC1rvNG3279svrWfWjUDfoG1G0PfOcFXXmANKxqbLK7Y4tyAQnsCLJBKddh7PPuaLw5jOKIep9PsD+0J7iMQlGMTEqQCSFgoBxTkYiRQ5YeyXx6iZ0lGQTNLhw0ds7959er2PPvpIJqTOsPdkB3AUaRDutZtuN2zvvr321FNPqWnJfeKgYhqJe8nzIas1efO2Rv9gqBNDkTmCtUgcq9a8wOH6MZqIxiCd3hMnHrFPffIFe+LJp+31N9+xdz+8YA/mFwTED/T12GOnTgocvXjhvM6ET336BWnGkWR1dcPoRsu/LMBi+s6UPhP3lKQW08x8e6dMbDIFWNIjdvjwQZvYM27/4Sc/1KSKG5gm9Xo0Wuk2s9a5NzBK+3v7pSfJwa+xaBUhRZnF0eUnWfAmz5akcjjgASwfOX1Ssgkvv/xzu339DkQfxWzWqe8XJNLSipcc/DRgpC0soBlQ3QQOo0+tW6vrFk21MQ4q6L7QMMllzDo6aSAVpHe/tLCiMcI9E/ttfHyfXb581ZYXOWMaMg1if+g+Nuo2Mw0wvWZ9Az3hXiNp5BNjGilNpKWLz/mmiRoZMPu+JB73dnfZ2vKKRr6PHDxs46N7rAnzu3NQCef6xorMYucXHlixyKghZy6FF4bcNdtc3xbbvl4hDjctm8krJ2Yck+Jgu4IZ4Lbim5hJGQc8ewe7xKLMJFLaS6WNLRV4xNB8ts3qNRrk6FdiyIx/wKp1d7dJf17siwzTRtnQVEIvs2mHjxwUC6Wnq8PKWyXpNS4srwpMzhXaxI6fm59Xg4cGFXEqYpFiAAAgAElEQVQ7l0nZUH+HDQ30iO3BJMSly9esUOiSbMLxY49Iv/rK1StiJ3LGd/Z02MraskCHzeK2zcw+tD37DlhHV4ctLs+rIbG0tK7EVAawhbxdvHBREwTI/pw4cdzOvXtOEmGF9oL0+Z968hm7evmmvf/+Bzoj8HLgug8ND9jBg/ttZnbOrl+9ZOMT/ZqK2ixhDDlifQODdvXqpO3Zs9f27ztg169d0Zlzf/a+jU+M2Zkzj9qDufs6M9D7pwganRiSLM+xw4/Y1196yWbv33Xpv0Zd12z+IXJfTculs7qex48ftXPn3pLHycDQPvvqi9+S/vgvf/lz6+7GfDYpRj8MHTKSwcFRm5mB5YJp+qAmQZrbWzbB+dc/oCYmMZSmwKkTpyRzMjM9q/uxOL8QNHzRNAYc8Dre2eqBKWhVy2UZ9Wbqi0k7AGh04PP6ZYVPJNQBDDJIOSCLUNH9gbnlLEtASiTp8lbaKEEO/5goaoucEPKD+PcIuPv3wG6LGewuvXpJRMUx9dYIuZeLAgJC0e/AVCo0fNPuMxQMYGEx0XBgOo1ijEKbwqUF7gcWKO8FFriAe+kiOnCv55UERcoW19ZtDl31TE5SOQJ7JT0AA7XuDERYurAqM2kB90wKxXhGvJPuBCBWtWZtyAtSJGIYqbuetFqTRgENlIpZbUvM31IyZ+cB7qc3pHcP61NnsQC9piXqJfvMc0/Y+vy0vfHqz6yQTdpnP/dZGx4ds1uTU/bu2Xcsn8nYd//4e7ZdLctI85VXXlGRBeP+zJknFGuuXb1qb7/5lpqjf/L3/8zml5fks/H+e2ftwoXzYnV+7z/7rvbX5OSU7d130P7RP/5vLZXK2vrmtjVT7baysWU/+slPbbO0bb39FN+QHiqWbFbtiUdP2IfvvGk3Ln1guVTDvv7Si5bIpe3vfvgjNQM5C48ePe6TruWa1vaBfQfsB3/7d7pekDZ+/1vftsXtsg3u22fnzr1rV69esWeeftIwJHz53/+d/ff/y/+sNf7yz39mN25cl1brn/7pn+o6nn3rLZmwAfLvP3BA+co777zrbNaUN2JZy+RWKoQHx21hvWz3Zu7bC5942uZnp3WmsmaTuQ67cXfOzr5/wdLZNic0cC8krwYQSq7ESnDgnjguneNU1iUxZYwJ0Fa2traUfelzn7RcacV+9pf/0pYfLlgm327HTp+2z37tRVurlKxQyNqNCxft2nsfCgxu7+qxR559zkaOHrKN4oZ1ZDP28O5dm7p503o6O620XbF9h49b78heu3jjtn10+ZqAiBeee8YyjYqVVxc1UdTMJK2Wzlm60GNLy5uWTSetDY/Y5rY1NC1Ioztv2xXP+5FAy6brMkndagDAu36wmklkBOWKmPDoqtdTyLlDAiorVtTKyMQwno+UgWlf1VIpgd21wKLVmHutbvlk0tqzaWvPZyVXRmMToo0IPJwq5MuBmAqojAmqpsEFHEYGbtKaKRjlTduqV/R6LjlXD3rtaatvN6xeJpdMWSPleu21NFI1EJMTAqzT9aQ1tuvu5GopK2OeXK5YjvqN123UrJ5KyEy2SH5UBexHbgfA3+sw5GqiLnWqkbJEjesa9KQlqcTnaVoKL5UWCO+SFQJupbcdJcKiO3fQfm8BFDt1s9dZru/t4QzpGQBkB1qpCakfaGJxXuu9iBTn0iu7iWLI+PAWAfHEZAxTqOTJfLkRLG/TtTaC72mLJe/MdGeni+TWkrPxYl5whC5BZO5yP8K0SmhHeGMiEOnDMQP4KvmYUPPublmowRtwBJHRduMjAWT0BkFksO8Yp7M+iAnkTNQSYt8DQgfwnilt93piCgNQb8NlYQVYUTtwnvo0BFMMkl2jwQIpScz4AKw36zo/2XM08vi9bWRGJV2JkTXANzWxe7EIYJdXTNBz3yVbowZTYJrzOMU0Nbqdte17xa+hzIY1lRHNUf25dxj1Owz2yCf1aXoHmXfAcMecHKPx7z6E6tI7wprU+A/SRBGE17m900hpPVArIX66SDIMgM+ux6J7n5KXCA0S8vP43oLmPWyfINcX8bAWsz683yhbFL87rhbwswhoCeyP7PsdqUDh+gG45+OBA9yfnbXJmzclPcIEBeuF2MH99SZPQPiiUesu2Hs3ATMSONmL5AvENKZuAX5FAoo4jBqXLrOs+xKeT9iZX9yAJTAZU7H1zU2B9siX4K8hGVszAZ8Q/UTuIB4Tt3ku0iBp3IcJlt0DLJFqsRu8bxkdh9cO+J1ji44L7gbwHTNr2tzCvJjqCwtLymeRqqPOhgXNtLIIjI2GgGfqbYB7yanW6wLdAe4BWsFjJicn7cMPPww+lnUx5mHTg1FC2uTxfCFhy/OAHQIInzp1SgAzwD1grk8kNAJe5BKu5CfUjcUg3wrGBOO+o6tLU+2A90iXXr96VcQv8A/uv6RmhSMEI9wQkyRviQ8j0jJSIPCJUOR6IB65DE3Gzx/kcTQ9wQS1BzOwMDeGTYtZT90u38chGPcTkmiGaI2cJgQNcFswCa4Tn1lf+KYhSU4zAT/TBbznii3JGLAC8AM+NzJBkDWo08GI5XMKoN7drcYJONS9aYB3NPqd+EqjCElCpuKpsfk3ci9eWya4GAv39gq7AmeCODZzb0Zy6pGchwksOSqNEfYDKgAA99M0cLa2JA+EBFRfkCzm85HfI5Hr9cXOPpAKhJQDilpPwqSnp3V/eK988TrgGaxVScYXNyXFCw7O40SEprkxPGSJV9+76VsgAptB98zHfsNYzS43dQexg5abgmAA61sdR/+7M7+9a+4BLDyXDivqB9cxV7gMQdy7QrB41wTcoz3E3wH4KFxh0/Hn8TOP22OPPRoMIFwXWRebLnXaAXOkF9wsdlEdSToqqytLAukTzaoVMKPNJqxa2RZbMzLqoy6h63j5+wb8FfBWcOCNGwQQC5vaxz0omHFAfhiYmW4IAaj4MYB6F2AvVnqr++njhdyIFkBV9w1Lh9JHSdz4JZrbOnstNO5bydF/DO7z+hrhECvdwfeYGLU+X2BDRAA//ruckAG2Q/Kzu+MbGwPsZAcrXXOKDe9d3uiu7aB+vMfccDdqgBEJ+9x1IPkiIZXGfLifBcwSw2HtuvY1FVFxxDH+rp95aFQmBCx1dsNKR1LGk0uXDXH2hrNdYAS6PE9luyoAi5QEMA7gfnRk1PXhgyQJySb3mg1DwOrp7rJ3zr1j737wns2i/11ct2Tax784/Cmgc9m0A/cBXGTNsHbYlEg8IDVBIJIJm8B5n0ooc69lnOvMXDYqXUL+MD4eTVcJIgQP9kc0w2BJSGOOa6gEt2nVCjqADralszQx3DhDrJZolByTnzAK6U3/IPWjDiKHQEGJNoeAJiJC043XAbjdWMNAlxEjnzKAWeQa72aPP37Gnnr6GXvs0dN24cJFu3z5sgIpQZSmgk/IeHOFxsb9+zPSSAPEJfGgeQEYhqQLUlR0npEZ4bnzhTY7dPiwHTl8RMZ7FL+A9bdv31YwJuCxfjnE0GEnjjBWuF0sWXmrbIP9MH736p5HQ5noRcHoWzSlQXvepXp2mDqxkaX4xpqXEbIfehoTDlr9rUZUJiPD0yNHjipI8944sOfF0ObzaPxDeymyi7TFE6ZRLbrRURuP9RR117/5zW/brVuT9vJPX7Zz774rLTvWPmuwrS0vnhTTEbGJCjjCSBdTGaMjE3b68SdkJpzNd1ip2rAf/vg/2My9aSX5mFzu2zMhYGlpYdE+87nP29tnz1p3b791dHbbzP37YhqQPFbLLlnTns/Y8uKCDv7xif3WOzhqmXxejGlAzJ6+bvubv/4rW15btIIMvlPSdeeAAsCXjBNAU9OsratTnXUxsdm7TCVV0HKsak1w0Pk0gZthcdhxr/fv3ytZjffe+0DeDrl81qdq0DjVaDWABiywlK0srVqugLmas5SYmJDhZaMu00/WHPdwY7PoxsC5gkZ+OSNp/o2NDlpnB5JfZVtZXBQQTkL6+Omn7BOfeN7+xf/zL+3a1ZtKfgDaxifGBWSQJPCZeQ9IM6ysr1pxu6TzUoWHzlkazRigtms8G4kdNPEpdJYXlyyTSIoNV0ilrbu9wxLSnqWZdVCjj9sV5BA6bXF5yUpbmzY4NCidQe4lHg3FjbJtF50FQ7YMiMTaI+FBemZ9Y81K20WrUhRSqDDJlElLr11MK6aBNresXKzIwBFxszxncSYjRoO0/jXqjYmVM5PX1jZ0FvUhyVWvab+y/hsU3mbW2Z22TJ7JlZzlCu1Wxo8ghU4jrJV1Aemw+KvbW5bPJq2jkJPZIZr/jWZK77u0VbXOjl7r7eoXq564JGP5XNIKHXlrJOt2f+6Bzcw+sDKGTZ3dzsSslm1iz6gKjbGRURseGhQz4vyHH8iUl1jB2X7+/Hnb3NoS00QTHaubtr66aWvrJRnzdvd2ac2RO+w/sEdTNzQoTz92ym7evKH4VyhkbHWtaCurRSV8G5sVy+coAFNWKlZtfAwtxl41Mefn16wMu7LKRBVMzaY998wz9o//yz+3rcqGTU3dtOnpO7aysm6ryxu2trapmMY9oGl76fKHSqr7usfN6nmtvTffet0K7Rkbnxi20fFRW99cD6BKmy0srlhHB+ZLQzaImVM2ZV3teTUU2grtMhrv6e7RxMW5d95Vg+0Ln/+ivfP2WZu8OWkZTNBDgwwNe8BegdcJpCNgjMOCBJwThx3oWgA+mAna9TCvQHly7QB32zY4MqgJJ9Y/iTgjr1/+0pdsaGDIfvnzX9r8zLw1G86WbxESwhkWi/6YTXvd5hNcUdvA2XI7UgfEc4EPuwADQA2diy0Cyw5bMvqi7CZjaAx3fUOFIE17zgvJ7ulsDvIAodiN8mf62GH0XDkh5wjTH7C+FuYtleN6YIAWjPES5DIwiZtab9J3ZlR6eFg68/xRrgXYDxgQwPuejg5romUq4J73khJoX2O0Bl8bgPt6xUqJnH14b0WMe/4bpILCRCPFsA7r2/aZ587Y2sNpe/v1V2y4v8e+/QffErNycvKOvf3GbyUj8v3vf9+2kd1Lp+xXr72mAojJjec/9SlJOdHIh3EPU+ylb35DPhpM277xBqauN/UZv/u974lxf+fujA0Mjtgf/dH37N33PrCZ+/OWyfXYJz/9Bbszc98uXrlm27WGTKP5DDSCPv3cU3bz0od2/twb1plL2re/+XVL5vP2o5d/rkYazTL0dhUDEwk7dOiwPXnmCXv33Dkrb23b0MCAnXrstD1cK9mRR5+0v/27vxOr/plnnrYTJ46J8fbIqZNqMGwWN2x7q6Q4yn2noQygThNHALTOsbR8T8jVyGUIfORknBGsT5QcF1YhK63b+NCAYh3AWwPGeB2p+YYtr5XUyHFfZvZRWI9Npg6RHIA84yQSsedSFOMA+Ck1ExJN4k3CXvzS56w327DJj963erlmyUzeeoeGbXDvhG1sF0WCqeK5s7VlbcjJIE0JaSmbV3MyC/s8aWpaE/dLWz7NhPzMBxevysgObdYjBw+osWMwxatbVq6VpXG+us41yejaNWpILpatXuOcrtv6Oow8hj+IfZh8Vy3fUfBJAz5PCmd7rymcNo0XMq0ojx/UTjS/2W5IAzRrgfucTkmzHUAdVnNkJ+dTKevMF6yN8wKPE8xXMykZoZID5YlJMEEDAYu9oMk0MekB9b2hTtNSRBimPtJuTlojuNE0R+arYpaowqgAUE7o+atWs1qqYWmmyPCZAFClnqiZpaWhnrQSdQtTuoBSyg2bkmyrIDAmY1QmDCA31DWxJ71pwPtQcyGjkwAVE8/E4egQzlzSJICt3vhxAh9AtsdCN+LUaovukYH2J3A+OmwEDFw0qRCDxTqW31M0zWQPAAgiwSdAwB8f8AcB7WL4urY5dYvjFI4bxC/VwTDm65jZR23h8Dzh/UQymwhcQSImFs/SN9dn2vnSZxSQ7w0IB515H+6lov/tAoz9jQUsQ7IsgCS+Hx3E9El3/k+kQHmhxGZtwnXhGz4p7nKuTJI7HCrOP2B+MCX1yXWv4/HoYpIKEgaNLtacs95rVmFye33NctmM/G+YTqOJyb8zoZJNg38gQcQUREpSYJ1tBZ1tPJ9rw++w3h3W5rI4eCcDVq0db+io5t8lGeON+tAVkdaz1zHksALTQyMm+vNF8N0n23Z8E3WeBQB7hzEdAflAGA2/I+CZeyHCfHic3oQz6P2sD4DaLqJpa7wl4ikBr/dIEdsuEfwOELtIgtEHILyfwKCPExj8tQXO75oG9Kf/T7DJI7DeYvr77/iK8zenBoWaX0wCZ2yruGnzcw/t5vVrMvtkmp+pOv5NMsFSC9iR4Yt4lMsF+6RKlP8UwC0mdUWAKsTAjmDWSc0oYsFOj6HVBIv+hdqLUSufOg38qlJRDiRJUAxqt1CmgASEVCYT+kMeY/H9Csa0fJdgU+jc+GePbRyXror7MvyltXv9N8NkS0u3fxf5M9xb4svyyrKAdMi9a6vrqsnJSaizkWvhevCHaXpAdxmlLkKWqwmMP3nypAB88BtY1JDwAKn5AxEQ0BeQeaC/XxPfPAcA//Xr1/Xc1CSPPfaYyAvgFWABEO7IR9RwYFq/0NYyy6VmpxaQQW2hYF3dPfL6RC5n/uEDu/jRBeGmNDR5bgfJO5WDgItoz8W1ICKmT0EB4IPv3Lh+XQ0A/SxI/YAxkKuiBEHd7ERK/AAGbKCvz27duilZVSZhmVYYHxsXRsHv4SlEnkeeA35C7UkeAGgueeNUUmQ0yHaA4eAtGLRG0J5ryN28c+duAOUd7+rGE5KpiK4uJ9lZQiA490e4UCKhf4PQiazMzN1pm703o9jbBXbb5ax7AHywQfJ0sGUkcFgLTPpzvUR6OnHcjh45Ku8AN9J9KKwDUo4kcvoB7h14531JzSBgeXGPR3I1eB9rjseCTQHKqw7u71MTwD0J8H1oa2F7rAckSSWfrbqae9NuiVfeuapoEI6DIKcS5VJ2tLod1PVR4NhRi+Moof3WAuhjANUhFwoTd9kN43OKo6GDKgkdGA0NjSnowy37h0PvF8CJL7TqYenw4TCLxNQKuRLAfRURQceLbiGvBQCokfWNDT1udXVZrLSV5QVLS9e+blnY9wXAfkb7ncHN6/PlmtDeTZUjdybtWkddXQJwR7RhC3ocoywsuunpe8FN2PW+2EAR2I8FHc8ZjT7c7Tvr0h+wP2pVaZDznNHAJjKko7mtgFnYCbsMaWISI9bHrsREo0zqpqddU3AXwK/CMYRDXl9jGOF7nA5wXWZ/zlgQt8bPPcvQc0QDHQIwwK5rooVAGx3CQ6jldQkAFChswipO3IxuVxvWYJZO7ArXNVQTIHSvAYIjcO+GN+H400nmzQGxi1IJ6+7psvYOjNQg0NT0OlwbPhcbi0MN0BoGLNdVLuiNhCQWuju7ZXo8PjqmNUUA4iDjXtOhY9OzWd4++5ZdvXbV5hYXrZlsWK4tJUYvz+2bycfJAGwIgt5t7JRkixuFLAhE5lpwr3XIwqwPRT3XiX3Egck4GYWrjyW5lFBp053kaX7E8TSuSKuxE2SRIFhUy24Gg24XrEitKU3CxCkanyiIRrrxjOT3uAYC42W2iclW0jVlAT4ZK+5EtqcuMK60QQOsLkAUtht6/ABgdNYx3iBow9BHD54gCFsGMIl/4zUImrDkaYIh4QCKAwjLtTt9+rQ6y4CY16/f0CGH6SQX23XCMJThWrdLYxy9soWHc0FaJGsdXZ3W3d+jDi7XjPtfXNvU/YZNF0enYFkTd5DJ4TPS0eU7MYQDVR1x9k5sAsn81psUmjAJGuho6ssYV8wxl4fS2BoTE13dCs6sSyYT6K4qDgQmCmx7AjiNR645n9GBzYYOIkaluC4qStMZ+6M//GOxul979Vd2+cJFOZK3dbQLuK9UHEzHHFkGhlmaQflgRJyxrs5eGxwYsbGJfXbqscftqU89b2++fdauXblqt2/dsFUA+CTgMSP5ZqcefczmFpesr3/I2js7lZQtLC4odpdhf0xPaYS7uLWphktbW5elsx3W3dNnJzQpdVxA/dVrl21+8YH19XXbwuKcGOE0tADuaboS4yhA0sjTEFOSALIAr1nrbG+XES73hgkQGWwlYJExdVJSgoL8EUks8lFi2AEwF7c8+QjAOA026qP15XXLtKUloSIT3GBII+asjIxdton7zzFGnEgCTIYGGYav7bmUlbeLAi8AKvEdGBoaNcb9Ln502aanZlSEcY4oFnS2qTlBzCcf5qyEcVcqb2nUnhNZhVU6L+PtFHqnGPU2m0qEYBYwkcR4cCGVMQAHyHpIJqSaKQHvaANO7JsQM+HezD0xG0gyOMNI/mCt1yp1yUZtbyFD5Cxjn6jhXGLSYdsYSYf5hgRGV2+nTF6Jb0sYOcdmaqVmuUzOejrbbWioX4xK9J+RpVLit1m07q4enUXbpW3di7Z8QWDK8tKa1jKZOuyHYnXdqoltK5W3rVpvWr6tw3p6+q1YKksDn+TriTOnbbu4YSsLDy3RqFke5lgqablC1taLAF6bls91ylBb3h5MKggUr1t7d97ynTlbK67b9OyMJD0KbR2278AhJX6LeBRkvFnJ+1tZXlKChzSPm9tt6z6SYNIUuTN1x+buwyxZs61twLe69Q22Szt/FR34Zt2GhvvU8P3sZ1+wlSWKAHKFhl26fMuq9YS1teWsVCqrmcKf0dEJrTuuE/nQ3P01STd19cDI5ecle+TUUfvs5z5pgwM9du/ebZ31uVybTU3es7W1ku3bu1+ySFvb67ayNm9nTp+2iaFDduE9mDklu3d/Ws2znr4u6+7tluE0R2GhrUtgDabN+VybPXLyuI0MdtvFj95XHBsaGpFWNmcCkgZXLl0RKIg5Ng3lqdt3xEIurm/qXrMfRsfG7NTJk7ayumhzi/ettL1u6Qz7lP0L8IbHTM0aiEgDxOFLks9YR0+nNRINO3bymBjkd0KCzjkOK5riZOb2jG2vlyXTo5wmGruFQjTUal76BgAIsAywumXa1yKpBMJ7MJnfkXf0fMd94z4ulSNz3MjkpKiGPcZEiyTUFnQ2MWUTz/Qo0RCL5h1moTfsAFacBuqmj3w9WFy02fk5xQC0tpWLA+pJfsOZlpwVAD40fimA+gcH9Hk1Po2sHmezZAiS1kFcRce04UaYNE0A7qNUTkLAfdm2E5jTLtvZu2tWtKxYwz41gPlf3ZIA95940tYe3rXfvPwjG+jvta99/WvW09dvH128YufOvqO18A/+wT9QfCO/+cUrr2itwWj6wuc+5/JzpaL9+7/9ge4dBR5MJhqGFLs0btCU/cqLL9qPfvRjm7p7zwYGhu3P//wf2UcXL9obb7xltVrann/hi3bi0dP2k5//wlaK3uB0EkjKPv/CJ6xR3rSF+1PWnk3Yvj3jlu/ssal7913CQzJHTEQg4eGSDF0dHVYqbigHojC9eWvKUm0DtllN2ZtvnhWsNjY+ansnxrVoiJVMCIsR26xrotLJGcT9nPLNWA94DuYyhXxp8jTKWrqwuSU1+eVsaDSjteqQyDC+ZOLkfw+VYcRUsmkAOIDrujUS5HmwplkrSAnmLZ/JCcSj0cy02AvPP2sTgz1W31xTDK81U1ZtJgxcubiNmS+MWvylkGeEeZcwSOArxZKDv9Wqpq0Y0edclqZ7I2XbSMaUMUyF/JQVaKicn2mkrRL2q27UXmUSoKDcJJ9n8gBwgA+bsvJWwkqbNW0HfFJSmZpVGhWzdM4Syaw068Ga6/jH4DUBGJ8ASGcqhZYRIKVLotEERn4TsBJGM2A5v8+0lxtYNiwnCZyUpkREnqDrg0cCE9TkFeiBS9Pe40yVBBsjQm3iUEeHGoy/SQtdBq4JMUqFUSM3Ualboo4GvUuB815c37lpCRl6B7CNOKTS2eOP+ust1nYA9giZkoOBkBM8vDDCVZ3o/xaBezT5EwR56ecHN/oIQLbgwR299NgQ0voJ7F2fzIWY4sWd6sMIbseiUvmYf944Zc3vqW4N+1Lm2kmmHkPc9uDdgugcvPcJ9SjzqhgeJG4cBHcwHJkiMbsDMO5Qe6gnybxCw0Q/0/R8/O6mpZEdLowior9Qf4VSN3T5aUTDgJdcSChAvenh74EYgJ4/knIQEqJygbzddC+Cfn+VppnXVjDaJRknCVmAtGB0Kp8YPwfIHzh3vEb0swUgLJ1kT9HER3KC+sA9Lgq5nLw8NtZW1bjv6yXvglFfUs5JbJNPgdjICX1ncrO3p8fasjlLiVC5AxdLfUGMenUkWqz3Vv2oz+DscP0vSMtJ4iWA0K27GtduC2x3UD0+fgf0DtFsN+s8rowA/jvutPO6kcAXnyPuSUHvsTsVd6nO8B02egtIb/kY7BAjd69Jfxq/OpKzCyjKTi0d8wNvckkGxzOPFpbxsXxk9180rxMnWpxEoL3Wkmly4D5KDLEeaApDFrp+/aqIqdS2NGv8K9SUgSzr+w25XDAYZDvQxIc46wRB+ayBQ1UravSTN7B+AH4lOSwSQ7iWgXwrxYmAc7G3JdHK2gpGpoD0K8iUNpuSE2GbUEtx5SByAMACHItYKl8Q/MMb+oq9wRZoH5t3nsh5Qy3gkex/bVddtp0mzc7ldcB/h5zaEBiKrCSTcJAiqVcxpQewpf6O5DlqfwB7JFIgXHLeUg8/+uhjAvqp6TfWNwTcAx7z8mAeB/YfEE4IQEyORs6DJOD1Gzd0VoILQeI7c+aMav0rV66IvU4dIeUEAOhufBWHJQ2DRvvqyqqMZIkBvf39mhLAN47m3/kPPhDLnfsA2Q3VCBoLqD5Qc7ZwQsiymliCDFvVfQDfmp2ZsavXrumMln8frH5Y5Nms1ooIb6Gx2t3ZKZIFhOibN25oXezdM6FrB54D9jM15Vru1H4oLzDFMDY+ptyUKVSm3JHS4dqibsAXPm1DEKZGRnXtkCwElAfYlwqDJoyowV31Qfc61MSQ9qiVARKTYQ8AACAASURBVMGZzEXqms8Owe3enbvCdahHaWRyTyBdkSMg04M079LKkjBlmibcG645ZE9k/vj8NBnApbnHfHGNqEl4Lgi9APeROO5NrjgR5Hk6mJNLvpdsY2NdPoLk5dwbyHT6HpooLiMEaRvpRkgMZSffam+lLfHzty42HUT3DcnNjcVNbPx5JzXoYXkM+njHMFhAx561Yk/LZCPCuwEljgE7BPVotsIbA5gEWEPiBlMBkkAuqpsTugPx0aNH7PHHH/cxivU1aTFHLS8xrBsOxgq432QsYVHssqXFBYH226VNGx8ftNGRAetoZzSVgIS++LYeA4uGDQZQRuHFBZcmU97NRZHcoCMnKZX2di0iGLzodwKUxCAG2OHdRTchbAHlsDIkdeDMXBUKJIVp1xWXuWQYG3RMOoxQh9FsQOYWIz5o7u/+uxKcIMGjuxScyePzfIw1H2c5wmHmOnq7Rp8kZ+SgPWsigvYtaR3WBVIIdO0ZreGgEPi/Y+qifRW0+0hcWIiuze0Hg4xmq2iqyp3E42yraN4Zj4vjjgLtdbbFSQ/09TwRA7QptOcF3AOcIhUivSiMV0PQB5DysS9yV4oNphmYLGhooxNQMOfjvzVSHGSSugHdcfnu7BAL+733z9n07D1bWqf7mVWjgIKT5yeBclknAKmy9hWBJk4AcEhQJALeKh1vNlqNCq5fbNbwngFZOQR8fTqoQ5DZxOB0u6zg6ywUn4TZadx40Up+iQTGjuxNTGYhDUfdYfTmenXg0FRwySligbPzxSQKuvLsbcbJuZfcA4I64F+NgkBsv9jBd7Bf3d42BwIBCucXFjV2xIFLTAFg5NDgNQnKNCNgXxc3161/sFcNAIqvEydP2kD/gNY+3Wk6n5I4KbiBrwy+UkkbGRlzF/jFRd0DxqM4fGj68HfuH6+LEfHSwrINDzGSNSzgnvdI0wCjEmIGiRlrM2oPx6JbmsqMtgNetRd06MNO0IfXv/mekAkxYEAua8PDg0pSSIRofIiJsIoRcUn/jsYZ94iYwcEL2AroQ5wrbW2ry8vBRXd2fM+E3hNAMprH6ASj03frxi2be/BQgIHfQ6ZrAIf9wGXMlsIilyuIqdbd3WdDg6PW3dUvaYGuvgFL5PJ2+84dW8bQ+8GsLSDPgdwQCT8j5IV2G9t/0P78H/7X9uhjp+3GrUm7fPmSOtYrSws2deu6JepVTUvAJliYxw2+aJ2d3fIl+eSnnrPTZx6RXNncAuNpU/aLX/7MZmanbXUNZsNDKxZ9fwDEk5xpyqmLBMI1nQeGxtWYwYgmmmCzdplIipMFxFRJTdRpnvqYGgBR3FusV8CNXA6mvBdUSGwp3odYr0bqFuCEA/eMfRI38vnAYEgklSDVKZrQTNdIMiP1LkWEhi0muA1Yfg2Trj3JNu+bzyfwAo+KclksRUzkkhmXlSMByGd9MmKbCRcYVvm85dqADtyroq+nR+zkPOAHDJm1dbFbrda09TWMiBbt0JG98vrgTOOzd/e6iRCJYXGTOLJpS4srLiGA5EIqo3PO39d2a9qKWpv3j7ErJk7VStkezMyq/iVOkugD+hw/Bsukxza3VlWUYlZLfgGjBeZjJoG3TEGN2matYe1tXT7eXne2P7IoW/Wi1RJVMXSL28gfMO2wZWWmzhpN6+zostOPPmLFtXXJdTDijf4z2qM0DCoNDKCL1t3Ra5l0To0QQAr/+ZKhyDK2Z9RKlZJdvnFNBrZ79k5YW0evrW9u2c3J24ptJ0+d1P0i3jDhR2xgzxZyGEzut7FRzDG9KfDh++9JyoZEbmV1wxaWVm14hPHHAeUVDx/et/a2nH3r29+0zfVVEQmy6axN33tgNRjp2YwICfdnH9jtqTtqrKFvTS7DKC0Jozf1nQxgzZr1diO7MWYHDo5bvpBRTnLz5pTdvH5Xmv1nHn/SarVtezh/1y5f+cBKm5vWmxu0wZ5Rsfo5v9BIRsauf2jA5peWtF7Zq709XVYuA9RVrK2Qtb0TgzZ565rYPc8//7yarBRb5Fjog0KooLH68MFDaWUCflSKZSutl7T/KFAOHzlsd+9N2tzCrJoJmRzEiYKNjozbgQNHbGb6vt24eMeK69uSjYPpmu/IR/FaK25taX8iHQXjH+kPYvD2RtkMfWbkX0iQA+vegbsgWxAruMAKAxRESklnZACDIuAfi3MH7YOWcSj+IzMwPl2L2ReKSS+EXTqHCTCAZxpNknUMjEQHodjFTlrxut7N1qX9G7PrREqyILB27y/M2+z8vPTlJWzDNCdf8mapWFPeLK6VznkyOj4ujXueX8k/uQKyIuGM4nt7Km3ZhLN3ZYsJ415eA1VLYE5bL4tl/8HdJXt7as1KSYBMZ2mR1GFOm6iX7TPPPWkr9+/YGy//2Lp7Oq2rp1vrt8RXcdsO7N1nf/S979mNmzfVOHzt17+2h/Nztn/fPnv22Wftzu0pO3bkiMgv9+5Muz6vNS1byCvedLR32MTevSr6Ll+5plhJEXv0yAk16X/wg39vKwsryg9e+PwXrWIpO/v+eVvZBBxOaBLhxPGjNtTbaU20+2suxVJrpKwsj08kN2hsw/TGX6ls9SqG3VvWVsjZE088LiYcEnEnHvuUvXn2ks3NL4WpUm+2KB/yAkSxncAYWZIyZGSuIRRIbjToZsuB2OsAXWuNBqBHOsIOSCrjlamjszhhVkeAIr5SNBHsyrW5dgWyaImq3lvM3zNpl0ID0ZVHgVVlrF5IsV9h+5WsCmaAd4S0qDlrKtLObzZD3pfKWr2ZskotSCMwEZV0s3F+t8WGlicRTR7X5KbhxMQM0mdIsDE9BGCaT/dYooEsZN7aOpi22cLqUObsyUbOmrWM/3ca49Rtq1oFJWtLWMbSCf83ct8qzQ+04h2+d9kaGkwyVM4pznM2Q9QCAE1l2Nuu3J4VgJmwTJC/kERImBQjT8YsFMAsA+NQkkROdnLjWc+1I0AX7lb4UXSf8BLHgSlMQZ15zT6Kkz4xj3fvD5rMAQQMHClnjjtTPtDggjSqZMc1NSftc6wnAtHJpVbrPuoPOa1csQS66EHSq1UrBsDLQc5QqweW+E5NFkHIIBUW4qZqxAguRgmZIL0Za9gd0liYeNDvuayIzEojPLCzCxysl6Y2+9M7HGKvU5MEhQBMemRMGzXpw99dNGzn8Ux3SbddTUp+Dsud/5bqupo2WgvyiqA4BIDPqU7nHGAtIH9H+ES618lg7sXSmjBPmnW0IaMIyYV47iap2pfk45JaItQzDcH0Lk076n1/b+TnNEV5DLiHmg18MjUKYN37pA410Nr6ppPXVN+5ZBTrp7OdqfEua9aqAvcxI0erGVIepBImV8SaTXoDFoCXScKezi7VqPw8E0HTsN78/gey5S4w/mNSLrtMRAFgnVUfdN+DtJwaUNLO9+mECLq3FtwuEN4Bb99TEYD/+O8Hk9jf2XU6f+NeDIs5vlbre2wmfAzTCvE3sLk/FopbOUDIBYQVhjM8Nuzia2qvxoZFYCEG1rxyhfBcLRhNsX1n9beudfi93Yz72CRynX+kdFMiPsK0v3Hjmpj31BTcU+ryXKjZo+Ey65D1w3pzWWoH7lXLBiCUuoOal5wCSeJIYInYj5MXPG9Rs5AmAMbSgPf4GgXZa/YNxNWt7bLIXS4ZCLueM0IuIZLdA2BFQsdNbr3R6dE7TOBEfujvXDtPmbyxF6CdsEajl+GumBwlfjhvg+9SfCzsdyRiwAz4AxAPGA4jG2CWzw8xlzyO/ARw2f2bUiITnn78cV0P8vKPPjov2Ug+B3uJ50Iyh9yPnImalcczQQiJCrCX13rkkUf07+jk35maEkAs9YBCQSA0Mprx2vFe8JZCSaQfg9vxcTtx/Jiacxc++kggumrdakWkMUB0mbFKgoWJZ2+eg71Rd3KvaUIAYoO3Xrl6VUxwcBuA5MgmV0OGST0aqcIdfXoQrBa5IbAb6g9qooHBIdWYaNxDZgZ3gWgEPghoTyNCzzswIOCez0LTgKYDhJ0RGg7j48LiIGU+RMZmZsYW5heE9+Ijp30UCMWQ+bIQEsBnOztFEuJ1aGCq6bBVsof3H8ivkGYDXwDlYENgLtS5xE+ui2SqUdgoFHT9uS7gb9xj9zFlPa/r8woP4bna3YiYryiNHhVrFOaCGTv7D3zXv8rhdWmcsF+RjnNskrWws7Z9uiou8qi4kfjFWx8146bkl90o1IvDKD8QA45vWEaggnu8uvDBsToE6RjwlHhEfa0Q1OLh7omKs7L1O8mkgPmWgUMwlYVZyM/pPsTE88knnpD0Bp1BwCIY9XEaQBdAzAgfceEQ5ndWV5bt7p0pu30bc7cNGxnpt+GhPrHvfPrHkyguJl0QFpo0are39FyAQARJ12j359aokqRD3GQBOQbJXYTRZMC89Q0fEWHMJILfGlkN2uFRe95Bdd8UYt6EbhjXOerkc535I5C+VtdrsekiaB+vuzqRrakIB9tJkCRnI+Z9MLoJztveMY2yJt7t9fsbC4PWM7fGz1oF7m45HIrkqFun0dxgIhp+JrmdqOHOoVGCBbatkU7XDN+1JoT2twj9YcQwMC2ETnvQbnVWYUyQdBcyVmjLW0fnDtueAKZuVZgY4RqQBDpr3JtVFJkctmjbIy8wPjahzc2Bp4Mrn7MJTEv6+2VIdf7Cefvpyz+x4taGNZNNGx0D+GUMaEANHj4KAY2AxDpgXZIc8TNGZQCVXCfMA0JMTrQOwqhtvC9iwQYwwu8Txldl2y7RWHLN5mi+QzGAIaN39zkYHbhndJZGhoxGACalGe9THgQrXoP3DmOMtQ9AGsfEovRO7FZz3QFi2C/q/qcyVtlG4sg1G300b+dLIGQO2QzAQO9y89kAfQiqJLmw8gl6JEM02tY3nHW9d++4gHuSAMam1CSoeVOEDi4HB/eTfRinEZAoka7e2oZrveETgA5aYLVxuNBAwEB0cWHFjh0/oSaNAA40IA12/ZIO6ZmZaZnlKgiH5Ev5Paws2MfSS+sX0F/chOnt15bOPQ8Qc6FS1vs+cHC/gAcOC0BStLpZCyxzDvDx8Qm9V5p/HFQ0K0mwHnnkUR0UdHiZOiKod/fR0OjUYxmlg8mAPhta1LCLdR8CeyefxwxxRypHEwFpwPu87duHVMELdubM0zY8Om6NVMYeLCzalWvXbJoO+OQt6dZvrq3pMT09fTID7OsftD/64+/ZqUdPq1nGZ1xeWrTJW5N2f+aeba6t2HvvnhXjF2PWXLbN9u7db4cOHbRDRw7aieMHrLe30+YWFu3+7LS9dfYNu3r9kt27NyUTcTrjmTxTWHXtkb37nNG4vLJkaxtFq9Q8+WTyiSKIaQUYDDQonNXqY/HsJ5ITaeOLpcUYecOnJmA0yP+D5hOyBRsqrNo729RQ4/7RfNBEDCyVEDP4DhBAswiNQRK09ZVl21xdEbMUExsknTDL3Fjf1He694AvHt85cxJKPrzJgIl1xg14y1uWyiU1VSI1UcD6dMa2t6tWhlGLLmyh4I2Fjg5rw6w6X7CxgUFD+qK6tW3lzS2xra5du26Tk/dt795hAbOzDxaUlAwN91tfT69eA8Yc0ifzD2imYeKIIbYnK9xT2AckUjJ5FPMNXU83X+bz0LBjX7Tls2La9nZ2SZe60JG2amNLTM1eXiuXt5WlFZu6NWvtubwd3L9XTMnqdlUGdQCuADBcdMCcUmXTaomapgwyOZocCVvb2LTl1TXbKJbCRILprKeJQOKETFOFaQt5ZWTE9OYadnV2a+3KoDzRsOX1RcnlHD112O4vzNq599+3fEenRiItVbA70w/s/v2HMu3FgFf3DQmDWk0TfNzfsWG8Gg4pbl+/dl0GmNUKk3pFMWRW1zZshWmenh7p1HM9yTGIK3/2Z9+3G9eu2K0b13y6b6tmaxulcN377c6dGa1lvwcuzcV3tIBJhjn3uUcXzp+38fERO35ivxWLyzY0QnGQsd/85j0bGhq37q4+O3rkmKXSCVtcumcNK9na0rxN33hgyXrG1teKtrqxad29ffbkU0/b2J4Je+vs29ovPWL5DOl+Ly0syUj22NH9trj4MJhx5dTYPHDwoJq4NFGfePJxyYBRCE1O3ta5/sjRk9bT1qvknVFi8qdHHjtu7R0Ze+f9N00aEAmTrNThw0ctl++0d1+7YIZJbSphK+srqlC3yiUBvax5ppUAqO7cnrYjh2gGHLNsM2Wzk9NamzGn0tRnrOgEqEZSQGBkCTRyRnMElbzxHFiDykd2cpDdhWtk4H2MxRclIXbSJSX6TEvADCLGa6x3VxEpYBHd5vDe+HcV2cEvBTZqBbZlLiPQ/uHSovw+YKNxPsNiplimIQkQS8wHLSK/pLEEgM5zcw6SM0paA5CtBlCZtgJmnImGZYUMu1ROFXNa2MoN5MQqVmym7b2pJXv7zpptp3KSfooSkDQ+Mbb93CeftpxV7dal89bZxoQQRJSc5Tq6LJnO2WD/sBoK165ftyeeelLSY8QTacjWavbmb9+UfxB6raybnDTYuZANFfwiwVTKgdCB5wFNT9f5P37spGR2zp97W2DVwPCovfDFL9vmVtXeOX/BVpDlEnqIISNTPTXFJdZDvYGXiDd/8b9KahIXsgrspqZi2uOPPypG9s1bt+zkqUdscblmb751SQ3V3diTzImDyV4EWCIGWUfOKDgJOKmJHNzXlufqkSwVWZ4svAAqCtB3AEwGz+RZTLkGUkl8LOtWBKBUyroLnSYLBDHuAe7dGwZKYjqVcz+dOibvMIMrMlpEHimXzmh9weaH3w/4C0AtXfYU7NGG2ONu4AshoU25OAbEvCckN9DVF0NYkyeyzXVdfoyWLWErxS0rYUhH46ReshRG5KlOyyQKInDk29n7ZWs00eRm9CZlaStYOpG2RgLAvmyNJJap5JhZXQ8a47wG7HfycSklB51tMZ8D4x/jY8kQ5jD9TEk6EpKRa1W7XjVgK4QH9im3U3lUWPMC7mnWCwALhKpWnAnxIgB5EYBrMXkBpbxforUvORuBxk5AChilE28kXxGkRiK715GqsKRCNhrArKAm0yLaEB+9TvTJWkgtkiQVmF9t+WLRHBV7PUosBag0AnNhjMiBbZVnDtxrGKjp0ww0kKInXGxexBZGlG4inqn+jaSyj615j9NcC34P8oOz36OsEPfPPXkA27mfDrgzhcHv+3qrNWu2hSQYoCBEqBSgOe+Nmgm5JJcvdWNmr/kVFoKRq2use27PZ0s1s5ZJ5JxYR7Mn614r5G9I3pG7b5W31diirnIyGEzXnEByGe5KUpTWa9DoZzIjAF9x2kE5oT6T13HSE09nbGlpVV4RukcC0F3zPE49yCuPHFbYRVNNdu478oNjw/2WFxu7rGU1PjamPYqUDnleI8h1AWxRR/DvyJiwVwEMDSPm0HqMDSIH7l0rfDfQHsH5uM53n7kts9YQqzQ5xJeA+7BKAljvRq2hFm6B1mFP7frdyOCPTc4WaBvO3dgMV+8p4uHx8RGA/x35HWcRt9qmrWaYP2VczfHtOYtWwH2ryRSkWeKBoCZr9ICITS5/MzE8tPD6XTBHBPUd7o/XZ5f0jzT0wh3Bx4AJI6TZNjfs9uQte3B/Vs1mrSN5moQYEgia3DvWZpxikbG2MI6M6oHIqpdBNKoPanrS4NH40w6hV54EPqFGnKGukLzsLk15DjhyE84Knd/ligBbGu4CjAW+JPUzzDlpAvB41rvsKqQUGqc+dtZK6/qFpqL2j65JvAceGyNuwmeO9zeC/DHn4u+w7ZF6hckONsFk38FDhwR0A9iyH8m/Ae6R3IbEA9ZAHQ47H68a6jvuC2z1ixcuBBlhswMHDwi4R5UAfAOcgDr+wX38o9YEdAPcY3QLMQ35zWtXr7kqQLUiXAIAeu++fTYyMhrIVkW7fOmSwP8BlAKGhwTc47tF/U1jAIB6cQEJVscaqVGZalBGRe4ECVRk1oZUImgsTExMCIRGKofPyGfiMdQBYC8+3d4emON15XAQWGHLcw0hLZHDwZIHcEceiOs0Mzuj6e6I+wwNj+g5HZRnirrU8iJ9MDsrJvqefftsdGJCE87k/KzTlWW8SJ2sigKG8l/lwO6hyRefUw0oQPQcTVeIfm5OD+HKvRiRH8oHkBwp07TiqE8J+iSVchlNn/jkiLAyNapY7z69Fg3RpWYifyonu2rOZrcXRGgexjPVjz6PN5FQITxVeHggKsdm4C6yUJQ4ik3+xK/PXW7GNyxmu0wvXZ6GTkTUZ+am60KJaeAyEDF5iUBvZHW7znMu6J07GBkXDZvRfx/aP2xz1/aGecoYAcyy+bk5aQqx4fnSKFwCCZQee/w0+vaPaaPRGaIocc1I5AnaBIxFdjAsI5j2LOQ7d28LvEdXdnx82Lq6kKrAyAHAfVtf0rkPWsmxix4bqUhe8G8A+ozDRumKODaTzTgjH6kO9IABbejiuUzPmhibHIq+4MI1bBmr7nQPHWDyJCde4wjecw0/pg8vdr7robc62IqwIcmTKaaDsIx8xusCeOcdnZ1FGJn8kUH2//W9VcDGJCd04PWS4ezl2rHwaWpoUZOwKJiiMe1TCKwxRkDkA0QKGOSCBBgHA9DYgAhTab4hCPDBxNbdr0OxrTqcJApgkiZCZAn4gcsajPJMJLIAZdJphL1arRv3D/b16PCojY6Oa4OzWQDVYMxhfMh4EM/92uuv2SuvvmKVWlks3ZExupo+loPpBgEEEByGdHSEJhCvrq1onQMGCrRWhy4YLgnQo9nhgZZEi2tNcCThdukU7/xyDWXOK3PMkGzCJalS0LqrvNYtlYiuL1MjYSoCEB3wT4zkpC0tL2tNMUniPg9ubuP5QRx7jAyCMIEQGnwc2qwhgFHAifi8BEq5haPHHSSZ+Dwa5ZePg7PYFQcsoREqNOMo3B48nLXVtWUZF44MD/q1gIUiANMd3VkjkmkQsImEVY8OWZIH6ZWtrKlhQjzj96XZ3d2rzvXxY8elkX/79rSVt6v21FPPaJyM9+PxDhPUsl28+JGdffste3h/VlJQMq5uFSC+rySl0YlR46p3advb1OHmsOZwWVxalJQX94JOtJjb5Urwq3ApLZg11CjRtAXmPCxCiuahwQF76umndTDOzMC4hxXQVNPAPRPaZMDC50faZmpySteImOrMei840Gp1hhCatnR2nckN0/WZpz9pjzxy2jq6e6zSTNpWraaxtHNnz9q1y5essr1lnUg9dTDO1WUjo+M2ODQqaZEDhw5rUmFjc12mmteuXpHmYrJRs4X5h85WSmTs2LGT9syzz9ixo0fUiIGxNDV1y+4/mLGOjoK012/dvGofXfjAbk9NWmlj01K5pvX0dko/+MiRQ9ItBzi9hW7yuY8kV0IykUimrKu7I6xZDkMvyEhEiRdMeLAD8vm2IHHhSadYUQKfud9VAfcA+GiTE7/WNtZ0FqooyzJF0xRgTAyHrc8+hTWgptHqmm0Xi6E4dE8KJhpY3yRfaOJHP49SaVON5KJez/WAkWxD86bEpASs9vYO2ypiMFxUEwhZHuRcKNOyhZx1dHe5oTXxApZVW5sNdPUIFM8ChGcydunSJbtw4YrOYLw2VmG9oMc/NtwyRsaX4u7daVtd2ggAjEu3DQ66qeUyMitbW0pKZe0gVhgxyo3R0Jo/sG+/jQwNSgsTbXuAD8CXerMsoBpJL9Y3sjh4SuTTWRvsG5BkQbkEU9j1c7lerg2ILrBzbtDmBawCCORPuebTCasbG/bBhx/Z+MSoHTx00FLZpJo6mWTaCtk26ny9FvkK2tQkXi57ZLa6sWrpfMr6h/vs5vSk3ZyatOGxYevq7bdcW6/dmLyrPUQSura6Ytcu3bS+wQ5P1lMJJaQA26w99jITLpwT7HcYrB3dndY3MGQLCyu2iRxQO0ZFbrzN/vvcZ1+wJx5/TB4QZ99+2zY2ynb91oyKd+4pcYt7xtQYeYByrUTSYwJjrbmcHT181GbvPVBz85u//xUrl9dseXVeoND1G3ftq1/5lhWLFeto67Li1rq98dtf2Kc+/bgY+jcvTlpbplNTMNduTtnC0rqlUnnrH+yz3v4B5WJXLl+W5wL+IwN9vfbIyRO2PP9A49jIHw0OD8oAiobQ0MiQ4h7jrL/3+78ngJMC5fHHTtv26pY1t5t2a/K2cqCOrjbbt3/MagajdtuSmYZduXZZUz89vf2KFQcGT9nI4LjdnLxl7334ns7Y+w/xOynZ4MCQphnwOuju7LHR4XHr6x2wR4+ftNnJu9pjnGVRqzVK0+wG2B0UE6wYgIgd/dNISPD6e0dnl/Ufc9iIy8fn3P3cAt2jrj4yGpWKiCOaEujuDtId8bwOY9tASAGsc537pPTqiV3ce3Z9Mpux2YV5e7i4yMEjM0zlkSEuidgSJOokq5VJqyBELk3EBEAvckSYuORcZooV0M3TzaqlBUL8v4y92Zdc6XXldzJjyoic5wGJeSgANbPIKo4Spe4WpabVa/Ww2svtBz+4/dJ/S7/72S/uZbW9WpZNNTWQLInUwKoiqwooFApTAUgAOc9jZERGhNdvn/PduAmW1AZXsoDMyIh7v/sN5+yzz96Ay0Vr9uAzcGKFDuAuwH3JfvVkwz54CnBfUxcZyaBLR5xI2/zNm6/Y5bPTdnK0L6b8CTIdPQVrtDpWb7Rlqvbk6RMx7EhWSa4g6XBmykh9b1cJGbE7nQON/SN1BqgluAgr3tl86o6IJF2SgK223bxx09558037m5/+2J48uidwa3LmjP3u7/1zs2LJPvz1J/ZscVFMPk+wvAtOxKEefBiIR+pWVicBcjDHVir22JUrF+2dd962pwtP7P2//At79zvf1tn3pz/+uR0e9Fq12u9yg25IEHMqQ4oC/CFWlfS2WaGUaXj7NHFdb7Grs/vCHNQDeKn8AkoKJXUwnb1Qet6SzmlJnoZiJO8hghHJZqlkg2XODEgUyMY42OjG5pr3TwAAIABJREFUgbDnHcAn7uLYIfoEuBeLU2zTXmv3INnor/EiEprbJBNktD0CRxt1WNAkJIzFgPYsrlegN5JwHsRLhoP4E7knGPobEJnwcRLo2hBwX7SS1SreJl4o8TlcL4xol33rxftC6xFJFooQfDDX5wbuzAMk5ATMSBYltNslNQ6w6fE/Z3URPeVqn9aUSFQA884ZckKvuhySX4CzUUV6YR8mZ0XGEyY1ZqEJvNcT45e9O9WT6y58LR6Sxp+hbDtZKda4e27576QcLv3di4rOtvOULuQhwiQw7VOpwhh4eHRJ+3gkyS6ZTdIpi6cCBB/5rbm5a8qzEpNXly6QHQkuJzg4vVtBgOdnAuz92aYim+SZVIRKTHbKK1zHiYpmej/O9Ba5S+7fOue7oH0v3gwhXyMT5fgZv0t84WamXVNTcqjjdtsWllbt4JhzuGD9xMgDA866RKYScLJSceA+cmTJI6nYG6x4FW75OYatMO7jmZM/kwPQwdpu28bWps4kvHn2D/eV29MJyc/cnLCsPVfAPcUIQB1Jufq0SLK8job6/2k9Iv9Wqyr+45yj+4V9VmQuYgx1NrgEq0gO5P+A/p2O7e8jP9WwsdFhOzM7rZiP/Zmi7tzsnAhn7Df8G9Y9nyc5iGFef0bMXs4eyFB4LSTINAHMusIkgZMOwdT1HlruefDb52T6ijw9O1djxiasPLH1MxD79Nrxf6XOtzzA3x2/BIrzWsnrpj/ZZyQYPhXYNHNDgcpxhaSprvndfYesfu+1fP8dXzO+Ln2px3XFa9QdFZWDKLOlR9197LmygLCTBKBIgifuQXsShc/USRBPRmRHrrslqVUIU88WiIEgrITsktQWEpDtxWHhGgFmJ2kbcvcE3CdMiL2Czg9yDDAP5jFxcQIyGQfOlaSTL9KaZF0RTuiIaS/SlGL2hmIAOiWHRkb0d7p/mMijY+MCe70cEeoMKluHmXHuSaRYy5+Nx0iOl6XCS9d/KIvhAuvy1zhe4hiWe8qgNY7nHrgKXcrI0NJVCt4iA1bkWHp69HNITmi6A0SDO8zOzdrXvvY1ddLzB2BfOvc7O1pHSK0AUoPzMO4QocjvYbszLjDyURIA+yCfv3XrlsB7CD3kXcRKYrHPueQN3a2QFtHlR4+e/B9C6LVXrom1DwAN6Q25Ydjrm1tb+h2ekQii2XHC3u4SZnQIc/0C0ycnJW0DaVH+POSVExMiDCVPPcZOxuDBUAfAhw3/YnFRbHdJNCIdMzKq54KMLniLZHnkDQCDfVivVcEDBQmx/+vyEgJ/omAg38cAzHne3gXi51UGeMeepE5VznF1ewTeGf6UKZrywnHXkyrrdE3n6kvFuwxET6JhirWcQJG6D4TdBfmi+9+uAbp2h/TzmK8Zpkn0kmHoYpJ0O0din0zeIVmOoTw8vGF/+nefdNwQtSnNbcBGJjCJKmz2ZNTIB7LAHUTLmY2mw08BjlP9CcxhJBIoeeuMV/lSpUEBD8wF6ReXtfOxyJnQGzLs27DdvV0dMhyKAvkKBZufP2M3b7oLM5Ue18mGJePJBO0NfK63cvgkZuIgZbO2tmwrK0sCLubnZ6V7CWh/cMgBuadKj0wRqZSr9cfZ7GpXU/DHhAG4RxuMNk9nd3LtJBwAUrSmsMCYYICssK3W1jeUtJJ4ypRDWv/B6pK4sZ8QOujV0u9BtMdOYTYb21o+cPNKfdL+S+Y3cYCIEeGf4caxXmjJG62l0yOx/NN/fcNLp1aXtZaS2lMJbXwcZ0zaeFNlScyB0Fzl4EmdASx4maVhRBXJpFhyLLiksS8WTTegTBUpjxudaSBtZbQaQ1MWr0jA+lQJZ1HQJQHgB/DqDHK/H8llYNwkg6m2pHIG+gcF2lMBhgGoZB1t70rZxmFEz80q8OPz/58f/Yl98NEHVm/WxT4dGRmMqmZNwL1Lv/SowOPzyucUWq3cC+snVb35L2AgXwD3jBkJDOuM+2Wjh13e6fji5khzPVZn1TgQjFQN0hP+3Ip9bqjsRj++ufiJ5YbBbMoyyYNVHAx4vk8XAAge13p8BPMFKRAMujzJ8WfvUgR8rvRKm3TDmDZ+WKKsQbpMUtHKJaLctIt9gbXsZsSMiQP/BKro/zPWmGGij06wX62VxQLu+j1g5Is5NJJFaE9vK6GamZm2V165of0CtjpadNI2b3ckTYOJC4xVDEFhfgN0Ly+tSUII3X0CZrTl0J2GSQpgAPOXA5A2MDEUYWkhfSNgwtvElP+LodNjY5PjArAkk8C6hC3YQBLnWPvT2PiogxQHB1qX4+MuncPvs1dsb+3oOXsBsS0m/6VLF2Vw8+TJgg5UioCpSo7OOEWdmzdeU2saEhWf3/lcrHyun0JNsURLuM/hoUHXKYRZQ5cESTf69ufOXrC+Sr/Ytzv1Y5s9e07P96MPPrBH9+7JtOr8ubO6dnRi3333WzY6NmkPv3xiM7NzNjM3q2Di1icf22effSrJkpmpcZs/M6uARG3yvQUd/hcunNf6QjMcoLXdOVFgCXC/uLhgj758IDD/6HDPjhoHduOVazY9O2XDw4OS7mCPvffgkf3k/b+WpBPVb651ZmZSibQO+DjYvXWtahsbW+5fUK3pTMOLgbkLUJz07mgt5AxIBY9G81gJmevP90qqJ3V7AN5T6CMI4f21l/B+zFPgFkzqaOKPzguYBewt6lCRzNWBLb54rmAbcx8KwpIGkiRGjw0MI1OCFMi+LS+tKBFk3dQJgBt1sW0x7JUsF22ArN/jhvWXyzY5MiZgmWAb5jOtmQBMdCFhTossGB4Jly5dtuXFZXv29LmtrWzpfpjDdMW4zp4XPWCWUVhijjK2KrRGogvTmk6k6ckJJccsBsB58tPzF8/Y5IzrOiLpRTuk2izpEGqZ9VcHrB+JqzKFhpLWKcmkEotyScax+IZor9Fx6c9WJn6dtu0dHNitz26raDY4NGAnnabWAvFJrTxgxR60jys2MFCTvBlzZH9/12qDVds73Lfdw13rlHttdWvTni0vWm24KgPc2uC4HRwdS8qHPZ32+vWVZelcI5lBUg0bjnOX4hcddXTaoA27sQ5AS6cHhuTjMjKGgQ8Djz2ANYnRLJ0BZ+fnFNxSxH26sGxLSxtao65l6zJb7H88C29JbaoACDGAAhoJx+bGnk1NTdof/PPftcXlJ/bo0T0bm5iwoaEJOz7stfn5yzYwMGSvvXbd3v+rH9niykObnRs3O+4xJKJPWr22u9ewh18+swcPnut3v/H1dzWOz54viHVMkenSxfM2MTxi+5tbWQv/NiZoraadPX/WxqfG7IRC3eaaff93f0deCnSkvfHqG7azsm0LDxY8PmJejw9L1qdcNbt7/1ObOzNpj598qcLU0DDM/Bd2bvy6vXrtdRnRfvjrD21oeFDAGd05dAk8e7poz18s2qVzV+1/+ff/QZ1Tn3/yKdoQIT8QXYYhc+PYV5eR5bFNMJgT2zWCsMx3KQ/aZx39IRUps0YHJDIANkV00T2nTkn5QzQEUMN0TMA9c9ENH11+TjGNvDJCijCselPsBoQixv3aqi2tr2kvBXRjntAi7GAsei9O9EjA/RkYVIMUNP08ErhJMR25IeuRT0ih1bFiq2m9AnYxz0TjviTAvrftcjGHPSX7+OmmfbSwb41STTq0iqPEouyR7EYfpImTutj7YkkTz5Wrgm8pNHCf0l2tVu3g6FDkFhItYnuY41rkEc/0ts3KANVR8JfubST03AtJowqWvXSPuknou19/x+Ymhuzn7/+FNGQ5g5EU+u73vmevvfGWgLZffXzL7nxxT3IqA/1DKiIwdklmE3CaAurZ+Vl75dplSQf+7d/9rT16/ETvMzQyZr/6+BPJj/UWAen87Cf+kK9PlsQ5+OfzwzNlxoovB5HD1FCnRZoLoZUcbEoP2ND4ReqGv4WufcfnCwC7iiuMMKC9fA2881CMciuKs4ExLWesS25wKYK1JBElkEiaxHzUiWAiup84r1sAX8G2FFgq5kvbeoo91mg17QjNVXVZAlRiPl6RJA6buyRmwjvGs9aAJenaMgqn+7aDtBkdCsxt2PzWoxiQLjnGUUIJkgZJ3TDBQFWXQpJK4Vq7hCex4ULz3PFCvwfJ0nhrbcyLEmLhtGuFZKkTmqQtHsCqs+48/lcOESC/JFN621YuQvQJ4hl5RSIxJVZqXrshJewxxyEqMce9izN5yKXu5gADJSOZ85cLnwNP2r2I5UarPr6uQR4gljYUD/e9u9BlSRuhUQwhpE7HdpO8w/Nc1po6DHRNLkPj43yiLhb8FaTXLQDemfGe+jlQJqeQgkpLPm8FttNfQVFeF+Lmq3wvOnUTi1/Aigqj7lGjXD7kZVjf0oAXANmVTc0MUaPaws9Qt1leW7NG68T6iL1E4qu5fFowGuWDp3mRgGQfY/JPl+wN9QB0+dUt4h3o6mAln8KzqtOWDOfDx09sjY5/SHx4oA30W/OEzm/yqIpGwrs9m74fMK9VcOLs9WeXOuqV3/K/QsE1xQcGBd4RXxDvSPaRTvEOzyz523msy37C2IHVIEuGrNjs9JRiErAEjA0nxyetv1rVXJFect31kukqx+MLNi+ktUSaw0TZ1RG6fwQkh2ZzYqELxPYHGD4FUbgMNDsD3DNAnrfIabjn3t8R8AQo5D84AyPi3PV9N8Pj+Wzts/477smQ8fnTFhQ/y4EbGvMA7vlpAPdd4n2A8sF8T10pmhUqUHULaQm4TwW7iA6yQoCPU5iqpnGNmKR7YTkFgVTYjfvwMetKMunuYo/iQpACWV9btWdPnwi457mLcCQwk8KaYwXEkYotwcb29lwipw+5aLA6ZPDc6FPFRC/Jae2AJZC/wNL2Tu6uX6LwqlDiEEYQErsuLUr+25Q8GjF7ua8qshPA/WHd2f7I5MzMzQkgl1SOqz/J74MCgGNemmQ5Vn2qZyapnC54fwqfyrw7u90Cjhf5emdtElejLQ9ZDZ16fAwBwmGZc60C3UtlAfd0jT56+FBANTgNRS8Y9xcuXlQ8Bt736SefCMAH0BbBUFiOd3Yy/sSEUgHo7xezH4Nbdc93OsrxuRZicJ4XOTP5GuA5gDeFE4ggi8j5vnihNQrhj65jcAKuhz/8/ovnL4R9gsOAq/r8c4lf9guIj5CPANrJJV1CiW6iXWHAvJa8l7mhfTQKGFoqyrG924L9J8mZ8/y5X3ldhh+iQH51Y8SeF5I7UmSJeDmPQXrnUZDCQ7ElK9jkmOxdALxLsknPPsXn6WwBM0l7rSSZoiyZeaU4+/U394gMlE+er7wswPtQElFZLPaebgEpzdf0M8ccyeUSHsZO5VgcZDlID939Id2Hq4T4XuZFKmKc8FP8f//y5x0OCQAlHIllCru7K7NBQL3UvsNkF4u6XPKqdBRTEwuVQ9E128s6uAA1EiOfA1GmmAoA/IIFtNdcn5oLTSCkG85uaZKqrYtNSOawJbtw4YJa1AHIYArDQhMDEParDrwBfT6JMiDe6tqq2Pu8J6wewLipqQmbmZmIQxD2/IHto+24tydjRIBWwDMBywpQurVnBo+AU/pfAtW9E4DAD/Ytmk20nQDAoUfrJgT72sAcvKVi5A8xVQp9fF3CQbIEkUywMbvRbrL9SQeeP0BPAry9oztNFEo5mJiKAmqF9AMrtWOoQhWBUDa5436yYsHL1cwIEtPRquo7X8VeBSts6F4ZDkPckGWBI8OEFUM8DHqygCCq0yQ/riXo1w4jBQDMWyuTc303cdYiADyTiWO0O5ZIWtEN9fFSu1hf2dtvZZpLkutj30Qrmd8PAJ/nMj42YbMzc9JJRXddh58CqYpNTU7KMZvvIXfzo//6I7v34J4dNWA3c/jRluMMMTmky1wKiQMYgFSWPajg2tJCzareajWjQEV7okvzwAZmMwDYhl3IuDEuYvPz/oDfFJiOm17ZPmpa49jnln6x4Pp3qcAm8ysF+1+hlRVsH+Ywh1S7DVP+2OoH/pmAvyVMHVW59o2LZ5K8HKRX1+6xkVEczF3yhuBQHTT7BxoHT4y8lVTPFybeoZsSMzYAk2iOcb2wUtX10mHts9aoFnclozBlJUGlbXN9fUus36npSRkKswFSNKDw5wYvdB94gZCD79q1V8S4PzN/zr64+8CWYOigg9tq2w4GNGsr6opw5kVbjFbA3vrhkRjssA35k8lTRds7YB6HYCpQSm9Sc9DZnG5SXBXQxnWxtwk00Pyq6jqld79/aNX+ATGiOdDZ75BlefjwkQ50Agf2HuYboCQdSs2GH0qMK+CnWiWL/txI6CnGAH6NjAxpXGu1Ac0Vfg+mHKafzJ/17W3bOjiwV159VeD+i2fPbHHB5SdGAe5292z+3AV7971v2cTkjPTGa/1+8JOQ3Pr0E/vbX/y15EpIbgcHqmIsEFSvb25qXrz33jdlKn7n8zsKcjB6Zt3g5r6w8MT29nYiaeuxvYNdm52Zsv2DXTmpY/Q5f3ZewcjCswWxJHk2FJvpzuAMU/ErzJQBAjhfYDDjEs/+y3nBnJQEDRJLRW+vU7GEoBZmSQud/ENXSBVA1qN2RJ6fyy+x5unA8D17f3tPe9vo8LANDQ7p+cAw4Pxh7MVkKRHIFLV/AObKq6LdUbeByzQc67qnZqdtYnpaIAZMdTwL0A+X1FOnbfswMZoNGxobtavXrmhbWaIIQKBF10zVGVTS7Tuq6+xhTxkcqnmh7RBDJEyLq+p4Wl5csaM9CktFgWFIsAAME/CzV/E8SPql26dukboSYc4IrpsiAUEdiT6dC+yde3vb1lNo2YWLZ7VvMn7IrTAXCthgwvY7Ys+qiwEIA39k2JNMl5rz/asXYKTgAY2Ae8abxFOtwQeStGP+V/urYn03Ww3FGFsbO5L+gWGGEfLrr76qmOzu3Tt2cMxzbdv67qaYo32DNasDJBR7bXN3xxaer1jzpKPuqvMXzgpsAPBfWV60yfExq1YrtrlBt8S+DQ6MKAl99nxdkhqMJ+ca7Z3sd26KDMvfgy/2EhIBOlI4D+kepOtleWXX2u2ivfXWa7a96dJRdC+wfzIuBL0YWLNHzZ+f0b5Okelov6mzbXi0atbbtKnpURmCzs9fsDufPbT1tR2r9vXbb33v21Yqt+zLJ5/bwcGWGRhvo2NbG7tWLNbssN6x5ZUta7UpGPQpVkHrmThpoL9i58+dsc2lNdtcXvf20nLZGqy3o0Pth+cunROI/63vfUteIX/0x//Z7t67a9/71veseFKyzz+5o/OW/ZHutOm5Ubt247wtrTyx6kDZFpde2NIyMjhDtrq6Zf/zv/0Ptrm2qW6L1fVljR1gL9J22zv7trm+a62G2eTYrE2MTdnli1dtY3nFlp8/laZrmqsp9c/YKsFi4fval8UY8yQh/9r07xQ8a/+OgrVYSwF+ekjVBRUEemRRvMdBMicNSSzkzBg/nSxhZMiaSyyw9E6u7x6AGHqzgF+Vsj1fWw7gvjeAeyToIqY5gX0dZ42kPYp25txZmVCTQEkmQz5CxE1+JtZIlE9aVgSY03nL1HBzWvajnvaRdU4admgl+/XCln30FOC+GtKWQHTEOy7909tqWJlOMOIvyBi9ZTHuAe4ls9VqKlEFVEtJuLo/1V3pPjL8njpr0UWnYMe/w+NJHphhoCmQL4AWYmReiyHjP/md71p/X9F+/Kc/srWVZUlFHO7vyVcBiZvJ6RnpnK9vbtvq+pZY/LwnBsnEEHSSDPbX7PjwwJYWntn9+/etWK3ZO19/zwZHxuzDjz5W9xZGqxQjaO1P3TAej3Nnomt3k7ukoQxxRQkX7NgA7gU2OTuLfcQBJyeeeIzt0jSSDejQDQHgyMwAKGWLbLOFWVkSOf4sEkGlR2lLMDIF3LvZLWA91w3j3jWFuRVxosWa9n7KxEJ1hqdAxcQkgqVI13EAknoWveSDnhOm9vX0ewnQ1jOXJklBXXM7ysVcigF9esaA7h06W7mPxCpTh0Uyw0wFI+J7+FJah1150fQMJNsSpoVihUanr8Y0rkEZU/gQqYs8AGPkgDx3Yo9wsgkEL3WSsbfAtO9FPoiCRY/iB+IXFX9CXjSxub1ckUjq3vEitjmSjcrrnAGqESfX4nmL8NHJZJBS5zX3JCIZ+RP/hemKTKr+7Rrwat+HVKC1LCF8706WjjqvS2zFbneC3ovuHQx3Ac4pBibJGK1w756gCMTPpcfePLaicl7GiQfo7HhuRAC5OzB4ITJkaMTkDyldL7qRf3pO4YUz9+ZI80/PQKvAmbE8EDpwKH5152R+nUW+K+Z+lKaIaeRx4prXCityazOBrFRr0v7uZqqObdA919vr+b/kfPVVkMTHysa6fXb3rq1sbtpReAdQlMSMWd1QADFmAjrJz/h4Me6jI0NkBNaxZCs9F3fJIuSmnPjIjRNDsnblhweRK3ycJKGXFXqpQ5XVxQpjFXIZ4CPkD95/c21dJtsAdersyYhUeD14d+fczJzyp2SSre6V2IW6Z9xvAuhdhl+g7t2XJJw1O1sTLJ0vBzgZvAue65/Zb+T/Emz7eH3GcI+XdEH8hIQEkM94ZzT67JR3qZvEjGdM0rmdZ9rn/p6/rsS417slxE5zNMoFMQYBt/nnxDWorJVpsn/1nSZCQPf9fC25ZwLFHY8ttHdqS+1RMX53e1PAPWRB9hmIeWlvIo9Je4QINO22gOjUCUieBGYnVYLcOvWO+IAvAjsRy55OM+1b/kOtySTBTHdVSN5IKqeBT1VdHc3OsB+zJnnTId0kEAOrAu7JJYnxdbecefEI8+RVr+t0J1n6WR6z8uJSvCYrrsS8yHl1cu/k6RBqJQ/z+LEwT8YNCcj5s2cFnDM2jBlgNuz8ZEyqs6FSsevXr4s5zx+IjJ/dvi1wH0yH+QEr3lUDHKBVzh/a9XTnJ69MroWcmKJAkuIhZs6z3RlXcg9JbB4eOLguAN4Z6pJ0iWKmxxruzcZ+AeYALqPiNpJeeCBU+gTOO/O9x5n0QapknaojTV1lkCfDkDnAc493AmyOAn3qNs3Y6nm5St/yYtl0QWpfRvm1kK3mrFDjctLZTPRiam755d7aPyCnjJkH0x0nCY3Clz43D/bndx6/NDeFzsgYad+J605n21dtXX5vjtlm/mSRgzhw70UONWAG8cClr7uxV8LHE9lXncT/2//+f3aYvEwWQGsMNUnyVaVPLsK5FgM5naeRCoBLmnK43aY2BdgwqhBHJSwLImDHO9DurRj9qtD4Juese4oGuoY6TAFnKLNAWADoMPFF4ELiTnuFAtZSyaUm1I7c63rBBOBLS/oi0T2sH4hRMTgMO74WsiB+nyTVsMv4bF4rbWrpXfs+4cChs6hSxUragdH+AXjJddCaR7sqB/bhIaa0AGl+cIsIIZkXQM9wmW8lE6KkCe7guhgEArud1e+Vel4bkzLaQZN8jwebSePSwQ5JG9CWqd/3z3dJIQ+cCKAEsochsYI+dRt4a63fu3saKJhPeojR1q1Dg4WNbiDtiBUAa1/gQUjzVs12S8xVdTEIMG/6AuD/o3NDwG6vM7q5TrHpBd574cKnWwqwYgHLiDWSOBYW7a29JDvpZjsyJQPcYHMSKE1y2qTlC9DY2d6wmwHI0RhH3358dNyqlarGTUaStaoqmoBUXPuDB/ftx3/2X2WseRymn1kyWnBJGoE1BYpRXmFTgE5gGl0A7gzt2llikalt1Q2nZHiqTdj13Pf2Dtx8DjNbgi8q2phNibFOIO2dGjK8UBsk7PuOwNsC4Bft5on5ldPXzVhCqZU+EkbAKca6vk8hAdZTR0yrhPlrA1chIIpPLbNiT8EGR9BEq4qZnqRyuH6fQ87S58DR+zDudZgimLhUbADj35EhaY85qx0DlYPohMGotOsG75VH5qZLHcC2honqbPIRN+4FbK87wO0dAi7ngznq5UtXrFYdsF/+8tf29OkzaTSTMLJ/IHdBgLG1vSmTapgM7iPhOt/eKprWks/D1D3EQSd9e9q8+vtVKEpsT/YOAiMq60+ePNU4uPFvV+pIa+MY8LhoF6+gnfeWjFkAOPkd2uMoqrKWaP1l3JhDC4+eSFaHucH9emDViFZ5TFYqNkonRH/Nni8uynyyp4cDmeLqgA0Pj1tftV+B1NLGis2fPyfZIa6FNjuSRtjpaIZ/6zvftb5Kzd56+x27cPGy9SPXI8milj15/KV99OEvbW97Q+zfu59/JpkLzAUZI8b3jdffsHfe+bo0+1dXYQPsKNjxfXdfc5vXMReQnurrK9vy0pKkeGok9kODtr+/afW6By/Hx2gn0maH3FDH8EShG8oDQACZmlX7+70I2DGxXzFKomDEOJO0qKAY64vNxxNk5KKcIcUzvH79FevvH7Rnz17Y6sqq5pQzWFwqoa+AzNaUnT9/Ts+ZAA9d783NbWs32zY2gfEzbHwPphR80zJ9DOONAo/LH03NTKsDhIAKveH11XW7/+BRBLM9Vm9iYGs2Pj1lr73xmoLxhadP6PkU27ips6al+ddXrtj2zq4zVCkulvu0XigQUTQr9pZtd3vfmnUYrF54Huwf0hkGOMzZj4Gq1iwmVGKZl+38uXM6h5jrdNeQJFJMXFle1v3xs9pARZ1srEGeI+MJ6wvmooAnMWoxlT3SXkFhAjYwWzfrpgUYgME5Oss6L5xJ7GArupkuibK2sSbQmI4b9h4BAC2z/d1DJSaADlyzOiFaJ1YFnBsdtKX1Zfvy+VNwMJuYnbJipWxPnj2zFjIUGBqftGxyYlwAOjJMsJlkktemwIukS6/d/vS+FXqa6joZHhmzo3pDBAFabAm4WRd4Lly9ekVJ9S8/+KXOtoMjX1Nc8/7BsW3t4IExIL16dHkXnjzSvKDtXVIkyKmpVfnEqv0V6/SciEHT0+61c+fOWk9vw3YPtqxSK6r4OTo2Ybu7mDGt2as3btpbb79pqyuLWjNoBMP453yrlvvt6KhpX3753JaWN+yw3rK+/n7evzRIAAAgAElEQVSPnfb37Orly5JAmhwbkZEweh8UTB48eKjgHwOotfVV66uVbf9o3374L35gh8f7trqxLC3g/r5BOzd12QYqg5oHtOTWjw/s41sf2c7eml26PG+dQsv29n0PWN/Ykmb7//Rv/r30ff/+7/9ewDcFDmJtiuqHB9iOlu1gr2Ebq7u2u3NoA9V+Z3o2KUCleCWy7jyQEKZ1qeuQmELJh2jzHpGksyqB9SmpSN/XmSPYNCXqCbx3oN31VD3Q5z2cfELnwoEKV5BLPA70Aja4lxiTEYfxqzDQAam4Hs5u4OWectGerwDcr4rx3mw5cwqgVjFW88TKGIZShAqN+7n5eWncs65ZQ4A6YkoB+rRaYqVWkIOACYtRIxrhHfTzi9Zs1q23XScQy4D7D57uWqNQVbEAdnX9GOM6vC4A7Hslt8OXF9lK1mj1WFM65MQHzOOyHdaPFCcKoGIvAJyioxbZh2P2JI9L5aGDLnrcCzEdcSSDJ1kRGfn2WOuYT3Cgk/Pw1Zs3bG560u7e/sQe379rB3s70sGm2E93mwzYR8ZtcHhc/hlNNKut4ef+9o4MzOhcaxzV7cb11+wb3/6e7ewf2ocffWpbu3RF0WngYDAgimJsFXeBPlNi5+agDuMEoChJA4+rfW452JES1piCHlhkOawQSN/7BUCkopHrRJeLBf/CZLLs+ZRiQ8XLLhenmRi64gDkAp14rwjQdS9BwOG1WSGJGxOfyEk4XuiKuC06gwFlEuDJmSTp0/CRcrZ4Yuh2OyYokALY65w+PhZxu3NCnNzWfKC7T2tECj1eNHeSBAzuaHOPYgMFHp8S3sWgWCoKKK7dHmbBmaxFkhN1hq6zqwFPU00hMb3Dp4l8qthrFcg48iQj//AOh1Ih5IX0gFIHQMjEJA3ziPtdmz3yMGIG8rr4r+ZDvC4B8Jzf3ljgtHl/DeSn6ADHxydMTf13/F492XdNa+V3kKHI9TL2Onkf99hjBeIa7UGeP/nvuKyGxiSeH7/r9SUfWwHhmqxq+XApp1QUilwxwe/+i5G5BXPQ9zm/Dl1rgObZfipgJViNyQRVBRGP99OcTPkuzzDJt2h2N9FPpyOlSyBLRqWAp4ng4trZTpjzjpaQIgo0lGtgnDDfFjAJk5hiXZAHNvd27Ne3btvm9rY10IxGArdc0ZymG0VdT8WiQHvM3aUtLt8w7wJXQUnkEWfnSyJQ9Qm6OFzqkHEl/mZ/FFEidOJl1Ntui4ABKxhZXsYD7AZQj7nAGqLbFRxha2ND7wfWQj4rRqsKwxRNilat1BRzXrl8JQyTvbDjCEAAZJE/ZsBUSvATjhrnZ/p5PPacxnxsbSkPzcPzjqCn3TOexEsHd3rj/Ofk2NQvo/3+276/5npZsvvJn/kZyJPDDlM+r70yvfnLIUV+TDLgPhuhLkqZStXx/hmDPJO/8nihuwa6oF0CoL2wG1iUij9RJAuJaGI6DGoXnj62nZ0ta0FCSgVJ1rDOFc8/dKYWIJZsa28lZpTELWTBuBSPQ6LwFd0+XDd4BX/IsZI8cwYwJvA+6451nKvebNjhsXea41cDeQXpy/3DI3XJsK6mFUOP+PmKJG0aEa23pDqRxqk7Nxznij0yvDry4CrXls6GdJ35/5JDsL6QoUUeBryR16OaAaju8r1OLAYnJH9MuSpXw5kLWXdyYkL5CHEsRrfI2AizrFbDGHZC65wvJ+LS7T6oPIH3TxJDwkiQtG02ldvzHvI9ivNXnS3hFZnY7g6qg3E4+z0rSMbcTcB11p0Wcms+nzxuTTKQ3deG9FA3MIlgotsBcRps7/pi5ldAV3sqfj37YTfOyfopcuvPSwQeq6S5nhWy4j3SGu2u/e68eHm76gZVjtl0az/5v59mzqfKYxewz3bDUwx7vpvkyDVDcxjbaQa+y5w7494l+NQ1G2a0/N1jHY/duvO0u6tmMursa+//4u87tHUw6bySc+gO9FRqAryHOQyAREsEutVitIvdSJDjh6Tr3xe8chyVA2mRKwAJ7SnJt3hQS6WBAwaWnwcYxaiAHehaWFB8bjJzZZK7HtOEmytgqqk2MmQhKjY8MqyFxl0T6O3u76mlBOM0kkPAH5gptX4YuxQVXCsp6dvzeTI4lAQOh6O3I6sNKAIgN6d1iRGXF2oIBObvOnDLFW1WbFJydm5QwfL3caayP9gk0SJytHT0QtuUoCaMPaU1F6ChG9x4oMVp6MGGXz9joKAtGQUDOIWERNJ/dFG8MG4LwN4/xw8JN8xp2QnPG8mCkOiRxn6A6zI6jXaNtKIAWWCUqqWm1jW/oOghtjnFDVV7/VoTGO9yQSbdQNeZhM0SQSE/CgMIxsBlj7L6fxQeeL2D3swdJA1gyQKUqO1cuoCAQG5EJcMgtSu5YQr36DIbJmNaGA2wnGemZ2xkeFQJjACl/poND7l5D22FzLtf/eoj+/O/+HNroIUOECKWiwfQSZqH+ZWAe+YAoDpzr1gGwMVB2r8AKd0I0/UKtWnT9i7HeDfHcFOySEwoagTrJjMU1oHs1TwAkuOjE4H3ROQEi3wO4+QVPQewfP6FFJHDDNmWSoLCBMPwS0azxMsFB+qZK6mdkn83GjCIONBLNjhc0+epGBEBeWoP4lqTk7Z+R9r0BTGuVelXwtnS77M+MRcGyGU9sr6SnwSf70UPCjI1McMpqtAZhLxXsVRR5wwBNGxdpKt4HexVZEPohkHrvtls26OHT+xgH530QZuemrbpmWnNWSS4kMjZ2FgTk8HnkrPSfOtO5d4EuqTkqChgHn175FGYcy6VtOc6f0dHYuHSTcTYs5/xxTtyr9wDRT7mPh0fFy5fVjDDzylkrqys6ncZtzOzs/b6669LnuhnP/mpPXrwSPPCzek4xHnGdHp0DHNaZHUALTHNhMHN/ZdK/TY0PGYDAyNq8aUQdXC8b5euXLL33ntPclEwfT/95JY9evhYLY3vvvuebaxt2Xvf/La9+eabdmb+rLe3qwMERvehtO2PDvftxz/+kd35/JbAOjwDDgFRrMdm58/KOJFk4bPP7qg7AjYq649nwxnDPdMdwTPBRR7pDkB+zf3mhvX0eoDDPW5srrtnRKUcwPyOxptuGtYOa/v44MjKsJgEBDDXPUFEB5RADOCZVcDz5z1PYCgcAlx1rNTXI/Np2PTbW7u2tekSPfgj9BY6ksC4eO68AFvWM+AmQSBnGHN7dWVda4j1iZQUhR1kcnjmrDsKBxQLNLdLJRsfHVNQh9QL+9+DB09UVOmrlq3N+3TaNjgybJeuXBYb8NHDB5qno0ODkqxhzQCAsk45o0na/Kw6EfMfE/WDvSM72gUcPlYRkLOg1tevdmnAeMYG8BaNdzev9iLdmdkZecwgpQO4TDcbexSFFs6JJ18+tlarYRcuAe73yqSUQhiAzje+8Q0xF3XeIG8HI1eycG6YhWcNASuJRKXmRWCWHFqYXnhGEoSCN2PlhVH246WVRXUiTU+57FRPpygZNGR+OBuQJqIIJ6miUsFGxkesp1KwjZ1Na/V0bHJ2WsnF8vqqjGwl59VDweBYez56/7/66EN55bRbPXbj+nUbHx2xzz77XKx+9pq9gyMrlPqkuY8sEzHORx/ctlduXLY/+OHvSQqJVlw6APHlWV1ZdgZGC+37ISuVYLx0JEuzsrRo9z6/b406smAlm5yaEMt9Z39H84juIp5LrVSzi+fP2f7Blq1tLZsV2zYxRcfDvoxBwboAKzBwrvZhAl6ya69clr4wgMC5M2dtf+/IHj9asIePn0lnvzbIHl4SGNXHXBwasfnpGc33BkaHzbY9e7Ygwyn2Xa55YLBqFy+ftZHxAdve2bD5czM2PjFihd6yTY9fsEvnb0j/nrhxZ3fLbn/2iW3vrNtv/8537eNPfqUze3pmSusbTxAkAWZn5u3+PZLQQ7tw7rxMysVUKvXb6NCM7Wwe24N7TyRRVQBcaTasLOM/znSPc5y5G7INccYlDyZAUI9nItGJ068bpzkAzXMkMVSxSSARh2GCArrBdTo8NbcjZef5snaY+8xBio5K0BJwD1qm64325WBllADdVCAwAfPSAge4X16yxdUVzVlnezuznrgKs/U+pGmiOxXZlCkMxQYHZXpG3IY8AlJVSGYQq9DpUmZ/pDMsdMBPAO4BRAHuOwBGJ3ZoFfvV00374Mm2Hff2iZhCsl1vtmxoYFja1TByi92GUOqIZoUKzA43g+3RZPQ2enVEpjwwZIeQZQH8TiSNYLZm8YZ+zwkZYviDCUJ6CSVgtLVhwmLWfeXyBbt+7bJtr6/Y/S/u2MKXj6xOsQyJigYEiqIKVL1FegQAqZywQpGMGPb8+Yt25dp1GxmbtBdLK/bF/Ye2f0gnkAP1xALEhu4T5WBC4gc7MJ7+lbAYYmyA/m5bf0rKvGs3zZjfwHocfHIB8UgI0Qz3oi9nC51osL7Z451J6cVkaksQIHQlJJLqxPToJWk5exGCIksg19K6R7bI93onCnWJSlwG10t86lIy0catZ+MFbpckcXXmLqATpm4yjvUcwv2+vGhNNw5jz0fTvUW8pucbeuacCTLHTQaXzFeAZt2bVzUc5A7zU2DYMIFPIAdSQAI2yKOIexNQqLVNt4FLBql7W0StuJeQb4EVLVkmmaQiH+O675xj8hhDHkqdARrhqLT4v9O1uawpJqptoxTdkhlrkpmIDptoi89010PLXYz1ANUdcHFvhGzfyYOCXu/JAG3JvIS8nZ4nIDLFrjDj7XZHhB1mMthjvYTvFr9HQdeNfSkQuvRQul+tgFyhJxGzNLOTxE0O2BMzUxMm5qhYZewPXnhQt3gexA/z7IQE+9zy9/ZwHF8QyP9O1c2KsDkWdIJ1fGangm0A93QMps76YN2rMyAk1QDiZbZJAt9bsP2jI/vk9i1JPgFyI11G7MbPAe7ZIz0W3FeXpgPvPjeQewQzQeaXM5EzgZwmEdQgGvAaxgdJRQfuvfvTzbUpHBVtcGBIetyf372rZw2hh/ibmAdJ0EsXLzqBig46aef3i42f/E4y77NSxUZHxuzq1WsZyUlgqAYstzclMPX0tzwnCjZq7Hi+X4ntHvt8KgDk3iPlnGm39Ld9CbAPhE17ZELx8sBbF4HrYt/dLC0DouNbuf+kYkF8Yr4IEHutF9+7bOCXQTi/7xyInHWJhHntS/eSP/O6+3kApHFvqXiTB8OjvpT51nnzU3QGhQE4OBTdZXg4rq2tWBvzztSlLrayA74qfPf0inSTCJqQLjNQWXtpNO2HxJ3LcHltRfklnYTymqOYmnagUEWIwhPflZ9bw2XVUCZAHgeC8NjEpGSlAO4pYOI9Mz45ZeOTk3o7z7K9uCzMIsD5l4HiVJjpYiNdFCOB0orHkiZ4YF1pbNMz4P3BPJGUEVG04zkd6zf5AWSvjQJxXrlAuJ/yrmPJUmEO+8W9expfYlBkva9evSoAn/fkdeSuMg+m2B77ogi1SAqGn4/mVkYsyVHI42F46JFiA+/Ue3mOdudcdlRkRbIIKnI/iL8GMdFXf5K668YgLouVXxex6lNnXvdUygU0aQblP657fvm15F/zst57+j1fb93r6o5B951T4cvfLzsrEm6Trct4r6xzIMktZReTAfTZLM/JZKaic5KJSp26niuHh03gnDorc3NRMWOmlx8dNHhGBW7L53l3jXcHpGetvry0V9z54n7Hq4BRpySYj0mUtiWYjRxCtP3SIp2Ma5OprVc2/cY5PJCJAajisAccUJuggD7AHcB/11hz9n2A1b2F0D4PJnFUJ1y3s6CEnolfG3BDAxoiHVh2l2ASFDRvUzUVVufK6qqSQeQv+Kr0FSWfUkJWpeDVOMA1EiwHKaM1SAOdJHJiqkSbqJiWoduUWh9c49JZDixKgELY9pJkCcBT4WzEz846Jhag6kK1PbFpYGH535NrPEw7B+75nxvTOA4vG6ZYNX56RrNtmBN5wYTvpbbErECQDsk4EL2VCmC9KUZW+iNTJpgCtIMWXaNTrt+xgRF0ONN5SIxUtXKEazWgCoB2qjLpM1JSoBZb2OnO1Hc9LEBq15rjdTAVOCDEIueaYmFLkgm2WNk1rNEdxjB4a2dT+m68trdEsSW113WZdC734oeYey6R1JiCIHSfJybQ0x7ONFcB7cfHxwTcs/BgNPz8Fz+X9ilMB5K+pN0l80PNxzDHDaYKhRsSlEKl10oC7l3XCnY0YB9gL2PAvGHOUgl3KRVA15oY+NKIlZ49LCV/Vj6uAcALkCeJaEsGhf8ymErsssDQWeduahugfdJvZKyUZHhHiP6QjBfdcIZ5wB/9PoWKhncriD2MDEyV6jLyPv7seFZJsiDJOaVCA+9DsYT5rzUX7Wt8v1ItWG3AfS8Amb0iyWe7Zp/0vmFkyeC2oc2PYp2b0h4GKO2yADxrwFYHSg8kmcLvencC40QCWJTmOkA7RRrAI+RokMzyAkdT+4vLGqUk24fHC3CuZw7ISGCM1jwAJXMI0DRV55coIC4uKUDAsIZACdCewgXXxLMnkNeakaSU61qmqn3SnkPXnc8FuP/hD39or732un12+zP78Z/+WC12nDQEBA5CU2CtS+Peq/dlBUPHenYUQPqstwfDqh6NCaDm1Jlpm52fk0wPwDrFgs9u37GVlTWBum++9TX75nvf1FphvcIoYr4yvsxjpH1gKQOW//yvf2p/9md/Yve+uG17u0iV7aiownwAxHrt5qv6XNzoMc96551vSMJob//QtrZ3rYKEWqFgi4vLKt7I0GZowEYH2tLBx8uAguz62pqDubSMUuRpHPuuGK3GnEUngOxiimLYS3ugA6Ww9Ql6YVdD1VZAioYsLZR7+yrwVvuc8VBBnknyRkWNGebjlWrJLl64KLCbM5F5z/uxjl3XD3PcNdee7nVZJOYla3V41INDwG86KcRm65g0Sm9ce8VuXnvFrly5aj/5y5/az372C2t2Tqw20i+G5O7hnpi10zOTAhr2d3et3WiKXY5xaF+tmhWI+Az2D8aasdje2DLEOMrFPltf3rSjvbprug+N2mBtyPWSCwXb3Fyz3a0tzWM2A0Cxm9ev28UL57Vmmcs6B2VSdGAXL17Ufayvr1lfjWRwWDEDxSb0GL/z3e/YyOCQfsd1Md1zheAY+R0KXMg8ce2c0cB78pLQ2coZWVB3EXOcDgIlJsVefbYK7NpLXE6Cojn5CsQA5hvrcHt32za2NqzV07bB0SE7QUeZjp+Bfjs8PlKiOjI2oi4NHuTB4b7O0cnJCQE+7Avbm9s2NjpmM1PT9ujhl/JIYN2dtDsqDKFZOTc3J93Mjz/+VHsWhuUAPrS8AqSyh6ODub6xKZCvWMIXo6z3ZhyoVwC0DA+NyFi3gj/B+oY6C+bPztncmVl1fVi9bXOz07Z3sGXPFp/YYX3Ppudm1FVTLFYNSBZZLGipmCHv7x/ZN7/1pmIguipef+0N+/ijT+369ddsZHTC/uj/+i8yP0Vfd2xsRMD9wdaWfee9b9vI6KT95Ge/cIkoa9rK6jNrd46tr8p6Ktj0zIR0fy9fuaL7d4Pssg1Ux2x+/rx9cfeuPXz0UGtsbX1F4/Lv/t1/b3/7t38jKaJ33/uGffOb79mD+/fsP/6v/9EuXbpuJ/WibW0e2tjImM1Ojwn87jQJwmp2uAs4VbKTk2Prq3Rkhk2HCpUtCsO16qAzuYWzM5McrCPcodNIuJPQsIzb5VacYhg7YKNuUTpNI34Ss4nigNRdukmHAKgAiBI7LA4IzcO+QskaR0eKUStVuv6I2jxuE7FZcTCdKKgcO+PcpTsAlXr0eXQmPn3xzFbWV+04pPfExJIUBAkyhrPO3uHaODdm58+EHFNRQA/rFPktCnXSb251rBrGx8Cg8Hw5+3vQvD85Ar03GuJ32332y0er9vHCtjWYVxVkwlwQg0KgJFlkn+MdkQxpC3Z3FqiiZR6SE3mgQ7IBidTiDNAElmgZK/5Obe8h1wIonqQfw8MpMaj0O7C0ezo2MTFm11+5YmMjQ/KnQAJvA5+rlTXXew2PTeYHzwUpuXPnL+j8wW9hedU1rJdW1+ykRedmv8vwA2YDkIeXUEQCDlBpDCLmzLEzlbABnIYETLzUr0FmkzkWW+ShaX55khZy7SpqONOf54knBoCcAAA6XZOEH/MDSW1JuGDsGgmsWxwlbnHkUH5tCYTF6FxACPla6MKmThLWAWdj8mNIbG51sEQrORrpXlgIjfYAkIlXARa9cxifEmeecW67oTRdICeSY6mSC5CwyhMGryuknTBVdFkpOlgoKOGVC2tcgBSAuljh3t2qLzHbPGaTgW9KuqIoIXBH9+hrWWA5xCwV0JzVmhiJjqEwLgD/fE4UKLJQ2fWnk2lqInwhKaMcNQhg/JxzBnw5sXnldxHgpwPOIT2R/55DJR6W93pBhXvVdescdLKMx99RyNBrQ8IngHtnqHMy+BmjMziQQUnRKUHlGilsIsZEsaZjO/v79vjJglVqNbt48ZKK28wFxt37jwJ2DbmgVNoUaJKTolF2nQPQkoloUrZ2mYco+uTwCBWRYA8FYOkQb9obutrgAv5iPgfUlBV3sqQ2YkO/Ns+PWdfaoVQQca37Yk/Jihh1h/yVSB/ELaWCTB8/v3fXNra31EG3f+DSiiRDkPaI/S5fuaquP855yRHF/IC8gdcNuQayG8qBZPjoeTf+XVOTU4rXv7jzWXSSdJQXEFsyT8kb5s/MK+e6/+BBdFX32uH+vs7WixfP28ULF7RW2fdl1lvzXNJjKghx7oUAwWl4cEjAPbGxigTOKMxA1Nwj9kLZqcH0fyQQ20Em32deguFzBdsc5ps48S9j9mleBq5E8dG9W2N2nSoWxDXEdeVqWtmVngJ+M5A9d+3B5s8YwLn7yFi0CYrMCgrpXrvFC7+sl+88Topc3PAyMzeNYV5mJM+6dbkp38O9YOZfifR2sLcnj7alF8+Uu7K+yf+d2RuFrngmMtpWrONv6koAkAp8//Br8dhc9xJFeeax8u743OyZZ7rkTpTid4hzAO7xfyBPRO4Q3ye8joZHR1X8QkaH8iadgZPTs9or1L2l8fOi9alxOgUF+xjn8ZeEr/kc8T8ex4GbeTeL3jvIqry38jmBpklKOBU9ozApSVQ/r1JxLcneiNAbnWWMi7TlX7ywu3fuOMmuBPFmSnmBNPMxgA5t/fzzdnKsK2EI5TtluBv7WzYuMb/ycYMj6T5WCWxPoH5aARFLaFqnRfqV67j7zWy65nwG0ve679Gd6/lCVtqjfTJl/3fqE796laTvnt5lujHRb66ltPq77PjTXSvdddT9fn6M/b2/uliQaob+89PmtqkbMY1pwr8cA0vrKM7ZkOTMiisvyzgFpuSPyeMGlwjik097nWo079671/FqQLdV4JRGIZwEBS3R5tdsiCXF5pB0zgGiSJIFMIol7UZ8qdUSRgKHyOb6hlic66trtrmxZTtb286uRzNRDuldoNe1mLwSzx8OMoHuMj31LzEn0Hnsq6hVHp1EGeRWygKTYPthcruzx+ccWKVaFgPbNSGdreRmkLT9Bps+hip7CGLmO9OEZJ73pUNBerwBUHoA4oMs4w2BGq6h7gokPr7OhPcgR10IAu5hygCYMsYEqv47ShT0/CM4FdPeA0QlnXHvvlT9fVOy6SwPj/j1GdqoQ9c+sW7YpIMFooCXQBC2OomYwBs3JmWcgwDhhhTRksNdJMkXwFFvA3JzxsTwdHDTtfvF6Ke1MxnueuTqAKX0tioCnlLLq5jWtJofA8QC9nSzIa9WuekZv9+C/Y72okx4o+gicD55CfiQp6qXRizN97aJmX316iti/lKAIOgngAe4B7jBPRz5I0DCn/zsJ9IbJ9BiiPlMLerI3tR+mjSq4iGxCJl3KDmgo8lhigwIYCdBMPcOc5OiGACWd2t4xZYDVTq16kDxQzO1x0sqR/OlW3lVm3nMMQ7opFOWWPmSDQl9RDFfomtGhxzPqnFiJa5VDx3mf0lMDQBmpKkAyCm+6WAH2KyikeZdM6omHyBhAnM5EiK8Bsr8jGy3RwxwMcPCUNevwbX6CqUezTne++CQBM0LAyW+r5ZSZ5Z54cVboWFo8fzcaGbHtjd39TwGhvpVdEGiAINfAEU0zmEDQkbv7UHfcVCO7byG+8XE+sXz5w6E0CpbBASEceyMsnQwKaGLhERSHm0kaWp27sJ5+70f/J6Cb8BbOapvbtmdO5/Zxvq6mPSXrlyRdA0dAukeWCewsHkujB1a94BfrCt+RvGKPUdu9M2mjY2M2L/8l/9KsjOYr/75n/2F3b3zeWYeylquH7uUjACNtqkDoCiZAkApmHesHwpfPgfLtT6rDWFCU9bejicABS06RtBsR2KF+/rBD/7A/vAP/1CtuszR+/cfaD0wR9966007e/acCj7Pnj21P/4v/4d9+OHPbXdnwwbQ0uur2P7ujphDN29cV5fU6vKyiruwHQHWtym4riEJxGgUbP+wLtBjfv6szZ+btzduXrLP735uH374gW1srGpO0GIvg659jMbZ5/sE9LNnIzWl7iWBByf6DOYszxcgoX/ADVnZo/BB4QsJF86x/oE+ASRIEnji2GNTE5N2Zu6Mnh1FC+nWH+yrAKxizMiwzjEKMQCuTOCJyXEB5yR4mDIxl5E5wRAUz4znz567aWSn1/qKFTH437h501555br91ft/ZT//m1/aYaNuk3MTVh3sd8mjgwMbnhy22elJAXKb61s6wAdHBlwfXlJAzrIiOEUqZ6A2oH1vY3XTFp8u2frShh0fIb1UtsmJSZuZhEXdFqMbA+HGMR1ALUmr3Lh2VQUbtPwPSVb39sLUqqS1xbkAq4R5zFpZW12T5BR7IfOHPQKvhGvXrkqT0c3dnbHI3sKaUkeFteU5c0R77R46jmYTYxNKMPl5teLSMeyD7EfynpD264nus37oDLWR0Jpnr+R1O3veddfu7VgT7T522AAAACAASURBVHo6tGj111EsCqeNTowEI7ij66Wox97Pj58vvLAnjx9rLc5Oz9ja6oaKGTxngu5KX02JKc9F5uthdI9plMsFnaj9FqCQZ8r+gGH2wSGtuqsClsSiOzOrMZYhXW+P5hB7Addz6fIlO3vunH3x+V0bLNcEwKITv3+0YytrS7oPjnB8Uc6cOSsm3e1Pb0nyiCLAXn1bxsFvvPGmik/Pny7a9NSsjU9O2+Lqmq1tbUqDlHV87dIF+8//6T+ZNVt29dpr9mJpw569eGr/3R/+ni0uP7Lbn/3KNrdXrESHVsHkF3Jm7oJNT83bzjb+SIeag/Nnz9jB/q664gaH+rW+vnz80C5duqC9nGSGjj06lYgN7zy+Y0cHLTs7e83+xR/+axV9/vr9v7DdnW37H/7t/2idZp9tLB/azuae3br9sXU6h3bpwrwNDwzb84Ulq9ebkoFifhHT4ZXSPPE1hzlzpVzTF3OCzp0EBgGbK15S0pc0SjgnQpO5UEQa3NpodOSgi8S0ySeYfE9tzweHNlipielO7AoJgriBOe6sUidV9PYiOQOBxT/L2XIYLnpxib3q8bMFW91YlwyaF9UdMkvdTnRNsa+xL7Gfz56Zs+HREcV4AL3Mv4O9AxlQUiAqYBarQw0zaM4FCoctK7SOrdQ60h7d6CnaVrvPPni4ap8sbNhJqYrYdehAJ7NIl84UOSQ4k8659pRDh2NCUrqqCJFrdRNsT6i7LNrT1DA6afQp3bfNfxrApLptwtoONrG1JYk5PTVhZ+fn7cwc62pU65fuYfbF/mrZrLclZvGLpUX7/PN79uTpgu3IG6TXyrC/RShyvX0CuDZFCczdRYoJeRQSuijCaD7lmJr8WqenEJr/CbiMGaTKjZtUKiYNA1PXpI/Y3+XYMyACABuwHgkXgecUYSIRVzwfHbjkOPqfX4yAbpfncY1b9htnHqfY2CUP82z17o+9fVsgebDbE1gv9reA8xOZ3EqiJljs+gyZqbr8nEhIIYTg7wX261KGJ/i8oL0raRo315VvbugpS2YNgIUiPR2pYboYIj6ZrnoCCpCbQs7FYzVkT8iFXP/cuwJ4FpGMBwGb/TOTVpHWezDlkqyWErLoqnipsyDwIB/PGGtn44UXWACR/lyjMJCY6oFreM6svo2sY8HvJ8nOeEwthnYYnTI/BcThFxHvTd7pRcHuw3WgO+SLRJgrRweR+8cw310ixXtLAcDlKXNyYutbW3bn7j0r9VXstddfV7ysZwyxJZPdCRJOAuqzvcCvwQujQaLS2KWOb0KkrsfDy6xrLyxILC+3JSRAI0OhdL0URFoq+p3eaHwlxP6hZx7bk+/+sRfF2HQT65Bnje8nyaESRumr9uWXj2xtc13yX3SQqEhSLEqKEcNaTCWJRQHuXRrTC1HgJMQBFPTvfnFXcSc3psJWu62YbXZmRmP82a1bXtgKjxJyN+YkxrOvXL9hSy9eiJhIDAsRjO5U1skFun7HxzXe5I3cISQmCCaKhdXlCSbjBZGRoRGZW9LBDEAulnOS58iddb7N5ID7lwDwtOPnz8f4lWzAu8B+gp598p8G/V5isydCWLxLnjXdfZKn/6a9Jz3nAOXT3tC9zjhOMh+b09fxMrieB//zmFn+2l/++6kibFziV4H2vsxzJMNcjplJ5aiAFfsJIWvsbcxtch+8XZDOZM8kJoZ45JI55C++MSXwUfraFJOFG4UBcoYD+v4js9m4ZnIacuGNjXXtN3SjknsJDOdoDAkedeSHxBldcMzpA8ismC0f7Fup3CfWPUx8TGsB7vv6a/Kggf3vx3xIdMUZ5eMVBPS0V0ZxJBW+E2FQ6Fo2tXzfVBEp1AJ4n0S+Jc+VsoE6lB0o9fouxrhhUB5FCJEdA7tKKhFSikDxAWWJ5olif3LChw8eeDcy3TMU2ebn5QVHTgrGxVimeeGF1+hsE47o50O6L53BqWAV8yPN9FT89bHpMu4dh07zP1eK+g25p/yayS0Wv4pYHPm90r/v6yoPu+d6DrNvx0GYX3T/0GLNvn8ayu+u8273y6kCXFxDBtj7Iuq+W0yE7vglgknX1yp/G92iRCoYuZSx+490gfhU7H55gNL3vU7RjR+69+FkcY/BPN7r3k/gwtk+kNsDE3lD6yHICF98cddr/pnsULdSmh388SABbmFxAmwpAYGB0UFvLbU49oohwQHDohYjRNr3ZTGJ0CuWjuTisjRxEwMGQErgbDA+fF64UScgPOAoru5McNcIPLEGiYW06Jti+JEQw9ar9tf0O9JrP8HRGoOYQ4H1wyNDkkdIMjmNhjM0uXkWlBy3Q8+PZNn177lfl9HBDI8vNjASU+kCDzijkQcMMAToCujs2ls8HN8MGBO0qN0AxieiAGgCJjk0t61Zb1qj7ialmgSxgWVJjWKIBNz7BBWLPVgyAmzTBhcGQID2hYKDoXpPaUMGwx4GiQyDwzBLgK67iLPpy3QV4V2xnwKAR/ImNjCuhXuHjZoY1q7H6ImHtLmiNdyZzgDsTXUiKMloOYOBjVCtv2ol981eZr5haJsqnX7AR0snjCttZK7vxQcBOJPQquOX8RS7MzHDPZgDMBaoHMUPWLSwSGC3EtzA4mcOMx9gNmAoCvAGqPvlo0f20/d/KvYlbewaFdospV1NwcMr4PIFjs2NAwFGOiCgZGTCrNA36NNjKkCeVil1dLC5+/jC0FfXRbTWcm8k4oCqAu6jSueHUtrk8htHF4hIh5iWvEgiYcYVut2MF90rrDU3xQqT2qJLWbFmVFQow7asCFDiualL4siBfZ6xBwihWSm2fkvPBmCez5THQAsmPYa+GC+5VAkTtFQpqgDne4IXe5pNGLhJ356gxI1XAQEBDLmmvd0D293a1/tNz05J4gSt6du3bwlg4xqODgmUneWITBcmTrCSmb8ALWsrq0qCihXXmYQ1DMMrH4BJGkxMfPw0jlVc4vcvXr5oP/jBD2x6ZkaGrPfu3Rdov7K8JBYkmuoysUUKAJO3o2M3Hg7/Aw4YDEQZ52qtz87MzauQQwFSRSwC7iZss1678dqrasFDsuX+vQe2srSicY9dwZPkkPxyI+uOAolypWb9A8M2M33Gbtx8wy5dumorq2u2jDHv3rY0EtnzCOgJapgjMNmP9vZtbHTcfuef/TP7V//639jY2LgAxU8++cT+6mc/s421VTFuv/vbv2XXr1+zh18+sD/+4z+ye/dv2+7OljXqR0q2axRfQSLQYq9WZToLtvDixaKSHAARtg/kPmqDQzY4NGIlJMhCdq1YaEluhEB1c3NDAC16zTITph3zAFmEthXLbgKkObF3YKU+Z4+wD+H90DeATFvZBgYHrE+eFh21S25tegcBbBO6eTi3AO8To21qYlztj4zt0ydPbGtz00MTSe8MKPGig4JuBc6Jvn6Ml10SiXOEYJXEkvGbOzOnX3yGHv7KmsF47C9XbWZyym5cu675ce/+PXv2YtEOm3UFtshmAOIzF0ZGh+3KK5eU2C0+fyFwtIzMTMnvXWZIVMU6mJ6VbWocLdOrVj84tg//9iNbW163w71D7Ylo0A9UByUxQ9st0keAIrW+qp2bP2dvvP66kk7GgSI40jbMNQJTCjVIUREHsF9gqgqQzz755OmXkqCZPTMrE2LM5d948w0lnPg2pK4a13Hs2Ob2hp102CuKtra+qeL+9OS0zphGvSEZIQBzEgeKUfgTcDZrP213VIhgX+I5+BrtUaC8tbutc7/UV7bNHcwp0aUtWnUAg9ZDW9tat1YvsFJbXTwO+HOOw7qfUvGC+b66jPdFXUUQihcsEJhsfdWa1vLy8orOJQqVfeWignbMq7a2NrTOMey9deszzRvGqdHsyEwWrw6Mgel6UzBPR8X0tBjp6kYrFNSZ8uabb9uTL7+09lFDMU2nFwb8kh01DrW+0dovlfpsfGxSewNFmOFh9G1p8d+xnqKpQE2CvrW2YzPTc9ZTqNjU3JxA2eeLz+zmjVfsaG/PHty9Y/10fJWqMi49qh9Yf3/ZBsdYj+zzyBWe2Or6uj1/vmzlYtWO6x3b2/XYCX+Aqelx+/3f/6c2Nzdtd+58aotLz1RI4Jm8eLFs3/n2d+zqlWv24YcfSWu0XTSrlAdtc/3Q3nrjG3bl8iX72c/+VAW+73/3+zY0MCXw/tL5K3br9q9tZeWJ9ZUL9v3vf1/eBn//dx9aoeAkEhj+AIDqnArNt5NjwDziNcy3XBYugXuJEJD2enVTAawLIAW477LlUwKcgvKkXcn3E3BP92l/qSrgXqb1Zd/3kQxxtidhCHO0JLY9e66bNzoLThJ8oLLFHnv67KmtbW5E67h7dCjGCo8aYjIKYHw+cTBzB0kt3qtcQD7qRAU+pHL4jCqxtTausrV7y9bmPhmTdt3K7YYA0mPrta2Tsn3wcNluPdu0kyIGdsmPyf+bmJWy1M3Yed3kqc0Qy7cmJXLdn3l86GynjBXlQh+RN+aSMFXYvJMv/YlIUOMm3x/2LMzu+0pip0LmqJScncx6okPG5fmcWYq2/XEDf68DnXmcPawzSSIRFYc/jswxMeWOGJ+zITH5YNpKvidOXmeAd5PmlMy1Ye+GrnqK/TwhDDa4fzMSY+/kE2ATbEmeM50YFMowEYXNLbhV+vnONucCdS2qQXW8O0GAugPFrAXXyCZeTiQal5bkvcjXPIGI5FDIuoOqLt+SYltnnwPii6giKSQ8Svy6uTbpqWfGzw6gqyOXwkJopyPHyBdPWf4sJw0bRAJxoF9dLxIojA5ONMc9KfdChySy1BGTY6zHtHFzUWdS5uEIEVaiwzMZL6a5lOanALnIK1I3ggR1sqw+QI0wGk24xGmSbQLXIkcJmR8tN2JuH/LYkxxM8OmT1khXAiYvFO6X4EiOj7sz6DMQJWSPArfJCGM+q/z9vQAFiaiiQlQaHzJANyV14B7QjeL5oTqXSvp7s+3+OTC9K5ABIPaQk+jC/Jlr78qKal38pwvcR2dOBuQn2R/PQbuY+mlgyNGruIdc6TR/b4D3vk1kMIuDigGIpXxE4xDPM41LOgOyZeh3lPNqcHCS2Gpjc9OeLDyx1fVVAfdgEIwdORFEGmKLkdEx7VXsLbt7+5HbeMcMcS+xMsVC8AR19wbIye+MDA8L6Hv04IEdHRy4ekG9rlHt76uqe49u7YcPHyg/gMFP1xDAPSbb7P0DtZoAW+Yt8eH42JhiORHrQg0AMhfvSXcfYP/kxFRgFh1rhtZ4ttm+xEhN2F0qrGTrKF8ViW92wal4plH86r53F7T2WPo0gJdIlOn1L/88/z5f9fd/7PXZWf8SKJq/n/T5LwP3PldOg/1fde3+uu7M/g3gPn6W+TXkPCG8kBfrPml+h3l2ksDiXMBHBz+DhYUnLvHaaQvDkQpAAiSCzJhilNS97sRVB+ETYc+fQ7egTO5CXoSMLHsyeXM/HmIi7DqGk3S7Wavq6ggFBkhnyH3ukZuJyDSlPfbgqK5Ol0KpLGm/6sBAznfI16i+ouCQ9rlsTMK/5DRDPZFapTVxGsiNHeaUVngyrE6KcbF7ufVCOo9dRz9hg16D9RjdsT8/78EjyctWVpaFF4FhQIQj1wO0J0/oSjimmIf3SH6Tvjfmya2OE55mkGdgc1bQeKkzIcYtP++ysyO3QLK5mm9ROWXmnN+PT/FV4l26xbcu2z2dY92T9Su2BJ/Rp37wMmif7jupZOSqrTlwW0XhYKYnDbxEzO3eanScpE636NrU1WeFsEQK8XtOfjlp6WU18O5qTGWDqBWcvv6v2oe+qoj38n7RBfn9HXxcvdsonWzCGj///E6MiH9wmqwCSX2GeqBAcHVyEkD4kdjBHFok6AAgJMtUd9G+JSCFGQf4SbCMjARzgyrUyuKyLS6+sKUXi7axviHtTarKCsbC+JbkhoVCJUyTv6+sxIdFAFsO4J5A2w/NhhukIj8i4L4qaR1eA3C/i0TDwZ4Yz2hnDwy4CzPvh/kkmwrAKMGIWE7B+qdKzkYFgxAzJcxuAWL43LShUKFmQcoUTzIJJ3YotnTDgaZg2PN617t3hjTVbgeUs6NI/9ZrGqkPNyZCOlBijSQQPwUfYpXHl7cEEbA6k9+lcVxDPxp/wujIA2/Acw8gHcCF9QwIA6tHwCwsF7Rge5xpf5K0IqPQwAaTBzFT+yIbZtKf92qgS5vI8Dh09NV6hIyQkgwHqD0p880yVYIl3xIbUcxdZ0J0uoeKXweFHuQwSLRDaihafpNOrd43jZeSOZcjuXnjpp07d0FzVkn3yYkAVowXpyYnBE4jzXHr00/tJz/9ie3BKi32ClyVzqzaqHzOxrLXg01jgzwBgDWAspy/s4qys4DdZJgODS/swAxMJrMymC0zngHEp7EJIFOSPyH7A+DJ3zPGv+R6fETVNh1sGA9EXBaHtUtxhmUO85k/SJkAVrBBUIjyVuawcIqSNnr+Kqjpda5J6nJI3SRc877uYLPat5lfJQBhOkCi6CONParQaPSjKe+FA9Yj606abypSNO0YPVQVfNx8GQMdycCocOCt2KwPEnN1AUShD01nD1LQltyMThZfG+UynhcUE4KxFJ0+zFXvHIj2a3WjOHCAkah07zteYGocobFesguXLtqrr93UeDNfCNoBcanCc53OxKWTIEAWzW2XC2De8v2jgyOxcQBEeSjI9khXlkIU+0cDM0GXeYL1Tl6LxjEELF/j0bZd5O/emUALOEUVWhtK5apNTM5KIuPNt96xifEp++LBAxsYHrSNzTXpgfPcMNfG5Z7fJ/CoFMvqbHjtjTfs5s1XdT+ffvqpTCRlkNo60f1//d13pbV95+5tu3P3U9veXbfDwz3b2drUZKwy1shXnJxIsuOCzHCHbH1tw54+xSDoxKVHKhRgkUDDnLKgNbezsW71gz0bHB1RcgMANTk+JvYk5lwnzWMduJiEsu+rjVS6o0i90QXVlsHn6ATtmowvRkswmiiEUTRhj2KsmZtlgcScaXgM1Gp0BBGkoRXPHC5oL3MAiP0RINBBN4o9Ozt72kf7aiUl10iQkPQCBm9sbSrwm5mdFbOaTrTjg0Pr6y1Yf7lik2MTNjQwpLOTYsKzF89sY2fbjilotk/suO2GZ3R5TEyPCaxCX5G5VECKq6/PjeXbbRsaGFQxkj2TAsXY8Lj1V2p2sHtom6vbtvR8SQWC4f4RmRAD9CI5BiAECDQzNWVvv/GWzHelk43ZOAXzMIiVv8zwoG3v7CiJZJ7SWTI4OKzXbu9uedGoVJRczc7utpLM6dkZW10DBD/SM+CMpmDXgL1izp6nYMQaB0ngXJwYHbP5uTPS6eT5z2LwurerjgfOVDqBWk0SFjeGcj8aB11g2yM7A3B/5+7n6pDi34ChZ87MWbvQsdWdVRkAA95xP3TPsc4xvafjgyQF88rVxWUbGx2xI4r35T79l64Nronnq2IcZ7AMkqtKstlD2U8oAh/s7kuLnn2Te3/+bNHOnDknQ1r2YNYDr6+UMXX2Qh/7PP4r09NzYqG3jusqBpf7CnZ0fKCCA4DB9va+jU9MCQymOLq9tWGNBvtfyZrtY3UVCIxrF2xkYMzu3b1vi8sbduX6VXvra1+z5fUlGxqs2YuFJ9ZuHtvw4IAXzmCQ14/UAswco/sQ2UKKVUgiLi2t6Jnt7uxrX+WZEyvdfPUVu3r1gs3OTdn+4Zakp14svtCeuLO9L8b/b33v+zY8PGF//H//iS08f2YjIxNWKgzZYP+IDfRX7de//oX1VYr2zttft1LvgD34YsFGh8bt8GjH6sdbYs5TdC8UKjY6PKEuIro6iWWvXrmkM+2zW7ft5KRjrSYJIQA58jTM8QCzMoZbApNzDNGQnOj0Jq3YblieZ9y7FKCDlOyhFHqG+vqt02wZXUC9RQfjAS8dwHSWveK0PHAPeKwYxhn3HYD7BQfuVRTv6eh8TMmPzoc2855Ca0eM++nZabWk4ysBiAmwzTw9kgl4rw1Wq+aN2UUH7hVTtaz3pGmlDvrjDTvu9NjmSdE+eLBkny2sW6tYcxII/yOWUHabgFOPVx3AdqDYwe+StQsV69CukAc7g4crk8tIpJzh7C1iIpNk+tiesovVHgmfA3JK21x+DOBRqyBIKLouB5ZlZps8C4LIoX9TOIi2ZmfksVdnMEkQVDwxVDep4uWWFXHADHmWlKZ6p4bEXQSYO3ifSFBcg8eoKgAnvXVdi8dN3prrxBs+w6s68T5ICskLBBCGcVD7rkocrv3u/07Avz5bhJww9JVnErEOxpcee3la59eXdHaRZHLs13+e8sGswVdcIr9LdV1Lm97zNmIhWTfzLDB/x9xQzMtE4qFw7WQqSC+8S7NRt067Ib11ilzkjrOTU3b2zBkXOw5ZG88BgqASRqXpufrVJEw3QHf+TS4hELebRyUQJIH3GZitPSB1Q3iilWSaVBrISwX4hQWb31PpLmAQoFHEyJ6EO8iTRpNHWkByTz+jmONzOF1mjjbXBTDjYSjxh5wjWU72MLTXXcJFBQ51r/Ke3oegaZEIefw9q4cF4J9737gr3Tevg2Cwvr1pB/W6jYyP28zcnO0S1+zuKE7oR+6xULIKO1cA94pjo2vpNMiWii7Zd0OyIoER0VWekIo8cBt/z0iESe7Zt5mEq+RRjoxVnGXX8R5pr86DJXngtrurx98yyS/ffOQXUCzYNkagzxbkC8U41SFSiEBYs9XVdY0fhXxyDuY/gKWz7t1kFvIj8QREDMcX9qL71mWayIfOnJkXo564jhgJOUTm+tzMnM3OTqtj9/Hjx/J2oyucrj7iMuINzmT+692WvZJ4paMS4J74jLhKPm/yZujxTr+z59RJmoh3iJiQzf5jf/7bAHrspaeKXr6eJOsamAD7qlQbovucz0zgpU+JMJp9CdD/x67tNCj4m8WA9J7593gZNMsD7Ik8+JvzxcHW7lxLcyfNzUSmfBm4P61JLuw0dfmkAljevDn7AIfkVESNYirAPfH43s6OgPvdnR2XHhOT2z1RvLjbBaBTDioSGf5ooV4gBn0A/WnPTUC8APjdXb1enfbVqsfZYbSZLlHPNzqc5b1HF3m9LuY9ceTUzKx8ZmDdy36lt1eSMkMjI8r9vCgU7PMMtI/vZ8PY/bd/K/0gPYtU4Oyyq32vjueS5mTEKekcd6wzuv+CXOmKBul5uUdPKn4kXCWREFLcR+ynYiBqC+CYJTePT3PFH7fHO5ILF/bpP09xZALbfwO4j06tVDD4jUJQVmTrYoz59/qH1006SdPmmpuz+Sp4Os0Smp0BzN24oTsXUliTSqwv7QmnLiZh0BHs6UkEzvcSyN9l0Xfj9NPAfXxeVBhFjkw683GOimeSnSHduZH2HC+kxXyIZ+5eEdlsyYoqeVD+q4p3qfiXvXeuGKPZm/NiSPhgNoYeFGYbi8gyd+7cdsWZ7IDs7hC5Wp++CUgu5/SGm8OSyAk0lTxJjzYPACKZN4kVAcOypspcs3EsgALJCJLf5ReLYqzJgBWGc5hk+KbuOtxKDmAM9SHVURGTnoSGnaiOYS4gGAFxgIj8HNY13xMrH32towMBgtVaRUArgB7megCILC6+OChJelzD61jfQ/pAWuNaBA7Qwc5PbS6+uJxVrE2vADDHZ9IJ4Nq8rlPvDHQvCBBce6tlevj5hSwwNRKE7uINBnUA2tkWJSa7JxMAsN5mS0IFCOtf0s9XIOXgqsf3LnuUNvIE1BeLLo+jdtJghHkly2VgxNolyYiERNI30hR1jT4YSRqH+JL+E2awYo+fZIB9MgKjEJAYR0xKMWBij3XtqLQg3Rg1jTf3kGQrBOCGGYS0aUuuYZbf/Hyn9nHxjRHmkQeYzC0A+uuv3JCuIEwqHW4nLYEtBEPTk1MaA7pFPvjwl/aTn/6ltXo7YmvSwUEg550EJLve7shnMA4UioaG+r1zBEkdTNQ0HscejKCtSEEEsEoaoEnuCGpUr3VaUPi9YMLPeYgMUVZhJPlpomPI/HSJJe6pVq1IxsYZ4Rj2upYbBwSf60azPm9pyeS/XBc6sIAtasOPKepFJu/q0KaTOh2iDZix0TxgnSKrQ5dGaPITcB7uO/hdrPgbMscIKAAsKQwl81xJZ7Rbrv0/MaExx8xRHRrq1kiO3L7uAGEAWDst35CR28XAk/dzLwOXE0CSCA1vAmd1tQjMQj4FkJ9rwSBZ3MNsE2eMpFEeSSeMFf7w3uxT/sz9vpT4WsEGBUZOSyeb76+srtjW9o7AOsYDmRnGGGaE5Ef6+sT0V0dL2pI7HYH9aFQCBALquU7+nkBRChBi3Isxana4D9PY247DEi4z0UXbnvVE8ZTP4fUUPhrNlpXL/TY2NmXj41MC2axUtD/44e9rHlKslJRMT4+trKzY2tq6APvFxSUdo1wX5lcwmukm+PXHHwvEn5mZEgDK9Wxsrdvm9rrVW0dWb1IAJfk4FNO+Q+KOLwKAEgW70N/kmaKRvrW1q+RxavaMgreRkbFgEh/bLiBkHWOfstWqzroWMDo6ohZOurhgGmpvA5Iq9NraxobtH+5JDoE9XkUhGSAPqCsBrXoKZZ02Gs+ACW07PsYIDOPQitYk4D1a3rR0Y7aLhIz8HypIXyBvxMJz6S6fz6xdgmEAVwfySK7wyuA+735xT5rmFy5ekPfC2uqKFTBKHR22a5cv241XbtidT+/Ya6++pud978F9W1pblTHl9v6urW9tWv9QvzxdKPo1YYvyOQHyDQ4PCXjm/KX4wByvVmoCfrfWt+xovy6gfndjxzbWNq1SrNjo0Kjm0fbWlhJFrqdSLNrVK1fs9VdfU+cc4wDgQAGbMaaozrplnpGkwkRD6i35j1D8ZU1715bZ/tGBbW6u29oGTLVDzfrxyQkV5CkS1Zt1a1jThtGar9XscP9Qmv90olGsIvHsK1es1NMrMgDFFIBIGTPHGTxQHc48PNiXBGawDzZdZ3N8asJu37ltSysrGWj45gAAIABJREFUktZjT8abYWR6zDYPtwSOol27sbUtiAYQVCZ9PT36bN5ra33TBvsGrIP8C6bPG3ti75aKDvBxbnCOlHpLmqOpgJt8cNCbhTXn3hu7trO9a319AzJ0BcxhzHZ3Nm1ne11nyMzMtJWKFTs/f8m+/HLB7t27Kzb5+OSwTUyNW6lSsL7+Ptva2bFyqU9z0gtvG5JWoVAGEFvtL1m5r6i5MDU2be99/Zu2trRuf/nT93XPtcEB6ynRij9gN165bAe725K4kp5xsdeWl9ddKaO3aBsb27a0sm7nzp+TkTQAwtrasgoz6jBTR0LdLl+5bMOj+IesW6HY1jrCbwiN36ODpuS6Ll64aq/efMvef//n1lto2cE+ZvNmb77+tr399uv205/8iSGvPzYybq1mwSrFIXv369+0+w8+t+WVx9ZsHQqgGhket9/+3j+xvkrNFp48te3NDXvt1ZtKaJET01l0wl7J3lNy88FEVYkkKgMJsvijy55NpIJuhOwZSxbDBYCWEjs6gPgULk5dXWViU5dmAXwjZkq+Q+gpK5ZKOtFhyArezdg/WXhqK+trMu8moYB8wh916dGlEcmzEvJqnxhsYxPjkslRmzzdKHgGHdUNGZH+akWMaFilLQotJEic48wXSmcnDau3emy7VbAP7z+zO09WrVUcMCtyNgS73k9NLwSFtInWW4JLxdijlb4SZr+R2CWgI5eEZ4cg9yTTVNjvAYpIUSaxwLvkIgdgPfkVACBw3sFwEm0HR/mvA/R8LJ1H/Nv1yukMdNnPRCTgNd4V65IvnO7Oog+NYeCs5kEOKHcQRcauodsfbabOKCNm65xYqdO0csFjEpdxSEB9jF+SQUiEwcA6Pb7FbQDw3SUPnF3f1vNz49SQXQqZHhEYFEu2VLRxY9WO8h72WsbIizzkJWiVE+O71Eg7umszTyoZODspgL0+FaZE+ul1kgRn53E9NNfpNjqi4OpRSSooEZtTVOE8pIAlYghxbfNIRXzyQx7i7NS0XTp/UaC0D1GXxCNajJ6zZ6b4gYmecArQCwAeveAunhZa5r5eVWCQx5kzzB135vcAtKP7PBJ+T5viNUL+3Wg45SoJII8sw68v0KFEfMuAexnH+ud7nuKFkihLRU7QjUMdP+qy8TWfgmXqOZLvX/IdC/Cc9xRSF/uaGyn66tK9RGHKizbdApMDGN7l3erptZ2jfVvd3rCDRsNqmDXKS4qunX3rK1VspDZg/YWSlVpSSusWf04xlwMAy57PSy0Q6ar8cj2/0P+dZjH7t3IPM79Z/P/4exfbyIE8v8H47H5GAsRUFEzdEMkLodArEsnzxefqIDxUR/6xtLxr/QPqtGTaEhuR4zBXNW6HR4qbiJWRGoTIAXGDubK+vu77upAkU1x35swZ9wxaXRNhYm9nW/EZXkKjw0O28PSpLSwsaF+DcT8xOWEjI8OZzwNxuuRykO/b2xepACIIf1ifgPfscywSCEB08104f1G5L/d/TF6qOwkwLQdgdZ9V95nkcbWvKoyc2t+Vv7lnm3zbouhM3qGu+wwk60q7vAyq/7ceewIz83MnFX/+samUCs5xERnbO3Xu5wsC3aKcT+BsNLKiUkDKsQZTd1oe5Hv5OhPYm3AVv+9YGQ7UZURaYQHgGfgRnDStfngoidL19VXFxOz75FhspEnORbLFobhAzCxfHEIMpHPkWYjKgn8vYVaOU7iCAdcFTqIuLOVv3tWqOCpjx4eRuTCvtuS2AO0p3GLkjBFt/9CQvtckx+7tlWzoxNSU/s2eJf8e+W6kDrYE1CeYPgdKZ7tbtoP4XnKqaBp74CkA+B+fRYoFk7pEVhgIama8j2IQ5Mo417POHr+OLC4MUDYPzmpnF4bi+7jItbG350HeVGzOg/fp3iK8yLoW80B+d8dP9/gP758iGMSPu9hkOjH+oTGKOZ8tpjgBT/07Cw/jFM2BLC+XWqIIkMiHwf/w8zTGOp1/aU2fKmjkLtPP5KRq8hIBJ/NccWKMugDjv/minNZhyEX7MdktPKTPTZ21+TWcCjrpNeln+S6K7OxOn5GtNSdtJ4Ktzv84G7PdJZ2Tdz77VBr36Qdp3NNmkRIb3pAFiEQNphK0zlGBS4ZcSfOQAVMrFtW0RkhmWI8Agc21dSWTm+vrYtsnpglVK3RO2bg1kGqzcUkWvqRpXylJ61j6trTrN6h0H7tJKCAwYCmgiQBSn3QYugGwEaDWBNpjTNgn0Edmq7EoU2LNA2SDS8B9Aue4hjSzU9sOBzFsSF7rVbeCNjYxqGnbTeA9Ws0RFLHpJYDb2USAxyFgFDpWSsRym6sD3EmrPVX9PLjzBZ6cwF03P3ohg/HnWvAe7fnGSuAsllG0J6MnSUKgyqwYMs4cF4M89DCzBRMHB5+dNn82XWkoIxdQdrmbjOlIdZ/Apu7FENqIYLP7Zhg6nqmalDV3uJmmZGXCWMVNU71TwZOqZCzrCZAbwxbUaZHi1FPmTdJ6d912viromkmupCUd4GtXrkqmQOYgSogKkl+ZjC9A06XFRfurn79vH3/yayv1V8TcRKKJ8XJmNsUmJFUctAfgnZwctZGRAY2VAv5CFLeOCeLqdkzRKgOXCPbcaRyGLGxaxoEWNViMa2hYUyTDdCYYSzz7Y7E0m3Z02FIBjWsaHx/R5/PcYa1nIDW6yWr/dmNkZGQmpyY1JhS3KE4AJGESKY230IUTq17BFsad7iZPJRmAhrOK+aqWfF07XQtIRaDVfuAdJAQXkggK6Zwo1DhbHs8Jqv5N/Re2CGCe6+ltuORVM60nAHR/5vIeUyjrIDbjPzSMgfWAgAsVHJDGkIFbxRYeLwr852KkrUcCGUx37sUJa6nI48m7QIio0qrNmgJVFEC8uwXAsiJwkf0LMJtWWj2z3d3o5gE4p4OgaktLy3q2rqXnXgeMMfeYDmvmgxcXBwTYI70B2M8ak45du0fAKM+uwXM/OrbG0bHkGFiLMKDZ5+goYu3xX9dwb1mzBXjDHmXWXxsS23V4eNTahYK9+fYbdv36dX02xSz2KYw3P/zwQ8kMffnl48zTAhAKQFLFqpYXXUlGMKbFUwTzuWJfUdIjB8f7dgCjqNm0knr1T6RhC9hMQgJYJN3eMmupIx14xn1ialpB35mzZ8Vkohi6uboq4B5AjLMDUBqmLUxE5HPQWueZUxCCJY2R59OFBauj9V90AzD2bdYJ8y7th8wvzLpazY5Yz3RQtJsAYDWBmQS+OgvaPCeKu7ApkFAZN3yz9/fraieXx4aCWLP6wb68DIaGh2xzY1PzmfZS9pnd7V09z7ff/po9fvLY7n/xhZ00D61aK9jo0LCdmT0rnX1Yqu987W2ZoT149Mjb1VsnknrhHMTHQeuv2fQOtGPkdHz/oCBAAjg8jM51R0DqlUtXbH1l3W59fNsG+wesflC3g90D6yv1iXUFOA6Dnb0TOYb5uTkZ0iLv0kFfFcizWNS85JxjvgPmAIrTTYAeOzr9YlM2T2x8ctxq/a79DntU53GzYcsri7a0sqRY4kTa50MCyP8/zt7EN9Isy+67wQgGyYjgvu+5b1WVtUxv6nZrxhrJkjWGIUEWYMB/iAUYhv8jQYLt1oxH8IxnNF093bVX5Z7Jfd/JYOxBhvE7972Ij8zM7rHZYDOLSyzf995995577jn1C8DCquXU7OxW42pxbkFAo2Sl8N9IZ2wglxMox5oimLHOiQSFwoD1ZpCsYW86E5MigDOUiTnkq+YW521rZ8tevX6lfIHpFgD8Wqtp+2dHVqPgyaatyGhvuSzj6qERfDLIV7yZB3A/mOu3yckRGxkeFPttd3vPTo5KVik3bGw8F3TSu+z2rQWbmpiyF8+faw3sbpfs0aNbYqGzr9bWl9V8PT4q2cT4jJ2dQTQoi0Xelbqw8Ykhu3/vrh0dnllvBqPtmtYMYPhHn3xg9x/cs1bXhfbbv//3/8EWb92Sxv3yyqYaTOMTAzY83K9GQHfWm8VTY1N298Yd+5Nf/IniwF/+57+yv//iC9vc3baLVt3m5qdsenJU5o8Hu7tq5vf05O3Fq21bvDFtxTJghdnR8andunPXPv3sU0n67O5uWipFE9fs7AydcJ/EHB4uYJdtB4dIhnVJrhB5rt3tY8mf9fUO2o3Fu1YuI114bg/uf2j9BUyBL/W3T3743H72j36kvf7Ddy/Nmln7+PGntrL8wrqyDZtbnFGTlGmqZs3zocH+fsXquZkpscTOTktGU2d/98TOTkpWKdUtI1AZ4CsWfKHpH2I957X8ftoJvFNYY2HQBhMCdSdZqHFWnhfPrYxMVzojrwQmF5TPuUJPO28Uc07ybe5DpKkp8lOKj2BoubS6JI17eeuYae/xQa4sJmcYc+ffPb29OkPRuKdByhkIkxJSDXsGDCqLMXMGCcW0GjFQAnSmYU5rbiYK4/60mbIvX6zYD8vb1kj322V3vwOc7UIp5JIOcWuyzpvZXEu01dPWdcm76xQk7aJGQtwRYgzEEiZ7U93WTHcLlXCJdqbsApiORIgkWZAK4VdcOkWklRbnM/eLsEBsIC8JRAcpDnUMOZ2lDmmo7FI6gOBio3vtwHvhtnNPJC0TjFLrNSSi6i4nE8xiyRcjmCFwJjK6Asmiu6tlha5L6wneUZEtGQkqbuwbIbIkCz7iZh32vhfygTAUpwNkuuzFP/efiakqBAE1j2kuN+3k9ET5pbS4u0z5gyYVou8Uz49fSA+yB54ri30tw9fgcxZ0WTVtaEwAMBlCveXGyGoyXPjEKCNskDy0XnnNNGGYZqURrpotcMshNdXr9CEleTc5Nm53b962HjxN1I0JmtvSXw8k/FCkAtwnVo9frMCyd3jHV2kE8J1F7wBtNOptF93RXDkB3DtDs6NDG/FlNcJC80AZY3iCNls+SFq0AfnwutrYT1v2JwA8eo0dpmfMQx2gCBsqgncRTwnNFH9/EXXptBbfxqccTdRrhIhF84F/UtqS6174BCtNQtjWx5WSbZ0e2VmjavnhIdPEUCtl1eK5dbe6bLQwYIO9OcvgQ9WWLb0KjEfQsTNx4Dn2VRDemyD+vc7P3gfUv+/7bz9uB6hLAvcR9GmvjSuATPyb+Dqd9CYATw0tj1cQFpka41OyhUGWlzwVeT/Ie6gF8AHD2HPbS5ET2AfkQOwpgPuBoQH5YJ0Viz7NDyN5clxyN8Wzom1tbFiZyf9zpCpHbHZqWjF/dXlZEpzEEqQY+Zubi4ti89MUHygU7OGDB1Zv1CS3Qz1JnUKsEmBeoSanaYlkpQP3N2/c0jnBm2xCoBQTzCHp5HXX9fgDAGjyLHQcrd2lDX1NJx3GaTHiTZRriY+fBOz+vwL3MW60T/YIgLelZzrxIR5lbwP6nYZd23g+8T46uFmi8/QenPPq9YqAvm/mGINibIqm0m3mbXzNbQZ+mEAIZw0kIs4zcJbd7S3b2dkKXiBOXvIjLdTN4GpBY131L5NJakq7QS01vJvcO2ESb7A2ViO5Nj/r4mvWhE0gWsb7LJwAEqyIjD5dcVZGjq4uRn1hYEA59XkZYldD01H9g0MiGxDLUKvgjCFI6+x/l/RLuM7/0HV4fQ2+5za99W09d5hmuw7s+jr1exgVI/x8jrlONAwPhultMNnjegfA7WAj8b12dNUTjbN3NDSTe+QKwP2eN3g1foYz4cpeju/pKljd3iPxXA3n0ZVmVTivHDMOQHdQ3PB1Hg+vJEkyPHJ7X3amHdrd3BA/rk+9tAHu0KRp46EJzwqfZnBypCSmIWEllCfi+0pO+HTiQSfuJWNexG4E7F9rMl5fI9fvTzynYmMgvpYYCyPw79hQp6HdObdCQ+rpD98E3kI77wlBOnEIh0DNIcQn3WU2YVUsYzZpU2NZADeAojJwLZfUnY+HDqAgB83J0ZFGeSimFDjE2shaX871srSwwHcEYDtg7jI5aPdmrAvQp9m0s1JRDu4cdgD4AI2u39d53TDFYCSSaPX0AC5nBTYyZhzHsngeNGtJxuOm0d8JgHe2L98HlKETqQ3KuNzxqUwvAYIi6xsN+8jCbwPzQSfTAfPkuI+/Th6ThkScA44mwB6wgjwJiz6MOTmL39n8/nq5XD5qLT194eHOwHXGQOgECrh3HWAlSCpKYEnDko8bOBrLRgNiv/6uwe0Nkzg6SgEo+RSZmHSL1Rw1vNrM7qaD2jC9uMYATALugw5ou/oLMo3RzMk7v36AqDiQfA2vrWG1qssJyGWe6xkWt54zsGgiCBo3rQyLu2Ez+lgvLGSCC/cYUOX2zVsCKinSeDg0lBkthHWPed7O1pb07f/mv/ytrW6uWR4DyKycrsRM432JlRhGo1lnMmMcGdJ4crl8LoYuRopiltOYUiPCGz0diZes5QEjOdgGh7QPjo5PxAounVN0M+bINUD/n8cJHcM6rDvX7WcKYHZuWveGgxMGtwc8WEYw613jkGsJ+4oD1KUYLqS3CNuWCYIYWGLCpHXJlEXdAfYICGu6Re/Jx7sFlsHW0NRM8BgIBazAZ4o7DHQvTFMw+UKf5Qp9ui8YTOfzOQHvFJpIjji46uuSzxi8nd2cFSiPvAlGlt3ZLhsZHQqa9V3au6xL7vvKG7SVzwSq+2HsEk0q9GgENWKHVriE3gevVwBgkM9JFgCEKQp9ZC3QzY17hNeIjBgMGnYvjQzuJbrZrGfuLa8bsx6mj5B14cmiRwR7AKMo1h8a4XzC/udvSMgx4GXtos8PRa5UqlhTjHFYCi4Z5hNEztwlpsLwpFGUgUF+SYMlZ7du3bMf/+RnNjU9K63xF6+ea1z20aNHdufOHT3fd999a3/5l39pT548FbMOsIjYybUHhOQeDw0BDA7Zzu621gHSYQC2jVTDzipnGiMG9AZwB6ynoB/qL4iBH3VwAWXakzkNeD7E/D7r7cvb/OKCCiF0QtHd5ryQrnwLBu6QjLpgOwAmE2PgaEgeKJO2ubkZaStGHwq0uLe3t1X9oz3POtPoctD8bNaaVivDRLq0i2pTxdfA8KBiJdNkrjnsOsEA/zMzM1Yslq1cqlmhn/varSYBz8f7YwKFswcQHRkXsWKZQmo0BUL+6Mc/tr3dfdvcWpd2OL4NNAmJ44qn3QX7+OMPlSz/8OSJrW9sCtDj/grYw3cEX5UacjOYbfIzdBTxeOH8wJQMQ6ReNdDu3b2vr1/87rfax9Hwm9OD1wq5RRrrTFbkcvbZx4/txuINAVECV2DmpLoUezibaVbxnljL7CPOfa4lE3Y0uwHGaVxwP5DBIVZvbK7b1s6mN+AzKTWlKIQBc7J9PTYwPiAddqSNWO+zU7M2gGF489IGC/2SoSgXi1avVMQgm5mZpsJQwZlJZ61e9vdNzJe5FmeHtey8XLLt3R0BqDwX0yTEG85frt/m3rZt7R/YhV3Y0OiwpvgY78WIMi85GJo1DhROjY/ZH33yicyW19ZW5dvD+gTAZ6qQ648xNntPPi6W1vQAe/vo8MTGRkfs448f2/z8rP3Ff/6VbW3u2s62A/cU4BiqHp/sWyrdsLt3Fm1ooN9ePFuz/Z1DS6dcZqIw2Cd2/MHRsY1NDdiHHz+0l69fWzqDrmavrayuatpodLTf5hdm7Pz82La21m1ubtYG8wNWPinb/NQNGygMqbAqVqvuN9PTZcvLL+zkZN+6u3K2sbJno4N9Nj4ybtnevORXfvPl7yRjVaMDmEprj9LoRhedyQPOCnwbNrf3BfgsLDA9g0xgRfGZJjFnGLGoUmna8OC4PXr42L799omtbby2jz74yG7ffiSCxcuXP1g+f2k3b87K52B1Zddmp29pQmRl9aVdpCp2595NjVt///0z+Tcgz5bv7VWTib0yhCn4jTs2PTlv3emc7e8c2d/9zecCq7zJ4z5AIkGEpCTmIgzqSdedsyIwgJOJffx3TLgFeAJONhpiOlbOy1oP+J4Qm5EzcvDUk36XvOgS29j1aD1hB+DRWSoWtNnLN6/s8PQ4nK9uRBvzHHnfBMY93yNXHhkdUdOR6Q5ycmKe8q9gTphjGi34X7DhIuiLvAr7nZy+nkrZSe3Cvnr22p4ubVq9q8+Be+WVDoLK/DQAnA68OQtQUlv8JuB5k5gSJHUkF+Pv0SUM/RxuF4Cw7TiAL/x8VcEHu1tgPdOlNCockMe3AXk0Yh4ycK43jGRZZMFzTUNDAJ+DQOPiXAfAihICTrTItk1eXasb6UA3WEb6RaSWZtOq+C5JUsdJNxrmRqZR061hhD7QoJTfw2QkZuO30G42hJw6AvZtWYDIOPYJVJmGCjBMMtVifeMTzRE8kFwBkkhqZFbs5HBPIElPX5+mpJkkgvzExSEuyxRZbEkHb8iR6kwTpPkVn0CknpE8aLWms42GMIAMeQANuTjZSMOPs1V5VZAIZQ319dLADAAQ657nRMa00VQeRp6I8TvTFPm+gk0Mj9j4yKjdv3NXJu3kiXFpcXZ05FwCv7Wt/eK7sM3FvILABSmsBPIQePoueROAswjCtRsoAhw6bE/nLAVwnYukUZjEum2v4EiJCz/10srrlMjGl/yoS7hFODOCo1pDHQ5+YJ9HCKMjZCsAoN2oeBulCSl/gpAXazyPJw0kqphKoRmPlxbTq81LqyEx29Wy4kXddorHdlIvWxbzU876VpddlKvW3UrZSF+/DfTmLAsA1Z4g6NTeV3PlTpvvrdgZGynusBxRnDYDNPn778eKk38riKMNqCSvzHXwOYIu74vnuoNhMtvXl2MM4B/b21uSdYtkCtY0ygAnZ2fKh2jScoeoYQaHR9RMVS4vLw6XD4GwgM8R+RHEAuoB8AxAdKbsyKchz5wcHqnpevMGbPtBOzzYt/XVNTs/O/VJv2y3PXz4wKanp9VAhxAAAerjx4+1fzmXwWcga8grCNWEclWeXo0axJtem52eFZtfzZswa9QI0qNXQaPOvfxDoGnybLx6rX2dxPuZfJzOugl7OmEM6Qar/9CPoELgL749NdQhpv7DHqsNpCZZv3GVarPGx2l3XhNN7fYVaO/zGKUiuJl8/PjeI5gXv15tPIW1HQIje08a85LLqWryeGtzw4F7kcPiVNrVM0SERxEovTkt9j0YiIhpvgZ8zcepJCeueQwMhp2B3OeEtngWtVx1Isjbuh+iyZiWfUEvtqcvp6naKpMoyrEz1pfL2ziTpTJvJSfz81UNE8Xp682fZCPo+v736369AfS+WPD7VpSTBCF24d0ZGdHheqnB4fiE8rjgddkBZyNA3ZkOSN7j5P19GwT2q389Nl0F3juvvLOOOmsuXIXE2+us+UjMTjxCYj8mzqr24RWvaXvx+zWOqz02ktsN5aRMz7vvz/X7kdwL8hMhpwugUjvXTezDduMpPFBUKYn3Q/lXmCrh3xEcj88b/557F/+2Qxx34iofbe+GMOHK4ySbBu0rHj0ZrpldX286XnmfoRaIGBd1Q2zo+Jp3YvLVONSylAP3kVAex3ISXVYB4V5EYMACcF+tOeue5Evd5oaPjHNYwIQDRIFlqa/FoozZ0GtD2x7NNlh9BJlonBE18gGL3JjLTVX4lNFcf7+A/TBcqpF3OtTSjqtW9N/SCIcpHjvoApzDCF8AqpFqcLmLrFiohf5+gcoui1NzQw1Reb2z7gx8180GBCCoMMIPyxYTTsBCDkYmD2SmGrSonXZEwHRWfTSycskcB97jGD/vD4DIJwz8+dUVii72wVyE4EVB7PrCSLM485kX6nqS3iV1YB4GkjNwtAgCeB96dx28XNryJKAsDGdZMbJK4KXIUwJJUIdJL5O6rN+bSy9Mo8yRgr+eo7OVFTSDLI+z5R2wd630yPiPQSBsbBVtfhCRjAAsi5EdJGzkbF6uSgdc7zOArxS5zvIPsjrhUFKBpomCMAUQEswI0LNJF+cXbGFuvj2uJP3kgUFpOiMjgyTD8tKSPXn61P7u81/bWfnM8oN5hCoFCFFhOqgdNO5lVsg66dU4O1MGTGagcY/OMFIBrD/WUAQUI5jMfiCZA+SlYUCSB0v09PjMzk7OrVSsQCKzVCvtchRouWtKpWXVctUOD46lHz0+MZowVmbixA9gDkSANY08BxM9CimN7kcJpRCouPYC8gT0u/a9DOCQrWi5dhssT+/W+z3jWvOhvaiGBofdpcxAA5HQLuoOmvM3fYUeGxoeUIMDQFvEOdjNDdcVZ08JWA/yWb6GWgLAAcTjhA4TBexfwDUmaviZ1oOZgGTWJeOox8cnYqijSS4jZ7EMYVpfyqBT2x6QphspJdYgzZ4Q8PVewsGt9ek651oj+bwziboA0tG1LwcgErZ/txgto6NjksegWMUbg/0LMAlQ6xMPVbH0WZOwbXhcknZYOmJUdqX1uHF6gjXA6+ZxKJ1kYBn0brW/1NEDxGBE3e+9mn8NANd+e/DhJ/azn/1CMjgvXzy3//gf/4OKkMXFmzY4NOjJO5r7lYqY1AD/TDVwbXltkvM4O1GCiOwMICixib85LZ5YT3+vjYyPyJ8EBnGldC4GMNImYCmYbOEhofNCZ8SxnkPeBTQ4hoelewjwwDU4Ojq2SVikA/32+vWSrqOYrFNTPhIcpZtaLelnHx0fqckAY+T8rGhnp85ogtXN+sMLhRFhZxi5pJCmcJiUqjftePdI/8bPQCaWSCV1Z1UAwaACYOWerK9tCiRn/QrI1mGKpE7Fjg+PnO3vXFTFCXRFAZhYC48++NCKp0WZi6bxikt7Esh6oZGI4sNC0B5dWlqSqSnj0D/52Y8Vh1+8fG7PXzy3gwN0voNxI/JfAHa9eR/PLtfV5ASw705nZbKKcVK+kHPgT1NCPskjzeJWyvI9fTY9MW6fPH5s46OjarZCEtRUTFdaTQheH2cC64Tzj+YEew8DT9jirGWajsMjI2L/wgoDsH3+8oXtHx1YrU6D48LmFud0n16/eS0iwODYkDxVmIrY2tyRnm5/rt/6cwX78Wc/luzJsx++t67Wpc1OT9mtmzd4RVk8AAAgAElEQVQFSqYtbY36hVXP6+LLihUkjUn2akaGt8gmwZznnCbmsM9onD1/8VLSZ5VmTWAnhcV5tWzVZlNrnwRpeHRYjaAcrFQYNl0pOzk8kCEcQMjcwrz28PramvVkXfeTSS6K8PW1Ddve3HVmbyqlsXX2WLF4bNt7m7a9g8xT2QYGRjWlUakUrVQ5lX79449uuJnzRcZajYzt7pxY6jJlcwszxjD70uprS2dTNjgyYCfnRa2tyZkpyTBBp9zYXLIbN2eteHZoS0uv7d69e3Z74bZtLG3Zn//vv7V/+S9+aT/7Rz+35dVV++zHP7I79+7Yf/ntX9tXX3xuYyMDtru+Y2e7DRvom7Tu3h4rVk5t/3jXjs6PzWiw4D1x4h4iM1OLmhbpyfTZi5cvbW1r3T770SdWrZXt8HDfHj26L+CePHBkBEPxC9vZ2reJiRlNlzx98swmpiEA9FvrolvGtT//xR/Zyur39uLF9zIE7ummUTpl8zPz9uXXn9vewYYNDA+oUYQJ9b/+V/9GUyQvnz23zc11gRs0yZCEumh02b07H9qf/PE/s++++t5ePH0u0gMyhwg+cO2QGGJ/u2RgYE6lAztVFJfwv07S3K4/YsEWdWOZDNIEShfTaeRP3QJ9NBYdps/IN7rJqWhcQQxRo4n/tVTQwrhHYufpi+d2hN+Jj5opL/YGtBeW8azivGLqZnJqUl4XyEuJ0U8eCuGj0ZDh8+z4uKWbF67HHiR6JHEZTKIpvC+70nZWbdjTNyu2tnuA84RdYB4ex9kDSB9L/GhiGodIpVV/WbPUZVnAu3DGAGbHBkebZdjOl81yrZT1NC+VRxHnOXchcCBxJmlM5QQUNMgO1h1oAHzu7gkAjdcOUQ6EuC9T7XLViTUt6gC/fl4wk1OQIwLIeiOC73otgDl7VTmHpigqFZuYnhcwR2PBp0G9RvCE2fX0XX8Y9npaMcz5Jf7/fkaE77w1zh9ApiD1QixU/tZGLdUqCI0TbygBELKGxaAnR66WbXdjyWrNC8sV8lZvXthZuWz9g4NWQXIxldZ+oTnOdQCoV+FK3hBIC9QC5FRoz/M1kpaQHCQ3dSKCN0dfvVmy10tLyjFY8yIRmNnY6LimXngMaixqIU1pppA6he2LabR7H42NjNqN2XkbyveLcd8HS7nuUoTkabH2c7mcAG37kuowziK4E+qQ+KNQJrWvv4P1PgWrZlOC2Nb+t+5nuPYBQBFELcCRi8TPPS/oPJ0zDdtayp0Ha5MH5akRWwyJAj8J3Ogx3wFS6rnb7YaOdnMMQMm/iZJG13+mM59pdHJCJpUB0sh1L1N2Wa9bFe+CtBm0k+2zI9s+ObSGXaqpnk13W9fFpfWmMjY5OGIj/YPS62/LZ17T7Y3v4zqIH4GM+J79Ikbt4HY49W8nrsPvA4qvX6/4u+/6m/j8yd+J34tgn+NFYbJC7NgAzFJjcm12ttUch5hC/QYQT5xG/oMGPv+mXkY6Z3hkVFiDMIvzc5Ee+Rv5HM1M2cTEhPKltfV1kZMmpyZsbnZWZwG1597Ormq9xfl55aA7NA1WVkWEQdmAuvGzP/rUJicnBNpz7kEm+vDDD/W6iVs93d3CPPBxg21PDlcu0UBH4i9jc7PzIgz19uYC+a9lAPfJj+sAVPzZ9Wv8zvv0Duzu+jWPZMREeOw0u4Ic09XV8fv/63pDoI1PJONDmwnMY/mLTIKaV9dREoBt7/xOPEq8nPcBrMn9eL0pEJ/br0swcQ6yV5xlBBEnarajXvsMgxQISfbs9MT29nZU//skWaKZ1vaF8TXhnovI31DL+nQk60s69wG78gjZmTbxjrurNvgZ6xhbfB7ek5QnGg1XFNBkFUa0FXlkANyL0DM8LIkzDGpJtDhPxycnLVcoBMJuINaF5/e7E17NO5oo+vm1aYj4vevr8Woj5N1rKPk3qttEHPUJlTgdouY1Mn1I7Uku2jGH5PPyXMk45/c8TH0l702InfHnnd+7sgM7GFt7DXeY7MlG2Pvi3tvvtrOa2iB5AMvfvqZXX4v3jX2tdtb11fcfY3gS6I7r/vpr4ftRtiZKbievZ1Juhn9HgDvZAIkA/3U1lUiMjD+PzxNB+eTfRdw32UCLJOCIEV9/nDhtGP+2/b5DQydOE/E1qbUfY6AIeJWK8KP42nhM8jAnBnseLOIq1/3Zk28le5dczMkLq60SdAU1OskIDewdxmjEGPbFLM1fGIfVsoPz565rzCe6trhRo+VbFlO+KMAnBioxL2W8BAvEgftY3MBkRPaAwsTNjdwAlkCAzj4GFwBOSCnI3T3IsGhzZV1znQDm7Am4nM7kcfZonxumSte+Y0aZHFmKG09GYu3X5hragNCAFiT2gKww1/wjjlKGUYpgrhTNatsNAUl1ZL3wiGMwgfLhwH1I9aWN7mw2wEmx1wERNZnsIIWAO6GciqsqQn1RuokR19bHO31Usp2wkogwMnxJEOfTwTfpJgYZHtd+5N4gVeTGc9F0infrzQH07D3ART04NxNrz8qEGY9Ocis4K4wiKdAEY1NAG5mY9rg2PIs9Zr6AS5K2CGahui8UR92upxw3FusgagoDMvGRNPIFZIYRCfCDjr3Y+PJlSNvE2LgAQYoT3surly/t62++sb//7W8l/9FT6BG7X3KSdIXVUEGn06cQMK/EkBYNZsaGAct5P/k8oGe/WMpIurhuHHInsJcdFJYZc5g2KJ6X7OQU6Zq6Vc75rFlvT14AxvDgsKQ3MIKE/X56cmpLr5dsdm5WeuMwwStoI56dySgVuQ1kTKg3aMCxBgEpeGyAe5hdGlmFIYZXBN3kZsuaYvfD+MbssGn1ct26e7vF7Ad8Kp2X3XAVY0w5p7kRjswrG86YyhV6gmwVElpcH0A/7mtKDbnRsRGbmp6SgSSMFV4nrysekFH30E1qvVnY+Zn7GrB+lIRcG19ij6uYhXlCAylIWKmARiKAeNbEJ4D95OZTYgMrmQkddRoWdTfZdT39jGV7aSgh7dMfzG3x4iBG1aTfjSwIgK8AWMYDC/2hieBdYDEu4oj1ZcsODg9kWMnEAx+8bopk6QoGsyJNPAC2UMhyb7QP0FzF5NCvg4ceZ1pwzwD7FRNDWgpogUHt5My8PXjwgRg4y2/e2IsnP2hCY2Zh0e7ef6DnpOHEHgHgHITdPjxiW1tb9u236NoTQ4mfSKaV9XyRxVFrVO0S5l4316TbddHLJYGuxaMTK50UBZTDxGUyhTV6cnKsfU0EJcYA9ALac9bo0KMBogmNvG1v7XiztYLJ15zYvtyHiYlxxfdXr14JOKQxwvjoJZr1gLsYPff5aD/gOKAF15tmALJYSHiQgPK91aVlMcm05tjD1briaD7fb6MjY/bjH/1IjZWvv/wWBUg1DmBZ37x1Q8aFB4f7ajiouc3aCcks64xzgObNwsKi4mWlXrFmV8MyPWmddezts+Mz29jYFEvq448/VlL9u99+YWvrGzY01G919lbKDdhhaxGz+/I5S8O2Z0pM+h8pq1ebktOCTSfPQxjGKTQlMbVF0z/6czQ1yZS6aNmNuXmbnhy3+/fv2+jwsPScm/W6yzFwL0sVnVmZbmeVMXKNvn1+MGeDw71Wb6K1uWEbm5s2Mjpmt+/cVcxR/IHJWqtasXhilVrZKvWybNB4rZsbR2Kb9w/gRZDTKPnOFrJ6ZRvsH5b2P7rUS0tP7cbilE2MDVlPplsyKLUy8j69+j1MeFlDHiua2s+cfawhDJCXl5Ztdm7Gbt66ZXt7e2IC4SNyWjq1+w8eWqYna0urq1ZkHaytiak6OjZq42OjVj4vWq1a1sTg+emxGiBdPd02NDqitUmsgvW9MD9vf/xf/VKg8ee//o28fmg0PX36VHuKvOj7p9/Y+PSYlUtNe/Vyx3r6+vV4+wfICJWtty9tjx4t2shgzrq7+mxu6qadHFWtUaG502fbu1vWbNXsAjb75YU9e72s/TY3P2OffPKR9Q/m7fPf/LVNTA7Z7Oy4GmpdyKM0UlY6LtvJXlns9Nm5BU0X3Lp3x0bHRyzdc2lbm8s2OzNufemcrT05tNMdj/v7pzt2Uj607YMtS2WRdKHBZ3Z6VLLx0Rm7uXDXcr39toGMQOPMBoYG5VVCk/P27Vu2u7ujOIXhNXsS749cX8F+/evfKXe8c3/czk4qZhdZe/Dwgd26NWtfffPXdtmq2/zsgl02e6xWRUe7bvcf3LLBoT4ZUX/zzbc2PDRqn332R9rbS29e2sH+rkzD79+9b/t7kEcOLJNCgi5vl/ULMeLJm/AWqFYb1tdDLO9RQ9QLsWj0LkaET2lFdmkSVAqyN3EEXZ4xIhkgw+L5M2cq6695ASPez1flYnhAIPF30dCEgLIjpNtENhGqqcbQ90+f2PHZifYcH9GIlgfn/GICJxYLTDnAvuzJ9YVJmpZkDDmTka+U5n5fr+UwZ+9KK94RpwB3eK2KVST6NDLxLGHiT5rIdauVTtSAJfZy5qvZLTCedwOo7jHCX0yEGcn1o0lpZ0RcOV+HctzOI4nXlWJFj6V8l2kXDHUHB8TYJpcCsAcs44wj1CHX0Z3uERDs5xBTV84mjx4ATC4KoMA4Ei1fpGMg9yPrEnJ23pN7KjmJhvOWYgqQgvOYa/fpp5+qgQtDEVY4tUwsxlWIBZCef3vBl7GudNZH+doMtQ77LRbcfn47Q1JdI00lONuq8xE0JYMNsNaITGoduOfecc22114o9vVhsI6xdL1hAyMjdoY/SapLXjKcrZFVLE3/LpcHis0gJ2VxHTwHYQqMazIzPS2JRUAeztKXS6/t1fIbnbVMw3HbafSOj475RJumOGs6KyCtqJEaJkLVPEl32czklN25cct6uzJ2+8ZNNY+RRut494S8NQDPLo3kc8UddmgEd0LN2uauB6A/eRWZZIjynInHSILwkcDllz80XAJ4Fj0TksCC6uYrz9FGAdvfDTMaoQQLUlEBpHMqa4dx/xbtPDyKegahaZB4uisgd5xMjTEhWdMTWy6oW4InQpoc8qJlKYABgfqXdlor28v1FXu28kaTPk5m6bL0ZctG8gN2Z+GG3Vq4aQOFgXbumQRi4+tKgr2xlk5+jeWy+1Jc/XgfGP++9xx/P7lfroNE13GO5GNFoMb/JqyrIGmh6ZowGU5XipoKybpiCUJITaQDalGIIpBQ2FqwiMmLIAPh1QQ4CZnh+ORE+RDPQ8P71u1b2qs7uzuKMUhrssdoXDINCwFkcnxc+wnSHub0O5ubkmNkvRHnPvnkY03TAfQvLy+Jsf/o4UNNXLneORJ1APcQbNBDh3Hv0zTE2fm5eTH6yVeiOgBkB59BC0DxO6Q6uH5vAaOhOfXW9x3p04fUBHSgRkZ4x5TzytrxBRzONt+Hf/jDd+G7ANvr/bDrv8N/ewzwndre0YH8Fn9fcSdIlQknuSKP9TYRNrzr9kvvhPROxPC1mbzWYconvOj2GZMgD3iDzvMBiDGoWTjOBgDIlFNnUiiey6rPmWCn8SNFCYhLPZoKoUFEXI/YUeiEhyZWOK7D+RqvVdTZ5/VLKYOaKTQFqD2Z7AK7Oy3iNUZzOC3gPpPNWhm5VGJrJmOj4xM2NDSs34myVAHSamNW8fq/7+sfXhud33hXvEjG8yuPJa8zJ6tGpraIxulMu8FP3heN7GPc6TRhOvIwMSZ3GknvXtO6vokfJdOAZFy9gte+Q1Yo+TxxL0eQXgTOEOPeFX8jKO85VfSUjGz0qNH/9uv3+9ORmXtfI+F6M/C6ZE0EyDvX7G2fksikd5UUbxolHwcshTjr0swuYUacjYbhaswEfyr9XZBQb5/nCXk3/p59whoQaRufhmCyzZ4SyB6kqHgezoTo34qcLLgzmAe5o6QLtWecCI0vIooA4BZ6TMjk+F+iQhA8kbgPkMJSb149bbcRk5uh/e84YSPWvbM7Asbqm59kHuC8TvJfFZv+FJmLUtFZt82aHR1SfO/JuIzijKLVde2SnzGJdEkPihxATLQYOQAB5tE/BmzE4MKB+o4ZbNSWdyzMjVZ5g3xVtxJgT8GkrrCX1AQlaeXC8X70t0FvDZaUCqTQ7YMRyiENi4Sf0amUIS/js2LnB2mZqF8fA27CdDZptBq5PW5u4fr9BDm++uhrZH24biXPVadRAANaSbeP1MIOFgOSYlDMKlhAUTstGL8mO7g6gF3zjM9Gs6YGjIoVsf3ZkK4jLz35ADI6S8wfHzAS3WiAXtg+LGSYqi7R4Pey3WXjedAopcCRpnsiROhtRAfwqPPukh8y41JX0u+pEj4Z7TpIq4MM0DJ0tdSEaQBEudFr7JJxfQHIJPEA4/Xi0nKFnKRw0H2GYe/X0qcXkF+YnnTg/uzk1J4+fSYTzi+//tqy+W7r7stI5iGuYUkXBVCV+yKteUwA891t3X8KFjZs/0BewD2TGxSJNH4IIJIUEojmh4PYXSW+7+ayAN6XdbP+/KCS5cH+AYHB6HwPDQ9LDxGtxM8++9QWFxcFqj9//txevnxpr9+8ESDOc1Dgy4js8sJOjs7EahcjMN+r96T7FxsqFy1DPgSWsA65oP8vI9apKesvFMQUgUUCkIosFYy+yFQjUCKfNTzSb0dHp5K2olzATImJBAxUOeABaZk04BBHIufk5FRsYWesefMtyi+pC8k0iAo+Z/onC4YkcM+/nZlIoK6Ica+JHq0ZHtcbOjTc9JoBtUOTKCZJsfup9SHNPU96+ApowBpyQ1zXQ760pjS/CbguXdKj+8vrJZahH8+0jnhzGu83MXUB7QGNNKUQtGl5XzQE5Ukh7AgJlppihOR9JBflBWysGGX+G3wrmP2Pr4WDon9gUGvmsoXO5qUNDo4IjOfB0EZEPiQL23p2TteF1wTr/d7du/bw4SOxvX/1q1/Zl199IXbPzPSUkkUARO4/Mkesa8Cy7t60tBYPjw517wQKYVJ0WpR8xPjYiP3spz+1iYkxW1lZtdXVVb0nWLMABkiswBZkH2vcrScrcJXHZx1RvJydFAVWDw0PiWFKs43DjoJqb3evfTATq2moIYPDmsgP9Vtfb17f47waGCzYQIHxf2KoS1egKToxNiZgc21tw86LZbuoYVKaEeD+y5//Y3vy9Im9gWl4iQl62SbGx+zhBw9lPr209EbnDeuTOMpkBdeTMwu4gSIKGRv5uwzmLNXDpIc3riU3Vyy7WXSlYosLizY2OmZvXr+xV6/eWLqbpkxW4DMxCJZVpVq3ielJG4TRvLGtCQMYixdVn7TQWmM/Vxtq9MKaJFmnqFPjmgSk0bAbs4t2++ZN6aIODw3a1MSEztBeJN00jlsLJmswTpmQy6jhAjO9r7/XrLtu55VjK54X7fSsaLu7MKonLFfolw4+7299c10GpSPjQ9bTi8FtRc0XisjebJ/t7+7a3v6mTc7MoKRsJ6ecdwBlGK8y6bZjjx/ftOlpgPSSNWspO9ov29lZxcbHYas5Mw1AvlQsaZ/jt0GcoTBljSC7p1HM1qUMiwHLD493bWZuTjJUS8srYqo+ffZcsXR4bEQJ1dKbFV37kbGcnZ6VxBTM9PZammm8fE4TCkx4MLEF2/n06EzygDdv3LCRYW8EE2P3dnft2asnNjE1aos37tryyq5Vyk3FiNfLL61+cW59vWb3HyzaT/7oY2tWL+3Niw1rNbO2MHPLujAOxesgmzL0z5fXNuwEX4XRIXv00V2x9jPZlO3vb1uuP2d/+k9/YqMTI/Z6ecXOj0p2Ubm0vlTevvnyB+sfGLYyk3xM1OR7rCfXZSPDeVtcmLEHNx9YabtlK892rNqoWKVZsmw+Y41UzVJZE+MQEsXO5q4V+oZscfamzUzPyX9heeu1PX3+wlZXNy2f67GZmVnJBTBtpqKkK60Gw62bN+xv/vZvbWn5jc3NDVtXqtfOzmgqg8jW7aOPZ+zoeN9mZxasVkrZ0x9WbWpqyj7+5JH92Z/9U/vN55/b1199Yz3d5Gs9Nj0zZRvrqyKPzM5hpF2w5aVVs4tu+9Fnv7APHn1sT588lcEfRraH+ydWKlZtbHjSMpkey6Qw/CSnAoQmEvpEoki6CfAiCSxdbxhzRhDXhwaGlCNJVkRANGbOnpvSyJGEHk3xKg3bIN3Bc6a7BG4C2sOMXVlfs7NSqS3lE3U7OUccuA+6t6mUYiIyXshbsA/Ie1iLKkhgjlVrtrW2avWzc8nDMFGDtwaNOunaks/Q0EYuhWZ3mHi7rBWtWT62Rq2sOBBrBAHUTDxxqoWvjpmmxKq71Cid53yxkJUUkWqKqN8OYceb6RRDmKJrijFIYALedyM7NzKiGIKJKq+VJpuuKUw+ZB4CyYXcitgCQYNzUmBUOHMh/rx59cZakFGYdm0hC+N5l0+E+ut08ABGHQ1/pvoqNjk6Yv/mz/6FZQNbjikGeXWxLkSa6YxYkytzn5UfXwfuI4MwyqcEbNnzgsBiQ4vc7VM7kgwClKJhKU/r+q1cN+UL1ET1mq2//lbgf9+AA/f1i0vLDw/byXlJ6/Dl62Xb2dtvr0dAWfU3W8gbesOCsyFOkpI/YJiJLB6SesRrmdh3ddnTF0/tzeor1YHEOhGJZIDc5ywxClnJWvoElCYz2QtiZVJvZGx+elbnDpItd27eskJf3i75GSQFgfVej5CdusRMl4Pfqk87AJsqVCHyXveE37iirxsuWKIOeRt40N5+C4gPoFrbXDgAdGEiwgGUuM6vssWvgHKx/ImTA0ET2d+LQ4UBw3+rVPLv8/9vM+4TVdVboGV8bL5qcp51FUyVu5CuRAKTSbJ0xsqNiu0cHdrvvv/Wfnj93IoVGl5M115aq9608aFhe3jnnj2899AmxqdknN5hCAdD6fBirsfLZK7ejp8hxsbXfx2w71yu6yBn5x2/62+8tOzckxCA/NrGe5a8aO345Pc5YE/aR8IRBN6DHXTZ7v6erayu2PHpiaaowB84LAAd9/b3Vbfk8v12cHSoPTmIv1H/oGqlrZ0djxNBVg35PqYkNXVbLOq5ya/78zk1+qn5Z6amVfOdHB3b5uamSDCls1PdZwgDDx7cF2nr6dMntrqyYrOzM/bwwUPJ8kHIoy6l/oRAoFwY3zl81gTcp21qclp5Jjr6TC7KiyVo3CtuB9C9LY1x7bq99Z9hHScBu2TThPis8yj4GvjPIskvrv7kmRF09SNe8IeePyk0EvvI8T0k+sV6fZHBze9FP94rWvidB/O96TGm7S0R5cze7tO991X6U3bMd3WNEyht8lpd/X6UpvJJMcdwnNxEMxvgfm9vV8x7V4tQpGxLBelZA7gO4dTrXib4egPA6NPqxIG4p/U+Q4kpzEokBm+0KRJJ/q4jlROBVJpYEBgk0csk9llR5DDOn8LgoPUV8iIXwikiHx8aHrHRsfG2t6Vk4sLEvWNEbwPByfV1Hcz/ByyR9/5KiPSdnwdfx4ht8APHtzqECQfur3pnKt4lG0DXYkzy3r670RRMfxOo/fvA7oi3xaZtEjMRXqKuvOco/HfENnQmy0PPcTVXBungeMLdQgyMKh6xueXAunuTeN5yde/yhMQ1eVwGXItrFyVsoix2ZM/HtSOPRKTQq1WvFchr+5iSz2mdOk7j2An4CpJk8hWUtJ9jpWLBt4h7+HvkRYqj7qX2ZvIaaTJ/DsD3huLAdVZ/lNDRtUUpoFCwsXF8z0bcPPzgQHsOhRmaZUjQuvKAPxbnANNW5OSQ9cCLmEIH34BcCxnCz/yWzMZfvXptG0xe1WqaptKaCNefmCy/Ja7H0qunrdixedfCj4OEWqAcNCRPoUPAxUIO5+j40I5PjqxULkpbGUBOYHmKTkLVdncBhbYkrYCJIRqMzobpmFVKSyssKJfByFkmQ1JNouZmZ6dnPmbmZkmOXYOVK6ETq933WewRs4akVykazmXQVnVZGz7jgugsOO9cuslmjwzzxNhB77PREPDC6wCgQhaIA8+7PB6g9PpDOIvmE65NDyvKWbvqQIpNA3iKWUKn48VNjkCljLJUNTp7CMYjjHslwhh6cDMJCOoQxfeZkYAhLFxAmtgJbgvBt8H7YIqrJJgmSATuaTxwCACYBg3GYGgrzcTw3tqLiUBFcwRR4sBOpYj0A5m3mOjOJEw+PHo4i82/tiRVkMmyyAtWKOQkn+AmrL4uvIDgWpiA0+hG334eRpolIUQS5YeKA77O8IKpADAu7dR0xgqD/SpukTMAwNJmCJ1nxhTRGIfRzmZ68sMP9uVXX9vrpTfWnc9IIgb2rrwQ1LGmWHOXdW8YYZSY08aEOUEDgDUjzXe79JFsmC2w7RXUPNgQdJgiiUkjBx9ALcyIJqBhK2P9+QElXzAneC4MhwgGfIXF+OjRQwGZ3PuvvvrKnjx5YkvLy9Jcl65oHJVtXiiJjOxmRjYpkvkewayBkQwgcu1C4D1MYQ6gXJ/L29As4EBmT7i2tUup6FroUENDNm2DQwUBbGL4V0rS+6egBuQcGx+VfjQ/Qy+5UmuowUAD4ujoRI/jXgBeSMZqhj3TFxjv7CMSY133YGjsybrvROlcS/bFD6povOOBlfjkI3BiZHdl3LQtob/IY/iB411cr+f8ECTWRYkmFYoUvpqidl0yJflpzKDcU4B/E9sAl/hgLQsoUTyqCzD08bsEcyFMcSjuarKDUfcu93i44DGQpHIdYB0UQQ4sk6Wp5vIppUpJBTD3jAMHVnapDBjaZXfu3pHMCyZYy8vL0hZX0zSTdZZjf78MOgHK2Nff//CDWLO9mbTWAcQvmi00/tCb52DEnLbRrMqEnGsFEx0tW3Q6ATXrlar0ytHlREOd+IpfCNeevfvlV1/a3t6Bx4J+jC25pi3L9+d0APIakduA+Z3KpHUw0/iJTRIO8tgJ537zfV3jWl3XPpcvaM1USmUZkzIJc6nJsbr1IWOlrnzLxkfG1Bnf29m3XF+/pVsZq5brNje3qPjwaumNHZ0c2MHxvhWLJbEw8Zfo78/pQN/fOzoBRokAACAASURBVBBrl71P4srzw4yEZTw6Mqq/QdYnN5i3bKHXuvt43pTAaAoDXh/x3iV8GvJVgUGPvjmM+du3b2rCY2d3T/u2f3jApmanNJGwv3vgAG2dAsmnwwSeNFvWk0b7fFRgHiAe14v4OjYyYj/98U9lEri2uqIzZ2FuVhM9o8MjStaVUKDnCmOVsb8u983AeBm5n8rFmZ2Vjm3/YF+xDCNeGu8Tk5M2Pz+vs/nN8mv9HIB1eGTQVtaWNfHAWhgZHLPtrU3lFMjgVSp1Oz4pWalUt5HhURufHLKDg3X76U8+tKnpMQFwdpm1yvmFra3t2NjYhMxcaZAgQwSDAV8ImpkUqUgy0BAl2UKnlqL57t2bVr/AI8OZ4EztP/n+qeSzeA/3HzwQSwjW89b+jhjRg6ODYuweYlB/YdpPF/WamrJTY2N279YtyQRurK3rGiNjNjhYsD/67DM1ORi158Ap9PfajVt37NXrTdvbO5Lc0sbWupGX5vszduf2nH36+LGlLjL2q//4VzY2PGgf3f/YsimPIcXSmT17+UwAa7Vekqzgz3/xM9vZ27KXb57b1t6uWMoPHk1afiivAPXg7gMrn1asVqzZ17/7wVqtjLVgDiFR1I0hWdWGBnM2PjZs82Mzlq3mLXuRt1K1IsAn09djNWvYRerCSpVzTZfglcOanRgdEfOvf6hgZ+UTW1lbs431bUuns1Yp16yC/ny+z7a2trVH79+/YX/yX/9SzZvf/u7vrdCftcmJOcnlvHjxylJdDfv0R3fsyZNnMshFLujksGZTU3NWPD+2n/70se1sbtvmxqakoLi3d+7cst6+rB0e7cnbiBg9MjJu5fOGzc/etn/8yz+1L7/4nb14+cKKp2U1sLssa2nrscnxKUtduMwJckhiqclvCBnGt80XY1ZEnIveMOSP/BvmJY1SGkeZrJNA2vqtIgngLcGBcWm7m+t2fHQoAgzXGc3+yETr7usRWYVY5wxrJ7d4/uqEiUzWdTrFjA7AfbavN8jwXGqvy9C53pC28Tdff2G184okbC5qNRsbHrGf/+xnfp5olJBiG7ILkg7IydXtolY0a5Ts8sKnbEOy3QY+BOCTY7ZBRbK3jF3KlyGCzaG4C1MKSfCC98Z1L1XObHNrTecmUmWYPjIxSBNA2v9p3mPeyTeZjEy5I3kfySE8K/gGzG4+IqkGYIBGBqzXv//NlwLuM72Y7eKH49O8mrwM+blPf/m0KXktse/m3Kz92z/759aF1r5iqjfVPWdoiYGv5kWQO3DyUEZa4mgOX4eIkwxtB0I6Bqpi3EuLPGTeAZB26i+/7DKY/neea0cC0sbrb7ReenI5q1FnpFLWPzxqB2dFve+XS8u2tr6paSlPanjN5MDIeTlhx7Uo5SuuZgmykky4jYwMK854LtNrL14/txcvflBdVyqdy9QatrCXuhE4BfDMqgkEUM/UA6ANMR4iytzMnBrlqcal3bt9xwr4pATgXiCDpoDjtG5gpbf1peMujBVK+Kr3RZi9fpWDoeu7iY7vlKlpVz9q0CSmiMMPkjV0EnRLvrKrIE2HESxAOLzWWMT76GQSfUyg+XrQYDp59a3/3v+Kr5EaoC42NabGmEe37JIYEkwWqRX2T4/tu5dPbGVzXTJzkFKaAH21mk1PTKjBvzB/w4ZHxv9BwP37ronWLm+1TdDy1dz+SJgAXwGB4x9e21FJUMvfr8sdXf+I1+JdFyw+RgT32WcCwWTe4Tn10cmhpvEA5sUu5nwIa31lDc+ivPXm8mLXQyAg5xwZHdWe3QqsSl4WewisgZqNv6FGA7xnjxX6+kQOYRJrenJSsfVgb9+OkPur+TQ1TdmJyQm7d/+eCAjUe+Q15FMP7t+32ZkZ5ZDkbjwPEquc05LbpS6h6ZlCqmrM5mbmbXx8UnE3gr7t+9a+3lcB5jboHYHn2OxK6D3HRpQHqqgiENd/YN6Hv48N8CRj9vo9/UNL/m3oMDQeEsA9j9GOq3EPC24J8SoIE1xdOu+IIxGs52/fE0+SsSP++zrm5pcmwMXXAPxk3Ijyy50Gite6YArcs5PjI9vf31PuQV7hXj0eK1ztKbzISH4MnofEcc5GSXmodu80BnnXgVLg10z32Ov8eObH59H7Ey7nGvrynuQMvmxJ6k+a9pCV8nmB9+B5yPIxCcqZwoSuJN+Ctnfn9AtyPZFU2L4VHd/ItkRZYoG0L2UbG4wdubdX0fXGyfU4EMl8yXsYG/WRJCoz+EBejITDCP76pfMXErHHeN+T975DOHW/pOjvF8H0yPhPTgglX5NwpDKeWt5MST5/zFVEKgj67/KSDFKATNmD64KvCcwOjR4pQfT0aNKXWMbEvKZG5eHpDbiItXWurE8MQHhishlgHYIYWClxj8eibkfOOILx1KE+gX8iIiHeqJr+SKcVPyEPULvy+4rDR0cOwh8eKi7y2uWvKAzQCcYRVyW+zs7N2eLigu3v7dn21rYmBIUXlEo+oR3Is96g4m89f4NlT+MAEtfM7KxNz876+9qFkH7qkrPCkCCg+N6J3p7gflJKSKXkETYI0XByUu+Fr3GdUavSqCWGx3BCzQDZE4yG6yySHXvo+VOkcq66hneCSlxogeWRYNtr3Iox1mpZTPrTs2OcqMReBLio1jCOdW3T9Y0VfQLalctFgcViZfZ4hwqmTWS9x/FputO8oXodEOhCBpQ1/t0AxHOQnl4iCWYDqQsxTfgkAXcWDB0Kd8Em8W7ICA9tN8aikT9wYM3167wvwQHthR7jzCwOB9jdGFWmu5WaA/eFQrvb5o0DD1Te5eEwCl17aWC6RAcbgaBIQcXN1RiETC8uXMpAJrDI5/hnmJa1VOpSBk7prpZ1Z9BEdTNB9IZhS8mkNJi1XjSR/nDGvTON/Csj2vq36oxgVBu6pwDQ0QhXWskqVvxgc116Z7n4bKlyDxVQkiCgicLzSVYH8x7XdHVGSHye2OIOo6EhupMAy3gMzVYMg3NsjAEbQDMb5q4Krw5g6Ye5j7lIXiZ4EPBwXEd12gSyukwOzB+Z6qozB+DkBosEDYIFhcid27eDSaN30fsL/TY7Myv9bUxFf/jhB/vu22/tm2+/s93DXcvkuH9ZyQbE0SmNZXeZ1hlrBmbDyMiQTU1O2o0bi0rIaMQARtHo0oYOI+CsATGS0JwMZrWSUmGC4bJlpydnks0AROpJ99hg/6CkctjQbpqGBE/ePvjgA7t7954tLiwIbCLwLS0t2/LyitjMFL7qLko+IhgkNWA290tn8d79+5KyIFjC4K2Wqm562qAYRRvXR6Uwkx0ZHZRGN0Gb/SCJF7qWDSRzPFlgwoBr3NVF8afhXGtdNnUdYG3df3Dfbt26IeAMY7PV9Q1bWdsw5IEI8JjqcrN9X7vciDdwvBOM8SLr2YF3AHmXxuLx2RcK1sF0DRkh1k1MvnXYqKvsSRrFb+wjsT4AKvmU5IEYyUGaKhxO/vzOUFByImZBQ4B1iz3azSaiiGbiCE28aFxDgtWtA4BYBeNFYleBeUPMAPjmdbJeWc/8DBCdfeANDBpYLbHHeQw1ypqhsGWkndfI/k1jqO2GyIC77GGAxvzAgOUFJqHfn7bpmVkVAbA00JEnzsWmi0/N+ISLWk3cD61VtFFb2p+pbsbem1boz4s5ysRLrV4WCM5h5ua8gwIuAOwBU2F9IlVAF5yDFN3tiYlJ3Xsmmv7u888FlstHgRggY7oL65JiVkomw6dFGqh9aoqRSGCcRxOEhJX4wIGs645MQTjf1CSB8S5zRI+hAMfs3UoZptOFmPc03qrlsksD6PqaTU0iA3LbxoYnFNsB0de3NuzrJ99ouswHUvAPwNgallPT9vb2rXnhhRHnxeDgsBKevr68Xu/66qYKu+mFaRueGlVMJUHaXN+0k+Nja1ZrikG8Tp4D4Ehmk329km5ZWJzXXuc9M6o9MDpkCzcWbH11w5bfLFu90lBT9fy0aEdo9lfckJam38T4RGD2F+UtAJvrow8+tLt37mo9bKytaRoB/4++vp4gY+ZJOfeF+yqzwa60NS4vJI3TaFWt3DyxVAYfnKqSdfS09/cPta5hw8NYIDYhZ4T02vBIQVN7M1NTkjRBzx7DNMDL5y9eqOF4eHxqR0dnAifn5sdsdHTAxsYGbQTjYONe1W19ddvSXb32wQePdY/X1tZdNgKJo+6MpEOIK3jxbG1v6WwAXELCjzVw686CchiuFUAS95x9Njw4Yrdu37bt3V3JQRwXT6X9WrtsWO3yQnI6pRreIYyfn+vsAvD97PFH9tEHj+yL335hT77/wY6P3APg1q1F7SNeC83H0TFMyNP2/ZNXAkwB2o4OYDU3bHhs0HK93VbI9VpfptvKxbJ9/MEjGy4MmTUcTCCms75zffzdoUAlGB3VZs1eLL2w7aNdO6+XrG+ABsGiLSzM2K2bc/bk++/s9cvXdn5GQ2TSzs4rmuTo7mEkuCbfiIHCoA31DVnfRa91X/a4USqxqitj9csLe/H6pW3vbdvAYN5u375hL18sWaGQtgcPbli1UbVXK2ua0qEIHBgYtsPDU+UmgH/fffedlc5PbXx8yD56/NB+8fOfKobuHGzbjZt3zVrd9hd/8ec2MTlsteaRra2v2OjIpNUrGZucuGnff/NMhs2LCyMCnQH+Pnj4gX351VfBHydtxSKNEGdd/+IXf2xnNCuqZp8+/rEdHR/Yf/qLX9nUxIxVzhu2vbFvl42UDRSGbbgA659JRrmgKPcS9zloa7yrwNaE3Pm54jVJNv/NOYpmsBJ/5Fn6csqpYlFMId2DTnqrYSuvX9n29qbLS6J/jBwMxsYYp2LYns9Js56XED2LVPQxPVWvSyIpFpEA9zRapbOsGJhWvAX4oRnHNNHXX3+p3JH316hWbDCft1/+4peaKAIgxbZSeSLj9i0ni1w0q9a6xCPEySKxAHW/mCACEvTy/YcBJmiDNW8jGxHUcXkYB7whAG1tr+ss4T1ne/ts52DfMjRgkXShkNOYfdU9l5CvAyAHYL+gTqiKhAGmTa5Fnkgsp3lI7CUeff31t3bJud/VrQk0kRoC2SMWozw270vTm12QdBq2MDNj/8O//DO6+W3Pm7ge3Oy7rZmg19DWuicvAuzQGvJc2vFyJ+C4UW9HRxtDa4H2bVp5BL3imLI3SPTcQWKBq0uOgO/E/toTlz3M5azK5IYmzUbstFyx2sWFrW3v2Ks3ywLu+T2mp5wohEY/mI83JmhapUQKaCq3xLiexjNTLPIm683Z0tIre/r0W6tWqK/OdV16s92uexzIE+wdAHvJGqW7BWpW6nXtmXyuYHMzs5ruAkC+ewPGfU55J9PEbeA+mEdHCEcglmoMZ+RFUCSuMgfDnZBz/YNY9q6PJHiTBFri76rIfgff/Q8Bwe3nCkhS9HALY8N+C9sscH8/bTAm8ULb38U74/dghWLJJhBrNZUCmMpXAWORLcs/YMYGjzFAaJixh8VjOy0VJf14cnasnCrdurT7t+/qfg0OcHbhz+b3oQ2wRjPQhPzrFcZ2VEz5PQDlu+5NEriPgNcfuofJv0neo+uP1V47V8DTYKAapSQCTgBmcFo8s7WNNds72BPjXvU/AGp3t718/UYSoKxxpmupq8iVIM7A+kTeFwkcciTyV64btQRTo+RVyEZS3yGpt/TmtWIXfj7khLBE2RfkgrDuqSGYEP/xT38iWUzyKsAu8kRIOUjBqm4WWNZj2UzWp/5UJ0MIdM8ypj9npmdtdnpGuYzOkmA2nlz777vu16+t1lsgYibvka+RKCXjX4nZPtwUQWaPhw4QX90L17sw/ljJzRziqjZvwK9gFyVB6ysvyP8jAtpxj7Rh/UTseE+fsC2hdD12vDvCdM7N5DW7Dhq3X1V4a50GStS/D6TXAMSLnGotOzjYV94BcYg6Rp9xKj00GSSNwu87iKZLSp3kjPFg4Z7wVRGek2Dct5vt4d5ED524/2MsFuCvpiv404Udn51K5576i3OdWlTkRGrOTLekUQFnma52UivAfzQCbd/Qdt7xrvj8vnjQPqPf1cW7Nu2QbKrE9+S4o3vs8RnB86QaAM8dyXXgo2567wQbcvUokQ0oTm0f8UKB2IFJ7pJHTuKMLHInSJ/7Ok2lBOTGT4h1wishhTSdkHywv6/JVvY4H5F53maPU/tqQjgvCVweC4Iar299fV0TPdQf8rkMPkrdPTT9etyDcdg9bnhufOLazaFw3stFJcj88HqpTyEFIi2Lnx01C7U/uBXsdfIyAHFqGH4fYuDuzk6QBNvyqY1s1kbHxjQVirSYsLJ6Q3jV5uaG1jvXiO/REMBfUtMPkB3Bbssl/ZxaDolUMBJwAhqX8b6Iua/X540LMBhwIPJ2pql5vWBa1LL4/PEaAO+p5bwB63I83vzqUgMCD7T4O6dnZ7rWXHeaDwsLC/p0Twk3Mkcl49mzZ2r+gBPpGkmmdVxrCDUb6ufU7/7+v7TEcA+Gjp0uk3crdKAFvbeYspDYOrO5LhbtyemRnZwdWW8uK/1dvp5RBJdOBdgvr76xjc1VGfUB6GNkCEBb6EdWwQ1IkRqgoKDbKyYJSbiY6qFgEnRE94MEExmdXu8ed2Uc1K81BXIC6gAicihJdzu49nIzMLyUPrzMJhzcdV3ujimvTy92RkMcpXZg2Jm5rhFMMaabFEBWGfgqOYrGl4lxPOQ9aCjUm7ppjE7wmACd6qYBKouN7wanaE1SdMRDzsH6lBXy3TbQn7X+fK8Vcjk34AuO19LuRiNaoH0gswPYB+39eI3U/BD4GbK+MAYlBnIcK5S2ZkIqB2Zv4mewL7RZ04wRu9a26+qH0V2oxyHSe8CkMRLY9+HwiEk9jQHuAesPSQs2nRj/kiVhDboEEc0TGFGurR/GSUNyymuLjSQPUtY2kSSR4nCK4zPS/ezFOLZgt24w1j/tAVFFVpeYpRgKYu5DsQZo//3339uTZ080Qtqdy0pWBj1zApv2AfqdCubco7yAaUD76ekpJVWw0WkacaCy8dgzvE5eGKCCOqNdvsZYezJdbZlY6Dtbe1YuVjR2PD4yahOj45J7AMxzsKCk13nv3n17/NFju3//gX333bcC7Nc3NsWEJbgdHB6K4QSoRaGqa5vCpLPXFm8s2AcffWira6vS1d7a2LJ6ta5RZcynPAEACO+xqakxm5mdVreQfcTzAz4S9ATeN9F6RNNxUGDO6zevbHd3W2wsEghGQGGHfPLJY1tYmNd92NrdsV//5rf29Tff23nQHpOETwCLkTZScA2JoLPdOeAAxsPESZB3ikmYZLYw5pNW+2kAz92s2SdgHLh3ZlkYhxcQfmH5gbyaSDTPmCKQ5BcNlmCwR6DFewOGgjPx6kowKG4ZQhZZoQv9cNcYpFvrrB1/HvYD7HLGE72b7j4IHBYchnFCgL3D+yS2yGxIkx1eJKHxjNleNNr1WO3jrZkM7Db2nMcR94zo1pg5jYPeXjc/hZWsvXtBQxQWNZNGOe0DGpz4F7inhZvOSTIlxzRMnw40/pv1TxykEQPwvba2YgcHu2apCzUN0EwEIIXFjGZt8eRMxTjfB1QCBOBv79y9J++S9Y0N297b09kT/Q4kYZZiYsH3CAwmwAYmAeR/wmOpyYK+6In289nRiZp4Gn8L6yc2gcRcAOxUAzav64R+M3E2n+sT+InkE6+BImawMGgTY5M2MTolABKTaPbJWbUk4JLDmaEjrjNgBuPJuT7kPk7t8ODQqhVnNSou9fbZ3Tt3VKysrqzZ+MSk3Xt43y66Wraytqo4AYsAcIzrjIQFDRF17YNJDbJPJFBI5RAJuR77xwd2fH5qs/PzNi52cUnnTbqVtlq5asd7R3awc2iVYlkJ2OjQkAzNOQ97Mlm7dfOWffLxx5bvw7D3wtZWuI/7NjoyrMSBJU0yyeuCecE0Gu8JwAcQBJbXSenQ1naXDFUI4gVnHQ1zmhzyXOlKa1wQtj6JHMXs5MSoJo9Y/0P5ARsbHrOH9z+wi8uUfffkOzsrndpJ8VT6r13dLRsZyYtNBjPep9wurIaPzsGx9WQL9pMf/9zW17cUK3g+zgVyDHTW+8RsG5Q0EzTSgYG8GkzIjY2Nj9kJ5tWlsiYthvqHNIHTK6Z0j8scXTZt93DfTs5O7OD0SEa2x6VzO8b0MuUgIQBnvrfHGpWGDRRcX5brPzw8GPZ4Q/efqaPjwz2xXGEfHZ2dW7FE4xk5rIaV8Q5pVm16coJOvEYLH9y5YXdu3rRctlcsa3Tbec1IxNxeuGXpS5cLoahnf5zVSrZ+uGNfP//Bxman5F1QKh3Z4HC35fq7NOp/dHhup8dN6y/02dzcpA3091jaumxidMZazR67rJqlLxyA1Pke9NfPy+f2/PVLGfVxfjQvG5KoGh8ftcGhfivXSvb1dy/t/qPbImx8/PgTcbRePntli/M3NPJfL5dtanxcRpQLc3Oafvntt1+quYNh5vrGmi3enLWefNqWV19rIun+vQ9tfGTG/vw//aVAinv35tXEvX3rlvV099jG+qaaXUixbW2t2/n5iQwxP/r4Y3vw8AN79uK1ph9g76+tbtitm/ftaPfUdjYPrL9nwMaHJyxLjqlsM4zFRxt6GblGw8Ik581ZXB6nHITh7KKphoyEDNlgs9FsjwztAJqR69Do2dpYUcElI+8qFz0tQIgRcqSY0KtnUkoTmiGnjeQQmJMRuCf2ARrBwgR45owiv/aGXY/29sHenv367z8XUAJ4z/qaHB21P/3jfyKZBAUzHWIQMwBwmVR02RrJ9ygvi+zxAG6Jk+GydWqUhgoaBneqxTnYAWAiSKYGRpAJaeeJKbPi6YltbTjTl4Ix3dNj+0dHNjg+LnYepqsHpyf28hWG1g01Q3nGbBojdlNccEC7ZdWKS57dvLmonKxQGLTNrR374ekz9wlJMx3REClIxvSMSIV6xyVdmGp1I3QK47mpaftX/80/t0wYnQ8UxCCr4WDVdaBKEoxixl9n3AciTGR/htrDkQlPSuMkga7nNZmmKGXQ/lkADmDsHqw8kdwSwD3uSRfpLssNDdsZhuX1pu0cHNrz16/tvFTRvUZ/W9ODXcQQ0DQYZA7cmxi7Tfl20NhVwZ4v6Bzgc23ljT1/+p2VS+dqXnJW9fa40bKy/0zG9fQhTJjXTn35ghovZ8VzFcZz0zM2PzNrF7W63Vm4qTyavI9JQQfuo0SOa7N71nZVLuZdwL37bL390akifh+81mFIxt9qA/fXpTRCVRIlMK4+aqK+dNcvf0+RuZ8AFV0GyOUt4oBFfKywJMJ790mL6x8RoIqgabwmSTDK5aeCRjf7mJiiBodemf8vdSnflMZlU3X77t6OLS0tWU932u7fvSdfMOrvVqpbUzVai4HhGQGmJJAXv/eur8nf19J/D7j2+97v77+L/tPkNbj++537FvdkbIs4U01s+zAZQJ53Xi7Jx2WH2kbAvU/dE3tXVtc0MUV+jxwUwA65NrkfhCf8cL799lsBMAAzkv5qtWx8fEyygjHXI24cHR6p8To7PW0ry8tWPj8XA59cjFwXhiiT47/8x7+URvLq6ortbG0J98Cg/uGjR77WGnXVxJyR5MOSGw2EQmI5oNn05KzNL8yLROi4jxP3rgPS7wKoI/aRvMadaQffr1oP0ZAzAZa3g1x7kyUCojZvZ4I6ed+u4PXXwFf/K0ebEyr9bwWDdmxITrwElvg/ZE3pfQUJpc7vJzuFb0ef2FO7Pg3SeT8deWC/bvr/8PDeIGevsT6iWkT8N7U+6+Dw8EA/BydwINFzFA2NBCNVnb+hG8G/XWouXvvEeUPtEoiFnb3ZOcuib3Nkcwcqfvs1s7bZG2jcHxwfqXGbyfZYfqCgPKeqszetxvwItVO+4MoAEPWQbg5SPIFKeiU+XI9vyfgSgeooWxglWyLw7soeDo5G6RX2Ffs16qRHQJYGHJ9ijDe9VgZHwvCdv3fg3IFcGmzHh4fKvwDGAXtp2vG8vAbqO7Ag+QBeXKi+Yg8Dhg8ODulnGxvrYnNDqBPhUmbDfvJhMA05FIIOwDeydQDBPD446tbmlr1++VKvQwC6yNGOffDf4J74QIG9SLZlaEgNPOrlFXlkLOtSI9nqKYk3Zck3yW1prlB/Abjz/JLgyucc/wxyLsIxA37B9adRSb7OVOnJIaS6LuUOPP/07Iykl/FrRMlkbXXNVtdWbHd7xw52d4V9ZGHnDw3ZRx99ZI8/+khyueTLrHXWPPcMwgyAOiQtyEHcW4B44uzL58/t1fPnwgtmFxZsbGKizWSPMYvHQMIUNj5EDu4PWC0xGclgAHtJzIZmTDLWJWWSIlbMFMDe7o4d7B/onqNMwLWnvuE+Q+q9ceOGmjYyc65W7eWLF/bi2TOtI9bO0MiwSI3TYX1EiZ/U//a//LtWBGElE0Oij4FTr+sI6d9hjIYCFjBMY/Lom3elrFxBwsaBezxWwWwZ2ea/T86Q0Dmwo+M9q9RcD5aCOZfvlQkbxasKl+50MMtAKxi5EDfNdDNcwC4HogHs+/oK1tdbsP7CkD5TqYwAvHK5JrmFw8PjoGfpxk4ABzC50LiFiZI0LvCuUJw2cDkNFlwECAkCAF58JsdV+D0WXntcRKx9H1V29pEH2gi8819xzGVocFgGHGKmSq++7ixopHAk10C3G3YyjQdHw7MwZzNdNjrSa2MjvTY4kNcngKpCKgCGdCQpjYPWaEhqAbMoTMqVumRX6G4C4nuKFk4FjbtE1m7okMLixQDT67q2FFFkFsS/5d5EANRr0uDgE9zPaawoaIC6hfEr1htNB2nICoQF4MPow8eUNa5SrymBcTa630vehzT4NRnhrOrY3XW2ejAOUafTu1+SOmqiT1oNzZO6AiQbEDbp8OCgm5pGffupGW18GAusmW++/tqev3hubySTk7XcEIkWSbWzFhy4d81zgCICDwnY3OyM9MOZzlDwOD3W+gTMg3Uv0D6b0iELEwAAIABJREFUURFEwwJQ+wTzzmLRJZ3qLavThGk2LNfTY+MjIzY5Nq6EGbYshwHgL0CwzMAw1Z2Y1Lr7m7/5GzFOGXuiUQE4VypXtI4HBoZsanpG1w6GBgESEBAGL9qMBBjkLWAZqpkRuvEEeUw5Hz/+yK9PoWDLKysay4N9QnLp4CSNlqbMy/i9X3/+uR0c7FmrxRh6S2NKH3z4gX30+ENJCbEP1je37P/527+z5y9e2un5uaZh3ISVcx3GdEi8g+FwNM5hPQguCEAGIJmPqcEGz7qcVTARYZ2QuPLfJZkywQh3SR/3aEgroWUP9+R6/H2okUaX3QFx7jlJNkAgoKPkCi59PJ3nI/bxPuUZIUbeZTBVdZ8OMV0ENsZxOQei+fTD1cfO5NkACw4jlPCakTegSUIcEStCklFNN8fT6w5jwXAl00h+se80ryK2KP/B46vpKEkuwGBPJKKHAXsGQJ/HrJUrat6kiX+YaZ6VrFuawcgeeL4nqahgXIdvAaZagHS1RtmyWWSBODu6tY4ARNFXB+EEsJcJUrZXAC/PCxu9MDAgptfy2rquwVnpXKA097WrVUOMyycuUqY16+wM7hXrw98bEyBcz+HBITVEkUdhTwFkR/8LN0jCpLxbYC6yXEhAAbpz0KBVR1HDv7mHg/1DNjI0Jl18tIFOjs/s+OTUSrWynZaLOgddt5u1T6ecKYMBXduD3X01VzT+eQlA2m+Tk3gD1MSsX7xxwyZmp61YKUk+5vj4SIkar4sDHfajnBMaPlHE9ES95qPrmszqzlhhwI18axdID1TV0Pjs409tID9gb14t2eHevjUqNTveO/bpnUrTCrm8wChOkInxSfvo0YdqZBLLSJg4h2kO83qIR7duLGoTAiqyJkm6SCOzvT3yzcCErdGqWK1VsmL51F6+eKWCH51VQBjAcorDxflFJS34htCAWJhfkBQYMRLD0Eyryx5/+Km1rNu297cF2pZqR7ax9douzCeMqpVLy/UN63UUCjRhMQGv2t4O+sq9ygW4rqxlmjVHx0eSzOH+M3XCmTsyNmAPHt7RBBEjk9lsTs2qQm/eCn0FOzk4ska1aTcXF8VGY18i67Czv2uHx0dq7lWbdTssnlnpsmn5wX6ZMDaqVZ1lZ4dnksqplPEUSNv9ezeVV2CQ+emnnykW7W6tywcCeZfZhUVrtrrkVcBaxqOgVCpqDQ7A9ujpsfmZCbt765ZiA6kBslMQFbKZXr1m9KER5VCjE+Al1bKjctG+fvnUdo8OtYYfPrhjw6No8jckc7O/d2KpVq+A9Gy2y2anRn3vlFt22ei1RuXSMgQbRHKIVSEOcpQjwTU8OmqDw4NiZbJ++wcKOh9Pzo/s8OTQPv3sY1vb2LSpqRkrlWAZpey//Wf/0lr1S1t7s2Zn+0fWwm8j1y8JgTe7G974HR0yS7ds4eas3b5307p70vZXf/V/i9xx9849SWV9/dXXNjc/axOzFBGj1qg27PXzN3Zr8ZYk8dB5xbh2eHTAHj6+Z/1DeVvZWLat3T1bfr1vzVqf/Y//9n+yQnbI/u6vf2Ppi7RNjIxZhoZUF3Eq1LFBok85U2AVBSRC52Nk4kW4mlwCRisNuy6Ae5ly9ojlI3OzQBTxPAbQNG2ryNmV8YphGg+5PDeHZTQ2RR5DoVjIa7qUtRhNtgDtyRdpegAsEx8pNqanZpTDs07Ir2nOMo2Gifj6+qr9H//nr+y0dK611NedtTs3btq//rP/ntus9edAlgMf3mzwM1C5aQDWOia0LtkI+19wV6APe2HjfxfxgOTf8P45z3TGURhKaidlZ8dHtonZab1mPUhO9A/Y7smxjU5OWrXZsmqjaQcnp/bsxUurhslZsbOZAIUZH1JwJlWZEJidGLH7d25KCgyfl/WNHXuqv3Wjd86MGmcMur4UMYG9rSaEI34ikpCL3Zidtf/un/xTmfpeGUG/BjgmawtvZqDJ/n7d9Aj6xGIw+d9t0OsKG/iqtEJyLF4F6MoPup7duT40I1kEDtyXylasVO24eG5PX76041MmoMkXgm4sw4KQckINQpLEvr+8aNjczIyIIRG4h5DAvVtfXbbXL59YqXjWZtxzlrKPtBaYHiVPhTQRzmmalcgk0JzHcJnHvrmwaJeNpt2aW7D+fL/rM4RGiLy2AAZiLqi+xtugmK57rMCC70BnTXagtf8/wH2nVkxI5SSn1aNfwXvA5zbrM4CKSePhJCM0MbRxBTuMcy2+Q13j/30g91UAtQOc8rculxnFvF22FPC+Tb/VdJGTpchZ+AprnLjB/mTyAllE/EBaavLh4eBNu+THdeA+CarF303+zbsA4SsPGK7r+4DkeH3a1yTRXInNkuv76+o+67z+znNEhrPXfN5oTFm1UZPc3ebWpvtIBWIZ6/rg8EjADzk2YBhMS9Y6+SmSOHPz87a+vmbbQeuevcvfM5VJzURtRywnn6DGFPiayciThTjHxD3G5yKMdHVJym9yalo5GwQKpAaZrCIH+viTTwT8An4R6/O9fUEBwP08eDzqEnCeybEJ1WfkhVFaUc2lxATFu7pgPk3h/l/JhpHIRG1Bmg4A2L73iq3BdzRxo7Va9bztu6N/XLV+Tq6MuL6vrxYHG+MD/b71dXX/XfNFSDzs9WZBOza30evrr+Fd/+2nYVuKKRGvru+fdz5aYvJPsTrEIOprmMdbW1sC7qnDicOsn+iJw+9H+WhNKwliChrlQXZN1zrUqN4Aj83Gjv9LyA785cUGZBzDU4MrNPKiLDQkv1LFjk6ONNFHXUm9B+mKs5dGF2a1AJWAq9S0lVpVdQXrGhwPFjWYASCpZIESbGaB0bmcGmOAt7xuci1+hykVaZGfnam24oMaWID60JBAb74C0vNcyCMf7u+rJpE/mybkG6rZwOzwmwQUBn+ZnJ4SqAvWw1nItd/a3LCt9Q3VJEiqIK3CJz+nFgVoXllZsTNMqi8u9PdMsgFe8zoA7p88+UGMc6ZquBZgAQ68uzwf95bvUUsBoAMAw1oHpwR4/v6bb2xtZVXvk1oNSWKftHdvP2oxacbnC/rKdaJRcHiwL8A/n8vb/CKPOaw9TfxApgsPG2GimW5/X3OzYsJzDckvHX9xWWvWI81KamNkKV+8eCH/MiaD5bcIYTeXs+npGZuacUlpPrk+S2/eiHVPDcU1hzDIJ43ID2hGmonBT13Ha+eTe88njQy+sh5gvUNkIL/mMalvR8fH9ck1Q0KV+676rlyy9bV1acxH+WeuHTEZzIwGC++T6xUl0mmUQFrlvjJZAH7miiBORBerP3hJ8DdgDlxTmiU8982bN/V6+X2tvdVVe/nsua2vraq24trSHGFtTE5MauqNRkDqf/13/3OrSPGJrnXdxwbiyK1MtNBBymQ1SsFNgK1H0YAsBUGhVCnqE3kEGnb4PTYva1ZvVgTgVKrn+oSBCQtU49jZjGXRCQ/MbZeFCaPfMhpAc/dCcg581muw3S+sJ5uzgX4H7HN9A5bP9VutdmHlEuAMTMUT6dl6sCFZZHQkGJZqjASANWhb898qeiLz3jtSHK4ufeGLz0Fj2PGunx4PAYFrwYwizjlGdntMWKRX3zbIdXYijEPGS3i95xgxNuh+O2NcjEq0tAXew/iksLgUcJ/rTdv4aJ+NjfbK6K2Qh9WFjhPIuWvY6ewAbFXTwIsvaYRrXATG+oW0lmGvtDvfBNaAjEYwX9rbTUBFZGo0RSmpHf4bZpKbAmNiRgBx4F5yRZLM4XqF9oFGsnz8qgPcuwESYL1/crBkxCJwLSjXYAUsisZWYoZJpsNH+FyuAeDetdj4eewMwpLycRXXi45BB9CLX+J+sPnYBPNzczrU6KxFMBGDHn4G839jfcO+/OILJWf7R/vWle2ybL5H+vg0CYrFUyVQFM+sBTY0UgkkZ9Kdz+HTgKN6tT325AwGBw3TTBaknU0NiH58cqzf08avAXSnbaA/ZwOM6OQLlu/LyewOo0oCE0EbYJEGEhr3jC8T9H/zm9/I3A2WKPfewYC69suDhw/sJz/9iYBPAt+f//n/JYMlQOFiqaTrwDVB51vTHMjlaC+kVPT+7B/9xB49eqTD9Ysvv7TXr1/pcOWwZNIAAIH3gt4ie/C3v/vap2xy3ZK2QN4DhibdRvbJ0cmxLa2s2pNnz4NWN1pjcbIiXCfWZxjZcvkbZxvR1HEQ31nobrTJwcGezghI5jlcr9HZCQCgMMkB7pEF4J4VCgPal27M4qDoycmRABTWo5hnarSkpZ0MIMIh7lMmnhgS/N0XwvXwvUHoskyA9jQ/uReS/ZEBbWjyqSOesnx/Xg0BNZFg60tb2M1QKJKIGUjZ0PxB211NChmqeN4UTZfFiu/LCvQQY086tS3rktY7zQXXD5Q8kDTTGJV1LfviCXG85gAK8Y2Abimtn0vWY/QL4X6w/7oZsWe/ZdXgoPFIU/ai1dBhRazt7QMcZy21rHRybsNDI9ad7vZuN4DohblpcRdFzYgSOJiUFDIkcpq0aTSt+7JiLRloX2qUEj1EEipeH8AS45forbN2AOsBoUlo0XrHuFnGajAekHABiAyENeIFQDtgq1izNW8aEyeGSCwzWRlY4i2hWFKtO4CfStkbzMnOz7TW+X2AwkqZaZqm9iTxDMkpNcN7XPeac3R0dMzm5xZsZWlZTWpcAbuygE4pNfZIIIhoMB4arNOMCbiMRo68R36XdUriA2sh3dtjRZomtbrVyxWbm1+wR/cf2MHegb189sIalbr1YDxXrFjx6Ny68XMgoevLCehEDzXfm7NzisxyVVJhxMCtDfTm2d+Dirkki9JxREewxb3o1mup1GvWW0hbNg9TuGxr66v25s2KNRspGx0tSGP7g4ePrIBh28GhZbs5wwbEfn7x4qVA6LHBYZsdn7GpiVnbOzi280rRRiYL1rAT29pfFgN9YGDUdraKtrZyarlcj/3xn/zU7t6bt5WV1/b9Nz/IgwbNdo2A9g+KzclkCkWAJEjSaSv099no2LAm/ra3N2xra0c5xWXj0noyPbpnpdNz6+8rCEyanpjSeyaXgGFOMd7V3WVvlpfssHxqlz0ZS/d0S1qoP5+3xx9+oOuIXNHWxo72MYw5YgJ7CW1gYsre7pYAVfIGDKGR7aCxfnZWVOFM04um7YO7tx1wXVmy4YEBJXnccySPyuWq5IW6AU8uUpZqeEAolopW+n8pe8/nSNMsu++mT2TCAwVvCoXy7c1Mz7pZcpbiLrkrxnJpRIX0H1D/gT4oQh/FCIVCCikoSkFSDJH6QoZESmRQ1JK7S45hz3R3ue7yFt4jYdMgjeJ37vNkZqGrerg1g6hqIJH5vs/7mHvPPfccOr1adds82LXny6vqThocosjTsv5BOhrRou6zVislE2akewo5uiAmbenZmg31TVu13LDDEl4VeJx48txs4SmS0l5/cfGS2FwAFZxzzAcSlufLT210Ylgg8tr6htXOMF9a1zp5/9337NqlqzZY6FcnSPngxPry6Pue2X71RAWFo9Mje7XyyrKFjPUP9tqv/NpnAiQ+//wL6+nJyASYfRx5sqqd2szslF2cvWhrSxuSlNtc3ZCPwdDIkL3z3jVrpGq2f7RtiSzF14w9ebxlA70z9pu/+iObGp2zL376lTXKDetVh1DaMtJgdyheyS1f53DCb4FOgUoXyQQAwskM+2HSjVKD/mmUJHHmPPFwxl4AVGNQj6kWBAT24JzPB9DjhljRWc1j9rHoheI6pE0V/+l2U6FxYFDJEB0KnCfMHfZmirgA7xhn/9N/9i8skff4qSedteuLl+2v/f4fqLiabtEu7xr7Mf4VfYK29QDEtwGLwJyMlpreaB9glqCQ+EaJgQBy0uHG/QvQl8lt0o72dm391XPFfLneXn1t7u3ZMAXPZssqtYatbmw6cC8yh+urQmTh2aLn7vEgUowVmx4ftuuLFwNw329LqzDuHyunAPxlD47t+sTsEahQgi9cguKVex1cmp233/nhbwq47xi4OSjVDaK+Tgrybk4Zrb5BPsKxj26WZgeuid/vgMavA/bxlTEO4poAKLaX7qvTI1vokawQphnFwUFJ5WBQe1Kp2dcPH9oORKcm88mJLgC6Yso3ka9wxhSFQHISDLdv3rip2JF9nL2VeYgR9MtnD+3kcF/gPfscz1QMboUKmdDh6+adfB7xDP8uHRxKc5/98crioiXqTZufntWeJombID9EThH9mbyeFP0n3jx23UvVo0P/0wHP3fD2bX+6gbz4mu71LpO4rvfsBnq7GcKvg/DOpJU3m8DzDrkrgp/dayfOi/Ngszd08oycidw9R3zlOZjmYHVgT3cxnCVDEvzfvPvUJSDk06UNjy5FckU3woskpf39XQF6dOHx7HmuELPc3Ol1U9rzhavucf4WaB8B9jehoucfUIcXF3LxbxcLzo9HfIvuYsa33jasv3jdrz/bIPsagHuuv96q28bWpq2sLEmmELwAkhREEs4xCA7ML5iyxDvk3vwenYqTk+Mab4D77Z0dfV+EIeRyxsf1xVo8PT5SDAnj8/nTZwLUouxTtVIWwYTY+3s/+Ey+YPwBqALMIkaYm5+3999/X/k1QD6fAyEtm84o3gJvEOlL+27KRgaH1FVD3gqZR1Il3R1mb5BUbp8DXfvf+aJR95i+9uwF2nfOi3BqxCXwbeBez/4tq/ZNelht0N5ztG5G+/nn//rajp/xZrb8m/aM2JHxHVvKaz96237fvUe96b1CU0xbMchlSiLzHj3xkvx+RLipVpTHu5ekF9f54+z8sF7bxqKO9YkUJia+Fxa69yUZpXeRXWMRXvcSSKbt628brEf5t6RwIzr/6ZoDsEfST6A4OIPRFZ613v4+6YATT1Lwuvf1PUmhEOdMTU3Y9evXxawGOwJgR9aF+c4fMIhLly5JepU4irXw5PFjB2KRUaHLRF0frv4gAlIWTyVnVLPO+B5yJRg878GKr9XafjoqBlTpdD/V53HfgOZjk5MCYFEQePVqSeArHct7O9t28dKizS9ctJmZWbHuYxf2y5cvBLCzz5ILL165YhOTk1r3gLMoPayvrSmPjJIy5Lzs1axtXgMBlGcGQH3p8mUB6cwFrvnurTv28P59dQQAEvPexITCbjPMCcdNXE60KpD82bNnIvCAEUCKe//9D23x8hWdIcQVz548FZMfrIhuUu6H9/X3ntRzYb9y/yPXtycO4DOR4AG451lw7TwPkRWTyTbwD9bBvYB/UQCBUe94CV3TEOty8kmTj+PgkMg7PH/yJTBskTV7wcGK3l1EvIyU6cmJcgHkoplX6oIYHLRLlxZscXFR+bgI20gF8exeLUkvHxyLzx7nHicmJWXGHKG4IOnzszPlxlsbrmoB8ZaviDfpnJCUub8WnJGfMU7gZ3RZLF6+rDnLPfO1ubFpjx8+UIcAz1sdFcgJjY0L8wOzZlwS/91/87daDCTVAqoGDCh6QDwYJr+3Y6bEyADcYXDRaiVRSKYTtl+CVb8rRla2J2WZHAA8Eg0EaFUB+hiPkTSgga+W2RSMdc56p/QC/jDQLEYBv7AzEoDeiBqnBDoLuM8VrNDTa/kcD6Zg2UyP9OppLSeJOzxEg74Se4tUCa+QbIcgy9uKfLJwrxj6OVu6w0iQDJAG2rWkvXXRDwwmcGxTdpkdZ3wTBHHIuYllJ6Bzo9tMkBlJafIBFAL2HZbQrQJMRsolbY0zl5wR41760P6Frj0yz8jkjAwXbKA/Zxn0q5Mtq9cq1qyjX+3APQwxMcdhrgd9zgheA65Ho18GX1r6Qace87oIhFNN0++iC6dEg6DC26FrZ4DAsDoBmknUCVZg/jZkLFqlOIAmusgcbqQmPelQkXdWbAAFVRCi+ufsYp4NRQtJ3pRhx9OBQPLAfAnGX0GGSG3aKvq4zr6bV4TiTzh8+J5MfaUH6IufpJBFzSJAIgedRl7DzwHJaNW5OD9vw4PD2gS+vnfPvvjFL2z/YN8Ojw+tZmeWLeSsfwjwBCkR151mbKJOGUEP16RuFcmMMGaYhZwIFOXzi71FbVBqBcP4uFqxM214dW0WWsTliuYOkjM9mYzkEWDJwthFKscTd/Rtz5QEYaSLri0B3NMnT21peVkgPnOceYwECiy8Tz/9noI5Akw26s///ecyryWApCNFnDlIOGdN19DHEyCXVsGu0NsrqRsYHuwFT5891+ewIVKBRW7iwvioAHMOZRiu+F88fPhY4zA1M6GgFR8MxhfwD9B/Y2vLVtY2VcxCzqftyA0bMeiFKeEN5h/qeAHIkMlv0PIMbZ2sW778mbi+HHOOucZz4G8VdVpsqsjKZKSxSsWcn2s9J03yPienHPZuXMu+BVCdz2cEwvLHGaSuOawiEvtap7FE6zxWuF1TPqECCvMb8I99R0A70k39fZ7sSn4kLS8QgEICfYpAw8OjmqfLy6tu8Bp0/2lxcwNWl56J1XgBQBy4yA1k05YvurwN98a485CR1VKATgGu1rDqSU3suHx/j+5RBq6nOK474IlpKZVq3ieacUepA9j1FOQwIG8lYC+29PwBZlhbiWbSttZ3bGR4wC6MjIpxzzNCigawZGx8Qon8o8dPrXR0pPdHHoK9V8Xko33LphPW11d0oDyb089g6LspNRJj7CnsX2l5QQA87+0gO9OShjtrplqv2FH5SOxt6RoH0IfPoGBIEENiw/4BM571Rmsi73t8dKwvdPlZe89evrLS4ZHMP+uVmrMj8DlANolzgPE/AwjB3MafLfsR7cqfff8zOz48tmfPHfxnXyn0FWQGSZBBuzJFbgYJ0B7gjzOX50gXAvsD2yxGNwSdBKTbBOtlgD8v4qITDHsKKZzBvgE7PThWEWNrZcPKmL0ODNrs9IxdvXxVQCgyOjDGuV8KgTxP6fRhvsM+eXZmQyTtPBevEGsMMYOEcZ3Mo4GOpAaFXdZx3fb2du3p0yUVQL7/6Uc2NTFl+3slG+ofVgfdi2cv7cE3DyX5cmFo2D77+BO7OLtoh8endlwpWStdtVzvmWWLLbWnHx3VbGeL4NlbQD/7wYc2MJi245M9u/XlHUmTpZJZu//giVUqFJsyVij2qxOBsxxGjxhz1aqKc4dHJTs5clkk9GCRbtla37beXI+NDAzbQKFXxm2sASTOPCgz293bsa3dbRudHbf3f/V7tlPas5/95MeSWpqfm9Xe+eTxExVO5EeDOWsZz4q09Rb6tP7oprgwNuprjI0E/dmWqUDHH+ZhsZC3UdpsG2e2s7XuhqmphIqn/Flf37SeXMEmRiYFuCJrw54AA2UfQka9atVE084STXu1vGSJVN0ujPdbT7Ghrseb1z+0R4+e2/Hhic1MTyjZ6Mn2WC5VsEatx5p15sCR+1qo+4mOPO/iQU6ORF8+DoENBNhdrpzao+cPrJVp2cbmpmVp7e0dsP39I82JTz76xIqZouWTWUs2zHLJjKWQb8MHI9HSGl1dX7H7j57YxPSI5QsZN0QfHpR2J+cuZzgFzBdLz6xqFZudn7Hf+MFv2PKLFTs5OrXdTW9Pxedjem7CenrT9nz5pWWLWZuZwcD52Ep7Z1Y9blnWCtasmn36/ic2Pz1lrUZNwL1iVLGkPS/VPXYxCLuT75gIsycRg3Fe0T3RzbiPnilt4F4dkxCi0/by1XM3SA3yXpBZSGrRgGVfxIBVckyKyYMcD0VpgW50dtFZ6DErbcwkGiK91Kou0dZ0uRriWJKif/x//l+WyKW1V2QTabt55Zr9J3/lr1r1uGIZzjOYtKKNOBFDeuti1XsnXNByCcr2nXZ+QVzdIE545XmgIv436ylqfCq2hnG/u2Pryy803nn0VwsF29wr2YXpKavQJVZvGAaQXz94qHVMEV76zXQUpLPW1CHMheBPUhVwf3Vx3sboDhkYtKWVdbt7/7EIJ8QB3orOs0KCkzOyI8GChIjifpm0tuzKxQX7rV/5VcsEgo+AkLZHTUdr/Tx46FSWIKcZAJQIgkR5nfOFoO5xjMB9/Du+f/w7kojIQzg/tl49kIlvpqfHkrS8p1NWHBi0w0rVSkiS1ht295v7trm1o3VHDMJ7aJ1z+4FxL0Ndge11ndvvvvuOCByYLvfk6ZrO2/LSS1t+8cSOSrt2fHig81jSAyF34n1d+gDij3f9IpFHznF0eqqza3Ji0q5fvqJ9YGp8wvoLRa29hHIPz8OcPhFwPSm9fNugVWMaXxP+3f2qNiAfNJvfBpSdB3C7JZDe9gy6iyvnn08E4fRMiWk09V73lusG6roB+fPAvTpRQzdB1ALv3Ecw8O0Cos8DgHo/YugAPqmjhl7pKPkRvMc6n+vFYMhUPEOIDrFrk/wOXzMB93Hc29ImXUbLygEDFtsF0HcXPDqm1m+CLN/+ve510/2q1/ahN4zHf8jPO7lrYMVFAjc5wvaWvVpetkqtYjW8NSjoh85jYmft20hXrFGgb+pnEEUAbgBjYJLeun3bcxzydljIvb2SAgSEgzzB3gQ2A8kKMMnzzU7HB0U0mJtIc6gA0GjY6tqapBYAE999h/UK4Oeykf2K61J2gvQfZLYmWIKLTpFD0vlCx12UijzTs/Uny/uz10XQ8vwT6X4O31Uk6Z6rr3fNOLD8dlA7UgvDHnC+2HkevP8WcN8u331rMp2/9rfNtjfPNS9u/Wn+nN9f/jS/62StTlFBUjIqWkMCLKuDlLibOIk8W2br7OyBwBY71FmNbZUGvNQyTi7QMw7dPH6/LnHko88Z5/r67e6514R8/DXcn5PTXFpP6yKVEiZxUi7L5xHfHwH3dHJCtqOrMOiu89/kOT/79z8TeO8FrAv2vU8/EQANSRBJFzAMQGEwE4BN5jyxMXESsSIA6Itnz5RDs+YAstXNDf4XTFApZgFUA+KigY6v4YP798W6p+tldHxc4DJgK6MBUx6cha4G1i4ANgDsjXfe0VrlegCA+aK7Zn5hIYC+4y6lUyoJcN5cX9d7aGYCAAAgAElEQVS48owuX76i10LchNX+5NEjW1tZscmZGeWbM3Ozum/2YIB73nt1ZUVFBP57Zm5OX67FXrCH3zywe7dua4xHLoza9MyspLMYBzAoiq6SWj46lhwPxZ6nj90fA6B/aHRU0svvvvteIDs3JdX16OEjKTMAljNXYIKDOwFC87fX+dj3Ox0z/DcSLxREeGYQnPjcqJqh7oUCEtm+DzJviBMcTw0eoOHkp+MCnXv2vLW1de2tzHXGnf3UiebgVVnLBewo7hpRLQTsimdJgZRCAGB8JG0CnFNcQGff1V/KTvSdmHDJHDH6AdArKs7ShYAPCYVV9nt2MHCG/gEngwrjg7BVKSuPonBDrEVHA3OOTgvmDuNGQYTiLMURnr+6McbH9cVnwsxnjPjMxN/5H/6nFmA9E4aqhct6HChZ543EkGi0FKDBnuIrJ+A+Z9Wzim1tb9j29oYY9IViRgzLbB7zCdp8YQ5jXAnD1Q05kaBQZT+FiaJ3cYpx3ZbpoS3Mq0Log3KYU8ABPPbv55QEo3VvMMUA9aVxj0YQILypdZ9IuybJChJufwCRXc8okSzTqi/ddCU/HTaGWOqw08VWD0wEVTU722u3XEtMPDqtXV4BjeB+NG+Iv1M+rdrBwYlVywDTWUu0kNxIOsEF4EfGUDVPIFMY0poN9GVteLjHenIJNwtruESLDtgGrBgPWLlEdcZGHXr0+cWKhxFvdoYhZwg+nHUf5HJC1ZYEUKa/SJ2GIgdyRuhVE2gyHrDrq6rIw4JJCbAvo7ldqVu5isQPm3yn3VpeBVyfWLGddupwJHingALpqEftxlgyxwraqN1Nd9J44/5CgSIWTzotfQ7iKwhAniQyqS2hquzU1LTMECfGxpXYOrsxL0O+i3PzAvz4/Z/99Gd2585t2y/t2XHlWIaEKbpFelzfnoOQ17GY6EaJB6LY0gAv6IpLP9y7PWIlDlBUiSaHaoYx8eRPhrRqdz8TIMn8YW3A9gI0hR0LEAegxmhRTGMTIHGFbU9rZGmvpAOLDXh7Z1dyOWx209OzduPGTaOjgBYvjDPZ9JDUAbjf2UGi41RBHHMHgIh5hf4wxQOYVgTrgPQUbQChKPDlehxApWWdgxYm6813rttf/L3fFXB7+84t+/LLLwQEDw0PyoiSIgbdMIwbhqS7GFju7Os9JP0TsHjvavEWXDGcgk42QQEbM8CWDJ6Z2AEw4fdhw3s3jScovAcGm7lsj12cnxNjiM9YW9tUhw6/A/DNRq1WvEzKtrY37eDAGS+R5iKQN017FxrfOdvb5ecebCqQSaNnn9bPHNz3ijZ7CfsWYDXgJ7quBBb8cdA91zZh5d+YrsL2Z25yqHFwwFQnv6Kij8ErATwsBMnswFbAgwBTXhnheuGOsaFwyf6ThhWcgdXtx5iSdNZGtS5wmUIdwBwFhJ4irYE1PWsCHEkzUHQsFBSAUDgS0H16GrT3/T1ZD9xXbJXjENb9BQ1iNO7RfgcYJmBk/xULnY4R2ASYdh6fSAsRkJYzh10NtuhItq4iy+DgsOXyPQL2ke1gb0EGikCAM4J1yH2xpulMGRoY0t8A8ByKL5afWTKXsLMm87AS5pt3ZZwclzVveE50ClFMBvAfGRnWc4DJqMAGeSvM9U5rMjqEYYWcAPqHgKqAm7VyVYlSo9YUmDs40KvrwvRndnpWhzaF2qOTU1veXLPjyqkV++nQSSmw8a4cTJPpiqCI27TewaKNjI8qGeSeAfIIQOjoAE6D1QVbHiZGme6ZRMKGkQUbGrZMMmVH+wcq/u1t7dpR6dh6snlp29+4el2M+LUXSyrcjQwOeweLOkTcpEdMzqMjeXswP1IYMKcT0ndVgatxpo4kxJ/3D/YEWFOIIpFAMoQi2+XFiyqWos1+VjV9/+jwRMbJmO/cXFyUJNj66obYbLXGqeX6zErHW5bMNWxgaNi++PKVHZUaWs/SnJ4bsdl5OvCSdufOfbtyec4GBkbs/v2ntrFxaMcndcsixVenyNBQNxTkAwWtpycquO3v7Eufe2J81ProauobtBvXrtvZaU37LskuDPqtjU1JQaxvbWiu1xo1++zP/qr99h/8nj18/ND++T//f7SuCOgpymCGSiQ3OIisXUa+FENDtFoWdFYACO4jXdSo2tjEpBV6+3ysWy178eKVxmtzfc22N3aUYA/0ZwX2ZzIJ+zN/9jcVD718sWRTU7O2MLNgG0trlmomBTAS0yE7Vmmc2dZByWqJMzsul6x3MGOTswN2crorEHNmZtG+ufdYBauhwT7tLWvLm/bu9ZuWaPTZ3m7ZDg5PJXHBBgRBQIzMZkNJ/vWrV7SXs8Y9MSQ+qNnL1ed2XD2WGRmdM8W+fhFA6Ka8ef2G5VM5s7OmJesu75NotKQv3pTeb8NlfPAAyCZtd39XXiwEwwDxAA+LizCBWvav/+gPrWLscWaLFxftaP/UNtd37KgEgFiVTM7M3KRVzo5su7Rto+NDWlOVcsp2tytWOTqzjaUduzB0wf7in/sLNjowYGliU2LUyNQVeB+S1y6w4E3AfQQlInCfSGet3vRgnkK8JOBCvOPkCtccpXWa+cCc5vpYO7Q3U9Bhje0fHLjOrGIO795UgYCiJl5OIioQx9LhMurmtCkkHgHunfkjKctkUsXVf/h//CM7ocDdbBqCWTcWr9nf+Ct/LTDuAdC9Au1Qf+A5ilVHUTBQ6aP+aQx8Y8t9BPACcNsx/HsdnuBaYkzOWMY4+mB32zZXlxUPodGO3MvOwaGNk9iWq1ZrNm15DbmbR9p7kb6jO4WEjRZ8GNw6lWHc1ys2Mz5iVy/N2dgoLfFDtrSyYXe+fijAkbgZEg+EATwEKDJRpI7AE8A1nYeMAFHttUuL9qPPfsWyAbiPYJYDFc6q/RbQKkaxQ/daO3EOBTp2BOI8ju2AZLqFEFzEn0XcMMr5CNTmGXLvwUOH/G371SNLwnbr6ZHUEo5BhYF+O4XJSPt2vWW37921za1tPWdnUEPYoUhB3OQylcwAx/EbNjI8bO+9/76AR5nTAtzDuF96ZUvPHgq4Pzo80HkVdWAdqOac8I7iE+Q6K3RO9cmgEMIKnyDg/upV7QWTo2PWX+xzEgkIN0B3SIo1tqyaCAJ35W3t2dXFQlcMGdjgcayUF8T3eAuLuAMudkDC18C2EKTGTt+3AY7nQch24YCiWNdnnwf6z/9e988duPc8qruD4zz4+Ka5GMdIUoDRpyIUMYAd2Hv4PQoDroHt858lTzwp75gMklIp7dfEjLGDu/3eYfzj9ZwvSJ0f2/bPRRb77j/fBdLH32yPcRdY/9bn8B2vESkleHbEOeNJdsLS+aytrq3byvqafLnKSN8KuGdMUnZ07MVuAXEl16KPOQrxLkxd9uif/vSn7X3DST4O7APiXV5c1F4CkIjUB+AUcb8KnDLjTorpKk3lalUEGT57aemVitboPN+4cUOADzkprPtBPIYyaasiR3xKfMJZl1DMAHEN4sPYyKjV8RqEjil9847x8NvG/01P7W3Fq/Zz8upqVz9MgIa9ZaRrOXf+7cXnzpp862wJBuChghukNL/NoD8/Z37Z/HtbUcGB+z8deP/LPutNP4+FpNeKXGGOsv9DkIXJDeNepsg+Xd34V8bxoVMpKtyAHYGZBRyD7mByyPZzbgOxnQKqun2j4Xy4yPZ/h/OPfcmVK4KMM69PpSQzyfkEQA+onMnnra4uOmQss/oe3aSc/XRi37pz237605+InAqb+pNPPxFTGhxna2tLuukA5RQEAFYBYmHc89mPHz+25aUl4SGsg/c/+KAtofLq1SvFXEioEPtyHmFa+s577+n9WHO72zsqgrsH2xUREyFcbm9h/rouZjZ4KbEvrPOr16/pbAeUR+ZmdXlFgDQFA/I0AHPOPvYEmZaWSsKIwJsA92HNU0wA5EZKa2VpSdrmFxcWBFTPzs1pjoEnAS5z/fgVUdCDwBVla5CBXl9dtdtf3dbnIbkCkYPfB3im6C7iJMS8clm67uS1L1+8lLwOrwe4X1i4JDY4JC6OOzqH8DlZXfXCIPF1BLJnZ2e03wjLSHt3eGTe89/EoTwPnhfFSL6Yc3p9wLOYM+yTvK/Md8Xgx0cRDBkiGHEOfo5XBXgzfhQckGuGoEr+DShPMVOsdrBqJF2Dckqcj5Lmzru3QTSaFcBer3tRZWVFzxAiH5gWr4sFCu6XApK/9kDsd4D2p48eCR/tH3BdeooCkBEFyJ+grnKkeYPXGmRG5oU6JS5d0jhTDGfPRlFhdXnJll++0hih/z81M6s5RPzFPOJ5Jf7r//K/QrZTA3QWWnVJ0PniojmMqIjJWRe2vdpbcgLvYattbqMxtCtWVA/GnT0ug0NyiUQGXwB1gHxUh0guAHaSSRIWZFPccVlamzCzegoaVFrp+YrMb/FVkhyKrkfNvwGDBdzXfIMgKXLjPNcThf0IU+REQAcSHDWBfNJ8x6QJZncwaPRgwhnh0v4S05NEKep6OtveA2RniEsfW3rRMO8dvfOgPXJDAuMgMIk86GwZwP0pRnQVJqqZulL1K1L1d56TdEGblkeeI5uy8Qs9Nn6hYJBmUwl06QDcaq4/ie4prNkz16sTO1iFcv98WPDI3FSqsGBD0ApomEVXzAHj4F6ijaFWo+IVjYnRv0xYNhdbpwHvkUPiMMhIE7Sq1zelGSr9/AQsDBJJ18vne9K4hIXP2HoPpwz3IivHm1+7uh+7z8BYaIhabpKJCM+qzZxRLdgB1CB5FIsEOkQoxJzVFehQwUQrniCGOQHfAKMRzMvQvedwY6H9u3/7b6VvjxlhtVmzesLBQpIGmIVy5paTdGiDx+BDXxWXEhB4Gw68YAAKcMtzYQPKAwAD4PM6tRTDvs65HEU2o/UoY7RkSpIJSFu0mdb1uleB+/tV/eQaAGJgxpNkkYyywWJgJG3peYwwFvRMMJ/95v59HQCsAzZhGTHme2x4aNAG+nr1eYD4gJcciB9+8KH2BGRMfvHFbYG6XPPUzJQ2IA5zDuThkSHJ4Hz88cdKynb3dm1ldVk6+Ecnh9L6l2YdgHgyKa1wNJ7p2ADojsGrS+L42FFY8+6LzholSXdpE++mkCY8zO5QlEMeg4Ie862nh4N1zN5554bNTc8o1KCo8RhGrPTWXCsfIHpsbFT3Rcvh8RH7VQTmCXhS1jvQI03ierNuu7tH1qo74JBiHbGfZRIyRmRjdm8MpC+OVRiIZrR0FhBIE3y7XjidRrDRKmLby/g4+DXIuGYS9s2IZGDuff2NlY9PQutjS0GHm+AmFbh75wfV67SdVE51EAnYoUAUpJkoPng3QsKqJ1UBinQfsI9xSOG9AOAvgxZpdabbXSLcEykj4y59/NDNFENwSe2gmZnNK9ACEAYcImnnGRHkwPThLFBrvkwdq5rvYuAdH8nsGAZ9Gt+LjBtzjxbSdnB4bKMXhm1+fkHFwePTiuSdOLQZUzqCmMOFHOcHRV7a9RNiBi9cXLBsLm1f379r+8e7lsw4+51uLgB/9imAeAq6jCVzOodWfX+/tBAxsaU9GcYAJnyFQp/tbO5b5aBsQ6Mj0jzHl4PWVMb2+ADt8awY/0OD/Xbp4kVJ0bDPL15aVKKlboNc1pY21uzF6pL2DYrcKojlKYIjeVQLBaSG9fRlbXT8goA8Cuok0LSclkPHAcaLbIC0WFdOTyXzMDU5btNTU1Y9PbX97T0Zj+5u7ei8gIkPA356ctp68wUrbe1agkD7zCWUYjBD0MQ6BJwnt6aDAwS5laKLCwm2M+1lsGgoEMFGJ6jljLwwNmw3rl9V8YVAC6mv/d1DW13esmJxQOBzb3HAJjHgGR0WQxaD4/WtNUvnmpYtJG27tGPVs7KlMnk7OjY73K+KGQtzutE6tlTmzPJ5uhIaknnh/Do9qdvLlzu2u+Oso5Ojptin7GUUOtir1EVFkRXGMv4kJBPpjJWPyypm0Hn14ulz6X+zlwPew7TY2d7SvfX09lg1WbfTRF1dCACiPK9K2QtaHhhXFPhSPMFAlzOQtczxRnBYoXBWb9q7798UM2Ztfc27cZpN++3f/m27d++2fXPvgZ0eHav4QcE+nWjZu+9ctes3btjAwLCNj03Z7taebSyvWV+2qEo9QSzz5LhSsa++fmDV5oldublgvUM5W15/Ip37ickJu3HjQwH3B/sHNjM1bkP9RXv65LmdnaJzTVfVum3sHFgmQztFU6a4FPGZW4D2N65d03mTB5QO8l7sBeX6iWV7s7Z7UFKhBED0AAmgZssmxicsm8za0d6h2VkL2N5yiZTM2GEJq/sOaR60fGun9nLppYPZOTSDa9Y/OKBi3Mz0tP3Rv/0TO6wcyEQxk8zYystNO9hHu50zvcc++PC6XZgYsXqrbCflQ+3TrJdaLWlf/PsH8jQ4PazahcEx+70//xdsdGhQhAmgX8VPbdYed3y+Tb8TpJDsehDorGvuEzA4kczamfZD/EqQFOuwClU8xRsngC2cSyp6WlNFSwoV1YbHr3vax9WsHgghKYFp7m2EvJvgVYVVdI8R53AeMl5sOu5F4sy8s7Oq/d3/7e/bAYVGztxWwq5cvGz/2V//G9aqIYfDfbtsZAQ4wU9dSiMI6LR9en3nj234Hgbz+7qatveKSBUeZOv8dYM9P9/jOS/g3sz2d7Zsc21V5zDAc7ZQtJ3DAwH3FUgj9YbMVe8/eKDOI3WyJNwrCeCeyLkhYJcYs2qzE6N2eWHOxkaGBdy/XFq32/fuS1aH66Yln/dBa509TH43bd1eBy6RiuFZ3bh8xX7rs1+xXHhN21+H/ImuThVjnDX6WmFH8n5+793f9xi9Ayh96/feYvgZ3yMCJLEzMWr/bq08V/GHrjUqNpVmwwr9/VahAHtalsjmV7dv2/rmluIuivIi7Sgm9/yC9a5OAxFgmjrPP/r4Y7WK9/UNqPCBRu7q0it79fS+nRzsKZaMnYvE33SMnME2pkgj8lDHtA7ijfIsS9jk+IS9d/Md8QrGh0dlCC9oWuQLn9eaT5Ju6ZpHb8DK4lz0QkQgNHVJuagzhXUaxvY8GBnnZPez6X4uWt9dBbw3AcX+rP3i4rPy18WKQ9INYrtASC/ghNcHwKzzAic2xZ97Z4sD928CH3mv7k6QbhBQ9wJg63Cm9hWeE6Qa+YSFOA1ijPBPmcz5ZwGy0WHI+R8lUOXFFtb9a6BqMN09P77n53z7d7v0yL8L1HwTeNw1lO09xocryAl1g6px2Ls8CfxB+ad2Cg4O3FMsj4U5FgTznoIia2dtc8MOUSioVrXfy1cim5H+PXE4XZiAqDKMj8bddH739oodDCBPHBD1jyO+AHBFzgYQBVOVOJ51RTzu+aPH6pMTEwKPKNST/5HHAjwC8gMwAXLBhuX3iLuJhYlRAfFhE7O+WHMUKPvR2J+YVDd6veLEIqRyYo9VW16la85+13M6v5d9+7WhnBm8714H+r8NhPu67HpQ3zlJ4kXGUmfIUF6bKK+/wfl1/La3fyN4H+fUd11fqHe3V73WRzTSifcV9oew3mJhLhZqJGMTp2q35E00nk0lbCd4ZYEBoODAHih1BeFszqjX7kTRF+wokM/4Od3AUUalfWb7oggyiYFJrTM+FvA7XpERwHf8zGW3web4N4QUcACA6Z7ePuGJFG/ZocsUvdBjz+dtcHhETHzwhocPH9hPfvLjQGZK2KeffiwQHtwDqajIuKfLBIIb8/fS4iXl1bdv3xZwD/BL3E/eJTPWgX6B/gCgyNEQW5PjTc3MSE0AJvWDBw8kH3Owv29XrlyxDz/+WOsJUJbvE6cjp7OxviGskXUKc5q/19c3bGNt1dZXVpSbgnNQtIixgboQGJt6XeuVzwaTWlhc1FhRhIjkS94PQiag+DQ6+fmcYkTA+qVXL3UtjCeYESA/BUEAXrCM27e+0vWNjF5QVzbA/dTklBWKRcXGdMaRp0RDVqShV5aWhfWOTU7Y7NxFl5IZxviWIuSJgHdyYPYXuqSlsnBhTNdG0QRfQa0jnU1OeHDp6oz2sfv37+t32cvYwzyW6PPxCCA9uvZ0RkAShOzLWDCn45HLvsm+xhymgMEzBDdgvhP7kkc5wD6mOaFdRgRmJxa6goJDkOT5MggXadbVMehuArwnlgG8J05wnftJvSfzgII1ezfz6NXz5zL1JefC9HZkbMwlhCYmpJggDf79fX+mGxuaE/IXkL7/pMaN7iqItJwFdHrweoo4PDPv2JjwYkR/v8Y98d//rf9WxyWDBrhJxYMKAW9Oe3kZgAH2bzBpTedwhE4rQS8d7EkmBykcACvJ5EjHHlAXwBtjWAAeb+8A+ACckFa8Wm6dXQt7gAMS3cS+IlI4Pc6uT2Vd4tDpMwFY5zMy+hIwHMB1sarRVM7nBLggMwD7kXZZyZHUz7SAmXzI6vA3sgIAVtx3BO295c817VyywxktfDH5IivIyTG+GUaZFpkvBVdlbVSwSUJQ40VkDzwlTVFvCbivVgiSPVGSdLT2cTecxcopmzEr9qRsagLX9x5DUpjvWROjx7olSNoUaPvzE+AfkgFnNKFVT3HDgXW06WFlCeQmsOU1OiQ8MHPJHwf6RbCSQSgJX9C6byK14Sx+LhgArVxtWblKWyAgHEl3eF7urBjiIfcdIOr2ANWTO4JsGeGERCm2a8bFr3eSPADSO92SOVQO/HO8eBI8B6JJUgjKouEo8gE8Ewwp2ARHhoYEcjPfkcEA3IYNir4948CG8Cd//Ee2vLJspaMDS+VShhYRpkQEgwDHgNoAhUo8pX9dbWuYS/sbwwdereozOtyevLKBqDUVZnuWIldayQjgUJSZASBFL5SHUMhhdon0R94NcWveUj+tjbJP98BGAhPZTaPSKlJwmFE1Zr5zQMBYxleBKiWaXFy7G/h6xwuVX1p4shi9YPxY6FF1G8CfqiCM4+cvXtovvvhK1Xy6VVhr6O66NnzSvv/973t1enTEtnd3pAN9//43tr27bccnaKi7Rq+09ytV2907UNLAGLLHAPQCPhP8egXWuxUkIaC29JTGnusUq1GtYlECh1arpMwuAe5dLz5pQ8MDdvHinC0uLIjlDCMBIxaKD/y3S0LB1K9IBozkUgyZoBFPkiNTkaF+m52fsD06BLbQmCsroIGlDyiDHAEm3ARJHI4cCOwJdDe4+a1JSxqWIHm8Kr/In8jY1PUptRlr+wHswby4X2z7/t4BAb0vXryUvAHvzdwGaAZEZ65xGLAfSXInmRAAjMwTdTkOEAquzDfvhAygf6Vu9RqMTTqmimq1Y48CLGLNMSbcezTw0eHK+QCICUsinZb0T+XkVPcg3XuZl2dUaGLeAWpFCQWCFdjgPE+17KkaX7PevqLmwerKmjq/ANK1JQAUpxM22IPWNfqgmOFcUHeGS3ZVZHpE8QfpLmn1ptJitgNa6dnBnudcyMFATFmxL6NuLJ5jKoXB6aAdHXFgr6vYk8oSvKatb6DPW8IBaWXMC2P4UPdb2t23WglmQJ+0RFnLB3t7NjE2Zv39gBkrYutjDAtw+86Nd2xqYlLXhUQRe4IkmwDSUmalk0NbWl6yJ08fKSCg2FTsK4i1hUwFID3FIvw11FrKZAqaznQOwF7HeBqdSBI0gFRY6bBMpyfGFeTCztjd3Na1U1RIWUr7HlIwi3MLlgKwPymrDdSDG7wWkLvZ05qlaJ/IJMQ0196faOrfTQsMgr4Bgc6YUZ+g/d9XsLn5aXv//XdVvH/54rnOvu3tku3vHNrY6KQtL2/b7Mys3bx+zS4M9trR4batrb+wvf1N6x8p2uHJgdU5M1tpe/5i3+r1hM3OjOvaFhambbe0JvbL8UnNLi0O2/e/95Gl0z328AGMmnWrlAGxkVFCdgmWWlrdDrB7ODMZ8yHkyPJZPa+VpRXb3d6zTz/6SBJCtIbOTEyKlVba27Vy+USgsDxvGme2Wdq2o7OKEg48MLw12IkE3nYMe9e0J8EMbnF21vB+yNrYxLgzVtfWtO5aDTSgYaC27GDvwOYvz1mptK/WWa6VdZTDk4F7aZ7Y9My0vAxgrBZyRUs1EtabLVg+nbGjfSSrTAbPj188t2YmafOLC3ZU2bfHz+7IS2J2bsreufGe3b710D79+CP7S7/3O1arnthw/4j94f/7Y3v8cMUePnplW/u0d/ZoDRPL0Y0FxApov3jxoqQ0GBO8UJzRZVZrVS2VT1v5rGqzF+ft4vyCffnVV/bg4UOd/YP9Q5blWfQOWqN2ZjmIGHSkNBvOTMezJ5OSXj6SBFs7WzY2PuYaqY0zm5yaVOfCF7e+tK39LUtijFWuW/m4pmI65x/7yzvvXrMLYyNW6MvZ2uayPXn2TL9L/HL7q4dWP6EdMWELMxftd3/nd62IqSa4FO2PMbEWU9rZbN1/ugGkblCD73Me0gGaTGWt1nAzWc61CGYwT2JXIHs2xo8CSkhgEqy1onQ4kWFATmTvACMzZKh8XqlQEHxfvHhKQu1ycvze5OSEJPTUrSNDWf88B/sa9rf/l79jx8Q+dK82EypO/ed//T+1RrUug2hiYIEEYlxGhrL6KNtD4Gw+hyEEILZz+tdZ54rtIkuvC6j2AkenkKFCq5ntwABbW9b4y5y2WLTtgwMbmZiwVjoj1vjO3r6K2JzBxCGsD/Y7QGrM7/DfYN+2Rs1mp0btysK8jQ0PC9x6sbRmX966p70S4J0i3gnAPR2MdFtizhhifiJl5UZIfzUaYtz/1q/+mhWl297pEiDWEIFAxZgOaN8BgWNe4YBJjNHPg/ZxcCM4JHZtkOLxFOJ1TfPuwkcEHdmvdzaW3bh8YMBq9YZVmw3rHRywarNpe0dHKvh+deu2rW1sas8miYRAABiDrAbAPc9CIXyYZ8zf733ve+oa6kNOo4VJ/ICtryzbo3u/sJODfckzcCa7whTnBx0heJ/5eKkrh44RkZ08DwEIRYLto/c+kATR6OCIDfb2Kz/AjkyIMcUAACAASURBVCaOBQJdun+x5YNcQxeI2Ab+go+Ad6Eg7xSY06ELt81SD+SfOG7n1/bbCioRuJdkY1dhJT6b0EjRfrtuRY82OBjYxt3Pu/P7wSyyu8U7vLB97XpTz5siSH8eEO8GIuPYaMyjXxR9ZsTizYYIetU6Wu3uuSRfnrSTNAT8BTIbhAERveiMUvEjFuQi4K0ehCAdEopSQgk9F2cf9eJf1BzvLugFkLXT0BOfbpvg1Vk334ZVu8f5jb4a537ljQBseE0EILsLV+yzyvGZv7ke29rbs9WNDds/PJKUGeb18m/oLQhQhBVcPjlWBx5Amjocwj4o1n2QXoD9C5glYD8YdrMXAvwAQAHmEBO6FJrvl8T6MmDs6RFbdmt9Q0xZgB2AP7oukWq4tHBRoJr2J5ishaLYnZzZSEsoLpc5MThDj4BP5GKr5VMvEhEDhq6WNxVc3jSGrwPw335O8Tv+5ENnR1eB6/X3jOdNpwjWWZcRyPd3/HZBJxZKI3j/ptd0rq97vZADdcpqjjOc/9MupEWEo322vV6wO7+nx/eKGFKsJcT56//thb837x2+t3Z3XgTmp3I77f8723ZyciwCGJfX1sKPYH8onpNDghtpn5T8rBNRFV/EIjy7QJDRaisfROn6KKkTConn90P5JARJYPJeckdY98TL/QNDYtyTZ5bJt1EYAMgeGtK5AsiPjj1dKcxxziRA9Bs3rsuolvdFTx6Ne4pXFJHRqwfoBlz9xc9/IbCYeQ9prLeIj1xOBQInTjleo24ygN7xcTGgicmjNn5pd1cg7EeffCJwfXRs1EoHJeEnANjIx3jBIyPGPK9hrbIGwZD4OxZ5paAgk1mPe8Ck+Hd/b59dGLug3yf+ANzl/Tc31jWnYdzPIYUzMyPGNdd8UNpX4QA5HYBh4sYJgPuJcbHVeQ4Pvv7anj1+bOOTU9LhR2d/Znam7VXquKBLs+7t7qlLAMkXyEcjF8bE9L5y+YrNYRpPTnNWF2se+SE+E8Io14OED0WD6ekpAfEyXRfL3SNHVxXISi0ALGhlZVV5BH8EiE9MOIqO/PAxevQlxQvIhdGJD8sfX6YYM/N5FG/AJADZue5oVEwHA9JF7L0UK9gjHaNNecffqftnunG2ab9EWpIxi+oIgPYUMCiIRFUB7o95AJOe9+S+hSMh8xykkZA+Yu4Sf3MNSA6Rg0BYAzujEAApkfGWeg3+hcPDun/eV10UqF9sbena2AHQ16dQQQcW5Ar2fTCZxL/8p/93iweigIBkAy1XaegChpzY8akD+ID3AAYw7FpopjZYhId2fHpkrURDwL17GXK4cbgjc87GChAMo5NFgoQFmskeBLNhKJylgp3GWAD97j5LiZmd1F7khq+A4C6LIJY7DGfpF7mOOguDRJlHIc1z2qkFIMEoT4shyGuQDWHwYMBi3HlWI+APOU8Coy6YNj6H+L4ba4c216DNHtt7WSivBdfBhNYZ5N7yDHshBlrOBPfWaDekBRzk3zB63N2byjeBMggfgHw61bR8hha2tE2OI+WStXwmYbk0v4NEjhuH6vXBWCh220bCkIxmGxQMILgHl3UxqZzbT/Ctn7eLFLDkPQH0tRQM2jDolUEtf9PBymaesQZSOXWTRE650gjFAZfTkY5jDMJ4pqCV4Xsuw5MKbGre0Bd7PGA8Xuy0FSONEw9WT6oIgpxd76xl/4pVTXWQSKKmoxtLlZEWG9g9mMhyLbXqmcAr5h0MvkEZvp7Z1/e+tj/+4z8SYxzmcr6XluOkVdHzTSBFFDovopkx87TmuuXtakUA7N0J3JmqFHk09wXwAMhR/HHpHwB8girMN5lFVB7RyUezjEIDgVUMvAH92ChJRAX+9hS08RGMqcCU8sOJ1puN9U1tMqX9QzvF0C+4zV8YHdOaYwzZ+CRtQrKDeQxmRUND9sMf/potLGDg4SzRjY1Ne/L0maQs2B/QhiXxZZtmw/qNH/5QSSDAPqDxyuqqrayuiGkv+a2TI0lm0YEBKHhaYTy99RP9RwB5mF1UljlYAeZh/HpijFwKrynoNdqjjo71d/RLYLYCYsIih00Au7zQR0FjQIUWJCw4rPjjchWAUVVP/nlOwJB1n1uFYtaGR3Cx99Z5rg/Q79UrDopDfQ8JHAAkgDgWMPrOFClh21BJ577WCDqYa2UOv6YYS8U+dOSRTnADbe1zJ55EWapl+d6s9Q2447vA/lM3u+W62B/lhI4WXNkDEN7fNWojFdIBmhqFJjpwMABXezNdDb4PsTbQW+F3WRu0mPF5jAVyLKwrqtjS8aMy3t+vMVOBqlp10Hd0VE7xS8+X1NrFOsFoF+C+vXsEaSM6ApifgP4qmGGYVyzq8BwaHdJz+ebuQzs8PtJYAr5IZihpNjSQs4mJEZuYnJb2POx6TI1390oCWsQ0L9fc9A6N7/2SxoWAzQ150L2D0YHJMl0tGTs5rVi+p9fSmbzt7B7Y6uq6NRoJ6yn2uWSCpJjOXPdXBuokMrBO8SgpWfOoonUCQ71ePZNnCwaf8mppNGSwx7XAbB8aGLHRkQs2MoTGYJ+SYgrUtLs1mDdnZdvZ27XN7Q11+FDw3j8s2Wn5WNI0ALsk1hz0dP3QqUJxhflHpadyXLZkM2l9A/2S80IOiuvcYZ0eHlg2nbKBvj4VEijUkPChvU+X1uDAkH387vt2dngqc0AKQ+yjFHgB2jHNpguE/RUbqdNq2XKYECd8fgGuUwTuyfeqK+L09Nh6iz02gLTPSL+Njg7rPdiPOYOXXlFQPLKJC5N2clK399//wC4vzFsSm9GTbTs4XLVc0SyVS9qLV8uWy/dbq9Vjn3/+xBKJjF2/MStdxqkpdCcz6ujZ3z+13r6cXbu2aBPjU7axUbL11R07KJ3a2uoenG75BLCAevt6bRj5o3zeHj15ZAvzc64ne3QifxBIA++/+646EY4Oj1XVbtSRP2tZb29BLDoREBpnMoA9qdXs1fKa1RowLkbE5I9Ffnk1ZPOKXzbXdqxadokwiolITpEsMD9Lhwdi6rDuKDJRcB0YHVTxjTVO4Eshj3EazhfEpGG/bcqTp2mjQyPSJy9m8zbcN2iEYpwvJ5WyHZaP7aRWta29ku0e7lhxoGU3bl62hcVLtvRqy76++1gScZ988oHtbm3Y+zc/sMqp2Z0vn9uDx89tq7QjbwWKF2jjEpvk0mm7ee2aXaJ9F5Bd4JgDPOqEalZluFyn2yebkQbwq1fLTrrg7LSUFSlIFwHoWgZEpLgjJq2BIauODukH10S+WF1ftaOTY7t89YpY6T//8he2urGm+YdPB3slSSfjjcTbRx+9b2PjF7Q/P196arfv3LZM3qUYS3uHdlKqWevM7Mbl6/YXf/t3LAMrnUKZ9O2JkpyXKsJBF3DfDRJEwKUbHCP+4GxMp3NiqbrfkXuuKK7p7uRKJm1lZVk/Y/9nDHp6i2KGEXPvH2J6VVJ3E2d3NHMVq10gZdColhdQU8V8kgESA/8c/zyZs+u8qdn/+Lf/Z8kgKI5pJuzG5av2N/7gr0niK4NgiWJVl25xkRiu20Vz2nFvbKN/jXEfwZIOwO+yJs6w91b/8N+Bxcf3FAsFtvqmjMk2dJ8w8zDe3tjdtZHxcZmsonG/HsxpkdpjjbmZd0Ym7AD3grfEPKnZ3OSY3bi8IGNnDKuX17bs51/cEqtPBubb2yrWAyJQ+IXlFeUVYzJATEi7Poz7H/3gVwTcdz93bwt3YOg8cOVzxeWWukGpNwFh58Gh7tc4aN2FaobCh8cxXjUhlkLzdWdzTbFmsb/fzlp0KdStd3DQaq2W7dENVuixL7+6ZWsbG4oDOPfZHwHy3gbcM38/+8FnAu4ZR+6Y1nDO/7tf/NhOj/ZUwEfDWKB9IFY5+ccLGg4QUYwn3woeCpZQHPq9jz62bCpjo/1DNtQ/6EBn7M71mec5GWPclmrogGTngfs4llFWJq5Z/a3Pfp2u/9rPwy935xzdz8bzGp/rbyu+xLX+pmfqn/y6XvibgPvz7x3zSf0taSx/J17XZsqGD+xm3McCT7wmgf3sb8E3zPt8uu6Jlao2B5dKcqavFyRFchPpK5DbVWEJcWfA6F/ripAhZCePZE2J5Q2I2HHJaHcgfBcY3AHuvw2kdo93dzfD+fGP//3LgHs9Ich0oeNEYyjgPmkJJPFKJXu5smLbyIcSB0CiqZ8J1AFsZ/9GypbuXRjxAEcqbAcSGnEv+SigDuCjs0EdmCf2Bnzii7gaMDZiDsRR5FjkZMS3EJDwKYR4APkGIpMIN+m05F8pEKjDWWb0ecmKgfXQPai1IeC+JcUDcuP5ubmgce9FmloXcN893+N8fX1dfNsw+U3rqvM7savt9U6k19fO6+B95xqclR/Xc/d1hJXpRSSd3RHJePO88UXkWFDEHTwUCaoJ4Sx8fe507vXbIPzrxdu3zcHu/T0Wi+NZEuVrurvP45jLRjBIGfvPfS2So7ik54a6d12212VLNH/C/suZoXFT114oukciaigYRoE3xWvC1ciz4sYY/tm1P+vzoypC2KNFWpSkqUt+0h23u7/vsiKDQ5YRyTYj3xMwOjrskEgZHBoWyAr+8uUXX0pH/PToUMV4zm1wEkBu5jrrhrXFmgBcpVDF1507d+yrL7/UJRMbIDcCoEoe0yHg+g2xboiXkE4ht4YZ/vTJExnUghsA3GMgC8BOV/nq2qq9evVSQCuxAjnf/PxFge8U4QDe19fXxIgHQJ6YGFenKf8Gs0DrnD0C4Jf3pwNncfGSclv2An4XuRtAXyR8YF0D3vJz8FkKcy+eP5fWPRgJ+fjsxYs2Oz+v/J65A8D+8JtvbAD/w6kpm5yelkw0Z608aERORjayIjCZa6Zgsba6JmCZ4gkdCFevXXfZo/qZAG3Y5TJhrTc0brw34w6gTR5FnEr+GyWGI3DPuNy7d8+ePH2iz6SzgWIEjHNwAPYl4nZIXmA9SNTCoMfU9ptvvpZGPEUlMBiA+xvXr0tvH4Cdwg0FEzfsBv9KKT+ieAme5tiISUmDvRj8mHiGfHpmekZkHvdHPBOpc2V5yddQ2Ev5TO4T5juYB19gI+zLPEMKSBRSojywiDqKqfJ6T3AP5mksFvF9njnjDGkBfxFkBpHIoVOjB5Ndigqjo+1uC2I0qRRwBn/1+c9bLC4WBIeoa90fK5GE3QSYcHSC5vCpDOhghJGwom9/WsFM8jQA5G7OCIjfsrqYl2gtu0+UFI8UENJO7YeIS8rAgMskXbcb1mgmlQmyJg7OqiKoFksH7gB73RgnrcHnK2pokuTJOC2BWRfgPS2gGB/k9RpkQfhCyxsGHIA1ALVonYEN7gB2AJxbwQA1OG27hA5guz9g7iNqljozxrXtvU3EWfqBq9TWY6dIQkKH7IUz25X3St+eqjdfScalxSEL27plo8MZmxjPWn8vlT0CiYbMENGhQ5/azXyd6RZ3Vt9PuwwighyOgq7Q1u3HXgDog9t2qPO22VP+fm5QK+BeGDuBc9oSyZzVmuhXNu2kTCGnaienGDEgR9S0GiAQSRTa5ClP2GNhxA9mgKGwyAN7iwXnBwpjA2vWjTT9APW+3XZlGuYfRhRBXsalUhh7ByUjU5vnRCKK6Q8VW2QLCnmMIM/0+XR5DA8PyaiRTZTP/OlPfmI//fFPVLiC4ZcpZKXp7K3qXnRQB0UAoNXqo4mD7qxLg6CfyqWTgOrQ8/RXSWoMFDB41u1KV9S7CPLM10ZTmzF684DpanMPcwz2I0DqzMy0gjekA9gIACuXXy3rcKEAAaC8t7ujjfjli1cy86M4deECmulD0v8mMARIpTWM4gXFAbSxuf7J8XH783/+t1RRhVnMfIJxD3APIA/4zh3BbAacwHSXdrHnL1+oEsr6hoUP8IKxIxvr4dGBmCnuXu/ttkhXiPmfTgtMYzNjntL+RMsQ7Uo8EzY9nrEcw3M5Ozw4ErOevUGFOrQ3E0kxmmE2x64GFfQStAkmBT7x/LwllWQSk1mkLWqS1RLLHhAqlbCh4T67dGnWRkaGFCDs7mJIs2/bO0dBdoBEhqAI5lnRsvmM9kYOZRjTagFrmu3uHFg6m7CzmrMaMIXEC4DNHXNewDkVoLI5aduflWlRT1omh6ks2tHepUOhkeIlc1kbOHpVQZ9QsgYye6Xln/nmGveYonBNJE4dM+pQ7KQQkky39w+uh99lDnI9HKbcdztwDKxKEgJAx9npaVuYv6ii0INvHsjcOMtazGW9QKUuBqR4ykoYeD8OMIIEkhEmPvMUdiiHF8HBy5fLSiGR6iFAochTyJlNjg0K5IRVThsdsebtO/dsa2vHirRdFop2eOwad8yX/d09LTGCMOYK5xvqSqlkwwoFZHkYr4TlAdcbLWlvR8Nt9i1kE2CXMXe5HtYfprOMDS2ePPQGhqe0IJ9WNIZoqbOZA9bTbcD6ymXcg4LnNzQ4YjNTs1Yo9NpA/6BkGyjYUcxaWl0SUA+D/aR6asflE9s/Klm9eWb9g/1a3wSxzFuYJZxBzFnX8/fPZFAoFlHpl9Z/KIYe7pVs+fmSkjQ0vjEZpCCIBBVSWpgzL8zNWapSF/AKeOKSa97FRIDC+Qn4DrusbmfWO1C0XAGQDK34Y+2L6VRBwDSFKEB05NUujA2JeU9rJ3sF3T8HB5j81mxx4aolExQr+2xsdNgG+jJWKNRtZ/+Z5XsTdlQ+tK3NklWqadveqtv6SsV+4zc/tp4C7PuHlsub9RQo/jbkGZPvKcqEGy+Ls1rC1td2bHNj3yqn6NwXbWp6QsUsyAYwdijGvHjx3OZm5mxqYkamsLSN0vpJQfTywiW7/8197WMYzn7wAfrOffb55z+z3Z0tFeZzPX2SjfvmwUPb3Nmw4QvDAu4LRZi7LsckBkb/oN2/90R7cLG3xwbwksjm7d133rMCMkw1zLTW7cWrF4oN6FZkzTL/WOQTkxgUDdsYJtWlY8MEvaevX34Q6xtbtrW+K5kX2PYDPb2WSSVtd3dbwfHY1Lht7e3a9uG+/B0yhaZdvz6vIgpEwLXVbUmmIJVDl9XI4IgVcyN2XDK7++Cx7Z1wPwXF4RSsWvW6FXM5e+/mDbs4M6s5n5JJt4McQGzEYjDHdUKkk5ITwFg7XyjYq6Ulm56YtLmpGc21DG2q5ZoK0Kw5pdgB7HTCQcPNe5MJ2z86kDfB+NSE1uLnP//cNra3NE9ZEydH5UAKwaR1yD759GMZoqOR/+LVU7tz95bAcSS7MC+uHtMBY7Y4d8n+3I/+rOXk8cI+EVihrSgoEcHRb0tTcC5Gdm8EFdj7XH7FWfaeLAL2OljXDdxzr7TJ8jqeNz0Xhf4+FTTpOtjc2Vbnhcbh7MylioLsgnu5oP1JrO2xBAkojDMKQJEBF6XXiInYV//Xv/v3rEF3VipriUbTPnznA/vLv/uXtJchOeSAGnIeTpYFDHf443W5oLYPQGTndTF641g41tohXnQTXuL3IyDB9VLE2N/dVodYAUM4it87OzaK+Vkmow6clyur9uTJU3nkSO4Qw96sm9Mi7yApR4LpZs1mJy7YlYU5GxkatMGBEVtd37Kvbt+zdBavlYaMyNDYhYUOcO9xqgMvfs80t0LKaNj1S4v2w0+//0uB+2+DgoE0E+yN26BQm3n8FmgnSgyF6PH8q9qdG4EvQtzAOUEBDtCt2N8XgPsz6x0aUtG3dHQiwOTnX3wpIgZkLc5JvljDkgUKjHu6awhifI5l7LMf/MCGh0cduG+Z9rbdnR27+8VP7Li0beVT96hBQpNzVKtILs9OWGEeso+QpDuBgA7UlhV6ivar3/++G6n39tsoPiuabh0jTt5NIJzeL4TQMZbu6kbQ2HfprCODxvzonneAp9LX76a0vmGeRtDxPEjpoH0HBOwGxt8EZHbAxgh8ORB+/s/5z4nrtw3YhW4Ccgjl0YEZ7PlfYMYGCm+0i40FCi/8eM7n0zpI3LQzkw4QGQlt6qgJklzeGe2xoXSwAx09eNP67VBE0tCEPDikpNLL96TPY1Z523eBom1g9PXiVhyf7gLFdwHB7eLNd0iitMc8jEf87+6n0f4MSrdqDQ8FEogazCVkPo+P7CWs2v09FcZgFBNzEx+yx3KecS6QS6lTGnlMuohy+PPUtSeSf/Ea4uw4h2IBJpLSIsgIMMn+D0bDH+JpFdzkn5JVvMd7kifxGt6Tz4Ngo0KNOvqTYs4eopePr4f2Fwo4LZ3FOpdnZ/VsVGhIpVTs696/u4tZ3euH73cXn+Kcf9Pvdp5rVFQI33mtlhb+o/1gQpEugvVxBcWfhy77zt7KezpJ0ef7L/dQiNd1/nzuvgefxt0FilAW6LrO7nH5rgKR1lc4G5kTPDuKLrFbnOerDnQBrZ1z1M+njsG1Y09ODiXHgq0NgQYMgX2C9wQQZQ9mfkHc0TyT2oUrR7QLf/hZyBfQgTBy7kiM9KEMxRJf0OH/HY/F1ySVugiYUnOoN2yHDpRyxQqAqvmcimA1MLV6Q9JurB8AdrZ+Xvfs6VN7/uKZ2OUH+7s6i1VUUA7nxWDWALgBgD3gKgxmwNTPP/+8LUMF2BvlbFhLTk5yzfgo6+OShjm7d/eupHYAejn/AO5v3LxpA0NuOLq8sqRuALToid0hEsJov3L1iooTyM6sra3axvqaCmfI4PBzZKsi4AvoTrcNaxLsYvHyFbty7ZqA6N2dbXv1/IW+xvBjnJoUq31ickrrmvW9troicJ88jtwe0H4Rn5h0RoAzevWP7t/X84J1D/DMNQCGu9KC3z85inDfwwN79OixChbCtppNsd7pKGcOiHhVKgnY5hqYl5D5eM3k1LRyI/Jv/rjaiBMNuDbX1D+zb775RkUR8v9o/ApwLxZ7X59Y5dorUXMQ2SWrceZ5gGNR5OH5IBN6/fp13QNrhjGlSAIWwTOjeMUcAXdjPOhwkudaGQll9w5E4pZcDzma6SChHDsQYPEjwSNvVjrYe3okgyNNf75GRoRXkV9xLzxHOjCQVqLjnS6PDPty3uN+nnHEUdRxyH3kHdhnLnI95Kbbm1sqQjAO8hoYGRZeiRkzr4lSaol/9k/+SUsTh7ZutL15gMdH0n3c29+TMRhSGDDByoFldtbA8PXETsonVj0DTEsGNrGfyAD46AkDPEkyRIPnrY3Rm9oDMq+CkjQCcsa2HVjQAK/eTgfzHga3g+Tis/N7waDFg0KPDlzTvuESJJmUrsHZigwKWu+0hpyp2gPoEdn8Yte7rHxgngfagDZKQNPAPgoMpwjciwVMK1LYwByIDMYdQWNel9dVhfSNGf1ofhdGKex5gPuEJZpUv2lDh4HWst6CWV+hZeNjWRsfy1kxb5bPtqyFTj+61FVaeBm3WE32wMhjXW9U8d0+fAl8csBcAGVgj+r6YtEh/orOk7hBY3wIQMt7Bm3GBPIuGWvSpWApOy0Dzp7Z0UnVjo5rYt5XqlyBWi+08JnoBOky/Y1u0XUHM1lgbrbq2tscMJJYgvrXjtK7/gkAizyOKme0Hzn9Q50Zwe/AgfRwsLRaquyxecMsoEAE65c5TwVy7MIFm52Z0ZykxeyP/s2/sdu3bglkPmudWRNJdc59GM8yAvUDL7KoAI9kagy4SkvjWcOr1IFF5udbKKTI18Fd4NU2pYq0G91SaBoeHbLjwxPpDhNcC7zP8l4EzG6GS9DmLTkDGjfGE3Y9IDwHBffExkqb5u7OrlqhaMlC2//SRSRjMDSqqXJI8kblGG20oYF+6yv0SANx4eK8/fqv/7o2YzY+CiK3bt+xp0+fST+fTQWmP4UgKp905vCoqKhSXeUPLf/MLXWghG4F6fWFNmbel83TNfh8DlD15hnCJKGyfVA68JYlwMmQZABmV0/d8JeIlLUOI16FqRCoeVHK9eTYX8YujNjE+JgCWYqTbPb8XS5XJWNB0E1TCI8MIH5iYlRyEhQ62NAx8F1ZXrPlVTSuAwCDcXbL9PkAgawr5h1segoMyCUcHaOTxnpLqODC8wFU4nUYSQGI0iXAHpDOJaTHvnh5Uc8XkPvhw0fSOUdvGVCPg0SFQdZOC68FAvec5hEHFmOD/jYHFfOVueVG3bDHWy6Xw2GK8WYfOuMZvad3RjlzkN9l/mguw8ZB5kGG0XQCBZkoGYqjbV3XYcOhQrIC2EQoy+dKR69S0SEsGSMMwZXEuNcDIBMsAsaFa6CNcWBwQF0KGLkQgBTzDZscHxHTjwIRrF2AgSdPnksih6o/+zSMJwpM7I06bAVG5ILGvsuz1c/KYi7zJUmfDH4CdJq5DwdF1dMyHRjOFCFAlrZ0mEc893xvUXIhDSScKnR2NMQgBIw4ozuiTEtyXn4ZszNzYnIDWmYyPTLVpLsBk13uhwBnbXPVnj5/oq6248qJ7ezvWDqfMUoGIKEUQggEDvf2VFDoh00PK5RWS/bOBF0jtMXWLS9vgQEVS9mLBvqGDFNgAsB65UxdHLCPYWmQrEmyhRbR+TlLtZJ2sMdcrHj3G5r5LZMcE++tdb++ZaC0vf15K6DxXndJKZlfJvPyDIDF39fPfKlKh35yYtyLSKentoV010nZDkrHMjecn7tkY2NI33AOsH8c2kl51SxdkZnsyWnSKuWEHR027OL8dfub/8XftLX1Z7a5/coOSpjYrtk3915ZNttvH3x0w1aWN+3505d2dABDlgAyYXQWvXPzpgK+pWWM27atf6CoIhmyYcV80QqFAb2es4RCC8fGpYUFeywDzKrNzc/aH/z+79vNd2/YT3787+yrr77Q9xcXb6hQ/ez5M7t7/2udcXT4iHFdqVi2gPFyUcD9zraPLQlzX74gQ9AP3v9AeyM+J2vrq/bVrVu2tb1rQ8N0LxzKx6TYS/vwoFrYe3uKtvFiRYSH9a0tmbn2FHvt0cMnNopEyoVxKx8cWvn42GpnFXUWLF5ZtDv379ph7dj6RwvWP8ReaUEaKmHFnkHr7e23eq1sF0aGbH5mwU4OGlY+Stnd6epmdwAAIABJREFU+0/skA4LOnyadTva3RcBoyeTsY8/+MAW5+a1LyC54BB3R/cU3XlJKiUTknpZWd+wvv4+e/b8uc2TxIxPWg8G7XRcAojIgDICNwQt3gGpdmveP5O201pFnSZ9Q/0qCvzii1/Y1s624gv2Gs4K5j1Lh3Pk0+9/YjNzs5JRefrskd29ewfag87QSvnMGhU6H5s2Nzlr/9Gf+5EV8dowZIlCTBWBe531xB8dX542XgAoEpKgGOtxLwJO0pybPq8cgAlF/3ac5fcL+4q/YdijQz4c9FRZW5s7mM3tu9F9HfNs5HzU26AkgblGjE07M/EExbvx8TGxwDweJREHVHLpORLLv/8P/oHRd5ZOZS3ZNHXc/MF//PsqoNANIQJtBO6JrdsnbwdZcXwuSF3QLRqkeETUDRIlgWjeIV7EaDmCQW3mn5MziMdWV2hT3nbTcoD7TMY2dndsbGrSLI1nQNNeLS/ZowDc89wBpfIUNGDcI30Xgclm3WbHR2zx4qxdkMb9sG1s7tn9h0+Df1Xd1jfWBBAA+jPPORM6QKHDPbDtyV2uLCzYDz/51ApJB1IiqzkCPeeBq3YIru6CDnAUwa8IxsTXve3v7tfH10TQIsYinn9QsNu1na1txV0YHHOOVOkAGxq0Mwzg8ZfJ5e1nn39uG5sbWjcUeh24J35BXsH17cU2Dsa7xGxIIY6MjImNB64Dm4/45e4XP7Xj0qaYgLt7+5ZCRxv3dMks+NrW/OXct5bmMCxIrpkciJjsN37l11RQZm8EuFfXR9TxbNsDR42GkAt0aby3AbIu0F4gUoe/1Aa/BC6E8717zN9UYOoGJNvPKzDQu593d57XBpDPFQbanyVg2eeDDDfDZqK109VVEZnCEXyMYAjPRxrCUc80Avih6BklrLwD3CF6/5eaLNuginPsO10c7cKBCnXxf7Gzx8H2CMJLEoGMkDyG/F5AfvhbjNvwubEbRJuBd1Ho7vUZvs96nTZS+L/Nvlbc/xYAufv5tefAnwK4/3b5pNNFEcqXndGjAMV/JZNWrtdtZX3dSoB7sFzZ3wMoI6kVeeK5r5P8TRQ7p9RBzZBDdAFvIW+U5nEAZhgMYmoIPcolsu7dhSE0sRgArLzS6CPM5VRUh/TjNTYnkLHOOH/4G2xHHcnBfBqgaZuCHXteMCLmkOJEwQ+JuJXuWM4WziyA++7i6/n18F3A9Pn97Pw+FtUN/Pn6k/DXdLHpX3uTKNbyejEhzg//ff8F/zvm6OHfv2yj7Tqfuvfu88B9/LzuQltnyoUCQ1j758enewwiyM33eFbRvDR2X5B7k+uzN8exEaYQZMY6xu+oUTiRkee/tbke5EwryuH8ffEYgiybVN7lRrRgdw6Q+v7vxEPmWfRpwmuSeYYsritcqCoehsfjoYi1dMcE7aJnG7z3p6oOkVLJcsVegZsA8OR1SLqJTV8sqJOLnyFly/lCLogE52FpXx4NxDv8cdPPLXX/c72AyMjVgPUw/3/+858L0GUuw1y/eu2aM+8HB9vANdKsnpe6qTpxI2DxrVu3RDhCvuXKtat29eo1z29TSVtbWbbNjTUR73huF8bHxYiHGMrzoXN3SRr4a3p+l69ec435qSl1CHJGI8kC7hKlfGbn5u3ajZvKvWu1ij1/+ty+vnNXxEjyWM7cweFhz8nKsO4hQB0qf+d+pmdnbPHKVcUw4D28/7MnT9TxMzaBRjtyNtMyqmU/ImaO85exivruFB3AjSBNsmfw3uQnkM+8Y9O7I2Chk59QJKFYItZ8LqfNnZxa51PoyozANRJi6OQzB1TczOcllyMm+8iIZGt8ajkGSN6IDyHdA5jxyk80mTLMcOcvLojhT+zNHGRMway57tIesn0nwvgkza6zxbcVTl0KLVNzszY5M6P7iBLT4MwQzyD+oUIhXIQiq7oLB9TRDmkRUo1UD0IMwWdynSKanp5Iih1sMhIiVBDK59t7W3esECWvODtOj/GCLQs7VMfAwIDOD+HzAXPSOfgP/97fa2ljkdEjlYtDSVrAGkPuAjadtkpA3CAVAJsK6YvS0b6SX7fMoq3KRQlhujP5ALOYcD1iRGcEbohlEfVTBJZ75RAQShpDVN4wM4VFm3bJDwUearsMzPsAmMOYcMkR38wB7FV5TKODn1Q7Tf+AawlJyx5piaozd6UTLsNSl+Lh58hYuN5XqGYGGZnIzOf73Zt5u4IS2AXtAECAt7Z2vVzFBsmjeOGAhagiAvqP8m/gxE1ZspUSeMKWlEub9RfM+vsSNjWeFeM+n2laLtOyOqzGU0xpHbR3hD4wI+J4xk8PG6wXPFx7Vy1T4WLVaRGY3Aq8Argc/WrjMVmpYG4bEmsA8iYpOlJEtDrlBOxjUHtwVLXDY1hdZ1apsXDdVJhnKb28elP3Le1LCjENT3pTmElygOQA2ryaDXvYZU2icW1nPBl7DikZX9D6F4yrKKrElsJYSY6s+OvXrmtjZU4RPDLXAB6p9KHth1QOC3VzY9P+9R/+f/bs2VMVrZrMa8wskYlStdkZJ3qfQCLhvVx/HvklZ0KL+UxCH4oJ3G+oY7iZXMjjWFe8dmDAtc4wDURehlYdgizYk4DAFL/4w4aojaAHM+cezStY41wXr1NFFUZtsyEgg8MNAHRoYNAuzV+0D957PwCyXtp5+AD39RUBgL0FtO3zSqzeufmOffjhh9ocaesBHF1aWraNzU2xNfkeawit8Dt379rm1pZVqGYWC7ru/dKhnZxWdd2FIm1JA4HpmtYBIG169NOHRqTfz/0AvLKRs0Z5PwAxOn9gRAPcA3y5YXRL3SYwliU3lI7tgvwbWRQHcsT6J0mr4m8wa9NTk7oGHMHRnodlyyZ7fFzRPMOfA4mtS5fmbHpmwoaHB3XIERhsbmIaQwDh5qnaJ4IPhBjt7DuhIOOV0WS760PsmUKPzc/PKahgT+JgoALtjuiwLJAcS9nIKO2t45rfAPG4kct3o5V0U1i9Nsp8xfXrYLkCKCQQAHJIloFcyKfSKcvkMRDHOLfgQEfWWfD8oeWLdlvmP+8j3T48HJQQJGTe6WBMS/9GN16t1Jaw4YFBPUsOeIpbLdiqyYT2ORmzlEoCGnlPxtqTeGcHubP7iBjz7JEUem7cvKED6/6D+9IKPdhdUjEFoJ3A8cIYpi8FySWgTQyQr7294lr/FIIJ7FjXrBMVjaRlWLejUklGtgMDRRsc7HcvBQpn6P0hEXTqEnFlOproyIqFora8Ba3Ovs7YOzQmZgIcSHZOjysC6gH2Bwf6bXpqWs9ubW3DMumcXb9+U4UVWPd0DlAQR+oFtjYY4f7hvjTjx2em5KdBpxsAMYFnnQ4cfCD6BvQM2G94Dj05ZH8OVIRCr5sOFj4TX6q+3n4ZTqGTfnp4IiYuhWxYkmfVivUO0P0xYteuXFbHDucigbrGUQaVCZ3NjBPSCjs7+zKihcGMfA5deBhglU+qkhfid4cG+mxkaADFJxsZHJDJK8UKJHoIdFdW12xre1PdBAS8Q0P9li9mVMDYK+3a1atDkp6hG02l/kZS8liZTK8Kr1euXLJ8gWLhim1urYvBv76+az2Ffnv5YlOtqIxxspWxsQu0Nl7QngJo/PU3dxQAssYzGS8s9fYM2EDfqGWzPTp3tjZ3bGVlw3I9aWlC0g3CWcRXsZiXBAv+AyTO1668Zy+er9iPf/ZTW15bUeyTzLns1+Aw8lJ9CrLVHSgYLGHbG1s2kO+1X/v4B/I9gCiBNNLJ6bE9efLYzX7zWVvfXBfwDviGbuePfvQjmx6fsn/yj/6xPXn8zJ68fGW53qINjAyJjTLQ22dXLi5YgqK45LeQVhqyC+Oj9uTVM9s53jNL12xyhq6Mot26dc8y6aLNTF0U4/XJo0eWz6bsRz/8M1av5mx1qWRfP3php2cYVCMfUpN2/lmlqq6szz75WNrotN0D3DuH1PVyWYOAC2jPN5NmpaND2yntqShHSy7db32FXpkBAx4Usjn5KVE5jZ1ryNRQgKLLSHSyVNIq9ZqVa1Ur9BWskQC4/7n0XLX2ylXb2ysFqSdaavE8+J7NzE3reTx6dN++/vquznDm7uH+kVVPKLyZLcyhcf/bVsQoHHPaCNzzzNSRGVWeO1Ix3cl71DZ/G3Dv8ja+nug+jEltlF50xj1gYstqCbORccDRfsVsyGdt7+5q/AE/8a9g72HfwTeKeEOMJryo6BQbGhRwL2m+ZARzWop13TC5av/gH/7vVkYSK5m2ZMPso3fft7/6l/6ygPs03ZR6lk7SIPoi8onxbDsGboMswZYlsH67wQyNkWfzgV/TgcmUgPApcn/01zAeq6sA9zva13sH+i2Zy9nm7o5Nzs5YC0YhskvLK/bo8WOX6ytXLZlsKaHHu6Ih+UIvsiSadZseH7WrC3N2YWRE++HhccWevVyWTn61cmobG2sqABODOnDvyadAlRh7IkdpZovz8/ZnvveZ9QaN+27gXntlYETHuRHBFs9ggzxB17j9B+JIb30ZsW4EfzyOT0r6h/2ds5JuHox6a9K4d+D+uFxWnP3jn/1Merow7uk0ADykp1TdPsEri3UQ41fuD437sfFJmdM2W0izDUiT9u6tz+1of0Osvc3tHctixM68IbeR8RsEAPIsfDBais94Xqx9ADu6vn74a7+u7muMf0cGh8QAjj5YYWfxWSjU1+eR2JeBGPUaQBbMWfUcRPjqEKja8zPqS0RSTZyD8fttnpDnRZ33987rmA1+FzDXnS92v85DJyezRUmBmDHqHgNI7fMoMpm7pwHX49IXMZ+OgLgKaN2s4G7gvhtMd4K8/+kCGX1dBhGbYDQteD3uX0FiQQQpvOpIZfALEJnO/xbzPoxZuxChAfOY0c+KsCdoCIKcTniubwKD/zTA/ZsKXW9aRG8DnePv+zXGDg7Pf1Vchu2LceL2th1htJjLShKO/Zs/8jipucErsqwAOMq1Qzc+5EQIfORJ5DoAtDAvI6OSfYSfkf/GGD0CN3wP0C76T8EClb8VZBIVc3yuRxkRdZtKPgKCZNMqp2XbomCHVjIFV+4H4kUiqXh1enLSij0FSemkWbtdfVY+LhFYf31E41h2j/0vG98I3EfQvrNfxrnShRH7RO2SBYs+CXEKhy6pDhDTNcve3OHyto21+150P12dT/F3fDp37wuhInWuWPe2/eE8gM/r2B+jrjb/Jk+U/4iIc1HFwYmrEbwPd98xoE2nxbgv7e8qZhX2FI05g6Q08UM0qmXOReBesmsN1CncO4552s4FKSypIzvo8mgauFSfCHQBRwzll46EWAL5ZZdgJm8+PD62PQD4QsHyvb3K13VGUFSA3Y+MCOzrHvzW8FT0gkalfCKPKXIv8jvyHwgNgN9gEpDHAGFhpruywpDdvXfPXjx7JgY764cuZwxmYfS73HFSBD460xkH4vW52TmtyTt3bku2BnlIngMgtbr6zYSTQpLkPcGtAJFn5ubVPU7e/OD+A+Wue9ubejyXLl9VDA9ADQiOjxhn7/LSss5MAHLylMtXr6qwAC5CPv7N119LvQB5F9a9Y47eacD8gdQF0x0JHBmiTk5J+QAMi/dH8gUpF97bJXsmRNSiA55nHlaUq5zU68IiBEJvb+veuQbFNPKmcdY4+SUYD+PBtVLoAMjmvr2o1ykgts/mcB7xvLgucA0RCVumeFUgNfI8ff269xgXgyHw7GH5b+/stI2U+TwIkHQsidGeTgX5HS9ASJomSCxTuAoVBH9eATPkuvkSfhgkziMBGLAfrFbdUsGvlLkfJVB5XmCAHhVDLD8TIYtnFDFWMBDmlNRkpA7j/3agPnagtYMMj2eC5yf/jp/H+hK+qC6Y4Efxb/7Vv2rBoOLLmZA1BwpqVavUMH6CKcvFI49TFYsLUH9ja10JBcA+4H0N8yY0OFt1BeKSowia3YD3sH/YLPi+Mzf5cgkI7p7qD2CBFhNyOHxJIiRIp9CuC3AvvVNMBk70BbAqgA6WOsUBFQz4mxb8HoF0TChnycP6q4hx5ACvm9tKB74OqA879Cywwb3BkM9HXkSDLW14HS2htYiH0ElEYrVbf0vXPLhqU2gI5qgc/dL8kimIM9IBRGHbJxuA92ZJGK6ZlvUVmjY8mBJwPzKcsmy6YWkMAU/r+gJYUWoRotn2edFm0Lspg6IFMWlglbokSKihe0cBNOOwFwuYlulQuxYgZs1pGZCD5ytFBqvVBe9ZrqdgmWxeiS2E6MNjGPdVyebUYF9KJpE3ozW1Jda+GHRBpgjgE5aUvpjUFGqCITBzTlpZQXIoXhvX6sC9AyTIgmjSB01sxpbDRwwkGBJNNxF77733tSkzx1ggLAbmyEB/v0B7dKFZ9E8fP7F//Yd/aNs721oH2d4ew5TZ10GQxAnMFmm4BZMPmKaSLdJcCZ0XEc4IpsVa5srhJAgn4FnAvUxF0eCmyJVV1S62FXNoUPzid+lCQPuNjQCmcawUsvGwybEZD9CCFg42Kq8OyNVs4sKYffrpp/bhBx9oc97b2dXGfHRwpH+zWWczSRsWu3PGFi9dsrEL43ouVFVhq/FvNncAWNYRCTSGg7du3xZDlLUJYFMu11Wg4Vn09eOgDevEN2SeGxst+wHDUMz3iNHK/bBxc7gBvq2srerw21BFnUCiaoeHZSsUSa7RRKazBwNrCnpeCWa+u55wVjIrBKPsK9lkxgYHaMXKa01jjIvUDgcIRQ9MSQu9VEidIXv1+qJkPhhHxpxuhrU1gqEjMXIrVRJQNP8iGMOB4OuI+ab9hVZxVZ1hxcMeLNr0NIfrhOYt0kEPHjzSswS05x6UiKd4L9gQsZWPopAz3TXX0OQ/c61RXsfcZlJFI6DAq9I+xvTjcIeBj+bmIHIahR4VctDfZN4wN2ICwRnA9bNfA7YyfjKxghXL/gqAr4JbU3IwaGJOTU7KWIXujbNWXazYcrWsgIh5RjsZEiZcJ50DsSWUucAzp1uAseJzcYT/+OOP5ZUAmIVO4b/7k39h1eqpioU8d8YP9gGmrKXDIxVjObzZ513ixQsNJCwcetwT7HT24NLOsQ2NFGx6ctxBVkn6ICl0qj2SBItizt4e7xuKwjAOY1cWQ5qmk8Q16lyGx1sBe3sKqpbTTngKeFxv2PDQiO59b3dfgN3c/IL26+mpGbWEAs5KJqe0b+Wzis7O8elxgbF4axweHan9jkCSYh+JFuMFwMFek6ZYl89Y05BoOrTTI9qfua+0jFBzuR6Z41LUgGHFmh4c7LPtrQ0xMSiqcWai3U6gIxmu/kGB/WizU4zZ39kX6wCJLIB3OjYoZvH3/kFJRXvMUTFRYq9qYApc+/+Ze68fSZMsy+96uHt4uIeO8NCpdWZlluou0T07erpH7XJJ7iMJ/iskgXmhAAfgAnzkcsRiCRCz80CCXILb07Pd1V3VpVVqrUJr5dqd+J1r9vkXnpnVMwAfGIVAVEa4+Nw+s2vXzj33nLqNYKDcbNlYacTOnD5nuT706J9Ly33+2Kz01jFzbrSr0kTHgPTgcM9OnJiWNMiJEwsyjd3ZoouEWNJnA/2DdvnyFRsZG7Z79+/Y8sqSih+Ly9sCqQ92MaYOe0+9I6Du4oXL9vTZM7t67aqNjg3b9ZvfiH0Nk537B2iPUTyPpTCmFsmKFxxh0Z27cFZ5BPcGs9Bq9cDOnDtr//l/9l/ICBe2+9/87d/azz/4mfaxTN4k83Hx4kWRCJCRYq4zT6bL07a6tG6Zatt+8933bXRoSDHGi/p00rSUeJNTXb9xQwwSPCNef+N1Jf75TN7uXr9n6xvb1qHFvlm3e48eap5cPH/ezhw/YYe7O1bZ21UHyNR02YZGhmz78MA2aB/NN228PGBTs5P26Sef2e5Ow4YGR62yX7HNzXWbLo/buZPnbXJswdZXq3bz3l1r9DVUlNT6WVu36uGhgPr3MSI/eVIJAUCfyhIynadogoFvU4AGIAdFKCSgkO4AVKSITPxv1erWjzk7MogUmyXL4AVRcoZOp08yLcR18RsAIa1lebpGahX71ccfSb4H9hgdN0g/sb7wfkAj8513vmfz83Pab2/fvmm3b97wA89Av62vbdjBzqEIE+fPnLM/+cMfWwHmKFKPKeC+Q0WNPEkMiV8P3Pt5vuOF6cKAcka1umNwG2R1YhukTMvbbR2SBAJz8Ck40xzJPJ67vLpsa+urysEjcM+9ZcxZs1FXkzkDcI98HgU6uooIGOQw7NvEWPIu9ru/+uu/tkMxQPOWaXbszSuv27/45/+JzKkL2VBkeAG4fxHmiHIculsh70kD9xHufxVjsff3nA+eP3+meZ/JZW14bNRyA0XJIS2cOinmf6VRtyfPngu4Z98iD2HCDBYxiO6X74PL9hK0mzZbHrdLZ0/b9OSEOktqjY49frpsz5YWrV4HxMLcuiLQgJZoTGrjPeR1hU8EwPnU8RP2O+++Z8NZCjxdg2EVcCNJ5giY0x0zlSmCZEj6sa8Cj46CWF0WchpUSgP3UeqAvIJv3sOB+4xYs8wpMn98LwBHfvbBB13gvr+gbk82DeUsMKmD/CZ7qh9+zb7/zjs2O7tgw8NjAlsAWGByfvXZR7a59kwgxNLqundiZnKSEGFOx44E6dYHxv1AkLYUA3RwWIz7HN25mYw8OyjqERAETocvN7NFqsTPXQIUXupE6gCxlF66fKsuUTQw253tfdRM+WVzNZkPyXV0/beSz5YqyCTA70uY337/PP/3e5yeI5xj/IK7RaGuNEd6Tgi4F4M9dK/HQljoXIlFJCe2BQ5zqJHF7l9ypCMgf2KR1O1c9atzCFvnGvVVOZFOQLFIfYE0B6FD503vPvVLC7IiCVHX31PQRcIV83OQk8dezbiP49K7NpL5Ecbu/3PgPn6GoN1NGQ8/jefLK7aDdA1nGrpKpQfu3U90bnMP6ObmzAOZitGAIBm7/l2vel/gLJ1SEbxnXUfwNM24BhiK8g1RUgUQizxNjGnGLwD3Avc5A5Gf5h0wEou10bTN9XWrIFcJWArDH4C2r8/mZ2ZtYW5eIFq9WtHvIjfwHzqmsTjTe0/Sca4b/0LTSGoNv/g+AXVJrZP4WrFbhXUQ2edaX10wJORerun9j/5KSJkvPjfSCH2+pkuLR98lDdz3xgX+xr2OsZu/R6Pz2G0RFQVcScBByMh9dZkdJ4y58bHHE4DqtdUVkUaI3VrvYVxEchWhMj6Xs1KQj1Wl3wRA8u16+36G5hwpA3l11fi5V3usun/cozDwPkNcC7GVWNF2H0rO3eAXO/t7Kh6PALxyhpI3jRM0tA8D6pe8+JvMI/DFZvQtyym/gph47/49e/r0qa2vrWsNzMzOCLg/d/6cTG1h3KMHjyReo4annneqCDtCBUIGui3hQAC5p06dVrEMPySeB3DP+CBBSs6qexYY5ci0opOO1AqMevAk7he67Ej57YOJVKvK3WHkA3ZzRoIcDaENgB3/Is76rP2oYw/pmPeJOvjRDBZ/UM6yThTMC/Dm/QGxOX9TgEc6GvY52A6dDfh6SqFhZNSlVEdHuh2gQf47kRsPc4zzJu/JGT5qs0c8FpNfmasOe1GJsfQuLPZ5JzRqD404mMzhfH1KKrxaFVYVK9/MA50n5X/l8k2+Z8QaEWd0f12+4n4bJcJUdJB/g5fT4/rn0QK6+U7lZJJbZ55JESPuZd4hELvHYuKgzxH2Yi/g+d4kTAFvWBWu/LqEXfOawXtVe1kq+eiWqcOeCM4pnNg7VuJrOW7pMtKRlBFz6iT3u3vrZocLJgHydlqAa77rasut1avSs+cnjDC+OWA/X3pmiyuLYuXv7e9atXYoYxaAf5f+oHXHJXQ4mLJx8JMBc2qopwIATs5eRvPQDwyuH65wqDsn/S1a0WTqwkEOGZaaNiVMy/gJ2IkhZNS0px3N25K99QdmsFe5OXijnwyAj1mAs6TFoBUzOrBoBdQQkPzQRfVPchQED+QaJPdB67OHldgK6l0DsPnr4XUbMk1r11sCadGYFbVZzws3h5p3C+BeuhaWabVscKBtQ8WOTU3mbGG2YCNDSMU2rANTeb9hzQobrgP37gUQDGZpcQ0uygQlBVqxgHlp7q8HY0/qPAnzym13X1PXQmh/1MESiY6m6/FzIGo0O5IxwJxWJo7QlDtZq9So2NG1AeseOSDASAw3GR9viYV0HpO5uOlw2CJwR0ki9xkICy4YqnAjoku1FpKkVTBJ8muNneya4IEJHT8U9woW+uUrr9lUeUosM22CjYaNjo6oMgvLQOalB3v2xeef23/4+7/XgZevwmDRMgAXAKuh6t1dSEGWiPcUE7zd7WpgsGLSG8B6mM9xg1WBIWx2MAAHBgshIcYHoabpz3qB9Sxw1jAGbmj+s0FRbaSCCluDtUY1s6ttyCj569MyhB8CofXihYtyqcaokvZKGBWAm+srq9rgYPfPz83a2bOn1crMNbLZnjp5yspT02rXhK3O79HoAnB++OixffjRx/aTn/7MFpdWtI7PnjtpwxgAK3lva1xl0oRER8b13GmPHiz22/GFGXvnne8LhGAdA8oycrRx3713z27eui0TUphh3OvyVFkHdMaRzR1DEooJvLb0zJhLaJjStdPnhQiMdqlac+27O/uS66jX4iZDdbPPJst0PLAJlm12fkZa1LCJZfazsqquBNjamEtz23JZWp88uLpuPkCTd/V4Yt5MujJUSBwuSO8bsJq5TywFJM7lvBXWD0POjoigPCs0suzZ3JjbGDAC5FNwU6EnTxuum/3q0JdFfsnXj4pBGPkMlmwIDbqRYVVy0RCG8camDPjB3CChYPwBnwGIiMVsTujW8r4k8/PTswLdmBvMoatXXpO5ywcf/NzWN9dlXAq7tq79oyEmP0WeYnHQGRfSAfXOI+ITCQXjt7O5q6IqEhinTp+yq1evSk+OveT/+N//Sh0D+/t0d3WsVmXuDWhPIK7zkdX2CTgVGIiAD61GU/4kWJDDAAAgAElEQVQQFGPYYxhH5hjzu1bDZ4E4nrFaHTOvipVgkpeQUdqR/nV//4AKOnR71GuYK9El5HJwAH+TWg+0PXeU0I0Oj6qoglkfSSTg4/TUtOYAWvyAGW+99T0bHBqxyckpaT3ef/xA0jgAwnjG6LUL/VYaHtTJFgD7YNe73nTQl5Y+nRADKk5Q8APcRvKGYt/S0low6IQZwt6aUzcD3SmMwenTJ1SkPDzYtQcPH8jIMBpIwYJEex02Rq4Ps/gRxReey33a3NqxO3dv29rGuq5xbHJMCdjO9pZNTpTtrTffFvN5f3fb+tpugJtnfbQztjB3TLIceEQsLi/Z1NyU3X1w29Y2l210Yljg9ObOlm1trUljGb+AN16/pLUIwxuJqFJxSIx/DsInTp2w54vP7M69W/LhyWYHVCzmullPqD2sLK2rAwIGDvu3mMhz01apV+zRkwcqItCaOzI4Zo1q286dOWtT5Unp3H/y8a8U4wC+p6YnFWtoSacbAg1p4tBv/+7v2ejopD1+8lQJ9ge//KXVq3XDt6Q0VJI2pAojuZx03Zkf5ckJe/500VrVhn3/2puakxw+XOYLeZdxtauzVmAFkY99/fXX2qMA2ygq9LWzvlYLRVtcXbFPP/9Cse/Y3Lwdm5+3CUzqOJhg0trGbyhnB8hgcdjKm21sLdnM7KSNjk3Yxx9+YVtbezqk5TKmQ/u1y69bIT9iG2v79u2t62b5psgQxIrVpUUdZCjg/fZv/NDNaZuAZ4johZRNXTk5dViIca+mQgxrm1o35GCSySDeBSN05jXXSZdLt1bPHkb+4YA2vNlcsUBzotbCfmVPGqaVgz0ZCgPg0v3FHkwuQfx49913xIJibO/dvWN3bt/SRaKturG+aTtbe+pSuXLhkv3h7/++ZTOA2SL3B64lMR3yCMA9h9g0w657QI8gWzyYcw2SSqI9ts+LycQD5lRk56svIQD3zB8l/OxdAwPWP1hUgZU88dnSc9vYBIiF2VO3Qi4riSFeEBAoklw4pFNcYg4xZ71QnlFcYF+kq5Q9Y3d33/7qr/+1NeWV0m99rY69fuWa/Yt/9h9bbb+izhAH6Fzugl6KrlTOUVAiDdzrwOEU/xQ72XV4lV72MKN7GbTxMRRst/cwHQe4H7N8acCer67a8VMnpdd+WKvZ02fP7dadO5K44QBP6yn+DHRloUEtxTdp3DdtenzELp0/K+CePBBZx9v3HtsKprSNqoqYewfIxyDV6K/huWnGQWwO6jKW7NiJ+Xn73Xd/YCP5gpuEpcD6lwH3KczYzeXT5n3pQ90rpD3SY/bC4Q1AXIWF4MUV/KGkcb+2rntPftSGjdZyxj1jQ0F4sDho//4nP5HMFGufuaI5yjru66jgKpIFps8ALpWqzl7vvvuePI+QMmBOkXsCQnz22a9s8dlDmalv7+y5p1V/wfd7dUvT3eEdDNrDKP4GeQ/lHoOD9k/e/w3tH/2ZPnl5kLvR7ZWFcR7OWQlw3z14HWkEeRm4+CrA0b2mUsB9QsvqAk5d1MgP2wmIlDKY/i5gLs7p9PPCkSBB7NPX52z7cGoIBYUEdAh4f5SWSbo7gvyM3ktpgvPlJfOnc1O49gS0j8eS8JfgE+CAh/Phu9cUgfToP8vYOJkufm6XzkiBNQL1iNlhxFLgfew6ci/bqD0eygrUMjgb//8BuE+f2xIswrskOhQGufRszhZXlm1n/0CFJOIHRT/iFj4qYCasLSQgRFoUkYRO8pokEQD0+DdnNs4s7OmQLCIDlMcR2wCoyL8YryhpEc8JAEicb/l7r6QKoJvkJ/vwlEBOFtKNMzchgxzs7im+iVWv82HGpifLkoydGBt3Rn7sOE3h1i9bT+k1kP7/3vnfuw7EtPeWrKMbywv/inMkyCslejgBrAuMbgfCuvuPx08ITrCBu1Jl6bj8qjfu/Zy9/37hcwavgBfW+pE3iOB6d12Bdfje6WdJlZwDmMfH9NyiizM4gBjGLCFp+jkeEhJrni4oZFrQuWce8QIiO0YsLRBRIzCYBhjxgwuLMPw6gLBBBiuSV5NCQSon8qvq+tl4SuigrRvU4oEI4WpXIP3Y5KTWDS3VeNcgQYVJPAV0Afeh49KZ5mzndNe5RwrzE2zj6bOnIj5wTie+AGBjNoqcijCTRl0kMDo9AdJl5qqiBCRj98wETwC4V4fq1LRNTpbtk08+Fuu+eghxzWyedYGUi7oE/V7RKeaSxW4wqo4EM3UMAsqj484aBauhKADQDXYTi2/Sej8kb/PX43GA665Bn3Oft6qbTUMslpxtoyE5PydGF0WwSxvuMuLuCdrV7pf6RJDL0j3XXpzqJAl4pMdeXz/Cp0Jhif/3jj7XZ4/Sjz4vUUvxopJ3ZXnHO8UeYYuxsBN8GWJnoM+xblE6AbFTvjWcnYV9BUJkXNsqPgUAnvdlXsWzv+MxrogRgfbQ6NWThzpWFyV9YgHaQ5ETBiIhI+Zh0Qsidr/EPTgSchKfiLDmjxQUQ3Erxo0Yg9KFc56mOak44NHX84Hw6CgD+OjBPWncq3YWWu9oleTAB2hVrdOqD8t333Z2t5WkLa0s2uKyt7vDuOP3AA+w8QHvBYAD3AvMCsYXYZB1owWsivKgbyYowL0WZ0gaola5WNZUBkkiaTUIztYxHXHGspu8oAPLTeNwEw9vvCabHQsAsF6AWtWlagC6dFCUQWo0pQ2hp0N7p8voqCggBklX+qJb1A0bTtByihWa2D6k6intE/WG5ekEGIiyLt6+KeidjauZsQzFVIAn9ChLbRsqdWxhdsAW5gasWIBd6ZrKlb26tRt+OFZ1KiRocRKRWKlyCYM9kRDB+Kyu73SnAYEx1W3pDA5JDTmbnc8OiyDTh2SRy+PApAaU7xi/z1u94aDW9nbNNrdh22NU63raus3dYm/QHtV27mxzyeR4kHI9+FiIcADT9ckB54IJQSw1R9a6Pqq/lksleWeEa50H3fR8v1jcFy5cEijFSynImAMl0+WyXL+Z74BQH/z85/bpJ5+4zArtLrC4sFxG5zRsmknlK7TeSAqIgFmvi/2oyngoGbpxjLfoRMCRN0f+AuCGoNNfRCqITgD/3PJzUK7iHhCRPcStJbFjA4BVB7suVjrZiNgU5aPAhhH0vZpUaRtNJfWwo2eozk5MKkEbGx1VQgk4CwhAG/7o8IgY/ltbm7pm2qJpwwK0ByDhekmEAO5Z4+hWo1t84+YtXTcAJbrwdO7AOmGTpKhArKDQ5/r6Dase1mx6ctjeeP01e/ON1wV+sUExH3CVh7m/uLxs33xz3e7ef6CuHgxgAQKYL4BugNG7Ow7cq4CHe3O4RxF8QJZhsFSUFh5SCjBykUcQFmok3H1WHOI9R2xklJa4cStPTYh5TxFTjuura7a4uGK7uweS1ELGgWKVil+B8eDdHc7+5z4C5iNzIXCqH0Y4rWl0TVRlhsfmqnktJpMbzvqByIKWm4P2gMF+kHYzXKTEpG8vZrXLNhFvKRxJZzPnVeRcf17gKqw7fs8cVuGp1bT9vR2bQFeelsjDA3dYHx+Xlj1AO62AXAvFQW2IZvJAmJqYtEsXLtprl6/YdHlKUh98Pvwg0B1e39qw5Y2VwMDqs9t37kr7TQA9slHmOv/c492dXel8Kl6pINhUR8DJkyc1r1ljleqBbWw+0ua9uLRs2zv7itsUDH1TxF/ANRgZR1XfQ3sdwD3zuci4h8eWy9N2+fIlW1tbETiMZMruzpZtbm3Iq4X9iiITuujnz1+0zfUte/z4mXSwKfQy/uurOzYwOGgLx+YVIykccQ8E3Nfq6j6gSETyPTcLaDyoMWB8/+D3fywWIjJNd+7dEWhfqR2qoJotUnBynxlY12jIwyZnXIiDsEUAPTC8LRU8YWNcS6UBXTf36e7d+7a3iylZRokLYLk8MOredovh9PzCnLWbLmO0urosljLxm9eInXGDpUElpXTAjI6OS9dva2tH/hXPlxflHUPnA2ZNt27etMGBIbt27ZplOLCiQT5YVLH+2NyC5mohR2tmUQAQDPHBUUxK79uzpaeWH8jJiIf1y4GyUef623b+/CnF5r3dPRUBX7ty1a5f/9YGigU7exb2bcO2ttftwaNH0sFf38Bg6dAK+UHJxmxv7djS8xUxcNyUaUzg76PHD21lbUX+JZJhafVZsTAoM9rpqbJaxD///HObnZmxK69dVi60uLSoPIcCAxrrS8tL1pfNW3l61goDxImm3bp5W8U7iADEDgxlkSECiP/4409sdWlN0kSMcXlk3I7NzKvTCUaMNEQLvk9RLGE+UWTD4+Pxo0fyGjlz5qz97d/+W80tPgvsGvTwr9+4JckQYupIadBOnzxtJxaOy2SU4hxxdL9RtRaWF/1Z297dlqcC95Z9HDNnOgwIm6dOnLJrV16zYmHIVpZXZbgk025r6XNTkOLg0J/J2m+9976dPX5SQC3AvZJk/gOcVsHfYxtjzmvDqFLXiHRUfU9XjIYhn8uKbU/sc+CeHNFNZVQSILailoPxdX9W/49M06effqIOFw4SMqVm/khGDEPfefvBD96XDB6g9507d+zOnVuSdoTRtLm+bZtrm4o9Vy+/Zn/yhz8y9KV4R2eiRl1yQHuY8ez/3SN/GqglPnnBtcveJeeMQI40ajmEUqAIeU7Uu+d5FJHYA5BbyA4OCqymo6fdadr9hw8kTYn5Kl0ZjBVxjasjJnBAAiitVh24RwKsPDWugiVzDQCHfUpxM18QcP+Xf/XXVqcTLF+wXKfP3rxyzf7Tf/bP1XnBv904MupUMyIRWDlqTpuAGZFE7JMg3PsuYhEPPr0gSS8wTZ7EIXt3f8dwE+dQnB8s2tPlZTt+6rTVAe6rFXsWGPf46kjerdUMwH2/F3niOafVtPLEqF2hBb08YTNTM7a5tWuff/m17QJcdVoymj44rOpekZ8JuKfvQoa0HZEZ6FZCJOPYwrz93ns/tPFCMTDBg1xD+PxOCouGfRGADdhUGNPIvOqyw8JzUgWOOE4+B4+yyJK/pYoGUbaTn9J6XVl1b6SBIuL/tt+o2+DoqMaG8QIgpKt0FVamPCz6JVMHkEf2IMNfnSHoLGipk5I1iVTO8ROnJGlIvgLbF/Dhy68+tQcP8OLhPLinLlxADOQNfU27GVA0yERKDhDJde4B7kv2/jvvq/vSGm1bmJlVwbNdxzA9dDpL5iUw7sN0xJ/hu75eBdrzHDqfdRLpYdzr8JxoyHRfvRecdBZrPFIncFaCQToL1yn1EQCNzxHhPvUeaSA8ApmRWSiL79S1dq85gOcR7U8z7oNXCExSJ2UFoDApgBBSIXzFHDQ948IZOAFzuu8jgDEA9/4MB+ViU0QCBPrRJcIXAc4LYxEKCxF7TcYxA+nsHw7c964DXU1k3Id49evg4HhjIsMzuaHhs2skQoFB1ysJIPYi925Z2diw3YMDa4NPYLgsKZE+nRWrDSRt9tRVR54mrXox7uvKGTlvuacOMp2uOuDqBO7ZFjXPnThY1GM427E2IyDtZ0X3/uIxMjQP8yoy9vkbuYXOCVJXaErmY29nV51EAu4pTHbMxkZGja4iCAzsLcJp2LtjUStVYEzvf+k1mBSU4tilfqbvkd+qaNqdrgzEmfXqld27PP09A/M7Bfw5IA7g2DWG/+6I0f3rq2JHLDgnszuZc9SvPA4cAduSl/TPeOR1Y0uQuJxR+qc7Fl6sdQDV4YTQyZ+QLR0bA6cQ5kRnGN43taqIQQf7FG8wPnbijrrdQ2GNuR6vxRnznoAB8EYA0g2vHUuJ2IcKibFQF82Nw2dMpkcsNOieOLPYlRZcVmcd6c5azSbKUyI3kGGK+W7mbHt0/UslrSXyuVjUaDUoQrSUCwGsAmaT33BGj3kfBBvOOkjIkP9o3VRrksOJ5r+QMsEquF6BvOiR4xcRGOSsuS+//Mp+8ctfaJ0yLpdfuyomf/SUE24ZZIaiLHKMFcRd71YI6iOoieT8mv3cHwpRPiNCR0S8FlediOoOsYtcsssxt0oY5E4CdtwxxM5wX+P1+b303FOd/QL0g3xMuL7uXuTYLPeY58lLAFnpSDINNaOohOKy4t356cTrgL+JZ+ZkPQoOzsB3HAyinVLFMDfSALgra7haRrwGPp93onjnn3eNBPm2AGtrBILHaCTwxvsgJYwQC7w7LMjUha0x4sjRo1Da9SIPg5r49WiuUFwLMjdpIkWMCXpdzjyBgJms97jOQ1IQi1t+vVHazj9ZLDzwL8fSvbPuCHv/qy8+6zC5vc011uZpLXDgvlY/VNv23v6O7exu6QABsxLWHSygDcwAdraCjE7QlA6BJFZWklYAQCdpgQNESNBTu7sDDC6jESs2+hkA+8j+VhsCrNbwn8BagQ39Njo2Iv1UviLgGwFQqnIAiAAvsO29OuMsdV80zKAIjnqrA7rsHiw4kLm0j7epuUxFTBDiZ+xWsWJl1I0cJNFDkGi5IZrAWf5DG1AMCRcdRNaAlmXY9v19bRsusYlm7Nh8UcB9LtMQ4766X7PKLoeIPkkPkPzKdEYMixgc4wgFQwYxH6igwX4haHCNykK8FV0HZVhKsOOdJcFwSJ9JxRKqe5hfcstwrafChV47SQqO4G0BAFvbNdvargq0h9UUMfa4b3kLpY+PDq1Q27QDO+ufhejnHjcq1qIJEzYxNU6xlAKeLekKGRJzvfp2+RAClwDmQsHm54/J9FPdFTWXQ+L3YlfPTAukAcBbXHxm/+Hvf2o3ceMWGAGr30EIVdVCyyGX6ax/1wIXSyJj0siGJau/Bzkc7g/BnhYmJVAKwGw67iAfmRexEyFulmnT5HhAADjgnlCAOHHymMBABfkmaxUpmT3b3923g/3DBGgAkEyMbXM5sZsAYV+7clntU4w3sifozA+VSgL8Dw/2ZcwiTbTpGQGprAWBLhTb6I4JDAEMPdkUYbEz5swg1goV7u2dHRXOpLGo1jS0khuqelcPDm0gm7ELsOGmp9UiD2jJnIB1D5urWq/Z0+fP7cuvv1GxEDmeCgwxzJxIhgsFseAFXKF3ipxFja4fLww26w4O5WG+SsrGwV3WHYf0+flZtY5xiDk42LHhkSEbHilZsQRzJqOkQEWHrW0VCPb3AbgcyKE2w/8rXmhcokM9iQav7+YkMCHduNY3Tx3IJP1Fa5azHtlQnfHmoFUM+JKKCiwSHhMlZfSTjo7QwaKDYKiqZ1UgRId80IbHhnWgYGwARln/2uRh2gRzQzHzkS4Ksi9iptfrSmLYF5inbC0A/TBxzp87Zz987wd29vQZK09MCCjAhZ2DAqDu7Qd3bWV1Rf9eXMawbl/3ntfHzI7kh/tDsQcAWwZbxZLt7u1r3cJQog3P10HLsvmG7SoBrXvRsIYsmyc2xGN+RuBT7ISKGzJBuISNjrankrTAPmecAbvL5XGrNyq2urqkezQ2OiQGPixn9qRTJ07b1uaOLS+tWl+2X8arXEOjanb19Wu2cGxBCSEaglFmpnZYsQcP7qs4TFzj/vPeyHjAyrh0+YrGHybGk+dPbbeyY40Wn6GeFFyITcxVilQyLZNJcMuZIkhjdPpsZHDIxobHgoY/sbijeXT/3kN1CLC/8RmQu2GvANSkuMjrUVTDqBnpKMZLrNzKoUD/g72KYgLFq2zG1zgs1a3Nbd0vijokYMWRosuMTYza8vKSFQtFmy1Piw0MwEWx5NyZ01aeLLvevLFPYSzZUc7wdPGxGNP1VtXWNjfkG6EdOGMC/Qt5TJqPy8yJdlc8N86fP2f3H9wjulg237axiSExx5eW1+3zT+9Yq9Vvy8sb1qx3DNYQjM7p8qhdvXbN13wfRZlDu37rjj17jjSJyWyqXWeelKS7zhwH4GOOYapLkWlze9MePXooogIxvBK6D4eGx600RIv6kB5/8+YtJcR0xBBvkaghbpbLkzLzRncUf4Ch0pCMZE/OL+j+AVQKTBsatFOnTmlc5YVTr0vfcmVl1d5++y07duyYffiLD9TOjuZ/XAP4J+CFgJk5n3tmesamJqYE6CJHwdw7bNVsbL5shaEBJdN0MgFk0+pLsRdpMs35U6fVecAB/vnTZ/bw/kOB8ACctDfvUNBrd2y0OGTvvfW2LUxOdaXskOMLJAKxC3vY6X7wC+BKivKWgLexBTx4C3Xa5DR9YgnL4BKSQp9ZcbhkGN8SE7748gtJN7K/cnjbXF1PQOPjJ0/ZO++9a/Nz89q7v/3mW7VVw/Zl/dNKjN8AxrhXLl62P/rRj2Q4DaioVFqHowhiyaL0yJk/Hnoj6BZ/OmkEI+5DmdMSB9j33UQL1R1krjz28xzmJn4uxH7kF/rwcygWZZCey2Xs5q0b6gJiDbBe+dlP7kT3Ua2u3HmgMBjWstnY+JCA+/7+rOYVMRUJSLoXkCRZW9uwv/xrgHu8OfqtWWvaO2+9bf/0x39k7VpLXTJRzILbxLj7kcLBvtj2HPeoAEeEI2gYogicB+ZSbK1PgxZpUDoBODMZzXmYgrBYR9AgLRbFuF84fVp3YP+wYo8eP5LJGQQF1l6riRY0so2u2ypzSB2gmvKkuHrlikgarA3MU5H2ozsGwH91GQLSrkyeKZaoSCSNdEwiGd8+Fbg5dB+bm7M/+OE/sYkiIHd3n1Ze1MPI1piFQ3UyVingKx78jkyqnn+kwbH4+CNjGGRoYhcHP8lX1peWLA84XixaX2nA9uoNGxge1viR35E//vzvfyptYApg8r9B414NwRnFHt5PspJigHq3yBtvvGlnz513Ekc+L0CSOfnt9a/t7p2btrG5Zts7uyoqkjcD3JMfiaFG0UqHXwgBGXXDUdwlJyQnffP1t2ycbstqXYVHfGMovpNtcTSlWCe99zAXGdtocPpdY/iyv2ksQ0d3L3Af41Hv83oZtiILJ0BdFwRLx4Hk4J56sXjIT8eP+OeI53ge6GeOSL5zENkf6ef/IJnRI80UGff6hEE+wA+bLwKHFCPTZ9n0Z47A6tFxCDKgoTDg5AnOsxHgdlnWLgjZbYhwkhn7sBu2Msf4jNG0m4SNbuJkPwifKwHjA/DSex9edn8jkPVrgfsYrnreK71e/bVC0YEuEAH3nJEztr69Y1t7e1pXit0yT/RCE/k2EojEa7pTyae5N+iOk8sh58rv1KUtsk9QKQhaynxO9pB4xuTf0bQ0AoZcGzGeMxa3l3xF3oC5bMAronk5agaugQ/rvnJwaLtbWyIEAdxLCqsNWbBkp0+esmmIM+EMzgvTMdf79SrgPg1oped/+j76//veGiztAxYTd5qj7/biPe8W3XpjpAPSeufA4fL3SEzl/rHBomftxn++FNiPLEVfpWmsLQHJ08+jkBrSoiNFJ2EHoWAUixLKD8LjdU8Uw/xxLnvjJAhhAdWK7UKoRRKVwo4wl2ggH7GW6OXYLQwL3IyKDeGnA4vd60kKcglg3I1LgUJ9hEwqEDMUVSJ4v4FU79a2TdC1PDws3AnGfbPTtkIE7osl4Qzyc4NEpnkKMZjzWQCIFYcc9xJDOmi/6+wIPtiz30Z5L2duO0YTgdgYdxhvYtOD+/fVeUtHLF+XLl22N99+20ZHx2xoZCQBytMFCWdoh7N4lPpO5L84yvu1ao7GMdWrd+cquSNjFqWKiOEUU9znMGIwrqse1TN4BcnVBIa79o0o8a3PmCLohiKXv60D/j4n00Unj+ecY4RVgD2Idd8tHHU7WLp5UCg/OVNfe36I51FpJewTUskIXikxX46ge7IvhiJXlM+BgETRwT9r7Drx9+4WDIKaSShwRL/MbuwJ+2co8goXC59RBYiYXUQD92Rv7Ur3+Hv7PfNlHr01InHYcR7uTXqvT/ak8Hwf8Sgj12XUs/6i1wlxuauQ0n2fzN/8b/9rR0YV6LmSUIm1HKrxaKK3AaprtrOH3tGOfqLJBGtLOk27yF8cCBACnCYJc6mKaD9DlbiRyBQAtFQrrm8EeAa3h3Z+Dh/+5YFDrSI46QbtLgB6DyisipAQh1gMaAqjlkqb3NPRrQpMd0AcZ9vTHuMVGwfiI8M+Lhpvh3ZDXKqzHLL8BkSmPpUyJCqiBqEzbYP+faqKmSQzAaTTwMvsyYM5kjUA9wFBN5UbWxlp2yf69kPoPGYlk1OeyAq0xyamuudSOdIkUxB3TSjkbGTYGb6TbdbXsnUy4tuKMQaISOBzwxo0y3LWyWSt0XAN+modA1nKC6r/KHii8UrVDZkQB9Bgo/vvOVzXGm2XydmHZe3GtNIZDWddxZSETRGMF5D+UOdsaOkUyy60uiFZlBg0xaDm1X+NY3RiCnPWPRVcbglWuGt/u2wKh/qTJ0/bzPSs1SpuTMz8oCILaA9zHTkVtE7v3b1rf//Tv7PFxecesHRg8fXAHIwH8KRNDCY9wVRaWQ7cA4K4SakHTMAeDpVeSOCaYoEhqwQOxhLgZtQXlzGkxjUE22g4rJZjJExco21hYV4FK9dd881mf+9AYCP67a1W3YolilpDagODTSWn8BxGKGW7dvWqmIdc//goBo3DAgkPkZ3BDKVak5EJxQE0zcjOY6IQjarUMxJkoxhvklYxH7e3JEvDIZLPh9EeRiYyE0E3npgB4yTrJtIckHmOm+7QjkriWxMjGeD+9t07MiPFwJDDOealXpHPCLRXSxrrs9W2g8qBB85G25pVQGnGnKIfTLy2NWpu6EVBZWh0QMxYvgHsSkPoRFIIcbPI1bU1FSAYU4x2UU+iWqyKs6Fbia46h+Gmm1433CxNzGXMAbMwHV3iJxZ/POnOa64IIAhFS8aP5wPasS70OO5tZEWpOu37q1fOAfLRdvP2KvT+h0fRnnVjWNp10ZiWbi9Fi2CcK/kwDLIP9uVor6Q9FtOC7A+M+P5c3hmsdRKlrLoz5mdd0/743IKdP3vOLpw/H14D8Dhjy2srdvf+Pbtx66Y9evxYoADxgvXBPaNzg4IMSRudKTAj+JwPHjxQ0Ym5yfsA5JPAlIYKlg2rHCgAACAASURBVC20JSkE+xLgHxPW58+XFdM5iLDvMJ68FkwmPg+hhrFDPoFrB0Cg6Ei3BPNzZnbKxidGFIu3tjft8HDPCnkH9KQV3Zez8kRZexfXxZzh/wcAqKfn7Ny5i9JLBsgGWMZHQu3pLa51U7IUxCAOZux5MEwA2UhSAfOZq/u1fevkmtbBHZKCHKz50ArCnsa/XQpnwIHaRtPWV9asUW1KOmWoCNObdd/U6wKWPHv6XNJWyA4xLwDueQwx6ezZs9rfGZ+F+Vl9VhheFy9dksb/v/u//x8BKBfOnbfDg4rdvX1f6+jkyVOak2jcAyJzbcXhoheKO6y5ls2WZ2xhesYG8jB/D1Qoe/3qa87uaLZtoFDSPK/UG2LM3rh13R4/f2TTc2UvkO2gI0kXxo4n5sg8FPJ26sTJoLeft+MnFmx3f8uazUNrdA6sYxWbKI9qz7r+zbKtruxqnEaGR219FTPPpv3g/bft3NlzKu49ePjInjx+ZocV9qeGbW7t2dRUWXENxhnPpRsJKaVJDJOLRZd72lq3x08ei8HE3omECR0+4xPT1mxlbW19S6AXBVvkxiSp12mHboURxWXmOrGee8+Yz05O2LVLF7UHYVBNrIRFj7cDRUxAZvIr4vyXX34jk2wAgKcPHtm7b33PhgcHJRMICEIcgc0evV0kO0gHmzmrFU3z/pGivf7+21a3puSl7t2/b7/85S9toDQoxj/fGNTiATM5PqGCy9rKqj158EhziBxwa5cYeCDCxfTEpL33xltWHh59KXAfGXHpA/erDvrJgSmcCAVaKT9zxjtACSCg+EvBZBvZHYq4n37+mR3WDjVOrLu9zc1AxDA7efasvfveezIoJpYwzrdu3VQspNsGo7NtgP5myy6du2B/+sd/bBnp9QfDvkAjjQe8Xugifh5vZXfgTrlfAO4FpmQBkt3jxJn2qvgnj+Gf5Id0dOmwheQXXTTEiSL5Ucvu378jUoH2r1bTiooNOT2eta+umnwhsKQ7NjbmwD1ztdl03wpiAB1izM3VlU37V3/xF1ZtEzcLKv7+4Pvv2J/+6A+tUWlYLnaBho4Dl8tJ4Swppl66aPFSPCSQMCITNz0H4v/H8fJzZEbmtBQSAcaQd+kvluwZwP3Jk1ZvttStxnqkG0SMQoHqTa1L77xyc7TIHAPMohuIwhx5DC31n376qQgTyLCgB7+9DXDv4y7gLQCyxAVYlMpLW02bmpiwH//W79hkaegIcB8aDZIhSADdHuC+d4z+ISBkfE4a6E+Dvg7udv0TWMurS0vGzMtiWjlYtINGwwZGR7Q2OBORQ35Bt8rujkC5fMHJKZzH2G8keYpWbUJtdc8KTPiOHz8h+TVimTxN2m379tsv7cb1r21ra0MyCOowkddAR/uSCulBHV3FkKC7Hc+/7JNXLl2xuelZa1ZqdvbESeUfAPfo3vvJKTDuuxBDtFB96dTzefBqSr7iTugA8vN36mD8Ehb+y4D7+Lz0BaQLAd0zTPcReh/+C2Cod2865NHtiHd5Ib5U6KA7Wee9rm58XJTObToaneiUjMC9rjGemyIrM2jqihRyREcgnsK9+CXuUgKCRoDH5TwcsAjjFmKC2Pjh9SLIEz8v51RnDzoDPH4+5m4knSUEuNT4pwHfNKj/ypseJkv0Gfuux/WCzOn7Fd8rWWsy3XWiH8VkWPY7e3u2sb0j02dAeyQ/BDIGghIdxpyv2K+949asVnFpRs4RdL7w+mlNcWK71o/Ok0iLujwFczkC+U4+cd8o5Re7uwLwyUN4LmcqvvgdOZj7YMVztkusbWH2GExpBdLTLd2ftzOnvNMR/yR1anNeCCBTjNEvG9Mk5vXMxXTcis+LY+vG7z6mTtqLcFZc8S/ObQfE/SAkoDnEqJfFUsf3YoEg/vzOmfPqP/Z8ru5nSa3tANz7Q8MaSVj2gVGf8kXUunTY9sgadpAv/fsAjoa3Cp/eYcYIhoYuJvYsuqhRD4CApzMF8zN0EonRK7wqFEGP6H/7/Ujr2HuBPerqR3A3SmOFuJQqKiaa91EJIpAeHZ9yxjldWWvrG9KNHy+XXU6Nx5uJgV/E1481E+R4Bchr3ILnSRI7u2SQZJ7FLqhYBY2F3qRrKQj8BbA6DeoyJsQl8JjFp8/s808+tqXnz3Vvjp84aW9+//s2g/rAMJ0tYV+K5/IQ9+Kci4XP2C0VlSCiMkQEft2/yzXOhUsI93RpIF7SO66dDCLcKcTwbmdLnBtHwexuJI8iBJENH+ZVKCxp3CSpliYiODs+bEyhG8M9SI50VXRbzo6w/rX3htd1qXPyVfL6rlZ9eqU7AdqJLPp9mJMqhASGvEvX+LyTTHa4V7HTNYnXSefKi0u5G4uCLJyme/RjYf55cSLuXb6Ku10ICWYb1nTspYu7bywg+DkgSDEraHocilJx8cqSxwVZ7cjul6QVJNiUmor228j+//P/4b/ryBhT0igA1wCRSAZQnQVgdtY9beJo2e/u7YjhxDcVZYAZJUfBWEY6SrRX6EBCJbkp9i9AAGACLdkwOlUNStiqDj57nMNktl9sWJfFcdMaGXmGb7mgRUYXQLTcezmUOIDPpqWNsOZGLhxsAU+8CgIwHFjxsSVb99DTSljF0kYSGx1ADkMNJE0cTIsTxytkPZNNE84TxcialtaT2ud8AtCic1g50MYdTR7FGmlnZMqUp220lLHRoYxNlXMyph0ZylgefXva7w4a1qjQzuqssKgRJ7Z80KB3Y6542PIpxYQEvGePy+dJBOhU8GvLogncwTy2z6o1gM+mVWpU/NTkLsY9YR9QlIMixpwwOmHbA/h3LGv1JlIS6JfBvgYcoLLowH0gJgVivQd62NIUWuLBwNnELqGCrBDfahEK7ukKho7pKnmN5rm+qJ39zr3ryi6F/5eO9pCdPXNOOszIjLg7c1PmdTNTyM1MiPkD2/7bb76xn/3sZzrUExwYV7EpMAxFl3PAnbO9ABOCbdwY2h2rYMoLu43qNmM8kNMBHPY1wYm5STsjIA0g2T4GntvbMpMBGJRHQrNrmkx9R7lAmLPSxJfvQs6GR4dkKklRAIayKrLZrEz3ADoBg9Bph1lMizeb+OLSc00MihVIhshUMzDwJ8fGrNhfULUe4yJAYddkKwp0UGEhALz8m+cCTiJbEtvHAEu15nCkrzdkRMlBkutCBmKyPKXPT+UceQUOxTBQJC/TaQt8PqhUxMp9vrQo+ZUnT5/a86Ul21eBkMcUpBcXK9Ow8qX/1myKKc57E8zRrc5l8nbs2KwNjQAcwk5xX4vYYooOJazbi5fO2+kzp2Rei18HGuhoA+/u7gisXNvYUgEvYy4/wmFLjNBgbB27OBhcHxe0YZs6qDBdANHjITIC9wDvtUOY2SappP4BlxIhdkS/Dw65SB1Jckytdmj2Ae4HKSkZSHgFmvswPT8ngL7eaihGAmYglQMQ78woulkaVq8cWGVnRzqXFGi80OQbNXGN+5DP5gRooPOO/MKpkyfsxLEFAZp72xihHtiJE8dleoysBx8Udj/vubm1ZR99/LF99sVn1mpnbLI8YfPH5rWel5eRHNqzmblZu3r1Nc2tL774XB0bxHHiInOCGJ4f6LN8yTd9LwhTlG2JAU6XB5s9z5H2HrqHSBoQXwb6bWJs1MbHR5UIANzWGO8KpmGHahZiXcJyJrFFE5KBHMHIcwvT1pzAcQBEdWoFPxRiyGCxZKXiiOR0MHFVoWpzSybPkquSsSmxoqifjAUeCYw9nSJ07XBR1ca+NTN1xeWBYk4MWzH+ZUDlba9MMHT3R0hkcwV7IlmYpo0MD3kXWA0z0xE7ffqs1iLrDZDu8KCqMWK+q/jdyagwRSzE0JrOEgArinkXLl2QNNQXn3+hOUTBYnlpxR7ef2QzU7N26fJlW1lZsxvXb6oDhvnEfoIkHd4cJJljpWGbK0/bcGnAKod7tnewI9Y9a3FkZFRGhXgUMMeLQ4MCW58uPrHJKXTc0XnftYnxCdvf2ZVJNjEevVW0mNXtMTEhJtHq2pJdvHTGCqWONdr71ra6PXzw3K5/uyaz6OPHFnztNWp2+dIF+Xlw71g3N2/ekUb+/PwJxFDsxs17KmY8e/pEhQ2ZriJvVSrZ+++9K+NlwPHNjXWBwqvrdBDtSj8cIH50YsqGR6ftzt0HKvS6lB5moa7zffzkSbt46aJyjq+/+trW1gD+MZnP2pXzZ+3t118T8EgnA2AZ3QU/+vGPbW5uzv7t3/yNip10Rn30q18pDnPYvvvtTXvr8jXJJDWIKUGmoCX5l6LWCYAkB24YrVwLTJVMKW/Z4QJGOYoFrG/WIcwn5ghdM3QCwLgnE6IDax15sCfPVQgnX9nc8TWHHu7s5JT95jvv2+TwyCuB++TwmuTPnvT3nn+7wL0/UNJ92u8CcK/Om5w1Ol6IzNK1mOmoqPrJ55+qQ4bYQOfLobRTZehjp86ds3fff98mxss6qH7z7bd25/ZtN5YeHLCtjQ3bWFmxTKsj+a8/+fEfqpuA+Sb4KQHuAzDacw54GXDv1+9tuQD32Zx3KsrEWp12otw7SBoAB9Y7wL3yxny/5YeHbXhs3PoLGKPv25MnDyQH5Ma4LcmLxIMLa50OwzzdLCoatyX3Vi6PWV/W34P9yBu3nHm4tbVr//P/8hfWwOMDoK1l9t73vm9/+qM/skalLsa9A39ORkDTORzXnTCRNusKhyydTVLstvTBRIakocU/PYRpgDMtsfHs2VNv788G4L40aItrazZ77Jg16LJiHdy9Y0+ePrbK/r6AMDxqlIfQ/Rgk53gv9hDWzqVLl0R0QOKFfOvDDz/0w6r2kk0Vg/GMoMidsGZFvHHpNUaOnKU8Nm5//Ht/YOXBEcXf9OdKe6S+DLjvHaM00JUeu14AKj1OveMX//YicL9sUKGyeMEMlewQKaExN5Sli5D7u/T8mfNdOXRkAQjw5WpIZ545GU1NxQTOUOhyL7Gp6RmbnppJNLXrrZZ98dkndu/uDUk5kYsR89m3AGGGhkckC+nybVkV+pEfohDJPUAujzPW1OSUzUxOWWXvwC6eOy/ZL85GgIp+hvFvgcX6Tejc9f/9x38Ffeg49i8rjKTvxZH/D6BKb1dR+h7HfO/IvdW1OkQiaVqdFUNBz9HR8OVGf4yXE/SCjnzyuR2kaeG5EyVJQ9whNvDexJtEgiA1QN6hyzkD9mrMS7trlCKpgxdRutQBJZ/r3hUfgYg4/9RBFEhMLhfg8UCfPeggx/qAq684QKVuZpEvvEjB/HQmp7MZe+9Jbxx5oZgSN5dQzIog16smx6uA+wQESsetwPJEh1uGy5CGDiuSy6mT5wfjTmEJ8uPzjh3uB/s7mxqgqncatNSlSK7BeEVZHEmFQtYgDvX1aQ8RJpJ35jHAfZTOiUaYEWjksfx/BPXBQ2JBIDJ1BX4BFDaaMi9tIonF9QI+UiTr67NTJ0/a3PS0uiJkhBn8ZSLB9LsWWrrI8rKxTa8P4SfaW1LAvW56kA6Jq/wFwDzKRrgH4gv7TgTNE2JsYBUnHyD2YfDAV/dkpLezF3OZ7jqNj+OVHKz0A3t8jhe9U5ImCVs4JSfVE7/iVcVGh+Qq02OhtQjzvls8cw9J7+bn/m6srSk/4kGQmTgrRWWCF/bk6OuiW9Bdf34/UnlbvJhoSB3UEnytd6VT0pJJMUQzJyCOMI9X19e1Z0/NzBhhTGoPGaSAC5LApQOuWBoU7iT2ssYxjmXMJR3M5UwY2e4CSKUG4ACsFxeD9EnwhPEIFNnOkV3q8mU8h71uf3fP7t27a0tLi8rhyR3Onj1nU9PT8sziPK5LChIwrn8ewFbpvhNjXVlDGJWuKcT6dLE0moeH83mMWd2PGmNiHFvfJmSwGrp7YlEuDXSHrcalbEIum3iMpFjfPpPTa8JxTnX0B7KxF3scWI+FM6lipIojDkx394gjMTQw7tXxE3wdj9SL03MoLqhQGE5v7l1A3UfJJW3CuERWY/gsupZQ6IhFAnX+hY6H+KmTeRBQ01goiPm55krs0Avrz0crVcQIe5XHtPTeFWSEEt5LN96kixNp7X4uQ9cgTDz0AMTiWogTmf/6v/ovOw7Wu6Y5HbiA9jCMaT9ttnCB3lPbjaRy+Lm3I+MVCRZqoeUt1+9u8qoQwP4NbQ1u1OjAB6AsIBAMvBhKXWYCnocfDnRopGpM22ZkqUYdPendB+a2cH7+c20zvjFYGqTNXgcVN0sgiWQzBEQEhGcBxhqna7t3jV3FrJJ+HwvF9fZZeDzX5Su8BtqtkYaqZWIc4tfBhAV443DsGsQlsUIJoJXKvjSUAabYPGmXyyIjYH1iHxeyGRseytjooMmYdmYqZwP9LQH3LVi9hxjdhlZEmcv69XhgjRugenVCRVWtDdaUbwGbsIPfgBuAv31ZDpT91mj2Wa3RZ7v7TdveqdveQVOSNzxYppuBAUGCJQdnVWqQukF+BMCibdUahyrGvJv0x+CRbPbaa/usUCzIWJM5pwUC815dEtynhuvrhUgd9zktQs8lA4Afb0Wwnw7FFCmXB60t5BIA2C5fvmLDg8MyzNOhpN12tv1UWWx7ABcOjDCxPvzFLy3f74Us2h/FwAqbnjS/QsBgjis4t/z1FOzqaPyGJDdIOQ2PwgRDA78lFjBJHMA9zEs+a2ydpNAEWxaAS3O16XNT+uXJ3uL3VcW2/qwYmxjswrznddk8AG4Ayzc3trW5TE6O25kzJ6TxDljHeMLqnJuftWJhQEAezNPZqSn9G+SEwyxgFswr7gOfk0KdNHoDIwQdbJhXbGIqxFA0C+y+2BqNKSPXwjpDcidh3ZPYau25iRMxBIARgBuG/aMnT+zew/v25PkzyQjs7e8pvgAcAlDSQRBbsaL2GUmq3L6lhUbFIyMt/2uvX7LxiTGNDY+BLavCQoPxrtrq2qq99fZbdgKjxazZ2tqqtFoB7kmGeTwHe17TC4553Rt5RSBZE8yqKfipzUk/YcscaF4wZyhMpFvbdD87fTpA+7z2tYvECgw1DsjqoqhVZbznVXpnZoltzzxGsou5JkUnN8canSqrjY/OAsA8SdQUWWd5a7QYFw7nNWtWDq0GC3gfBq1JixvgWGzqgQHdT5I/fAfWV7dUFJ2bnbZTJ07Y8NCwrSyu2q0bd+zChZNi6NBVgbv9ufMXJAmDJvgnn39mT54+s/2Dik3Ncl1DYlLidM/1TZbLtrCwYDMz0zK4XRboXLcb12+Iucy1jpZHrThUFKNofWNTclBRAxTQirlJfGKB7GzvCbganxi1GcahxHro88O/ZWx0fNJGRsZU1KIbgK4SYjSHKIBjmfkNoAG95ybFU1N67Pralu6xJDaKJaseVJDCtvLElJ05dVrjsba6ZqsrAM7IKx0o/pB0ygiY7pPdHcU7MfyQUSoO2GFtz/Yr22LcDw5iXDyka4GZzaEeHUdal5k/yEqNDA5bq9Gy3W1MxTp2sF+1SrUlgOTkyRMq+G1sbkoGodCPPn7FNje2goxPwVivvDfAMEDi06dP1UqLTv3cwozWN2u+WKA7KC8JDcyYiJ9ffvG13b9zX6a5M/OzDgz0Z9VBQVwpWNZOHzuhMd/YXLWnzx5ZreZt3hSGx8aQn6GDr2PDY6PW7ND+2tK8AIxEbgdWGgnMnZu37GC/Yq+//roNF0vypICxL78JjIPr+zYylrfXrp2XP8X9B4/tVx/etnrDbByPiokxO3FsVvrmyELs7+3a7jYA6HOx7EdHy9bXV7CVlQ2t7c2tTcVTEi5MrIeHhuytN960UrGgOUjHDaDws8Vnkn5iH5+ZmbHB0XErDY/bYaVm33z1jdIhJKqIvxQ7z5w9p8/AWP27//P/kq5sDmCxL2NXL5y3d99+Q0avANB4O0SddA73gPknjh+XjBdfHNbr5FE7+1YemXBvHLonglYzsjEuRZYTo5a4yj1mbIkZtUzLlnbWbXp2xkrDAPSn7NsbN+zx4yfqhFldYW/YEIBNhwJF4Bvf3rDH9x+rY4k9ar9y6J1N1ZrNlafst9/7gU0MvQjcE5fTyWtyxH0JsBsP8n4ADSQDx4kUH2VMy8Eom5M3RA7pK/bSbMYePXpkX3/7tdYKeeTa+pod7u37ft1s2ckzZ+3d999Tpx1Jw+effS5DZvbKweGSLT57amuLywIrrl5CKufHAvG59n8McN8LHETgnryzD+C+3RELMtHBl19QV1qDgjOSYcKt+guWR+JsfExF/t3dTXv8+IGAbGBL4iMSIgylgDnyR3VYkPN6wW9kZFAFsb4+TECdMKD9MMgiYs7+r/7yL62dY3zNcu0+e+ft79l/9OM/UcEDIF8SjoILHSB0eNAPSH4g8jjmhKvvQE3Dif9VgFsaeI7z5NnzZ+p64rQ7NDpm/YODtry+ZuW5OXV8sF6Rrtre2rA+Z9Mo92jFNu5gqsr4APITKzGqo4hXLhPTN+wnP/mJd2P25SQJqI6ToWErDQ7pc9O2rzI2QANdaXS9se7LZfuj3/uRjfbDuD8q1wBnLQ0CBwzqBWDpZUDxd4FhaeCe64nPj2PK72JRiJ/slXSB5QHc6agcHrRqu22D42NaV8Qy9kvAOs5+jTbdeU29BgdrmO7yWhIi5MdmchIAF85CyGbOzs5rTkvGY2DAbt24bhmra46TCwgolMyoA7JiDEruwDtM0NaGiEQxhOLo3sGBYubCzLxV9w/s4tlzNkzRlq5TdcF0SOe8qJeIVnmRLW2Q3DuOL4B64QFxPh8F1btGcC5jcPTVklkeDtN+tumZ/SnQIYJVR14mdahX17U0bV1HWJKpAiE8x4dgoS74QF6T0lYwoGRNEvNk3hgAFM7d6sTOuTSiJADCAcxZuaHoEWSLICyw13TNMbvytA5+QX4KMlmxIyBIK0SmsC9vB4Z478SnKcqsBIkOAbphnhI7NC9CgwHnJ16HXIlzt6+8rldI3CPSe0X6zrysuOKg13fNjDg0AbwLe08aeE53CXnBNcRCOtyZixRnaw1bWluxGnMUrxHOh7EDKzCrRaqRmab7jvEy8RzI+ZSxdoPFutYO78XezRriPMM3Oa8kwQIwH5n13c6ruv6+d7CvNe5/53yJpx1dx8Hkkc48iGvNlq0j8Vg5dENjNMZZ25k+Oza/YAuwiosla9ScCEOhPM7/V66pFKicjnFJ8SiCXgEg9nN/F79IFlya0hvnb1hMuorkQoLcSJwM8R4lCUcXqfmu+NoLwKUf2xvPX/U6vTE9bZDr+0CIAimpkXSh98jrRm+M8EtXsFave/IlNCqApG5e7SCm46zembG0+NwePnjgpCYII9IWR5GAuZBWiog+AIFtL9m3QP4MknNOsw7yDSAZYlYgmevgccLgj8B9SvtceU1YO5rrnPlrdZ3rAeXLU9PqVKlKvzxjffmcOuPYiznboDzAcyRJE5j3SRdgahyOrNdAquyCtA7isyRFEkXCRYC7Q7o+vVxOSPttUDnA6w2ZbS9e9+lsC6ZHzkX+E6Vv45T0Tny/Fw7Mms4WEEOVR0nBwcmjr4w1AVz2v7O3d9cueGeU7k6WQYpIEa+/Ox9dnkcdiLqmADknDPC09E3U2ndz5CNGsMFXUHlf3PN6974ExA+oZNSUl0RXeM30DD7SKZbOIXule5IWioDrUdQOxYg0LBvuWVwoSeEgwISMZ7dwEN5P68YJUN374cUYf752nbCNpq5R/9vNF/xex2JdKM6HxxxJj3vSCh8yX/C+R4Z8Ov36vePNw//sz/6sIz3dfhY0oDXAMwcE9Lf3ZXi1t4eswbYMowDt+ZameH/UQPefLIZaw+UitNAEnsMcdJAJdiCSEtIulxRK0IIKmprSbc/hlIzGdEkgngDvIMPDv8UelKlpaGcQ5uttHgAdsDi8yuathiSa7sYMKAzA2m2d8koNbfKtYGzh1V4lRRnXuHd379ieGJIrgKCUV0CsssbqD+8PeOdmM7CR8/4Z2g7Swub1Vl5vTc1n8pZH9w/gKJ+RKe3IYMemJvusPIE6cN36Omgrt61e6bixpnK+bttMwLg9qU+6E8TR0qSU0W5g/wLco39Ku3g2PyBWGKB9vZG19Y26rW/VbXMLvXoMqoKJbLoEnEHeIytmEgGMnzDsXX+aBMQZ+epOoMwbDDdVPSLBoVoYC0VBVkka4aHYAluQ++XgZgqoTz5X0LBLiBld4D5q2YlphlRFsWTHj52wixcvKcWneCSz0FzOFubnXNd4fFQu4LRff/ThR/bN199Yrh+Jm361ThN0YHLHogfXzlfUQgPc4fMyl1gXJEyYNwIAyexkgKStZrtbOJr7vaedHXYvjHk2ZuYobFASN9dsJcFiDofqZ9Bji5pcHN4ByQHg0VCmayB2upCswRCFBQwYh9v5wrE5AdK8PvMGV3axqnM5jcEcEiizs2JT0z6JIzrGZYA5kZ3uBQ809t0cV7r9MlUckBN6bN3kMXIUN5PUijTI+/t1aIY5S+UaqSbGhPlFkslmCEt8c3vb7j64Zw8ePRTTfnVjTWAkcUXtp2hi5vulX60qdtCxlS570GLnPgD2IZOCD8D5c2f1+gDnB2hB7+5IT52DqLTxrGlvvvmWgG8KBPh3ME5uHMzr1jWO/NQGbrDP3CBKzGpYyuWyjY9Pak6w2TMn1tbW9PxoeMK87jID3BgQ3V1+j3wIoD3ArIy4aZeTLj4LwKvU0cCZeQxgQzGUTVxdD/1eCCuU0EYedUNIadtRWDON337lwNm49Zq1AZWamLf2q/vitSuvCdAVW2ewpMLrnbt37Fcf/cq2Nra1Fgb6CyqYjAwNe2LTbNmFC+f1mk+ePLFTp8/YhQsXdH/QKX705LGAvmqjJpY1RV/CK6A1cjkUBzxc0V00ZcViQQXbLwDY7t9X0aQwXFCRT6bLQRMVcJJ5p9bLoL3HugKwZF1cunLWTp04LkAZ1gkSOMTyfH/Jjh076ZI6h4e2vLwsEAN5KWSQ6FyRL0KzJnoq2AAAIABJREFUZZdfOy/DakCkx4+e6P5TfAMUrx3W7HCvhlCSzc/OqzCGxAumj/2Spmnq8OzoWp/AJjTIuZ8Ui/D2wLy01qjYQXXXUIkrDfo+wd6wv1tRKXZ8fMimyuNiPwOWMuePHztuz58+t40NunR2bWenqgIjhRc6FvhcjC3a6sj9sP7oCOAzq+CR6bO5+Tm1aFOwgn1J4Sw3kAvMHLPy5JSNj0wo9vbnBxRnPvnoM1taWtLcmMDvIttnE+VJG5sYt8cPHtoIMitzCzYyVLLtnQ27c/emzJ55EVpi5+aO2cjIuCRq6JzZ2NmU3nt5esJACpHhGx0Z0uemxXdteUMFkdEhJLzGbXRk0gkAtYpt7azb6vqSjZdH7cLFU5Jyu3v3qQoXh/t71p/vs/HRYbt8+aINq508L6mrTz/5yvb2K9ZsUFyhM4e1XdF6GxkdVFfDubNnVewrT06oG4FYurG5ocIMvg2sC0xaz5w9I1Axk++3O3fv2dLismJ+FzhvyxAXBjsxBoZvbHPP9/XZ919/3d64fDkxVAMAI16gvU1Bibzh8uXLKmy5hmbTCrl+y1JLb0TvFXIhL3ai+d5oN3RfuN9cN0U4gDHWShMjwv6sLa0s29bOjq2tw/7HfD6v4gxji4warP/zZ89baaBkd27fscWnS84IzbQF3AMKthstW5iasd98930bKw2+wLiPwH0aUEmDL72H35hgd5PnvhTjPivgHkmgGqxOukIL/dboNO3ho4cyGsafgtcAfKXjRuuu1bKFEyft9TfelNk1seKXv/hQxfnBoZL15ftsc23Vttc3Zcp3+cIF+9M/+uOg794rlfPdjHsBG4Ht6jiDJ/gC7rMF3T/2OGdNurZ9t98YVnhD94OvLPsaoMsQuUHRNjbW7NnTR0E32gu57N0C6WDwq9sKAI8OURj2HRUmZmenOAtrD5AEF/5JmayIMxsbW/av/82/sUqQRinkCvb2tdfFuIf6hnzMSxn3+lwv1xb+rvubBpu7GEsXgNbBPiV3gOcDPhJs8CXi1uCgLa2v2cTUlK2ur0rfvl6tWDbTsQIScHj0FIvWL4IMfkuunS0gOhjQzS8saH+TZ8Xmpv38Zz9TLKcrCMY+uQP7FhV3AEvvInTjVGLSwd6e7e3u2FCxaL/5/g9tfGC0RyrHD73/EOA+PQbp+RJ//ypgLC37khxKA6Emjh95AzEd4N4A/Mg/x0etgsTSyIg1KIzevm1rK8vWr05rCmNOiKLzENY978O4uayofyaK0Drf1epWGhyxt7/3jmQPYSYSEz/75GPrtGsaK/e06Vde5OewtvI/gTuBaNXCb0ckgrrVmg2rt9o2PTVtp4+ftPphVVI5w8gRKQH2o7PDGBy03TRZ+bafn7vFDJ+IPfzBFOCVZqyGM3lv2SkNqPTGqvT9itfTew97iysvew2dWnUY9XWZVCPCuZIcj/1HtqCSC/AiC2A+smUAbz4HcjqfME91TiXlwOi71VJeIClVwP8+N6VMCqo8R1J33jUccUXlVEGbN0pg+hnYjRaTWJ1iw+vzytDbpWM5x5GLweaWKWaQlOVv3BnAE95Q+W2IKMQp9vFMBtlPN2GM45peDy8DUl/2d93anhvbux+l70v8W/re966xLnDPp3XvFbpNni0vWg0yIp1Q+AXKEy2Am+GcCMbiMo4NrQVAcQgyAKlx/wA3YX/lzBA17JkjxCb2DnVwZbNBCsdlwVj35JsR/KeAT67M4/k7r8n8oRBPrh8fR8Fmc31dHUvk8uyBSJfiZ4Nc4LH5efnc4Pmi6wsoy8vn8ovrqxfITrOvj8imJTh8Sms7FIcSQLWnqPKymOnA2dE9JX3/emPuy3KQV+Ulv+656b0vFqji9RyZgpIs7q6hCNy/EC/CkxyED5IeqbxCsVBgXjDZjN6QKqQ7259caGlx0W7dvCHC0cjwsM5tzAN5vaU6Ypxl7pK38UvdTXFMAyEyqh/oRKpucoq9kH2dxS9vDRWt0t6E3fiswmHw9GHPUDf+7q4MatkvMJqX7SQSecMjAu/BArkusephsbuZhsf/EOsVSwIBLrlXAfwmFnnRLejZS17FgXOXVs4lVFyfo77ZSAZbhVFn+4u4G4x7fZy84JQYh4bY6Psw+aBjJczqxORVXXuhUz4UO8Vqj/ciSsIEQqOILMrpnAyo8Utposc5FkEyz1UCYTeAyHFcPL47JpesxVQhLQ0eJ3EyJVfD+0apn3AVL42vXsQNki5ijjuJ1juDU52XwY8hgt+BVx4YO70lqljQDus7mNomxbEoh3Vkb08V1ANYGwspXTPdKPcWirfpAKAB6/oOdPX8w4Nil0uqw0SvH3xpHHePReFU51jyuxgZAsDZUwTp4Qwc7RVi7P6b//a/76Ali/6amPahIbFa2RfT/uBg13b2tsS2d5mcbds/3BeYgmxIvuBGKCwAZHM4RLEofaxiRdQrTQDnTQH3gOUuWeN8ibDwAnBPqwyHStiVaiuTzEs4hIRiQQTwHbZ3A0fa6zm4xPVMwigWbt0reSoUBC0lLbognUMyCkgnGZ2AgKutJbTsUaVSMqvW2ViNioGtO6n4vM7M9y+1l4S2QzekdVNakiDkfVSJR5+Ub9gKJMj5jpWKLRsd6thUOWtjKFC0K+yqxlkGY8RMm6oX7ZCpicJ4B933UMQOscWZbIn2vRYTwD3AIQf3AR0uG62cVWp9tr7ZEHi/ul61rR0ScY9RUqwJBPu+HMEIYBFAjEoiyQP69xRKHJzU/ZcBbUjOgit119DLWYSAx2ITB9aBGOwcGGQA7G8eGckuhxM8ZqLGfWxvCai6J6q0LKENXRJAhSntmTPnJNWExj3BHFAdWQUAGszLHj95ZLdv37aPPvyVPX78yPL93hWA1hrPIxlippEMF0tF7zKB3Vit+neFJLVl2f6MWJIw6mHzA2Y7GLVjm+ubhlEylzo2hr7+lB7DCuAwffPGPRXKcE1H35fDNvrNmlMCid1IIzrDw6Cdmpq2ickJbcwxoWGu7u7sSuaFQxxAHmxewGS1yWXzkuiR7EHT2aOz0/7NvKQLwBn7m1rPtJ9HkN/XgRe6YOvKO6JBMup6pzDf1FFRKChoO8PENX4Bz3XApliT6bPD/QMV6GBec2hEu3ZzZ0uV+K2dLdvc9u+VtVUdMBhzJsDBHgaxGZnIInnA4Q7wmPswOFBUPEFWgu4b9NgpajAfSHwByGF3AbJu7ezZ4NCgtLPnjx0T4I5ePoC+M1mIWXTJVNTOLdZ9kHDiwMprAgoCQDOGyAAB+MPgY9wZP9Z6TFSjv4aYZyHZwQiU8eQ9uD9MZymPsXbyJChtsZNZg4BpHG4A/AmIB3sHTBUbL094oVOgBYc6imkU5dzIm98BHh9U0QJuiVXTqaHv27bJ8TGB7e98/12bm5tVYYllh5zAjRs37Ksvv7aNtR11dwAGXbp4weZm5/QZYSIjJ8M3zG4Y/RRnANnwI4BJTOEVwzH0sWHWjY6jU+86/BxkOKiwJpFsGBot6l7tbG277AXM8zzFMNZiMXQuRXNa2o5p+XVGMeZ6zHE+20R5xIZLRVtaXNEcnZ2e0B7w6OGKpI5mZiatOFCwjfUd29neV/ypN1kbeTtx4qQAHq6DBgck4tAuf770XMwL5i5SWH3tvBVyRRVe0Yp3Ni2yT+7nIn8WtYJ7lwjzB5AVgJUL7i/krZ2hmIr+v7N8VYAGgIU6DmuqQMI9qLWNbBFGkgvzC7o3xJGVpXVbXtlRfEcSa2+vqvEmPgwNl5Sk829eDwYtbLCx0TGZnFJooqhCcaPaqFqlWVVxgmInxqaDRcYyZ+Mj45K5u3Prrm2sb2guk/ACDsA+AWDe296x+alZGTeSS2xtrdn65rKNT47rnty5e1fmvqdOnbXDStWu30Ryp2q5fvTLW1YaLODMLnCYa50qT8i/hQIZZrnFwrBNTszQeKIODpfsQxLFbHpm2MYxMx4Z1b1ZX1uxg71dsTmRzRsbGbFLFy7r3ty/98Tu3nusotv4+JTdufPAY+fYsPIeMYk7GMLP2xvXrtr6OoWfNfeRQOauUReYh7wMMb4wWLJ2LqPuDUAqGL2YW96/90DSM0iYIEOzt7uv+wBQqM6Xw6pdu3DJXrtwQXuRp9QdFZK++uob/fv06ZN2/Phx3Q/WL/FO3YlNsywgrRKMwISTKLv7S9DNp/gScjId2kZGrelZkq1urEsbHLCMuE5MIkdSi6+Yycft8oVLAhduXb8t2TViDfrqbii2qbbr49NzYtwPE2+DPib5h+caPpbdg0UKWHsJ6/6lwL1QMeaHd/vJa0afM6u1XmnUbGVl2Rot7yJkBPkckvBL8q+sOskwpudvH3zwgUBbCuuAlcyT+mFFLPtzp8/YH/zO74lp38u4F9st0fruZvcRnGBNsC9GuZII4jPXkROkcO2Fbpcgcc+geMDy615dW/fcFOB+oGj9RYDjnK2uLtvW9prUIZGU4tDJGovv5wdKxtoPmaCcExOjNr8wZ7k8TM6G3pvH8FhkvMg1/v3f/dQ67KeWsbxl7cLps/a7P/wta5Mry0zaZYocnPSOQ59yPr5pEOxVQHP6HOQ5+VHmUgQs+H0auKfLqwLTk86+oWGZEa9vbdro5KT8te7fv28jQ4OSe6zjc9JAx7/fWhkklJzNS74GOMX/s9dSvFk4dkyxlFj86Sefaq/uhzWnzmIvhonRnYE5zHkoJ5NcOjJqysvaklb84ffft8FsyVvJ00WHMEZ8ngQITGncv6qA8aoCV3pc02upF1zk39E/gWsGOKfI2sGEFq+EsRE7aDWsNDKiToKvvvzCbt+4KekECq1TM1PWRkYTMlaOPOkwyPE5+OAAkbPCAU7onnrnnfdsYqKcyCJ+8cVntra6aFsb63p/YstAsaRk3dvHnQmKdwkEMVY2hQMSmEMM5jMZO3XilJ05cVpg4qmF4zY5Mha8Bbpr2ktHXYNaHa9TDNXvmosvA257Wa//mHndC9z33qMY13rXgR9QA1M9SmZ1XM4uqU54ZcI6dKbJ0JXha9nmxqqtrCyqe5e9kg5C4gmkE54sUFys3j6dz4nvLDuAH+YxMUI+bRDHghQUAFxkFup8Gw3Gg7migLogLyBPpqBZ6rIFLq9IQSHKUTRrDRXDZEZM7oZ0pORn3bCVXFRziuKDAMM+5YR0cYyMTlqnQ+7dXUPxnvaCwb2/T8eYEKS8qNNbmXkxMHlhKJFD8Ack988RsYRxL++GoHPfymTs6eIzqxA36S4EuEdCQ3uWS0mQ1yOBSD7LWQVyIedPZHLiuPB+gOycuzgL8OXdCxYAe9eyjzI4IoQFP48I3HORdLSy/txo0cll8kkq0g3tHaicyYiNSMUhB+LcIEiBFT22PD6RkNo6dLWyvwt0felMPrIXxEek11FcF7Hw6PHeJaAimOaAY2S5Rlbw0TdMr6/0HpSA5D2M/yMFglShKV7jr9u30vtS7573qr1NjwvgXXxOMv1S80h7RPh4LwL3Pcxb8o90ISuZq6GrJGAfbmhLSIUIs6cz1M3r32qtIxk6Ojxig4FAoE7kBJ9ynCqyjLlulyRz8NPXQZSFJnK7mTJksIi1SJM7yNN4ctoFRXuLD054hKywoXMiXfjkzfvBp46JwZka8B7gXt3noZDA/pXeA0TZjczt5P53vQ8Sn4tkrnm+HffoCOwfyVVDPp7cS2f7Bi9J9xkMzWjxo/kYpaRTyPmE86UMYoUn4B0j1QLvePCvwPZO3eMIrovYlhRcu4z4ZG4lQLC3qfpYBJwydGBof0z08cOtUQG9+75H971wz8PVaT+QrHF3PXJW7Q0HyTqMPg+O3kXbioTtH2ZVdLXoLqUXCnQBfO8ttocCfm8XytE12V1DDqh7MUGfM0rwHHld/zRerPLYme7XOSK5FmR9IkGgt3DcLRj6OPpZqCdiJNJz3VF0rDXEvt6Hh5iSzIs///P/sSM25UC/EjlxtNvIpOzY/v6u7e0jjeMyOXv7O7Z3sCtWxgDGdoElCKAGuMqmgcldurIiERwSYkDyoMeMoSMHUhmTyLAAJhEAA8x4WPotgYFU4Djg04pJEgK4B2gqeQOB+e6sTPsw360WbX/hICcg2GVX+ALE5XWiLrfr/DkjXxrGVToF3Hw2VtiiOU8MDJF5nzDwNSFSCyXKpYSfycIQq4IVGCp/WdOGTQJbyA4YjCdkJqn9FftbNjjQssmJPpudyltpABf4Q2s3ataqmbWbsKFIfF0vNRpw8f8yqAsTVNceslolmHzeaLSqNmt08zDJLFqmr2DNDhVPs42thq1t1GxtHYkQlwhSEdQVcRzED0awOixkc3oM903fFGY0S72dmhZ3DyQ9VdiM6QAts9dgOuIyObDtOXB5oADsEggZvqPOPcmsNCJjS1LCBnGdMUC4keERAxhF3x5NTrwWANXYWKcmJ+3E8WPS7iaxvHfvnl2/cd0+/tXHAuvQnEYmhw8OSCs3a7GSCgJ7mfMuvQJgjBRUVeMDGCXNedrdh4dUHOHew7RQW2oT9jmM9aKYDVOTE5LDYJO9ffuuA7gqNOW0JqpVBwIZYzZb938oiBkPIA+bXrqsfX06RCGzAVgpEIOWSDThQ1cDwRcDQjbZmCAyfoCtyO2wRng+z3WDG0DcjvtNBD23tirtFGkaat/HnJN1Brt3emZanzsmASpkhS6K6IztxrowTfqDlnlNh+w9ZGXQzcbHoeqyDNK9h6E9MGCzABECMtZsa31P8wbT3f5+uijoUHAD1ZmpaRsbHRHjnzmH0Wk0eiKmcLChjRiAHmCZsSRBQHs7tor7IcVUQMJYFcYL34A+AKaMD+uJzyFpnHw+mE4O2M7OrgB1aaILEAMECOz5uHFQlFGRsCMwljmFfA2seRJslq2Y6vWK1QFrgK9yWRU+AAPRVSfuwNDnQA2AyorjYEARUoVUzV0T6CfNflj2yPYQc/JZaxwSTFo2NjJk586dsdevva4WWWILyRJFjC+//NJu3rgtMJq4efr0CXvzzTfEvgf4QHZianrKrl27apNTZYF8AJY7O0ir7QtEY26SkGFYyzooTwOkzctkGFY+jGeKa8RiABX0m+WN0iCOtKxlTTs4qFq+kLPB4UEVKOp0Dxzs67PywYkjSCHBkB8bHVZ7b+VwX+uA+SwzMBUHBuzq5St29swZATRff33Dbt+5F7ogvIg8PTNnl69c0np4+uyJLS0vak/EwBazZ9Zh9aBus1NztjA/L+CeuQ3+ynvAetdcZ2NWwaEg3X8Ae35i3ncIyzs62QcuE2uVbqxOG41humkGNBbtDkXMpnSHR0fHbGxkTHGNNYfR6rNnqzJbLQ5mrVF3Bh3FAnSuvYjmYIAflPo0d9R+SmfIvuu6D44N2cCwm5nxmNGhERsujthAf9EG8gP25OETO9w/lIyO9vEgw6JOmaFByWsB3MNuRx6n3qxau1O3Wr1ip06fsocPH4sRTGHr8ZPn9uXX36owSgcagH2h2A8abZ0OBQvYs3kZZaMBu7WxI1mi0ZGyFQeGVfSnWwa5mv4B5J+qKm4dO7EggIP24NpBRe2c3HtkH44vHLfDg6ZNTU3Z4WHdlpZW5cvy9MmivfX9t6zRYm0ju2EqJhJT37h6VXJZ62vrioWsYcB6ipOw2kiwmtm2HTaq6kBEMoyCCAU84jhxgPFaXFy2yn7Njp2clzwNa3xnfduOT8/aqbnjYlCT5xIXOXAvw4TN51WQJd+JcVxmVczQdsZyfTmx7DHvFFie6cgz4ObtW3o+expFuNGxUcVfN6fO6zCGcSSdZcQ4JLW0d8tTAT1eNz0+e+asmHe3btyync2dsI4L6n6iSwrAZ6E8bb/xzjtWxO9DZAUKjD7vnf4ZObI9GWgPGzYmq8xT38+VbThrSWTbrBvTwgSFkS6N+6w9X1lS4ZkuHeIdhym9RmA5MY/5O2tlfn5Bsf7unbsqHsKGItlFZoV7TufQbHnKvvfGW27gxjiL7OQxupuIHz2qpIGj9OG7C9yzf2at3mgqdrvWfMv6xCx9EbhnpHKFAcsOlKyvv98qVUy4n1g+52AncZyjG7k676eCAVJtWt/e8coagHE/NzcjZh3rhPdmv1DXZbOlwt/PP/iF1QVUdySNc/HMOfvN935oHeTg2lF+hEM6cyxBpAMA29WxdbDlBRjjCOM5zUSPj+wFsaPUC79/tvjcO9xabRscGbHRiQn5K0zNztjG9qZ98fmnAiEBgRv1qjVrVX3GJgmYAMKu5q26BVtNAfd0sNDFQw7w+eef2+KzZ9Ymr2s3bKBI3oLUlOd8uj8A9rWq0SEDy5ncB+D+yrnLNl4c1dhHwJzXdEO5lMlgBPtSQEHvSKXHIwIK6Z/xgB5/vox1z99i0YjroSBB1wILiI7R/uEhO4BxP+o+NDeuX7dvvvrKOo26ikCTU5N2gIRn5UDFIs5hyt2khuDMM1kridGdVRfRD37wG+owZD6RG5ErPF98ZCvLi+r0ZM4UCr7/kFMEHRj5e7Cv5fuQ8yjoPpLztTJZOzZ/zM6fOWfV/UNbmJ2zMh1NIid1JXscLHfgPoqehmPVS4e2t/iRflDgBSW/OgI2ht++FKuMBajwmCjf0Qv8vuyCjpQg0DgM3QICfQDviUABwFde0SSHdPnaauXA7t29bbduXVeshKwSm5LJRaP0DOclkdToqJYXFfKHRe+CbXlxnBjooBLz1Rn3UdNeJpHhd6xvFZ/39kRAoHjNPecaVcQPshsUGBJCGt5PkJgyWYHUpQL7T07zhLlJ7s56I7vj+Ri8cqa/dOk1O3/hivX3Ixl4FLhPx8ve2NE7zvE+ihL460D7nm6f9ByI2E0E5VwamA6VrLVo6pJ8U8YWV1d0XuFv+MdA2OBto26/zkCtpndbQs4bwGPF8yaRaHQNGZ2pIIdQOJOUR9gTOQ9p70eWqsDZr+SAJjl+ICQqe1WxAI8lzgFOZJJMTuiQ9o5o8sSaZHHoEt3e3BZJgn/jQ4EsE0z7Y6EbnSkqcJP5ETrNXzqve5CpXuCeuNUFI5241I19DvBFtnKMfy8rfPXenzRoH/8/vV9H8F7IVmo/f3mw8OtIf3XB1aPFasXj1AN9jsSA0JVfcgy7C4A7JhNljGMB78ViuBfwuvDhC/9O3j/IisR9ONSYiA2Qou7duaMOVnIGYgDdu8QDSeYE8qGTS+lqdDA/fiW23gn7OLKn25rPAPdO6uxTYTCRzPGqZACGAwNb0ibO9uYMAdYG2x7yF1KN5amyzuQUcTVnOQsPur8eRWDNc8lCuucgxXV1gUAkDK/txAX/iuzzeJccs/OzCztHJJZEya4IsHoO6XM1msX62vNYx2fgXB9Ntj03Cp0Pnszq/d2Y1MkciVF4KM5xnhOepZzevyIhMkrsCGwPBD+RlMMrO/h8FFj3NRHGO6iIRL55UkQSHuhz1AnJTnl2/PBonqvOidQ4dCd2enXE2R9+Fz97j8xTd53ET+CfN33NyU1LFtRR0F2Pj0z2FDNdnyXM12TthevwGBDWc2pJp1d3tyDlhUQKTwlwHrxcotlsLOLFrpJ0UTCJNyHP6/6t+1lj11rsaEvHQ0kZxYJCuDOhYtbTOdi9x5l/+S//pw6bAeAHEjlMapJhgHva151pvyWN+72DPQEmnaCdCZgC4x4TLYHo6LGJueiTMhrOci2thrdfcugEPCwNDDrbPoORHElIXYfC/f1DyVkACKLXVm/6oYeKHAacmFaQBLiEDqC7FwsazaqSHICOuHCj3jXAHaAHh+4IGgLYO2iPeW1V763fBQYa/59oSXVLpsnCjAvUtbCcFS39JICNwMqP9Ak/BARd9myQsAA8z2Qtn+l3qRxYyWh6DnZsuNSx6TL69nnrs6q16vvqVGjVEIJ3GR4O1pKrYeMPukjOduvK40QJIZm5ZvxvGEV61QkwEBPNAetkMFDL2/6h2c5e07a2a7a57frJ5GhqHcpmrKEOBpcrcqNIp+CLaU/hBYmkuusVanNSm0woMIQWJP7kk9/lWqRxH1pfXM8v6H+pyNln+QKmnQUZvRLsHKgnsLrxJ4mKb8iR0eXdHzCmAGAwvDp9+owNloYEqFKY4bMfW1iQYesQsiD1mt25c9u+/fZb+/yzL8RUKw0NSJYlfitxoe1cZsNB+xHGo7TDvJon3bicc9Wi4bOzXbJWouiEWzqtasEMGsAeoGR2ekogOWA6zHwKSfV6R8ag21u7bhCK1jwFqGJRrDGkMADuYd2zsbEeeA0l2BUAQEzrfHy5PoH6FYCOkv6NKSJjzdoHJMIwFmCB9RC7HioHhwI6pEGZ0qyLhRbvaKnpfjAfAMYACyPIH4Oqt1g7cCxGb3nKhtFGzmTE+AVM4vOVhlyiZXtvx9Y31lXXA3RCjoPxh22HXvjkeFlALSnv+vqaXgM2Ep0Tp06ctIsXLkif3LsukC7BJf5Az9XnYd4EljsgJsAQjDvmWRwnQPDdHTqODjROXPvW1rZtb+4JyIMxzftRSOFvbOZ8Ru4BPgrxYMNzOYsRIwG8+QexBgASYI554YWBuh0/dkwMYKryS8tLtrm9aXV0i/vcnIr4hVEkX5LckR4zID3MXuKfG1MxR1grbMgADgDdjC+LRFqHsOp2KmJwFgeQjJq1M6dP28njJyT9cuH8BRUBfvp3P7Xr396QZnuj2VFnwptvvab589GvPpL0DZrZp8+ekh43iRYSSxiZcvCiQFssDdni4pJ9/c23YloxJwA3iR3cY7pIZmdnFZe13jHKDjJqHBhWVxdtbWPDBgYdAGeucyg8AJjH7yCXk8EsYwloPzo6bIcHLmsg/BBz9D3agdvac95/931rNNr/L3Pv9WTXlaX5retN5k3vgIQH4QgCoDdFU6yaru4a86S/ZN7UE3qQQtJI8yKFJhQxD9IfMd09PdOhiSl1dxWrilU0IAnCEQmfSO/NzWsy8yp+39r73JNJgCzpSejOymSae8/ZZ+972V1IAAAgAElEQVS11/7Wt77P5mYXbGrqoS2vrltfbUDyMOADT59MS3YGI126XwBr+vprkgKann7mchSdjNjTk0cmbWxkXGsDM1hkuDCEbgIG6STsrUrEhEpvVbJI9x9MqXBE0sk6BbgFxJdRdwbgeEOAG3FBJsDr6wJSkLOq1bwgRRGS+TB1b8ru3buv+dw32Jt0qHHAIjYARDGvOMTBuiYeAFwBMgPwAiwfO37M8pWCNfcaKjKwJxUpJGcLltvH5NPs3t0p29mkW8PZduw/FETR1SfmtRotGxsaVasIhXM6YZot9u8NzeP5xWV76ew5Scdg7kqLLGvu3tRddXLkinQiwGrfs4H+XtvaWrWeihcuuN9ioWL5bMXOnqGgMmR///e/sdX1NRXxBwZ7raevbKVK1uZmZ2xzY9MGagNKljFP3t6sW7lYtq2tfTt6ZEzdJY+fPrNPPvlMEkfvvvemGHOA5lw/OvKASSpKwGpDLziYyRFTBIIKLDer7zVsbnnO1rbWrV7fURFn8tikzc8vKc5xoFhaWLFGk66mEa1fcoFSpmAXT56z42OTIX52weGE8cFWTwEoaAE7qALLAWwygLRkoUjl2J4tLi/ad1PfaY0hnQZwS1xyqbay8hKyO2TH6GhiztFtF03w6JJpN4gHZZnTkY7fvHFTMlLEebqXNgUINNVSPzE0au++9roVyeECcI95bGRoSb75Bf/S4OYB8DvjTKHIdJHHi7kkH/IYjHm2SEE9azdu35KmPaakxADWThxf5jwkEcYPqaELFy7Y3BzrnSKdFwQpMuyxp6I1urtnxyaOyqAVyULiaBq4V84SDwiREZMyxYuHvQieRnCB4msmW7Bmqx0kE32vgMyQZrcxvzCn1UGtULRMqWy7lrFnM0/s9q0bdvLEMTHmiOWEFEy1I3DPfUouJ8eccPAM4H5sbEQAWez46gK7BRVM/+pv/oPepwyoZjl7+/U37L033rZWvSmpHB0V1eLsDOcINghmCozcdFGjexjzh54ApinwOk6HOD7xd/jvw8A9ef92Y8eqff02Mj5ui6srNj55VOv0j3/81NbXVmy31VDxZX/XzVCzeDoEfemkfhQ6BDGhxmSb+c3ec/PbmzKdayP/tLbiHgAZDM6RjvSOCEkiSvYPsAvwzOz0yRP28rlLVu4UFfeiJIXuLWhax8JNwtL9E4D7w0ulCzhHqc6uBmv83ciYTI8r3yNn4RlrrkAy6e2xbTov+vuVu9+9c0dmsshgIC/K3KLwRxcT8ZhCXgRyGEfWYRs/H3UY5OzKlSv29js/kdE5c48u29u3b9rM7BObmZ0WuYK8h7wkgp7q2A2Me5j2kMSI8RQKtOLzeOhM2uULl6xZ35EJ8PDAkGKLPHwCG07zLGgwczWsU++U+n6wibEoIAXxSBxP00EVteutkR7H5+G96VgV57sXKr//3jHGpQstB3/LwZYuOOc+b5Ilo6MqAjD75N6QUjBM3LJ7927b1NRdPbMqcpx9Ax6TOauw/umPwQBYmtCAtpCziipgE9Pxa2jUAXTbMrSW/I6ka8SBd4CMvCmQrVj/xEPycv9APhICTFfigTnF3qmOY1j4KvJw3RRtyHid6c/5g/PC+MSEzi/LqysiDT2ZnhZ4/9prb9hbb/3EstmyzqqSCBL6EuRFKCAFRqTmZ4hLEZxLY8cOE3WZyg77vWCO6HXSP4vaxd3vkZvKpFt+Z25OK5khM1tcWbKNrS3tTwD3xA/ejTyPa3KGsRfDvPO4KvBdZ+j9cG+cJffaQZLTlQbIzzkLSG7T6JJ30F5gJrKHWfeHkx9f0PP3jn4IRzuJ7CpjCAbC/shZVDInyIZubdvywpLOUfjnMTdYR5AmILVBbiOPAmhk3DGFPzBKz2PCPgfAd3wkRd4L+2m6y8qxIGfcx/0jXXRLfx2vIa6xw0WCF/2drsOjzcGJkAb2DlWh06/1vaJO6lWS647hICWJcQA+CvEroIohNAWA/nAFXN0i4XoPadxzyR7fHGxXITO8p/wKdts6wz19/Njm52aV87Af5MGcAobBOT2C9mJ1y1y1C+LrnoLWtyDQAGYG7rKD1wEXUQe5GPdyX0o6WByo9zxWJINghs1eAtaARCBzefzIhG1v+x7kWEFHXUScr73zxA2xaagUAJ3zNdhlb8fOgBgrFKETAF4YkbxAIkjtP3fWdlB1CEX3xCw7zGXJE4d7469EAAzkLBW29QyibFFavjqWvbvxxbG3lGRMmENRYiYC/j4xohy431OUOUvmf5jHXjsIAHqYLhFMPrz3ReA5fr/LQo8mu11dd/nciGDosd6v3buDPZwejqlBqim5p1CQStaJLzSvM6QY8IGZ710N/iwcMI+dHk4OObz/aq4Ff0y/pu71JGB6qvM3KcgksahrIN01le2ao4dI5FffXXCBOpB8wyUSk2JELErEoNIt4rknY8QvvZAUx/VgESFIV0VDYK1BhxQiiTzz7/7d/9EBtKcK5/rZGWvROr+zbfX6pq2tr9j6+qr07ZHO2doJbVjSwndN7wxdlByElAA4YEhwiEkbu5u0nXb3dYhG8gF2rwCCwB4FrAH4QI6CDw6YGAMCggDCAuByAHUdxl0x8dG73WnWBbDIJAMCeNC+d0kRN3VA1xJWKpse18Z1ETT4IMklYACiwK71Dxj4bJZxcLv6azFQJsB9mMDRpMInR0yyQ9VHoD3BBhZmaEFSQkrCGYxps1np2/f3Zm2wL2tjIwWB963Gtj52G/u22/QWZhkQqTWJMfaA5oE1gEWhuAWgw/Xk8h1zeRtnrjurnRbiouVyJZpWEW8wOrt3mrB9d22rjk8BzCU2O1li2+ZWwzZhM5IooP8fTB9h5DYbMModdE82xkjR70aaZAG6XEjUkAoLOehhMsHjRl6uVqTb7d1gsbLokkMC7gGVE4ki1eDcMKtUtqHBIcl6nDhxyrKdrEAIEhPmJiabmGK6ZMai3blz2258+60+ozddKGKGt6dEDEBZRmyxvTXMi7iBqYuD+VliHPfFhEHDHYCe6yOZBYRDQ5mkCK1BQCnY+LR8I+cAE58EDcYuByH8IJaX121lBbAa1qNLrqgINdBvw0PDChgC0uQxsCtAmORYjBh1mTjTklGhKMC8HhjAtA52R0tgNvODNSFWfdgglaTSoQGrvtkU852IIY1MBVOfw9oElVx3NK8w04tavrEKz+/zHpH9wbMZ6Oca6GRoCuhcW1+XxAOyB5sUC1ptgZ3jR0ZlnInEx9PpaVtbX9UzAPgFMETPeGNt3Ro7dQFLAFaA3wD3I8MjLmVUb4T20W1vIZUGaF73BYDFmMvIizgxOKB4JIkfCgjr67YwP69xIj6ouyAUrnjWgACMGcyaaCLFuPO1J0A5ySzx7JgjxFm+jxQP4xeBOb5uN3dVmKTwwSR1WZ+6ZYvu6cH74Q0AQ5/gTaFTzyYYZ8vAzTIyiCVBJ3ZxHcRnCgYClygCwAykLT67Z+uryxofiloT4+5xMDlxVHIxvO633960+/cf2NzsokyT0SyfPDYhwBTJjNpAzTsDmg1Jyxw7flQ/Ix60m3vyzqCVG8maqXv3ZYwMsEiXA3OYOQKojMQIa7SnB0a1aQ2o0LKybFP3bovhzNgVKrxeTRJASNsw/3g/7o/iRKO+LZCbe4JtD/lSnTEqCGTU5VTrHdL6d8mINe05/QODNj4+IQDwq6+/0vPRvVTK0oUcnzhiG5ub9slvfq/rBUwAmEUL/MK5C+oMmns2b1sb27a4uAQ1SaxaDtOw2pnXJ06esPMXzskQlqIPz3B5Zc1m5mblq4APBte7v9e0arVkJ0+4jBeGpowb8+jcSxdU9MZzQOZO8ws2Mztn+SqFxmqyxjzJcwY+Y1SqFGx8YkydAoD/aLEDrrDGj504bjvtHWt2mpp/e8zDSq+05ZfnV2z60VMVsPYaXrwjgaXddrB/wN5//33pvz988MgunL1gg/39tl1Hd3/JemrMg7oTry0jeYXNzbo9ePDY1jc3ZOoLI394ZEgs6m3Ay8V5q9dXbW11waoV5LSCPm4mb709g3bh/GUbGztm//iPn0hXnjUwMNRvr7z6kvX2F+3e3bvKKfp6BqyBZ0G5V+tlsH9YBU7SK+LmzOys/eNvfmMnThy3Wn+f3X/0wC6//LJAuu/u3LXhATeoffXKVX2PZ4aMDUVO4hzam3Qb1nfrdufBXVtaWRbhgBh/+swZzQHlLIWivo9UDn4mSKesr65bT6FqH7/zgZ2YOKrDljPlPGYzvsQTHdblmeKsyMgs4nfI1ZQEstsg9dHZt9mFOWvvYiY9Y6ur63bq1DH5n7z11lvuQfEUw8+WPXzyWPevjgH8MZAlzLkfDHtQb0/Nrl65oi60b65/rWIl+czAEDIb+HdsClibHBm3d159zfIu0+yEjxRwHx58krL/2Bc6fGZi+y7kArrU6CCh8OXAvSG7RxG8VrHPrn9pd7+7q7yzUnGAmjUVC1R6vX2zc+fOiWlNt9Svf/1r7YGwO5F7xCyQLkfA+rOwiN96W1/LSPM5jHuxY1OgdASVnL3FPsgBOjCEraOO0XyhbDtNDMfJsR1wp2gVWVr8d5TKYYxg3OcrVYP+8PTJY/viiz/Y6VMn1EFBUYz3IW+AsKBO1lDoCEcHDTNxGmCMPcMZZn7o4W/ZE58+nbZ//9d/Y1ny6VJVh/l333jL3nvjLdvdaVs+Hr2fB9yHw0aavZgG4A8DLHrf5wCbafD+ucA9pIDdtvX099nQ2LjNLS7YyNi4pO6+vP6lLS7O2cbaqu9nZt4FWS5bRh2enrdLW1Vt7qbizaWLl5TnEOchaeDh09rZtkdTUzb99KniAwa1BbGXw/kBTwV0pNtNjeerV67Ym1dfs3wrazvbrjktJqu6o0JXaZwjqaJFBJl+bB2kf54Gf9OgUfpQGpmrfC+ydCNwr3XdU7F8pWJ1pMMGyKUKdn9qyr7+8jMZU5byeZnS73V2Hbgvu8xHBNE4l7EfchbQGuxk7MKFS/bmW29bTxV5RnKlXckXPZ5+YM9mpiVtSC5Kd2AyHxgbZNww8A4mgX0AmFXv9OrkcjYxNmmvXX3Vdpst66v22HD/gCHV4Yz6rjyOK6oHOzKphHUn2GFw7ceAtwCfJ8N+GARMji4pQLG7ngI16pC2dvoZvhjsI1KEeEfs78DMhMSUE/P+IHC/qxi3t9uwu9/dspvffmP9/RDZagKw5OG2h+QQUrUQMpBF63boSpK0wFkvJxkN4jznR4rv5JuAvBBaov6y8tld9xkTiSf41TkTP2jzRzQjwSdcBT0CdFqDqvr5OQKCAqA/GD+dimLP7u/b2TPnbHp6xhbml+zq1dfspx//3PY7uUSIIQ2eRLapziLBJ8TTi4MBxpddAHIEzB009jzwfBw5SYAvrbnwva5KcihiBrNuB+6Txghb21i31fUNzUmMNSWDIe+Z6Pvmvn/EXmKFS4aWdX5Xd5OKwn6mdZNaP8dBTqEjNXoO8BzJ38jXHbj37nIV9VXop3jjhsatlmMbvA4xUEx9pHlg6VNwCPKis9PPlM/S8YknAUWXvlqvnTx+XN1FeEaJNEgHAIXMQ7H8+/M7/EIK09NMD6CVG6hGhnIE8hxtTIONh8H35+4rh4C6w7HV94HuhWitH8bsv98uduBlfix++C/HYkP4rwS8j1JAYSaFXDiy7uNYxksURhSL5B4V/VdCkHIQv/uOAe4PnRm+NkUskgmqy+VgQLyApCAkBTwOkWAKgH3XeBrSIfPW8TLHiUJRKDDxHRYO6GEAUVUEEanTvTPULxTAVF9+LuUs0kgA7yFO4m2isloneODtQo7q1xxRcS94ZGpdpAgSfB2VJHhP8ih5dwSisJOFu+vXcxSPsd2vHZ+Ljz1K6URMI5GtCdiKOpVVz3QPRt1LAH49HnrxJEp+eUGxC7J2n1cEpA/O/The/tmR2Si3nZ67sUjvPiJhXMIE8o5vL474/XbnXRdcD0Bz+FlkgHtsceZ9mHJd+C7xY0i93gF8PNWN+r3F131nlwjv6sj7e6cB7NSLJiz5UKg4VLCIhQaRI2LBldgnrLPbCaqpmVrrcQ5orOTh48oRXVmrdAcZhDHPXbrs+a6MVzf/ioz+WCwKYxjWuTxIwwL2WkVaqsfRw4O1jxBHFAdiISoWM7v3pnv/V//qv+1wECQpxXyPDzeeaNtOY1ugPYBZfWdL/418gx8ZnSFHpO9k+No3brGSo2t10IXS9anl0dSqzwfsRzYgwBoSQL4GEAZ0RHIAYAHzvPWNTYE4HHrFakXCowFgj55vO1wDmsEwC7xNluvgcAOblsQEKQYY+2xyDAmJCMkKhzgBZEFiAvAZ/VtAHYBt2hMdXHa5n+6DPKjFFhcKczeC9smiC7GO0y0HU1IqlxsgkaVN2yVyirms9VZyNtiXs+GBnI0NF6yvF4CuLu05upJ2G+rw1ofaWIP0jeQ5ZfbD9cJM9xZ6DGPRci0U0BhH8xBzwpxt1zHJjWZDbP6AlYDOAAIAkWYQkNSertwrq++tbWy5uR9SH/tIEXWU0EvXnoAcgpoj3KkNPNlwQiuTNLdoP4qeA90qqetp+ZbFuKP1CtDGS8pkiU1CHS3ejukMg6j174wR/o4iDcD90SNH7fjxk7aztSOGAYEPMO7MmdM2PDQo1v/Dh/ft5s1v7fbtW/b0yRNJsrDiMMzqG+yzoRGXIuGZYjIscxPpnLn2GeAhBSXARSrddIGIWU8LP8ZBHRj4vC+AWK9AIYB7AH2+L/1aWLpiD+Vk8LtTb9nGJgxHCij7StS0qao91fX1VSQJ+pWsE+axJ4gFZ14H4J65i0klh0vMLRlD1hIyEHwftouzaLx2GAteJPfRlFeGSj09an2VUYoMrzywwfBwSRZkT3qSw3ESlcLGKTA/mE+3W7Dgd2xldVUtcmrvbLu8jJhv5aK0p3kWBGXAWyXjIagpIaWYwdopkBCXbXCgX2AVSScFBAAsDBbV+h02OYpZVPFrfX3Wg+4/xmgkCjAxZejqyTBFKExsaeXb2Ni0ne2mOoPoMuK+XVc4bOjSy3IJKWIpRQqxaRgbQCCMUQP7TJsGOvOS8kET3ZN6mMXyA2D8AQtglmodu74pLBu6JXiugFMcjNUBAMO70dT7A7bD2OfetUnYvp7H6MiwWOmwbOiiymTQou+3p48f2dyzNf1+f1+PVWlrrlTFPqcjAsNh2NEPHz5SPJZON8z2wX7JIg2NDNlnX1yXzFO5QkcAhlnE3Krm2MZGXbI0gPfIVAEyI1nB/QJk0k2BFwOmtidPnBJgj4zJwvyiYj4ss1Iprz2A++wf7rOjkxPuq1Kkg8Hl0/JF2PuLMttibW6u79jW+qbl8i4jsdfu2EB/1WrVHlte3rQTJyb1bOr1ZmIWCVuEgsDy0oL2F+6NGM1YnDn7ki3MLdpnf7wuBjfxh4LAycnjdubkKStmi7Ywsyjt+5XVdcvmS5YvUBDt2MrqmubX5Vcu25XLlxSDiDnMiaW1Dbt19649fvrIMjnM5PatWKLIumenTk7ahYvntLYe3H9ojx89tYnRo9ZXG7RcpmCbG9v25NG0zS4uWr6as0pv0LONrE91ZFBDIO4TLwq2tbYjLfxiuahCFKAwB8HmXktsexjldChVyxVbW9mwlYVla+60bG5mXj4ESHax9gHu6Qj46Uc/Fev5wdQDe/WVVyX9tbq2ZHe/u2m1WtVW15ZVGKDQhiQbz5A5S2EOGRv2o9OnT0nOYavRtgePH9r9B7ctn6NIuYsIkSTwiE3lAtJjQ1bt6beVFQqa6ypcVStFu/L6eStXs7qORr1le62O5bMlu/rya3Zs8ritLq4psfXYVFJegbEpe8fy2ppNz8zYxDhx44TVenpsbGTUygXXoaVbg8IJ65S1wf7EwbrJdWV2berpfZudm7Od7X0rlDI2iuzE9ra6Go4fPyFGIebGkBFg5WMcWy2U7Z+8+5EdHR1PmNNu/O0Mw5hkpgGieHhXN1cRINvBGXHcsxkVQ1jxAJIUKC9fvizGHDGczhRMT9GnvnHzlj189EjjAKuZuck/WqdBHsbHJuzDDz7QOCAbN/PsmWK7ZHv2aK/fFCP7wunT9sHb71iWrp8A3MNijywwx3fDYSGV1Pv9xdNoOITGw1k2slPcEwnfnL0OjHu8OmA7Ong/ODJof/jic7t1+5Y0oOmyYd+lNRwvG3I+5hoEhcuXX7EzZ85oTP7hH/7Bi6jlos3MzkgyppTLW6VYFNP3/XfeE3CvgknUxQy5i5L1cLiJh/n4ObLZ04x7niFyYJl8SWMsb5colUOFLpwq+D0Z0y8v69nni2Ur9vTKgHdxcd4++e2v1SkyMTEmlizxTcD9nrOiI3DvLGn27oL1D9TU3QNYE/NQ5S7o6+cy9nT6mf37v/ob28VXKV+SVONHP3nfPnz7PdvdadHj8ELGPX4GXYbr8xlOyWE1MOJcOrHLmEoDKofHkDXwDLkrQKj9fevpr8mU9tnCgg2PjQnMh2AB6L6M9w0mc9mMijGYnlPkkZ5/6PDk3MGh+tLFiwLv2fsp5n1z42tbXlqy7H7b7t29Y/du31axtZ+1X64KhGNPJofjYEscgnDxxquv2pvXXrPiblYm5Vo7gGjhMJ2+9+QE/ycw7iOb6vD5VysljJ+KPilzwxgrDhdOyAPFuJcfRMlymLt39qynv1/z6tGDh3bjqy9tY31VIDodHOQcAL8qgkPUCO/rh2xugAIiuU3LJieP23s/ed9GR8ehEWkP/W7qnj18fN9m5p6pk84NNeng8uKJ2GWSTzH5CmTwNkGmEEN4zmT7mKKP2btvvYOQvlULRRvqHxDwS4dbPOBGxmzUuecHwdasWyRIzbU4nocBxmRMfwD0f14RIL32NasDiSX9PoeLLM97ph4B3XRc5BfYlZm8Ot5UpAgSQeS8gLDqstlv29TUd/bVV19qH8enhjlPLAF4Jw+bm1/QcxSYBLgVNOSjlEXcW3gPSEB81OvbMqhPE874PeXG8g3xbhSxxw+Bod3/Dj50wbVObaaK4c7uBjQEh6uUCtbfVxOx4vixE3bh/EV7+PCJPbz/1C5dumx//uf/VHPtBxq2tB4kM5F6doeBXc2LBPgMhK84iULeHvGVCFjpNeKxNbJC47foHJc8B0WjQOIKv49nFl2hdA0Sf6KsK4zgZgvpGgfPiROQajhHcT5gbfhz944EirEiQO5xNtqSp6A6MkWWcuIdeYVIj5g9y7AydNxL+hfg3vX0GXfHOJw4xLlLxAMVjTsqonE2WZyfVyGHrjPkcmAl9/X0iHFPPkjMoxNPZp5FJzW9cD4fZuBHEC5IgUTAMw2IxTiTjm3Pe/3De256vT0P8I97THqvceDeAeiDeH0X4Xsejt+Nr8m7HrrEQ8A97xDAdj+HdUtAHjO6ngnJzEwZbMfMKX4O/PXkNQOEHqdtiEGRgR9evtNRPoRMDn5kkLZ4W4qcUdLGd2X/X5m0Brlddaojr8gcUzejv6PA3ciIFsvfUT91pgXj1WiErRFJG6HK9NolUFn7/GN/JVdmv3IpyPAvyJxwZQfA2IDu6fsBmWUdedGhK1MHLiAgO1Fi8Pt00NfBWv93UE4lxgOfnw4cy+tSoHqonwhzA+sKESp0PPiE8jtwie3QYZIyK00eeyiA+Jx3DCyK0HDN5HLgQVKwoHiKVmgg9XCvjgWFLhvtr36vKrKGcwRjENcF4wz2E/EzPQedD7vE11isTIDkUJxJZI91P8G7UnBHmOA+ij6akREeyCu+14RibzBBF+Eo1X0TCSAxDqTXebeo4c/WSaPptRqBdfdZic0p4cmGrsFut1Y3JgR5pVS8ipI4FIK8eOWFK1eX6HZRHI5DyX/HIkJk9wT8009AsVAUr92/272VOH7dz3p2ofOgG9+8UKY687/8l/91h0lA4gso5yApL7qvim9k3G/VNwXeI4UjoF4gNLwgPpjE7gLjLSMBYA1BQoMCgyWbF+NeRpaA9T01q/X0WV+t3/p6+wMDHMPPltj2gB4caJaXV/Q1zGMOqEjp8AF7nU0Ktj2JJ5+j+SvtaMgFUNmOi0/sWumoo7/rgJlXq1wtMba1sQEq+YoJcxLfum0k3QQ6DeKnSjw+Ez1YANqr3OFAs1d89m1/t2OddkcSOcVcxgZqBRvqz9vIUN5GhjlQ7tlus65KuPTtXWZdQDDkWWIHHyS92tzDB0GGQzrtrbDUcwWAJkBFDnwwWmH0RWaYG08BWGYytAjDpGccsw7aK/3JWqu9bxubsACa1my7aWpLiQIB2cF2gZmxMhvBex9Unx9JadkXuQd5nytxPONCd6+wrOXL3irFs5U2Ytk1beOzVpEpFkLcn0PPkmINUjkA92MjY7a+uiGwimozANNLZ89arbdHh+AbN76xb298Y3fu3LKV1WWBclRzAQpKVWQYOJg5k8u1CpGEgqWdlXRHra8WDm/uqxAP17AVSM44WALQA+ZX0TfE0I+5QbWTKnhog6N4BUBL4YgCEvr2sJai9jnvz3tLjqW9G3TXCtpQYaS7rvieDu1i1laqmuMkjjDuAZHQL2as8aNgbcG+nJubt+WVVWvIDwKGtsv6iMnfbgn0lZQOzB2KfBx+Zd7m1WgABSX/zaZ0/TkMyAQJFo/usdsS5MEcVvq+gFpAWQBcfp+xhdkMg5vVAkDL6/MMYNTxNQcMTE1jEYbrIW7pUFAu2/DQkJ0+dUrsdMw0nzx+qpbtsdExgVW8PowwmOmA3DCCSW5hya6srQWdP+Sf6H7YdmAccL25q/ldLOV83Qbvh8iwVGKtgmVWcwMDYDY9xmJoaFiHLJ4Fh9ql5RUZh5KEw8jmHz9nfFVERIOSbpIOBZG6iqkA/zwb1gKvx5wHeNpc3wwyOftKvBkzEg5eq9bXq24j5HhIBJibMLfGRgdsaLBXnVUU3CYnjykp3N7YViw+eRzG/a4kmm7fvmN37kzZ7Oyy7uwTBCsAACAASURBVKu3VrbRsUExuAEBkGoBtOfD9du8gJHL+tf/7Je/VHy5feeu3fj6tq2ubNjgUJ80yVlTD+7ft4GhYUn0PHkyLYCfYhXs4FevXbHLly/ZgwcP7Y+ff6bxAGCmAwGmNpI2dMZQTKMdlFh/4uQx6XbOzc66nFZ719ZWt9VjWSlkbbe1b5VKj/Wi4943aH39A5K9QQIOI0hptLcxojZbX4NF3Wsjo8PqGtja3FHnAWpFjA8mXieOTlo5X7KN1U21nq9v1hU7SXqJichAMTfwAbjw0jnFcmIAkgzrW9v21Y0bdv/RlBUrZrkiQCV/v2PDo/12+sxxxRyMBlcW12RMDnv89MmXbGFmyW7d+s7qMEH7SlbqKYohp/2M7jYqrxCUFV+dtY0hvPxsSmUlYZJx6gDalmxwAIPrPslm1Xp6bWNtw2UQmm27/uVXMqjlfpiHyO0wr2DcTz+dtrXVFbt88ZKNDA/LW2B27pmtr6/I5Btg4fz5czY0QKeDd7vB0qdgSFdfb63Hjk4et3K1JhmhP372qY2M9luxRIza0mFWuvsDA3bixGkVibO5gi0sLtvdO1NW7Snam29dtsGhmi3MLdiDqSfW2GrZkdFjduXyq9Zb6dO8BjAvY2DcX1McgRm6ur5iW/Ude/ZsTofpixfO2fGjx7R2mvW6DsjEmrWVVWfAS+cVTxf3EdhsbduNu3dsbWM1aMl6Kzn5Buvo4sWLGk8MZ72rr6n5XS2U7Jcf/dwmhkcSNl0Ee2ICHpNMMYZJ2sUuciaVNwh3tD/BgueakPgD0P/q+nWNMaxG4iEZCRJ3pVrN2p2OfXn9uj19Nq15z+ED+UMV/kRMztipk6fs5z//mfwFfvub39j09FPtB6NjIwKHKCLtbNXtxMSE/Vf/4l9YBk10Ja0dyc94Ag9j9FAuFA9lqc/xsO5jBovRi/B+SGRfgTjg7C/JmZFFYUo+ULM/fvm53bv3nYqbSGRRTMFfw1mFzkZkjgLcTx49pkPs559/rsIwuRhxeHl5ySqFohVzRbtyyYH7yLR/rlROMCM9nLy/CLiv41lhxKd9lyngOdFNxnoMLemMAQQS9mKxqop0FvVYtdarTtL/8qv/y4aHBiTrtLtLC7mbG/J3Ebjna4reXBfgzODgoO6dA148HEQmJ/9NB8lf/c3fWluOlzlpUP/i45/Zx+9/aM3NnR8A7uHpdHVk42HLn3nXYLZ7/vaZKr+P5wCkcc5HUEpdJXt7Nv3smUAwjOiqfTUbHB2zmcVFGz1yVN//5ptvFBOJ1wD35FkU7pG6k3yjAEYvgskbCOD+0iU7d/6c8hbi0PXr1wVoZDttm7pzx+7fvWsZzLvJE5Q3Mc4lnYuI2e49UlAXzrVLr1gtV9aeEuewDnkBwIgFuP93wH13vRwGjON4xu87Q9f/PQ/wIofA4Jf7L1TKlqmUrNHZsyreP8WiZN/u37ltiwtzyu4ZMrrAIGUhrajUPfgE6LxEN18mb/lcUez7kZEx++ijn8k7YrftYA5FtMfPHtnC0rzkD+hmlqwkRaqQ34roQdeHDBTbkunpVYchuV/HBgeG7SfvvKfCIGei0YFhmUVH4hcxypnOgXEfC0Lhc3pc0ms0xtDnhCAVaLo04m4hKk3GiqBEBLDSr5MUpVLIRQSzn7cmun8bJVa9+9LPAN3/C7RJ/Tpnbs4+BGkKJH/44x+Uh5P/sK6LgPrWEbkCaTo8owTE0VXFfpGwQP2M6xKj/n2drcJnzszsg8QQ9gZi5urKinJSzoceb1wSx8lSbkTu49uxTB6CmHsw8aDILdURCoiE6BnzLA+JJafC6Llz5+3lS5ft0YMnduvmPTt7+pz9xS//mXIj9rUf+heZkM/7HX9ODizFbig2FAdRA6hKE7k6yePvHgRP4vmf+ebMTte61Xk4EiUlhZgR8Wh6dlZEAvZkybvSXQX5C+ndUByPhZJI6pGmMmd0YQ+ASd5RxXtDZELvXmdJkSpLGn9hFruxgOeyDglUQRFAREPOWJAeIOi5Zjh/G9/XWdCIsZltbWyoq4VDGbEUEB9yGfnDxNiY/Nc4V4iAhFpBiD0/FqOe91ySolEoPsb1mgbv4vde9PppkD79Hun9JcbF9GtEmDE+O9+Ovp+jHAYG4952OAa/eN75q6bNZDXvYkEovm0s3CfQ+aFXjFhJWiIndvwlUGnYA1KvLQa57wzKXfEqW1tZSTr1IHLQQebj7PFOe1fwHFhcXFSuy3mfczn4hqRvY/da6IzwQrV33UeT6XYT4pmbKuulU8C9YgXFoTZeXkHHPge+4PhElByWgoT2tRQQHdaE1ny4duIX51GuwyVkIuHF8bzYwcqPVLQEM0qA2FDcCHFR8TfEb4/Z3WfRLWZ29cWlboA8mbqRotxKHE0vcGgPELjPWnWGvGTEhI8GGfFA6nX/sfDUUgC8PB+DLx/XKCJBwZUd2K/p2HGJQWe0C4gPOVTadDd6Pka1BM8F/bUlk5bkb7FI4QOQSNYop+pKwrkaRjC8DRivA83ebZCuiiXsf1BidQS5xLV3Mvg81N8emP6x0HUQyP7eik2kdcID0zWGV0oZyPrfhTgfuxHCGSpK5CgHlc69K3ZEzFj3mVxfF//12kuqiJDcQbx2aTodKtkFKaDgR3EgZsXLjsopyW10ux8dY3dcOfOXf/nfdeT8HjYHAeCBtU3FF6NOdO79Y8U15GFGwYbba8rYje9p4QUAXzXp8MYsKhZOIecGOWLaVwLbvuJMe9r/K2VAVIJEScAN7DRM6BaXVgR0wXqjqg0AubWNrv2OA0R53i2lZRXee2hoQAAmhQgBrqpAu2ELCz66OyctHAFX9oTEZ5EYvj5O6TzK0ysmhgAqD3rdB+0/S7TvAeoZH5npYjMZK3Ed22+7MRiaj+U8usZFGxko2uhw3kaHslbItq2zu+PCXugN75Pw8NpubskGLjmbUM3UoT+YdURtdsZHMkLhMyRtMIg93HXYr5PKsEKMs9076Nnz2s62pxOi0dqz+k7L6s19azTR9EaKwzXzOUwnhxSXzw+bYixThpaqJEAE4D78WSCJhgOXFwFoQwKQgDEkMxUMlqrloKHu7UKAOj4OIViHgxTPS+BS/4B0qGn/31jd0O8BOp88cdzOvfSSM88bdfv6q6/s1q1vBQRQ3UR2ggMO4AxGkrShEmQIilQqZZracY1yDAsBER3Qb3irmphsebEWkcEBqAO0F8teZl0ZGWaiKYjGLhILOL4D5ALSE+8B1VptEuRQjOjw3JBHQQbEN754MGCtPHnyVIcl5iESQIODQypcsV4AyZAKgCGFhExsd4VZBTDNumKNYQzD/OdwS5LJcwEoR4OchJ5EUt4IzFexLwCUYNE7MMhao1IPgMqC4fe5NkAVEtAILPJ88oWKMyr3MEmk5dokQ7K6tqaiggC7vHsKwLwHkGHNk4hQJGDj4VokSVTwwwDPFiYw5qe0AS8trdjK8qqe3UsvnReDnHZdgCt/vjkBAYwrh5StYMzLhhYNaZMNus0ccBC03djVvZIExRY2Z8BwAN1z8L3uOuYAhRSPJieP6vnAzkVmhs1vt7mrpGd0fMxGx8YUM3k/7h/QEikRin0Ul9y020FMdVtITslNcsS+Za609yRRQugl0eYfIKRkZoL3AoXOI0eHbWQUWaCsJET6+wZcYqS3zy6/fFlmzrDHb9++a7/61a/sq6++tafT87p+CoC9fRWxkVmbFAqItXT1IDGFvAvjzHOFTT8xccSuXLlqn3/+pX322ReaA7wfh5xnz2YFCFd7em1tZV3x58orVzVvkZkAoMJUkIMLbOyHjx/awiKA24qeA+bE5SqANd0iu3bq9Ek7d+6sra+tia0q8zbWCXIbu1nb3YGNv633v3rtNTt69LgKZYRA2Jc3b96wp8+eit3Gfri0uGJLi8gzuSlYNlOw5m7T9jptgafICh07Mqlxh5FP3KPYhl4vRQnihmRwSiXJj5w+eVKa+wBlJMSb9brdvvedWOrFSs529+u20960ze0V299vWm9fVT4KrKln0zNmu8w9WmHLtr5KJ9qWFTGJ768q/saEWN0z0hjOy5SK+J1VMd7jEjFM61EMK1hwVZnQsh9gEkXMZFxIwOfnFvTcKLIBoGLkDBg9OjJmFy5esIcPH+iA+PKFizKFRnbs8ZNHtrGOxIoXEsZGR9R+TVzAB4O9fGZmOrQO7knOjOIqoMOd7+7qmbYwjN1YtV4MFXU4rivWWnZPsYgOvJnpeXVkXL12QXvyxtqmbaxsWDlftWMTp+ylU+dta31LHRfEo9audwXtZ9iP0e0l/mZte6uh+x0ZGrahoSErq4BGx0c+iZ06oKjbi4J2x/KlvG01tu2b2zdtdX018T8hBnB9jPXY2IQMa5GvAZwll9na2LJasWp/9pMPbXxoJLR4ds2hvOWV90KypcvsIc8AcKYITKuxfEVgcAvAzYt5r1ZjZA8aTcVCgfGqkCN2XbLG/p59cf1LyRDW+vrF7AHkQW6Mwl4uV9C++OEHHyqWffq739nMzDMVsjHQpstxcX5J4NuZ4yftLz7+mWUw6Pz/CNzHXD0exg8A97CmBdwDiKIZnLE9JNnkeVOwP375hT19+sS7C/fYx9YUN0ZHR1SYYx8lTh4/flzPgM6hGze+9UNiZ9/WNtdsZXlFhspIxcC4f++ttyxDrsVhNnXojNf3PMZ9/Bljf5hxL+A+40WVaE4rkCthcTkQRk7K/iud2FLZCrAqe3plhv13f/e3KnTicdFu42PSViE3AvciMkuT2vcHYg1FYID7LivVZdNgYDIdXOP+P1mmRGzIW0+pYn/205/ZB2+/Jy8LpHIgHCQa9xKyDey0lLa158Y+7w4DJ8l/B+ZQPBxGMCUWpuL3udZYtMKcVu3V2ZxVajUbGB6xmSUH7vcyGfvi+le6h6XFeb/nYl5FRzqmnPXloCL7PiAVc/nSpZftwoXzimnFUtm++PxzW11dsU67aQ+n7tqzp9PKBXr7BqxU6VGMZH319lbl6ZDpIC+StVevXrWr5y9ZT6bkuXgKNBbDOXTMJPcfktv4/QPn09R/PK+w4cSfVN9KQnzpHmi7rdzh4C/Qb0fjw98C3GcrJWuSr0IwKRUlwXTvzm2bm5m2fBZw06xcLUvSjZwrgmeube7ghCQo80gvdeQz8tOf/syOTBwVo7hS7bEb395Q5+ryyoK6IZDQY/8RuQPCAdILklPYl9kvmyXGuJQ6iXXABxQ7333zXSvli+rkmRgeswJMZwme+7mMnErzXXi+E64CXJCQf+KcSo91ukiY/r4v95ShcPjh84DD54GDsSiQBhQPz+3nPls/WQa/LoB78bjD2bILKfI9zhbknszHqftT9umnn1qlp0fA/Z17d22nialwUfs/RBhJJAb0ifyQfTuCFy756ZITAisEfHlhWKA7ncIyPXXJR/mFIPcZ9K+7Y9dlQPr97ts+ZD72rDZkHSJ2kK4QGxxDVPKxXeWidB1SJL504ZKkGO/cnrLJoyfs5z//hQ0MDil3ikURsXzDG3fjSpfpeWBNHWBkRhzHD7o66wfde0B19tQ0yKTxD3+v7FlmzAGEDRIcXvgIIJ3M4U17KBJ0nB9A/ZD21JhnMi45hGdKNptI1TBeivWsCXnEROlRB+7jniCZHHXnhvwzmw1a+RAyWFuQg8A3XEffZWIdUKXAT17G3kKMjMB9XI/kZsAbeAK1G8S3QCQT477XjkyMSzpzoFZzEkhgq6dFh14ErsfncXgdxP0irs+4X6aBewciI+5yUOomvcaSPTltBn5o7R64vvBcyZcSom0KvE9NmxSH2IOvz4lufP2xGM5vCkoMdcBYMAqzL2AlyY+7JOeULExSOIqF8tABEsdO5qVhvias/Yiv6L1ddmZra9MW5xes1dwR2FuCqBCkrLX2A3DK+5F7qgN+a0tEA4B7mNqcVQCNvWjjsVKxN4KaFItyWRV91AFP7hnOoHEvZi8RpiH/IZc3FrEAzXgVxrsyc2Kdi3EO0da98XhH5EuITSJWBnNoCeNIgcKxBPe1dPJkfP6SlQ4yQH6/wRcl7M167/CEI1gdPT4ii93nmxu7qutWZ+/9hOgnY/vgOdn1anBWdSSTRrKqE1NiB0AaY3QA3kl2sOdZwy5lw2KFDMjzkIdj6JBQnE8btqbmdHymjhPF4oA/56gyEGXCeD1eW+z8xPvA/64bIw9JuxxA27v/cXj9xgIv74vEOXuKcgNhKC7P5M/Fn41vViHmH/KSSnaCQC6IpPAktqQ64JKiQSqepNeu11NcVlbFq7TG/mEAPfWHB/ageMGhY8bXRveZRvJ2LHzEok1SEEjAz3jPXXa/V/+ifFYSVX2u/s//5t92fNP2FoxoXMFN1XeQsNi2lbUlW1yas+WVRQfpDfAS89JtazS33SC045uOG6F6Is8zUDVfE61gtWqvGPaA9QD10pzPYdZZtFyWVg6SO1jh3va1ubUt6QHAvMUlZ97DUAUYA3R03fgug0A3hIZiEb3qfh1eYhsJCw3QMwJxCh6pQO8toZ7we8IQwmGi1dUN+HFhsgkmsiJMvqC5paAVmAgY6JIQ72f3bB+UPjDPO4DMu94GSrt2tZi34YGiDQ8UbGjA9GH7DbO9hqGCn+8gc4OoDtUvDrUuZcM1w4ghOQCwQYaAZDvqESKV4IapXhHzLcU7ILSYk2QxmmuwwAE0aZXk4OyyONs7Lduut6ze4LC/Z9s7GETu6b0pHiSpZmDe++CmJHPCoYa8wnXFwl8oG+8aOLiGWUYmQDImKTkgGln2zHN1LSBXA4AeDEe4J/cfcFmSkaERGx8bF2gKKIm+PXIYsBDPnjktLfTO/q4APg5x96fu2ZPHjwW09g30CbSXnMzKilreNZ4qirgJsTTdq2XrH+yzwcEBMRcBXEmIJNMzNGSTR47YkfExgfcA3TyFfUDGVsswft0B2N7ekjQFLFgB27tsPkHiA51X/ANkMOkVXoaU+2ODctNEDmoNW1vf1LMEcEfflvdHDkaSL+uYvS4rQCl4Nnbk+QC439vXZ9t1JGvWZCoKoMrDAfhhjVCkQF+XectBVzqIMLlkelWQ0RK643ztO1RHHQ2MD4nDxgbGjcHUkOuVpEzeypWaNmKMnADDuCbGT7qMTXQ6471igI2BmbNQcKJno1XFH2kGngWSKtKQL8u4F708Og5WV9YD+6ggY0w6I5hfaFKy6ZJU854YZjJ4AFN6f5JdDqwqnDgw7vHAVwsmOzD8mEsUFAANKBIy9yiSANQtzq1qnjKXJCszNKjxwISQz2rFgu3YW7UTJ0/qA1Yx8/rZ9LTNLcxKsxoGjY/Llu6P5729tSU9dTFpgoGeqrBZ2AXeogwjnOvkWRULMP+JwQ7gVnqL1lMDlKjo2QEk9/cP2vHJ43Zk/Iiky4gXmHbPzc7Zr3/9id2beigWvHc2+UFibGLCzp0/L7k0gHskeCgy4DdAXGQ6wNyg04P1yevcuf2dzG4pOnr8yQkUBsDf3m7b6MiQffjR+/bK1at26/Zt7Ulnzp2zR48e2hfXvxCrdmFhSeuip69qvf0VbboUD44dn7T+vj5bXJgXqxQ5GZ7NsaNHbWt50x5PPRWIe+3aq3bt6uvW29uveE+HAyzw6WkkTdZtYmJceu8zz2ZUXOjp6bczp8+q9f/Z3DObW5rRs50YHbOh/kHJ8sw+m3NvitauChq0FbNHsV8xBq9du6brYP0jx8FeAUMZtna9sW2rGyu23cDYdtuadELst1QgGBzss1MnT9u9ew8kV2N7mIWZigqA2UiJwbiDDU38YCzU5bKH9jfmdTV5ymxtbajTjc4VutkoVFFAzHTySuZZmMji8NwA1/kAAKX9/t7UAxXTKbDQ7QGjd2x8XBI4sDc59L105oxkDxo77gfBmllfXxNjm/mHjBXdOBQB5+Zm7dbNmzY2NqoCyfDgoA6LsKAplEpLvb5pe5k9q/b12nZrx+5PPVIH4LGTY4pJdM7Ev+XZP5x6alvrO9ZDYXbypJ0/c8lGBsatxT3BFi3kbWNzzZZWF+XJg7TeE/wGshU7MXnGixfyoKBDiti1rTUgZvbKipjd8rOACYTcVrkoU9rbd2/Lt4HXw3eBdVEqllRYGBwesJdfvqR8ho6o+TmXUwK4/8X7P7XBWl/Q4A6HIbFm3JeA905rZsfE1H0AvSjnSXsXwGB/52fI8njuCxuvY/lyyfaLedtut+z6V9d1MMNYkq5F5kE0DieJfvnll+3dd97RHPrd736n9QYgir46xTV0vcuFvF08+5J9/JP31e7n+7mz/GLLMOSC7mE4sF0CCeLwwTceitSVqD2E8UBmjKjv5rQQEdDBplCFUPIfPv+D/CGs07acDjV5FQw52BEnI3APiH3y5Cm7/+CBuoc4CAGsLCwt2PLiolVLZbHsr71yxT54730B9i6VQ/EzsGEjQzAmjOGAHBN4Pj8XuIco0nafC4B7XR+H2pTsoootOw3NsQjco3EPMMeY/se//WvFAJED2l4Ap6vLZW9cK19a7uYG8DJ6GxtX7hsBOfds8fyXZwIb+6//w38iUbYi3a+VHvvovfft3dffkjktYOkBc9oI3Hti67lbZIilgPs0QHkA5EyB13Eepw93DiB2gftnMzPWRsMff6G+fusfHrbpuTkbBrjvmH1x/bo6BZEBQMKGx0LsYe05QO4ggOeKHRVm6H7hg/lB3vbFF5/b6sqSdXZb9uj+lNjK5Hmw7UtI5UjO0QkgewChAvw69tqr1+zahZetii1zaj44GzBk0yG/jQfQCLYk7dzPQX4SUEoGivH4EZiaiTZqCkiKQEKkB4b0hGfN+qYjYZ91QXcne1HHrEzxtFpR0fTurRs28+yRJGuYZz0AdMgdEN+a6NMHrwCAcQwqARuR99sz6+nps/ff/9COTB6zHeJZrV9G1lPf3bS1tUWbm59VjkORIB7Ke3qrOguqkIIcIIbslYq16jvO3JRPQa+9/cbbVivjtdK2IyMTVsq694Y0k8m/QwezwBpkWjljcghMzvspFlxqjr4IbON8kxz6U78U5+dhsP7w76Z/L70mfgzUTF+P4vk+3mA6xYR42jWkk0ngPp2CFXvw8IH97ve/E2noxKlT9uU33kHl1+XxMzJTuYY2oLviQwDqAWiIG4Fxyz6j3weKC93nkuHCxLLIWQofJzetjAaNAjnETOTM63uQd5Ij64m8A0z70MkeZEwxXuW8hW8Nz75cLOhsdu6l8yq43/z2rg0OjNpHP/2ZTRydlIxbAtzHZ+sL6cVFwkMP2eOUfzPxDAin/jTw67+QBmnTGtHJxHLTYHWhh18OjHvi7r2HD0Q2Ia/L46ukLjG6byG8IUOEwbt3MzB2kq5Rcbmgue14hMsNR6Y8RCZnxTpWkfwdpuLscUhRqaMlmvaKu+96+XvOCuY8A/jJ/fLe3g2d07PgVzfUtbvhMnDssbt7kkJEJufIxIQNgaFAWnLucOhQOTjQL5rrka3szyB6o/nfxvGP4L4X1kLn3Q8A94cLlS9aj/H7B4pmQcZEW3wigdQtgj4vhhyOGz+2riOwGER7A0HW41uyXUiB4RBwH/Ay37+6hYtE1z4F3Gv8EgJ0itUb1S5CnEWSBkLDzPRTW5NULoS7olVKeNGRI3nXfAR4yfmYM2AAitvME+Ir+J0AY1jeMKU9N03OxbJAdIKufBtiV4aKdx5fXJ4FHz4wC89fif9OJAJk98JllLnRdZA/UbwCvKZ3MUgAg1Vqfaly4GtcI0aBMMi/RN13xyQ9F3Zw1vdpztWuGkAHbVQM6ZqCqgNGXlModLhXnKRww9+I/CRSgHtMxPGKkis+37vmuXHOx/mUnvcRK4y5f/xv5fahkxHyrZODAznBJ3ggP3kAi7hkeh+KkkFxrDxW+7PwcfX3UDFAhXb3J41A+uH1FVZvd/aGyoTfTzdu+hzufs+7vLyYhE8RMYgCDLgROFDsEIs5VAj1SdxwID+s1W7PcQK8+z0HKRnhiWE/BIeN0kWxqy3MB58Hbjwcc4hI1vZMLtxD2CBSmUV3GJK9KeYRTiiIBSv/HK6B00wkesd5GDpMui0Hh7oPDhRHwl7Gs/6f/s2/7QhYl4ENGvclHYijBAYb8fzirM0vzEg2Bw01PuqNLavvbAq851DHpo0sCwWaKH9CS45ac9ikCkXrrfa63nzFWfYYY7EZwojkM2kLBzYY33wAqKFTDaiIlAfVQGciu2YMABIBmA0OsCNWAMXOrqC3XEoAdMCZCH7KZEKJvS9iBtcXS9r9PG1qESeCB4B40PAih7evRK0tVahSbSFtnOEZs07bds2d5fV/bf/gkCSDqErehgaKMqbt64WVCfAGNR6gJ2+FTMHyWW+P0aQMbHkMo2DEqH2ntStwDaa2QH0mH/dHei6Wfrf6p64S6evpHGzFIsUbZy8TJGDcA9w3d10Wp97cs50mrwurOGONFsx7l+NB617vF2VzZP0dqnPuxOKMLbkk+8TUOpM5RNCnj+A9c1MFmaykODDT6p5NAKQ8oHqVPrAg1QYVgpplJBEDQDQ+Om4TYxMCw7e3dpSQAKKjuz00OCDtyAf379kXn38msJTW6dHxUeup9Vh7v23rG1u2sMScawusUZLqO3Lo9siKqSS5jqB7z7XRYg2AzHvATK4C2qtEvG8ZPmCcc4/h/rkuxmF9fUPA3z6gh/TRARVbknlw01kO7XnDsJcNGR1wNhax8s0LZIBPVMuRikHigNdxiaiWNurIJgdMlGnzwKA127uScqBIRqiSDn25LFCHzRMvADY3TwAhbyLzArO+YrVaj8B71vnq2qoYgefPnxeQDrsdc03p14fCA4xk5ic1CAB8gQ9ZE6gAyL+2vqb39aIEQBDzAQ8Lqs05jQX3webtxR8q9zBCAdJLmgfafOhcQB9ViYQDHEo2fDd0k+a9XRUFKWrwM9iqrB8OLry1O4ADiLOxMKGDJgAAIABJREFUefJBckCyI+PSWk1FEmR4AIh4Fo8fP7FHDx7bMrra+3sq7IyMDQu8ZewpjhC/vKuhouQI+aKLly7akaNHVTC4+90duzd1TwxLJMmQcWEsMdaUae7amq2hFd5sue6b3OeDeTPLTjJcyt913eVSXh/Sa8tQbNuzSk/Oan0l68EHpNIjgGJoYFAdUWurGP42pfXL+KHRzXXXGxQGHcyq9JRs4sgRO3HyuNbR2Nig5bIUnRquQBg6TziscO8UHb+58a09uA+gXlfmzLNqNDhg0GLpmvOM7dGjE5LmGJmYdOB/bMzu3L0jwAnQliIG11CtuXwSxRL+fmikTx0XAMaMz9ZmQ5s9oPDq/KrtbDRsoG/QXnvtDXsZuYNav7eOq+gJKNbWYVVF6zpF64ZY9uizA2IzFgC/c8tzmpP9vTUVXhdm521+dl4FMIo/paBnDRAEC4tD0FtvvGETI6MCRdh/GKN8CQOzts0vLdji0rw6s2Ca0+UGO5zZKl30ekNt5shmZS1vpzF2bbRVIGJfoz2bQg4xiGSIecs8Yn9CLgnjYRIG1iuyVzMzswJ3Thxzg+791r4MVJGfkp8DHjI7MLW840d6z4WS9fcPKKYQI5AhozgIsMvh7tKF85KswCiaf8SQ2bkZ+/bbG2rHHhsbsVOnTipW0MKL6TPFEQ7xFEqGB4akbb2wvGjZAgzMfZnmwrJu7bcMFu7y6pK083l/5gwx6PixIzY+OiITruWFNdtY3rTJiRP27hvvWbXUZ7n9rFEkV2vtXsu26hu209iyRrthU/fvW1910F698qbWoifC+9K3B4wn9BAbWG854k0uo2KMxrlcspX1Nbs7dVeHC9YZBUf2YdYe3WonzxyzV65cUs7w8OFjm5mZE3A/Uhu0P/vJT22gF1a1d07Fw0yStAc28wH2ivbzLlqoQ5HypxAmcznFTdiu5DccbhQD8cuolG2r2ZD5MoVU2Ol0YdH9wH1HRtKVK1fstdde0+Htt7/7rfxPYNszb5fmFtUlVimU7dWXL9k7b7wRfEY4EHnbtBLo6P8RDgXp5D+ys9OHizSI4vu6dwLqPIVhY77gmscFzwlYDL//7A/KR2s9ZXqXxFKq9vS4JGOxIHaSZMVGRmR+/ejRYxlti91lpueLZCLsM/ZkvCpeu3rNCspBOwIy0kws9gxZCMqk3duT+SdmenhWfK1DsLRAO7ZN/CiVlZ+pgFfrUzzjAOOGgr4XbW1uiSkrkguycXSt9fYKJvm7//g32mMHB/oUnwDI1OEmZqWzP5XH5nidTcX4I+PjAl1kxaIDLxI9LTHK2T/uTd23//L3/2C4SBDfagD3P/nAPnjnXdutN3WIEU9aXR6eP0ZDPcbqRf+eB3I6SpNAIslYxUNdLNpEUJB8A6PlJmOYzVpvf7/19A3Y3NKijR09ats7O/btzZs2tzBvq2sryi2I2eQrhSL7FePqeuqaipLKydvFC5fs5YsvK/+kU+uzz35vq6uLArjuf3dPsRuQDYBaMo2BYcy5BVANyRdG4/Vrr9rVi5esmilpjCKIGT+n57qDUQFcCIfNLnpzcBT998LhMyzx9NpPS7Lod1N6r9338YMopoSYae8BkparaLAZO2ypp0cxd2Fhxh5O3bEnTx9YlparbEc5ZUueOy0x4l1ixK+fgiVSKSQZALKVSq+9+977dnTymLyyypWqPZh6aE8f37P1lXn5zeCrIQZfAelTOvX42ruI9lsUnbKKQbuNprMqYdz39dvrr75uQ7VBmSQfGR23cq6UAPcizsTDtDzDgsZyCrg/DJC8cLKGHyTs6fDfh4G5dJyKzzb9O+nne/i9IjjzY9cQgXsvNlE47nqqqagR4gkxGm+OT377ifahV65esbto3n/7jdY4zFjmoVjvSOHI9yzvBQ8ArZCTsUYEEQcZS2caRhO8YJDoSJifyzP4pDlwFzV/Wb8uKRDAbIHLe3rGFE0p3O7UGyr0qkNM56eOVctF6+/rlccRZ7Ej40fN9rP2+NEzq1Zqdu3a6zYeCnQ6Jx/S1I/P94Wx5tBgOxDUBTySppUkLqWQkSCLE1myB+aCSA6pzvvQSUTuxdg+ePJYAD1EM9ZSIRjZQ2zD1wfyFCQfzmaOsfgH5wDv1KSo6uSbNHDvAGY98c2Kr0E+Kukbzf1wKA3wOmO9t9vSPg9w751W7mnA+0vGh+fFvrS+IW+oWDzYb+8q/6Fz9uiRI3pG7jHhexU6/+l/miZJStLNTboqBf69+LwiiJ88kVSsSxdaDq+1dI4QwXvN0BRT+8fWmZc0gspAal9Kz6UE4Ey9WHoe/DBwH8gKkNMCzCiYI8WIjsOV2HaEooY4jmGrjKMonCT8h2vmpxnPFJIdKNVrSrok7Ee+8Sm/IXedm52xhbk5J1xxVobkxtyjwBQ6HJzV3i2oiPEuoqC/pueH5FWuha9zJ3BI6EJ1RjjksKLOFsj5cm3MNbq6PXawf3gXbtKplLQ/OPjPPfIz9gTJWbfAG+k0pzAA2OvkYhWWQ+eLwNdImg3LOYK1kfGcAOCh29EbCr1Xy70SKRxEH0svhMlUGzIsHXeSyWT8SiJZJhKAgTAaDWqjGkdcE5F/7eTpdNExDWq7TFXshPaCiOd1wjOEM3Y9DvmZJMoSU9muubavGwfnI9M9zpFA4NZr+zPoxlfvNIgYnUsS+bqIzPewYGK3Qjep81tNA/d8R/8f1n5YA1wz5wqIiOqgUE7g+4qKyXFNpqZ5wkzX2EVZnUQsNBmnyNZPF3F4hmA2kbydzLlEMcXVZRwH9nOUxl55jxM/IoH7h2JLkiOEX+8WZYIxcwq8l5pNwL20jjQRUyly8kZdslP8VljpHor/h3/9v3bEGs/lE4kMFrV0x9Gv3m3Z4jK6hfO2tb1hjSYgXN12Ws62Rx5kD3bgfjuRrNDmDSNXDwUgLSfGPUkwEx/9VPRjYdorxHU4CAmhC5wDmMEdgfXLy2sC7mEJwjD0AOcSGmi6wjTc3NrQZPDFGAJNMKIVWAdzGUYiIGdg40Tw3avPfuiMzIaoFZWuioW5mEzuyLSX7pQqlx4ElRSxce65pAoAjAP3LcSFkvcHtEcqh7b8Sr4Q9O0pbuxZpdSybKdl7QZSBntWImAhCUKBJZdPAHJtRKq2u7SMZHMA7WTw2hH4rcqkkiukXvznUVpGsidZswLVxyI+AQ6s87ro16Nrj549IH294V93ggZ+axc5HQco+JDWPu/fJkkM+vnuMhupDN1WVlW+UoB9YLn5BhS0+pH3ofIXZFh8UcdKFoB9qgJaoPoaEsi9fRvoH7Rjk5M2PDisr9EVbjVaAtEB0c6cPqWNC3boN998Zde//ELJCwWg4dFh6WiT+MpjYWVVQYb3Qx+aa+JQ581bfJ9xgxXubAaCugxneWasK4pXtEw2W/qAbc+Bj+cO85bfIXmjI4QDl+uW+ZxiPRBsuC42ELHsZNRnAsxIzNTSXXATGd4Ttot0FXfdkKin6gUsbZoprcXJyUkxADFwps7C68M0ByjUYTeXt/mFOSX36MZHfftYGACAA7xmvvAzmFwkBxT9Ll64oHWIVAn3JImXoP3s17Zv9Z2mzczOS2d4Y5O40tCGD8CxvbWpzZpjmeRp8lkbGBzQ4bwFGwCNTDF+MgLvAM2l69/bo4q+2ns7HSuVK5KYgaWPhv3WznZoNctp40PKwOWHmi4xAbslgE8kETKRbvuc470AMcXIDc93oL9f8wkwhniCV8Di3LJAT1JEEh909KNhLEWBpYUlvZ/YM+jg53P21lvviOkKk5mixc2bN+2bb782WmUxl2buEWeYa8QUnru6joKZrdpjA2tACQoHwCB3gNwMyRqHt3azYdmCWb5UsGLZDb0l95MB2C+JPY5c04OpR7a8tKmEC21l5hdre2uLzg68DHZsr+Nsf64f0O7IxIhNHh2VMSISPK02B3I6nGjXrFurua8Yudvq2OrKpgppANGNYAbO8o4yVIw3m/o/+Yt/ruISTGYY1gQTxgdDVApZAGSsbUD63c6uJKmGx4eUBMmYcb8jKShY6rVizXabbYGqb7z+pl2+fFUMdJj+KoiJXQJjnq6LLR2USqWyDfQPWbXap4Ooisnb67a+vaZ5R8Fta2PTnj56bPNzcyoCAViUe3o0z2AWsKZOHD9u77zxpg2jK87cbLcEHtcbG9Zo1TUP2cfOXzivOXr33neS2AGAhEEiffRGPWh3e8s1xRpPjonDe7a6vKo9jkMz+w9sG8aRg9rZ02fVIYJME8Um1j33i9wN4Ht9q669kfhBHKCwxGFzfsHZ5s7aamk9SZ5FkmNldfSwrtGtrcDqpFCxtan3p2DDAXR1eUlr5urVK3bt1auS8CEpR8qBQp2kPYaHxcjfqm/Z6oaD5Krj57K23dwWmL+8tmxb25t65sQacgzi7eTkERsZHBBT7MmDaZt9OmdjgxP20fsfWznfozZ0UF/5ThRy9uDhPbv13U1r7eFhUbfR4SN2/vxFAZ3I+RGPAWA9lrbVcbK+tSn2KPGe58vegNzG/PKC3QkFNslk0V0nQylKLhkbPzJiw8NDto4PRbOlfbDdbNtAuWZ//uHHVqtUE+CefCEm1EmidqjFU+AdNxTZWdr1spaNkjhGlxixDBID+yPyS/uWIT/pKUuaCeCegwgxCz1TgHtiA/OVZ3Ht2jV75ZVXFIt/94dPVYjioITm//L8ku212lYrV+2Na1ft2iuvKD9x0Mf38zRwnz4Qp3OpeAj3fL9ruMl/u8a92+JIyzdbsEyhIDm+Dn5GgBXFnK5tc3vLjk4MWy6DHvO69l4KttFQjXwHCTLktojNzDnmNnuqdD53GsEgsGPHj07axZfOJ+a0Qm9T16evQxdlZCMz9+nO8J85myaSQPi8ie/LPsaRzItddbGwdvnH/so6Yh+gYE8Rnq8B7rNI61HU2W3YP/z9ryQtUeuphk5WsywFjALyQeR8dDz4fxO3OGxMjI4IdMHcW69ZyKu7oq1comU3bt2yf/zkdwJ0aWzrKVXt5x99ZD97/yNrbdcF1LAGBMpJVsOBeydbHGqXTp1o/lQwLQ1Ix7kQgW/2tTlMZ5GEynQcuK/128LysgrbdOTc+e47m56ZVrckMRbfFgqKuRxjxPOAoQK7F/yevbtoL1+8bJcvXVYxpLe3bH/87Le2vr4k6bKH9x8pb6KX2GU4A+gcuiSbO0gUYYKbsw/ee8+uvfyK9RWrkhT6k4D75xSwDh8EfR3Ek+vBn6bHS78hAO0gazUC/+QIxGsY96199M8r1smWBNwXqhV1I9I9/fj+HXv0+L6KXuRXAI6tPSQwd60H42rlFpFhY1p3PPqdOrFjwN577wM7fuK0OnKZfw/uP7KVpRnbXF+yjQ32oraKScRNQEv2buYhr9ms7+gchVk4eQvgLnOTrr9Xr7xqo4PD1t5piXFfzhUFMApYBGyQz0WQRxDj3nOdwyq5P3TQTv8sKUylvinAIQVGdr8MQEeMCyqkRoCjC6Kl18GPAYviunOwlyQCRBPvUtcdhUIOHe0iuGQy8mf6zSefyGD9jbfftJWNNfv9Hz9VHuZnBpe4IfeUvA7PDSAsmBayBzmBI4KeDs2w5iPopPkmVrKPbSTEOfEqxjikI52lqXitfB2yAN2YeKvklIu3GnQKsydylqUjLWcT46N25Mi48uhSAZnQAdva2FEnx0svXbTB4REViqKkZxq87wLA36ciPi/+yND80L8IzD9vjqQLNV2Qtmti6biOQ1LSBc85cP9sdta2Gzt+DqzSteP7EOcQ5B05BxErXErUP2JnGLkc+aaQDXlDkSNxjkHaF+IGJBLyZZcipVuOD8mZZmHcpwoK2ovoePA8Nkp+cs38PmcMAFsVcyDBbG6JREEOQW7K3IGAMTwwoK508sUirP7o6UW74nP+PQ/QPhzn458dLoZ199lUh8Shgk36uUcQNv7dD4Pp/q7CvaN5ZgJLdDm8Dp59v4ijuZ0ApN01/kNzx6O4F/r9zQ8x7CNDPDIYU+B9+nUjbJqewQJfI16SHiPVbvw3HW90uST20/XVVVtcWNAZVnhcWMcO1AbzzgDQx/2YMyo5IPgAkjnElmiG7JftrHWNG8UrGSt74ZHuNZmjZ7IixAwPjyjfhEwYH4ZA1LR+v5j9EZiNevjewSNyS4iLrCn2OIBaigDkVY59BMmVoOzQZXsHreFQQBdBQLmNJzR8O3YPBEqpZkuU62H9OInQ5SvdUy946TgFNTzt+LU/+yTfDQ80xlbXmfeYmp6/0v+HBR906mMZx7tZ/Tzie43/aZT4jtWeSEKOLxy7Dp9TUzvAhHdvjbSRboTrghx40OdPCmffM0w9eB8xNib7Z+yICEUmcB15+AUsS6bCYQzTuXMcvyS/CpiLd02kug7CALiiSNjbuoP7feA+Yd37+cj9NaNPQlcpxZVjwmiGz35vKfmuRFI/hbzHtR6NeYNxcPd+0ua30Vz3+3uUj+rBLqWYlyhX/O//9f/ScZ0gwHYH1r2FywF3Nt3tbQ4W62Kr8XVrl5YwNi60MxsyUGyjF9vxqnsSIABfk2pYmIBBo5lDsqsTukGW6/DynlTUSmJ2YEa7vEK1ekNGiVRPVPmTWWlof99at5W1VQFvSeE5TBIBb4GhHTWjPIinNOaCOzaDQTsxB3yxqUL583AyEBM1tTUrWISKkcyAXEcqGgRiKgRwv2ttxIVU2YsadoD2CDVWi0WrCjQr6qNUaFkx1xBo39hu6wRbzJmV8siB0Irkpj8c2LxDIJhCpNhRLpNDJzSmw6FKWSxYq7VnOztUENsy22RyFiUBkNFnZiosb0A6SeCooGEBuIeBz5EIwyO0+/wzGrT6zMYP05DCAcMXe8NixTi6kofqk8yCQsXPK1yhWkxLEAl+ODTG9kEv10S5Ip4fwL5XQNVmE4H73X1p2p49fUYJJPNsa7OuAxwazAD6Z8+eVqIJQ+3zz/9ot25+KwMXTgf9A30yowWgF7C8sqbnJiPactHnHr4JQd9QyysYk8GoA/xocEgGJIedraJLzlmRgclXzhclnSPzWmXQHYG5gPcAb/oQ2J5ySg/eBfw6GwmVdLH/whzk9wVWys+BlreGB63QlRATAhJEgh/AGozqxEQpVJbRYkbqBxY2Ulkw55G44ADgcjQlA7AGgCA+wG4W8JPN2uLSghjc46Nj/rqh3SwmP4AGFEN2Gi1b39yyufkFJbRiQXYAhjfFLlerHs72eBpgMt3ba+fOvaSk0yuqXpFnE2AjPXLkiIoLXPcO8g9bsIYpmO0rhsjgemXVjRgDUE+hD+AHfVY2U8lFwMcIiQzXg7YjuuhuzJS1Sg/6ykXvhGi0lHhQLKBYIX3A5VVr73RsYLDPKrVS0BrNax4y5si7bG9uK8a4yQx6xKP2y1/+UxsdGRV4Oj39zG7e+lZGyYDR6jTAJBh5kC06EdAvzQi8cbaTJzkU33yNeDcHTFIxaVU4yqndn1heKOestx9tev4Whjxal1kdogf70efK2dTdaWm1Dw32iSmNFBRmrmRP8wvL9vjJMxVbopwRawPm66mTR+30aSSJenSII1rAinxw/7EtLW7YIB0e/YPWbiJ71JYkT6PeEmiFlwLzQGzvOvq4Rbt49VWBzHPzc7pOCkUA98tLK7bTwES2rTXDHM8VczJF6+uvqVCC1jXFIACMSqnHTh87ZU8ePJae+VtvvmOnT51VMRNmupgiBfa6ps3NzQTg3gu9gPZHjx6znnJNjEyAZIopFK6IR8sLC+rWYR3AYKaLAzY2gBdgGfsORthvv/GmAE+kRTp7u7a5tWKzc48D0x5TWrNf/PIvrFiu2K8/+a09evpY0gSAxBQt6CYhiHiXTJ/mOXrjMoHb3VdBiLmtg7oY921tYRR65fswOaEknLWC8RhxgIIHHSwyuCsUtZ/A1oaVyfOmyHb9668FEuxsbQu8AbAmSeL36Wwibpdg9leRvnNdfK1dDBEbO9K657kePXpE3iLyJtnbk3EtyTAJPQU+OgEqPVVbWl0W4ENxKVcqiH079XDKltfXVFhmT4utrcQwgPv+3qrNz8zb04dzwrXPnTxn77/9gRXzZcvsoYHuXTJ0r1z/+kubnZ9RJ8yT6Se2vLIt0O+Vyy/bmVOnNV4cVLXv73f0TDGfE3Avzw+X++IZAzDCeCQW8dpi9cuQu2M9vTU7d+GsWKWY0zKuHLZpO4dx/+cffCST8si4TwP3AuYOgfbxv+Gcdg+GAbhPDpwZxU6XRJErl/aALJIVPRVb3dywr7/+Ws+bdcXaYB/htclniEdvvvmmiogUbH736e9lesqeB3C/MudAZ3+1195+/TV7+eJFAU5RKieakIv9Eo6tyQEmdcg8zJiLe3/setR+gXcOpvdIKKpQTmDLWYEOt1LB/u/f/NrW11dtoL/HWs26uuUoNFJMoqgGgM/HsePHVZRhr4GF7PJB+5Ko21xb171TQD994qSdO33W5U8i4z7FBlPeGNh9zHE9D7oZAovKD60OfkWwbrvRsK0WnXsbAiXHxsaCT4kXYvVsAnBPEUkge7Vi2VLFevqRaGnatze+ts3NVRVjXYISvN1ZWDrDS8sdSYuCNYOG/QjrfWJcHiF0A/KP+YfZK78v4P43v9XYtpq7VilW7M8++th+/tFPrbW9IxAH4N5zMO47AynWgb1QWPkx4OJ5P+/iGIE7FMY3Dd47cD9vGYrFGZM5bU+tzxZXVgTc77SbklB7/PSRiv7kOZxFWFvFUq/8SLzji/yWLylC5O3CuYt2+fIVySphUv3F9U9te3tNGusPpx5qnTPH6JDCsFpko+D1w32vLi1L1uUXv/iFvfP6WweA++glcPis4GB8AFPC5xeBTHGdvAiYPBwP4qkyxgqNYehqBeRjbTd2W1bu7bX9TMHanYzl8VIa7Lf5hVn77tY3YtzT24QUoUBGvQaFS1NnjUhNQYNYWtpZJA1b1t83aO/95EM7ffqs5fBGsYx9d/eerS7NCrxfX8fIflf7JHkic5vcJBK4WpKURDKFzo6OSDUUDdDOv/rKNRsbHLbdRtsmkMoBuGeOQ1BKyRby2q60jF3o94H7PwXM80Ca1X1FEOXwvE2Dxt97BimG6uH3i8/xx4B7ZW1BBojBhgSh+4lsvxA3Za6Yz9rC4qJ98tvf2sPHj+z9D97XevjqxjcqaFEgjPuIHytCMTX4c0UJtsRgNJi3MrYySQ0AhodAB68ieOBEmciwd884fp/c16Uw/HxbwEtN/ixZ5dQyPhW7H1CqZcVC1sbHRmx8dNjlMTpZmxg7os7LnkpNRfShoVHrHALu0+MYxzZKcugxhvX1vecXtOkPfP8Qcn+A4Rxp35F9mQKGYnzX2BDvIcxQsN/dtcXlJRXGWUeSL8TUs1AQcI9/ifL0UJxX13SQ2cT3L0qYxk5V4QYtlwohvtFVxL5OLu8+BDDnazrDQfLy+RPPxuQOu+p8hLyhokkABPlbB+4p8HBuaEvWcObptLrOpK2N141lBdwfmzyqsx6ES3Wgcd+Kr98Hmv7UuJZ+Vum/SX/d9Rbs7hNxj4h//6Ln/aJ9Jz7juJ85nzDcR8pDIf59+vXTOcwP7Wvpv43LN/n9COgloH0A+wI6+Lz7iaOclgiRF0FoZ+CZR7mUCESL2JqYXbu3DWcF4RsyiHZN9GieF4muUdKM61WXP4D/+rryKSRcVRhXp6HfkRjoIvdyHz63Y3xhL3348JF+F4IPxDq6dSERaa+UAkRQTYhd7eqCd7wwFizV8R6VFYIcT+ygIccWCbCJ0odLj4rJLCmfVOtCivnN2EQg3AsWUYGiC8Z62u+dt5LLhQmPhHEA7tXZREcngDN4n0D6YKCeJDhdyZgDcyIWR6KJa4izig0yjPYx4Wt/xqFQlADGz5l9icSSnwocA++y572DpKsqEgH99DrUe0piyOVs4j+pRMS8hVxX6ik+1g6gJ9UHL4xF6R5tpuFVYkEsEA34HXmMRqnzwOpnsshDkhikcfCx6OKsLuXuPgLdYhNzReeGMDEj0B/XTCTbeHzseonFM4cbFoc5J2/SIAEVQPnI+AcX0v2FZxO7DDzv6hbvHYXx/9GYhNeLhZv073fXfLf7Iv2E47NL5yY+xvuW+d/+9/9TwD0HrSKguTSOHKSTzrUM5gBUtm15eUEfHB5LZYDznG1trtnm5poYga32jgB8gHs+qMgBNLvTuS8UtX6EVgHh49rXvT7JQkCWoFyqiJELU43WfRibsEjERGYToR0wbIRo4cLEE0M3ivmHyQDwohZhqlnIXwTNLa6FRMi1/ny+U+V2ZjMa3j58zqr3SlfyL1RHfYLEe0GGwoF7/nn1zFvz+cB0rYMhnlpyXMcc4J7DERqrtWrJhgfKNthXtHwOaZy2Nesta9X5OiPQHtZVNJj0goTr4Wq+hvvVQQ7GBax6AP8STBo/kMMA2N5G864h9isgPrrUpSJj4XI5SOPwM5ndcngTsytrrd2O7WBIu+vyOY0WEi4d20X/Hi1aAfguxQP73t2UfU5p8qUKKTD0xM4IMjFedQ3VMtpWALNhBESTsZCeh9Q6aRtVEJYxqRv0aA7D/rGMXbhwUbIMsNd5FrB7ST4AsPj+6VMnxepGC/vLLz63x48e2sb6ujaOak9JsiuM6dw87dhIKwDMONONccQcTwwkYzyCV4J04TnEmA7QApf23QlcBqEAXbRZFSjUVPQ1DC6AEFgpGAoyp0noYgeHt9IEb4KQLIqB32pqY4UBC8gfW9kIatHxnJ9HIxdeMyaO0kwMrVgUfwiSFIKijj7J9ujwiIx9OfQDxLtRra9hgifJHEwM1gbaeTIH5T6amDwio1NVQSXJi0JLIwc4jHCfTM8ISKftneuMskeSJskh4VKTORJgPCCit3g6QM41ET9IbvnH92Djw7ZkLpGk8Lqb29sqDqxtbIjFv1Xf1mf07QHiAFUB70m0o2xUscJzDRr6W639AAAgAElEQVR+MNSp6DeQozEBwhgdMu8Aj9fX1gU4avNSHgTQv2+tnT07enzCav0ug7G+uq74o67jwFaEwXB04ogS7xFMPi9cVAJNFwW66o+fPLbpZ08lnSLaoGQoXIJBIHUB4IZumm5hB+BeJlSZTDBDLovdTPKuQ1k4iFVrFZs8OWLt/abGinsXuzK2Au9jBlexM2eOSgKIfxzWAcEq1V5bXd2y3/z6U1tZW9H7V3ud/cyBbWxsyI4dG7daDe3/kp09d0oSIl988ZV9+fk31mru2djIhA0PjVmxgOZtUYx55hxAfH17U4cUYrC0Z4sVbdSY3AI8MfhoGrcaxA/Mq9m0vbOo2oPhq+9fAGQYt8F4XZifU6cGhYynj54JQHvrjXfs2LGTalKQXEaB4lSPmIJffPFHW11ZVUyhgNxb7bMjE5M20DesOAC4zD2zN7DO52dnbG7mmdjia2ur0t2lE4EYCvOZ7eL8ufP21mtvWBEtvX3MyJBlWrXZ+Uf25OkTmbBvbG3ZuYsvW9/AoN1/+Ejxt7e/T0AS+vuYzGJKOTg0oH0EM921lVUr5ZF4ydjiwlLSUaN9QUUc33OJPydOHJdEGAxkEmgKDUsLdO1sJWwwQC9iBmbJfQMD2s8ACSickFRGCSrmLWthcGBIRRYMzDjoRf1UNnUKDbFbKK4T4gcHSeYNn/H2UAwJsZc9GnY9oEzvQM1ae7s2PfvMllaWrImfCfqv0tHdVcGnXCjZ2fMn7MzJ43brxk2be7ZkmV2zC2cu2IfvfWSlfNly+3SoOZsRVJ/XgnjAvn/33l2rUwTdWJMM1atXr3k3ILEElmKzbYvziyomknewFpVUInVWLNrs0oI9evxY18PapMuEeUocOH32tL32xqsa///8n/+LCjN0N2xvbNpobcB+8cFH2gOidMxh4D4ma4cPt+ReDg9HVpe3+/oBgkOXa5TSFca6oAifpfhXLdvS2qrduHFD7wlwj/SUvA743aBz+c4779iFCxe09wHcI69AzN1rNm1xdlEeDQM9ffbem2/Y+ZdeckOyoHEfk1onYXTBsPTBNx7AY9Iawc0kAQ/AMEU14mYHeUAKKYCIMHirSMkU7Vd///e2srpsA31V29xYs8cPH2vPZn+u9iLPNSCGO14ZFPGePp226ekZ5bTs8436ttU3NjU3AO7PnjptZ0+d8QQmgPLpsWfMGCs6Mhww8THrstucbaZ/AbDdodXbsra5XZc3BHkYsU77dTgE8zockGX+TJG/UrFMuWy1gX7pjy/MzdiTp4/UuYK8Ad1TFC4kgRhyUR1cswBIbpo9WKvZxMSYG4jLn4DCoBcHyUu/+famffL7T+FaW7u1b5VCyT5+/0P72Ycf2V6jZbmQR0XgnvxOuTUHwhcr5bwQPDt83EwDoGlAhnsgH5hdnJfEELIoVQAqukNWHbjfbjXsxs0bNj8/r9jFx+rqsvx6emqDKjzLnJG9U7r0LsV59uwFu3zplWD0mLNvbnxujcamlfMudQbzlFxgembGZmbntHbEii26jCHAB/P7F3/2C3vj6mvWgzdXMDX7/wtw7+xHwPWGilQ77YZVa31aQy1MnpFwHOiXVM6Nr7+w2dnHVim6zw5nh4ZY2pBJHBCKwL1IKMx18i7MaCs1e/PNt+3kqTNWLNN5WbXv7k5JJmd1ZcY21skNfP1ShKXrzaWlOtqL6HQhpyI3l1wkZ5l9s/7BYXvl5Ss2OjRi+809mxgZt2LWgUkY4c6MdL1jPeMIUoX4l+Amh4qeLwR1hV64QWnCTAwAxOHXetF/x/kb2/DT8SzGtB8qIiSFgQDURI17PzR1FxuAFl2Iy6vL9uvffKJ95+Off2wz83N2484ta6ItD0Abz1WBUU/hX7Emyopo7CIk6Hr4WehD8RwekAfnCDuD0YGNII8RJCcpOsY9Q/cpTyq6KrzgjeQnsaaYg/HvXlSwwHP5jh09MmYjQwPWbgFG5+30ybPWqLfld3fu/EUbHR0HYvSTXwBK0uMbxzPqIsdnE4tY6WdFpxb3kX6+h+NR+u/j8zwM1groCR/q0A/GlFS5yAlW19d03uD86sA9Z5WCuiGR/BXLVl2lzkzm2jknUWwWphFAt05nTyQWcnMK8FEyhG5GbiWedx2471VO5sB9LF64eT25KeMbz1bREwWihDqwA+ZBFzjG3BB79NGCyNOx4YFBdW0h94q0CvNDr4VZ9HOA+zS4lB7fOI7pNZje+w+uqwReD9vowacW/y69Z2gJv6Boc/g6REzUhUb16u7fPhc4T73u84p2z5tHB+4zdfkaB11sFCFIsXQPdYXE94p5nf9ZKACnYlsauI9AdHx/aVfAhJeufMNWVpZ9vQGMB2Dfx859BfQRAFmwNgh1MO4pQA0MDYV550Wb+PuuypH2YgKP8u4RvLEgWyGdA3mFTm7mPH8vbza9n+ND8fZd8iZ2sSmAJUPshYLIZIdwhqJFUHfQb0Vz0yBXlCrGJI8x1mkiwH0QXw6drMHEOih1OIgeugOCtEkCXAuAd48PfyzhGYWrPlwQPAzy8msRdHaAWVBveK2uTjs/E04DMzYVkyOx0595d7JJtUJFgigv49cnnXkRfn0vjvhSHGQnzgRViygfLiIonQ1ueA45S/EjMNVj4ajLRE+zz7srRJirZJXcZ3E3dGj4b/i1Rr85l1V2H0v2Lld7cKIjZ3XvYPF8OxZvY7HDU+Ju78yBIlcYW69txDEK2Eck4HggS9ZqHCftLfpRHCP9YnLtMb7HYpDLEHUL337/nqeHtwjP+qABd2rEEsy820UR50fHMn/53/yPAu5dn8pdhWkFoRIMCEfiD0hEgrywMGvz87NWrsC2K4ldv76+oo/6zpakR5DOSQxqNUAkB0HaBi33Wm9YyFVveRATO3T/aJ263j3SODBYNza3JWfAwwQ8wpBF+lMA8VQeZBDjLHpui8kpc5ww2QDvnXUfXau7SYsAewoTwYEdwEgsUk1qNOGQP3HDq+/9U7GDCeca2v7ZdbcSpj+v/f/Q9iZPcl5Jtp9nZMY85DwiEwmAmIciOBWLRbKqq7vNnl5bW/deJpnsabK3aG200UYbbbSRmbSR6X+QtH+Sqburu7qrOAEgAAIkMU+JRM7zHBEZIfsdvzfiy2CSPZiUZSgkE5ExfN+9ft2PHz8HM98u2I8kMjw/IKdLcMC4LuSyVinmbKA3b+UC0ioN6+F4ITFqNKR/n01H3U4YCrGVE8XaQlc6jHC46WbQ8AeQh6UoR/Au29tDFoQEz4F517SXcqu4K7Ae9g/QvCSZ7bZsvseyubTL5gi8r0vnfnevLpNatO6dbU/y4lI50gcNTRjp74nh5iPLJOoCUaStGKNdGEMM5l7qXonp4+OwrS6s5p75bBjSOoCp4M/olIBHNxUs5ot26dIlGSfyBASc/d096630qvN7enpajA/Y9q9evrC7d762ZaQ3dncEUEg+JI02cF06uOubW7a+vu2BQkBlwbL5nF5Xel0YbSh5goWNTrZfS3k78CflhjCAVDJnxvws7UUfoQBgmIMV4Jaghk5vlL7xZqkHGK0prVPMZd20SI8lqdI4e5R7agff5IHM+2t1VltSTsG5vFYXuzgmlQMUwcViayxMMi1BO5PXIpAC6GtMFkAD1jzsmmbDZXPQ0i4UBdDxRReVphgA3eLyqsZKMXKicUAQJ4Hl+flc8icYHbXp6Snr6+ttscrpjEo7OLCE2KPcj+jPwXt37XAaLD22u39gy2tr9np2ztY21sR8IZGGBQNrCbYx19zSrl3nxZvvJQ++HiR9j6dkpAlYCYsYeQm0+0l6dU0F9njXDJmMwaF+6UI7M99ZUGL9dvdIGxzN5bNnzrpkA34UQQcTrWMSHnRMl9D6DoeZjMV6Asu+J4zZpZo+cRIM4JBfIckHhAewKcGGBqjBDLUbmbK0Rm6R7OrJpeRrAFt1YmJUgMTSwqLtbu/YQP+gXbp4yd57730b6B8S2PXw4SOxEEdHJ6xS6bff//4z++KL22r2jIwPyW8ACTXiycjYoI2NDVq9DiC/ZaNjowruz57O2fLilg32D8gsslIasOo+gKpZMbCz19aWNdHF3lvf2rO5lS1nPdB8VUxHg77HGjU370QqjZ9zrzKw3JEy2d/XYZ8t5AQaqNEBiLC/j3qCTZ6ctuvX37fBgWFJcZCcrq+uSKu/Xtu327e/tlcvX2ldTZ88ZdNTZ1zfvoumatpK5bLWNcauXM+52RlbWHjjsWJjTXrBjPJX0fPbP1DDEImGd66+LdCrB+C+2bDVtTc2t/BKEwnIU9WbZqXKgB3U67a9uy+WKaAV8jsrq8tqFpbKBTXEaVSvr61qeiOTysp8dnV1XfGEiQwBIoHJw7WRfMbomCGPRVzspSGwvW31al0AH2Ot8tAAnEfCK5szQEfi54NHD9Xkcma4m6oRH5BUISlfXlq201NT0rmPRvRR/1uJF81xmisK32j272ofc8SwLokXyC5t7myJQbu1u23L66tW6a+IcQ9QwWTMHhMZQXqOOMn959pOTo7ZW6en7e7tO7azvmPNatMun7ts71//uTfH+R/FJmwLNmgX2uM70t9H6iaV61Yzj/d27cpVy6AHvb+vCRj2LMA9Zq8UyGirK7ElSHSnbObNnL2anfF9HEZA93d9ouncxfP2znvvKKb+h//wf+ln/QNDmsY6MTBkH7/zXgu4BxCIz9tiTHp650l8gq0l4D7k6JFpGv+b+yXgvlr1czGFjFLTUrmMmOoLy0t27/59rQ2AewycN2DcB5ICjZePPvrIzpw5oxj0xY2vNDnC/j48qNrS3IKkcvpLvfbxzz+wM6dPi3HvBWYsCIifbca9J6khR+lgWMd/i2dcK/kW84WmA62aHjXJ+YOkFHr9APf/8Pvfa88Vi1nb3ly3uTdzKkSUFzKZ2d1jI+Nj9sd/8ic2Ojpuz58/tydPnui8LORzLl+3v6v4Apv9zMnTdmZ62idiAuM++d65jzDJKB4kH5Bxpqm+5O/jxagnO35u7+Kb0eVNPICWWBipgA3NXr4HuMfHQmwuZLBolhcBjGu2vrJsb2ZfiWSAwSPvHcY914p9pGwLAJmYJPO0HustlWygH6YkEzJ+dgNKE1uQbLr19W377IsvGRuRvnQ+k7Nf/vwX9kcff2JdnFMQaWTO6ox7jlVimoCrYOb5w4T4nwegdK6HFtspmC9yT5nwwTi3hoFduWxl5F3WVm1kbNR2awfyO6HxuL21ISIR8QuvmcHBcQF+LqnIbztIgy/I+XOX7dKlK1rLTO3cu3/bDva3LN3VsKU3cyIgkPNgRs3Um1qfip00Get2sLOnvOw3f/wn9vN337diKiupHO5ZBO6T67nz++PAquOuoecf7Ymb+Dyd4K8zHb0uaQE9gXFPrQTjHhZ2sbeCNp5VGZlIpwXcz82/tq9vfm6vZ55bKZ+xkdFh+YrsHuD/kNLZxtRezBdDVqT4J/P1nqy9/8GHduoUjPuslcsVe/7spS3OvbKFuRe2vDKn/SGd9ZQzr5mWY28ij1LbQ4YOabX9ABR67UBucfXSNRsexAumbuPDY5ZG2y/4OLjWOyQoLlKQn4js0o5r8VNgefK6u3/DUemCzvsSwfgjv9cxjZO8D/Eexvv408B9WKbRFDvAP+HOtvJR+SyliRWbaqg+evzIrr973VY3Nuz+w++tFq5LzPOjzExsDCu/1dkVGnAwU6XvG31S2gQrJ/S2Jcwi6BDXcATRI0ASwdluctKg0U6NC3BHzSPpWNjd+8iBNezU9KTiU7W6b8Vcwc6cOivfo8Na086duyhzWgH3gcEZGbDxLIz3QfE2EAI7WeARKI1ZfPveBWDvB5svyeI8ysRVzz8CPeE9EX91PZRjNjVVtba5oXMXqRykp0RQODy0ze0dnYmA7hEE4/3x3wCayIk4IO+1ODUGwCneOc6Wdwk+vog3/KyAXyB69WnwiWiF6oTGvV1yO/cViIxRJyR2hUlr2NM+JcH5N4dXEgQq6vOaa98P9vfbiXFINgOaDqew19pym+5jQ9dx6/yngPvjcoPAU209fyu2dWAwxzUCfiye6nUCyBbXQ4RRks2A5O//U82A4z5r5++087I2PhU3dMR5Y56ejOWtaxYBxsT1jlr3EZCMpEgHhcM6Db9HDCefJP7iAQVZUWBuFKUO0iIO8vqEHeuCWoCant/jfRUiU17go8urqmkWEHdNqofa2eMPdQjrz+WkIhOeeOC4nE/Kc95KmlI4QTDPbkn3hLgY9MbjOo7xTdLBah72KEdtDxE4mMpXq+kY9NvDM7bz0cQNd7nH1qdosbNbeHjc/4kmr8fJ8NGjkWzQYW97gfiLxPgR/47rpxMsP+5xPFY4luS0vHkX8w7VV4nmlZP/Q4GQwI/UYGl5eDrm4Lr27UZJXHceo1yuS81DJLTqNT0W6U9XPvBGbitHCHHR12Ew5o0M/DCtIyJ0kHhsyfPEibIAarP2+JzCYpHbY7o7kMghZ5I3xOjDmo3N26RvQiJ4+LeS+Toq8aj3Ga9bYnIg3o9WYzZ6CSUma+Pzd8am5P5XcwIiZWJSTT4MwVMiruN4zTtjVzIudeaOOpv/4//0v3a+uzSXfdQEMEgmDDkH6AGvYSOiKYlxXj6f1r9hSgvTHpbk3h46bNtiwvpIo4+qMvrngQFziZRVeivWW6l4lznoN/kikNWT/gBOIo2DSSLgEMw3DgveEx1A6b/JbDNtxUpJDGk/VJoCIOUELddkAgVAvi/EKJcDoOAdLPR8MXN10NGLZx+VgAmIHAJj174z/P88GWPDxjER7/Qh8UNxHw1adePQuUfruYZ0CtIl3iRwuy+zXLrH8hjpZvkD0wVpzpqPF0K2xWhVEhAEVFJqCQ+KWS4DYP7IDLhtWucJm7NRXAfeOz0wpnwEJWxY7jda4SQeYjZ4s0MjQej1S0ssLQAfUEn6lwD3+zXb2sF0sWr7+4eS0ZGEjvcadF1cw8uvC//dmg6I2vcKcn7Po8tyDJm+AQNAiwZiSIBozkQpAoVmdYrb5kjcF4AcwPlzZ8+pOcRzauKiWrXhoSEBwqemT6pZQqH2+NFDu3MHABKGfN2KJVi73daUaLBvdtYhJrVAhch3wHLoYjzRuvxwq1b1Mw45GNOscwBiwHolY4EBXcwXrLdU0YSF2EOsR7QoWa97MOj3tL4B4zUSRHEfCwoAWNZsaEbRERfgHYB7Dj4fVQuHn/QwmaBgigSNtlqre8e1iwC9swW96yuH8cAEcSYHwI8ve9fdR0fdDwSSfQ5c7QVpcLuRI0C+pjswj00DbIQxpjCKhbTJXrUq0z5NKigjTlmlUlawBsDgvSBtgJwH4JLibgApkKHwhIWfwXBlr7vpNJ+RSQCA4onJE7a0BqN50eaXMEqjIEX+qSZGLGamsKGRZYGJD0uTosgbeT6uJYNagBEK/0bKhoYHBSbCCufzanJBjSg3K2QigGuirngTnVG0zJ2BIB3qrpT1litam2+/fd1OTp20jfVN29rcUmMSQHNlecWev3hhM69nBCbGvcv+hDEpQJT9num2dA5fBde9J55w/5E9wTsDtnNJEkNF6ytX5PUA2LS2tmqv51/ZyvqyrsfQUK/2A//GZ+F9M3VFI2VqalrmYo8fP7WlZcYsU1YqV6xYLAtkuo38R2ggcY0AxNg73d1Ny+dTNjk1bKVyxl68mLPm4YFicC5btJEhvCfGrNsymvrp7xuUYdlBdc9WVuYFxADevJ5ftcVVANMeyVdglhvvE40k7jX7BKNVprJYI4BXSj6ZGENjNO2ALTKgMamdmgSMPy02OU0WvlZXltW8e++967a0MC+Pgc31DUkBXH/7XSsVewXc5zI5xXkdnNYU03fm1XNbXJpTsUWDiAYLzGBAC65TIVuwD9//0C6evWiNg5ptrmzY/vaWHdS2rGkHeo8wYdEW7s6gQ75nK6sbLksjg+gtW1xeUOJEE5VmObGKZGpnY9u6Gl0yB+Tes/5iwqDrEZPMZlPGmIAnI0PDNjk1qeZapVS24ZFhW5ibl0b4JgD5wYFtbe/Y8tqq5UtFW9tgYqSm5iLPzX3G9PuD9z+wtZVV21hbt8vnL9jwwOCRpERnvgBpj+ctAzzizyGNQvYtsnSHkp8ij6Cht7KxZovLS9addZ37/dqBiuPNnc0wadfwhqFikEvyIIGG/Njm2qbtbe7Zxbcu2rWLP3OQse4myH58O3CBZ8LG5oa9nH1pb1beCJQkKezv7RejnDxoamLSelI9Mg7d2ztwNnUi6UKD+9XsrBi6MUbRECCeEwPPX7xoV65d1X3567/5a29mlsvSGz09OmYfv/O+ZckXZFTqXibxeRSWE9IyMUEUAzFUg45dOcAagWKuCbGOM09eLPia1BvWjcRbIWdvFhe0ttlTMO9evXqlBo68UIpFvUekcmCqA4Z+deumdfXAeOm22v6BLc0v2CHmur399skvPrTpkyetKf8S0S9a03BxhPhIQZEAupLFSwSIxBgXEO25ASxvJKBovZCPIJOzubttKRjnuYx9/tWXYiYWi3lbX1m1mZmXknEiBgAa8dmZxPo3/9G/lYfCo8dP7NGjx8oZ89mMNeoHtr6youZttjttb1+9ZlcuXpJkgN5TlPELGTU/47qyjpmYSib+3AvlVaLTRcC3y3YBW/BxIjfB0CwWMroWzjDi2sPkbwH3xYKlikXLFvJWq+7Zm9evbGN12ba3NvV5Nd2ErJfGmsklQ/6ZgZWUVuwHuMfMVrJP7CPOdaQSwyTozdt37A+ffyGpnOZhlxj3H//ilwLuSeZodhFzNdmq+9rVWnfIKBwP2/zrgPtkocoaoHDDeLZBLBNwX7Fyf6/i0cDIiDwXHj15ZFtbG/bq5XNbeOMyZf0DgzY0PCFPBPY5zGyXViQOpe3Klbft0sWryiczuR67/91d29/dMKtXbf7VS1teXJBPDq+PEXYcXZdpumJrWqx+/FHevvq25bsyIl/8U8B9smiP+7qzSEs+JgkItfb9MXrPKuYicJIcb+/pVj4E435nf9fy5ZJ19eQ1+dHs6dYk1dzca/vis9/Z40ffWbbHbHJ60nr7eg31TqoM/LTIy5nWE+AXpouRlAG4Byx87/0P7ezZ85bqyaop9fL5jL18/shWV17b+vqSFUtFAcN8BvI6rruKf6aW9g9cKor6iwkUaodDs3J5wC5fuCTvFQH3oxOW7cmGxm9oZgS2XRsK81qqNbZ/TKPwx663GLiSREmy0NuPjrHpuPt2HHCXfJ1kEd/52BY3MsaBEDciKBfrwzaw4OQ3JmvIV2/dvGnfP3xgb509Izmkbx58L+PpCNo4cczJTa3PkGgGqT6T/0UAzDSVEsxXJY8aEKkoSRCNC1u1b4A/I9il/+QcQ6bR/U6oIba3dtT8JhemxqrXDqxczNr09KSVynkR04aHR2xkcMTWN7atdtAQ+35y6qRMyakCo5Zzci/E6xxjR/Kcif/WfrzTbzqB/U7ANvlcyfuYvHfKaRJM1FAMKUaSs0IUIm/L43GU8YYpZxoTVwBlNMZ5DjX6g+cAtTnAvYP33mwnFwK4pwmvRhWyHeHx5LzUSuShOrOZWhRj3+8l+xNt+waTjQFzIUbxO7wuuQn5PbkTUxLgIovzC7a9ualpM/J0yIEDvX02PjqiupmJVXkwCAADLzhqUNt5zTuv308BXD+8rxEJPW7X/vBn/xTAfuS9tDDWNuM+yc498n2Cld1aXy3srw0CxslWT1z81VpM+UC6UPxoLVr/Jpq9t3/BgUT/ldaj288Vnz7xnJEk4HV0BIdbbVb3o5CvzYGtLC+JoNR6m0FGNTLc499cAx5PTsK1BYcQOTDIsiZBY16XPCR6S8a1LelWpAoxNQ+ToJynTOdi4MyZwppEOhXsDrwkvi+f3ozN60i2Da2iAEqzDiPpT6bp5n4Y4Ey+TzwHk8yKJL+DckaIgZEcw/48Lo63lAISmF8yT4l5nBOCmf72GxdB8AjQRlJCMpdPPk9y33TGmWQ8Yt+CN4hsVa8Hb4xgVhsAb+2D2LwWiun7SOszTDdEaWpN7jvDNuBwPunAVwTi5XUmn422xj9xCEwGE3nHHRLrOnwYncVBOkafO056yb8laPUnmuxRoscxYm/yJ4F71i9YkqvAgP9mXF2D/UB8C/4GqjMTvlS+yYKUVEcuH69tK2eIZ2NC1SJKmHKoxQYVTxk/W/w7GX+S9yxidbG+iyQfx4+D7FhiuiEZpzpB++POpq7/5D/798GWxjeLG7MBRFMgAMS5izPAPKx7gGi0i1ka3GuNPAKI7QPcY1yI5v2eFrSTQnwUhgNJjCCNPDj44UlFZK3gkO5dP4B6WG472zsOhAfJEQ43SRRwc6sHYg72D/QLpAHY8jGP9oQh37MAJY3B+A8a2ttu2CIDnxZA59pfAhoF3AOK5qUnzGHrXW8fF+GgEzlCo2muyw/T3l2zfZQU7a0YqX3MxhkHjLDRTKATzhMgb0FXFPYXfwDPGFdr1DEr8iQh3d00SLa61p4fBWkhNzKiWRkxXt0LMH9I8wB8/KHQw+wvTCO0dJ5I3NCTR8Yomjpwr2BuEXAVED2FbADABzD+oAbj/sC2d6r6A0Mf+Rwe5zprztanYKLgo3HCNSOBk1alrheSSDnJvLihXDDPrB4EzXPGAr3Ro38LLtga9WkEVmhwROdx8j6QrnLeJidP2Jkzp7V+ZdKI94E1bWxkxE5MjNvJk5MCeynU7ty5I3173jaNqMHhPssWAIxqanSwpraY+NilGcX6RTcXXWKAWQDrPa1X9NuQ2sE0s1QquDRHmqaEK/3CTi8XAVF7ldiicwwQhukZ+p4At0iGwKIgqXItLxon7caEwC6Y69Wqm31h7lUqS3vOJwQcuFdwCcxQAm80KBKrMphxiC3ibShP3hOBROP6UcNXml7ODGlpi4UiyUGKoI2G0UgqJcBe7PkQWGPCo81e3AIAACAASURBVMATJilYH4yvRrke3hOsE5jmjL+zPwHtAY9ovvC7arBFgxgx/3En31dyQfNELOvubjt//pxdvHTJTpycshevX9vzly9tiWQlsNPY/2g3A9rB3vVR1KqVezHOKflUSkiaWSMksfr8qR4rlos66JjeiBMVcSCrJ5WW7ribgu6LsULgJxYAPjFmyuTF0OCwXbpwUTqefRXWzKaSGck57eza65kZe/bsua2srSq+4aMgQzcKYOISTVBks7KA9vwciaq2qeXezo7V91wjtVIu2MjwoI2RfA+SfOdtcWnB5hdn7aCOhrzHOxqTkxMTdnr6tBqqMFcXFxYFUrCcbt68J5Ymkjd0ywcGhzXKvLi8IgmzpaVVMdIpHvA6qR/uWrmSsbNvTdm1ty9o7Tz47jt78fyVba7vWuOQBiXSSxnL5wCY+qQ3DRPrsHlg6+vLYq4vre5Z7TClSRlkbphmYV9wiHvjt0dySwD3xFsYr5IOCiZuMuaGPZ4hnhHXmDDKWn8vjIEhgfEwxmnqYdJZre7ZxfPnJJs192bWSsWyjY2OW6nUq883NjJpvWUmQNwAGvbr6uqivXjxTM2G2uGBbWzBuEpJd7aumN+Qjv/VC1dsanjK9rZ2bX9r16xRs6HhXhsYrFhXT0qNwSU0lOsN20DiaXNLsgTEYtY318MN6rpcT904Jw5tG+A+UHc4S6MGYCwMXd3CqwmxfBsNNTaRQmHqA2Nl1vgy0xb7ewJ9YdrDHGPfIAuEf4wMcvcwsKVZnrET4yfsl7/4SCPWSEycP3NODK1oXMd7SWp/uxyag5XRp8QN3D3xVaG6vWlzSPKkkGKr2uLqshoJasyX8vZi5oVrSrbUSNyUm4mxvt6yiv/FuSXb39zTdMOVi1cNyi4a95o8CtJqYikHVuDX9762J68eazqDfb65tiV2/tAAayNtQwNDGmUPI31KdgQkMMWLNvbMjM0tLLRGgJmOIDZx3S5cvGiXr1yWye9v/+5vJflFbNxcW7NTI2P26Xs/18SdQPbQEPBcsz062ZngRapU8Gb066lGeTtpp/HCGcFedf3dQ+vOZ6VzPzs/Z48ePWqZ3BE/48h+bB4wSUEsfPHyhX19964ACM7h3c1NW8fDY79qI/399smHv5B5HcC9pBgaFExhtDk27zvYwxFESiaiSWDJGeRt4B6gucvSYjE2ADRqVTUhaIx9efOG9gTn6tLivL1580bXGAkjZ1+5H8Qf/eY3alIwNfT48RPPP9PdtrWxZq9fvFB+WMzm7Jcf/sLef+fdlnRHHNNuv78gdSZj2TbLyfNbB2No0mvcuSWVU0VTyUknWcxTvcGuokCePA7cw6JFJk7TLoW8NXM5adwD3H/7zV2fDKhXNdFKzEYyKzKWJF/DtKdya6bdctZfLtmQPF+QbEBLH1NPk0ElufTXd+7YP/z+MwH3TB3lerL2q19+Yr/55FNJ5ch01as659KRy8UJyJZQU7LUCIDFP0OyIK7x4woVrg/AOYz7OozQVJc3i/uccT80Mmxbezv2+MljW19bse/uf2NL8zTOmjY4OGz9g0i7datBz6QrDTgn26Tt7bffkyE5MT9XTNv9b7+xra0V66pXbWV2xnY2NwXck5dgfAugLEm+Q+LspiTthodG7dTptySpVEjl5E/E2j86At3WtU8CVsmC7YdX7uj1izH7OOC+tXcSE1VReoC/adiRD3GmMaXUReM7k7NDmTxnrG9wwJaW5u3LL/7R7t/6yur1fRuZGLWJqRPWk2Wa2Rn3EDIAXGPeJdPnTEbrtFio2OUr1+zcufOWL1QsmyvY0yfP7bv7t615SL68YYWiSz4yjcoklRflTGO7CSa1ENeOBi75EQ2kQqHXLpy7oMYwpAe0z10CUTyaxFccQycWO6gTWrNHLm0nYBL/MVlsey4aWJqBhaeXajUI2oBa0DBwTKBNxfSnjeP1EcDokNlwECPGdj+T/SHk0eG/47ROeI4WtznIWZDvsT++uX9fjPvpU9OSkPv81k3da02ihSaw18IOlgh0a02ThrMiwYrURFzQae48g44DDY6L435tNG6u1x0cGNJ7bdS9MX2wv2sH+z4hNT01YcWSs77HRkYd5N+A8d1lJyZO2tTJaZGj3KvtqJRAJwh83D1Nxhi/pEeB++RnSoIkx+3L5FqJeQ2fVZPjKrZcsozpawgHNJlzxYJiuUw7m0z47WnfuBmtg1BgCnFyGglgateItZAPQeSh5vM14oa11H+aVKm60b17cPB7ecUq9j+yltS8Xc1DTVxxvjh+g4xxrXXe81rItJLTLTOBjAY6WAss12aX5A+pHaibqWdF7Pn/Ebhv37No0v1jUfIosP3jjzr+XxoCf12XvDU8FvZq2IUhGHu26hu13fbx2BC2fJLFG7S8Y1Pb1Uva6ghHgPsIXLbML31Pxt8N0ejIB2i/N/ZquAbxSeMkoxq5YR/SSNNzuuoAk5VLCwstoFr5sKSrHUwFLwFz4LGsPabSqQ2Z0JXsoqYLm+4tKckbV5aQCbmwPZ/g4QviG3gYRArt1/B+We+Yv4PFuc9SxYqlkta+A6FOVj0ac0IjJ9lcbYH7EDxafELlXhFoBnPiOVn77DsxtQNo6pIzoSaKcjVBJsbjcltGpTP+RbA/1lgi8Imx6jLgfi2DUW6QIOIatHLjxPPH86mNhcZzIeT0ifyZ3wcb4RpKAjnsbSdYtiVjNFkVw10i7LWkp4Mkj/sRBH/GKIMW9eLVKAC7cIxU+F1oAjtm5/LMjuEEObVYmIX33CKNifgRJM/iFETAeX0KwHHbCOpzLXhNJ09SQwdZpeiBGX39Agk5fnb9fuI9REyrtQcT53Ln/Y0bLVlv6X3FNZdgqsQGQ/LvZJ4R10/nJEVcA/Hv486g5IaP/37cWtTP/t1/8VdNHcShoxdB+xjwWfj8zG8c5qYO0FerdH0d4D9sOPOVnwm4h8HMwog5gm6mH8BitsuY1C8Mi50iWQzvMLYBGxaWi0Z1QjhDDkBmeBhJooHcOBSrg2JNN5sOc3e3FQV+FhU02KwwmdGjpoBmDBawh8XPHxamF1JBK6tpli+kLV9A0ocR3bLeE8+tsZF9PiNyKF4YUjBhfKVRINjp5rqOAnZkNkFzA8mUlA5JxtcA7qXxzqgK/BaSK34z/m2wXn0cSSLM/mI+uhyH1CKrvrUJafeFHDCEbp0NAhjYyF54sQ4zGNZiWBYY5dI5F7PNM8lumdW62YI2u1ib6FsiS4NciettHVRh2wOkuxSZ65MhcUOSiOkjTPxmMNJl4/uy5DrBFiDh4H4SuJFLADjZ2d7USBeBNalfqEkJkpiQhJKgErjc7dxHDKMR6ltvnRGAiyQRTSZYQ5i0jY+NyGwHrWdkJij0b974yp4/fyqGQbGct8GRfssWuq0nG+QuaoDkW7a7CzOeIhtWBBMYJEkm0J3PQQcS1hcJU6mYlxeBN2uquocU0M5+duCea4HMyt4O5o3IXmxKhx+QUms3nQ3FIIdAWvuFyRCKbhJEGON89kpvXztBDEa0gcQeZFgwlt5uFV9RVqWV7IZD0pMmlppLbLCfxLSCRc8BTLIZDogW4B8OT+4ba5qTC3CYzxAzm9h9VaILoEFgBeRRIeGFC/cR5ggaxWhpI9cyNj5qpWJJMYHEUl+xe8u1COY5APEkDqw7JLjOnb9gEydOCDij0F9YXpZGuAqmLpdFkRbl5oaKezeJ7bHBoSGZ4ALkc22RRJAsT8M1WdEVV0KztSdgHukVMdorZZm6cpDBgOb3MK0FaBbI3INpbdMO9g4MCQ0Y26enT9nkxAnL5woyhuT3mGhA03L2zRsxXflMmJxKIkcyB92WyWesJwuYSxcvilv5gUoGppHI/QOr7x1as9604aFBmzwxpr/RAocJvLm9YY2uqg0OD6iwJoEioeP9npycFLj08sULPQ+NE4LKd98/VUyXbFi+IACjt2/AJbCsW0zRVHdOxdfW9rq9mnliu7trNjk1YqfPTMrUfGtzwxp1s4X5VVtb3rF0d16a8b2VASWOu7ubMv4tl3K2u09zdctez2/a4tKqiojxsXGZSlOcwETibCCmLy1jTujmmXw+1hRAgZj3NL3S7sOSzlLkkOQB5g1KAiefLamxwrpHJmt+blaa0nxWpIaQMhroG7R6rWmZbN7KxT4lwhjpcm6goUyT4TWM2M01aa9v7W7SoXE9aYGYKSvly3Z68rRNjUzZ4f6hDTP9UEJmiv4m7O+afB8wUD6oIxmzo2kQGnKcj4BYMK+kCYjuOucPU21B/o09tL/rutlqvBMb2TehMR0LXa4zZwjnGubd165etbfeesu2N7fEnBdoynUDTK7XbIMm9+6Off/oYZCBcVkokuCpE5P26Sef2vPHT7Rfx4fHbYTmUD4fxuLrroMI4zuYdCdynzCBF8BBdOtpolX37Onz52p44HGyvsVaNRubnLCNrU376taXOld0pgngbeo1OCYHB/tlRo7O/9Lsgp0/dc6uX7lu5ULZqjucuf746I3D7jmoVe3h0++tZlXLFXKSR5qdmZXGPWc1jVSekymtyLDmjsZkrtZs2PNXr2RKx/nPOYrnQL3RELP+yrVrkmybnX1tf/jsD1aukJfkbXt9w86On7CPrr8nbXUmj1QMBAkel/SJhVnQuWwBPkoUHMgKFWUE7v287tJEEZIoyEjxM6RyYNsDeL989cqePn2qNcC4K3snNg2IexRsn376qVg1Dx89srv3vtHUBdnD5uqa7e3sWm1330b7B+2Tjz6yceTo1DRPiZgQzxFNBXaAuDG57WSqJIHxaIwFmYNbRi6V6s6qYVLXtFG3pHKQALl157YMjEcGBuzNm9dq/LL+kMwiTvG8nKXvvfee7sejR09cKifdY5melG1vbgi41/RYqts+ePd9AffdImV4ftqmyflhxb6OGtRJINYbQ94gkpF5KF520SVOI+HVZty3k/M2457cFGBHDXIkcnI5q3Dm7O/Z3/3tX1suwzQsICeeGTTo/N5yDnK+kA9xBjAh6nlG2fr7eq1UyOvI5SzC8wUQ+qBas3vffmd/97t/MOuhYWWWSWXsN59+ar/+5SfWrNbFgI5NP5rHjL7QNGZd6t8iE7dD0qXznrfyjA4ZE18nDiryN2swFm8ATOwpyCJE9FJvn2XLRTHux06M2/rWpj1+8kgTFg++/cZ21zckITZ98rSVyr0GsYTmO/ESIgEkksNGSoz7q1ev6zUxvb9772tbXp23XMpsZ2XJdrY2rFjIq2m1LvkyphobqhuYjEPebWzshIzKT4xPWjlTsFRoCsZcNa6JI4hLWAvxZ7GA7wTnY8GX/LuzoIx7J2z91vKMI9nkMzKSxo9Ck4b71iBvT+etgYwnUwODA2oE3/zqD3b35ue2t7tpQ2MjdnL6pGVLRQH3KrolORVIAYEQxdkgk/hc0S5cvCLGfaFYEbvywfdP7O7tr6xUSNn21qryb85hzjH3dXAASbHiACbfvp9TTLEI7+2yXKZo589ekLY2DSUIAshKys8msnxDHemtU/8SBzjUF8fFnc77kbzG4WQQSaLzK56dyZ8f97PkfTrutZKAQGczJwL3LYwlen7Jn8E/VNwj5H3khg8ePLBnz5/ZxOSk8th//PJz6avTtKEOi7Unh4SmkgOg5hcrIWUQ2ZDyfkt8RcDRL67Hch07DqTrvbakI/xMdlAbIr8zZpGaO9iraWKQM612AEGlan19JTsxMWKlIuQNk3Qk3mA8NpXKaI9NTZ4UQYqzNAncH3ftk/f72HtPE1dTSe1P+GNg/XHxK35OByADIQF2bwDjBD4x3Vyr2fzios4opqVoeMeGyd5BVUREcicH6LO6XsQ64j73izpP/mZp5KgcZ9B9F6Dqz8/jIwAZSYr6vSxeUN4MQKGAWgBsJq+6zcFEznYwDz4P9Rb5PGccjTPyP8gbfD58sTi/ysWSk93GxzU9Dl7hHjbkGd64/pfsl9Y5H9ZgWFpHJCzae+NIl+6Hr+Ob4vifH/O+IpytXwtyKP45WlnUEbZ88ilENTlGtvuH0cLTBe2NUNy2ANkjT9gmWYTg1crlvJHg8qyttkFnMzx+7iMNrUDYkwxOwNgUu8HXHG+gvkQOlTXCY8REj9r2ickaMC5qrMePH4sEQP6E7JN/JBQc2nIfwoKCx58UFILnmufb/ti4pzhTyHWpOSGM8BrC2MplnbmxGaD9Fs/MREOl1eRUDs5adGlgaiwHb/19kRNFprimIMnvYGurVnAiZARV43/Hczs2O5PnQ+dyip8nCdxHaVJhfTTKwAMTgHoStD2yD0JsT75u51mTjHkeL/ZasbezQZBk3Dvm4RhLXIdHAOZwz6M5a+d0QGTedwLQvL/IHnc/FSfNxjoiXvNknp98/fj5ohRhlHTj8XF6MV6PaNabnCyJxJd4n+P1YX2BDxzJkWJOEMmmSV37uPZD3dyZj8XnVS0WNnu8d7EZrh/7BW4ZwcemP7E/yjjHa9j6W8QeJygl13U47FvYmJNOoqdE21tCv/ef/5d/peowEDhaYyWweGMnTsUOBmc9KYEwyOWgTxi7exHUlwRNcAx2PUK6KUGXECkWydKgfYXucNAAp3sE2CLdWv8COAJE08GlzZAWmCKZEnnfuNyLNKt7enQoYTTZGh/LY2QJcJ8TWMehCUuZ4pREQiD8AcYtDrDv71U1wsNihxHAHxj3gHlawDrgYDsftFi0bnTrztJR416MQAqOWl0yE63GA8mDdK7j6I+D8ByQJDoUgxSPYizncmIv9lUq0pNVBzx0qjxTd1NaTQHIhJbPANAcxqwCGySOgJL8aIOxCFIpKxYYlcuFxLxmuzswZJiUcMmROJrnokFsftcRFDu/xwstwiUgMn/88AsdP424M8bk2t7VWmTQeRB3Bnkw1AzMrZgUsgZpbJCwEEy4r3HkSUZsYbXFIMDBQ1EgFkMOU1gvBC9cOG8nToy31hrM9t5K2SbGR21qEo3nYRlWwpRl5HRhfk7rtNxbtL7BiuWKsJlTVmvUNP6IOe3+HrI2ZpksoDqgGwWvj/IjQQErk0KFSQokjZrSDoRJjw66ez5U0J3t67NyqaJEC8M0QPvlBWQ6VgUIlwolrVm6mtFgRGVJGF8FjFTT5ODAiqWyACXXd2t3dEOqrz1G11K65gFYh5EXg64noiGRD12eGKxIEjlcYTdjRuIJJczL9h4VSNjF6DRSRA7aAPjAhoatFatKZyOGxAKTQUbgmYQJCaLuXzZrMxpXX1LzA1CJ2MP7TiarMqXU6BYTM/hFeBxh3A5wht+TOfPhoVUFgLX9L4hLJA3IWRBbYC/BbKHQRUsfgFfmtTIK3NbnoWlHc5Ax8p3tbdtBh7N+KI+PgcEBaYbzmjBRZl/P2uLisr7HZ4EpjNGRMQHPmJ1iOru2smYT4xN26uS0pHVc23hPExnSS38zZ2/m5sQ4ds+C4PMAa6CQVQIllr25uQuSKTo7gmmPPCTQfD9s2vTUSTt96qT1VXrFluE6MlyRznXb9OkpHXKM06NzDWsaTwJu2urKihIp1jVsXWRC4rikmnLNLp8o6uqxvj7Y68PWbGasF+b8/rY9ffq9zc+9svohOtsNS3U37cT4oBjsb2aWbWeran2VISsVeq164JNMvX0lGxzqtVy222q1PU1sLaxg1sxYfU0xjrULewtpFszuiOliJQHuSW/RwZ9uxoZlmuTmRxiDo7RRQEd/78AGB0fs1PQZq5SYpiqo6cJn/vb+XTF3kW06c/qMnT973irlXpk3Ao4d1kJxKvkxrjpybivSC97a3tB7XgewCHETiZJUV48N9g3ZlfNX7dTEKatuH1glX/JJHGSuu3xyhIYy4PR+vSZNe+4/65nl+/LlcwHDrNvo40BsIT5iTq2x1o0NnaGx4UlxyF7m7KOpJgmuQsHzgkZDUw7vvPOOnT97Tvcew1Ql4ewZ4jya5mZiwN+4dVNNJPZjHLOGJUdC//LJU6234f4R6aBi6kojnWKRfRpZKC3T0nC+t5K6Vt7jDZMnz54KbELbHomWfLloA0ODNjP3xj774jOd+cQ/99JAxi9vh00AIlPs1ARCrakJhwtnzgmQzHXnfGQ9jNDK84BziEmHnQ3LAyD0dNncmzfapzTQ2cs0JNDNxlA2DwuagqF1xnZpMuH5q5eSEuL+AIhurOKlYVau9NrPrr9tZ8+ds6dPH9uNG19Zpa+iYnlva8suTp6yX/zsnaAz683SzgT5OBDQOZsJwAotofAlRlQLuK85cECxxLRPwRn36Ly/fPlSLKrx8XHFH5qHgN7IvLFm/vIv/1Kf+/sH39vd+/ekiQ0ov7m2rnykurNnI/2D9utf/lL6t0jK+PtnyjCUrs4COFLzxHP7x4F74lqI2Woiu5FqVyqjCa06oAk5aTZt23s79vU3d3RfxoYHZRCN7wixXE3OjDO9Kr29dv2dd3ROPnr4WJ/fR23NdjY3NEXAvqH58LMrV+za5auWIqdR8pTI1YLkFO8uTpLET+dThMG4MBSFUUwG4D6VzqrJyZkev1QAhHOdfdwJ3NfR0e/vtf3dbfvdb//G8rm0vI6Y8iETAtzhSzlgA+C7R8A9sQzpoIG+Xhvq79PZrekwcmRkzTgXa3W7feeu/d0//F7TAOSwMO5/86tf26cffiRQtafh2qdOBg7AvQh3SAj9y4H7WAh3Am9xjceij/92xv2SNWj6Ma2IDFapaEsbazY2MS4vjO+//9aePXtizx58pzxrbHjYLpw9Z/liSbGTaTUkOzm3Gg3INGZnzpy3i5d/pmvF+X33m69taXnOcj1mh1tbmsDI5zOanEMLGMY9RSLm9qtL6zY0MmJj4ydsauqUmOCldN5Sh573/kuB+x8Dl38MUOzcO37ot/tKkXDBegC8jcA9skJdmR7ryRYNOK7elRLjHuLVzRuf2Z0bn9nm2rL1Dffb9KlTVu7vwyBIZAUIJ5Be4nQysSWdozFLTZaWiei585esWEKCrWiPHz2zu7dv2vBgUcA951hXqim9b3JEsa8bblouPx7J5fQoR5XbEw2k7rydP3dBwC2T1v39g+5phtyXjAAlyBW2kVcEvqaalgogTQRak3vtSCDq+A8fYCZPSKBz8RUik7WjQaVz9BjgMP78OHCGn8nrKPGcfr8196rQ6XSW9nSB5KoCmBcZrQD3T54+1kTU6MS4pFi+uHHTViWt6LVVlMvT+5CJYIhWESyIbPtg/ko9GV/np65VEviJTMckkCUyXt31qycnptRsmZ9fcAY4tXUhayPDAwLvkVREzgXvL0gsNGq6UxkbGRmXTCMNIUmshnt8HPiTvNfJvdO6N1HSNrLYBIS0z6YjJ1QAddr3Nmj8h8mjuNYCP86NksVYg4wEKFmz+aVFVwdA/gOJV0nUmu2TG2xstvTlI3CvCWrV3VWdddRCIkIGo2GaXVxLeTQFqYwIQvIZmRbj3vk0l+d//Ix7A1mMPIzn48xispf6h/cMyQlQli+Ae2Qh5/GI0f1zD51iPm+jwyM2dWJC5wpNJPALlmijyxnXnV8tsCvULW1muj8yee0FhkXpuAh4t+6P7kLi6eP3DsEHGCQ8aXyeAFB2vKkj2zoaTMbgGZilPl3mr+n9mfZrt8A5Xxje+Irs+A5/hfa6c9A0Ms1bNItjmkfJOBVrd3/+HzaaknHnyLUOQUMfJ8TDlqFqAFqpDVcC0YnPqxok0YCPAC/rUXJxr2e0Nq9cuWJlavqgQR/rKm9KtdRIvH1KDRHzpiCny1uL0jS85wg+8zfrnVqT/SBZnWPIHr5ukv4TbV31KA8cme6c7TH2ibVNkyIAn3FKMgmiipCITE+450dic0L/Pfm+kgAvzyXyRGCFU1PrTwdoH/GZ2LTnM0UcJt7T+G8xzsX3Ga8dr+v72wlU8Tk6GfdqdKrBGvLXCDonyT8/IvmSrDl+6nwTsB5wRXBNl9LzhojeL2dZqL8FpgdZHU1whvURPZpak6MiiYZpjrD+OyoIPW8E7pNSNHEPhS3cAu+FUbUMhV3+L4Luru7SQTCK2z6x/yPuGLpJR9Zo8r7Gdaf3FyaH5TVYKuk1XXoxeMx0xKjWudqxDmPTvA3eOzlan+Hf/Vd/1ZTLdIhdGjlAPiWaNYq5lBdLBbaEM+rbfyjq+LlrJAWDTEa2DvYE7icBfMZ9AdwEOqA1CZDYctqlYHIgOnZT/HkDoF0oWCFfCAyAtm4TiWTsXBMIAGMAKhgj47k5FPkDyANbkq6zA/CuY82F3twC3N9SxgQjHS3hCCjGC8XB6hr56IH7TZD2ZxjLZi9lM3nLZPK2s4uO9rpM/aQrL12dYKSjDk8Y3Y/SRGigBgNTwN0T4xPSH1aXHGmOGAxbqygmHy5NE38cQXrYAKw9Cl4FhjCawsYo5nOWJ5kHmqlXrbq7bfs7sFi3BeJzb6WTW8OQAoBO81QKcABkkXXhwL3bkvhh5ikNS9PBZSSFnE2VRyqmXA4JhssDwDRQwyXohZPAaxQvasV67ziMO0FP9YRUi1zMWt/k+pvGUiYt4Bi2fX8/DGlfa/VqzUZGhmxiHHPGcSU0sGsfPnxgX9+6pdfnI/YOMGFRtFwJt9Km7VW9uwmjuNlE+oekGE1iAigsc5dl6oMRlkWve1+TFYUcBwGTBgBqGKDuqiHR39trgwODGgMul8oqSFYWV2wpAPesYxpTrF0aVS1cPYhMcE9Zg6wpGLnoKDJVwjhyTDqiNmUMBBS1sM8cQMMvwLXk3ME8TFkoWTrKSIkad4xIukk1SWDoZgapAP6b98pjvYtvGmsG3Nc9lMGZT0ZwoPpBnxIgyN++B9zolveytor0yrZAOZiSXIB4+KpBoakDb575uvBGlIMLMStEC3vbNrddqxsQF5koHgNwz3oDYEUKCwCHa0Oscykp18eTtn2Ih629zV4XiyXtbNWBPgF6JBySLlrfsOXFZTX1CvmSjQyN2MT4B1HNQAAAIABJREFUCRmgci0w8Hw981rJMfvh7Nm3NGnCe5FhW7rb1lZXJRVEc5GGhGvTYcDq7H0AKck3Bbkod4gPxqwwMGFWwvSHZZ7qscnxcZuenBSgSgHO45kQQNt0aHhY5t/IzGxtbOkeYWZLwwKtdxg5ftimBPjSIEMea20dzxHAZbwIumx4eMymp8/axMRJq/T2W71+YKtri7a4NGuzsy8EaJfLebE/93b2bW8XH4IhGxmasHq1YS+fv5IE0ZUrF210dIgyQs/BNXkxs6JzB+mSb775RjqcgNCsDVhaTOsQQ1ZWVrUneH0aeMR8gbRdTcUFZGW6U4dqlOxs7KjZMDY+KVCegpG4S/Pu1q2vFBcYD4YpPXXipBrB21u7trO1p+EngEIZxKYx5K7ZysqC9IK3djZkzr6+tWbVpktWNZtIR+VtdGjcrl24ZoOVIWvsHVop61NjPg3l7NCl5UXpEVcP65KmAXTCEIo1C9jI/aCRFsFnGQ73pMWq5veJ2c5IjOwSl6Lb2trU5qAxxD1nm3D+MSVy7do1OzV9yvY2t3XG8J7Rya1TtUl/LWXPX76wG1/f0j5j3SM5wp6nsXzu7Fs28/yljC0nRifoY6joi1rpMfGUjmAIZq3iOpG4iKFnDVvfXLf5hQVJ1dW7GgJpM/mcxs7RnL5x+5bnH0wcNA71+Xk/eD1wDdSYOjQb7huy61fettOT08Yph1cM8hi8N+mCk2h2u0557bBqh80qpFxJD0nz9aDqUxWcHYyI6ogNbGv2oPwmmprkefaKNb6jXGNnd19xgNiGRMs7771rp8+csXv37to339yxPsxCAe43t+3qqbfs/SvXAnjb1raPSW0n8BOLFxEhInCla+rAPY9n3QM+SdJIjPu0WKTU2ikaIekeMe5nZ2c1TcO1Y7qH5h1rizhFs+jP//zPdQ9h3KOjjFQRMXFjZdUyqW7b29qxgVLFfvXxx2oAoQkvicFDbyKGutEBqUQhFs+kmIQmC1Y9jvfqtE79LmdsBO75XDV4kzSP8afZ2rA797+xSqVkI4P9trq8qHtGbI3eKeRprHkaKAAbSOWg6S/AAgm8jXXp9gqkrDfs8oULdvHchQDcB3ZhaDjr/YUJxM7i0sE1z7OiZE4sypBISPXk9Lu8hyOf+SeA+1o2a2UA5K0N+93f/Y2VIZHAkKw7cA+BhuvpbDd0PslZXFpQPhYDAzY02K9GUSQ0qOEt35Yu++rWLUnlNJFP6eqxQiZnv/n01/bxzz8UcN8NcB/AjEjMoGmlO3N41LTyCMjRUXgnP29cw8m/+V7N1gA4ch05oxcwp0XGjFygXLYcjPuNNRudmJBR9e07N+3li2c28/yp9XR32ehgv50cP6FzCi8m6ozqIX44TJyYHdZTdunyNbt48ao+b0+ux+7eu6OzKpNqWn1rw7Y3ViWXODI0YIf8bjSfNJoJ5B1c65RNTk7b6VNnrdida8lwdTL3OuqyH+yDzn9PAgad1yfu706Q0stz/+oE7smvacYhf9aTz1omV7J6M2VkTn0DA/JK+Pyz39ndG5/b9va6DY8O2Zlzb1mpt9eqdfeqQLpTHmFMbtEQgEWYyUjSD2+aS5eu2tWrP7N8vmTZfMFevpixe3dvW38lL437VSQKu5rWPzSo3M0lDA6Ua+AjAlElzX6tOeOermimOyvgfnr6tE/HcaYj8yOzdT/hIqMt0pQipScJ3Cev73GxNLlmBdzLhPmHHNr4u0mwpvPeda7xJLid/L0kIHP0PXH+BektMUgTwL2Mp6PMrJuZseefPH1iL169kD8NMf7zr76yxZVVByLCFEs8S6KJceszt1iH4cpF5qqILl5JHgFYkyBG4nvl3626wZudAgtDIxG/mHR3RlOomoZkki7VtN7eoiZBIcft7+6oRkDyk2YQRtn9fUN26tQZ6xsYcsJEAKCSwH1yvyQZlp3nje+d0IR0+tuP3T6P38FsPHlWeeyPIGyYkg85De/N9T2IM3XFrQNkQrLsuZzOYP6NGgGvNM5XgfNBak3gFc3UKgQ6iIdRGtVBN5HTsq5GQA4PuSdF45E8N+hBy1w9yNp6PWCqRyX92RXkQJpN/f721pZej7Pf5Um6lOdsbW7a7MsZXR1J4hweimU/OjysSVwawDoPgoa0G4D/0EA7xipdvxZgGM6NRGNEvxsIiFozkc0dSH0Q3fj1JBO5cy8edyMj0S8J+nee1/4eI9u1RUnW02n9R+A+St8kml5q6CcY4cc9d+sahBdKzrL82ON/6rz458SbVtCITczgKck1JHeL0wkw7jlfYYSHDxrkcl3Gms9O7UWshtBB/cB0rgP34StO4CRqbpFalCvFmtzXRmxM8Zp8dfrBOA6YdSm/Bt5VLgET92ESzI6Nwjilx++41PWhcivlQCEXjs+XbG5Ec1eaVxGz4LXjBEyUGY3s8XimdwLsca3GexkB5OgPGlnfLfZ7wFqSa1mAcpAfCqGlhfEpAoe44L6GXuOD3/ieA7vx018sc9RKlD+FXCC+ntZCMNDWP4Y7GEHxsEZ83bebX65scDTH8xjrGJH329oa7U4K9mmk2FiIjQzel5QHwvQ18YbfjdNKTk50ErKmBgMmFHMdNZbCNGsy/0kC5smznHMmKjQ4aN8dJpYgibtyjPDmGIsiPipJaI+5voUSTUPvrTt5OXhqts78EMMiZh3J3SKz1mqKsxA7ideakJcnlZ8nyc/D8yVrv+S613prXQPH2XU//v1/898yNKS752dQ0CqP3f/A5JHZn8Ac16fmENje3lRgiNrZDvp7ckExLdASbfc67NiamFs8Xua3WcwV3EST13VDW9e8JWHkQ8aGAKCsb844ohXG9YJTsm9UmEhZAaLRsEDSKjJI9VEzMeHDuIkAfEDq/f2W9r339xsaOeaiU8DClCKYtLWePBngZIIRCpC1tYmBHdJBvHZWxby09DHPBEQKF991wmIi4Ncc1rK0pvMFsV4ZE50+Oa2FxnQABzobgbFdP1pYkEH/XJu2xzX3mVSo1fWasP40RCRmYZhmSKUkwSNDXMboKPQadesCCDnYUxK1v7srEGwb8BNJir1dPR8ft8Ug4DBg9DHI13hjIozlSCvfu0tca2fqo2HuwH3sDnLNuV6Mb3E/xBQOnTp19sM8mwO0Pn4kwOSwITBOYLDMc51lS3JKkYqkxvkL5wXiq2kkLVmz8fExGx8bFSgHm+HN7Gu7f/+eff311z4qn+kRaF8o5SyTR+O+KUazd8nYOjDd8Utg1GtPuvf6fGGkkNdAw3EAQLcffWSkgqoax5epYx0t3pIA+94yQH9OEktry+u2trohE2aZRVYqVsgXBQRpM8s4iz3B9XYzVljhyDwA2iMLQGDUBgqP9ekXHyVzjdIDn+iQ1ltk/QXpGj/xvWmXAO85aMV0l0E14D17DymrBA8g6Jax9wDxAfh1X8SM8tMggjSSPmBNSM7H92l8rBpMMsd18L91eGt6w+9tS58udI1bLKJwkMnfIgQ/wBJkcjB3pQElqSCZ2vr0x5rG4Hf1mQeG+sQKw0jbk14/6Jhs4NDhum9v40XgLJbhkX7p4BK7ABC5F8564WDt0b07f/aijY2M2YAMYTGz3bNVRlGXV2xxccFm0c9FA71xaPlCVoAejSKAfxIl4iD69aw9mJXcY5lPJbrV7DkkdvaQxqnWBI7Drqmgo43mZbpHrMuRoSExR9GY5VoODQ3bAMZvDZPpLOuY4nhkeEz3f+blS3v56rl8IpAP4SbCCCeWsd8z6Zzkr+YXlmz/oCaz2fGxSbtw/opNTk5pKmpnZ9MePf7Onj59JFa6jMPVkGOKOGOVMpMI41Yu9drLFy8lU3T61LRAegBrplYodF6+eq31ls9l7O7duzKSBqxF3gWPADSNa9VDXVcapUw4MIUiVrYajk2Z95KP0pzRNNGhy2fATpIZs8CZpq2sLNmLF88lkTAxMW6npqf1Wlyfzc1t6e2ynpHEGhwalJTYQXXH5hdmxbhn0mBnf9u2djbtUIc8zSuw76yNj5ywqxeuWilTsu5GyopZZ77jTcBZw/WdnXttO/s7usYra0jmVHU9+BwwwWnOCbgPEmzuTeFgMs8RkzbOK84NEgePA6YJGLxiiC38DtNs3JPLly5rqqC6u29bGzQFDqUdTmMH1j2a4gC397//Tq+PSRlJCHGgt1xWPH3zatYqhbJNjU/KRDCOqLKHifnS/Na5FZhu/q3PWoU3jc8LBvY0jBZXllXo6sQk6SvkpD//7OVz++b+PcV+9hsxla+JyQkbOzFmqxsr9vrVjEykxwZH7d1r1+3k2JSlu5BlQO4q4xNvJJdhyi4tPWfkh+pu4q54A1vEk2SB1Zsb2uPIEXC+Is0iJktXl3wAeF9M6qnBs72re8S97x8YsPfef8/GJybs7p3b9uDhd9Y32KcYXN3ZtbfPXLR3Ll5pNVCTezsJ/LRqpZhgyn/HtSkVYhvt4tnZfV1qKCB1pPFmrZEuyeTQCHn2/LnAeu4j8QwgOxqC8980HP7sz/5MMRjG/aOnTyQ7xp5cXVy2SrGkiYFKtmi/+uRjrQP6PAKsGUmJ76vlmtT6USvZ/yngXhMNgVDLFnbjs4w+F7ApEkoA98try3b73jc2ODhgw31lW1tZVAOeeM0ZKWnARsNGRkbtZ2+/LUAXffvXr2d1nvEixESxy1ln3Wm7dvmynT9z1k1pg3DqEUA1ss/bHylAQQk90gQQze8Sl7p6OJ9pmjtwL0LMDxj3a5psilI5tXzOKr0V29pcs7//7d9Yf6UkwgWTfORHAV9yGSo8ojgfwpg8Z/zI4KANDQ5YTsQYf3+Sn0S6J9Vtn33+hf3h8y8tlckD+1shm7Nff/Kp/fL9nzOuJo37H0jlUNfzvv8/Bu45d5PAPXnHgiQn0gLuc7BDK2Vb3li1kfEx297btS9vfGFzs69sZWHOSrmsDfRWbDhM6UnijiY/NQf+Sg3yUaRyrtvZc5dEYunO9Ni336Fxv2ppSBprK7a1vmbZbI+NDg1K5lAKQaGQI+fbRo6sJ2MnT562k1NnrJwuKN54zRNYUMcws+M9b++NwKr+kaZW5+M7Y0AS/InUiwjc61omGPfk8ekCOW1ZjPsDzoP+fp2zn3/29/bNrS9tc3PFBocH7ez5s9Y7MKBGB9MGSOUQZ0WiCuxF6gsITqlmt73z/s/to19+asVixTK5vM3MvLFv7ty23lLaVlcWlcuQ58Dw1/QCRavOc/Sy66oNqX2ke1/3giXdnbVzZ8/JFJ56jlyBBr0aePF6RUaLK1X7FIhE+46/rj92/VugTiA2qTH1I42nTtAgEQKOfJsElzsf0/lv7TifBO49cY5YQWR3yx8OGQomxw4P7emzp/bsxTPJHnE2/+GLL2xhaUlXIE5etds64cyNRvUtkLTd9PX34rlENBPQ9U7o9kcpN68Ykrm9NwD02EC6omZDco5zVwa1gDMiUh1YLtNjp0+ftNGxIRm18y7we8pnC8rnSsWKvXXmrA2PMk1w1Jz2B9eQJqZAyHZe8cPr7ldTcffHblzgNwuki+aBUZY2Ua973I5T8i5XCQhFPQLItrC8ZNt7e0ZugVwOuTt1KvJ1MO4hY6iWCTWSQ51e/zCBEgEf3qakYKWJj0eJ4xYudZPSz70+oRHrk1eRiUs96CQ51/RW7dw0gf5MZvJaXmfmlecw9cDZOfPyVdCxZ2q3ptxtYnRUEpVMi/PfAhYEB7bcFxJnfuCLH2GrxlbQMUBVxySF8oLQIPc7dtTbIO7jnwK/O9fHcQ03f3uOKzg2FCWc2+8//l4EbY97nk7gLbm0kmBiErhP/jz5+Pj8nc/5Y48/8vzxervwvT6bM9AdV2r5KjabqiWWlpYtH2VjAlAqeexW89yxMmowseLzLjkdzzniUDJOCh4OzQ4pA7RywKPAPeuOtQnOwZ8kiM+ZwsQnzSb++OSJ7+t4v9rXhtzOfRM5O8CRvPYrBjKt58gCgROfiUYx+5Acnfqfs1J7pVLWRIkrCrivWGTN+2tGw9ZgRCu5rCDPE8zXhVN04WkIKOz/1ga3g2x2kLWOGKnnDG0poaj+4Z/Zp7MioB1zpGQzQbEjTDX4Hvd1HMlJPj0SpkGjDNxxzajgYxjlh6JUp2q0gOdJhqhDUia+z5ZskSS0yRlcuSO+V9YOf+L9jvHVfWU8PkgaGNyS3C3UabFGbK27kGPFRm1cD8l1oeZmIALHRo98oxIkX32OAIQnGxDtSYyjcUcpQVJiRxNs7Qawfg88NCiykOu4FPuB1jl4EY2vOCnAdYtert4T9mouNg2d9Oe1e2yitDE6r1N1fvx3//3/IODeQSsvwmJxFXXLo9591FSiCJZO1eamm61KSR1tdAdZAegBDAG3XBPfzbUYp+Z1BMj3APD5zeMo8NEO19GPGra8PoUHQcUXJ90Z/j2av7q5l7N6HcROpTC5dTYABQ0AjLRtg+M0ySxAlNjeMHBhgsCuQ7c4vJeR0RGNkyOBIpM3MRU5WAHwegTSSRbHusVcnZubl8EgdT8HqXfSAR2j7jDMcFjbLmkCaMRz8Zoan2i6Pjh/AMBOTk3p3wGNfBQnGCWEjiZddwfk+ROMZ5sA9zWB99wNAihGbTLJCd09zGpyuN7jBQDTmESfZgomnft7AtIJbusb67a2tirQgkJJAHo0H5FsjSdUbDQ2KwxmBS8Z3TroAQjlmyolpiFgpzcuQhOF7lgoCFxPNmr3erDkP2Fc+IHeNlfiuejgaQJAr+WFHwXryZPTAu4BrA/2fVIhAvpjY6M2MuzJIvIgt7++ZQ8efO/JTbpbQGW2kLFsIe2AX9obIgLNqxwStWD846ON0rIFVJZcE7rS3dbf3yudVJgldP7ie+i2lNjoaJ73sE5TaZlx7W7v2dbmjvYRoCAJF/q8YqiHRJPPxz0lGNBUWcUAsdGUjBOgiidxnpypGxv8I/jsbn5U1cWEWUgSmGTTeJ7k+91HybwziwyJ2FE96bZUDnIkAbhXMyU0oVjDHHQwl9mHnsCHBBcAXEz97mA05bs9srnV4Q/rBOZNcuwrWQz7/fXDPBrgkDDriwZUMGoByKThVGuiFb4tnde5hTkHbd1mz+bm59SY4u339pVtbx/GbI+YipIUgJmyQ5Jc1dplAod7GxNpXpKDRqxfmOpFGlJpSeL0dGPKes7Gxsatr9JvtYOaff/9A0lwyOT6sG6vZ1/bq1cvpYmO/A2TTNwzimTJGshM2g9+3RdNDXBtmVDyP1xfDLc31zd1UFYqRY0+shazPd3SNga4AbhPWUPgHPcA46/RsUl7PTtvz1/MKJaNjWMEPCIZmXv37tmNL2/YydMTktNBF4FYzPXHMHx2dsGePZ2R98f2NqOORZuaPGVnTp3VhAGAIJMnN27csJnXMwL8mH4ZHR3ThALrS2aQhZJM/paXVtWw5GDXoHhIqmm6bW6uBoOaqs3OzsiPAkD0yuWrGqWG6SemWpMY6ybhMgrT+qdJg0wP43FM6vjkDueC9kS9qr2bSpEgoQvssXlh8U1gOWUkxzM3P68DGcY2zz8xOmkjw6N6/O4BZqoztrA0a3vVXdve21KsJB7LqHe3ZtXdmk2On7Tr196x7maXpbvQ1/amATFSSUu9ao+ePLLqIU1eDJP3RKRmb/I9a5e1s7a6bjtMheFTEoA61g3rh59xTjDZxJoh9opJkssKKJmbfePNQE0CoVGcs8uXL9sH771vu1vbNj8357qomQykN+nMI03y/aMH9uLVK02xjY1xD/t1DjA9BGi7MDdvvaVemxw9YaV80RtdOy7Pw3sk5pDMRsaaAqqSFZcxUtMazeJG3TY3N2x+cUENvhRxiqYVezKbtu8efq8mgtg5jYbeM+fNxauX7Nr1a7awNGdf37wt49QTw+P2wTvv28TwmB1W62LdM7XB546gBp9VDHVzgM6LZ95b1Cf3khrgHk8MACgS+nQu4146mYytrK9K2geJHHwV8EKBzECTd3B4yD748OeSnPn665v2/DkgC2C5WX3vwN6/cNV+dv6SYrPLFDjQHJPhHysCoy9NixESgHverWRBDOB+pw3c87wk9/msNbu7pVs6NzenyTRi2JvZWRVn4tg0mtqjf/EXf6G9cu/+fXvy/KkV0LhvNm1+dtbGhkashqRbNmcf/+IjK7He0J/WNJwb6XnC2Wav6hzrMBjsZDGpcG0x7v13ZQCP3FR3RlNaxPueXEbA/fzSgn3z3X0bHR2xod6CrS4v6AwlR2NaKYIjNPeuXruqtf8ofHaAQO7//PycNbS3e6yUK9jPrl61M9OnBEwfJ5UTGffxs0SgQbAbNzaCXGHKkNfY2dsX2Au4jhdOBB9UeEP8kLZxj3JI3nsE7uuFvFX6K7a+uiLG/SB69RG4514HEJ38iZOWz6ezWQSGjEDsgf4+n2ZrOpuJhhUyORiJ/u73v7evbt6yw64eAfd8/l9//Kl9+O57lqo3ZMb+Y4x7WJexqIr3Nq7XnwJVOh8br0XM3+J/E58llYNflJnl8YboLdvS+poNjg5rEvLmrRs2/2bGVhcXrJzLWn+paP29sHbZ037OI5cjvWemYrvSduXKO3b67EXFAJiw3z38Vt4q6a5D21xatO31NREuRmjmq3sUpDAsJdnL7T0mczJ2cvqMzrtiT+FfzLiP+7zzOiXXVLwOPwbsJH/eCdyznohr1DMw7qlz0kWA+5LkLXAtKvf12UFt37768vf27d1btrIwK7mwk2dOWd/goNUbXcpdkbPZ2tzyaRqmtzY3Fd8gCiAZ+e6HH9mv/+hPrNI3IFb83NyC3bt7xzLdDdvcWFVcxTCVMwnWtQgJGfS4M4onSHdQ11VpworlC3CfsdOnzthbZ89pf5RKFbGxqflCdZtgw3ntyL1yLnWAyBIsuhhPjwBiYZ+2wOYAlUvjvgO4jwBZktV9XIxOxrjOWBcfH58rPjbJwGwzwV0MKJqPu25/yF0k0QeBqG5Pnz+zx0+fWF9/n0CB3/3j721+aSn4IbWnosnbRPyBzRj1pgNAKiZ+AMZcVsNrh8i4b5lsBwPB+Lmi6SD1RZSIak1XKfiTB7umNDERUI7aF8lXTdPmszZ5Ylyxe21lRXFmsK/fysWKbW9uWyFbsEsXL9no+AlNz/jUa1u2LK7/1vuJXcwAZHXuGwcWjwLIx8WriHkkf/8H9zrUqFRKzoBlWMs9ptiLK2urtra1JeAebxjyL6bUaeBubG2pboXQEEGlFvgUDD0BF8n3IsjpxEF8sg6FVcAW5vsoMeJsfbz3qPO8cU7eRx3p9VzwnZNEya5qevINJi55HyJCqimwb2+QRuG8ks59TZNnMO4nJyY0MZsE7t3HroNSn7hwieO/3dQ5mhYcyQlirROB0thIinEyCdJ1xse4r37AUg17OXnuJPemE9WcHJYE7+NrdQKE/xTo3rluWus0AnOJHKjzuX4IQoZwl2T+hic8Lr54YhHq4eAd47IgPgmpBs/hoSQgHz18qGlvpnCpAzS5i3JBAKk9h3OcChBY/o61muMHWfcmZD9LhjTsd9YCj4dcyOQjoD+fiRiQzHuSbPZ4bzkXYPfPzLwWRgR5hJjPOnYMIGlW67kk+UzE7zjjAN+pYSOIzGfgd8mL9BzdLukL2Q35Y/YZEYHPHfeYGsAJ3XMRYcI9E5Nb4LL7RxBLObtkvh6mZyJOpVnFI0xun2CLXh1RoiVei8jAjsBxXBs+/e9TBe4N42RCckSRNUO842d8DuGKYaL4KLu/3dB2/OaoYUOU/NLvhOmrCCYn41QyZ4+MccVHTVr5euFPlNzW9ehOeR2YdRzWpwy4hwGoDtgTZ5qIwPL/DPhvCCKx0RHZ7u3/9uvs78vXCPeYGAmArwk9TaG6Ikckc7fWFL8XPi9nXZzS6DxrdC9bUyaxrglEtERzm/cd1xhkPPf1SQkTQUaYayRyqLxR/b21Sdx+zrdyknh94t+J4NKKFf/j//S/ON0hdEBUQ0m30cdW3HjVF4cDR+nWaJfroyPdsRtMCiKV3y8kHTFY+bAvAEhcmgaQ3Bn46lm3kgUKZwfx+RmAfQT49fphrNKBbDrNnmTAZPLRMYD0ONIRtCe7YfW77Ag3hw0A+En3WaxvdbDZ5FH7yI28xM4eH2sBqAQuJFMAJtJi1VMoOVj08uUre/78pQr3/X10zkO3PJOVTj0AB0x3/mishrE4yfZsa5HxPd1DgEs+C8U+fwDSKObEPhdg74aL6vYEk8/4PSwirgZgi7qfGusOYyFi3dM4SAtULsLIRTYFt3HG6kkItjcFCjFau7vvCYKuEd0jGDEawQzj4hHpkNeA6zm5zj7suCABkdB54r13px2o0SEaN3uUawkbXwxtMUaCyRuSRKHDHyxXfF1mgqN28GDgZ4DzJCLnzp2z6ZMndW339veUjPaWK3bixISNDI/Y0NCQzb6esWfPntrNGzdkxMlm0sbs6bJcMWe5UlYSFLxfXp97A9joLtvO4CcYEIwydGfT3WI4c+hQlBDHAQ6Rs2DskGISsA4DJkjfYh4LuEepCEY3gQbwtWIFyd/AlAiySjIXrLt+Mh4N6BEvrei1pSff16ffYZ+2gmc0fj5suEkbCbNkXgDQA0MzJATJ7m/scLNGAe75Pf5d0hdI8tAACnIACn40U4LGG99zSKNvrc4pzSOKyDDq5KBC9EFwYFHwnYypvfEmQ5fQPOhksfE4dW1lvhXGSYNpENtDDb6ulNYrGrgAPCTRAK/IkBAnWKusCQxwVSWGUMmSpXAlrhF3AO6533xYrgn7FdYBMkdDQ4O6Nujga1JEDF2XlIG5PtA/EPw4ejVd4bqCK0oYKGDZV2/ezAow4/kFXmLwnUVOKqt9EhuoznZ3hqTHXdg73qwi+ZaME2aR1Zr1dFGg1RU+s5keq5SKNtjfa329FYH4GP1OTp60bLZk6xs7trS0Kmbw+ASeD2Nam8QhGgr3v72hkgPMAAAgAElEQVRna+vLNjI2bMVSQZq/Yuh2dduLF680lr2zve/sqFKvTGZPT79lFy9csomJCcWBNeReajVJ3NAQmZ4+GcxukULY130fGhzx64yOPQAdYFEwUsLJdn9vSyZ6xCZY7Xfu3FEz9dKlyzYBwzuLaSbMdr/+0ejFm1cBuA/jbULCNQbKfaXgZH+RAAYt5G5n6T958lDNZs4T77Q3xeKngQsjLJ8pWQMpgSZTATu2tDpn88uztra1IvkO6GNMYaHVWt8/tP3tAzs1ddp+/sEvbHdrx7bWNzQJRKyXEXW5aJtbm/bg8UMbnxgXGIwZrRqiDaZ7tpXw9A/0S3YLZjz7XJ4waralbACT0WrNtneQZXOADl1h7hn7E/NhpHAA3zkcokHt2bfesquXLtryypJAc5gugL80BnkfrAc07pnq4Fw6MTWlpJo9QRzlXsHeQZpmYmRMMa6V8AcpBJJ+6evrerqWrzMKg9EOxZPilTM53wCmmlm2mJdcTxp5kFSX3bt/z569eK69BfudBjOf/9rb1+zdD97Tnvrqi6+sundgEyPjMhodGxx2UNm6XdYsAuQ+J+2MngBYEENc1s0BaH3f1SXDcaSrNFWYy+g91Rp1y+SzYjjyniRL091jq2ubtru9rfOXxv8vP/lEWrJfffWlmnXEDj57bXfPfnH1ul08/ZafEUGOJY6Mt4q6BD2w9bMwytQu3uKklccqQHoaekz5AZIx/dHFvsqltS4ePnooZhP3EUkd/DQA6eJLoWn7Z3/2b3Ufb9++Y69mXyumy8Nj5pVNjk9YV/3Q+kple+/t62rWigGuMz3E1ARwnwQokwXnscA94L9YYzyZm9MixwdBoRa0U5nAALhnnXz74HubODFmA+W8gHvlL4rJTNUUdE4A3F+46GDtw4cPbWFhUf/GZ+azM5HBZ6ABcfXCJTs5OeXev5F1Hy6MFzsAwIGNE38eCocMU49ievuoLblqBO570LY/DriH4AHpIAncQ0YoFOywkJPG/frKkv3ut39rgwMex2GGIGHCOlWhzPrRuoXA4Vrr+XxWcX8AGam0S5GQM4ut2/R49jd/+1v78uYtAdrEXaZmfvPpr+yDt9+xRq1uGYgpwWBYXjtI3MUxun8FcN+5DpIgRwRtYiEqz4/lZRkgSuO+UrZif68trq9Y3/CQ7dUO7OtbN2zhzWtJJFWQhcjnrK9cNIgpEcfbPSDP3xcQ3exK2+Ur79qZty5YKp0RoPbg8Xe2u7tlqUbVVt+8tu2NdQfuh/tDTKLYprHXo2kIgHvrStvkyVN29vR5KyQ07h0ccP+fyJw6AuQkmG7Ozms3tpLAbvLnP/i+pavsXCcNpYY8LjLuxTRUnVQTcM/ZkivkLVcsW6M7awfNppX6+mQE/uUXv7fvv7llS3Mzls6nbXxq0orlsu3uO0mE2Ek8Gx4dlkQccUUeYWubmph854OP7Fe/+mMx+LPZvM3PzUsWLJfuso21Je0H7iXNYDTOmSAjxkHqAvbjfOFc3cOHhelVER+ydurkaTt95i01W/EtIcfQ5wunR2yQqdkoBnSQ2gjj/VpHCaZmwJaczdsCv9p3R9cwgLDHMe7598549WPgYRLoTQIA8ftkAyHeO52ZASCKOYwAe2fiOOkGyRU1Z7uVFzx78cIePXokOS3kwP7v/+evVRdA5MHXI9a5IjaFuNR6z0eAsDhV4vU/sdxzJwfgI8sygkh6Do2iOOEmWTPEz0YsIp90yYsugXKUMzIvbzY1JTU9PWXlfFG5CQSggd5+qxTLtr62brl0xi5fumonpk6KsKTp8X8lcB/QLZ3JujdhCSQB4eS97NyX7fXSPowdoqCu83pGBrrhuiDjtbS6qskw9hJ5DHEXnAHgnlzeAXOvdVoNoWAK65Poey02MDkZuT+fn9qBupZYTi3kRBjT4/k3xfhgPAtw788NHuPMZep5gHvuGwRBwHvVdOSye/s2N/dGXkeaksRXr9G0of5+ScwODw56LSdCFjWkqw0kv44AgnETBpAwCVT70k5I6STAaX+OyIB3GSIHRDtk90L1FhOXSDzQ84b9Hyc7o7RN63WD0bY/rq257WslaHMHSYzYSGjv64S+vS+cI9fgyPWIfQ0tnTZ5IdkkiGsvrrtksyAZH5Jx5Tjg3sHFNnDfbgR4LOSLZgxkhW/u3NGaAm/o60Uu1Cfl4zxKwCk936Ee3t1VvesT+/g+4h/p0q3x2VkVmgKv1SQJhZxaBMWpQyLjOn6OztioZv3iotY5a5c9EuWgIngc9wvPwePcu3JLBGJNBA8PO3Gwg4zorHb/HfAb9+GEZOJYZZTI6YzRXMP4OyIhS+rNQfRIZHY/wkyruUCA8evdXq/xfiWB+Qg4J4HxeG3i4yMIH8mt/DuPj8B9PJMiVtLKB1ux0ol/cSsmyRatnlucNgm+Ti6ScxTol9dR+Equ3Qhoe64cwLvguySJUSY/Es2GSMqM5F3eQ9L0NWrdA4DzffI6JmXZ2ms76XvgR6U3DqK3aPs+6BolzWgDoTp5zb1x4VSIGO31HuIeTzSznHQX3mHCfyGek0n9fXA69poI7UESqjMPSMbHeK0dK43SoT8MM13/8//6vwVhLx/NUHde45/eidMISQ/SNq4HxYbyfMJZE2gZrq65uSYXLbKcYf4oURNY35bLAYzY3oEdRffY5XPkeBXY7mLcNx1c6e7xApugwXuSbjnAvTqIngBHUCt2UH1MiIMRaQ8fRwFwj2PUGuWQuSXajTWBvm6+6YcpCSbJRW9vxZnzWgyM5zsDl6QV4JW+AcA6oP2zZ89tb5fpggO9JgXEyMCgnZ6ctPGhYbHcMReT2dP+vvSskc8gEYaNwnWMztQC6CQB41eEz+EGDy55o0MzskTYLwL0U9JpdB39QNcEWI2HN40DgNVSuaVXx33a3gKwRxZn07a2fbT1ABmPoOcfO4URuG9taw5XFQ7O0ogyRy0JwWiMEZMl3lIY2XYAxxPTWOi256sAdJwFzoQEf2KQUUMpalQFF/E4iYG5KM0OwCgSGoK5Ehlr2vDQsExEMdLjQHjx/Lk9ePDAbt28IekSgoykVrrMCpWCpQE5JNUUfAxYw6HJoPXWk7ZSuWh9fWU3/9HnouGDXEzWCwSNhiLD0FABAmM3jXlQFQCJANzjwH2tIZklNnSZQzSf133ys94DA8DQ/kHVVtfWNAGBmWm5XBHTBtY9bHPJPASzJDW0FGTc8NEliAiizgqMAcqZNc60j51csfsPDlqmluwdja7B+IbtHgA3rjuvGce52JsEJ/YMIDXXPnZPk9eOgx0wmv1HN5yuP8kDib6eU3EnJrU+Rtbay6HxI1f74G0QDcVinQMYhYnnYVfDlpaXBCDTjAIcl/TFBjrac1pjHMJIp+RLjMl1W3faC29iQjTGFmOhgVa662nzfmHxweqn2UIzh/2IHMnbP7uukb2F+QWNB6PIKiakkut9FTCxGSY9N4HFKDcz3t5thVJeptFsXwBYjVypa9sdNOIAqV332eVHHGCqVw+lz41QLGCxA/d56+tFC77XBvr6Fc/GxqcsmynZ7m7d1te3ZBw9NDxi4+MTAmZZK3Nzs/bdd/ftwcNvrdxbsr7+smVzyNuUBdZmswWbX1y2+/e/s8Yh8l5l6+sdVLGNvBceDSRhnAmPHgOULQhsR1/e5bKQH8PfAcYA96QhHXjveLsUlorxBuAswP26bW9v2Ju51/b06RMZal44f9FGRsctnyvKc0IUceeAerKpJiL3xZtsfvY5qMU0AIxM2bGoQIA94TGH5Ozbb+85cM5+LFdsamrSpqZOKqZX96uWRtdYQe7QNrZX7dXsU1tcnbODw301imCayPcEuYG9mhUyBXv/3Z/bu9ffFzt9ZXFRY5nEKtYW0x8PHz+SMe3QyLDtHewpFpME06QCoOa84B7wPQBHK+mjSCsUbGRkRIwujAi5djBN2Q/Ig4jhQDIl7b+a9qaMxwpFGx8dtb5KWXr9PF4AH7FGkz2wZnyvct2y+ZwNj4zKDJf/5p7SUAS4H+kbtqmxCRkye7J7qByCBtf29pZej8YfzUaZUMG8COia7o9MtKu2srpqSyvLKnoZMyceY0qJLNitO7cFOHPWM1XGPuJ3r169YtfffcdevnppX395S9cHU+b333nXBnv7HGDYdz8A/rC+tPdaWra+RiTRIjwCGRwpV6nZubm+rpih4i/dY4fIaiG9lM3Y7Ny8zbye9YmUAL46cN+08bEx+/jTT3WtvkDGYGHBhocB7s1qO7v26Xvv2/SJyVbCq/HQFoAf9CWj1moiZ3Ot/SDlkigQOCelc5tKSaYPrwI1OcijKCyyPbZf37cHDx9KIxzgknvL+9LkHMBYsynj7D/90z/VdaSxvbK6pkKNcwzz8JHBIQEro0NDduXCBX3PWSed9yBZ4UBUe2rzuEKzMw31JDVOPag9bDXFBLwy0zJN5r5jVkwz5+XMK3v45JFNTIxauZC3pYU529vd1vQKsYR4Rl6E0SFa3EzPIY23uDivfI8c8A2yOeEMwt/j8oVLNjl+QsC4NERjQdJicgaWTaKhEsEBzq4IyJIbu9QSwGVVE1OsH0n0xNHYMJUWp8bW1jZ0lmDI3JXPW1exYL39fbY4P2uf/eEfrLectxKSJ0hmJAy1xKRHPjCQbMjPOMuGBgett1JWbqLzXp8BEM99U37727+3G1/flowPuWx/pdf+6JNf2fWrP7Nm9TBMwrgsZswn4zSUgMwWXhEAidiMOw7ISI4DJ1mHYREIKKBhG4o/cgeAe5pQzVS3GOLEgYW1VesdHrCDet1u375lMy+f2cbaspU5n3JZq5QKiocAT+zj3eq+bWwiPce+yNrlqw7c85yA2U+eP7S1jVVLW91W38zY9vqqiBiDg7BLXbrTPyZyLnXb3IYI0mOT06ft7FvnLd+dtVTDJ0qJSz4RHNhnIoO02W2xANT1/AkW5Y8B9z4K7ffQA5aLesYvJzF5TSYwsU5sXhLZI493Vm+/pXIF28EAs1IWcH/z5hf25Lu7NvPiiQgrw+OjlsXsGw+nmgyy7OBgz4ZHBq1Q5OdMLHXbi5cztr22bW+//wv7+JNfW1//gBicMzMv7cH331kx1y3pKl5bcYWLafgW5XWWIX1HjkwNNDQwYFsbG1ZnghVCS09OEw0np05Zlr2ZK4qJTZ6m9jzEkxAnXSbOyV5adi0j1zCx2zr7g/RMC4Dw63ZkG/8EAOep+FE972T86vy3JLgRC/J4f5K/F0FG+U0ldIUltRDLnhBTI0BOHksj+9XMK3vy5IkmwCYmJ+1//z/+T9vc3LESDTumJuou80Y+wldkbWt9kEcH4CIJKqkeEGsTQL5bxCAavBE4jqBD/AzUzxHcooZ1GRdAVoBil52jpgZY9kvfsNr+gY2NDsu0nboEoJjnx+ycJs3aMtJV3ZqqBLgX474TXE1cxGTTL96nzrPFgZgApLVQSb+nP/Y7P3iOJLgsgIgY6diEADlWU3e38rc38/MUqvKGIW6RgyHZiewt8bdYxpi3PV3sKVBDZy77IzLuOS/ImcFfkox7/p1rBiDK83AforQp14McS94/ePyFOpnXiMC9iEh4qEhOh8Z7Q3nh4sKCrS4vWxpiEKQt/NsqFZsYG7XRkRFn3Afih8SpSJqS0qmteP7DyRXfb+19F9d+53XW4wKuoL2jsyF6FPhzdALauodhP8f13D6eks06h7kiQOtSHe19HaVBHOBzZvCRRo6wlsjwbb/zJOh2bPxu9d/akjydnyEJRkbwPvmY477vjEG+mJNRLaoVuDSHYsL6ut3/5q5qS+p6/Pk4M9VkC3sjSmX7lPyh9jW5N1/UFPI8Qzon1OORQU0egg9a9JuMsjisRb7nM0a8IH6e5Gel+cRajka1IqgFEDqC0xFk57+jiS7gPfUS65kaIwmax2sUXy/WTknmf/Ix5H2xWRPBfidutqda2sC9S1mRawpYjvlrmJRPSg9rfwfpm2Qcjc2IZCMvvp/4O/8vZW/WG/mZpfmdYEQwgsF9SzKZO5OZKaWkKqlKKqlKqqpud9sYb4AvDMNXvvB44AvbY8NzYQwM+NZfw7C/waANGAPY0x50V9eiXcpVuTCT+76vQTKM33PeE/EyRKnLFCgyGdv//y7nPec5z3lOvC7Got12xPOj+iYUDLgPMBsnWUbCKa9eiKRt2pfN6z5vF+N8i8RD+znQPkf5eZgnXUTKbJIP8O0S2J5hhfHa9j0VSYJmoi7Z43y/5QmPuFbZkzZ/69yeToN3kU2JpKHbrlbfAbArxfnRbzOThI6GwHq/tBVD/glsT9fV7NnSGv98fQZxPgf3dZkZC19b/X/8l/9zA53nAFP5qUWnLIWDesqip7IXJD/0t1JJAZAD8Xu2uwODHLkYpBUcEIRtCQMIcASQBKB+fWPVNjbWbG8PhjqNjg5VLq+GJE410EGv94CNmjqjayNFKUgTuCdWjWt0sJ4DC6DUM80ekQMeSvtJgLSzwxVooS1P09tUNsZneTmQa3p5YARQ5sCSkhnq3u5g/vq6l/gsLa1If7he9yAWP+XGlSt2b3LSRgcHrIKUxtmZHezti8VCQ0Wcnc2NDYGL0lsGeAWsThnhYDx4uQ8OgrMCQ4ZHh07SoXIJAG9Sy09f6DCNNJsq5SMh0NXl0j+8jrJp6cxLj+lQ5fUYagEvKlHMmhUF2z5WI6BX879odJrmLi8t0UHc0Cb1ZqIR0LsD3lzgIr0gKJOkLuSwOkvWde697KZZepUO4ABhYDMi5XDr5i0dQpT08t4cwrCAeWygr1/z+fz5c3vw4Fvp25NI0WHO2it1iCHBGJNIkRyKArAUGCQGNiD24FCfgHut2YI3LGKtowWoJBMH5fGJGPcCVUggNdATZILYV2WrH8EqRiedhkNFNS6C2UT2OIB7HQcdXuZFcM9j0mQjuC/436PEKDK0umY1zSCz7M41+5gkQzQ9gR0ZjhTrXGVfqY8DBy+JD9Ykhl8HIsB9qvaI6hcOA5ITgMxcJ44kTkBkiMOgs38ik7m1QxNPT1JRpqfgoJ+SfoK5VCUjJyK037z5Cms22PiMB7IVSsylIITVUj+F6b1uaxur0kBe3VjzxrwFk/4dhyMg3MrKkgcRyF6pSSUNfp2VopIt9PDN5RacWeCVRowDYwmbAFCSJB3JPNYxRnny1qRswOrKmpIxjLkcnEKHA/cbG9pTzCEVHVwDSTLGqdQJ475q3TB0Sq7HDpDMY2JTCthwCS7JkCIDhizAWcOODrwBs3uvBZsYH7WBfsBx16VD8x6gdWrqTWs0SJYMWLEIcEfV02nTfsK02trasOXlBUnGLK0u+NouoLVfsr4+yrIHZYdgd9Fodnx8wk6PT6VXj4RMaKDD7Hnw4IFYFNwvfTtIqFEhQlNY5gIpIt4Lxgf3SCLFEz6ndriPBBCVSCSRtuz1zLSaaNIo6c7UXbt0aVyMewzL2akD9y0wlkQblU+JOZZsC4kraegDNMIAUxko1+CSZcwtQDNrnyQLj9MT4MaNG56sBkRslASw1QXULwm4B8C3IjI7S7a9t68eK2j5n9YbVumo2MQ4DYKr6l+CTjXrQuWrjRMlJmbnF2xweEAyQLwH7BbkSah04XdsFOfSHr0tDo4EcpO4UXDd16ckAAAVADd2BAAfx4I9HdqU0fhbfVLOztTc9/4bbyrRtrOzJTkpziPWukuRdapfA8xmAs6evh4bGRlzyblGQyX6fAbJ+mtjV+zKpQndo87L+olrpzarcQpKZDcTcgkEcftwZqUUqK2urdnW7raAezIrAMswrNnX3zx8oGQiACznFfYZpvTPfvYzu/fmG2JTf/PFlwosb12/IeC+t0ZFRkHVKJwsYh+K8eDMFfVBSPKAxKAt8J7pPJPtBlQi2GFPwrY/4XlF+r1U7PXcnM3NLzTBspXlZT9POmhgedU+/PBDfd6nn34qEAtbJ4b98ZH99Ue/ssuXLp1jzDrjsRWO5b83HbsilXWJ4ZIcRmeNeQKf835nd1+JaAX1Cbgv1zrtoH5gj548UdUR2rvYYZJUoauLPSHB/Zd/8Zd2sLdnf/rDH0VMIIHFWFGd1k+JdVeX3bp+3e5OTVknZwJ+FGPqYbDGFF39iwLQiwCwliOdgmjpzhasfuZ+WwF/BdmoOg2bu5U0efbiO2k8U6XSV+u2xcU59daAjcrFVDprlNDZpUsTAu6x319+/YWtrC5apVq24/0jm3k1Y1Wajff0Wi/A/Rv3E3DvJeCe/25NiIDDNpZhzBa+i9sVZyd5kHomwEaEC/WJ4oxzmEG+p04A7/dHs2/0nFk7BeShenutf7DfZl+/tE//9DvrogdPrSJ9aID7/DMoT48+TN5s3X2efqRjJBXmax9/jx49rMkvv/jKnj57lhqRNtR/5+OPfmVvv3FfxWj4sJKDFFrsAL7jHEqvuI+eSSDlgfhFYIz7da0A0W/AyQny01JZOv8mMBLjnodpQD00rCqL5fV1Me6PT08lP/Ua4H59xarlDuuvddpgf596rEByIX7Y2N60peUVK5arVu3qs7feed9u3b4jNXT6ZrCGFpZnrbNwantry3awjVQOfWJqSkJxfjjTC/mdDu91U2/Y1Ws37e6dN61CtQL7zpw8FCBeBJAxRzEeTaAwx1aywPJHQchmlWvS6m6TnorPFDCb7BzAPedYF/1GEnC/T6K8t8cOkbP77Pf28ukDm599aUMjnM19Glsq2BqFkpU7KkoYd/dU7fB439bXV2X38F1XVrbszt379smv/8JGR8d0Pq6sLtmjhw8E3JNQUXPcgwPr7nGJKIgtEIVqkiQE3F+TjZaefkpAFToqdg3G/Y3b8glrlS4b6B2QcZb8YraGFFekiNa5Si2QLn7/IVDtojX65/ztorm9yKbl83ERKJA/rgZ9zeSas4uxIsjIaZ+l/SF7ynosdgi4f/LdE/Uxmbx92/63//3/sINDGq2bS4hKxiKx49tuTJWvCXQLYKNJ5kkyg/i9kCQ4D1jbobXMvUaCys9ST/rOzLxWogjfDWIbRBxeQ4yv10iK8NSODw4l4XVr8pZii4PdPZ3jE2Pj1tPVY5traN4XbGpySsA9VeO0P8jHPfZVE6RtY2O3z2MwKJX0amUcvwfc5/P4o2AP8SIYRzR+FTPZY1x8llczMzqHkcqhAoLEOT6MepMdHVtvv7Mv8Yvl1zP/9GZByoN+aCS7eD1Sh0lbPKRBiM14XsQjks1MTUB5LOQZ8B0d03C1Ab4A9/HveQ5jTsWn2MKGfGLd1lZXbX52VsoA7Ef41PS0QX3gyuXLzsnzpmvJeEe/wcxnaU+AtVcWBds+JarabaTWo4uU+XkhTKhNeiQj/MXbfx/Ai3fya/O14n+LBratOW6dp+GzxM92kC+A33yN/dBaaQJv/whw3zwXMubuRYBk6z7aDpAmseA8cJ8goOA9KuYG53n5/Llkz1gDxOBiw2fN4b2vpCeWGC9i4kjCClSPJHWyvjE/LAv1XBOW5RWgIe3KtbOGWXtcQ8x7gPQ812Pe42ZzWsZVMVqSgGJOhENkUjFBNPSKwvMNk9tttXCQTDnE1URa8tXt9iTsQdg+ri+a4ebM90hKaHtAPEsVdbFW3Bd0pn8w9nnPOKu5Bt0XShLNRrO+JtsB/1hrwV6X3UnJjeZYkHRLlaDCMJKcD/59e6LtIruaA9ax5oLwGYB4/tN9Zfd9neSN/+WytAHct+9hvW+qcpbdqx+fr0BKazr2UOCGuv/sPMh9pvxMzVnysv95H4v4PTZxGMi2RG5gqO37jv0gfDSrMPZ5OZ+Y8zFgzbYSPHEdIoceOO7qWLrvt/jWuOXnmsjAbsPwepRk/Gf/7T9n6MOPbmYhPeHpjBIugpJ3vgkSfAN1ilkH+MOiBrSnCR7AF0AIBoBScYBGWKCAY4D0AGfLK4u2vb1pO9tbDtwXAVlhXDhQD9OeAMVJZDgzQfzxG5AOkgYQIJ5FU9QCdbY6i4fSwgReJ8PZMtg+Y7wnmyXKcsL5i6RELEgF/9IBi+9O29tF6mZfgP3s7LwAfIB85rKn25vMAtiPDg9ajUqFpOuozXVwqBIf5IP4CSATILaqAQ5dG4lJROJicGBAAZSai+3TWZ7GoX7Au8OXaTCJoe+JjADzJZ8gfV/KedE/7JBQyMlpw47Rzk8NgGRoEnNMi1O6XKn8Oys/ai0UP1i1GIMy72Q5L6dMX/54yp7H4ZSVa7rkQ1EaakrOnFCe7P0J3Hg7SIVRGx0dsYEBwEPXb6diAUBzaHhIrICJ8cteJrq7m8rGuxTEUkbFWBLIPPvumbS8v/n6q1YjVDKTnSWxKnG+PPsLKA6g54mkCL5Vij7QI61GmL0kmDqRyiExouSWg3OMOeA8jGgGBeAeaQ8CHxj3h1Ro7LtuPZlsmBgwwTyx4jrWMFzZPwAosFspix2gQWSxJOAMqRQlXhI7G9Y0VRM0/2IPclggQcM6x4C4fhgJIp9XxptS1TjEfB/v+f0fnXcQdbjzXMZKslQ05E2OpqFHStLC2SFaS2k96QBUY2E0f/cSWNxhlbLLG3G4EKQ4m98NWBMoSHuPKgRvwNeqJhHzXsB90XWvDw9tdm7GFgQ6L9nq5qqcBRpNj4yOWF9fryosaIKJZIokaTpc1gCgMq7Rq32KLl1EgynJH6XeHaen2ntiOKvCKIGoHchuFLza4IgqIiotAgCKZJwbXACZzirBUF1AE9IfrCGXZ6LkECAZZrX3lSCJ4RVD3hRH+7tQks3A+B/sHlrjxJs2A9a8ce+umPYnrI/9PTkTNP8CuO/rG7Oe7kErljrF/nEnyxuhYIeXVxasXuf+tmxu4bVtbK2pYSt7AYmF0dFxGxuf0Dqenp61/b1DseGuXblu165dE8jH9RFETE9P25effy4r8Ovf/Mau37ghLVx3CLOxUULU+yB4H5FjW1ueEwjIeGxtrdmz59/Jebx16wvb5/oAACAASURBVJYalyGBQfKhfsxa9nUT7AU55zQdTSXf3lDZOTnYM8aW0n3kYQCtYRKyRkgsBOgRrCf0sKlSYkPS54KmfLz2qH5gmzurtrg8I+AeNrNYosholapinR0fnljHWdGGB4dT2X+39bPH0WQeGrC+/h41/yYJQsIUkB5mC+8BiI+DzHv6GWySu4nmO+zhnp6aehjE87ABBI/YA9YhzoAktHAA684yj4ZkpY6SAnMC6u3NDVWYEFACOBP0se44P//vv/03Oo8GJd824sA+shQDA2LI02Ph0sCIDfUO6B6VNESLPFXN+Fr1ZtXhhDEfrUo+IHWc+mNbThUyNFGtdNeUnOvq7lY1Aox7Eqkc2kpgHB6q1PuDX3xok1O3lSR6/M0D4YqTN2/ZBz9z4F52+LBu21vb3kA7VQVg+5QIPHNZHAH3nifWt4D7OgylLfkoAPcNEj+sIex9V9WmZ2ZscXGpCQAs0Q/h6Ejg1o2bN+3dd9/VWc1Zw1nFuUDVRPHszP7JJ7+24UE/x8Kxbwfuk5fWOkdTbxCx+5oOrFJWDtKoSX3DdvcP9FN6yAD4auhatt2DXXv49LGX2ndVBSQA3Etu5Qywu1NVMx//8ldKVnz1xZeyOawH9vPzZ8+shgZpX7+9c/8tm7x5Q8H9eeDeK+lgkv8QcN8MBtKdNZ1zgbheHaNE7ElD149UDicoVQRdPTX1PqCa5/Xsa1+vlS5VCh0cUe3g/ZY6y10C7i9PXLN7d+9rjL/48jNbW1+2alenGgFOP582JG4G+wesp6vL3rp3325cva415A72eZYt0jEB3OfBtnzJBMDkAbcY9+p/AEBjSgKjHxwBmcYBUMKKtrq+IXCHOQS4t66q9Q70qgHr119+al2dReuudlqRHgzNKjlne0pmMbErsdUk3m7evKGknHzpZnDqgSAr5sGDhzb96rWdNDpkczlxP/j5B3b/7huGbRCTPPn+2GpfYy0py/N85e8DazmwofFpwgfZI02N7Qy4p3n2UQD3BStAHBgYtGJX1VY2N21gZESVPr/73d/Z0uK8ra8uWrFxaqMDPTY+NqIkcNhL5L5WVtes2tVt5UqPvf3O+3Zj8o6ko6rdXfboySN7NfvczuhPQjL/5MgG+nvks0sNJFW1+Tl5ZhsbO2pQe+PmbXvr/k+shp3XOLk0Zs4QvAjwiTuPpr/n/OMLGGTN54uAk8KZZqVQi3nankCJ6wjgvord6+23Yle37VON0tsjZvAf//Q7e/70ge1srdrNWzdVYcfZcUYzXypmztCGJQAjwX1kW1vrSv7gu56dlezq1Vv2y199YmOXJnT/27tbAu4bZ4eqXlhdWxXoMzZ+SevO+7SsKnGMv0Nz2mpnRWAlvop07AudSozcuX1P/j4Nzwf7kS4qyM+4CLj3io3Wumof+wA72v9+bnzbEiHt67fdZuWPX/S+OVCQA3vtf1eMmVcepx5zsgohEZLOzgDUAIVfvp62hw8fWKWrYrfv3rF/9Td/Y+vr26qY835kVKs7GcX3fOv8/UHg3rUGmkz5y+OXnbRAFYbIeBB8nMHJZ4hokfTYp1+9svn5eVXDI5tEMpTnUeGk/V/0ij7uicrny5fHxfqmVw1xH8n23lqPba1viXl+7co1u3L1mhU7K/KHFLtng96eLPmhuY2x5z28Iu37yZ0fWi8/NMdxPrDkHJtwghzf+wd79vLVK90wVYNUsFAVwdVzLhO/I2WkeEysZQcOAc7xaSAkcD3gK96Y1mNg/IfQ9GYu2G+BWyhekizxkZ6Df0tMxbmtKq9ku9G4x+flLMcXgrzB2DMkqB5ALHrx/LnOxCKJWzNJyAVwr55mTeBetMJI1TeH6sJ5yMD7fL03z5A2cF/z3SQNOpYQ7xv7x+UFo/FmAPs+tx7PfL+xrT+m/7f9zPbGBcm/3D+JfZTb7nZb0Q7ENz/3ggRUbhvyz2kH7sP+nAMg2/ZD6zWOtYQ2vM+vxz34epvr67a7TS8mHxDFwfmxnJqtezIazMi1w7EjSvRozeKzQ/R0wFZ9vYolnQ8w74MhH5VCsYZD1snJhd6Pwdc5WAo4ogP3EMW4Hz4zj1H5u8cOfm1hBxQfJ3WMIDDmdj9PyAS2JowszXeQDM/ZyeyxYL2HFArvHSz52H+BF7aA+wS+isQEcJ/06o+dEOrEYSdWCLTXfYOrOvEz4gLwVcZaPSNT1ZkA8ugnmCqA2BMCwSGLaA5dX146/MxRwgmdDNtcwe2uXFYX4w+ltFbCwiPJ5dX+ofIQY92KwwM3zhpOtyfxks8DUYNr5gNinuLMCuC/iWmm94ixjnXU7gOJWpJikDwJ17If5/ta5L5Avsebc5qqERgMNSBmX2S9VWLNRUKjNR7R49T98Hic+w2ZJye4o7ZQ0/4SHpYl0tptTvNa/+l/8981WvqcaTKStIwCqTQAnaWKg4kVB+/VkFHv6obBmVu+cPgpUBD970qnsuw07kTvfn5hzpaWFmxza12gEMFWgPTuHDjTHueOsl+YGoCOPIfHnZmeSZmcRRftFuDnXa75bmV9Wsx837AcCGySYMs4I5yB9qHxbBdOZsk3ANmwlBDYQa94G73qRZtfWBSIf3yMTEVFOtdIt1DCjS6pQDmuW9TuhiQpdAjvuZY8zo8WF8EpDWvrJwJ3GOcrExN2ZeJKkp/YUJPLtbVVVTfAnAuGar7QGe9KxRtYCEQD2D2gISMOOGA8UjvunHvjH2fye/MHB0FDsz4OQR4XGKvF2pKvUfYnjWWug+/lU84MBDj0BEPKFCFNQYaJZE4yxF5m5DrEgMqwE4dG0Pl3+SVpypddl40ssRIgh7Bx9xSs0TQRdiwl4oAOsDN5DSxppC5wFinnpTkLDfq+/vobm55+qYaxBLowV9jsx2feBIix9WbFZ0oiqd8C66XEei5bfx8abBhYYuyqnFAZbDWKQ78eZ4wKDzKwBSt1eENagmJ+smlgSqPBCoObZp+13h45ea7hXhQ7GV31S2Njtrq6ZnNz85ovAFoYLciywNBn3LhfgD8cM/pOMDY0tmSfRFNaMcKyRjXeuMPBPWnDcf9HblCQyuB3GofiAIp5nqRsQtJGYCblsknT17Xe3FDxHc9Xs+I4uCThkLKLqaN6ggia1T1izBGJpb1bDlujtacMio8RoERqfAl4QVPG+cV5W1xZsKW1JVteW9YeR0pkAmZmX689efJYrGbZJ1jXlH+rx0VqvMuYMMdVGPY9qZFUQfcZTAEdkKm5NKC6GoU2Cra6suo9DDzFm8Be18MLZgEH/9DosNa9kobdXba5vamGnodH+wJQOcgYVCUxcaIVKPtBiWSZVyeg231q+3sHtre9q3VHY1r2zdWJK+qrIdazymCPrNBAg3/URkcBz2l4VbXOqjtNMEGxs4DaC4tzdnp2bLt79FKYt8XleVtZXtI+oIntxMQ1u3FzUoD5N18/tO+ePtMambx5W42habDMF3ZzYZ699lSA792792xsfNzlGggCpWdPma+fG7AaI+nDWM9Of6cmiwziysqiPXn6WK+bnJy0mzcnrb8ffU8a5iJH5aWtke2HLgpo770CfE/yWgIsGPxr62u2vLQoeTeSFQBcN2/eFHM9EoWRtHaWeFljH4EqQdZJ49jWt5ZtfuGVbe2sW/3sWKXpUlQv0vuiavWjU6uUq5L2mRi7rMAM+Tdkg2Ahci6wZ2kWCsCE/JISYzq8q7LDAPfoSgL4EjgxNttbW7pOEg1DQwO2t4uk0JYALXTMCeBYG6w7GF9yftVUnV4gVZeS4MwUi39HVTJXr1/VWYNNASAH1MUGfPb551p7lN8rAV9FMueS9hQyKrtb23Zt7Jr1o6GcfADOL9Yca11sFM6AVCoazL44S2QLlBTr0D7Y3N4Wqx5bCLOQJrAA92jcIyPCOcSZSfIbdu1HH31kd998w/74hz/Yw6+/UZLyjbv31HSXRsAAtJTjcwb19ZKI625ei5zCVDV2EXB/ekyQs6EEewf7AwkrAP5ShxjrL1+9VhPNcBph3LPOkJYhwfTGG28oUYwsmwMfRVWCVYsd9k9+/VvJk0jySpWEKXjKAk6xfjO0Aoapgpnkeauhe6ooFHxfohFpQ0lFARUw7mHCcMZ2lW17b8sePvFrAbinSiNkoXhfpCm47l9++JH8jGdPnzZlCKl2efr4sZIwMJvf+8lP7M7t21YiwDjHuA/gPgLHaGDm93IuuJSlSPIzScpAPoPaaSNZRuO/U0nlSDbHzpzBWO20B48fSGaKpHy5ULTFhTk7OT20swIOOfYF1ikJlEm7ffue9sNnX3xmm1urVqtV1Avh2dNnkgUYHhyS3vLbb75lt67f1DpOdPAU2/okCHCVNEoLSIjfAyzNASX5KAlU54zBzrKZmsG3KglL6jWyur6uMwWgulTrtkaNqpeyLczP2HdPHlilVLAydu30RHY+gjzeS82Rk44xto2E3tTUbZ3b7CsBQ/Q8KNM7xxt1f/XV1/bi5Usrlrvk53R2lO39n79vb0zdVXUKFRTRN+TPBe7bAYxz/w6R6fRHrYNUmRnxhR7qcJAAu0cFAuPR09dvxWrV1nZ2bFDAfd3+9t/+G1tcmLflhVkr2alduTxiV8ZJSiPrxJgc2vbujuQF0bg/bZTsVx//pU3deRPtJTWFf/DoW3s188KO9rZs4eUza9QPbXR0SM0Y0boHTPaA/VQyJKvrW0aRzltv/8R+/vNfSCqn6ML/51iCPzYOuteUyMyfF2siB2zOgWAqHG5VrLYDDRGvaAhTEokxhNjSWeywanefFdGTPzNn3NePBNy/fPbQDg927fq1CckuwnxDKufwCEIKDeNJwiFfQNDpmvUnJw3DRRkdvWwfffSJTUxcVXzGY08fP7K9PXqxUFG8pvnkrNja3lRyHMY952fBqOYsW7WzrN4Uh+rPwgYr2ZVrN+3e1Bt6nHU5ODAk2UE1dUv20O2EV/N6UfH5REY70JePdQ6stc/BPzZ3TbgjAvkfeMEPAWw8/SLwQPFqAlZSmiwD7t1G8i32e+PM5hbmlazmrJy6O2V/+uwze/zkmRI8nN9iQCrm9C+vVk32NyNP5dej3xMzlOdDdrp9+7Z8StZUEHMCUHMGt8shAdq/fv1aPjLzhhQf1xr9YfDFjo8PVK0FYWB4BDJDQT17qOS9M3nbBvsGbGNtQ1XpY6Njdv36Tevq7jEEq2K+m/eQ7isH5y6aini8Cdwnm5O/TzvYnIOp8Z7n9qWfWs5AV48cTHiH+s9x3r+en9Xv9BnqRIIXu99RELGIPnj9A/36m6pXEpij+AIyEIl9XltFqcC1xxlfxpq4LIB5kTBqNcXDEVuIsIZvdHSk91BvMjX49N5DxNHEhzyH2IBKZ68Ihr9wIt/k6dMnBiWL3i9IxtGbaGJszK5MXFZin/IwYnTZMaV7E1ieqqd+dP+ktZ+zhPM1Gegx/k0zmcVYZyS/HEiL1+YgV9jF+HnRWX3Rnm8HymOPxmfkwG/smdwWxN9y25J/dmzEwNMuGqf21170/u33H9d37rOSTytZYQHDxD2QNyGWnso3x3/WT74PD5zEl8hNce9gCy4F441QsbhgfuAGJLOlFZ8SepJzLnWmvE5YnfNVl9G0lHUYkqjByG++byJpBqO8ZZ98NNob1bpddJAYjAFwO+Y+xyLyfZxjE3GvAcLmdvsiu+DxYSI/Jl8uQOUmC749UdqWuMptVj6fmoMMvOaa2dNRiRDVCK4E4N85OSZirJAwC9A7sMUgB19k3/K1lvsW4ZvFdbWD4PHc3H/JfeIfssn5Gch5JcxDpDdPzOQYUp5gaR9/Pj/GP+5XPm6qAoj3yeey3Ubke/2HzoXcZ2+ORXamtq+bdrsTj0dVBHPqwD3KIGciwnHOCo+RbLvb7PbzLda61v1//T/8i0ZolcdCaoKtaQ8CtEinG632Ti+vCaAEcClKFp3N6GArID3SA4CFgJ0YfsApMr97+8jq0MRiR6xlNYGC/Spde9jm/s1GhYmvDrwhpxPsgazMVFIklLQmhrbvHaepBDAZJTYwEaLZgZrSKkngskBeuuvdlX1M0Ax1sAyJHDKLALIA9RzCi0vLtrCITjrMpzMdhjiqgEFIp8DElh5/kibh+hgfDmnYsFQocJXRvIMDVRmYalXABIH0zRs3pEW7tLSocjYAQsYVgNYb3O5LXx/NasCpWq1kPT0Au30Cbb3hDSxamNnHAu3VTo7ybknmkAkkG+tAc9PIpcpCMRITEBmBds6o12IS4EQDXGc1cJ+eVABYS4EvrFjA1qQnroxlKuOOeYN9A9ObhniAmsF8BVTwigo0ddGGTwb6jGZHw3IyYdzD9MBZBPBnPnns+vXrYgLDngVIfPLkqViQDoq59jLg8B6NeWnWCxNaUhYwG4pi6MVaxFErlzusp7tivd1V6+nuSiAkutZp3dAEGd1xWNcdrPsuq1V7XP5FQIs3vQVMQ3IFDXYaGcG2L1dIDnkZZeiBA/TNzMzZ69cz9ur1ax2QNBR992c/EyOGx9dWVrRGVlaW5YDBCmZtsG1oMKpqBiWGkF8BXXZnPjKzDpR7gI/zSWaccQCUjcO71dU7VaCkBANgBGuAz8gPXK2jpGnmaRsXIdV6Sc5vlOgRmHE9yqQ3gXuSFF5F4w6PBzc4yZLOYR8HmxD2//GRrW+u2+zijM0vzYstznpDJomKDNYaEkkE8wD32BNvxBUNtwoCS5Cr6evvFXCPMxBa80jXSA6LBjdiGhRtsH9IciUkSl69emV7W+4ERaIJm0MiD9CT+0d3n3nhc25O3rSr166IZT39+pWkSgAcqL+PUmYB3GLukxxlnL3yRLYOuS40BXdcw98DpprbnmqXNMepGFB1xRl2kGCqX4x7WBG+xnqTrYL9g23as0LxzLZ31m1u/rXNzL5SZRRSQzdvTdr1G7dsaHDU1te37NtvHtri/LLBzOqu9Qj0vXr1mkv/SArHG235wQrbmQPJGy9zlni5mQN6wTx2YOnEZl86cC/d/cVZ7Vts5OTtKX1GH+XzRuNgAPoWcE8g6/OaMe4F3LtuK0lPEnbr0myEBegl4awRX7vsCZeIiP0c+svYWWy22A+nh7a6vmTLq/N2fLJvjcKZQGekKGDbd9f6lHjq7uq19376nk1N3ta5pwq1kyP1NSAZsra+qnWDZFaNIJVm2DCqKK+un8qWcaawJ8fGLuksJflIgMdhX6mUHOQ6pWcCDT0JkAncAV6KApFVNSQWEwlutLZpXjmgJCdrlX1BDwR+JwGATeJ3roOkQjT5LFGV0mjIwUASCeAXqYip67dtZGBYLK7k4TeBe64B8BwmnrNnPIAIlncQBnBEVtdXbW1zw/tJDA4IHIe1RhLhmwffijnO2JPw5j1gjH3y60/s2o3r9ru//3t7/O0DAfdolb/7k5/aCRVwyIgUS1arknyspJJVB9EFprO3WC+eJ2y2ZipiC4+PbXNtXUk1ziwwuhOidTWT7rTnL6dtZXW1WaXBPPAFwMG5PTU1pblBxicCA5Iu3eWy/Ue//Svrw76k6iT2aNjFSMI7MpVxY6KnTBO4D8cOVguJzADuD3Uv0YyUhAfA/ebOpj188khuESxKNTpfXnapM/QwiyU1dwe4J2FBA23AAR5DXu67p08F6ALc//ynP1U/GQH3iQnrUjk5cJ+a0ad7iMBECFR2X+HkylEVGw7gnsqjRko8oNXvPghNgal2+ObB17a0siwJMMr652dn7Lh+IJCRJHu5REKeZvX3bXLyjnyRz7/83HZ3N+VXwPR8+viJrn+of8AGenvt3Z+8azev3kh9JFLfjFzbWsBhSwond/IDgOFe4j5VGo5sFIz7oqlPjCdjPJGVIlFJt1C9ckRykQCYapPubvkfSwuzNvP6uVXA3ajOOnKJKCdnwFJrCKiLxt5IxZGgvn17MjV384/h/vEbPOhsiLgwOzdvBYGzZrVK1d7/2ft2d3JK54qkjyRX58nynHEflUz5vLUC7O+X8btNOEfzSmdu0mvP2MA4LNgG9hW2zEol6+7rs2Klahu7ezZ0aVQJyn/7d/+vzc++0nepcGZXxkdtfGRYsnDeE+hAvT6QpDyqn1m11muf/Oav7Natu1Yo4u+V7MGjBza78MqO97ft9dOHtre1br09NbuM1jvVifSfIeF40rCNzW3b3Tu0Urlq77//kb373s+t00oC7vG5g3HfXONZbNIOAPz/YdzHa4NxH/5THiiGbcnPUB4nVsDXgWxSrtas2NVjdH2q9veqF8Rnn/3RFudf2d7uhvX2dClWUa+sQkmkHhLQvHf9BJ+GMn+IQiSA6IfTsEujE/bhhx/b+Nhl+eVUej749hs72N+246N9W1pZkv+EHwuI39Nb854+fKNJ3NMt0PZgb1eJNGKQ00ZHkiJ6QzFXsdFhI0MjVjRIJ26vY60pgekG5xxw34xfMimnHEC4CCD7MTAjf208L59n3/P5s86X5rcH33mpfxCamnrb0StCUjmparVZwp+A+7NTW15bsRcvXmiNc/49evzEnr14IVILsrUAvForCfRsB+4DJG2ur7iBJF/H3/EvOA846/k3vmK+zvHt8E/E4t3c1PUACisWKLnWND6zn6r4JUeSSaL/C4QD4jMS//gf96bu2KXhUVtbWbWttU0RliYnb1tP/4Br3Gf9Xtr3U26H2+cx/q0Ud7P328WySvlY5PObv79+xxpCTErSvdh59RkruS82v7QoUpGa06J/DYM2SRjiI1JFCGjvkkbuhziA6jKIjEsO3LNGGFeSJMQOIR0CKC950m5PknAdIZfDdXrcBsBXTbKqgEVe5U9MQd8qCGfqG3GKvv6RPX78yCAsIIEHcE8PGGRyJsbHrVvN0c90PjA++LkpfeF7Mqdtn98OyZVpVR43tepDzikHN1P9fnMu27Xm22xrDs45juDAKl8BNOY2IeazfY7zMywHzfL3yQHeeH7+M7+WAPjis3UEhjxwJNHSg+E3xDXlwF9u63NGb/7cPLGg9wrbmGJt9dEQYaooX3x/d0dyOawn4jTiVdaC2wlwAHo/up49fjjvGevO2fyeFGj9jq1xaWq1C09ySvl4heRMzGvOpo45ifvO2cztj/Hvdmaz/HlJcx7pp2LwpO/eDqLm8xlgd2AhTXsR/lm2jmMeIo7JX+vYRUt6J7/mtq3Q9A/P+b0ZSBuJd8VgdZePDflhHgu5oPz+4jNiXHJfICRrYpNqbeRxhS9g90sz6Z3WueVzreqiTLYq5sHHRW/SIrVk/X3ivVvvH9iqx/+sCxEG6OumXmRe1dX8TkC+Pqcpee6VZXwu16SxpwIjJb9dRcSVBNqI/k1blO8rXWO2F5vrMGGb+RrSR4QceVN663yVT57gcB86JLo8Pmc+sdXgCdh+qvqJGx1Xd8n3kCzP/Yc8SVH4z//Lfybg3m8kSaechgSK+0ViHqamr17OkRrXSpOJD0od1pNEB8YA4J4Mr5rPJl3MAOSdme8AP2WYMCEBXKR1rwUCruxNPl2GJWngJ4mbaAYRGySCDDG8ZRxbEj+5LpbrxbvchpdYYnAi0wOrxJt6Sk8xLVTPCnLAOaiDFMbenmfPYUKjPU4pLd/j45cFZKncAU1cNSg7bMqDhAEEeOAwZuIwmMquJyA7SAEcrLBYad6JvAeakJJpODpsdgAHpEWHd3NzyzY2NjGZCVjuFvjIWYq8AnIsVAkcHCH/QgO+ghVxNgSS+n17U1GX6WAtuDFL5es6EFsBp/fA9TIf12cqWwlHBLaPucGhBJv3ikaaLGCxpAHuyazxM5VexuFH8yIOGMB01ww9VTNYHD4xt9nkR8da7Dj2AJQAWpdGL9noyIiuWSyQEz+kmAvK6XFeCAyefvedPX70WGwVQHqfp5KSDTC2MSDI5Uhlj9L8GiWHsB+4Hjw1gmSzcpFmrK73681f3aEDIAUXB+AV077ENdakF+3dOPxxDk+SC4BSBDc9yLKgiQhQIi1LQA9nzDCOOMWLi8ua557ePiWHpu4iieId23HIDvb3nBXeIIlU194DuGd9EYg68xiR/VZmN8/KYrx4HeOXN0iKpFI4F3FIhBEBHAs9bQ77vHRMznDTkchKGdlfkgMqN/Up5PAjdSUWonNa3Na45r+MoRoxO2OfeXM2P1URZQWjm9sbtrA8ZyvrKyrdZj7F+g1AAE1nNOxhyqSATw5KT02OLKwzGIvsRz6D4HMdrfwDB+R3tw+0V3g/Hq9WusTYZNwpTQdIB5CG3YstoNkjh+jc3Jw02nGaeR/0ZNGVJanCwby8vGrbu9upUa2/N0C3tJNPG3Z0WLej/SONDaxnLp99cLh/aGfHvl/O6l7KqAbHsDJVcdIjYHrs0mUbHqahKwztI1uB2XRAMzEcfJpZdatvQ19/tx0f70tC4MnTh5I0Y5w4VPoHaHB7Vc1ot7Z27eXzVwLgb92c9GQC++3yhJaHV3C4syfGwJGX+rHfnY1VEZMxkkEc2goG0GI+OrDF1y+VxMI+zs69UmNaghT0XC9fvmrdtV4x7r2dQ+rHknoeKEiswww81rrH3jMHABjz83M2OzsjO4JcDclREh2s8WAvu4PtkYhn+zs0bwSprjGK1vG+7e5TKbFpJ426HZ8ciTGvxpidXVatdFuhUVTS5u37b9vYpTGBzbyWKoa1jRXpeOJUMT5IuFQrNVvf2JTsFQkOyqphPg8ODYrR9s47byv58OzpdyprJrkJiEbCh/VC6TVjDFAPwM9+wqYAnGN3vazwTGuFRsMKyvsHxHrj2tTbgqCuo0ONcjc3t8UWZz2NjV9WsMmC8YRBRYnCkhXt9vVJGxsaaZZ1q4FZAk20Z1sFWp5YV98P77ERPgdJt9ezM7a+uaH9DbOaRCY6sQtLi/b5F1/odzl5SSaO9fDxJx9r7377zTc28/KVgB2kct6+d7/Z3wHtffYCZzrrkfllvAhOpL2d9O3pcxIi8zA760feRP5wf1+sAjVCIAAAIABJREFU79NCw2inUKg4SP7d8+cCGLlXrot50JjXAIzvCLxnjADuo6KJarDecsX+43/nrwVcxbpXE/PElHUHO0pUWzrr2EAqhDDqXKo76SxWl4pCD5x/7x+Q/PO+NmItc85Wy0pqPnr6WGuaEn7Y2UtLXiWAHSCYp9nvR7/4yNbXVm11eUU2iDniHl4CDNH3YWhIPQRuXk9SOW3APXtHAn5NJ7+dOeKyVVGHK6c4aainAvgmcH+CTShj20/tmORU2dfGNw+/VX+IS5dG1UgP4B75KlVvUiIsckm3Td29b5O3pmTrPv/yU9s/2FED8J3NTXv6+KkkAUi8jgwO2QfvvS+JBiSS3DFvgYTyMxPjPnzO/GcEWzkoKBILwL0IH34OqzohlYArkOH3U7M1ADACTvox1Lqso7umhMrq6oItzr+2LuawcGa7O1vyPbzqlUQaCWtn3HMN+NzYBRL6JG3xVfgczphqNVXfnJzaV19+bXPz82ZFmsZ1WHe1y95/732bujVpZ/VTK6Bzr4q47wP3atqaqj/awa4m2PK9aPV8EkoPZyzNZkBIcuz0VPuKBDnAfQ35tWrVtvb2bPDSJdm4f/jjP0hGCMY9lQijA/022N8j8BlwmTOANQjrvtBRtv7BUXvrrfds9NKENO/xWb99+LUtLM3a6fG+zT57bNvrqyIYXRodVnVEMTWZ4Jza2qJZN7azZu+994G99dY7VjrrsE7mK8m0xby2gw75Ommuox9g4bU/N/4dSUVJBWas7RwgyIN1/g4hQH1L8FUqXdZR7bY6TN3+fqs3TuzLLz61laVZ29let1IHTS3LycbTb6fX9vHFz+jltefn3e6OV1GVu6zRKNuNa5P20Yef2OgIiY5O9Yv58ovPtcfMTlT9iH+Lf4F/xDmLZQCcxN719XZLWoz1RlUA6/jgqG4TV67bPXoIVKqGwDnAPRWr6uuSA/fEqk1DmZrat0ldxHrM12W+R3MQ+AfXbhvIdtF7YYPPVUdlmrp54B3bIr8u2fEm9c3togPDqnlxmdisgpVE8+r6mvrP0B8NWb3nL1/Yg4ePlVAmkcdZLlAtldyHffL4zL8CqsjBRvyGuBHY3Hfv3hX5iTMCPznkZsW6PYXAttcEnl+8eK7YQZURAIRHgDGA2k6UOzmlsrKghqfDQ4PyTUmuk8y8O3XHrlyesLWlVVteXJL/fOf2XRscHklJ2/P9RtrNSw6C5Y81gbjmHLqsbKA5+Vpon5vm3suqK+Ks0vEqgNJ9GZGISiXFAFT0nnUUrLevX9Xc+DPs2yNIB+lshpgBG5+xgSBBjE48yO4OuQQHAvFdGxcy7sPXb0nitBi6LrVZSOeES+4wX0hDqldQh/cfRCEANQAAeTCZx48eKalNTz4gXCpiqEAahxTXTQwLa87PMFWLed3Bua98TPN8VpPpmqoUvAnt+YyXx4uRBIiGwt9T8/jeZ+Z2M2RNcgZuziJuP7/b7XW+N/O9ew68iz3UJsnTblvaAbwA7sNW59cSQGK7TW+/nnablu/fpj1La5w4Fb8yHRqaP7AHsCSAeyk+JGkVZH4DNCU+JrGE7x9njicZ/SvmyRsHO3ETDC76K7qSQwvIla+TiDsxeTlw/+fY5GYF/7keWe5bhl3jnFH8k/ArcKnAJpvjFJIxoapBpWPq8+cPOfkiqj4c1E3U5HQfSg4lJYnACQU6CzsKE3O+uXH7Wo+1EfPevkZ5H/4WuvohC5ProOfjFus4wPsYZ+3VBDTr3mT8g2qd31eKx1Kz9EC9fa87udlVS1y7nb81+7NcQMSJz/f7ctWNVmIgqzxrOKGrKXuTqm9jvtsTIs2kTYxzkhXHp5NkjeKipPLR1LM/Jw7Uuv8sYRHJvnzP5/hYMP9zu6J4NqvAcCJaJgubEly5nxHXFj0fiP9jTvmMWA9hx6QWkN5HsVsizRf+vf/kP234xWaNO0JTTvcb5cE+WbFJBdylBrbSm07SDAEABjCPZjPgPaA9GrtohHuiwJsDRoNaMZ3VLNAbpLrUgUewHC5MjGTWTmFxq8unzmBfRAQZrrutv8ZChYkWg5ea+8hlSfergFWBnrOYNFgJ9OD+BIhIT8uBKYBDtOwBomgqur3lTSoB6wCxADjGLo2LMUk5HEA4wCvZH5wFlSqlDtUYTQ5swEKYssE+9wyVl0+MXx4XKwUQFgDBtckBfHxT725vS4MX4BYQH4megf4+SccMDg6oDHVzc0OgL5UBu3v7rrtaLot1J+1wZevdeUBjL/TzGUmNLSwcGmOGpn7apDKEamSSmiokXTKWDPeIBrsbOC9nlfMJ4Erpfir31uYM7afUeJg5BAj2tZVKAnHyAKUS4I0xg10F2AoIBXjKvQPOS9ogsXqvXb1mly6NCawABINt/+jxY3v06LFLJVXKPi8kG0hY0GdBup4cBgCWSMU4cN9ROLNTEkxooBcL6j2Abj5BC0YcDezjo1NpWx8f4pAidQKQCtuzS96IH2CULXqZGg4294+Mj/TtxVwiMcG+8HVF8EMD5AA+BQ5WXWcakIjqDNa4S074XBwfeTNU9hzgOFqiHtP4IaS5yIyBa6l7mbq6tJ+4JnYA8WFQ8sOA9+B+kHfiwMdJVaNRac+lluHBt8kdHNF/fW0pU56qMuRoJlkcrSk1mUs6dOm5+ndk+1MQAsbKeDBu27ubtrK+bJs76wKqYALhqHoJuO8dbyYDuFxSk00aHF67dlWsY/Y+ADvsaOwWYPri4oL+7ZndiiSZ2OswmxbmF+00NfwjwdDf26c5Y++Nj42Jbba5sSXgS4FvalADAtjd1yUdY3RKmVtlX5VUcCCNISyXXJKMMT7cO1RCSBprMO7PzE4OT6x+SANEl9VxPTvfO9iUW7du2s9//nOB3bWuftro2d7ekS0oCeQSPSRNqSrpQ/6pq2y9vVV7+uyxTb967nrRKoNnXexbb9+AXRodt9GRCSWmerp7rbfb9Uy5TjLHrE8xBKSH63qIbvOcVafGuiV3CgPQDACT9bW3s2UbywsCmHf3dmxm5qU9e/5Mshg3b96ykdExq9V6qKWSzmZIa0S1BwEiAQrnD/Pg59qZghCSnrDusb3StR8cbF6DDkxJe3nizW33oR0gR7S/r31DMpRGsh3FM1tamrfp189sfXNFzf5gLMFS7OmmuqfbemoEqCPemHdwSGwQtLjnFmZsZWNZlRUT4xOpgRgM/4YqGRi/rkqX9/BY37CrN67Zw4cP7Ze//Ejz+dlnn6oCAQkdvjgb4qzCpvjZClP0xMo0mu3stKMT5HNONKbsFRIxJDXRWT/YoZ9HXeeBAEExb0oqfX/65KlsE1I5SqJ1lpWQYqxfvpy2ckfJRgeGbaC3XwAoVU3yA6KHhrR6XR6J8RUzGb1NnbFe9QP7lb35cua1bGIjgc6cUZwTVKN89dVX1tPfp/cFEMA+Adx/+NGHklx79OCRrSwuWmexrCbRP33rHevp6vbPhsmZErl5Ipo1IdkgzBF+RZJcYExh3JPwiGQ5gDGg/RmJZ6630LCn3z0TUxq7xfiR2MFGYJPv3bsn8JSE3dOnT7XWuX/0RQer3fYf/NVfS1fdA2wPcuApNKVj2tn2wufdGW0B976uQ9IEfXT1+hA4AHPWS0YL5Q4roxG+virGfawBZH7UUJDeAek8oNnv+z/7uUB7qlIA3VhL3MOL588EtIww7h98YJM3b3pzziRhEcMnfqXkA7yuquVvBdMxAfcZmKKzKYFfNCTk2pHkkHpGZ9kOOCupRip2qBfMw8eP1Hj80uiInRwd28ryolfZgDgr+GJdddnde2/ZjeuTsr2ffv4n29vfllTO1tqGet3gMdKYdeLSmH34/i8kacV68aCq1XyPuUMm50Kt9pRU1nrKymflmOscBbgvqM9RwBweBDfUmBbCxxrNsLE/+Fvsw4F+7YnVlQVn3JcK+oYpxznNvLQD91wjGssA9pxnVOKR6OPLgXu0qt02f/XlN0qINZDtazjj/ufv/dzu3Lottj0Df6FUDoC4spoB3rSAmwsBzWBHJqbhOdAhwIWmBKMTaTgLaVQNcN+gUqunx4qVim3t79vQ2JgaqH766R9sdWXJNteXrbPDrKer0wZ6qDbrt84Ke+1M/WNojsq+6ChW7fqNOzY0dMnKFZcQ+vrBl7a4PGtn9UObe/7U9rY2rFqlQq5fjd0TRC5/f2//SD0XOjtr9u6776vhcck6rIKwUPJNGOcIsnJAph0cbJLEE8gsj6xNSigAhCZdDBuRMdryID8HLXMQB+Ceb2xcCe3/Ss1OOopWY23ZmX311Wdi3G9trKjrFf4C7EqqRAaGRmx9bVP+z8kJCX5kQ+uu5d0o2NHhmd2+9aZ98vFv5Q9g34jNPv8cOap1AfcLi/O2skZFkkdlSIRgbZHl4Ce+NTGLnZxaX0+PbNn2zr4Nj44JuMeXaNQB7oetXOyUREf0DQpgBcjbk60Z2y9j5Ia/GiBIzEUOqLUDYflr/pzf9Z7JdsX7R/DdBI4TCzRfF46fJMkf2QKXPmO0cra9x7hONBN4bmfqB4Ou/OLSog0OD9ny6qp98dVXsh+c0WJpQpjLGl7qXEtAfoCmsmtZE0ExGuWjec8qydoMDzeT09i0uG7mK1if+NiQCwTch6/fZK0SSyGvwTlcV7xyaXTURkeGZXtYD5M3btr1K9dsY23d5mfn1Oj+ztRdG4MI0lGykwyMyeckB0QuAjADMFRFQ+gNZcBd/pqL5jrupR1YVKpZAHQLOGRs8QcWl5eUfOztH1BM5yzEgiqF0ADHzuPbEC8RCwPciykP87ngMVfoHMf1h8Y9PwPg8njEte6DaMTzmXu++RJ+QW9Cse4tsfZ3tMpE6Ao9ZXo/1ev26uW0bayvWReVsY2GVctlgfbI5fRTNcycStbPm3bnZ2T7+OWQPOPXAu4zVkL2Ivyv6E/ic9VKsJx/7x+i9vsnCuyEJJTIb2GXOU9j/4kwlD7D3S7HuPQ3pxU05/bcfTRB6yChOXvZ3bWkLJC9X6wbroX4TEBnAnzjnn4ocZCPWTvoG6+NGPx7NqwNuBcGJolMB4JJjm2nynqun8ebcrgpdudv+Iok37zXXxqj5OM4zBYkQ/f1hCsUnbTVnkgOkDO/77A9+d/Ch4q5jMdytnE8FvvTcUnOJZQnHLgXGJ96z+jx9Eaak2RPOXfd7raqMwRPJIC+BYIHwJ2x05NN0nTnWIp86awxaxq35hyFZHSyu/EZFwHucZ859tY+DjnQfNF6aNm4Vi+IGItISDig7rhjYFRxNsTYfI9xn6qgmgmOLGGR09zznhPNsyFtqtz+MkcBVoet4PEgied+TnP9p3EXfkXFOcSupPTRLmnkZ22LkB7XwmcJ8M8A+KiEjvWZVwDEmReJhZi3PGng2y8SHo5xBt4WjXsZI6/Ad/WQuOeorogKlcDiPHni1VjY7cIv/+rfzxj3rQUaA5XMaQLEEzSeZXFa4H3a2GKORZYFcB7gnsw7DWTLYrOQ7SX4ADSirBVgjOAK6Rw9PzGDdbMKACXy7A0bk96fN4bxmwl9di+VcGkJOQVJXzeaKHj5hC/QoLUBNMLUIchRI9dTjH5WqiHHP+luY5BOnX1+eERDmWOV0vI5gEmjo5fUPFSSHzDF0iEaiztAew5qvpksACT0xDwR4kAlRhZHF+CJsYNNDWgRjRaxPSf1I8+a7u4IqGWUYJ/D7sQpGhjos1UF58s2Pf3KXr58JZ29g6NDMe7Q4EOKhOtUYxyVbqC9f9DM8nniwkvwz058gTso4xBwNC6W1BBBog4+gi9n7sd9s3AFLKt7tn8HM5sxiM2m5qmJkekLvyD2BUGoSHromAmcaogVgHOJ1jMa9jiY4eDAsOzu7rEb12+qYoFrAkQBsP/uu2f2cnpaiRVl6VhXZBE7Yd47ta5SLSmI66oik8RacBouED9NaSVJ0tdrXZ1USpRtb/fQ9nYYP/oJHAm8hx2N1nVXrVvrIYB7xlBySdIzP1apI1IqjAmHCDJMu/v7eg7rGumKhYVFJXiYKyQ7WPcAcN7cxZtGe4d4l5qhgePO9qb+TYm+NPgVICbwJ0+kqKu1yxYxD8EuF6M8MeiDsROOTzgkIY0lCa1ozJs1fckDGB2mXmckTfgIngK4JyjDwVSFi5Jl7ujoVUrilBQ4ipGhwzU13gLIqHVJZmZ1c0VSOVvbG9LM3k6sAl7DPBHUhDM8OjYqHWr079krOHawZeiBsLMH8xj2S9nW11c1F3ymelgMjagsELbR+tq61itjT/UD0kIkjjgEcYQBq9lPMIpDeou9QMJpYGjAqjBakfmpA2zTWPhY8j0EOewLGvjCbFHPBPW/SNVA0nylAORMwP3x4bEAUBpfAdwEkAu4+dZ9wKtb1teLVmynN6VOrKy5+TlbWlwQ0x/ZlWoXTP+yPXry0NbWlq0Pua3OTlV6rG9sWbXaY729A/bO2+/Z5fGr1lWBxekssWAKAc47uzkyxVTOpLI/qmVS6R8TqUOIZIPK4dz53VpfUXM7EitbO5s2Pf3cpl9NS/JqcnLKRkYuCRhHKgdZDe5HUl2puTXrQE1nT+sC2rE7BJR8DraWgQMgFvs805LD9u1uk0wF5HZnDnuMNBwsXwBDzqKDw11bXVuy2dlpNfDdO9hxYBqZlO5e6+7uU8IOBv3I8Khdu+pJIZ6zsblmS6sLtrqxrKTI0NCwrSyvWv2IZGCnGlCT+BkaGNK1oTMPmEJg/NOfvmOTkzft+Yvn9uLFS8msYQtUVYKNPjvVvnfZuQ6tP4B7mHMA91QYiYlSKirpRyn6jYkrdrCzK9kb5gDgnaQKY/HiOVU+S5JAYh2Ew4IsGeO9tLBs/T19du3yFc0/14P9pswd6SGuQUC8GiB76Sp2A0Ccf4ezrcq0Rl0MdvR7dT5UOzXm7JUHDx/qm73ijPsDfd7lK1cklUPg+9kf/2TrK6tqCn//jTftnTffUlJBZ6aC7CzQyoIsmoVGU1oH7h0gAbhHzg7wmvVUKHU4275cskapKI3oZ8+fK3nHPbF3WWOczz29vXb//n1Ver18+dKe0dS1VtP8b29u2ZWhEft3f/0b66pUZW+VzACAl2xRi3FxrpyV66TfSjFp3CegL6pD+Ek/ABLwu3uAlS3gnqa61Z4um1ucV0NO5JOowFhaXvZmyDDuCdw6O+3DDz+0t++/ZStLy6o2oL8Q6vKvX722J48eSwMZoPs3v/pYwL2CeGFnlNurWY4+W1VWbWy0ODsiIGgHTcIuU82ADwfBAP33BixqAA/Avr4ezdcXX32hZBpM+YO9PfVKajSOldxw37PDevsG7a2337XR4XFVdf797/5OUo00hV5dXBRw33HWUNXNzWvX7aMPPpJsju5H6+D7wH0iYTvjLAsEI3iKIJzHccDrjA8gQbHDuqoVNafNwSAY90gsrqyteQECDDGA+8EBJW6Xl+ft2dOH1gljv9xhZxBdDg5kN0kK6/xVQzeXsdra2rSBwX4ljZB8C8KEs+q8mSAEg2+++VZgH9Ik2Bt8KYB7mtPq/sl/JLa9MAwqCQlwk1zlRRzIc0F0ACAJzAi/9Zw/0OTv+XjzmIAsgIWVFVUjnDQKTeB+c3/fRscv22H92L59+I3t723bFg1Qj/ascXJkN69O2MT4FTs8dunNkzPO3wM7rBM3dNrk7bvW3z9i5UrNyp1Fe/joa1teW7Kjg12bm35me5swz1MvAqBtgZRezYJjCGjPmrpz5027ffuOVTrKVoacoUrclixUvr6biyT7JQeN4895EHkRAKkAXtXH/pUD9/nnBcECW0tSDsY9Lm1XX59Zucv2T0+tb3jYThqn9vXXn9vezobNz04reUEygyQtTTRr3b2SoaPasEB2zgBvvHqRvbW7W7c7t+/bxx//VtV8kgQpFuzbb7+2xcV5LaDVtRXb2PJkpog28ks6HJQm2YKmPlqv6PBzdjfQAT+2/sEhuzv1hmKpRv1Mzd3prybbkkmmuABLCvQS8z725UVAV6yxsEOxV/M1mc9Xvsd/DDjz901OaQrY8/dsn9v4fO2rtD+imR53I2kDwJ8I/hPkhF0jbsa+wriffvVSWvcw7o9P6va7f/i97R0eKvHu8gP06PJzNr9n+fJt2GcTQFPTSaqkXU6OmAOfNsZOEqnpOQLxBazgh5mSMMEeRNoUfwQ/gp/MO6A9MSt+Gn4p1VLEJiRKb16/breu3VSz+7mZWVVZT92esomr1wXcA3Y3q9Pa2J35OLbvrebYRxyRGj3H3LYwjvPyOfm+bF8TzXWhxlMO3DpgWZQfNb+4KH9/gHigu1vzhcwe80HlGDFMieoWZF/p6ZHkhYWRwIQPYEaykd5UFP+CsQ2JQT6Px4KBSRwYmtciuKU+B1w7ZwNJW2xCMO6ZQ877APwLxBz1E1uYn7elxUVp2xckM1i0keEhkZCG+unJc5qSuhzRYBXOML5of7SvsRZw9n1ZHQdTA7hPoH2SXYl47yJb+v2/OQBJLCeWcVr7Do65H6rK/6gGTGCeXL8EbjdBx5DPyGQ02uPfuPe4//gZyQA9X/vYiXXCoxJIGHa7SSzNeufk49k+tu12KfymczYnccSDca94MAHufD4SmBur66o6VXNUeq5B+kuVe4FB8TrWMgQq1o9kp1MFO/emip4EirvuPckRlxnMwc8cdG2OUeYj5L6Dx3HBVpdXpGkO4DLuP87AiCVUVZya8Hq/EN+TWj8ZEB/vHUSvHCSO+QwgN37GOou5aj+383tyaRonRga421xv6YX5GR/AcfzM11jgLvn15+PA7zng3z62rfdq9R6MJFUkiUVsS3heDt6HmY38me/RVhzlfQqyKoyoDotkjp86kQZrJqllL9P8xFkXe497CfZ93EuQUWNu8vFy4q8naIhbedsAvjVmTX/bZaxbvTNakpU5cB+f3SQSRrIqzaXWaUr0hPR6q7K4tc5ifcS5kCdb8iRA7hvEWgvAPu4jriWSAb4Hy1b4D/+z/yIB96E53CyIidRjEwhvapN5btSdjFz/KJXO+F6L9/HDDSMBox4jIbC6q+rO6NmpmoFKt31/19nIx4duZJUhgT0ImI/j6I1qpdsI+01ggDPuvfras4rqMg0LOmU0nEkP6NUq0Q/2McGwy+d4Kboz2hOLP2VtpeWW5DtkFBoYJhg2Sd+pYdbd3avD2sEPd+Z9U/HZDnoLsAWgS+AVC85L3bzDPIaT8jkmh0OVQ9zZq5RDO6NaHMHGmR0eIH+zbUcH3kgVMBktOrTeAYoYq7XVNVteXhJ7cn5hQUEeLDAAdD7bM4sNgbWSgZCsBV2eXYeJjKucdWRyTkOj2DPXDIPm3qmCyb66vhpN5ZRZFkBT0GeF0Vf1ggyqv44x1KJFOxxWAnI+R8e6R9aXtO0TkEsmk7I+bxRbkgMoxv3QoBifMGm5bpyVkeERu3XzlpwW7hEABZkcQHuaQQLcs7FI1JSqJeusVcTQYqyrNZICVbGQK53ePBGgj8oPGg4DEPGNhj0y6VRe0KwYAB+2/QnyJWUaf9bUEFHN41KVBHMFIAdwzzqgCS1JBukgHgI6olEPQ9xlLVZX1yVpACOWPXFweCRmGfcbDYhVmUAFRcowU4lxdHQgBjxMY4HgyWHgfjVd7NWkP67eAxzSmntnawQQHwdpfliFEY3KAWd2+FoRqyc5Rs5gaOa6W5UwSYZE8x/yFQJJfV0CsvOeOLl+UFGpUU4ZfuQtPNBnTzOHyHjsH+za6saKLa0t2tbupoA0GoYCerIPXSaL5BwBjQm4nJy8pSDfwSvM1JntHezZ8sqSGNL6t/pwuNPnRw5NMrkn79pOQzyVc1lB2uOA+ewhNQQiCaXS0g7r7AIEg3VcUqKOxEsrCcG91AXCuqPhCcZiwSt8YBITzCh5cWZWP6zb3vae2xf2zQma+wTeNRsZHVHFDUktbAsVJ3fu3KOLgNYogBRlvOxDgJ6trXWBHNznyuqira+v2MERidQtrRH2pWS29r1hHeDF+Pg1m7p91yYuXxE7KncQ+J1KAewJbFLt96z/SJSIKRmiHiKwhroEzApwWJi1g12A5A7b2Fizl9PPlVBBeuT27SkbHhoViMIcEDtKKiI5lYwdFVx7+zsK69ERZy2pPDhJTGBCCJJIArNv2I+wpWFrAFAxp9gMkn/Yfd6bYLjR4eDp9vaGqhGoBEBXu1QGyCBoJQnXJxmfUolkGhVBfUq+Yt9hw64hu3S8a5017y/AF1Ub5Y6KFQuUlJfEKgwHOsAyfl65NiF5H5q7w4BGXon1xXnD+FGVsb216Xa705uawUb3Kg8Hy4uVkuwetgT7eGlw2KzuiVO+pCtMxc5xXWx/5pD5YTxYw9hzzhn2387mlg30DdjdqXti7mML0Ezf29mVHcAuU5UEcB5OCZ/DXqMpeNhenJB649ReTL/UucH1dZLA66rq/KYxLckKGqpS3XJ8eCCQ5/rNm/bLT35lu/u79ukf/qTrQfLjJ2+/Y2/du+9gEJTtphuScacCABIgjmQJikvuZDpwz17eE+OeJDRBQR0tfADxotnewb7kCbDX7DsACpKEBEckz95++22xFdGGR+aMMWQOabx36/IV++0Hv1ASkLkKPwHmehMgCWPb/Akb2yW6xJJJvSHk3Ca2J4A3LGWAN5xZ3RMbgqRspWizi/P29NlT9VLgz/gDaO67D90hEIVmv2++8aYtLy6qYosKHPwI7uHB1w8E3NNU91cffmS3btyQ3i2yQgHcq0AyNUX0vjjO6fG43GWJmq5CYmiF7VAyVrJnSJsVbf8IIF5lGZKRAdyq9Xbb8WndPv/ic4FVl4ZHbG972zY31qzRqKtSznWdi9bTM2D37//UhkcuyS/4wx//QfsVre21pWV78fy52L74WLeu3rCPf/krGx0aUQLiIuC+g2QzCdMLgKPmvGWAPkCNdNo78Os6XPose60HEWb100YC7guSBRLjfrBf8e8UkrWCAAAgAElEQVTK4rw9f/bIujqLVqvQ04P+SPvaX/gMOXDPNWBj0Li/cuWKbAI+S9PxR9YF8OC0Yd9++9Bm5+ek9x7A/c/e/ZndvT3loH26VwlCiKkXDSJTFWwGuudLNcCI5pw2WYip9V2UaIsB29qafAZzT4VNE7i3DslkVGrdYozDuB8eu2S7B/v22Ref2tLCvM3NTNvJ0a4VTo9teGBQvi8NTtWo+/RYawS5QtbCu+/9wsbHr1oJskVnyR4++sqWVhft+HDP5qef2/7WuiopVcGoZqe0xZS7qT4EpWLFat19Au7ptVIrVazcQMKoRUKIddA+DjlQeC7IDxmDNIjtIE34WXp9Yq5HEB+Pxfg3wdfEtEVvm8ScqpWrXdbgTD49s/6REVWWfvvtl7axvmSLs6+towGxytm+u/to+ZN4rtrW1oYS4GcG8MU5y7litr9/Yrcn37Bf/eov7NLoZbGH8du++uoLW1ycVR8Xzjp6pnD24T/hiyhm60ASsSypHPyk1cUl+YAwvZGWghjBGENACsY9BAZiECEMMVYuaJkIWDkv9rzxjDFtss2zimGeGcBHDojF+m33edvNcguQisV8HhHPwaVY7W4Ws+tNL3X/Mtj1BZ1BIZOjk4keH/jX5Q41bIdxDxlpYHhIgfz/87d/K0AfX5jP5dzi/fIqoOYaCaA06+GRr5+wGQH6yw+RX+fJd2KTiNmc+AbpCD/Ue+sIuD91bXb5WdjwOtJLJ4pT8In47uqsSFP91s2bNnnjlu1sbtvs61nD1t66NWnXrt+wRgf61c6Mjev43vGY/pDfQ/4cJwD5yaP+L8lO/9DP9r3Vvh407+l8C+CesSKRPzs3p/seHByyWm+PziMqBg4B7pF7ozoZX5dKbZrGIhucgHaq66mOFqMyJX9VvZ4qtINtz3gGMIrPHM0qgwSgpHEdzMTBfa/6rtje3q58FeIL9je+nPoWkJ4/OVGvtFevpuVHsdHLSdqIvgRI5DUZ9ypgABgvZyeB+1pxxofAiJJtCTwNJnsTAEzOAHiL+yHRAy18hSRB1ZZo+qH5j7/H2DTJYRmbNuac/eTPa62HWO8/9v4tULn1rADg8te12xN8B4GEWQNVnp8Defm1XXQN+XvGZ+bgX/NvaVyVuNP5BF7mktbcM30S8dVBNYhzpG+Pbc72hX+WqwMQJ4IVYOeDzKf3Tn3yGETZHEhbqSFL7NX8/tp9hbC/ER/kQGcQffK9d1662XsZaD6SXIq/X/IBpcGfVAHSfgidfuY59kxu4+PcDgD5nIRLSgQE4H8RqB7AbvQRFICf9NrzBE0kqfL7z4F7/n5RoiJPhsT75sBzjHnYwdbPkAdvVRs4nul+mZ+i0UgwNOtblSfNeUtgeCQUVTEcfVRSpX+w37X3mtiPv0O+/726JkktpVydfJuQIEprMU+W5Cz0iJ2IdQSiox6S4iydu6EvkZFlHCPOfIhM1z/ONOFkWYVczAXXwedjP4mLY/040bSsz77o3IjrD1uU/zuenxMxwh+JnyJLp+uJ9an3+q/++f/U4NBtvSA1EUlPDta66xR5piIyitLgC+A+6dz7YklZpwQ2A8iKUQ+AkuQ7cDYA8dkISBjwDUMGEJ9O176Z0T5yqR2WFzqM1UoC79EvTiyiyPARhABmeLNVgLDWARYNYt0ceWNKl+PxwFIhvAKKlJVtgo4O0jkAGdqnBHDOtPDNaglod/kHDmDXgvJPk/Zw3QEUGKcpvazXAOwC1oeEhDTFk+wMf3PAvqiSNwEy0oPyLvAA92hGwg5CQxKd96HBARvo61fgASMf1s3i0pL0i4VjKAgAwDxzhn36Brhi0QJkYaybJRpUMChT7GOLo8L18U2lgoNl/nx3Pr0xhIrBUxNUZXRZ4JSLJ2PPWsIh8+q7hjL+3IePZzIirMEzQElvfqoSJIBaVQKUJJ8BGwD2uxiqGUhLE0vAWa4B/cCHjx4J8Hr1akbAOcHJKU23TupW6e6Ufu42YOgpwH3JhoZ6bXR0QAz7zk6yuXU50gCBjO9g/6BA+6ODum2u79j21p7t7uzbyTFgKgzkijTQ0a335sruILAGdna31cyLservR6ce5nVButYAmtw+44RRePV6RiCd9qcSIUWBmMh8KMMoMIxKgC4BR6w4qjC48ZBgYg36ukkyVAm4d834aD7Soc8O59DZ/A6m5g5NlAUyLyQ6WCvclzL2SXc+DgxA6tALlqGWMfd9wVr2vgBeIozzrzlW5j+VF4X0gBJEJASQZ/KfXlkDg9j17tFWff76uc0tztnuwa7WcSSkGNdwFgVwd3fbnbt3pDVPomRza0MPs8+Yk5XVJdkjJfLOTq1SpVEbjAlkB2jkxFogAdktrU6+aGYJ63h3Z1cMeA/OnDHAHq7WkL3B+QE4KMsO7LNeKOHkXC3irDqg4YFBQYx6tO1h7EobnoDopGF72/u2ubqh91elC9aRUvIyDZmHbGx8rKlFztoiMCoXaVTtjVCoCmJuorqJprRr68u2urpsR8cHap5LIoTAn14eu7uHtrt9aIUOAKMBK5e67M6dN+zNe29af1+/92MIR1hM+pqqT5ARA4R2JmBUQHmDROxxJDDx21nrrJ+tlUXXF0bLdXXJXrx8bts725JAoUHuwMCwlco0GiWpYLZ/dNTUfWP82F8wawkYVQqsM8LPrNAkZT8CIrD+APqRz0HaykF7qgDQRfeST63RDgA2JMaKtru3ZS+nn9kMoNEplRhnqkgAiB27NGGDMATL7GeXjOE+XLKChq/HtrW/aWcFl0Jj3JYWl218ZELs/O4q7DbsbStI5YxCs7+nr1tn56uZaXv44JGSKciB0GiWvUTVFA0JqV7jDBJIbqwtFlRiQhdJoiIRNWjXr16zE0Cahif1dK1J31HNvxOTzNlIJS1l/uZJ6aISrN1dPUqOXhoZ0XV78oOAfVfgv/q3YEPC5quBN0k0B7IB2GgOD3APUw19f9kj9UIp6/yenZsVOxx7JLZfSi4Oj4zY3Xt3BKI/ffzYjvYOVKHy03d+Ym/cuWddBMZ1/7xzcZ+OltQ/J51TgNxi3DdTc/SQOHSpnCOXngG4h/qMFv7m9pZ99+K5fAz2qmTv9vZ0zYzte++9p0owJI5gN3G/2NXd7R27e+2G/fYXHzaBe17P3hUQkL7y640Aym1DYrAk0Nd97cSCQVe4fmJ7SX5NNSBIBXaWzcoFm5mfsyffPVVCj09aWFyQDFuK8VQB8NEvf2n37t61xfkF29pcE3BP1dbMzIw9ffREVT+cfZ989EuRBBy4JySVAL/mRwzDlBC5KJBtD2hbz/HEEDJknBP7VL4QeAHik6wpl6x/cMAO6of2p0//JNAOoH0/AfenZ8dWkMQdPlOn9fQO2f233rHh4UvqEfTFV5+J/EHfmvXlFZt+8VKNbTm3bly5Zr/5+Nc2Pjr2g8A94ikkUn8sSOfeApQjCSvGfYFz8QLgPiUjkGBZXV+XzEWRxBlJzKEBnUPLS3P24vkT6wJULXfYCf7joSfTSNgpCXoMOO2N0Uj+Up1I5SXAvWzHsTOlw4dlzWI/XkxPS++dtdfVmZrT3p5yGbvUnLbp9yY/Vw8maZKLgIU8cDkHcHiJ5rkv/TMSORcw7mmQenxGQ+IuK3fVbPvw0AZHR7X3vvjqc1tanLMFgc51jIJrMleqdkKSgf8K2E0ncSDx9ptf/5Xdmrwrm4kNfPD4K1tanrP68b7NvIBxv2HljoL6KfmRAXCfGu0pqYq8ZI/kl+7eecNq5aqVz5A1abHZcuDlh8D75h7PkjwXBXxNECtYbmms2gGb/P0iOGQthFSOGt1TWVaq2FGjYH1DQ/J1v/32K3s9/Z0S5TWIK8RTJcgjxwLoARBJkp6eAQCfSoqK4JRj4uCooUa/H3zwiQ0MjujvnLVffvm5bWys2tnpsa2sLatyQmfT0WEzjiE5gp+HXw0pYG9rW7aP2yOJBeP+ztQ9Nb1tnDRsaGDQqmUaY/7jwH07sJUvuACw83kJ4CQAoIvsVfztoqRK6/NSd/PsDfJ5yt/jwr9z/mRSGwKw6NOWgHwHD1w2gDna2d9VFSKN7bGJ/UOD9n/963+tOI/Et/zRRGph/v317qNpjTRlY/3K4t5i/eRrKoCheG0kQHhOAGEuP+lVRpxzgIHsC68a9vc/ONjV/eAvU3Ha29ut6i0SpXenpuz2jVu2tbFls6/oQXRq169eF3Df0VnR1F8E3Md15wD898DXqP5ylQs3Qz8C3l9k1y46swSI5rSkVHn36vVrNX6nmpKzlubw0rGvH4ldT4IdQJ+5PKIpbP3Y5yolRkh64INybwHah58cIE4weWNegzjFe/K6kIzgdfw7gHv2If4hc4pv1tvTq7NBtLTTExE/njx+LOCeJLOk5Go1NagdGRpMcivIxqVKDqTWktxgWkgtwCzGOY25kz5bwFmiSZwH7NuknRLS9ENHzff+HjYzYlhdQpsmeuBcAQJ6JWnIiPzwR7Xb4x+zNfG55+xJkEpFUHQiGF8RX/Pzz7M1rT0b75H7JBGfiyjYrCgouOIBpIpGw7a3tuWXlmDbI1tarbq0kPz/kI6hKbT7D5DgmDkIPF21qnCcuMcgYfJZxA1BZo1rEx6WemK2782IGQMIFnEjAd1KKIUsbhoYAbspadgEuhOBVM9PcabIvIltz0vBAaJqRQSBlOxqVpxkFaKxXmJ95ElMri3uJT9PIvHQvB+wFskkOj6ag/3n/KLQ2Q9SZcK/WviJky1ireXrOoB92fpEUA7ZlXjMGekhN9xizLdY92mTOqJ9/isLQjSXSeEg5opKDGJAVXWEogbzHAoO6XMDvG+RvlsfE+C9h14J89Pvvm/bz6NISIY9jLNc80nPDiqFwl/KgPv8jMvPtvRRTZ8+1le7jx9zxtpBYpj9IEyninJMagKePjuGTe8RskjgVll/gXwNOHn9PCEhtwMtf8Gf5wkWs8K/+F/+10Yra9OSQ4lDIn62o/5yKkJjKJoXSGvZF5uDzd7IFnAPdpeA5tTAFgeEoNAbOvjFuL43C+JQzVLEQBWgDnjbECOGJqE4g3yL+a4sprPr+Y4mqwHcA+AJCBFI71keyVGceklts9l8Wtf+HD+SfRFEXqoF3kfzDS99cqBZmwXZDhiNZIA6i9YpuQ/0zz2BwPUpOE1yMRhCJl4ZSwHiaOMja+KbkQUJYBelcIyrs/YPBNzzndpNiN04NDRgPQL5aho/yqrRQKZxLdFIBQ1i5DeKLrlCEzAW4vb2TjNZosoINMElWePlgJGb4x6lmd7lyQX+jSOwubHpmoqi4TsIGRksGS/6CDAuSdcPoFUNfeundnSEdn3dm8IB4FaqbhwxvFRbnJ4oEaIkAdeijvau83pl4rIatQ4ih9NoCIT1w7BsU1N3VDIOE3Ztbd2+/fZbe/YMpqzrxcN8OKofWf2sbuWukq6ZxES5E53isg0P99ngQK9Vq+iGI0107EmDYkna1AP9Q3Z8ULedrX3bWN1KwP2BSoxhqHEgur5gRWtMJT3ILBwd2N7etjP9S2XrH3AQlTXFtZJ8UrO5xKqYmZ2TdiLgM+sSpi5No1gTygDu7jlIjwQC60jSSvsaL7FjtdZ9HNkH7rg6iC4gKGVMleAgaUCZYQdAQ82ld0qUriUwOQ53Qjk1pwKga+kptgytV7EEcO+MPWdp6CBLTTa8CZcnp6LpRjilcfgooEnXqOtOiQZ+Z42JmW9ntrO3bV89+Mrml+cFtokt3uwpQbd5TzqyfqlYGB4d1nKFpQjQ6GXFnn8GzOU9+JucYpKFKgkm60qzWAAf9OC9EziA5dEBDVHrvtepGJFD4bvTW1x0CLxH0gm7CDtndWlN0lUd6FBXydryGYCs8rrslLV0ggyXlywDHJ0cM+cHYtzzOd6Dwq+9WqtarbvLq25Ghl1fvl5XWfrw4IBXooyOqjKI/SjNw5Nj3f/2jvdEABw+pf9I/Vis6+XlNVtd3bTV1W3r7OyxrmqvWaOkEnl00pEIUoCiQO1IiRnWDv9GLifARZ//kNBoSZb5HAG2e9LoYGPVumtoazdseWXBXs28krPGfr5+44b19CB9hXwGwU5JQCXJMTWZhhV9diKAHNve6qXgPRe0B0h2pMQyewXAm6QhGXvstRwNKkI6PBGlc4kzpKMhLXukcdbXl21ubsY2Nlc0zyToCNRGR8fEuEc+DWBdzcerFRu9RPPWku0d7mp9Lq0ty051liu2vrphd6fetHtT91Qq7dKpsQdpCIfEzqodnyKntGfPXjyzly9e2ZGaEdcU/LpDfqbEEa+NM/fgcM/7kCADVnKZFZIP2MzbNydta3HNqiXYjGdeXkxwr0blXsXAWLTOfw+8HEAggXSqyoqrV65qHTBW2E+Y25x1SJkgiyNtfTGEYVyWnOWkMLUh21un4u74UGcRiUD+zTUL7Ea3OyXxFcxy3iYdQ2wI0g7sH1j+HfgIjQ67MzVlt67fdPbQSauU3Z3DcKscuFcihx3PuvGj3s8XnNTTU1tfXdU+BTQ/5UwrFsT4XtvcsJnZmWY/HFWroVFbLotx/84778g+09tCOtOp6RA24t61m/bJ+x8ocMZ2ak+QEUzOWxOEaPOjASJz4N4fdja0bo1kyjHjfiB7iewQCZcS50+lw168mhZwT/k+10NzQzUxTE4zwfqvPvnEbk9O2tzMjG1twrj3xoL4COjf0si4v7vXfvvJr210eNQayGFhvxlm6aILaVIyMi+Vbw9W2m4tBYFUMmFvvWHqHk2ISX6pcfy+ZJ+QF9s73Lff//H3SvgA3B/s7tnm+oqdnJIIP0v9Pjqtf2DE3nr7pzY4MCJZicdPH5JdkC2HcT/z+rUVTr268vrEhP3m49/Y5UvjLslxgVQOthfwPg+W4z4CFDsH3KO1Ka1VEtEulcPaajriya0/rp+pOS0IF8B9R1fNqoN9Gr/V5QV7+fyJsX1pwgojgES9AzUuiUGyBilHBZIF/ICaZCg4MzCArDHvseBJZ4gaDx8+ttczM9YouIxZT1fNPvzgQ7t7+46D9kpstfxgZS61Y13f/vtRXlqNiXmXj0usr+8Fhtl2jHFDKod7IlGHWtkxvaO6atZZq9nu0bENjl2ytY11+/rbrwXcz8+8so6zYyvZqbqdoK97zJ5PPihnGHukq6vXfvsXf2337r0l4J6Y48EjNO7n7KR+aK+ePbWdjXUrFwtWo/qVvRZN71LzZ86cSrVmd9982+6/8bZ1V7qsfJrAuzbA6aJAsRkwyscIOYgIfVoNnH1Xt9in3r/LRzwPKINdl4OXOauLKjJY9/gS6PxbpctOqEQZHFRi9PHjB/bk8Te28PqllYqs+YZsEnFCrdbrUi2QCtC3P6uL5OJgSMmOTwp25eqk/eIXn1hf/5DeH3/i97//nW0jj1M4s5WVJfVRYKyJEbgDjx+QZUwnAElVVWB1iqWNBenu7bfbt+8KuMd+k5iulKsu0dGe/NGybDUV/zEwrR18bQb4CQxqt0ntz49xzp+XA/cJ7zr3Nu0AAA/mcXTTlmSMZNke9Vnxnw5uINvncqT4iEievnzlvX96+/vsytWr9q/+z78RGFeEEBP7MAFHAYI0AfpUER4XG9cZz2u/x3g84v0Ak86DnySOXSI1qgaxVR5/eD87iHd9PcRUFSuXqSLqEnj49ltv2c2r12xrY9vmZ+aUIKbi4srV61ZVovm8JMRF190OrGofhb50sljBxAwST34utc93c7+2Jdiaf8/ofPE+3Of09LTiNfyAvr5+zQd/P8THhaFapOG2n8EO3LO3vGKW2ISqY5JmvCbkcYL5G+PLc/NK6Ph3gJ3cZ8j08lqateM/8Xr2In4wJBVk4vg8zniAe87Sx48fKcb1etOG+p9cnbhso/Q5wo/hfIzqwCJV0fjWbUzWfJBChiP5GWnHtpZYYk56H4dWQ1oHkf3ZeYHKRb5DzHXYv5y9HHsh1nA8FiAg9okYrv2rfb/He/85vsxFa6fJbk6M4kgW5nsqzo2LbM1Ff/veRTdByyQFQsyTmoMyvo6pNIQLLS8te5Ubkrj0lpNqRav/I0oKAURDTGE9imWMNK/GK/UqUOWFg2fgRU6eTSRYSTUltYUExLfvs5wxHozyAMgDxG+Bl4475JImmntVcXm1vq8Vxwnis9hHAdzLPiVSZA7ct5/ZYdsi0cN7tV9X+C15clPgbyJCRfPeANB/aO2G1rnuTQQqt13B5A5MpP08CTuMnc2lVUR+VELKsdjAfM7tvVgrWRVk0+9IignnztNE5A4ck7gZopWIvOnz8iRNVEy0Yv7c922NROz7yKo25XOi+iOjXYUMWF5RpP2ofgy+NmNMtO+J8X7MeLRVXv3Q/OR/B7QnHuJaqFxvAvepX0hcrrC2+OzkwGmdJDJyVDhovTSTFh7L+T0l1DWY5Q6k6D1Fqvun//2/dG4o4HZixCmDlFj4zv4L9uj5TIgvjGCF+0IRqJ6Y9GHsdHDXnckNmAHjOZjj7tCFeH+wcpOTKqPt8jWUX9Ioica0AKB8FkAB3wImJUlDkxWcBGfcA6Jpk6eGtwFAAu7AppVDBFglRiAAs3vI4skmAN+10rzhphj2atQaxikSRYr05ZD21qrW01WxMuBDscM1/PcP/CBVaUnS8k6NYSVjksgkasinskOfYNiyBGAuYUCZM7JCLrcDOCtZBLJNnZ2STqFMWtIyneUkTXTiLGCaMfb2W1//oJXKdLOvSIIFDeO1dW9ixUYEnA7Ns8iCRUJCrHnJmDjb3jfRkcByGLEqC4JZmtjl+3v7drAPW5FYwHXIBdyLfVoQU4xAEqAbgBLgHkCoRqPWpNfuge6ZHAaCXyjPMKAZBxjmo6MjalA3OjKq62dDARYDctIgcGxsTKxfGINff/ONZHJmXs+msuOCHRwfWL1xYsVKh1W7K9bdW7Oenor1dCNzA1jLOoPl76AEjFiacV4em7ByqWrbm7u2tb4txv3ONv0Bjqx+5DpvMH291wEMcW+GCnN7f39bYLEcqgpyPP0KWFwHPOmqFkvKXtMoeG19Q4xOKlEYt96+Ppu4MuEgn3oPnCqI7651KdlC+TG6v4C1lOerUkb7GtaUszajqYyaGPpib66tMMRIl+j6U+8COfWppJFrBaQOGRo5nUkmxwNNB+5dHxZpEq+scPY9DoQ7S8RdAu9JKrEfYEEnkF7Z+ZRYCAZ+HMY4uqx9dLvZ29iTlbUVezk7bbv7O2pMx1fTSUssB2RrWFt9A2h2k0RxXXkx18tcjVfiYJs4lJCeIXEDkxHA/EwJCMbPM+80SAawgjmPbatUPckhe5MYT5LsOnY7VekqCzRnjVIFsrO7I9YxkiY0SiagFuOhw+z0yPXs2W+11EuB+a0fnbje/XHd2GOSsTqjcVlFMhAk1QDnaWzN/cEmrx8f2ejwoKRjJq5eU4NR9Euxy8iTYaPYy7CgADsikEDHf+b1vL18OWsbm/s2PDRuPd00fKW8ltLKouSqxsbGvRR3lzLcgmQcaMiM6+8AA9lz17H3OXEAKJgujLk7HnWbefpI18HvS0sLNjP7Sv04bk9N2fj4hFUqXDdjjGNTVRDL4/ocAJcO19MnkdjdVVOChfn0c8aTzZpnVXJ5MgsDjI1lLaqUFUCPNUqTrgI6+id21tGwVUlyoO1KA0UqFBZV4TA6cknyVrAVD/Y4p9iTVbGusckwgWEsklCYnntlL2emdR7Uqj0C/W/duG2jQ5dUNo7OK/aBvguXL4+L7Tg3P2M7u1tq/AdgTBO/+glJ7IpYz3z5bSE95HZGSZADlw7rqJSs1IWmqqNCPb09Nj46bmM9g1pb0gWVlJwnmQGAVQGjoM6Z3HyrAg4Jr5I7yLWubt07VRz6gpSeWF9yeEnKJIa8gsukoykGcAHm5oFt7mzZ+vamWGo6Iznf2Vvd3S651vDEFWe0S6jFAe0+As9RHU+yhZfHxsXeU6WFkjsOfiQ4rOnMc5BL/IjgxnFKh1ITcE8yB+Ae2wKwf9JhdoStOT5QMoE+GMHGCQmgcJhJZLEfAM+il43WJ+zCazfs/yPtzZ4kS48rP88lMiL3vXKrvbsavXcDIEiQAIakbIxjI8lkJpNketX/JpMeJI2eZDZGcF6G5Gg4BAH0vtS+5lq5r5Gr7Hfc/d4vo7LBGVOCxczOjLhx77f45378+PE//vhTgWTJ2FcwXGjCl4z7dBoduM97rELDCrgHcONMRSqH51BZfk/Devub0uh/+OSxff/wvpxNxhL5KZJ62g8XF2q0/qtf/cpu37plzx4/kYQWjHv8JNbE0stX6pkzMjhsf/HLP1cfBqRmfOzRuK8rMU/VKNbv8T8n0PXXuAYsPhA2ZJ8KQK7b02Un5xeSUWkOttS75B9/84+S1ro2NW1Hewe2KeD+SBUmXhreZxOT0/bhRz+24aEx++abr+3p8yfW3cs+77aNtTVpKYOFc/83FhbsV3/6S5uduhZA2Zsa94D2UVtwWeqig82azro3RPdqFXwIwEn5L8U8U/0o4B7GPT5wSOU0Roc1hxvrK/b8yUNrNUhwAyajRexzxtnsgBhyCC5hQSJqeGQoGPdU+jkrVj4mEmsk1PYP7NtvvrNXS0t2DnB/dm4jg0MC7t++fdc17s8zaAiDEcC9t0jFYXCbc9VXCSRXgd9/BuNeIAJ+5Rm9Zhy4P7kwawCQDzpwPzFzzTa2t+zLr7+wtZUle/n8qZ23D6yn64yOJ9ZAfuoUjNebFCPN6fr0/fYv/uJf2gcffGKNBn10GmLcLy2/sIuzY3v26IHtbqyLFETiERCb5pPqORE695w3Pb0te/f9D+3D9z+24dag9ZHgjarjTkCiM2C9BAyEj3PVe/J1SuAXGquVHSiTP2XQXTDUWB/4wgD3qtRhbZFQBpQfGbHeVp89fHjfvvrit/b88QM1p+3pvlAVGFJVnNXd2Hn5cBd2fHokH8gPUPyhLrs2e9P+7IPMQtoAACAASURBVBd/YWPj1yRnRRXh3/y7X9vO9oYq5mgeDHAP+YPEPPPLfTX7ep25G6zT/kav5AYZdyqEWoNDdufO2zYHcH92YSNDI9bijDoDvr1cfO+qDFklnUSrelWWYFdnws39gMvJkHI9d87NHwLuvTLjTatdAk5XzV/1+VlNESC9SHFhmyrwXsxG1/OFpf3s+TN78OiB7OC9d96x/+Pf/F+2uLSoXid+FHtcnYx7bH4me6rq1QK8yfXmPns2K6zXYOoQu3/uBJwE0YQD8N+Ksy8ExgPeq8I8CBk97K2Wy7OwBlR9Ctu32ZK03I25edvZ3FG1F32bJsYnbG5+wYZGxrR+Xdb1st0pbWk5XyWIn7/H1soniTMpz6arzqgci87XXFoDQSIrCYx8loD79XX1NgO8J6HFZ0L+oD/HOQSewQHFYPg62UwT34HYXXKhVMRDKonK91w7SUTie4JyeY/Y+GQD87sS5IJ8RYxIbAFwD7mR/Yrcq+Iw7UdIj20x7lWJBiYC0am3127MLwi45wzTvo2z/px5EcmxKD0oNlEnidfXZZ321bIXKBO4UqHznuVYbzTu/sGTp8amEnAu93eZ6OTnjBEYR7CESyBleUZnJUzEza6icPmr01aUez1/FsEh5CZTJ5u/JXB/1Xlx1XXKNXnVfZQSIblnvAGr20++8CHw5VhfAqNJ1BC3pz2k+XzYkFxLrDkBtML28NHCl1Hxu4PablMhQNbqHAnq1n+P5dKh6Z+xunCGYKknCJv7PElEncC9/CEUPLB9KZldVNUk/piAr2v/+5kFFlHu6wSCM34pgfskE5bPUtr4ytYEeF+xox0Rr4DX3BcCrZHUDnmWTBbkNcukBz/nNst51edR6QRwD1EkmPsidlCdFYz73Hf6XlQXCD/q8En1jKFwkGek1mYoPqTNT/vCNfgcVXREkqa0TVnF3dmkNseqBu79LOYsdfC+7lHqdgKM2u+3TPbks3lS26suHKvKAKS2NxrX4sxPXDsThHlPl22Bf4KrzZxLKYGYDnxBOGXLicbEtl7x4Tr45WelnRN+I9n3WuHm8pkSe6PAwBx/jufJRDTj9K/+x/9F/k+VmKgaORA0Bz2/oBPkxsoyEByDnOw8wOVgZMYHgxCZf5VwqUEhB7of6j5ZbnRTOidXqAL/40PJipyd+j9n/fhgOmCPQ+hAfgX2cXAFw53vLuNSy+K4TA5sezaOswhzsqqNGs1v/dqwOV3ugaASlr2CTJhO3Uh+iHJmfb09NtgP417cLP0O+Za9/T0FWNwHxoXgGYCee3bmsC8oAEHdkJ6uS4sCxywBTwAC18h3LXIxz/uaOngAC/jOAtZBLMAW8KatUr2xsSmxYwiEcM5XVtck00AZORILec3xsVGxXHyjRbdlAV++SAgO1WkcY3EKY9DZ5IBB0uQ/BcA6lL6+S9LQ9LKlRpFi+V6YdNp3d2BrU1JEzsMXOyC2ZDxiocoYnR47wOtkPj0bjiGAmBrTTk5INgbWPxUIzAkNEt97/32VArLJvr//wL744gt78eqV9OLldOLEtA/tvPsMHNKGxwZsZGzQhgb7Bdozp3we9wIoCkgLcA+jdmhgWAD93s6B7W3T1PLA9gO051lYE2qGCruIhANSIDQkatDAaEN64hgA16eGUeLAvSehztSMbxsA7wBA1RNP/o+Gmn1iGFNZQcDDvJM5FoPj8EiJmqODfVVgSFcX1ndh7LJMCj1drCFJI9Y+a1NMdfOSXMnk6P59jV46lILRAXsvQXvuQaW8aTjjEGfZnIOMKShxkEjOAoe/C8jWZcCww+Iw8gPUqzU4YOu9cq77pHpnc3tLaw1AFU1V9K4brWBKmwl8z54Sajh6YWKiT0xNyI6oKqftlT3Z3wJbI7Czp9tu37khpjRNp0jOZD8N9qqY9ccnAthJCJCcGhodVANuAYohTcRzO1Bteg5A0fYBoPGZdfV2qb+CMsUNghPXJlWJ4h4NBZ1JgI58b3evmNCwmDPTx73L8AssHxRwj34+zY5hXm5tE7yvKdk5Oz1pc/NzYmehca/eFfSjUPNwyuNdZ1L6l/2UTvbaxsaWPXj4xL779qHt75/YwvwtmxifkdY9TQ45SAH8kGYYGhxx2YYeyuZp2gwA4o39stEjY8IXzH4lOBS8O2BDgI8c1Xef/dZGRoaU4H3x6rlKwqmQgG1PdQpQCcB9Ty96i4N2RIPP3l7NM1r9zCsVSazNa9PXJEmCzQKM8f3YIwANhpH0V2NNApxmHw/2MA5dOk64sbuHewLehzXGTWu30brb13xTKbO8vGabGzSEJqE4a0i5IFfByj89P1YlQPv0yJZeL9vS6oqSy6PDYzYzPSvJmWYvrMOm5FmWl5e0d7GZ6xtrtrO3pc8GuCfjD0hweg4Q3rL9rW0BKiQ2WV/YYOnGnxwLXAbY7uvvc532k2MlApBLuL1wy967/baaLLIv3IF3tp56izRbatTLGGCDkrEi3fteZ7eoFwAVXOjyB0M/k+X8N7ITfCEfhVQe1+C8IqBFZ5p+EkuvVwXwkARkUbgOrFfrqS+Nubav4MITmn5734E873FeVK0lQvKZjY2M2Mfvf6jk7Vn7xO2LKLgJ4IdzFExNTyE5457vNCzlrCGI3Xi9riTKCXNHw0vmsgtJqqikYzxVQqpunrKFalSLdFLLWXPsEfwd1j5s5rfnF+zHH3ykAD33g99jNNsuYuDaqfP+CnKgg3mRTyE2tCqRkBxkzvc15+wLyvIb/U2B30+eP1MfgWTgkNDjPCFwwA4jgfMv/vzP7frCgj168MC2ttat0edgMO7f+uqabW9uieX+yz/9hSd8svnvmQNxik3wZ/CvOoD7MjBNFmll6+X7kCQ4U7KBwASpnHO8KMgUANMkdXu6ZOv/6be/URNgNO6RKNrcWLezc4B+9jRnSK9NTs3YRx//2AZaw9JEX1pBsggQt8d2Ntft1ctXYtyz/29dvyHgfnpyynHAKxj3JCeyyXEGzJ2OPvOfoA/nO9KEkjvs7XY2c4CVmtc45wDuaU7LHma+ugcGrDU2qvPo9dqyvXj20PohEUCII3GGZF8Etl7V6FqzLvt1qOa09Ffo70cmLDResbv4rZJfOLEvv/jKXi4uSuNewP3QsID7uzdvY6w8i6VEuxNWxL3UPXvwchVwf1XwU/2uAFyrQLcD/+D3nAPYxVWadLOv6A9Az6hWy3YOj2xqZsY2d7ft95/91l6vrdqiNO4PrMdOVXGDxNkF5yQVUvJVqQKlbL7Pfvmrv7SPP/6pEqok2L/+9gsB910Xp/bs0X3blh48dg/pCCx+9kAhvmBt+hp974OP7JOPf2wj/UNi3AukzGaHERQqzryC0SZfKEoPSnCxcz1VlZEB7FwFKpWgZQ26OjGC9cE5QYNaFVcDbAyO2CkECZLqQ/324vlT++y3/2BPHz1Q4gOyCg3giUGWl9aUCBlkLEiwnuxrT6uK8QJJpm6bmJ63P/3FX9r09JzWLj1J/vrXf20bG6+t+/zM1laXlByUvCdEqZRuCR8+SstsqNWSvBMNMZHo6WsNCLin0TDMXnxtEvDKxQTTN8frh4D7q0B2D18cMsnvjFXGe0ky65yL6rOuYO5V+/8K4L5zfsp7Ku+jCvAdvXTJtC6qvi6lm50YJeDek1vPX76w+w/uK6H5wYcf2P/6v/9vSnhxNnEdnhQfVvY+fO68pwTuO59N/q3INW8mNRJgzPfkdTMhw1hkIlsgDo1Xj52op7NPsTZ+VY+Y3sSZ+KhUrrz/3ns2PzNjWxvbtvJqWSSs0eFRETVGxsatmwq/PwDc5/rPe8v9l+eL4mHNNRJaAQkXjE792BHjaPQL3fVLY5UMyaj+zrHhO5VMqysr0rAfoVoEH0i91M6sjV1Sc1qqsL0qTuQEfOJg26vqEz+o7QBRBZhSWYwmfjSp5TU5B/lzgqTcRwVOn3glPIlenlPA/bE3NCeJwrkk3ATpynbbnj5+JOJXi2aP2NSeXpubmVGSHHIYPhb/5I8x55UyQT36le0rJ8QnpfqNz0OMcSb4I3Hlr/PX/pcA9zlf7pMl+OySMZIjrFj9Lr0k4o7ODW8U7PftAGtlJ36oOW3uVb3SYe7y6/L+Dw4aXl5hR2osLZIfhQ+Yazg1ucuUZed5UK7Nyp7EUMu+RSLCVe6cuYv/px4UVPfgT5Dki+cQ7hfAfNrFyj4GAJ3SVVKy4P1IJ0thg8bUjs11VhV02t68Zom95Rwp6Rj+lMt0u2qGWP1BChLoLFzI44/sWygiYjxzgs/Jdk4bxRikfUjSkuOUKU8TQHGOXcWETglsH3VndPu11BtT8r4Z/zsG5/fiYK6vS19rArxD6pbLgKthJ3LOFOtobGtgWGNSMLe5tohV+Jv6LHoxurS2iJBBtsx14TFE9HYJeVsRO+MehWkGUz+xHJ8fxzxL0DxB/8SC/X1uv+p+BJkczzXl41bPc0jiqHrYseDEk/1sLlN9sdKjkuRS0kHjCXgOHu3j60s99rJ7QnHe1wkAHxd/jc9hJqYLGxQxnmOfTgyHzAeW64RTVx9Ju5v3ldfM75lAwv461gcZ1Puq5fmZ67P2UWop6yTJa17+7F/9D6p5qbSIYpPkIvNNnBpIudh9s6gMs3rYfGgvH83MXJkJzs2cOurJxMjDP2V20gDDAgUgOT4+ErgEiAvgoo0r8N0PAzXSjAYbAC7aOApyaBDpzV1db4iXa/rqBADUhmD+in0XwZU7MSyiXrGmfPF6WZgbamc9qbRbyQcOgF7rbzasVxkqQEE6cu+JGcs9c0irYehAv4AxyVwooHLjqvKw+BzPIgKQcGD7gpWuVIAA3CdZHoCQbGRb6YKp3BLj4TqflBCPjk3a4PCYSoWJzWDjvF5bt43NdckYwcrlfubn0Gkej34DsOYPVFpVleOEjA63CRCN0w1QCOOf+aMx5Mbmpq2JNXUqEI5mmVPXJmUUmYvX60hwoMdMEgenDmPRKwAeKRjmWEkKnD4kahiLkMuBmcNco+UPcA8bk8/d3KAp6LFKZm7cuGnvv/+B1i2H02eff27ffvudvVpcVIUAawQg5Pji2IBjznvObHC03waHWippb0qTzZulSvqojwqKXmcaXJAYadhJ+8ROjs4EYCKdcnR47MHFBe/zcrKcDxZNX4ukxamtr6/ZPk2Yj11vHD1w1ppXccAiP5SuOOMDCMbUu5wULAoHiLivickJm5qc1JhJVgK90P1929/d1fhNTk4pePdu9tFYOIBTdOJdU48Q1cHaLK1k5TiQ2vIsoox/XcboBobXe/KNueFZNQ9hwMRKVwDAxR249YDAnaI8EFjDfLnmHJJEUQ2ghtFeBYONkUGMQw9gG5Bva2tTerfsHdj2O3u70rUdGhkK4PJUlSBZ5sehjMG9Pr+ggAHZE4DVg/1DAW3sUwAWABfGC9Bx4fqsnkGVMl1dAqfZ+9s7u7a2uqYkCcYUvXSXQvJGP2jtpmah2NsxRgCqO8ztEk7TgZzF1lDLxsZg5jTs8LitRARJhsPtA9koEnECSruowjhzHXGtQz9wwFGo6rh+fcHmFuaUQKO598rKihoQASzTUHl0dMhmpqdtfGJCNo79BvjF2kKaDEmt1bVVVbFMz8zoM5GYevTwqT19+tIOdo9tbHzCBgdHtY9VlUWSqrfHRkfH7NrUjLQ0h4ZGxIr3hCZOjFfYuKPiwYefLQ6mK7EVSdjDg13bWn3pEiiHByoHf/bsuc3Mzgq4Hx52PX0x81o0BW4qOcO+YNzUAO0MOYg9ZzsftcXo0tpSMIkj5KXn7riFwyXn1SUJEhflHr2C61Rlzgdtl0IZHOrXvmogKXR+JtuORBB2fXx8ykZGSJj1a9+yn53pfyHd/Z39Hds52JPcB2cH8jpIlCCHxF5jXfK5NKBkDpG6+fqrr8wl5s+VCEXW7GD/2IbGR3SG0DgKQEMNdwnuG1SDuMNG3wWAOhjjfmJ50DgzP2N3b9+1ERhXBIRUdtBoeWDI2TSgVPzf+YX1t6hmuNCe29vjLKYRuicMsQN8TlbbcO/dRs8JZ4xhU7S3+/r0PBvr67LnvFfJ6ya9KZBsW1PjdG5SDcLlIMH+bzuLJMt9AfLk0HtlHBU47H9sn5oJUwXQAgh4V8/CuOhsL9VoKwA/Sg9ThiK8Avd1LtT0fWNjXTrw2ArK2p317ckxPAhP9sVaCpBUJAEcXHR9Dw6c+abqjjMx1Bempu3du2/pTEnGve5RVXfu1FcBziWgqZaEqEPFcC4DuN8/OrTt3V31DAC4b9A7BYBAfTvWpTmteYF5TR+UCFTZMySCf/5nv1Ai/P7339va61Xb29vSHuEhD/eO7OToyG5ev26/+PkvbLgFmObVKiQk1EtAUZSDk9mUzoMjX3uy4fG39Btrxh0Sgd4wHTuNVA7AADp1iOjxvaevx1bWVux3n/1efsLE6Ji19/dte2vDAyJuRDfRY9NTs/bRJ59af3PA/tNv/lF9S1QN2uy13Z1tW3z1UvePTbi1cMv+4pe/kp62nkf/K33iSqi3CtLSpmXQlgzXlE1UsiaCfs4HNXgOubYq0KYvxMmpvX7twH0XTdkHB21wckJVUGuri/by6SPrR4O8t0vSJW43HejxJqzYchqAm2wRTR8X5ucduFefJao+25oYBYfn5/bZ77+wJ8+eK/lJYDk6PGJ/+sd/andu3roE3Of6EK88qj1culKOd0ZR+rkEQ+VjX6SskFc66eXubPi5VeodR6CN3YBkwjoFILbuhvUNDFp3s2E7+/s2PTdrW7s79uVXn4tx//zxQztu71t/o0c9LfCXjwGgArjHr9ESPTf7+Z/+yn78k59FVeegff3tV7a46Iz7Jw++s72N10ooQ7rBl3cwo1trEXkYwHvkct774BP7+JNPbHRwxLqPz6032MfpI9XAjI9Phn8CqtjjFREsGmVqT/iXm7WQzhLADRDgmuQZWCeQlaBFriW9syhxx8/lPJdcHGdf/6AdQwQYGLSBkSF7/uKpffnZ7+zxg+/V3Hd4sGV3375rrf4Be/LkqaSHWvL9LqwNQYdr9/RIviiB+5/9yS9semZeaQ6aXv/t3/+dLdP0+PzYXq8sya4rkI7+MoyGSPuRLIdQQPUW/bmw21QCdzeadvv2bbs5f1M2fkBVrkN6Dmf6QqgJYDn00yvSb57fFThfg2mlXc1QnrETmAv5S4STcknHOy4lYOpqr3r/e/ScWG7a7vRzrgLsK/teMVwdYKDCKKy/m8VI6GZSmHOd85QkyvMXz+3hw4eak7fefsv+z//731TAvctgetKw1Lh3MCNY9KF9f3nfOrjdjb8evevcVyvAE90gjFUHSPSzYgx6uSFLG5KTqt4DTPJqR9YR5yUDNTE2ZvNzs/KTOLffuXfPFmbnbG9r15ZeLdrR/mEQQuZsYmraekLnPsGvrIqvQJcCoNHYxj367dVsRdmpGNfEGBJU0eu4jjZhADnuuSomj0sGZTyIdoEpEE96teyFYkwav/Pz6Pi4/ByxatlHjAd7IGRmKw3y0M7mfFJsirTOkctHss+zASJjDMko5UkhcSUYlUCgs1+991yyYqukWTfJXYhJUdXYT1U2cxAxYvvIFqno3Ng0KmGo0iaRQIKc6nUSLsJHIC5Gz6NKnrmDGCH8uzZObgsLUlb+qYLyqzF2/7wTeKsvVb2j4+plY1yfw/w8jRGZ4IhDHMxN8M7PU4h8iXMl8Jd2Ju1CHnvyXbhWBcLX5x/XzYS124DCqBRsXDGLI7GW4LLbI69QrtZbAXJWYxhWws1dIUGSzTZTIzw07XMPC5iX/LD3P+SMUCI+yLOKj8IuJFDr4HLdpyxjN+9PmBV4xB1OdPLKjozxHHCvbE7VbyLklyPJnAC+vy8A1MACkuktWcvoJ+lxb8qOFPMa8rzaiyE/pjM01l2SXvw6DgorfgDwpno0zlrZNhQ2Lo1tkZ+J5F/pw7g99ESpsAYIl0HeI5bxa9V65tiE3KvEpEo2KOEBmOtJCsU4VQUCGEMQQQNI9jlwMBlFAMVJIfkrzCDPNFfe9XkIHyGfjfskfnaQHBkhpB2dKFkpIBQxSZK5hVlmz9OQBfZ1m2dP+IhhBEqA3FnKgSHHOcL4SZ6R/8lHcAOSUjceRtQSg1VCKpjwPk7efy1uIfZ4JA7Cb5VNjHlJZnwmbDxh4FiOHx2BYSkx76ouWXXOf2uMQpUi/T9PMkUvWOFml0kcibP5uDuhwZNFLnfruErIuMa5m8TtTIwovv/Fv/6fM+EQmRgvmfeJqTeeL3Y/wEtnpDLAYd00dd0O/gEC+HeY6Q7guHEKKZ6qZMAb4+UhK6eBwQt2D4DM0eG+tKdpzgUI4Jk25AJ6xOR2rTY2Qw4yJQm5edx50MZJjc6qEaRfxxtnpqvtzHr/cufEF6Rn1Xwgk5kQB72kAwB+afjF4jgR+w7mJ5OlMZMGflPgspdXeMmRQPvI9FROXVnuEWOec+InojOC2PRVOVJIDtUZTJ+rZmvQBocctAcFgs1GQ0XASmXgVdFwYiOjI2pkyZhSdrm5uSGZH8B2sQI13hhnzzTxLCrti6aoXGt3d9u2NjfFHB0eGbTpa5M2N3fN5hdmXYrh5MReLS7Zy1dL9noDff19L+mHSY4TIWaBNxVkHNVEZ3hIjBxAdUn59PaqrBfGOYsXMHN7a0uHBiWWb731tspHKUFfWlq0L7740h49emSv19flFPG67r5us94L2z7YsbOuU5tZmLLRsSFr9TVsEABygAoGkgINOzo4tN2dXdtc37RGD8/cbwdojB8TeDQFqB4dABr6gQSTXvMstq8bU6RJSEDBgPbN6k1SdS+AK2o015bcCD0JYEvJiRbruimjIQkLWLX9/WrwBFjOz1wrpahgZDM3sKBdB5HSODcQqjqJveWBCuCjZ4el0xygdSbbmNtkt9aG0aPwTAZwXUB+GMIqO8vdEkbUDbAbVX7MDGNmHz3x1ieGKqxh4bKRMRXjX/I5/nsWIc+5s7OjoBSwlmAdR5nECBrI2A3GEaYP65tnwiiydwA+b1y/rvXNvqRhM2AH+y+rhTa3tq19BCOlYVPTXs1BImtiEg3zaTV7fvDwoT169FhyN8i6ePM/d7rY/7xuZHhEY8G6YWyoYODZAcOfPHpqe7v7ejakDdh3Yklf+OHLPMOYO227bM8FTTaV4/CESNW8WWWKnkC9feeWXb9xQ3sF0GdlZVnA/b2337KRoUHJdOCgj4yMCERcXllW1YuCArHGaZzdFuvuzp27Aji4V2cQralyhy8Yi4wlawYdcw4gGizfvn3XZmcWlNwYGhpTlYUwD0AwJT5dNgl7xHzwfhiRYsBTvokzub1ue9sratgNYPr4CcD9S8nk3H3rLRseRaaH93qVFfMGO0tN0oIx4APlerpI9mAzAHu1DwnQAb2iHFwSOqHR56XefnDqKFIX+RNVWyg5cH6hOWHtce8A9aNjo0paDA+TrGjqWTMZxTmUVU9Zzo9swXm32cExfS72hCixXrxiy5M0nG1bmxuqXGIdPXhwX8AebHnG0NftjjVafdbXAkxyTUWSfMg9DQz1q9IIu4AdwWZhn2AL6xTr6pbdnJwat8Hhfnvv/fcExDNsjR5KoVlrHnDwvdmgl8aZbW5ua745uwb6hxRYHx16xY0z72k4G/tbjq8DtXxl7wj1gKCihaoSgkKVhru+aMU0qXwPfy4CKrzOdLZLQESOqkBC33t8JgAQ1UbYRm+466B4+SUvRp3aPbDX3lXQcy5QhGvBXt7eoS/PrlfuUOZOY13AX5pVUzUScguu7envw/64BmgwJgN0E3ng7NRmxsZtdnLSe5Sgb0vAkE24hM1fDsR0/xUbsJYK8NDTgUA9T1e3kkIbuzsO3J8eW//goG3v7EtWKvcLY59M/wzKVJXUbtut27e1HxYXF1XpSE+Fw6MDnR9oLpOsvnPjpv38T/7EJULUNdA1bzP4k5XSkHaG7e5KJQtGXlUE0Jq/iwGtITYoSYdDmIXMBQkRNHjxd5p99vTlc7v/8KHIACODA9be21OyOvc8toUxHZ+YtPc/+ED79B/+0z/IFlI5x/xs727b8tJS9Kxp2I2FG/Yv/+Ivpd/fjSQK5xWAlFh1/iiq/ejypnIZTFW+Wti1BMaYT5IjAgOo9OmFAODNlR0E86AAb+Ho+MTW1zcduIe1NjRog1PjSqSury3byyePVMXZ39cjH40zErIB1Zh7NIc/PZEPhsQN80RC48bCvPwlB0nd9lFledimSvLMfv/ZF5La6LpoiMHGfvnVL35p8zNzrvuvBvJeAZapLybVE+/l1AZSWoH4CbjUwYsCtG7GLp47l0V85zM8MU+nV9jcZ+p3QUXR+UWv9dM/pa/X9o6ObGZ+1jY2N+zzz39v61QuvXpup0cH1tfdZf0kZ/t6rY0fFeXIOnNkh8x+8tOf2ac/+amkRKavXZNPyBi0Dw/s+cPv7HR/x/qoOqNHSA+SSh63sIuxa0hMkky4d+89++DDj21kcESM+7pCwwkGGUU4s65Ob6T90Q5OIkQCzJd8/Qw0A9wIW4oRc9CkU27Jr6x0VcN7iHAfEBZY812n3kulu79p0ECQHWoND9p3335jD+5/b0svn1GerD5O4+MjNjDYsu3tHSUxkMrw/3lCjZVxDBno3Oza7IL99Gc/t9mFG3bR5QHsP/32d/b44UNr2IltbaxKMoQz14Fdl7HK/QNgK9aBXci/IhaiqXSjOaCmpHdv37GzkzNrNfpsbHTUE388GxUsqkxOJl+wqANMyz3pAFjNuMvx74xdK+A6ksH533xPu8y6z1jYp6/Q464+I2Pben7yrLp09hQyHPU9VXhwRwIsok+Fnh7rEvuQ2H7x4rk9efJYlWuAqn/961/bi8Ul2cps0kfMIDZssLir+whAgXVYAvfJcK0BzmQuXl57SbzxNU6s73FGVVHJfEOmQLYtKt2zyh2JR8hQYGYPGQAAIABJREFUyABCWGl09ShR89btO5LIWV1etYPdPSVs5ubmbXJ6RpVByfBNYCTXvID44jncuPr/0zeh93UCzQGZGvzVXBZ7Ui5BB8v6svdQ7+l8L2AXfhGgOtWDVHYDDk1OT9sAvjc+QJf3EKNhuWcyfW0y5ur/FmQfrpmV9Yyn9zPx5r/sbfUAjN44ECAYeIE90dhSJDdJ7johA4mr1L+GzIgvx37mPFCz0f5++WD4Jqfttr1eXrLVpUXJZF2cnFiz0au+XLMzs6qIJ16UBGb0F+wKWVLH1OpxdbwjRi5cLQfEOxvBvpnETXmIS3u2aIKbWEnOY6BSfjTpXHEsqf7nBjLBS0+ShZ+l+BxcwpUgvMecjyHjkmQ0T6QFEMdHyLx4IrFu6BMJnQKs9EGoD00H5jzuEF4lbMyxpdJeVHsxwNs3Ek0di7LT1jDOLpEXLOnTM+E0fBRETOJ99qdjZFSPt0VAc4lMbwyr7RPMdyW9cswiDs2/pR/s458EEx8rbARrlt97A9kyEe1JWP2LKpEKCwvFizzd6hGMRZXNUs899lH1fBDskNmUTQrlBgd8a9WAYllWbGsHyf1srqROIpGQtj8BdZ1hKemSeEqA/YH4hs59+k/+FJXd0ZIJf6hK0ng1rT4jJG8cKwnpGGn2+95x8+VP4cmI4ixMv7t0v7UEY23m2RVSxsTvVOqy/okNuD7+QqotJEmqPBc9IZbSNb7P4/j0BqoaSx9QT2gk+TPPuYxxfFxc3tL7QipxKTIWpCiePxjnFYvfnyP3b+6jy/iUx3LB7I6kiCd6SIYSQ7MmE0cFvwKfUZ+E0OvPtV4lY7pcalKxa0izc+9ZnZDJp7Trfu9xDhXzhe0uNfpFwFbCyz87fQslCgpJnfRn8nO6/viv/qeq+4ffbDjdRQBdBsuZtbpsN+rFxM1ycc/SuZYdximzXjIAmRAoPqOCyaNxoE+EMzQo40K2BeMCWxlGZTLq2Zx8BgGNaxh7ebf/AxxKwNIXU4L7+ay5OOrDPDZElS0N5pUOeF9EObhe4F4fTrGTKn15bQaBStFAIaQM8kBQkBkZs/qa9SbMjG7+LVkQXg3gY65kXWpmVokRn/TsAQBgLxZsL5IcAIgOvHn2yCVSYAeqzHp+TosagBlAXM5Zlo9Ib6nb+pB1aDYVFCPPAwDBgoTFt7e3owZVOztbOgjIDg0O8jr0on3DwaaDDXtwRAPdth0dHHkpG05HgLhauGok4jIQlPVRMktgilY3ACXjgTwMQCegEAxW9LbvvX3PZmdnFTjAgPju++8VxGTzWgzJ9v6W7R3t2PHFoTWHGjZ5bVx65gQUAO8C7wfR12xJzxvQgns9OTq19gHNlneV5YSNJrmVtjdBxvDghDnjnrKxAHP6W2ruxz15n4OmJEAwGBgsXscYoiuO/hylbHodUkhovO6RZDmsZGwY95SmYQ1nJo9557o0oFQzGmx2UY7j1iSMrQ5Ll+hhzrPaxMFc/6fyo6oUvN4bvr68lwQJCGfo8xwJTETJUbBd0yilLUnmCAbWDZcf6uxhOU5i0CVw74caIC1gPPqtKvOLrPzK2qpdv3ndRsdHZZRhZQJ8eKmpryGChPn5ebtx44aen/F99PiJLS0ua/24s9YrcJJnmJyYUBNgNOk53Ph8mLZ87oMHD2zx1aLAGVjS2B8dbBdozbfUsJMxAdhfWlqWg8Re4TOQP1pbQ5rqxIGjPm/sBhjYF+wcrnu4f6jAVdIjyNIoKQQr05s0Iw+i5B0OZqtlA0MD0jb3bD+SWodyAG7duun6lL1eGouzzzWfPn1mS0sremYHVk1jBJB77dqMnmd1dU39IaguYL6YQ/4GuHJweKQAn/4FE5NTdvcOGvTXrdWk8VbDDg6Opb/dLbaiH9wO2rljnPYZk6WyYHTDt1bt7PhAiaqtnV179uyZLS+v2lv37tmt284GjH7ZWh8ChwXOOmNdJdpycLz8s2rWFcx5yUyENJN2AXJnyagLxjWHu5Jgxw4wK1krZ+JC7HtpuPa6TAxr3h3sdKS8Yov7UU8OQOVgyPIKEjMH7UM1WNze3pRdJIDF7ngvgiPNoTsEzsD48ssv7Nr0rOzYyvKK5L24bmuwX9JMfBZNtplvHoX1B+uWoPfRw0e2tvzag36SaqcXAuaZ52uz0zYxPa4G3jAaCUoA70la9XU3lKg52j8SSC/2/um59cUzO6PAlBwD1WK+vBTbE4H8zUsmEzhJHWKXX0u7QaUH9wXIXoHXRUArwCSBjqJUPm0IzWszwCgdLVhiCS4kFVJ2qdA49Px9weAI3wewVZJVGcgFCx4WL+A2dkBJhpCD8eDY+yK4jIg72smmkyOoKkASRt02QyJwZFhrSIkjkrOR+HbQIMasAA+0nusl5lBaksBZyGEH13c2bYNE0+mx7R7sW3OA/XJhLWQ9+rxxE2MgQCe0ufkd/y29025PDLmkHw2gHdDHjgHS04Ph2uS0ffT++17hwJkt8D7YQQHzVUyQy07ipcBFvr9YNv68pxd+f4Q6MBMBX6lyQDopWdTW222v2Tu7O0rcUxl32j5ShcrxcduJEdGED0Dirbfe0jX/8R9/o7WayRLOBmTEVIHS1Wu3b9y0v/zzv7Dh/kE1xCQpIZGvCwcvE7g/7/IkvFfneCCbgaYqDiJJw/wLuAdNl21ye0GWxWVQ3B+E20+lyQoAJ3aGcu+hfhuampD8z4unj219ZcmGB5Dqa6g5rRi35s209+hNoiRiy3qsVwxXWJELc7PRZNUTBKzz3r6m2P304vj95wD3z83OnUxDJdYv/+yXNjU+4fYRtnzIN3rEWfi5Yhp2TGwGkFG2rnHJ5lxan76w833l+3Vu4rPLaNBP5MxWX6/ZyRnVgD2y+TDuD46P7NrcrHqLfP75Z7axsWYriy/t5Gjfertooti0RrNpB0hxqtIJcMqlv9DI/viTT+3jTz+1Zv+AKjV/9/vP7cmTJ6o2e/Xkvp0IuO9Sg9r+lvfp4hrq5yG/mqTqub39zvv20Ycf2xB7imrCCOIzMHcwLxifVwD3flRclh5U8FqAeTm6HgP52HsPyDqpl4SQ4APpmiQVVYEh4P5APi9Jf3rB0OvipMesp79lfQMt9X14eP9721xbtTMq1U7bWjP9Qy3Zs2aT88KrnZSCIJFjXWr+S2eLheu37NOf/cxm566zI7R2f//Z56pk6Tk7to3VJVvj2mgjI9cSrEMQL86K8RF8tb0qGQpJhsqGvtaQXb95W8A97+nva0r+jGS7kpyFln8VlwZ4y35OgOEq4D7/Vq7eErjOPd35uwSVOoG1EjBO8u2lWLkDpO/82+Vd5PagBPkSIKkqA9UY3olNEJJoTsvyJsH/t3/3d/bk+QslcucXFnRpEs/YhwQfFQsE67LAWH19dSQj8ndVeFsklMv1Kt8iAIesIBP4cnomgFAJGxGTYIoD4J2rnwHEoqmpSWt098r+/OidH6kh6urymu1t7yjumkdbfWZOiSH3K2qJAz1LHOH5XPEggdteBud1z0ruvJlM63zWGgt4085d+k2cDcQt2GNsGNVCT188N6rf5hYWJP2Km4H/gM/MuSD7H34nawv7zbml8y9iOUk/cg5LgsTPxgTuEwglFk65HAeEPbGcCXlPiOJvEZ/jz0Io5DVUSUBAALin5wCJX873I9taX7PF58+speTLiWJ4yEvMxdjYhM4QKm2d2NilxuD/JV8lzlGurYpZW6zFJFWkm+ZqBG4rqwRA5b8X66FqmBtAbFR3edV2nk0eiyRx0smkXlmdyRLO7Zwn4oxK2jUS+hVmlYsxHqhIX8Rqc9g5AWCvQrmsb1/tzSuSgldhQ6UtKn8u9zJzzJeeGQlKxQHdqnIlNgY7cUITa8SllznvINJlxbg/f8b9YT8EIMNMDlKd2HYlHO4D4UC0+/u5LlVJn6z+IAIkvlT68NXZl8SaSMpUieuU/001ARjM+OEXF06IjN4NnrwpVmj6LuXvivO33PvlWcLPub8y1tc9FlUT+V5/jjJp7B/25rXfvBlfI76XSSIlaYexLrHHck1knJXVeJeY2PHoqepREbALeZYKTI55cplnVCccv801UJ4R/rvwf4Os7bKbJbFbEU3tKwcYLRWUkIVmzvIZSRqp50bo/gt8j/dfZTcyWVgm2BNnrpRiYm+mr54NuukfmV8uDe1E27JPiGPDji+7ykCsMe0ZpzSkTFBpA8tzvjybFOdk/9UTyGuO07In8nMzEXB5LdVjWs3BT/6r/75yw/WB4XBfykiWAW9VCuS3Wq3/2GAO3Dv1P/WiLmslxaa+glnmi9sXeGZhpDOOdIY088iWBPNesjEMvhtFf1/aD8+iAhIkqyOdHzUbrUpP8721JlJmFn3A8wmjhKMCzAO893xrZG7SRrueWmbBkwHjmXCvDEgdesZYzSBD/7FyBMMhqMpui0jHt0vI/gShwBdurfGfJTnK2KCB2g0oShYVQINAJOfA2SGw6hjXKWQyrk0LnKRxpgcYLlPiRsELyGHE8o9AGJCagBGHRIkKSaggrXOkn0meICEEIEXjTAEW565hu7W9axvrG7axti6ngmcDuEcvU2x+DpBsfIROIoxfJCbGx21hYd4lGZCqCd0/AjIA67ffflsAP0A97H4CtN3dPTEe1BTopG2LKy9t72jLuvtObWC4ZcPjgxVDCgkK9FIHB4aksTk8MKJldAwjZGnNtja2xIxX+Z2avuHMMJYmANGlcpBLaWiDyBFoNh1w3tsTO4lAZWhw2F8XevOUMe7v7qnaAXCB6/AcgMNUC3D/GFUAWGReMChsfjdGSIW4MYAhAYvJ17lnHvPATCA+jR33zDrJqhDWoGvVYby9OWXngcOacV01Z/Ijl+SOpwNUaRlqdjjj4mxKz8qfC4TnMwGNlIAIDWM1JYmyRaRrFLiK6AcL9khMZSRqMPjMNywzWC537t4R2ASog54xzGjATGkYNpt2584tAffcE/r4rI2t7W31YkB/28cOyRG/n7n5ebt7967kjF6+fClA3yWEmuoJsRFNg9mLKpUNB3xqakpBCIcAQOvjR49tY32zagBaZVEvvESK9U3A3ewnaB4US5N1cHzkVS7cDywlQHydY2oi5M2kcLjodzAyMa59wzqBMezM8G3NzWB/v91cuGH9zaaNj09ICoe1xx5H0op1QZIOHfKx8TE9czKhYXbDvmXceS6SAEjhUC2wt39km5u76lNBn4aJ8UkbHBiRfent6bMj7l/SYj7nlXOh52anR3PQ87NqPs7a+9ZUk+AuWxPb/7ntbO/Z2z/6kYB79ONdl7tubsy8ecLMK3H0OVGpkvtDupy8LzT0dEaFI8V3OZbYVAFHp9Fwe1dl6OwlkgTe+McZZp6Qxp56iXhKwPlBn4QqbKYnjdg/sLbpw7C+vaFnAKwfGhrQmANgrCwvCcgnIYmuOl/MH0DqW3fvKVn09OkTMU7P7MxGJ0cluXZwRH8NbNuhsxu7e6x/ZEAAHtI09FNgPWNHAIkP9w/0t1u3b6r5MgDs+Ni4EpW7W7u2t3sgNil29vjwROvfGwLDHoZdT+LXndI8u1j7VGJgN70E0FmWKYOksVdCjrPXyQEKQmm0fnio9QYQmw5PBqNXBSfl765qkanEfAQ/ec6LsV8wVYUVquFmaMYX7E0vmQ7nudDv5HeqEhHwUccpCgYDlJLTGPOWjaJ0P1F+yX0hP9EkyZFVAtHIL4GmjniisqZRTRuVJcmgCc6FqoyObXF5yTb3dgR277cP1eBXTU97vHGXElnhJGWFIfevhBfsLOb02CWLOOmp+hCT6ait/z6lQejIqP3o3j1V73Rx/ukfMjkRnIY/9ia260SM6nSowEv3aE7OaHzmOvc0/5VsGMx7qgEZezGyu+2A5EkXlT/4Ucy19zNK3dPca4CXJO95mCdPn+i5WbskIvBLeKbzE5q9nkoK4I9++kdKbvaSpg/GfepMK9kRCR1VrHXoWeY6S/+N72p6LlnGSPT1UVlT6CzTM6mryw7aJ7aiJqIuB9QY7LfByXFbWl60R99/YxfHbRsZ7LdmQ01BRIQ4OT9RspYmlawz9h7zQzKYpvQ35udEqECzHea8fDiBrucCj377u9/bk6dPra/PZbBmpqbtV3/2S5tETxp2OU1ZpXGf8+WMUdm3K0D7MmipAjrtN/eJI3eQhUd6eaYCtO4J1ML+HsO4X1szTo+TM1Myu9Fq2tHpiV2bu6ZKu3/67W9t/fWqra68sgv6swAG9wBqtuyUypCQp/P56FLz8k8+/Yn6HvU1WzY4NGxffPml+qectNu2+Pyx7W6+tr6eLpscHxXJhLP17AwmOuQB9J67rd0+t3s/et8++uhjG2gOWJNRV7lIeDxFWXQ5TjX0EaFCB3DPuGZQnsGix0I1cB8ZvQK8dz8pv5gfVT3BGI2KQuTyxFrvG7CegZadsR763b/++uuv7Luvv7L97W3JBV2cH4tli5TUiaqhAF/d3glQZr0SvJ532Xl3t80v3LSPP/2pmt3ToLKrp2Gff/6lEirdp0e2vrwouUyS5SKwCFRxXxS/9tq1afko2H9cPM6Zs3O08oftxs27qvwFuKeCagyAkjXMs2V1UoDQOg8S7CsW4h8GycsVW3isncztAkTsPIvK+XKApyR81QkWjyN905Tf8+dq/uQnvQnce4LTXyVWYsN9HPoHPHr0UKAsPso//uY39vDJUzHu333vPdlHSBdISHKv2Pf8zCR6Jcs311rp5+fvOu+d3yeZK8egrJqUL9Dok88KGSylckRSC/Y3uB0yn6wB+uoMDwzYe+++ayMDw/Z6dc22N7aVlF1YuGHzCze0pyXNkthE2fwvTFQ1ntpsbwJlGj8YoMmw71gCnfuucyyuXDEezDjhLKrF1rc27dGTx7a5vW3zN26o1xHSHZwHxBAkaol/ExNJeU3suWRNA7jPxrSSdwvmd5K7iPXwRbxi29n4GQcmlpDyJgwFvV9UUc1ZLvIJYYT3oiJ+EHDP+J60bX97054+fGgDzYak2ZD9pbobwtPY+JRsKz6/X4Mm1sTtV6sw5Boqz/zO3+V6yv2R467vObcJeobvUgOYwd4XGz/2X1EU5uBp/D6AcwfwfC+mTKxjRU5mUzwWjX6z2aQY0Bq3M/nQFT5V3GCn3/amHxeKDxUBpa7cy7Vb7qvSB+6Mvy8xwDNBHoOcwJ7veRIPTizC/uLDYkqIKRxHC8Ika0T4CyQDBxG9Wj/ICQHGepI4queFC0QCJSoG/LP9RjS+CdrH+pDfFHiOV9EXCYFKc6k+96rzL7T2EpP0ZEOt3e8s9VAJubjwpqFUQMcaqvGuH3Ze/tB+92epFUj8AWvCrLCVSLDns2ciNxdx5/U77X/ukdLGVbigEvc1YbgCby+x7yMWKKQIL505FeqX+6GeJ6/IqcH0BI+TfZ6VMp1nQjkmifcKnfyBYc5xTImYfH9eNwHsJBg5tnqZBiTzHlWImczQuip9KpHycn3U1Z95hrPutfajKo/PSxWRfOZy7HI8ck2nrci1fhXIXvofZeyZdjqTWXkPaa8r9ZQg3eZcl+ePfvfJn/93l4H7DkD9KqfjykPskuFw/bsMcNLQ5uL+w4diMnZ9yctZUVYLORDXeAewp7EtsgLSsT9zLWHfTaldrCOhBvajU7brGdVP4INfm9mSORGIoWd91GSxLvXSz8X73F9wpo2MCI6/ACM01Hw8JEFSlC0ma5kxTmBVxlALr9Zgc3aqX9MXhANIrsFPRUOPN8gKBlule0V2PTULpTMeGVJPVVW6WzgJZOZHx8YE5uBcePMFGPpkbb1BmX8WUi1IwQAce0lVgpHMAI4ackZIGwFIMR/IVaANDduXe6XM7uDgyHb39m3j9Yat04wsSoSkx9nX6wz7AZj64dBEcxnuBMYobI1kA6rsxUzg4vXr18WUBiiH3Qzoyj8+DxYtG3xnb9uevXhsJxcH1hzssrGJIRsaHXAwue3seWQjADhHhsYE4ANSb6xt2+NHL6V/3N0FkENVQM6TLzVt8ihvdKaLGwV+D1jM2kD3kGsODAyHU+YHLCwp9NYXF18J1IaJShk7zjrsJWlO9yOFMaQMIXPOsyNRlFI3zAXjwHt18Mo4uRa1jAKHMiBOzF06TlnmqgQTHdoBMeL+07AmQOH6054wYT3yWVnqI4ZytU/IwLqWGc58nf2OJktoYuIskCBImZwor8smyOoRcYgkC4zvkPc5c0f03o/ekR46+39odEig5tLyki0vLwvQlMSTWMhNAdKMGwAnQD2AB0Ej4D3VDOr4fQyYeGytAQLLa54Y6O0V8xygm/Xt0kQ9Cjo9gQB71bXAec+dO3eUOCJgpgHiq1evxEwHGKeBMplmr7RxLWzmiHFuDvTb4CgyN0e6B0yX+mCwv46pbOAfiTgvwWfusQOw3WfnZ218csLGJ8bFsnr0+JHWCwcyTP8bczf0numpKVtYWLDpqWlJE+UB9OTxY5dfieatrD2Ca5w3mPDcI8xw3ktPj90dAjIHMmDfANSTFIRhn70/nJXtjHgFRbK5wUoWE9W1JQnmkdba3duxAbSKm32yP0vLK5Lp4Znf+dG7duPmbWu2HLiH4KuAxUzBIU4pwYcCkGrN1wCxWM2U2GfQJpakgyWSzwknEpuHnBIyPQQ57FMlwMRKxjlMvdc8B7LslyoHGiJ69tyDVJJa3kiS+yORRGNNQLeUXcKLxmTDnjs5ObKxsRElXZDHUQKgC9s0YdcJXk9PtU5JZiy/XrHmIE3PLtSAFoBVzlVoWPc0vSS2vX9kPSGt1dvdsJPDYzs+OFKSiEQXAPLB3p6aefc3+2351ZKqixbmFmxqctr2dvYlFTY9fU3JCiqkCBYBCLH97FF+BtVzVlivJ+MK4MxthwdFfn46S0EnLpIuh+5EYZcAG73vS/gAGYyF06nflzLDwRZ3soH7ClVQF6eWHL9OFntB1fO4LgNPZ5DoN12hoRmsCz4bUFmgdtHMvrrXYN+kj+M+QBIKvF+O4giaPOrR3V/Rua/KkVrTMj2S9Eoy8aXfB3vMn8ltQfvkxDa2tsRU9ua+vdLV5+yOPqOZOav099MhFLSMBBCgX0r2RUJDEkwkNKMJ7clR2+ZnZu2D996DY1sx7ivpriAV/FB45H6fz0dZNs8YtpH0aDbld6DTTx8InkuyJwHaA2xT6J/Nynm2bHwJ8MF9+vqDdQxbG6D+WJJoqvzEGWZeqFZCq5sS6/axTY6P2ycffWL9jZZdQBAQ076WWMq5d4ZN6JhGUJuMGbelft7yGs5Gab1Lmsur8Nx3cx1lGGto+MMQX1lfczCBtdDqs+bIkK2trdiTRw+s9/zMhgdaNthq2IUa05quTdJOGqckQpUw90or/Kbr83M2SCI9CB387RhfsAsf+tS++Opre/z0qfX2tnSt8ZEx+xe/+KUA/J4LLIBXQugc14yl3qunuoKucikMSL85g5lKFzsaQ2aVSIIeDmx79YqkJATc90gGBKmcNgls5N0oYQa4Pzm2yZlp6Xh/9vnvpXG/urwoPfoGvrV6GKP736Vx8aSqnxWckZ/++Cd25y5VW+6Hfnf/gZIXh3t7tvTqmW2tr7ie8/SkrgmIhcQd5wbXwN85Pr6w99770H7805/aUGvQmiR4qjJ1jyKqXMcPVCbUJKPL0ghlgHY5MI9AO/p86BS9FBmHJJv2hVd4Aj7hM62srKpSlIavNKk+Rd4LEs1Ay+5//619/eWXdri7Y3Z2bD1dVE7FuXFK9Q1JCUYiQDGAc8B75OCsyyavzdiHH35it9+6J2S5p9FnX339rW2uvzY7ObD1lVe28fp1SFMir0fVYDSj722oR5UIQjs71upHtoPqoC5rDY7Z9Vt37eb1m9pLVMGMDA0pAlGcFKXzNThEhskHvozIysD5h0CSzjg2gaqrfp+/K69VBuyBMVRvzWC981rlfZV/815nafHrRpp+bvo5kgACCXAqdwHuIV3hp3751Vf2zXff2+k5ySX3i9XTa2+3AoldNjKIOEUSNf37zufP/+585ny2GkCNPlRxjqiyqX0snzf9eH43OjZse7u7trezrZ5os3MzYtyz1t595x2bvzYnIs3m6w0RCvB7bt68Izsg8PFS8j3kToqku8YzwLqcmxJrYHQBov85EK0CDP8Q0JFJnTicFb/0dKs5/PcP7tvq69c2OzcnuRwSjyJhHB6KiV8TGzw2ZGz4Ll8xiFgJbiX7OxnQ2GuAV87lBCgT5E1JHG7bWfehnWznLo0ishQSwvjjkOno1+PAvaSo0M8/2LPH9+8riYlyGDVZyK5dv37DJian1bz6+AQWNWSMHgH3zijyr/Ce/Ic4PxJALfEShyASuK3eFVNYyxd5lVENkma1ks9hzmVkt2L7iBJUkU3ztCoAxZDdcbCfzw5N8ajUxXfIfSIt9dBAd/8zkqzhi6Wv5t9rHKnCg6pRqZN5Xpl5mYGdICbPVbJuE9gr7U8JmCYYmn8vMTeP39030N6R9AYSVk7MlKIC/qLYck6+kMJByIWkjXV8JytpnX2Mz6FqPj1InUDpBO6Jo9J2VXamkJeRbwXRVZUgdQI7n0Of0SEllDa00ybr99EzT/FhYeOuBO9z+ouk6lVbPj+vBJoV0xYEoTfB284qpnpt/DNmpSIwdc59aac7fy5x2h86Y6q9kzr34Uckfpff89qZkEg7n+vhjQRq4pcdVYOd50b+d2nHcyw6Aer6Mz3mLuc876tOLIQSSkqeFkmWqz6rVKfIZ025mtx7/D7nu/xd3ke3yOROKs1xyb3Y6XuU68fXe10dlWPSuW/T/nSesdV4ffSr//ZSnHWVw1Muis7NchUI3+l45kFYAvjla8qF7J8V/9S1PeRgKjY9siAO3vt3/wdoouZuCQx0Rw5Wka6XAzmw72d7Bt+1ox0M+0vVBdEEL2Ry6sMiWpdFIBpHiPMlsoQn9PWVRQ0jXWXB48Dx8pVvyszdAAAgAElEQVRzgajOcnZ5IT4nJzf1kFJ2J0F8BZDZ4EKNRv1LRlCf7YkDD8Bce9P1xmv5ArGoOLSkQ9ntTXOloeiHMsEw4D3GH8AOpnhfs1/lywA62lB6NtcpQ2vbG/Lu2v4+sjl71mzC9hxUk9qRkWEdqARWx23X1oIJjzwMIKtLUTgjl1JlgJxhybB4V22tI4M55xpcsNNdDuVMzg8AE3qJ77xzTwHqzu6eWCcwj3BYWFs4M683Vu3Fyyd20dO2nr4zGxpBdqbHwbdg1cK4b/Xx+6ZK3JGOWFlat2dPlgU4cdjjALlhcN/F+8q4E+vJFHcAxHYxtOUcoMJZQoYH8B7WQ7LaAYJpqok+Oe8DJIPtwHzi0AJEAD7zezlyMNeROTo89Ax66HZRkVBlnOX4eGlPNlDlmbgPGYdoqpiHprKPKpPi77XMSQIWMjyS1jmRA8n6dZmcAEaiWZW/13tbsFa8YVJqg5o3sgogRPcqZMvv1aVpPFEF++71+pqeE9Ywc+x62meu6T4yLObl4fGhffPt1wI2adgp3XzKwkOGh3XBGqcR86vFV5ojDLgDLN0CVkicbGxsyUagBZ+MFtY54A/7Ih3tpaUlNbZlb7NvCZ5u376j9QcwDmC0tLgoWRzGiTn+/rv70mN2UBdHypkeMHIalOe3AK09GYIcFVpzjCOAMQxRxlxZeMlu0NujJV3/GzdvCIilWobeFV99/ZW9fPVKSQoA2amJKV0LFhsOOOxmGtqqr0L7yFZX0ZUf0BzAkiPZwD2SiIC1yniT9KLKY3Bg2E5OWPcNuzinuBlHzu/xlOeRnnZIH0SwxbwSbHppHQ4apaIATv47KiBYvy3p3PXa3v6BKmVevHyldXjvnXdt/vp1Z9yrQsQZ3byb3hbYXFWhAPxW/lE2eonkJcFMGdyHtjJjzbUADEmAkThhnSoRFUAIjqMAWVhx1WmZoL0DzVQWeXWVV9jgb3IuKcEcunokAIbHRm1gsF+f0dvw5Aufy7l1cLgnW0XSBaCfdcP403NgdnZO9/jV11/bo6ePFVFROcS/RrNhA8MDOigPD/dlJ7GRlJxj4x0oh0ns2rM0Db91/Yb6eBzu7dvszIw1Gy1bX32thM3ctXmbmZ6150+f29b2jt24cUtrIRMm+weH0Z8FhrbLB3nirlFVrnhQlc5rOjeeSHfWDdvdAQoCWgAcya8NDFS2vhP8qBzBaOKoCp4Ipjw4DKAx5CtSBsk9qzo9LxtWSoHIcc8kvye0qVxJ5zz9Fs2zuiTWLlP6S+njuDRJra9cOlfeWNHPXDG3aCaMXrPOj2gsFaymS35VXkTbJRgoAeDj3uwfHggoQP4Fe8y6zdwEFUnSp84mToxFViUIMPVryndQ5YmXcMtpjWboSh6enNrezo7NTl+zD959TwCa2MaqOnMwl9E/UxD8Q9B9+B5VwONQG2N4fAGblERh215vrHtjPmS/KE+F/MAzsJYbPbLrIg30dKtxMOAvfSbw8XhO1hEMIqoQ9na8mgp/QRVOXd22t7UtgJ5qPfyOsZFR+/jDj2xseNQuTs48KZG9ESJoqNZDMu7DceRZMwHInMnf42zRueJjy9nH/tCcCLhXIxcxl/ePjmyZvjdUoTB+PV0CV1mPBzvb1j7Ys4vTtvX3NRCxF4ueM4tnFOSg8wN748kCAfezs9KRrsED19LvVk8lswePntji8opAWHq8IDPz8z/+uV2fm9e89pyF35uUFqRzgsmYfac6g89MjpUBbJJiMnmkZpvZ2C+8fJ1nlVROj/YdFQiHZyd2SP8cSAGtfq2HiWvT9vr1a/vqmy9taemVLb96Hrrn3iSWxA8NZFEiAMQn0XZ6cm7XZmft0x//2G7euKkqFBq4f3v/gd2/f1+yhGsri3a4vy3JitERenfsC7SiyS9zt721Y9tII55e2AcffGx/8vOfa630QUpANiINTCYLAwiInOClocrK3wRFMzgvA9cM4jKo1BYNYksGk2qYGf9kl4gj6LXDeujpkU/IWUISnB5XjYGWnfd223mvyc9//PiRffPFF3a4u22nx4fS9cfPxhyR9PP7Clal1isVIq5zD8OeGIBz+f0PP9beZI4ePXqiyrHjvS3bXF207a1N3Y9kRIi/Kt1ZU0Wty2vueeWXGm12W2to0q7fvCu5QRJxY0Mj8nnJ9WtPFlUIGShrfIKgewkcjOA7X3cVmFtOTmlzS9ChnIcM0vN3NaBQAzMlyFBepwTCO6+P9TzPzsVVu+IELJOd67EFsQoJ/oePHoiEgu9JRd5vfvd7Qz7u+s0b8l9fb2yIiJBSNlVVbUpfdmBJl0Ducm0FM7F8Zj9G6iR7nhnYJXrscJZge9nfEO6Iz96+95bt7e7Yq2fPJI25cOO6SxWeX8g3/dFb99STB9Y9NnhhfkGVlkf0eIpz4hJ4HwrVlZxerIPO+crnqqRyfoB1n3P7XwTcJ3ITpAES5998962tb27a+MSEjU9O6rziHo+O27Yn0P2sAkcB31Nfmc9PKYWSiZm4AX9nDrNvXsYiVwH3zEdKXeB/EwsA3Ks57SmkGeJ7gHvi66bmgYT2+fGhPfr+e0O7vklMZyade6qVxyemFXOcBoFFcv2yCOV5X1jDQp89TWQltVzYr2xkn3tRXoF81qzQzn4fDgaVSWL/OTXMHUgOvYXwbTKZEImEKJfU0tfP/g7OCr83vwutmfCxCOzlCxbNQv1t9XPn3+pnqBMX/ruUoXbyUvqWueYqux49t1LeqgRvO+1T2rXyDCkBwDp+zxiFJqxI/h6KqAVwj/9DXIw/zuglplQy/r0fmQP3vhbdp8y6OR+FWkeeeCNtIPGJ4tkkVYm14WdX2g9JOkezzsRLEriUzYwG0SX7utN+VnY88ZfENgpQPt+T30tfpbTrV9n7fJ7OmKTEMcvX8LpUwXAyjxvbMrFf3XP80Iml/qFzpFpnRZVYrofyOS89a+65Svq4voP8rPIz08aX95W4ZIL8iQuVPssPfn7nA2fys7AFrDX+8ZmZrKyIwVH5kGtEROiQ9Ml56Ly/zuRHYqvEBLw2v8okQOe1ynHIZ9OeUaUFWEfd1+aqhH05tp3J56vO3DqWrIloJYCvdfThL/+bK4H7XMidi73zvzsXeTk31YFZlBd3ZnGSoVY6Nc6SS2Y5BtN1wgEH+e5lHa7bRiNGL9n3ZrTJThDz3iNigfpVYN4B3FeWOthQNfsujJG2XG68cJZTd8nTxhHkeaJAJaGh/62GdFWWlhIkN3pVRjUOewCnzLqr5I4gOrWWOWzRmVW2nCaynqBINpUz9Z1dxL9s4hP1YN5kTYeMI8u+sLME1sEDFp/kewCDQ5+XIE8l2Cq3Qs6jGQf9kPUPDAXDK+Q+AgTmPnAkAU5h0JLVHRkeVAPO0ZFhGxwarLJnHPpnNLpCw1sduF1qh2cUYHDhjRsJRAlCcfRUlhgZVcaYxp+MMc8AGEnTMYBTyvpgOSPD8+LlS4GZzAPBO0HE6tqira69sv2jLTs+3bfubgAkd0RpujgyNCIgVwzSI9e2p8R84/W2bW7siJmtJj/JDFWiJYa4yMTKAERDHs3n8Zk3Um4BgA6qakHNaQmKcOzQ+d7ZEXiPnrpLETV10MLWV0PeaNTL6+UUA1Cg80vT5qMjra3x0TE5YyQpfOo9mSMGaJSrJXCflRppLKQV3nBZBa3VkMrJfcv1ANYZEw5/jasy+7WEgJpSq9FIw2D6JnM8DSDbSSAnpdnIxLRo7BnyG6cnelYF8+c0xdx09vjpiWREaDxMaTCyMEoyNGm6ty9pga+++crWN9b13PMLc+p5wLzy7JTmcg3Y+DT1ytJhvg8ODivQAWRHz/3w4EhVJUhHUYXCmLEHBTiG1uTLFy9D4srLZGkQduf2HQGcOCkkYWDck3hAVopA9J/+6bdqikizY+3XSLLVDXnd6SQRIiC0pxENT5EWaisZ4FUdDgQp2dfXZ/ML83bvHXTgaSzdqwqTpeVljSN69nAoeZ67d9+yubk5SRsJrEYLe3fXNjbWbXZ2RmuGYJ/EBiAQibbp6UnpMzOOrL2eroadncEKQT6l2w4PPKHghFNnavp6Y3+4w+qHHNbYneME7l0KCSAKyZQD215b0/Ps7x/a8sqq+gMMDY/a2/fesZnZuQBm8DC90TH2THIAp2dicA0OOKtVAGkwt7ElOqDFwvR+GYA8Wd7L3wDJqd5iT7g+Yp8C4CxVFCs0ykKz+Q5WXwzeYLNIxxXAA01f2dJuPROyNwDuAC/s+6HhEdlazi2kcQAmeZajYxpG7VeVEDSfYw7mZuf0D1vA2qUk/uWrl2QhnGnfA0uxZSPjI9bT6JHdBXiBLcp16atx3j6z8SkqMiYE6Oxsbotl2+ztU/Jz9tqsTY5PCsgEnZ8Yo6H4gq2urNrK8qqN6b/ndQbwRfDIc5O4zHlOWbxMDCuh69BhwUPKajhvNs25DKeTZDFJXth4AGsANb5y4isbR+WVolcK+zkT2FlKmgB9OkjeXPRNIDkDEedbVXycFM+pPzhhuYIpkRr66SMJrC3YN+lw5plcO3MXJp30osGpWM0FmzBLPiuHrrp/UgYhVRJMIYFVws7PFcyr6kr63hF4djnwTaNXlS0Hc0xNfWOPpoNM8lASKUlcULUAPhfyG1QjHatXB/0y3nn7nqQMtKcCUEtvCeCefz/0lc9eOqc6yyTNc2pr66+lzc29djfQ2T9W0zE1qEUOBAA8qrJIUPj68oaMAgcVfDqrFHuNP8FZTSJXSWT6xmAbTr0JGP11eM637tyxyfEJa9CTo0jy8IzO9jz18Y/AsGQh5TrI77wGe625hAGtJCsayLGmSVh29doZFTMHB7a0tqpKCckBAcLzjBenarraPtwXC5JKDRiRSJ+d0qg6GnyTNO2DTR3VEdiv63NzYlHSG0rJil5PiGA3YUu+eLloO/t7Yl3iMyB59OEHH6qaAoAUqSCqBJyJwP6pm6Jlk8nO+c3gpASTq8CYXc65laB9RK+Vz98NS94XEjItK2trdkDl5oVZs79flSMkzkcmJiQZSGIHW7m1/lpnyin9DaSd3bR2G98Eu+i2Gb95bHLC3n//A1uYvy77gn3/6qtv7MGDh7axtWEHBzu6BnKcfQ201KlgMhsdHlFjVMDErc0dXfO99z+0P/7Zn9jkyJg12COFjrkDy1ExG75q5zh58q5GTCs7VQSvNduwAIMDuE8mrnxP+Zd1s8eMHUjWJXBP1Wnf4JC1hgbtotFjxxdnBpD4/OkT+/Lzz+yAZN/JsfU1uqzZB5HjXL0ZJPV1ypJxqS3WEcA9VRv57+atO/bjn/5M52ZrYFD63i+ePbWNlUUx7qlmkG5yX2/VuNTJnZnYdKYlPq72E70gBids7sYdVX3xusnRcRsNmbckH5WAS3WtsIWV7YuBL21wxpqdr+kETMo561zX5V6/FLO61a1igk6bkJ9ZBvGXP+cy4z5f78TiZHe6Xce/QB7v0aMHqrCkKnBxacn+/d/9nap2iIMgufC37Z0dfYzAWdnD46iAdKmKjGE6x6T09zuZmOVr8/0J3HP28dlKKO/uKWkqyameHrtz95bu/fnjx/LJ8Ve1F87ObX5uzj754EPb2dyx9bV1RdzXpmfs+vVbqvRQgVrECJeAkGRXl/0EgnVf3meFRYTOfZ5XV51TJRj3gweZbibkw/Lz1KCrS+SKrd0dGxkdU8UkFY4A90i/kUghDkwmPRVA3ufMpYwkTRfNZysQU/GVA8n8Tcx5etL04NdT+e7EPZerdcyBca30mrtdAo/qWWmb4+dZt/p9DPR7fzLORc7D8+Mje/HksbX3dwXcU6FAxTzxzfj4pDAAx6t7PAEAUcDDzDe+8qwv560EtnSWVmztmoF+GQytHUEpClTyKgWDPfZe6t67QF1F/4z/ivikavAZbP1ISHt87D09ErPxNZJerD+e7FQCjoVb2enp5mDoWXzlhkRkxuI1MYS/CvwLkkDiQyV4fpXfVI5rfl6eHbl/wW4qZrz6dKEocFT1zEM20H1o17/3PmG1PG5tP92jz4QQvoPL8MRYJ+FEOEBd1SKCHmskMIJ8veP8bn8SuBfBItj+Zf8+yVHWOZV/bktWPhrXr7Tdo2ItCQZX2YZLc1ZKrxQqJCXw2mkn0i4leOzzmNhI9MGrwPuOrGnxVJ1gbmmjOx++xGP5uT5bL8tXVdfM9VjIjlzeb/X7yjWXn1MmFrPaNBOLmWwp7XNpA8p7z+uVn83ayuvz2lwz6fPkOZQxS9rQlHUSwSjY7CXYn3Odn8V/8/dMEOS+zj2T95avKQH+fAZVpjS8r14J3Heepznupa9Qzll5T24j3pTWK++/+jmB+/JiaRA6DUNOSPn3crFf9fsclDIzU4L3VwVAaTg16X46WqPXB0oZjmg+6yz0Y4H4CdwTWFA+nc0PYWEl295L6YMJGFU+/tz+GZcSx261O8x2Zs1qjXsBvjjjUunxYFDAPdIWEUTnIpR2WBgmz1q6DhkgC4c3P6fzzXu8SSKGFnCMAJTn8lLs3CwKUGBvZVY4AkuYxkp0EFxE4H1Gwz11pY9GNSfHAnsYV5V565lxzLN5GkzUczs5hc3TEtseIG14eEyG9BSmZaPpjSLD2APau8O4JdCKQ79/oCXGPSB8akOLvapcghsKPl3SN0cHAhsB8gG3CVQFhBHUHbd1CIpRd3IioCcNw+TUpBxWJFFgoNA8FtB0cXFJzoqcmdDA3txas43NVdvYXLHDw107OwcQdfkLGrtSmkswwUEK055GFvq+j4wJerpJHqq7DXjTzCzH8+yQAv5gQ6ms/cx8s4uNX2euVXITjStS+501kYeXa0WeyUGH9UxQLgOlBsOA957wUAl9s2kjwyN6Te4X6aQHy7sC7qOBY9XxW+xPX4/KZIpxHw1oEpSKMmWSLYwJoG+C2XotbL1otKH1jdNwzlqCme3jA0AUbozWMaA9oIr0f6kgOG4LSN3a2lRwgqPKumfMAI4XFq7b3bt3JJeUTUTXN1/b4vJLadaS4edvsNBnrs3Y5uaGNNxJbAAQ0gQU1h77BUBFskUEtv39trmxpf4FgNEkTt6+97aY6LDWWKHe/JXDwVm3gDEwvllfs7PzNjszqzHU+BwcqhScBBLJpMmJKfvbv/339urFy0pfzcF7rwRSYrHLkyBDIyMKlEXulYb6meSbBNzLeXSHgIAZVuDE1KQ+4/adO5LLAeyikoWeCgIxzBtckfBI0F4lk0eHGh+Aexg1o6MjWkNqUHnmDhfjxp7+yU9+rGfp6e6zkZFxazQG7LgN6L2nz9J49oZUTQCRDmg64zufEdDaJczOXKNaEmg04923xWdPNN77B0cCAZaWVm1q+prdffueTU1dU0JJWqcBijB2qysrmgsatGFfOAf4NMA+X2guXYax6ZXsmq9FGMR5fjB//JLychpBYwfQj06H00vY3cl0h8ClGNKx1jxq/pxRAciHVAG9PmAxYq/coeIMc3kxYFimmDMAiRMST5xbgEoc5rwHmaxkGA60BpSI/M1vfiO2qcBLpHgavuf6hwesp9mrhAD3PTRGNU/Tjo+O7GDnQK9pDXjjQdbS/MycjQwOS06B3h3IZCzMzUvffnRk3IaHRsSCBNgE9KNKR+BNVCiQvNPJF/NB9UgyTPws8nWqYCSA7WT+ufMBM9lh83Sgkk2G3SOR9kNOkNuPWuO5dBSV0M6AIjW5I4FUO0WqvXZ4uVNDUVU/+Qm1E5ssIq3pIpGQ/oPCsyoY8WR+VeatY9X19Kl2UKVRyOfJw8j7S/3UYJuFoawk7TodlGSIVQ3uU+ImfBnZFFiRIYtXs/Wz/NTZ8ZIbRCImbFs22/UeFVSKHao6iOCeBM+16akKoPSOGxmESC3WqxWCY1TrmMZYBkPOCQM16Hhyfi57JGCW3gxUHiWwFBroJCh432nop0q/VuvM7YjWogBsZ+xwtqj/CGWtNGdmrmF440+GDBljz2dNjU/Kd4BJrWVZ53KCeZeBtjuGtSyTV804jhqMewH3R34dmln3dIvZ6E2NL6wLyRLYy91dtrGzbYskKuzMTjjTu6l8HJBtGGj1qcqhvbdjF+x1JNmaTTFYWT8ufdFrvc0+gSjMG/Z9Nmwh+YFMUCGVAwkDwAVgHJt92D7WGXXaPrGPPvjQ7ty8Jaarqg66OH/yubxCwBvMuvRefpUxQQYVyaSrYgqumY0hK/A+QBFVVfh6SeB+aXXV9gC5jk8llcNYbe7siL1KEorXwTrG1mNb8AslU4Y8juQLPcnCOU1VJ4xwxgWQCpkc9vDi0rJtcj62j7wCxrgOWu8kac+lfQ8JZ2hwUGSKvt6mfEQq/n7y6U/VF6EhOaXQ8s+kTuwH2YlqlOofUmqoCqRDkzYZQAn+u35rHChaR6HjS2zBOlGSyv303EeS6yChTMLr+FhJbRIeXa2WDY2N2TlVYOdnamz+/OlT++x3v7X9rU3r6fL4qtkkljhXchGf3/sjeHwhRnjI+XMe9g8NKZn+k5/8kXwnQEAqFh8/fGCLz5/Y2tJLOzrYc6nIBhV5rnHvjbq9WWKen+oDo2bCTWv0j9i1uZt24/oNDdrUGMD9qIBcp0/VlQYJKvl2zb5fHZUIRdn8/x/gPse4XO+Xg/E3J7sTcOkENMp3OKO86vygP1VBfUjlZAUb40WV3uPHD0VUwa9D8vHXf/PvBNz39rkPr3MhpQAjWVQBKUEq6jxjM4ZP8JD/rokYdeKy3P/uk3oMylcC0fgVXnnk78Pnm52bte2NDf1+4fq85PrwwyHWfPje+9Y+aEsqBxs9MT5hMzPz1t1ohdBtxlg1aKueNAWgr/svek3kOOb9ZmIt/7szaVMCLX8ooePj5GS4xDZIvGLfv/7mG9vY3rKh0RHJdFHhkox7dO5h3BOLcD5B2nN9eyqFThXvgxuAExBfZAyYZ4uqZKm+zVgYPe8+1/NWPBT93rg/EdX6iOMclMc3lM7+If1X2O/OuIekpn5QkNFO27b88oVtrK5ag0rZLrPx0VERfohhehst2Wt8fbABEVWSuB4VrbU7EPMUUoSV/K8qb1yrWsSxBEkvSesUDbx9N3iSpwDus4rQ3Z163weyHu5TDeJXh4w+7xL9OYhtTo5ImTdZpUyodmxvycoU/d/+UO+X8hxI3XdIU7lfSvAu/YhcU0kkTfCwTOrm+8pqt1qiOpuZ1o18Fb9AkGy3FVsrRokGtexR+hZJ4z5A9lz/Ja5Rf76fC/6VfczqRHKC954McQnRS/YykyshlaM+AtGjKwFZvntsdRm4vwx2+h24C13roaet58wRAKu4zcmt5d7nWmnby+uWvmna7RK0Tzvq76/jw7SVXn3teEqSddO2/pBd6TxbrnrO8r1XYbbl85W2T2MfD67PyZn7A9Jh5TPmvScwnlhkxoN5XpRnbLllOu87n/Uqe+tksJARLcD8BNLLz8x+DLku87wq56rzPtKWlmOV78/7z1g/KwA61w6vo6ciOCv25io/OMe/3qdvEsg6zEp1nZJwUF5bGBo284Nf/Nex5uuLlgui8+fOG+z84Jzg8vfloCRo38m8L41EeQ0MpFjWoXPvtiJctWgilzp6gE0OxrSdvX3izjdNArmGmuOpWWAE0lkeXzDyApp3c6T/6HS/C9Z9lm4ymKEVm8C9NywN8Mi8qVDFYs6MZmjUlxI5nh31g6VeLA4KaJH2oQfZknY1B7s3IKkNp5eP9Ip9BDNQcgSw62Dr62B3TWFl32FooxvebREMnIvdJI1c2PAn6PIBphMs9VhXT6+1BoalRwkLh3JksXGUPOhS8L9/sCf9b8BAfmZOcNyddT9qo7DB1cgwJQKyrQwBtMtKAMozChNjY2Jf4nwQcCO/Iymdrq4ARvcqVuzE5IScC/TtKZtHfmH99YZYqlkWIzbDCcwDmjnuC7Q/P/dqDRjkAKMyxPIPyP45CACj2BuxEoyRlXYAEcapA1e5IlOuwcMzwHrX5K4Zu762/TDx5eWfx77y7u88n8mp4zkVmEYmmqQCY+GZSS/1cdkVKhYAImHa0heABIkDi66f7IABiyideg8M62x8AoSsB5xIHEuyiXpNOFfeZNElhQBzcAIBhNGvz34HmWXWQR31HiQp3Ln2w8yNqlfR8JzZA4AxYG3Csr9//3tVbwDqU0ExNTUtJg9rmwQG+4Dn3tndFFv69caaPXv2VEkjAH4Y5Oiycy2AegDo27dvqdkqa4KkA/cOQMh1YZ3QBwGmPHsQtj6/x5EmSSEJhv6W1u/U9LQaa3G/SOawLljbvBcpHoJLmq3B1sdZvTZ9zV48f2G//vWvBaYDEFTlvVFZJPBATRcbem8CerIHSEsdM+ZHcaB50of7+/DDDzWGQ8PDGiOSV0Mjw0ocHrVP7PQY59rZJhw0XmngrA+SPYwPUjXXb1z34IF+IQTvNIk82FcShfmm2mN5ZVnalgSYVOOMjY2rWS3rxGWj3GY6EyNlTBSmV7YMMFlutpIUnsTBRhzs7dre5rpY3bu7+/Zy8ZUtvlq2uYUFu3PnLRsbn3TN7nAUGWOCPxqwcjaQrCMIglHCF8xj38ved0S9HhRoOVAJoA2gr8bAsHG5F9nR2qkRWyN6hHgiLgPGZO/4/nQQxSt6mC4qjdST4uLUxsdG1YBWiakYI0+Wep+EF69e2LOXz9WTIVny3NPtO7cVUL188UJJhls3b4md+E+/+Y1tbWzqmY9Pjuw85KVg4JowEaRSem10alQBPQDO8stlax+2rbfPQVzOj9Hhcdvf8kbPNDZG5unde+9IMgeWPvavv3/QxscmVBnEuCuZRMJWjjBjgc33Z3cwO7PhwaaJUmLJqmTFQsUoIOClMiLPWGfeZKKOfU6lSvof3uTXm/epIXAwdHX2VUlrDwKxd6VDrUqtSovaZ5hcTuXCK1rKpmPJCK01LNMfISEjoDgqSy472jVj7AqCfwD3sVZS4z8AB49HXeBW640AACAASURBVM6uCiou+Xiu2apT3mOEYGb4+swzRYFsBCaVs8hrddlC4zWDpqqxWTYVC98oqu5gWgM+y0mnNweJVuTyIvmkM0MM49hj7A9h/b7fS7DrhwKKfM1plyfFsnEU7HvgXFXOyEaQoPazTsx0Neg+t4voMROZ4YrogL0E5OdeOct83SKN46QO9hZjRIIbe0ylHU3FJ8bGpe0dmSGfjqz+jHM65yiDlXw2T3z42hOTnTV3eib7iH1OX0DVAzRRvTi39a0t20Su5IKmvEe2SxKRSrQGYPOAnQIswwCXw+6NhPHjSEBil+V7kfw8czkyKtFGSEQ3+/SaBNH3Do7EuGcvb+3s6uwGQKIvDDr/H773gd2YW7AGCUlqNAvmj4O35TiUbTRZc0G+KDVfi2AaLX9VLMWaTgkrXRK/Marv+A4rlWbzByendnB6LkCYlb++vqmEBmOG3cQ2TE9N2sDQgGzEcftQvmMr+rQwJxBLOJuzERlJYfwjvpAOqthZEIGUQKRaBelKQDQnj6gPztaWDbYGbJseNSdn9sd/9DO7d/dt6+VsCGCzWhPB6NQ6iARaGbRKNb4CMkubUW/4BBMy0Sl/KSSp3N+s+29krwgt0wAseR97Fr+HJpknPd02gE+gngtdNjQ6bIuvXtk3X35lp4f71kcC3QvZcPPt5OJM/SUGW6xZr7xRwrmrR3uvfYy+9oANj43Ze+9/IH8Ff4x44rtvvrGXTx/azuZr7QFiFhLQrEfAZu8nRE8a/NgukXQU20juqde6+wZtdHzabt24pXNqamxCyRMJM+BXhExe+pHeMNwdjzKFWMafuT/LfVoBcgVwkcF+ZYOLygh31S/3JeB3ZUCfJJh8fwnUl+/P8+RSbF0A96pEK6VEosm1Jzpc1hSfjWb1W9ub8n0gH/z13/yNkppUC6YsJcFEMq9LMMNjtpoxzuel7eL+SoCQ/04GYzmGJciRz1S9N+1zxNhn6j1yYjPzs3Z8CGP8yGbmZm1oYEDnCn123rv3jnpDURGIn0blsyotW4NOlioA+hxbbxpeA/maozhGS1Ao56Q8Y3NOrnrdVaBZuaaq5xWpEH+uIcY78cLX335ty2tr1hocsKlr12xgaFDzwd/3Dw+VZGWPShowGPfYdc4m5pEqOeYsq/DLCj7WOz5SMut5jffdcraqtOxDPtY/w6un8R2Ik0jUHh5CRHIfXsB9q1/PgD98cdK21aVFe/n0iZ21D9U/5NrUlN2+dUtyjd09fXYgIgfVblQnnXnXi0vrNTjmMS+57vJ7+doScLtkJ1OqKdKqua50FsU6uASkXkp0XaY4lD59J3QmfzGYygIq49zKeymro2RfirWWYLTW0T+PycXy8aRlScSsKiuCfJCAaQmCOnDvMXzn3uwEfLNRqL8um8j6k+HHkeiGVHmwzz8IRm3tTWIKMCP5TFFdXu+Dop+AuwJaQ3WvIu+xWDdRTeawj35pWx3rOFelqOxJjJ0nchy3yH/+bOHDdlZLdG7IwOvKdURsJl8ggPu0ubn30/8swfv8W6cd7wSD85wuQf60k5loYZ841lknLn7o+jkuJaj9Q3aofMbyPt8YkmJfVq9LOxq/KIHszuqqfMZ8byYmyrHoxHTLc62yux3yPFcB3eU4ls+RgH2C6HlOcW/13gm8q2xgWpzZeU7nuJWfX66BMmbhNdk3JH3F3JvcH1gNcSoxSueclv/9z50l5ZrM+yqB+04QX9d7/8/+dWVyyguUzsUfAu/LB+l0SMqDsQTv+fkq4L5zMXq8mUwK/YecFmdQpTSHM/BxaADqj6NxraRD2uif44C7hI5LizqY4yRnmRQf9IrNcblkK41yhMflK51NiiEtgftoSivWTwTVfCYM5tRZdeaiGy1nzPinp2Z8uWhlqsNgyQFTAgA2dTCiKWmODBrjB/gGIAZYToAEfErWvM6mugER8NHtTR75jAPGCwkEAGvYbyEPA/sVZpZKFbtopoO8C+x7svQw9b1cSmBOAOM0pU3dahj0OA8wnWiOOT2FRjkyIK5ZzxfsZJx8z0af2NHBgZhl168v2A3+3biuAxPmOUApzVulRx1OCtcBWLx586a9++67eiZY0hsbmwImxUrHadqHuX4qcG1kuN8mxtGPB5T30jGkdzjM9veQHSCJQCIom4J6EJj4n8q7YHdVGWFlYTxABbQXsH8mJ5qhy3IeP0hYr9GkMBI+XprsjX5wZAlkcsMyvowhcifeoLXWQuT+9bo4mHDiqpJplfX5ga1DkYx6JHvqUjo3OvnfWaqW3+tMqks8MdZiSONgHp+ILaKqi5B4ciOVLAoSByQAAO6zsgJ9ezrce5NK7jeBU96rUtDQ7Adc594B18WoDm1/3ouzSYJucemVKibWXq/Yy8WXYofLYW01vQS7p1sSTe/+6F37q3/1V/Yf/v7v7Jtvv5EMCPuNRr5j4xNKPqytvta+Ghsd11g/ffpUjD32BewSnFwa3OHAApCwVrgnxoC1+eTxE605QCGui8QJrCEc9v/w9//B/uEf/qPWug71COodHGZNonnOfcOg6fPGtcniRD+evdU+FiOExsE8/42bN+1nP/uZqkQIBpifgSGkrAZ9b10gFYAdchsidosOGday69tTgcCBOD09pXnI0kbWJ69JZ2L/YNeeP3/h5euTE5oP5g6ADIY+DvXkxLT3PZDdc014t6yhPRnyHNxnlm4LRD85sYPdLTva31JCYm19Q6XfzMftu3ft9u27Njw6rjUsIJ2g8+JCoDNzAGDPfPSRxMzS6a4oG0wUVQ2QTgXSAcgAcPrag0mekZ6fBnrmTKjI8Pv9pxPpiVV/j8rkIpHMo5IYXHu9qnV5eLBnvb1dalJGUqXVR0k0fUKaYl4/evxQ8k7n3Rc2M0t5+5CSJVSIcEYNDg3rfpFMeuvOXf38H//+/xXQhtPQPjmyiwjqqTRzii/MxS7rH25qXbD+dzZ2bH/HqwqGRgft408+tW+//942Vtd1Dg0Oj9jkxISNDo0ImB0acOmorc1tGxoc1nonybW3vy/ZMRK29OhgjzCXfkZ3KfBUL43QdPSetGWxcfFzwbhPP4G71xyFfWAflAGExjsl4QROJIjuwYEA9QDuy4ArIv4KvBYAoICtdmWdgOXWUmNZydmUQWgwkAWy1CyLJG95c/gINIpDPNldatKb4LtyLKEHHyyKBBXeDAKjIjBx/QpXzma6KefiEjgiO+BX+AD5c0cCKxDYWM/uU9VfofunX8eHFIC//AkCkHiDGkUmy06eVDIr6ya/AlKUOPN96xJVwZCN9/JRgIX6WJLXjItnSKpKPgcrvTLJVznLPZqDAjhoT6Yf4uC8gg59Jv6On6+wBV2OzDXiITgw3oCEJGu5pttO/4wqGVL0QAh6fcgVdlea/gkm8hwkFWVpT70fB+eE2xUYzSQRLmxtc8MWl5dt7+jAwffzUwGm8qVOTyQziL5wq0kFXLeYcllxKgmjk3PZc+aWIFifM9BvQ/30iYh9ScJWvQOOhczClFxcWVVfITE3aT5u3UravXX7jsB+Z9unf4xLk2AJ4+EVTaWv7vFBkVINOYFEQbSUQhIq/encn7yL/Q5LnNdBuAC439w7sI3dPRufnFYl1MFB20GBnl4lHfCDsN8kQbMfDnZdyUDfcErG4nskcSNBH/m/kQiSdcenUiLUq3e5b8ZaMoySFziRacU/JKn56cef2Ltv37NGViUUOyhFNdP3T06iW0LnJvbQf6tDLqj0+TM+Sn/Lqys96exnjq8jr2ry81x/iSCd9/HM+L6b21t21H2hyoULJNqOj+UDIqGyvrJiA42mJHLonaCzpPvCqz9Ozqy/r1/rlC+RjnobWpvIRtKHhoTvvXvv2OjYuF4Du//B9/dtfXXR+vhMglqkNvr7lbxGIpCzDaCIs26g2fKK6TMqKolbONPYeA2Re/Chbl+/qT5XNJJm/GBnZywpQIZkXiRxa1tUjuabbLg8b34ooL4KeKjOqFIaKWxbDUo5qJa+Qu0zvInqlcBB9XlKT2AvayDUr+c+hq8Hr2CEMfv8xTNVpkJk4ev/+bf/1tpxfiaApkqEqNBOJiPfSWayPzJ+zzVTgpHaGwUQUoI2Cegk6FPiABmPYENcGulM8efgMCBxU1VE7NVrM9fUwwv7OzUxYW/ffUs9U3a2diTBhs2cm523wZExO5EUaa0lXO6DSxr34Rd43OwnVTnP7MK0PVeBX7lyShAp56oT9NMYRJ8u2Qwq1y4ubGVtVVWUxH70gmgO9MsPI7EFcC9bEHPCuVOeG+lvK1bLPmRFX4eUksgqRV7jsqgeL2bfLv6evlMvlHh8fp1/p6ooxpRwFjRCrlUkP51XJ7a7uW6vnj21bqqYiL+Ghmx+dlYEqr7moGJrNaTuQb6WBLqTZXKcy3G9BK6HL55rpwTMLu/Y+r/yZFFEkb2mruh3EDdQkRiVzPuBr6oHdNjM6mXRBDf/u9qjkQjLZu1Z9VNePn22qzC0S68TiH3m8XPobOdcJ0ZwVYIjr1Huu/xdmTz8/xh77y/L0uQ4LMt7395Md49bC7PAgbhLggLxm6Sjo3+WP+uIEkWIBMAFsW6443qmbXV1VZf3TiciMr6b7/brAWdPbVVXvXffvZ/JLzMyMtJ/H8TXTHqBfwVpuTNWX+AeoFqA2BWxIORygDvA78b3DiOAXTPwnLhGq8YTmY+vTWldOYiW0YT9EV4hiU3ZY1WJJoGR1ZfArEAA7MgGBr85TSYQlgqNvg3l+mtrpFTnlOpcr83+2mt+ak3ilMSt92XfBlQs07aw2kn3GaiAsPdKXRd9cNb2dJifUPfZgG0bkmju278GDOc8+O/VruBn/NfHaD13NQmDz++/zmNV9/6ws7bOX123VhPpPk/S1AbwfY55jGwXmgpJqUL0+FXg3dft7ynPZb3X+pmW7PHfrXNvLLo2Q642pM5hnfO6pupY9NdHH8Tnc1fgvm/nqgNTD69hB1n/huq/azarGp4K5vcNkllcCoRdsi7GER1yfgnET3oQNZvNtDeIbzkEMrXAwqTjrCDPAUcL2pskiA+hLq7tyue76NmaiwLus8GcS8+z3AOeVidBkuxltHTJTKCMTcfO5j01BneGQ85ImrmE++czSJ6EQGnqiqlRbAeXIfDAoTw1LmYp9CbxHw5wjCNAboB1e2DC0AEeJQgIqYizM4BqYGtjPDDuyN4jaQCgFjqsKg2nDi3kdxIUw9hz3M9O+DU7M02Jl5s3b8faDQB+cwSCAPoBjESQi/EAMICNgn+DqfrgPsrzVsjYAfMXbGaWeB0ext7+Lj8PTgsAKgCJjx49iidPnrAMHGXQkIFAEydWAhwexrt373hwgZn2+Wcfx+OPHsTMFA4LHTwsNYRzdXhE8B6VBvxCadnBcRzuHzE4gQY3WFxgHuEZzi/B7gIIo9iKTHsGhikZMAp2w6QYLqQ/I3ATO9lGHocp7lOyTmJAsoFpsgs1dyiBlbNNg5IHvwykdJbxOdhX3NxevtCXzUYeZPIz+FHT3Ho426Bpv1mCQOWWmC+/FvdHEPkKwZkcR7PmneVXJUg6DHDyUmYH91gbg7BCAA0pJxRgEzTLQ0N7RIvf5XMaB8jrTLGq4/X6y5iYGIl321uxvfMuTk6PyMZjYMjrat3/7Gc/iz/78z+NL/7wRXz79Nt4+fIVpUe4rqn9ec7A/Od/8iexunKDAPu3T59ScgUMcIAFuJVbt2+TXY9rwhbdu3efew/raweB8vYOQ3QEU2iuBdAT9/kf/sP/Hf/9iy/INMLf2wHKpkhgp46QUQhHHmNFp8WNERm468vJPpTs/+mf/ln8+Z//IpZXVphcwLpDcE05H2g4X0FuSyB6Z2tlv2APUXUD4B5rig1rx7EHcB3IZsgGssz2+prVD9D/h6YwSurnF5AggkbyGYN4rAkA9wwK0deAurjW6EfmOitWUKI7afuRlT5sZLYZ5yfomRCx8Rbz+oZ798knn8XjJx+zDwGCUOw1yl5cXtLpxJqBRA7Y6qwQScklaMwDZABDjyAcZczAXETCTOCy1rPteTKZDfzzewK1WT2QRSsteaugwq9T01ckLAHco9oIlV743fLKUty+eTsWZhbIWsReBEjy1ddfxldPv461Wzfi4eMHnBP0F3j5/Hkc7O1S+gjrC4A4qhvQ7O2//pd/YHCLZz0+OxK+yq6PmPtM1CWTHYEvJMSQMDjaP6b9BPvr4eNH8c9/+J3KqiG3EUikTLJZNvpjQJYHLMeTk7O2hpHIfPHqFQGf6anZuLl2W6XT42KKIeGI7618GGuRDH1TvpXAaQxtassBjJWT6PVp22YtXjVtB9tzkBnFwDzlVuyn8Cyt7G+h6y1Y6HwSGd8a2qksOoExs9YZjApkqw67q0m4h70azBCrWrv5gXL0XI1CKztQEsmRMcigP7/3X+ZkGpvQ6aJUi24JNtwThxZ7l3JAQy7Gq3vd+wmqRJAbD+p8sm/Gt9EeJ/nBFS15LctVdDUrNU1QwF4n0zJRwoRN2YbSexXAzXHvSbUR0E/2G5qDdkmWTBAWfXE505g/XDMCIiqoUsGaogQbG6frDEBSjWx7gz5ZBUeWbyZANDEaKzvwPntxpkpnXw1knbJEEDzLRDMaskMyfoTgx4vXr+Ll+us4gfQNq3VGU84P7z8mCD/KyiQ1pIR/S2YmfLdRVEdJegTvY/Lj/JxJzLXlJfYggL+L3+G8BHCPpqJjY5NMFqB6C2XyrBi6uIh7t+/FX/75LwiMitXX9TtwFSjuXVUnXbNAyyR1MaOqlnKY5PM0UF8JZNMJHPSBNHLNipqR2NlD8/hXsbm7G7sHh7G6tharN26xATqS55BLIwucxB3YBPlYNDWUL0hgAOcQeuBkg3Ely9U7iuNyJvIEJbPYdDqZyqicAvuUEpvXlIeCWThnhdZlHO7uxUcPHsajhx/Rp64NCk0yauun7LIOuL8ikea95IecrzxzO98MzyRSB+6nrb4kHXVxSktCZhUvfHL4uwDuj67OY2p2LiZmpmP34IDJK9wBkjQzE0hcyQ7jrLoCYsreM2MxRXkgJa/ob5JwkjKQqAK8vIjlpWUloklkuWB1wsXpUUxmXxuwS+Ebs/oDCSsmpgQqstfMCHxTVWGi4nEXfasukPg6o5/1V7/4C55JqFzBGUEZh1LVwIDcjb3Nus/FWONX2zEb1mHBtH/XB4QMEPSNsl/fARTv2+1+QK5pfv9Mkm9h4F4Sg53dFcHM8hOWynn2/Flsb28x/kHFw7//9/8+rsfHY//wkPPFuJtfXSNIJzsIHFN6VvsO32UrwKTu+hD0x2vY8/iZOp82G7iTBaHqTmiko0oV/tH6q5dcc3fu3SVwj3NqbWUlPn78JMZHxihXiTMMUqm3bt2JpeW1OCNpqmIBHcECScuBe6guXY9xymc1TY+D3J2EuQXT/mciLAfA8b+/+0yX1KV6QWBr4F4g8/jsxfM4vTiP2bl5kmkQayOWgK2zfcU1EP/Y5/FYe72BRMQYLu0CbQGkclI2F+9HvGASDObWGvn42T6VtkOeqSH5V5DOUOECCUTEauoBM0pZXfRUefX8WSxMQ8ZoNKYnVTXz4MEDSuUimYcKW+qn45y4gNRsl4ysu6D6Tf09V3Ghui8GfvZe7rGt38OjeslkA/dNxq/4Vx1w33HxNZ9dE9EqK6gTv3hMpY9ddstq513fVryPlYHEoMpSfxm4x1rAfTgB4/i8+p/eq/2E2g+DqRYZ022K8Q+c44DJVPVPRFwKgqewCsvleI6U0JMcoe+bzYlHlWAymdSSyQbuxY5WtSM+x+uBEo2pR06MDGQuVO9nE1tXj9huQ+7OoLxJM36/gc02NkWWp/mO2UyU504P9/D7K6Mb164AcrUvXt/eX06QGXcxpqNnt4JGMUq9ZKKvXQH/anf7+2QYhjrgc/Tilf5+bBVK+Qdcz4mVWs1j8maNzep6rmujS6rJXhnkbnPc7KhsuJn9BuHx7B5HY0KUeyuVEl7jdZzws5/dMX2dD/vo9b11rzBeKmdgf23g7w2jK41zm6+QpD1LVPle+vapzqf3s++jPqP3dR37ei74PU0qxzdSJ7m/WP0QH7qpYe+t1/Ug+nsF7rtDpmtYkom7FuSabaCBdlPwLifbMdpUVo6sHoIdNXRBidhRax5L7ftkUdlJ4oZIIN1N4hRzaLEZRORBnQ4AvlMKINliCIRYkg0QNg9dGws+Y8oJcAIIPqBGVY4rF6GoM3lKpC6V5ff9PRueWmfZsieaFzV84mJI4Ar3J+BU4AH08fDFBMjEOLvdgw1gMNcjSnkcvJeNRiEnoYajShRAHkMZU7C2UOEADX2Mtz8HTb6uyaaBJIpkRhYWl+nMANwDsM17vIZjD8M9SccejgmVH7JZCqoH7LSDsYGDB+XSGCwEpbdv36JMDhj3APCpk7sJLXNp5bLJLMvDjrI5y2ns76FE/Dg/d4I6nWiGi8AXUjuQIVmYl4QKgkYAoWLfQw7oiGxUgPhgoQK4PDg6isMjyA9hLE/VKAgbneC7QRtB6dIm7krIOPees5Td8F6TXcJzCrTvHw4EI5PxVg36YPAh4BuOoJjxctRdQov1if98cLnxLkukS0mnjJq06w2s4TpspFoOQ6wTMAKbFA8PZsm0YL8YgMbnwkgDYFTgcCbwMZ2sPvsH94vPcnkpAPHd3e0YnxiJNxuv6IhgTUPf/v79e3wdWAUA1Z88fkxW+fqbN/HFF1/Ed0+/48/7e9BnvyZ7+M6dOwTDofcAPXcEoXiW7d292NvbV4k4Sve5VwUMAPDGmsQUOJGC50RAixJmONZv1tfj7/7u7+L161cqDYcTnSxUadtL6xza9mCA4t+s2Emgnvp/1JPM5tJXV/Ho0eP42c/+hBInYGbTYUQyhjIWahyEUlY66E2qxEzxZH2cHLMPBPR/rSkOwIjPlsksBIlYf9g/SGhBWipGzmNiEkm2CyYqXr9+w+qUG2s3yVpdWb4Ri2h+CsbexRUTXQjKKU0Dht8U5Aq0DrDW4Ejsb7+M6ysk/C6owYykGwIMAPcfPXrMZAwAG4AAWEtX2cQYA68G1lMMPPBvWtZsTCQGMoB79zFBklW6hGpangEHDxtL5SQzllqcYt/K2Sk6mg20x2sttXDGBMfB0X6MT6KhN2zcGdf8/MxcTIxOxMWpdOzHJsfj3c5W7B8fMF4/Oj2Oze1N9SVAn4/jk/jFX/5l/PTHP2XSEmth4/Wb+MPv/kD2IQC8M9hXyh+I1QL5HRY6pBY4xgP9LgCAYC9CP5YATFzFwflRHLMp8LGaRmKvj47H7Zu3WHGC9YsyWthXNHSETWPiE879+FTMTM7xdagogd30nuBYUSZC7EjVpKVsFuUyxBq8RpNWKYoOOF7e+w4OrGFoG9V8jzwm7ejQBjrBXcGRHkuPTlM6Dw3SZuK9A9ebc6TYnTPdgTqdNFo9q61xr/uwfddNshAgVxeu1ZSM87xvxAE70n1HKnvomATvXAiBVJ8oKetERzSBdcx/dVL7zn3foa9BNmw8/oPdkVPqRudOLGctResDlH5SmU/7ef7cfnBJPwqgM86eTDxXf9GMK8+9HWy5ZNe5qvQzgcuSqBFo1Wnga5FpH0ODHz6Tng2yNABIYA+K78ngR0E0AFxKifSCj/544loONAncZ4UCro8vEBL4Hnz21Tl9h6OzE0oCWbffKwV/x1m3u7dNWT+CdqNgPku/nMkjJM6RbMhKKiT/cRYtQ/oN8oIECCQZ5opJ4EyvwbjfP4iZySlW7+CsuXnjZvz8pz9TBUIG6F5fAGga2NF6PGSCw754ViG9D1RgjaqCQtJKIrLQY05yAv82Nkag69X663i7+TYOj49iZ3+XDb1XltdI9rjIxuxke0KmcULVBvAvYftwv5TzS8aVgXuMOZsyQkpnerqBX/g7zn6cKTg7CZAnEGdZJpNyDvf2eIacHR9R3/6Tjz+JyTGBnFyzXn+5RiwHNLBGMpZAOs2Jjs6uyBrh32wQiOcDSePqmsQanpOXWU1gprcTInS4xYTk+8FcPzul/7u9ux2HF2cxBh9tZib2UFF6dEwfAWcDa2DgV1xdUIZoZHwkxmcn6fdenkCSSX4cQHtJ/MEvB4iiYB/MeMjbMd64ho+M5JKqkHFNSZyJ6IHTFYAQkgqU9NKm5XPC56DU4N4+k2eqwj2Nf/fX/5ZSgwD5Tf6ghGQG1AyqSX7Qf3iN/+vHqdUevWdiC/BX7WD9WWanm6c6d44Pq/1qIFXRVf7Ba6eSvxKB7wP3in9FOMBa/v7Zd7Gxsc5YBckTSDHOLS7FJvtDQfJR0rAGxgwYkFHJhEkH3OPZDNz7dTWG8Nj1778CHwY46FOxjsc9mi4I2t+9dze2Njfi5fNntAP4N5o/w09YXVmJJ48exczkdLx7+45Nsudn52Jt7UasrN2KMxBRSvNFz5/secfE5z3/EHAPy9NA4DwU3lsMXk3pEzgxnTGbns9IrhpUc97HRnkv6xsb8ccv/8hG22s3b7JJLeQLYV/ULwvxGOKwoG/FcyntKn5HX5MJRJHsnOfGHsE+Ql8OVAKzYhmSuewxp7PH0g6eF/lHzL4lJoJeMurVFgDuJwXcg+0M0Bayuhenx2xQOzM5HrOQ5p2YoGTt/fv3+SxwWCGlC7k3ErxY79a8KY1mVtX5rG7Yj+lkPWkdk8ya/+SzloYyJWgz0ed9OHDWJAnAhrWu0z62VUE3+5/004rtqEuibwP8+bV6o96T39u3D939Jns4mwnTbmUs7Phe/WsEMtf96Bi/D9xX8I9+h1nwPJ+7hITcWfVzQR9CEBVBuKGs8zUIQUjo6nMrPmfgHuNEpv4B4mYB9zOzs6oUh/wgz1/NZrMHxM8Uu9Z1ScJBIbHAYtjHw2tRce/KESQmofIgrKvDyyoA7GoTVH3j/AZxj30isueHK1g6AmIu1SLpVEFhfA7GoZ41LTYo8fpiwwAAIABJREFUsoCVcV7XgUDlXL+9hG0fjDf+5+t7zTk+7WOm9d9tb/UY98KZBivOBuMnxbPyg7pqHRIor65oV0wExWvqPdlXqRiN12b//PBn4vd+ThJbc/3bZvma+EwodMBXM/Bf8WGPsf/mNdAfoxoz0q5mLOj39c83n63Gsvxsnv++bTXxFn5P11tCpFl/np+3joH3rtdaTUBV37Xu/75fMYLmtNWhGeZ4VANZF5azHcOcoP4k19f0B3gAtE9D0/RTuRg7fdZMkqeomJnLGRSkFI4OETm8kNOAk3N8ckS2q5rViqEMo+0DR8Gz7rI7lH16+PRU3lVbsWjdZxmwsuMpn1ACaV+122AJTrIRbGaoEpzrxsl31jkRDQEoxqAacl6fjFOVpsPR10FowRTBxnCo8cV5RXIDX5dqTgfDS6NP4A5gMTTsx8nwIleBmsI5H+lIAfw5PUZTWcjdnJMdhkoIgGtkaAUaV05IT29mLmZm5sV0Qvkvgy1ozapJKQ4UlClDbkfs5GsC+nDw0DwT7BIwpgCQISjAJgcTAF9osAn2AcBIfIH5ALAQG5FrgbqlZ3FxdhJnJ4cRKAVsxMMuC+i1izXIhsFsIDxLLU9o1TKQuZBumjKV59RMBTMfAD7B/INDMfePjqm3rYAwE0MOPC6xRqW7a2MppnvH9pA2vZphap9UmQaxCHW/XUBhZ685HKk7rvJZJb2YpBlTPwRJPHTAPZuvJqgCIBjSL9SiTy17XIPgAQNeyUAxCMhDFa+j9n2CAPhAGUUFVdJMRvOzEYKYOPCxHzEGeI2TAjh4Ybx9eDiJAFkUGHYwspGQOz8/Ztkw2PYIYtBkEPreAPWfP39B4PMnP/lx3Lp1i8b7xfMXTO7s7uwRwABAvLi0FPfu3osHDz5i8IieB9hmAA4ODpWQAXCMZwTTG84z7hPzivvExufzYK0uY60ucU5wj69fvoyvvvqKjGcGrZRJSiuVFRUoO19YWqQWLO6RzhTGiQk4OD2pE5/Mo3v3H8Tdu/cY2GBfieGOxoaoNliS7iyaehGxKQ2g0lGCo4ZkG/YIpG+QPDGbh4k0agV3/TbwO2jRX1ycxugYgC80/juJjY238fzZCwYCqKa5c/turK7ejJWVNQb1AOL394/iGMD9dcTkBJouI/kmTXMlia5ib/sZJQQQVKy/2SBwj8DgycefxIOHHzFhIpBFJePQeT7Y3+PeBnAv8C0rWDIZQmttMJeGOZlg1DyHXbQofxr/hr8ocBJL1xrOeTIUTdzGtmczv3OO5+kF1o3OFsw1bB/Z7FOzMX4tdjpeu3OwF1MzkzExMxnfP/8unr34nnIheB7YvoXZ+firf/Wv2DQW6+3i9Cxev16Pr7/6hmA79hYASCQNcD32/simpiNjIzE9g4qms7g8gY0bjUnsoyk1tQbD93pUjaAxaJOz0xybs/3TmJqbZmPaH332OZNaAH9YzZXOMpKv6HL47u0uGXE//dFPaHvx+QAr0SwYwcDK4jJ1w6lZOQrGPAKQMYIydIQIV0oqzg6QbY4druokVweRDk+y7Hym2gkiy5mfKQeqBoJ2ggFtQ3ebf8+mhpZZ0BqSnmhXUu/qPGFNDFh7rBn7TX2g3M6oSG+s90/2dsekcxM0AwKD3Jz0HgxO4M4Q6OcZIb30lNxJRiJTJdn4jbYWDGXAKEjw0BZ0To59Fq7ZzAzQYljyIeX83ESO4EmrJkxvKINm4pdk+nWSEX5+XM+BWw1sGYRBSzIbWWs+NXcGUR28CsxKPUk+I0gT3WjVuaafgtc7cOGhmP+XTqS8OYG9TNpl02l/RoUi0ITUUkZ25B2Eeg06AMK/wS4z0xXgJ+yTJBslawO/yGkrfi+2hwU0kIOcGI1Xr1/F9s5WI6pgD2N/yc9EEg3gsSow8YCzU1MxOz1NEEbBM5Kuaq5+jYa416NkKKNnzzgSE+cKcJGAg4+FMRLbHuzR5Mrj38lkN1+eWr8knijZwZEsjSJNUeTexv84fmbcd9UX8H9UjTgS23s78cWXf4ztnW02roZoC54RZzCShUhEp2cSIwB7sUZgQ0DwyEpE3Ch8Fq6Z/DzZJjUbR5Ia/2EuRBY4ZxQwNS0tfYDAOOMJbmKtQ36HnxxxiWa++3sEsn702Y9YcdRiGZN3MmhrsgplffJ+OHGXXV+/XvDkQNrAif0lnpMsiE2Q3gnJnAOuq2RZYx2iXwL6F8D/2Dk6CFi0sZnpmJ6dj3FIkI1Psp+Jq/pYKTpyzTPoEhVbqFiDpAYqE0AOSR/OFWqusIS989528K/eNZAYUs8oMefg58Jfkt/AvWubkDEA7ApkGy5Ozpg03nz7Nv72f/6bePLocUyiyu4KFSaSvqp7UHJ1+k/JYv1X49YKgPSGfOD19W81Fq7Xaza9VFmZDd6/dgUHmj9eQJz6enZK4/k4HLjn86F5JJKAZwDuv4+XL5/TdwNJ5f/5j/8xJmdnSTRBnx2CwWyK3iUBDJ7wrKXspuyn90KNxX3vBpn6Y+qzziAhXk/CGitfYCmSSHF1yYrIhcWF2Nvdjt3td1wTIFyx0nN0NFaXlkmuWZpbjLdv3nJdQv9+ZWk1bt66G6fwe+nCDUqguFqmrodhwH2bM8bt3XP7+f19GDjlPV7XU64wkRAUhHGscXebW5vx63/+Z3o4Dz76KJZXV9hbDHYX5B9cBzEP1i1IbE0jWWUXMqUJ5uJzPM7eX2JId3vLgKRthRN4LdGddgx7DveKWEbxDaRTZ1qMS+IL8JHz0/j2yz/G2NVlzM/OxMzkBMkZqJoAWWNsYioltHCmC4MZkJYe6CekkWrkyEyC8AmTMCJWdLdnW6ZC79T55jPGCL8B3yRBvTePuceEiZST3AB/Eh4cN+sVXdJvYB+/n5Nof26Sb6XSsu7z4XYobVMmWpzsZ9VDkugQN2H+LEGrtafqR1atFUkuknGy/498EilSuCmqxiYT7UkaBPkR5yztbcaZ7J/BxLFkVQ1I95MAJC+yqkf9T0B6VCPlqebPm+xKHy6rTe3/EbMqyQHaKGJRWUWTJFbE7VjrOGuYGEgZYBK3StNxN7ZF/IHXA39BcgFYAOV1U2LaLGaP8bC5qXvcZ7H3YE1M+jypyY1qJ71ANPaDyWTbIs8hfdUi0eP7qp/r6/UB7P4ZNXCe9Cq7/GxNWizPL+MrGD9/wb5w3LNBdpdEHKx6qgmIH7oX45Q+f3AvZvfjM/GzYhUx79170GvbSZR+wmpgHfTY93htPX99f91+kYJB9Q0Mltc17/1sYqvvkddPnADjrvdUWd1BTNGf41jW68nVCfhuMm19Tp8/A98rcN9/gRdBm/C6WQqTrX/Y1YXXN2LVwNbPawdrGiUtUGXv/Dqb8e4g0IGh1yjrS9CLQCkAVRxwkm3B72iYGGjwDmXL3PQtD4JMUXXMigELrreILVS1UOs9Vp3YzJZnJoDPYf2l1AHGFQeao6SR7cqNBS1w3EpmQRhU10CvaRq6vJt/T6PhZnopA0EJEoA+2fHbPQJ8wjaDPWpd85TkscOZBxmcZDrbx4cE7k9PjiilAQYUpYiYHMDGwO/AlgY7B8AdtDMh9aKmwTha2eiBznnq3B8fUQcRcwXZEzAyANzjZ1ROIKuK+wRo9/jx47j/4H7cunmTgRiY1G/yy2OudYfxQgAJOQ98oRRazQyRuGDj3uMTMvPxHUCcGh2Oiok/v0hZEhwcNLZ2LPiz5h0Me7DtIbFDTcMjNCOSDidB82vyIePyQvIhAI3ZUChfhwBN670Lbvnv1tPBhkFl3/3y0Uyyinzof9gpahtaAaAbwfjgMBOejRAb2A6pHJWwAXwwY1+gpEAP91vwulH1wgwbmOlBMnBAsobMrXPpx2ZiBIcD9icMOBwJHNg4KCA3A9a6NRzxO4AMOIwB3sN5ODtHyd9uPH/xPctwsY4QDOB1SN7gd3j/T37yE1ZkzM3N8300wudiJO7toVnxaczOzsfiwhJ1vAmCT88QNEBpKIJ7OPwI7FHtgTnDfeJacHKwdvBscL4A2qMEGOx1BJ8vX75gXwY2XmZgMxh8YC4ArAK4B1NS96beHJwTyt4ocMeaQ1kimtDifnB/2FeshBibYLXI7dt3+YXGsWYXmbUjWy5HD3sIYwTmE+aLDSAJ8ojtIz3lLokD4P7yEjrLADXV0BMB9tu3W9zFSBaocTV0EgXQ454BmkAzF5aT0hQTkwR7EMRj/HGQ7m59y6QFJLu0f9+SDfTkk0+ZoABLH0AS5RLQfO8U7PaDmJlWgy8FJepD4UajZvvwDMpGgrI3OidG2HiPjUqab8UUWJFn48FOY5vOr9Cg3P8SLMGaAMseLNHRcWnMr795Temm2dlp9va4vXozZiam43D/IDY2N+Po/DjmF+fjauQqvv3+69jYehvjLE0ej92tLTVYvnePrLM5JC0uLuP1+nqsryOhITkHaGIrCauyeLBtEUgc7Ryqhwps/JkWDcCamTlUVizE/NpCHF4cx9v1dYIySB6g+eHJzmHMLM4xAbq7jQa1AuWgiYzqKCQI0ETuxurN2HqzHZfnV/Hxo8fsRQLGK9bOt19/w3187879WF5col42kr6jI2CYCbgX0AIwSGc3/sN5DVtmhwkOkHItnWNlv4K/S64+AYIEgBrjlInmdJatp14AXNhqAKVKimrqq72FnJKSpdJwlwMNqQ0kDEbQio37UNV5g8FeH7hv/g412S9jjM2OO7BZyymlDOx49gJF3gCTNJJFIsueaxbOTwfcc53Tn4Ft19y5L4uCXwGn3cc7Cm7RcBeQpt4eE1fyQAY8oerX2T/DLWGdyifrnObqtNdgqV0Q52dKs3A+ckyr1mYNXPwaSl4lC5XXzXu1L9mOu9Rj5XnYNTYQoxGkhpxnJ6y5IrLyUusDY5mVEklcIMs3k7VOyJP1mCx+JHZxDSYy0OgZEmgJKhJ0ge8BO8aEKPpTCNAXu18SFwDukdB7t70pYH7kmsk3+Di0YmQ/T4hpnTqysBWQNcBZfXp8zLV1dIT+FnjOcWrEo9E3QTX4GsmgRnIPCXrKeKUMEBLVTCi4hBKAHECvBE47nz33MBtVy+/wnDMxQ+AeBI4R2ly9SCAVbS3/fk2w+atvvo537EuEClAxAa+R8CRoO6HcF93arADBZ1F7RgzwqytV99GmZKKE1X/wn3Ltw3aCDGJWu6sReI2sMDHIAIDjCuy9qSkmOS7OTuPi9DQ+evhRfPzkUzL/WzDtPZLrwr5t2zncZjh3dEb116n/XYNUnWnwT9UU3vbGDWoHNmUmQeFfoRp0Z3cnDo8OY/d4P65HRuMUWuMzszE5jV5JUyRuoC8Mnhtn7cT0ZFyOBl+H8wMyVGokiqQH5KUmY3pWPY1gQ7BW4KfgH0zEX57FwT6Y3tfqMTSJSsRr9m2B/YT0E/oV4D0c15S5EcNtlOOKNYvv6CUA3+lPf/bz1D7XOYwYYeAcyASS46X693qO9+3VwLilDe7Hqn6NbXgfBLDd68hs/au+z3Z8/xXdb8Rg/iHgXmsG/g4IaS9ePA/I5UCGFCDV3//DP8TGJqr4xDilPw4WeO8MbXF3ggx4Hfz7yvzzGPu1fbDLgAnGxGc23tP8xeypBP+CkmSICUdhiw7YHBOVF7du3iDBBufGwtw8EzS3127Gxvob2tH56Vn643fuPYgz+OD/AnDfwK/Bo6rhB5rH7MHlmDrnvj8vXgsVe6jrTps3K+vy3EW1MABJyFP9x//0nyiJBuB+9eYN+l+sSMlEOmQxYZ/w3UlG2t1MxJns1K0t+axVwx634LGvzGyeWUXrG+/DelEFBJIHSIwd8zyYBHCfPedIdkBS/uI0vv/66zg7PIjlxXmy7hGXIB5DJe3k9Ew2Jp1offmq4mTFg/rj6FjT412BP4/ve75FIypqYtu+phfmWEo+uf1Jv8Zxv2zrh3ef/P4feMEH3lptQz+pNHCvhdXdCDZZJdUlwFwBI3kyxcfAGlxMaOC+qw4goSplyuQvZTNxSuNmhXwh+wn6Emlpe/sdE3yXONdM/kl/GPdY15Y17gXgSgpQPRmB3ajHHasyGy4iWyWMSgn+ynTGlLqC3702eNahb2BWviE+RZxNAh+aOBO4R3VJ16C4Mu7hFwG4B4ES32EnYRd59iepEOutkoDeO0scKKdd8P5/LyYsMWIXs4j0WteE1t1gY9r+2u/fg99ve9oHl5v9LpI4Hzrf6pnlz20xbs6P92BlwONnJ44wT5rfSgDU1ap99N6uNqu+pv9+A+iW94Jt87kCYia+8J+TwWbCDzyTz/+eRGm9L+9Lz5M/A9c1i76ec4OJqiprrLMM7/eYcG8mUVxLZ9Cv071KdcN4rW2zn9sJJ3wHVoWkBdZ8/+zxWPI7gPthE/C+U5JNw9IJ6E+OF1/93v+5fvAPfSYlOhB8A4xiENOBmDRMfHNmehPkdNZbup4AipDFgYYvmLKSZJmYRKMv6HeJEZKWRcY/AwgHv42dVQx2bbPnQNjpRLPRuemstehUo0HYzJY2Y+C/p6a4GVr1jOD9JIAiHftkvSd4QOACRinLIl1CTY4Qyt2ZqVZJsebDxfX1+yBw0XUKV+pfJKErGniCidSJFrsFY3wErbQTNDhBoIgAS4Eu4exsyMckDJ1uNCodpX6yWdv4DAINKE2CM5ngPe4Dc7W0uBirK0tkbQCYBUsaoDo22OrqSnz6yadx5+4dNlhE0IfGlmhiC1ASN4rXweBPTU3ENCQsJhA0oywMga9AC2q9MtlzxmsDQMYXJYAAFo6OUq4DgQfWJoM8yuEA0EJzURwIaoqKzQdGhYM6IBnqPYCSpJG4PEdQCa24C5YDQ5MfzCgwvcHSRwDLdcwEVJZblQw4D8fUHqX+aEuiZcbamVbDLVnVoUoMGRE7sJUxwOuUrKWSTKmHnxlyBLsMGhkUo2RdRt3rEIwoZMZnZ3TYUvM6k28C2PRejB3+hvnEAQt7sr+3F2/fQi5km+MM2SMAhXiN2QNgzIHpC8N5cLgfl5dnsbe/E+vrr2Nj4w3HbXoGjQZXaPxu3FijjBI04akFCuYjkzEAFLF+L2Jr6118+81TgvqY473dfQLi+BmJJgS9kPuwpJU0JtGU9ZDsZ6x9SJzs7e/R9mDNLi7Mx9LSApuxfffd03jx/LnMeybMdJhI3gbSCWhgBckb9KPAnmrAfUpeYf/B/gAMB8se/RzW199ShgY7jfc7N89r3LxxO558/GksLi5lmWXn7PrQwqEB4BvrDiWwGBdngLE6fLgIwFAWHMmtq0sxELE3nYUHMOSD3Sz6ypRhC69cr9gD1ENE0I9eGtRZP429d9/H7Nwse1MYuIeeJhj3t27fIbCgEmI56JCLARN9YR4Nz6bFLsW6srYngV/Jhlm6hb1GCOAk0JSJQzTka5jLQPM/sfQF/Bu4d38Rwv88tE9x1lycEUACcH9wsBv//Nt/jp2dLbLqwZ5/8uBx3Fq5wTFHYnBsciyevX4RN+7ciJOLUzZWxjUgUQNWJmSfdrZ3Ym4GDSon4wh9Fg4OKXMzgj4l2aBwfHoq5uZnY2VNSS7Yps2Nt2Rbnh2dEoy/PLsgQxXnxCRef2MuphamyALD+O/t7MT5yRn3LO4V1U9vXq7HycFJTE5PxuzigsAZVD9NTMbf/Nu/jeuziKP9EzpXCwtzBO3fbW7Gu61N7ll8USMZsCdRZohQK2mpsdaYd6WylhSznFPnGDaHszjVqBJDIgd7Dfu4lktiLQIwaI6PnTtWT6R2Oj87k7lFyozOJ1lCanbLazCxoEQ3a/SKbmVzsnkp+UhOGKWjkrlLaM9Lf57rL1/vBr4twalDuvNPsoKAGtf4Xy5Dgql4FZswu7JA4ypGlsQK3PBePpPWfbvnMp7V5+Br3CgHihZ2AnovqukHBs14mJS/EM+tc2JbhWJG+PKz8oJtLkoSowRGnoM2nnl/BA8zoV0DK9sv+58DyRQOrQZR/ZF8NotAoZsqT5ZjBqmO5JhnIK1qRVZatSSRZM9wCSTvsQ4PDg843mCUegzcOFfzp3mhRn3qsCvpccXGq89ePovNrQ1KmOhZFQCzeTkSNAhi2axe+vmTkzNx68Zt/g2JYiQOAZZRtutc4O/t2/eYtAaIzmm2VBYBVCTYugpXtv1NljeTEk2HO5vNu89BNoVm0t9rLIEHcucvkaiHb2dpP32ugx28DwkMVFKiQe3l+UmMBQI5NWZ1Yg8sPwb4mXxtYF1pXI1r4nUE/SlBobWIcYN0mRJzHetPwL/8FLc+5vmczGHYVCbUWdqt9y8vrcYnn/0k5uaXlOQG2yoTQErW5F7LBt3idYhgxCSgOs+XGERkCvrAlD5SE2iSM0j8wC0LAMCXyT5qpN0lS3BJ9COB/YfUAM6Ut4c7JFdQJxyDg0rLcfToQSVU9oLBZ11fxQn6hKGnw/hoTI9PZZWJEne4BnxbnLeWBgMIyPWc8ovwhfEMImJAhgGSglq3eCBKJRVmGoPgMVRswi++iBOwJff2qWmP+Xry0aP4+MkTnmsgz7ByhetfvhRXW8ZP1bYNA1rq3ztwpGP7vhd3JbDh31dApf9ZsjFdcF7PrL5tqp9Tr8mIiQZBa7wDOujdJDHhgmcuxhdkkKfffcu4CGf/737/+/jn3/yWDVDHQLKZkowW/HWBmqp68s9M+iIZAimUhQXeFsAyJ628t6o/WMEZj0G7Xu9swdrCOUwJzJRMQlUse81dXdG/v3fvLl+DnhyP0aPs4aN4u75Bcg9kc1C19+Dho7hA3JSxTn+eWMFUzosMb9rLKtDFe06bP3AW9g/ABjp2pLz35pExrs9cNcOGHdjd34v/8z/8XwTI7z98GLfv3o3pWRBPBPwgCTfDObxojFYnun2vPlPsk/uzDU7ivXitQabKujc46WvQ7p2fskoVtgT3hb5d1LifEsGGQBR7REWMXF7Ei++fxu7m27ixvMR9hybp8vUWY3p6jolT9Esh8TBjmf4Q9kHDdk72Xuh1XvfM4J6z8JJBtO4MUZJYttX2RSahO5/kEw2Z4PKrzL1Ubv4Pv8GuS6m6GQqS1nWZ/qHO2yT/FEC/b588v7YRBv76dshAd2W0V3b5wPvTl2OV895u7ML3B3DPfnkX7D2RNMQmy2VCHgbYYLvtXZNSTkC/eq5KOHTAvdeyfXUC6sSFVPHvv9dGpFjn1jyHVA4SYPX5KwhL9YOUXzF7Ge9VnDFIdO2DyH0803+vY95wu6LRjvc5VjZb2vbQ96b77ZQSqt20PaVP40rWRubx+zqWe7Vl9b3Vx637qflHheTrzcC/Fck532//WrYnfUDb+7mur2oja0zm+65nSfXPK5sdn49Esht3m43f35Dv2fUiv1UTlx4Dr2P6T0lCN3jue6nP2k/y4Dq+zzYWONc4oY7DBkmZw2yC7wP34M93kgr35mqDer/vPfvP/s3/1vhddUN8aDLqQqhZHj94/d7/ue+w+DPqdy96sPTIbCagW4N5B4MJDSUR3bIG0FiHY+BGtZSboJaxyiwJ3DCoTVaQHepMDpjYbpC+3XOjrOqg5n9uaNICkHbcNIbawOJKQL+x6XND6zoOzCpTMIP4dOi5kNxdm45YyqcUNrbL3aFfFyP4grMv/U+tsAQMTeDPMre2sUrBAJ8UDjJYEynnwrKWU2XvcS9g2x8e7FMm5+IcevJ4Dhh4lFyVErgrNW0FKQvsWwQXYNtSCoSA8SXnBwGSKyKgbY9/Ly8vUmMPGWQERYdopHuJspJxyjR8/vnndFyx4J+/eMEvsJxRCob/ABTCgC8ugMExGxOTAO4R9Kd2LQ9SswR1L9RYZub2mCxCfK611VEWhn8jswvQEsx6GnBIUkxNUfMNoC/kdaT9JtmYifHpGBmZAO8YRyCDSxxSYC1DWgeNHxFs7e0f8FAFawoOFsorKanTGPZELkoyJh0VHw4ZeHdAfep+m3WajXRzEXOSO8fXSzt3QAF73AhZAK5kLuggZOMYrCH8jDEAaI5nN6BrZiwNZsq+oL8CmvaBMQQjBeMFbfnd3Z1YWV4Rw4MBhdYR7AGY9jPQX03m++nZcWy92yRwD8173M/Nm2vx+MljrgsA3FgbuDdk7zHeAGvEyB0hQwwSJH/841dx5849rhWszVkAptMzLCnHHmIZs910Sh2Id4ugBAD+4eE+2QsAHlApMjszFXfv3o7vv38aX331Zbx5s057cQm5mXNlbZmQg+EfH48ZJg1muQ7V5FkJMibMyLwXYxFVAD//2Z/EL37xF/Hy9RvqyyNBtLi0EvPQrB2bYPD3ySefkFEouSwl7ADi+cDC+kY1Ap4V2v71MOmcEenayQlSnwfcDzHXImnhAARj4T4gdHhgI7JkE9dksJEAAMYfa5pNno8P42hvnZUUb7e2mHh7+/YdpXfQmBbf2Qybnrns4zkqWo6PmSBBYgd7lHYfdgQAlLUJMYZglmY5vnXwCXwlxYnNXYtzR2cmpUlEc04stTIMCLYpgEBTP1TEAGgDs3R/fyd++4ffMnF4dnZC2/Wzz38S92/fpc1DU+C37zbjj0+/jE9+9GkcHR/yGgsrixxnNLd9u6HgFfsDgMbB3p6a7aZeNLUPMMaTYzGKIB06jgDxoPk/j2qPU1ZqHO3us4/J4uoK18H55VnMLc3G0ckh9xtegzmBnWUCNcaYLNjc2ATJmwkTJFzBsvzs888JzP70pz+nzIKb0SII2d7cjJcvXjIBe+f2nVhaWOL5oDyxAXuXNqSGSWEqdA6OG3/KpmFisDYHkkpsmNxp41dfpTnkhWFO2IMSL0pMZn/FDmBPTFvl2JJGEkso22i6QZHL9JN1bCqUg8fO3xHLwgCwg8aa+G++FmWbZHPVXFg9AlQtpfWFfQx9bx3heXCX4FTJXY2VKwea3IvlTiqoUhwx+3D9YDAP4e6VBWhv78m/+r30q3pSBnKTuoRBDd77/mN9XQ0Aqg/lQIrXQXKlyPIIQNB/BkLqdbyjh3+TAAAgAElEQVSe2HOhsS97yYwyNvVH6mr3ntfAPe+vGQm9CvYVwBnOcJSf31i7oaqfZEm18c5qOto0nCnZRwMsdQL3L57FxtYbFgG4ulQNZcXO5/k6PkJZLtjIiXH0arkX4+OTlGZbWl6M09MjSc9cAVANNl8ne7s3XvS9vQdyrUm/Uwks2G9IXnmd16C2Ak0ee5bJOwmkhZCAiveuGVxJDskzgufIxXmMX0sXHc+ZKb6OSJJJFudaWIeS9oJAbjvr1OCeSdzUcpcMnWwpq29c7szN4/NS11DCQL4d9iTOD/iB8/NLsXrzbkzNLmp8sgKHrFVXcqUFYGPp7Kui618HksUOvPVXNbiswaLPTJ3ZXNUDLCz9PiUvc5zwTEgOr6+vs/8M/ZMJ9KwBuQK9CnQuN/lLJILAPLu4pK8LmQHME0gO8EfwLGRjsopA/h7OdK9fAzidfQYDW5W6rErJsfCz4nUicmColfxWYl8+1dXpRVyjh8uogHokkSGpcufOXfWxyYYhqq5JqciSAUSs0/5LYII2P6sVJTWZScOG5ul+6Ac4b9pdpCl3aB8Uxm/LvQhsx/rq21P/23GzbdR79jb3BwGevAlVAjnRLR8O1wF5BesSPu/X33xFnwEyJk+/exr/8E//xPgBtgdzpYSYkin4ap+fPUDEhh+XZA0a2+7vZ3WFEiSdhGdX3Y3b83XMMHVCoP4bfpeSKpKmRfIF/jpIF9jfkGh8/OgjNZ6/vIqPHj6Mn/3oJ7G1sRlnJ6cxOTZBMsH9Bx/F9SikZjqSkqfHvlqTf+gsRZvBPsBDf6SfxB5i91tMnH97/0zqGPf0AVKW6N3uTvznv/8vcXB0GHfv3Yt79+8TqAdwT/nCqytKWuI77Lcriv15w4A321wz7lV1pbMVc1FBw/51NI9nJMQxvri4iL3dA/Y9wTmB6hv4y/ABUbEyORrx9vWrePHd07ixvBhzYDtPTpAwBbswnVK3sCGIi3gWwVnsnY++5/r7avN8//35qX6Bz+lMe6baZZIOKxiZPlxzpt5LurlPUYO7BmZcJiGDgN5aaHt4yBqpAG/d6/WlFRSW7el6Jnk8vLZoH1u1e2dnPVb9MX7fv9Er+skbz0VLql9fxdHhIauCW2V3xrQgmNgcVQAU5yj+7f4MnLdUZVAPJItUOz7kp6qCrzSNN6BrsortSevh1rOj2B84i9i/LXtD1LF2jKrEvPpLegxg07A31bNGWFPdH8P80Tr+jpcdH7vyyPa8+TiZRMM+9PtrzGLgvq6Legb4tfX+uoSJ3jXM38Lva6UU3m9Qua6peu5o3nQWwAbVSohhY1M/t4LJ/URc3583o91rqIvxRKatyROPs6+hdSbitvud+Xq4x2FVDh53f/fnet6Hfb6B+Jo0qXunf59Vj9/3IGJ59QsGbUz9XPyM9/nZPPbAMhCP41mlKCFyaj0L6noZ+ZN/+79f9w3OMKei/+HDDEaduA8ZsWHGvR6iWjgd05eBmbMaNs4NQGGFsVd1OufYoMoeCrRP/Tky6KSLasJbkp0y2E1j48Onhd0qFTcDvyOpuUCiK6WoRLnGMMuS6+4A6ljRld9VF50NvcxeV5JvpooBVL6nlQAJFiDjns1jJ1QaDaCfwGOmC+icihHEcSC4nk6Z6WI+9Fo3POhVwrm/CHchBysIc3N8eEjGMZi4CGRhv8lkH1e5Ph1aZpZQlgIHAs7LBZv00OhlcIQNNA1G/BTkHrCxBSZBrxXyDmCV4PPI5DkGw3ec0hCffvpZfPbZ52QD4HmefvddfP/99/H9s2csE8YdgAUPMH1tdSmWl+djagobH4EDnA05AQC9cE184WfcAyV0wA7JigBqvU+hScoUD1846syYIcsLoP/snGwGAP4A2yn9gLLsKTS9nYvZGTzHQkxPzpIZx74BZNdJtoEHF8shs9R5Z5cMZDS/heQOmDRHx6dMGJxxPlBCDWkC9CRA81llo7H3IE9CGZ7s5E4t+mRV9x2Jwb2qLO+AkUjnkHv+Sk2sfMC4RNMHC9YoZXVQeYBkxaQa/1WGgY0kStYhdQTn3I1QELxRn25e5UJgWPn+cP8I5uBAQp97b28nzi5OCfSD2Y5ABtdGoPfjH/84fvEXvyBoj7JcHmhsgoZ9Pipt4Osgw//Zs+fx7NkLBocEty8RHKHEDmWKOPjHGV7aGdBhKT1+JAjxs4NoMFuwbiLAGDuP3/72N/F6/SVBcmgTA4yl7I3QbzFXpqZibmFOWr9XEWgyKGkcBbNgQ1ycSUpkZnou/uZv/l388lf/mk7zwQEko1C1MEeW1cmppH/QRAoJN4EW9VCRVj7WB9j2+BnMJ8y310cnUaEmt5hv7AuM3eU51oDLjdNpQAn++Hgcnx6zDwIDMbIKlYyk1CnBJpVvwwHD5+G6LBM72ouT/U2uGWiqA7h/83Yz7j14EE8ef0K9fOoapmOI8UX5PsYF+35yXIxrskaula0niI3DNMFaMmMZrCXjMdmUWue2jllhlDZLlSxdIE1n1hVgbiJmPf08vPG4GAc0J0NfA4zLZ599Fh89eKj+DQigRkZiY3MjfvOH38TS6jIbVU7OTMTC4jyJ6fsHe7Gzt0MZnKXlJcpsIDmEqg6soeSMpX26kBRNjMT5yTkZ8iurK0wOIKkIeYflW6uxducWkwMIoFeWl2Lz9Qb16I/3Ttg0d3Juko0qx67HWTFzcghJJCRKUfU0STDwb//2b+MSDMp0hq0LjzV0cnjMYHsum6XxyGTSKMHATJS5HNkJcvsDA2deBjb2MQw41KAGwGbfRvWd4hp42zHUNXyydu+or/1QcETnN+Xn/NnN58kzVP82cK8rNf9GLXCTFd/xuuUYq4oFr5D9SDkgS1WNqwF2/z8HEPWe67j03zLwtxag9ehodpDKh/Ee82J+Zr+rY96gvYNAWTv7fn5/7g8B93WshgWy1U/8EHBfgwzfR/VVW7PkHnAzzOftr6fB57qWrEBl3Gd6F6/DGQaJKTDuJ0bHKJcllrzGpo1D+nD4g/o2QLcfWu5XMToxSkbt+tt1Ar0iRUg3GucB/A+Ww0+MsYcT+wdNzcfDh49jbm6BiezZOTRoPyBwA/IAwPvZWSTVJpi4dIVdHfu6lrDmB4H7DNDLYqx7x4EJvttPYADFKlf95yASP7tqazDIxNl3GSOQZWvpcjNK3DBYrPmkO+lbNsX0PJm5bEZ658aLHUWgGEmBbO6tixm87fpawGbCZ8WSwdkC4J4SE5OzMTKGhHI2hmXzXDHl6x6RRwV/WXZHPUMGPo0ArQNN9RyS3yx2ufS9L1n11dkT7f0E7tt8XDEARMXp1tYW1+HldB5OjmlEEWvBpm0vPksyTpK9oz8AbfoEUvgcDbxO22bpz5SF0pmvproA8wC2en304zwTlmrV5wh0kyEjeaqyeYzDjRs34tPPPmMPBu8bkxFqXKpnkozle3s/c3ryj7v5GfB12eh90MLW63sfVP+5PpvBlw/FzxU46u+3SuZiVYTJEYzf8qayGAhxD3618fZNfPnlHxm/oap0d283/vM//mM8f/mC80SCUTI5mUxj/1StBa5Py71mZQz+hlgGTYtX19a4jpD8QVUpFrUlvJRclkcM/xD7iH4/qiGyWTB1ey8ELiMW5A3n+oIUEmznjbXVePjgAavgUf0DgPvjjx5RThBkBVbkTkzRD8ReQ0s0k09qpQ73gZnNXaSbE2nGfK00S3Jc0TvnWOQ7tHcHCYODZ0i5Fve6pFClsDYSx6en8eXXX8UepGYg93ljjb45YjWsESRowR62NBvmyXbDc9KXpnNCxIx7Vv5gbJkkgxY6APhBSQ5jCloDkPlC/7gTJnIQN1ChjdVCiLFUQU/i1dhInBzux8unT2NtaYHVECDRIVZDLxRUwhpbQAIYsShkcetZ3z8T+uu9D6D69RVD6t7DrJqUAzIJ1OxrYdnKQXnfftvf6/bl+45Ud5wNSh/W2HgY5O8xttUYtEf6rX209reeI+eY3a/zNQk6D1QODNr+aqn8nmpj6z35Z74uiQaodIacGuImJceFp7GfdcO/umdQ3C4CXQNdEXskgRTv4mVcxZeNkZtPXKrktFg0W4zdEnCnbWXTW52HWPdObiHuUNV7dzbX8aXNSfm1dpaCLAdMhZiJVAw8pwZlK4DsdWhw1Ta93g9tac5hjVv6c9DZjG6mPPV9Pxyv9f173VsapoK3nKMig4Xr9NnqHje8tsY91TfG+1zlWIFtg9Gu2Kh2r+9bD56U3dqsgLkTjF1CN4kQrWej5tlrf5gNsYSPJWXwTFgT8MXwvS/j4zn0uNX15TE23lTHqO4/z+Wwscb94JoeIxKWElc2SaTObx9vw9/8Xj8v7osyTycn7dnsG/fHme/5EHA/zAB4k9TJ7Afcw4xF3xh/aMJbKNuMsTYuy+wGmFsu7+00zcjMMWuDDrmY0xoYSbG46UbHnepK3dKOdGx6F9JnhtQl/WQQaCAGyvPI0EQwQBSWL9BjNr3ybAyav+MYZknkgBNKZx0Artgq9YCzY8D3Nq1WlcY7gJFwMMqPANxD2xMgmZiEuh9LdJidp2xoPWgbgSXZX3Ai2BgS0hbH0unGQY5xhfFH0ymNNUARBJiSoFEWShpsZI0DuL/oNDulHYtSXYGZM2hUmox76ZAKqIWuPRre4j983tnJCeUhkP3//LPP4+HDhwymwHgGWPb06VOC9y4nBPsEsi1ra8sxPz8ToyMCVquzAUAeetnzcwCSp/kzG7Qk+AgADkkFNuyg3peYj5SqyUMHYCibe5ygycdZPjOeG04s2MpinwIIg+MGsBX3TZ1yNgGZzMZwKhsHMI9pBluKUd/IKIH7/YPD2Nrejq132/Fue4el5WxelsAmgiV8Ju8lG6iK+aKvmt20Me72qN1XOfd2KrSfFPDCcPlvDNJKY5WW7R2Rhi+dj8zU950zjCEldbIqAUkaXuvyivMFHVrq05YDHFrsCODccNrMo3fvNvm8t27fpJ79p59+ShYS7ViW4QP0xLxYgx1JLzRCRXPVrc2tuH37DiWcwLCfgVY7AH80xCN4qwAAjBRekqXL6qch/L30zkDJ+Sm039/Er3/9j7GziyZAh3F6cszAuLGFYexRXjs5SZkb3BcCGuwnSwoweYT1w5Lz8bh372H88pf/Jj7+5DM21EOTZOlVSqJIjfWQdVczRAP3skgpM3B5yTUK4N5sKyd2MJ6YXyZbqCWYOs1kc6u/psAvaWvr0FepPBsNItGSBqTTAM+GlpSTBzMdGuRj/Bwklo72t+LqDP0JJqnh/vLVq3i3sxsff/oZmwUDROAeGFHTwNMTJf1gI6bRaM+OVAEi1bSyW+vUw87DlaBoApH5sjSPmbCi1IICLO0pi2RIQiT7Y7Z1b2AZOigIfPBcL1++jOcvnjOx8OjxI1afQLYA94zGf2im/Nvf/SYmpsZjZAJjMhJzi3P898kZqngOWTCFMcE9AnRHNcfx/mFcnlwwSASTHrlHsBBH0XTyAo2SZ8jyQrn22423lMCZW1uIWx/doSY+Gn+vLS6z5ufVy9ex9epdjFyOxOgktHAhn6E5B/NeTSGRrJyJx48es8pjanwyjs9OZRcgE4T5OzyMa/QwuB6J2alpamWrCa2CLUnD6MuspioN/yEnuNqegXOwH1WkQzE0mCt/s93rydLnMf0+KGZ/Z/C7gkj7R81uFr3+Glx25yqhu/ysLgRs1jblTgRYgG2iM12fA1awErz1XgbO7OJU1Xvr6xvbUazf/daBYGIIgOVGr54X+2TVVxxJ7fd6/QrW/0vAffUf7Vv2A6IWyJBx3zVqEyDcgS72J1vgaFJ2MpeHjUUdgzKkAqgcRJtAkj6fdXXtQ8IXAnsZZd2opIO/APCR8k3pGpKQwaKv1C1ntbh8JqwTMqPHR+Kbp9/EqzcvaXMmpxQwUxs8m5VKnmEkjo4PaPMX5lfj/v1HtJmQyBmfAGPphIk/sCvHRidjcWE1rq7g2wzSi+u68drqA/fUa02Iyz6AFnX2GMikBO6zsZi0UFqA5nHtQNjBhmfc6zh5oYvfZFCyarCTNPZUJ1Auvl93b3g2MzO7xLWfq79/bdPN2ve+9pnhJowGLQj4QioC/rXlIhBnJABvJh6ZuP5fVg5j3NEnJus0Mj5JBloykQgYpFwMxgs+CJsF0/Z0doDVxEXDHFU7eC9sMkB7/Hx6ddYYh7YflWXnecIzAxA0Exi+uYlPGTzozGOcpS96A3n+0k/J5tS8Z96XklED4EPrtaEGte6RxLkBZn1xTaAF74c/CfIF+liBFV59yBp7+v4A3Nd9Ld/UDeZlLzo7OgjAcg07O1k2f98O9T+3f0/VblR7VoGB/muyKCPH1zIfIrD5DNBYi2CB82H9zXp88cUfmLy5e/dOnJ6fxW9+/7v48utvCM6yH1WSbkB+k80R25wM+ZRZrfYb9wifA+AsAD30cKI/mPu3PU/KQcHfQeyB6yJGMiOR0l0jmj98NmL4S/SaOztn3wQM881V2Kp7JGfBX7t35w6/jg+PkaWS9MzoWNy5dz9m55fj/EqgXScN6nNU5BTJPghcbCi8cYMip9L1K8ozv7xGpiw3WL7HxL2Ke3Tn8HVcwgnDWcRKwOs4ROJs/TWrR/Fe9K9C4hL7VxUCqq5xskBVU5lwaveJebIEbtdsFPuJ0iYY3yv1OsL9suJyXIQYV2a0c5OEPsSfF3GFaqZrEHdQRQPgXjKkaFZuzASM6+uLs9jefBtLc7Mxzn15zXgckqOohkb8CmIHTqvGQs14sc9StS2tOFD11Spw2t8X7Txu/R9ceTLInLY/as37zvYkIJ3kMRmHIcC9D7FSseP57uZaR079PT63srDrfq/PUmNk7uMi11H9OJ+pGBNWzGQVWrWf/fH0PNsXsj3ur1e+zvuYMqLnJAaenZ2qGjD7P1K2OG+++kOqKFJs6bObFU6tWW6pSmTMnrLOLanWVcl2PpxkBQ3OktWfve8U+8jXJkGQ/XKUvPM41XO8gtR81qI3f3KmxquseEnChbGKCvJ7LP03DEPFO+oY18+u2Mqw+en3muu/1wkCk+a8rsy6rvNfbTF+9ntrYtiEyj7ew3lLTKQC9z4z/Xw1qeH137+W13f1qXzfeL8qfURq9PUkYy79/KYYkmdS53N1FVH4nRMTALWRTMY8EjejJLW+PgRy434ooURibfeF9+Aabv4suym8oD5X//z2M+EZKC8GmWiqCmi9Vxv3oTnGa4xpNdZ+3mdNdNTEXbU59I+hcV8XWp2E6gD1H2D4IaZX1evVB+kbsmEOTgfeu9wHGeEE7vOA9T3K0HQMeh9Y0rsXOKMmG6PUjoY+r7r+dplZ1d5iLcuYl5ajjTlD4Cad0P5zE8AnI0aONhwmOdw6CK35KQ1MZQ/BkuLCzQZ8ApikmUqHGoBtOsaD4ycAiRsUn5Ofy/vPogCRNeCkYREplEkCR7bzU2PANgaNtGQwotPQUdWAHF18SZ8cTV3BIpdRpaOE+2GQJfCeYz6eTH42lxAIfXEBQLpj4LA5KoMDyY7AMZAGNYD/USYHwC4BGKUYE2zsI7Lb0aj21q1b1LcHYxggFlhGkCV5/vx5vHz5qlUj4D7B5oVWPj4Lsia4FvTcqNs5OUmd5qXFhVhdVmPRxZTm4f2kw4ufcY+Q5lA5thjNYsmphAxAMxnFOe77Bwd0fiHJgiAeX55jOZvJwMP6INANDXk14Tw9z6ZknC1xz/D7CyRRsorh7OKSBx8Z9kwWqDu32BxdabVs9SBw3wEdml8npZyA4uutn59wLV6nw0XrxQ1M5UyrHBaTRcOG5E4oSGgHHtdTAqcpY6QqBzFH8JkI5tDctIH6AGeZwAOgPsNeBmj+d3J6zC+wBqTnOxuPHj2On//852TzIPCEoRebNXd3Nm9kQHMdTH68eP6KFSC3bt+NnR3o5sMJhw4skl8dw5AVFHgiN25kk02xFCznhR4PGEcA9y9ePou/+//+3zg43IurKyWnKOdyjv0iqSEwceDYj6PShCB57u20I425fIUKlNn4+OPP4q//+m9idfUmwTzcK4BsSLVgjeMwFMCkOWUD6CyN8yGPwxO9FFAWjZIsrHf7q7Q7qQHMg6ew8zSCXdf0ZqOQ0LEdTQ1z9XQQaIsxMgMfNomB59iYmhHjMN57E+OBhMlovHq9TsY9qkU++fTzuHv/AZmkckQAQqG6Rc+EQFGBSyYyO6n6PBeyfF0ZM+W+zLCnlqN9+NR0Tna4bR0aR7I5YyY9xDjsmIr1LOgk3WSfse6w7+F8zs3PcXwAjDOZNTFKdtzbrbcRo1dxeIJE3Ns4vTih7MXF1TmBfDBuAdTD4RidklQDdErP9k/IyEUl0WiMkX0LoJ2fNTsbK+j18W47tt5ukrk4uzwfNx7djtPL0zg+PIq5yelYnJlnZcbOxraciMmxODkGyxFSGqsxN4UKkKlYWFyMhTnY2tv8Pez/zu5uO6Noa84v4/L0LPb3DmJpYTHu371Pphw7qCYiZqkFSnxxngbZUVhbfaepOn+0C1ldRqedqOP7/kZ1QPt/N+DSTxrYwbJfUee1H6RJik5AVHVoa/L7Q8A9E+h89kFJFzwJ7AKaheFsA0AFFiJeTKYKNPyTbVvvxzb1h3wsBimF9FB9uhqU1Z/5XP8CcC9boP+az8hJzAalvXJwX/9fAu7tQPfHvX+vvs77wL3uaQAoLD6pE5l1zuszDPdJcUGx3wQqi5XGced5Mih7wgaAJ0esgIOdhX+BJoyW7JJvwGYHeZagSjKZocSbrwjaY41/+/SbWN9cp684OZVJcswp/ahMWoxcxdnFCc+CxcXVuHvnIaVcmFQeRdAUbKSOasfxsclYWb4VF2fqReQ1XP3+GhS/B9w3maHBkfJ41jL1FgvkOeLP8Dv7e2jQBqARbsqZGSzJM0ZrI3v1+Kzj3zQmSnVJ9qaD5rrKs1y1lA+S3nXn9xto1hiYLdn1jZDfI6YxvAEcnGaTec0yuVKYn22tpQb+WGle67VXgQKvs8rA4yoD6JzPVfdHtTca09T3zwCRUjjJquTnjGMdqSE4PoNVF9bOz0oEMudTToUVviW4FuhvH9PNpFWVy+RvYcFSA9nkq/QF0qWQ34yzJ+X0MK4khgDcPRNbGz4hiB2uAHBM19lorrJcUiJH2Tet9lmSgZ1ERetGX5Yx47ysnKp2sg/U1/i2b0//pdj3Q7aaaz+JFS1BmJXnWj9ayW4aiRhkY2M9fvPb39C3AnAPv+HZixfx3377uzhEH50EruinJ6jstciztvTN0rjqTLO/7s/Ueu8qyzkvoyBNqKLW6wuEmyatkz4x4kDHwKj+42tRNXh1TeAeUqcA7qG9fufGrXj44D7JWfBb4CNibdy4eScWV24KuM9K5/4ccD0UULV/fg3anvcz//Xv/bOw2bF6fcdSbFh/weSpKnqvSKza3NqKrXdbrI6GbwhiFuI2xBlk3qfuOnABgnOoSGqVIiyFl8wt4w2zjzsg1MxOmb1rxlpuwk370eRGsrKC934VI/g9yDlUI1D/EpBi6v4mCe/qghEn5gp9Jy7PzjhPD+7dJyEKzYQpj8KmwZLQtCyWzuSarBOJRv+lr53/6myFSQ3DTmD5XK7WtP1X/NnFuCImOVlbe04gerZQ4TDevLcXxjplhXsAvdZbqV4uPoWB+3y67lHTN2prs/WiE8EHv29AbSEgdH1AtJ4QJ3kve3SqHenwMK0Tr996RthO6bXyMYDbYI2in5Z6QmmfM7Hc5itPy2aDkCxCPC4Cm9glaXerZHQSHtteSsaC79WANPapJVDIZHYSkD0JEc92FRBc18a5cmzr/NtO284buMdrqIQA0ieq13Hm5VlQgfh6rZp8MtjvMTToOrD20jf0me2xH3zerhqsrnKf92aG08fMhJBZ9/3kkOffdrnihfhbjZXqOej7IdhfpHKq/1HtHV7vJIA/w0l/z20F+b0nfb8YO8yrr2/wXGdZV1VR91DfFzJYjvcipsYXQHd/wT8wAO97r2sB7zdb35+PzwD2YR39fmKkni81IeS1iuvgGmb9A4cYT3Jxcoc4xfXcrAmWupZqdUMXo3aVCJ2vo/iDSfef/Op/GbBkg07XYPQ26Cx2b+sfonWh1EUwzOgMdWTS8VOmHowDO9d2yFM+JrXJfZc26A21cvk5gGRkMLNpG0uOeWAJMBQAJBBoghIvqYNfNDkFlneAuhaeTLUkVZDVEdNaUiloYAnwXlImYKKCdUlpEOh/Q3JlEgxrfRacXjU7hZN91nTAxZMVqKoDEuWs2YCXICAAc7P9xTogIIyyQsnkFhOcCL/Qg2yQZfpYAe5F9eNBiWt05Yk6QAlQTwhYkHYoDC5Y2NK6A+uHUjlgIcNhJEsCh5S0OtuGzfJEvA+H1YQlkairqtLMyUnoK6MEEwkNANTHfC3Y9g8e3KcMBcYT/z179iyePv2W8icIVJmFA7skAWUAUZLnQGAggwKgBIOELDPmZmFulgA/gPuZaZTijJMNYnAWwD2Y95CBISMcGTc3WSGzSOWGCNrJoM6MOQwHJF2gXQ/ZFJTQI6hnFhjgajrRWJNw7ADQA3sngEwHeUrXJPNYZa+sgoCznA1y0dyOLP2WUBALzuumGSCuF1V21L0rI6M1ZBC/kvIIwufz8H3JbFFTWwVG0hDX52Ke8Bk1i2ymtt6P12B/5z5KBxDXwPrCOItdhOAYFQ/TrL5ALwOsBzCYj09PqCUJOaK7d+6Saf/kyZOYHJdGJ/cfH0LPTM3etCkYq+2dvXjxap2Jkdm5pTg4PMlGcGomPE4HNJmJjG/NsBCoDQecTqFtFm3CVRwc7ccf//hF/OOv/z6OT9AcEH9ArwitOwA1TOJhXlNHHLWr2D9I/qGslQYaLhSkaa7HYnF+JX760z+LX/3qr6m9DwlR7U2AQNAjB9s9GSkJX4Cd0wCeDMrABoXsChh5SH6hb4BZdMhooTMAACAASURBVNXG25FLfzsPImlLt+ROJiebHXfjx5JR97rTQd+VP+Lzqe22+zqmJyLOLi7i5at1VkHgkT7+5NO4exfA/QzZRxhw2lQkVpAEpQac5HAYiJpx3xq7CZzQ364YC5H9nWBbPY+keZ/cyBGwz6+DwD3sewI4nfOrs68G9EoIY+8IuISNa84bdXXVYBGLcWZmisHc3sFe7B3usvnk9y++i72DXSZAIeG1sLoYU/PTLBvHOp+agdb8SGtcfHF6wUBtYmwyzg5PCLKDmYjx3FjfiEtoBRMcjJhZmYulu2txdn4ae7t7sTw7H7NTs7z/3c1dHhQALMB0m5yeiV/+m1/F7Zt3KEcEGzo3rX4VGPvvv38Wz75/xnMH+3BtZS0W5hZi9Hok9rb3YmZqJm7fukPgHnrYOEO4D3ErkAbL8XeA1Xdgq0OKsx/3CFvN4NSsNAAHEwp8hvkU9Zr9v8thHyy17eZ1kElfnT+9BostYcEWZGfCn/GLgVDZ4HrdPHB1O++BW8FG6OiDgWe+d/cuG6nDH9BiwjpXsh/3b2aNnU2ze/2sFXhw0Oh7Gfaa+voG7PQCN45bL+YVkbobM81tpz+bjos+MvXTGYhpC5ZgXv9WZQZf3O2dxob02JrBm3u1NJumfXdA15qmWpPEBAvMvSWLTPqQv8PpM515YBHpGTs7Jj8UCRgl86gFlglPASk41+HfgX0J/2V1ZYXAPRlvqZfOsUODyASdeC4ZuEf0PBZk3EPjHj4VvuxvArjHXbCCZ3Qkzi/BUI5YWlyNe/cekeHPxOjxYczNz8Quqr6OIeM2FivLN5hUEyWhgiqDc2kg1Ulp9ocpwEAdIq8D+lMEXAWAONFhYIiz3ljYHYD2PtggJ7YDeX2rvl+DKNYvty+TAGeuLt4Xm1oYnHGSVrIoHAU2Te187MK5FS6RJAxK65hVSrZpJvEyoUjyTtPQzXWeg6Rkv9LeY2Arl2Sag+ManGPczDTTHoYvPRHX1NG2f6YN2eKeTCB5jNmcF3YT6y39PScdRDSS9rnWoc5lV0cNrIoiI+LAkeewfbhk8TFJmM/fxglSB9lzhvdFyUJp4Nt+d5V5cilx9gJgcdWxmW0Ge/zeobFjko1s71rQS/egGrBBSQyaZZ73HZP3PTuaYG3/TPmQ3e0nouv7ht07c8Klklt7SpUYHYgum4X4cWtrM373+98yXnz48L5ILHv78fe//nXs7O2288dAk6S4ZLPNuMdc2LZV4F7nZAeM8r5KhQVJApCMmpzk+QwwBf4C4lPMj+QLkGwSMMf3UobyMs6PTwgarq2sxKOPHsbM1BQruW+srMbHjx+T3Y0+ZojNJ6cg/XcjVm/cjvNrVGd35COvfZ8kA/5Aki38vJ5Lxzhd2rmruqivGTD/5R9tPTXgXjEGyXAj8mFBiNnZ2WWVE5pMz8zOxOzcHPcYYg6vba23TDKnPn4j3RTyHZ8hk37VTspn17x4zL03BK6JTOUkJ8aVvCLaMfnMtCWZoLNGP5+R0jfXcXp0HEcHBwF5o9mpqbhz81bcvnmLBA1UktFG86DoZNcqhuS162O17ql0DIYfuTnm2rIG3QdBXE9LSwDbLg709REpk2dAWRPD51fxu49EVt80lWQrJOicqGoJPiNqlUcD7/j+DsNx3GsgniBy7kkmSlMq2slO3CeYxviPuEkO5Pvj+D+2jtseIUHrgmQRSqYmC50kN3lgOldKZZXtAWINyromTsTkN8+3TsbGz9R6imQPQfsSBntFoBMYqfMOPpLOogrc+9yR/wHSa9eofdhccnzKWOEssf59qwQs4L8xqbp2PcY1gd7mIc9Lv952waC2fUXbH0lZqVKh7mHbML/eMiweawP31Rb3577G7PXnah/7Y9RhQaoCMgjts6GNN8mV6jfq99gv8TU7e69nq8kQA+U1VqHqQOk1UJ8R78f1fNb7GVzVY+Ae12s9JyHNzPWo/4aNAdUnsuLCn2+lB9/bsDXgGLCC7q4Owb1SgQNSZwDuSbLqPt9ro469Y7fqG/Sf12um2bX0W9qcYex++q//1+bNfOjgqoeVB6bv1NRB6y+YYQH2h4Lu5uCWhqwD95UPYc3sJL+2CZOl7RqA2FDYGDkQ6N4vcFnl6XAy5WiSBZxgPr+zsa3Y/5JmwIENh0QsArCbCNifJnAPHb883DGxYo3Mk90KoGx6RqAkHYmrqzhGk9PjI2bo2VhwAIyyDJAYDd0ihExNAuZNyzoXDv0kaZI38N9Mewcx+d0SKwbp1QQIjpuSJgCPrYNHMD+dhRx0AY1o0JgN1MBMZwaKZdxmCQBE0ynI0nJFdTqQIK+TTYgtEZJxjkBxyiNKMxxjDacVoNHHHz+JH/3oRwnunMbz58/YaBTguEtZcCgI7ANeouSBwGRJkCDQJBsYuoNZDUHmPxuOpTYg2UrSXaW8T5aF4vV+RlYP0GGF3M8UGRZosAVAEIAZEg5gYQO4xSHidAqdaq43gPIYZ4FVZGJMSEIFX2hKSimdZLS3Q7OVVmepKOmsmcriNlBA2xoe0gFIJgd0xtnI2T0HxFJwAInfI7lwdAz2ML4fU0rGh4vL39VAK50rNrgED1gghPBUMDvsgCU4ItptJuVsghBQiE0tJ8UHgapm1GMAAOaoGPfnp3ECIPzyIhbmF+L+vQfx0cOP2ByTzVwJ4DIi4xxg/cBzFagwQimj3f2DeLu1HeMTszE2MR1HJ9Bzn+Z6x5yqAiRLuDm02g9u/mgjq99nBcI1mAyb8Yc//Da+/Pq/syHX+ARAZ4zdKbXLqSUJpj0AzgQ0ITOBv1HTnmsWaw6a19CfnIp7dx/Gn//ZX8Wf/ulfxMkZgnKDWRpLjAu1NtlsVRavq/zSGGMf4fCD/i0cQjTvxeEjmbEO0DSbou9kyCFSAK7EYGE/8hN0Tz6AMY994N6HMuwdvo52XsXczCR7Obx8/To23m7GxMQU5YBQBQHQGO4kE4CUmwC7aZx7lLYtAxR+cAYQcoyrbiD21Ah1PAncJsuQTniW07sxJBxRMuTx+2xs2lZo+oMOZGuAi8SMGYcVmGhnI3uLRExMTdDmbGy+iaMz2PyjWN9Yp2bt6fFBrN5ai4l56Mrfijcb67G3v8cA9hyJqpMTMrIheYP7HR8Zj4O9Ayaqbt26yYqeV89eqSHd1GiMTY3H1NxMzECGBzJGpxcxOQZZsBm+b//dHrXpob3PpmlzM/E//eqXMT83RzB5YWGR/UXYNHtvL7bfbcfk+CQBe1zj9PiMgP/9O/djbeVGnJ2ckw0MSQ6we5VsQaAoh0yBs5iwrnIb5nDR6WGjx9R5NpvWchOUcSpATMveO3ndMfp7GHRKVfWZVylTUpilHVghiYrOgnWyH/ZjqnySpZj8XN0e6oB9prCafZNcHBK7YDEiKa39qCQQAFecxTwfir6mHU4nRjtb1O3Bdn8FkB4W9Pm98hY6j6HOjYH7wTnskpa6Rges9MGpFqwVtlp1amvQVJ3vfnDU3avOBT9PHygbvJ4Tbfjw95sT1tcOPHMZN9oxr90Mbml3MxnF+Up7Ah8NFTHoTYO9ubKyzH4TLThIG+kEPJKDPPNx7vEW1YYazSc33m0QtCemkJ+FKhccofJTx+LiCsmtoFTOXezFtVtxcLjPxrSLi/Oxu4eqtPO4uhwluD86MkEt/Zokqeu1v0bwbwYxvURNf46xFm37aY57CayaDKtj3g9ocV2DFBrTslKc32lBmtard2gFtgU+dKxTVkxZKomMfIHpdEmLX9vYhE2X1zuj5YeV+KA/Kx/OjTIlMecuFcY3DNyPJHDv+9X7q+apx8jsLibm4F+MT3D8WzyWhq0m2FvlcE0sZp8XVT1lz5EkfgC8McjS5j+rCtt+zcEXKUC9n3jOUS7PYnKo7oP2a/ZE4DjLTjZ2ZYKF8JWwZitg1Wwbff0r+nT4D2PgMniRZDrAv7/2dP9dYtV2iuFg+jY+r12Nyll1YJzAfd8m2d70AYFqJ+p7fM3h99cF9gN/L0nDjnHfB+5VxYz/wLjf3duO3//+96w2BXAPScaDo6P47Rf/nYxvN5b2HAC49/MTOClSOd63eG0l2vRjf8Y4CazAb4SPDD8SPiXWBWOj1B9mUhKVwWhuTBKKMrbnJ4pbQZB69OBBzM/M0NdYnF+Izz/9jPKHuzs79L3h8y8tr8TNO/fiHCQA+MMFTPQYam2WRL79gV6CzGvELx1m5z5kB9tnlSRGA8aRaLuUtBDZ9vCvz05jdm6W0jILiwskoDC+Q0zKePay9TVhQpb4t22dWPdKU8vg0UamlYONkzSQpFrxa/SXauzYXpKpyf+QoNLcdBI2eJ0881kplGcMwAPME3rKobcdiEXwTxbn5mN5YYGse/rgyRTs90up9t0x3Yd8j7oP399LBqVNnBic6/41q8+jv2WCUx/Sv3z371b1lotnoFftYMWWPkO/Y0Isqxf4zHlF7p3sheV7SOuUyzAr72y1SvWAx47VU5DFK414ZSpcoVcOw/xcYVxlA9hXsXnMtQEiJIg86IUjMpMrxzVk6ksmQN1EG5I2E6x0WaakmpOEQKLgYDKZWBbJk8KDKlDKRuc9n7tVa5ffGyxGIqxVqaA6oqgIeCJ9fdtR+vFDJN5s1xveMKRa4Yf8lbqQ+nayvg9/0/ku2WqfS/58r30n65lUzfk1qFvvtfliRaK47786gVBtWQWCZTuUuFM8LezK8ky2sd29q+LUCZa+fJCbY/s+7c/U+/Bz10RIHfv+vdbnNNEWZw379lxetr6I1rmv49n3Lc3ax333qwD6n2sf3TgY/l7ns1ZGAI/iOYh13bDOTkawP2/VztlO1URH36eo+76eP5TKseGr3wcOQWtUle8fMpbDbqxvlOsNtBt1dF3KLP1A3YTIUNpRlRMqQ9nMVBpUA8Q67IBlpYOZ2dIO3NcdsAQxdbkE0ne6RQ6wGyGMBhvGTGAuDjgz8rlQKXmT+o7Z2BTXpxwIpR14TKvsgYZRoH8rs6F2nZIHYHWDedyVU3S60mba2RlXo1pI8oy3ZqD8rG5wWiNaKlo09puZ1GJsQ4seYAvAexlhy10E7xfJBTB5mfVMBhDGBgx7S0nQ8lt+yGy7NFrcCNlMUpll3HMGFFkN4IQpg4OUGLHmJ3ToF5cW40c/+pzal6h0ONjfi5evXsbW27fUgsZ7EBxQ3idLy0n6QGkfv+TEUrMtg++aDPLaclWBEiTJKE/mkOeawambSfHATKZKBohITGD+oVGrCgKA8tLHopNL5jXY+5OS2cFaSTAfTA2VAk0m68IZZ2iDCsjReCYLoB3qzl/ZQKevkPdmsJ1a+tSYkx66wXjK8lxcEKw/YHkSQFZotKspLh1xgmjKfoOdzvEEaIf/AWhK1jWNcxo12g37RS6dTqeUVR4EVO2kypFlYIyAAP0PwC48P4uDo4NAwSmAbjgFABMX5ufZBBjjeXZy1vpaYG7OL8BIPOe+o2wVqzFG4/zyOk5Y8TAV+4en8W57NyanZtUfAg38WK7ayU4xgM6EVnOOUhIG5a6snrm8IIv6q6/+GK9evyDj/vwyQfsLNJVC8kDarkhxcHyoj6vEBVniyZi5QqLpPGJmej4+//yn8Ys/+6u4f/9xnJxBJ06JNemy6hBG1QVZDjSaozE+NsGJdzCGNQsAdnNzk/sCwL0D487mVzDOQEGun3SEO0fFJam08s2XMXiDuesYwVovAtuCQQ7B+50XbECNsYe+PeSL5ucX4/GTT+LGzdusSlASQoEK9yarc6S9aafSgSGiEDE9tPcFfGjMtV9QJtox63woUwIlyz6ZxDTjfoDB07Ec/T45CcmsAbO/6OU1HTy9gMEdkpxY40cnB5TGAdP+5esXcXiMyozx+Ojjh/Fm8w3lu/A3gub7e7GzuU1m+/zNBTnV51dxdX4ZZwdo9nYd8yvz8fDRw9jd2Y31l+sxPj0R86tLMT41QSmc1bUbcWNlLc72j9jj4AS9ONj34TQ2N9AjAnIbl7Gythq3790mMA/7hKAaNmBmdpryZVBFW1lcjkcPPqI62sabzVhbWoulheXYWN+M0+PzWJhfitkZ9G1AkkJ1KUpKMuTUOOdqqaFVDahbciUTTlhzlr57P+Dmgm/rbxjI4iDODqsDr+r32JGsjnhbH7LsQ8uRDdx3QGUBEVqwaA3EZGrbFhNACc4DQS7oHVIHUntvb/+QiSswTCpw5URIZdwPc+Dl3wwyTLvAsA3ZICM1P3vAGc4t3gIPV7gM+Gy6Xh0//+yAaiAIdaPEIm/j69c5rPffBeZdmbw+s7NBuoZ9RQP1aqxd10l9PvzsMa2MI4657zNJIR419s7gsksZnQyIMJc409EgGol8Me4vWhNSA00GYEgKxxlHYgikc1QF8823X8e73XeB/hmQduEnkS2XARdBtNG4vJa8yPLSjVheXovFhWXmboEho4oHDFYQJ8bHp2NxYSXOz65jfFRng/+rgEd/XDyn6Xy/xxrz6/uB7gevkx9aAfv393RKJHS0x4a7GHuSjKXmmbJ9CWZpb3eJaE2bwBYCxwy04LfoPGBT5Vw/fWyH/auMWncnnGTz8tSTX4N5015zFQWxymKa8HkTBM8SuM/XmxTkagwAzYojUjpTjIoB4L6twYFqH4Oz3bxaPqiNh1mg2cy3G3etL9mGZFG2LTVozyQRWSuX5KeTdIIzvjQjbrbGUlMA81GNSrArq6GdlEySDvxSvM8yEfBfXJbeX68Di3gIcK89k2x2M4RLnwsDbEwQjQ5PPFZ7OSz2rfau//e2d3JsK4uv2sI0JF0vjfcY9yk/mjIUh0cH1LgHUen+/buUvXj9Zj3ebL2Lt1vy7xxfeU2KLNM1pzVz1SxU+2v13z4TDc4MnCTXYgTDj3ATScftAu1TpolV1bLDapJ6GnOzM3H/7r1YWVwio3tuZjY++/SzmJ+djXebm7SDqKSdn1uIuw8extXoBJRZGnDfcIRhLMshwH23tjvZlcG1o38Nw0PqmhsA6fI8cEUlSE7vtjbjzcYGYybEbqywR8806trLr2xSX4h7GbdnEhrndMZNiA/yhgbITE1Sh88tzXvExvAdIWNCYlz6pC0Wpb+F+AqbXyQKxCuM34scJO1qVhBh/LEnAHQd7O3Fwa5IHmi2jiQLJEunQQYBMIu4o1SmdrZJmAASPC1pXUDlYVjQ8P1NWJn+Vz9BX+es4lb4/TC/YdicF7PeJUcGse+hTF58XkvYFuDde97APfe511Yj1g3GSyK/Da5B/suJU4P3tcJbD9/J1gx5OH22iXIdps8eFgcHsbX1jn9nc+KJVLigkkT2W0RyN6vfSEhkNQ3OOMXnBOQRi6bUbe1BwXVuMpWrukyGS3KOMQGuz/Y8SQQEYSBJrCKyiNAjsL+rapYNz34yln3L2NCENMm5Zv1DJxjQCITqVZToXBKGrDmOezQGJ+m4JDIMAc+rn9v5kcL/tB6r39A5B5RCzXjVyToC99lrTnlPnU8Gj83grvE2bWzqujNBW5IA+DSD8q3Ss5Ck636x3fd3JxbMfudZn+91nGvb6YRDjUdaQiUTr8PO0Rpr1Xs1icFsd/y7nm2VFOR97zExvuGxdRLI/66/r0mlaq/q73F9j7vXBM/UTH/6etVO+f48Lv63r+tx8vy2OSr9AQbe82d/83/kXulZqTQAwwKwapSrU/Khn4cZ56G/S+OigR9saFSJxG6wwYFNnc/mCPMmdIe6RjJqckPK0LI9fSs5tRYmTUUFcT0GKQnDe049drHEM2BIFqYyneXg9xHQsEonHrrveIsZCmBRsHEpMpqZ1URzVhz8+BsAyTahjfVSxiClgBpTKe+b70lngYFLPqfmC9n/LFVi0xs4WmD9CqClDlYC3W5MCocE4CSGWTpZyAhrPMVRTaY6GPIMPNRwD1/Srzwl+ElAltrm2ajHIHBmVXGnuHc1fVVTXADxN26sxu3bt+Kzz6Bvv0ZNxJ3t7Xj9+mXsbG/F/t4uwQ8mEpo+/TgbODJwV8wxIJHEMpeyBVSBkRraeXioAQWYVXJUNDbKhgslcD8AGVcaPAKVKKmBPjsaaQC4B2hfHBnL5BRZKK9rgdV6rT5Ha4wJmlLNQHa2DbQlG/LMd+CYHKjUpMtAJhlpvrS+y5mj4QRD5iz7KSTLWodRbjKX09rlAGjamtWYUZ/7MB1C5Tbce0GODw1XsmmpW55gOLXg+RkqnwLzUOD2WZYlqTwba4xa26h+oQ76mUq0ecDD0KIZkyodoB0MbXlUNIyOT1Kr9t3uQXz51dN4+WojJqZmY2Jyls3nrmM8LrFuUPNLp0GyPZZuMZDhYBXzhL2xt78br14/j7dvN8iMOjzeZ5KBOpN20AAsp9QVm2ePCriXf4GKkMuAJAp+tbS0Fn/5l7+Mn/z459QvPoWu+RgqMAQ8qEz/kkw1JqyyakOSVgncp4TDxtsNOmtowIs9JMJMZTW6f4GYgxUAERmnY5soAOmYIz4bFH8I5OwDi1i3WEMoJT4+OojT/fVYXlmJjY3NePnqdWzv7Mbq6lp89Phjlkl3TIVuf9HUGpjJ/UfbTemDTGYR+NCYJ/dF4AKDDLH26ag0gEfOIBM1ZDRBvzQbjueDmfFWGQn8U4J3TirbAWEJHxNaV8mGumbCCbd4SS37UTKtj8+OY3ZhlmD+69cv4ujkOGbnZmJpdYnzinW0/uJ17O/sxtUYGleqpQiqWxgUopn31GT86Mc/ju3dnXj65bcxNjURc8sLMTE9yWCMjhaSB4dnsbayGrfu3I7j45NWLgsAAPtnZW2FDW7FAt+Nvd1dzvn84jwf9XT/iMm5OzdvM6i+uhyJW6u3Y2ZqLvZ3D+Ly7Dpmp+djdnYhJifRxAyOrqpcAMhgPlQtof/6QK2dmOp0ViBBzk4v6CkspH7w1v93LWfU+YJE9HlX9pisTjuW1Tk2G8j3TuesVGF04KBe0flPWemU60RLRo6BHgVrQvtO9kwNnPDZ+wDuR8ZYZYa/43c1OGgDOQR08LhVJ7yOu5+x7485CKvAUmXc89l6bGp9Rj5zA1vr3eXRW4JYywvxbCpyAA6Ia8DbSRHpM7RXh/utvL/8aCfkNR/4/66JVLPFaZMFomSVEHt9JJhPffFiC21zkq3NoColubAmkBTD2Q3gHixFyFhBKofJbMyh9W47d4RrAYAyG2uDCTlyRamc7b13kjxO/W3q0yYAY8BndOw6Dg+PBdovrsT05AzJDdDF39vbYc8N+D6oZAIrH+QMVMUMG78uoDIg0CVF2PPFbO70HxvnJispW2IsfZUMwQcXQrcINYM+Eyujv/RT8csHzyLNvX9nAEC+RQfc9392EM5AyOxSMsi9Z+vqUSBv4N4JA62i/PzyZFqjEFFy1sgJXf0bsjXjYOmnw8U9Q+KKwAAAXPUZGSynnjw07smMTea0bSe/pzk1gEFpODu01iDOsWL8kxU/PP9yDFLQQdJ/pYdHjkr6JZk88v5v81ZY7UxmdZV2JCmMA6hP6aQsh9cejsZGZCUzYgr4cClxZ1uHcYDf1cmlKYnfI5bmTGheqm0T4776Ml3VTZu+bE5L21P0qKu97AMbXn/4PpDgLeu4v2aHXb+/dptPPCCVo7XoKnJU6qGnFyRzEA+Bcf/7L/4QZ1fXsbm1ybO2yhCk19ZiCembSyqnnq8GhvBMfr+Z9ngPfe3LS8aomLCDgwOC9wCpwZCnpGxllec5IRnNBJ3Ozim1cuf27bixukq/ZG52Lj598jGZ3JsbGwSCUa0EP/3R4ycxMjEVFwW4bzZhGHBveRKviJJc1q/el0rqGyj7IcMMl+caZyKlcvileBCa4Ts727T9Osfgy4vpycpGjk9K71pnPpsbivyje3P1rOMfkQvVpNPEFSYCUhrViS37tZZwFeAjuy0lu0xaZpzNfkFJ4nPSQOBoHqI8z07iaP+QkkZAbJFcubG2FnPT6j8HvACYyDBcx3FABdqG2fO+nzY47gmqMhZLG1RY6P39XvfssPn7od/ZDtZT4Iful3OcMmUVqLS/YOZ3vcf/0Xtq15Oh6Zj2DeTveuPY3lVAtIvVJBHpcxZ2k5X2x8fxbusd96yVJkheSLlCrvPi5ykGl2yK8Q/15pNagBLVAv1bo2gpdrZ4UOtB89nZ7zx9k/jYkeLS96iAu3sDkgSUay73tzDBInnps9s2ojawL8l922j71Qa+KQEGqc64pm2DagYZ1qgYywo9vjf3PtUnWKEQ9NfRoxGECp5jmbgU9y0l77Qo2nLwtXSACT+xhFJbTymjZwAd14bv4MQqXo81h7iGf+vJz3ju/KH2eVuT6Tw7vV99thnwNgkQ92rgegDA7sms1T1R12bdUz5HK+jtRIEJzVQhKImIup/6ttr/rkB59QNpX5s8k3FPkXM/dA7wDKTKhkgHfRuD9Y5Ynd+LrDpeW22gCbs+W23vcc9O9Pje3Mj3vXEGcP9DBpN/K4zD7mZzZdlrtxZY2yjV2bVW2PDvDrFSPjaxsNSZl9qWTpBEEwn4Okvk0k8HiumwG7BlMJxAk66RLKxcnAT2sxGTBzdVPVp2rgNpLJcC0B7Ns9yYUnrsZnRW505yNQmsJWjRPofZdui4Syud38f1szNYKH/D72E0KK2TEwAAW6zxDGLzLzLOeQ7zoFcmn0A0m6sqKUApGwdalJ+QcbXhkG6/GDTWOVNAirLIozg9PyNzVI1n4WgDjjJ4D4mKczrfAFDBkBaDPQiq4r5R9kvglGC1QB0G4uhGTWbqNaUz9vb2yTjdPzygow6DefPmjbh//158/tknsbK8yHvf292Ora23cXSwT11Xauzj2SFNMT5OB3BsZJzyEpAmqb0NWrYuky40dAncd1mu1L9rCaBkTrAqoXMklGDqAgcdJMhKo9mupJhwb1ojmT1l4kNa6Y2Bx+ayNaBNcDU163UI6O+ao0wUcK4TcE2gwoCQDqUUjcp1yVsvhyVZzZklE+CGDE/R7QAAIABJREFUZAeatWZWPQ8Flb/pWbWH0hFOTVithWYtck+n8+VFnIx7butSsdAqQbJRmkCO/CwmKzBul3F1cU4AkGwOAP2phSjwVveFIEP9JsBmldN3dnHOqhGyd2Ikjk/O47sXr+Of/tvvYmcXmsDLMTu3GCPj03E9Ms4msNdsQidGC9Yt1g/HMseIyZWUAgFAf3xyzAakW9vot7AdR8eHvJdxVFxQimkkLs/O43Bnl0kFhvrQ7T+DBIqCUva9QCPWGI/bt+/Fr375P8e9ex+RxYxkGysCyK4BO0/BrhugSrKl0wIUI/Sa2vZPnz7lHn744CNKTUH+yM5Gdxh2rHuxVDvA3iC1f6cDUW6ug3EnXlmBwIZDKZGSiR4A6gLu9+Pq5F0sLi3F69cb8eLVa+75O3fuxoNHjwlCWd/bbOMmv1SrqDLQZjVEAqKUG3E/B4wPe5AgAXhOB8yl97xzMgi13gk6oAS2JTy9krvvDty6rLqcSFZW5cFuxhsZKQ44r8WMwryhmRzGDEx7/Ayg7s3b9Xjz5nXMLczG+eU515FlU04hDXWqvgCwubhJsnlvrLAkm8H09DTneGt9kw725OxUzC7OE7wHa/7g3V6MngcbegNMHJ0YYyk7tC4RgGNJ37x1M6ZnpjlWbrKLijA2m8ZyQ977/DKWF5bj4f1Hsbp8I8YCtnU8RmMirs5x5qHMfTZmZmYl8ZUMHUqwKTU44IT5jMVc2Hn2Wuw7SXLKBh2sgYCp53x5bQ44iqyCErh0iKbhhwf8MxlyuOfJTpaBiacGQg4CPgLuu+akciwHfPFkiCnp56yxTHcawkzUGZDxmYk1ilfs7u7T/iCJb1CSJcfZcyQ3Z1fJlFIX9A1yX3hcWwI4B2OYI839UNg9zSnO1jj2b/rAvfwOaZbabxzUNu/Oyer01qTCgO/U6Xy1gLWzQ6p+6LPn6xx7b9b1pNcrady/h/4YyZZ1mp3vAcAD5escbAE1kD48PibjHnsO0g9gJ+LMpFSXJWTM0i7JDvZhIoAove2vn34du/s7SlhDjjBJIGDctwMWr72CnNJ43Ll9P5aWVuP0BImoiZibm4mDw10Gn3ju8bEZNrC9OAe46mZpg8mPuiYq+Mn9SADIfQoGWe31fR57jmHjmHVj3v+pBl51L9f5Hti/fWDWfn+RTvJ8VdviOa0gEhPAKUs17PO6M1EOVR518llq4qiA2O61YNDfy40+KagCjfcgP9XBs1iHCUak1CH7CsG/Zm8EVWMMLGCWHORyaEnojljBeYGfQn+nJNwyjnKPhrYn3O+hSeF028xJGJBE4M9UkAvjwaRAJtU0/vBTVFXLcwyxhhsxpp/JHmOQwWnVo5JnoARI/leDX9uwfhBf93NdX4pp+lIXnFW+rK69FsMM+PQfBgr7++ND67UfYw8DOE2W8VrRfVWf3bJKIq+cnZ/GN998w94okNVD/PNf/+nXcQr7c3L6/zP2Zj2SZluW0PHB3Nx8nmLKjIiMzDtQDd00Bd1I/YBaagRP/QIPCCQeEDzCEw8M6pZQi6oSSIj/REtNVd2qroHqujene28OkZkx++zmZj4YWmvtdc7+PrfIqkh5hoe72Wffd4Z99l577bU7Ujm4VnBNqxQmbVvSuMe9V3mAAJQNsnnecRYSELq+Lo8//LCsr2+Ud2/fsmE9GfcDad4r2aReXaySZFI6khsh77KytFzuHRzwCz7S9sZW+cmzj8v25mZ59eJlJDERf5Ty8Sc/KYsrKwXptS6jNyWSklHnT7tmrQt6pjjo/VZJv3kf2KQzjqeJ4ufY//Av0UeKvepCSlL96yRri1gQtjwzPdXPQQmP2j8q/NeaRGorVnMZ1/Z42IZ0z0hXO/usjF4ZEW9jUhi3oH8KbCdjRMWPck9mlCeFrjnjSjzy9W1ZXlhgQhrYBBnBjD9zHNxAfJ+htbo+4qR8n7bV886FmAU9PQlU3WRt/7zIv3//9ebPusDRHLu21/X3bP13soLz7sXM5r4NuAuw370nX4+zl3AFLW8tcAPVffAy3XmNzRy7kTyAavvplLJOrJiJxKirDl3BXO8hVRQ0wmYw+WHjKY0cMnFR7cyzYAapVyWk8rXm7S0LyGn/dnEUrxGpKOjLe4N2KnpiZmbyvDWW/UFc071U6BtE8tzAKWIigPfAvXDvkCld31hn3OVzyOcc7B5sI2WFLy7Kg4cP2EOuAuLhL1S3P+yHW/BUAL86GM3Fs9Nh8J5zR6WEaLZL+TRhhe67aE3/fMb1/f9qI0km0bmrhLjJe/L1QLjNMjNqHA4sQ3gi+9bAt7UMdthf+n4RU3f2eOBEbZobxsA5icoDjCnG3n3O8HrYI+rK9/oczDuLfablufK+sK/uuc5JA/zOiYKapF1ABVj7bMcq/r1BeyWsoqdWIgB4TI3tGoz3c+C+MnDv+bWfg8+rifh/+J/857Os/0dHzAsnSirbjwJCT9kvDUK4Gp2/AvCvoH9idFbnN30WLZDoS3XRGNjzgSyUMYDCWFg8LKPEJpIMsWbiOj6/dXNcHlFapCBIwL0aJMXf9fdRchYzzU+BIxqltfibEheQQQEYxyYOjWXKhRCZOJa9Ekwzi0HsYYOj+HwwSwEOVmA/5EZwaI6Gq/xd3cBR+ikWC0A+NayFMweARwy+mUBrsLsDjEYjIHyBvb86HJTh8qCsLC8zuBwNVwL81GFAPebQffdCBAgK48TRXFQDXBxM13w+1SxTHzoyjwAi4cgsVIfeDWDQKRLGdhAgGawafrZUzseXBO1fvHjFRpUAotDkDcECGv3s7++VZx89KT//2U/L9sYGnwNgPdi7+KwZWMcDMNdwaEhbjY0srb5u1kLVOm3Ou5yM0COtQbvY7QYM68aPIMiMBx/M8wJP3Ie1/BlH0YmVpJKDXLKtnAXOeuNm0LvRbJQje0FX4J4VJmJvtV2JwygSXQAQA+xQWXNUn3j/1Kx0xIVkYul7a9FhfsW40X2bLcYsb5Q5AxjHA4ppoB4DlizK7Ho3AsK8AiniwRESMdymSXNOzo9sCDPQXH6LlA7B0qLkFHR/ISEQa536rXEP+Ajoy2P9oqEtnGhiHwuL5Ww8KT/88Lr89uvn5eYWzaQ2ycRfREkgdOngjFCSAAdjNAkO1r3Be5bAh94Zbg6JLZTNArCnHMwFDn80/1wpOzvbZW11SOD++O2bMh2P2fsAesR4reS3xGIBQAMA9PHjZ+Uf/Pv/iAkF9ZkIOxZAmYF7Sj8tR6l+BZbkMGG+IJHz5Zdfcp08ffoR+wLYCZKZNcySK57aoZoZbg2sD1B/oZXpcw4iySLd2wDuo5IKDiOA+8uL47JwrS7x3//wqnz3wwvqtD/96Fn54MMnZbS2Efaw6XtbbxxJOeZ8oocDQAGuCrKHtPZkt9QfY3I5JjiNf8MBq0GHE1cE/NW0EUx7Af8OQAyERPI5fs/1Je+wArgea/yOtgegxQ36mFwQjEfMSIfrVt/fFiQ/p+Xo9Kj88PJ7JqW2drbIoAMjhoA5jXEpi4MFatNPLi7ZoBVsKSR1UZWFJA8a2Z6enZabqdjC2O5g3q+MVnmf09NxKQDtQov2/qMHZWd3u3z91Vd0NnFNJojBkoENXV6K5OsVwRXsfZwXOI92NnbLhx88Kbvbe+XV92/K+GxSdrb2ys0UzOFhefDgEYF7OJBcD2TqRH+BmBfbKdsHzCc+k0EiwaYAB70yXZmT/Y4whMJBe9F6TI1ttoFzOnSs7FkoF+fn5d27QzLl8OzQmIe2P8YddsXOpd2Q7CDS5t8B7mWDsoPI8N4UNp5LoY0eL8LZ4HWDNQo7ABYlxmF8OWVfDYMqBrEaoSBLVnSBKDECtQ/sV/i+skPYHzem4A2GOoCKLcD7mMNMYbIOtic5q+8LVnOQ2T8vc3BhoDW/vp6z7wHu+05z18GXTEI+qzW/d0E8bp84g7pBWkP9M2DDaqoih5/A/XCFQRyYpXu7exwzAPMyFwoSyXSsyQ7IpUVzODR1nF2XL379RTk+O+K+RPLZCR9KlVQfEM0Rp2W4MioHB4/K7u5+uRwrSQngHpU96h0DP2ZYtjf3yu0t5rCb+OgDA3lcuBZobJHE7o5XBjT6676OczfP1tsbXf9r3n20/dtlUnsPyG9TbxJ/n/dfXpOe1xYwoWljECVqgjpZjJSg8Z7QcwWwyjMgyt+zFEm6ac63JTn5PksnGLhX/ywm7XNAT2AhgApGWgqk8Yy6l6j4jM/KbHx/PIH58JlMJLJ/VccgzrHGqVBMFZwKXaqb7eokBX0G+vq8v3iP9w58O/yhFCmS23F9nCtqZiq/joxt6uXr9TngzzbQtiEn+94HXokd2ZX2ySSbahORle59ZgdwmAegzT1zGojp6/Wv2+YwXpuPrmqPGnBvhir8KoEbV+Wzzz8tz58/L48ePSyHR2/Ln/7Zvy6niJUiBsDYeI5Z7VZmtbca91nKMstni0pgOVbVh0eSVizUplf/0UdPmfx/++YdwXvMKXxbVBuBbMXXRkwIX0sAyRX9AMSrg+VBOdjbJ+Me4A+kcsC4RzXgqxcvyhLYpiBR3NyWx4+flsFolYz7DNzXeZtzHjmZ1bcnsg/q75HnJtuYv833HbsXb0AljZttsno2AiglrUJal2erElwCiUUwIcgZ66s2Kg42veyXFO/1uQLuaf/Cl3LfrQz+1ERAxSHwXkjIKl6/9r5APBoV1tepMTZifawRzBX8TFRFQJJ0a2OjbKxBmnREMAt7WoCVm4R39619D6+veX7avDFvr3NckohnfQZ6kt3DtTrJ494e/bHP78P2eZ65XsKuOR4lKSruhc/g6o743kdftiO2XXrJXZ/VP6/nRnpN5/UmtKWKkv71nIDRvQcOhpA7wN93796Vs9Ozqopgxj1taUpsVsKG2a+OvcJOGDynvY8knZilqJwJYPdH7rPaR95nY7947divU59Cyzk3/X8Dm1XSJhLE+cye5webHe0x9xmD9cNKkwv0+Dsn7oXYAIQaEHwsweK1hpgOfh/8d8jRgnH/6NGjJm/pEPJuTrGuGSbSYozyumm2uFUZ5B442MuwoYxpoeiwDHKfCLX988v7TPZfa4JjmyvN4nTWeVpoy52YwJjg2a0K0h+LHB/B/uBe2EcvpIBIOA5QOccY9tu4zsLO47zA+F+cX1SCKLBLSDbRZwjZIp/7Dbpu8YvGM4iuKZubsbaWMBWuhS8C50hYRL9BjPEIVWVsyg5ytchdBvxln7XLavV0AvCzr+pnzfbQY+HXZUkfJz0rcP+P/+l/WRn34T7UTF41J5I6i4O86bnb8eobXN1AK+kU4zyxc1KJC18bD0sALz40m7Ia/HUMiUB3L6z6fSTqODDxe9oA7krdacVpKkylbywhY8Zme4vcV2bWEQADhEWQRhAfLPDFKrvi5huUU6mgQ1DVrN2d2A82FjKSOpzqYg7mMPS7ARhS99KNSvgckSSg7vwlgUEwNAHeg7GFQBqSLGB5o/waCQYA9AgkAd5Dnw7/Jmi/CkAfzYZUqi3neombE1r71aiGoCg268rqkDp5CArETnVtRDMCcC5xQCDAwDWRqcR8g4kBIANfYNdfxb+BvR0dn5S3bw/LN98+Z7NZ/BtAKxz8jc0NNnr75OOPyk8/+aSsjYZldWWgpp8AxWZi9w4GCIIoah/seoBBqFiIZ3GZU6xFjX5bfzqbFAwyk7wAlkvo4vvgTozGvEZbRjdy4gQW4cTe1ARGNsRYjyzpQWLGRpQ5EDc7DWY+mZ8+eG2I1MyLn88kUmQ9I+RSxjOerpaQdbObnf3pTL43YPQ3qEEVkjQIqgCGstmZKmN4WCuLRQD/BIfX8Qm1udF4WQ1tw8mMLDfB9kgggMknPUwdNkw2RP8DfD9hmakMKRnR1wC2Ma4A7aX5C2Y35o06sWhwhsbDlHRiHQOlP5gVnakpFGGWRTT2w8GE34Nxu1mWllcKnFeApND8AxhlZgo1JINtr94PSiEgGFnf2Cg7O7sE8HE0uSwW942+C0guwejfv7dP4B7B6cXJMRNONwD6L+AcXOqKaByMBrQoS93YKk+ffFI++fjn5fbWwFMkRkLSBTrGbnpMMJgM8qbxyOTetRrTfvvtt9QO3drcKhsbm2U0Ejhuu6194ObATR/6LoUpWX5LZbkMvyZgFcgomdQONDlE52VyflyWZhOysn948bL85qtveO8///nvUJN9CU2bl5pclJwq6dcb/GSwH/1CMBd0qFCFEOX22lNwwsbl9PSE329uouQRvUOihDglLQhOVX6aKw3ssmtcDQS1EVAwhT1rRxDfU64p1iOrkK6nrPjAvUHf/maG6oyLcjO7YcIVDWqRcN3b3y3fffe8XJydq5nt4m0hTXOpMCGEcVAZ5rRcnF2U68urcju5DXB/sYw21xUgswrjVskn3CKSWwD1qey1wDWwfbBT3rx+TScVbBLcL520qykTvGALgz2M5Ok5HfxSnj5+UhZmKJsv5cOHT8rG2nY5PTwrV5Ob8ubVUVlbXS8ff/wJ1y6uQ9u0tMS9TZuBxmsBlmHduRwSY2bnxGPr19k503Zs4GsOgvKa9/urba6+gcok8Qd/w9mGJBAcRDiD+/uQG9ninrCWoufc53U7D+cD9/l14cqFrWi9Xyz0omS+xgOJEUgfIInw4Qcf0EFFY19UnThw8Th4neXny2MhBmDT4vR5lv01/6wf7Dnw6oytq7rcNyiCyfb5qomuTnTy+TyHGQjPgFs/kM3Ov6+Xf1aZA33nM/4tYCsq2SKAa9VmbU/7ml5P/rfvLf+7H8BzrSWflM8AWQT0hrm4KKP1NdpbNafdFfMs6bJKXziy+AEIkLsCeHZpgcD9519+Xo5ODwnco0eLPxMJavnY2NTo4QEN8NWyv/eg7O3eow1F07nBippF0vdgUDgoW1v7pcwGFbj3+PbXdn8NM9wCvpSC7xrMp4aN+X0cVyfr5szVPACjP/Z+W16jLYhX+bSDdo5Hktn0s9le53VYPyd2ZnV5eiCg79FrpAIB4a9395PiiDvnQ+jJwwdX/JGA+9DbV6VkYtsHal4DuTij8j4QUJaTDu37dl+hC+xOOEFwUvyQZQUSUB+kLcvXZPBDMbf6PTVwQfFhrRaw/xlBM9Yf/CCs7yVW28oPt2Qdzpm6lkJeE0Cn7Ww+A3ISbZ79yvai3ncPuJc+cjq9naAXYbQDdmTgwzZg3p6ZZ4rye9933RY7BCjYkXXx/MjPdOIZZz/G9Fef/qp8/fVX5f79AyZ7/+wv/7wcnpyU63geJ+jx2ayqXBBjkRUQjXLXqTrg/uVejx4LLvsPsBfrFPMF8gMIA/Ab0LwU36OSD6D9q1evan8CVlSnswBxI+wjYkGA9jsAw9bkd3z89KPy4N69cgjdbVRYE7iflXsPHpT1zU0C94gT+me+cYSOjUggwt35CiD4PaBpPlPfc8TUHwubDH9bg5cA+0iuxRhSwoqvDeA+yIAd+SsCK21fZuwkPx9JDQEas+LaUnsdtqfvpWlbSyd+Jolc+ByMhbSyWGkKf4y/UzU9KyiAO9zOymBpUNBjbnNjk3NG0A5EODL3RX7MRM5GdmjP1AUmI+UZACGlyyoWEnsxHiFXnyjpkaVfQmYwbeqOzUqTmM/8uXu2W0dU7YFfy7MnPsfznu0Tz/QEeOf3+Z5Mmsi26r335X4ovaQynz/1KekTM/K56WXesC+9F7E8fF+A99hrlb1vbC0NUD7T2CDWuBDCitiT9PMp9yTZHBtZ+ED46vty+Szj9f2MXAciOeQ1Tx8ZOFjIO+d7wusywOnx6Pu22RbYj/B1fA2+Jp4LgL2/3LOCADnizPiD62R5HQD3uAaAfrwns6olipFlguqO6aybep/Zzw6ch3s1knH2D6zaQfZ7yNFSNaOXTKtjmvBWij0Zv0u22v66WekYB9h7/DHD3yx/NyGWnwlMUOeHfTP8PMfG7ufjDL7fRwyV57PuCZJjIL3hD6tCBiAjt8oC+Q1m8bVEhOdWcxmEb/dGiISqiAY+Cbu4mCsMYP9UPXZTVoYrNVnpSkL3NFXlhpKwHLeIk/KeZ0ziI8ISRqkCCc+oNd7kuOEHER8MSSqupX/6X/w3bE7LxV1LPQ0ih8VMDQ3IpEYzlLiBZFprIMEbjQyxWb0u2e4bU4P2XVQ9gewxIQZVda8BaiaWPDdpLBhtPjMVwng4gUeHuR2K3jLa3M2Ts5NejR9BSgVV2K4oFWPZ66IYJO4qbKeSMjGU6bikLIc3l5nDPpgp+UNNsZBmwAHv8kIyDlRmiutOJ1M2sbXHpcamK2QxCNjUFxicuCAOUgACavyq+wRozy8Y0sFSQbkiNNcB3APAp5Y+Fkg8kw2YLIpAUWycEXT3AfSDOQPZD7PsQh9TRlOfa0cFGsxotAvt/OkVnEiV/k4ht0OncIFNN4+OjsvLl6/Lt8+/oxb36dkZxxcyENvbWwLunz0rjz98VIZovLi0UG6QrLgFKATnAsHqEkHb29trlmkh6zdYXmWyA4a/47WmRix0UKK8ywbJjVUNtnNNB1gu2bimz94OIg2YoV0xLOSs0elwwoDrSJsS94b7ZWPgYCnbyLZg0YxyOcNYT0zmEDQEUOvGxPVE4efZiOKnTEZESZsNBUux3RglyicBOtqB5etDxzdnqJ1lZ/IGTjWMTpgmXHM6uWK29AQNNk9O9EVGqcqfaBBpqGRweSiHlj73MEvstEaQ9cXYyIEbloUZqjUkteQOS7hf6ECaIcTKhtoMSk1KUWpOdonqUgiMsXkmm9EuF2T0wYwuZVrKIp4mZ/Wlb8/+C+ooyH9DPgd7Yntnp+zs7jHJxDGl9vysnJ2dcG+ur69TGxJrdAaW/fiiTCmHAgDxggke6SBrv+O5trd3KZWzvbVfrq/g3IS+Xmgr4pkBAAO8d4MULLUq2cIDResRdghgEpigb968JUD5wQePGUQZ7LeDXB3lGpi0c0HnBdZ+WPDKTDdDOTvxDvJbMgEgOhyA8embsjSDjMNiefnqbfn62+cE8X/6s5+XLSRBaJOgm2rGsNa991EGJymlhfVPWRZpzWn/4OU3qrYYX/DfCF7N8nPVkPakmT1dZmc754KdEFn5BiJIIoUnppvwAbiPBoiK5eDcTcvlFBVLqIxYKuMJGr+eltH6qKxvrJXT8xMmi9bX18r333/H3yEZe3hyWG7AzGcTygl9Wtw/ds10PCnT02lBI+PFlcUy3BqywSya+gIsgRQSgy9oNU5vy834qiwNBRKBQXXw6B7Ba6wNBN6wR7Apr1++KpOzSfn4px8zWfDbX/+WoNj29kbZ3tou714flfHFhHr2//E/+U/Lg4NH5Xp6W777+ocymVyV7a3dsrG5yedRHxRV/0CuTI2GG8iU9Qtb4rMLoNCxo+Sbi4RzUqXNVwaEPR/1HI+g2nME+0PtWST5btWHAHsUtt9nth103GPf6Vfw2KRynCSy3a7nAYPi8DFS03bDMa5IQSD16tVLJrUePHhAds/CIjwOMdk9BtXB6zFq+sCSVDW6fk0bi1YO2wluuAW64KOxCD+XE7m+Vj2fFlozrHxNg+gOjPqgfQ0m5gS8Odjzs8gGCObu//E+9DnlHjH+TNu5/jjk6/je2zM00Kwzt4klSaciyo0F3G9Qhgm+FJrT4tcIjp3gEw4bjmkkPFjNCXBzoCbnn33xKfc+yCE4h6o/Fq6EnhVnDKTgBuXRwydlb+8ex+bt21d832i0GlVHkrCCVM4CyndmSoI2/98eS8ippHJmhTawfREnJGDJe8xrIK8R2kf6S1EBdGe2uj/I414b6iU2Dz2qxAyrdiUqemyndXZ5fcsDrZq0ocHO9RDxnt3/VnH8/hutbDHeS9Oq1baJCuCIgXA+KTCUJr6wCAFu9KejGrLTbyUDqsFAJ1BRk8vtnDHQL83gRpa6s5ZnspmERsL3rGy1GF+bJ7OBYZ2ZaEoAqKF9B5+8pZDIoa2J2KyOPX1j2S6Qb3AX8iVlC9UbCDFIAPckuTQZkXyeYt59NuSzow9Y2UY2X9yay1m+o1ttYlvvIp6OnUmAWbalHOOIibL9yjbR95/nI8fAec/we1ezVPC+SZw04sQtwSDEfZ99/isSMSDJgIqcv/j//qK8eP2aPjWT9SkJgfFYRh+1qHDAM+N1+czgzwDCsRmlqhX9e/XrUiIQcaeJRqp0LGVzc5P+JIHAt28557hP/EEVIPw4JgwWipLky8tla2u77MJn3t7hWvvw4aPy8N79cn5yioC4DBalpw0Sx+b2NqVyECv6LOyMdR+ET8BUx2bHbuzPWT6v+vOfP6dzVuoiAr1sLyPmtc/HXcfYj0YoQPuAynmOpX57lciI2VZqnzx7Jkx1F3E818ST630qKJuqEvwi2hsmUOXhSo5HsQlJhhGlswk7Yxt2zuLbycQNWV6cpZp/xNOSnAWBg/ZtSbI8f9Mf+oEmg4bNNF4gu5HlCEOpgX6WbXprSurPujMnJo86EdojpDXgNA1qm+SEBLWn4RzHP/V9i30y8DsPuDee9L4EcvZx+j5mbOKqNZ/XokFHAZOW4NUrcnLAUlWxXOu5R8nSM1ScokGt8B3bWBNfsx1lrBlNYkHotDwseqsZeDfpzsc2bAkxGBLekgRLzD1tb8io6fvw5SvhouFLSg7jnGsE17zesu13Ios/i7XTt9/9+eA6TuOI14t0KJsD+2WJ1ZxA9j0Y4AbOYWZ6lUYBMZMY4l1VEc+XzwM/hwBg7Qn9Ca3vvA4j9ua9rajvHc/6aA7uszKfO4rfI0av53urbvZ5aH89P59xGxOsDCj3Kxe4VnrkGbPTc++Vvm31sxszRgwLKSfcE5I/Pr/sM1Ceqcdsz9V6eW/lZI7XteXMctzp+XClge8b5x/UAXCu8bpBeLR0lBQj1C/J0mXGK3KixWCBCLvCeI0Je+w9drKXLSlFzOM/+6/+WwL39UTILASuEzPlm36nQUu/R3H+OM9IAAAgAElEQVRhSAi4xDp0qZ01ac5u+ygakcwGrhs1ZWddquwmmMGmUQAfulahoWgtd4GJ0XgqZewcI9UEhTdCxzGL5zTAauZCZGgG6HSPMpEBNOJD1z4SBd5YCLgApEPfFDrXKJ1hxo7af5pYgvFkcqs0Rh28IY2hph74OCUjQvqE0hnSogYrT81ElHViIMOmm6HRjL+ZuNC8WMcfBy1AezVACwdgBjkdNTZEGcjaaJWHMssxmdlUuZ8WvFj4lO5hucgKHUE7LjxYQ+NZZSTKcum+p1WCRuAs7lkG+ZLNZ68I2kMiR4z7d+XVq9ccQ4C8a2sjAiqQyXlw/175+NlHZX9/V7rlt9dlSqYymL0LZSV05KkxCGYrATQAgCMmUyA94Ew1m9K6NAcg8pUY+3BIMCZkiVKjW3IzNdN7HQE2G2+pJ4ENOQ0YGvqGg1KbpaQSRxtRGxLL5FizjOzxaJTMDJvlbyIrbWNnY2Bj5zI3ndxRiklnXIx/Bj9uhhYOJ531kDai0WHWHOVWAu6b8VZCzs1JGAggMcTGNMtlAV9o9kqGTQN++KwByOO5aAwx5/gb+tpHx9SYxnghu3p6DjDzjA46jSPKMMmYRrZ3Wi4n16UsqHHsLAH3NHjQEUYD4ciiIinFZNbtFYEPbSyoMkViD1lgglsCgcBoFyANd3laZrdTgsAqaRWoq+aGWG0Bu7GB2FJZGa6Wza1tsoNwgJK9gqBmcSH0wxcY3CBQQTXINbVCJe10Ob4o5xenHF8l2hTwLy+BIblTNta3y/LyalHRRZJC4i0x5cGEnXXd4cgBjLfWKNctSwxVAvb8+Xfl+fPvy9OnT/m1ujpSYFFL9bol2joKoiaoJqrC7iewGgC5AYm+s+hkFOyGs9kXRy/K1eScyTysg5ev3nCM0Yzs4P6jsjpa43yiGbL2TDo/mJAJO0bHFfZUpWsV5AoGEKotxByack1VVjdsby0J54lUIyRUHt0JCBDOBGhvx1j3pUDMDjr3Dc4oSldFwoMN29RfgZJekG+60T2h9wHmEczara112p3NrQ1+1qdffFo+//KzMr5CNdWY78P7kThFIhPXfPf6XbmZ3JThphJImE98/nR6XS7Ox2V6flluJldy/m8LX7e6vlrWR+tsbqvbn1GODbq1W5sA5t+Vo3dH5d/73d8t3z3/jnq6PA+WZry3xdlSmV7elPXRZvnH/9E/KYPFYRmtblDnHgk7VM/wfFuWLeDzUe4NcluWVZLvkYFdrTVNdA6IbCuR9FLgl5yVdM7/GHCv9wQjIuxf/mzbUX82/sZc+D64QhIDhtcL4N7nf4c9F2tIbDYYFrM7gnwQj+CmrtgXaEQMWScwGlHBAzm5xlxTgOb7q4BTGjOfDdytc0B7r1s7qv1AUY3p5rCGA4CswZEGoybSaD4MTPJzG8mizaMDQ9/l3b95PwQ5pUVvogbHPRIR+nlf415rqQH3lgiy7Fe3uXX+5DwGnmOfufIV3MMlVFjDTkrbN9ZE9NMAQEngfm29nJ4HcL+zy3FyozExfkN+BvdMiUXYfbH22SugzAjMHR6/CzajJPbEtgKiIv+Kja5RbbiwUB4++KAcHBzQNzxDEpC+EJLR0Ka+KpPJbdk/eFDKLZ4HSX6BId5JKSXWwIsEWMThGOPcrXrJYFcN/qMhpcG9/mzfta+ZYVcnP2ClAMXDBpMSEoCYCHpJhijQLYPpeq0D06gUjAAXa8nAd7Y9vtcc8Na9FSjZbaxJrhFXX4ROvZl1BtcJWltCEEY4gHvGMm6UnoBWflaVysHZHr4HfUDNmNa691lYoMTAj9+KpaDL1XGQPGiAYWkvy1+T2rtkCVMlqtEYgn8WldC4EhBMlc7OMzjJx0pKjDUBZb2HRKAVlfZbH5fkMFaotsRuBxibU92R9y999aR/K7+wNZzVmvOXxyXOmySV47Xg+bddyOs8gwJ5LefX9NdU9hH6a+sucJ/vVd8j5gHxAD7AX//yr8pvfvOb8vDhAzaz/+1XvyH54cWrV6o8MXgPvxJA68qAZy2lCyhx2vVnNFYAHnBWy1Z7fRqoNatVzWbF5HdMi9jxYjymxB98b8irYD5RET5cHYlIEHKruC6IA7u7iOnuk8l4f/8ev6YXl2V2dU2wDzYWPZC2d/cK9htIPF4bFXyJve35yLa12vNeJYMTIb5G3xblee/7GtkO8ER3j4nYR5FGI9FPW0byeGba62/9vMBn1u5s5zV/B5KDyG1OivXtZ1xEtiDugz2IauVOUzTgNXBeha8qsKvVlhK8J/sr7Ez9MO//Bpx3dNXdnNCxVfKb+3ti3pjan8hnRmce69wa0L8L2s6bu/6+8zrIczfv/OnPdd3LMUcCjlsS0N+bhW8HpAKBkUCqdjUSIZg7VsindZm/933y8/2VEh34Oe2iKyED3PNzZ+Aee9lrrPmssuGTywmTbfge+63OgxMlCWDHPqfMLJjUiQVMV9OAdPRu9Dg4WWTAmjFBRwZXPVyMjWm8AVRKHhKf42et51m14V1GfrXZdZJbfDjP7ma/PtuJDMr3ff/s//vz8hrGe0lKgwSuG3mHjC79oNQ7yaTcPGeOR2gBnESIc76d+xVtrxgN7mEJyRTiVLKR/vy8ljT/4SvXijvbKTkVfi/eV+19YCa+pu/Nc+n3zIuV/PmOV8wg7xNI/d58LjIZEg1+ScCNxLPkaoy7QYdfxGX4uiZZ5bNKZG4nTSIhEmRGs+SFuTZZHax1kKlIpg1cFvEyCMiMP2h0QZwUS96freuJ0J3H3gkAz7fPVq8Drzvjek5U8eRPPSIW/uv/7r8Pn93ZwwiII6NYQfk4V3QIyb0360K/asB9A/u7gXXeGDX4CzkQGDANsgbDJZyWg7EGPRtRhmHg6wOk9/e1aa0B/nA+XCrhiTOopH+347DjSIXcDydBI11WwTYfrggcXkLzUwXHLhElwBggPZjjh0fQzj1nIIefYyGorCiSIhJOr2UhOuPdHEJgsRi4cvrxx8C9DwIGz24yA4c1APyW1VEDT7DQ4UzVZr1MrtxUbaz1tTUC5JTWCZaMHDIkSQTQYpzJtojNU8ul4hCxbIvK+8TinkzHrDxgpg7ldmxmIe1wgDvn59C0Py+nZ/F1ekagE1rXcPTwno2NNZZUPnxwvzz+8IPy7KOP+DM4mNAGvxyf16aHSEyAfQ9dcQJkaOI4xLNtEvxFAoUHQ7AHBADMqBGNTeqACjJBCNgxV2wYHAeID1IAimQeYDyiyROb9eKew7msgVUcfjo8GitXRjQkbmIhZi1Or0/rj5ld773ka9XkQC1HAsIr9iNYftpvOuR0CEbnazK5ZOQN7OM2DGxSkiRK6GSY1QxF8idYU8uUc+B8LiKJMyB7vR7izrAHe8SwlZ5HXzBIkMyBw//69Zvy+s0bNrsCqA+dYGaRFxcJ6jPJcwWpGzD8icAHMyXK6tizAhIXADIkQQFQg2x0APDgLUMqBxUxwUYGaCw2LALKMLRgsAO0h9QTxscMjtAFxjPiPf5C4gIg8/bOXrl3/wFto8pNVcJ6cTmOipHtsrW5yWDk6nLM/QHgdnyOKoSzaMiGgDYqMZaQAJPEk5j2cqoFrilxyapEdruTJJCagaEZ8pBAIZwFjB3s0fHxSTk7PQ/JmMXys5/9jGwtBHK2tTJpChK5bmIOw1RVkqispk8CA6mReAxw3DJKeCXWD+4LQSe+x/jPJofl+PBtOTk5K2+Pjsq7w2M+79OPPir37j9kMoTMowDk3TiHQQedkxuuLOxB2CXcNxljRck2gX+3lA+DI3V5eaHG39DlxJ4N7X3r5nu/02GJUjdnwp0IzcA9Rzz2jhiiDrQ1B7ARSPA2Z097SI0mkbi8Lidnx+X7H74rb96+YmPYjU2A6Svl4D4kL27Ky1cvyuu3r/n7o8O3JBrjY0aba3ztZDIupyenXA8rq9Leg12gEwGbhkTXjezu3sE2q6veHr4jcx8MBiU7bstgMCwP7j8o+7v7ZX1ts9xeoTpDTYyPT07L21dvyqu3L8rl9WW5/+B+WV5cKUevDsuzZz8r/9bP/w417leH62XhFkB3At5ZgxPrkwAP1rHWi89jj6lB6XwOOwCxc9Nn3PeDnfcFcTpaxX6zza/+vR3Zah+j6ZZBuOwkhAfkEtRwiepawsOJwxa+UgQ1dY0xgo8kWABwBg6xRt+9e0OGycbGejk4uM+kqOM2g8QaH1eTdANJnw0VGIhdKpDdTKym325gzr6eHcQcnMpHaU4g5ynyEPb9KoCdkir0u+DTpUA3A/rN8+p/5wRqrv4MTzMCu779wXUzACtbkRMtCi5t17JDndeBAxKf3bh3/qyClgZNAajE95SWUKIAPhMqVIYjVNCc01cCoxQ/p3QWE9FNOpIWnQGqgHueU7fXTOJ99tmn5ej4bTS9RpDvEmnpHbMZd1Q8wr8Ds//hvXskHcDm6X5U0XYxnpbzi2n58MkzSs1hH7pCj+uCMg4tQKjzD3An+ch1fcWgZaDD32fgRYmP3gXmTHwG0PC9YNsGGmufqYTajCqvAVV+sSSwSsdU1n2cjLnKsQVV8t/hM/T/1Ge2/mvEOLql+U/E546EguybdOv9h58TvWBajNNAimajmhRSS87p7JcGviyqT1+BITq3WXVnRqjZi1FxRx8hVXuKdZ9XdpI05bp3Q+3AFTMXNVXz8Flx80w+yTaYPMFztErxaS8JowyJI7J3BdxrbtXIU3a/JSk1nuE7a8EG16Abw+UgmOsogHuRUpr0TE6Gen6UErmr053XteYokhUJdMtgT7YtfSBw3u94PbtT2mCde43OF9oRlJ2DTzErf/3Lf8OE+v37aDa/U77+5utyenFeXr19V16/ekkwbJm+XfQYWpL8m/ew4woBgFEtRRYg5F/1t3rONBDfyVO7O3WM8X4k5aMqHz93xTf39oIILFfR7w3+JHrgQJoOPuj25la5B+B+74Akg6vLiRqf3szKxvpGObj/IIB79czKdsj2NJ/982xWnv98DmTbM8+ezTsr/PkG7usWixfTd04Jtqj7EWm2A9IH+55JW+MoWGTYl0ti3Ovom/tHx3LgN02Qr/0szm0lDprcr3whXdKJB+7i6q+6Vt4f3ID7diMmpfg6reLO45OBzgo2z9Gnn+vHtfAifOhINHf8ibvD8r45zOujrYXu+3mPNfmZU9kavwzc+3N4zvZIEvKR2j5usUJrqurq6rz+8t3U+01yOU5MCv9R/MGTITHUO0A392EeN52RvJ+bW2Ie6CPovhNNLifOueT7GlCkDYlkOWJHkfciMInXt/oEXQd7mYz+3r1irAncQyrXkjtBxMrM7DbuUdkWsVaexzofSe5IZ7LuwXbbZ2q26znhm215jkVyzNLxcfKeD+AceJdizksytPEFcBlyv9xmC4tVbsZnluetTyYy7toH7uuzx5g75jW47vny2sjrorPvuXaViMdYsW9lJB08LmbW+xr9/cOkTjTMxd/4bDW21vmDPzkB78qFsByhNCFcKo85booyy0F4RkJHVQyq+HHigD0FLy6kzAAcLxrZguAG/0Igf9cPZUVTgO6qBhRB2WRnfK5IrcIa6MOj4igwKa0fq0S4t2eTCHJFiuOQ/rrDPVpyJ/uD7XUaHW/Baif+h//xf6nVob4JDVo7DMxQ50GUQIh+gGyj1jlgXDppEKjqTza2urIOcg7gp8lwtM2ZMyBcLLQPoccVjqIby/Lh6d/LgbTmvJKeYUStw8oRiUPR52JyeDUOcmgUfAi4H6IJLWVybBB0r8oONlANoDMWUZWFwCaeoGnlmIw6sPAJXt1IZoEAeZSN2lGi1AJY5Gw4oeysm8AQwIfRDq1UyIoAUGSJpLt8MyEiyRqDXUoyQBZAjhkyVwgoByuDpkWNp62MF4MuLrHT+9lIN7pRwxgB5NEXQEg83yWDR7AtoOOMTQUHfm1jg8Esgk6wwM7Ox/wd5VOgcR7ZLZZPJbAPWssC7Z+Wjz9+xvGnxMj5GQE5a+kjeMP4np+dVm31za0dNh3V2SrGLdjMapgobWHoaMHIIgONtYwNCkYqWCFZ6kklo9L/B3APoAzPQgOTAHHvOAKsnI9guKHc87o1+4CRxHwDAOchWHW8Ne7exDl7yvWN8bfsEyVhIJuDag+tK3yvxiADVlPA0CHRhM+2ZhtLzd1aLfYC1xvWAnUwBSILAJDeoYwyEjowngOCBJCYYdMjAMtgZkdAmDXz6sHIYLA1D4LuOw7s8/FFOTk5pTTSBTqJ4/6x7mF40RgTgDSqAMC6uQLDvAHMSsRofGXor4IppACHDBeyqQBiXHNtYo2en6MvBJ4Jhw7AZFRvoALkklUcANXxrADhSVYmUUaAPZj6KIwAGxyJi/XNbZb07h/cL2fU9UeCQ+I1qC5AfwYAONACxXqCRA6YSfgMJJqubyZk3uOAwoHEiofbUk5PkZhCJhkOlyoDGGxHRQvt4WLsUUpVSBpKVS8aDyTBXr9+zd4RmHscqPcO7pUnT56Wjc0tlaqHJJccnGR/K8PXDd7E8uB5EXa6sfcU1GKua8M5rDmUuyXJMNuHwa326MV4QsY97Afu58PHT8vu/j7LqylNdCtml4MBJLCu2PhaUlisABogIWDnWgG4zwuA1MfHR+Xo6LBsbG2V1RH2g9e411EjtpglYueEjg/KlGpFmZx77Qsc6u3efC5yvQdj0QlY7mc0qRwIgDo8eldev3ldDg/flrdvX1Pi5v7D+2XvYI/VQrhvaNyPJ+flz//yX5fDV2/K0uqgbO5sELjH2jw/P2UyUvenc46OxrV2NvYEehqgCe3aOvqBXJbDt4dct1icV2MkPxbL6vpa+flPf17u7d0vy0vod7JMTfvJBNVSy2Q9jK8uyrvTd3RC93cPytrqZhkORvx7cYZE5ipZYkq2YK02Ga+qtYiEl3QfqkPXL6nkLJpRFM9kBqDGV+dxvUY452Z8VqcmMQxki3BPSm7Brvr9ctRb87ewvFx3TlJWf6cGk1pjjMFDs7qBae3+BJiLNUepFKuuVEepAcw4B7FGMe/ow7C/f0C76gStg7oc5Hqc7j5PY4X5ffMAJ49BDmL6wbbnw9exH5gDZMniKYDsX8ufO+/++9fO9+rPwf3ka+TPzdeUI9zAvn5wxXmI86cD8iR5q+zn+v0SM2x/sAQN9fI1YQtsD+DjrYxGrCAEuQESEljj85jV/jycuzLXsifw2371q1+Vk5DKgb9mB14ECfjKqsaDTYF/uLe3LSm25SWeJZDZQl8W+INX16h0KWXv/kNK5oDoiffnZFkLErps+s7Dp33bn7t58/63Be6zPQD5RASA7h9f32u9OyewK9chRxEVLQkwzq/tM5wWmbTvfVaa8nnAjEQlunssrzcH+fmqknYT8J7XtqtZ+yBB59/aXYbxahDs81ZBaVQhRFWG9e8Fl7Q/df+QIOAKvpCQrC8LYoXTjKHqVCMmg80hpVcTmBFUVbgvYjHhhtYxDtuLflQMwtVoDvdLACekF5j4YxIna9FmyZ/wUxK4KfCiyUZ07aMq8/izhtwHSG5AvsnD1Nc5QecKqgQctv3bGnP37S0fPc40J13aMLdV7qakPMdqkqFamqgWNAP1unz2+WflN7/5dXn8+ENKiP7Jn/6iHJ2elL179/nzs9NTxoOWK2JPslThhu8NDPM5QMxiPIiKcsTkGliyHh1vxnrAzxAPKH6XDIZ1srE/SdRCM1rGtSAHoN/OrGzt7NCHB8sXgwI/D7Jwezu75f7B/XIfUl83N+XyfCyppusbMvcfffC4LAxWyLjvJu4U+2Tbw/GekyvsAF3xgj4A9be1dXWOY261olvCX9dtlTgd5J1yrNHvxkC+rV3dhjhXZAf9KPYvOns57Elg/vFaI/J6Jd9Hyn2JHn1i+mtPgvjnu4tNLsCkypfqKg2Ixr/q+RkxNdcSe+DJQsj3TvdeiZCtQkd+tdZkmy4n4lpCTp/lf3dZrP35ynuPjzdnbXTuP95AH6P6naiCCPJA/dw2g75m07rvkSd6LHo/XLZF2CPYYz5/fa++/+yfcG+m+2RsHs8l4F72IuNzGfylGkUwjj1PBCJBJKU88RElbYEHOTFXlTVS491q6wxwEj8SZgHbokbqYs87+WG8hMB9VOB14irjC0lahb4NxiakRHLiV/u8m9is/irP48AutQiDfCa80H8ygIrrmZmd/VqD3tnX9lz1fUfPnceHY3x7W5vV4ueIuRFXQglC610/s2yrbaivZZCb89xLGOX1a984tjKvbWa3baKxl/4as42UtWjyffiXm6P6mcySz+szjwPul/1OUkNfKAxA599Ad96PHnOvY9+znlsxmtNmgY/XZLYTEZ4v/A2CNBLDwBYs5wOsBV9OIGSGf94/Huu8DhzHUELazb2TZr9jRhNtSTpwY28ofQTup7+jD2Qi7Hgs9Ax6jec1+33ZvlUA/1/8/v8VediYutiknnA6n2FVbYwz1F1djnDeWtKxHTGxf7iJXJrbSq2UTbAWuNyI7qGTjpTYiAmEt4FMTdEYQMahUQetvi4coto8MQxAPjn8UBXEl6PtZrRwI8lIiFIhZn7IpAKD05nN0IYzM3QG1vcqASYbToB2MJbIwuEZMSYAQek4haE1QAFQGo6P2CAwuGKHWzNfIYQUUvl1KxDZEihsNjgZUyNfml2QDhHzWmWpLgXRZvHGcAKhHsSxivB7SOaQPXajDXt8dCxWLw4BNJ4EsHZzxXLMKZoyXk0p4YCmbTDK+JzxGExYAKTSdff4yeBqHiH5gXEDq+TRw4flyeMPywcfPGRwC/Du4hzg0phjQnY1msOdo7P3MeVKkOlZX98sqyNoFw8J2DfpGQE4eC8AW3cFV2PTG2o5A7hnli+Aana1xhfAUR9Gdpeq5q02Iz8nDiCAu4SQoTN+dk45GIDULiNHc1MYGZbhhEyAKFW6RySCshY0mDBgGUu3X8EGs57TSQXYMU9IMGD8hmz0CSd+FomVSW0cKuMRySMkJUbRUCWSYAyorgB4Tyh9hM/LpXJ0KwJUBssXz6TrqYpGlTJRwhzSIVVTnUG6nUtpWAL4ODk7JZiP3gZomgmAf219nckxMm4oJyOwFZ/Pz4jAFmNB0H8AOjr2LxjOavqHKcG+gIwIQEnIekwmKOe9KpMxpHjUjAbrlYAzMueU6IEWNiRAsJ5v9HWFgAb3slRGG1vUt1/f3CqnZ9CtR9MeNB3FPr0tG5voSL/JQBUOE5rS4rCBr4T7lM79OcdtOBjyeS7HE0pGnZ9dhryI9ScJAUeWPJj2IZVDMIdsSgWvmAOs7dPTMzJBYYOhLQo9c7Cd3KS1lcQhM615q3qTZOraOdWhmp0C29nmkOn9BhwBRCpRqTFnFdL5WZmeviiPHz9h4ub7Fy/L+cVl2d6Bpv8japqurq6TTQ+gN59J2J9KelxzH2J9A6AiYBzMPQL30QwQn49GyUcnR2SlIkmG5KEZ964mwEKkM+4+GBGAKAEsm5QDATl3SKCq3LkLxrRqqawnDOwW2tNw4N4dvSsnJ0dcj5j/3f1dNp09Pj0pL797zsbIHz55zOa0f/yLPywXF6cE8jcgVbO8QGAOTW2XkAi4nalx0HVRo1pY2GV8oWR9VHZ2t8pkckLpJyQ5VpaHZN6CKT9YGpaHDx6Vp0+eUQIH9hivQXUA9gBsEhLQyE+ejc8JpKyvbZX9nf0yuUSCcFSWCpLaqwJG2BccNkCBq0JASwlJBopSYnHWurS7Or7uq5CcdK8xBwR8L8mdcngk7yAmC2w3fx1gFl6CfUeGBRtUO3gMuRFmv0KkOZIrYljImaWkmmVhnCQIq1X7StQAx5UETdqJsiZR5WXnS89RnY0I4OTYC+SFhB3mQIduBdviDO4HCX3g3s5odvy8du1w90ELg40ZzM2fO+/3djaRFG5a211Gamba+PU5SPI95j2eA4T8DPk5u05tc3xxbQa0CWjTGJImltis7Qr9sens5YhrfO/c67Ge+bpg3DvgGV9elsFwtZxdnLPSBQGMgft5QZ+A5PB5AriHzfn881+Vk9Mj+oRtLyGoEqlBPT3QYB3rZbHs7+2U/d0dvnYyBmHikvJtBYk3YNpluayub1DjHnvfmrZ5rLN9y2CY17/XQH/OcgDZGfcfYdz317RtKJgmkqPrzk+e7/66lmONcWm9KBx84XP63+cydetJd67JydZPLKfW/XzLTrSf9uc27yM/G+Gh1K/C95HBGD1KNIwzQBNSOVrH3fMw24L3/X7ueEUp/Lx54HUSsznbjP7c1wqABI5Y9oWAiX+OgLw2y5OMp5rNYX1HNQV6DEVVJ7GEqDg26FW3IitBVC2hy6uyR03ryQAT+Fh9Felk43fso2R9d9stXCRAA1dQK55tEiYNILI9loyWJKv0+a0ioiVC5N8Gm7omL3JaqkInOpsqIYKsjFqfhcdkAo9r4KZ89tln5bPPPy2PH39Qnj37qPzLf/n/lL/65V+XvYN7jH8Qe8Hhtc2ElMIMhsBVEHECkVgQze8Yy/I4hFSj/Cn5/iBWXdVqUNs6nLvUPg9ZLuqeg1wDH+1yzHgB44MYYn1rozx99jE31rfffkNCCeIeVKne2z8oB3sHlMoBJWlyMWYPtltK7i2WJ0+flaWV1TJxj72EVWTGfbVTPeA+A3BhKriM561r76H8+/yzvh1qp7h+kz+LezPA7MpCNnBfbUxaC+HzBPwdRmhOFqJ3E/1kZtqKDq4iaXhbFrivs3XVx0QHwLpfcb+QgdBDtaRhtnP5Ntg/TgPQxiBeoD0VEltB+pFSQjQyja1Wn9TfhL/VB2vr0HUUAbvJR35milWq3TJZrV6kPUVNsPXWRt77riAU/tID7e3VpWq/+t4Etuv8NsFFcX7/vK3jbCmyANgYx5vZTgJKF7g3FuCzWsC9Ev+0o9SUB16inpUAPNFUGg2hcV/GGVjVHP38fIZSdQGkxaiG9/lFcTSZF4UAACAASURBVNkr7HmBt7AVuEckZc04BxbRTSi0Ho7Zf9AWCPnTwNQy2N7WQrD8OX1RxR+ET8+o9yLZ2W58mghYTKInWTB8bgWRQ7KYkkYBwPqz6xlsnNCxYsTO+DyM4/HJCW0nGd1BqGUldmibu6og+8M+6+pnBAhr3f479ievQ+zZSLTaFjm2x1jkcy9XRYiEF2oLQWjt+9rvs5W+pisMoPGPxCwJXvv7lLk2HtHHDfp7o4M9O2HnRE1O73Wq0grxBXwusAUTTIELoE8Y8a/oa5d9J9t0r61M6LDv5t/5b7zHz9JPAOHaJh74ddm/654nLT7sx2G+r+yXdWK23/s//m+HyJ2MpxZG69rdOYyifDxOg47Fq0w3Z74yZ8YlK9UQG6CXrEdt4JkcpVoClrJ+SoSmg6Gy81MJTTBJ1KghMfgro7/pF+dDSA5RM8ZiWAodpKGbXvJeCdyDfb+yQmCZOudsFqjMMDKO7MgOMPgSwPR12d/bL3t7e2UUeu1gQwDsBjMciw1gHg54gHiraOS6CqaxyjsA2EwuL6K7sMtXAyAgOAf2uHS1odMNHUEw3Q1CovQerHct6GnolKE0KXShAnyCYaAT56REVACouWs0kKLzOOBzkz90c0ujf3x4RFYrNg+1puAcsxFo6Ko7wQHgkgAzWO7Qbb6ukkcA1cnwsM5/ZCppAPb2yr2D/fLw4f2ytbXJ5wCz/uLijMkPAfcAja8pBaJGlGC6D8rKEJr8q5TeYPkLmf0Ay5Lu7GyBjiZAdTAfCdxvC7jHs/KwGmC+9Tc1HyNhI+a9GN8GuVlVMBhAUblcI9MKQPpC1QUAEeG0noPlj8aQNzdlY2uTRmYTDQkj2MmBH9aTnhE64qrwGOF5biFHNBUzKSRIDP7IoV7mvWP+VkdIgqwSuMeYqfLCpUdg50P6Rs/n6nEBsDoMmPiBXE40m6sltCjHo351KafHJ1zLWBv4LBtM7q1guWp9Yb8oOzxYjWoDsMzLrLw7PqJkzrvDd2Qhw7lHogJBHg68wVJ0qSccpmAMIAYb1UaYg72jwxwJD9wPZGtSDBnOKJvLQuaHzFYw6VH6BHAfwLwAe4L2WDNYO9eYyxn/DeAe0j0XlGC6ZtLs+haA6pSOLhiXAPiRtFvf2IyGsXKaIMODeVheFtPy+gZldGgyqITM7GZGWRuw5KcTgMPYF1GWxYa+ACD1pV0W7F+8js5Ws3FeFwaPUKK8sb5e1piUEmhU93ysZVVcwPTdlsUFBHPS8qeNCKdD86+fGeVQ4q8BnQYkxEwHuDyho3hxdlRuLyG18nF59eZt+eyLL5gUeXD/Ybn34GHZ2IKsyxoBeScKDMhRzw4MfspPoOoDiQ4F/9L8j2Ab9mcGIEBNYbHnsSalBYj5lv4tJY3MyDZjw7EUzxc8Z5BwHBvQ1io5qjL8AO7D0fTesLQDrk+AIuR5kGS8nIw5f5IcAxMf8mFX5fjkiH+jYS2cDsjkfPrZX5fx5ZkYG5B+jWqZ4eawrO1scF+iqdvN5LYsXAuEwLOhfB1zN9xYKddlWlZWV8rm+iZZ8rdXC+XseFw2R9vl7/07f7/sbO2W4+NT2gycU2Dno3fCdHrJpqkYVzRL3t3d515DddLqcK0MV9bI4FUvgi4MJofcQaJZoa3ipgZTLvdOGsZ4bwPYQhc5lTtmp8/Oo9ZZ09Cvjjvtc9NJt2Pl39NJqkmGprtvJ03OlMHg8JD4niatEDFrC6rM1AR+UpwMa+8V6N9AoFwu2dZNaxKeHXaDdXby7WT3A4D8nvcB9zlo6oxHvLkP7BkEzcERGV8RbGfnOM+R/UjfY77OPNA+gxHzrtMPYHKgMg+4Zz4u7KLP1nxP+D4nPPwazJ2erQEsAmSi8jIAQpwxsDFIPOPsPwfzPoB7PJ8bHfcdc9tgfYbIGUgyf/bZL9nYfGWI86klIhRYtt5DSLTh2gcHAu7x2imr1q7K7u4Bq8MuJ9gXi2UwHJWlpdVg3Mt++348xh73DNLn8c8+cwYb5gH9ZHl2UKQ2a3msO0EhkxghKZSSVvn6fbvBfzOBqjny/vCceo37mSqRgBUTPyKVk4D77njgqGn7tx/U+rV39lbcp21bZnnl8egD96i2I0FnjkxEDvzyc/bndd6Y5X1wZz/FuZj3ucd23n6tvwug2vfV1k7INIRdxNJz8z7bAlTTOTFlsCivN4/LPFCBYz5DDy8l6AhG9seLfQYE3MdCSfY6mCC58lqDGK9NvLIeCz8nhvr2z4zJSC2KNOWK7nruqZLgBrKOFYiTz8WKXrofInjxs26uy5e//oJyWvfu7ZWf/vQn5Y/+6A/LH//Jn4IZwKNsEE30OFdRBYn30YdDfzRNmAgeqHqP3nBKLt1wHB1XsEdQyA2ZsESA6AoZwRntnPqCwZcRYxPxGXxaHruLhdXWH330jM/+9ddfs7IWRK7d7Z2yt7vHvw929ssIfZAup2VjdVRur9EP6qp89OwnZbA6KpPQMPb+4vmXpIvyGtbzeZozS1dEFK/X/vqet8fm/Sx/ljGJGNKKUTS8ovfqAK87ey5Y8VGXE4z4durIjM4H8ecltPO+qc8ajUCD7pDsZb52Y9xLci7LQLYEed+eIHZqhSwt/sivy+OYAUXbqv41+3Y1/zvbvfp+VwLFvq25t1qZkKqk5pxLGnsTTrpJGF4yAfUZK6qJOSfpEvCfbaafv55lMlJ1GWSbWZ/PTN3wa+0/ecYy2RLvwVow+OxzjiS2uHdVv0jKGHEE/PhzkghBCpXkSf/czmcvrgmFBpDp/Flk2cfZa+kbjAnmmJhJYGUikUq6FNepoCrICUaPA7hvTVlLbRLLfZ/ZzMBcwjeXLGCrDsp+K+Nb6Oajt2RUmXleaFNTXxSzzZ1kMPaV1wXe62fPZ7XXNJneKyusIpfePcZUBF5KJlp5oEpW8aETLzoSXU6nBWs7J228Hp04d8K53lfgW4xhwrY7ae0FJ1KCJG7xt89jf072Ce9I+MQa9zh7boFxIcbHfaBXF4grjlO8pnMM0F/zfbuqdd4whv756jUPHBVfluyhagZxjrU4n4b10r4f/4179V7J95bn1vunH2Pldca1A3zHEptRkeY4dq7N6hwC7R/5uvmMWvgX//v/OQNrgesln3Lt8WItmZmuOm+VWIih1sBuAyY+C9rCC4vRjFPl2Kpkq1JnTaF1CWrSUUzHVzuM48Z9lAlyF8Mv7Lb+Du035ZSdXW57pNnv9t42BAqYoDsKsA0SLZSYoUzIKtmIYK3iS2TNGSU4AGajBOndu0MCi/cfPKCW3717B3RSDGJCix0gM1ih12BPhjTOcCigFUEc2KkwtnKM0HQQmvGXMr4ouSKoriaOcEgQOLJkhJr66spsxoR042W4CdxDBz7Yf+ofoIZmMC54NhjWEZjyq6OqUyYAG/c2I3CPJAR0lp1tJWMKADyVUxbonIHlquakysoCtGfCAg1Fo0M9FjcOD4DUKh0Xs391ZVjW15E9Wy/bW1scA8jj4LkwbtzSxKpktHFdatmTdiktV4D2bJA0AXNabOqq6yg3i1UM1D4fX/KzUeIu0FuMe8rDRNMUNk9hw97lsopGvda5p0TSlJ+1iCalZbGMJ9NyNsaaOCPT3uU8eB0qFPC8SE6YdS9j2Q1AbSz4uwC0cDBIGkfjpaBHckN4HZvNpGwyJEIADGP8aagAJkZjYjW1RBWFmNKuymA5H5oAA2QnWK3Ej1n1uIb2w3K5uZpQoxmLEGAqKhYwZwQsIxtJ1tASWNKrSjSVGe8BDiIrRG5vysnpKdmKeLadvd0ynlxyL8HBWJwtkIkzWhmRSQzgcDSCcd7gv7UXxQiABA3WBKoMdKC6saU0wNEkUw48AuJlSuBQCocEE0trqWqC+rpoqEyJHIH3TMhc35bx9KocHp6U71+8Ku8OT9hoGb87Oj7lutve2SnraxvRgAeMQNXG3FxPJJuFpNrVhHYQexxrCcA9KgBw8J8Fg59yPVGSBcCX+x8U68qegZ3CCKuxNfZnLnOmtEzow6mKJCoSuH9aSZfWmh2TGfc6mKOU4KHGm3o7YF9gb4nJofJGsgmoeaj+A3ge2kUymKWbjn0wPj8sw8Wr8uDBw/Ld9y/Kp59/xoaJH3z4Ybn/4CGZosPhiPdFaZXEYBEoLZa7q2GQXMhZcer7Uz9RkmJ8P+wS9euVbJCDE7ITdAaVKK3Otd8X1WJlUUC42UN6PyqW5Ojb+RN7hq5d2GjJHwGAM4gFe35xec5nWFtfUxk8gHvYx4l0EWEDXr18Ub755qtyfPyujC9Oy+Xkoiys6MRbHg3K5oPtsrGDtXVVTo6Py801Nm8p1xeTcnU+LbMrFVsP1pbL8giaqbOys71XHt77sCzcDsrRm5Oysrha/sN/+I/K5tpm+fb5c4KG27tb3DeQcHr37lX58tdfsjrl2Uc/KR9//BM+8+npeRmurLJ5MsYF0meqsgAYpoR5q66LUDHO9AyCVScy6YTj93YiMTYORFSd4vO9/e25N3Bvp9yOkhKrYvtXh71WyFn6KQLWlDxowL0qW3Q9TI2dprtl+t4P4XyIBVogGdD6HdAhDBuPNacG4rq+2ddaV03GIwdPfobseGaneJ7T53VtZ7xzpsQkzHufHdbsX/aDokjJdBxjvKYPDPYd9/d9HndPjIef1Rd//z2qysIJPn+WmbPRG6zDiPQ1DarfBWgWyjJsXKqOqONXSSPSV8fixxmMShg0awcwhXMIlVZmM1n7O8+F1xjjSTYrxJkFqZy/LsfHh7QbkM7B2Y3XqkIRZ7xIFrgmzuCDgz0C91in8CVR0bixsVVuQEqYwOdbpGTgymDEcwJrq41RAw/6+6s//nntefzoI/fATP77b2DccxwcnFoeBNeKwLY/5/25z/PVavda9VNeu/PGnM8yB7gXA1V/5jHuMZ9QJ8v3k4GyefaNY42nDQAUc1cl23os+jvAPfstRaPvAGByEKhrt8A/z2G+r/5e7geSea5dEZX3va81b43UddEDr7rvaYlOnDPwybJmrBq8oc/D3ao+33vnnE83x3siyVz7JN9jlQVI0gP5WevaqPBTm1vOpV4sZmz6TIFmIQ8Z89JPSBm4j4NHIEbEuDlJRrlLkDEovSZCCnwSkiYCREdyD3YClcVfffWb8uUXn7Nv0sefPC1/9Vf/pvyrP/zDsrAyJMlneTisEog1rmN1g/wpA/fKc+g5+KwAfHCzBPJETKAtDlKX+xbAgXcMint19TleBzuI2OxqAunRwsa4qOQ9ePCAhLIfXr5gTDhaX2fV5PbmZlkfrZVdSE5ubpfr6bTsbGyVhZtZGZ+PCdwP1zfKFckzIMm0hEqWyvEY1ylKOHcGiPrAfX/vZrvTWUc934PLQgKW0cmr7cG8Hw1KZoA/Y/D1Np38DukZ6ZH/2B/Hihm76MvM+C51HT1PrVXs4in10+Tn6gxOrzfTu5c/kB8ivzeP5Tx74fHMYNb77HTHHiWgPc/l+2ySbTB+37en7xtRX6tvF3m+pdS9zzbPjfd433/o2F73UHJTdZ6P7U6yb1R9s/g1K0rjKz8v/cWIT+xHaC5aLxgC7QTutUa0Z2FjRaYC7gGwlSoOSYoK8Z6qIqKHnOee4PkCq+GNt0DeDI+i6mepT/hs1zV0HfWWuyzv3r0jgE9y5Po638f4KUhg3ieKHaXqgNfbpwS+ghhUxLAk0ZNiCAO4xGMCy8o+r8erkYP0WXgmvMdzSQwIJMwwGi1xAqKGMBdjSga3QcKEXSaJF+NKsoU00jGuTtYoron4NJKo7wOGFRu4qjzqmOckLXHf2WbTB4+54+exR0FKZIYslsdWfRuVyNVa096mEsF0mhqXd5Mgwt/wvErOQKEAOA+IgjgLQNrDtTKzvT5TT+rJ9kD4hRLE+Or7Mng2k099f1lWGnG0yaP2tfrjm/eVEy9938D/znYn+yP+Oa4FPA+4g32GnBCYF3PN86/6n9Oxg//rP/vfIortkIl09mVbT40tOYYVtLfpt0xOzWjqQM0NuLQBghHKQwP/RoBi4WiA93LyK1uyZjZ10AivzEx7f6/H7vw+RoKvj+BcDQekVVyZwgFqNikPN+Gx1IScGRjGwbICb5WD636UJ5DTBkcTwAYW54sXL8sPL16WFz+84BckYgDYA7yHnh/Y42i2CoOlpoYI+CRhA+CezlnIeoBRDiY7Ds+1tVUaXLCwAFzTgaEkgbSvhb83Vq5BPkjXIJjEpoNsDTREcX0uWMsTBQMA80utwsiGUieKwP1qZZwTxEaJ9hXkagB0A0SfyFhEqSd4wGBHlKWlsr65QeCKhnSqxqCWpWFmN20+H+rUvoyu0dYGpXwAwOrJhEx7gXfIYgKsFYMboDIOIZbbhiY5Ah7IrABEVaOJOATDmOI5YMwE7NwS3IdxxWHig6tm/Aw8GQBiCZSbmsqQ4w8aYIJ1B9D3HPfLqgfJArEEEY17JxNWXTDDjYaT1OpG5UTTEaeO/OqwanVZD5Ts8+VlPq+SQNIS1xeMRuh5EgCBMZXUEgAiPh8y5quSb8L4AZDFc1jLHmA51hICK+jMSz8+mpZEwkj7AFp9C2V9NCzT6bicnR7zOqgcYLZ1Y4PAvZvkMuFF+SPIaiyS+QMH4PjkmMmuk7Ozco7GwpDjWZb2NvTZOU4AxC+vyvKCZDkg8SGwVU1c0WATYO/6+garMsgMwj7Cnq/VI5HtXgBYBgBYVSrQ6W/9CJYoP8JDwvs7vp8BSEZYswi9/SUGEidn5+X7H16Vr77+tpyej1ltMr68Kien55TOgfwLDi9c7+ZmWq6vxkxy3FxPy8XZKSVyYA9R8YDkCdYAxguJhZOT8/Lq1Rs1SnaDSdpXZHXVcNeyMEykztRkF8GrnBDYFa1J2AsxorI2r0Fm/UxNq2SLLUsyWBaTqjLtU/KqHURyDtS0GOwrdF/H+tI860C7kUzU2VmZjE/KaGWRjtur12/Lt98+ZxXD/fsP2CtgY3OTSZhqZun4hfRSOJNyANT0CHIkTIdEeT+llAzARhkg2AawN36fHD6U7+tsMSOD+8TBanWmwNSTjA4DAb83qoMU1GoM7GTDMY76rdoDBUYayTTsSTijuEck1LAXsW+OjoNtvw6N7LPy6y+/KG/Idoee/XEpy7OytLpcZsuzsrK2Urb2NstofcT7BWsGrRyuJldlfHRersZXZREFOkiOoYJrHU0rr8uzZ8/K3/23/90yHKyX77/9obz8/nX5D373HxCMxnhMrlDqCjbcsIzWhuXb59+UTz/9tKyN1ssnH/2UrHslaQaS4LhdYNIMtDo6oQHeY81JQiU36L1bEmzHJQMeObhzEMBmxJZCiuaE1XkK592Os3wCzUktk2XvFodftX69lg8zOJtTsixgRuc0zYCZQXOiP9qMlNxhKS6c1QU5mAaUmrMYRIJOpUFr3Oumth6P7MBlx7EfVPQdXM5JpxKy+U9uKFkfZy6Jg5/GlyjejAoIJ6w68ELYlKhC0Zvsp7kCMgKQWl6fanYMXhhgqHrPuobsU6ue8s8MSGC+cnNaA/di3DcdfD+vA5b+2Pr3qMiq48mka3oeyjM10IT9ciYTaunjDIUdhJ+HP5h/Ae56wJaoCdvBpYDfAyQr5Ze//DfsebAyxFmvsnM8G3qywK7bb8L5hTP43sFe2d3Zpq3A70EgIaFkYalMr+AXLpStrb2ysjJivxTKqrFK8G7yqdrOtMYzqJHHDt97XXssO3spMQrzlhFTriEX2b9nw/g5jMj+lsvApyQpdL0MYhjA8XPmYJFz/iOMe4EPIaGWAHO8b4nNhO/evz/HSSu/hnYQV0sAgDWC+7Yvj7+uh2bmXQb5PPBqHojVtwXzbEl/bvlv7805dq7uwzlzWEmkObHF17XmwRz3RUm/uB8O7stBulyQJrmVA16Pjec1r0X0dsnz62vYpPnZLUeT96LWUobn7o53fm7bC681WoGQm6hjnIgAfG+wjPIz1FjZMm2REBIoJ78H0qxiaYJ1DwmQm/L1V78tv/3Nl4wNnj59XL777tvyr/7fPyoXqBa9GJM4NFwbBbmu0OenRIP7ZZjxFMA9758Df1soLBegE3wLSuKE5nROxvo5bMswl7Bz9PcgLYlmjPC5UMm7OqQEIiqRjk6Py+7eLslKiIPWAbAsD8raymr5+MmTcnM5LVujdSa80aj2g8dPy3B9iz5elTqKw4j3UM+2MBu2HU5QCHsWhpCycvNsWlw2llU78+w3e2163SkPIh3y9ye7ZPP1efI94ieVHKkXxFWx/aL6KoAGAw5pN8ZD8dnbGWSwLSHyceEgT4S0rqa/3kXcn852/jHTu99TyMdfSlzWfTWvuUC+43TW1H2TAOF8FtXx7Z3/83CgzrnSq7LJZ9G867d50XjU1ySVCA5HZ0V4iBLy3t/rKZHtwQ30q+Jd5lx5LvKY2ObxbAiyUj8p6PdlOVp8Vgbu8UyMTcIGS64MhwniX/R2u1LjaJAdI2GK9ey9LEmftn4VFxcmXGEbIIuCZBxidgDWsEdUoAjyV5bIpl24uiJwj/eBHEk5E7yHgH/sTypl6J6x31FhTSWEODthN0iOjAQBkg54XT4TnCTA+3BtML9tu7yGDPp63g3CO0mAnwMjQXyWz3WfMU4qqGee2N74gzEA/iFiRcjeJYk8ShAZ5L1u8n4kHUZD1+xT9ZM2YslHzI4zIebIz+X558+jJ4J/5n5xlnirQLYAzVCSUKzt2B2fBYIxVCNUoR8NYtlPT36kTa7so6X+tKeM9+EejNep0awTSjnhpz0l/CIqKEL+xwn9eq4HwYtkx0hYmKxo3COPjX3mXFGQfS1jHPn62jfdhEOOabOdwpp35Ue2NZ6XecB93x/za973GQv/0//8z+SW1ixymCfb7RqoRWYwfGndRDSI9Qnkc4PvDdNvdoKv74ONp5scEDjbudGrjGjLB1ejmn7WjIiHrMvINNjKTVobVChQNSMrL1oZy6YLbQaF3q73ALQ3cK/GqC1zjbvFAgN4fXpyVp5/9115/u135Ycffijff/8DWYlg52MzQ/4AOsv3792jdM7OzlbZ2twgaDdcUWAG/4zlTDdg8r4tR0fvyMaEfA703NEAlox7NMAMMIoMRxeUhGGVI3xN0B5fF+Nzao8NV8FIhryOGoAQvqcRQUdmazYvEKwHkAh9dIBwYERg05FpAYAHjPcJgEhlFLnZyBcrlIaZoBP0YEBWBUPS0GalsYuqgEABJNURbH9qyFP+YpHMEpV2BRhNI6BGspIVGVADHfeFZ8Hz4VkZoJMlLa35wYp027HyCBiDbRwAPp8BxhNsaiYjppx3MaJW2ESGB0iUhjKjRq1FAP7K9qLygJvbbGMazOUyW1wsl8jIYmwpWKxDD2OGw4G61GbQ4xlwEKERa0iSsC/A2qisjVTuI/An2L3UlVMXbSRlJMWDub4UIBla0gDt2dsAlRbUrZtxDeCwxwFAZkwcfNJzLmwOy9JcllkBtBXwBJBdGWgYSjw7mqtCgmSF0hrItgLIWENSAOsHDHisHyQfINGytl6b5WK8BivLZOPw/seX5eLygk4AS3uHKwUsHRyIzLiPp2VyMSEbHRq9kJC5vMSzu7waQ7lEdrgPWjVvlU1S4KzoiQAegiIeQEPKfQDkAEN8hP0RQY6fH4OidQ0WNZj3+oLmJisqUGVzBtC+lMsp2NQT/n4dTCL0WBhi/cFOTMpkfFqup5BImpZr9oKADih0uNUcjEAjApbpTTk8PKZcDsMCNqCW9AhlcgqSMUBmw4Hnc2n94LmYXWfzIv3B+sPztEZjspvEEsKJg0awmjGnQCeCAmd5a+M09nGIyKgGm2pMiznneoUsjas4rjFfkBWalNuraRlGg1j0ejg8PKQTiLHa3NpkslOSO7bBqG5RhQueTax/sP+jb8VsuSwP5Fx5f8sZa864tOiblI8dGYN8vjaY9XS2QiddDpRsMuycgy8l2OJ1boZOm4PAuoEAdCZjnK5vlZzF+al5uKlVL/geMlr4PJwVZ2enDM6Pj96V07Nj6l0vrQDtQCC8WFbWhmW4hj2iZB/kMRZvoQ97UcYnl2XxZqEsL0CzXsmba1R0rA/Lh08+LB88+rBsbWyXzbWt8url6/Lk8VPu8+++e15evXnFChCcEZtbW0wM4RzbXN8uB7v3yvLykPOzvrZZrqYIANCLBNURaNKt9eCeCOo5g9UcDK7kb9QKBQIeWNMadwf+djCZaCcbR76BAxnlza2Z3xhJORBz8EEHlEzOJpPQCdLCOcuBEfe+GfaotjBwTw+1K69RA3KCAhEgRyIMuxbPYICqJo6rznKL1+nsEZ5wc7eAIlN8aP/HDmUnmHOlUKbzOeCMgJY+Q/hT73UO/wbQNAcx2t/y6XxvDqAcKPWdUzuy7/u5HXe/zp4e5zbxBasH2GMeGUjK92P71R8/P4uDsfyZeCzKwFXfKiQkMwARwD3uS/7WJRup4xzDnCMwzYFe51ksVQF/hNcUcL+4OCuffvpLNrAeDmFDEUjLR1WDeGlLsyLpGnsGGve7ZXNzjT41bBVsLRLbZWG5XF7hnBiU/f17lMopM7w3aeX2wPUczOT91B87r8H88xoIpvXmvZaffd73ji1wzvbHyffhNeU14nvoA/c5iM3Xymue50Vq+uprZfzJwH1eq3jdjwH3vtf83FwDNGCtJ4qB+5xw9HPl4JFs+2Dc+z7yes1zlJ81Axl5r/j7Fkt1pS1sVzuU0HRhJ8P8d/96pJL0dGjVnLYRAyjZAuA+JTQlZYmeTZyJCnrw3Ga/pNZ8uv/MXLNzgHvax5wMjPgorwPZZHxuqwjwOPdtVH8dKH4McCtAi5pQioExQzw3BPQe8zy7soPNzkP/mmQzSkEuMg7Rrau655uvflt+/esv6LOi7xeSfH/0x78ob09PdY7Cf0alczSRJWh+dkbdeZ5FqEANcEZzFT4fm10PyjIICkFu8jrJFDVGEQAAIABJREFUe9vrVACLmrEYCMP3sFOYSyT04ePTNUB1GUgLV9Oyd3BQtra36PsP2Ntppawur5SfPvu4LN7clvXhalmeLRD8RxXm2uZumaGy3I3rE24hyl9L9HD9cs5dIRnW3yBw6rGT94D2v9ZeO5X97wqVdBJ2/JRwpXMMrsukxJ7TipF0Nhks287qkDNMUR+HLnDf2d1xj02i5u59d6woX8/KYpOSKMuUkggVvfHnNh2Dji1I+8ljzzNyXvVSx26k8Uikjq6ta/OY7WjfVt2xL/E5/X37vn93RiYlB/B6rLG/zR/vZ/lrqVo3vz/WodmwTozw7Ikexf3nzM/GsekB9/n3+J7V/9Fzz2dO15fVhImJHRKrrBAU3gGJY2AyTEDFvCCGY0yUGPfZN4LtxiiBcAeVB2AciLsN3NPndnUBiVGNoQ0wHSQlKjqElAkxmeZp1R5rnI9IIppJDhImMCJtMeFc3rEkZi0tqXchetSNgQeB+KrkgH1Dg7hWS8C1SG5l1bOkWPEaP1PfV7YfYhwHyQ/gFPg5FQe2UTU+7FR7+H6zLBHVH0IOPH8WXmsgmdrpVMfQunQFspO+trtmszuW0oC2dZkr8D2XVmXwa32e+Xn9WRhHzDXGT7G3zhf7MHX+wh/GrZIoCnLv5SXfi7FCAgU+MasPWAHWqjU71o3zLgUJsuhBPk3JMNuMLO9jQN6se1dCGPPA9d0UWHF9SxJwPwY2aGzAfhn+7bnwuHTtdks81Ir8kORzAqHvN3gt5L997VyV4DHxGln45/88GPda/i0cMtIT7+AEK0qO4DkazZp5Vl9fEf+6oTpGMw5E2bEG2ovEHuWIPWtZH5ZMNl2/+/+WePDCs04775sGtZXOZumQvEA7wH1l6gv0ozzOslhRzkI1BhnAKzVpxQKDZMzr12/49fLlq/LmzVuC25BfwWZFCcVaNE0AK3hnZ7vs7e2ysdju3g6ZwmDWU+rh9rocHx2W07OTyvgDYE/QnpIoV4XaHQjiwPyOwEBDpcMPnwdJHAST5xdndG4AolKDHax7akCrCSc03t2Rmc1yQ88dgSubnK6u0omkEZlAYx6sYSUPFEQgCSDg/no2K1dwALGxV8H60H8q1WklmHg/2CNkJi5IgshSJzchW6PEiTUYFynXQseUckVitNF4LC+zGSgdQTA/oukV1i3BuVTqyUMFhyGaYQG0xjNdXUtDPbJ3NJzUP9d4yhFV0Iz5hnEk0I9kRwB6ALZZfYHXchxuKZvignCC3UjyTGDgkYzRQcfGtKFJaWAHn9sJMkPbXOVIek6WB6GhKsB3MFzwO/4eGu2QtomkCjLk7sNA9qdAe4J6wdjHHOJ6BHvRBDaaIOM6YOusrY1qaRsMC9YVwEUwdBcWFZQR0sL1o1IFLWMhubS+tiZtbZTScewl9cJ+BtDDx5rHeN3ckLF4xQa4YuTDIUJCghI/DBAgn1KYNAFoD7ka6M3ze1YvaJ9SlsBSYGR/RtUNs8MCLgBWgjm8tKhExgoANgSU3EMCsHkAoaSQDl1sOQbSi2z+OVxdowQB/j48OSuHRycFiiW7ewdltLYhDfZIFE2nF+Xq8rzc3lwy4YEgTP5KVCCBkR3gHxITxydn5eL8UsxIAqMAhiMABr3a+vZUa5BUjhv/imGullM5SORhZGA5gSsCRLEXmxEWrt9l4uu3ISsSoCs/S/QPMeArQ0MN5rgHKYOlBNbCrbL2WHNsAuyS6sjg634hl9LAJd8VxtKlj9DpHw7XOH+DAcD+BSaIUKUihpoYBP4cPHsupWd2POR0DISQkRYAqB0BB6c+wO202Tm+42gHkGld9OpQ3KAZuRkxki5CEiI72XKKBrRzpyfH5fjwTfnNr78sb969KbcLt+VmNi1LwyUy7tGAFkk4zNIUNgWyGGfjcnNxXVYWEXxDGmtSrgoqWBbKcDQs9x7dZ8UXn2VxqRwfn5Tf+Z2/UyDbBlkP2JWvvvm6vDl8W3Z2dplIgf+9MFsuG2ubZXtrj3+DDYh87coAElwrqvbA+qTDlbTfKRWjdeTC7ww6VeAizhGXpeI+8Doz1eWECMwxMGLnyes7/xvjbKcO37PpON8bQTzsQQCyfr8dNd+fdPFvS1lSw20nkip8nJJDAneV5CFgEEAsnp19cQKgcpIs+zZ6rccsfLHYS3cAgBp0ax0ZiCe4Rd9FCSv/0Va0c9zmpj5jSEhFlkuVZ33conqP2vpKiIUUEhMccly9jquT2WPL+TIZfPX52gdQ+o5xfa/HJVUp8AkTUOhxyZ9j4L7nYtb96PHwtWznnHhq9yf/lVJ7ZIbJAcaZgaQ+etfA98C+Q+ISrLIcBOXA0fdMR50VWTjfYKMKm9O+fvOSSXEQN5wsN6vLetI305syWFmi78ik82CpwHcC+IB9CeGL6dVtWVxeLTs7+/z34gICpugJk5I03gd1unN/qd7Aed/m12afet7v+3M9L5jBNabXrTmrx8ivtaxR3utcb+F/tHXd+vP010deW0uotkvBLT/H+WhWV6mK1ffuNT5Y6upmv2/M/FlcA07qpiDRbDGPV38f6XMDcJvDJnUA2t8/vt95ybM87vn+ms2Yr6efn9HX7+8njyWMQvdcbBr3sg8AJlpCU+dGNAWPxCgBjsSk1PpSslYhqXtrxP2iAjlA/maDm1gNq+aiXIf3FqBUSxwrFrHNNbHN0XFjFTZAMz+jm9Q6WOcYhZeW59fmOZ99rJ3kQQsgTgQFk9hgYShbyTgLV70tX//2t+WzT3/JOA79v9CQ9s/+/M/K4fFJWURFLeKK0YjnOXz/jz5+Vr795pvy5uVL9fmhdKR6AZCxHv4i7mkdMeqamgralmfQ3j+rcZF7hkX/I9yhZQ4g4Yr4DDvoHL3H4F9FJTZIV7R9ZUa2/eryoPzk2bOyCjlNVHoSuJ+WnZ29srGzV2aLA5JjOG7JUTUmQPvlKqgKLgeVMA4tzpfB9opdNHmZ/npuZ2kXzO3sIb4pqskS+z0fo9oXjbptAgz9ZW2mem7zdSQddSVaxPqPVZXwEN9Lepy7ObfIzMCWMK6J5L3Hwz67rhXPyp5R+jzjz3pS/VFVQENk0A/mfX9sV31pA8S0d2b3B0hte+2/bcN+zEeY5y/4PMtz1T9zOu+LDS478Tf/yQnefIZ03plkqfr2k1oJieiR7W8eA85AMO/rXJuUClwjAff92ETXaaQXJykZ/xNjGZP9DmCV5MnQgyeGQsnTxrbP14b9kJ9zSfyBDWlDPcF2VfG9PGPYIIO1sA0XsAVBaDFQKXuoUZBUWGjzB0bI+QysCLG7gXz67VRGbgRQz71BXEu4ym9TXErCaMSHmL+qWoCeHsGEl+rBaiXetD2m8414WEgAAYvhGMC+bUC+d1jv0XvcvmklggamhN/DTgLUNlMff9N2zm6J0dl3ZDyaqgwwL8bA8hz1ZcTyfqj+WSRtebZGciXjTgaxDb4bX+O4oLIe1eJh930Weh3jGQH4m3GP5Ab8YSc1LF8j83fXvjppQJWNc8lj28f0ezxGTiTgnvyclubG3x53EqjXde7kWDKfc/hestNJKi5iUa/V/rP6fiQ716pFHFPm8z/bMf+8v6+z3+t1zr30+7/3B22k7Kx0LE47dmS0XebsrRhL2JuKd67/+XC5E3Rq9YYpIH+0HhJ5Q7zfZHazyy07HqkHBpNmQBhIMtteDFH/vgviZ8Z9vJ+Av8qMwJblgqkatGJyS0JCjTlhngDQn59d0BAeHh1TwxwyH0dHxyxHAlseoC8mAjr2AGg2NzfK7q6A+4N9sPC3y9aOgjA3W2Tm6QayKMqYEnCFoQTQB4ALzl7MA4AGZ1bRFR6bHrrJYKLjeRgABnMR4BBY/MwaIssYhtYa92zEOlihU0ENeJY/yqjh3zVDG1nOWxzCqEAIgBPA/WBFwCVeS/DkBprPavgmsPCWjHU35lTTXzC41VjUshtk75IxLCkLOPRixQukx98A7t1ESSeGkgW4XycE7ND7eZCAgEHA80PaZWN9g8kNADzQ5Lb8BkH96G1gJufkUuC5ZEgAKK5GkuSinEO/PBr1+jNtSCAHg8wjdODR5IWJBCZ2pIWmru/RbCWa6Zqhi/sCs53JA7M2a7n6IoFsML6hcYtsJxg56+trXGcA9FkxcHtTxmDmRrLGhoDJiNqVXKAZ3r+6NpKUD+RLAmDAYY2EENgzV5B5GkQDGASojFYkEwGtfTTSJfse3dZv0LjqklIgeFYY/r39XUqGYE4xDxeXY4rAYL8icTS5mlDmCex0OLR0Pg1UF0h0zMp0el0mE7DXxaQPer32UABjUasce1kNTRm8AISflYIWOcsIKOnZIpyRk0v+NB1MAOjwqJcItYPlvbW9y6+lwbD85qtvmDDZ2Nwu+wf3yuponRUAPAiQzZ9clNvrabm9vizXV5AjQn8DrGskUZDlR7PmJUoBoVnr0SEaLUNvb5EM/loS67pcNMfESLGBtqvwZUl5EMXfuYSbB0QAfrWkzeuongiRsSBAJxttPVNVcnQZkRqjFkxlp4CHGEE9STax78AsJG4CxMb9+vDH9/mg8lmQD1nsP+nXrVLmCMxv9PrAz3d3d6M/BSpYsCfFHFHCQhq4ZgcYkMfveJiyObYSkbL7ArdsT/VzvV9JHYMRcSamWmkNsxxXMlfAUIlxh13DPmCFBe9Nn6mqLn0uA5rrq3J0+Lb85V/8GYF7aOBe304I3A+GYJ+h2VwpNxeyq2S7gwV/W8ooJJewJ2aDhXLw6KDs3z/g65EQHl+ec5xgk5CUw3n4+MkT7vHn33/HBNTe/r76plxM2LRkY7RVHj38sOztHZSbKzVrRn+B4QA9UNTnRVvHey7kJKzpbpchsa08r/gbz57LHvFvzCmrTHiNrtanHSA7agye2KcyjbsbLVsiLfYFnFQm+YO1n520CkAyQQXmG/aYpNk0N0oM1v4G0b04CuZjHMSgdh8QOXxdVhaZlWTBNSYqx8+lMDmLFhvBTjWe1Q5p3jsG/hj8pBJa2wTJubm5qdZbHr/3BqA9p8zlsXg+sbIyQ1YvJrCWmoH5EnruJrHSLm3m5109ab+GesIh8dIBMtLz6lyU/2YW49+g/FFtZn/cYF9qlVFtYKuKmlBO5HvVq+CaJd1Ly4MymV7R54DWqUEbsXqjh0okPzkOlHRCtRSAO+kKf/b5L8vr1y/KcBW2DjZMZAPrrzLogbzdFfypRZ7vo9UhmfnQuMe+X0Aj99U19g9ZXB6WjY0dnpVLS6poEtjUzgs8h5NifR+8//P3ASW2rQ4HrFvrM5gBdh8oNxgUYAS2b07O5TXpz82AtM46zYfXXA5g67rrs8CJj92tPPBJZlDJZ0I9m1BNGhW5/XFwAJjHz/fEkU6Me9t6702/924CjIJblZCTgzzvM/+sD7B6PuqZnG7MQICDxPfNaT+o9v3mv30f2gzdpIbmr0nlaG5DijEq7/AZSqQD1G/Megfv3pf0lS1SnsktcfhYJlIJxiYngJ/D7/U981mTbWqgRlQcJvkV+1I6X9rZxmeOPZQDdpw/xiEyG7wmRMPX4L2EP2WNe/xMPbRaQonAfcS1IL7ARjz/5pvy2We/oq24f/+gHB2+K3/+F39eDo+PwDgqwxEkWu+rN9rycvnkk4+pg/8m9OURT7HfTwCnrjjAkYMkgRPmde3G3skABL5XnJYJXKo+0HxKRxsgG579En3cEKsNV0gOQnwIKVbEpKjSHS4ul2dPnpbttXVYrLIEwsz0qmxsbJetvXvldgkkB1dEBj5RgQMtbEhV9kGVun6TXI5Phrxu+7awnS99a2jrNufnQTph/DBzD4TAD2oH92odOxVk8l4MrDe5zgaNe03r/XouYSKRl6j2XHfW8JI2Jg11QT8D/THtXuevr8U5ZIWHX6ZvGnCfFBuIvTTpi6rmkCVnYBcs7R4AbBB0U4zmzwhJoZ7N7tsiz1l/zj0zOUbO7+U67k2jchuto828Wa8/c2Ko96KWUGoLszLze+eeRI4jEekESCTL7YNWmxyTnIG+fNYxsZerfzpgaKygRA4BpgQcAfKlwKsgX4MYHdgLCS/R2y+fNQYtHS+B0KfY7rZA595JVvxNYh7toMhjBskBZuP66q/YZCG7fqd2p2UcnYzNpBQMhwiMTSYHds6fYzufpyePXcXzgjRhZrrPGz5jnC8GmPNY5PXms8Pjgt85SeHksxJzQTxiLOpEtcbJyguIxRyv4t6BweFegdtgTB1P1/4jEc8AA2PfOoPGgSX5mTMYj+vWuCvuic8TSg8ZnPY4wsZD/QAgvAlRBst9VvQTbPhs975081jgecC+MuCf45d8b8buKOeEHpFn5wGmQ15IcTLGGWMm2Wf1HXUMZKyJKg6x10HqA86Hz+f1I1bU1m/Srk7ieD3gWVzZ0B9Lj1FdHwHe870Jo8PramyZYrN5vpmvaYzCVW0Lf/D7AdynTEcn6ZFweRrrMMBOveYMrA17PmAqc6Eax7D+9bBp2dp2rcjvdS4+73CMQ6nzq2wEcqJB4Jz16u1gUdM6nCGVYYbhi4Besjpx4LKk0P8Wu9wAkHSWwdKUTAW+EDQB0D05PmGDWjTXPDo8JIgPPW+WLN7I4YFjBakcBF5swLqzJfB+G7IRGwRduSghbxLBPxtMAOQrAO3haBXmumdkj0ZpCTXnBdwzIwoGIxMQkK1BIgBNH9BsVEC82F4aV+qfYxOglGm0JmD7AvIezRiTJW+ZIbA3YFxCyxoNO+FAQYaE+ukAT24lrwO9X2w0BvuREIBzRm3/AMYEZIvlSDkMVAiA7X+DUvQps48YY9wf9Ou3d7apeYbnBDubZTnTqZ4p2NY2vmrIoiypm9WS+Q8juTwgO3xnd5e/Oz07r8Zb+mOQU5FhwDyPx9CDFgsf70Mmj8DzeFzOoHkWhxlGFUYX14Thw9oAaGbjpRItlLZrTeKm5XA0XW4AwDhU8Ro8F5MtY5UgITEDUB7gLpqnQtNWyYRlakmiJBXr7OQE5Vxjjg3YL276QoMU0iOQIsIhAfBhezuyo6tDGiB2hGejmKkY/dfX5eTiolxMwLpXtpvSFnBGUO4OJxoSQjCykbtnA05IN11c8CCDFBDWPmRxxHaWn4ixA9ALwB4Nu6bXl+XqZlJmZJqrHRQ17pcA7OEQRzICusJgAGPNSbYkYAkx5yCXEYEh37ug5n7UnEOFCAMksSdVraNyQLoelBZCE9EhZZBwF0vLQ7KBhqvr5WI8KZ9/+evy6NEHZXt3n01zKfkUzWiYKEJy7ArPDyb9MYrzytraclkbrbDxKO4YGfftrd1yOZ6W756/LOcXAPQx59LadfksS2l5FwqCkdCizn2soebwhRRJPkBsg81cC0kZMYwdQKuqB8kEjkAC4XJzNR9WShI23V8G19RPbYEcDyhI+aA/QCSk8mFmwNqHN/aFD7rsdOk80nUR6CPJAfuN/XRwcFD29w9YxYI9r14VCoKtC5hZD3SaAPKFbTXbxp/Lvcv14cqi7vM0sMOJbYEWPnB94NMGhlQMZKvM6LDTYtsuMCcA1dubcvj2TfmTP/4jymbAyF9dT8riYIGJMkhV3Uyvyu1EOonUsrzR7kDZOXYiHOSFlaWy82CvjNZX2R/lYnxWVsDS3d5AC12y+7HxDu4flNXRGu3E2vpm+bt/7++XV6/flK+/+qacH43L4myZMjv7e/fZGwJs+9mNpHIGA0hwiF7EXZdZVEz0xHkfyfXawCp6ejjAsvQK5pcsdTIjQsYgmIFcc+GPcH8GSGBn2g4y7iFXWvHn4eQ4ScBzyJq8UbYqiYJgGqGeeRF7AufJTQD3GHuBMzVYIoBj3fBISkP6hCC5A/e2dqpPFcll7aPmq3gNKXHWQCjvQ7xcILxlUwSWGIjP12+AhJNN6ewOhr6TTI2dL2/AjP2+F+af50oEz2EjevQkOOKCGVz0s+X7nePx1R852G37ro2N52Ie6HuniWH6kJy8sD3SWsJ8iDCgf7tsPSrMmBkVW9LnMs61hUXJv8FXsFSO12R2+h24es+T9rCIa83K559/Wl6/eVGGqK5BY+vo78CycGpuqsE4gHsAX9vwFddW2Y9JfYDG3NMrw7UyW4A04pAJ5oUFnHKNcZ/H+n0BRJ6jeXOj8VM1i4O36vYHiJuv7SB9XjJAvlVLcOU9/b7AmQA0DU+z0X0Ae95+4M/IBGilzrxvgzIOtiP+8TPw8yhr1F3f7xsnv45AQDpLHSDXwD9VvOWAG/OI5P2P7ZX+2Pi1fYChP9/v23eeo/c9kz+vvx6sH3/3ugYZG5ECa9oSkHi9WG6NMGa73n822V71dsp+ieCesNupBD94VbXfD8c25tSADT5fCdRYuXqBNrjBRn8fjG+/1uB9JQR0JHcaQ9xnj32inFxQZQfiEEirKaasgGww7peWF8sK/Yjb8urFD+XzLz5jIghSOYeH78qf/OkvyrujQ44N/OAnHz0tB/cOeGbBDv3iF79gZZ7Zr2SbOnGLxHStvu3Lx3al4bw2zUpk1XLq3+E1wbmIeRBh6JayOQDub9nLTfe1Plov66sjxgkfPHhY9kGEgS25LSSojVbXy+69B2VxZcjq1wzG1rMtPlR+Z+zLOn1N7ld+g4VqFHN6rc7bGz92Ft1Z+0nGRzZCdsU+Xk0Ah9Rutn/GV3g/BI/1pZubfxfZpvos6Z+LfTvgfd3fvxWbj6QSK3WZCBH42v7YH6kWXnYJtw3gsJWlyNdKcnCM7yz3SdJezEs0RWa8hup4z0+cHR6CftKsrrM0h3z+7BuSROKKKd2ztngkPHJyg/fbjVn8GXkEOmtuztzY3rSESBq95Be7qXHXV244VgbinWTxWeE5ceUC8agecJ/nTGslKtlIslBvPwCikMoBRgW7QFneaKJKIDglAOSnKIGMP1JuiDgMYH1cXz3ABFpW8N6SwMBREis62/Ya48WC4lqNueL+SHr7NyAwQoZlImngGmdFZSvteSTxXKXnz8p7pZ7NicDg+NB2wb4EfDrHbRmAbf5h81t8jbx3sFTcAJjPWgl0Ec+g6e8KyK4DEmOB0VG2bBnxhkhL2EOegyqvFj1IKC8d68vAM+/DFX6xPgT+a3Xg9xlgdlxUexwknX74lfjymevkRAbuO88bFQmUkIw+APgsX9t23A2A/fPsH2q9twQAMDfgVrgOq0Mglx3YGxvRBkbmhAnwJlep+tko0TQa1WfHOHAOkbiINYbPNGHPc8n1n9Zg9R2i71fN1kcCUGOrebNZbPG+JKj5uSHplvdanRf0rAkJJ17nD37v9y0DpxkMh8XOSLbVxtFzQOZFffdIaSauXiNlE50p7gQJVcO+Cq7JdHeM4ntOr3rzkan1CNUKgQjArFkfBkBl5QHek0Vp8L41p5XqgwAZgZti84IFLOPtLzmMZH1yoy0zUwbGNgBcsu4PD5nVfPv2DfUIT09PChrHQj4CzWm9IdHQEVkhlBHiC0AUmtqClb+5vSnwNgKAxRlaZd6W5QXwcSJ4ARQTWmbOfDZdVAH32lzR9IQBl5j8CmBUsoPPATAOIw6AmDI6wazgkNspIt4QhyWcwLJIxj2yn3gOjhUcgOkVgXsEmZDdkc7Xdbk4O6dMAzWsblDSrTnhpuaGAvsDZTmrcjLLQjk7v2BJOsrB8Xtk8IajNZaAAhAEcH5ycsRmqZLbkH6ZwRaGa4m5Q4N6I713HFwo5WEml5UAkLOQnpfBfwDXCNBPTk4r69FZRDZzEtSb+JKRbZ3NKDGETHcFSMBaAbgWjVDMpGOGNcp1ONxgny5Lb5es5UjAYI3hmXGQATC4naFpqpIKqJYAcL+2PqLxfvvmLcfGFRh4DnyO9MNxCC8VaI7jfjA+1p/D90x0RANcJAfgQP//jL1pk2TZcSV2MzOW3LeqrKpe0NXoBkASIGVjI8lkksk02mykXyQNRzIbSUNS5Jj+jmQy2nwZckRQw6FgAxDsJoDG1lstuUcukZmRGbJzjp97/b2KAqfaqiuXiBfv3cWv+/HjxzH+V0hSoelvMCjoPGDAcZiyeiAYG3FQqQGwEkk44LEeRtTjVCNeHFrYCwAcWWZ1c01g8b7cEbQ3YGRmPSs6llfY+BivX10FYDsKJpGMe2VOsyFtMHtXAGCItcpsJjUHtYf4lx8EprvL6sDiB4iyxjWOYBqM+kePn/B1x6fn1KN//4PnZXtrN6oT9DpsNwDgMxx812A4HJXp9XlZWXkoW1vjsre7Va6uJqFV/LhsrG+Wly8Oy68+/6pAEWsJwuZAbe3ILCkhB9DV7HfYJSd9UO2QHQfu99Dh7Nhr7NNgOdtuwbao/C9K8yJ1IRshPVMmpKhDHEG2nV07jqiumUWz5LBFLkfHW4ZsbCqWlp2eDKbbscqOU3aO9Fo9o5vxYr6QWFPvkD2WibtRrllEkknRPeP1sAfcO5TQURNjl2cy4IizxA3RfDC3wF8VXj4jnEyAwUMvCYNsshuh+RjnldkEqmpRVZLBe9knWZCzk5Py/f/nz8vx6THlbu5uAMjNCdxDbgmVHFiplHqCzBf23QznggApMtCgkz0esDpjtDoou/vbZX1jjHRPub2/YUUYXofKGuzFlcGoPP/wo/L8g4/K6fmkrJRh+fXPvyiT88uyt/Oo7Gzvco1D5x59JgbLozJYQWWJlGWU9BKDmGvPVS/R2L0ByV32oh1JO+FNf9I+hZypvD7sR3gt+Rp5fbHiITVp8vuZKIoNMYeEW1wbrpTnByDJcAyfQACMkz+eazux/L7qZTd2DeYI76uJghQMyS3yeSyGEfcxzzmdy/2x8p7wc/v3BgEMnPrnGfj03vf99MHNPpCa90B+r87/AD/CP8r60P7sfP3+/eB7f15/v2ewse9fqk9wC279e8+/z/UM6OE1nNs3ndV4lNTMulMpgJ8rWO1UTETzavlAIUkW9gRnEJLC7CcUwH32dd8G3MuFwjrBkfFQfvazn5Sj41eju+S4AAAgAElEQVRlFGtPfZnMlBLzCo1zZ7eq3Nnb2S4b66gyKuXq8pLPCy3YwWhdDdWXhmVjY5s+Qh+4zwGthyivO685B1QOMCp4kKo2clzA8U7AfV6jHf8/PtQ+tSSneprVKSncD7Z5PwSCRD7JQXX+nEXvo7VKmgd8RgP34YNas709N0C5xuxdtEf92jx2/DpYc2YGeh+woi1p+3usdM8iDeQ//T3i5+yvr/7eessW6DB1ZbODfRq+g5mk/XXxtutVYDxshc5O+fTyR+DDQh4TTeqwJkWs0HOqIqcCP8GwZ7wW1akGZXw/sqSG7d+8K1zW9p0a3/Enr33mnSNWVWwoP8Fj6/d31niQIOilhW03WGLqMs8NM6RTsofX9tqlFCPINyIhYE1W4B7VeGhSi9hpPCKh4ujwVfnZz37K6pr33nuXsnp/8f1/XY5PjgXcr47Lhx99VN57772o9puX//cvv6++OmbVBqkKz8PkeJw3WG8rK4oH+n5XHi+MB/xn6zTrfEyEvJA1c3NDSmCCzbuqnmRg3YPstL+7X3a2tlFIUPZ3d8uzgydlafZAEBfnMmK/x0/eKcvjNQH3tr9eW2k+3wDuuREDrnXCH3MQoHo9l3pLpp4VHdC6vaj6Db11ZB/RwH3fHunIMPjdiC7ez4Rxwga5Q1VnjadnzTYm+9L5556vt9nwGB4+xSJbAbnXfI26b1o2q9pL2HrvreYjqz8F4gvE52RNGxRj36hg7ROwl7ppTs6nnVrFFgXEy4/XlLbki6U56/xEkiSD9bVKIWIbRusx4bgUwXBLGzWoX2OUBkwkqspuiN+nn3WAM73Ue4SkEjDRo0K9fx7ms4pf681vVF1lyaV87vXttMdM1zXZZUYSqYF7fMrWxkYFVtlvzfF8THy9L/faCz9OFUMtnsN5ASzE2BOezwxp9thIzHD7o+2eTbwVvpZtipMHwDvYWzJJyBir8RolKQveDqt28XqQLN/mBXaT9z1zwG/NHvfZbaDZTGyfFZkpnvc/caaQWmZFjqutokIUY+ZrGaz1nDo+ruz0fIYln9Xry0lVn0W4NwLFlsOJhrJUWejJwhiQl2yrFANq7B/kJj+X78frwnNl/9vnh6tR4R+bxU6p59vbUHYYq+cBmfMix2a7p2o8yEyL/Co/W765pXN9ruFnHq+Mg/TnlPduCe2IEZ38qkl1S13bLwhcWj6Mq50a9sy9FR9k4N7rEL/RfCqecFV/fk6bE1zfz4wxgrw29tLSH//hHySE3R8WpVVZQ65hMxWsFmYdmeswTvWGDdKHoekfIjJQZiHYGvB2m+sVVjfMcQWJF2eebSgl3MaPl5VLgIpLN2NzRhbYjHtlPtTUQsx7lY14b1BnnXIsAu2dwcvAPQFmNLuEY0KHKBpEwrm5gUzGDcF6aBGiGSMA/JPTExpNlJGYFQ9jJEATTVpH5eDJE4L3+PfJkwOWXm9vblLLdAg5HzAlwIpF0ALHjw0dxALHUKDEmiA8wFEAowR/le0D417NC6XTzgx5BMUYE+lmOUsOgDka4kYgTOMSmUEMFhxwZN0xFpSVQVMiLPxwtPCZKsFa5njAEF6eT7gJAVKDcUEWOu8RYDvAWwHQlb28tFwmlHmZltn9QxmtQq5kt2xsbpX1jU2C0leXF+XrF1+ysaM6V6uk08YGAB+fLRq0AkyndMzVtSR1cN/BXsb3asa4XrN5OCzwWsybAwjcM9a2m9uqTF8SILgejdLqKhn5YMkfHR3zmW188NzW3sL7mDFlUid04mLN2jBS+yxY8CIuIOIflKvpHRulYo3B4UV38/WNda6vw6MjydtMIZ2E8QOopIMNDg/WHX5uMJMZbpd3kpEUwJVoCXTSKItkaQw4X+H0cD1BqzYYFDUQL0WVCmhSyl4FGh9UlGB/4fPwcwDHMFZX00vq4QGoZMVIBDsc1/FImuZjaXlivaARLDXhg11rQ0w4PhiBZOQvizVLXX/V5nP/yG6oXBTPxURdSEYB0FxahtzPA5n+m5uojtkv5+eXBDgho/P++x+Uvb3HXK8q+cbnSpNudoP1flZevviyzOc3ZTCYl93dTf6doPnoyjKbV6Mx7RefvyhHJ5PQ38f8aI7s3ZLhwp61khdZQ1CDRi4RSCl51xiIkrMIyRqwtAM0x36sjWZQIWMZmHuwuKXP7cQO/oVNgR1wUx7ME8YWz+tDnqVtcAgvtLcx17RroS+IsXeQYKDNh3kOyDMI6X2SnV89g5seSTdf/SJQbihbjp/hdSyNi8w3ytDF5FbPCTi12L+wC07yqDJLZ4GdluYEiO2nQzhp+SaGGXt5ROKPzbNBhrdeb+wlrAs6s2z4rMokVj/N7nn/sJ8XZ6flz//8X7GcFXq2N9NLBjCwyyibRw8WOh9RwYRAFz1ICIIE+2xlbUy5KeR/vvH8vfL4YL+cX56Wm9vLsro+LpOLCecQVSsIvja3dss3nn9Ypteat8f7z8rK0qjc3zGVyiZk25u7ZRVJrPlSGQ7AtkdfDGkUOyBp4JPWamZM9YNBA1h+Twa2qncSkjnZAbNdqWxHM0gWyOVkSRpDPA4arCGK0w5+gUEJNIJGwlBVTtcs18SaQqIWa82fW3s71GbOduyCWZYkk7B2nERmNWD0hWASiIE7bPGM9liMjOYMOiCtDMcELNWgKhK9cgKNQgp6q8CUe+Ik0HVR8NgBAsOnyNfVZ/pZswPbyk77DnN2yvvAQueeF0RPDuzf9rocxNt++Mx8e8imD6pnVAXslMat1ZiW1sCaILYpPwojK436ezUoWxny/Ma+xxqxTfM99x11jbGSAKyaWborn/38p+Xk5JDAPaQaecKzh60CLVwD59j9DVhZg7K7s1U2N3D2zen/4AxH35XVdWimIkm3UkZraJS7GLjPgFx/frxHmFAK/9771M9k22gfiwPKXs1af3ltZVBhEbCkRtcNSMrgqc+NN9YQA+HmKzEplz47j313/LvAfb3vdM9MD1sPPZiLSK315zOPoZ+5v05BDnASz4lJn315LDxe/Fzao7ZGM6izaGzrcydwrb9nF2yt+iPeR8R4+Tn6dvdt16jp8T5AHrJ7ejaMg+QYHU+p8lHAPf7k4Nvz7gSsv/c98Hs2G3Yzku7dMRAO9mH9jU1jeqnuvc2tkvdyCKsdSUmk/rhmIJ5j5zVYpU0a0JfXi9iTAidkD3Bg6gZZiRy9qRCHwAd4/ep1+fLLX5erq4vy7NnTgkrZ7//Fvy7nF+ckgsEX++CbH5ZvfON9fg3yy7/7wQ9IOAKr0zJ9Or8co0UVCfwmSjS0aiOvg7zPbYsMzuU5q2s5noHx1e2UMj6QyIFuNGJFEHUOHh2Ug0ePJfE3HpcP3n0fWRaxrx/mlI588s67ZXm4xl5TTsprnSZ2vbBNTlfbAwZbNbMCQYWuCLqISskELqgyUouib0PCmHWSwNm2GfT16+IiFYjKwH07m73dGkzNsdSbO8B0/CiY6wnCSf1IFt5zPIttabUbySdYtJ+dcOqfnZ2Gz34j1jr/Jn8lAF7JRVr+SUxUy32wOtsJ+QXAPccsCCCepkWSNHU8U0NVJ7/yXuN8xT3nc8SVM0ocpIRPbbHo6pv2L+fIeFgEjpGW4d7nPXk9RgKpgptB6Ai4Sox4LZw677Y/HeDe9skVR0lOqElFd2XwVDEc65+kIPSUm1E7/BzSzicnxGQ21tTElWdUVPVl2Sw+bq4gTeciiHzuD+Zmvay0ib+NbSwpLnzvah0D1N4vjq8cy2POHLPyDKDEpGyBSGTCWhrZRwQ0vCdL3eS96q/7fm/e99nuWeoY95rBbZE6WlWSY28Dtn7W7ItXdrargGNtZKAen+fnyv6A5UTdhLZWcqVEs0Bj9RHMv/f1ve6zDTdLvy+Fg9fmZ8pnQN9G9u/T18LnUrEhFCeIQQULH+8RziYMDH/zmGnc9BevNfO/xZetqslz0VlP4Ut4HVppAvcOXA6fq/sUcc/v7ftj1WZa8ijieT+zPzv7lw0zaBY0z4HjK7tK2bfTHKoXpVRcpmXpX/zRH877i9g3lv9tNjlg9B5joB+E+PVdQ9kcdxvNJmLhd4SmWyeBuYBBYStndkWnlFzgog5kAQg2mu2QtqSB2Bv5rwZeYI2DKQwoDQ6AEmraK1Mi+Z0kt+Nr1Z+38SLotLzMoA6b8fTsjEDM0dFRef36VTk6OSknp6e1AzadzMgwETwcDMoTAvdPypODg/L40aMyHgLYWSlLBuyDuX93i3IWNbAl62o0KGDxg4EKpw8aUGOCRGrspIapYseKlS65HQcX0B4HSIFlZ9Y6jheC7ldXAu5naGCqBrZm66vJSWNdsvEsPhcG916Z3ovzCQ8NMPGxSNdW18oWJGTQNXw0Kscn6hEA4BQllgBOkaC/BGscevt4vlV0Jt/gazDZr169LIeHL6kNjXKwzU0w6LfL3u4ugWxn5XCg474BoqMSggzw0BrDw+oQ0pwj+MYGd4Ah9vktJXdYLhYBLdnIwYAlg3upUBYI4PnB4wNeB2P2xRdflM8++4xVGdTliiwjnOmq70njIPCN2exwdMiCdNOS2NgE3WbQh78rR8en5fTsvEzOL2SUoJk2HJJpjwoPzJeZ89SQRzXDqprD6iAUmG0WDRxrsuChU1k1fnF4C8S9QbVAMB/YdyD0SSmFcictN2lCu+EcNLMvCbID9ABwDw1fJJWwVgFesKkyJGVuIMszJego5kdjbFEXc32DDTXx14e0sq0OvLoBIOach+5AWpnOaqtZKxrDIomhvQ5SB/YeGPYCpQHqjsj4QTNcsBkB3K+vb5avX7xmfwUkjp4+eVYeHzxhsglBKOV+AKQC4J7dlcnZSTk+elFGw6Vyc3tFKQTkqW5vrgn0PNp/VG6md+UY+vZTjK3Y9mDfMEETGsmoTFF/B1VLoJcAD97ouYD5zACBbbp7O1R2cWSca9kbWBYOnFEJtLxMmSXYEIwBEgUEqNA34xrzc6PyblRsRONhV6RcXmuefejT9lNOrGnNel1kB2DRmdIHavL7muMUAHYwSmSjBdBj3zvAxLUQlJLvRqa+nAbIxNC2YwSoca8qBjcqBnBuJ6LhoVpryt6rtNSOBS6PvQW7KMZ9sEgDWMW+4XpkI3DIa9wxGYi1rGTfarm+mJS/+jf/hs3FsUaxH2Sfl8iwZ9ILjBLYgmigzcbhUekAtA/BLuozBmDb722X4epymS8/lHfff1bWNsblbHJO23aGktmT87Kzs19++3e+V168fFV++fNflf29g/LxR98p21t7BOjxdziAFuZQ4MKDZKsQaRpQzgEiviYgmUozs1OUnWODnF0mh/XQW2Nar5fsKPqaNTCK8lw6nrCjlOtRME5VdlYIBHM2vmYFSiSWFCzcl7t7NHi/YmUC5gd2FRVw+Nf3bgdM96DAy8lbAlJRFSEpIPQviIZarPxTQCt4VglGJAzke7iio8tAMXjrZ9aabs0EvYf6gXr27fJ7Mijl9zan0lUB9tW6LDft5+aY+rp+f3tX+qqy2rrve5s/Wf3QCPCzX5rf4/HIzncO1BfdS38tNh8WDMLw8ToMoHbOKXjQWY+vEYzAFqq/jFhEDjjznHhePFaYe8w5EnH3Dzfl57/4STk9PS7jVZyP6B/BDtGqBGEjOEhVjcrDreSb4ONsb6LMHQ2pRSpAondtfbusQMaqDAjcA8QvBRVpSuR6Ty5aF/5d//45Yz0mKivA4txVMlNJ5jiJG1uQ4FmzBTklJdxHzTlN7skB5qIA2/dtjXtLqCxaezkoqusnKpPyusjgLW1AAr24T9jYW+/4+/YZ3t+ZdzKqW2M8nZldSYEMKPC99J/CXqVxz2BBtoP+vLet6/z7fG9t3Qd8VHN+f1/Kq7ur+sB9nTdWXrUm3OohlnvOwDfQuvT+0JpyTx3bwEBn42N1fQ0Q3x3V1Pmu5EM3ECMmz1sgWM7SsM/nR2fuoqQ9B+Pcv+nzTIDivEf86TWaR9G+gO/d4Eq1VSE7xzRGyFCyz9ZgUGazW2raf/3VF2UyOSNwf39/V/78z/6sTC7Py+3dTRkOVsqH3/xmef7hc/rWsAmffvJpOT46qlrWkN6p53IQhLimQWQbwN91ZXmTfMHvzbKv4FCqgvNc2+dzFQl8L/SuwhhAX38VDQLh+C4vs9fXsydPBRQur5SPPnheHu5mAdwX3u+73/igrIzWyt2D4jaSICzHaMC4HQqxOfUP12PaN1wfNUYIjMGs5s5JFmvJvkKc7bxWkk/Sj+XbZbmSLgzvW2qVanl95moR2x+DzrYz/bNx0blnG5ftef+szOORcZqODQy2QG4D/IbP1rMP/OyoOvH+Isgb/aJYZUEpNPlxInq4KjtIg0zAIVEVhBhBOZIFdV7AvSb0IV3jo8Gycdb8k9D5JludOzSz9eMz1TQW9xE5u/QJHVwrr5WoOu6Mp0Cnxh5O4+V9r/lq8mFeW3XOfcZElYh7ZjBGs6SrPqV+TvbbumeB/BQTU4FfwF+ZnJ8TuAcWgjjSPWh4FgcYXivXw4gx5iMuJuIXsZE47/mSGFf5BTrfsl/o62IvWxKVa6PadMVUBlJ9HnhcyASCXw+yWlzb9+vX4jNhdzKg399D1Ta/pbLGv7fNNxhPTC8lCux7e6n0/XITfPKK9crt+zW+R1dsez4tPZXlWvJerntfLJBIfMeKMWPcazwlGjwHxkNwHbPtLeeciYB4Bs9px2YEoJ2xBdy7iYFKsmhOnASBn4qv/XnAyCCf5mSLx5VESkp1tz5nfRuX7VMf28Uz+fmklnHOOB1JAn9elurp+1B9+2EfIeMQXhN5/71tfWl7dG2XP7Pvu+IzPGYVuM8BW98wL3Lq+j/LB0XfgraHzcC9DlKWRNqQNVWzaIYYV7JRzQ8YQH1zisLJrE1hVJpfDysatMjCh+WvzlY0m+UkV7a9wfxgg4AFnDKaNA5p0/rrNg4y+NYeYznEoLFCMSbTqZrBYvGcT84JUAM8Pjw6Lq9evS5n5xPK7IC9KDYmmL6S8iGLa21cNjfWysbGWlmDxAgBX7G+VMJrXet7lqKSVRtMdzh0+CumZiHQjEwrwFQBqtK9tyTA7t4uGf9wlACoMqMazTL0vcZuE5my9TWCSGNkU9lYVGMJUAq/Xx2N6PreTm/Kxfk5m/fiwAB7HZsIDpqybpsE47nR54XAKWRK7mb35eLqupxNLtSA9eYW1p2TS9mWq+vy+vVLyuTcTK/K2hqaw22UJwdPysHB46p/DicfgCr7ECB5cH7eSrfYVAXNVUKz+wGfLxa+gCoxd7xXYJTwh3I3AGfAjIlEDcZgd3un7O/vsVEUWLSQTvr88y/L4eEh9fkR2GN+1fwTgJzYwFg3vEcC2DdMdFxdTzkWeD3WlD0ZHG7QWIfMDdYQGtNi/ghizwE0S/aE98xmVAKwKGcEUHqMZ2gBJA5zHhpFwGNtomlNNsryBDP+diZikE5rNT9m0yrJkLjvA+ZO2XXo5wfIjP4A90h+gHUvyRysTQNeeC2eHUwdJAhYehfGH/sO/RfQvX1rc6vNScwP1rya1CJRpGcHYED2OFjYHBfJN2H94wFYihwsWgAvSGJgztX4FNr2K+whAPAeupvQsQfo9vrohMmXra1tyojsP4Ku6JBDwntGkml6Xe6ursrZyWG5ujwvK8vz8urw63J3c1nmaFI7HpVHjx+Vg8dPuO8vL6/LVTSmpRAW5HYiocSjOGwagGU0LsN6Iasd1TeRoHDW2oefQQeCEZEY1LpI8gIBquDDJEkBklTIjSX2GA/uKPtTL43GYlGfDbS1aqBFPQsYcAm4N9MQX2fgsx84e6/ZeeqfWcqUN8aDPotX5f3nQNv3YQ07rVmVBCIxYcdZZ4LZ0IUsfvQgYaVO1cwXWIBxRoIT+w2OJBuRX12xegHriTr7BIMbgOtEMD4bNg9/AAy/fv2ath82c3d3m2P/yd/+LUE87itWqsjWeByVEFW5u1gTkKGKcxHnH3sy4CxBRcu8DNeGZW1zlZr3N7MpbQ+ceNidg6dPqWO/trZZzs8ueB6hmfC7736jrK9tEljZ2d0tw8FYZc4PAC4QkK2oYXZyotGcVWtL1Qt2+NocOJnXznD8zk5XZjBIir69vh+0Zkf5zQAzbF4kahAUkuUeiSQ6+hFAEriP4IVOFxszqwcM1jSrMzD/ywAQVLnigMRrzevZa9Jnqb+H7yL1Byf3vXajYlBQA6s07Az2nzc7jna08Vo6zSHV1neq/TxtjUck3NPctS+THVAB1PbLJBHlwPHh/q7B9rQXod0Iu0TZnx7j2oSKiv8GvNvzs7SEG0gX8YiqAoOh1HwzNcgVmJPY/ma5OXCJpGS+bhcGNONW17M8WcCJZQkNwYOtKTkrNd7EfWDtIyhAHxQkz6i/ubFRh40s8FxBwWAfIIWrGmEXUeFxW376E+z5Q+5ZBDOwMUj2wNZij2NtwO9jc9rBsOzt7rDpFvw89LEAeIfXomn68spqmc+x53fL8hJ8SbDumxxNuAW8T52TLUGpADB86uZI87X12OfZFEBaJCWt1czXATjh3NACiM9YwQrNcfPnBRbUmXeA02M5e1BtS3gcBjCcQYz8PB0ij+UyeC/ah/WMCs61AQAHzH4N9gLlnFmd0w2+bO+0dH0OJfA+GPc4D+CLCLgX21oEAv3hmeW5YNK+VTtk++a58r13E4jZArz9635MV8GnJB2T7evfd9UM3ORxdQt72UwNe7bxkr/DudaaZufP6gfT7ftoXo4KvJC6yHrIVQvYrHmvrh4JTeQI+fdarK687hLI8joJC16ru+lbpXPqjbn0WkvNc+vruVkiLrYaCEDMAOzhT+DzANIDsH/x1Rfl4mJSnj59Qnvwp3/6p+V8csr+aYOVpfLRt75Vvv2d3yrra6vlYjIpn376SXn58qU0rOOMAxlBpAOdiVzztOFDkkUo/Yn+T2wCqL5BiA9g50yW8b8+B/3MklwUcQPXgL8NAgtudgiyUsQ+8K32UDW9scE+Yx9/+GG5v51JPvXugRUCH378LSYg0cdLjS9V6aTjQRY8OhdEvB97Os5wH1DVtnGOGy6gn7+5svv7y3PfXdeSv1GSxbrF6VopKcDr6dTQLUWCp62jWAPh7/PzUuKwf4cZ/Ms4Rf/+8h5v4Gjzu/rXRQ8CX6PaWq7P+M7yQ53HFKks2BE6hwnmx5gkdrbkjpRwo2/B9Q650sBPkkSLCvrCNkalcUsoNNvdvc82mTkB0pm/BNzjvZad4VliAmhvYBqy1PVpODTsq5YTRfZr3Gi4XazdR31HSmrqdTrHInmUF6fXbWMPBR85Vf+Gj+vm8N4NSjLquiB3glQGTALgPUiUGitJytovQrwuImZIkIBcFz30VOEsQiRZ9nGO+vyqucuebye/dsDPAQlMPquq/uuZHlWFmcTjNUlpSiomKCHrP/n8I8kBMrjcl5Ye68Ya1ZYn/6KefwnslmmWrbQfX/d6Okeyv2FgP1+P8Y33RWLI53VZ13F8Pp8pSDm2Bb6f/r8692RD+s+RnzV/Bn7uWFwxjqsXgMsgKYNKcCXZPBeOqXN1CHFH2K1I1Pg1VjRp9kT+EH7flwSy3FG/isFEjkbK7CaqckzpWKUP3hsAB+6HJBVwP8TmWMPW2XfFxiJSRD7bMxbh53KsRj8/JQT789lfc/14tQ/8e6zoN/1JSOX8povkQyvbr3xTfVC7YzzTZhDwFDI5sNM1WrCBDcZZBeZ9pd6BGi93NjSix6any+v6CK+hcV3MigPiQIksKZkfbO4Rmn7OEofBkhVtmXIuCGcjI5vMjCQBcQT+CsSdP8Rmw7Wp7RVau5DbAIAPaRIA9eeTi/L69RHlTI6PT6mXDQb1zS0MD/SX3fhOYNpgAMYVgjowf8Uq39lGufRGWaeGPDTjxQAHCxeAD6RxBgGoDyGBARYoZXIEYgPwcbkMNZVmd2xsCq39KRrcgukFBmBoZTnbCvAXwCOuCdkeHL7+HMp4rK7K6SObF4zUaZmigetkwg0E4B4MfkksDMigRsICzGYaKsgOgemMJhfQuJreErgH6/4WgAoAIziGbAx7Ve5nt5QOQrM2NPfF2ICdbcY8u03foEmoZGOYlQ3jqE0iQ4bXAAwD41zM+FU5t6G/aagSwCzAcZR5rgPgAzsZawf6+wCWIW+0vUPQ+fLqktddDrkFjCE2JBxhNoUNySZc+3p6w9cDkD86PiqXkPJh81WV9KgLuKRcIN8DYB+JCBrf0HbzXiV4G4cqJY8igMQ4a1y0sXAv0xvpvvOQsRZdgHv+GQ5rsNOxD7DGaFSQpBkokQFQT9IkkhvwAY3rYT0BnMRcocTXjZERPACosCY4xgBNdLl/wJgOIJ99AlDlEdUCqNDgQeXkBMEQM1UjM85xUu8J7BvK/IBxcHXN5Bn2F9Yokin4PGaCbyAwj/lWExQkj9gOkkkRlBKvQMqfCaX9/cdk3CPpBNkm9QyI0tD7BwL312en5ezkqFxfTcp0ellevPyy3EwvyngEJvQOK2qwTjB/FxfYE9D1x3OgumGZDb0I3uN60REdgKPlUgxoqfy3ge05u8v1EHaZh2CVLpO9NbiPnwPgFLjpBivRyyI5HD60WBLed/ajcsnX5RppLbc6gHoFSfJnxRGQD8kOez9YqHZe8kFt+ocdCb/Gh6AqmrQ+GRhDLmpppbHlmchRpYmfEY/oXhfWOIdTw4om2hdJ3UBO5fb2hmA/9r4z+nBycD1WLkR1Ar7H58D+vn51WA6PDpnoAct2d2eXNvpXv/plOXz9SvMAu04tWtlR2HSdOWIuEoSPRuPYj0hoYppxL9/8+KMym6M6aqU8e++dcvdwV/72xz8mCI0/q+vr5dk77zD5NBpK+ghyOXe3KDcNOZz7eXn86IBrG8pSTCgvoVIGez7kkAA4hyxTq3hrDN/sZDmoz/5FncfoOyNAIAH3masQ6KFl3pyuMOjLf/He9AGwDUpyB+SyQmAAACAASURBVFAZSSSgRgBRCZAkxwtapjmZhMCGEnMPTTpOdlIMfc2z2EJyNBuDVIF7MM/IBFOgEnhzVPLpoSqwlZhIdb9Z+iGcaepCLiN5d0et0fynOfDYf3Lo6T9FAEenOGTOZMchfwRwVyC2EwKGGwzQeM8S3OHeTuw6VKpEIhvr0QkOkhhgzwCwWdszAgfcV2Yxed9nR9bOs6NKQt4h6ca9zQ2PHhCDaH6nJHOQJBkcdogc4akZrrfWAuc/gGAGAjXgsk4pesO03gn87Pv7cnlxyf19dTVlghpN6LXXJW9l/49jy+o57J/YGzhMlu7K8spd+fSTH5bjk9ccD/RtwRkH6Tn8gW1BAg7EBLDvsVf39x9RJ3q4slIuLyZlegt/4rYMUGU43izz+aisb+yX+QMkC5BUflM71mvLttJriPs1gkH727E4WnLD1VRuvhqVpwDtAYJoz8eKCkQAe9D7Vp+tAh5Uk9lu5HvyfXkt2Zbj57xW9JMggBaHEaVHkNxOTfW8fiUvFsmykDxz0Mc9wuqHOPvCP8xrssN47J1/3Oe9ZzbOQhCE5BY9J3wlJjnbgFdQi7VBPIa7yYWOvQxpQIIfuTLEyEu82EBhPc80oB1iUr2FaNbaH3//3vaxY2j8OW8kM2L+hc6FLYiEbrDVZUvYa5WNz3Pg3P/MfqBrmwDbC1Upz29NnBqMN6hUJSkSKMYEvyptLUHAdZWa0fkM6BlXre2MaWYQiJ8Z1Shku7pUw+s9M4HNxTH/WmcU12/EolgzAO7Pz07LV19+Xq4uLipw/3/93/9nOT07QSMF+oQff/vb5Xe++136H+enZ2x4/eUXXwiMwfkUiScAK/IfArjnsgi5nADrcrWiAReDVAbuq40PcAu/tz4vwaGocn2AROhwUDa2t8ve/j59ZpwJ4+GIMdR3vv0d9unB/aE3Ggb33fe/UVbXt1kX694HsiY1+1tBU8UckTjjGteMVVAtvq6gedoDsSVizzUwNy6gs5rOTpq3+D6vF53z8SdhBwZjqw8eqLKTgF67ejbForZ7+d/OHs4LMjHVvS7z/vGZvRAobLdbx1IswPCqFiQ2FoFOnc9zIiMARYYcObEV13Y5sW23x4/jEkkC7jI2J4DZ9o7rAvf5mW1PbTuzLdPrulWM7TMt1tXnxMZ6s53zuHi/uwzLySKvzwB98/y18Rdwr3FMid7KoNcaZBzasjRxVuj1blzbEtbNbuXzgGMbCSpcCzE59jUScZYusT/uea1nJfZ07Qt2R+wK87ADhYTVNWIkeS3AFsAvlB+ryn7aPleMcz1IMpVKDkHmUhJbMadjM8mpQSpW81V9cYLZxhXbPslr3DiG59668iQUxij2z7KMiXa3VqsQ8z04VsHr7BvYzjiuNGDs8aGPG+Pp86D/mTn+8GcYv/G/fXtQF0hUYjQqXUsyZf/G79dnZbJGWz8G3U1c8pz4efM1+oCzx87nc/XdGVMIa9V1lVzxWjVo3+IW74+GFdv3cjWP7So/I9ZPtUMpmep70Ll0oyqpiJ39bz7z67rJxI6wXy150e49S/9lO5jXh9/nveY56ezVHqmgXuuP/+Cfz12yasOxyJjXG7eB1RC3TGA4Nv7QvOA48JEU14AK9DIDTdB2ZjOEqe0w5vV5mljeTeQifcrYiup3WqzRHbxzbb1O95n+jftXU02BodXxq815WqMigfzKIKu5QHN6pKscbK8AqHhHnYAUnwGDhcaB0I1Hgw0Ywtsyubgsk8llefX6uBweHpfjkzOC+JDhoORE1ZiFMYQ8BWQWAN6vEbTf3RG7e3tjg2wsML8LMmWhF/4wuyvDFTQ6EmgvYA6gN5i6YnybtUkA/GFGqRWMCRIM0EkHKEDHhWNoViqtVrlHo0/oMIVWKz8DgecYDXdXCdyDUe3yOGlNSXIDICnWBWVgxmCIFQLIcPawbtA8EQeBGM8P5RYM7iidwb2YpU6m9dKcSQQ1vlJzWq4/6EWFoVC5p2SBuC7cpIJAnYILANIwDC7fASPEh0Ju6IFKBQTQSFBsrq+XbYB4SJBEhQQONmT2JKFxy4WMgw7gN6URDMIgYRDyN9SGe0AZmTqnv3j1Svq5S8uh9y+wXUZGzizXEkpMwXREwmRtrXO/APc55rcyWBgzgpNkfjX2F8aG5WdR1kq5EAdcIQGBdY4qgJvrKyZjIKeCeQPgIxAIcwImsprF4tAHC5ka+5Q6QiJIiSI5/poHzBea6XK9DAbl9h7JIpTUqmEtym0pOYVxBATGQ3BQlgGawsmHcxLMJIwNtcuiabQbQJPtNhxyzYNxfz6Z8D1kAJH9vMTqDWnnRXCPCoM5GEjIEs/U72EuyRUyhvYfcz4B3qMSgFIsIaXF3hOY+8k5Ne4vLk7L+flJubg4K2CrbmyuUcoJIA8SKagyuLq8pvwRoW4yFtX4Sdp+clawN9wckUwVO4hurETnxElHAVxqQiajLDuoPaqKCzEUeKCAvWap2zCxdDIWsQRyQz+DNMl5zY4RWeJJPsDnS/+cyY6Mv86OUTtQG9vCz1N/xwRx6GcanU6MEOWObcsFfFvODNdwEyU7XviZ2aB0TKNHBewD5g7zj3sACw7rBwGyZbZchgdAHuuD0ktRrcRmlrc35fQYkmln3BOoQNncgLTFcnn16lU5ev06kqwAolQFoaSjkmY8e1Cl8yCZKdwIbABs5cPdAyt+/sF/+A/LeG2V9nt7d4d76ft/8f3y6OARqz2YKLu8IrMXlR8Hjx/TZp6dX5a7uwcmJ7CXV8frHDdJYOm4XYb8SzQNg91nYIC15rl2U4awd7R5ZOK50TDm0SBSY5q7mRKet2rUp0DIc421nwGXjh8SPF/L6BmwaMC9zgbspcGy2EV1XUbFBuyrKgeWQrNTZ4MTSbBvOlvu1HCbTZ0EuPHMiACYvgUDeYDs0ipnYBnVLU7IYo/KaW5MW7LZUoDAJtGce1VOYf5oS0uUJUekV2VMsmxH+HFtr8j3wvtxLZx1+NrOLe1qYszZuXViIoM22fG2o4zfOwDx3KhtfbeSIjNt7NjaH3PQ1nd07XtmsC/fKz/PJUopQAizJsZf/Mnrhn4AfKP4vVsZA2TFneteFUgSnAdwf3VFGSkA91gDBu7NVuLmjbGkBq79RWdll1C9cFP+9pMfsO8JpA3FQlor85l69UAqA+YMFZcgKeD8e/z4Sdnf3eOZOYEU4+S43NxOy9rGVhmtbpaHh2HZ3HpcynzEs7Sb2pE/zLUQGaSM0dRqKpNm/NrECMuxQ5uPFSbC8u9ycB85N/qODMAjkCZw32DsDiDQ2Q+REIkjrlYg0U6HnVHSRRFETuwapInf1F4+nRgo5pZl/pn1BnnJxMbLzHv7h1yzKdjTPWoAs+4rz7SQcKlzEGAeoSWc/T3mO21qasoYjIw6zjWAxufjGQzzWAPea70fH4nVVPcCE5aduK/+6jd+wefoV8CFVJl86/APw546DqWfQ0A0pJYMsKa9mUGZvH8rmIP+L0mnlvYl9OP9KJQHDaCsBsuUU4tq2gzypiSEbb1tpu+lAvo1UdOGMd9vQHN1HTBp03tGngMppl5+0Pnhym7sbwD3J0dH5csvPy/T68vy9MkT2oN/+S//tBwdvSpltFJWHu7L848/Lt/7vd8juIbq5s9+9ln55S9/SZIVq/TcgDcAPVWJR2N59viCnyyJTMvj2BbbbntMqt+YYl34PPBFQM5hBatlDmawcfMyWlsvO/v7JCgsRzL7vWfvlQ+fPycwjiTk/B7A3owA/+bOHvt4Me6j/9007jPoQT+ht/fynMnQCdjPuEUfw8iLvLM3e2cWbUY4QgZPK7NZgXKt8/L5r3XpBpXzshyJ83zWiTWru8g+9N+3C/0cGfjyNfpnaL6WcoOJKOm1n/ZABgM9jB5bnmtxQU2N1pN9OFw79xli8qJu4ohJAhGqIHO2UUwgt6BE4H230tb3EihQs2W95t6cs/rbJJkTW9eSW92xzhJJNdUvjCuS2zVZsCDJsXjeWgIon3kd6ZsFIF53bj12ba3UsU922LlluCC0S8GMtua3NdX7wGW7b+Ei2MuW0wUxKcsI2xfC9TMTnjjDMkiK0QcvlBIwXki4K7ZTklMyWMLySKilSoR6vMHO6bWRTKrrrb8ye1WeJuJEnJJB074N4JWiilBfdu2EfD3cpxjo9CsCI3ES0/uNlZLuRRg9zdp7UuKoJ+XkuIn3FnbaNs1xTseX6iXLAwzo2I0MoHtOs+9saVnHuNnmmJFP3CjWVAau/bx9H7+/5n3PtnP5nvK92M9r6zzsCUsd5XPDb6qJW+O6UeIhU5ZY+a4m89yGKoClFat/mKVJ39iwtU5KR4h75iRf0MB9n3hgu9sqG4Sz2HcwRtzde66aSJbqn/+zfzZ34KEJy6UV2kBd8CQMFXFzg99d/VWC3nFQ9eH4Br5Ir7vzJ2UNa6fueEHH/jlwyAdZ+pneInaQckjpT35dB7w3+16bT4snAJ2l1qiAC5IMQOn1Oqjm1+GA5mwmDywzqgLw0qEY5dJkVsMpQvA/L9PbWbm6gtzJVTk5hXzOWXn58rC8en1Yzs4mZOUTPFWKNR4QTl6RzvF4RMYVtHd3NrfK9tZmWYee/WjIow1MTRjssZsaMmqCIRZoao1IPDsAVWj6KmDB93fl6hpM8ZtyO5MOvqRdxACFE0XHDc5UlC1ZJw3XBdijvwLu3XCEOugzJCWCuRhgEH4vkB4AhMqE6FRbQyuSQFqKTYcNGv5IYqxT91lyPWCkXl5e1E7UarwKGRgYIDELyX5y014y6zTXuFeW0qDTejRsEUCh4Mtd18HYxrPD0RzjeqhkgGZkaB7q2Yd6nmU04AXjVgEtEiRg0rtRBwJ/PCt0KaH3z+Z29w/l5WsB91grYP7jD8DrWsXChobSZY86BTJWCNajwgEgHxzmAOwpkYPeAZgPs4p4jcauZrNlMpEj8YGSWSRWoFE5GpTryws2kXK1CQ5bHVxgK48oHwM2DewMgG5KgRy+JlDOtTAacZzxDI3hv0QAFJ+LDXx9g4ZWKwIb6AzIYHv9IbClpMnySpleXdWkCJg7KnsSU4COirw6fj8cj8ToQRUHkhkoDURTPABlAOE4fzTndCUxd1AGublRw2QwDtDAC5UYkMxZXdsgSLOzu0fde88vD6bZbbmFFNXpaXm4m5azs2PuJwBAkMxZWxNQhrUGO4NkgpJWSKppTpHcQ2IG9gJ2g2x+NskZMWGmfadnw3gTCEkVD3oeAJTaV3J8JB/Ukjat5JySkikZUIOB7CiZaRJNCLMj0RwHnqAB4BbqsPuQz/9mU70ItO8AKg7KmBTVc3fBoQYG6mAM0lCMSbt+dV+4PmBHaaMjkYffMpkZ8i9u4sxmw9BWjAB0uCI9ejXfKkqOhRY9Qe3Qy0ewjH2HNSMgX/0jxqM1nic3UwS5kKmCFIYSdEhIgUE7OT8rMyQ3mSyA3YIklc5oJApIzFxZKnf3cKqn3FPLCPJnD2VttFY+/ta3y0ff+rgMx6vljr0lhgyAf/w3Py7Pv/lheeedd1ix9NWXX7Jp+sGjR+XpwRM6J6eTi3J/v1y2weiFHZvJplPXnkcRpGawVt1wEAqcCNLiXCErGmuyqzVqQNRJEIy3HRc7gHZy0ZNFTp5AHzmVjbHOoLBKmEVwgKokMznT3HOPhGSJmQVMVMk86IwC2xZJUCrqqKcAm2YCFg+dRp6PEZzCjkDmCPdwcHBQ1tbXuGc7mq8GjcMOWX9TVS3SszczCevLY+DPoUMdAZFk5FRphp9Tsm2pcP417mapaI1bus+BBPdquBF+LXuSzOesEoE9QiDnngtmo2hPRF+AcKDNnLIz7vv2a339DKbjdyvNH5XnFs9ip92BXwaL+s/VXzMONjLQwq/Rm6EH2mttKIFk+5ZtEpNKtC/6Iz6JenRg/2EvaO1qv2JO0OwNsmo4I7DXcSZg7BzQ0jcNwB5nDb9mGkdpgYcHnNMX5ZO/+2G5vbli83W8ZgBt+gfodEoqC/eBhC+kdfD+R/sHlJsAWWByflouriaUzAA4BqkcAPc7u0/LygqadAswXDRWnts37HHlpyWQPwUs+fU5EMZz9a/l7/N5kb+GfMcithjXTIxlPY9inXNtxbrn62JcHeDRDgc5IwdV1vrPQSrXWMA6ld2bmOG4PvwP+5+uwsz3pOTcm+CB/VX5VVp/uboxn33dtdg94/g7g1omSPWTCQHc34csUVvDsQa7FCit8VjnyCOxfUmCt/wCV+14z9b9kcCDPJ5+XZasEQAA3w1/lcITD8Gs0wjiDM7Wu8vj0CI8kY500LuCmkkxnAuWewoAhmsizbGOEvmh9C8TUJNtloGKHGw3YGHB/CS/k2dXkAi4ugIkNbErr/8MatC/9doNvWCcR0eHr8vXX37BOO3JwWP6An/+Z/+qHB29JnA/n92W958/L9/9vd8lMI7K5i8+/3X5yd/9JIB7VEiLrMBbgdwXK8NF+lEl7pD+sKqP0ajeieYmreC5tSyF2ZMmKmCsIN0FwhLOO1nQiNsGwzJCteIGYlXJFXz742+X9997v9xOpzRSlFp7KJTn29zeK/PlAf3gDJDRZ4iEgwES7eGw1wtAfNncPrjTgJ5ms/oIbIC3C4C20L+rZ0lNoEV1n/fzG7YmGiubTNOIiglQ/g17K9uJRfuuv0/xfV3DHcPdxqOzpyPZ7Lmr2YR4UWYCm+zj9UybS0KjfDHE8JSWi7Nffoh6X9lRr/UmqXqgzqQyls1QsYJOc+TPVEzcBXJNoPBz6bU1E60fpyQl/aU0NnkVVHC+0UQreI89Tru+ALjv7/F2+a5kZF4nOke6lQF5ynxNfxxNWQYsE3Cv66oPiCXeYDfNPsYez2D7YvuuPnjYy5Q3Rm+waO6J12c5lQziMs50rxYTF6LCoBu7WZtdY+IzmyoDbEobuzrNVY5NvRY767f63ZIDo88HQitJbJZgEgky+wbZD+AceB84UUOiqda37wHkHVy7JpJjbbKHIqsuUaXZ/L66BJONyuOhBGBb4wbtW6yTV0P4G5zo7jrIfoXjrrzOdP9NpSD7Mv2qaNs1xWOuGG4xQQaffWbmn+X96t/jWv655/zNdS4ymqtW/fn5Gr5OPxbJZ6rfZ+C8gvwxbjYFnb3lpGamlIQty7aEUswDVOo33KnOYe0NgBgSSiEiSjtZ6mpjJU5adUkmDCz9z7//+3MNkFjJVeMdQFrSspZj0RzQPMD9YCcbjHyY2ABw8QTjPmcX9QGOjGzR6zHR5s9ZMzusCZ2vXyYL1redejvdae2XnIBIepWaZBw20k5ui0AZZAL1cDg77Hpn5QKoCbkdGgJniAg+q+oA7AOAsJCDgRwO/0Ia5wYs6xmlYM4nV+XiAo0UJtR2J0MZZSVgwlB7F8ZHZSbwbsDQhDQLGBY7W1v8u7u9TfAeoBTkWwCYkh1/D32zablGg9lbSekQ+IPuPRuYIkBUVgi/x2vB9EIjWwH3AuqdQVI1gKU0NGbUiixL1C5nqVOwDAR6CfhyswmtQ7E78D8u1tATpnOpNHFdKmYC0dkkc3zA5rvQ/t9eXytrAIULGqFeUb8NutMAyVmChcZu7A0A9uhqgGmQGtCKAXuewBkTIuNoCKXkBMYGIN1WVDjg9zjA8E4A9jfXN2SUX19K+gafB8BOUitqhAmAFtcBwAeGLRoVo2ExtOZwLfwBu5UAyuYmGfJg3aLBLEBEAOKU86EG+6AM0AdhNC539/Nyh/I3zwvul2OsgwQBErW1h9KWY5fvaBSLw2Fja7M2msHz14Y0cVhiTuHsr46HZQ2JkaV5WRuPKM0EBrGdd1YURLIGnymJoCs2GoYUCAAtN70lCxzBK4DnYBtxjZYlrnewgvF8K6NxNPEEez9KzGGnAEgHmAWmIbJTYCm6caTlO5w5p/1iJYEqUihZBfD+7qHchn49WMoAy2GrqM0NCRUcvHOwnNEZfcr3AaBHRYFlcR4/PihPnz5jaTLWM5Mo0BG8viyXZyfl8vSkzO9v2UvCYODyEjqqq2oGyTdLD0EiCc4fqhhwoJ5NJuXk7LzcPwCYB/tAkhNY8wBcMfYGJMWQQv+Aex50fFY3j+VaaDp0XNNMtqi6wNVEuXTVzqAtsgCtVN4ZWW4bajs8QWpKSeAAVGzHeywBOxf5XOk7HDlQlrlpOpntd10Wr5IYPntafwoBv1FCTTvSdd4wJt47DmgVaCh28FmCr3KADx1sHMh0eMI+0ZmP8mqNU1RrsX8Cejuo1BRBqcEz2E1UnqB6h3srgHt8NGSqKI+yVMrXL16UwXhQRqsjnguQl4L9Jsv7vpRvvPe8fPzRtwjk44wBmLyxvcO9gma02PdI9OL+0B8ETcO3NtdZPYR1jr+wLT4PkQyQDdKTkFUb2uoCeJerDE0UJCshFo5eBj4MXrFc9v6eYCj+5sAPr4HdxBj3nU7PkddJdrx9dmvutQYwJLhfNRoOgkIQCXBesAeHJQOwp5gwsOCwY8u0Lih7scLkNuw47tXSSLQhJDO0MmffJ8cgJM1gizGnPKPZBFv9KvzHQJOfZ8ZzX4PvcSIgT4BKSWkGEKEtzLOMsk8KMGpQkXwe2UWNL5uar65Wxr2Dufx+s3K0P3Sn2Vm2E55Bft8v55B6tvGESVaAe58grEgKORCtoXbS78w+pz+/OYwpGKfkWfgn9v1CaRg22p+r1+gKZPSwSXDzJOk/oDIjpE7k/yCZJoBL/SlWebZjf+IMx2uRZLHevySKckCGZokIbDGGSNBelL/76d8QuMc8sApjDu3gZckdDpBYviura0g0qmZ1f09SOfgMNKK8up7QbxuxDwt66IzK/t6zsoQG65RmeROkyePWeWaXH6eeJdnWL3qf3s82373paIG3Y4l+sMz8WPrTBzzymmr7nnBy3Q9cC7gH7n0t0AyAtDNmMbtbaW0FppSCyvrV0ScoDgERPRIr0vfX2Kddxl4uybb/7DMkB8PeU3nPeg/x/itwH6zAlAir6xj3moB7jYPT0xHc9xJodW4XAfexzzvncJor2/NFa8Lscttw71fKbya71JcF8lr0tRf5CTW4tRRDyE/JxnPUYm10GcX1GI8ksHw/rReRr1RtKrKZrqFSfIODzUbRzyDbW3uS951IL455cTsei+zf5Pn2zxEw4lqUw0PlDe34cjk6fFVevXhRrq4mlFkEgeov//L7JMYsDVfK/OGuPH3vvfLd73237O3uMaH44uWL8uMf/Ug+fEhkEhAjsKznEClthfEEfY9ITsKe4a+xgbxuvWazpj2e3Um2O8aSqlBkxWXoU8MfUZ+t1bK9pWbvH3/z4/Luu++yehb+DvfKMppv75Wtnf3yALnK2JP2rzjBEct7DOnbOemU1kCza0HQqEBnWIi0j7tW6M3vhGdEaislz2xbMljlHilx9PBiKvqoCHbbz7FJ+4Bt3gf1bkIWoz334rv2nrNvbn8s29bO+quXaQA491/bUF0bHd9xHSV7YhDOQJbw+bDHblQL0pRJF0nzP8cBurwY9zpaJGWXm6zbNtZEQgXvE1CUEtbtNhtp1Z/jd7TYZwESn4H7VAlZ11htzh5X7YHNbQDjtEm/p/1JoL2v2Z8vX2MRcO9ztY2jpVFrp3PGKfC9QRgiRgLJXvSeS+QMn1dZBgT34USe8BclojPJRP3AXCWqaibErrnpdbZ/+Rkz8G1AExglE7RvqZQx1ia729V4l8+pRt8iFSlu9HjWSpmQr1uUnG62w8lljb4+NwhMkaDl/Sc5HttNyyUarOUFEihcz4hYu5T8i8mtCSMD5kG+y8smx+b9SgGfn/0YSuvE52L4bZHE8DwTP1qU2Og1pPVac6zgcyLbxD7w77m2/ckJH69vj5+qLpqUKe7PZ38G8D0vtj+LkgmuEus/V7UjMtCdqqfsF+N1mudIvIVtsYSmiVEmcBO3ipitnqPoaxkJE/VDFQ5q/47PR/Jg2Mx/8j/8jwHch96iSz56JY75IfoOdLbciw6VNwxvzqyGY8zJqiWGZrq0w6xzOqQFTvg9FjRD42yb61rXC1rcZfMW10/v90B5A9otrrGl6qEik6VrunRecjnuMg1QQACYG4NI1kIACBYZJDAA0NzeCaTHv7MZFqBcPrI/KPMAEH1GGR02KL2CLvg1v57egpUL6RUwIQDSASAGAxiNazfImNvb2Sm7u2j6o07NbEo0HBCYxnvARIdGIow2yhkF1EMXH0C+ZBhmdwClqbCtxk8S7aDraQeWWUD+BOwWgxv4mRr8Auim0SUIJLYEPp8sZpZPAhSKKoZgvoAlDmCazGw8Fw6BaCxqOSMZW60Q/IP5WB0OyubqmME1nhPPhUBWzH81WIKkjQJiBQwYK/wc48TSdwJIIwLc1H8P/XwA6BhvAvqQweDrxaaDM4zrQfIHDu7V5WUFo+H8wvnEH2eO8RkApsGshlN9cXlBdqP05m5qphmHHwB9APtIsuB+UQFg3Uvcw2CEpMNKuZzeEmDGemL1Q1QHaA9Ek2Tq8ElmA/cIgBjXlI7/uFYbALQH65/SQwGui61eyLZfRUPZZTD99ijzgjF002UAyZaAYkkdO8ejXwMqN+T8I1jjuITzrnJKJczIwkdJHtbf/T0lbNCsWHMHdrIOcFQcgC2PuYVW/cnJMTcmgTc0LI4EBp6fh/8Q4Ae+hvQA2JIAwEq5uZ+Xq7v7cnlzX64jaYZ5wP5D41uMLfoM3Exx/2BEAxAflm001EJjXDa/XSLT9umTp0oaYB1jbQMYv7ku1xdnZQppHDzTbMbPxz5CImw8HpbNjXVKXwEownp9/foVKytQIrwyHLIq4/TkrFxN8X5IJigpNh5BVkoAPRpDw0RhbmEroJWOvYn7QRDGZCTWQTQnY7BMsFgJNIGb2p/WVlV402wow9LENuL5kLPQYbBlyS2L1hwkSJH4THnbvw76Mjjw5meGA+9gOjWM7h682L4NNG9nZwUcKAAAIABJREFUmA6MCgKwWqElqBu4LPuk94WmpEvKe0wfnXfBCF8WWwz9J5iQZMPmuwJWsxynbiCAy0t3XxUr1Bkfjsrm1lZ5cnBAe3MPubSonIBOPWw79tavfv2rsrWzXXb396jtjQog2BPsndXxWnn3ybuU7wC4DIkxrF3sWQRvBOMDECDOFWXo3POszoCsAM4sORhqMivtVTimYt5L/gz2b31toybw3B/AWuE+yx3oe4ztxFimxeNlYCeD0xg1l1sHVBcgihv/KlGuJJYY6jpb3UTWUndp7oP1xRYt8RwCktRLwM6hghKdNthzSiwrgYLXIABStUuAziFJQsfQkmiRRKUNjHXlhAL7b6DJF4OOBsxbZ9uOLWUeglHDMQwdeq1QJTJ5dkefEkvpcE5jn3Bs+XCRJKcDKqkcvz47qa4OcDCYgXv4Lb637DA7kOs7zZzPvmxHSuYFDlNdP/uReF/+un1mqpKsTcgSOMD3dfsW5CAxz7l/7jWJQdH9O/kHhnvcB9n38oOQeMN6MXBvqaytrU2ecwR+0bwuMwEDGGTQ9ABWPSqosL6vy88++zHBd55Vg7F0QOdiJq+vj8v0Br4AKqjumJTd331UNlZxhgDoKmTcX15Nymh1oywvQ5JvVHZ30fh8udz35AWy756D/c5+DYZy9ukruJic9E5gw2XaBe7zNT2fOenJnwVwr8+yd9c+xIGnE3l4D858VUO0eeca59IMEDWkKewPwd9w8jafRZEt0rkWQK7yHE1GMzO2+6xIPkOwl+v5kt7br17xnsTz9M85r/Ec3PpnFbiPYNC6/mk65KlnJC1+maV2GujTziTK86S6B8+VPzufzfnzsh3oz7UZ9/31Bl8Qf/SMtq9KmuR5yXs234/fK3CmzVH/9f37fOOZ4K9EsibbsQxe5Bg4f01yFmQe7tVjBL/zfAr0UEI7j48bv6phdSQVLX3JZukhaxiJFpFmULE3KoeHLymXAzmtzU1UR03LD/7635aXr16WMkTTxofy9OnT8p3f+e3yaP8R45bT4+Pyb//6r7gnUMmDyjJL8NS+L65mo58oCTasVzNsDczhORTHKc5gXHt3V5vRtrmTT6PVpOBQlRGSJ4UMJsgve3v7ZWN9szx7+qy8+867PLvReBtjiCoiVrPuHZT5kuT/RFqLCtEAj7xWKJWZkq38OpIoAvgDtHeFSoy91oexh2zUItHVMLS6Lp0U8lsN9NpW1LVu+5Euy/X3lqTZon2U94398syZqesxJ/BsPxO6RxsTCgudNZxsHBNOca+dM2sB2abaIyeAQiYn20vJMjXgKpia0bcpGMqxPnw9scIbZpMTMfqxWbqNke7nqfJuNTfSbFvnjKqdCGP26zjJR/FaMdDQh++dJPDaU8ythUI/LpEr8ljnuWwAckol5HWaGPdvs7uLgPs31mC8yJJYIK7hfoHFALAHcI/KHErlJt3xnHypoGKA9PaTDFZmsoirbkgERR/A21tWIyKWN7Br39r2IvsXPL8DLLa8nKrQW4WCgeEarznBHjZAvnQkXJE4oB0GMBqEXJN3kzxZRLx1p/L9bkLVWZFaXIvm1TiiVmkSBA8CqtdI3ud19uls1M3X7kPsZv7KtjSfj/5aPbjE6Pa9Ofnh8XASWuMdzaPrmjMBVx6GCZnZb9G9ypYbM/Ac4jf9JA9jopQM6pM18nuz3fD4VFCeP+ieo/5dfU2PvZ8TAX7+/B5cMicT8H2L/7tkkK7t6PY1yGPN+MjrJnqces33/d10JGi954qMBPTz0f+n3/+n87xJ/HB+gDyw/cXhD8oP4ZvuHi56ZTV+AdJ3rlcBEZll/7+VLaWMr0EkXrQdLM24xufpQytbqw+SZOZDO3R0Ud6/rK02vEu4KjyloNnGD4OMgMtyKzJsWFvaeTRMSbtc4L1BfP1LEIRaB7iWWAjSulU3Z4L3AOunU4K4Z+fn/AswEQEitdqp0St9bxhMyCysE/BUw02AdwAFAN7LkISsSbDK8GYC80RG4DDic6dlBl176CjPbsWWcPO9eL4gNTETD0ABhhUAEUM26H+vqUGsnV/oxoMJpjEIuZ1gRdEo3wO4nPIgwRjj/pGIgPQAOz+TIeL+Aio7EqCkIG9jdVy2KS+DMVFJOTYM9ccxHgBVi6oK0EUdhwmape7uqj+AwQ0ZJIEiTGaAIU9Q/ZqAMOYXYKga84YsS0iqUJeegLIbs6hRHliQliYxmx3zhdcCKGZS5hoyG0jGNJmJk9PTcnp6SqAdz7G9s1MZOGCjq+nTXZlcXpVp0u7H+JGJGfdBJ3iItSXWJT5XunZqmgnmKINg6PNDDgdM+mBqWkoJ10Qz1bXhSlkfj8qTx49Z5YHPwXqk7MwNEghIDF2WySX0sVElYrmMaMqHZs0jHOJrZO9CuobsCZLkNPa4DuYU4CUSFAC2KmgfzUUA3mPdIEGDxEYFXGjfQxuUh7WYsTA3WI9Yl0iYDEar5fL2vrw+uygvTwB4TsvRyRn3F57p/fe/QbD11evX5ejomGx77FPolAO4x/oEeDpYGZbdvf3y7MmzxNACu7eUW9zb5LTM76b8HsmSjbV17YPZHdn2W1sbTHvdP8CJQhJnUra2N8ve/h73CUB79Lu4vkZguCx5qXuDw2r8g72gChmVJaPpHZo3oxIHFRyYY4JiAW6pGsFSG+MyBIN7Lj1T9n0N+yXHRwCVNJ+rS8/rgY+otR6GuSZVeyA/Vb6a8/7vG/z3g4t60AXb3k5BPgBt8/nekGhp50AfNJftw/hr/XSlRuyc1GA0JS98zthBxxhU6bQkzaAxhH1Vgs9jWs+ccJD8+WrSVMr25nb54Bsf0IYrEaUKGuzNd957j3Pyyd99ysD2nXffZbINDc7hgEPqhQnCG0hkRWNdVBmtqmE31jfsDGwHbChsqxKLavqEz0NSB3I9DnjtaGNP4zXUnlwaiI13/1D29h5RCkz2K+JlJgRkM3O/DOpEhs49xo+Me5YZqgqHjns43rRd0TBVsghNbo8MycxmiiBRyXXIrKmyQvF7a0xfHS2C+2iCp3XOM5h7SQ268ddVTIolKT5X7TvslxLHAmfUI0QVTgRtyDAU7a8FGvMyCKfZQawlx5D9JoTU0+oVAIQUunwiPAvlF4LdqLNYv2ViPAH3GFetuwRszuGU62xDo24ljlT1gHONayHWKs4kf++ACvvNjHsD+d6DDvZwD9kprqArg3yNo/cAn6eyXbUGPYdypltVY2YZyY9tjH8lwZr8Da7p++v4p7G2PK72h+20Owhl8p4grs5knpHhA3oN4ZzEWOLMGw5WqXGP96FiDmcpxwwJ5wwypXtengOgwjqBdvN1+cUvPiU4j8oaXA/kDcjOgMiwu7tdJhfn9M+W5vdlNFotO9t7ZUTZv2VVyjzclsnleVlaHpb7B5SYo4HtszKboWF1t4K2+cBNKsLjVG10AnHf+J0BsB6ow3kNdk0/4PG+6gcxAORUzfp2aaMcAHav0/pn0T936XeSBrCdyGxWX6OeMwnk47pL0gt1jSS2ngHzPC7VzsQZ6j2T2fZt/zRbks+wfD62eWinmCV6HGf8fcB9jdHM1HdstgA8NCkq6+t7nfge8/3l+cXXTmD6bFYcJB8i2w/Oc8QSOvsaw+1t57796jxW9vtY45FAGI+N5zgDOXU80rqV/JgZ9+7/05KbtgldX6PFo/SP0trIzPQcuPNccjP3sA28ZgBLqqhVNTXvHefJ8rJIR+MR9e1vplfl9OS4bKyvkXn/Nz/6d2TcI3OHc//ps3fKt77zbTauxvfn52flL//yL+jjIRaCLYHNqT3bvO6DPAbg3vvQNtHr32COn8G9qvyvx0njjmpanIfqLYUVTKkKJNNRDba6RonJ7a0d9ml7evC0bKxvBEilXmGbm1tl7xGA+2EF7hcBNvi8DnBvBj3jj2TfaJveXPh9n1QubZKsie/r/EciVoC9YDWPUX9PBNYsUJcT2/7trqe3o/kZs8nVYXmd++u8X/0c/pnns/O5TpT27Lji4IapGMTO+5PPKhI8CQm+T+NKXGNvkFWaLIoldvvncwyTfDOQYngfJhIZ4ezD6WGz4+HkR7QkQJ6XoByk6QxIknGDSwkNl+pl/fMv28N8NjlZtMiO5+d8O3Cvz3XCY5Ht0meHYkXcyFuTR5UcIZMr4oaqNIEjWa7Xa6POXUhqZQDUNpi+8d2dyH9RKcs9GDYYNg9Yjv8uLQ/K1taOsIXRqCb9XHHr8bP/KL8f/ji07kMBIyWdnDzEPdDWmhluGbB4ZlxX/rBIjD6DvE49R9XO5X3eIRZj3Cwt3sae7/f+r30wRUJsUimBCXpdRnI871crA+R9WVd3nT/9pMWRzV7UeCWkjDKr3BUQzYZo/8gn0VknYpbWnc2jz3CqjYRcZ1UwYJyquAF/vR41Z02xROOvSg7HSVxPUdHm+/ZzL5of4g7c+yJn+T0ZsPf7+2B9Hs/8WdkHyPs6+y2duehVZOXP9nWdJOG8RjXRb8LX83N01sKCpN/S//a//K9z35yDJQcwmsCu45wPjI6xj/xPlyUVgVRmRBNID8NriD4A8gqSR463O4m9Q6wfHLhULIB6G1bZ6coX7WD3/WPRE+ZyV5a4mJkW9+qDWYe4G12J1SeN7dChivtzEoJBJBkJzlG1MmnR+byZdbAIgAavXdvHjhA1ru/u1MAWmdHzi3I+AVseoC8AQJUQ6XMLgQYAwQQVoxxxc2uTDhHB0tWxAr0hmntKFmYdIPv6atkEQ3c8ZCNbBKjzBzBwH8ocQAaZeTCAqRRoCT1wJX+Dezs/Pw/DAo14aICvkh3tpqc4pLNDiHu8gWb4ACWRO5RogdNKsH19ndcSkHvDMcD6AMgE8JVgLoClkP+Brj9Y99A7ZRNHJlYkEcMqCOrno6oAbO1rjs3O9k4BMw7jc3iIngKnBI0N4igDJiYzAfarS84NWOqQKgHrFAYSABjnKwAfAE1MNrBRoZyA8XBMOQT8nIDAUuGzs38AGCtxDYyVm8BAggGAAF736NEjJhhwDWn/3zNTTimV09NoAiXZGYAvYn/rsMFYSD9eOmFiZcqYYmywcgDIYW7wbHDusS4wHzJwIekwHJSdjfWyu7lFpjgGB/cOSSJKJoUfAXY9m9He3JQ1NExG886ixniS7RmUMTrSQyKGTbd0uJK5M5uV4+Nj3svO7jbZ5PidZACuOd80kACjwwnBPpYNk7QGZJDwL8BHJETc64BVKOvrTIxtbu+Uw8lV+dXXh+UXn78oRyfn5ej0lPJEGKsPPviQ++vVy9csNYYDgnlFQ1qU+EJ2BPeA58Daffb0Ha4TzA3uGawmSOXcAES5hxY9dJBRATKnxA2Ama3NjbK5uc59dXsLPVCwKe/Lzu4WkzQYw7PT83J6NinX17flZnpfJhNU3txysyMYcqNMHp5C9cSYmxcyHDAW0t2vecmaAWeSb31Dz8OkFtidTRbESSz2P0jAnw8Z6lbWUnQ5MyJVNQ08rh8uoZbQzIdUx5nusRhs0/O/eq+C5H4QorMqmgp3Mv2pxC6VMephFVwuug+fF2bFeRwqoOMG35YAcVa5BnVxHiZHhYlSO0J8fbhnljWAvusSekmsl+fPn5e1zQ2xY9CTpMy5nx49fkyb8vLVK1VabW7ynME+xByCpf/iq6/K119/RfsFW0pd/eGIvSdwBuDZ0GQaRgI2RcleJUkJtrhxIpqas/pGtgBAL95DMH2+VM7O9JlPnjzl53ANhVMIZjCB8ZQIyg5z9kOQXJO9byAtxrnKdgXdRP10wPqTViXvC+uNYIDOZcyT7i+SRXZcYn3xHA+bAcmwqHfjvsV4ouKHcjchPeNyxTiaFUEGuwRfyQFWAy461QFs22kTcN+SFUM0/2Piwz0gggXP9+H8CUZZ3CNsK19r+QWz7SNZj/Uh7W1LNUnegdVWmfFmBhCkHYIpmX1As5sMWON3sMkuh7ZT7fXBPiJJhxNj4mc2cO8z3M/EYJSVMC2R4Nfg+v7s7Hf6Hrv+ZwukfV9Y7FX+JiT7FCQ44teYZEc9BzNZCsNBsNauE0Raj2JaN6kM+THTsrIyoo2Hz4E+NTrn5ffRBLqpVQXuVwoKuJnGmKNiblK+/OrnZTaTbJ6CKLZUpr+DpBvY9DfTSyIla2OQElSFB5sCIG99Y8wE8f18qVxdo/JqVJ4+eY7VSjk927QOIBcBcZN90fqmm/ob9m5dpwnUMFBi0EGbvztz9duoUHEQZBlK74u8nhwb9O2H57KCDrHm+fOIQEW2WWbVWQadfE3aoaRv3mVt6nc+g/I5EYatPl9d4+lxfb9s0hfxVbWvqVrMr/Oz18AwDR+ThE5MwMmNyp0s1+OxZrVv1riPe8rJhkWs37cB935+j18exzwmed/WwDTmOZ/jjANifRm4b8QA3Ww/9szrzWdKm/dmi97mUywKyv1aNHevSYAA1MllSuzu/Mx5RZPkk4B7XNMAt5/DiRv7qgaq+By0B+p9RlsYVWL8HfrSLIOAhKb2S5TOvJ/dlBcvv2Jsdn52Uj777KflfHJWllH9M3sojw8OyrcJ3O9zvU8m5+X/++u/4tkN1j77dMAPZ+LEQKVIPJQjwH0kgAT37ASo41KPv1i1IowgtjLYK79PcgKIOVZRNUtilSrUcL6iAhQVANvbOwTvH+/vl52dXVYD8n1L6K+zUx49eUrSChj3Zvrn/eF7qYliGc9qe/Pe4tdBQHljL/cAE/++/2//HMr7r36WDShuI9k//t6piZRAMErQbOWbIH5/n/k+bDO6+EnbQ3kvZZuX/QwzxT2WXIf2x3ugVX6NQWo+F5JMTJQEqQ6gIM4ms4XjebPfV7XGY7935rAOdPT3k8FNFrFrz+tvk1RO/7z3JfvAfT5zskRiZ64TTt5JiJipm21WuPV5vPv2T1VdZkenpEeHFd6SE3l++3aYUkUGeKPnZH99V9JpVHbCRoGUCClhxMm4pvstsQde1T5Xcqaeo3GOWVqnD076c4GZgEg0mVzSX8c+BxkPVfp+DWJmg+8C7SXjzbMyNQzlmZlkW2hfqWLRVAawFg34m2yCMW/JRPliPofzvsmxZB5b+tahFuHX9OfU6znbCfud3As9H9kYYQbr37Z38xm46Dzs+zOugDJwj9+bBd9/f02MRLLDsWgfEM9geD537ZfjM/QaJwNa4he/A94ETAtrSlr/7n1hn9gVd5IolmpJ9tP1e45l9DrKvoXtGJ7PMndZnaNv87hOejbNc1ev26v6q3YjVXE4ee05MHBv1j0rdyKhm5NhfR/J1/G4e4zzelr6oz/4w3n/hf1FkzeiGxj2Jz0/iAPZDJp3kvg8qJLBjUwW4eb8dQKB6uapUHZkTm3HDNxHksBZaN2nT+4aY4fJD0A/MbU42WxIYicG531rhOdO3O3wtxSOPoPhPbNPwSyJ4EwbXn/tRFgORNeSdEknqMngf7A3pEuNxS8GPqQz8PdickmgnN9fXlIm5a4eAgorcU+eSwCyBG/JrjQTGY7RVnm0v1v2d8F6kC4+NMzBCEajIEjnQF8VhxnGAg1Kx9Qxl9QSwFE4YmCFw1BbP94NHRHQUoIjWN9splcAWk/L2flZOTo6InCIoFQLthBMB5ubOvOQygHQwQa3cmwxfgA/cQ187u30mmXi0IRWI1xp+pvxqP4KkKgJORtKz6ish2zFYKEDPMdBSj16jBWbqC4RXL+8wHifiT3L5qBqOouGq7gPsa/V3AkAmDWbca8ATwEag51HjcFwQGHMlHWXs475pdxMr/QUqxZOOAA63DPuEa8hsx3JnIsLsbipw1vK7t4uy2gzCEIgPjS0wN7l/uKSVwWG7n+F84eEC16vxtXSf8YXaPy2v7NDbXt8Df+XevRX17Wp8B0AavZlQDZ+uXz40UcEkKGPDRY4QGcko8jCCqAOchwuq4O2/auXLzj+qIbYWFvV2MyUHKHWcMTkAHDHYyUZfBiDxQ5wHWscoCIaRyIRgITM+++/z+QHWfxrG+XF8aT8+sVR+fzFUXl9dEonQ7Idqyw3Rh+CFy9e8hpY4wTKoesdriNKfBGM7O7useQX6wiBCO4de2h6dV7uphdlCfN1M+WeVY+HGRNl6EWxsT4uD3Ow5G/Kze1VKfO7Ml5F5cxQlTaTS4L1l1foS4DgCIHQkAkDyuCsrEhOiVI+Ygpj3HGv40gUCeQUwx5yKdaKc4LJ64L4c9iyxmQOmpDL6cK2EixNwH1lp4fWn86UcKWNj1fGZ9IHjUCmxjAhN9Aj6TT/mSBLA+1zeBNwEyVy7OOz9PoezYEAuDW2G5xCBJZgnbBxU+j9+bnwbEyoLkkSi82n6EwE0yAqkJSsCH2zB7C5NIYCTntOdwTJTjrY3uFl0ldfLmDgLhdIbA3L7/7u75Xxxir3GZ4ZVTYA3serqrahDBtLI8GwF0Mcz7i1sV5++Yufl1/84jPaBenoy86p1waSjkM6U0okoMnpmOeD9PN1FtLmUn99pERZ6AFTxmMIO77M5CEeH30esL6YAMT6Y98SVWqYcY4xdaUUz0vetwBcNgkPpwhrGp+f2dN8TQQM+DnWO/ckKoso8yS7rcqcB+5h3KOkUpSA5ZpkElISe5D4urg4F0A0l9Y8ggrYMPYpiVWXHdnK+ohz3bI8GEPKrKFaLmSP1Mhez0JGKaW1BPhKnkwAjx1fsf0bcI/7ktzYLX1qslmZnI+kK6uJUD0hfXtIbuWgmp+VNogdXMv32PHG57hEOpM3/Hs7+A50bGegW+qgxGvdifkc8BrsMRuHjMugH9r3NCtVzncLyPE9pcdSci1/ll+b95rvwYGl7Rvuyf6Qet64KVducCywjJsu/dFOlsa9wFMFsi1QAtN/hZI5eBZUwvD8jbJ0PocbVda1jLJayLrAVqC/0Wl58eLXBPGVaRVwjwQUEs7b25tlMjkr19OJzrylQdnf26PUBOQBwcZH35St7fXyUFbKy1enZT4flufPv1OmNw9lVuV/9LwGD/tkHT92Dmzr2onn8brtBBeJGYaqS/vwi17jYDf/azvIkY77czBEH7KeQY11ZX+wH+wAMPIfJVoaEOzn8lrw+pSOaurJYSmqmvDrVQTEIeVr1zjKZ1jcgMEE760coGXAoIJWWT9WD1ifBX5XnS8Cu10muzP0WGuzHnBfQ6ca73SWuM6ueJGl8fJayK/OgMHb5qCuH8NtCajkmsjVyREr5TVjW5DXYbYvDUgRQSWvj/weryevkXzvfB3AnblYm/Ct8QOvWbLoHcTHeOv9zT6g6lgazGYeSvJMSWzZHPaTo0avgKTO2cZ7ACjRqmJzZQgSvTyXy7y8ePFVmV5flcPDF0zUXV9flk8/+XF59eoFAXf4Pkjsf/s73ymPCNw/MEH/Nz/6IatTUSXcGPdKoMKPruAHz171vmPPkQCzPRf43vgBvq6EG8qTXtMOcbzlcMgXip5w8F/gZxCcGaCputi6YNUjAfnsydOyvbXNc5v25aGwwe7Td94tN5CZdXP4pC/cAY7NyEyJNidOlbuVBAQZ95y+zJLv7oW8Zry+vb7efKVDfCc823VjAOty8TUMZudzy2Nd39Mhxbz5qfkc7K/3/hr3M2Ssh/hLjEkfuK9gV7I/b/izZhv7HMWZ2geq3AckYnte19rQC+RG8hhjXxnKoSiv9121I80uenTk43m4E1gUL1Dc++bPO8/WSQ7ojT6n8n7gngi7U8f1zVt6Y+LyeWHgXvuve0apsspVH5HayXGV92aMR8bADE7mD/fnSopI/jcIoCClSVHgnr6LsAtVC/J5U0ILcQDiAvgfJhvS96T/K7a1q65Agru4uCR2gs8BDgD/Gv1/TGA01mFfk35gR1M9KW+k8994m0F/v1/gv/xir6VW4RQx1oLKLJ8li/ZUBu+z35MB7b6v5PtZZDvIVO/Jfdkn6CcH+r6Tz79+siSv0VwVlc+Zvq3p4LzhL5msl58T73MM4H2Qmfb4vdeNkwReA3gezzFelwkM+N6VEzkOyAkFvMZjxcrt6J2Q9Vhsu6ptzZVS7o+ZbI33mm08/WDEhIm4TvphnBO2KY5PXT1LedmI36idgup19hVsa08Qm/aukjnhp0QVmHvm1PmPimGfW7Vq43//wz+ae3HkxWK5knbQySgJuG+aUwyC40M7dPaeeZKRMIDh7W+LGsbVBjiVpPohZWB1UTMeq2GqxiR+79f1QXu9OfK91m+SI+yMiwyjPipkqOJ3MqL1dancTmyEZtA0jk1Wok40mfQuRxHbWZ2om+5bBv/NlLUT5aeHNw3/B2X4MICXl9fl+OS4HJ+cUsbj6PiEGuf4C+CYDUMBFhIMviVoSUZ/NKsDgIyySzHb1yghAsb6OjTipVZf7mfQuQdQqsZCAHVRjo3mRmAmSu99SCDf7GyAvghYyVq8vZXm9sUFwQcbUwCK0+lVuZhckMn89ddfB4sZLFAw2lBStUnGOIBFjAWYIgBD8K8cZEjroBIAjuE9QeTREOWkIwa4uB9sIBszGhlKQ0gb3dr3Xv8y7GpEhrmxtA6AUSwMMEmgHU0ZitDnx7WRqQZwj+tgbpFsQIk8Did9tkB5/Pzg8YHY+ZyPm2iAquwyAQCAcCFdgHWHg43scPzHUtm1ppUbTCs26AzgEPOM+wQoAsAbgDLmGT9XgG7DIZmFfECwQoFdsZHUaQFQdYYCyCDgFOMKIJ6a9JGwAhsegQHY9liHUzTDhBb+o0fU+4aALZ7x/OJCPRumN1G+Ftpzy8sMdAAEvj58VfZ3d6mjv7O1yX2oygbIRqHyAdJFytTDCQDTlyA2NfvVzBLg1unJKUF3JpTG4/Le++9zbQEknM4eytH5Nf+eXkzL5FJNenAPCLIgQ3B8csJr4P2WOiIIDuO6vMRgY31zg8HG5sYW70E9JVaoaX87vSjLZcbqlbOT03J+ds55RxXK9vZW2dvdLpvr6CdQytrasKytwzYgiYHkjSSyzs8DcMlsAAAgAElEQVQvysnJpJydXhK4ByCyubVbRig5XF3j2kBiAlJadBag9RplhoOBgExUPmAf0f5UNpXsO8aC/QyYFEOlDxpQC8g2S4yAghly4XjbaObEpeU65GBHY07KpczLw6yx83n404A2PVuD7vw3NTPFpvT5g6+lcSrJFDt5NfkbOqryzZEg05rHOrEz4IOWAO8cYJAFSPS5BKft2BPFUBJUTbItNYFkrBp6k22HwxtNXJ3+TYwuOySW4cE7JCcjRx12TeC5mLUE4GfLbE78X/5X/zWrUqboPXI/I9se9hUfLLBWtsnyXDhrYD/RRPpnP/m0fPazv2MiEJIuYoRDpxtVVpJDsfNlpqMcn9ZQFc8LO4qzggkf7K8B1uk6wX+B94X2G8w4nd0tKAIY4vNcjqySR7iOE3WeRzj9mrfW3M5gnZ0oYQEC7WGL8dwqu1X5vRKOKsPdwH5kg/EhbQKdKc6lkpt4dlQ0Yc9jvyOIwWtgT7hmUMES1Up4KjL96FQpeWygG0k6ORkY11EkZVX1Jdk7gQVe09bOBoCCkcJ9ENjhuOD5QiYBv4tqMutWMhFvvXRmkAUc4w8T1QGEVVcsOZ45IO5oKIeTayZjZgXbD7FTjvt0UIBnRqKiDxA4sMgAgd8jRj/WTBcot63JYLKv6wAAz2TWpx1uO8M5OKKdC/C1JRjExs2BVk5aVJAugilWMZI92KT4vAbh7xhgpZwTq8VQwYZ5HMZ6go1Wc1pXx+G+3PyS9+0ydFoNHI8P5eLysLz4+peYeUn33aMKCveyxLW9tbVeLi8m5RZSOWDcr66VJ0+eFfQPwZyuraGib6WsDMW2PzqZlPnDqDx99kG5v18pt7M7VZf02LTec14jeU49jzmAdCCb/dS8vgSI/ebK3WYXWx8UkkMc0ETVj4NGr/POOqb+bJRQx7nhtSBwQoGCAqYg6ETQ7nvPwWMF7s3Ss12Oyhclehpmy/ggZZi9P5gUSvGQz9GWIJf/5b3iZwsDyHfaP7PMTF7j3C85iREN+PLY4Pnukp/nMQjHtDZATLdZv2x1Ge23b4x7Ckjz2vDa8Rrjs/Qkh+qzhPY79wb3UTsv8vPmz7YNMIBQP4/+Rg8wTfdoe53Bi3o2Rd8y9SMT+cGfn21Sjhfya3BNJTqswRxSqbxWI/r43iVnJkkv+TDhY8DehEauPx/rF2cDzguQqdAD6WJyWg6PXpGhPrublh/9zQ/Ll198rs9HMu/x4/Kd3/qt8uTgMc8dkJs+/eRvSTxibAQ/n2xoAaMZuMcCf0AyMSpjCZwEQJEBMQMu8svVYJ7Vw+FrqkI7evpE7Bm0SZ6LW9u7ZW1jUxWyq+tcjx99+BFjp9FwzFgIdnhna6ccPHun3ECKNaqSVd3bgEyOFfZmVMDXVSsQooIlZA0TuMdDm+DXkjR+XzsPLPvXJNn0mry7WwLHwGidu7igfNreXkJVItnp1t5v16z2N0kv+d1vPHes+XxOLtrTi96vSo9uskFmNDVjThfr7J2ehBr3XhAF+HU6b1fMuHfPqOz3p8+vALHvq9PAMCpDmBQ1NP+WBug9fCjlC+vTxA5vS8XnRZXjaWMj/lGviriXCP5NY95fD/nMcMVyrW6IammeLT1msMgnPoBS80wTY/trTJmAtlopadQqWmHrEIsCuAcJkBXjibVue2pfCetCPpwqU/FzV9tggZsoRj844iLgVVIsmHLfu9+ggXvbcW+rKi/pPmRVjrUx5b1OaJeCEe/x91mbiSD+DMU2XQa813r2Vz0GOUls8N8+ZT8+zn6vz4nsO+VrqnK7q5HvfZexWf8sn2t5D+Y113+OjO36mv0ztZN4iFXivm5m7Pse/Fpf1/bfawO/N1mVkt1Rue2x9+tMULMd8/rJiQKD+2bnU6435HKMTzcytHCK7Lvy2rXqpmt3W0WiksqI+9gTAP0qoZLBvpRaJwzbapKx2UWPtXHDPL4mJ2V/K/sQ3eSc+zMFVhjyQ0oioFpaBGvezx/94R8lqoAA9JyhqQuYMbjKmsHkYsm1gw0PVIDe9YJOZFfdYxgJayB3TZvY9gI+NNBmxOWTQqC7jJiBoMgCVi3yt5vM7oJ3wiH+TZlMuU1R+szVncx6Jwsam97NNKM8JJcU1SMlBl3Bu8s+8iHpzAvGWM/PeYgmgdbWZRNXAl1gnkEv/Z6SIQAdjk8BTB6RGQxAmmXtZB0OKgMazGc5rXI+NI9igGCRUdYDbHwA8cwWSbs/OlZK3zXYpRgjvH+4skzQHkA55T7W18raeEygGcAH7hcHASoCcJ8Aj/Ec3vxoQHszvS7HxycMdHOmy4Yd/+L1ZHRYRob63QJOK5AynxOo2tpcJ9MUuvgqyXHpbGsw14AQAX+1a3OMi+fOR50Civsye4BTCkAaGvR27MGGVKNdlJwCPN4F+20D8iSjqiOP14M1Ag1HANYYFyQtfPi5eS0MCD6XczJeLZvrG5SjATtd4JaMiQNZJUzQlBjzBwbsgGMNJx3JEbJnqYMvxqsNBjU0OX7QhtOzMAkzHpfRWNI+dsYJVAGgIaAvBv7d7YyJoNlMLGbcE/RBJWeExMQdgUbIOWE8sR5QugtZlsvr6/LVi5fl1WvIEp2zETNAfYA5eC5UjwDcRoCxs7VRtjeh0b7G9QjgEombuxkSFErgAEyE3NHm1kZdcwAyMSdw8qF9j+QK7pGgOkB7yDE9zMv09r5c3T6Uu/mgzOZLZXo7K2enZwGEKVghA/9eDGI3I8azS6NT2WMkatAoFvMPUBXzj/2C5s7z+5syWgG+Ni/n2KMoR7wHtwqyButlfQ2g6EpZWx2UR/tb5T/4B79doBgCFpX+XpWTk/Ny+PqknBxflMsL9IgoZXkwpp4pwF08q/bYHQFUjAnmQVJZaAK8ws+VPWlN4Aza8zWRacbZSBAhAfpgV9TkIjXtVDrI90TQ6SCdzOdoroYQiQAXZNKXAfrKyZZjtUwNZDpeoceeHTgdqACskDRskhTanwL9wW6rEkDJYRUIHYnVqD4QA15/7ECJKX9fBgOBublxGvRmqcEHm4tzJrPr7HChCe2KmJ/cu6xIwXO1DLs/0we3ozePH+4FiShKwmDiUcFyAzswLLu7++Uf//f/HRMqZ5Nz9rDAWtsEcL+kxJSeU9JLcoBmrPhA8ucXP/20/PQnn/DnAP0MsroMn4kNs5OYjLHuqEEL91EQe8DVQHifmPmrvB+seySwAJDDyABkwL3NH5aokW/ny3PPkv8V9HCBNJZAajIAmaSVJIzBArxGZ4bmAd/DBoPBcwEA8/aOsmli7c9D9gnA/bxsbW1zXlxJoIoj2DeBsrgG9s39w0wN8czax3k4RoNyVKY0J5/JOgZ30Xw6KlgauyLLDAJwvaNd5Z9IhFUHj5UH7fUI0FhSziTTLd0uNuILUN7nEKWBWGEgxg5sUE58iNlvSR4Ry1C/IcBFcllci2ws2MApJZNcrdPGX3OjhI0DIgcwOoearFLeXw346AIseD7YKOxbJwp8nuH9dt79Nf51QFRBrgiwHQj4NQbrswPfB+7zmLdgrukYm7ziht2B+3Ta2Am4TwAhxptnKZIqw3IxmXCOWB3HBs7BGIrgg2X4LtcGew0SGbAbK7Nyfv66fPXVL7h/WSXzsFRmtzirH7hHKD14e12A7eEcRDXQ06fPymgF62zO8/JsckwbuTwYlesp7Oe47O49Lcsrq9qXZFlmn7lbPu5ALTdlw8JxssJrEeOfQZ88/xm4X+idC4GoAJHtEHxO+Tmya94v/r4fePJeyZYWUE5QLuxHDaRrc+roJdCr6MA1nBjDficAxp9hrHRe4ZpVSieScPV5Ezubr1OJbH1sPEdOfPk1+LnXbB3zBcG8KxN9wQzmNIlP9bnKQT2uD+Dedsu+twHVGuyaGJUBuzjv+uB0TjRkoCM/R3++a+DeY27zfqibK5vUpMR0BX923v/ZBngd6nWpr0GvKsPXgj22rcjjxM8GYWiwQj8/Awh5rmjGgz1o2+U55N6ALe6Be7bfOXFj22Z9aPtRXMcPqnLrV/tA1oYxxfV1OT09LheT8/L68EXZ2d5iHPWjH/6gHB8e0o8py8Oys7dXfud73yvPnj1lUhDv+9nPflpev3oZBCwk+AEIqHJIScmgKCwvlRldQDFrnYxy4sPP4tjM+tiMKSLWrPYfiRjsBTfeI/lDleabW9tlfQPM2zGrCBEX/cf/8D+ibwHfkASS2T2riR4/eVIellckKRpNcTNQpYOuAXt8oo6NS0xmUhfYEYHrwbYlr2evYfysiyEE9hDM70be7sLAfbvotczXp6SQMZVKDjSILaS4gkb5fvJ95j2S90k82BtFq9nf02veDtxXALEZ9l66YgETOgB6JkiS3IsVDcQuVTVb37bYxsq3j3jVzYaVXZKkZVQzCbwXsSbbC58JjuWFKzWrVOfCAxBroL4iDn33Klw09sKrujEF44pUGdW3gyadctjT/TgTjB9lAFDTk4ijKcFhW1SnplFT40cB6tfeCzHP/D7GNvwty8m6QW2113G+G6D2+e/9j32KPyRDRvWr8AhV7noPGOBlP8YguJpElYHjGk8Gizbfh+fUZ5ZB5dYrsVVPKpaInl0kHUdyJ84JA/cZlPee6gPcfmY/S98ncSxpv3LRNfN+rb5pxLFvsy1OlHYB35D7iz3x7/NZee362fxM/tev4e9TDOh94r3VbFiLMYzDeVyc2M2s+/aMabWmZLDiQGGUvsc8nplhL4tjlnYkZXuEnOwr5mfIZ773j8fZn+/1m6sCfE+0XYFZmwzuarzKwA8yBuJJE7ZIzguyJ33DdPseW489zsqa4AhJISZBgI/98R//CZvTytrJ8fUC0USAnazATjetMn5mABBoBGDjzBivlK6XTCRvkkTFbmK0ky3vHCY2aL0DRSZs8Z+cNMiHkRaMGVMNcG9l85EoCGCaDlttUOgO1mZhtoPfDqfHghrqHpNg9khrV2VDKJ/2xJpR4uBNo69GcQATkJlE+T6ZxWhUGgCcJXcgKQJnBnIjbFqLvwHY0JjF4gLIz4MryRBpnB0stYCabGuA8QOAvwB8oREuVr1YgFFJwHvUX6j4wukD2L+O14PlP4CuPZrAqvmms7gASOhwheOMOeIBFwvaALq186nFPBqJCRKHi8rJYi6CdUn2PYHIewL2O9ubZZta/mKmSw5IDRetz2ynIEuvCGAZEdglYM1mtGreiq/dnJNrI4Jv6rANlD1WgkD6spanAeAN0NfNZiFzA8YMysZOTwDCHsfYqrs71hSMHZjbcGLZUJiJiyWyy9VIVGsYzwT9dBxQaBaLBMr6uionclaY2U/KXKB5nqRooJVPI4UKBoANYOCCubcGeZlVNrgk+BoAvNk+GB/sGwDA0FvH2lZGcpnAOMBsSxnczmbl8hqg2DmdbNiGre0trk0A868Pj6jLj3UOSHY4GFG6BfeIxn4Ydzhoq9C/XF9j8gEfxQQW2datsRHmGMAh2OfYF0oeqGmtDa2aQ4bcVEj+oO3E3QMC/kEZjNbK0sqQe+rk5KRKpjBIC102HB4MhCNp4cMY8wHGPdYmgfstVJuMKC2FBslg2w+WKAjEYASvQ3+JjTU0pJ2X2e01wf3xeKk8e/ao/Df/7X9exkNIbdyUu1tIQd2ol8UV1qT+Qjbn9fEpgXuMBSo+JucT3jfWGQIhyjfd3BE4wjy9ePGiXKN3Q60AUhNsaIwC6AdrlIdZaNlbZ5CVB+MRWRlsHkgdcgErakATWnaRmVbD7ZADcbljHAA+WyS5paQHy8qwlgLEr2AcwPA4h2Az3ZSUtj4cazsL1R2IgFDBtgODABwR9EXyz04B4XgkxKDQwq/DKYh1LWA7gPlo0uXkg5qHOhmmbHkFjnoOvQ7ndiAbXHVDJza1jEQb1jibUS4Ny96jx+Uf/Rf/iHN0fjEpN3d3ZQ1A+cYm9xT2MeYOgC/GjUnBiwnL4yG39Pkvf1o++fGPCE7rHFaQY2fTyQ3alKioaE4unET0E4nKpTlkZdTEimuYVS0YU/VagGSKpGqQBELD2muuPdhUrTH5DTgbIInG/iUB3uEzc5KWgGCwNPU76evjjMR5hz2OcxK6vfhcJPU4c1iTkSA3KI3Pg10+O5/w49CsD+cBEh1IKsMhwj1SUoVawBMuJ4CuSAhUdyQqflR9KC1+2WE3fs1rDj1GRjwD8QfrHs9BOxb6xai6wvqFjafWfTjyfk77ZAZ+4ERxbyBoZTUAknBKnuFPLmPFOFGeDz+PPhyUd4nkh5NlDZRQFUMOEgyK+dp63gAwA5TU/pcsUQbcDa7hmV3GjJ/pHgzcS94Hdhpz5kQO7ymkWDJQxJ9XFooaVMlWaM/y3sIQ0LclGOh9p4oEn7F9Bz4DCH4W4F/Y67JlDwEIt8ofV2hyCVcCAOzBgLYYSR9Udlku0EBE9ceyzioYuWTgP5TzyWEC7rHuBwVH1v1MyfW19dVyfX3BpPDF1aQMV4Zsoj4GSH99xTPj9Oy4PH32pOzsPSrTKc5fJNgeF2xVSoxFFSzBTvezMmM1yB1kgwVbFuPqfeVA4zcFRLbHHLUekFHHujIiLZXpkEzNwn1fOVBudr7ZsAoOqLFKFIGFzqllPiglIyCpD5DZLtNvcvNUAvdKZNX1H31jpN0cjF0NRodJi3WoIKw1zcYzGOzwHvK+dpBp4LsGibnHhRMcDviCwW2gSJiWm8TXpgT82U1UPDFJH+exg0P59iEdoiBOQxx6/75mvnYFHlLSxT/z2vA8+V/OYb/aJO4FvnO2dU66Z6Akz3v1D9Je74ArCa3tAw+2URm48LgDsFcCSHbQttG/x/f4GtdgXABySKyPCj7BbvX67mTf3s/ka+Y1QJvHRuj39Nmd/Pf8mHEPiZzT05NydnpSXr36uqyvjykT+sMf/qDc4GymoVspG9s75bvf+25595131DT95qb86pe/KJ9//usyXEE1qViFlvzSvYUmPb/C3l2hv0e5rySP43HN/gt8jJz4pQwc7D9kMdG8PtaUktxK2KxvbFPuEf4qZCZRNfqf/Sf/KWORGWVh76jXvzpeK48ODsoKqrhDZjIntI0fWI6n+jBJhdbz6bXEZHayTxnsyett0dr3a/P6UiLX26fboNXXqGekkwHccqFkYBZwZd8L3K29VSqpMcvMiMRi/KVr25zAfLMaifut168qA4i4rRonp73Ap3OFRvgrfZvcEgEhTWZ/09YlYng1wgqZHifa4J+ApW1SQlSloYpCvqJsKmTlaueifnYmbqhiH7rpSnDJtsm3osfqZ3ncd6KPOgkQ95zm6/mc7Nu/OkYZrPd90t9pPXD6141azd9YSZQs9xuyiH62aqONx4XChHw+xc3Aayh7GbYdvr6TviT1hQylr2WfHfsUr8V77ef59ba13it17HhYSGYX90CJYeIVkCaW35DBa689D2G2wT4TCBbDnw6p5EoGDXKwAKSsIqLPyTa+D5jTnPqsCtLym3Fn80fyWZTPSu6pJA/Fx699jtwctoGk9kON53gefS/1zEmSMLzmgnM5r+18ruVzG19XcDlieMaFETcw7u0RKTw22R76GfM5nW0Lvs5Ys58vr/sWl7S9pyRc+IjxzP5Zvo/8TB6PRfvRc+gEkO/JlQKKb1uDej9Px89Ke9jv9+u8DvzZxt/sM/TnysktEWy1640rq+J9tSz9yb/4P6q540YwCwuAWJSe6EbikOCna8tUR8/SOXHg8EZZ6t8tL2KAE3ZXl1hgvUInXkmExsJR8BA6ylWKRtNlHS0vBDuHDjZ0oEVONjmlWdbBQD3YsZYxcKCGcRCg3EpanOuRVFCAHdEMwU9VF2XKXhFsD6kWyby4UW8RO/7/Z+xNeyTLkuywG76Gxx4ZuVdWV/UyPc0RORpOjyRIJAR+ob6JEghBBEhA0gdJEAgIGkAQ9BcI/TRKw55epntaPVPV3VWVS2XGvvgSER7EOcfOveYvIgeMRnZlerg/f+8uds2OHTsW2su4TRmOpn8lo9yyyogHpG1sPcZgqoREBFmJKDl1MOkxFIwfh45AJOrGRsAeWBgBYUvgQMderHwHxZgPSEJIOge63dDxZqAVFQsAJ8DstB45wDcmH9i4VeA71gobt1YdtdBDjDlTH4A+1yLnIwfnXGOoPFCCCfePcBQSP3BioddPIJfloDDiAlbAyEIySht1SUAehxVLOxcLlrXjsKGsECSH5gJdEGhRKznmCesMz4F1B4cYoBK18+czauwjVsQc4iADMASwEM+AknZ8dsreBGg0CtacNJ0F7GDcR7x/MLYh1YO1gd/jXpoRbQEY5FfA+B2S7Y+EiRpLWkYCVTIA4yGToX4AAIGRBBAYIbkRUGsky0MNzhh3lvSHRAn3Ee5jgQaxYPXesrRV5XClfDj8oIa+lNVAzwOwYhdlOp9LzoKNWIecXTQzxe+VwKLJ5etk8y7QK0GNEJm0CCYulr/2j6RBaIMC3DEYUyV7ohoDz4i5o5735nqZTxesUkGlB9ncYFLjG9YAXkvqAnMDEBVAtRJuCSAINpTXM+6duv9ra0x2AODH+OPv0j0GSx9g/U0pkL64W5bJCOtoXLa3tploQgLs8hzNkC/KoL8sT57slT/60ffL4yf7ZIEvQ8+fgc3eo7KzvU8G5tHxaXn37fvSGw4Jyn7zzevy7bfvWREyHK0z0KHtLGBOLQlavnnzjo3LJmhkSIkU2BB2eynD4Zj3CzAQn3JSCnYOwR2+H3MovXPpk2IiCNJD1sWsDh70CAghDxG9EWL/Lm4ki+RAA+8haB8JkZvYJ0gecl9jfbgRH2UvBC6yGilAS6weNkNzA5iUecd64uHX7xEsxvcB2OZeinlVqSLWv2RvZGcFAiPxqR8xNvC90m0HCxsMWq1hAkL83mBSBRNnNRBqyVIf2Fif2CuubEH/C+i8Ipl1enpebpal7O8flB//+MdlNFlnwut6eUfQHoz7OI2Z3MDe1L6HrNIp5aWQDPr6y78uv/zlz8vx8RH3vO5JXDP/OMfgfeTAWkG8gGXYIjw3bDice4MYZvvj3+q/cl2TkWSGA1SP5smq3NNdy/mRLyC5KSQ8t4PVD3uJz6pHiZK4aASOBspypmC/sU8hGWCAgFAD56ExbGDj8HsEBWjejTHA2SDpuj7v1+sUZzSeHbYBFQGbW5tcn6y0iLWHpKJsvlnmGFMlUwfUekeivhEEoEWONYIzBdfGMwA0QdDMiiWOl1jUAkG0xp0YMJul2juXzUdDeAY87CMQVSxhEx0k4XOUwEpj4oDAWvsCOdT/JYMb9mM81/6vgwCdf0hmyhHPIFR2eA1w+cwngDlAxUVUDURSA9fDe31dBzp2yrsBB17PQJzuRevLyQx9RuvMlRtOHngd2nHPzj3P47U+/QcHIuSI0tezfxvsPzcPpq+CNQjG/QX3I5I/DG4HAnMzOAQpLjn3cBhUkdUfQCrnqLx+8zsm3iTbCDY+mPeFiR9Ulp2eHpezs2Mmd5H0/vTVd8rezm6ZT2fl6OhDmV/PyubmpDB30xuXvd1nZX2yV+Ysugx/NgWkHgv79zmo4PinahDPSw6QMoCV7cpNVJk4yMzf0w3U6pp15WsKSLuBsu+zBkch7VGvb0bmyvkd1t3su+Aa0Q+yRmmtpJLtN2jBtRUSVHwWVlW1OCazJ/F7Bm9xD34u74kM3HtN5/2ax57PHQOag1RLe1atVH0oL2ExdZcC7g1O0A4kiSSv6ZUAXtulVph57PMcZ0CiG2Q/tBa4ZgK8zzaGYxHyew7gu8C9x6P7nX7YFVCA8lsPxZd6t+2pbZkT+IwhA7RnNV9KRNYkf0hEGKSCrfJ1KjhlabPwU12Vo/5cSs4iLsr2qa4BVHiQXHNTBgHc12dDFW5I5cDfAeP++OgDm9NuoNrs5rr84q9+KpIQbNdgWNYnm+VHP/rD8vIlgPs+K4Jev/6m/O1vfkO7AhKRes0Eo9dxeZC72AMpKsWdFBa4oxgKY+Tnhk9wcnKi/lOx7nHOIn4B4QN90jAreHb4nneQFMN5uL1bNjaQIJ+UnZ09nuk//od/yorB+VQEIyzryfpGefTocRkhjolmlE4S2I7QlwtfrJ5R1r0NnyPvLfpyRYkr25P892bHEu7xgAxT+2ziLqaqGV/Ta6oCOyp/VmRvYNDkifhdBOuNsJjkI/3cdb9Rsstp7A7JMOl5u4dF3idZCji2v6qdElBXzwZnrO3LxUBZFQGLqzLVo7DL9rF6nTJmzYZ63mA72eRZ5zXtVjQoFbjKBlxsLNyL6hB9fRdcN55QUat77/G42Y9eMZ6xJu5w4/cvHddqKhH5sxzLlYtlA96x0a68iGqdvObaeWi1iVYV2F2beQQM9Nez0POT1q6WF64nHx/xlFnz2IOOnaHg4HmA7wEcRA1r9YRmVeP97AGIXoOR0MzM+0YqqTfDv2A0gIVA4lVx5qhsbMrvps1a0Q9vlTGqphdGU2N0koqFX/CcCwk2233a/mtVlCKmgN+dK4c8pj4jbOc8D35WERhFArSPnO1KnnqPk1+zL7myZwMcFim6jS3ek0FtXENysU3y0XtSPnz7eeisXjnjk29ln9TnvMiR8hHhmzJGp9xj+ETE3EyYcfW8KkbdDzGD2NyzQQYxkkmJVMqgiXykOWlVEvbRfW8Nh12qsjJ9lwh0YQU+Yp+7c+JnxXXzeebz3OB99g+6+8ljX1/v2Ms83n4P1i33kz5c+1y64oCJ6uhB56SY/Uauu3/zb/4fRjQ0/sFMFENx1eKYdZMPnXuOaOgjGyCtznQ4AHkSM2hfF3WAPgLsVzNGdXP4AKka8tJCZOkNmTKqCrAWUdVTTNer94FrOTnhRRoApoK4AHeXAni7G1QbKACCKHVfKZtOh3E1DAH0ezLNfPHC4MRGiQQmV1mX1mDDmUMEk4pEQ4TNTRtCHxJgKxvU3gBgnVM6RyD0QhMbyRY6y7E5vXnE+Bf7mpU7ZEkAACAASURBVEYZAEU0eK2aiEwwoKSftEH+AasYjuMtnCzIRYQRkdFRswbMuyQ6dNixUqGWM7VGJPw+GNVg5hGgiwDEyZJmYJV0kKYkSu8gdwAAGs1DpU2FxIS7jtPRI4gIh1MGXs6AjA/kXAjUBOMGawprWskFAUa4KKVxWNZjTfylmskuZqWQ3QQwU8C1WMqN+SiwV/fL7HxlCUZjj9COs4SRJQow5xgb3i8SNxgX6i0DFNZ6wbMT7BoNCZbjMOQ8RsYUh5yqaNScMh9srA4ZaE1zjdKuNH1zfIZrimATnhu/HzApgH17cgqn3c0RqYvC8cdcn1+iGesNk1P014S8p8bMAEEB/Ek2A38AcPH9kX2kcWWFwI2kN+JwBkuqNh+OxiD6DiQl1CgYTYIBjJ2fXbAygBUUZNrj4BVQ6+aji9mc47O+IT1wjDlB2rQnbYRt9Bn49Hp0InJjSFwZOvcA79EjgvIkkHRaX5e0FMC6AUBIrJ0rQOxlc3NcPnnxrPxn/+mflfFwUGbTS5Y4g5EOJv0TsI76AyYYztHsB8mSpcb47OycFQ4AfQFQX1/j8C2S/8Hvzi4Z0EFaB6tPUjoAx3U4Y77nYAHjt9anBFs3GMH4Tu6BYKGLKdSqLgzOoLzaCVMmF8PG9keymz40YQOth+iGsawAQTURGh1fa83AWfT+4znEBCCcevnUYF4ri21NOFWkUPN9ecdn297Z4T2BEaLqlTgvwnbcralfgWyVeomw7yjXqfYdthnWHa4nXXGtR9yEABEsPOzFZucMmMhmqWopOyMszaec0aA8f/6cCQb2Kzk+YULpyZNn5Yc/+nsM5M/Q1BjyLzt75cnTJ4S3IFPz9vUbOrG7u7u81tnpKaWzbheX5e03X5Qv/vY3ZOLiJ4MjGGc5B9F41833sszP3V3ZnEzK/v4+7xvBOc4VOxWrzowSNX5mryEE/wL4lWC286rPqqLF8+xzgoB+Cqgx7gAC2Fidpft97jfcD1jN1Xmv0nRyZFkZxibN2EszzTFZ4krmwEar4kjngOcGiVOArkjm4B7For3j2sFcQ/IL/1ZDcvR+GbBKamMD2ryQC1Lvk9OzY9JqwLznOkRDruGYa4S+xg0k79CMWhVPSO7iXpAowz6hQxdrzICgGyQbCMZ16TPYbjuxadAyWMbZs6PjHQCXA2KvTQcBOSjxPOfAwqBz1z/y/Ps6Ofng8wydIJi0TtUIuLaDRJ//OQAxUyWKNFZkVJg4Cfkg/N7XxvWdXHciPgP3DjjtMOdnN3Bf7VodX+9hgQjVKafMELn/bE5LOw+fAiAcpOSC0evEc54PcT8hs3Nbzi8OyzdvfltuFldcH0gI7e4+4lcBtNvYnFAqZza/LJeXqCLplcf7j8ujPSR1l+Xk9JgVk9gX15BVXPbK1vaTMh7vsFnt4kZa1E725GfOIKz3KeczgPsc5DmgWLUB7anEsG72wOu3CzjlOWbgFKX8im0aWCEwQfvU16jfFo09u/fCKoYIjLPkwOq1tRf9bCSXhP3hPgGoxIAaMxTJQdgzJ0JNq0n2KgP3vm4GCfCabbF/331eB+7wU/iT2MO2jVkWCANjmYaVwLQmNJvkV2Vz60vVXyEzTgHcxzmW768LCOR58Drya13QQsnw1QBT/oQO8o8B9xXAekD+xvOd10lsydXniedzgGzbWQEPVAMhiY49GqCWvjcqJXCGBUELxBKATdaCpj9Q+yEI0LGtcnyXkzYV5O8CMxiDO2m4q3JVoLrXDao0IdGFWAOVZpDKeffudRkOe4y//uqXv9BZsrbGBpCoIP3DH/4BpXJ0fi3Lh/ffll/98pcE8XGtCtyThBbAr8HEOCctHeVkQ3cMMfawn/CtzIJFnMGqfID09J1LQVNa7B/4k0gwwnJugMBC8H6T5zHG7o9+9EeUkMRZe7PQ+Y14YP/RQRlvbJZFaGo7eWA7xUqH2O91PcTa8lqsYK0YJJQoM8zqz6z6bM2e5d/71fxaY9s3/y9/X73PsBs50ZzPTK8P3rMJfq6+SazdLgjoBAA+I06E2OyOT1bOMYJGJqo0O8uvjM+SRMB4vVWK+nnNabFshCuV5PO1Ki6NU1QkGcSvCSI9Xx3LkEN0JZ36C4l1Wv0BSgfd0jnv8f4rZJePU50P8UoD5u/D6Xpfez3bLDzjynP6G2JcO19Yoa2uLa02s97Q/cSifWWNVkhGV2pOq4jq2tSVe6h1BS1x8HEAF2Gcn1t4GHvSRT9C7C3YNZMv1XBT8r0mpjSQc8QzG/+WuoDAWPtkXRCWwxcJKuwBEAnhxwsX6tPvVm/D8A+j0tnnI64NOyPN/ClJdqiYJUGlNi1dxRGdAEBiAfcI0iEbdAfW5ASyCHcih8HXsvY6fQ8QWocj3htxosDrJJXSQPx2jjXf0Pee/RPOZSYW1J6huvdV8FtrpnuO5Ovmv6+sY1cRpuRdW8rRxyI1yaVVcPyfetx57wPHUFwvuVH6R64acoV9MMZzU/eGN6tRLeYOZEDjj2CUg2SFuQRxCmPteCOPNX0IksFX5RSzD9C193mf+He+poF7JxDwXmF+IvzmmOfefmtGX5buAXJC14c1Hki4ADJTQRzOFSTYA4hBTUrzul77P/78/+RK0EUbQOzF7yaFDrZ9UQc4Zi/h83ZO8kGUFy8PDDeMqRMsjWMfJj4srL0tUCx0zEMvWf8WkAvgNAOjmgTL+gST3ECBAeNIDHCEa8axlc6aaWEJhBUtpfiQJ91OlUqcWqNeAfhaUGYNE/iq2b3WCBKGkNksZBct58MbU0M7jY90CKXxZOmbtkBoxJC9Wmg81BAURm1OdvHVDLIj+L1YqT5g64FOppKSN2qWBDkbSY0o0ClkOTp7ir+DMQhWPg4oAPjIkROsIhAhoIHZW5RHgpXhBmWp1mLFieihhF5gvWQDQpuMgZLmVZr/t7y25GrkdMjA4Otvyu015CXUYLWWBFfn474TQ2YAnj+MD9evqz18aNrYEczD+pJTbkCFzWCv52WN0h8InMLApr0lIDkacIbzb21JOiaY68ii4n3UIWdwLYCAYGGMCSsNAtBRc8GoSIjKCWY9Q18a76MTSHmEW5asUhM5mk3aQVQQD+arwHof59n51cEUDG3M+FKaXVjXMM4AUhmskj0iZ8vfTcmi0EhWDwbLGxGeC1sophSa3eIeoRdftbV60IoWuxlz1R9qvPBRsqpjTFFOqWBE0hHUHAezCAz4Xq8cfjhkYz5KK2EeXVEQ7GMwx/HDRlkTgGsA0ABMS5/ah6zvmnsSeqRRjUJnYj5V0BZjzzVN6RAkXGS3Ftcz7huA+mimDOWZXoHESL9sbq6XJ48fle98+qps4gCDPjaSGmR3LdkQdDtklC4up+Xb94csMQZQBUcXOsgqMy20A2hgfXx6Wk7PLwvef8kmQZInIgCPPQQbQ0B/xDUHhwh2hHstOVkIiAGeCoRSogXfB+aoqhMEqtygCa0rlcIhQDJwvCEH3HvIfRMM5lEWB+sIEkaUCLvluQHQHutMEjViuSKpCGAMDgPYXpWdE5IrOPAQSGJtw9HCIYh5h0wVEloAiw0wMFHHZAWh/2pnwbjXd2o9McEXwDCDi2CDaN9wZ4q9X3WsM/gsl9x7TucVmnXLOcW4Pnv2lGWJb9++41xtbu2WgydPyyevPmWyZYqk0hoA582yu7df1ghmb5Z3796x8TWf+fyMDlGvtyyXp0flq9/+unz1+y+iaWY0s43kKe4BoKBZ805mtDNO4BSAezgSOGdQyi55HjXTrg6gbTHXk2yaAzgwhjMzv3Kgork7m+W6AaylLjqNMx0IGMSA/YTdgQSb2CAhIZYqLnzO47wyux+JDgHdSiII8EZys4GrWJ903AC4MskLGwK9zp6SDH2dh/i8e3ogAQXGoDU/b26vyxSyQotZGQ0GZT5b0AZgHeLaBGQjMfnm9Wv21cDvnj59ygQAwH3cs3vTGDA0kOjkOMYDz4+9T9DVwVtm1IjvUtnomF8GdJQPiRJtol1NzoP7N8gNSuLqM/b1HLS1/hKynd1AMa93/N4A0s2NGDawPfQlWfHlxvSyRwR6WSUXEm/sLaN9q58Iybl2xETi+RYlpkpkiKmKsYddw48qShrL0okF+ipVZsnVZm4OhXuBXI16FvDcM+vIzjrtu2wmAkQA56iOMWOQyV82vXb2OpJLYBuFv3d3tygX5+/Lt++/poQabMywD+b+DpO3Z+dnlMVbFhAD0B/osOxs7ZbPv/MZ+4TAboK+P8QZORqU9cl2uZjBZx6VvUcvy3C0UebX6JESZ1QlL4h51wK+AFWYZYBJswwLy4rkeznRGRUNOhflvzZAS6Cm959JCyIJRdPKNJcC7iU5IXKDKusU5Gj90Zdiz6eQwquyLvHd8ZkqA+LG0CH3Q9u0wsxyxaMSj/Dp4Bu4yTPuotfXWaD7w7yhR4SY7LL92mNtP6lS2UxWrv2QCssJLQPI3Lvei0HiqcG7gaIAWjKQnRsckoJQ93ML/KFx73VdA0DXlmWZJO+q2F8OZPNeqQY/9noG6R8KlrsAgoLuDlAW4KptjglkORHg7/VzdG1Nvi9Xkz10P3imygpPY8XxZw+la/oz6ukjeyb/MqosgsSBhC3iKttBJx6cNMiVGowxOr0gcjCP76lzH5VU8FNhcEwUoJ2HHaNU5VU5Oz0JBj2a0d6Wtbvb8ptf/6rMrhfl5atXJGaA2PHZZ5+Xly9fMi5BbIaeMD/76U/L5cUFYzjYRfhSBCgM3htMYjVE683m5zCY1V0Lfh3jCzvUcErtaSS7YQvhw1Ku8/a2rEPGbmuHPU9wLgIY/P53v1+2NrdYtQSZHNzb1uY2Je7QyPaalb+Iu9BTpMm7VRmF1JPGSZi8DvPa6d8heGxP4ri0JnTiV9le1POzkyDXe9yc+IHkYtoznvPuOs7r23clalFaI92+IE60MPZqYFY34ZWxCX4//Ns8id3k3QNVCnmtmphF3CUIKfQJgwRWL+7xDSkzDfgdv990du6zaF7M8TXRj0nTkFFkXMeSRNnekNppOvfhFQhMSsB9fsrks8a4NWB/NXmJCitWY/p/Wd/6XqIzwPaQ8HlovdVvvo/bJyKbfaiU0LCvEudLm7KWtLBJNdu+QvIxFmY8Z7vTpKt1VmA/wUdC3AS/FlgM7DX2NYHZqF6XDxi4icmHIblFdQpiEpamk19WbXEkJarkdpAt4C/JP5KvTcAyyTIyXvI6D18UfqOTp6P1MasRUeFjQDYnxr3PQGhEkkDymZu1EWnGo+AEeDycIIC9wv3gXNhlD7ut8ENbnwb7JfYnbZ8qUFt9DseL4dvYV4/kR77//AwYQ1cudM9BJ/G656TP5/y6bdtD34P38dohrwmfxedf9m2EzzZd+uwr+D4zY9wgte8Dfi0lvqfTUF+4kUx39EYggM+KMJE0/Ry0aU7KJb/B2FO2q909+JANt8/hZJO/xxhkJlv42jnGyd/XPQ+7vo/XoHetfTWrfhB3CQUQxNuowEdM6PumD/Ev/9X/eJcPKZdDODsmFp7Ykt4glhQxcNkWg0s35Pjix4uCAHEMvn4TJiVSuxyolSyyvhOvezHY6VeSPMrWq45gt0JUrH2zRfj31MU8qMTVECmpEKX1PhAreNuMaCTo2yEfwYWAUuuOB0M5NHAJzAcgXctAAqyHUQQwYEBWjmELAiqrnmMWQXENgPRMTGAESA4QjaA9M5HSvCfzHs19Ql4CzMC2QFuJv0BjAMIK1ufzKbNABIbvlsG6F7CHLBieC1r2BvDxX8YU0ewUDi02Jcus6FxJsgILkEY/dX/WgQKDFCxqJjiaBFFEbJx3z2PexNywUT7npmatgWuUMz3QCd6ZMYKcKdlAv4NyH25q2/oEaPU2BpjWLRIJkg3inzuBECyNBbhVDx+tawcAmemCccU6wdggw80kWS0jMqCYzIJpEcE8s9wR9028jSVV1IkDwOXsqCpTWKIIsAqg4Roay0DCRI5TzVhHp23vT+s6g4UIBjL2g/osTPk5PWvTeDTIDZBje2eLQSvZwGdnlNRQ4C07ASTDmpeUXcGhHww3XgeNsmp5VqtSYBB2c13XDtYlQHqsJVwX4wigBfemoAW6wCpF8kGiZJACAMyNWb1iQkMOaJ0yHuujcbVrXq+cszV/RocM5w9agcgmBwDurCnGEmMNfWJUqRAUpPY9wF40IgSwNylb+DPZKM+fPimfvHhOkJBVRbeQVlED4cl4vXw4PCof3h8xEEKp8eb2DuVGIE+CvXd0fFJmi2s2S0Q5MtY6mNzn5xfUcwI4BhuB5B7GHMkVZsKvZgS3ARRz3J10QmVCvy+5pWhCjLmjYxaSGZT4MsEmPqdk0bKM1tdoPzDOcmpQgSDrpvNCwBbXWqxxNbkNRz8kSRBgov8Gqhbwd0s/iWnb5xoAWA8JIVwTrFfug6WSEmRyoVQboAXmBMnKG5W9K5nfkhrSt299Bi1NoDNOQaNYoPigbVEDTVRqKOAf84iqCSQ/Dw8PKV8jW6PABKx2rL+jw+NyNV2U7d39srWzW56/fFkmnD80JEa/CvSh2CDAgPV5+OEDG2ID0Ds/U1Pnu+V1uZ6dl9//9tflm69+z+83S0TnqjSrmXipQGgDM21t8ArWF+4dCRKMqXoCNGCj6zQpYRdN14Mm6jO8XdcgWwb5XAa6WhJsX4JnRzjtDu5Y5VKr39oZaodKzWgHUVLbYwKCLJ85mmnNxJyvSTbJ4uD+kUAEOIcECL7LTiQWK2SlJPOCJK4S05C+0h6TVijOPACn0EvGWYBm4TxLEQxFwmfCxl5r5fXr17SLSL68ePGCQCwADMqHBXvJTiDtd9LkZNNfyl4p6OkC93bwAfB1WeWc90hIqsIhEhhotnwD/8KNrFMCCr4OdYERn6scWdtIfpxYOCG9FoyVeoZEcoZEgRsF5PgQfJQK7DDJjGuHHBwCB0gsUNYO0mtodi62uJN1IkoIGKX8VyRjADoR8MJ/kXS5vubcVtZ/B6D0mjEwQzsfSWD8zkwv7FEnIDgvYTfwnJAqQzoUNgkVMGAP4bTh++8BoiEueIc+EmowXwDcX7wvR4dvyu01mpijomxQxsMxE5jnF2dlMOiVuzUE2pL521zfLH/6J39armezcnJ8RCBvMFwr10v8d1Iuprfldm1SNreeUBKOGveUOlQlSQZIwwLoTK52wdVp2hsap+yP2D6L6GEmH/29Hs7NqOxNLLIc5NSAJvzvCpgHEcBrmEB4MO5tcwgmwu9E5V2aqxxsmpWO77GMgfeTYyDZfWUpHHibuKOEjsglBHK4Z+RDZDtp/9C+qpL32pFYG5WQEucbKzDgs0UiR2MrkoUkSrXOea/3JD/kawn8km9MgC+SKZYDpY+UpHK8xjUOJhlFVJbkPRxDtWSOegb4x2dG1/bnvfPQHKN64F5ATXAsswzjHM6J4bDR3Wvm+6EPy70msMH36ASIY0qTzurcBbA+W8zpC6CiE7EZ5sOASAZKqi2O+CuDFowTU8Nv+9MZWHH84rGjDxCgEPsolcJYDvcJMAq+jH0V+EvwYY4O35fb2+ty+OFbxmtYK29ef12QMF4HMI54cH5dPvvss/LJq1fqpRSxxU9/8hPq4yMGVazVAEvuWdo9+HqD8MNbQsp+NSXmYn48zpbIwLjegGjihG/MLc5pfF42ESYG8p5gFqIqSX2YAIh97/PvsU8UALY1NLdf07kNqZzJ5ma5LWuML+nfB3BPG8LARvF4XWPKOrd92vl7b6n97ASN7YZZlp4rz38XjPG/9TmPU1MOsG3L7/PazOuyCwb5cz7TUQ1hQqDOm5Yo99+zzfO125nWSJoeDAomRjLSz+n3d/+bf59/l+8z76ceQsvASDQ3AV445os3G5S6v6+dqgV/SvG0/MqoCsGcwSGuWvf+Di4sQe112rvpiVWCQQbu00KROgHWEvqIIUls2d6aKEnXDYBINkjnzIM/H1PeiaSLz4o8rr5WHqu2XnRm8XcVn5A9T8d3vRWfR1yP0edGLowIiWTcX16Vqyv13ML7nOjERQxk8txNLO2HnrXtibYfvfZ97uI7GDczLnf8pzhT97hqx+taDz8ENk3ns/w6+PNe+7bL0miX36L49ooxJiU0o39X90zyeMjvlPa/7TX8OsRxnqOVvUFFBeBsItO6KkjkIEhWShrRSTT3XtSzukF7yGqn9ea5z+Of7Ygx2e6Z4nnKNsLEFRJzIpHtOcb7/B2UvE0kF+97P2/+rHFF2yDEi5JeFgkXP14vfpbMMHei20z3zHjP/qnXWVVnCaw2+4Nd+5Ttkr87n11OQuREhNe616nPg7wH87VqnPVAk1y8zxI5xJ5qIk42UpirfHnPI8YO6wx//H6O0X/9z/75neRCIkAKcF2yE+FAxsSS0Y2DEuziKO+WI9IMoB2vdhhpuATIhQRHOJU1qI+Aq2ZdDVCnjPI9sNZOQNxv3XChyajvd3mXy0AUWIQnUZmAK8344gBzcOXFWcuWHJzV6+j5fFgz0KyyOU2DXJlK/VuSE9GAI5pniB0u4JwAmMxBVA9Ie8yOPBdYaCRR5sIs51qJBskRvEcALtmizF5LnoVMiKRP6NLPCogEGCUZGMnBILhwyZ3YGdqIYBGC3YzmtWhKS5mW+C48ARcgNcXwncGMiPJsgnOUOkllKDxl4hDiwlmVSqgHQypFqQcHmU2WigkJnLgXlzDRwWNlgfW7gpkcetly3HQw1UROCibMDqvzVJMsWmsAiMV8EQCuGEeHjqocqqeiOYZ2fDAJAL65ue1iLuBecyXZEAbCvI5AIhmJVjKuIE9ljWC+2/iKLSyA0aXfdX+CuV4B7rnAd8qACJBS/wBJ32CPuQlhH2BNT41ueaChqeYImVIFAS6txPcog4oyNmTBJSsBQFla0NJEcyNTcEoAhLuZrJzwnCTB/Fq6RyAMmHFYAwBqNdrqL4A1BwcE44j5dpNfMa7PV1g6lGGKoBra9AgcyIQNxinmBllPlHGxygQgEJuzQoYD5XRqauwgb76A7I0SL6wsgFRUH0x6ZPfxfEimoTwMgRkCD/3B64Nerzx5fMBmw9hLj/Z2y6OQKHHjWIFYN7wfSP+wH8BI2WmA9gjasJWQOADjCsxBAPl7e4+4uwC44zUfrJdTaPpDpkdjDYmds7MLSvEA7MaYYGQB4rNBLoDvyyvJV1WY0PIySiaiMZoOazVyI7sTTU5HSojhGcBMpb4+AIcISmg3AoAEcMnGp3OcOQoSAVwxEEaSYa0Q6MS4IxmiAxHOEVjoarB8enpCRvbG5gaBWDb9pBbjgn8Hc51a42DyQu6L+1QSHng/AH6ML00+yaFi3on9j2QS5u6mDIZqmmoA0Y6D/E6BithLkGs6eHzABAy02a+mlzVRhudCggHrBD0kzi6uymg0oZb9Z9/7fplMAAqvlT4aqY4ndFDBykcvA+ioQ48dzw7gHgkBMPA213vl27e/K7/98osqjyXwEVUnApKwPnW/3kFhp+JMwfNibWHSIDVDTUkHkdk+0qY1BtBqhyxpmXpvO/AkWJY0aRuI1nrcGNSwc27wBXYY86Qy7lbJUM+JAA0UqOhcwRibiAAfBGABGHz4DtgIXOf94WHM1YTraHmDJrhTrgd8t/qQjFmZgWvhHra3d8rBwWPuSe55AKdoCD4eldm1nLFT6P8GGIO9hedR4/GQ2Or3yw5lA9BnZb2MxmrcizuX4xrjF2xmfJ6NoqMaC/aG/UnUQrUGM6xKQYImzn6OY1QI2schAzkCR9rm/hr3p4Mm2lHOrYI9A34EMxNwj7GHXcbzqtIIYEwLvCoAi+Dgrt0n7ABsu/c3kmVaF5ayQ1CpYGg6vyzLu5sAn5eFslxrAVwC9IrKMK5Ejx8SL2ycfKP9mwI5B2gObFYAukh25aAH+6eW7XfARIwtzjgYC8w1ZXLY6B22ScxV3EPtV9NHTwM4AmtlPER5MCo8kGD+UI4PX5ebazQtX5b+mgggsOOXVxdlMIRPLWY45mbUHxG4h2706ckRm9OO1/ulNxqW69u1Mr9eK6MN2P8JhCrKktJtYqvLnwl91CyRFUCw95MrtGwrNCZKUDKA6XkPNv9Vb3FVrQLxFh809rxfM7gJP0J+i3tyuCpEvojfbzsrHwvpCK1RE2BsT0ykqHY5fAXu5/CnbLq0J1SN43lvZ0urApGsVMMEc+BvG+XAzn4qzg039OZzmIGbKkjrXo+kGhOJaJCsd9PuqPCsVRfgudSIWuMDP8KMVcq5BVFB8UAD1Aj10AbTytQYSTrSAkL5DPQNYj8ZoCLpAEy4Nk7t/GvVAzoWlALhuKRkjH9njfu6DvgdbV3m/efPZDtfvyOA+8zw9Dry2jLQm8EAneU3JCvAXmfg3jbSgITXkO2EwYsKHBg+q366fdgGtnq+3KeHcxYVj5bhE6N8QaKDqr1Cmin6Kh0f4ZxaEMC/urrg3z+8f8fEIXwoyCOW/qB89/PPyysA9wQIrjnHP/l3PyknR4eM3xi/VjqdfQGsIcWjcKi7a7uCUXHGZmAB9kh+xZLgPePpsJOMS0BYG495HhG434LPA4lSNbpHBeGrT16Vg/0DAvc+z8DAf/r0Gf3bxa1YwJRZiEozOzGsvAvg3usm9y7tAi+FrafaGra/0QXucf0MznTX36rP137r9eNXvI6yHaz3mZJa/hz+y89UX1LzlT8TJ3M9w20jJQtrdm8jSNR7gU9UY8RM4NA7MjCV91h+lvy+/B4tnVXw2snEvIf9HfncrWdOSC3bNtf3hk2ijQp5w5XPyNhUjqiMHu803hbObZjReNrOlOpchi3oISZ2H5RoOl7hCieMoppAOAGUCJrmeDfBe7/OIe4gcLf8LHV8ncD1E6TkzcpcGbxPT+O10mxXnKdB1tD+lX0ySA1mukFX73f5v62Zq+cxs5X9tbaveb9l/8/rX74DZEgB2nslt2RbjShqPyCrLCiJZrK5FgAAIABJREFUk/cJ9qx9TvrHgV/6zFM1QMiVohIz6dw/tP7wLAZ1zZ7Ha/gOxGn6vUhQeWz83faFPe4Gsv3v7h7zszTCcsPAfH8ZY8x22X5lribT/LnauO1pX8MEBWEprQKdwH3IDpGgBawp2UjPu5/T66OSh6IywOC7v8/v95rw/Phs5r4xDt2RqMl21GuCflVqBG9bmddc3kvZ1lSf135J4F2+R5/n3blasbudzFi+vp8521D7QN3v5hqLOfBY4HOWawUmV23gP/tv/7vKMfGgNEfZOsQCOtUMUHrellV52NjJXnpg8R6z7QXWu0NtM6ICxgNgzyVgbkhby5DluHprs+x0KC1lL6T2HHLk+W+WN7WfXMqbDbqcSoGsrcwqHFY+U/ue9oRNI07BgjNpjaHQOs3XO5UjVC1/AJQBLFjipb1bhVr+t4BRVRQ0KRQxq+UAt2IpuvI1kaFnI8Pc5YWdrvIKxKxJLeacnPhUdmZWVARIbFhCFvColipJ01XjxUaeyD4ioA9deOu7UzvRCROw1n0Sa7cEq6+NZTt7w9lceY8cDTETzJIFsyzJLeVnN4CP571rOuk0kHGEOIjLzrsdr5UDLJreNr09BbSWj8FzIfB2M1Ua5mgqiLECwGPH3FlafFbl7Ghe3MrNlWySq60DA5USEuNjWRs0yq2jzamzBIJKfX0YubTRwCoZPyEpICkiJeaUCPbaB0sXCZsRJUcAjsNoS3Ma78HaknQNDox8iOJ9TFYA+BqOIhmhZIPYlTosKAuDdQIZkYFAT/yfdIrR9FSsHYCecDLMGgS4hh88A+YBz2XQEVlLBM1Yf5Aa4L0kxxQg2/pkPQD+EceQ0lKYI7D4R2rIYxY45tOVLkhoIpjWPtNa8xoBJ08AG9jsAwLMAO0B0lNPlI2MpekLrAKJgedPn0pqBYzdsCfYQxgXJmaub6j/zgabYHMT0FFGWwkxSTqw2ibuBZ8DSI0fMBPxbx7qkFwIvTqAiFh7R8fH5fz0gu95/PhpefL4MW0GehhAPx/VPAjyN7Y2uT7E2JY5Y0NsNreVHJgARDTQvi1rAzxssAkrKCLGD20kddBFAGYz4QkaiKJK41q6qMGMwPOTMXF3VzbW1zmvrCgCY54M0345ONgvT58+YRPit2/ecj4PHh0wyfLh8LAgOYZAcW9vnxUJSAwsUUoeyWjMp7RVxdil7BgZFyGhgnMnKC1qMjrTWhuNJN+2WGjjkJ2thBbuAUxZapyDvQ65ngD+leARGxsgMMrGzy6magA92Sz/4D/+k7KxuV2mcyQXepTfQHn5+fkl33txcRb2FsmGS2rcD3p35dmT3fLmm9+WX//qV1VjHfMkx1A64AJetHYICq3KjoYmvEoVsS95prv5YgomMuiigBEXVRBDZldiWjUgJsAcgk6N9WfnCa81EE/NdyWvoiQjAelIRBukoy9g0L728LmNCgGxh/CsbD5NbWJVbGDPqiz4hpUPSAZCJxySVrAZANvF8I7mxNEjAnOGpuZIoDA5P5AO6HB9WBYAStYKK1SQUIGtENAjmRKsF3yvmZV7u3tcH7elVxY3t6WPyjbqcJK+JkAyxt4OoUFB2EKAG9hPWOf4HuuE4ntpQ80gdS8Qn+UAOgK+Ye8Za82b1QQ2VEM2KxCHZ8B+g+22/bMTz+uwiVlrWJWd79GaGo9VYCLY8diXWgut34qdWazV2fWUABQ/F42wncQw4cRUO/p0sb6HAD8DCDbjiHMerNkMEjcgW/vdAYkTtF5r/oydfHwfbBOaYWCdwUajhJtwayQhWImIniUMjHSuY54B3JNxXxbl/OzbcnT4uiyv51wnkMhhs++1PivcYEcA3i+uxTod9oblRz/8EdosspILvXbWesuyvrlRpotlubkblp39F+X8AvtMOt5ILulU7zCpQy6OTOs4VeiWVd+9JdUM2kKmqMqYWVaAvrcqHl35ILaZqSnBSo2AkGsjSDEmOVRAKtho3EwB0mdWM30nidckoLkl/TFfw0i28om7AVdI5a0Eh/GeDDA4GKtgNcklzW499Hn7W074GKDsBpfZx6zDnrV9w9+zP2SfrF0nYpcAsvA+9xOhH5kAeI+X3G1JJOZKsmqfYx96IThu4Z5B0hDM1oSJVakgTobWF/ckfJLwmbhnfN2IzHhd+AaIP7AOomQvAxP5fPD4dH9f54rn2GpcmMEBz4muA5svViWrJeF3Y2+E7fPe9p7PQJHOp9WKFYV1q/IQ9gd9Ty1pECSiSDzDj8aZxArTWxA8IFHRenegahRPBb8QGveo7n379k2ZXp3TZ3z/7Vv2t6Bven1bhpON8vl3v0vgHnsP947z9C/+339bjj68F6sVfmgiFsEXJXgdVXMe67yO2/kdrNvo/+REqQE0JC/ZVyTAZwwNiWvr67UnC85OkBLki8D3G5enkAd88QmB+yGSm8s7Emq+8+o7ZXNnu1xczcqc8rCqSsi225UpFSQMAlB+Dq8lzgcqfPGnVvu0vl6KI1vCpSYCH9CK9jUdb5kI4TWZ7Yj3rMcx31u2C/4992i8qa351X6Efr277mXhFUNl2S69rteCn70K3KSb0jWbFIxstT7l+82gLObjQeC+I/GT58HXyf/NY+99WH8f/qrZ5tVmdqoRGmOuuwLqA6wQxPwuVjbiB4kgVMx27IkT3yaO6N+R/IhqVo9stlN67WHo3oTWmmDI55RJbOlcovVK7+HY1ERNx5FP6yefWZyDiEXxd+wp+CcA7nE9VnvHc+W59nfbV88JNK+FledOwDvtX9pbeAauQ/8xThXkT1am5Sb3TMwpCe015PVhBr/3G/GNqGAjjrm8rTYbfhX3eJCX8ljm89h+Yn6t+QIt2Wk7v/LdgUPgmTGW7ofisyPbmHy22C/OY57HNe8TvI73I0bF3LkSKbPeu0CyP2MssDt/Bu6ZBI/r058GNmQSbPQKbf65xsJ2sgvCd5/PsUs+m3n2xJmabaHXW7WJbAJvXLr1FPF3P/TZh2yM93tOInjd5ufKa7n7HPns8BrI8Wi1PGFDfB+OPfjdqUmvf5/leqr9++f//b+6696AANrVLJbLyBr43fKH9fOhcSaNeR+CwdgQOiVHKg6JhyeklUraGDpJUL+HIxABW5THu2TC4HKe2HpoJZvN56DzH0yQ2gk4nMY45DgBoVVfD9r4fmfY6MCT7RxGPhKFNMws74rggQbVB21W9WYUUUvgyM6PcVrJ0lYNrDgKHNk4C8/vsRZhZCJb2FWLDXD7MmKNbd7WwGrTQCcW2niFbrW7fEvnRNrEkK6IhhIAC8B2tQHFCU/wzgx8NlTFPaBUO8qBI9tDW0y2egPr7U34EPRB7ZJgnQG5VEzrjvIeodFL5y4ASm3GpI0aIFMNKqlRGH9aSl8rKFhIcqQU8AoMUTOT6hhF0MSAickrNeHEM0jeCOVdYmJbX9JAv+UMlEmUhjxAJJ/PrQxUgD2AvLs73IOAYzCHuQdCB5aOJJjI0fiHwFwwvOpBVAOQturqIRFN2HR9aGKr7AyMbjrO1PR1AzcEGdGTgY0HlDjjeiMLUw0/XDrleUMgQvtAIPimzBYzJg4AULAiBf8NmQxcCwENdD5h8JhwGAAUX4jhH/JTeB1rEiW2AO5xz3ZIbq7FlBbDuleG62AxSwcf14TensF9M2+4ZpGEosSA1gcTM9AgDj3mam+i4zyrkxgY4x775eLygpUZCI4GADuo2QsmOZIZA0qd7LGJKkqNBfBAAw46nx43fB9Y6Kh42VjfrJraZvm7GSySBThwAQ6CNaLqCe1/2GGwv8XuHXM88QMpIcjoUJJnAJb+Hln8xyfH5eTkVEEYWfjrZYOMAwF+aECGRYYAGAz+q+msyWPB/APkxDNhC1FNxuwey3OpWTRL8/oDAl74XoAcYPgfo2Qaya/hSImL2ayMwK4Y9ClRgjWPZ8BYbmyuE7jHvQPgg7QLHBqwurC3UF1wCxmQWzDgN8v85ppVBjijsKsBhIP1Nb24ivUtOQkDkAiu1dNAjFFUcECaBqWTGBMkPjBWYAhjQeP+MMbzhZJcGxu4/oaqQe6WZTq74ni74fXO7l45OHhSLi5m5eT0nGPyn/8X/6iMN7bKxSV6hvTYnHZre6dcXswIziJYXyxmUflzU+azaRkO18pnr56VL//2/y8/++lfcgwaA7o5/Abx61zWcu90dlHXV8k8BvtgVkczR0nXKImsaqZkO2n8tW8yWGbnJvsBGcR1MGDnlcyQxHRWggqbrBBoIZhhrW4sZJxNrABDdYRYobXMPEDU6hLg2WKuwn/Xfg7WHlaFfxSstp4+csahxdljZQfsOh02gIS4LntSTHh92BSsvypFyIZ7qI5RQgRJKDSeRuJmfnMr4B7SL2E7DYYo0NJzYZywJ+kA396Wnd1dghBIUGJssTZwH0gUUG8SZc9VeifOs2BRIUmGe7EuZZ6P+vxxCNnhxriqEkugeGU4IXCNhnLVfsbvzb5EIgc2i2cK+wtovUGGSOtDTaDxdwHn+P0d9dmx3yVdMgp5HPkzarYeoXH4SNZBJ584gTPZOadtTL/LwD3u37/HeSLAXWCdx8i/xzhNry5ZUo/9zWTw5mawiLCm+jW40jUGXF1IzE9gy0dIEszKycmbcnT4TSnLa9rOQQ/j0Of5iGQfio4GIyQ1JRXRL/3yh3/wh2UcskKu4lrfnJTp/LbclnHZ2ntevn1/TsZ95OlWwCCOP+2z1juD6Vj69CdAsFgBL8KPitJqbrvwLbVGBU9Y01z+dNs7+Lf6FclvqYmhWGywr44ZDDz5viqRhOtRvjbfG76jCQo50AZw7x/bohorRIWH/Xr6bJEsqDKblNBSZayuy8KyIDYEYcl2MPaJJQ78bEo2rvZXqLFFApwczK8AJhW4j3SLY4AUKHtfpnCnVid4vecANL+vG5PVsY61kH/PasQOA09hU/LDA8xFlTEZqz2AQkoo4gnoOYRmNGwzfo+6UDO0UQSQY6Duvdo/zYAe4xv4+bCdThjqQaIStIGw8K00eXfV70Eyd2Nrq6DjDfwkJNvl35o4Bb/BYLt8GDwz9jJ7f6EXD3yYnpqn636UnPT4+DkyQJHHmoAWXWERqAx6cy1EzyvsDSTn4Td++cXflNn8qmxtbJTDD+/K1998FWd1KcP1SXkVUjnwFznuvV75yb/7/8rh27e1CS8OUp6hIZVpG+f79/3ZxudnYVIsGPaMB2J+4SNmGUPHJKhyG00m6jW1vCvb0Ive2mESkyDS7R199n/wH/0xe/egig2se7z26SefsgLxarYgcG9Gq4H7QC0rECuAMILyvIDyWYCVKK4efzLohLn1nvK++Rh4n8GYBt636qC8Dlb2SqpIq/snVxpHLOc4vHsW57nIn89gmJ8r/7cmApL0a2eI2j9dfVOxoQZQu/rSygNeK1xr8NFWflrVpdaDsdr2Pj9DPYPj87bl+qftjMkm9zGpuqeSneR6dh8277OUTMh7s+rtww9EfNNpHGpfV1iGfFyOeZB/WJ3t3n6xttqYJ/De4HMlKzSmfh66bLfzWNi2+L0rwL1TMl1wPyWbtSbaGarYekrpRqxZxC4PrX3fg4HfbOMeAk/zvPpcx2dERBVwb18RNtD7jnucJMYgxEWFKSXFOkmarp1l/jj5payaCMKk8ATFr+yt5uREnGMfA4B9X37u7p7hMyUJNRMI7TPiv75vA+srZ+u9uVLl2X/Ieyy3YsUGYyNW+ciA+MqZkx6C32PZ7kje8iwLO2qiVMXCooJBY699aYWRfM/Cy1qVhPrZxZ+En5q4XJ85/MiH/BfMGXtMBhEz2+88f6u2434lET6neZVEoRMOObHQ9Zt8zRYLtTM+nyF5nKs/G/Ydn7VckLFKykF2+pR4TfGc+5f/w/+cgHs5N+aaVwfW2b1qFeSM8/cRoCujFUGbJ8ONCenw0wWv2bRqvIIVLeC9+yeAhcr0ztbNDOD7bp0G16CvDmwli5OGYpTWK9jVRqbB9dm9Atg74VBz0ivgbWXNO7ZPt0kQPkrF2qQ3VpGOH32r71uMunwYhcSKn0untMyxnWTLTBD8bE1yNQ5mA7WaXo51lDi3xar56y5wLrowaATC/fc4oCypQsMb4CRL5Mco7xwrw0hHNlh3sclVWqVGtgRQycBF2bsCJhoODVAc01qfzQczuM87rHPuTeK5rdUDAdRX74zl/p6BcL7NsLmLcUgHvAMp3AMZfKncigBNjIsldlpwp/VPGYABGr00pz8bGRoOglOqSiBfFd8VkgNwjOEQc5zRhI8682gQqkagaPQHgBjPB4kVNUhSQKygA/MTYxtN38wOt8QTM6wIOAKYoz0A7oZmp9HM1frPWD+SzBLbRfPfdNs4trydsCgxXgZ56r6I90WMHPeMZ4leDEux+dmMNjWqAfhtZj8cC2t3A6QGAG5GJTXvUBECqQ/qDkPqY0Y2uyQtKKZcBmP1mqCcDxqmkL0fjgQ1bSF9IPkoNzLmgQ/WGZqFjrHWAfxrVWEvgVkJ9jXGZRxsfl435gOySmym3Fsrk2D34h4AvgBwu7q4LCdHx+Xi/JzjAlkYsJMI2N2oYmNrfYPAvHtdIOCzw0tglXiL2FunZ6diLxMcG1BaZXNjwnV1fHzIRj0ArbFv8TmwhJmM6vXK2RnYF4U6+mgmhuBLjFokSsZsnCqZi0E5PTsrX331Vflw+IEBMb8P67c/QXE9wTpI1eCZKJtDYC6qO6JJLqupBmg0NKQTCfAdQHjVvUOycK1XdtD8cWNSzi/Oy2IOsBpJBTHcUeGA58R84xq4T4N6d8u1aOCqpp4XANvKWhmvT8rLTz4pjx89LmgY+vVXr3mfKNFGQkgBoiS5AN7v7u6Uo8MP5eTkuDx58pi68+ghcHaK0nVJBAGIxTjBwYBmOLPo1Ee/oYODBBQY2khG4DmRNHjy5Gk5P5tSCgcb909//J+UyeYOQfu13pDs+8FwXKbTORM3mD82E2fgDduJkb4t3/vsk/KLn/9l+dnPflYuLy9C+1fbUtIvzcZC0iI713Ye6CAjERm2xGXwcKgFrLpcdFUKwEcVmnZHlnyFHWTzbueajl+Ahz5rfG7SHqpwqJ5dOqtUeSYwOICSAA8JsGM91YDL57GCAp91Odj1M/s+8G8lGRu7ze+xc6cmtbdkKLlKhzYXe2Ndur1Y804y4vOUkmEAElIpaMg1GjGRBuAI0ldgXuIIQhIG+9BVKO4FQ5muKG/FPrleCJxnApPNnCWDSFknJBh4vSXBKEr8hGa2ElL6g2bQWE88eyobXuz3dhK3/g0KuFTJxYRh9MMQmKVkNcbJwZOlavjaTatqUuJTwKpst6oavL4ElqmKEs0jcXYpkQGb229nI5vZRn1iqn7E/PkJukBfDuw4b4kZ5iCClV1RpaRkjSS7DBiZ9Yn/oukjklWYBxAYdvf2KJEIqBJ7iRIP6CnC9St/D1UVG+MN2q7l7awcH78pRx9eo+5HlWg87yEDhPWOJMayDMdIVqPR+zUZ95DKQUptNr1ifws0rwWTH4oZveFW2d5/Xl6/OSm3t31K5XDetbK5j9gXCK8E05Bz23JWIvQkxlDzFdVgVmQbBWIZlGxVn2LDZxZWZnv57x5T9SlSsOeAHH/P85f3sIJCayA3tr1DF1d2VreyMhdVF+Rz0+ve+/xjwGu1b2Gz5MqEnYhqEHIREjDhhsspTn7wr/Q3Ta6ofqhWcJjJtCfl42ucml3jmCXpo4dAwe6XPxSc0jft9hqoY9dsvvdODdZZJbjkGuwjIbUWMlq3N6rAwqoR34N2/5bAfSQEQGpJwP0KAJDWoH0tPz//DRt0u2RfC6xlrivHDszpyscDmQF/v7i6ILN7Op/R/u7s77E6ED6TGZqUKYyElvpJaZxJMplNKakHm4BKLTRRhe/CpGLYCK9pxxFeUxWoSkAyyRWUfQoiUAAetNE+H2+X7GWBCf7lX/2sLK5n7Id0dnZSvvjb37C6eQ12fzBifxxo3DMhG82Zf/Hzn5YPb99KUzp8dEbpPC+UMMW94cdnGubJIJumTL4u3ntwcEAfG/4L/ijRigrSQU3OupQPtnAI4B59tZbLsrG9TSLCaDyhPYSfjZ9/8l/+k/Lll7/lGYIzbHtzq7x88UnZ3tst8wUqCm5qtZ3BE34wzjWfaR8D7rWXEC/1ywBJUZ9wsZf8/H6fbVC1J0kW18+rdUjAYQXTyPfnfeIxzNfN6/ze3kwvZP/F16n+Wq5qSrhKPtc8dz6/zQrLr3/MRtmeZTt8z7bQSFlaKF2J9igqdE2KS2up2XlVcPG6NX2XsitOzgd3Pdst35/Cz9V+GvQ1k1KB55bEkIhl8RoBTxDMUEkOf4TVwkhc61mcuEQcxr2cbIITbUwc2lYF4aNiXzVpsZqwUM+BVTa+k+xCiyKprhuPEFtjXUfKrHuvZyffk2qD5ktvaD6/kpjUgJ9Oy/HxccRNkoHFT2YAe1Z9bnt95bPf81LxE8+1SQIdBnL1vztrHd/Bqug4d8xcr3OdwO4KqFeicChNhE2yTw+7RdIAZLdC3pF22iohDzC//Ry2/ayASr0p83rqrqkaywSozxiA1bnQ2W8a/A/tu7wv8zP7dds6f6f/27UN2b54r7X5b3GA1VFaUi5wxSCrmKiSnynbJK+TaoNjvZpkgX9W0D5691lVpK6jhG82TLclMTzWVkfIz+EERf5+P2/3ufPYeu3YR8V7bbuzjfMcZTw042B4r6/x4PnhPQ7ySsgqG0vDdXzf+H7LGHm81v6Xf/3n8u286BkEr0rWwFmR4Yj/hiQCF3zKLNHBAaOah6lYqQBE2EBV5qGWatrI8IE6zm5blPptQLKNyZFkUPReX7qVkT90+HECgvldMyTBBLaBr8mFFZ5HTg4kTzIFNK2+LJUWuwlWR+MtzH44S2E4vQpiobp0rX6UdICWkPAiVga4VTJoASZZmRVgv7En/XX5AFbQdf+Pg4fKcHLeINaN9YK5aNmwS7fqTB9ldNDQlo0qwPjTYeYgzzrqahhqjTNrLUVSw2wVHZkxhHaMmr4x5UK8fuN+qgxElPPWxEhi9Tu5g0MzA+s89OvS9YmNO1iVYGKw5rlLDRk5vjxfFbC2QDdlJt2whKC0s8Ni+MA4YlOLIa9/yxDrsEUshWbDKIllg0SyMKOprvM0Liunk6Rmi0oUtWBP3ojY7nVPVcwd9532AD4HIBv3GoCcn9Nru1abREUCD32ycdv8NZsTcx2lujLaaHSKZkDRGBmyJLEZuG6QbAsZIdgggigR3EvLtj68HHOCbwL+vePw/DSISBoB1EFz0IEYp8woU99Z6xg/WN88rEJqAWCKDx9cn+t7EHJGwRpzZhrO39bmJgFmBCu8F/YsUF8EPBuAe1REBBJJ9u3JMaRpTkMzWc9JYG8yYXCFYGMHkimbmxWk43VLYdIAn53OILcirVRKDwWwBe3uvb3dMpmMVRp5dUlwemdnuwZb2JNs9jtZJ4Mezwx2FFjqWMFgzzGzT7Yq2DViygOUPzk7pab34eFRuQKQdHdXzhbDMl/IKcR76PgrxonHDhvNknowPVQtgaTE1RV0W6VPjX0O9uRkfaNsbm7wHo9Pjsp0dllGQzSV6xOsx+tbW5v8HJIQTCBH00tI+iDYBlgIZvN1NEoGY/7Z02dkyR8fHZfX37whOA/2vqSRBLihWgIyKi+ePyXjHpry+L6yNixX0+tydYV9u8b7AHCPSgDtEzH9sY4sjwUQb39/j47ymzdvaNO3tnbK9QIyTQCFS/nBD39Udvcfl/F4s6z1kdAYUzsaigJYowLlpW0s3fG1Mp9dlqeP98pf/MW/Lb/+67/mem9AgcpDlTAT2CkHQ/eparE+wQ32wUhArhvxYv6UiNP+YBAYADD+TqCahLfQ5k3Mp2pbI7gysFLP4ntMmtTcMqp4YIdXgSnBkAJiwwEP2TMlfLU3Vs89nSPZKXPwkAMR/z4nDw3GOJGBveAAhxYetgN2JhKcTiLiHmBf0JhWTWxRVdWPKjT061gvo3UkuaB7qN4kAPxwjoJ9iP0IWxDOEWXHYGNOo8oD74esgJg9AlVVxaJGuEg+6jUnapScwJhhX25MsIdnAZ6LHfwQiGEbzga1AO6tJ5q0gP05JerFSKtr5FbsW68bJRsM3kcPFJ6nklupTFdryAIAimQEJKV0NgbDG383kBtMfSR08ft8H7btvvdVMEKya7Lzsj0YN1XqAGTSuvE9CMSbMdEKlw37DXN58PQJP4t7lB+qvWHJJjJQEbz1kGQGK/aajPvjozeldyfgftiX/rOkx1HdcsO+MrOZqs7QnPbv/72/X5aQ+pihKge9iRblDsmY5VpZ39wvO49eltdvT8p8riQ/5yFV12ptE5WoMQGZ6eFycUdFhafHuvmSIl5UH8D63pA/6ZBy8l6zX5STJ3ge3IcDn7xvDdx7zTSfKvZ3Jeo0Peoa0CVmaXg8OttDIvOhvc29Gn5X9Vn80AHO5bHIgWJ37eM+zGTGf/O9d6+dx2U10bTaL8JJja4Nq1UM1s5nAZKCXv/p2kM/lr+7zm19ziT/mXpZ8TmspR0OKn18HFzwl9APCP5cQVWZev4gwURgXoVRFRRDTSAkeHg24c8DtjmvAZ87ttWeL1YBYz3DboTtUWwQlWF3kvQDYHM1n5bzy4uCxrQAUda3JgTOSegIcgKhNNou+ZFYo+hlcQnCABKl/SETt5Deg38EAsCIlUNK0mIbWTZsJQkSfiuJS2tinbJ3FWT7IN8JGxbSR7VSNaqsLs4gW3hVfv7zn5b5/Kp859Ur9k364su/KecXF/J1BsNy8Pw5yQisKKWUZK/8zd/8pnx4945zxAbITMzE/o2kq9cHxs8V5TjT8j6hf92HNOEBfTVUlX348KH60VwOceYaKeRnkMhBbNPrlY2dnbKxuUPyh20cxgjA/e9//3uS7pDYBbHk2dPnZXd/n9KTAO5tR22AS80NAAAgAElEQVS/a1gefTu4B3OiJxFb/HwA7lnxG7bQ510XRPQezfvR7+muQ2OGtPepgWd3n+ff245096f3Ya4i0vfl3hJtbxu0yr6Ovjc3z22+EK/bScRle5LtW9dmPWS3mn1vyVCPtc9bf677PX6d9jn1vaomNw4j+3OMNSM+pd3SQ1dA29dvn3cE3AB9+6r2UfBpA/dMYCHpDkeWGlIaN59X7NNVFQRwQgqH8h9Lh3kfBEIjXyUWa0aYsD/FAtfva6IAj2UIIj9fhfLjc6niqdpzjkn9v0iErEovyX4K/wBAjn2M+I1SVZHE8/kl4lGoOwRmgqvns8Vr0PvR6yavl+pfpwSYxzYTPLzHXCnKuCNkeLvnP/27UDTQIDc5He9bY1MkiHDPS6oya7z7WfwcXNNxttV9FeTkuhZj05voynMn7X3HBsIXrknqw3XZfy+IICto4wN7smtP8t70vnvoPXn9P7RnPX+8RiQiNHaNAME9LJio+tC+bhfAdvKmVhd3+qRkO5DtY/XVOoxzX18VOpnVD9KOErj4yaQQz12OXfJ9dteiSBZRaZr09R8C7mucl/DG7vvyfvDv6jykfeqKahJzkySVP++1WYH7f/3n/3enGDE6cRsQjwDZGcomW9MCdRowMNwI3Ku0TywFvQ6ignXjM0ifGfuNcZ9Z9qF/GVnCKh8TwCHABr5WWWNU5xVAGsbdJa4rgHSw7Q3w2pwFRByMvmzyAlmqO0qmiP8MY+jDIo5CfTgCiHpgre5Ix9wN84+vrIeev6NGGJFP9YSHg+eN5s/lDVqvZemDh3T5alAlh1blGnKIyFzJDkJNLATzhyxxzXfefAY0cOuUTYGRDeazGLOSmlCC4q4sCVALuHeptYyswGaVNRtYkjyPmfTWPmOTEQCnrtBIn3Fyw6x/HgQ1SxpAdKok4DNXbdHUnCtJSBhsFDNGDi/ukONAYDmXxzaQ3IdVCxxD0iYSJ/WA7yQ3mNGPAMnrK5SKmJBqrMkYU46RWOm6Fzt5BuWigROBiKZxLUenNb+l/BL3Vcw5mgDiWnpaZayTc6oDQKAfnG2A4Zhrs+8r28Lrzsmi0J7j+OD7CRaqKa8awTphIz/cDjuCJjoRab9VcDL6DuCzLhVzJhjvp54p9NNRfYGER0jx4Jmkma7DwIdjNczBWnIFhR0Lsy7Icg05BcwGANWtjQllfwCoAxgD052NwcJhwtqEDjW068HisJY/mxsOh5TLQWk01iVAZDSs3dveKUM2+JXjoedUyTaDNASYy6gSkD6NqgnmM0ryIJEAEAia6Pg8tOzXR2PqpWN/AfTe2dkh653781ZazALssV/FjkPlAhn0ZY3SHzwPzIaO+cUZ8OZoQZAbUjW4B8jTQDeczW6naniLRAqCXgD82M9IBGBu1KzSTrMa9A1HCPTAVh1QhmY6vSyDwRoBLfwdSQk0pfV+xHmAe8VQKIsNPfwxE19AnyE7heQDA2QE7L0+n/vx4wMG+JTAYKII6xr7ZsEqiNFYrHkkF8Bmnc3B6LvmHGC+obVPFnxPUkLSUy8cWyRW8NlHj/YZ8L5//146+gMwiQdk8GNqP//eD8rB4xdlMFwvyCkhyEUQTbYxmojf3HBOseehcQ1QeHZ1WTYmw/LTv/yL8rvf/Y7PzGao9FAiqHLQEz0zWJkfUnSsoADAFNrEYiQJVHsoqM1Bku03nhvtUr1/HWStOJJk00c1l5shxj02OYYUlNmhTTYhO7AOquyMMtmWgHva6riGHbkcADABGg3k7fRVFk/ceA7UDdzjNUu70DGFnBArclaT6R6njXUk8lR5omS2zgICU9CrRNJtAVkUVbYouaH1DduDpHilTYXMlRpJQaYGsluSbUCyEOsE8lHoG6GkjHqSGHgBOxR9HC7R7BhNnU9OWV2zvY1G3fr+HGw3p3etDNYkC4Hnxxox8GE/AO81my0HF4vZZbKvag6MAEZreaIzNTVDYy8Xl5FijkAEYGNqyFlISseBdfOLMJayfShdx3yaLWTH2OwkJ1odoDqYzUA25zUaezu4dIWCmWroXQEgCPeFROCjg0fB8pWMEuaR98zeMGOy8gHc99bQOwYgyqKcnLwtJ8dvyxoqdFBZMAToBra5GPdoBAv5ONg5XOdg76B89zufE4hDMhga96DMgCl41xuV/YOXZb4clt/+9l3pD9ZZf8B1HmA9E6+UKezpGtHgXtB+nLnuAUXfLGQCA8iTXRB45DkSaCZg3D/dAD4DOp4Hzbmu1U0Y4TW8Dz9KTIXMDpOQKtHmuolqYF+fzwpCQAqYsoyNZLiaLJO/w8/jtdgFCnDe5oDNNsf3Tj8j2HxeVw4uPwZmtHNutTozoo5a5ZGvU/dFqlCwzeL3RCIzJ0OyDTeo0Q3q8TxMHXYAdN9j9nMtscRtGHNAFvegTzY9+yqASY8EBqRxrm8IrBM0hQY+GrgTUFccADY+lDbqnCVikhK0OjO8FjxXtDVYHxFjmIHvfayKFckCArSnfAIreaI303gk/X6Se7SeFDtIzpBzGtrtkjHE2u+Vd2/f0jfb3t4le3yEvkjovxPrVSAG1gupP9xUlF4CuB/xgvoCoZoVRItrsn7d5BKAO2XfkDSYT0lGQJLwF7/4GYH7737+GeUTX7/5hr7i6fExN/XOwZPy6tNPaV9xzCP+AkHg+OiIoL0AgZtyF3veexVVqT4fDCiwejWanduGYTws+YCxh8SG1xErhqMBu3WSkfAQGWlJ5v0W+k8NxgTZWGnVh2zYpPzZj/+MUjl4Ttg/+M2PDx6Xvf1H1KjKjPsK3LscJWK1usaJG7SkVQZVmBjB4ks/ef/m2Np71uvO+yDvG0vGCAhqzPvsd2R7mNeyz7uHwHtCh0GsaDGdrmTbm/e0yVnZR/BrAiH1f45Fu8/m69aYtdMU/GM2Pd+7uRrZzmcbeh880zzkPd/1O3wt5vsi4WL/7iHg3teLC+t8SNOtMyRwrExAcYNOxJ8qV6edIgEosBISVcO+00bGPTEGDfCdz5L8z3r/DdZoMpKuYPTMGKz3f2PQTXBxJO5zp45dQ8z12Glth2ZGxa+cIFnry79CXAy7gkTk2ckJP6nKaqknSCa0KTj4CzTvqVLCzdejCq32AogEqraqznnaj/GImJP9KNhlvA6yCmIpjnmQHvD1Jkwo0d+k8rK/WR87ESfz+qRKBMkiq/LgHscV4L7T78LXzvsDf/d6dW/FLAVkfwBJCNhBxDeUlo4+VjhnVm3DfaJRBoE/di5/bG8+ZIP8Wt2jKdFp5r0ws1hFaRyy3cW92OewfcS1jcdUnKRDyureU90fIZfk78j+jK/brVTI/o3npeJBMShO0Nl38RmXzwTfK/7b9fm817Lttw1xXOj142uunAN5fBOZrH7WROXYGx6f6mf+r//7/xU6LG1re3PQCfOhk8rE9ezNDBhMlCFr5cwC7uGAoMQlOv8mtpuBT7Pq86HRNaKOz6sxD4eKg5oMUr3fVDXQDczrIaDRWAl8ZQwb/L5ylK+e66tAsrPAKzfTGH6JaNhKnRKL3B+TMfR5uprh0xkrk2sgWourSePU5mC+RucAbIehD0Yn2i2rokDBiZgMxnfHrRZpBEDH+aOzHnMd2SOzu53lBLgE4AuGCk6wWc4qWQIwBKBZ94AotTY5NKuHMjWtk7SnH01GLJXAtVUz89Zus9O2CqJovKNyo/ZmaKWwArHkwFcDEPr1rCwBaLaU1E9uwItnIKhYDx6VzeqA0DNg/Vn7330HMgWZzwBnoAa+6d5p4K05K9dLhsT60k6CrCZfDODfB6zygStAkIzb+keZaxymeF7IvLhKQwa16dQJEJBEgw4+OZy8Syc/CICIfUyNr2CF830MwEMnDYAngdsmYdCkOiS1AGjBBhv/FUNAgAMDwMQGwLU5jyFvhIakSr1ozl1uaAeGDIpgpuI1Nnm8KwTFGAgFUAGA140nAeSACS5mPJoFIrkAuQxp1oOZtL+7V3a3t/k+AAYEW66vy+1C7Czsi729nfKdV58ShAXYDekZMCHQuOvZ06dkrZ2dnLLp5Xw6JZADoBua2nhGgtlXF3TEwBrHd2GNQo9dbFAwwgAyi0WO+8Uz3NzMy/7eHoFl/ABYx1o3AxugNP4OsAnfQ8CF7OoB2f+2FTeUF8L8XpdbzOtoi40VgaPh/dD7R1XA0bGY+YdHx+ybAKDyajZnMM3vDICaTLQw2/0BmhsDsF+UjQ0AzL1ydXVBTXsA+dfXs7I+GRNYd3N0PMNsijGZl8urqYr1e/0yv0ZwOVaDZ+wpNkGSvA+eBf0RMEY3kL4Yj8ruzhYlec7ODnn/T58+5hyhqel8UcrlFRJm0G7dJiiP8nmsb1wL43txecnrIylzdHTCaggw1pC4wPNrpwjM6LHkflI+efV52dt9UlBFDtBte3eXgSiAu9MzyF8sBNRGdQnuGfJNb998Xb788jfl66++Cmagmj/jGygBY9visSXjAgAnGhe3xql2dmiPoq+HHYpa1ZT1KiN5FyZJrMEw1rJr7eDOQBUD1zjT8A7YCMUIDbjPR77L7+lMUbO0aWMGfaLaDjtT2VHsBtZ2CO1weX2DSW0t+ey4OUFntk4FGmHDANTAdpl8EIlzjyUsVA1IgnUvSSXo00uaCGvWTFkG+AHuU+N+MCCogfVjYB9gtkqKNWaU4onvB1PfsmLobyFpqz7tGAB9JLKwN/Dat99+y/WJvg1k94eUW6uICH1n7iKAT9btRBXNao8aSvogQRrJIga6rDq5iYaEd2SqQ6YL9gO2G0ANrgP7rkaPAoSlv6+eJiZ84PewNZL10hnL5sVgyqWgfH2s53ASwfOINeByVFelYJwUfAsYzKC+m4sZLIW9xw/uFWsEyUic2bCLsKFopihtb0gBgnmvSgOBQ0MmIFgu3UNQ3CvL2ymB+9OTt2XtTlrdIyTyCCIC5EPljBqxYv/jPrYmW+UH3/tBMIyRuBuUy6tzgqaQylnfelSuZmvl3Yfz0uut03ZifNAjRH6NUAb4JVhTqn4EcKqSelUT4UxRklB+nXwiM/Ic7Dh546DKIEk30OnuPY8xvlfN7uWzNTvTjIaDMvwuB49I+Ku6r2mP+/PszZOqWleB+yXJAvIZFMfQSMGeBPBaQaHQZecZuD6mn4r1J61jJa/w48bQWO+4R/oolIFabbDL/Rm+ffeZuwlDBYh6v22P7GQ0AQ8bk313f5+Z2w+Bgh8bYzwzGfAdCan8/i6w5t9pHJZkVy8h1xeVp7BJI1SCzBZwBJiQwn4FCDWHPwhbAR1iJCCDRGKb39aMQjcmAsIWwm4wOQ8gGvdrH5DSOSF/GX4e5haSfkiOSrNHRA4m4xCXRBXnLUkJ8Iluyvp4TEAZ8wh7lZm2ONe/+vpr6sw/evS4bG6h4eomP2O/haBMMEIpe4XUWvT3gM2i/xmEIiTdUAXKNcfG7WbjQ7rymvJpAH4g0/Prv/4VQbY/+MH3y8H+HpmymPNf//pX5eL8jKAj5GiQRPRe5XrhPkESQA2uXQnYQFbZA9g3A1KwU/BfMebwRSk5lNYc3mfwHq/Prq74DFj3GFO8Bl/Ia3C8ucl9slxGvwtUJvSH5fHjJ+WHf/BDVj2id8zGZJNnw/7eI/WrGgx5XgEAq75JinfJkM7JeieAwqYYkOO9Iya7UfWeP9MF4yowmDGMRABQ3JU/z13gZbvyX++XfH8Z+PG5tAqAK4biXk89Fqo/0K34TnJv+vIgQqYkansmrMQmY2abSxsSsZ0SqUp82t+r/lyS0PUzSePaFc6torFr821XPEA58dAdH3+2rU8B9/SPKmkznraTMGmgZPiSncaoMUIC6WpOQ+xjApbS8FUswngwqrAt1wTZ1dhTFQCEH+uEZweL4bNlcD0q2wgi+nkqGKQbqv1lYrC4ZhLjPgOeNVDKagVmjUdSQKhBOOZ8tnbWoh8WwHskAN0QG/6ZyCA+w4LkE0zzyKtqD0V1gu5JZFrG+1bjCLKm9u6S/g9kYElCu76uspOSh5yQgCU/Rf0EOU6UsJQ0mtcKiZQhj2a/oK7J2Pte9zrjkZSNeCeeq3t2Zltg3CSft/Lj1PMov5drKq1Df68JCra7eHb6m76/DsnIeyMDyNo3fLJKaHvI2OTP5N83LPAesClrYTzPH/LkdnojZH/HnyOGaO361JjXGE1OPPg+ujbR/86kGlb3U5kjsJrwgSyF7Dglj3vXjtN+dvoPYA16/lzVlolKD41r9j+zX5vXh23byr703k3J1ny2+N6zdJm/yzHQ2r/4n/63OzuMyiI2Jj0nLhzU2BUVNK4a5InB7evQsGPzoTkXy0EAZqBsN8uwqGRRi0pSIjRCD5aVVTNaN8a9B/VCs25tAMi+5kPBeVuPWrgc3GpkZMb/7p/EAM9GOH2oTZiTm/GZdO0UirR0SOiV6cZWtlubA2/yyHA6ILmXCLX2WWzyxgZQQKYNkvT4UtNSMwE0fl0ZHRli/Vh3yqUm0emZQLyZ5yFZQvaYdMcB4FurDCAZEL3KuA/g35uUAHdt/KIgRVMmxkp9fjN9A+BYmcXEfKySOTXJERnXaDQM429bxYM42CAYBzatmgs0xh/rRNpYZbAYWWRWGQSbq27MuH81uIk/ZsVnpyOSS3XzplImSzvpbM4LxfupgfcKAFtFAwGymt01oz6SViGdQ43oOJD43wChoL2JBIsDXJfI5zLBbDzJIg22UGaJ4cCFEw+ggE3AGOiZyddjBh4SEHCeHHg5SMM6NpPN7GHqmvfFDCDTN0B/N2UEmlWbQ8L5it8vlgvqmyIYw7XUQE5OjA8FjD/BHQJJeo9ZubhvBlHUz1e5NYH79XEZD/tlfdgn2AuQBd8Bzc6tzS0C8AB2CLLP53TyKPkA4D6qUtCgFY4cfg9QF3O4s7VbdrY2ybxCqTYkdQDcA4zb2d0hgxNB2MXleejj3xIYxj3hGc7PT8t8MSfjHjNuDX0xGG7K1uZGefH8GdetGxBTb3qEJrYIbtWMF8yr1lRSTToxXtR/pBQEbD/2CJhjozLZ2iH7F8Aw1gNe13PNyun5eTk9O6d8zWwOZv5FuYDzeHVFWRFch81eARYBzB6tkykPRvtkA3usT7AebLrxeFjK2i2Be0gQYf2AtYGk7Hy2IKsYiRDIiSBqPzo5LVNUDEDrFLqwUeYvmao1jhvlrsqS1wM7fnd3m0Hz0fEHattjPSChcXGxKIu5morC10dAjSoF3CcCT4zpWVQdgFV/C43y5VrZ2d4l4xl7gVueTFlI4UCSZ7u8ePl52dk+KDc3oDMKbL2cXpF5O5siYXFD48tKCrCqS+F9/fpXvyjv3r0mEItgnwl5lJpSlsmVpEiMRWAQTiyAe0q9xFFoUGrV4YvALumIGqCCjcd7CZJi3lzFl4Iin2w1WIsYQsB+9GdBsMhblSV/2M2MU+gB9gLBkJQ5z75AdmqbLRQQmIFaBasdrVQDwuGYZoYu3wvfCEktJjhlL8zG5+/NFvO1g9XZnEA0bG0yXXjdzmRmGOEc0piLiUxGWASYbGyIsu8gOJCtFLqablKM58bfsY/nM9ixBdcppJdw3r588ZKMcbJkg3WFucDeRrIRewrAm5ItKrnHmBN8H42iMke2APeC75FPgMSRgg74ERcXSGapwT2+P0tSqJ+LG+yiD4uSeVGUoQqaON9QpQLCiEBS6MkD5BYAzP4eqcw3Bwu04SFbhM9qTCQDhX3vfhVk3UZCS/PQYzIPz4yqIyRRkICjDR8M2Cx4nRJpSMZINsMl0tI7lywcv28NwD0qeQTcn59+y+/mKriTRBjGAsD92pq0/lEdBZs8HozLn/3pn5XJaFSu5/Py/Pnj8vr11wXc47OLWVkbbJRlb6NcTYED4hpYX2D4i0EHFIHJaurvXwkoxDpi0gQ2aJ3AG5Kc1KAGqBpAjtYQdFohFWdJv9ZojgBq9a/lc1bgMOZDlIPWyJNBbL9dY2XfRjLPbGg3H5apUsKEZ3RUilQ7E0Gu/Dkll5yIokcZdiKTGrQ+LQEU5jD8M+9JvwfnHuIenPGYE6xj+AJmdlleoDHAGpCBKyspFSQFgx2RDFiJzygxJ4kmnMP4oS+GxuERAHCMremLvUDkp5EfclThv3dBBr+OqiENj/x8/3hcuvbV/qyY73dltDFmAgnAPRYO9sUQZ9t0Ue5ACIh5Aegyu7mmZA1sBJrPU1Insd7uJSSsRx2gC54BoD0SBQRvafOuy+21CSwaFzR1BtuefYDo1y55RiNmxdiadIKzC2QL2FlWM7JPjhJ5TFohgbhcEsQGix32FcAy+lqAeQ8/T4BCVIOT/AIsXQkmfB+1tAdKKmag4a6nypw7JBO4H7BuwQ5HfIUKwCv6nL/77Zfl7etvyosXz8vzZ8+4/nBfR8fH5f37t/StnUw1YxVrHxVVuJ7XKyqfGW0ncFuJ6CYJZmCDZ2LEitxLqASI+Bv7Dv4b5gJ+McYYtgM/uBdIj0A6ktUEJEcU+k6QKxSO0CsvX35SPn31KSu/zk7Py+7ObtnZ3qHsIBIH/SGqzeQ3K+kg1i1tNs/AToNP2p/7zPSKW1C1sRGjvMZX/Z3VXdMFxVb3QfRsS1IT3T3XBXa6dmcVuI8EQ1SyWNLVY855SxXxin20xkxkq022Ezit9QaAenXt2ecxCCfSlc7Rj9lDJxkxjojbeE6uJDc645eaW3fHOY9ltk/eIw1bCdC+A2B2QU6BBY0Uabtv20lSZCaIZNCVDP0glA00rtgXPseQ3DMZwD5FxQyS37hSeRkPZXkmSlK74jLp3JvMSfMdZ1TGNDJwvzK6Zjh1fGbOowmg0Q6CuBvOjpqkQF+lWQF4z75NM8WmiMdh/9SPSMkLzYNtWyQ9IiNB7zMcdq0dnbdMrt7cMNYDeev87II2+dmz52Vvd49xKdYSfCbjVVbc4GO5v2DMaU1ShAwiE7ABHFeSBM7LIEg4AWBMSwp/Ilnid17zBonxW4Pz9DESs7ybXLP9zkC+P5PXMX2ta0nN2t/Mfkle53mtd+OQPOdee/n93b2Tr+u46975bZJsRkEtya2hqjGVQXB8t/0aj5+JLP5Oxw/2IYxBdfe6bYHv3biaY7IM3HtepOSh5uYNh2vN47v2xbbK1/I84hmM6+R589jarnTH2P+uNiFiyPx+Y1/2hfM9VUz9gVgV95Fxs7V//F/9N+TB6gJyGFVWHJND5pJY3SslMNFS1Q9GMDOywGJL64+ylNLC8qFUF9IDQXh1HBMQH96MAvbuIWhZlGoEH4bbc4DWPTzz/Rgc+A95f5yGMqYpi50P/PpdjWrIl/w97V4ieRAvOLN6f1MGF7POiSVNUhdoG0ofRLHR/J/Vsn3diw8MjXUqQnDPAzcaDkBOGf8mh3HPyHBeBOowaInMvS7fOjZbNscswGq4QpasbYKQXVqRfJGjpVS0Gy/EvQehswHi7l7fQGFt1FUYyOXVGg8nB1adOYM6LhMlQyfGrM4rgWod7nROQ5qHgIVlG+45Gg3AlzPWsorZma8gF5jBsU/kSMnx0I9lpnAdgfU5qYB3GABvy1cBKpjC3Ks8HJOjG0A4yukAFrb9HMGgg+JU3tTAr0I2paUKcK+Vac8sKljmctrtPHB+BgK7HIzDQfJ9A9jOxhdzBoOrngpwLsAohPMoNiPASgQ5l1eXAhzogAFcKwwU8ToCGKxt3IcNJcbHZcD47us59OCveB8IIBCk4f143QGQABH86ZeN8bDsbU/K5mRdzVDRyHayQSBkZwugPaRnFpSNAUCN5rlgzcN5oQwKNFgvL9l8lZ9H6fP2Tnl8cFAmoyEZTXCu4Pjt7u1S1gXMWgQ0Z6cn5fzijKwqsOuhTw+HHuASxguAE5hi375/RxvPsRqNyqP9PTJtyXhFoMUS8RGb+IClxsMSwD21tdXErMp5YH1Tt1ZAE5xCM+/AIoPDhs+D7cvAAgwKgi3St8d1cYacnJ0RyH9/+L5cXkypmY8GuUgkXM4WZXFzx6QwmLvQtN/YGJfJBOWW0F+EAcH3rDFox0KW5A9Y8ddqoHZyRib8bAY9/otyTTBIa4J9ArAXEHCG1BPW53ioteRqEFwf4D1LPG+XZMXe3UGrXEw6sPQBRgC8RTJie2e37O3vlelsUU5Pz8hUBiAHfVzM9eXFVZleTsVQWx8SgDi/hEb+Qfnssx+W3V1oZStgRTLg8OgDdcuvLtU4GPfMpsMbm8F2WpZvvvqynJ2flOPDw3IFMBYAP0Ci/pBrywEaMV4G4KiSGTK54pQ55pP7PQJ47tFIjuv1dGaARR57EPsTe+IGlN+/o9Fg16mybbFTJk3vVQA+Dt568pvZrxuTPAftP4D1VN6cAzo/ew6gfWZkpmt22g3CZUfOzr4dVq53nL9g8GKvBIjg4K7audpTROC6mfV07Jw4TnbVTcMF4Min4jVDaoes1ZASZDWFQdHwm/xMdpzzvwkIs4Lsls2RYWswd9g3sHOwVxubEyWFyE694fkLsBasWDYQJAuysckBdDn4YtKtwOZAAkpA7mAIRj2q1QRQ+Qf2TzZXzaQ9T3hWJ9YMJGBdLOYihvC6lKYImb1gZ8HW5B9cL/ujfB6QTJA8TTrgCPTUZ7CBfg6yfA1cF2Nt4B//BeMe8wObSamz9XEkM4YMKDG2Pq8A2LGPBKW5IEkEm4Vm3O/KxfkHNphG0Ly8gfPegHswmW+Wkh7DfY/6o/Inf/wnZWsyKednp+X5s8fl5OyY43I+nZfBeKesDbbK5RXs7KDMo9/FkAl5OQ5IqsKeUWaHgbwaiOLMANMYfRdIyIlkiMFGBmC09zoLHCsEny8Yi4kgk8Acj72DOPt8nAdU3cVa8euexyCt13n05x0Qw2a5Ig6fIQAZTHVeOwP3cmCrP+U9Xr2pVLrcfQ3fh3vMATVew5zgx8A9bW4kM8WU12fsT3o9GBDyms9BqsagycPkALMbzOL7YN95lrAfDhqRrDZervHWR4GS8LQAACAASURBVOIX3kPIfeH6tNMA+WojYt0L/aVIDhpItLxqfzQoE7AlUQlknxaEEIC1F1flDtVuIdmE825xC+B+wbMXyxI6+Pk+s9312Luyo44BxhaJvUFUXUIuEj2gwg7W2ISSj9CBV9NJSOVg/+I7rnBvQeKRFJfOTcw13gNQC74BGPWYQ/ybutCnp3wP1h7sJoB7Ssuw+Wn0wopeGdon/UqAkL0WoIOzdnN7S+s7fCaQEsR+RePdHhPxYMS+e/e2vP7qq4K9DGkzrr2QjQKxA0AW/m0QXhUbWpuYO9w314rnOM4XnXsKxiSJKZa+EhstgZnPT9tPr2P4ypToC+lGVDjAZ3z+4gXHD2QFVioiAU3/RUlkMO5fPH9eLs4vy/HxSdnf22f/APg26+uqUkXigRKL8J1Doo0VBUxEau3yrKugbNNsNuhowGVQXGEcScYE3Mo8OMnc4sKuL+H3aJ8q5nJM5u9ZOYjSP/Lvsy3JvpEq6lclPTKI7vd6nfLfAb49tIf8XPB3TRLIz6rYsNkbX59Vzom9bDvme3GMZiAvj5PvzTbTPhqf2VJGCefp4isVeDaBjTepP90xzLaCmErCRvxsfD5WJN7Hl/zsVJWIvUvfC/FOPpdCGrfrU9DeBMpe5zEB5/zKdBYKd0A9bTTuDoTDi0h8uiDXBY70MXqpr1VZ/Qlvs//O+4tBIXYRcAq+AnMMPwXV3PRXsDeDFMfzi7he9MEKmVn6RFGRS718xHWo0Kc/rMQPEnX4YzsKH/Pk+Kycn6E/CJKd6KEmQhl8jeorx15ZSVpE4scgudefzk5VzVGa9epKcQAqjzYVe8PO1DM25o/SvsAbUg8i+wI840L6D3OEe/NZYR/GlXb2CY0h2N/2evS2t/9u/8QxwOqe/zhVKe/37JfUMfN59xG5ru77PB7VVgS0WZOClkFKMmR57xv09ucpy4vKNMvAxZnhilV/fx6fvIezPa17MUiuft5sh/B3EQaFKWWfyNfy+1dsQ/Lv8D5XMubx7drP7lx67HBfjgP93F6X94D7sDnZJtqu2D4+eJ//8B//U/KlbNGCex2G0JIbAlR4gdq7pqG7LtfQQOp1619JDywARlnKHOGvGFob0mxQ8wHWPVA8wd1Ffn8xNzZ51ehnCjpgVpeEVFkgnwQ53dQ9bpv50Jx3zWfSqvnYSV1fN+AaUgDp/XEeVbai4X0mUuLg0uKXlIucammMt2zoasNcvj8Oj3qQ+TCpn9NN5EBBm0Clk5ZHEnujNXvSCsD9uCmNxoVNi1NzOh9YPATptDeQ1SBpNcapCkPMqgC4IylAQADBUyytmiPpVI/YSHDz8ND1nPm/yUCSEbnasDAbNQdbzTCsrgGMveQ9WmKFY2n2lJlPdlDCu5JEUcj0BHifnRkHsQ6Ibcy6jlG1B3yk2NVVVy4SNZ3g2frBDAxD8srX5Z6Sz0tJEsQgrREdRT3CsdW6sTNmYAgAiMvGsT4wDq5WyEbdz0eJiCh3BrhMw85ciliCYv30WcLtxmNkaBFEjjI+sDv70HsfEwTHdcwg4IHJ6gMlhOY3kJtA4KIqBKwRNnwN8MvlxVjD0KAHkI51iqCMGuwIoqYzBj9k+g3h2PRKfw3l3vhzRxAf34GGqgDu2WCVYPiShxsAe2h2QloGsjYA0XH4AEjB78EGw1jhOQA4f/LyJZmYDIyg8w92585O2d3b4XPjc5BkgRYqlgHY+JB0YbAW7BnMJ0D/b15/zUAI4wdde7AeAL5KLSA21rKUy4sLyuYIyBOrG2OI0mYkBhCI8d9gxKNJbH/IIBKO01qZl0E/pLgiOSTmvZJbbEyGjHnIqwHIPz0/K2/fvaPcmg9UsJgBfH84PSMLhvJDVxfcz+Mx9hxYXgjk5uXxoz2uU0jcvHjxkokLBnhw4DY2yvHJafniiy/Kh9PzcjmfkwmLn3VUB0TyR2tZ2rcYClYbDIeUI0ISAXOzRR3wEX9/eY7GuyjnQ6n+Gt+HtXw1n3HeHz99Spt5fHxKwLFX5ASD6Tybzgly49wcrI/LdLEop2dX5dmzV+XTT39QNrcOSr8/pqwP1ujh0VEZDHt8fqwXSjZgjU0wh7vl5OR9mV6dErA/PjpkLwMkcQg+cm4kgYQxWdA+Y/3DsR4SwOfJwQbU0Xg8zomPBWQYO4wNZT8GA/VsmM3KHTrodgOYCEB8jmcHxWBQA+1av5Cuw+TjMvsDPrsqMA0APTEZsi/RvV62pTlozc5lDtD8/f6cf8et42ZmwXqrvwtH0Y1B6/WC2csAiEGLNO15jgSYQgAmmFGW8/A5o0SYWE7ZdpvJa4fSY+HEqseDH+T1oR8s2RfbRPgWro4TAxNg7jpBfrCyYROg147vwPqAPcB9GeQ1cI99hx/awo11Ajd6RiVpWfVEwHOyomGqIEnraz3Ym2xgfgu5mCk/gwRaL2wO7gMVQk4q6vtXg3ufVfRRIhDLDjN6CYCFqufVTJvF7XXjgM7sKXwv2LlseEggbbuMYQNuVGWA3yPp4Wvh9KQNZDAMQBf3MiXb/uryiCAd/bW7aCRcegTi+tARWcOzqzlt765XHu8/LtubG7TTe7uQoBiXO/RVWaAt6LgsluNycQXywLD0huo9JF9I4wKmPRj8kBxD8AMfU1I6SIBLix/gKkBMnF14zX6RklKaH52XSjKY6ciVnCoecyBlkNtjj+fBD3wN72X7Wj6fuUecuArA0fYC44/p4tkcFS0MyEMijHMWyUeugQhtTGLJ+9s2IN973vM4o2kPeaa2CgEngrBnHLhZYkBNSrWg8jN4Hwtg1Y+f22tX8oIN0LCP4nu2n4v7NmOQATXO2gC3bL89tg/Z1GqPA3CBv+R7cLCebYx8NFVNe6zI4hz0y7qBe8hjGay6vi0LVBAubsiqZ4Ic1Xq9wqQS9X8Xc8rEdO2t59S2xs9je0ZbieoFVyzdou+LqswcV6j6Absrrs/ACY0NVR2EKjhWFyIRybUdIH8kKNBIHk2g8R4A3/DDsCcsA4NzE/fhyh341/R1NYoitrGJ+DYlIkhkIPCwLGdnF5QUfPL0CcHpERvAoz8S+ujgDF/SP0HF5YcP37KB5MnhIUkcGBtU8WHs+yNoRiMxij5OYkGboIeGRUy6Dvpqnu4m4UmmjnuwL6DYZ6kINiBeyA8nIQh+E/ZUVLhwHye5BK7/IDMN0GAdckIHBzzjQMZA4la2UeQbkHwA4AGsx7ihGgsyjju7km+EjJqT4/g9/A3YRID/PAdGY/XIqn0vlEDX/nJiscXdtMUYH9rfVm3bja84tllPO4H73nfeU+oR0prHej93/ZC60VND92xf8u/12WYT/V3elxn78B7J39eNE33PqqZr5Mpsm7s2QufETMnA6OOFubCtwRi3NX8/1vS92p/q2jfb8L9rnKotjsGhBFgK4ysaE9gM3a0OcJ/lGrWzH/7h/VkKKGyE5axc8WU7Xe1h9nV9j/Z3K3C/MrP6hwmI2Heq/0hkPNkN+nb6a73rB31iJ2PD96z+cXw/E+3JB2/APaM67i/4VfAlEO/iO/AZxt4PYBu8/aCkcm3A/uIcg0TaDZJyqJYOgql737DCD6zzm7KYQboV/qRIG7hfE12669trxOelbZPXhfcwbeZsxuofy6zgO/Cn+bIht0QyoZJtef9xTm21k/9Cmxg9W2BrGcNfTWUn0U8pquFqBVDCW3B9rx32IHTCNElMZoKt96DPwe5Zn/e97z3vI/tKOf7wmum+Lz+7KjEaSZNj4XtM2Java2zGaw1j4XE3lotx0fxqEed7795fxs+8BrLfTT8uCLLN7jZsya9lv8r+Y75ejj05N6kXiu/Pe7v73ti4sXUb1uw1mZ8p+67Vrnrfu/IJ+7Ij6WT7Uuf9j//RP8VMJAtiaFgvcQLij6RCsg52GvSYBD6cm1WyZNFakdV6VYf1IcP8dw1Om+jIjCawUFUBcT+68fhCD2RmbQQATcN2/2BpBj0b83a9bG4/CtqHYa0pXlllD4LiY41wfY3v6CTX6h1Yfs864TUjrQtpk8eCqwsg+OgB3gp/ExDgxG0LRuzUaOici/CmlcyBXe6W8XcD4nz4yjPX2FagPwP+Ab5Xpn/MASVJIC3CJiUCfpABtdwJnUFe08Z+XuVqpPwaAHI3g+2DKjcm4jNGEiIZzboJQ9/047nOvAra3MrAa5xyoKfvEguXjCQGkEqoaO1qzVbQ3syWakRaVYy2WpuDh4xxNT5krOWnkOQRQARXDPiQc/PZyGmFlnLbN55TAKNU1wX7x7qhKWOZD4JsAKvRwghF8Jmz2TzkQ5Me5cOq2Akd7khseM1kOzFgsNya2Hkt4iNggSJhoOaBtwxwcMBibuBYUPLoZkGGF+YNwSNYkjhcAETRRoEFHkEeAAuUDVJChUxaBX+U4AFYQ4dFQCwrUm4W5e52wQaDZE0uEagB4IrSabCal2COQ4JHzwwGFpwX2AI2VQvtSQUBAKOGBNahcQ9ZBLAk1TiWLeT4HibKIFOF4HGtEOg6ePyoPEbzWTKfJD2EKgM0Q33z5nWw/DfK9tY2953kaZTMoITLVM3Q8NzQjQdgt72l5AaSDQS+Qmsb8j6Qh8B4Aty+ml6VjSGuNS9nZ5flDOWXkHeAA4XGQ+sTsvKwBqlxj3kYCwSEo0C2fzQqguQPAvyrxZzADhhnx8cfygJatXeQsII241mZrI/Kd7/7Wcz9shzsP6KcBvTgR+vrZf/RQfnd778qf/vFl+UMjX8vr9goFvO9uT4pz548ZfLm9PiEexb3hCQHxgJAPUq/Dw/BaL2ldizGYT6/LRcX09BeVWNlBN4IjsE0A9AI1hjMy8kJAPUpda2t/QjpHK4NSCPd3JSTM7Bpb8vzF98pT55+VoZDjBGA8Q1p8y/AVptxjrk+bqVPjfl7dLBfyh2qNU7K2elROT4+UqPTnmRbRpBGQb+Bu2iYCw136gfCuUa5ucACNlwOqRvsT8uOODCUOVKgjrUh6Q1Vw5h9zeKlxIh6yNE0qGwHz+CVzp3GcsuWN9vY6q8E2JWDVEt1dJ0uf5d9kfyZ/N4VW17PwsaseMiZ49mJe8GZ24kLeb1IcldnPCrT2rUk99HOySZjmB3aZmOjlwjMUYWH1NjbJcC4tirEFPxzzEPKjiAFwC2wx5HEDIfdmu/ZGXcSnoE/9dexJtcFUN7dlcnGBquCsFamU2ggi0nKapDNTQJjkOJ5+epVADVgQCm5S+bljRp2SVNXmvCWQyCLZ3rF3wMUx7mBPYn7hc2AvYB0mLWYCeDDnyATv+kQe667Z1h2ksH4BnDfkvyr8isGcWgD4x7xedhjsechlbNTJpubPHcg0cX7Qd+b0I1GYgPLA2AVi/7XIO0xLRfn35bp9Liw7oW6t5DkwBmC5OGiDMdIsKniB/exOd6knMTj/X36Qsvloqyvj8pgfVSul2vl5GxeLudrZb5AZcUagXuyvskY1xkKW3J6dkyNbLIqkQyN/cw1hGqoWBcAz/CaEkqtugP35+QGEroK4JEEVDzRDbrxb/eOyMC9SAKSI8gBdfNXFGh7/xhI8vhjzNx7ANcgwB3Sjlq35hrKusgju99I0t+f7902iPuJDc6HFWSRnwodapEPANKz31HIieCzAMkce3hPdp/D+60LbDn5Yx8vv8820OO4Uv0SwH03KKX3Gv7bQ/+FH0KbkHTubRu6QbRBD4NytK/9tTJC9eBwQEa7owg0pl1i7V+jCa0IEzgrh5Mxk8hoBD8DYMRqzIC7zTZ14rOjLVzPEMo8Sf7J/aRIqoCWMvp8QE7qWn2V4HPBF8EZMZ6gz80dyQmT8YS+GPwOVvkE016ALBKPYuEz6Y2k/3zBJD3uQeDQmJJW6ClkyUDLujBZHutDfjF8USU8Cf7PF+X84jIkF6UBD/uInkWwm/AtoaWPc/zoEMl5+C13TOLhOblmADBHpdf19Zz3alkN2HmU8CC5hj2G99HfrtKnThgJbOMOYUKmxdkmhzFZQsD8jn4VfCHYXozt1fkFxxM+qxn76AmxPtmgrYZPCf8NZAHYROxBS5HBviCpod4rAvXg9z56dFC2t3Z0dqHair67cAkQPPC6muHCdjSWb63Ors0zU6NarHGCpfH+1FvDMlysNoi9kv2X7DN43ftMqVDmR/XWmw3y3s1+TxcPkd2R52Dfpfk9IXnTARfvRaqdWK3a439P2Zs+V5YlyX0H+w4kkEtt3cXumREpjdFIfZNxRvooI7X82zKjSONHmXFk4qhnerqrKnfs2wMg+7mHn3veTWQ3hbbswvLeffeeJU6Eh4fHIJvb48eZLFb2IfPBGEQ2KdVmPLeT9khomsSTM3K0M6MtjS3Jfc59uvn9j35ex5AE3DueNk4dyZblCL6/vsMuk9xTt31fDpij+mLml6qKz7Jn5Hk8O1ED+PLu4/vN/dj+cyUhQqed42T4N4Vc9fU4XmtMWuiVs0rXDggXeGy1ADPlO3hf2IjBaFcSZdzDtleFVa3rzDM2TScpFdXyF5wIIxbFFhoPdCJEyZ7St2cksXvE6wHV+ZysjZyBI9bBPY/JIz1DkTp74r/kjEY/Ib5JXmt/eEWVpNj57Kt5Amnc51m/fb+XdDLjxHX1d2ESxFAl9VYqCOM6V9VsxfVjiNCJtfXi+BMhl8Qf4rPGJMUy9hL545rfqk54Di96Lh7r/nGqAgdfK2oSeV9ey+en+i3xYeSMM94Z/3Gf577zmlwvr8nfRxuyNI5D9QvvDSl0XCP53HHNjNfNtTP/Y0w4/i12YrRD4/4bxzff57Xjusk+GJ+5P2/5imHfZyw7tvWv/8d/9+Sbn8rDbA18KwVBFr48gsxlJOtVThRGnsMBq3f6cN2ZbnuHwvtnhZU3BFe9hGnZAOa40+CW4fFAT4ba9zNlvMcBXV4A82zrc9nXwOzT3wxu++fpt8NBMWP45QkmGZyRlf81iNi/T8Pc/txTDqBCjmXg3oHJOBzjHRZ4H6C/sxDCvNLE1b/h+folRuA+uvMuo5wWYaReBu38Jeclv/frwqQOY8MOrJlbsN7C7shGk+HCYRQjBg3lhQCmHFTj5sq4TwFLUOCSUiiW41LQEnCmnLXl1TeVTS45cOUu6DoVnaTyxEFaBUhD7wiB9yOwnvcWy5k7NfA+Zt77zlkqIc76jnFIwiO6vk6k2JEKyzaHzHx39ZR+kndaEg5vAcAXD9byTdMursP4SruUxItkULz3+VuqKFKGxu9GloZXnANnAX7S2qxgrcZnNKT9EJWuWoEBpTsawxt2lcuBW7sBeL5FO7WauJV8BsFMGjyJ9UX1x/q6SuoU4AxMGEk/VXAAOI9DoqTW41Nb3Dm4ENggLf07NRFDCEZSC8rmP7XNTZII9cQFTC0WlhYTkwlm4xaNVytIKhYfz8lzkBgAsKJ5LLIIBGVxrmAm4TwA5oPNEdgxDpLJOdgX657VQ/AJ2xomAqC6GKAwV5E1uYcZCiPR44BzoaTC4r5kLtzgL8m1NJ40BeSh7e3utJevX7UXx0f6TII29vPRzor0+AlIAXLk3G+sK4hjbrkfGO/TejV70zrVd+3s7Exjvbe/1x6eFu0PP/+xbW4T5N40mk7uAZDT9+AOlvCi7e3ttMP6/DC5pNe/WIjNRQD593//u3ZGINya9OKxJcw/ANivf/hBLK+f/vCTGFxM2cdPHx2g72xrzJDyUXO5DbPTr29gHhHgorP9qL4Jm1vuBXBxfVn3v6+qAphm6OwzzjDvN9Y3xZLns9CRvry5bp9P0X5cby+O37TXr3/d1tZ2qSMR4561RHIE4I6yeZiygA3bWztiqFkaaat9eP/H9uE9shtnAgVJdLGHKXtlL7iZ8KNkh+5Yhy5g0j0COKFBDLMPpr6rbCbpktHJ4Xux9dF1p2KmShVD/FGQo0BwSgJHGkZ7sJKaKqtX8tbVKAr8KqCWzuXwFZsQx2Zupyt8W86fD40ctQtnYFDsQ3dhZvJ8eeYxqJh/Lj+rGk3l1QMbbHwhDMOB3TM1IA+QVuXZSvjafuh8zek8gCjd9yFDUE2rlp1S28g0R4xD2H2S8pX4mbGnMsnzaRtkrXrrCI9gggOip3awt6/fC3RHuqq0urG3JLtytgJs0WuCvc71vv3+h3Z4eKQKIjMtt1W9wxli25vmvVMD0p9//rn99Md/at98w554I1uZABC7wv3SL8Ngm/XzkTMjYfr0ZEbrOOc5E5OczZqzL1M9enReWQJorCjpZ001q5TUWiXm93fdwJEkLFI5rGsSDE6IuXpHQRc9egjy1OOHvQVwf9UuLz60m5vPba2yXlTmOOHtewG4BwC2Xj5VQlvt5MVJOz48VGL1/Pxzu7m9lFzT6vpOu71v7eK2tYtL2NoOqvHUnaRxJdvd/Y3k1TgrCbTFGi4fBFIF1U46K1RVZpKFmk5SYk4TZK0jAzqRdeB5qQBydrHCglnjRFW71XrLvmLuQjoYwZ0RFNY+q/M8bC/5FmJM+5kChMlylA+mdT24x3LXCiiIX89npi9X7E6YltO+cUFSGN9joIZ/k6CadRP/k9dQJeU1MLHZ5v5bnjPrM3s8oHxs17gfx6RIAth8NnJWAOSTf2jW/xgUjvYg3yO9xfrsklxlE+I7ju+fAyYCFpA7xJ8hMYQdq0bZarhKQlggsu8LX22TsxVpueurdnMBcO+1UStniak3gRaezfiVkoOrJCLf81dIBSSgqZKElMF5hkQiVhbgHjutc/rqQhWCgMbo1OOPiS1aZ4XHk+RXZHW4/1ZVNG6yzVpHKtG+cnq51bmnW01lxmq7JYFwR2Wl2fvYA84OScAgYaOeJCYw2YYgPbBQLxvGC7kc9rCkFYtFy15NshZbir3A9yGpf4OfpZ5SJFQtJakKAJif1SdkzpRMRJj9Jl+g+pR4fXq8AXSoHmDc+P709LOSEJzlfOETI/GHv4Qdo3qVqgsqA+iBhA8VAI+9SvUU88V4YWu47rfffNdenrw0ueHW1VkQTNxvw82JAQhJlvAzBBMqO012KsaywMz412Yew7i3rx7Zr2pCWme5AFBVthdwPiT5JCFYPkr6XPT9qYbfPpfxB9iDE2ZRcUANsCvpQ7xOJXvJwMb34RmWZGFc4R4MZ+xh95xfMsbGsUmyA90vm5p6xz6M4NJoc7P/+HuShPEXRuDVDeOnL3NBkwQayGHP+GPPPcMYd+vvRrIr/q/I8Sv4SzCjvK0TDMvGCMDu9mbyD/O+3iB2eM3Ss/054P6ZB4o/ktWgtRTlmoGpX4+pK4ScoXvtZMtEzYXghOg5jOvI5I5UjhERy1EaQjOGgf9G5VOk/ZaA2S6X5lieuJjELF96XfWvYI0orsde1F4ycG8yhmL9xya/0DJZPrMNAE+n9Jgc4plJZqayI2d8gG1VqJdEy3gm57ohTTDu8Wm3S7s/4E2Y3Kloy7pPIor35jV8z/2F2e9krDEsE50m+cA5CN33Vi1knedBXgds0/0pnKhkr6UaLJ/lPikeu0hzJuEU4m16XHT8pPb80vob9k3ezxzJxy78SJ9RagT92kNC0PbEX/KjniF4ej/5daMdyXh0nGYkZQ+x2vQMEx6Xz4u2Pq9JZcVUCepK2DHh8Ry2tITtDTYhPv+YJJm/f8Sa569fmv8kBGtcYxq0tlRlTXwwkYAzNiv/6m//bU6RjLJ96wKW5tZ2OT88/dVMlbpEf7s/MIeUjFIxw2OgRuM5oN/jt2aAD0Zy/D7XHP+bydProk3mFdivq0VVh1XuurOlByfRf5uD6svA/vJPBbTXJvTD5xPKCPnDh6F9BrTvv6pyqZRNyULnYMnzTEC8D0Ozz8Pi7p82JE6yKL/M0NWczTLJfYwyxzWW0dvsIEZpwc4XbuZkAm1GZtOyY5vAIhkyQHucywCAfcPFgSKQpZlVWKFf0fMa15+n2Ix7b6zJyIxMKI91rdKhyUzGT0FLDqM0RtYbCnReqlDx+u/rshu6WmWVT/C5mX0zJYemTZ0ZTTJgGj/+ksOVhIcNuR0kM7Um4MXOOiC+tX3DwDd44IMnYy0JphWAHBrurapcF+04QJkEhjjn0o6TzAaZ5MkBGnWNR9A+mnB8Xm/EyKEufchiZ41SUOOh0sfPY21QvZp4lbHn3Hep+oOClQSWGifkSAAYVNbrADrBsiR2YEyVrqnsGDIpJafDzwQfAgikP+xxBejlGjrg1LjxUfrPOERmZwGaiNfTtcTFDCrbKI1glS97zpgbdrmaom1vKQiORrl0KatpL6/j3igXlnQQgsile43zw/PwM68LewpQSnIXOztqvrq4pWntOVy1LpXCjRkIcRNhWFBqrFYyP5J4oBwc4Hxvpx0d7bdv3rxqB4d75Qgi7UPVw3Y73tnS9Qkk+UzA5bdvfxEgj8MDAM0wHx4cKBHBeuRn9j33QJAmMGZjTSzmj58+tFdvXrbry8v2Am3/k5O2veXGl+xKAnWNh8BRl3GzZGDfwgim2uAf//H3YokRUsGa47BEQ/Xk+ESMewJmGGH0DKCq4PwSCQnG96GdX1woCUGQT7UAQPrHTzDyYfXttvXNDTVeIslixv2l7oHPBhykZwHSOHx/dXUjp3V3Z683daec/OISx5l19aJ99/1v29b2C7WqfIAVv7LWXhwfi2XHOiNh8+bVm3Z0+KK9++W9Elrr6w/t7bvft/fvflaAv7kBS+ZBbEaaA7opJcNDg0ycS4BPxmm1LQoAA1C2zrBBdNa5HWWSJKw5pId8TnEeyIlXYO/9byeuH4L6PDG+CTafYPo44eveAmuqgNnedFInSbLpCpXAHJjo3c5Eha8+r/seFVBPZ9Bo64dj+Bnm6dect8kW57z88po6BQDnePRiMo4gW1HDphsofyUOK8zmr33N/aHR2UXWiWtHjiPBTM6FedCb843fuyE2lSOAOi6LTrCTJG0Cl342VJNCz/XUADYMdH5nlmr07ekB8SB7Rt8HPp9kVQId7gOwhYHjuVI6nUau1e+SYQAAIABJREFUv/zyU/vw/l374Yfv1XDbAIETTXxxBgH5v3v/TpITAFroJe/tkkQkaToBEzo3ymnm2bFnsqO1x7lvSAEEr1S30CPF0mu7VSGw288Mglua0kb7n8Qqhwb3vb5pRjp3SGKN6pv3797rGi9fvmpb2+4fIjuFsPcTCY+P7e76TKz3FclVeXy1xx4W/YwgWNZ5tLbevnn1um2tU9Ww0x7ub9v94q69ff+pra5ttu39o3azWG1vP5y2ra19SRElKSZ5D4CwO/SiL+qsunNVHc1D11aV4GPvXiOfpICIs96NIDnzqRjQGlvdEDiHXaPROmfhXlVoMcda3/gYSqrADJ6qcu3rD/5Q16ieSA8hOmSfxH/jHE2lj/5W62GUibIHPlXm9uCSz1EvnWkfi0BQ/RrSVDYBWvw4+aorHoOw4LK+uu0rcMABtdf+2ob9K+nwIj0y4dJeJ71Jt+UB03dsZDznXuJrCyQfJAy4zsi4lx8y6LSPoF0PCAMSDX4WwD3PEsZ93sfvEj9kD43ngwL2BRUHq2pGKskEgPuKCQW04Q+xrut5IQOoH8QKScDbdn1+3h5pzjoQaCaA0rYm/ddkA2rOxDrHDnJeFaEHH40xQAqQqsPuG3Nf9GK5u9V/P51+VuXd0fFxO3n1SgB+JD1hQ0CKkB8C2CxQigobGt6bNIGkYeZk8WiARXI1+IL0CoKNv7MjHwiGqViquPskvO8t0yOfi4TG0KtLvljpRUNWsI6vwS9X8U79xFzFifzjnaueVeVhoJ8xU8XtPRJlbqztyiYfoD1hhD+d/VlVnPhTAPHYi8dKqETDWmO+sEQgz0gSxHHFrXw4znwkfFTps2EZPRj3AP6bO1QQ0tuDaqRt+WBqYElV5ta25pj5wt7TsJaELYN2cel+S0oSav7xE++VzFQVVltp33zzjcghzCG+LbbHEZp3v/awmoHST0EOr/4SHXMB/hXbBSQbk4faO+xhXWvqE6jPGGXrSmrWifWhIlstBJxItG9k9nNkYTvwMxATJyJf4Rh1PcvnRmIlrHxfODiKw9kxPh1xmST+p8qo+E0jAPqcLzX6NmPs6E+v3gIBkOthjd0N/uEQh5t0mVNz2ROa+zCD4f6qz+TJ7p5bnceTjzWeJ3PPq3+ewJWK4YezYvzQfETNaNlzz3nWW/CnpVsa/E+tpQF0z/UDy3VIImTB4QbiG/azblAiWFp3Q9WZ/XPpGdRQGiTGrmFfAoLHh1Siuqo+7PM7DogMqQhjBST3c4r5DPCaM6Ukujgn0ttivMcR5MQWUDEv+canJyVf1besPifP7VjxVuSTYBryj6ji3nQ1vYkFhdVV8lxyjY2zAGmx5T53YxI9uvaJg6Ykg2V5HLcWUaYwlDlQ/IX9GCQyI+nUXYJZlaLOYnzSkiFl6olbwTLkrxf2UZ6M91CXAU+jau+rUYop49HX2iAd3oH7OhMUG1BtWVUX494Zsb+lzZjqjJAVSnquj+NwrX6NUbZmOJv0SJHMruv0ZyyJQObf54eT2HPgPn7MRHbwekhy48s4aSJZ5G/jNcb1Fzw0zz++7gvAvzDBjGFswrzfB5+ZcVn5l38DcD83H/2ty38KaPunTeMEulcWsBvnOnieS4R2YzP8sX/b5XGn5MCy+V2+IV9rlMCJ8Y/hTBY1LOYCkZVtz2v/zEPGaPeXGRgdflxKPkwDSSC/DNR/EZ/PZHTiWMSYj/z++V36ECzQfsiy5sDoB8dMazSZr9Foelk8k1TI8qh56aB9gcIJApZAin4oTUx7jbQe3sDzuOFjRGzwDDCFjc+hoOxitK3YwAQAOZerZG4MaHIveaSeZCrQfipJmZJE/T3Ti6fprbVtmxjmvpnbY5WHNuxgePVcPZmUDTWBWx7ujHk1ghoWyDg/CZY4NHNQhLUojWmACHfWM8O+yno5mDgow3gXSFEyK24wN2Ukp8NNnNi2LjCQA+raEi1Vlpux6o6tMrLWilSgNawlA8HO4HIvuXdnF+G8pCrgrgPavYfDfN2KqVuNd6upmPXBfHCybgTcPzz4oLu+LsYkgQWND2nCQzmzy58DLGiNSf7A+sby5wl2bm/12ui0ccBzgPCVsedzlUToiRwSJJYn4lAA9AaoQhPdjr5dJhhHymIT6BPkEcg93PfeAnKk7t1EVwkBsvolXYJ+LUC+1weYqJNRACvI2YgVf4fGPNr9u2qUy9/18y6a+ztKbPzy9m27uLlt1wRnGhOXLvNfgWzqN+6fVSEgHeHt9vLlsZqu7u3B7IfhBIvtRs3lBNqQBIHFuVi0N2++ERD2j//wOzVVg/HPHAp0WEEGwkAZX6xt7f01gC+AghXfP5+x1trRi4P2T//4e73m9euX0ncO6gE4zfp01c6mAmGxUyVlsNI+fvzY3r17KwY/65qgEuYVgT3aqjQOBgQUO0/OwELMPOR2YK99+PSx/fTzLwqA/+qf/7ft5va+/dM//dI+fr7QLRgMuGmvX78SYIFmrSo5dne1N6SHmGaDDwbDAQ/VqI3qDQWvlMJftK2to/by5fdte+dFWzzCvHtSMHqE7I6YpWtam7CXASivLuhrwD2ft3fv/9A+vAe4h93PqNKk+aJtbLhZHvvQbFVkerbahpgvgJ+MiYHLxwVMD+QAmJcV96tYWxc4QFJHMl+994gdS+k80nizpDDE2L53o1gCedaqWIuAkIBuJBpX1gXcBzDGTggkQ+JkKOOPIR4BJ9mqfv5NgPpzDljen6B4fo7Ofx//JP/t/sfgTM6vIavwDHA/vs4E+fJVCrjP3wXc9/PXdlxnpg9OfdMb8AIAFrNTCUPGVE2GDSRge0aQbXQSp/tx4tJAuNnKYRstP/eXJflhoOp1g8PP7aP1TnNm6aQjZSP2+oP07c9O3XBbdrEcd9YE+y4yOdgwvtRw8AnpHeuVErSxl7AHdsqpVNqqRtEP7aeff1JiDLvEfl7f3GqbG5bkEdinCiavQdY0e8gNfzkrAKc4V6lQWW0fP3x0f5SLCyVn3Twc5u6Bgp8ApJJeE3BEg/EdzRb7Wns+DKzVtfb+w4f2u9/9Tnbpu2+/U2KQfcH9b23BvH9o56ef2uLupq2vAYAit+Y5kV0s9hrf62zRHlptr1+9apvYGFUiXUsT+udf3rf7xVPb2N1v13dP7ed3H9vaGvr020KWGOsw3knIs8/5AvQDUWWsdU7sk4xtAjWZZsmaVCM3nm1rkzkziM/aJ9FpGZE77ffX9FfZROt/oYo8/BM3JmbdWdaCdZn9mjWX5GJkBM1Ut8STfYf8s1ii12AAeogMkeBDrqaY9kVi6cEf5y99E8o/wx/irFhq7qomvsv619riJDs588sPsauTRKaZ2g5OA9Z7TfBRSVrGBxrBhLmN03XLy83rYztGUE17WBrCAKFmyUWT+OnOCbQx8Mz9LdmlAWQCfAS85zzrzUsr2Jz7o6POtU4apIKqPwdxD9dR8+ww8gCnAUmKQYycDhro1kW+bzcXFwLuWRyxWbw3CYo+1nW/8i3TSwv/hfO+ZDQkh7C9o6q2NCbe2jHZhPd8+vxZCbXrGwD8Rds92GtbYnU6iSzixNpau7pyXxv2LglGgG8+F/KBQX8IBuwby9pwRkrDXWSCe+0NroncHnYBX4999Or167a7veteM9WPQ0UJSn4hmzZx7Cy7aaIKDHrmF/+F30UGTee1qqTcSNHrj8R8E6ithrQ6+yc5qgl8gCXp/atVJ3B5qvpNbxV+y7oPC5RxiEyBvVrvRZGuVk06we5y1kOswKZy35vb7ntye+2eKgD5zLNlcCzrhu379ttv229/8xcC4w3cQ5SA8GGEHF/e4JmTr4w1idGXr16ZjKJKG/t/Wvcd8F6tPiIFXA+AUQBKrbXysRPcJ9bTPtRxH7JigUDmgHskqrlvAOnJdplVmbCP9erGzunnNoHsfp1tC/uS3jK+p/S8y8/+/CTSEoeWMVqCObyHqTKwd/Gc79MBo0poyCcrf09rZtDmjk0aY1LihSRMs2djbybbZwtne+Rqg0IdR9Pk74cqyCWEYhYrj2/Ufc3gjNGvyRw6Ps/HDGB7gN5+0XpdYUbBdeodHY/g+UbbFRvfbeBwk0s4hZJJww3Xs40wU7jZ8+cYx1iAdE9OBR9K8toJq+lTisS44rgaP4j9FRBc53sBxGaRG8CXFI58eZ93qfbhvOzPpC1aKYJO4K35tkhWVektVzlkvFjLHz58ENGL74lBTk5OKhk5VY/Fj4xNkhROSV8F5P/qObswToDPkjEN6Bs2+4T3dF2RWpL2JSMjxS/zuSOmMp5dY8I7r9e9lUSVCdGTMkTGcvwvrx8JNnn+cX/lefO7+On9NUMlUX+NbLc/Hx9C81t7ns9IxX3uz/t2kjXsNmNWXel4ZGoCz8/BaliJ/XkLQ4l96OB32UA+b8QaO35Y98qa5R/nO3515t6ks4mlP/ow8smKxDmPG/N8o486B+7HuVoC4gefZbzu+H3sj/HbKbE7Av19vv76b/7d03xS64j+0liWwZz/IaDcFFpW7i6Z6CXgMs6nX+O1MRnKfMRkSOq7Xj5S7x8Azv7aOcY8M3RfgaB9qBbY/6dA8WlBfzkCI/g+z9bWsTslhZ9h9o2H5dJCCkOou+z12Vx0APjn+Pp4OGjBpTx1OPQCEvvz6jAM074Ga1wb82v6ZwdR8wU7GpYs+MnJmZWOCrhfOmKno7HmJWMSAygW27oDFLMl6h8Guo7/MagJKzNrIOBHjIaZO9PaVDYywYsfoAMmHayv57Z/UfUac1C+z18Ooymp1A+0CjRjTOKc6ecorw7B1mQgp4ZSo3HLfT/HkJDDNVQkjIZvHONcL/tCjKeVkqWR75gDZdw7AcsL8CmHJYxPG9rqUUASoZqyiGVSck0qaVWzMEqMzTbv3Jg09B16FXBfAgcU3AE1OohPFrw30FosVCWAIYcBjRQKa8jNatEMNXjA4Wwg1JILXBuWllgwlPZK4uFeYDesLW7PzRdpgusg0KCEwWL02wHo7+4f2sXltcDaaLVLXkcAJ6D9ugI5QBguCpDzQuXGrZ2dnbaz81PdP2AKwBxLUw3IKNsuOyCZIvRKK+NMkLi/v9t++9vfinXGM+zv7SpwRc6GuRU7oJpHI93y/tPHdo1MC2XaYo6xD3C+LDFhkw1Q5bXHvkGSJc1/V1cNIj82As0H/Q0gXOBbJZg4RE8/fSrZGcDmA8le7GxvtQ8f3rc//OEPer6d7R0FlwR82zskOgya0Hz32+++abt722Ls01yW5msw9V+9etnevH4l8O7//fv/onmBlc77Tk/P2ufTM5VzWqrmTE7ai6PDtrW+1m6vL8UAA5BmjTD+MLyODo6UyNBewel4sqTQuw8f2tsP79Q34F/96/++fT67aG/ffmqnp5ftw8dP7Ze3v2jPwFS9vb8VexXnYW9/V+AWCRhKwRlR1ohAj2KpMgA7u/sC7t+/v2hb24cC7zc3aVqM7ISb+SI9ImANDeLFg8Czo6NjoyNPsOOv24cPf2gfP75vVxdnYtuvrDy0m5vLtirpKxJEZqIAJsCSQd+eOX54KKaZKlncg4F7dJBWgPDDwjJCT02ABvsPhpxs1CPatjQoXRE4K+B+4VJcBTMFNvOzZDYIFhaPGitV7VC5UoCzmttWHjP2MawL1nH2a4Bu2a84eAMgPp6zS07s895O/+1zjn6uNfefZGPjxOJ0Dxr3S68dmTB1APpE9fgoFT04VeMROSalcx5oZ4ap+xU96tj/OdAXHwF7KkazPsyf74QAFREkggEn3NdjyU/BUJX9la9RgALGSfZzjcqeXfU/gJEqKR7JBizr9oe1zL6VfnrpSmvdzRp15rnNInUT8jQ1Y24c4FkKioof2JasR2SyKMsOi9bAr+XNkLXChmPTsbd87W1jZ962T58+C5wTU3aLZOUr2QnQANY3906vDvbJ+fmpACrsC/d0cnJcrJ9NyUe8fftOATH3yfUAXqgaoonn/v6OoKVPH96Jwbq9SeXJLROhxB5fi8FhYi7v6QmAHUa/e2O9HR7stbPPn9rJyat2cXWjCp27x5V2fnPf3n88bdfXd0rwIWHDGFM9h03nfMFGRTbDuve2fWLNwiyvpEGq61gq2GgFpKrEcn8UNeN9RHf7RlVSu3s72t/8/uAQqbcTaXsrOae9bl+C+wGsU+CjHjcuM4+PKSkhyc4BAo69mappI7avQLQEVln3rMW+X0riTmxoVgcAZq2xSJLwmWHsR4pn9KEsh5VEVvUqCkhHEqKDrS59DkFE7F/1Mao4aIgJuh+ocZgSovZJeV8xVMs2RIM7Pmi09BmzAHecaUriIYNXDLUpaHQwIc3iyfOeWP/4GvhZ1VjVSYfJjxx9RTVyFYPc9pf5Z8Xq9VxHU2vJNEE4ANTVMFg2iWdaXxXAo2qXu/u2qgq6qTKGWxzBj6XIIQC/5vaxPdzeWIdaJIOVdrjnajrOM+YTP4jEPAzyn3/5RUkpAAnGijUBiA5qja0iccj5ylhgw7gp7Bk2RX0MHh8tR4PfRBUJyR/5ayZ64NPhN+CD0PeDMVEigL46K639+tc/tl/96leyLTpbSlpOwDsyFFVVaXarySaWtnnSfYi4gb2tEnvZBc1HGgpOwBi+N4l++RxdysBxmEDTatQdu6tzoCpSTW4xqOfrYzfY79bWn/x9J0N5uNgTJRbWaCJO8pQEghmqsG3xQ7Tvrmlof9vlOZTEkDTXRvvuu+/aX/zlX7Vvv/2u+qdQtflWdplxm9i3JA4t3YHb+t1332ruIMa494HtgJMSU4Nu1qJ33XJymnEJgMK7ck4FnOmVLgO4634CTlaV0ZlATO2JSWO/x+AMdMWTI+M+0OpSjBoJPl3HPplZmj63ZS8FfjnBGb/CoHeO95HsU+6GCEcGJVW4JLDOlZYB2JxoNUkt9mq0A5L1q3hNScQa1dEnc2xp3MGknYlsYVvWGZvjFp++r3jdPlVPxfS4vb9wCPqTRMnf+j2U/Z1jN+Ozje/J+wYqRVZTfyavrrJ9z5Dv8ve5/eq4wIAd9NcOCZ5+P315TXejuQr458Wge8EWjo0vdd2yNU7alMQxEl9Vic/eIg7DZ+MrUoHst+w5+avVV8M9LdxcNvZAPnpVNHINrU0+V8RG+4cM0Shj+BxgeXp6KtY9+w/7TYyWav4RnA8Bb8QeRvB87j930gh93aj0glSlxrOW+dUzI6VTCUituRHzUZLNADf2PusjZyzXj40IcMw4SO6m23ETZ/jn/lhTsm+0NyNwHHsXyaB8ns+FZZlf+1VZnpVeGhL0Y2zS1/eQNOgVhbUYTTJxT5j4FEtjEib8cF5nKybB0ZNzA7AdTCrgfvZgxrDb2uF5RrZ91hxrlrXL69M3IbjQ0h4bxiDr4LlEm+1hNbKfVU2N78vYx/fKnCTx82wsORiBjFFeN85Lj7kA7pcsYUf7p0nOwD1vPWsWZ6h4jHqC2zSy0fFRh8oIIE4pzjqiljKN2upLTJHxXuYP2GPdL5j6YXvnev6v4/ultOOMLV9DVMHsl8Y94fYE+88nZ8yMJqh/bjz7xJTR7gdHNpxvuRjMQxKja0otP8f0INMh2a85LNhxjn3IDwyAMbs9YzzPgYBxTpfYCNWk2AZzmWHvUZsciEx9rtUzaXX4xbgh0aESIemSr5nZU8FRDq3RAOn7MrjZ6JMRnO+CSrf0w2/K8i8/4/LRPWZIE2jqs4pRmGXmg8vG3k5H6aUVQ78fbqUrPT6H52q58/U4f6Nxyb2Oe8RzNlYKeD5iGM1wDlve7I8c6DB2w2Yf1y+BIYeaD3KD3zAPBZYrmIE9X2A/4CcHSzl3dtw8d4DEBOZ8JnIvgJ3SGY4DqiSND0E3fZs6iBO4qDqj6+MZXLQh5XUOlgLak1UHbOTe+OwOFpZTEKbN1gaa/SSK3A09jZdSHn12eib2YTK7OehhGzC9lO4iC4PTwf0dHR2KGQnjlECLcaOJ4M7OVjs9O22fPn7sAApjjSMR6QYCOOkPI08iFhJSNWajM6lhVmSfcd8wTu9v/IwA7DBGBaTTYG3hUmqNBZqyBGIwn9SYFtYB402gZia8Eg2VfInEDvPtBApMU8Bbe6zSli2ZnoP93fby+FA7/fNHHC//jfH48dc/tn/244+a99/9w+/a73//ewWh3DvSOkpqqFGwNRf3D/bab377o+Szfvr5j+3jhw/t4uxMibzjk+N2eEgC5EESMgk2WW9iyqHBXex5NGQZv6P93bby+NCuL8/b1cWl3gvYR2UAjqG02sUa21L5Nw7Vx9PP7d379w4mf/hebM0PsHIvARjXFKAj5cOYk7ygAkEmVc8cGSxs16aeCeY8c4zUBs4raw2rcHl13y4vaXZ32FZX99rG5kHb2z9ua+tbkuNhHzjw3VBjtqcHN7lcX9sUc3d766m9l8b923ZxftoeHwAV7trt3VVrT7DpqjdFacqTSCCpARC4uuqqJvTtUzXE+sOBZz2zt1jrsAYBOnGU+FyAUbGjxWK21IrYWQgS3VP1cKNnlkyHHFo77wD297f3SuipL8XqSru7oex0ta09mW09OjGj/Zk7+WOQXcbui+M21xLQ9Ge+ci7Pz5Ov3Y+cvOiQDuD7kt+S8vVi4iVO7QF2sfU6glbJ+7FJ3hR4TmzIqMnOz6kvgtRZMpi9QlJqcoJj+yeCRWy/2Vax2U7CxNcISMCG5TMD9AVgj9OuQGrQGA2bnPmQPd6wRJZtjh1mvvK5Ccq0vip5E6kU3hO9+ZylAqarBJr9zbpNVQHfC5zuTclJyNpmPtzdKxHI3iT5F3YTCbLDoyPZU/YsQRjgE+AlSTkqWrA57HvsCDaXe/7jH3/SWYR8D0lZM2cf29GLIzWyJTG5sbbS3r99q2QiwL2ScA/3soVK2konucBsPftme3lyDObZ7tR8vbWbqwuB44unlba5vdduF0/t9PKmfTo9b5/Prtr+3oFATMYKJhtBDuckyYiclTx3ZI4UiBeAy3OIeaeqMdtxEn8J5FNaD4tOrNqnhfqQcNbyM5UK33//K9+fAH7OFwOHrq7yeSNWaQW9JgtYTztrguTIGAhrvlQFV3JI5R9mn9JEWXuz+mmI3aoml/bQZaPKpwhzLkFxAq8EhjrmVlfb/aNB3alEfaygqUZ1BVDgP9kNtVGwSzvJRo4Bv/eNAf4pCAxoPjUGDNAX1zYAGtdVw9FKrDBWANaKH4YkgkEy8HLLWWT/x1YJ2GWNKpEysd3nwa/Amxq7vk95vbMhziVLj2Sl9+kQUMr4ad4e2j2EDarAkGjCD4ONDrBTYE+f9yU5gAkcWwJk8J1hlEsK0UmU/Z29dnx0pMrFo4PDdnR4KD9j8bjQeU4PG8ZdtkfyQFSHbOi5VZm2YR9QvlFVAcmuqIF1s3wO5Ik2MUAZT/YtEnmM0eUVDNZrvYf7vbi6bLc3d+rDYVkXV+oALtOHBmA5VTX2wcwmpyIIkEjzq6RCSSUksaJhhwDDnRoMSqWW1nqSGwW2J1bX3yRfVY2fcz6FLVuVFKo+pCqlpNlU4aGEmv1t99ECzLePjt8oghSNyh/vlSwxo95gdSQKIs3B+/nCZqQiizECvKdBLX4n8cUf//CHRt8TmkvuHx6KhQuphgpLEopUUEBycBWy/Xjp4esf0l7Vy2kdKZ9FBzcjO+t9UKx2Jax9rwHc+GvOkb5fq3Gu4NJKWvXzt/Z8B+4ZE3vN/WuKHYt0N8r/9dq7AoYrwcNZKnCugkzmMfPhJ0gMWy+p5LvO0xAdqu9OwXpaLznbRBIiXqk9oNi1sJPJ37KNjo2czuxiZ1c8vYT9FLAX++nhGVCW59F0z0rAe/1QfQZmuEaGdo67ZD8sXb5s4RwsCyFEZ8dMr3tp4go/G38X33H+u/n7ut81JHElodYTFFmHyxjPEuCai3YiaooWTJIQqW11Tb6I3lfYRBIfEHsszUZSELtGDH8t3x7/AP+HdU88RrWRm2ZXv5ywrQfJ2fj5zDdNqyFQWLK0+mfVWaiEWtmt0dfzUpjUGDiTo7fP/ePHWQp3Yr9nfWZN5kyI3yhgfPAns3+5nkmAlgPzWWNfVH18WPclHRmfVhhBnd86o2Mrax5SZaIzWTJW9pmz/iNF1H3Z0qjXM5dDPeJgAfozzaMEzFgdOyZMRr8/4xkfIf8dffm8ZgSg+7kKxlBYTcY5rx8/Zxzr+BTyH4fmwT0RUHvdxA/OTn9JBq7IiSIClB+YBMx4z0t7oD6DdZJmwW4WPyV2g1vmzLMtMQY5YUaT75bxzrgqdv1C/WFK6GY+gz/M730cz9GP0ucss5i/MBP63P/ub/6XgqNH1vW8oewESPvC07X0GRrpuXVNQ5WpfKxj8ZVtGxekTZK/NAnd+Pp3tkMT8KcMYl4zNC+YSot8tTily8Bnsk3jc6TBx3OnxHAPXwzjlOsd/zQ3pqkpyP10Bvfsev2ZBob9PAPTxypg/QCsP3N7fRz6PQ3Mcg9hfcJ4QFRWvpe35Wf91+sjJZl9nAdN8+lgNoPYC35wBofS1+XN47U0D2himPXaYZ2wIQDwBdZWUw4FWAMruzf59OJydrAczJR2TW5TJYhqWAyimMUwP4CXgJHihgejsb7zEEAWmKy/iyFnZhJOQK7bM+EJLMWYnZqJ5SBKcgJn3UzTsJEc4M2zuFn7fn/AFifmYkD4PqBMQHQ9c0nt5O+w+eQcak4jMfUk8Lg3pQVwu19Ip5zDXg1PxVyq8a/9nD0xHh5eWwQV1skGtAdcloZ7BToC7nWYGrg3uw/QZNUMqJJRCmvOAIyda2WJaf5Jc647GM4EjawXJysYK7Hsq5yKMaBpjYP3JDMcvDJ2ABQEYgoK6tCV8S8nSQerWPCtvTgGsH/ZjpGUASzWOAFgTnI4sAlgimrexTaFHQ2zCSAK0MOMf8BgWP84LmYqOQnBfxlm1lVKlrUWo9FJMAj7S7rzBvGZTyoJALKRgalMpphJ0SZwMDihAAAgAElEQVSFBUVlAmC45Wr22suXJ2LL89xpIqgA//5Buu9n5zyHyyZ3d2CmFcOopakYuvOrqgCAlc/9fvz4QcFY2pvTnA2wCMA8gBjP/urVsdilJHdIZLAHYM67aazldWB1/ue/+zutQesvElS6NZ6apitoQ24IpxZWV8mNPJoFS3DI/ZNwAbTHWaWhLZUIHz9/0jX3Dw41RgA/pzD4b+61F3gfrFvW4Js3r8W+NesMhtujGvXBVGfskYugKoB7Yw6lbSt9V+YQBjrrms9BK3+v7e69aOsblNofCUwRcK8+AE0AAMxVgLG93a22sYbG/U/t44e37fLiVMzdx0ckj24a+Bj7K3rZ7F83iDOrEyketOZlr+7uxJzFGWJf397DBN6WM86eFcgGK24d5pz3EfsKp177oYCCcU8mmRkHjHnjK3JCrKWL80slI8gxrK042OiOPHdazvAXDhg2phhpYwOuL89Hs0JHp/PLQGiS7xjPOgV++RrP4uFDpldM7LH8TrZ1YO7kbXGpIqMzJZd9SuXn54CznI86Z+r+5kHyeI6NDqwdwUm/NeOcZ/YZMLEEx+SIqimK5RN7Hgc4z5VkcM5ygR0F2PEe25HSCB4axud9Bnn8xbXDNsL2xpHmb9GaDvgfW45UAskt1nDOTGwp3/MaA0SW9AF0l25ye1KQ+9u/+I38pKtLs+TV1PvqRjaBxroC5jfcgJHXoUENq5Qv9gb2BBtJVdNPP/0kkO7XP/7Y/st/+X+6nAkJUiposBM7W5tth6bW3If0pW8FyqsJtgDFVC3aN1Zly0prRzTjhul/fdUuz8/bAYmF/aO2h779/VN7/+m0vf983u7Q+17dlA93fk5lgs+8jLH2L0ylHRq7G5jnH0l4khJJLrr6wOejWdsGPWHMqjmkgPvLdn17KUk17IpYUKvrSoy+ef1t20Ym44mg2c2II5Gk9SSI1xJp/M0gtnW9BexumEk+MlI50+VvUMmkKpEpngG4t/9iJ0TxArJmgIvp1VEBfOSDeH1PxlcFiBLn6nOz0Varp4+3ssGy7BWSPh4/+6e2LfZveSYHsvh5uqEe2LqZ+iQR573lcZDUh6jpk4Z1fPLR1+OKuZcADfcLdM3pr2Pyg30V+6rZ2wF0c01p/vZeUMva1/p9jWXspgLyJNnKvkmgSMcubPrJ79QZQIKXsYBIwBmJJKAYnwudzRuMXwX9keKxqUocl0avY3NaQJSF9PPxv8zqf2o7W1vt5OhFW9zdt++/+1b+ghOFSAHetrfv3rbTz6cDs9hSUszdTVWe0BBe7FBVwGy0uwVJ66t2dXuj9Y90Fw1aOQudvF43AN/PfAPxkbXh9z3p6ZImU5l0pqzq3hU/yR82qSUACHOl/VIEidg6NYcvkoXXH8mJiTltYlaBFEnKDOeFbLSkRQzuaf0VyBc998RSZlbbhpo1a8A/jFV+mfvV/pVvb3+eM18NY2cJ2mm9IctpZn/2XAgysle3t+2Xn+l58t5JBHx9/PCqeD15+Uo2+vHR6xYfB4KOJYPc/E/Nk9eRUYOoQNUq9t9/n453x3+xHUt+yOAH9G8r1qmusa7A+wpjc7RPWdPPndnT67xnh5vrwHvkMh0lVzJSe9E2p2MwifVLZixSOwZy3YMkZ5kqV5A9I1YtGRQIQAEq68ir8G7CUSxn5rVKBV7WaTAH55GwlUW4673YRgxmwnHGuViaF2P2S8B993HywANZNP5DgPzRd3zuMzJoGRKqlyOPOvqNvo7P//FrBPiW/jD7IdcaQehRKme0dx7zId3zDAaUmC//ZQEqbqaaUeu/gMra61yNeIBeGZYvNnmOM19+//V1e//+fXv//mN79fqV5AcPjiDpONEO+cD7fJJ3IQ7krObZiOGIGx0nO7bNuZbGqiK7lUZ9xmHEM7jn+H2psuV3SaLxOfzeFcT+N56J2b85p7On43u6cmhSMpjjL6P/m/dmXsYzUttfVWUTIDyug/jWAqcrSeBzyEmCPtcdg/GaIlEru177VIlkfJCa19iNDgzXuT0CzrHPI/YTH2UEw8f4QXNRa1vAeZE740PM7eS4lvOsmc8xvuJ9ORsyPvH3eU5JNNEXpeIOV7i5t0xkC0d5sh7PSKrurvfKQ+ZulMvpPqBTsj0BueTD1HxknvOecX2Mz5J1mL+H6DiC9lm703kYee1l3Hm0IONZkPW48td/+7+WVM6keSWD0C18kTm/AFM9VcsBbw6GsWxpWLg1u5rIlFeEBTBzxPo9pFq8M4QBO6dA2qU2y2XbhfH7sBSYvHyf4yLz/RcAOYzWn0l6dJP7fDJ4cig1Rh6ofj/juM011/qG7cemLzAH7/vBVFnnSsvWcT2cCIPESzK3HtuloyVn9FcNje6rsuvWLB/WyzCv01UnCZVx48aAzB2T6edRNsejuzRHtV7Gw5YyWAH4BWTjeIUBETBVG78SQmg2B+DmfqYAJmUwU/lf3tfP/yFYiPFPcMT4TEGhDZLPVzeOc0aUxWiAPVk5J6Hw16d2Ni5BdGl0GPAxaMqap3u4StcdzKIp63J3JwUEUtZCng4ZB7E2cIzt2ABobKDjalK/z+V1jKulCKoMeVHJmOpEn8QAn4nRTPOUAEJm24iyv+SyjDbEAwZoLTdXjoMZRoPzXmWsBnmsPa/Ac93sZjHQ6x6wFV5DzLO7uwuEoFz20QC7HJqqMOBgBJDlNYDaABe8FtDYSR7uzbI5HF4ApQD3BLcYZTcPfLSW92pTafbh/p5A5V//6vu2tQPItGjXt1cCwdE/lVyJGMpNADpBBbq5Sn5cw05mvRrIRe+UZ8ABAphmPgh+FDhewTC3XjhB080VztZNle7ZEgEOEfgc7O9LmgF2JfdMsuCMxrRPT13XHQ1pPoPE2MX5efvw8YManMJOffnqpRheHE5IBL08edleHJ/o3mDU/+GPvwjw3tnd02fc3tPE+LbGyNqlOIQ3N1dKojC/Lo01iFDxonTheS7Wocqz7+7a1iaBFXuFfY+kzI6SCDCtmJvr60vN4dXNlaoXFCDCiJV2rET6Sw8bWYkNMVSRpCCB8PL4ROPH57CPYJYDpqeigrE+o0EtoP3hoX5/eX3V7mCnoB/MYS/5pLt2cWF2LvfFWjBwjyyDzy8lDxQcrrTdvX0dnsy5QHCV9rOWVtv1DWA2jTWPWlvdbru7h21za7cdHL3Q/NJUT+yH9U0FuTTQJOkAs39zrbVPn961jx/ftcvL03Z3c9EWi5u2unrftrbX2uIBDUua28IaRYMcfWGXk69vAMht6UyAbWyZJwMtwDVKeK2VXnjJOog1C2BWmtVirYo9vVkMPLNYtOdT2SVmqMvh2Yc4WGoGDHP58qqtPKy2p4eVpYoYNW0upqvLtotxU6j3mDiVtItALp/DYb3YLsTXmRrQhcfmw9B2yFCKz/J+VjFHM+ZnDJvOJ5hkkeao98vu+lDoicz+nkr+6s/8q0cKUD9ee/Qhcsbk74b0hpN4CViY5EjmIIHmo2xzzq5l/24Z1B/vIU4r7wvA0FlEg6Yk70nAIJub5qPDuI7Pk2SrE1yWhBoZ9mHfpGFZPjNOepKXOsdUAeV5zP2yxkaHPPrI0SNnL1LFs6Wm10/ayzvbu2J4IulF8AmDE+Aeexq2OCuFyireg841+wh7yv5H2gEwiff83d/9nT6f+w3bi3t4dfKifffNm7a/CyD/1J4eSLa5PJw5iWyJq5/MrCb5+P3336l/yQP26+5Wus67+4dta2evXd4+SCbn9PJazWpJVLCnYdvL7iOzs7lViXLrwlLVhI31eNLT4l5nlJusu7E554HkhW4tlYEtUo+AO0A5mozetOsbxoDENzI8li2hOS6s/5cvv3GFkVwjn9F9T8tVmHz0+I9O5FuiLv8EfIftCXCvRKKD4L6HCryQDwSoWj4B4Cvjj1wOz83rR0ZtysK5L84qrzcnUpCAeiqN+4AM+HJ8tmKVyPZUI3c9XyVDlOgeGJwK5CspIYCl5KJGX9J+DyzyKfqIf8doJciNf5r1zmsATPOa+IFj4Jy9NfrX/L1LpsyILKMjN/mVJQFY/Qq4y8mPHsD1amCOiU0g7lihmqKqiudRslH4n9xHKjl4XXw5+dfDPCdgli8ECz7SX0qGrLYXB4c6p//yt7/R3ISogQ/HXkDrXj53+bxYbL4nWQ14BVgCcOnPdSNmnvGm1gXPQuKcpDaAMNUxlxcX8rHW1zbai5MT7RmzMy0rQSN77kOVqSULo7hE9tJVjiY+GYwd4yfZrwKVSchIczr9o7gxJWlcQTCCNTkktKcA0Tpr1bFqEjy6HokAySOm6ilyR+6zItKRKg0meQxV1DJ2VI104BTJJewC1XY+T1R9OzBm2TNJFul6xc5NzJT1qvdgX5AaquuwL5kXbBDjCBFFfrmSXZPcTRIMfDa+tUZtddUSmKWJnH4ATiZOhKcpFjShS5+DxM/QmFIMz90dSYeR/NC/8m2VtKk9n72ZM3MElDLH2VdLwH0nyTmWV+IkOvfxLSoZaJ9jlJ4pEsEQ0yv2lEuSaqEqzvDETT2GGFs1IicJawA7SUfVGEarr7wl8YaTeFrg95aDNhiOjG1isGAZcbiWMZa8P89d4HV/0cS6V0JswJXiy/S9M8Ov5n5Uvdl3GvVAOz1Kpo3XG+3g3CaO9nf+uvk1dG950Sh3swzY1D19mSBY+qwkzAoHoOIIHwj7tFH95OQDco4UBoGPYTlNYxLMHzGQiQpXIicB3FPFDdlIVYsFHOveZR4mZjXVLsRSsqXEKFsmK41fBoUrIVxEjujYKzEq0pAlyNg3kTF17DpV+YTYl/MtAL6xjqmvS+bfyf2poo/7UqxI1U359VmT8ZVjP3M9407GdkbM9Ms9uwzg+5wrmV8B9/QnsZxtsJ2+L+STODnb99JgM1OxbE/J6g7aJVkzhbfKHld11WhL87rgYLl3L/UpCZN9oPvqigwTVsz74ovFRsefiR/ekxPl27ha358zjlkS0Km+mv9twsImPCtbsyelRX6b/FBhbNXnxf7GQEISkS+Ypvv5dFyv+giKfFFVs1lr41hlLc6B+4xL1iNrmq+spch4z21DdndsxFKi5V/+T//7UzLLnsAJ1POFJuD7TxmqHB55DzsYI8BgTFpb3tRZDAYxY6ZGYNiv8+3EYjpA8YKYdWUfwNRMXg+wy85On1nDM2QrJzb8OHRToP41o/wnjfUzhnYE8DuQv2x7h4xtjUtA+zDNk1QZ9N1GUHk0+n3jRd8+wHtlmP7U/cdwZWFmc/efDd0vQQTTa7xu8vlLi3TQiMpmlfM26Hzlvia7MzBMyvj0MrdiE9vJnhqnmFnh8qYY1u74DMZIQVUdFtHndFAQg1BJlwBDM0dgiWU4AB8GICeXQ45toZEy2t3pmQ7NcT4M5JvBluym7qkPTvgUBr20Lx7i3EerMiCFwUFXSHifWZNsmqOubVfsDB9oHCLVHDgZ+qzDlJjXfEjNsTMmqkS3GuDitEZ/Uc7UMA5hZ8XJF0i2ggTHWltdN2skSRaVlZUOuAJVMbHsBDgQ9ljZAfXPOAqA8QF2Mif4jxpbse1Lm1ZyLwYVATC///5bBeYAD4DQ0i6VjrPtEsDmFGijAY2cB4Ggg5yGkyEtfBjnW2JiIf3jEuHbdrcwYE3jxl5Gp0aGe2KhAKqgi393hyPFPACiODjCrm6JLbZQRUOYowI9kXOpZrxqLlrJyxzwCsi6w+EmoW7mZZ14AGyA/b29HTW2pdksDFQfgjftUbqhJBWutG+/efNN+2c//qbt7h2009Pz9vPPb9vnT2dipAL0cPieX79v5xenThocHhRL0ge2x/amGjO6LF22gWZuD8ydG9WyxlgD7HPuTfdROvu7+7tqHsc9XqNrWzqfBMJin3F2sD/k1PD862KMAzwB3MPAe3F4KPYsaxVHUVrcl1dyhHTtxYOSG0i9ANgTgAPCn5WOHgHNQo2NbpTpR8Ma+SM+Y7NLXJi5JuYESUOxNXH8eG7K2WUttT/V5PFxrZ2d02D3sK1v7LfHpw0x7rd39tvB4ZHukeQG9g4N18vLGyVCXp68aizHtZXHdvr5o4D7s9MP7fLyU7u/v2prazR3ArhnDaLXu6I1D8se9q507hWQurkkX3KmYLfcLcQypMSc17KHSGTAsvVYbUtDHDCAtZkqH+31qnwQ0C77Voku9KrFGnEDU+y29lFVHyCWwHiwViXLIh/A1VACsGRrJ9/F9pBkgODzYqga0B4TjAnKFYsVO4X36JyTI2fgPsmGETCxjXxevqc7mmWvx7NA65v1PDv7VSEQX0YNFSfCQX4/BvNLjtxQ5tnPmi88QQc5I0gSgkRs2nhmj/c8+k/z3wc4mzuzCRKc0Jz8vv469FIr6Ak4ODrLNrMTm5axljxLBYpjwDHKmpDUBBTnWmlmxj0DjrF2YGmybqRXurZWwdq9+zZUvx3GkC/Om5GN7EauTq5xHqiRGaxqMRGRYoAx5l4wR0cvujYs9xxpnvOzM12b+6fCSskJgUUwey1P9eb1iezR5jp7BOCE6jA3keZZIlui70umB1tNf49VGgtzzkry6kGg/cb2Tru4vmufPl+28+vbdl++gqVrrOXP/WCrrq4uioXMeJsdBzjtxtn3AjAT9PJcqTYzuGi9bfaTQVaX3dNTg0yUk5H4e5YH3Nzcab/64Uex7tn7uB/SvKXhq/ZgAQi9DN8JPvmMJdHRg8XqdxMwnOtQWRb/TutFUeLEjBeAQcCeRmjlwywBnDU203NO8k1i7HLfkoZztaPOpBVXHtDvRnunwBPbOAfia+XfhKDBZ4bswH+nQG9i/+bcxm4ZbHV5vp4tlRFKvJZMoP7uSgbtQQnhTQSTAAhJbHQSy+C7Jgif24Dsv9zTaKOW7EzZJmnep/9ONfFTY2LOntIRFlBblZUC/NU/PeSLJ60pxph/WXsT4OfkuJmcVIAhlYLKFNUljlcA8g+pSlldbSfHL9TIWUASyfbFfTu/uNTZb9bjatviTIfIITv/1M7PTqVJj43pTe+wI5LTccDPa/EPOI85eyRTc7+QJA7+mBvebpUrvuJkEWuIfYyEIEmfsnFIG0nyr863QmR8kKWIK6BHqqF0RlYzX6HVK5JAE9hSev0BgGTLC/xyMq4OjQLSXCWSRFbA/Uknm1dTbZhz1YCLNfnN0jcJowMcqrZ4kM/r7YiNcm+f3mukpJmmc8Y3pZNY53qx+XW+O6knv2CQ/MnRJ2y/9q+uV2MmFnklLJASkrXX+qy4QRW2ZhKPSbNxDygGqfOfNcK6kSzYw6MSO1Q7UY3js97rz0mXumb22IAVjEDQcjy4zPif7mMCsKNz7wrDhOaQddyjIZiDjGzhIj7/a354i5JciQurqap8Ed+/n3nWtF5gczGgimXoR0qSyfE7Pra/PJ/juggY6H3meCwJAU/bVOFd7+6kMhExBqpCnr1X2tf4Zj3lvx0wm8nj2E5OYP0Uc09YlNzCEWSf+1p9G82cvGdeN/enpsjcmvTTfH55rTGpMd5n3qNzrJIMxhNMWouPWIhfr1gAsyNRqGbFBRdADkKyFKIVJCbWOP4Ksn5U6C6B21TPFODLPgW0R540Zxn+xXTGGMvLvo3N4r8fJRd7316/fl09gCY/sMfwM1mT+I7xGcdzKedb/ND+mQPRhKlRL5HqpxTgnP/mDJzjVCO7fySVKH4dCND53PhZc394TDp0vApguYgJY5wR0N0AvbEqna21qTM+sfdecsM4lw0dYwn7Wl+SoHO/47KNDUsCefxbwG37pa7658xmzVAJq8R3+fwkXiCwxFfJdTx/JnCEiDPu3aVYatDPz3wZ/fHKzvvHREXmZpzfjG+uHTnGqIQwtsJW6GvImVeYW79GAf8++6aqDZHwVAViHHKUW9L4Jwk/SyL2+LH8Oifwp96gK3/9t//bpD1SDxwHbGmyhozm4NMNxrdMshwKg/ZqVpYAuA5P/bkfDBM43T9rOMQCLGbTDLzzvil6oDtkDup87jkBD1BOqjoxYpgDsJYhHs6VKfP5FaP87K+fla3JQZjDbPzv8xfv6YxhsBNce4hqaQ5A/vxK4ziP4/Tc/I6/y6IZ/zsanL4tKtGTQ7gnWzLXs7L7uePfD9DB4RpBhVErb77x4rAlW+wNlJJuZ8ZG4J4NkwBvCWyxF/UloNGzjcWOKPZQNuoYzAQo9njVLJRDaWexe9gTmF/zOrmkMa/FGKimfm40NWkgegztdKK/CfiXuYFZOn0VwzQLukqrnYhLv4jpM61naeZ6rifWoaoYzGoTy0Dl7ENzJkmPODiIRh1/18G4KJBoyKZPbPsk4hwMeC3AhnWwtrrqsnCXCj4JCDeLz82+4kQSIAeIS8bUpa9hzhWIDrCyZS08JQlKoigOn4252VfcA443Eic82/WNDx1p4deBos+EiV9ApB2DKm2nXJjg855S7xU3kVVDP+vz6j7lFJldxjya4bneNTgZjutLZAkAP2iCBgt5R8AHhx8B3hpNCx/NxifACmjP9wYRHLyGzZAstplTloRADx1nii8aszKeyFcANCvZsLsjkJwiBvSYz88+CbwHACBwffP6Tfvxx9+0w/3D9u79p/bTT2/b+QUa/LDjYCG5Adpi9UKAN184fDtI35ReK84d4wfITYNeHDfAb0kVqCmcWQ2ymtJFb21n083NtBYJ0NedMVfpNeX1/J3GirAZFOjhJFqbFCyY4ABQRc3m0G2nCe7aettXKSe67k5+EWzAFmd9fD79bO3qzU2VwpOAIDClAR1jwZRewca/u9VYMteuAlrT86ppb9kaAG2COSoSpJPMXhm0j0kmWGd3vV1ePrTd3ZeSyVk8rLfdvaO2ybzt7uv5WT+WcVprlxfXksp5eXKi959++qg5+/zpvRj3tzdnra0ACiE/hIzFWUM+QQ7FtpM+m9u7AhCZB5x2mLRyzrWukM2xdIIBeQf21rMFfKeiA5APrXxeO5WCEhNik2H448ylxFPNmpHUqQbVaxs06kXfeqWtAGgsFirtdQNxB48AkwJ5HpSG0fdmAzq4Yk0xd0qIoI1fSYFIYziYd4AoIEBsxtJRdw7AgeFabNDEPhkd8jGon5+/ShkUALzkeGIf45PUGu7nbwJpBcqTrxSbPDrbI7go8Gn4GoOb5/yC0fnNmTaez9prOaOGczzXmjvPeX2c4vHn0SnuQUeBPelHosB+aOqVucj4hn2c349nObYhQHK0LKVDTZOx6gfC/VCRpeaqxXbMNThTMv4JPPg59yN2u+RqLGvHPXD9aOjzs84lBYH2jvgcErAkHX1tN7DFqATgJYFrrWVL/VnypzV6qrx5fdy+ffO6HWB7qdZZ3Kk5bYIcpR9TcVYyhACRB3u77YHEIk3DHnxfW7tIfO22q5tF+3R22d5/Pms3t/eS+SIgTwMvgHmei0a13stO1vFvd29X90oQzjWxo0qglMyHtUktd2L9XNteBdNiOmEvbFPdD4OzYKXtbO+3N6+/aQcHSA1tFYvc0h4Cb5TIL6C+AN0E/gnKAoYzD2K9kgxHxmRtvWvgdqaXEt+uiEJiDXvA+oGZqzNRiQpLfWVfZM1mLLK2DTZV1V/pXltmIgnCNeluK4iNTFvvdWQdLxE0SraGN4YIwLnJWoq+/hhkit1Hg/hBPjD7MmDiBDrar4pvHgCjr6NBxmQEPEaAI/5cfDTbCX/ieF8jGMFrsnf1vgIT+d6sRid/FNSWvJKSUqpWLN12JDA3PBdpbsq88d4wq0mGpXdG/NIkT2COcubAZlQ/LOx5e2r026HSDtCe5FgABq6tRDG+AYnwbWQIt5S8A/hHJnKxoMLyXFVtkAQE4FOVqabubu4rWyU93U23kakpkE9IRR7PVZJNsQ3az+pnEFBgaC5ZzZjDApQN1CL0pd1/Bqc5kKbnRc2AFyaKwJhHfz9J1NHe5uzwnjcL0Wvc5B2HSPjy+V35qiLJUMXhuY6dt410xW/OqKxLy8M5GS7JpFRCllxRfNR+9hQr32GJ4/icU3mN/LWhill+gCrrsCPs56pSGnqlSMe7ZIeeevdYN2OVr1gLfHwmE598D6OvkGeL/WFt8hz468j26PVd2neIETsoU3JElUzQadHlvPLcg6pALanxXPc9pDIAnyUIQcmB1YRqzIro0CEdB7CGuooMkXVp2ZMC7iOPWxX3tQQLwK4K8WeA+8Sc96om8afO8YjY8Iz3aJ9GHGICr/LplUxIMDAg2c/ZM2NBEx4UWxasSTZsaWC7ZZ1+W7FqXrj0+nrV+Hx+Xv3/kiuWz1y+Tq3x7mi5ra8HLXM63Ep9K9LHcPXIQ+Y8YhLl2xRwr/1RdyR/pcYPcgDx3eNjqmLMQide0dlUSVPOe3wCkX4jwVvyo0lMpYJIVbNVBSNpPTXzniTsdFZo/xYDfXEvQgO+ycuXL8Wwj1+GXe6J+sINcj4nWcz1IuE3nkNZd7EfsvcleTeuP9u9qZks7wsYi3/hnnOVoC8WdvTT4zuMvrm3XjDAZeljPmfEknidY62q8HmGGDT66aOfMv+c2PKsRb2vbJv89FqYOT9Msi4SY4dLJ9nqnijuVnCyxVl6fOZY/cY4RWYJgh6VFDwf51CqThm73HueLcB9fD/DaD5nkrifXuvrZU2F3MiOyHuyNuL7z+O22PDcR+L0+JipzM35mfWQ943xiN7LeRmScVWhSg6q/Gn1wRmw2/hTE/t+WRK8m4PYz3/xb6bmtJ7IQQZlYIBNZmFagMsGeDL8YkiUBoXZ9v5Yg+fDZM8YZVpgA/Bdn9Q1s3yh5dIMO4RVKzZbbP2A92xMBnmwcEv6ttlcfz5JGnM5AbXdaE73Mtne5QTFcCflUudJa4xG874E8A7lLwM43u36mPQYsyux+/X3DhLMfr88n8vyQ/mbD/cp+z5/T3/dVz5rvkHHAD2bLP+d/83zWSBvJVpU2jWUWfKxONkxIMly4SgTmCYr2h2yGoNuaJ6k57oAACAASURBVAto7/cyNsXrDVRXe4MaA+vOZOcgHMFxPUNv2GQm7eQg9WXUgeuKcRQ024j6UE3iSaXgqRjoTlJYChN40/MFFTRYE/XLA8RRpgHkjK22YY2hx5K1sNpWpUXp4FJBSHRMKzMsQDrZ9jgG4zro+xvWvZ9d41PPZPPzJE1fhK0JrjBwfMUJAAgU21DBsUfcgYb1bx2YFnNECQakOla6pjtAgLLmSSpUOX2M/uXluVjxSASkIerN3Y3lAe7dnMzBRenqVQkz90OAADNRDDwCppu7dg+QcHtb9scB6NOKZXtgZWovoV28CcCYvbUqvV2elWQA7CwAZhIFsPDPLy7a3cO9ArU4p0lSSWanJIkojTToNLmW0bLkGXBupM98fCzWNEzQi9NzNXGDicg8wMhGK3Zri+qF9ba5Yd1jEiOSfVHixizKz5/O2+fTS1UIPDwCpBI4mo2zdWgJHpwlJ1AMlDBXYg3ShE5NeulS/yjGutjaqzBZXWI5srPRvuW10bRfWaPJ72bjv2LYF4NSrKpejWIGKnOvprswxqVDS1LiTOMvIADncHXNbDzA9e0dsedh75J84F6YkxfHR/o+wJ8qEm6vxYw1ML3mZkaqBvJBrUbAd7dqmAa7ff/wSFUJsFnuS1sUwOH+9qrt7R20p0fY7FQYkETaaotHdLAPG+A2bH3mEfaatRybqhweF09tb29f9//h3dt2foYT/FlM+8eHq7axwUKDBQOAdaVEGYkP2UzmoNYw84OmN+uQsTLADfDgtSqbKXafmSoB89DfZ2Jt+wweCnxn7WxuKEkiHe/SDua1GseA9Svr7UpJMieyWIfIHSjgUjmpneroYgPQAc6zJ2Ets2dw+s9OT/U75lTAPhWAAlZYx1NlB5Zb9r6YfAn6fc4ZTOlOVjmt0fGcjuqqTByiMD4rUjAGUgZ9/iGA/DLIKwDmKxJ/c+BiPIPHM3T8fWz/+Bz5+wisL9uKyRGaB0DjPcyD8Pxt/KwRCOyBRx1SE1BkfVL+HiB+BOoFsFbAlMAq7HtVQw3gUZhRPciTLVssaXvnc3lfwGDuM/IkAbJYNJajsy2VY64mZnd6LYnisJ8SIDh4cS8WABxeK3Z9NRInscRXgCo+F6CbXiI49y8O99s//8u/bEdH+9K2B7RHoMp2k4YP3gNu6gqLeqUdHx4q2bry9NB2qJpZIel8K1uxub3fFk9r7dPZRfuH3//UHrm39XXZPZ4HO8pYkpwFEHYgNEkNWMO+yRYgx8WJQnUWvsjlBY143bRdNriYa9hYgcv3NIckaekydIP6SMvxnl3JiaB3D/s+fgvjJBmizdXOgPPatAwGPsnEjvM65TlIlEjmbHEv+4c8EecEoADzrQb0kiQzk7nBtlXC1+x1gDb7HCaBhG08rvfIC/rsBlxeL9C0GGtDkLm7syd7JRCzmubGP8TPECu0CAp+dgOKPdFQFQGuEzOgZ+WXidmlIHyIm+L7zsEvfhZ7PNccpFOy7+eBd4ANX3+K3eL7xZ+eALWJGOI5cUWomIHl9Jll6fOCazLXPJsqMUjWI0NIcC9JPDe+z74K2JKk2ah3HhuT11qvGX/vXn0fNJ9Pj21/b1eJf3ymV8cn7dOnT+6DA8GizpCDg6O2s7ffdvdPtDZYmFQdsjRgwZ+fnrYPH97J39A9wCSV7Vppj7BVFW9sNEDhlcdiurovbxFSfKYkgZxzRBJRyCKKnQyIg9SKezCElRkZzeCHsYX4PLGD7Ff31ViTf3F2eeaEdzWBHM8J+Ysr3mci6qghrhPgiVU9pvxiahI4r6TKOZD4pINExQydYkPLcJrhXg1USyYi98JrA0Rb/srgXg/iFWj4GsRfSnikok9NIl3JofhP8p4rJoJkzatSe+qZZza8qEMlzVP9xQLgWTe0XrWisyRnTJesKrwEMoGSlQVoCtJWs8kp/urA/yyOH8+wrInstdg/Bzj+awAtJQBHKdt6SfwPRewDw7NKO5eG05yHCVgUKEvMV9wzEx0q1qqxS4LBazLyrgGqA5F7nFX9uxSrL2MMI9CYszlrZrRZWTO2yRNzX+s195Uqn97YfFR6WAbBO1gWudqKqzS+Q6KoD/gseRTbmSjra/5c/CxfdwbQT47k8ndJtOS3lQDQ8k8y4Bm8qpAy43Di1U19AOXvFq4RRr/krBQv3rfLizPJjd7eXlePu0o8VaJa8RPVkuyr6k1iDM4McWMA3o/Ya4B7yeNVLAVwLyJlbE2tZzHui5QIQxvfBN+df+M6CGM7Plt823weNpBkbtjcjrsm2eCAskkAZ02qMppGtyUpZDJRJDQ9Zzy7EhiqtLyrCvwpwT4mqPu6GM5Z4xPL+NTSupid5VKqGsD2XDPnfa41/jz68JPNfR7/yfvnIP8S9hZJvv8KXHS8j8xLqgiJyQDvmSfmMPgDPto4VqM/M2KVmUNXuZoUwmu59/QzsD9C3J5K6C+fe9mXW/ZXnvvbCPpnXLok4jMNc2Of8lqTJNOPcjrzltdxZfeC7fU1M7HsR8OwAnDfAbsCwBWudqmQCiK/wp52cBtDODgmhc3lOIzxD3Dfg8po83UNOTvDxpqmsjIdfGFxLIHCy6spB9l8IfhQTqncBGTpdfVZ8QWegc+nMftzi3cEz23pvzDJ842VFxTGOp3IOZmHK3ztUOjj+bUD4JnffxUwmJX4jJsn8+3/JikzlNvVe72Bl/Wncp0e/BagPW6WMQB4LhhY2lhqMmvnvI9pGsQM60r68hslm6MNZDa2Azl3M/c6SGOeaTNn88UgaV/0BoEEHSkvqsRVZbFzP84GLwT6+nkKWM7Y9USW/6Zs7wCcj8tNz17zKJActlsyskOzsiXQXmtomotx/Ly/AF7rvoopaBZkMe2Vofc8Sue9WEM2mpNRcUhdX8mMls4sAZP+XqxXgRWS1nPJP0EcXxzkML1VrfNo8Jz54cVhKXoM7Rn05rg9UA7DP9lZM7sAMHQob9OMzwFirgMwF005nuf84qyYbjRBsYzO9c21/iEHkl4FatgJc521cF+ODHrCuzC2N9r97X27vUI2BW3ix2KMm3EvIHsLMDqJCZqA2elMk7+LSwBwmtDuSFOZ+8RZkM4fAS6BL0HvxrqBZtYwV34oplsFDjynAlLuAYY9uv3bOz0ZhASMGtySFLi8amefzkU7YpwIUB+f7tve3lb79pvXbXMT0MTAAXNNQM49AuSgw391ddvOLmBmcA+AFS4dR/Lo5bd77dWrV+X7Pkr3GaAbtrhBihXJ0US+AqCcYNq9A6y9nkoC1iHQCq+FvY+TJ4brwZ4Yk2jbK7DvaVHWz1O7vbOcy93NrcYJYBhdePYQr4f5B5gsFuxTU7JnV8mBHemo0uzRwLV7CDBu7CEY9+5RgN6qywIB55EcenV8rL0Ey1zrBXY/zTFX19rBwSEizO3jR6oYzDC3BBjO9r10cm+v0Yndaru7J+1pZbutre+0/YPjtqZS7g0BUPRJgNnJ48IE5Fo4x8zT5w8f2sXFabu+ZrxprHnX1jcIlmECM+5PbWuLPQYIz7q0vjxgB84RzXbbo9x776XV1bazu6s1CLigcA1wpiIoaVWr9P5R1RvYS55ZDtVK0xomGYh8FPOJPQJoY+0DMGzSEHd7V8AiMjy87/rqot3f3vRgQ5UpAuDcDI85XNx7PzKndtS9n5TQUS8KN9bl8yjzpUmhgoQCZSIdwCBaqsM2z0FdGmZGiqea9Q1J3TlwJrNbjENYTgHu48x2W/41fyKJ6V4dNTmgc+dyfvb/Kf/C4F+ky1I7t8yu7zHi4MuM9833y2CC35ExGH2v8fcB1vL+KYntZwsTJ4BIAq74AeMYJwAKwynO9chg4poBL8WceXSD9IAA03HlhEGe0WWtrqbi/SQ21dy67KgrQ+yAT0kHA8NjybMbuHo9xgZrP1S1F7ae76nmih/q6hHW9Gr78Vc/tMN9M+4BHK0yV2xW/Aj5Ir4evTteHh+1PQBE5ED2YQuvtguC5sfW1rd22uPqZnv34XP7v/7z/93u1EjOcjNIuEmze9W9TiyF5j3Ll5Mo2ImtkhZy+f0U9FEtYNkxEppKJjLeqrq6aWdnn9vKKvIR2+39+w8C3F8cnbQ3b94oyMJeHb94WSzkNAVeVYJvc3ujXV1fWU5IQAFl/sX0LYmgMKs4V5EJo+cHPgTXRvItFWWZ30i2hAHNs1C1JRCqy4Y4wcDZEwCO7ZD5tf9oUgFbFcZ1rqvA0yiYxkx+cPlhIhqwHujbU824BZLGrzOtUl/YNzP6OdctsaZzWUkkn5v8yzoPgJsgse+zkH9qPyeZNbcjIxiffRQJql51Wesh+4018FwiYNxbZjCXxOAoSVY2o4NG1dvFMg5OaDh5UuNBZVr5oJE+TOJutIG2P+XDPwK03GlPiG/xaOB+D19jfb3t7ey29+/e+WyQT+Oy9pcvX7WdvYO2s4ccnv1NElnrSFetrLTry4v27t1b+THM0Q7JAFXPravfjfro6IymRwxs/9Y2VlfaRggb5XuDiUjSYG1NMoCIfqyvrKlaTPIxkEDWVntFSCQtDTGHZW3GNmOClr5lltZUFYjvyNl8dX2j6txUpWZ+tLbrPMCXSAWUQPVqPKyqsd7INp9bzY1hjA7NiGPjx5gxQEbWmw8Lg9sG+eKzTrK6qRJl30dWVJW5Lks0MK7/s9RQqhUCyik+qQqorM8OGvcAqSrfan8othJAbxZs31ewJHlOKQmEcY998/6LXJXswKD9HJKhRB8jbxZZn6rC4VxJc+rYU3xJs/trbMoHWDrXK5GG3ZqkAqs5aoLEwjZEdKikg4avx5F+oTCaomwrhujVRk5gCjsu5r1GvcidiumiI6/dUyUZPUod9qFIF9HPn2EixST3809g/ohB5fusoRGIXdr7ksSceiDOAcmM4QiWjtcagcwy4R0b6DY6UodZNwMxau77jDF77G7mtR8J3fpPp4D2dxm+zG+vFOg5qy+dx77vqupLZ1HNp8hdVLLxfhKaxFFFLuBMcvXLfTv9/KGdnpLMPOsygcRfVBERP1pmivjJeyXP6Ly6q1sDnMq/r0b1PB0xKIB4zqqJJV2kQ+ECj4pr8IvY6+n/EywmyeXnZBPZj9g/XgPgP0/4xNak6iuJTn6vJMHe3pJ+O78ffbfct+wMIL76792XzKv7FMX2KCQq6akuHYZdqkpcVTlXA915EoJ5tA9FU2g3ho5Nypk7srzHvTLukfgHo+88LrdxvY82ewm4H9Z31u5oy+c4Yv6Wsc9zEBcD3o99SI6Ojhr/xusu2d6hkjhzl4TLWKGbHkQBw43TJdE4PfH4jF9su/rFc37RCMIHi0oieOkzU7kySIKPyZrEI0vn70ylZfysMPvj9/Q18C/+zb99mg6EKZAbJ3p62AH4Ltub15lMi+Et8D5ptwGAlxEJ6B49PjWimspS7EiMzOHK1iL9oEW8zCAVD2Vgpi3plgUU7ZnuQXc8Ni/PMQDsvWxqNrNzTdqvTXwM/lf/PiyQ8TX9OJtL+8wuNC6++aaZb8r5PcyD+vn7n7v2eDDaYTTbOXMeDeMcugl0xuqIpcNq0Jgf72fcMHYUpg7l2bR+TQHG1r6wNNMXzo2h5O4MFUMtjVYF2m9sFCulsnNpKDiUJ7FRYiCyfr2003Ss6AiMS98TPlnDEHWQY23WACf2PavZXzQC9fdqnljsdM9fkkuVfOKQlYNVaaFeQlczU6yISqnV/picQCUoOiBkxplK9aWTbaYQhzxBE18EiZTbEkjrOdScNjqWlmMJ2KX3aErMdJ5cETvZmkc1o0yyxY43AbL0dAE/7mn89ijGnMGDYgjU5xiw8MHWE3U9CeHgVg7D7Y3K4W/vrZ+uhE0ldEz5wRmvxKQY9Pft5u5azU5hV7lcC1CXJqpI1hgMoBmrAwRYnA/tlgaw/W8GfiUncs9rkH2BXWk2CsmIo6ODdnx8qOfl4FeDVl7zBFMax4FgiDF1sslVDma340CRaDi9uFAzNBwDJ5/M6pNWfTXdcRBGM0BLPABYurQb4J6ERJX9IS8D25j7va8yY888o9wOD/fa0dGeyid3dwhGaRaKfiGJBKQTcDCe2t39U7u6oYRQ7dwEeBI0rq0/td3DNelOU/aI3AzzQqM8NYxF1mBzox0c7OvvaoJ4eysmHCB8miPiCChIXKAhbOD+xcmxtWMfHgT8g26ZvY5kjuVQXB3x2K6vb9Vo6foKELiJ8Qmj20yyp7YJg531d3ffFne3kqw4OjxQs0c+V2xFmraq/JnE0pYCdxxN7oXnuJS2PQ2GqWjYbj/+8IPAAdi2VBEwPzDLdw/29dkfPtHI96e2volMDT0QcKhv2+P9nZj+F1dUeeBQHrfVtV0xZ/cOX7QN6WG7gTEAEmvgCUfy1tUw/ExZ/+mnD+3qCmfpWtUCNAi+u7+WbM7q2pOebWcPHWgYhTR33lYlCGC/rs0aXNuS1WdP4Whu7+5q3gDukRbge/6WUnxr9QICsJ831FRZzfEWD+3m+lIAHgkSJUALfGNsL69u28bWVtsisSTtbBiDAHjn7alALs2V7Ho1bFLj2TWNK/qb/Jlx29s/VIBwv3BlgVga1dyqvETbKGyz7j9J06H0Wr6K9bbdMLrAiqHZVcBN28nqNVK2bfKmvizv5/Ud9O28xgFAlxOx3CdldG7H83Q8n5kH9dp4zmcoaQJ9dskOjdccS6af810CpM99jJzNc6d4OmOmYDyfFwcUQCGBc4D7gC+jbzD3U8aEej4/QTo/+2zwgawzXBJlU4PBPEOYv6OznGAybOPd/b1+Xmas1TDy6UlNsff397S/2fewvCx34mCOL37PvbihX/o0GVyINIqY+2paiiSdQfofvvum7W7DYLfsJFUnnEkKhCJDWQE3LN1XL0+0n5FOx5Zy1pGovCWxTM+KtY32+z/80v79f/hPYuKvS5rnvqpjfEYkgMXmMiZ8nqQoaDitagEnQZOA4Hw6PDjUXpVMzd1dg60cPX/m9PPnT41Ktu9/+E42/fz8Usx3nW1PrX333fdtZ2fP2t5r1hQ/Oztvv/zyc3v5+qXug+COc1mVPcPnc846QERy6KldX7kZnuRIqJra3FySy9FcFOsNoBSDofdLZ9yyRZmTBMhZn6PMSMADNastBln2hwHDam6KXMqgTcq5iw/AWU0V3xzsyxw4me316p4ALs237bP/2cGAYq+z1rg268yVAgYXY2sS3OfeszeyT7p0TckYJECdbJXHKms495hEwbhvO+iUfk5xYwdZysSOoz617m1okB2gmtdKfq2SFdmb/C7PMe55728Dhwv8pCfG4ak93t/r/GGfUFW4v7vXPn74oDlXIq1I3S9eHLe9g6O2sr6tCjP7pjDnAWdXlch/+8svSkpxL/QbOnpx3LZ39tq9Kgib/K2tzV2tBUnkNPYwfWd08pV8opk63CnkHtbHxsp6e2LPPkJm2WgPa2vtrsbNgJ6QNzfuZZ+qMu5C92Qfw/Jc7Bf8KRIK+GOLB+IGD4tA6DpfJAfnZgIlLeM1p4rK2iuuDCqfmxM3kggB7svedtwg8pglExP7mrXmCpIBnPRN9Sa2ipVk77A9TsKLcZ+vodLeknrGERRhVaJLDe/1xD5/QhCahEeHk6ziNa4jn7mAl8SPIqpUVV6/D93yEKeWbBETJLJT4sgCN9VAvAhMqQAcARmRH5QgslxX7EnGThVGZQfk929S+blu8FRJjRqfgYxoqZQpNrXygAPHQCDSMy/SZpoIW/mgZMAq1pOcIwlb+cCTNIVjqeACoR8ayB/j9hF87/5LYR0hTeqeKp5NxYWInJVE0vpZAhKXwX4toyR4khissZz7LfG/Mr4520ewX/cfQl/ICbVfn/ORxt/l3Oj7rPbM6HONKQzt64r7+xqdkSeif9/3UcYiQH0fv5g/+5CKBdfw5ddVBSrft3p3pOKJtcj5SE+s09OP6nWD/VXSXFVFJOeppnV8WiUePTYwIc7oGXMmHAEG+6IIMpmP9Gkr6aWMt02TH4SEFOd4zpicyfjxIVTEX4xfPhIy+F1kdSZfzz7XeF4ElGeMhAftYq+nRCWvTZVXzsHILo9nHGMUIsYIKMceZp8n8Z8zEx8xyWeDzZNsFetHz13yRAHh89wBjL/md+f85jpdNaFsUtZPP4NDLhqwufjo2Rfj2AUX87WXCbo5ozMm9mGMowHekyTP56aigp8TP+U5I38zzh/3zXUimZe95CSIK9CDR1pdwGdC9pZxy+CCpSQxkzPN52Xfdls1xHhJ/HCvSSCNibmlPf5c4rVj0uORNq3NfHb+OwfzVwLc84IAfXmw6SGfN1H9ddFl1Ua07RkVV8e8YCbfXYlLn3pg20+6OhPbPgwTZ52SxS23LKB9B+kDSpolMSWfEwTnd1VeWsfXpGw2ywbXoz/722fYcv+1rxsXw7hQxpEeA9fnZmC+YbPB5hvtuYU4zt24SCa/aDnY7oFz11TM380+G69X8HRNZQGjOZG/ctqNQfYU3IZVHf3hMKUjOeNscmfXDBtk3HTTRq3kUm1cjCZsrPydgEHGZmhoOwYpPQtZQDzMNBj/dqKznvpol2Ps48iVoTNGQa8KMANSQXI1WI2eYjJuCUo40AgUcaIAzJLoSrKEPWtHw8yDgJI6dIpJqsaddXgbdHcTXGQsAKUB8JMZpHSOQADwGuabnXwbRDtIxUzpGouTjp6c/S6PY9fM5XDT4a7DtvSqnahBk/5WTn3uUwa9mrsBxhlYWes6lGaEVHIEJ7QSiC7RuhLArOZk5Rj5vgBf3YxKjjYVBcps3wtUQDqEgwBGO8zzMLywWwZFAS5pvMJncBCR+MCR3hRrCrDy/rYY3rdoKMM2QLZjRxIrx8dHCgYBV0kwRLftxdFhI2g8OTkRIALoDyMMUJLnRleQEf/9H38Sm5Igwo5P2H9Tg2IOLhytvX1rBJpNZHAGKR4AbMYm40vUtLZi/VwnkAwgHR3ute2t9fbwYOYawL2cPMlTcElYpevtbgGzC2DY8jlPxRq6vb9od4tLAQo8P5/JGO/sbkujX0yvDcsaAIJJq/7urp2enQrkZx3AAgco1xRWSSzMpMOjI4GzfOLa5oa0/0/Pz9oVZZ6Sg0DWhea7i3ZJz4CLS2m2C0Ap5gfnC3tfCRBA/nuY5jdtfWWlMR97W262moa32i/r1qR+//692bettcvrG7E9qWiA6Uk5/W9/81slat7+8lYa+YBesDNhzDMf7969b3/46ee2yWfQVBi9bJpnskcentrT6lZbXadp7EF7WiXRsNN29w+kcb++DijU2jaN7pgHkiQsNFiDjOH9Xfv08V27uKRSgAQJkjwX7eMHmge/b1u7G+3lyXF7cQLwRkKKefTnf/78UUDW7u6BP6eYgWnQKACtQMmz8zPZj12kBdC9xMEp20RC5/QzY07lxEZrj/x3TckMJWIqWcoaODu7cqO78g3k0CKrcXdboCVr0GA71eg0/gNUB/STHIVMEeXxNCYHtL/Xsz8+3FlPOnJaqkqpPhm11nsw2IPCkBSm8vB+Btb5wf2bUVsJ2DL9U7A/lSS7YeZkL5fO3+mA1jqKTvp4/n/NFxjvySeNz6HRD/kiyBvO4PFvY6Jhfkz3JMOMfRNwQf7jUiWkrzAGCOM1BQgV8ygOewIwXpfzbrzmCPDnNRl7PicBRF4393sCzPL7vGZ67SQFYjAQm0ECORIHVenlp6r7e2xHLwCpd6oHyo0ADR95tsmR/+CME6AqVq8DMoayNwxXg/A79UMRu31jvf2zX//Q9ve2xbbnH025DY4uDEdVQKTKl8Vj++b1q3ZE4821lbYneSh6PSxkk59IcG1std//9Lb9H//+P6hCavHkpGmSAQ6u6F0Ca35VdpozELvMM9HvQk3XC1Bk/fNMe7t7ss0BmakUIoFh0Hy/nZ1b2/Tbb9+0s9Ozdnp21s7PzvW8vO4v/uKv9F6S0yTImFPG58PHDzp3N7Y22rfffCugCjk3ErfYyyRdHKAbSGLhm9zj2QeUwMeLbdU5XmCkJOxKq58kKmeH4KZqEpvgOsF99OYTtCUwBThMYs9VJGGhI0+BP2ZANqQiJVmfntrNnddAAvAkAQO4u2eT+6JYVzfa7wZZ4zN0v7Qq+yzx5zHkXwL9gK/cv8H9qZIx/l72Ufzn7E37oVwLQAbpEe9trhGgMb5yFV/17a6pUEUh/yamcmwgrM8lAKHe6b1pCQ6+txyc92Hui9/5Oew7jmCZgIcnV7zKn+RoXCzaztZm29vd1pl/uH/QLs7PtX/Z98ye1yGa9Wvt+M23bffAPXmoruX+mRf26aePH9UPgubOzC3NqAHvGRx+dv+gPa0HV6ridwDc21/VOlrctbuFtZbxDfic/e19MWFXONPX1tvD6mq7I1lXBAx8Wdsgqo3dJPvzx4+6Pr4qPiV/AzyGQXr04kXb2jlobYW+NR5r5koJwGogy/wHgBBwVrJxml8layadZ947rqnM+2hv7WpPFWpL58zIMFT4ZsBefp3qUR1P9RguxKRUczuYsZ8KhsB6rFjD92JyBz4I/mXuz6zz/G+I03osZF182Qr5MJZ40nMEuE8Szks6mjCKt1S1o2cpOaHq/5P1kDMPdmOqc8Kk1R4e+kJIc1znODEu68nVS6zTi8sL+d6cKcQJ7PdUJheTyeB2qhKK7a6kQEm1MTb42CH1dPCNhAAJspKhcVUWLOZ7EX3wozl3YF8DuvX3dUAs0b9OWcslVlU194vfv3Qu20lYSow/5zOMZzrzoaqcATAcgTknbioxRVww4Ez9YCgJWtsl7wVP57LaxGTTJhKFgd0izdV78t653zTfG/Gjxtc/hxllzVWWzmu4kqD+jEntoBytDojF3nade/ZrkU4A7rVuhQ9YwoO4lUCOWJOYi2Qk8pr4yKmElj431WdFZtPnJzmV2FONpm1T8LYV46kvmwfLz2SsI3ubtT3uxCf89MKT+NQ3RQAAIABJREFUInOas4z1z79UziYBHcB0/t8QMGLrAkSPvvd4XgTs536oThr/Nu6TnHfzREGqK8e1lM+aM6cz/yNbe0xAZEzs71meJ34IfwuoHZ8kr+c1IwAeMkXuOe/LOsweGpNqAd7z/NkTed6s6dxTnjH3kPvl95Efih+f9+S1OUf4e8D4jFX8ttHHH/G4PGf8kHE+aod0+2wzU6RfJeen/RzcO1ia5a+rgXMlhHsFSdlSnZ3VhDaJp/x3XF9Lcd5AxMqYPhfjxWZmjBxWTaC+SAv/zf/wP4txX/CqgREFHfqus6pHQzMGU74xztF67XSWFQN5MEtD9tDXqM2fg7wf9LFB1Uyhsu0TaF96snW4aEL6xPjzngt0u/NQTIywxj0s/z8A+yVTMzfVs5+ntPbSH/7U/XVDNgTJGfP5p81/P85N5ixGMv/NJh3/HqOWTTAuuGnZ+NMNjAaQXwbt+7wOyZwwHvK3fO4cDMim9MIt/cGSNRmNqJx5Zd7NuPdYTof//Hn9TL73aa3aQYmxldHe2LA8Bg1UKAujNBzW96AJyoaF2QIgTANJHOV0beIj4qR09o+atZHtnrQjwTO5NgB5kgQccp3tvumGRjjfOGhqsldNPvXz3Z3YsHLkSx/Vh6LTZQHulUwo2as4L2Gjh6ERLUiCgZRDx6lUIFRgNgxaBW7S+eQf2U07oPrMAmLEGNKzbFreBEkLNbArwN71dHa8k+UbkggK7GABKkAzwAGwDWAQKRnAWAN1XicAdIAsOKICyEs+BiaJNYEBQ0qOh8zsFqx4WDXpIm8ZBEIGDkJKqZHJEbu9gjWuL+mQW8YeYPe2GpQ5MH5xaEag2PY00r2GiY5EDWAq+vBmqtOAlWavNH2FpQ24CvAPWEzSBMAXZ/zk+EQBBM8ESxEJFDfd3ZBz9PO7D+3T2ZkAfT7H+t1uiugmaWZRwbz89tvvtV6Q37ko7XiaDDKmBDysHQAb2J4AnmZDIhsDaLPfTo4P2+rKkxgY1xcXDhgFlMG8AUyGkb3aLq9v2+nZZbtCjqYSSzjQ17en7frm3KzTkmIBoD8+OZbO8PnFuZxwVTqg9V+lK1r3t7DXVwXoS9KnWCMwLQkut3a3tSZhTBI4nV9etM+np+308lzPwfMREAM6AdrDyIR8l+sQ8GhuWP88T7H6r9Fhv78XwLwLg3t3R4EKQBaLjDHAgUTmRmz7h0cDZJRc7uzJGf708UM7eXnSdvd327v376T1CKMcm8I+3t7dU+ngzz+/dUno9o72yQMMdRq+3qPxvN2eVtYVnD42dH/NJqcxLWPPPqAyAP3QVVgj6+vt4c4AC3sIHV6V8/Nje5BT/svbP7bL89O2d7jbTk5etDffvGzb2yQSHtvlxamZ+qdnmo+t7V2V6zPX3tMG9WLDWZsfP36Qg3ZE0+FqdIxVYAyeHlbb+/fn7erypn3/3XcKBkgKsFaRy0FiI+fR7d1Du0KSKlUEm97nSOgwxtgclfiq0sXNhpEIgU0o0LGAe5JIAvAqmUcyQoywoYcEz6pzYaq87wG6jxMnPyvb1wON+fk4OryjAzk65ON5ZDDJSQG+H8/iHrDWIb/Mxpqqx8Zg8AvHMOfgAJzE8R39ijiH4/OUE9Xn9jnPpvtQMwA/62Huf4zXyN960FbuaP95AHrmvsvo040gY55N589wFs3vh5/DpvU9TT5kzq80xDIYaKA6TQrDwDQ5J1UCZntLB7V0uGEUYcexAdidMSkxDxjD3MoccAZFboDz+Mdffdf2sW8F9tEjgjOYf3QLN1D+qF4qvBfG/asXL/R6JOcAkShpvwYgbuttdWun/dNP79r/+R//U1vAnFxf1Vlm9jbSMAb0OKdIpGHjUpXIvgU0WtxalofPDXDt4GvS1DYhAskr2wSCR2TPXhy/EGCP3aQqSlq0m5vt1avXGjO+sAcZF4gCSNRxbwCiliwj0cxnb+jcU/BeVWn8TmAS+vgPbmgv+y7A14md7D8nCu5VpaSAH0mOqnZkHFIlEeCcs58vfg5rjueXjng1wDQIZCKDJBS7Pi5sPubLQLn7Ia3IXjlRYDMT8N/nMecb56zXqqvGzDTj74xRdF55RfZE/sZ9JrjkdwlqVSFw7x4GCR7jqxrY91d+x7g5UWEwWNWZQx+KrIORNZi9mjFXBVBV1gjYLBA4e3aCUu3DA7AG/DcpyEmK9FngvgMOmGG3nDiNhr4JCZYi4Zqs60d6H8Cs3KJ3iuNepPN4rftV4Bea/IDP9M0Pv25HL186yV+NbuMzk9wnDsB/gcCBLA1rnPWoeQa42iLBviGQTJU0Ir6k1wlNH6+VXDZo8di2NzdF3Njf3ReJQFWd9JZQssIShn5eKvMA/AF07tr56WeRNEi63d/fts+fPko2hz345ptv2t7Bi/bwxPxOTfF0ZrLOqnonZ5b8mwKuAqzIzlQzR75PUqsnm0oCQjFQ+lsVQD2fn4D6Ezt6ZNJ7vSs1kV4nXXt8SvAEzBD5hr4AVS3jz08/iUlzXXufORgJVnUGBxxzjPmo+CEJIu0RqrVHFi7vU8ziBGGeL/FIwH7vuZLxKUlBnZ9D78BJfqeIk3WG6Uwk9l0x8MwXewA7ClGC/+LzU4mkqoqSeHRMDekjPVl8LkZmUtEaSUPW3Tnr9sb657D8qTZ9fFD8K1lT+ihRKfn01K5FgnJjaMmkrG/IH0/8PJ5tnbhZQJUrN6jUXnEvr/gm/s72Lf0UyveKDXF/A/+rElr3LahqbMZ49K8cB1PJWQBy2f2AukswzyjVpKbUIfZFH7uq1AcQN7Z2jF3zPN14zr7J/eWZYnczZnn5HBOSP1N7XWu0KquEf1TiwXLENYSzygAfHh4P7Vc1xjQ5SW8p/xNSEj/TPJg+Xp8+fVScgK1C0nX/YF+xJ+vg5vZadojYin3CuQlNV/2bau+rsqSS2VS/KllUzmzIwNn73fYXPhM5oPTA4OGyv7A/jsHdz2j0XUcAOgDq6F+Ne3ycr9FfzTnJ32/K1uUzAqo/B9LmemMsMH5G/PWcx+PZOl8zo3QO1wuIHpA4aym2OnI7Od/HxAavxU4QY/L39D3BZ0lSY3yu0X/uZ8NQSdX30OAjdJyrfsdn8rsoFGAj1GNsSNY+l0Dhfcxr/mFn0qcg/tsYe2T+pzhmItZkrvOZIsFmfZXEcsbVPsIkQ6R9JQKv98oym94+nGmNxufSK7FQrXpOJxWnf8ZiYuvHWGW0DWPiIWM0X2/xzQTcx3xmk09G2H+JMdQmqhfru0mO0QD/sAr98zLw7yM5M1z/HUuBcmiVrtr4UKNxmwz1UII+LJyvGVB//iRt0p+nDo7h7v7UJfS3/hzjQz/3rj8F3AfEzBW/SGw8fxvjQfVnb3RpTmYge/0tC8q3YbDCa8BzWKkQvxrHpxyyGKflQ/t5jTpr4y2D/WMA7gq4Ofj+3O8C0qNvzz+XQ87BkRjLcQ3lSZKd76DJoAGn0p2dHbEYMDow18ZyHq5H4xZKUm8uL9oC+QXJODiR4Iad1j7EESJIEPi3s9N2Kc8tpyONXHGz4oSo7FVZ60W7vL4S2xiw9ZIsM8A9QXuxyeSgDXPUnZ+UJhOYh0EgjcMC2cVs8YyKVV3YlFn3ZBotB9HZ/wKCceStzS7WBM3uSHKUBjWOZZqNyhkg2y59eidGYLKn1I1DX59dn6UMfjnGYhKJ7QPgTUaTJjA0/LyR1ImWZgGrBvTvzKzBgErr0YGRD6ViTt/daH0Q1MAGhoEEOxANdoBRrqtD8f6urUvT3qW26xtrAothejMWBIA4DWK9XNC450aNYpl2ro0OMrQhJGAA0wEWAS9UCldNTmlGR+NRwPsjGgnCPr+9aRfnZwrsj49fCLhH+1yAgBiTZvXHyWIMADKv7x7aL+/et8+nZ+1KzX8IFGlcuitwlWHmvawnDqDrmzutIfTYCUglvcO613rcMENiw4ALa/Vgf1dVAScvjjT+V5dn7fbmyo1rmX+BW6sCSGDjnF9etdPzi3ZxiTQRSSXrJZIQuL751BaLWx2CBBno0uP0kVTAsWAMJNGy6cMttgcpAUAengvWOv0DkghB05w1xrMiGwFrDdD3kqTa3W37dPq5pGe4v7t2cXGlcYL5jS1izfIPTWj0zlMRoyCpWO/MuZydmsMOVK2vaS24seOT7uOW8b2iUmRVevMc/EhE8DwkFtQfQaB/U+UKlR4w1LnGu/cflOGnAbHYPwDX3FHpvD8in0FgugY4tt/2D47a9vZeZ4uyX6/oB4DcEoDD7Y3sFmDYh4/vlWhU4Pq0aOfnp+3Tp/ft9vaqbW1vtP+Przf7sSzNsrw+m+fZ3XyI8IjIqhZUIVFVEkKoH5AaWmoxtoSAF+CJB574ExEvCBB0d1V3jU1VZlZEZkR4uLvN82zot9Ze53z3hmdZpsk8zO4995xv2N/ea6+99tr6Snu1/6ItMPZPTpJtbW9qXgQsA4pVtY6SLstLBZQhPXSltct8rSPBpAbCrKN52YbFhaV2e/PQPn06VwXKm/19BR8CgGZmNB98vX7zWmAF93hwdNROTk7lwAG8uWHtrBIXOD8wxVwyTmWOwRV0hVlvaTjMunRZ+kwF4U7gwTJSohPwYtY20AnN4pqXBEWC5p87K3UEdr6GwIACGeRMTjC86ro9k6t8IgU5AQ1lb+esQ8u3evz0ic6R3dqftdOBXo5693bIcZ0EuM/IAC05H/szXNerRlQ5q6ev8zmfrH9tf8Z/zjfpnW8zwvyVszhAd3/NvCcBb4KD/r+x4fmavvf89+Pv0Dp0YFiVDpIyMYiMrTcL0ozQnItiOyNZMDRxDaBuPVIuhi3FprqvRemeRjtYSbUOgHtAKoyeD7Niy/OF3M27L960tRWkcszk5O+cZWpOC7BSACrSMch7IetFTw1kQVJ9g3yVjtzZBUnl/ObHj+3//Zd/1sQlFZBswF6Ne9W01UA+5+vo5brSUeztGfa2m+1m7Ti4HWWkqILhmth7zj+xrKpfy+kpTD5LvoWN9erVvn4n2bFiVsPUVyVAe5I9kCTP5paZ/dXDQmeeCARUrgHiz6k6oM3MtZvbeyf6C6AmCeMg1bCFQfSnNlNa/Zrf6nfEvSfIztqMJEvPRuN61v1H2gI7WXamzjD8QZLdl1c8l+0e/ip2cmVtpc3NLbW5BTee5xwD4FDfGJLqrGfuKWxRWIowWIX/RuN+bJjcl817XAxo9ew/noXx49pJSIyM9ZFxyvMnMOYaYdsbcLb/xnWTOOBanN+9bUlAr8Czklus7Gh390mFsGATcCNZF99VMk3FNuYzYmtFoKEyrdZZ5qm3xbYlBu9FTJmbETiFi0cPCRLz2GAALfx91iNrAJ/Gfups29zbbSvr6yYpzNHDwnIlAQfV0+YSfxDixZLWH76NSDUkpxeRy7FkFvspVXtOHBp8D8jBZ0afmfsBdKe5rdjPxVIdn98VEJon1sP9nZLzi8v2ZdhLNJpm/vZ2X7TN7b2GapLNu21MzgDVR3Iu1lrjb6roGSQFRr115jzAgwDUkirq7XZvr2Ojp+15KvIHgOjBJKSBJCVmo9e35rZ6Hhh/8DnpEW3qh9MAyCOJMkjlWE7Ia8lyK7whZ42v4fET8z1xW1U2BeQX+7L6dAlQqfMg95JzZwSRHFQZdMHXiFb8RCrez1HToTEr9EfyjlXREj/GeuKuAsAvZh64PnZ0kIuqsTJJyrFxP1ecV4qbrm/a2empqkXTX0XSqPTzur7WfSGHSAXJLkkrCESKk1xliX9C4lfjGHmPgXHvZxJ2UAzXxMQ83kIlaKexgOHwnvrHEMcP/Q1coZQYVNUg6u01MqR1nk9Jck2Djr0fko/MOhlwgWGP0McgfV1q/QQD6fGrjjD6Od8svlO/r/Lvfj/2Q6BnKTKGgfsR69DemgbuDaQM+0PrvWJ7+5jV369LngyA8xM+vXuL0USUxBRjTZxGBTqypccnx40zHL+Cs0PVY0XC9aSzJiylxLokDiHpaZe0mPdTVQpSAqiqK6ptNE6F1XEu5/6czPYY5OcwdwNmNeJP8T8yxr16QcYxPkzslIkYs5bWrJ5GvCbrJ+Bq74dn7qbnd7BRnfzMYHMrGdRLrnBP3DPn3MCM7yWzqpeIZNcKGE4CNfcVuaOch+p7AuGiKqC5rglo7ov3OeD+HxrjJMqnfexgeZkb1hHfnKnpNZCx7sFo+96OUZKU4X2RmyUxCQ4TIm/GOvPej2fWR3w0rt0nKPJZucew/5MQ6s+w+FNqPL+EkgLf9jVzlvs69sXk5+OX19kaSWbb/5EIPxCMq2eIn91r3mvMhJw8Z8aKe+9JCjP/ToD7AXhPMDUNzE+CrgF1A95/LljqF3c/aJ8zmrrTDrgXrNiVFvTGLL8fmlN2BnP6Pn5+IIwtPgJgfg6w/11B8cR9TIH2/WE0vC6vGXrgllTP9LNV6dXn7j/3kixMnt8BUw7KSWmbieeOZlxn3IZEdw75OA45dLusTAxpHOze8Zmc43L2qoRt1JeKo5XyrhjjlExNHFXDxuhJff0za/GXw2pnzM2v4jglg9YfctlsBrhrUvTDRiMbLU0uOHAAGbc3N9vOzo6+IxOhpp2PsLVw4F3KS0QF6+0e6RHYawSN8/Nila5wyKkxzJx12xU8ulxNTuPTo8BYHDLkT84B7K+u2tXtTbvl8DAdS4BZNjWBtpyysBXEMnH5ToACM+5LIqerjMFBExONpp9VdcBPDJOkclINAMuVxk/VmImxAsiAmawDhoY1pc3LKkwGUk38Ckh3QH6p4AaWHf8tAHTJmnkw28Xwr1JmkwwcAMvJrPI4aaEjHVLNYgiUYF1zTyrjU4Z0TvcEuKhmXw+37UZlzCRRzJwJexjtbgAGgnvY9CRiaGQJGKny/PnZtrm54YTLKomcNQXX6nZ/eipQ1sAA7EqD5QD6JFoMTCy1jc1NA6bVyHdleUnAPYFdGu/y34AaktDZ2hKoreuVXEO62HOoiBXx8Cg2+/XtoyQHAPUZGz37KmD7rj774PC4/fD+Q/t0cNDOLy7FknnWPPoa1iXHkabCZFWBD6A9jQr1vWpAm7V6cnzYbtGle3pqe7u77eXLfT3X6el5+/jpoB0cHraTs7N2cUUDX/SUZ9W0is8iKLy/PfM+ACQXQ9HyJ9wzbDHJSKwuS19Ne1H6yjRtvNABvryyJOY6jDYDMPPScgd4EttVZcxulEtjuJv7e4Hhi4vo0wLi3LbT0wvp28MWVYNDyVLNt1UYngAV1aS0D2pZU9gBgJZosSf4VqkxLEB0rJ+brn2DRvvCktYK4wNITnkx1QCS+llaFDAG857PYe+cncOIuJDUkua3mtLBLlcZJEE/QO7MvP69srohwJ+/I/WgvYPDLTasmSjME42AeVbWqSpY1FfCkk9KwtyREJltO7ub7cWLPQX9APswbPZfvhSL/uz8XLaJGxO7FCdGjiUA/Zx0qwkOAeqVBGytra+uKhGwQWPdGxImVMtg52fErkUqgz0O+IGDRqLq3buv21dffyXwhKCBPgEkxQ4PD9pvv/+xHZycq4qDBZK+EtgCN+dFzmle0jk6ixIkpwGI9FFt/RMkq1m38p6WB+BZWD85P8T441rP+CAulx9F94bjafhdSAxDkJmDq9hjfXA2nHR13sZBFBtqSjIwbO84vL0/NB049MEDDxpZjt6PydnRXy//1n0VaP9zn2msYJy+h96BnjjFpwLaaYc789ED9/xOQA3v7WQDPK+jEnbGmdcHgAxjPPfQO79mpREBuu/G5H36v3oJRssOOPGpz1igQaJDSfs+pRELQD5wBnG83cAQmx3Ahj1otjLn3qjDrMaogOEknVVh4goZKsPY02vLy+33vnknxj0lQoCPajI3V00j9ThOUGN/sBvsz/29XZ3PdAZH/xjbo2qqhaX22Obat9//1P7ln/6598uC/S8HXWjcm4VugMDfKb3OOGMzN1Y3BmmSyJZYxiWJITPFAh4L7KtGve7J4eo+AjpsB30CGAuYYUocDM3cAeWakpvco9mlyHq5GbWDGTeq1jPOUpm1ruovcFfOM85c5lZJGDVdN4EhTEVAYoEPhvAUPCIjZzDMfXw8N5YKida/A2ZYbEgEuSLJ66j8QYHm9+3o6FM7Oj4Y5FqYRz0/8h6zVCO6twmVCVubW0P1VlC8+PxhjWm80QyW/2fte2w6X2aHuUowQZ59YK9x5lrs7wLdeJ6wEkfbN7L3YxsMrt4XkDv2HAs4n2v0wXuCaO27ijtIwKcRLfcygC9dNQS/W6ix5PMN3JvpyTmc9ebEwa2ujf8yDYCNtpj9eG//b6bJj2GfIQspmctK7gC44/fiL9D3CP+SsdzY2WkLy5ZDU0KYhEH5+GLbARgWmBRQhHFIUoMENhV7koDCPsi3LQkg7feqKpcMDv2UbuTXsW+3NrdNVpDPRkLQtktJILG9XbHF1/HhoVawq0Tn6px3T6rtrZ22vbMnqRyDV+7/4bjO+x8fmvdlnUg3fopIxutiD/SeTos9YEnWTH5Ox7P9eeTwa5TsEWGmrilr2zGdfZ0R3NY+VlWLAfswfgV6l1yO9s6g/e0KHFUtVAIvYCExnECY+jwqm8wIrmRW9J/Zb9hFAdi2JV7f2V85J0suR4oC8YzGREM/Nmq0PVRgGHBPlTTXxm8fbIBiGBj8rirgH9hPJfyUyLpRAjY9NficoadXNYjm3GGN0ZPl8NOhCRr06BCIN6PeIvis+LWA9m+++NI2VSQdSxQy3iZKuM+aG95WQmWEcSTvJrsyVL48VRIswJRjPZNDNSp1NBexrMCqrMnYi4CNsTtaGfEXUu3RVzh0Saic/dNYSoDb/BzA7M5OBW+ZBh5zzd7/+13YVT/30wmCaf9xwHdqjfV9KUbsZyQ/aG91vQsyoiOICB0oYL8bQfssLFZ7AZHsceJcyV3Sq0tJ2TlJkMLGPzj81NY2TGqrLex5rrVgPqrPINj82KRZfO5BqrfklTtCSxLUuh499KoCg/2WsezPm/6syVhknWjdlzRQL2sTwDa2atqX7edVieVK5KmCKPJXkU7pffVaf0lGT4Pb02shNjFYBvsxdjVVfAHWBa73drmSkhr4nKuVQGMuuef4OpY4s08j36WTtgug3Scksg4GHG2q0mTalvc+Q8Ync5CEBNcPbpZ9koRBv8ey9rlmKjQZk2Bv/dxO7ItOdz5AfCoied10wqWPgZLICXCfOYjvynuT/DF4b2wsz92vSyV6ktQu7NTPWcSwnBVFqhLgD+lUxIKqKNK2GaWo1eOF94vY2knLc+T8wT/+Z3IH8h3w3Js+4H3HwK7smv2xKeQ6M9MZyt6h6oHUHODDz5jsOpvDwBYQ0RuX8kI/B9rn4/+h+1J2Y6KRSnfT9c9k0vufjsE79lo5ERPAdWmfDRuzrJqOoY5NnnEYnKSysMPndQa1PxTSVKZPNGjDlJb0eO6NyYF+TAzyD/VhzmqWtl4O+bDpB3C+O0qT+c2c5TnjvHg5VDljl4EfD+ZaVUPgNCaDphn50xt1GKsh4WHd+LALzJaojOxUk8DxWl15fL8O5CC4tMVfdiRwuDc3NtqrV68kX4IRAZTje2kBNj0bivuAZS5PT0EBQOAcmW6uhJMuZtdTg+SpOJvyVzWwuxM4QCAAS/scUDgMe6RfOEi5Fs4Z4D9s17Az5cT54OXZAQcAnaVbfouEjxl0Aumr2Sz6doD1AG8AqGYb+2C1tn11OQfET7PYoXO8gwcANwBrro1GKMGYg+FqICV9SYIDBwg8JwBdmDMOtF2WfndP+aUPLZxGtGwtF+RSVf4GO1lMaRphinVvUN8V6SODJYEEgDiGThI011eqFNjc2lBgDBiuoIXmdsjCAGY8WiMUljIMA8YQ59fAAkCzddkZL8bR2eBrPSPr5PTkVOX/XHcdNvnm5tBAlkAN8PPm6qqa0m5WoIJ0gXUHBdzNzMoJSpUHyQAddnPWwgUUIUhNAEfJ6vUtjHkkEdxgVdJOsKyXV8Ss/+Wvvm2//f6HdnJ2LgY8pX/Xt5bvgS0DzCoZqIE5/yjNeb5JMLHOAD0A768uztt6MfFh58PwhI1weUGZ+IWufQsQi3wQkkJkoAmsxQh7bKvzMxp/lVZSwl/sw4rpnfmfc8Pl+UWY58zTvYB71tHG5oaAe0CHk+MzAVYEt4Af6MWrDD9NHwHRL6/a4dGJNJFBpPlv3oc8kEqA580IxY1d5ECUnnx0kRPM2mGFbcK6cVPZu+GcdP8EN51EzgjgDNYlUkNhGLrSxIkJ1rSTiy4JRPpIsgXskVpL0ukFkFZTxSWxcLlfEjUAUWJnLq9IToJ7I9nEfhSfS043bKrr9nj3UAzCdUneUDpP8oogSSDIDRIUl215ZbG9efOqbe9sugH1nZs4M1fS7r12DwXWqNj0zBGNdVeWZRcFPpZ0x71kLxbal1+8bd98/ZXsCvtidnaxvXr1pUAQ9vlPP/3UDg+PlBhgXe/t7amXw7uv3umeSZYB0DHmsH7+5t/+sv3tdz+045MzrS/ee3J8oioPxoKf6pNVzqtZbKVX/mTmvYvInNhjnSEXYHYsSZyStKgqv5wVOqMF4BvS+9yXgcNReiCBpfwEgWMp82XbG0TogQsHUf6Oj2B/fNQPTTDB7+J/xNb1vxucyQTOU6BL7xOlgm4I+SpoVvXVZ5807PB6Z59RH/w2/y0Bsf2iBPOjlMUEcFNl4Ao2C4AWuAq7UQVszM8Isg6sm6mS8F4buOCdakpdzD9YZhU0WrGe67suIbJw9qMsEREgQEAdFTOcV/KTIo3g94kBWb5GgmPNUVVyKIEiWafowhu45xzhVQD2APe8xrkKwKVbsYJJnP7eL75qq0h6yLcA0HeiQlqndV8Cd5QEsLzWy72XbWuDcwbA2cAIwS+28P55tn37/Yf2p3/2V+3pea7NLdP/w2cqr1U5PGxjrgVgWo2nlTRWVQqPnOahTtR7TiIR6H0QU8RyAAAgAElEQVQS/zbAfdYmifH2zE05UBnWL5Vy86NMixIa5TdIFkhN3UnIL5tBTwm5ErCcn0hoOdGisQVIn8PHWW27O3ttfWNNdl7ygndU8XgceZ8q1Kp/iWzzzIxAKwgGkosonXiuDeiHn8aakI/BOcK/JfUF+QAArva39gdgNw3Wj9rx8Sc/wwL3yXiZuTo/T58PKhKcuKFajirPMLs4FwBQOCewySQtWCePD64CCRCRgDHsu4AWsWXx5TWPM0jomNlnv8t+7/S+7OOGHrhXDiNga8kr9QCu1mOn/2p32nvFlYew1sfqGIExJb3Ce/msAPdel/4diWZ8VF6vasGSeeGZkWPI5zjGceLSATH+qKXjmPf72xv56UtIIZafg90bxk6My3n546yv/dev29oGPQPcg4F1RGVf7putmYb1Du7ZrzMDy1GJ7kUIKouqXuPmqBDkvtjXroRFrscNZbkPqgWvbm7a6vq6Yg4n6amEqRg00iGVUNd7jo+VyE+PLO4PP5Ux3N7abts7u41+M2iU90AO48Y+AKgd2PMVE/ZATu4tCZlpwKcHw/oza+LcqXMjII3mt8612Izp806/r8akmuOqCFdsU6CW/K1q2m1mPXNvANtr32x73TvjHgAx56x6DowJGHx/kZR6QGWoPi+ZOxGNbBF/ppdc555FawAisXsF3PdEueqF4Ugm4GCkn+JzJF4vcLpYCNn7AsaQOSzilM+p9HtwDzj8tqwdJ52dyIRMpT4f9NlAymtmRkB+Ks1MBNprSyurun2SrsQSqv7guatSTWSd6j040j7N/CamCnDPGlmBdKKm5IndAtxHfrf3QAK8jX0Z4gMEKIyPFVsX+atIsvTrbxqQ/JyrE9vZ28WMdQDD6dfkOj342GNd8en6nz1on3vv98WEPS4/ckwQjXFv7N3gy3VkESMZ9t0C0FerzsFHtt9SPmxtL5HZSivdcqjE7HNi2x+fcJ4dtqXlpba+uV5m1+vbyfBaG8KW0mDa/eR0P5XgMdTSNxpODyonr2TnSTJVD7b4vjwLhMqwuIPZZE5ih+KH9iBxxrkHnH/X3A1VPVNM/v56+Xf8mKyTfl31PnrmP7Yz5x37LU13+V1Y3rFvscMT+GPng/cJB52V6odTZ3udqUlKpr+P4uBouRemlDWidVg+9u9ax/299D5/v5azX/rnncAMP5NQi/8IzgLhEzxle3u7+qyMVcj2Dey7ZNwjJRj/YnxN1uak4kjWQQD8nrEf+8LaD5k3P+P/5Lm551QLSH6x5qa3E5nDPP94z5ZvY7xFBlQ8bSKmfJLCy1QNWr0lda1//z/+L1LE0uG+nWEox2sIxCakc8o09IHcVMCYh+iNWiZ93DTjUjdTrA68OrA9AA7m7PiOOt59wGubMILBGaxJAx2GdR25dc04BLx7AK1r06ah5hAc1/NmchWg1If0h3j/nPm3xyONEXyvOXzSlCPPoNcOwb4DwonAOkale8B+vIdnKsM9fVj0469SyTLibhzs//YMU67pYEsNPBVMTd9MrhZ5gJGx0S9a/9sGfpwf/64/2Prn0NiV5r3HEUkUN3KNRItZ8GZU2NHzOFf6yY7YoJdvZ0IbO/qFdfsKKAv4QaNSm6caZ77a3xcw9eb1ftvYWGkbawCbMOkJZt3g1CqSz22WEmxETLkXgDfAvVtkX26LRY7Ga4D7u3YN65vv2zsxhgFCH6oxnko1AdIXKRH0t0F2dObM1EWi5RKw7RK9dNhR1pgGfAVo4zBQ4yukf9Zgoi23ZUBf2P9D1i5ldTyL9xzjx/qXpEyV6o1yCkq3DI5BtFvVZIrDl9fXeudgj0yV1lL1KcAh1GsJUlWmqZkapHIGaR2BL9ZiB9A9Oj4Ry1kloxWIS54HJpWyzDcyiID26I6SrGCtACbCsltbWbOOqHTk3KhJCQ+a0zK+y5Sgzut+klBTU51mnXYCf1jB33//Q/vxx/fKdLM+0BOVkZ23xBB66wRQMA+4Bz4rhlnVDIzvw4MAAMubwODz730I+vNjE3FmlLQQUABwgHTJopxoqjaQzjk8OmqfDo4FDuB03z8+taOT0/YJ0PP0XAC2dE2rxJ91/gQfE30Gfs7OKqmzubauCpH7m1sz5SS/ZNYzQDZfClaXLVcDI4NKEYJbgfMksRbm25s9JIBWJRmTDDMAqteXIFSXSasEFh13QN67dn5xJlsjuaq1VYHcx6eAwQuSCdrffyX2eeQsGLeMAaW9ACon5+cCe2FxszO5V8B1sZYAzKAQlbRBQNiUrgWwFpAY6SnKhB/uVS4KsIyjSPIE1je7QcklVYGQHGhaU/zUs1aQimwPlSRujuvGb2wH1qISMRzWXA/giMSSWLAEV2jwOvHFWsLhA+hbVqJtoT2whq+vqtJnuW1u7bUPHw/a+dmpAX7p6zaBQThGO7tb7d1Xb9vG5rr2EWA+qw29ezklYvTBaDRgpsTo3UMx6te0Z2AtAt6zZvZfvmhfvH3TNtbWFLDBuN9/+ap9+eU3um8+gwoNwPv3739SlQZgASXZ7969ay9fvpCTJq1VgTOP7eTiqn04unAz6ZkZNWr+9u+/074DZMOG0uBXjYvZywSW0ql1U2IlPDTfDsbV8CoNDmUn7rXB0GwFwHB/CLPadDYP4P2kFzGcdp2+ch9s+VwvRl6xh2wXR99KzGhH1APYGZ+ilyqwHRhJAwFRev8jnzXUBgzndwELSWBUcroPXoZkfY704Rb9D52HQ0PzHt0X9O0AvXTfU63gezYgHQZ92O4569n3sKviZyRIYH2LWStwK+nZlCz6fnx81P114I+vnURBHHUnZzij1ZS4gBzLiNmH4D0GbMy+FwsRcBOmcQW2eab4YT47RqmkBCqZ+wD3mbsEGn4+S5BMB5HsJ2wffVa++uKtyAEyy2K/wwK2fjaPbnawE3bqn7K00nZ3X7S1pVVVjAEcr6wstut7S+3NL660D4fn7f/+f/51e3i0T0ckHQmwXvYisieZkwEoKb1pniWsqgQyCZT6nZIABYYqaygs8fh6/D2yDz3IkiDsnoqlOe+lBEJ6ndaH7z0JDcbEDTzdtJoAn28Ac6quIACwDqhKIzmooL+ABGnuSz7OQIb9Ba9Ny+HMyd7xO2wh64P7jh/LGYHdDnivagXk2y7O29npsWyMZXuwNf6M+fnlNr+wPPSp4bkkPwD7udaiZXNoxrso8ggg7NLSiipHJF1Rfmwfd5h4MkYKCQIdg3Em3Q1yUAHtmYeAILE3mUcD8fiUY5+AMMpji6ZZ9wSwWd+Ka6rKk/HmvdxLEjupsMj5i6/BArdck0EcSB6eEyd1sq4i19IHy7n/fD4+KrEClhBJGcunPLclmtuTDFEym8bSrt7gr04MPAm039zeGs4vSRfeOnHGs6tCQIlt/DvIHfPyLzlj8cPV1J41BVkAQopyVzOq7mQsFCdAYqGfxiMVb0vy/S+ur8Tyka++tKLSkyFZ4CzfMIbctxnXBmzY05ZvMiDHuuS+yB96z46SE7JVc/YjlVDUvjL7PPu5j6mHMS3SSc6d2DEnh8aEdtZUvx57LCB/z+9iF3qwKjYoIaeqr3pyW5o4V08vnaeVEErCVusFe1vJIMe4lbQKuFVyOTrDVAnhMda913aSH6hN7Aqw7LLYePcccxIv/vtw5FdSaXjWNEINYzzM3mLOjmQn9+DQXmUNs+/VGCMSR258Pcj2lQyTyGxJVAwNiZ00EwCuQMINawFiWUeSXypZUids55TQhIhD3EB8qtS2qmrLR70fJVwyHiYBlOyJqhR81lHhq3ilq/hIhYGrCSYZ5NPgV3+2+EzKLJQPRfw+9GwsEkRwnE6eZNpe9Gz+no2csy3re/oc6rEij2vfkDf998b7iG36HDaVdTHtRw57J2QIbxL7ZrU0k6jQ7wSie6SCZQTADzrjxWkioWRDZR9D0CgfSNKSwWme2/k5jeXdvBabAaFqxKyinG//yz5Yqq0s++mcQiV0tDZMhsB/MXg6gp6S2ZUEnnv52R476YitIiZkTwwAZ/Wy6edg2n4NvkgSn0lqqOLFmuVKztLAXglNx1ojaGq79rlkQL8uh4mZkn7Oa/prMLdhfIcVD1Yj6dj6rEzmsGc68qr8wGGOfO5Hlri3pcO4VC+SjE0P+hsYLrJR3exge4uQYl+/vsqw9fY5a7cHtfPy/hzJvfU/p/8dHyENePP82au8vvdZ4hswjoO/WpUX/Hfus4+l+n/77ybX5V64fmSLXNFo0kZvL5I8yDxmj8d2Ta+XjMcE0aviAalToP5QMj+9bz4h+/Mn/+S/fh4lY0Zm+MRCHIxAgjDvemNyoy55IVzDW7NRM5l9oNUvqmFCBRI6llVAMtGAYgxecxBO5gvGbMqQhU25X/fCHAzjWTx2F542mMOkVkZkNLplEjtDqtfWmASgLNs4wQz2NSa3uY3spDTRtCEY73vSKS9Yr8oeh76Ovlx09tRgx6X4vVEZMgFhT2PAyxhmQ/dZKTUBhREmA2vILWMybE4tgr6JUJ/lGjvBj0mEgPZJElSgPoxnzU8ldGrRVbbWLAkBbVVSFcBpmMtqnKyDBP3o0qgcSggjhBBQpT7X4+T1zjiuraJ3DwNms718sdPevn3Z9nY32zba2wDiJSMxz+txeIplj8MC8Hl9eSU2LIAdATgHhA+lB5VmA8jisPPvG5qf3hm8j74uoAKgpuVskKlZaEsrNDw1oA1wD0gIGKnmW7CF0emnqSbNdmV03NRHhkSIyJPKPl12G8aHQXvNBodZGTKVQ6okHIXoYtUVG0aOVzlReqf+X+L5tdZ9XhesVLp1blrmpAMlmkcnRwaQkRQqyRuBogTENKm8uS39vTOV1cNKckO/5ix1OZ89e3h3b0fZeQAbAnfetzS/2DbW1tsm47OyKlsDuA7DmEQGTAISHhrX0pPEyApYlc73shs2Xd2I0QxwSBDN3pFxX1xo23u7cmywYTgC7D2zxe70fARoZr7cqokYACKMY66P468SWrFoKM12qRuODKy8ZUrDq0eA/ptAXmXMD2oidXZ+Kc15qjVomPrx4Ki9//CxHR6ftMurm/aAw877BSTAXiQwvmltBk3DGQO/aLoRxN4/ShMTR5wglPviXlmvqpKg5J9GjrfXYtgDNDMnOHZUKbzY224vdzfb+vqqsucXV5cGoAhkZ2m4dWdGKMmSpWXtZZohwW4HHGdN62Bsz3qW6+u7dk+z2Zu79sXbdwJmYIewb9Qg9vJakjKwsY+OTtpvv/9eskGSqhAo4koGlxG6iZV1FC2fo94KXE/ggJtau9GrgUPtvyqdJ9hHHskMWIOJYuxWEiK6xm56zTgxHzeSfhBYMQuTl4DLUKAAedh5c+4NwTMxpsy/kjQ0Way9xT3Q9PoJ7Wh0Tqkyub3V3L1+/Uo61Dd3D+37H963n97/1K6uL91Ytz2rmR7Mu7dvX7VXb14OjROf1ZzWzTWxCQBeG6trbWPVTXNTUv3NN18NsgPYFZzone0tySgtVbUM+sHo7gN+vnzxSkxSnuPyGhDxpv3w40/tr//6b9r333+voUWeB3mfl/v7ei7mH9Dq6u6xPc0utO3dPUkl4RyRkZJc0OJ8uzinWTLzftkOPh20o6Mj2VjmgKqG03OaJRtwU/NJmK5UMlBeLhtFmT12ziXfTveOcLFs2/RhPPXfQ9DesXPiVDLn+buk0cpfAlBQolOVH8Hvo+lTSbsuEMxHmp0/avU6wV6MNEmZGRjCthpMs5xKEn88rAIYnZlplFf2XtJv6KOHke4zwfbXkmtKOgIqyrx73QKgkljBVgEgs86odILh7HN4BNLNzCpW4Qx7z58xPYZhoYw+l8dEIL9zSuXKuLR09EMSNFbSvsYm550lYTwG8UF7vzRAoIK3mis0pqdBzfisnwtQcpbmuaafIb/vg3y9R89nAGJ9baV98eZNm5+13j0gCFVh0d9XSF5nysPjncZ9dXlNshgri8siFzw+3DbK/I5Pj1V1tLiy1r7/6aj9b//7/9nu7ulvgr9nu5Jy5oAHAf0CMAzBYblFST6EYZQgJNJPvC/sNwGOAgidGAlD3DNoPfHRH0xahCTbQ3sq6Z6AljqDS5+V5KODJl9f1Q1iK43SNdk3GWv2xD4JdvptPD62H3/8UQlYSWzNzrfXb79o33zziwF4ZTwkRUNSADD67l5nDrJfVFm5RwAAh4H5gNGpKmN8CMY47xhjnh2yBT4EyWTOC/ZE1hdjYf/HQKoTG/fyT/gQ5HS2tnba0qIbSDLerBv5kPfWH5cO66B/DAHDAITBCXT3rwRQY+ctnWOZuSRr+nXL+NlvIfFroIiEBH6L+grMmNhicNjVjtiJvMfJNyf+BMwh+1K+r4EJAz4iyJRElSpfHkj8QqQgEYt/goY8iW7LtUwDaT0QMcxBNMslieZmzZIqwuenqnJ2pr188VL2F6ZxbJ2OYz23SQVq0g6grvPLzdMBIPHDbPPcywGwKZKAJJC5ZyXiSTrTm4hxfnqg9ECVnJo72MoAnw/0a8LHg6Sz0O6eH9stvxNJab4tzS2qAgbiD2tD9qdshq6TRoZildu2DQBRVXTR9D5EmNik2D6IQdbv9X5UJZCqn+b0XNnPAe6zprJvuY4TPAaGezZq7GxspuOAhLyOFxSbFdjOInOFxGjXh3Oza/o32HFJa5fsV1XcRUrVcbPlxXJvim0lm2kQTlKEACdVtS2fUAlZL4TpWFg63gPxrMiCYtSbOYktcZ7bPSEck5b8XiGqOTemx0+gkUzgZ0CCAg4G9iyV3rMz8tMKijGQW7K7Y0xngowSYJ1sxvS5J7nRMHFnLbGWJA5Vn/hRxFxUguu0UiKBsRirpQY/xU9fceTIvCeBpb5JSQ6VDyJ/qKq3vbSdONFaCPjW68p349mfp5HOtb7+iO3kvj53FvO7gLo94Nf7JUmiZD305+N4dvlT+nO9X/u9zzCNNfX3l3/3r8lq8Hlcm6demN+N0k8jYD9Kw/l3deQO5NFUfQ7gYsfiC0vetvBB1eiQqajGxa6vra+Z7DIk6ixLWd31ys+r9WFtytpT9rJdGQL2AR6C1AgywyZCEAuurqz5nlUR4s8RuF32Rb5K2UDuP8njzLHupPpMjOerbdQEM7oaybP3+Hz8isgkUslj/9c+amxq2OpRrIj/FjljPWlHyMlc9r5h7ErsZhjfnCUB7nPfWjtDsiaVvOP6ztrq7XS/v/szsQfae+A+az8+3/SeyX4a7MpUvDO9t/L5YbRP78f+c6b/3V9rSGDUDWW8+ufIPht89on+HmXnuwcyHmWN+kiiiSRZzzSQqUvyyYocY9Imvi3jp/O31mbWFfeWfRFbMRmn+GYyb7EhYAP4o1wnCYNUYPTkiJn/4D/950VOLkMXXaOwwnuUOUFYHWh5SNuRsRxhOD0mBurni8xN4XLAZaHjsLMhK6tch7wXQcdUHxZNZYmqpHrIGiULVcyzgRkj+4F+rU1hjGwOWJdikQks7cFieIs5rLeMXO4JA9EZvI7sMtrJjjXXb4B+8vqN0o+t/t1lw4Ysvx6gmHim5o8LL6D9IK1ihoGNXTV2rbE1gSANG6uZVN2MSjik92WQOeWG4pXWGI4HTGQKxrUwBHzdJk+joSwtoAs7WLWOatQqLTBmaaus24ezywDlHBTKnAxX9M6THZOcTAVAgEGAgbCOJH1RBpFL6CCRdl8HoNRhg/PKN7qxa2vLbWtrre2/3G2vXr5oL3Z32y76q2trbYkAjSCE+aLEWizYG2tQS+vVDnGMjwAqZF2Qz7hz81CB9mIsGZTGwUR3EcCe71UkTVYAJ4uFoRJ7mERmg6XBLgkFA/vWWVdFApqtcnQLoB8WU2UZy5jUTBrkKFBLmefSiO17DAzlb+UkhyIux7+crrBKUwshe1EAp0rFkAYiUBFDBDyNRn15Pso07wW8iy2soLFYHnW/KqOnHLlKqzHGyL4gc8P1CJ4ByAkGkcpZW1oWcL+5sS6HHWeEBqcA9pSlm31kNmA049B2JEi1nq8Zb7CnA/JKGujxsS2tLre3X3zRdvb2dB3YfFRb4BCwf7hPtEu5BvcE4IisTXRWlxY4uFf0WUk2YL9gI9PIT2NawT8ODvYSprv6IlzfilV/dHraLq6v29HxaTu7uBRgeqN1VVUpMAmV1Z8XCH93e+3mwwBFArYXtL+4b8AK5m/U4KZHQvVcQJf9/la2YWOLproG9/f2dnSvMEZvby4kBYTsDIwNEjCsEctEGWQF2MVhIVECeMvBBcMjunOS4bmhYRA9AdzXYG1to9HEECCYpqYkf2j0t7P3ot3ePQi0//H9T9arVSPlBTV6Y23TOFVN5NRjwrJOqoYo1lV+soYljcAeQq4CSYNlN16NnjVMcDWWIygiwVOv5QwjcHeVjBvuUaUBoCzTLZkcKhwImLy3APMDol3f3lie6vFBbEOuwz5h/9Ksl71+dX6uZBMSAASbX7592/7R7/8jNYV9/9NHVab89NOHdn1zLbuB3blhzNtse7m/1zY21nS20EeAGzw7P5MzzhonCbBGr4bVtaE3BzbwizevxYSMxv7O1lbb2d4WsIWu/9bGRnv5Ys9BsZJqVFDQpPhWtu30/LwdHFF2e6rEF3vi5cuX0lRljR0dHLb3738UsLWwtNJW12g4WeAWlSU3d/qs7c0tSShxTzR7Zp44U7xOrVN8fHrWTmm2dX7RPh18Essf9hhsoDuAPnwNYb2gUrNKgLm0vewhQPPvaGpqzwX76PNiCMLrrA+TfDjXg1YoMPd5J3+lyu0tAeazzXIxPs/TsI/fiwU3FB6bPKFzsJgIsOEegaaqmV8+WwIxOJns68E3qmorBUfPbe4J2SU/dxzTOJ8GBK2dHH/BQNtMNapzUijAvZL8aFB3LC7dq9jADuZIFOlzYLwXc8hA7KQ00XQg4SPZgGfPLrYf4t/5a2Tcuw8NZ7uB+z4oj/PMvXCOAMxyXmD3+QIUTYDT+2ij/zc64P8QWJDX5/Py2jEAsfwfdoiE+1dfvlWzWs1Jac4HMJcV09nMGeUG7Lvbe2ryvDg7r+qX9++/b3d31+3+2VUGy2ub7fufjtv/8X/9CxTRTberxGSCix7A6Nf0ENCgq1xMtDxPHxSPQbwD3Zz/WX/8bgSPPJqs+4C2PZvKa90VYHrWYlsHPOTmXYk7NuNT83LJZhio6zW5Y4/4mVL7geE0O9fWN7fbv/uHf6hm2R8+fGg7W9ta73/zN3/TPvz0QXabhCS9aDh39PwCNzkznXhN4if/5jWsI9YV53dYg/k9gAT3wt8ZKwD0q6tL7Qv8vgT/tgthRDK2JMbX1J+Ec4FqNwgQ6kEkRmtrGxtbbY6mxNr7lhNir9HzBFAsDLIA+gMYNVTYIMOYpo/sf9aLexZJUlDMNrT1TSAJY10yS9Lf50w1KSSJhEijuMcOMmwwK10Snr2PP4m/ir/kM9c9UXJ/Whe1Hvips7UDNbIus6+4nmV6LLMoKUBIB7Mzkmp7RAZPFZfWzGdv4Wtw29gz9t7Syoqr+c7OxDre3Npqr9689bqtKh/8a84ifHOdQ0iUYNoeiBlnGwKJAPKzy4ti8iPThKTm4/Vte7q7EyFGUpGcl89P7fL+Rn2uuBZVNNh5ZOLwpeSHV7W2K/ec0MjeyBgl+NdYPFp2kS8xSfsGxmGtV/wvAkaRVdJ4mEQVYxT5vDAAY2ezPwNwJc7r2cCeG+/7/ljlPf3e78GarKGQrcKAFSBfCWhX7paPGsC/GgQrcf3kCo5hnVQViM5sa4oNZEHFSsRedaOx/cNe1JlW4L0PuDpPqleKMDbjEmEV97G57lsDMHmaeAycUOeW+mrwEHgky1iNw5lb9/MyuKlVVliB9jpJHBZg3eMYr4+ayvFDvEfjI8y22efI01gokBjj+v5BfayQxkzDZKpSVE1SeyAnr6SMlDwsAqGRMjP1kY0cpIvGpEbAY58J1Zi4+F8jSzlSQuWfhZxZtthVBEUc+4xGd8BJD0kRJKZwjPw+dmTENzoyZJ1JPTia2ZzGd3KOxj/MOs/rpsG7/nP7a9lttB88fY+DFE75k8M1iyCivRO2anCsoR/AqKttYkh9TpokSyqOitzrdnF5rlj59uZajYaVbCF5pGT6vDa1KyuJ75NAL/B+YIaztl39qwbdappMbGDwXvZpDkLQ+kBg43M4YzJ2WR+xDfKTSxJ4ANelJjBKNnJd6aAjF6Ykd1VaVs+5JPyxkZEjZJ0rsY1035Xjd9Z6zvlpXy44RO/byZ8vG8O/hzmtBZOkYvwVJe675rFOPvz8O+stvnqA/94H1biUXxL8L3Ys/ll8u/7nNG73u/bC8J4picQ+sRWfZ9q+TycNep98xGVHI/m5fTntb4/+kmNrSdINYLzXQ0gCfH7Grt/jGde8z3YpFVqOX/K+/iztE3bxPfKMvd3J63Iv/Tjg84iUKnKF/ckkcuIjam7+w38KcD/qS9WRmnS4D4KAeQHnKzTKkA7M64GtNpaWDUdTGNPjL2oBGyT3w4z6mHnwHhQeWOR1OGkw0m1eLOFiduQ+I/Q/LPowW1IGN1nWFGOQADqMfx8EYzbGKYRKNBSYnIOgX1yDIQ9onzKqLhOXDdE7nkk++KdBCDen8lxocRbI7HGaLMlKeWAWnu5VyRDLyExk3KrJj5znlAZVwxzFizgTcvYN2t8/mu0ybqd4YfFDqhirc15y39MGYvDgEmqXjmByIP2Go7lUMu/cK6ASrCfpcK+gze0mkoCRAm9hjSA5c3urAwejy6aIg45kCmC5pZk8foNhqUAjhkRlsc/+fDS4Ybdih7c219vu9lZ7BVt0b7ft7uy0rQKD1yibJVgQuwcGR+l6ltwQDCru6erKzRjZqLcAoEM1g8F1rgFIikNv4J7GpjDlMCAut8eZk54lQSsaaeiy01S1mpzaiDrxhLM/GNU8c4GVWTcqIy3HM4xKiaRUkwwBY1XOPCn/EEC8elAAACAASURBVIaFJ9RMz7pHMbYMjjHmBAYqK15asoFVE0hLK6TRsFgZAKLM4fWNmnpKo14awmaVpZkT14HhLX3YciYWFquxGQ6HGpPC4HMFhEBJmFSLS24YenVhWZC1VY2bs7EOcsVSUtWKS/5gK3OwAkTSWBRmQPTnAXnmYdxv77T1zU2x8Ll/2E5mqc+Wht2yfn96cibpkA8fPgq4D8PAbG/mf0FrG7CA8v61NfRcGS/vY0Dr45MTAdfI5JxdXIkVRlkrJa40keKecUCQmglwzRwY0F4sAP3OTabUJNWAXuXD7ESrZ0IT+MvaEpBM0Kqz40kNbekFQZUB4wp7mqTJT++/bx8//qjxw7G6vL5SMoCAAkeNrUbPiN3dHb2GZwHgSOKEexFrET13tIBn0Jt/UFNXxk+VC8+z7fDwsP34/oPWB2x7fp6TVCGRos7wy2Jds474m/Tj5+fa5Q0NdWHMB1xw4E75pkrKH+6cRClZIwMUBtoVqKoqhp84oG6siR0F2ACAo/KFaiA1uVlclF3SOnx80v7HrrB+YNkL/y0dayW9SCwUOMK8cx0YL4z96vKitOrvrtxsj8Nzb3un/eIXv2jrq2titP/w4wfdF+czYJaeGQktGB2rKwL8V9ZonGcqJfNxoioHN9pB/x/Q/uXunubcLLLntrm+IQAUORvY9iRokFb6+PFDOz46bl98+Vb3sby42K4uL9rFOTJNh2JsKZHw4ZPGfu/FftvY3JKc1Psf3ysRgXY+X1eX5+3m+rZsDuNJ0EDi7VZ7iPX19buv2lfvvlRCiPvgXEjykoodBYfodQKCXF3p2QDyLy6vBeafnF20o5OTdq2Ey7OSpbdVgeTAmwCWNW4PYEyY11opCD2gQSHaDhvVCNPjNYLJKScu6L3+NCT6Z6yvrl4E7FsaWZcTLxbrw70SrzkXzW0qibZiFnHKsObDetKdl8yN7C4NvQuksUNaQLrkI9BJT0Wf7Z2al5ceNq8HhAxvykAbLCUAOMBCqqVYZ2OzvMnAljFVRwY5vyqTVr+Lkn6pe5kMlAOSxAvjXIm80IgCGRcIgDuC95HlsS9mPW3GD/vNz4B1vAN/Dx9iZ3dXCVX6k0ierYDCANTx9T7n7E8H7dOBXR8U9MGQkxXAewa211aX2y+++koJ+5kn9JqdcOdLvnKBuEwGwD2BL7JUO1u7bXVppb3ef9l+85tft5vbq9YAEBn1+aX248fT9q/+9V+1p8fZNiutds/mBEAwJd004dMCDBcZJAFIAJckXKbZiEo2aF1Zrioa5b6u/UdXEphRl5JxJ1m6hFjXdDIBmpOkrnLy2Bi8cwPRETjWXu4CeUuUjY1CXdk4K4CW8af67su3X4rljRTe+dmZQQRVnnHmVBJNa5YkrNnuWYMJuBgLrofNRa+cZ7bEDiXtd7LNkfTh/Cc4g3VF8Jb3hsU1ADbPnIlmwavhOwlZpMnwM9QvAIIJskl70vQnWT8/ZwmemdnntrDE/jTABXBuRvXY30lnj6pYDGCb/TVf/ndrh4ef9FmMp2Wa8EndgwDgJuCGtZMrscKeL1lKnp2ktcB4JIN0bQNyYraWjAdJDIP7VGDd+m+qrHBSI8FwgOXsjQAYSXYkkQu+ScIX4J64YWlhTlWpM+VrMebsdWwnJAA+fwtix92tCRuPsI7pPfXcNre327uvv1HSBeDSPX8ude/YNewH/jrVdJDs50jgQyJBdgkfam1N/YPmnlp7uLhq95fXStDBnl5cWWxPczPt+vGuXd5RdfDUlue438V2fHSiZEJ8dWIDgfMF3Eu+LutaayHVFpY5tARdVXVozxnM4gxjvSkGKuKaxgIyEP21Fhc1r+nr04NBvY3LWu1BWJ1XAauNMKv6zXFsoAbHCj3gkWSeq2q9v518dsPG/nMn3hdpM5G7Sk6hEoYBr4rIK78nwPvwO+6jgPuAW7H98oWdQ+vOYZ9NOYOUKBt6pjm+NHBfFWNdcjl4ti37yNCXHenPbml+32v94ldyB8w78Ypsn9adK5o1LrJP1vSPC8LcSkKw2PeSsiuGvd5Sh5NAXuLdXq+c6uP7h3Z+dW2fWYSWlcIHSt44Z3AllQf5WM6LWgO6N+0LM58Tc2cvZ34EjJW8TuZAgCwJp64nx+gL1c1Haz/SgkkcpmHpZ5qKToB/Hd71ufN9GmycBg5/fqbXzIZIWcSEnJ29P9CDpdkLA1A9lUSKeoIx+DF2CXaUZJkSKN0zV23lQLrM5w+fresFuDdhlIUIcA+p6uICuZyTdnZ2ajyp5JA4hxTHzBeAL7lJkmKuNgLM14quynw1UMeOlf8B8z49wXKGLi6YBDaBBYZ4mmbSg1ScCTtj8hzA0426+zkJOJ6EPutHTear+aikCCvJp/i/GrPjs4g4VnJ5PjtLgUB9UQysEydBQpMfUxUuXCd+9IDJBUMr8mywx5+d9dmTVVXaY2JZe3wW53H6rnGtJGYDUqsirGRedP52Fac/20NdldHnkkTDvkgGtu4xazaEgIyPko4l45Z1n/vLz+nPyXhoDspO9Pux3ytZw9N7L7LE0zamJ1f0Z06u039O1mJ/nvWfl6R1HxvkmtNjnPclwZ41FMa+46nq7ajeRm7w7ATtKJ+k+frn/+P/AqesnHfr+0Qv0Y5P10AiaeJgtTq9BsJ+ePjDcwXc9gLztUbieg7ugPbV2b0YHgGmxkHqpHA64F4PEbZ9AfkKRie680aixVcbDEE14RnZ9mPpRDbFBHhcunhBtex4TAY9/eR/LhjqG6n1Rnv4nGSHCjjtDaqnYmSpKTAR6GlA3gB5jVM1exvvofTmOsmZfKYWR8l8cLCrfLWA2TQKgZVqIBPHtuZcVOy6rl2Gcj/GZI9s9QB5xE/qf1Mgb81jwGFLw1hTyvIwDjxgYRvMdqNVN1FdlGGMbqHKsAq4B6gD1HazFYPnMEcAgfld9MDEwodJQHDQ6XlJk7vYTkpuSLvazAacZsApgDQYp7s722JAwcDff7HX1tfWBGjB2PHCZ+6s5QY7CuCNn2KgUcIrrXZA+nrWKkFWwkK+GIcBYOedGybOGDQxeG9AS0APILY0N61NbeZnlR5WQ6gA7gJN0gBKzmV1fB9KQQFYRqcu3d8jWZDKFfu/xWDoGJMJcANaE1ha2uReBxxlyAbzCcqiMTaWs8GuBbTTPBIsShvWzkGMHO4DzwpTHgci+uKsY8YVgNqH57waBKsMlvJ8BYoPAr/J9PM+69pbxzz6kACeYqdLd7ZAoRkHdwDk6GufAMB//Kimqdie9Y3NtrML63hBwQ73wE8CLpqpwdhbUYIAMPla65Vg7oJmttc3MtibxShmHQXIfniAGXYp6ROSEXweLOnr61vJfVDS6kCsdFXn5q3jWswinkUA+sVl+813v9GGhKl/c4cKsTs0xLmSnE0ABu5vdblt72yV5rkTZ0oqLS0KPIX1LBb7w71ALwLh46OPYmEzbpIBQgtYbH2zdPgdSQmzXC/ax4+f9Dv2EmOEpUjiRs7JzYMAbxIdyKKood/6psbx4upGevbn9D6QXnETiM9rKF+2jjsgF9qds9LlP7++lFwHLEWXonF4Iv/hIEkgQWnP85wGFx7anHSUZxRMyY5IF3RG4Dj2gGoB5FsAxxkjyVGQVKI5IDqKN3eag6X5JbM/SUSVbjXjwjV3X+wIsGB/wxYkiQCYtby40K4vzwvINTP+1YuX0pcHDDj4dNh++AnQvvYzerfzs5oj1hRsQYP0p0p6Li4tDOX3JDlJeDCeAPZbjC2Ol5rntbZdTRJx5JkPkjMkLNlL73/4sb3/6UNb31jVfJKsvDg7FbAIW3F2YbF9+kT/hSMlkJAbwLHnWa1z7EaDm5vMexP4wTUAWpABYm/v77+UFNDu9o72O2vH8l+z0lFlv4vphROEvSVYVlNI618DvgDSIyOEvaf3Aw2WYeQfHrsKgGeVg/nI2mM/VT+UAgmRdhLNFnZSScnkuioFl5NtrVVstMVwVJTs5pwlCejAxzq1CmTkx1TPB0kHPGhNDMFHIQaDk1jn/Xz1u1DCmv8pAzSex5q4iu+iGz+QAJydL8Axcmljvxk5rAPgaVktbC3rg7H2SW45BUA87sHN8gCEbLsDFMH6ZQzca8YMv95HHJMco9c3JBaGXgJObjC+DgI8ftba713qSVZafZJB3pkZyZLxbNio/I5nwgZQ/YF0BgAqr43znn/zKTnr4pwnaJh06if/azogmA44dF0x6G8llfP1u3dtaWEW6qT2IIDdwNYbqgloqHrVLi/P2rsvv257O7tte2NTkio//PAdEE17moHE8NAenuekcf9v/vJv2/39s/rmwHzrwYcJkL5uMPetnwGUOimc+JEBVgNuTPi3IoOkhwBzYD/DeqLPArZ91ri3Ra5hEPlz4z1K7ORz49sTCCXw68H0BEY8R4BIbKsIFrCvSGbf3box6UzJ70m+zRrosO1VFUUiohihDk7dIDjMsrDJ3bTUIGNIOA5C7Ydy37jZagS/sjIA+Nxz5ISSxGBskhDhrCARrZJ+pOQA0CvgY3+TaN7a2W1fvP3CfVcEhLsqjGuvb6zI90DSj3tkIxqYsN2D7eg4zfEaYDCJDPnbi/PaFze3sA/Z31c6Q0jcc03Abqqo+Fz+W6zJOeu+Czjo2NDqsTDEhBU9pFm3GPseJ+biFim+ItowbmHZMyacGWJ/VuDL+GvcysbYvj3pHOHcgnjDObaKVBD3VtIdPJcl1WZUrg5Qs76y3J7KrsEuhgwxj8by5lbbf/1WoD3nSuQM1YT+8VHvn1+AFY/dRz5xpc2vrbQnZE2Qp1pZbavLK22Zc//mrj1eXiNAr8QdiZXZ5YX2tDDTHmae2z3nzT2SWXMierhdjuu0tB7r7MBuEE/IGubvQyl/7G71ACsd7Mwza4g4KvaFuRFhqxLF2Z/pT5BkTWwie4S5YP04cTPJDO5tSPYkNxp+dOL17GElpKvPg5jynb2LvUlCYLCjRUC0zKQTuWYaG67MvRszGBN5rrLICVE2DiJR9YXpQSID91YF6M+BxAWypV2y0fbUleFmRfOuSACN1Qd+hlGH2WM0Vp6poXWR7izNBSDrflA6R7XH7Tvo07SvulhW/o+JQ0o0DtJBnjfb2zF+V8W4km4l/0iS++FR1bunF5fqx7aElEn1QfNn+j4C/KqqJU0WqSqtmPJx3n3TehvdA/fy1WoPq2qgGsYrDsbeRo+9zmH5Q6nY10FcuJV8uLG6IEBYfz5F6mRYkyXHl2v2a0txUbeuh3i3AzCzzifA5rrINEAatrhWRIF0sfHyr6pizNJg9pcyV6lCm/B40gdGFbyjwGOqMAbWvWG7kVIy9Uw+52tF1lomPsfeA9wjvXd4cKAYFMIAz6r4e3O7ra6uS7pVFV5UVYoEZZzCRFgbdMeARYIqqRrhNuW7ekzwFy2bFpuePaf+DZJDGfdF3D8D+HMiMGLb9ZUGoOqDiPqA7ZvGvXTMsd062/FdhwbrtoHsHe4j9tD3MTL6WZMkwRkHSERawyUxJxJUJT8DVGfeesCacdRzqk/XpNRTiAmTNsc2LglVyJ/4s8RlE4z9qkrj3oKp9fa5X8c97pl12d/j9H2FfNuD1akY6KsOQwaLDUtCYSALp79FV0ETwJ7xS6Il+0tJvLJb0/tqeg8aKDfBrk8YMBY5b6ax2t5X5/p5X+8ff27/J8E87v+RVO29bfub8aqc25j0rQRz/L88W3ofBeSf+e//5//1OcCd5WC8uXLjI3cp67+07cPSqaaf3lhjM0on0v3ugHo+tBJE+jqZyKHJaGkOeZNXIqEYEcoOS6u9tBEnsqf1OfV52qtdgNUv+P7g16GX7GzHRs/vsjgmJq4q6XPv0ZxTIP4ZIz5O0gj0DyPRlXHEiBiorWRDJ+eD491noGyADCrouzNQQ8nYVAmpX2IT5wQHwFJpc8POAOSo+fecuJTJDUKseTcY9grkYjC1kKeA+j6aDntKjaLy2mI8DOBFgfI4JAD2fBu8ByQ0YO8Kb8MhZijWmqpyOelUF3PSgbXlBgAsY8gVjMHkvgKouhBIdHnlZqeSPhkOhp+X8g3Z7JJ6soNoHTZkI96+fdPeffmFAHwCBGlQSwsuqzIBS8kiVCLAgFOxMsSiLW3ACvYA7mdmYDVWqZkcNgeAMPKksS62lTWy7XjRkMsltGoY1Ek02McZ0Y7BKJUXKwepWJWqShDTPbJGrmqIbNHEAYQcUF2W3yc5ogMGNm8Z0Z293ba8gpQNDqsboAFO5mDVgUmS47akcaQxbm1QzZ8CFbTZzaAM84rYkH27s7NdJWo+ZBkjypkB7ZlDEjjpXi490kUqAABwYY8+1ec+yEleXjXIPjtHY1CA1jnJfXBvrC/JcpycuGnu5aW4k+vrGzqIOfClfaf5NbssjDzY5TScY42w9g4ODpVo4u+SPALURQoFxgNMF+SdZl2+l14J1tUkEFkQkCg7IWDNTZw3t7b9eTgVa27IC+j9999+J5ACJs3tPYzjZwH/qmqAWUmZuPT/q9HvxrqAeyfL3CAVZjDrOv0TUmUBI4Oyyo+fPmqPbpHY2t1tm5sbcqiYH4FJjyUdtLbWjg6P2vv377X3GDv2KqAB44Lzp2ayJExOz9vJ8als0dr6upIk6zC1Z+bUb4Ckwd///XdiUAocTmOkcrYMa1oC4/rhtiGBJNZax+JKwg4wFQBfOrZozD8DgtEQGSfPgIkcA/YCchTluAE0HH76pP2yvb0pyZznYkao+uLWjH5kkRgLytj5DMAOGhVjzdfWV5XcYyzZF+jH09tiZsYpFpJ12K03+/vtzatXWt9ovlNNRENiJFOU0Hl80Pig6yywZn6+HR4dKrkhpszaatt9sSeGJg7Wj4D+t3ftzes3jcohrgmgz/jQyBazj91kbsT+X4G1P6vPPTg4UOios0UM5oW2sbaqebh7eGrffvtbMUAB8bhH9g/73eyYWTH8X7x8oQTE7PNzW19ZbCuLruzY3t5q+y9e6B6wlazzONusMbG4CuxmjZOQYRTM73P4bOk3+zjsyZR4qxqDBpYX6Hieu/fE1W07PkUWopqI39+1s9Ozdnx2Jual+hpjbMKGUcO26L2amSz4y3nCClrsvzDXWoP3yIMZ6EBaQfa1Wirk3CJZKadeCQ43HhQ7T87LZBKctcF3IJEx0RiGoN8ZTMB6+XVu64BKE7GABgYJNJ4650gE2q6FOcxJzDMR2BEwrW+saS7DALIt4TyC5Vwa+wRzE8DEeA5Ng63x1/z7algrX8QM3ICiuvfybXyWpdw//o7PSr6wRdzT8fGxnkN7sMAn9glBEOBbrt8DVPElfW6NhIgEY9PBVX6fe/ucjzi8lyqEhwcB98hezc8+txkl/t1QM4mCSOVwDzSVJjn6i69/r21ubKmpOL0nDg8/tLkFAOnSgJ9ZaO8PTtu/+Yv/rz0/u1GmCzntP+W+p9lDvc8Y4D7rIUkPXjOAfjXGfUAl5p2SNvbrXZZu34Bv999wYzW+XB5MNZ7/22DTyJBP4OkEfslBCPiy7M5EQF+VGJnjzHMCw54Zhlye1rn2nJndwH6WsDBIoKCz1ovWRTH0uM8xnhl1+9PcNqw4xwNmoZlQ4WbaMPnFcKyvJDAERHbAjvy6ilWwHdh0XkuyCfvH2iBhvbf7Qj1dtnd21ROErcG65rWsfyr4eBaSyAT8rmgyEcHEgmXNieUCrwXCIZWjBq0312q6e3h04KT99pZsKVVSJycn2uerK5zNG21xnr49JpVEZsls/BHcFcP20f2NElBnftSzSP2bODcs+5g5Yw3hI6n/S3qRVY80B8X0KcJvulcTd56dxDfnCDKJGGaeC/kf4gD3B5hVhZZ6+dBXQsl3znr8v7k2Rx+a1bW2u/eyzczPizxxfnkhOykG/qzPR9kqmMtzS21lbbMtkcxeXGh3AK/z8yLXrM4vtnn6uFzdoB2o5DMsnfnVhTa3tthmlqmKmWvPDzOSLDw5OmnPTyTyTS5hUkXWUQKOHjUX8jNZS+kfEN/cAIZ9u4CCsYeKjUQY8jg6yY2E0NhDinkJI5Tziz3LnMtvVzLFkj25Zm9XYif4Gz4315Ek4KL76fSJAJHDSvJK2v2qZOzivIp3Y196cF7kBzWOtb9o2RmnTwz+lPZwkUd4DoHPaVBbFWCzRYZjLJxk9LcAb8m7VdW5jpZRks1x7cji9xhExrZiu1QgFCdyPA9GOzxiBr5f9fEofMHxjbEQ/Ci9VrhJkS7LfjjxVvF6pAaLlZ/rm63tWw74zectChx3jMezsu7xcanmpVIRss8iFTYlLYUfJAxCSTJ7HeqBVbYSwl2SAY/z9KwKgdK+WLCBnD3BOXq2bQ+89xhO5mYYPVXI264Sn+TMtI9VjVjrzOvtdf+6/gzMOs7PAOHjbPUn/4gnBZeZ/OuIv/R+QADMAHNJajg5e6tYVXIdqjqwFG8kD3uMRcQ61sYAKlcyZiCEFrmzcKCM45C86XwB7+OQOTCLkMwgCZy3w6MjkQWIT9hXjNfGxqblS1c3RFgz2561C/fApNhUernniZNzWcv8t86E2uuRo4p0jc9LSwcnce4x9hqPL8a96KxZNJ4ltQnFy8ax8K9GDMzAvca08A7ugTVvG1ny0DqfCuyvsRzlsiL7axtKTMV42o55/WEbzXpHVs7JfvkOcq4sF+ikhlUuxkRcVepEh7/2Y/yo+EQk8K1K4OamEFP4zt7Iup/0j21T48v1/kv/ut/1Gk1G+dvT4x+gOetKuJqqFTwe/V6cBuAn/X1LnOU7e+pzTP1+P/U+OOuYpDbzmX0WTLF/9v4Zpq+V933OLuSe+vf0vmrWZeag/5nP7O1QfzYHTu4TFdqT/9l/+z89Z7OPBrAOogmLkwyQV9qgBR8G7V1pcg+HVpXzZZEL5Iz+gpFvblqgdzltKZvOQ2DNcaTGjLBZjkO2scvOTLKtki4sk1aNYwI8KmgoVrkOxZKdiLEcPr9A4WmDnyAuDHQFLEl41I18Nkjrx7MD2ycMOEF9ZZIwzjY6P+9UPr0B++BwOJQ7kD6Mazu3BUaX/n+kTzCmAjiKgT2C9GNSIFGUgPNkuesEGxbwEAWWYejKo4Y1VoZL/11GKQdzAqPomvk9SQNVKVcC9CFv3FU+dGwIbVAY6LBbJJmxZDkVnPUrJFQuxI7lJ98clBg+wEoDhg4KbUyypnNouumPDZiNkZha6EKvr7bXr/fb3t6uvmGH7sJWXrPMCCwZ5hdtVOnKsQcAcWjWqcSBWXY4HjjqkiGYBSCFGUMAVV7fkx123WNJKqV83AbrTtfh3mAXjQeJgUqA5MyJcCAA0gIj5ETAiiv2jR2yESiSo1PZeTOAXBHi6oE0TCx9eY0pTV9Q+jSQg6yKHUI3BHX2HsZslcOWc+KDzAc2AWkORebo4vxSIBJrzw2ncGhdsvbm7RuXkTrFqc+QHj+yGOiiHxxIc92SSS63zyEuvXzJPiyJmcg9Hh0dawyXllbEdFHT03KWAfok36JSZevEk5TAtrHmaIYrPXo5L9bI1zrZ2NBYAODBticIhFmmrPWSS5QVDEmuBgCZ35sZLkdAgIcZ2tyD0lQzs2aWk6wR6DYnmRzsPPfEF80K0RrnXpdo+vnU2tXtg9jWyP8wPgSgGms1rWzWdl9yYynmSaW2z00JEhJUAkzKicKR0LhWUAYgnYy/DkvpJrqhnvWw7wTco+HK2SKwo5p8+dCCHWj2BXNxA0uNoBv229q6fhJY8Nzfffeb9tOHjwoKATF4dr5IvtBbgGBHlR9UvxBcZ9+INWHglUQMe5D/5iDVfAxNaCjhd0CoM4x9RuO3p2fNKfrzABQnJ0dtfmZWADyBy9XFuao0lFybA6hZFqghRsEt4BUB/rrWK/cHWEAy8I65vLvW88/OILFzof4M775823Y2t5QgJDn3/W+/b9//9reuJnp4aPuv3+iZSSRxrwDfYrovLOh3J/QEWF6WhAPVHjh+nw4OVEXyYm9PbHZpLl9e2wmF9fX8LJAHEIE1IamFSrCyLnAcDW7BZJxrm2srbR1JqmVrBN/c3qv/A2uORmdUHVCZgH1HC//l3q708ZHj2d5Ya6sLNMP2+Zey2tga7bViUfgcH0MYnyWACjC+PY/cE3aE9UYiyBq0CbxLxiYJc9i/j63dqKGfA2JYOIzt8alZ+sjswNA/Lnkh1i2vwUnU3pux/WTtUiXEfyOdIL9Bgb9BeNuoMPgcxZKaMfHAe0XA/5OTO1RtmOFmYoSeu0gXs43Phanv9NTocwXgtmiBnnvoccPnpZy5AJJBtm5kesmxfwRUJcloZ5rPF69UgM1DW15Z1Dpj7AECsel6jRrSMsZuCq3vjjSR4CAJijj3AZ3GoKJ6tDQz/vlib7rpbqVnjEIM8h8B8JCXS/MzZL04T2COYacCcnEfyDARJE6z8aeDGcctY8JhcHuG6gCPZf+a+EgGY36u5c8AY1cB7l/v77dZmgXzu3zH7+mAT4B7gumvv/pGDZyX5mhOD+hNhdpzu3u8V7Lu7nGm/fDhuP3FX/9dm51dUnPaAbTpfNPP3dvwrGmi2+nOB9CILTRD0P7Q6FvMqYF3GOQJgJLU78Fa2eoqDcbmBNSVZFGVqKsytJhy8tuVlPdP/BqzGQ2uGUQaKzC4T8maVeXoQH6Baw2YUMxhyynNVqNKs0B5r/y8rorUwGAPuE8SeASEAVB2zTvz3GLF0nGgGtvm91k3iX0ytpkm9TQq8pT7kzxLe1j3J5sCIDEvqRx6vtDQFiY+12ddAyC4lw8SKB5jARbYuqcn+Wa7O3vyQbTXkftZnG8311SqUpZ/I+mxg4OPOuvWNtYquWFNf/zK9bUN6ezzuRgpy3yZDclXAunMvUFizv7lquBxU1oS1AD32GukDeOTZ+8DUACYp7pyAlibJfFwo/NunnlYsGbsm/1XIkykD5V8/5sb7RPGLrJDnE0A/qrWLGbvJWlV7wAAIABJREFUM7YM/3Vrp62tbwi0h7DxNFOVI5zTVXHEeM/PLbe1je22urPT5tZW2j19GaQ9Pd+WGI/7pzZzedMaUgxUdrSHNre80ObXlwXezwIuP8+2h9uHdnZ6qtcoUaq+Vk+ugET/+f7OjZafn9rayqpk+qxrbUkax+xeQb2d5b/zbJkL+WdqWnyneYof2jPuw8J3QurOcoBFlEg1DXM12IBivbP+iLN4LYkdg/70LFrTZqUPWdYG8+H418CWq+tzbo+Ar3zEAo99rrPeiKFK9knNpe2z5nkVKwCi1ZzL7yqCWqufnLmJ//Gj+VIlQhK2FQJNYARVjTeeD+nDVph+qnY1D463Q2gMaOVZGmNaJyLTLwI/IHJBZsUnZtP5UiD8eGb6mfHTYtt9JoVEWT39MjbpqyO2s5uBEs9AVKBfFz4P/g9VqqqK4CxTHzWkCbHDlSgvopfk86iUL63oGXoRle9s0NVPOz57MI+wqlMRONrx/mzpbXucC1U4lEKBkwn9PI5JmB5bydncHYVT9zXeY+414H3OwN4nmMaA+v/ucQUBzSVplYSkzygawlril2/jdMbDmI8e8MxxlIqAvlJxGOCqJhgTHGNPRF2zKs9coR9WMEkzXmdyIj3J6MGCXM719aXIGjnvia1g3COZo7UBeD9DApwEkDFDzpecu96IY/PnXj7HGFaqMixDKmk5+pWo59jYQ2fyflEigGDIWJmwqeqhqhqWXS+y6wBqdxUbSQKodkU2JFrpTmA5DjHY73U3Vs8Ev6L/mYlpJAqqapa4HWWIRfAng/c6a4RNuBoG+6R5UH+9qqIpKSJIYuy12IGQeA38I694r2rBrJX1tXVVVicRlP01vcazj3ofLnuif238kfgh/RmsNSd55bE6tQe6GZdUI4bckfh5wAMnyCO6224NmrQUUkfem/Wf/drjttnv8TOdODCuIpJeFEaKBJr1/rnxEXbW9S/KPee1vQ3JvWSc+rHM+ug/e/pzs+9z7sZm9NiobM8/+2/+h2ctomKxK4vbGfRoo48315WmZGMVeFVWzj+Gq1TGeej31h9GXQNYydbE4TXYNpSXlCNqgKXubmCSj5M83neMQ7TXxs9UJmhxadh02qDl8GtxpESruhJPB2YZh2EBdnp2LN5+4vpJycHaT6T+3THEFIgAhKiqwCCxQfbxYOsnPwEG10kJLj/VXEfg+yBqU37AcKGhCiJa5tq4U60J+uBkWEAVjPn+zCJPZr+XWcrBZiCVg8ZASrkj9UD9EVmZ3ZSlVAZUGVkBuDX3ARQqVenSPGddFeBVAMc4MZYEDTj1lPIqIBCrxIxtnE2X8FgfLNqmsFZgDanD8wllv17PYmiqDNNa52H4qTJEAZilEVSmNgMD7V5sWxik33zzVXvz+lXb2dmSpvc694MEEOxl1g0sdRrV3t4IYMZxVNNBPR9BsBsWYcDFyJSGsoNRl1c5uBJLvZqrZC0oWCq2UxxpgO1kf4eSL2nSGyyygQOIpUxtzJbqrO3ALQLWQfO+gHuVoKmBB+ysW0vKFJAcn5XgSNrJ5SCLtT1XgVVJlnAvPA+61hyaOAMwx0jCsB70N2RwyqHl2Zx0udIhRyAgwK2YzjL8OA+lD4tTKgbXs1lk6IcDpEmnboOSPwLiGWlfA0giLXJxfqU1gBYukhusb35KzgRG8vqGAiZAS9YfwRXBJuuQMWUcxqZrLlFFO1DNkskK0zwstq/kodx0h8oTSxuI9ThrVmKCzMvLazGGsScK2BkTAOg7yhsvBMgTxMtGSc/ccwojb+/lftvbf93un2ba0fGx5GZwzgiEAOKw4LZ3LvPnmXCicDZgdrKuAX7VZKeamqmpKg2Fry5LRxcnv3M2K0HIdZEi4X3XV1faQkrWUgZcMlj8jnvlK41ABSZozF06y79pmkXygmdgTkzjAcSxlucq+259U+sGQCDgKeMk51mfZ9BHjYjUl2HW1RzVLAgATYmicuAMGFf1GKX0BM1rq217c1MNnNSzQqDbk6sHbmHrz7T9F6/aH/zBH8ih/dUvfyW2Ok4vsj44vAAmjPXtzZV6CKBZvbuz2U6ODtrJ0aH6avzeL74RuMd6vTy/aD/+8IMCezXY3NlRc2SSMLDrcar3X+23s4tzydkA0H//43uNhRx2tJiLkYKdJBlydX2jb87LtdU1BYuAnAefPuk50CmOpqoa+KLqQR8CbAdnNmx3egQsLqj/AUxmqj82tratCQxgj/2Ym7V27uNd+/Lt6/Zq/6XtI2cAdkHN5dD3P6/7dYNVHLCUsWKzMg8CclsTC/m7737djo8PZd9p/Lu//6p9iS7++tYES0emu5hzPm9ghc1KGoGIReAgkjmSoDJDj3UFMzNMV2zP0fFROz4+0bjd3NuukCS7vaGaiHXImUkwUeXu1QRbTFklg7j+YkM0Qf0pCoB2LtpEBs5d7k2yVsq2GqI3KxvwiwRl6d3qUB8lcOQ/lYaxzvSiu0WD3O6IgYac6/wmDZOZM7E2nziLLIlDzkENQZ8e1bgd4J53n5wea459566P49lpmAkIwhoPwzhkBSVVxAoNmOFSfu11NNAF1rvSgnEnCf7ixUt9jkArndMkSEYwIwnoJNp4xNevX8s+UXk0gpYGkAACwwxVANABI/Fr4g/1AXuCINmpAuX5zPzbwGjY4aPvkwDAn+WEy+rKkvb47PODsiWsf1fDVrDdNcvCltGE9vX+67a8tCrAwjJmGLZn2Tr6rtzcPwu4/6t/+yuBifSZsKv/+eRDDyINAU19foK0+LW93+uge7ISAfadmj9XkqkHMXR2pol9N3ayrfQl6CpieR32DVYbZ0KazEYXnvlfWl4qEoGZw+xn3oNthrmos+sBQLF6LVCtKCZjZALd70P9SSrBxRpif0eiRezdShrOw3p9DAhiMkdYpHlOV8n4NfxuDEJHYLNPZkQqIu+X/SmCk+wEklr0ibml8e1SW1haaKenJ3oNCZlIFNxeXbc1gfYkzpEwmFHykZgHOx/WNPsbfwmQJQl2/u6+QSYPzM08S6INaSbGAlD75OzYSf45g/68x9WC9B0xWcFSlpWIV5zpCiL8IJEc1HSQXkbI2AESm7nIl85qVcZeVvWgZfH6aglVJiI7WP0hUkWq/Sj/GBt8oX0h+ci5eSWraW6Oj3d7jXYzScZ7jZ38iccH2ZzIc8gGck8FKNFHwEQSGPazAjLZZ/bH3c+JM98yCatta/dlWxNwv9qeAGAgmWALwZlu7tvT5XV7vrppN1Q93N+2+eWFtrS11hY2VtocRB9s5vNsu4JwcXLsmBUgi4pFAW5NTXaPjw7arfRxZ+SzMDbrq8Q+S5Z3+0ymTonhWlvMa4gKkZhjvAMAxQ9jfrL3RKC5uNCzh22aMzhsXNYB61+9ai4uNdfYfggdnAXZ0wBTvofqC7S06IoW6Z0n8ePkivdGNcCuRGZIfdo/JBBL6oezowd2ZLerOXdkJDVnZcjQuKf6Ib2mON8yBopLJqr0q9cMrPLycRnrEQQqYlUhpom3bCeLKCfpoq7yaYQ17PeqEsB+p2JMkVlI6idJ3QFdAe8LDA8OESJeD2pNAHZmZk3IC4El2O8g8fos4J74QGQQKlpJbspXcmIo4CbjSPyQdRBfg/lZWqUCc3GQGe7BgM+BYdNnrc9ZJ4U9Dl2/g0rYKnYeRIkmAffY2ZxT02dYj9HkXMs4DYB9CKk1xrlmfw5OoBufkVTun2sAkSPHXHuS/TZWao2xtyVjR9Ld9P3leq6AHpnRuv/uxrR6hv6BlpxMIiT5H/XHa2BMd5IzpQL45PRI7Pt5HPQC+SGFccYsLNJn0I1qLQ0ZrMi+b/ykcmm1nvOZblrrayq5qKTyePbxu8jAaIt0lTgDfT1SPNqPI4FQ4G1prcvnE4blfedKXNj4RUCuixtjSRWqcUT/qSS4IrPlpkMa25CNRchSlY/7TOCXGtO03rx9eXVBlI1j7ygOCck5M6XxsZymfQvje/Ylc/+VnChJXs5ceuZAWjUCm2TY+AxZI7FZWUO5du+XZo75Xc6Kft9oH3YNdEfg3vapf99oFythHJs7+IyTqi95b4gTw/h3VVD2FcaeGZmnPKOBf5/P7lNXCTD69HU7or83+2uTDW0/t+cyNvHzs70yjv25E3sV8L63RbEtWveVqMj98Lfe1s38J//lf/fsh5ti2Ve5htmuo465b6qjtpXbL4c82uf+D0t91P/C/PLiqENqYHWNEiveiGbO0ugijnKuPWzOGh0bolH/XhmwYq/JMBfDNY12DFYuVCMXOywB63XYa/NWU6vPBDS9MdYhl27RXZayX/D6d2ksTmyE8hBcpT427UjZ39DGbijLGZ8x10nyQAtaDL6pngS1IOMPhIkS4zxuNFcyYC+l1VVNYABfOCBgemYsY3Q15lWSalmJ0oKvNTBq1WM8S+tTZcC1IroSJx/qxVivw1ga99KFNtAeSQQF+OWQB1C0lu6N9B3T3JWNAaMVR9KBiLXLYgTEpKCUrzSp3RHdjiWg/adPn9rBpwOBgIBUbkJJFpaxgOFnp0lzIWtrxrYBj9KHfLwv/ehFAVEw71/tvxCjdG93u+1sb7atjQ2BfDr/AD5v7wbQ3kRMy+WkVN5GwhIyzmA7OFCpL0yWK5fWScKk2NYy3JVkY56lp7q+YfmWYqK5XA1jZoMmZ2iWABbwzlp2zDn7x53TlyRlooRfaerZCPmAAIiODA3SJZIfgoUnlgsgtNkaBClu1vnQHu6u1QiM5AUHLKAXgRzjTFn3q1ev2/7+azUvDWB9dkaTUvcnAACnekJNiNU1/kmyLMwRn4esCmsipe0JDpg05henRBn96q1gUB+tZjMf0LGnuWrpC8iGII3B6xgPAhmY0Mto95WWJM9mFpO12pmjBHhyTurztJc7J5l9GCdYQSOB9fpq7XMf5DyX2Q7PGlMSGwLlb820B1SkouC0tPjFzCngROWvgNlra2335au2srah5qEq+z4/E8iMfQBcY04l06MKFGwk4JrLtLmvzfU1B/gFxHFPkck4PbeDz/Mr012SQbYnxZIUk9KOEBUIAvNUAm7HRqzvaweUaHjDoMAGSGu0HAmSFgSENAyeK/Yiz8q8uLzUSTyqJ9zo1utRc1gMI2yGEj1V0ifQvpImYjgRHKfUUqXcTrw48HXlGIkMgBSc3eOjo0pyOAiEmci+g00O051kDICP9JMF/MC2oMnyqp715OS43VwDbj+17a319mJ3p4ms+PQou7G7vS3gnp9hrn/11Vfty3fv2sLycvt4cKDGxydnpwJQWP8fP31qv/zVryST46qMRwVdYqSoGaBZ3Tf0AUFm5+m5LapayQ16SaKdnbiBrXpFoMlbfTkAXNQgfHHJUi1P921zeaG9frnXvvzqnVj817d36k/www8/tsPDAyVaYDOWqy6Qf2XJrO23r1+1ve2t9ubVS51JBkEoRV3VOieIJCHFGmR//ua3v1VVTNit3333XTs+OlTy9N27d+2LL96JTQ1ABYgzgKhV2m0QvP4DFguOYLMNYa4B7kn2+LguZ5TOg2quicZ7ZABYpzPt7nmmXd24aSEJFJriOkH30M4EgD/oemqefs1c0CAam7LQHgH3xfYjiRCGPbeXygACIBg7ZrBbSwSdABhS0eWxJFiwmvhKAYD9NjPvFJwUKxPJHvdQsbfDPiCRw9rAftHgVsD74nJpSZvlzFqgUabAwFkSJ2cD2KlkIoktqjGQCyupFPa7zyBXuZC8xNZzr5xpYWPio0mqyqf4ANwz919//Y3O7B9//LH0lbEfIxASwB67EYeeRBI2IHI4PGeS2gYwfa7K1f0MMz7z3wdyPdCd4CIBaO/MTwMncdQ1NlpbzwKNX++/MJDP+V8Ji+G9pZdpb5znemhbG1tiOaux4CxJcOhsz+3m/kZzdff43H77/rD95V//qi0srECjjPc+4db2gVH/hyEY6gChPnibHpO8PuccvtMkwODtZkDOMIt92zFBgdxVxjA2m/lkj/PZCcBSXpx7wB4gB8NcZl8CLqqpaoF+8WWVtK0+GUiSmdnnyqSBgTzSQof9P4A4gILkV4qdm0DOwIc3UZpVWlPePpK2bP10wMQZaRYeCXwxe0tOLkFgmlOqUlNtHR7b3t6epGpIlLE/8bHcLPVKtge9exdHevxvby1toPsqzf5IBN7fParZOGcANokvgdxb27Ln+GfYKZIEGs+7axFcAHU4A9V/aHZOTHTk7tA75uxg/em7esnYR3Tj1QD53v/u49LLXrEe8An5iW3A9jixYQk7/C7sQIA8P6OZlcwrBBrulfOKs4lEC3JfNKaFmQ5wzzPgQzIONG4nGEpTaiSeZOOJHSv+0HVLs5n7Z17UEFm9tQwQmfwC83SpbWzttq0XL9rM8mJ7hoyEj0DVNxUOt/ft7uyi3ZxdtEsqQGHXLs61NSp0dzfb4tpqm5+nOe2ybO/HDx/a3Q1a9gYnOR0gqzzgA52dtmuSCHe32lw0ud7b3VNPmPnFJfc7iLRiAR+R+xNDtAgXPof83Els8m/GlblLTwbGnr9jqxl39psrVcZms/w97Hz3e7Jsgc9NN5DEb8A3ZP5JgrDuqezCTxKTu5jfJoGRBJxssBhSGOuBdcB8UBUoxnikdgsMHIDDOt+08wqwHIF7xySOSw1mJi7SmNThaBCrGovjv1ERV5XKSVLaTvjcUgq7Gj/bTlQMOUiWpqKgWPpVlebPMQgYEM/MUcsVBROQnaiKANuWsTcG/x0chNcPAG2UC9JnzoZlqNSO38D7DdyPCflURMRXKZ2TiSoF7KIZpJZ7wT9eod9DGuoOYGidBxOYU/ARnUrDcZQ5HGRhUw1BXMy8lV0VzS7yrh2W0mMxAdxyzQBtjHUPnPVnev49Mq/Hs60/9/rzs08I5FzI3/v39H8LXpF1pjOm8K4RnO/A9u4Z8/ceqP/cM+i5a51orEpqite6ytfsjDsql87P2sHhx/bTT+/b4dEnV2FLfpNeZ0vuBTfHHiR2M37kn3yDF9TvdAZb3smSh6MkjBLoFVenmsTVQn5NqtP6NR8/JK+RnagqW8dulvAyudEAb3rPeLydDDbYbuyA5QZeQOzkNWQShs95+9x6bypIq8I1/kSuJyJlNWLXfUmW1TZMnxwyRu1jPYvsgeNg4XqV9HcPrPhIHdG5rqP9DylhDuLiuoB7r++RnDHsh25fjGuppLemfN74YJPrMRUxZWeGXgFWtOCMjC/Ur/2s+cF/+gew08xr5K8n57l6mRU+nYRCAH7buEgBRY6oEr0ly5SKCduWUUlm8OE6WaRB0qlIM4n/g3uF9BQ7JYyjU0vp/f6MT590jP2R/zeVhOC9+Ty95x//0//q2eU1YTRPAvjDpq9/TBuBJPNKTGVcHjmnhlnqSqE6I9E//FjmY4fBwCShc9eoIesvjPvStE+AGsef944sdDe7ZEAMVpI9LhA33anLMGiDVKSbzRkD0U9mDODQnHa4R2c39Z4kONIQdMhIJXExjqYMd73PzZQ8cNPBYBbukPVKSV8X8PDmsIkypll0dnzSjAaD78y9wPViFUhfXiwZN3zi79LQq3LaMjfOEhbL3WXJ40ZRxg3AvXTpMexJEGWOApLY0JUGvRrRupwogZO0x+rc5lDGGRNWrsDHCQPNdWVns+S0tsLyL6dF5fSSVbF0As0VcT5xHJlLnEp0b/k2iwspnXOxKD9+PGj39zg/4hMMAG6MaUT3AS0kvwTjdKhioIHqYltbXWkv9nbaiwLx9/fsVCMnsYrmJc9Nphg2BXMLWCnW7ti4lXsEyIQ5BVAP+EWZNPeLHjXjwZgSpPD8Zv4YlOM5AfB45uHwIWCkl0CVb6mx7wOBCAHNqUqj3YB3V0Hczs6u9E8lvdM5WXFIYWBxH0ksRYuY9QFAiUQJQRvB1On5mcBNPef9daOhEeCntbcpvfM3TOSVKsFj9AGSaYIGWIszivYiIMzx8ZGeH/17gNHdvV2VJftaZkcxZoCW3B9rAIYeXyoZV0AxalbasKITXPp8AIawzaqCAIZW9EEBlqigWCIg0wa2ZAhji/Yr7HOSADA6GUccglQOOAi+s2tfDgLzGg1w5hGAMw4OzEHWgIBPseU2BFhzfdgwAF0kGSwJYDFjGLwElzDvLQ0Eo361qgfMIoqNE5OJQ2uu+g9o/XhdWDoHwNa9Mfi3ZKgkz+AO9zBjadgKEGAHhea0paEq9vn9UBLNQ7PfCaIJBHiv2NzVxFLOAkkKAZs0BkXeZ1nPI2kBmP3XN2pKy/5eJXlCUznpm9IQwmCn5BXKmcDGEGxyr9hYnoXPMYgOc9jNAhkDAkA7Pm4YKkYw144KkxJjpbGOHFP9nhJ/HF8Sf7wA6RkAkJSAUs7IXkPuSSxmVcYs6QRijalvhXAeQMu5truFxvtu+/LtGyWIsGMkAvh5fHikvf1Hf/TH7eXrV+1vf/nr9i/+9F8VuIL2OD0JkGpyMPLmzZu2xvPNzWsM6dcA8AnwDbh+eX3TZtAmnieYhgV3qWDYDBWT1agYQiIJhjwa+yQmaczEZz3c37bF2ae2uTzX1pcXzbB6fNLn/Prvv22//vW37eDwQOOfknlkdayD2trW5kb7+qt37esv30ojXwkUadLTFPqsfTo8lG12A6yme//222+VlKEBL3PHF9UPr1+9VsNRKnWG6qBKHNk++0QrxckKjNT+VDr5rqSb1NB0IFCNJiugMFutyrBh781ypjipQxKAyhIqLABPxMKvBr9n2MHTc9kvEmdXJMhk4+i3AhNfu3EE8Z+4abOXXH7l4EEcdey94u5ywEqSxsnu9G0bm+3ydgKLJBc5T5G+EhD06HUv27+zI3tLTwyf+y6f1/M8oFeMZn+xxddWVVnG88DKYmRdKu2gi2DIDcZnZU8Ipki6Yju45h/98R/peX7161+JYcoXrzP7ycylOL7Y+t///d+XnSVRo8oNse1K1qBjKTMArB/2AOuB13K2J8CIw885wTXYF3K+i7WZ9/ZO9HQA3gfqAa+y51gzAQkSKMXeKimpSjX7jwTEr16+aHMzgPaTiXv5hF2j16dn1uG9z+et3bYEeCRwiOot1t6d7CWm+Dc/HrQ//8u/bfMLq0TlPwPup5/nc/9Nf4n8Pv5onnUaGAggIT+5eg4ENJ4GLRLo9P62mil3sjwBEROI9+BUrqskZNkV7gs7z1xn7MOcDYAfEEvJJ0CvR8CfKrmvBFMkOtRUUZUtbD33dnDzVRIJTgL3cULmPPOd8XCQ5mAxY5b7z2sSJPP3gJGcdTTNIJlLL4uNzbX29u3btri8IN+HPQfwzL1BPgEMpwfMxQW9UgDYObsMsrhHjpNuIgqU/jfnEglvl5ffa/9LD789t/VVyDBL6kVDooA1S4KOajwSc6m0RKYOxj1+CY2SYWHCuifpaqDeusNxkEff3Xb2Z02K0bm/oxk6jf86SZNBVokKUksIcn1V8QkoNEAk4PDuzn7IwoJ8buQLOfeZBewMvha+2srqiuRTxICcQcYAf9r2RGC8qiciJWHwxKQGJ6C0F9RHyTHs7R1EioW2vrXdFpDK3FhpW/TYWCCp8Nie7x7a3eVVuzg5aefHp2rEi8+ySjP5vZ22sr6uZO7iAj77TPvhh+/bBRV6VIaucabNtMvzs3Z6fChCBZ8t8svdTVuYnW1bm5ttZ3tHlXP0mRHxQTGXQW6DvWOFjH03+lQ5ju33GPfLXuIrVRryqa+v9bvIkfZSCWHp8/eMkX1vM+2ZE53LJJxuXSEq/519pbjsSWeUNNM7PyDElgAekgHE9lW1g5JcnLkl6WmsbWSBR0JDVYPV+FTSoMSKYuvb38FnFImkkl0ak4rNRR4ZpDcgMZUERrGGs3eF7w0JScfd3udhRDvAnbC3g8pnehIEVHSVjslsxjMSa+kq5ZiGqDb69NbPzj0Fe4ntNgHN96CKqpIZCtDH/RJzImepqp1n9+aQrGQxjl1h7wpO7Zk6b6XTTmVVjb9clw5kzj3xM41rM18BWO1/R+rI1YeSapQ/4D1p/5xvE4t4DhERJzThO4wmQEsdRtkPPUDY2+zMz/AzPXampNj69/S2IrhNnncAUSvRlf3Wn6MZJ9nFu+iz1zx1LOd+PHvcaOL3XmYjvlTrmPswWS+St9VQWWx8918inrm8umgfP75v3/3m79uvfv3LalhuuUz1pVmisg27wbhDskFdYKMtL6+putuVlyH4jZJIaUo7VFKAF6kvoAmSSfRlr/dr0tUo6WVgmzVoyFeCKkzp+BbBSHoWs+wgtk99p2zLRcijkbuIho4RLclo/GkE30fZxAD3bCcT3UwG7udc8rXYJzXeNb7jJC+EHRPaIv/opHhJ0xZjXJUJIQ8VBucxKHb+7JzOMfl9xNpIm0Yto4iZ/f7nOTymwV49nr1PFhA6a5PrecxKwquq0lKdmzmKbcrY9+uxX//a+1OVmv099J+V3/e2Lfc6De6nKmPck+6/kftRvJBzu6uMifRmmYbux4gP9ZUFMSXj2vOa6Mcw6ybJ4PigGdPpuKD3hbnHYc7+o3/ynz8HtO+Bc7Ozp+RJplF7L18/kEbHzqwWSOme5kbCwA7zJItkbLBhYxqGf7QeXSJnZyNaZX3pzzCaBZAmy+1sXrf4ik1mHX13hrdD4rL3fgHp4EsGphv4fFaM3MRCKwd8BMrNWubA18FSGklhr2fDillT2pe636pW8MEweZD7eWwE1Cw2Op4VSBg4MHtuYNUP/05yxrIzKZhKACEpldJ/tPO1LIYb7BSB31U9YeJApWmqVHFYdKUP6jKQkSXvZirVNKWSBr6/AoEqK6b/LvZdv1kMFHktalMWS2ecs5L0zeFba5d5lROaBiMFysoBKwBKWmhVMp2qjhwEHBYwlk5OTtvBp8N2dHzaTk8B8q/a9Q1SIW5SJDY+c4AxJctL8x3pQVs6I8GZNMNhvC8vCpiCaY8+NYwR77UwAAAgAElEQVRZ2LR7W9ttb2dHjRkpc7WsgQFBQDwfKvcCxa0veiDwSt3Ez86t0X91rQw488c8siYsPfCs+VzfcNMSgoYEZoyps9M22q5AoRTchxcsSsqucP5h1CjJUUx/mEWsX77UEKfAEdY964BrAxZzb8h0EDwCrgEq817mYWN9rW2skbhYVGAI6AYgSYJBTRwllUIDVZrJ3hSTHGa9ddxhDQN4EbQCZmveHx7l9BN0Am6pwzwNMLmnNFxWVtPZYg2UmgHTiAkA1Q6hGDRVgSJ2y+yMgop8LmA7c0wASCAF+5yGnLCfpEFaKO75mUuxuY/Xr960/devtNaZN2RLCMhTFcE1GSP+xk9p4kvf1YzmNCaTZItYEfOla2udZ5jTjAPPb2fD7DE1yi3ZGKUV2EuSI0C389nVJyuU0zvY7ZNFzC+f74PdGX++1DgOgBrAch492aqs0J5m7GBfDYocAooBwmiCJ3ZdBQesRzG9CzhXM6OSMiJYk2ZqgfYSaCGIUNLqRuAolQ84WbD80OdlbF3lEUvu5+2ZmXF8xFyaA2xm3GC4z6gBKokvJQZLSztACnIwLlkejj2XDbM+qmSPoJlkFAkufseeXIfpPTsnWRvWHEAbtgm2sDT7n1qbQ36EqAatX5olL85LooCEECA5LPR/7w//UIzxMENpaMw387a1vaNn//O/+pv2/Y8/DA19+Xya8X355k376ut3YmkuwcK9v1ejqR/e/9R++vBBAA/APQH+i9dv29zCogO1i3PNI2X5VIygdQw7HpB3d2uz7b98KQYja549sr2x2jZXFtrq/HPb297Q2mJtfDo8an/3y1+1b7/7jcDsMOD3X+4rAQDTGDYpur3YSMAiJIdg6DPXkjaQ/NPl0JgY20JTYqR0WJ8bm1vt9etXarar3hhhllRVB4lWl8E/WhcXgF5MJgI9n53SPJ8bdX5Z62pIWXr7xsXNmk3T0Pg6AhqooJhfUjJGuDpge8nf6Xc6rAFN7ESKhU+vFarGkOC5uW6/+c1v20ElKNxnwAmA9kRliM95JRWM1PuzFmDrozkbX8Bn7MC8Lyk0BxTW1CRJirNNJcWuErNb0kdHYglAGOYjCWfu9+OHA0n+SHaL5mNsg67SjBvZe7EjaSR6PHA2KYB/tpSGGIfSPX2W5MbSMhUqywJmsFkAN3/yJ38s+Zu/+Is/V1m+ZbmcVOWZw0oGBMSmAlzy+r/7u78TgCS5FJKigzNukEBncfkQVG1xb5xH7P/e6Wc8sBWyT5yNyD4VIJsgJU70BNDSOS2fA18T6PSBT94/OOhVvQhwv/9ir81RyYefijhSsS/tb5tlKZv2SGB3316+2G/bmzttBWk2JcpIBD+2+6cHNbx+eJ4RcP9nf/5v29zcsoB7M0FHZnh/b5M+mP18jWkFOvx3H4zlv3vQIL9TrDtVPeoxGsuRxyDF64Qvkls96D0NqDjhUQ1jddaZzJGKjtjsBH19EMl9xvfWfOKg8d6yF8QcCdK5ozQsD+CcAB0fMrrOfVIgIGNAysx/QAN8rqF5ZIHCvKYHS/vzakww3clf2tpcKw36m3ZwdFAa909tcxugfFH+EOch8oKAa1RfsV9mnp340n3MIJFWFbtp7ioAdkX7SGdogMmZJv9mc2NVvif7W/6dZE9MfFACUNJZ9kE505GnA7QBRKA/kIDu6o+hZAm65gLV6duzWIB2mIOWYrQ8H31gFrsmo1qRBei6+Z8qwUh8raxorXLdJPNU4ffwKILAV+/eyffGFyQ2UZUgVYYwR5dJWMOIdAWyEjLVZ8jPNlfJfO+HSDAEXDKo6mrUuxsIG9ciMTwj57Iw3zb3tlSBhn8rO4N8DNr1Vzft7vpGdk7XWFpQEmaZJoNzJIbw45501lEd6qoBqoPudUbSI0nJfjlcACpIQz61pYVqmEgygl4gAu6t9evmzo478cH4vZ/nTnJB7q1kMgt/j72K/Qu7njGOxE5AshCw/n/e3uRZsyy78jqv73v35214REZlE5JME2UyYAIGhgE1AFkVVMOghBmmTGUBxgzDjBlzRkwk/hEGDJhSgGRGUZIyM1oPD29f3/cN9ltrr3vvexlS1aCsPNPthb/3vu+799xzdrP22mvnjMYWqDuimKqy5ZWNak9W17PkcgTuuxCedddcpynnRvIJNfeC+I/XCl+o4c0CcC9tH/gjEJ771iBj8jZiVw+sxDaJCVuzDOgwRmbKDF86v5G3sH0R+Fq+hL3mgb/eF9bWroJ62UuDLTVLT7m6+ksdPMr8Dqj/1cUtbKLyYn5NbGHNliDfcreCutIVG493Uq9ajxq2qT1b2ALPkWfm348UqrWew/qU/a3Lkc0t8mDsL6/XjJ/dPROzGPQ847kZIRzZ9odkUJKxEKnO3GWhn0uu69iqCqU3/TcBq8Nr9VobL+F99LyqqCK7G0lDKSd4RhwPJlKxYV6L5FAAYYdgD3zgENAb+sb7fi3+kaf3NwFuQ0AwoH0IAX6GJj8NC13DWCTXqXNX3d8alB7JulLLCJ52HwjtwcpescH5W1394H0CCrIvvQaOOcAsIBJe3wAAn7WNjQ/t9ZtX7auvPpf/nq0uyzDhyWmUz1wBRkP6WGsP1tbbgwePOpKJyHDa09aBB2/A7jBs3c+WdWHO3Jji5+SVzk1lSbr4rmcn9/MIA8hnfxtb6pUjhoUuPzsTS/07JkkaG3NeGW36yObc3RcF2g+KYlmLPobq5/10eT5z4M74a5nmyOg4Xx7EQGfnleu5GGxcwjLVrAMF53SrsvasW2IP3hMMgcJ0yKrkgpFJHhYufP+WMhoCxsmbO1symFtif9B3K3RYUGnJx97I4lVcZUJtSSYNu30yD+pvkZXKdeX53Tkf9+JYr/1dYoRtXZnee4XpYex1H3AfxpHxJz6/lvWTbFmRwb1vigpWe8LYbWSKck3GQHt7YztiHK4nddwncWsd/+1//+9qOK2S1e5rge/FftOFVFuHwYoeVLZucW2kgLM1GKnTJh+0ZHgpB4MnVLFx1SZAOwGWggdpUVbwIJ3PsN4MHvuPE9NUvpwPG4DsWPiFsGg6dQ2mS5tWSPGdEa4CRL1BPYwE8KnmpTLVV95iuGMoemZ7r8FmxpsZO2KYlJ5+AhAZ7MGBzT2EuZ/WogypEXhWbL9h0SWH0ddQbVTphRgcinQXsHnCjidwxkgRqMBM4a8cXlXiakEcCEVnrgIIGPq83puxBoYJcHbHg4wRLR/8/jhM50lLK+g1qfRFn9+DxXRfAlK9P31Q7fASKA0dahHWSq6mmCSlHSaQs4IoMUw6Cag630Xr1+GpPcs+PD09F0MSWZatrT0B+Ds7+9LNhOUrWRYSa1rPi+0otmZ1IeQgs7XcCs9XWL5jbX52rq0sMWBypUB8mECzbRZ5Cg3pcgHEgCDsRLf9Ws5nSzqjxwyL2T8wg/jsTAPqAOhhJ3GWcoYc6DlQEHOmhocqsKmBYZkVEKdA4iZHKt3SGbFWFaxLsSNDo6zrnyIIetiAlASOOCYY4IBqsNyjLa7hm5OTSj4AIzXAUsWtOi81VJS1lx47CWRrAuvDuDUzwzq20kclwRjMxpCxrf0ngGoWhpJbeWF4khxQ6KCAEM1ysXzU7VEDZASMtXYhprmBrkdPnwgQZ723d3a1jgC0c8jFjI+3y5LsgYXlQNhDEXlfmGsrq6tihWttjo70Pk4gei0/aXeXhnhs3OT4hAbKaQ6C7KUZKBQ02KeSuZqY0Pexc7SmA7ZZb94MKnUIjBl8FWOpbI50+6edXPO8FVCV/RVgK4kSD3fmAPJ5GkB7dtq1ZatopQDIybgZBH2SlACf5NkMBCdSJDHuxrA0AGvMegTEV3IJw3D0to1ORG/QwQ17iH0OiMc9KDipzw8jKwGz2w9dHNT3yiap6JB7vrpwAWOqhuAFnA2TsoapW5rMTfQUTiIRw5olkWfOAeeQ8+a5B8gPnIqtyPOAfc+9mUVE0QWDN940/G4EqSAGGtV8ELHxLd3DGWSdGEqozoGTY8nPULwSkDEOCyo21+w6DbqVfMaYgD3OAnuFvSt5pKMTAb/YAoAcEnwC5t4X+GxSxIBhyYA8AGu6QAAJ7ZuuNciPfYJKx9LcZPvdv/Oi/eSHP9CgpIsrdOpP2t7+gQpFDKZD3kl6nQIQnJyyttw/DMnjgwPZsHfv3ylpBJAB8OAcra09UJFK80kqQef500WCTAbFxhsKQGX/E8MAdAQskAyZJOaqLbiGoOPDzq8uNNeCvxR13JVhVg7PZmEBRumcChj4dHenmakpCYiJGm7JUL7LKxWXrD1ttiHFEQB7uoEic4W0BP7x+NQF48zNoSvj7fsP7Ysvvmzb23u675z/FKYBhi5Hxts17cgDVg371MmNA//IPGBDuA9JTRDgHxy0R4/XJVXB+m9vb7bxiVF1UeCjFxYX21dfftOur3g/M4Ik8SSWEMxcZiPMqOjF2mxubhT7CbkrJ3MCyjSsd6Jtbb2vmS8L2jP8zvb2tl7/2U8+a19++aUAQsUn2FXmf5C8FxCjwdy3I21hYbF9+umn7fPPP1enHGcg3SUGpiy7hc47684f9of1lo+6Tg7ZH+Z2IClRnUN8z5KBvRwBdifxShLjYSKnGHfA5EsyE+B2COrndUlqNIgeibepibb+4IGY1Uw0kLxRhhNWcGoOheMspHLWVh+Y3TY+qSLyKGz9SOVMTLXrkfH25v1O+4v/96/ayMikQMQhcB9QbngvAQgSY+l3CgQa3ufwtffXIr9HkTg/C2jfE236AYL+LIf4kpIcMPyTQAW8Sc7geLRmLikm9nMeAhyJQ/l+Er74BsVokry5cszbzZ4wOUOF7gEZSMnbQOby+sJg2pCIRKyF3zRb2HG4MQfvH/+9y7p3rOhYeMgyVCxfjD8B5bdcpxnbR0f77ejkuB0d2VY+eva4PVxn7sOJB+FNTLaHD9flI4idXjz/RPdP3FEpRLHc7XP53AzmTaFK54GiYtlnQOGLS8A4z4Hha14nfWP5dpM3iEMo4sP4xl9hhzh3GF1Lffg5RfYGG8+/LZvjfUFcy8Vyrjm3OpfVPe1uKEsbpYMO8gefzecANKpIUcM2Icr87u/8bvvo+XOrqtYMHbHGic0B7Yu1rC7BWkPNSCiiCkAJzwq/LsAJm17FNMW5JZUj/3N1Lak+6panSNhMjLb1J0/ayuqKwf3z83a8v9+uz5ltZf8C+cdJ1kibnptt07ML7fLytm1QoD48lL3EPtBRRhFdQ4Mv8J01ayvyrCrOjMj3U6ijK9OFVscS7A3FkGcMEXdHlABSdSwYoDbhowpadPIyY6I66zTctYbO3mfWs2eTaww74jV4usg/JiUZJMvQRvYRsbnnqdTARnVwT8iuSbe55AQyK0KsbMAsQI/oMBPHVFEqRTa+5lxxv5xtxdIaFA+ozz6l6Hktf8h9sy8V3zFroLqM8UFhhssvlf0J+Bl5pZxzfLrsv/JC9lzhFqI/hxFpcNY2qR+8bi17il0Majb7lj/R3ee8BQQV4E+BorrS+Cju11I1V7q32ODYlLvMW+crWi8V3I255DXkS3Rl8pfYcW5+rnJqCGu+Rw245iYzC23UUqS91NlYQz6VWxdLW1K2/eDc2OZu7WofxSZmnwXsDvDNfcQ/YCMtm+v5DGLdSwaWDvRSNyhb3PnqQEo+ecH8ZJ/uAuIZOF/4T9l9kyb/ZiZvnlHWwc/Qdr1TFyhcYwgcBhsTPiT7cN9X9qDwfeA+PvC+H8/3c6vxO3l9fKRJk56t59j3om1ufmjv3r1p37z8Sv5gcZEcpwiqJfEqqVwKkRfXbW52oT14sN5efPSiTU3NtjHlNwY6U9SDlIWtPjnxrBCuAxujYi/EDhH0KMIVAUsyVgbvdS7UBe516Ia/DmZWCD+q/claRENcOamYX46Le6A/8xi18wvAd66SYr76YKsIFpZ1zkmeZ7C4rHP3PET4ZIaZQXvl7yoSMJuoH1zL/QncV0eTpdHIw8AZLJlz29lKzpRnjVj6L9eANF6kzERmLEkjycaB8WVYbnXJKP6oWC3XLeypCLApwHX3XjbXs5YgdVkOLSosw70FuU1nnhwxtiiS00VaFkJcEkqZV8P1DIsM2Z/YaRUl60IVK1bXSGLSkLgTRxq3vCttlXu5H8cOz0/ix75QVLl1Fd4Si96JlQfkFgP3GcbdGxuTTZw/h4nfmaAqUg3jWJ3Rf+c//E9vARB749aDvdbv6iV0sik11KGGDGmTpTVKzNTSvK7hKTFmWQABPtqorhJh/CWbUCCRDnKBUlrwgePAEXhRMqzUelzuDsjPXFkbLl5a4s40jBT2lqdUdws5eOhuda9uAzHiUixIK05fXe0cy712pa5wUAUPFRXqOckpdcNkC1Tt7rdabTtmUiUt8SMlv9NNSa+D3Du4Ak+rXbTTXwtorypF77QMUNfEZJKMqnJqEGbn7MxgCNudFjQxjwjqauiiWg17D+Aks1i5YS9mmEqSGYAAO9waLFMT4FMMMGMbINJAbqfHr+eTamOfCGZvphAjx6d2YjP8tEYyMPHJkV8Ka8yeWr+fz6v2YTnci6t2fHLejo/P2vbOXtvZ2RNTdZf21qNDAbswVHBA2m+h+nZOP88yG6EGloiBPy2gfgmW+dysQG8CVFq0VEiZmKhhc34uTrrQL0UqwvfTs1qcwCjxOQd42hPjR22jNz5bCsyjodXp/g4rk2ZmYEgAuNVNUIw0Eg3pURKwZ4jt+LiuWX/nabP24CGGje7jTI6tPS72csme8JUEbWlpWUP4YHO7xdeT0XV/DJo9d/KmYs/UpKrTDLslAdVQnSoCkWDhlDwTgcFhbgE2Y43gf6TN1oBi7seyQodiROGjNEQNnfhyXpK40ZkwA0xMz8lJdQOsrK2qUPJ+44NmIOD8zWC7VmJ3iTMOO6Zki9R5UxJU0a/nHs0Qa52MjAO/6mpJAK1rmWiLiwttFRmLU8sjpfsA2R45U+1xA+fu8JlQToDNY29iP8NsQQ5A7KHSxATgl6PnOZCIUcUX+93t5nbu/WC5DEPGbrvNzy3m0RdXx4YSEncBZIioOxsM+nGNrDkfSFcGYL2STJj3zKyoAWYqAJ3DOL5sYxMEN2aKcS8Znid5JwqzYV9WQNwNxK2k2oD9tQbZuiPkWsmdtYOvDUSLrQej3e22FNm6gDbFoGJ6cu0822kYWcjKKGGgu8HFHLUrTtEJQPfIuJhKW1ubSr4erjHv4qGHKN/ctr2Dw3Z4wrNKq+StWEM8C64PH8L+FBA0xmA3ywGpe+XSjA1AYAZBMq+A5NvFUg+yExseJv8U4P+UWbgCfig+wsqd0mczSFU6rdUpwJrYjyOrctGB9mYZAD6fq/TCGsieq6Bx254/Wmk//f2ftJ/88FMNpWU/ANifC8Q26wMgH/sJuIKmP+/HPue9To+PXBiSz0bzdlqAPQAyexzb++vf/MZSFehQ1hAp1oGOAljY2E7OlIsnvj4N/wakEOOY5XFXBfvrFLtzbFCJuQlb27sCS9DKZ08Tu7CeTx8/ab/zO5+Jubm8tGAtatqzA+Yp0TZgJ6a9zuSYbeHpWZuaZrjmpQrClvtxDxzfZ0AynULqEpKOfDGJ2mjb2mVugody814k0Ntb22LbsvcPL27aIbr6xwzBPpHElDrnBPLZL6mtXAmZW6NZGyUCNzft4cM1tUODb+9sb6pYZt36yfb82Uft669eSobi9IT2eExKASY1O2V+nmTLtgIdVA/0dAFDxclLs6F5v62Nt5plwH9TZGGrupB51H7/939fID7APecH+2p9ZQP3ifdUHBwdbz/60Y/ad999J4Y+e17FWTo0pqctm0Fx89qSQLwGqSjJtR0eOWYVIOP1wR+LaRt5wMgqFsPzLlhcCd4AqO+T3j6RT3jUMf3usdW7eFXdHz1wD+N+tM7wjWx2xQ+KgautXV0glxq4jM79xKhjuclJCkmtHRwfCqCjA+T91r6A+5vbCYE7YR+F+JLEJZ2vvu4+0TFT9rdbi5OcDQsWSTYcWd0anxIQm+9ULBaJyGhvp5sgrNaA90XSCfklsoedJOVQekFD8fqhaE6yAyw57jYgFWCqWs+rcJwCj541l9mHjn5fzTGqAXGVcKqYkM+U7FFJc1YSHBsgmxBAuhjizo8CYFo3GH8RrXviXxUPqgg5gYTdNcWwU0nXrD1cU6Hsw4d3AtMePXmkgiwxJHYMvVtiBkDfZ0+ed0OjlxaRxSKuPZatip7vkD2uWJpzJ+32M0svXhJ/IMXHnryWpCL2TjOl1O2Cb0iyDVhssIbzZ7kb66UPAVXWnPOKNKLnT+zJZrCuJ8dHOo+cawgzfE+SW8XYHibNvL9mG9xc63wfHiKh53OF719bXm6/97u/13746d/pZtgQU9ERynprGDlPGCkQzcCiWxMJu1t14HqQLTOALDkkwLeAEu6H+HV/d7+kgJCHHjEJZ2q6nV8x3+SwMTl6cXnRXX3kUrD9GVGCHjjyfWjs31wrrwC4X159IK38ja1txZ7Y2YerayJykAcc7u/Jf1ihpXI8FfSqKK0fwgsYb7ewh6rDksI825f74rrZZ8iYeY6ApT5dRDGBBzs5zfqq6O4BvWK/Q0IrOUUDYyUdVAPFxXavOTV8hdwjJjkFdzGoiTHJc7zO2G7Hx8jy1Hwkyf2ZXCIyTM1/0HWBQ9ARqpjkVj+TFEUBcyFP8Lw0B2JYICsQjf2i/ViyoRAH8BvKPxhEXBKu/A5YXwZasjYpQtnGVIGu7GawEuWfchc9UG+vXwM0i4ikfVpERoFwE5aKVUxNjll2SzPpKrZwnN0zsSULN5T2qfccfu/7wFpRW4qQR6eGPzfyLMj3nbXdHZPGyKEmFVOZROe8y0Qn5989MM1aaY/Us4YUwTWzptiMFCWHxdXE3ME3AsqnoJfPVPxS4GMKOlwncanIJHRxKl/1EFLPPKi1k9RgCQt2pMkqHBfAH0Z9fLRt9WB2kGsdnT/Wz6vY2+MSkQBzDBmiWA+bFA4zYOAHR+K59uB9d7zvdL8M8a774GOKAD1wafwsz2lYmDG257jC92lbYpwGktxl297eaG/fvm7fvPyynRwfttWVJeEUE5Mm4Dj3RnYY8B650HFJpj1//lHD30xOTHfFqqJSabg5/sTyxAfCBXluC0uLbWV1zfZQJMQoTnhPck/IeB4eHPjfo2OagQfZJBhACiW2X+5+sXyMO1i8vw3c54yzn5yG2/YZQ+jjh4D35EB9x0TY6hR/vRYBmx0XeQCt/LwThcFZcbcvua+IsnWOrGxwXvJkJnMZuGdunrsL8d34BMicOzs77l4rbEYEBHW3WkISfGlmdk44Bn428wrTIeBuGZNlh+evG947IFh3qh1FdgpJ0l0ExiRS+M+zEq434bx9aoZ94DXOuc8+t7/2mUkhQfLddc7DaLdcqUndw9gzMXiwVvZOby9NVFVXdcVmKaANC1fD856zYDwJ0lTNNoHcVh0OKqwNbLCxHMfrHSl9IAWUczn8eb9HS8KuumvSmenrG20j//Ef/sNbgbSlRW6t89I970CsGsyS6tJAI50PjdzEkG1iYo51DCULg55rTchWa0cNqYm2XpiQOlgDhk0yCy+w6cr8d6+/1w+zijSJFqnaXPPVeshmneW1AXF7o9dLzMRZ3F9wxfADoF6JTFo07lVsOzC7fu68pQDjqtjHMIaJU3mSvuRz/BFOmLrXS8e1b+8P4K02ubDtOgkaM8ilYV/FlR6gTMEjlrqSK8mGGJwngMEYUO2HESmtY71fqsXePxgJVwv7YbS+hwTwrnp2v1P7yAGE2bc2eN5/em23F6q6Ka3JUiMezhHwQ/BBTIeIWrxKnzDDh+wp+opiSSh1lbBo/NV1h9Uog3IN8OR2QQAngKPdvd22tbOtJAmpAw1UVYspmtXeAak8ao/XMjvINssr3SPjBTCZ3ewESEOg5mhPXpAsBUNuA2JQ8BILpHT+NOS1gFhAcxIMkhyzp50ICcyBAVQV6IDcMTIudPh5oWkHoIpNIBkCfCQR5DkJCBHDx85EyVJVyKU5fnIqKRPkD7QmKpTBbjFDkHNPMsT78Ze9ZtD+rJ2iSVuaiA6avW/ScUEyk4F2fObS0kJbIgmaQsPbbB0NGyv9cpwT64gzospNEUESK8i0kExK2892RxVhhidNW+Ocv7yWIgKSNrwv4CaJQhiaZsdf6fpJpmOsCSiwN2lLTnAdJwXDVAyvgMxIMpSchr4n8IU1mhEAzLUAwhEQEahQwGBYlFp9xRu2fYDpmxY1vifALiy/Ov+cLbULX15aR5+2yAxbxZGSJIhJ1DseCj9mR/l58CPpYAOUMdSt2PqyFbwv2q7FuomN7B2jWQycew/vIYHz4eQZMqCM9+CZktAhqwFYQuImdg5JUTHQDURSHDWzByCa5E6/Wzqu7DcB4NVaLRZusRY4N/gGjitt9NyLkyS32iL7FnkxBTDlvDXoC/YL71VsCZ8/DwcWuxA9YgofSi7G9QzRpyeHA7in2IUvBIDd3N5te0fHWjfWRAVsvqKxTVJfbOkMhFPAAiA1Dog/o788Z2zTybk1hz1Y04xddQeIUTime+TsUMzRvAcY42Pj7eTErZsAuYBDGT6FxaWwdnJ6JOalcsKSl1FhAhkggH2AhikG4i22Jw+W2ydPH7ZnT5+qaHV0fCbtfMja45PTAvGR52F2CKAT++bxk8ft937v99rjR+saGnh4QGeTnyeyD+wT9Oy//vobM9LZxwRI1XmjoXojIwrekeFxMDzW5ufnZCfwg9g1uwAP3AKMQv6D/QI4xRmXrbqBKX+tooYKRWNjAsooMiIpw7Bd5HyQCAqrw8mWe0iwK4p/bm80g+PlN9+0r7/5RmeeDhHpXIrdin2a017n3J+eHuuakfrRIN7WxD7iMxXI1iB1JRXYdQXs2xp4+357rx2fYZvNsqMbBzuI/cL2SmKlZD88YLJ/StYAACAASURBVN1FS7q0VICamW7Hp+i+A6LvS4YFYJDg9Mc//knb2Nhux0dow59IoockgGc7QpfA8bEK1xQeONdcE9fAPeCjxNhBU1vJ6WQ7O95154fmTnigJM+Or8+ePdP5Y4AxtlhxiFrtmR3gQoijIhiU1wLiJZWGBr+epVla7AHeD1v54qPn7X/6H/+H5Mr6+pe/+rX3wgDk+PzLrzpmPnE3ey2JWqQYvvjq62JGVodgJR+JFwP22M46CnCs3Ldzx0/cSThuzUBFJov5N6MA94AMkBBCYlE85a4Kx5TI0Z0JtF9dQeOeoht+2Wed2GQUnzA92z4A3P/zv2w3txRcin2bOVHpqiR2J2EYtKNaNtPzJ8K4HyYmse+JTwMGBHwwydSg/TBx7Zm47jpyzAcwZrBCsX4B/v6MMOH8+10hoJslpIcpViJMVMvYuJOCz9a8ptJQ5zqijSw7ie3gdV01o/RsC7SPNnh8mH1rX2TNs3URfzBgt/aGOi2L9em40kmgdseAoJT4j3iLMxW2HGshpjlzeTTk3ax0Zic9fvqoHRzsqdgluZeZSf03NhNwDWk6zhkx2dz0bNfNBnGC+IDOTa6Nz1DBoNZeJIzSVs5gVoB6zhZHBp9DkfrVy2/UkTo5DblhsS1IHgfyB7YZwobr9aw/gAFAT/ZICBZhV3N2WWNiNP6ESc+95nfDEk6iL7ZtmJM1l0gymehvK1diTte1iBrY6x//8EftB598IsIM8SexgSTrKKSw/zNAWLEnDHzLfvAs9nZ3dZp5XWVm8pfDpJvPibwXnzszNaP4eQzgmG4qOn2mJ1UkvAUgv77RuUWe5IqZONLWv2pnzIqZnm5LK2ttbGJaMnZIKEIqwS4+XFsVOM01qTOSrjgVoolNbEucSzKvyOcqBG/ui3iSM0UcSezt5w+BxfaaC3ERq+IlmOKAtNh0FYQ9T0PMR+xz2QwBzJo55tyfn/NMA5RJBzmzy8pnB9ThGvBrGSSp+LnYmcInqvOEPEadbmLKTwq45znpLFXXPmupMzMOeOg5VxQo2EcBKfEt6erF5hFraM5JxfQpYrl7xDrUiuULkOGesk9tT4p1XXk/9639WoBcwLHYMkndddhAbwtyPkJui3ypfUnZF4oakmi8K2+h3HMIQMTGfA+4NCxiCGIpfEN5ekmaxEdxBil8QBbA36Zj19raJvgIBKzzEAmSITinwofG9BRZaNA5E/UFYzI9sNb7FYO33tNe1zyXgI88b3JTzSm4uVY+hx/APkTaVHMVlFPa3/R/SoKQfVSFe4OOATIN2ttF+EwFmhpiOHfA8yrsihhQuYa6arJXC+TP/YhcMGB/3/UPxsGsFZ+ujTshTUeW/r74ogNlq/MwfscFYUuChbyqfVxy05l1yMwc/Mz792+kc7+9/UFksulpgGQXRGIH3T3C+4I/MW9urS0uLrfpyZnqLPEZTAGGZwUBha5J9hbEAgrO5AQzkJsGha3IGnPn5PvEmiF2MGuLOXxREZAMmki7Z1UoRpL1VIA/WA57OmQS8gRk4viruLR8rvxM4W9hlCvvlsQYz8syW4Z80lE3nCXpOWuQ0WwvHA+GyNqD/45ZFNqoc/5KxGZwG54RgL3mfeErKodnn3Mf5C0QCTmfBs2Nb+geblx8pNAr/7wASRSpPXfRhwiXnTTEOCVBVXr9iWvUUNN5v5KeKdw1Nl/xPoQobHlhUypmUICdsZQzz1+2oSTZDPS78JXZAJGYUd5a5EdJ61aclRjAElLexz2LvebgVaeS8z5LP7kQ4zuOHUnnz7Bo0ePDlt4OuTySVSE8Kh7uhij3nZPD8/u3AfjySYPOgvxuih/5ua7tH/2TP75NFUc65wO5iq4kFKfSDchkWKAZwwZJC/wdtCgkqHebtgNnVVzrbx6GdVrdYh5j37V2qbps5oMO7fBvB867xcA36d8dvkZT21UB5WcdRlrnpljGtQV7oLwYlqmUDKYDB0z2g3XYZvDdB7Ynt9egl4D2v8WiH3QFpMpdzuGu1vs9wL7u259ZQ7KiZ5vkqgBvAX81zMesbQ/4i758CPjSu1Wrq5OQ4NqW3xkR45SNrg0c9lRJ1sRY6/eqythp+geArypnhv9Zxz8M7xwcO0YVHQadHl5kr2sOUEduGxR4hodLz6jex4OFol9W1arB69JRYcCtr7y4oleDcmroBwPvRkYcxLNWlpnwQMEPmxtiB8LCh+HEfkcaQga0WyuD4rEWAI36X91jKod8LgZKU9onJ6VtjT41oD3PiuQBzWPYtU+fPRWABLDP2+CEcGSA9LCgjmGVq6X5ygzmGsQpIHHKn+Gqq6VhCHjFVLm6lK41QbcZoBQSDITG2XdtqhXsZ8AZLXIwmgHY3WZuFjmvA8BPJdYMcRdnKA5pgBHJWQdu1OxFPRefJ7MrvId5P9r0kGXgezgKiifcP8G4nZuTDg03pXAnsJHPtYPU2pdDxqlowCz3KckPD9pkTRmiS1VbuvJoWF8BliCR1Otip+iRAh1tpWKd8DnIs6hLJUPASMzMiFbnAKz6cv4uok4oMeK5iM0NE16thQx1PZfEj5gb9XonEgWMdNUh5E76/SaWbad/6aDMMjrMaCgW5cDW50yZ8dFrCadbxoAR18CMhHKkxVCAqX9yei6bHh23LqCLy1e3D4nfeAUoV0rYxL5HmoQOh+rgoIWSzB9wVSyga5JED56SLa6Ak9eR8BOQJKlmjQReHp/otTxbR5g+Z+wRraOYXZNiGRNsCOiU06hwpv7THQQA++40ArxnPyIZw35mf3sQ77jWla9IiACwAIQzhJoBg4AGfA7gNAym7d39dgEYOjevwXlcW7uioOUzMTlmpgI2kj0uvWKhQcWGv74uffrbdjs6IT10knfN1lBhIzNfKCaN6L1A4lSI1YyAyXZx7v0wom6qSwEB45KdcIfaBYPzbm/E9l9eXGqP1tfFlkZjl+GIfP/jFy/a82dP2+LsRJumY2pkpL3f2GhfffNt29k7aFMzc2IQImmDrWSIIokgewmm/CeffKJBt9ig3Z1dPR+SLx4DBY43b95o5gj7hP0NgEHwzABVXs+z3EEbnaGc6lgaa1sbG+3V6+9ka3hOdBnOzRK0ssfm2kfPn2kYLrYkBIHzq9u2sbXbXn37Suv8ox//SPvhqy++aO/evZWtePHiIw06ZD9QYEOiYnF+QQW8rc0P7f27tyoKsm83t/AR223twao6jUhOeO4T45NtdfWB1hEbhaQFa0lgqKR0alLDzF+8eNHJ2rCX2PfY+Xdv34qlxBqkKDLFsy25MUCZg0OKuMwvsKQFhYSjo1MP8QSomFtUp8alBnNetvGJkXZyetguLk6lb48t/MEPPm0nx7CULsW4JyGDRbq1s6N9RNLFtSKpZnDPZ8idLXTxcGYMlurM3sC4HVECYdmts05agTOKX9rZ3alipZOd8YkpabVTRNc5Lh8NYM3aSRv5iu6MSdk39O8BuiiyY+t+97OftP/87/1h+x2e5b/mP+zv+BLPthlpX3z5tePWSvx+/Zsvuk9ln/71r9GJdWxjORwPYQSUXVtZbihmqIOFr1Vo5R/4KPbVkJ3JHmFuzlSx425rhgGFatj2Y1PT7c2HrfbP/8VftzYyLuBeslzF/lIsTvIBwD6IhQJCOCfFCFJItFEcFh0CAAVkGS6voCa9RhW/Yk/0v6GES8zTuw9FeQRVS/0//Lz67yJhKIa61/qsAk+ILonB5QDZO+7A4POIGzIgHqCR1ZCt7Ib/Xov5TPxgYpKLB85HLInlDmEXGsLMdVLtQvqQTZZnnRiKc3KfpcV7WKrGRSzOBe/HfnehAKCXuSeWpeSczcx5Hgs2D/Yi5BFsAoX/xaVFnT8Xzy7bGOeW7q/jI8UmnE93bzgxdfeJYwVL2zCcnGKtGYGeMcEz8IwPBtNCJCAWZt8AzNMZRQFX3WeXGdpq3zi8P4F4g+GCfXIKg9hM7JxzJ+gG7sK487+ti8yaJofL89D3RtDIpxuiqRhMPAVo/+kPfuAuMTprr65VICZu5KZ45tgLgRZ0T0kyZVzPAoCfdcHXKK5GGuDsTLEr16GYwgvkgu71TZtFng4yztxs41AfAB4zuwaGOXtIjHvDcfgY7uPqpmJ2ZNmWVto4BZfLK8X0kkAdGZONIF+ie5SiPPvZ3ZDniqlNPjDZgthEBTgA5IqZJP2CBCVEurOL7md83wOC3cEbZvTNLaD6VbtRUMHeMZAkgIg4MOQPFQ5q2KOIHI5hOlJzsZI9P0hjq31eBgQUM6OL5S8iBkAPxaseAOUVYspOT0sGiPPtfN+ADc9bHQw1OFfyodWJa3tkNiQdi+QsvB9Fcgr/xE4URYbAfQA2xeIFarInlFdJXtMdfrkXE+rcqZrh6OmKDXAvdaMyrbF+ne0q4hLvaUar18tpi3OJcWz5wN7IxpTUE7/Yg94l+RV99wK/h7lzwGgTKKGs9GTDrBX3S+wCMYyYLR07nMVoPjuftCSeJEpKIjAFwRJPv1PsyvvztcdiMkC9dwz3fQ6/H2kQS+O5WOT5a7Y3nBEk/jK3LcBc3iu+y4WGel6K7XsJCxUS5I2DXbg732vtHNN5REnyljMLNuUiWlQPqu4ccmt063mtyI3OcwPQem0qAZGfLo3wIhzEF/t+evaxANbqmtFsi+o0scZ4lYCEn/Xs5qxFcmPJyWgWnO/77PxEA2rfvHnV3r77Tl2a8/PMBXLnKvtSa1jsYA95gsjkOHIK4H4EAk3JyykvdZ6OL9PMvqNDk9DGxzUvaZHz6EipmlZ8zrkHSE4QKE/PXJADC6HbVnk8xbyBXBT2kM8CtEeNALD7YP9Q8SI2hEHqxKORm0mhTmtRzxNiGJ1c+EoREIUZeA4GmFsSRp+78gGFARHnJkY1caAnv2qWRklHB3vFBhMDAMZjy5QPlHRXxz6vuU3BfjiXkd/xomHz7eO5N4bPQ5jBT0sPv4qR9vu9HHmKMLnvzNXsIjThgYWTVeEn6hvZc8F7dT0lNxp5HoibmmFQ+9XDdQu4V9yEnS/54JKJDCk58y0KHbSNCxl6MFRXNlMxCORVD67GD/XSTimAgUWYNCwS4N0wtGJ0dzh4BiQkRp+zrqArApIff64zdia2bQjGD0k+Q3sfH5O4e/h7sY0j/+XP/5t+UkUNpOi15CvRLwfFw3ALhQeNKojrpHJSwejbcKIJ6QoorFszCT3kKTpo/YEI9g1r0hrOJblSiyHxk26ggKs0wwpGB9oXyyBBgg+4ja6rlPVYukro92iG1e8MF1Ts2GJ7dd+vzZJKjrbBvSFcdkLVSRAWfLXHOUnzECTLygw2TxUGdPtd0aQkewr8tn92oQE5kK4CXTIfrlB5IE1fbKhWyhgWAvBaI1dWfQ0y8sp1ajJyMTgUXKfYoGC+gv+63sLEytDhOfrChhMe02/kZMoZuMqbgbV9tSqgdueYKpiLXJNBencUhMHbAXnpjBgMy0l7jIMrO8O0PPfdH/2chBhfewmNXK4qsRlvGCMcxt7BgSrF7z9stM2tzba5te2hIWrZBGSsgYQpBhSALCMxrPgP945s7q2AJnSUKbxkUCZato+ePBZwD9tVEjro1p+d6Xow3vy3Wno17MLtqwEhxcgrBomlDEYUqKrFFa14gBdJa+CEq828zk8CA61fGVgNP6171dlVjl5MEwUJZkgC3MuI1nBI7QEVoG6s31gG0cNKORNuAU1ru8+W7VCMr4dJO8DkvzN8hT0VW+IhilwDySOBuietiwmkwVtOQBQgS0rLBl6PoGQJpG8n0J4KMh0VWU7bFO0tCoWlRUgCRTLBLZpd12thmiwIe/u6jZQzluZotcirGhz5r9qnYivVxPskpGHJK0AvRucZ8jUBg+oanUi4TK4cq37XVXyziATaFNMxdrW3LZaoMdA9qmcIqwUmg5lBvfRUntHIeHVHhbUhG2cpHnyCg2jOrpNHfANgs5LnPBMlwbTonqqVHJBVhZgqMHbPvWygik4CHdwVEjstTcOLS3cJwQQs+SUKUhnQ5iKbWWoGW667gcUCEIoFw7OntZz1IhH0wOAMyaPFnPugK8n7FMaytTWR4ZhsE6OW/WAmgjRba9/dok/OMF9YW+p4um0TI6MKCMWMYyDv8bGAa77qj4CbK4HYkhCBNSk93dEB448gw23z2ElA6+ikhhWo4BP2H3uVQg6s9NsrMTtheGKHBIZcILsw1x4/ftx+57PP2vPnz3T/SBkQlKpDiC4Vkuzby3YGu3B3r3398lX78uuXbf/wqE3Pzbf1R081SJfnzAA+gFeApJcvv2kbGxtOGsdG2vERzG4HnzoPZeeNc3puBMx02IxI6NAKurW50b784isN5nz+7IlSrcOjA3eBnJ7o5wRgHz171j75+OP20UdP25PHj9rkVA1fvrltO7t77deff91evn6rdt/FpQUFvPu76Lvu6F6xxw8fPKghxjcqtqyvr7elxcW2t7vdvvrycyUHFCE+/fQHKtywhg8erKnIsLO9LVasBtdKJua4bW3tCMxHYoznDgPI0nSXlglamG8PHz5oD9aWta/29wD/N3UmVlddQIA9D6uGwFgSKdLdx+8CSNE2e9628FXvGTL2RqDNxCTdF+MC+3jcMzOAhMzJgPm/IsB2fm5Jxa+bW+Qg6Ew40pB2Lh/bQDJAkkXStbG5UZ0cJNUUIKcFDBGI52xOjt7oNc+fP2/v3r7RrIZ04xFzsEbcz+vXr90ZRSGsjbbxqfl2WVrA2CLO6sLsfPkfn3meDf7j8aPHWmOKCmJjSvN5tP2jf/Cftf/g3/t3vyc8/zf/rf/5f/mzBqAPACqNaiXYDHUGlLN/5N+c28xx0ZB1dZlUF1QbaWurq5JtmvAwJela49uZhzAyPtkublp79fZD+82XnA0ICH2Hl5MV+7DIBHUgQLKRCtDd/VP+pOc6eOEyWC2SOF1HuPtDv+9PbHQXl9cvBQC7/5qALY4f7+oP8wmiChTQ7/iiEoiuQDG8jpI8qPtIvGnAY5ArGC7zu6ueW/OTuvc3G1511Oqckx8p7dIAyWFphaTCGQujSrF3JX+JecRM1nwHM/MF5iMDcXqhWBS/c3kNQxu5uupCwb9jr4spKhYxUi/lF6/PL2SfAdySc0RGCJ+X4oQKpsy0IW6jmOu+D/tO8j99Hn7SmsT4V+Ita4IjT4G+PzID6KM7vuDnil0E2FPUG8oPmHGWbrqAkY4tAiD2A4O5rhAK+F3uJ9IYKmxFwkVDSu3XKYLTVYfdf7z+SHlIZDS4LnUP8V4XDJU90V6i0+Li+lISRHwPOa7IQgJwo1MM45P7Nxu7SU4O36pOODpomTfE8xgfbdMMlMVvNw+OhdVMZ91tddcRH5C8U3w5OTvVHsJnLiyvqtBNIdJ5IzOy8LMQds4tdYpdEEuzgEtJxTg+E7u1JCcthedzwP4DtFZRBQmGylEpdhi4d3xoWcIp+RANQMe+aAjxlDoOo1XPffIcAnMqrlJcb4kIE8cM1MEkPT87sQSg5oqcqUji4dsujLH3+P2PGOg7N6dCiWY0aa+a5S172HhOZsaq45QurrMzDWbMjBp3cKLrn8GY1RVwTQzF3KdrEaIA7ol9LKNXw1BrEGEY/+R2XHPOptnmNdem8tzk4+xPxeg8rJJ7lbSf1srEwvs2x3bRUhEpcLlziO/VeVAeafJk7IOtHdJkfr5Du6q4PgDzoLt8+DuwyNPRwuX2eZBzm7Du6Vxwx+6ZSGucA6d9JmIqJqCjepYuVgg3ljtRcVudVH23ufxGzHTtVWEQGWLZaYnfvU/lEZWnZa25Rp438lc8fxXRGex6bglI2L7MV9LvFQjHR/ueI+ll0lcAQRNU+7kp8UHJ0dh7wjU6eVNjZKyrdOkLQOSJaGZPdW3oSQ3A+9yLJUO9hgC1yuErtzTjvzqWhW3YQ8aPphDsFS25vkjC1S+HmJhH0N1Ptyd6YqmxJ5fc1Z1yzpyu1+31m2/bt99+3VZWFtvyyqK6r+XPrpgB5XyJ3E5+Q/mM33Nigo4qciDPPBpibJn50uVit01nHtsroptmp9iO4WdCGiZ2ZB/yXhT4VpaXdY7Zd/oMKSCYdyBc4PKi7R3sW5rn4EBrrYLd0rIINB44bTuiOV+w0quLhNyPHEADlyXh6Zlh+FQA/D5uKE0MyYmaUHl2xl+u01r1Odv1BOV/iPvT4W3MblQdVRSMZT4oQhbAD+nHs0osjTuUnHK+g+SsJekkTVv3I1s10LY3BhVMzDa0+6M9U3JoUXWoMxf74n3dY4dcD+dJA8LL1rIGnGcx1GuOUPxlsF2Tevv97LMT8L7ig3vS5N77d8+AzjaFlQHrH3xBjP8QMEoG3hiczyT7SjhIfxFdYcG22t086v5TocFF8ZCVw/ZXF0k9j9iVnNHvA++HOHbWxx0Bd+dm8B7aE3/0x//1bYyFAouS8NAL6sYiV3JXO740F6ul1mz4XovLsjRm2qf9qTugnTPppU2GMX3HmI8xqifjWmKRfurzolPfVTXL2en7HVUyLbh9NcUGuQDpQWFCC3NP3kFGsrTPo/NsS+nNkjRgmA4EhO4B6cgt1HGoG+E6JGMz4Q3Nwctg1FS83O5SaU+BGEkjfHAsuyLmbunW6+HKofd6/R7IUG2T6ZJQMhO2bT/PQAWBqg67tdmfn/fUywpEzfrE+fdBAA46dVL/flcVS0tLqfv2yUK/Jyrs6B1ThuQM5YDUqdFr4LulrZdUqvqsHepAtytP7U6XRldM6DWt+3tJ2SdPvCR5xGJxIArznsGLb9+9ky7y23cfNLwW+QlLxADU2gmaCd1X+ypb0ubowHCSnOYEfJLhknX9sDcXF5cEbCwtL7n1mOCVVtTSQ8ORpbWYhN8Bgplu6Xxw0c2GSkCh9iIDLGGekwTwvAi6YcwQpNZ5ru4WAdwqylkDzjrqkTzygDcMJetjjUNkJzykKKx7ChEafkMbLyxqDTU12yDBKsE8QWLa3VkT2SqCgMkJS/hoQCnM0TlJgIihfuPBLWqTg6l0cq5OhROxcEhUPHDLbHG3OifBdkDBvi+WkgaFTtqeaYaDCxMC+Ota1OJ2k+FSSBuIbl9Me1eShwycABPWo/ez6Is4Q1ks2wzLclXnUWnA6fsF8mPvzi8tixHZmp7tqdCyK7x2trwGxKb7wAw2FzW4N643jkTJRyV6w0JKvt8Hf5UsjJqRJ7YiTLQa+MtZIElS1boLmNm7Yf5nAG3YKd67Izc3bXV5qYZyugPARQMHsdgk9uTExJSeCYwbWtbxQ3w2AbtknjSLwmwOJe3Vsq2ZDiWjxOdh66cnprqWxATdWNYE1gTU56fW52fPMliT9wF4Ze04qwDCsOdINNFVj/4q7fXpriCRmJicbkfn12JDM9SOQBAGLSwQ2PkwQQH8YTtJVmR0VAUCCoYEdZJ0obg3yrDQckwwAsTWRL+xirgjTQw9Feikq17BYrWFqoB2fia7Q5cPgaSKJSoCjkl+5OOPPxZrESCZtSJo5j1hdpOMA1xwALBBdCHt7R+2Y2Y/aFgsjQQGEpBUmJ2f01oDqKOLDrhuX8gZhuHnQcpyR5X4eNYG3UhLHbDF88EGpCtpBDCLoVrFBvHgdYJ9W3+Y4YDgn3z8QvcByx2QF1vD9W7tcs0eeoV/1jB55J8kITStLihsyMnRsUAbpHE0UAt99VNr5VN8WFiYax+/eK7iAEUN9Im1B7FJSGEcnbSND5ttc2OzHR0BFo2qY4SiAPvr9ZvXbXtrs60/XGtPnz5pq6vL7eGDlbayvKS9yT5nry3Mz7ajg30lTAJYlOggi4Rmu1v46QJD6gAZEeK1vf1dAe17+0cqVsDgHx8baT/89JP25NEjAfcwkb979Vo/39rZbR99/Gn7+ptv23dv3mgGCcU0GP5zC/NtaXW1vXn7rh0en7Szy8s2OT3TwKIZUn1GB84Yieik5dpGrtrDR+vt+dNn7Ve/+mutF3aJwvPszLQKHDwohjk7CPa+Xlh6oJkJHzYsr4Q/oQjmuUW2cayBBobPzglUwyaeHB22N999p+JEgKNf/Pzn7Re/+EWfpPwb+C9A+t988ZWe3f/2v/8f3SfCvgbFAcDHZ6+tLAkqFYutvhfgHsPaa6w7KF5jwP3aSpuUPup1my4gCbDvlrkX55ft1Vt3vmjeBAxfMQx7qYDMdknyfwckT4Y0yOny87vLFoZ8/10TPQxU3f/ztwH3w9+Nv+yBie8B1+v9c0t5b8fJ3184GH5G1mIYy+a/h2sRAN6ATt9R6OSuJxQFpHaiYOSgA89Kv1Xv38k7+lmoK0CdW9a7F/P+/LwGZCPDNSGSALYq0jUUKp3o03FVsULJMFDAU+F6YqxdnFjLnPNidqGH0UeaIrIXiUc8cB7whbh1VPEP14NtoLCoz8M/BAQrkIvYyYMULZGjOyu9cBUgND/J0kTd2oakBItWwJ2HSYqUVT8bMhqTPPM9E1U8JJt4MMUBEccoUlBcUNFipn3y4oWKz4DkxI84FuVKkpNhvgka68ftnNkwAAe3V2Lhc518Thh1AO+sBUQZfmbZL46ff5ffg9U/NzUtMJ15NKOALHSQlYQotoqB0uOs7bnJBYB1zOSQ1GQRQJZW10RKoHiqTlhsou4JicZrPQtJ9lSHT+QO7w61biKTAKxYYs45O3kD+Yl06xOvS1rNcqOK+2CzLi62cfwJ5IAayKq4rmbvQCwROe/6UnEDoJL5Ij73FCmcQ5slTmcAxX3sPNfAOnI+IkXJM4Btymc/e/68PXz4UPuMYrOZ8NV5NTKiwv/e0b5sPXHB8uKyzggzAACVxWhNJzOAHh2EJeNAQQlfRseZZ2/RMQIhw6xrA22WyumA+ypUuWDnAgJ+1/vOcXqY4NKsVppV5BnlfgHu+8KU9mERdmQHBAxV1gZpqOacBOA0IOKfD+2Uckh1MdnuBQTSe94D7u/YtyKgcL0m77nApjyj7Ge6G1bLbQAAIABJREFUTtTZrBjjRl2CrLP8r+ZxGGtgPYitiGGZHRVwUEBdyfB0jNIOfO6v29IamcFIl1h1SeuQQQQjV3FnCZ+r7iGR0CCCnVe3qmXSsDd8pSsQYoO7N9j77lw149nEJOKjof3wOvYd+7JXIdnV2TAxyvMWlFPqWlOAspTUUF+/K45UoSW5p/ebcyapYIg8YyKX1k9z0QOs976789mDYcLBaAw3OW8d+sS4JedQw4Hpfn4i8ojEVlrjmqdDV+hbMe4ZUDsxMdLW1pbb9Q0d9hQKie1YT/Jq4m2KcjfqelLH15hjezOsKbJbHtU/qy58kQ19rd5TAMfuWDfb2iSy+ChJcUsWDXLSmIB+fACdupLNYlh4dbSnIExhh25U9rH2xeSE8ANidJ3fGkzNfllcWNKMPOJobAlkGUB/9p5Bf5OwPLS75jJKFs+kJ+4NaU9yJOa1sQ+ITzVbT1iH9yJ7XTMfqpPDeBa50WZ7++atfDi4wgzFgprd4D3v+Za2QXR+G9chz+YeU3hNd50NQz8ztI8BjYF0f6tbi/cXgajA6hCvO4Z9zfOwvat5fjXk2/O/LIdrzMYzt0S2jVxaiNIVjCXWM/EhOG1VLe4VJL2f+yhOe6Z8oMniLiapExccgGHYNSsyXUvBISA/sFZ6zyp2qXhbBAyuR908EOX0niZ3ytepgFzxtAqevvZ08MSuc3aHa5ziY77H7wULzpnMeiSmGPnlf/ffe4RgxybvBzqlLTPsSB0cgfEW5s8H6d9q48oNVlW3wPNuUTugdyCt07XuhDHtynS0mTqn4mNccjdekNzwcEOJNV0brzNQtam7hSv9/ejSxuCFNW/GuSeQJ0CzBpR1p3WowhAPqN/JuwyG5HbSMtVSrIVwFVSGMoC78omeBc/3u89V21aB/sVGESBYwLoLLGac622r+JKdnAJCigBFih+UG6yT7z++Jr1n+FFq38aJRFN/eH/9YfntnKivaihwqGBkWF01k6YCmXL0ft4JQuKc7KhARVUkqOphKvLDylR/Rb6fAPR5nQDLLjDqSy5xxKmY2+ENEr0qXugxZV/3Xk/NnjgGzghg/QbMyS2G68HQ3JUMBvqiZ2fWU+NzhiocDm2pEvpsWXPaMxdUbA8Tb9SGXXqNc3PdcE7ui3vQhHX9NUMrRSE9DVW93S0hbTXJlJi1RUDN9whWAYCQkViYm5IGtBycNOs9MBZHEGBXAV0NQzU7ojoSypnweFkTyZ/AAtIAq9rrKibg5HlMOHa3qrq45OGbDpSHOobWUMTRJ7jpBx5TGbcmOgE5jhV21CEyESenYoeSSHp/9UOXXbVPcDxo/1dHQa+1yz4DdA6bxYOwgpCaKab7hT2ls+6AJMm7B7SFme02924+yGCvDcGNVLFZZ5L0BOGxZTkLYl6jiVqSE3LE/fa3vVBHTh98uuI40kZvR9s4zAiAb3U3uBCT66brwc+5QIViiCiwLK29LvjOoMERHJZBNNaLvTElpoUBA56PpGgUP/hMixlQgYqvg84PD4dV7VK6sta7JoDRwBk5OQI4D980owJGuQEvviGWfSWKaH8TOGVteM8kBgRq7mq4lIMn4SDRs16qBxkRVC/OzSmBBJS3jMCJinN8zsLignS+CdIkOUGni2TIXJSQFBUACoG9GMD2YwLQAFduYCVC6XSgzBmdmZpuc9Jd7CWtpC07gSY9basbbaekQLQn9ZzsEwCnkdBYf/iwzS/MK4A9PNhTAQtWMm2lAl8Y2FQAAIU7WInYAuyFAAzkGlqT7ALMXtj5zNEA7OYaBBRfXbVvvv66vXv/Xs+VAA3QATYfA1gpTCD/NKquArR4DYJ43k205im8jOu5qSVf3SZei06qi8GQBLkjI7rOiUkkDE51PZIA0kwLmIguOFPIYx1YcySLFhcW2+nJcXv/7p3OjJ/zhBjfFF955tOz8+306ka6/JJ3GR+TPBV/AEjFtJ+abpsbG+3D+w9KWrlGXht7YokkZpKMtpVl2ndXNRgYmweAxBBYWGDSOb6+bQf77tpCy3h5ZU2zAXgWm5sfVAiA+c7g3qXF+ba0MCfAnDPLfqKI8dGL5+3sguHpsIF4/zPPVpiA7WZ7R5LNvdDuTCwzOm6pDYYDCzBhDsj5eXv84IHWjYGDAtZubtvW3n57v7nTdvcP2udfft12DwyowE6UxAbM0tm59n5rS7Z2dnGxTUzOaFAu5/LyEimFiTaG3BwgxO11W19/pLP0xeefe2ZKAXDEG6vss8nJtrO3q8Lb2PiowH86CsTsZ9Dz5pYSI36eRFygw/i41oo9SaELf0hxGF+88f69WKuRYPzZT3/a/uRP/qT97Gc/uxs+/Gv615/+6Z/J3nz97Zv2l3/1q067nWtcWFwy0FAJKkUT4iJmJ6w/WGvjo9gMEoQLS+Wk2Fn6q4lyKIQgqffwwVqbZv7KFcMzKRzOCJCC/3pxc9vefNhsv/7iG8sCjpIwZqCa47WAH/cB9jv/TrjYyddkoZLs//agMAMN37+gw/f+PnA9sdgweQmYlBgg75z38md9z3X8S8D7YdyXzxteda5v6O/8vX7A5P1rMfh2F1jT1RXjM+s+TNL4/WGBoi9S+90DWkBAUJfkUMt8cO+KAwXApCNgRIxsfDqv5Y+YixWL9IVwx4Ow5Yl5xfqns2VhuS2tLoulSNGPH6oTRhJP7sL2HAF+hF+37B/fu9YQT+y7wU/kCgBbHEP18UW3m+pZaR2KgBQgU+tX4KiKIZwNaeDTXWDgIkxvnAhnCP95cXomv/ji+UeSHluaxy4/KHCWwdfXKhwyYwfpHP5NF+T59UXb2NrUc8T3KW4YG2vzM7Oyt/gw3UO0sCv2ltQhbGPICqfMeDlBdE5a97DvrQF926YnJtvS3IK+UqSnqHt1eyOGPdeDX58FbByniHOh4jhAPw/3/BTg6bYtLy+2GYBjc7GcB5OTq6DpQoJA5gJMkosR0ZrhasBcTMnqpIWcwvPFfgOq09U2u7CgYjChNN8PyEBRG8Ce/YJPYZ1VSCiig2LVymctH+nOILrJiOkA41l3rkWM+ZpzwOcS6xF7QFbiGZBLCJRS7HWiGAsImUI5Q4YpbFkPmk5FGx66JDQHS+8/Kb/FnhYQc3ndTmDnn3ieDjJIxJrsawGuRTQwwcaD3HmtCSzuILHMhYcVe5YesaXlajUTSoz7Ih5qA0fGZsgYdf7dx9rVLSF7YFJN4vJ+ELEHIA/9iOLnApy6nLkDf/vPiF2K/0k8nn3gLuJi0xY5hkIKDHu6/bgezhsMZJ4T+4s14pwS47Py+CDNZ2NG1xRdG5aRvLiubvfap5HKCNHT8UjP0JX+dCRsKwfxkFGTgFTwmrJt4Y8lxWx7Aerc0eE81MUF8m1fJ3/YE4Cz6hCo2Q90AKswINAxwLZBdHLmdIGGDJScyMC9wX/bJxc2xV7XfqmieUnF9s+hZ6AHj5JfqOKu8jX3/RfJy3u7x7Ls84zj9LO55E+QZSt5pfiffB3uka74WDGJcLZ0YsmnXrednc32/sPb9u2337TLy9O2sooc22W7uDxTHo8DYM+LGT4JYYrOc/sg+4WxIvBBTERKyTNfnM/yzMerW93AvTAEFAzQqa8Zjs77bAPT0R5c0vPhDO7zemyEujZrtgqgqvaIOuhNMuZ92G/pDuG8qQhDLji/oLwhHXHMTJIkjfYOPscz1dyVZNKibB1dG66sGYeQdLELTcpLJF0zJ+A/OF+wPxVOyk6QZzEjizPHWSdnoBgW8F5gsIiXBu8lTzXimSJI2GGjKEayt+2jqwBWpANHS4OujeqscbdTClEuovlsBf91V1DVrPRcg5PqzCFXRmcCPkjYTk8E1J7vlED6Do9hoOi4J4L6PSE3v9OD60V0vHcPAeyNXV+pe5z1lmRaSfMktgq2wvU7cw8Jw/sjsnyWFbfsZ85P/IJVIBzvnJ56lqvlmX1eM7BYa1jyVCnYGQJ2cO0OCtuxhM0qkkbS+I/++L+9jVOP8bYRqOpKtSJJ5zGgYsCr+iB9cDkJg/w2TnYwrkCkBVebsoID/7c3tzXJ/TVOKxtJFeIC4wE0tdACZnqGvwsH9bMCm1M1CQv7fvDc32/faTB0FB4o6OoewWeni1Qa1ArYu6pEX/JJC2LfqWDDy33l4UvvGtZdaVa6/c3AWgoH1lyKnqRB+bRiiHHfTZXP8NesNYyr/K4Dw0H/SeJiG5T6WRKrLkkKE75K+gL3lVP22Vf3XwL161/3krMUDNIS4w8f6EZ3V+Pvu5DdA4V90uaP9xrdHfoxPOhdsaYq5CkC6D27rgQzedIWFxA0rPd8vg8RFeEqWlRhRM8gBqIei4Zw1eCm0fFJARcA9Ts7e21nb7/t7KKFfyh5AQAifoZkwX0jZQa31wB2lB22W4LN2IaNaYCaarL1Rl0N9fAiVzXlgGr/Sgaj2HdiwHD1sGuqQJNgwnsBlupYm52ZaosLswZYpI9/3g4OD62vf5KBqCXNVJ0iYdTpbYgcxD4vrUn066l80kLbzbXwsDtkcrjN8fERgS3RqmaQSh+Mun1WoFgFbzZ+AKGuKsOWxikCnONUAeEOD5DwILGl+4PXer26/VoaqP63u3AcVBng7hN0A4gkCFLjlUP3QGb/KU1TWDylderiQC8FNnQQaUFPUq9AsmzJMEnP/g+APzxH2qdFHxarTOwhkle3BXb2TsWqHjiRw1DLvwevEji5pdF6rtYitT0LgKDAVVIlLk7Y/qRl8247l50LSZRtlHQtNaB10EYcp1VzOpTUcD3SJvYgcbVbV3cNn4XtdxLJGptxbxYUbfG0P5JkOVDXsNJqFTSTgyCSSjta6TC1SKw8pNmDXaf1OoIMaeBROecuYetX8u3ujLG2srSkuRJiQl5ctL2dPTHs8RPsXzpPYCAdHh+p1V1a7AN5AJ4VXTIMt6NSz2DA/YMjyQShUyKphUo82KkkoGIKKDj0MCFAcZIFD8jeE/N+oto54+wJJElOOUesmwJfAfAVaE5NKXh0dwva7xNtaWFRvz87TZI7pXP0+eefi2GCXviTx48lffPtq1ftw4f3YvrznGAwcV+woCn0wchjqN7E1IxsJSA8VtTXSKs6rE3rPcLOZ7+MYwN09tDjB+sfa9MzDIua7sB8gGTJ/LC/NFh1SskB7busI/e5srQsMH4ZyZ4pnitSS9a6XVlZaiurq213Z0d2jYAYfUz2AAUM7IiAlLn5dn5z245PYSLS6spw733thcU5htHeaoj2xdWF502oS+JaSSyyP7Tqsu/R/ifRmV9gyDjB4mU7OzmuhO66ra2sStOfWQ5cP7ZqYoIBerT4H0kiRVqUFCdYq4szJTnqxoBVuLSojgk6NOaXF9v+yWE7FONwtd1eWXOYB6DCfhWOADcurs7bzOyU/AXv+WHjg/bH48eP2tH+QVuanzcD9OpK+w4gbmt3Twz6kYlJDRlGbxkgnNkfDE3U0PA2Ilb+5s6eWPjjk1PyhcyHwT9KfgG2PYDOFJI+C9qj796+0zNSl498MwOGYelNt6PDE51fzivXxj5RIWpuTlI/SvhICKamZJ81PHFsQgPLYfFTbBYIUExgnuG3L79tL1++dFeVChq37Wc//dm/FgD/T//sz2Q7//RP/9ffAqtjO4dhz+NnL+pM1ND4sZH2+NGj9mT9oQbM4oMvL8/V8YK9kS2ts25gwKw4zi0sfRj3sA0BxJAqkO8bHW9XbbS93dhqv/r8S3UuUCAayvTF5if+jv0ffr1bDR4Uue/EcXdZffITFRLc+zUngQOG4PDnicOG8eAwZk+sd//3HDPcbcH//nsZflpYW71fk5eLTn4SpkHrcg+sG4hIrHJ3vfo16mPZgC0GTJOMJQ7N7w0TtYCuWav8bmKFIejP50cKLUmh36uPrT3Xqi/O+5m7e4CzKXCrdLWZTYEN9sysKbEZ8WmAdxTb+BnDkfGz+Hj2ptcNXePpNjsDE3xC+xGQVOzAAtYDYBmcsWwQa6nPk6Qb3zfrXYXvrgjixDf5hWIz4kt13FHEryI8RQp+qWTVKJgSz7/46EX78Q9/qPkksMgFLlO8uLkRgLy3v9+2d7Zd2F1aatejN+395obsC9cWrhPzagAtLSXkGNIgRt+VRyJ/C8CIFj6gFsDUzJTslGQl8RsTE215Hn810+anZ6z5zjDcUwgzxx7UuLCoLk/smWJMzk7NwGG/Sy5udka5qgZzEnfpdzzgED+tHKiyQXWKFpGJPaOOVhEZLCXIWlh60nJNxAICRikOwJgVgcnkDYHVInvcGKjWsGCT6MQiV6hawOeYWfzySdWpof0tP9t3YrJhk3tYgomuQTPatb7YOTFZ99ohvh99f4GHFx5ueHGl/UjXFX8Z7o7cHT7+6PDYe0wArVnoFDiZZcVeevBwXYVyuhZcELLMT8658IdieupaikDCIGj+291fJqwYQ6DzuIoVxdC+UTdKT+Tr8oiKu4f2x1BDyZ1q5knF9DKglX93clIDQHwA1OY6xQof5NDDz5Ht0rw6P1MXkvvhjbwH/p7i98bGpgpIxE7ufHMXs66zpJEdo491YDggfmZgNGSZwsih2FOzRyRrqbNcxJzKX6WHHfLLQKYojHueJ9ei4knlU8rdS5aE++B9TTzzPqMQTt4UEA5gF4ILZwnbRS5uGdginNWzSV5i8iDDvI1FZa26fK2UD+4AjEVEGeY2Pe5Su6AwkCH+YV8Jkamwsgxq7+Sje41w28WeZBlSZyEXd7szus5lF6BScFDOVfgfuRVEAJ+V67a/t90+fHjXXn77ddvf327LywuNug7A/SVyVzXTgvWZxqbNzbfp6dnykc4hsUmKd2tOBvskncGRPTa50eeEZ6YOs5obB/5B/hSGtAszHkKrZwrwXozudHdhD1Tk5X6qABBynqXe7BddrCDPcKxFl9bs9KxkPdkX/E72HXs8ZBHL1dQMEeWhkRc3MdNKJB7aKomd2rN0o6hQI96yzyf2zM9iTHnpt99+K6KQsJvqFJtHbQEciLPkwKMGzVr2ieskd8NnrK2uteWVVc9aQQKvSLLGAf3aIXgPzqNi3A2YkJnqFLaCXQRbE845KB7J95fMubrRDg71XPBhwX+HxaGA9yp0VLdCFwN1aihFtqw4xddqjKLgiGLJ3y0+dGz2SPPSrYBELT42ZzMS8YMZOd5z2PjMULXUbKSEvUfcsS6f2klkeSYZOQZ4lPJb+Q9fl4H7zCTpwXsXtPrZHpEScuji6xBZsWKkkb/79/6xRmR23rwkNRwQFsO+mPYdKM8NZihgV7GpwLfDb6uCkvab+v20RyTQDEA2DGoTiAduTnB6h9E/YPzr58W66IDbsNLDsCl2uz+vAvbEWdxPMYIE0FOpUwBaWky12NJ1LK26vEeCYV3/YBhVWl3lHCQNUsNfKXDwIoFUdUBrKIK1//rKU4I/nk2KAF0hpMBFGdPha8qx5LVcJ7/TBfbds3ZFadhj4gpvD/gl2fpeklJHqK/DU1soG1n7uTZ1B4T23+yqSB3Zf8iOKkMw3BP9rJ1BZa4eY4xNApDsqWGLihKTWic7TEtkGAgeOrg+qVJQpb+AzayL94n+r31fmmDae1ota0yXVAVdNDh0jObh4XHb3tkVsxGGDl9JDsQUKVmWnmnQJyQqGVAt98I66cG4FQtd9yXMOIOc0rLpohOOAYADcASghyQFUHKEieWAjkxw39uTgSbYxxxOTlKVnJUeN+xQwAKx7Y+OldTYKZbkT12XWV0OctjH0gMXMyXD2UgcHPzaQcO64D7QAKTSDotsXAzgRbScSWIAU0uX2LqqfZukGB3lyDGOXD8txDh2DTg9q0IBTBk9Y4ZDjQq878D4uh5AHi4eQ4yztlyAz34AdQVvpYEeJ03LsVs3qxBQ7VFhxg8TcXUqlT4ceydSNn1Hj4PSTGBXe2JJF+XMq6zSMesyP8Ct67IxSrywzd4jSUjCLg8DUUl8nXVxN+QBfBb0HDMQfFAR1ueW3exSDak9lTxXPZs4Uw8yctFHQ2lYz0oIw0Cx7fGb2laYkXXHF1VhTIwW9mYlRmbU+5mp++rSa6DApfR0ReRTu/KEdRLn5lR4PD4+aNfXAAhOKsxetOwRwDDXAjsX0B5/BbMZ9pXsWIHFkmOChYje/TFyTJdqkwSIBKz/7vXrtr27247Pqsg1SJa41bm5+TY/O69zoAFJBweyFewnBaI13A3Ag6STQEPSMUreHGAybJT28PMr37fmzkyMi3UHs5zzQ+AMoArTg79JQChuwdJGYgTAen39Qfvo2XOBpRSVuaezcwJrSyaxl3gtQSADY10kjFQRP/N8Aq3dxESbm59vK2sPZLd29/b1ft5z1t4XaFQxBtgk1zI24uGcsPSwWQAVU9PMNGCwaQ2ZGyl9RySBCMylwzzu1lwVHGcE9uJ/Zydn2uI8A18vBTLBnkPiZ+3hA4HEMGBgjWJHpmcpUt62l99+K7u4Skv+6Gj7sLkpFh7DZLV/kAWi0EBCCjudoXYnp+1gf0/SJDyni0uKPzcq7iBtIxkCMaCRBqCD6UQyO9gAmPuA5cQcBGacdYom23t77WAPprgTzKvrC+2DRbQ+BYBdis2/wHyTibG2s73bxmem2sHpsfbkk0eP29U5QNqU7TpaodV1gJ2dmILNcdPeb7xrB4f7bWNrQ7bz+dOnbWvjQ/v0449lixlwyBqT7G5t77QHjx63xaWVdio9YBiqrR0eHMuubmxut4PjYzHkv3v7XsWHy2vWC2bvaJuYnNLeukHzGp3haWy8u8ekGXqKHMiZClrsSfaQClsnJ9rfFJ0Od3caUzJWlhYks8PrGPhrltak23E1/2RCZxFAJ9qnDHfmOVJYwuKxhq9efdtev35bkYTjn5/97N+SfM5Pf/rT7vv/qv/xxz//efvzP/+LDox1CNRLgfBvuhJm5xiC3Nocfm52rmPcpwjx7NkTady3W7qG3I2mvcPeK0kmzeqANFOt7BpOu7TYJmE8cz6vkO9iANh4G5+aaefXN+31+8325TffqkOQORhiMw2AogC9Yjfe6zp0XB6m313Q3slTT14xaaZnC0We6vvW8T4An9/524BwJcv3pHeG8WJA9SGRI/eZ/OK3r8XAcIrS/Pz++ySOTqzZv2evfzz82fAzh9eXIkm+ft89BwhKISXg/bCoPnxdPnd4z8PCQ+4l62bwvi/S83qeO2w023zH2vy3kl0N7VyqvXqtWRwHB/suqpXkSjo9/e9iHVfHG+B0hjRb9nFc55zB3Pgq7A8dRwAGFCot0VbkDyQxOmakE9wUPALwA87wmcS98ZN8VecAflhD1w1OvXj2vH322Wft4epaNz+DeJU4g3iXovv7Dx/EVpydn2+jU0hNnapQO5RVpAOP7gN1B/p0VJGqWgSdFbQRAPqa79Zg5c1MS0ZR3XgXbuFfX11ri7PzbeS6KW4nDt092GtHJ8cCAwTcSxIG8syJ2/8L4MS3ADZqqDvzh6pzUEWE0sBnP2lNSwqI4yxQXmfdsbs6N5RPwOC0VA5ADc+eZ6tBvfL1dN47tsZ3sQfwX+ypEIVSNOjWJfPMAAcHXZD3zxKAm5jUnewOBQfvzew1risdiBTU32980H3A+Kc4or2LfZ2ZE1NWUokFwGH/ke4gp4lsg87Y2Kg+l/Xl/ldWV1Rs7wgPFEwnIUtNmvtUe8nXBQgNoQdwnoKCOxj444JX5sw5h4l2s+2N9dP7WV19gS2FygD3Ztyb5GcNdQP3GjRT9je2V+zqgQ3rbMVAI3pYpM15yiwEgbhdV7HXn2uHcU+X57s3bxW3Zu6VyB+Tk8pB2H+AdezvMJn5bxWQ1B2y1NafPG/zS8tdx4bOuuY1Ab5a4jJAMs+Pm2V/8b48w4D70ePmOgBYsSXq8hEwZ7/kopIBYMu7UgQvopckWKqIgv78BNr8MwLwedZcAx0o8WbWwO5xEn5uBYia2zfwpwY1e/9vjMV2NeQ6gZCDAjHXGyDwLk5WA7jVTeuBv3ldl9NW99J9X9fnZQN8R5sHn2ftbv91nh0cKsCnupulBIHdvW6Hh/vSuf/21cv2/v2btrg43yYmie0hzlHEIeZ1xzPPjphurvIdKQ4IuL9SjMi9AkRjtzOclZjW8qe1VtXFIXKHCiSevdHJS1dRh/iSZ6v5gpLr7IFwkbfoorlGFeGouiiKsHd72+07DRsvspWekWRQkP1C4sVs+qy9171new8xO77PfucZSb5RcwqJx+wbepIweIM7A1TArjkBAu47+Wzkcracx3D/SO2oKI5EDzLBMy62ZS5DkaaxKTuay7WrDtbVlTV1vuArUkyM/RX2l656fATEU/njE+WeFCzonIG5730Xi2K575AKVTQl76db7NQzYfh8up4lVzuYeRjpsOAgPWBdROca7h58q5OrKgnjHvs00TIYReadZraEzmbtcZ6BZvAUgG7Zsf6PcJMBGV1zjQT0Oj9IHObzYhtv52+fo70yNak1YA3BzHyOwHzdlRh5I97U7+fPyHm3XLSloFJI0tya6jQb+Y/+8B/f+iG4Oh6wsjMkxYIeXFsdpl5bK465Ipeq5t0FoH1T1S56LyGQc4rEQqqHg69iOFdbZAyQi0RVKQqBu+QuZBgHgHaqJwLeSw89jl247IABHm2yLFx03jz81AzavH82vJxwJdMGDN0K0z3UMsQxpg7v7FBc1fHAlmzeTiNroDl2p4IqF1IPOe0mkRyq1wSs94FKi5cB6mqKKbK9yyOdW7oDmvcFg/yOnvE90L577nFY3bP2rgmAmZqBwPJC55Lw+RkNT49XyeudgkKfCPYm47dZX15HV7b6Cl4vN6TrqU4Qg/YZ3FtJqVFE/7/Y9reVQMfpyll3wL3uktJqPRmD+hJquB2RE8FBIZ+BEdvc2hJLlnZ9QAUOpFp5GNxag5xciDKYKekLAOcM9q01VeCme4lzcrXcVWszUQHsV1eW2/Lyiti1AvLOqQQtGEU4AAAgAElEQVQeizGqAKhkR8yOcVWRvzhgQCgCJSUmg3NrKRPLZoUFZaNkLfheQiWdOtdaSwVidX1qhxsbadeX5wKRYIICNOGMMhHetZMahjbu4ZEyiDA+z/yXM4dxJNgzW9zPzpIVrn4TeF2V7mM6eNiFBHjoxUnCpCaP84wN3NsRmk1xpVbcbFHX3urcjFkiQ79bbP9ufw42deZkAPh6WJwZT33l1447wVICaRdnXCTiZ3b4rl5T1CHZlM2pgN4HpkAIOWM7ZB99tC9dGOJ6xfq5trxMBv0MiwwGCUpjLgNua+idCjClOSmWP4raBeC7s8hVapIjhv7wXgQeJOicTTOpPQzO8lP9gBsVgUqyR8Ut2PclGUZSxPMnyWJtWHucIbA6wZ+GzdLHfWNJAZioKyvIlEypA2Nj4x38sjY6YpBGIDRM35FRnRHY2rDVleSPOChRQAWL5Ibkl0DUe5RCAIziMwbTiVE1qs6Urd0d7UmAS3+K26YVtBVL7fLcA4s5d6wFYDugKut/QkvlOaxHB+g8N65PZ05ALmfvpo1OoOc435ZXVtrC0qKB3FGS+/12uH+otSYRIoAQm5zAQsmIW6857ySVS+iQLi0pOAc4UZvfRWn41fB0dc+g5Q5DvwodLo5WF4QK1KXTqDkTU/p8pMPEaKqgR2CKgNaJdnt91cZHAZWn28zUhBK/BYoO0zPt6hZ5KDNoOJPYsUfr6wpSAb83Nz4okFlaoEtnSd/nOR3u76sb4Pripj1/+lxri1Yw63p0wkDVs/bk6TOx6ii2AIRidwnmKbjwlWd7coIm+rf6bLP2ZrUHSAwpglLc5HqxQZzpTz/5RMkCDED2HPuIoYjI1+ANLGcH23BUwAwFLYJZ9lPYtd5Tre3u73WasdhSBtsCRCOdowFgl3RtuJhE/wzsNzTm6TKi7f/x+rqSVWRloFdbAg0WGWy01q5uL9vW9mb75uXXWhtka0ZGb9vTR4/bb37119KAprOEggjXB8jBZzx/8XGbX1xsG1tbkh9bXn4gORzsLEWPc87R+IQY+cx7effuQ9va3lbhepzZE7SmEyPdtnY2PqtCMs/n6PBIe5PnIGYPEkj4skkkmU7FesJnnRzut3kIFcgPra4qinj13XcqBHD22LtsYmwOzxbfy77nGS4tLothS3cBBRZsppOTnba1sSlAIv6dPfoHf/AH7Ze//OW/MoAPYA9w7+C+CE1tpM0vLOqMzs4tSGoiCc4QFE6smPjs2dMnbY4CFBI56oKiGE1X2Zm6vWix1owLAvkzJMbM0qdLTlGI2peRGhhX58Ps3FLbPzltr96+b6/fbajzDOasyQd9whAmWdjYv+3HDN4PQ7UhkDwE27vvZ27WnVf1sV5yjfuAev6d90m8nVcaMOnble8D43fAkC63uieBOAg5DWL0QPbwc5NUD4H7XF8KGnfi18H7Bhy7f3/DdRtexv3rzmcqTxokivdfL1BqwOC//1yGcUU+L/eV3CR5TweKVRIuduCMzwy+ESAX285fJ6FOfpNkZm+rE7ASTqvcW/7CA/gAMZGFMhjA94mHP7zfkE8mNuC1Bg0YikqMZnKC9kKAU+TJ2AuAS8jV0WlVvsASF3BvLgWwm09wq86yjz9+0dYfPJBNAjjnM9C2DzkFu/Dm3VvticmFmTY+Nak4ZLgvPQDTMnry0SWhkZlBeWZI5VDsNQI91samJsWol9wK83HGJtqT9Udtfe1Bu72g488EMnIFgHvkW7C7nGe6XiGqCEivnD2sZvwUtoKnQe4DsO85P2aSSs9ZM2nOJVvm+VDY735mRmbKKC5VzuxYTaC5NP5P2wmyk3TtVCwr6RMAs7NzfbY6gXlSpY0dGQgToZyv8P6eXWK2qPKPYr8HoMgzNfsbqdqJbq4J38N/cC+bW5s1A8ugka9hQnISxJ58Jr6Zz2NPsrc0aL2TYRoVc3UKm0unHXMg0K6GvBRJK+Uh7vDkfdSpVTjF9AySeMyN0QSumml2rVibLQeQo/yoyCnsw35wdQ0Orq6dMAuTqTu/Mpg0BO4DsMomUEQpfCU2WOoEA0B4mE8MiZdDu+TcuDoLqvvRHV/uWuV38UGQN5AapNDmIqo7ViBdqCOl2O38LnvP3cuROzlXJ9iDR0/b2vpj56oFtsuGiCTljhHPwOi7rMmRM8ctjOfeD1hXndjRHebMgKih2NURYGlS1t620rIltU4VpwtUHx+ztI/0sDOwuVeEyLnW2he/L0Xwuy6lVxcIPDjEEIjLOsBzMB/Fz8pEF9mUTjK5us45Xdd356l4CK/P0NAXxm9mr4ZI2aMpw1mP7hrgj32D83cTwry+zFLB7r1+86q9evWyvXz5lUFZOj9vIVJBgHMRT8UXybHxXKzpbukcYyWA95Zids5NLpJZVCmQci2RzpasJkSYrqhjgFMkuwLEsefuknAHEOtoXI/c0Hk0sZ66ygoHIjQfym9bu7xy0pJvVf5WXQ7CQkrGU7OGKifzyhl/1KwUunGxiSoIQUxcVPHAhZF7xZ+yM7J95xQdRmQ3VMyYmJSvpVCmAullzZ/DHrFmKghYIjIyNvk3MfHB4YHOHDgQ3dHsbdt0s78D2vv8Ox/nDAK4g1VpsO34RFt/tK5uV83sqOKlh5JnuLOVB9g7yIfSRfzhwwd1oEPQWV6hUGeb6iJFDZcuHETqJipyGvSTJFl1T+j5lfyU8IryTy4wZkagX2fgfjDYVsC9cS1+F0JcZlB0nSmC20o9oDrBpHRR8YbUPsZdoBjiNENCpopQylsm5YPwh5rPqLzdXY+R1ZH9ZuB1Cnelh2+MjGcKedwFAPaXuoNKsnfkP/kH/6THwgcgzTBIvhugemPq52EYBMxOuWOg2ZnKR4xAr+tToHUGD2VgSmc2+gA7Bm+g0lLHoweRFcoVcJ+HzmbSFGOxN4pJT5A3MExicg7kfQJyd5U8yUj0gL0MQLXY5PMU7Jd++N2CB4FLr5PUB9KlK16tgr70uwx4vU8Gwn7PQFkdtEFlV85mAPR3sjsyTP2wVd96VZdTLKn1SDKW9c5g2zxrv7SG5BbALyPlXK5zFqky+yFVSWBQELjz8+6+75QGBtwVU0bSjmOt/e5h+7+y/4bFiwLvfytASVGhpscD2jgAGjDvk5gW0CkdRgGTvRangzkMTzTSXMk3yFvDhuo61RZ2eaWAB6kcgCEPTTUrXAyCs7N2emLwWW18YSyJ+VIDaysQkyOTTmX0yt2Hniq5AqiJCRlmACYMJs5C7YMCIL3ntR+rounWsKq631ZbUBm62mhOjkon00lgX21WolAapwBTDh5tPHsNtH5yt88XhoszAlscbcwa5lV63gRgdsh28rwXYO3JMYMfPXxXIOblsIBgCaSAZHIiAu3RSa2e3ZrnQdWVFr4F5ASurwUGo5NNxT2JBWsEwBb2ioxsnR/XVRxY8X0lSXqmDBd0MisWNOBJaS9GtkvB2GDvYRc9FBbGgj/PhRDL8cRh+dTbNigpZv+IlWstWz6TQqAH+VbwNxjKLIcpeRrbBMV5YtyThCRY45lZ829oL4YAS98p4C4hA9LNSZV05K1XDQD3cH29PYIBfHXV3oilsy+gT8UZWPgVJBi8dKFGjpFCFsEfybKcpm1ZlwzXQDDritOxYFCa1+IwWUf+zWAhghWuEVB1d2dL+vsjLc7QbGiSwEfrDwXu4S8MmNFmfu4gBObv7a2YOMvoC2oQatNA1q3tXUnIwPAV44skh31bnR4xkr1d91kkyOIaGVgKaE/SfXiw3w7291UUUNJwg4SMr4/7IACAbX8mTfARtXvPqKOALpmpNjXWBMqKsa0A1IwgM1Vq95QOpk00e83nF6YuTPsxDVkb71j1Spw5i8UUYm/IBtwiu0OxbU6BHgAv9m98PLJK9iqcQc0IuLkR6APYzvoi/8IQ7PW1lfbs6eP2eP2B2PcMkN7c2hEAjJ1hrwKS81zMLLHOLfaT318C1BgfU6D55vVrdRfA2oc1TvBDoMo+ODk/17BTigkUVZBXmZtbEBiKnvPG5ob27vIiUjFo0Z8qeTvcP5CN5r4sr7DQFufNmidZffDgYVtffyhwiOCKnyEfAfuR13O9Lrp5dgfPXfb/6qq9f/tGrHHea+3hmoB99qn0dqem2sP1h+3RQzT1zUC9kCzQicBgmEnYIApiXBMBOvbm2aMnOj8MRoyuI2vPINr9vV1p25Ng7R3sqyNjdGJU+xqN9P/7n/2fbRagiBkjY+MqWHBmv/vuTXv05HF7+vwj+TDmFsAYPz3F9owJ8GJo7Pzigoo+yD8hB0fg/h4wjsIJwwYPkPM5a1unN3pvnu1BDXfkGtnj3APJNcUfEg8K0AyVZT1XFhY0o0AdC+vrKhhQlMXuHzPokGIeSWIVRzifnBmAKj6Pa0DjWoVfJI6qY/OYwfJv37Sjo0Odc0lJjIy0n/4BGvi/+Jdq4P/8579of/4Xf94eP30u/wpDFoa/JR082NkD/uyrORnyxRqoVglTDTB/+uRJe7i22m6uGLDHcPYjdT9kOK3imrDMSm4DX49UDrIgJM50Z2AHYQzPL660rf2D9usvvmp//ZsvJc0zPc1QaLNt2UP4Q8CrdMUNWYX2swxmx47YPg+B4YBCAgDLzgRQ4WceTNrHT/dB+SFI3qUAFdv19r5nRg0LLMMCyP1cJT4rceL99x7+u4uL49/vIfEhKNz/DN/noHusQOzfzpv6T8s9DddteI33QXf59Xug/fB3nHz388ny/nnPPIshoSjvmfeVjS9t5thWPXcNqXcnJ/uYdeL3AmgOgadcR+40Ca6kZMzSUUwHsC4JgCrK8t78wSbSCRUJO/4tpuT0rOxZCpx5X16Tz89QSPYpBbJnz58pviP+BCgiZsRhiw18dt7mZ2ckVcbPuCbsJ5+HHaOtn8+ikPvuw9u2+HBFoK7yxSJXuGh2puvKPkP3OnlYnof2jYB7A7SN2HB8rN2MmoiBvB+vW11cbh89edqmJ6Zk/8gzYTwenh6ra4YuPdYJ+S8PRrS+Mn8EjM04Xoa8kAIx1wB4AsDKc4RwAHiEfyTv8HPtu0u5VvyWSDAdy9BgRJ6RBoJeIsfo4YImw0FwgWVpWRm+J7/P7BPNz4I9ahKCJWIzgDPSHCWDUmsbQEdFHg1oRtLGoAx2m04ICh7kNXwW+vSKLwTMFNg5NqYZOIvMEWkeUut5C44VuU7iIwEvEEwYQklXMtJI17faL5qnVLIfw0KDAT+uDTvqoaswZDS8UHrONS9KspXO4TRolOdKftIxLav7cFA8VU7REQQdV2P5AOI7qYQigogBHTmJzBsL0aSA0zD/YwsigzO0GSkOJi9RQNgNpHWXofKcAuSRv9je3pZ8IKxa23zn6ewxnhfXRQyTAolyIeavVJy/sLQi1n0kbrK/UvzjWTunrUGlUoPwHIoUHFMYTD7I9QEQS1IS5qvAVlfS06lou+lnIntYc8qIAUOs4Xfo7nU3CYOcPcttOMw93QwdsbQ6UEKA0n4dMum7wrVpiwJzB9LQ32f/8+yljz2QDQ1TV+sA5qCCc8/+Tf6a9+xwqcoJbZ97wD6uzoQen00Dkra5pDHE15PTltolvnjz9jsB91999YViiNnZaWEkJgHTxWBClPNN2yjJ4lThS8xjhqxXbm87DBA9KfxCNkPrU8NCQxaMTElJi5hAxtzA3FXhVAWSqaBVMqeW9L5uR0fHio1iWyw5HGkgk+dyFrSWxZTGDqcIit1njSzRajJV1h3glr1zAamLgmGx59kCyruHw09rQLt8Q3y4pGlNQEncaMLiqeZjkdum0Dn0OSJ6Sk6qj7UgblHoZYEA7zUbkcG9SMeG0V+y5ZEFF13v1jaQnEGM8DYiLGlleamG8NqWsjbYoTwz/s0eIhfCT9Gd8/79B33WkydP5GdzfjXrrvZI4u0A6cGP0n2lZ1UysYlTgt1157Jir8Tvwm3UUdITEFUk0t6DuBg2fXV21PwXyeYJz3PxJ0SckKolmRNfVZ1vmb3guZImDlNkcSxV8ksqckYW3sRQya+5z7MY9/65Bg0XWUBKDOq099eRv/9f/Fdi3PsQ+zAPA85hddCBiDV3utaiek0AF3+t4bGDgbUsgIzkAOzrgvU+Hje7MIznLs6tVpROwqGvJHtF/YtxPmL7llY8+q+e3mw9cGkr1f2mZT8DDBQE1uBTt/uVtn05++jP53NilPVVS2dQ2QlPYqoy0gW+53I7SKxbe/My3XbTD/718xA83gHUvTG/C5Z3zr5bj7wmcF+uqRgrg8Qkz2KYQHXJUQGFaQNVtdEeoa6rKlVGDtNPEOLAnQTPRrCD3gugz4PuaGoDC8xbethK5HLuV5SHwH1kb3SQB3JObqPpKgxmYovBOwTtHSDEmUvmpaqpaIdHm8ySNgbtw9L2gcJ4l04/YGZVansdWQ8jdfGKBNhGH6DY081J0M1iIqiWZnkx2jlvBG4Vc/RdDNkMprEUK74q1FU1x2nAkrJ8jecmJEkXA7OGXHlOhBnAZiJb5sSG1efMnQwDALXY6JzrFJJg1gdczrBjAX5hc3RDc0oLvTobeF+1tA7av3R9cpYMAaXi7Cou4JoYR2V4+6KTn3ECFRUaMLISm2NgpllG6GDD8gLYQpYEB8PgF947bLMUVqJl79Yy9JDVPOUWpxjvalnmASWJytDooexOWFKsBcGlCpth9Kf6XAyDyCHxVczIAPMkVySY52ZTW/PbtkCBtZLLDDKpjpcKuiODY5YImmtmqqegaiDBWyl2Lu+bBD9Je/xGX1RxK5eDklE9RxJnEiGKMPyMgEmsQLULu/jTs/QMlmkrd/JVtjOwPcanGDhWOnmlXaizX+w7VbUva0i62l9d/KDCT7DIc2PQ2zngHv3oVaDiPXgWBBQL84CGyHKcVqAMk48zahkm9jEgMMkJa3l8fNr2948E2AskJ3AiANQOceFY/64W1DDX5IQ1mA8CnrVE6eqBYcv30a7NvRFkADozRI/kfe+AIaZ70mTlpKqwl5kn2MrbGw+aDVBAVT+SW6U96GdqyTYNIlew52BQw4iKwZFz5YHaLkCmqOSCy5UAfe6L506QJVZTu23TU+PSGZ+fX+iCONZPSd21WTsw2OdmptqjRw/bD3/wg/b8+TOdHwagUpxA45c9Q0GNz430l9kSI2Je20ZUAQl7Xtbnw7u3AihglLPOU9NuJ2Uw7xHP84z1s7QSIASBLPsO9tDy0rwKisdHyCpdSyaMfcSAWWS8tHcv0eccV3GKvaFWcooRJLJX5wL5Yb6vrq0pNmD/U7Qg0acwo0HIV9ftXQH3Aqtm2VcXSpS4Hlj7a2sPVFBCXofrZy14LVrT+EbOD4x1AmpAXrounj15qmeJ9v7ZMX7lRLYt/pci5snZsUGWibE2szDfHqw/1P38P//XP2uz01NthfbnGloN2M9rl5aX2/TsnDWFxaDHj42IXc/wQAAzzvDR8alBkbCfLq4EwrMG/Pzi+qZtH7ulmWtH8gZGP3rOAPdizdBaKobpiQozJBCcOc4CLCD8KgMmv3v7RgUCtJnV3SAmpmcMEDQwX4FrWVpY0jNiP60/cJElcRtgXce4urxUp8X+7q72vICR25v2T3/5T9svf/knXVQ6/I8//4u/aD//+c/bD3/8mXRE1aFWyQ+JG4WYABQBSJPAJX5x0uZ3/ej507Ym2SoKoeft7JRCtectCAgv5pHA12IT8fwB60nwGV789Mljrenu/n6bmplvp5fX7cuXr9pf/frzNjZG2zdsnn7gVYAZ3t+sp5JjK9+hriBarJE80nP1TBG1DDvwrzUs7c+Khh0HeShqEuIhqJ91HIK+8d9DwLmLR2uR7vul4fNQ112BE9/7wL6nk9hv69jnfhx8/z2GIL6vsfe/w98NeOtwuZ8Fk70Rn5q1v3sP3gz371PPfwDU59/D55f1u/+59z8vIHQKCNmbiYEClHMNYvPdGMgfAvK2+/b9SjaLAR+Gf16LzXfxcqyG+JlNpjik9jN2zQVSA9EBQjib2O3h/eR9XVBwQst7R6rw8ePHGjLK+yPXxc/xPydHx5KIoxsLn2oSS2aBGSWVDOLYqECHz7/6ok3OTraxyTExdFln3oviKXs/JIjYVunTV9FP+0hJM37Zcc0tgMGYGZkiZ90iV8iMl7H26MF6e/xgXfEF9g3fRTGcPIAYhu/D4qSQSuynfcR7wF5n7QHukZ1TYcVAL+sBAIM/+cHHH2v+ByQEfBogPTY1XbqEBXQ9mIBx0RUqkvtyjwKrVLQ3WN1pX1d3hoF7Mzldp3DOrdy6Bs4KfFD3mTWcXcwsYLjsBD/nXkLg4TRQZCZfokCteAx/XQULSaycnaorLTJL7hZAP3pEPlPAucgiBlBE2JEmN3tnvC0uL7ZHT560pcWVtrm5oc+jw03nHZJEN4OImK5YlMRQY2Z64+MU70WWBTm/yQmRIUT4Yw2IOarrvAdIPZsprPaceZ5v4nCuIYU0dbcyCBLA8Q6ZpTppB6AS+IaB3Ug1ODeWberYpDVbr4bv9sC958qxH2QdiwFLLCF50iNkm5jNwwB6zjHdNOxDyDQjivH4Pc605h/QeVCzJOjAW11/Js17JLMk9wHYlVyqinId0Fl2P/skADO5t4hvKqIxIyfz3SYta1UESPZg7JnTjAKpB+dHJCnmNdQsDdYhMbCwjerQHz4fXZZmatHpwR7P3u+LqQb/CmMbkB8rSHCOU+/v89Qzf2NDNPepyIlDvCa2Pt8LkztEviEBK/7F7x+SVOFrgzlc2We2z5wVchmAZIgi7AO00zfamzfftS+//I3iy7nFef2epUWiDe69l/OTmIIziN12Z+VkDb8topqKlvlbkjnCHQ2kelCu18uYnguvePzh8N0UUIYEQkunQJYkpjoXGYo42nO+bNeF45TCQGRXcw5VJNbClVknB+I1pY/PfabYCDhObMbeVOFgwgOSRYCoYkvsrHJVzcmIrj1yt+5e0Ry9UkSRTHFJI4rpXj7ExbuQhCPd450b7ITPJubzcHgKqe4g0J6WYx3EKEZz9FpyPMUNxRYnr1e3fMkhh7wYtYcQc7HP+Ei6gHe2d/TsPnr+vD199qw6vk3mykwCYWkF4rOXg4USo/IzhsSzppljYSkZ4wE6m9+zn/tYycWFDEUPVhXJsv7sOB/sWfUB3F3gG/rBKDcMyQ0iNIq0mQJNSQ8X6cJzeWpGS0k4CxfT94p0WsWqkCNZeOIOY0eOoUb+8B/+kZ5ub4gGkiUBpCvItQGpJ1wPFoOl9rBiLYXRkaBN7WAFPia4523CAu/AIRibw7auqq6mMtOx4jNspcMpzfbMTaoNoeRwWGQB9lNUV/h+GdK6Vi+4wQofOGtbd6C9pDJsQHzjd9vRUg0Wux0nKgatD4J+1ike+rX+0wP5WUklhxXgyciV5nnPuC9DXhWKPqlwoaAH9vvn2AEziuzKaXRXcD8N8b/vO4Ag78mBfJQHrcadjE0B+R1k37+/7rwbKDXQ46/fTbHBBy9Fmyx3JS6q5A8Bxb6DIA7OIFeA63Kw1XrYgfamlpXmeYB8t80FQLTRjn6z97V0jAnuSKJTOSuZGIJFOzc/TYJBAYW0OE1aCkQGsiprgBFueWHQSi/1YoDc2o4C7RU0l6NKS1ENYO6Djwr8y9EbnPPauxLv10fvjzNinTWKWR4y4oGhfbEl+vmcKWsU2nCZo1DndiCZw7PNGa+ySDHrIscSg+kWv/4ceN8CvLnVy8FedCwFJkuux2ulwbMCBUuPsM5wVzSrs5WdN9SdUyI2ybT40qdT67TXR6+vAoyCCwY5SteONbIcCqssXUS6IaqYoiLKgB2klt4a7EP7Y6RwxDYokNz6jB5UGnaYbWOAgl6yYMjk5/O5dw2ULUcsQy69y5LYAsisn9FKiA0Jw0V7r3QZe3taRaCy4wkIE9D1AV45GdghBZbGxifJT3AwBAVGxmiXtY609eV6Bqtbil18sC2z/YzdzGwKFYhKx1NbpzpGlIhUgamzRxWUS1YDtkMx+Rms57kLlnTRIKJbWneLZV7dIU6+fXgyRE/dKLwv63xlqR4NrSVQqI4Yd9c4NVAABFBf7b4C07sEqU9MuWcKEJJXgp0g1gZJx4XAc4P2nhNh9h6sNorIZl/AGj8HiKBAw96qoqSCHUnPMGh2SuADLHL2rICsJCTF6LI01rVAdK5BMkBT1XbKZxbLTTaxAHsBNlUQ4RrD5sp8BG7eCTrXgtSPwQq+h+3hcYd5T+FsZXlFrHEAW32GGH/FpK9BvJwlBenjg6GFyHhdnBsIQJPy/FTnFdaxWV1XGpLFa7RGSiotT7C9taPiB3YfAMI6vbaJZh5PqaWTJGR/f0/sTJIFdFkfPVpXm+XOzraSVgAgzv13r14p+eT57GxttNvr87a0vNAePVyX/Wdfcm4ApdllFAktMzDdDtCzPzjUvn34cK29+PiJBscieyApg5lZvUcYNmrjBVydHO/kx9ibAL3npxQ2j9rl+aWk0E4Oj6TzK0mkAtU4P/sHe2K5s3Xo3FheW2sPHj6Ubu2/+Mv/rz17/Kh99uMftYerK2Lov/7utdaQVltkoRy8z9SAwta+e/WdpHooLLH/iZkmpqbb+w1kWegymDXw15q0No9Pzts5wysnJzUo8P8n7s1+NE237K4nIr6Y58ipsirrVJ0+Q5/utsHGLRkkbEvGSLbxdGEQAgkhJLe5RGK6tLDNn4AEEhIStyAhZJAwtjE2gjvjoe3uPlXnVFVW5ZwZGfM8od9ae73vE1F1jI0ERCmVkVFffN/7Pu8z7L322mtRSABkRjfbnQjXmrcK/o/9bGlvRqJhdn5ZZu+M3QePH7eXr18JnOc1MC/5DDoBOPv4gv3PYbOygoEyhenWHjx4qDEHgMh6bTcGjijMsOa2371tL775su3ubA/dS+xVf/43fkMM/P7rz/3Gb7TPPvu8/eTXfre7nqoIbiASFskEM+UAACAASURBVPGBnmVYsWYJOzmxbizfj2DC9z/9XpubzKjjwwbxmM26gJ59JkxjybydXzQ07tdWl7VXzc/NSAYEMsDrt2/a9GS+zcwttK9fvhbrHtBkbm7Bxu21P4a9GCA1IFJi+ZyJ9nXJ3jwmRDIVrr2Is12sr6lmWZTWVKAJe9tjVM49ncZvzqHEMIlLk6Pk/AoAEPDmLpChKv3/zdcYR+eFVZK/w1zMZ9+9pvy+cxh73SSGHs/P20z5/r36y0v+1cfgAX/7/5ffT9yb++/fKzFBD+T31/OLhiWfI6ZZAeqZC/m85EEB7sPM5/+HlWtGcwEaBaazhxM/GcAzUB/NbPaAABSRRuFnASoHxtolxrNmYoZpx/tIRqc6A5ijiU+4T17H79OJxVrjvBEAMT2t4iYmtUiIeZ9wl6C6UNA7v7hob969bT/96W+3s8uztrK2rKIurzF4biNTX49ZhhonJT3OXTQ3CuhxwyfA/VS7pOCKRw8ALAk7v3Jx3ZYXltrHj5+0+1tbGieB0XRyllYy46JC7eGhwdSBzWR9dT4PViKdM5yPAPbsGVz31tY9FYHPKKpKFpJcA0NwpHkolCwoBsKzhbGgYCjJkpJC4Db4bJ7hOXvGxACQ51kRWVSccYeG50GBbIUx8JwB+dgXeQ1nCHJuIlZULCtG/d6e4ixANc5jFW5KKowzoS8KUQxnb2XPRSYPti9n5jB3KQxUCh4t5qxX8huKGOkQpUvv8UcftY+ffE/FAXVY0BUso93COcgdyghTXbrEB9fXOvvWNzfll8Pjd9fAtQCnyzKqjVQTUJm6gjt5qYBMdwuY49rrO2I7I9F67vy+JCWZY4MCgGU+w9jkNe5+MBmKSwghTPlLMUVrymp6QW4ykGk5EdYx8yrPkfMN+SS+iLdEDqvYVZIbmr+QFC6GGF9rm/xrsiQwjucXQ1ixWTvN5xCDsueo4FMdIH3nD9fY4wE+Ux0rZT0agDR4RI6pzvYClrUnYSw5P19FjQK2yRGLzTTuqYXZpCBL/+6ZZV96bz2T9qqDeJDrUKZelzHmBbn2Qdq4fjfzbjxvjKnorBgy82BqnZ9hp0QwnHBFqrtdePBelfmnudt5M6qoCf4yTazC+9tbbHd3p71586p99tPfVjy8tgkxwt5q2tlKBlqxUIyqB6+vIhCqux7decuIWc6mDDzZF9PBpI5we8Cx7yVOGGR1qlCYZ12PWNcSnE++CSJUjB3d7IvWe/ecjRel4sTOLDRrlZ8F2PU6hdhlInN86dyVPNEeTF5IfqJCYUmshLwXzFQ4RGF7Zm1bSpp7pOuDvTEeBPZ2AyN011K8gxIXhdiRTgWRQRoAuX0jQgwJsubnDgZWqiHBejUjTCQJEVvzr+LP4K0uAsTI2t1XRaVT9xXdrUcH+A/al0XSzVv3NDYqSBQxxiTqYpXzjMvoeogXg61Awq68EPKpDXzLizCFRZm4lqeF9qTCdCM7BIu91mI/bmNc5KKQsD95k45EhVFmatyLHW9UYbQ6Z/Ne7gwI/ux5bbzN45s/Pi+NExpHRpJqLKiBQYr0FA+mP/xH/0y0R+qz8qZ6pCNzVQdB/t2xWq9d5Qp4nw3AIHyxAeoaU93RAdGB7aqoiuHLhHRlI+/nA7MY6EPVMuYdxWpOa1zJh7hyOVYnGR8tiLg9FxPITKqw+c3OZFCjha+q4Ewc4YmR7Lauh5HDqbT3xI7VhlN66QGxa+K7hShk/yoCDBI4Bk6VNqTlKWN3R4ZoSAyyAdfYpoIUNnwW2VDpHevGI0u+GLp90pPnp5/VYaVDa9ha2FCqCNHL5QyzZ0gRvCjlT5DiQiWdQ3U5rPS7Uj45ay3lUmrxFaMS8KTy7d8fEptBBodrNBDoYkCB9FVdDLNNEiqlhaZ2HDa3Yg65LcUGQwQdbCTWS/OmbFCRgo7vsWfSq320mB38fxa2DXdYfAaieW/GRS0xpfFnhpGrhwSGMEEwn0SWQMFyXVs2kmEu5DlWxbnXNUxhTNeI/nS1K0amJBpnTqTmtKEyxzVGeb6cDuUzEZ2wzCtXnr1G9Vw0HnHILuNSdMEGH4Guq6WMNAkMAe9Z/2bNdPr1BeI5QeXNM1c6Q+EhT8r+VAUszY3W5ui6WV6QFImfNxpxPiSQH0irc4J6teoVyOXgzxu4tdbEtff4VACQwpSLgwb9JfWgjgpv/DFm4vPDRnJ+VyWRqlkN7I4qQik4ILgmAFVtc9SxFfO5QFHmuhmj6L6bhTDqrPqZXF6WAe9QLBgr7DmIe5AgwMoQ7E9gKDlx47OYr+yRaR1MQC0m040TTA7rBC1Jtg3a+D6SiIfh2Qfe2T8cjFy3U2m1H0tehTVFkqD2vHRRlWO8OhkwhSZoQArjqgolAPeElIxladfzGTrkB50+8eXMDio2hzpvCti28ld5wmh7Ym1wPz7rxj2TYD/dV5wblqQIS4KzRGegAj8SKwA09hzAe2very6vqDOGjZQCBACmtOLVHt3cMkz6QTAwM+3/d3Oj3yMZQuafBP/4xJI6aI+P7YgG+fnDPVFIgCGO5rwMmlUAtx4srLNEBTxLByOl/YrWIgGm7k+ZHSF2m5pC3giWoPdK1gEdAnxJWgfm+fyirhsABGCTz8p+Gq8MtOL5TGRSkDmQLr6YbpEewfCV7oIUZ9yiv7S4IN1+NPFX11allc58ZTEBDmMQvrd/IDajCkYYE8rgGYB+s3308RMFUc9fPJfMAGsAk2KY3zxm2u6j58rnI5PEXPQ6P2nLS7Nta3NdUj38bJ8OArpNkPVi3qPbvEBCfN1ODi2F8OGHH7af/MqP249/+D0x748OD9qLly8V+G9ubral5SWb7yrZcUFRBUjtzdft5GivvX7+tLWrCxcOL64aLe0baxttbtZ6wGjJkmxwTcgR8cguOONk1nfavvzyy3Z5cdo++uADjd/aypKkm3j91uaWJQuqkMTZcQIb/PSkvXjxovSSDVqsr28KSOLM4m8xjATmXSo5pvCEjjBtuxS4eUaMC/Mg5oAAIjDr0ZqWud/MpB2eXLTtveP27t2OAnh+39JzJwIgAFJkxopRocAB9uArvRa2EecLzMj1DQoS+9ojuB+KO/ZDmYgByLPnWqenrtrTLz5rL58/C49B6/Gf+72/V/Hxr//6rzfY9n/n7/yf7Se/+msynfW5XHED5r4UzDBLXkIH2ewwJ4mOBRRb6TwpltPlVfvhD3+pXYoVdmg5OZkhF/uv4lC1VtNhRSfTwWF79OBBe/TofrsATDo5bFsb1hPFVHiKot/8Yvv6xev25dfftMks5yHzjy6lkoKrs47nlyJtzgO1GiuTdewVcCktyI6LRlmLyB7wc+ai2MOHdL640BxgV+yhSpL6wi/vn6QqZ4LjLO8RAWwCXPevMdDofeAf9zXET8OLQg65LQU0RLRdvJyYOePDvNEzvCM/mfivf48eNMl+d/dnef3d2LwH8fK7mT93Pz+v7ccoz20EgW53VWSMk/gGmM59Efv3Z3WAe+vfm0gQ0KcfC64lMSw/z7Xy/swVJKxYy4k1+AzJX8iPCaD3XPuEzvtiR7IgVRDmTKjirPbgYnOnY1LseAxvZ/05AHaspMcffNA+/eQTFep4D5N3bPQO2Mq++ubt2/b3/v7faweHe211fdnx8QwSP9GuvbwleZj7SmcJQLvOzmIsOh2ZlpcoxUmDpjdtQszGvUzNtIdbD9oHJS3ImCHppg53gSvkqVPau8VyZu+QVOGMCvVI/CBnQE7xbvud/HYAvzlb7t2/r5jw7Nga0QJPCxBgJ6HDnNiDLjUACnv/IGFZckRT7N9n7oA7PdN+irY7zyNfPHuuy/PGrP/IQzLm7IEUBdhzuBaujecqL58pM7t1z3oOdG1a9oTr3d3btdzo3n5pRlu6j30MmUDm9vHhoe4JTWiuRWe+mKOOW6ypb4kCfia5NLE+3cHLXKRL44PHH5rNzp47hQQkkmV0IVQeQBeXYntjE8Q2jD9F6Q0Mj+nsK9lAyZiWdKaLOp6BYAjcc4pO2Quzbu+u1X4v4zW3SI/J0WtNCOQuSVTLobqgws/JUZBUVBxSOdEZZqIA+SrKmjTFacS6WJ4jBnVmIt3uk1PJyfk5WSLE52756TlwL7zEXQYiFYV5XeQyxn//BDDfxTfmxiCJVDebsyKsW5W2oyNdJEt3bISckY5wF8b9jEz40n5U8VIUA8Jg5XgjblA+oq4An62Ol0tjv8hP+qz6PD2ryI5C4qnOqwGa6+TL4k+l7vTObNkFeCcLigAGP8XKRapgNEjh6OKNjfTnUAirzhl7j8l0o9Y9DUoYyWO6rLPwJuYJa9Emwdb5nkxg3MOKp9vkUpJd22/fts8//6kkc+hWQeGiKpdi3vtcS+HCTHbfn5n0PG/lONX1H/NnCLPCxFgrJVXDewlLKS87BlEdRvI4MyaXNWMcQhm6iJc2SqVgSTxm5rW7sePf4TEaCoIVkyVWy3P2vK4zs3J0d8ybaMJ844s5v7gEk59usPgEeD6pwytkvfIxMPYwejIaYC+cU5IulgP20rFag/xbrJJ8SzqKe7CprXNO4UlFTk0skLM55AyD94yVVRbEsh/WSuSBx4K0OkSqcBEMYhh75bmOA8jV2Scc6+Jb47Uu2dVOJirSvyENWMLcJDG+UgiGEMsfP5fay6tLyPumu8IHwqBY8hC+bFpNcRWCVWLO+CsM86XzLfBZ5rMh4DwDbmwPnXvLDrtLw2SzFBz78WVfc6c1f8rXr+ZOFBDUqRNvzupk4D3S/eaCko29dW78/j/4L4ukW/u+p0UvSVOT0kF1mZYUa9l7qxfmCELdqUQGpM2DDhtd1TSjVanQjNuHQQ9vZGb5S1986ABIfWqsGxljHo1jHSBZHy0mnko6aur7HEoHwdjCxL1bogImsI0hbFDrxCSTRVWRgdnv1goDUzFUNaCT4of/HsLx2qBzPWPFMxtxH4z3QbyB8LI7rABY9z2wruuJDEWJrkUr7Pww5btIIBOtiAkey3L1HpKH8ULquVV7zSiOM7zjMJ+6anfuKQfLuOANwOfwHa6lihMAQTODfEc3vt6V6nCoF9xi3gtCGsC0APgukBhQV+BRWmVu/x51y9CqJtFn8dAaJg22OVpRrUFJcsjBH1BKBrOlxxwWVhJjGIFsiAD3BogIbOcUZAMGwVaMVqI2OSQEjg4VJB8eoUdp0+NsDtmAA9KrBawY4JlmI3MjunXjJmjGySjnI4d2wGokdfi+NsfRkKX06ktaw+vHB5YAQDE9zDQkwRgCN0lPjd0oeuaDZM+MjBMB0aU7Gn3/qpaO+0viRh9bDqrSodFpzncdO94LDNwTTNhQsxjgVUEVIA+YWJuhAfcquswS5E/KEK2058Xg9J6VdcJcdWAxdqKQ0CQI8PxycGvQAZOa0uwfkvxxDw0IZ02+dADBMqMt1kE1Y05y5AMR4IMpHld1dwVlfHpQxK10Y3U/YEGSgGH/7A6DgCeMexiZYs5MWaubedQDLgJU2nQ7v3RhhfkacJ6x6l8bECeAfpg2nttmwqjjojTkTgEGYL7Lw8GBWgzQ+BsZlc2NDUtx4BuhDgm3JQp3quQDsJhBA/gOEGTmgsEpAHW34RlUj04j/6bNHPBCxl9oPV9ey8ck8+2Gfvg6ESXRVKwI1gDXNVeaspKoUZs95621/FWwLo1ODPZWllbEVuU9ABmRxznDBHeWguGUEnon7pbnYU8joIDBxt7NeJFQaY6oo4FrcAsrbF7YKuyQ5zDYLs4FHAASKulTROg9Qv4CFD2YP1c2/KXgoLG7vpGsCgbPrEp06O9vbbSFxdl2fHqoVvwAMCS2sKQZYwoqeHpYS9h7opOra607MbCWl+WNADD85vUrAdlIwciAtPRUNa7lh5DCKvJMjx8/ao8fPjDQTnHmCr+FxTaLUe0xrfYHAu9haBvAvJThGns0evUYAZ5fXlVSfypgFG8EnjkAPvMFUID5SXGCFIs9jDl2b2u9PX58r62uLetZMH+kFXlwaHY5oAbtwTJuvLQsBH4kGxvtyZMP2+NH99r5+Wn7/POfta+++lJA8pMnT6qjYENyNIwZ///58+cu0s2gkbzYfvKj77UPHz1Q1wYAhyYFKmE3NzajAkRX8j4rkBkwf//wuD1/+caGsjs77f7WZru/hc7vhYolJGjcKwGvC9leU5LKaew/19KxB7Rgb2YsAfnZ+6IRu394IHabGI6ab5e6JklLtal2795WzTEXIgL27x0ciM2FhwMG02eXTcD99ntLRYS5iaySjZhpm3dnFPOUPXJnF0+N6TaB9YuZ8fpGm1tYlAa/2XwYfBfYC4gAUMH8FoOPdW75r5cvnhWA70Qo8439FmPoH/74VwZAjCMqBXaug+/DBo7RJ8+fa9YZEgm2a4O/P/7RD9oJBfuTIxEXKLzSnZbCYIAg9hpJkO0fSBrn4YP77YIi/9lxu7dJN8tc293da7OLy+38urUvvn7Wnr14rW4IMcdKZ1wFjALZDazyWQUkJFGVybvjgIEUUSynfu9mv5eGaiXU7mJl3fs80Hqt81CgZbHlIpGQeDN7cw9IG5R3LB4wJnFlgs8A9znfElfefd3tONNDy3MLKSExVn4/YE4XNg+kkRQK7gL3ARsCVn/XNfXv913vffc9795H/+8+f+jfK59/93czljn7c89hugVY5/f8MxOb8tzyLDmvegAyz0nzugouYYylU4+f8zMV4aUx7yJt/gB8JoY1EG6iTGKRrBt5N1UsJZ+Lo0Mn5gXWcn7RNcXZIzACtvj0dPv4o4/a9z/9vvK8dK+IldjQt15QnI9J+D/4zX/Q3r170+aX5qugVblDzeXcT+KYzBd1blNALaYosQv5pZ5BCmCsLe3fLgbgN3Rv8167t3VP+w97pTrVyT1m5tpstfGzryEdJrk11gQxy/xCW1pZ1jlCl/nzFy8kU7C+udE+evJEPxfL+NweV4wFRWfOVIE96NRfXrTd7feSaFNcomK716jXHEWQY0n4cLQgm8a5ovEu3V9AXcd97lQXUa/kAzhDEudzDewT5D0A94yD2O+cyZLqcrwS/yRICBRp+2In1811ucvSHYrsk9wLrxcZqhj35DcGTpCewCvmvMgQzuHyvvx/roncbH7RBXJyQGRfVJwqVrXXsnMMAfjtRlJiW/fut8XllXaIxBFjzXyieInsCufMDQUnX2vic9ZOv58lz8m8vLt+sy60J1WnqEGuirFVY+Vpmyxixj2kkNLOFvCFIoG9JZCYS8eJdfqtREA8vUjMW3gJ10HMhEcQ8bUkZTjzyf8KL1CRAGYz55q6VJ1Lmbni8rTlcm/a4dl1u6huBIoqfbEi+UH2zOxJARvv5i19PuF9t/zVhsK4sZPkIIr4h2527sOsaxlLBrgv6ZN4yiTfHgkwI/lQaI6IZXR4UGQ2USr7WSSZPWctBSbZSDNcvS8MO1yROQsDcRNY5RkJA0aekMY20jg6L4t0q3043geQSgssNdmqZEXrLE6OqnFUAacMkav4MT1D0ZaO1Fkb1J4etzevX7enX33ZPv/sd7T3LCwhFRUCHWPKpRWJt7obfAa5+O8c18VQZit7GDGLmMnlu6YwsbqyE1+m8Oi1T35c3frxnBPG7FyHNcvcZl+BFAjBUASKAn7Jq322B2u8sQyMupwN0uZclT9FdQIwroO8YhFAU7zm9fJaQFI1YEHt+8jTav9JziOgv7AlEQbxF3N+pTNV8j7ues5+6njLxuu69iKLKK6qtaiCdsiBml+WZ8t8NDfX57mIiGBiJYWl2LXm5Jif+we6Lkk+3y4cGQMJkdZzgGuGHKm5BTG7KzaNw1JnoreHyv0rDlDuXgUgxacmVUbSaiwWjGobjjfGGJNnxBzhLEa2lVjFZJIQTS0Vmxze9+jcndyTHFrruGSE5V+govToM4hcmCVMwR0ia2O8jc5y/tBtDUmAcyWa/CmYiPga4F6FAfDFaRHWZESvzjcX2yFtTf36v/CHNGqRffHF1+4xIunFnvdEFWBRTtAJ+Potx4fMUKQdtyIxhUZZG1+ogfUAX5Y7GXXrR4DdbUECf1I91VMuELs+Jdev+ymwIuxYgRxDhXTUWk/QF71sga4ztHHbFMdgXpy9Y1DiipOkDAq0Z1Hbkd1tWJkYZqhnXLvxTVXwloFJbeC/oM3Jm/y4y8dxfSxIjIf33cTEG2bY78Nj0TdhrOj7sNRVye4LDj48cspU3cUHzlAM+LbcTdrCcjKl3WQwcaqCyrcSqaomSiWjkqqxH8TsM4Fxde4N51+8GKQL7/tURQ8MI9XrgJuVMPO7SkIKXBB4Ls36ciYXswfvBAfZaYtWm3oZlEQbzW1hJaERo83SxGcDc1JDW6IZQDAACeyYTzItLOdo2vjR5KYlMe1K2SwD0muj1uZeLX9jdciGHJ5645TpAGYlBJqXtSbVQmnjMDEUU9Es/Wht8qVX6wqlmfauBpq9a+DeGtcKrKqABrDVB5uGllHquGrX0ogb9dGHQL/czaMHp1AGrXMZDhXLYjigM+YGM/v9iLVcNR4Ds2ji0ZYEMFt6eRzQrPd0JDhRmdamTfLEMwnwrsOvOmiGwqAOPuYYGovFPh4KmqP2nvavGvcABGF0JEBNQOqE0PPNQZuLoqkoBwRxNdrX60PHKyOAh5PrGh9Bw042ermy7OM5pPO7PXsu7+P3NrsmraB8vh3hGdfZ1qZ9MHKNYzurQZsE3gIuYShUS2u6E7QP6E46PwgA8umpNq+2t1mB3mKKinVQ0jNouxLwFDBkmSfG28rFWd8AyLy/n2cd2GHi00o8sGIJ2CgYX1tiSu8PE7dMIuuNCdZltKxWN7esa44qfq9dSuDyRVuhLXh5UcUq/kT3FTbyFetrbl5gMwf9Ioz0qWm15b/f3pEZGLrs0gU/PGxnBHKs50htqLVzpk2mZ8VuloRVFdyTEWBKOiMDMdiLMwL5aI0nmMWQVMk740+wOs3zM+uAW51DXmMWdpxBasYe1jnA/Zz0W6fE0sZUczI33faP9tzefmymrYDL6xvpfQMQs/9JeqBYC2IVC8Sel3zB/Qf3Bebw+v29XY0XwTfFTAXwZcCseGA4S6/FMP/e955I851AHf10knKxu2nLFSv0Sskn6xtmHax22N3szwDa07Mwr1eUwEnL9QB2/qEKN5ubPBt3CaGTDiCCZI4Yoxi+7r1vF5ewyc2OZ84kMXOM4fZNayFjGGU2CHIyBIgri57HjIfkhDa3tJZgnr9+80YdAxQZ3m1vWxdTchGTtrww1X7yw4/bp598rE5BCh0UPxbnFtre7q4ALYEkMFAWl9rG5j3d31dffd3ebu+RPrS9vZ32g1/6tG2sr4pdaZNtihSAXuVJocIhgBsso9O2uDgnc1zAd0Bz1hXmw+wd80t05UwaADxAO7HF7t5euzw5affWNxTkwrBHj5pVr66ApUWBHcxzgCeCYgoptNhe3kwLvOdsA5CmmAVjS11i5W4As8dseTomXrQvv3wqTwOq/zbQRU5pru0f0G0xKz3+2TkkMEhi0Iee0/fcH+3h7B4BHQFvMBNmnEbSQGu//Cu/qnnDlwp80jM1A4ckIUAm85f9j/tk/6UIlWTPRAIDG59++r12fnKs7gftj1cXJftUbf4dW4nzHyboJ9/7uC3Oz2q9UQ5hHanQi4H04ko7PD1vT5+/aM9fvm0zJMfTFPkWdG90vfCcSGoShyW5obiQ9nSdC7fYfGWImuK0ussgOViyQ0XbyWz7lV/+5faTH/+4/St/9I+0L758qn3rr/71/7V9/vMvh2JHyC/a+Ts95wH46MzfEr32QHV/3qnjsmcjdeHuXZA6/2voJK2Oq2/Fo/V+AdH68zqa+vmd8T1Hs78xVyo2YMVqv+g6+wg979u/9u73/VgkJnds3yVyd8bh7r3k9fmdXHM+y4X/JNpOFHk+PGfmcR8/BNTvrz3rIHI3/LsH9E14ce7E/iGApUDckATC3Ge9JFYKyMEcthGfc5IAtZG14SAj5mR+fvj4w/ajH/zQUk7FjEWyjfeaJwZeXNAZ8fMvf97e72yLPEH+qmS7uikDFgbY7p+72KTxfsGP5sLrIgWgfq7kvllzJPcq9hXZx5KHxJSMxUJbnF8SA5x1htE3OQIRKcUGziAYiQBoKlSwd4i8YkBM+YMU8hgHd90RzxC7kudy5hzs7Wrv4EYvit2aWJRfVkxAjnJOZxf+cfZq4uxkZhwc7otYAsDg+TRq3lMQEJDWeRnEx4ox7J8jY8LnaH5U8YMOORWT5iE0uEM3reyMJ7I6a8tLKsbQOQAxACAMoDyFFD5HzNJTvGToPiuGZpFsANvZt3nWMNIlWQvoXvIzIt9Uh7KMGEuPWV1b09M6q+jo8hlmOSMAvJmZWeU5jLu6cwvkUk5QsdqARVSBsgeyM7f6NaJ1WXoZyo2LNcwcD3DP+YDvDvEAQBDdgsRF8gxaxIB1zgatUzfqNFG3RXkQLS8ttmXMROlGq04vnjFn8/HpWbuUbj2SFSZ7qXNR55FlHQwaO1fgS9de8ieSgJuaaVeo/heJTNKUldMm38rvKz8uprJy0VI94PuMX/8zE6Y6D434IMHYV647ZwBVuae7Lf1su/xeJAd3o0uuMD4uBSbmupNxqpOWtSpCgGWFxqLMmHM5V5pVDAnOMGBm4qdGZWI01fR+VrJ0yvWs0eAczjl85lGKBV5LjoUYH16norokITsj8+RLJcnlTozKd1SsSxcNEjXuohV56eqyvXj5vL149qx989WXInHMEScqN3aHUKAkf3Nb4icyoJHGkbwimBsyn9Psd+AhAWEN3vbGv7ylJGlKmlaSmmLyR6rQ4PbIiDbRQ/Ow5oDicMn/uCtEJKUUcFTcMpEvEtaS9NVeDFhu3X1LtxbIru5t4y7ki/JtKA8PqzIwfu4ci+mq9+RI3pqs50KGnxGkLhUqgh2VMoe6kiiqlspHQNcA3ZGi9yYmVgAAIABJREFUGwuC5VFa6gV9/KI1VHKNmjMly+jzzUCyuhQq1wwwPoL3I6nS71tYbZknG78qHKQA6MgwO0cdY5QxlzPR0DiJwcvEA0ORvMii7vwsXmU6VqoTx/ig83z/vmWZmX+ceSGoGPuZtYRZAUY5p3QGVRGB80RYQHWOcv3kVnQLEyuTA3E2Jl+iU5p4H5N0/oZ4FWPgxDRenyPGbHLrRPkPklQUtK0Qcy32/tQf+WN/+sbBWV1rZ7TqKk5Gw3/bw6eQ/cKQh8PmlpSNA6dsuhH114AHBAeUKiC/b4cx+dpvHgaqqg1VGUzlwewFTsuwTDvWvVixTMaStHCaNX52SdwE9XXSZCZCJlGSDsvijNpNHokwEQ2sMbFlnFjMBBtydaYPBZpndvWTcwzgPK63uge6ZOFuUpDgVM+vTvXA2VlQ3w7m+3SgQ3S7paNr69rCHHz5mSQXCmjvv11sqauv14T3OyYpXjyj2U4O8aEJYkgw/Ls2pJ2SZrPnaIH02gDcpmKQztU1G+Gl0lZ/l8GsNMrPnVRapz6VPMskAAZKzkKmTq7MA4ZHRS4yKtYHjIFINjIPUDQNaY0iYAiTnwBcYGux+639Kv2mNi/ndBcENO5dwkpArfYYsSRqzuWA7lqSYyAroK7GUN0Dal0u4L4KR95US5Yp61vj7AKUTUuqDan0RGE3ywSmXN7dgaKLHa5XBk51sKSFT/NBF9CB6nnGVZubIANT6y6ml9Y19+YfwJlr7gM4J1qeW5nr+ru2jvy+ZzuIpucS+9DC3EKxAUlUbrQJ27zaTPmA0RyssJqQdFByo2t3oD5siymElImRDsnOUCqs/369C7AuiYQE4X2A3ifNYdwwHAkotVeVgY6KJIPGru82sgYj4FEtZyqx0yEAwEzw6ucabfccbEks/TkJ/BzU+hk4mJHWe41/NP3cBrfQbqZgb13qIGO/dvDq4JG15uTpQjqiBFcJLjz+Y4FN7XIlY6EWYxWPFBZblgVGVuUuOp5TwCIx1QZpRu8QGlTwr4NS/go8excDXBAqbbuSaCKogyWGcS2v4X7QX2Vu6Fxo02rLFkC6ZC1y/qjLY9b7v1hHzOmbGwGaMJ123m7LSA0W+MrqSruemm77J+ftECC59O8BldFC54/8MMoTA7POi+vL8m1xccHBOoE8QJm1FdVuKMaaC8rMK80z1kKNlVny8215kWQXuapLAXOwk5WgnQY8PZa0DYEoiSeJIOt9DkPVhfm2pAK3jXYBOAA95hbnFRSZHWMteX6HQiQAKNcMQ01toDD0dN9uf2cOYBxI8R0QwIVbm0fxs63NTWmUEzCxlti7kZchuGSsYBIip0OSyj0RMPF+JAZcFNf0fmdXDD725739vZJTmNV10+aKHjAACcZKabFdX9tojx7cF1hP8QMwxqxKJysnJ0ft3c67dn1z2VbXVwQYsK8A4Gysb2jPgh3N/AEkRX9eRoQ8l5umsdnagJmBXvyy5hiFCtYJsjlff/20bWP0dGkvAOYUz3lhbrZ978n99mu/8ksyKIXlgpQUc5NnzD3AqkZ6AIbT/MKSCmyM3QvY9kcwTael5/5rv/aTtrAAS/yirawuaw4jEaHWe/aXq2t3Lezvt5PTI72Ga6EoxecyHswpkj+eFeDH7v5ue/32rYpaaOpfn563X3ryidaKgY2ltv1+W+MKeECIKXDgBNNnjzF/MPlD4h8QhvshQGZQV5ZhsqzKdwBwB3DrycdPJMnz8uWL9rMvv2xfPXsm0+jFRQo4S+3w8KQdHJ6012+322RusV0AqEzmNS6SwaOj7qZ0gIvZSTcHCdOL5891NnjDvZHWvlhvFfOyVyN1x0kLw19FYkzQDw60vinOMRfMXPX5eKa4wWfqxsaauouwuaYgBnCvv8MMqjhTCReFlNPT9oNf+r7W4sXpifbI2Qnr5UqMrZnZhXZ6edXevN9rXz97qf0G4Ig1p+SwCqzM03xZCs37dNjwPpNHQ1vOAq6f589cZT0LGIoEUAGojOd//V/+533wqe+/+Orr9tXTb9pnP/ui/cPf+h3tr7y/CnhlOpkz0ACLGdppSXeIMSZlSUZ7fsvdD8359q2LUXw6+s30/7+PM/Lzu8D9d8XneW323v7fd0HzPlYf72OUK70Vudc8668lv5/3/fb9jT/pX3s3R/iu9wmA730uEggVXVVMFwC/v8db95uet85kUWSEItOoCD2QgMYORo8ra94Ae+bBQGIZ8kLL7hgIGPMO/k33KmcM2ufE3BS6OLO/9+Tjtrm+of2Z17Ee2W9UDJ+aUjH3zds3Yly7Td+sYBeWTESwB00Z2in/MBDnThNfD0Am+wT7cWSk0pHDa1OEICnnXOBrkF0ocArg9/zipl1d+BxnsBgLmK/sSfJM4Uy65lxdEljM/orMJ/uGut2ICy4sC0sRWlq6iuOr6wfZl+NjgUFilDIW8VHivvHEGYgRVwJseY94ffF57L8np8dlLgwb3fIRXPMypAVJEjk25HnyHom7lYfpmnp/MRcpNI7FUrXsnedC8jXGcGF+TkQgOhM4M7lvgMp4ekkalL2Ybo8Ty2QCysXvy/GJzWoVm+OLV8acWgM3npcGWWxCCh4CFDEUEmZmtOcvryGTZ9nBlTVYnovt/BTvgEsV7ZO13903+oJX1l3mc8YxP9c+EUnGYhKrGFYFFzop6ajApJ4COEUZYp10zThXu24nZ3R2WN5IAHVrAouI89eWliWXY+B+RkUgisF0ub3f3a2OgoW2de9ee/j4kQgPQ1dFAVIB14e9utaQujr1vItYIwA0eYcL37rn6kyJBIfm89y8ikPsC4yBiEzV8R7QUuuUTumSqIoigoBIEdNsVCzyW0nYRD425C/lO5ULK+9EBiSSqaZB6Ro1l8vUXaArZ/rQRe4u5TDE8xnaS+jWqO4E7YUFBodkGBzMuYQLmfoccrnqgFJsXexyF9pNpnOe7OKo/BxvmjtJAMcFPKbTjE5Jd50Q87OfQarxnkssdqwu0KsrOpdcOKAL8MWL5+35N9+0169eaO/ESy6s6oH/KRzUZDFxnWq/HshjpWlPF6r9Abk27m9G65MYhnyXazWO6O4f/77l+VjfyGW5U9rdS8TuknMSjmICZnAsoSkqepg8bALuWBiRHIo8Ls3GzxzRnNOYjMbDkaHiWpm7ll21hBukkj5vV4dudR6ry+csuAJkHgPkIodOm+XPeyFVCrYkjIbZVl2B+HohC+burbHjIhhQOhlTODKuMfZ09Ex6nUHa18ciYrpLnPOX/G4xwX1mxYC4NzeOZ0O0f8fik+do5HoLD+tkGrOGsqeNZ3hUQwxmBTMJadc69N4rEh+TZ+T+NJZ+Mxf+okZSsfaIPfiZsQdasslnvYsyJtzGyzA4b2IQ5lk8P3qpnsREdJBzrivnW0ECd7GKgSF5pjDnWCKFPXIgEdf29wZ8TYSaP/Nn/40bB2r+MwDAJb/glqaCg4vgrkM1mtdhkA5GGWP7RQwfmEDj9zHaKz2n2Vo0sqrmCgyo6k+181G5sz7aOHg52APwZ0KOB53BmpCOBaap0hug3QvShyYHnZOCVOf4uQ1nDW4RUPjLC0TVmlpoQ8tNNLYCNJtT7MRiiGAr2B1GvPv3UHSK6ayDhO8Ksu8G+f1zyyQVUB4k804Un8Rg2Lnr/2tceQrpAhh+LwzqFHnGYsFAeR9aq0d9Na+Xaq8u1D8gZR+UGPz3+Oo/BUk2boMZmvvLYRaAPlIkVK21ERbQGJCegBJWm7TrFfxpVFy5rUqlg+Da1GKeovYhB8f8SXGGoAXWotzQpYVXbXEYy0rH2VqIAAoBPbNxZlPUsxtcpH2g8SHpYlHBTIUrF5ECdlp7nSAFjTkfxhzSlgjw4eRNiGDZMiMGs8NgdlVIc76ecViDks4pzbIwSjS/S1PU7WhueYw2d4xRsoZYpwYhRqDe89/BlwuBo6cEQeO0QH0fdnldigvDHNWvei2lAGgpmphF1eemg6AO5VTQB4PTCrhJnlLV5rJijqZAhpbwYhSh4yk9Tg7jeu9bld5KuBSopPDVSXb1Sy4getrJe9ZM1kMOqiSeShDozMiBruLAVAWZbj3T3qIuvzzX1DyLcR09+3RAqMpMkcoAq5gbxeRPQuK5mAKY1wz/HtYAwJxYrrDsLuUcz3WY3Ya80E07L6YDwZPXg3VPASnFNkXbfG9vYEOzURP0sZeK5VtAptYJQRxt8iRNmltItFhqAwBaGp7XtOZ6PMTU0aIyaI95K9ISgLGw2QRol1YsgT/Xc29rS/IsBAEAiOiaUzCDIbZ1z/+P9YYkyNt3bwVew1aF2QxTHXCfswKN+qsbzCEBkt2xBcC7gt7h7ERgAQZqz5890/4AEMga2z06bq/e7bS3799bemfaSSmMNwcNLn6ozb861VgvQ6eLxoCxQPd/0bJXZVLH9yTvu/t7AvgAbwWOww6eSvHQRSwBeMiByVCNdlhrmHMN87O0e0+X1itGTyTIZtljjEoLLVo6rIeF5aW2vLoq8MDriyRrQeAezHnY61wL8wWmwqWAlEUz8Jk/52cKbDCJpSNJrbuVHPEcATho2X7+/EV79uyZfmdjc1NBr4ztpqYabDG1L+q9KErY98A67dNKTN3C6bODNko0d3ktSQhAzf179/xZx8cFEGOWR+HPRY7d9++1PwO0S+rh5rrtHey16+kbFVcItJmTNs4FuAd4QX4JzfNFzXfkdARMz2HgeKoiCElRiibMRaR6Xr56qeCUa2SNwr5nbakosLHaPni43p58+KBdndsM9clHj9v+jgM+ay03sdth1q+sblRH2bWY66cn50rIYeT94AefCsAErKJwRewGS/348KQdnRwP2qOSLjg6EBtf4CotqZNJ21hfKxIDbPZDPbtXb161L795Kkk49rOVucX2+N4jEx7m53Q2n56dCOAQSw5vkvm5diFphqN2eHykeExdkEgdqP3fgD7sf5hZsByRXzo6PJY5L+uTIgXz/fTyop1g3Dw7JxYLzSoHR8ft7budtr170GYmC+3kFA3J1o5Paa2m446489LXh1b/9LT2CcnnnZ524FrYUu6SELBZ8gVu652zZFV1KjBHiR9idm+5gkpwrm1Qn64wM6oM3E+KXSSAE2bQBIYj7L5rgVUYCi9ScJF5m5lYzDcMmK+nZtrS6lp79Wa7/c7nP1OngfbUIpeERBH/+CR9Obfy/4dOvzJBlOwEzNLTU42P90mSqIo9Yko+Pd3+q//iP7sThd7+52ef/7z9N//dX2l/9+//5sCWDgBKwhMwJudkztJ0nvWJ3z8OuO9B8XxvMD+t3yPw28eoGYu7sXfyghAJcn25nn/sTf8T/M8e2Avw1QN3t+MkJxH9NX7XR9zNKXqwux+fvNf4GfEBGAGA/vPUnt/p/Cd/0dhVnHQXjHS8b7ZyXm+gxRItfEkXWqDFKKmpiLCKTpHRALBJoaeX7qmIV3slRWrAaZ85K+3hvfsCWokt1UUEEICnztlZe/XmtQrn5Ao6wzDHqzb7zIfEReSE7F02ksXzCcBvYkkaSdGx7hfFCidsybzlbGdP4Rxiv+AcyRjy7wAnMDWvbzi3MGW3DA1jSmylrh1k7y5I9N+3d9tvdRZ++OFjnaH8P96Hs4vw6OIMjyA6fvEVcMy+tro2nHWSZai8jX5P5bglfSOdcOIRsdItgQKpgPFeXFpwV9zxUZl8Wh/eBQ77XTgngBTAHupOPMaX16jou7Cg++H/BxhJp7JyHzotilXp4knlBcrXp9s5Uno3+OIc6BlyZqgTAZPHKnRrHl258MHPFJeurra5yZxAv8S0jmcvRPwRWSU+eEPnBHszQC5nhfdw9lu6OtfWNyzpMJm0zXtbbWlxpbSezwXWmnvSg1LGThJ78/e31krXMX1rb0oXTDHuT44ONZ8gWBwfHigOgsxAzAZhhGcpbWyKoJyxJ0d6pvzcHdfkmeTes+0GL4YzOtjsLUI3CgV5OpFfv3ur++VaYJI++eQT+fFwTih2xIehsBSBizV+I5Dvdc9zUI5eMhNhMKdgY9JlSZoUyAiYyNyJ15aLac5XlDMN8sXO9VPgGArP4DhT7qgI8qD7o5tSMm9mVidXSx7GteccVAdlnXG8v4hQVUyhyKPXVV7OZwR4j/+YinzE+82g//j8TXRyl4fJGbk3xovPoUjvToZxz2fuytvryJ1D6TLhdy2veqJ1IGmp+ryQsbTPshfpmTURYZTnzSBhBZv4sJ2eHbUliC2LFNim2rt3b9vXT5+2nffv5XuAVGh8AwTpDPgJeawJRCos1R455vpmOyv/k+EpRRWKngaIRbYsmVd1u0zcNc0X65L7GQoSyGeqm7v88koKzJ0/ZrNnD2Ju+v7HPDvdU6Psy0gQ5LPYT9QxU8xs7lEFwAJ41alZADNxt6R/CmvkPnh/9hv2DXKgzMcUeo2xTHxeqvhjWdyYnHpMp9rFOb6Hp6VQMiocpCsl9+H9JEWL8ZzNfFbcUh3okZfKe4TJrjXAGNV+5nipOl1KNid7Wa4vMUNwqTww408j4XbEO1yYcRzgFWmVlVHue8RSWVuWhx47KvAgtASc3qMKmS7yVNxQ2vvJpS2dlwIEGEePVRsnGZsBgn16rtho1nOQc8i5ss/BPvbgPjjTyJPSoRate+8zfq/hs9PhUKQacigIaipaq5t1pk39q//6v3VjOYABevImNjCpRyA129sQIBdAHXZ5ZG/CUB+0rFVFAjQ34z2vl4RFEocAt/VQXd3wgNrxeNRUGgLDgaEd6n9CVBtrCrTpdg8BHgXcGyxzy7wGvdiMMSNg0sX4yGxcV1/EVI00Th5yzEqzYd9he2hiDqC8D2dfm39skHyUVaiyoB7CCGh3oGcVTfqgug/ksymNn+LP7L/6f+XSIkUUWZYSJ0peMsgZBfS5myD012DZLX+Kk42ifg+SQV6YBo4N14dxM1QFxRIBrHZyqNYkzYMyla0WcbVelkah24/4U6Y5p2fSFQYYYIMEwIvrO8HHYG5bHQYJxnXgFoObDUCFp6p0+1CxBiPzF+aatyJMLLsOgJpbnmOAb+NzHscqBrrdGAwFEGsEcv+AEBhrkPADJLDBEjhRiZOUAyxcaeCXA3Z9Xg6FmGC5U8EBf5K3BCcxxhWAW2slLudOTqbLxBKAtQyaBxAxgHyZAA0B6ejHMM4/Vz0ZNRjTAK4weSJ7lXkzsNXT4VNmSTwLbZZVrBnYgKWF5wBxrMyKQZICWLnCyxylwBW343ncUtjIszfLJK7k3ge8UXeFou53o8cZNpWCtUpIeRZmH7t12AedR2UATgapsop4KBqVZJU6TDS/xkJCACKGEfA6czpjPTAMKuC3ebaLprA5bSDUdyr17XRec1ybmAzFSM/8NxB6KOYzwJQCdObDnCjd5cXhZT4y2XsjFzT73EmArvTCIqCcNTedTLqUfHVt/XYpdjJXLs8RLZfvBaCW/C8ah66Lqj7AXN2XsVsZTwXwhXnHwDMGsIRJNNDnJkl5v7sjo02CUK4H4H4FlvzMRG3zsO9gGjMeq8urbZGWuWKSwzQD+CRgtIyQAzNA36WFxXafAsDqWjsro1mxMijEzUwEFhwVcw4gd2kJcB0gwVqhBIsb64DjcwIyqcIfHuyLycfzA1QAeG7XM21xaUW66EmG2Q/3D/el10sgyP2qOIWer9ZhgBEHwTKYau7Y4ZnzXpyB7C0ykt0H6D1pUzfXbWVxod2/f6998OCeJFNg3DM/kEihsEkwQpDKOHKemlF74XbThpnocdvf3dXzZo/jzEIijOLHysqajOJ0X+jIyhzagPLu7r4M+mA985wN7hPMm+mIQS+FKRKK3/rt35bJLMD5j3/5l9uHH36k+0eyRYw9tGmXltqjDz4Qm4bPkhluQ6pmVeAGDLawPTR3ZqbF7t7b2dXYAKZTlGG/RC/26AI2t6VpSJ7Zt3kftWrinXFhA1lm69AaezPV9nd3yAIU+wDCwCRi/AEgnj79SiA174E8wu7evg2+5mc1jycTNGlXVUzhOSAX9P7tO40N84QCwMnJWVtYWG6r6xtizZMsw+inoEVHApIQq6uAHJN2eWN9e0ATgFOSQUplXBN7Au+HXE/MoDHZRRN3k2LL/IKeKW2ePK9Xb1+3g6Ojdv/RQ7ExV+eW2+byuiUEyvMDg7zj48O2uLKsn6E9ChMQeRsXXyZtcTLbVpfoFsCUGBbbjJ4l8RvzRdr7E+avY0viAhs3u/BEki/ZDAyMeZ9pt0GzFsWynJkWi+yzz37aLvAJOLpohydX7ejkrM3OLaGD1d5s7+j36Sh4v7fd5hfoIiJGgLHY2vrGRnv8+Pvt5avttrN70KZmFoCn2sX1jLoF6AIF4Jb0krwmZtrp0VGbnbpsU+cYGNP1wrpb1f4l03c07tkX6WzTpjnfpmcX2zR/w5S8uWwP729pf2DPsDKBo5JrgV2tPXz8Yfv62fP2m//ot9rMLPMc80UXSc3mKpKFCAPeS5WgVWYnxtRNU1GDdShjN0C36qph/++BAoEHMqNz+/l/9O//e+3HP/rhrTj0F/3jt37np+2//e//SvvZz3/e1pZXVPBhHlJQI7aTAbvkC5zoy4MDEJf4TyQG5wwmQSTSrI7NnkjTnc/u9OJszfk6Xt1dAO0uMB42Ww+A6xiquHsgLPS+VJ2ZbQ+k98WEuwD73Tg+nxHAezz3u4TjOwb57vsmTs8Z3l/v7Xvtu25vs+J5j7SP5yNzvQHuxSyteKi/LAMBlRtVN2nipBCsikhfc9Jml2ZkOqaQxncZqUbaxIAx5yzdckeK29h/AQglXTM13VaXl7Ue2Yt4nWRUkAu4uhTjnvPbZ5m11MPqzPW7kO6YNIDjEAtVOz2fS+GNvVi66/VarVAV9GwCSbGdc1Da9ZdXdaY4R4CxPT+/1C7OzejkZ+eX5zonRGoTWE1rvYF79j06BdnPiTdTCEEO7OrC7EoK95bJmWj/54+7atTWPHQDQaLiPdIFxrnN+Mi49fJSsjQ8h7W1FY0Be6zzXMuF5FlKqq2ef+6ZeIM4IyAa48t7qaBfjPUA9ZbDsIROwFM9U+nSLzSUza5lqOvYi5iMMzmMe5jSxCAqTDZ3hebaiAH4w17I716cUeidFnMfTW93VVT+KH+Q0qi/Kv8n9iU6kBQ5NM2nBZ1Vk7a47E4KSSNcGowNcB9gK+MSADpdGGPX7bje7q6vUQTBppDEVPIvOjttB/u7IovA0PUeb08Jzh5yBmIDzmRpZs9Y9z7SrQJRpyft+sLFzAHwpbPx7LTtHx5KiikEya37xIFI/mF2jz+bAeQBlBz265HtzTkSCUTiDWKc7D/upvc5LxwGLABAvPIodjlhOuWTUtz3oQjImDJnYbni3ybgGCC4jOFtNmxsgPlKUQ0TSZtJwoqtDht5bBi45Gd5RiZ7jh3DJp8Z2TGwZ2A9GFAMWRXzIUupTnWvNYgTetYC/Ov88sasfc6ePu4SQamC/ER7WXWhGaAlrofQBx6A1Ni0CCI28IWYQ74wylX3BVmdksLELHlr9jHeEeQcBu7xzpmfm2lLy3RAYsB81L755puSCTkuSWJ7VhljMG4n5YQi/4EjyCgWHwTJwdh82+x2d7G4i8mSQ5YtdGEsck3pjic0EfBezHt3AJmw4Bw9ErzGOxxruxica+N7nREDvmNGf+ZgMCe9rpj08tNIYUhFx/gBWIveaiAuxmgNqesZ3yQXHZlfFHK1zwuzsYQvwK5IkuQyRUJjfYYo4oKPVz+ynPKhkpRXULP4OJj85flUIVxhjFKPKDIg85kv+R3EI7FiFD+bHpu0DGzW2vjenTJKFe2N2/rZB8TmOqJUknsIQTj/VsxZigvD3OzUt7u7dOdWFbREEKSzIgoBQ3dF8JcU4NwJM+B84GS1l2gPGOJe36c7W0r2fMBQR+WBEDlVzBsKN8Z5oiQQpYF0dxhvc7yQe8xc0v8bzLddXOMeXeQfsbWpP/uv/ZsC7lPJSPUtbxR2n7Sj4sZcGvB5bQ6ctL44yI2Tddo4/G8fdhkIR9Rd01iBidWu2jE3erBerSB3JH00CFordbipGgaD1gD5GOC6muNA1yAYmzcLAwMj/10O6QVYERDkwFIrWdpGWEQdu4VrFBjXuYAr6K0L0EOqalnAemm6lW6b2eDeqHMfwqEKzPN7+dAfxqOLfl2kSrtpkpWaHAHHh9ffNssNaG/QP4zskQVtgN2a5UNB4Y7+fT8PPL66oGG8e0Dej8rgpH4v2pZpIKxrGJnRo3GItMSjhSeGmo1fSfABEAEndMhRcaW1HvbIcBhYi5prY9xvacUPGr4G/dWeVNVYNqw4oXtNjO71Nvco7cpBb9/MX4HLMYGp6rnbedwaM957GXsMc9WvUWsiJlfoV8KEqI0dAJd7jraWDSDdRt5vtrqGMizRwR7zr6Gjospxw5r1ATOIT9UzjzZnOmcI+gDfYozIQZbky59fhYGw7W/5aJgLPTPFH4AJV1qlE16VUW/41lTOHFLgVIcumyIJQdYth0MYuZmnaoVUa+zE82WQ/hoD0CSFkQMQ06vmpoMHb94p3uVAF0MEQ90YBpdBWBJosb4rkeX3rZPnQ0wmLXV/ZtWYiZGCYN+GpwCkOo/8/BwUjsWWkgIriSgOfBsLeb9Npblfh8M+dEMrpUFIXaPYbdaWdcLbFzotiZDqPfdHhVndLADA6HarIwQwCHZdMfU19xzISHuvemfc4pnCmbUKue4A/PGJICAC7KJtcjSjvWykRxisLi3MtRUxQyYC3kftRphzV2bynvPHewGMo+h/ws6SPEu12zLWMIphJwEQMe7RqYVBBYiWgDgAldbAtA0/5YdwfKz7Bajd3NpQG76M0g4OBRSzR5E4Y17GWqagZAPsk3ZxZSM4tORJtlnvGMYKXCcBQfv7Cl1bNGQxslPZV/csI9cHjwReojl6eXHVjk9pb0WP/0IMOIBknm/kL8ScT9BlAAAgAElEQVRMEFrl4iqAAozi+dmZdnS4r2ScfefJk4+V0JNIv3z1SkC0OgoW5tuyxg6W0mxbmptV4otJFeaX2muuLF9ASydALwwRpFzQhC8SlJIUGz6ZuRDQQwXT0iFNKyR3zDgDWsNEEKMa0J6EGXCB7jgBeT7nYc69efNaY4xG+gePHuk+ZRZ+fmbdw8lECRsFGqQBGC/kBxhr7lPXX9qV6fojmc0+Q4JB+zv7JkXVo7Pj9nr7je4fQB2PAsZ1fWNd8405wnNh/orxVybJBOjHBwcy1SWwt2GoE0/2B8xt6VKRuevNtZ4NzxOwxkxvZFVa21hbaw/v31PhgvOHOcQ4kICRGLEK9/cx+jsu0NOGY8wLpHhm56bbqtr8L9rxGfrJFIYW2pG04JGWghF5qcIFXUkPHz5UAePo4LB99PixwHs6EHZ2d8TIojOCfVK6qQWOrS4stoWZ2bawhLEhshSs80u9FuaemJVik54LIACYRwqHYhGsfuYVQfrczKQdHx4JfLj/4IEAEubN8Vkx3C+RUZq0KUCwOTocJh7X6Wl1aMyKAeovdPhZUqx9JG32Dw7b2+39NjO72M7Rnp+Za8cn5+3l67ftHfJJ15ftegpm11GbTG7a2upCW11bEFPt009/0l6+fN9+8x8Cki8JvL+6oSOHCqQTN6Sc7AWDwfVlm5+5blcCUFCJpXDB/sA+To/ETZtRbElCDON+zsD97EKB+pft4b17AmPY4yYTA+9KzKan29Hxadu6/6A9/eZ5+9kXX8qc9/KK93Ecwxd+L+kYCINXYGWdX44RXRAR6FdEloCVvIeMCCUPctXOTqyjzDqBXPCH/9C/2P7dP//nu4j1n+zbn372efuf/tpfb7/9+eeOyUoLl3b6EHQsB+Y/rImREWlgV/EBjD1iAKR4xJgzY0xG4dF47VjhPQHGhaDRF0s5zpD8h+1mAodDeAeC6WZzkb66bztSwZAzDCSkcUx6kP674v0A6r/odd8F8ufdb4Px/qlywMqffhFw79+7Dd6PudWoNZ33ufV+VUrKz77rM3N9Ga8kxv7cIjPUtY7xSHVi3zHLy3uNxQMbhZInuuvpUvs9JSt1chaYIcCEsZCkitvvzRQ3OMNXYt1+PO8+IwNQozkv84wYxixMA4JmA44xV34evVz2icTWAIqrqxuWdCxWHoArcmUu0t0oNni/8055wdzCbJnqwWQ3s08gYTM4aLCJdW+m+8MHDy0nF9PG6YniNsswuLhHQZh5TTH26BRC1IWKB3t7u/I54Qza3Ngc9cCJwRQfWqoHUJf4hvsWeHrmbjjLqgWYNuiWbmLWvFnGszqXiK14jjlHwyxW9wBz4MrscOJszg4WYZiOPFekvPADmEzNFNEJwMZdBTKURD//8qodH52IDHJ4dKBxjCyJ8gIRm0oqhxi1gFVJv+g8m1Jcuby65thaHZAhv8y06WaNe8YluQfPJ3MhP2N+jQzgbwP3WXv6uzQjiacA6ingO17ca+/fvW1Hh3smQFLYVSc7Xazkzwa95F9R3eUiWMo/B0b7cltZohOO4oXjBMYc813IE9zr9GyZ3jOvS4IlXeDfxonKwLUYu8xNPptcjmfqfMIkoJEVPKA4AxA+6myHAunxSX6uM4FOgNXVtrG51e7dt6dP5HaQ7CM240+8eXhWxIeQ5JxrA7pS6HPxifeWnFytWV+vlRrIeRXHayxZU+7OsdyMcRvSNxNbizWeTqRrEzjAl2zKWphckTcZD8aH2IX4l/mqWHduVj/nGfoabhM8uX/JgKpQk1wW1QDiLnt1RHqM9Rgw23mp1z3XSqx1dkbXxkmbnkJukLiYfPG6vX37tqQmiVfH4quB++oUhlyg2MBrHeJP9OYD7hpzcAcLcUY6LBIfcgSo4BZJ38pzR9A3/oM6mQs8NYAaAluYzf6dUWbXa9vMfXcbku8GgK3iQ8nRqFBU42Jjca9bdwdY1kc5/hXESxM+hRmCARQ+AxmHvCV4QHAw9h51RBC3lUccsa2KnPLjKwk4kUpNepT8bQyLpVQxdtwFA5i6sTeLnivdQzHfjRxMkUtTEAsuFYzOZ/Voqq4zvOt+CynRjP2i/A7+jo7Bviv+GaMdayd7ziXWMmvee9xILvQPfI8G75ljrEEX0RLvJYZwvOH3Cr4UnNMdM5H+G2XQcnYbYLekeMjVIoQEDy0iuDtfPO8SyiW262O/IaYc8NG8b/z8iqBeMSm3GtyI+0jBaOrf/nf+3E3YqWakO5gI0zZgbCaA2NYa2G6QB5CoYzx2MXnw6gDQQ6BXTyC6Y7c54RVMDnIvAfkTZNYELjBb8HwB954BPjzFoE3A12vBR3u32hjZfNn8XAGzvh1ffftKBk1jcosh3gfbtWhE/hiNZO/yX0bDxFGWRm0p1SKSCexxT4mtNv9qxw6An8rArWC5D3OTZIxRZvd0vIENYirZGGQMGeDeInrG2W/L4OiNCqDPgsrYeK6MZlNjtSz1ixR4qj2mui+cENX4DW1s44GkDbJMZFmoGADZzblA+zOzZbRJpv4toN5seDHgq4I7DMmQDFSrl4oo0YT2og+ryqzlMahw+5WDuDwrflc65KVtbz2w6Kf6U78roMmmN5i7pgIZVlyxtLJBmV2GDmU2HR+22TRcqa77rcqiq6EGUrOppJCkYKeKXSMQ7kpzAmuB7GXskRYzALu012fOJrlNAMAh5wNjps3RbXMDqNTEEoRhLH30yVgBDqOewETMPen5OhBQYMszJ2iBbXV5IdA3CanakmHdEjRNzwjEhX3J7yUYTqCs36kOG+7frXnWL+2TsT4oUtJY48dYGlAYDfES5KWKz9zhWRio8/sGIE+wmfHzIZn57nk7zp3xcFFAI63yBCBu9RoLaJ6PZk5GGzH/H8NJB18KFquIZkDerddqAR6Ml81MsRGxr82HvISnhn1SQf3Ncbu6oQW0tPUl94DWNewNdzqoZbkCHLNUXOBLgOAquEITGRWR7CmBxUsDxpDMVOfa5vpK29rAsR0pGuRLSq6KdSfzsst2eHzSdvb22t7eQbs8O1PR6PLcBVq+ZB6zvqGAvZVuPwkpnQT7B0eaNxSBiY5I/Dx/rN/tQob1BxlHdWnNTLeVYliRpJ+dnClZBLQHNFW3DgzRMutxBwxa1C4y8l5I75BEqmp/caE1AjMQhpQYZmWYzphx31ubG+3Rw0cyZmW+0IFDUk8HEsWIN2/ftu3377VXcs3RXed5wGZizsDMAXBdXV5QezXBNeaoH3/vewo+kaQBgENegLY/QPjTo0MlyZubqwIO0e7mDHv16lV7/fqN5t3Dh/d1H29fv9b6ffDgXvvg4UO9x7DPifXPnu0ujLBuGHN33l2XrMeUCqGRXaBA4fXLEmaOzQ4ak8Qo1pB08UCavyr8VbBUxmPq0qj1T/FeycYFDHuKKG6tHbp6KLKVQq2us6T0KAop0Z2fa+/33re37163za0tMRDRtTUgYobN2zdvBEjzb0kqiK1xKQB+f2en/fD7n7ZPP/lUicPeHrIuloRhDlNUUjBb8k85mAEtAqazF87TZXQNU35FBVYW0tIiWvS0xZ+1Z89fttNTDHtX2vraatvaXBMDfGf3fdugwDA3O3QkkMTyzAHVKRZg8Mv3zCeuWVJSS8vt5OhYDGzmEDIUknCTsfGNEzbJ2pxJDucaxuTFudac9kO1mc+1E/wK0CiluwJiRYyLZehr3X3o45cU6zFARP7g0uvvwQM8DDDagx95004AACqYuDg5aRvLFLXmVMQAlJOe/uy8WGPs33iZqLiwsKhhffb8efv851+0eXWwkPw/aFc3U+3k7EpMwp39XZnXnp4ftuOTvba0CHPQ6/z3//N/sO3sHLX/5W/+rTY9QY+ZfXde8jvsJRgXAzDxrOZmJfTdLs/P2kQM1qt2eTMjnxDJhLF/0sQk0IX5TFI716bnFtvULIbSrc1P37TNjTUxKq8u8RmgwIJElY1+37/fbcvrG+3Lr75u3zx/oa4cigMCmtJ5xnooxo+ZhBQSAb3c9ZgzSLGxmG7esF1YNskhBWDFGBAmKn4jtP09/8yv/T8C7hOj/c5PPxN4/8VXT9vXz1+KgUyMryKcWumR7gAYMAPfsQyyW+dag8h4cc7Jq4HCekmEDIlY+dS4QJGzaASzU+DoAe4+OVTrfH3djRuc2JdkYBEDdOYORJzb/+92gF7arEWC6AH5XEv/uYkf7gT5t/7Zv8d3ve4XAfd+nrezmT7vCJjOe/Y/H66pJHH6GCev/a5CxHidAfv62OjbXQX95/f3xfvcgGjEI8d2Pz5/6m0Uj1XhRq+DsLGAH4gBPAhe0bo1sOZcIsBXzRj9lXsPKBViSXI25lJ8O0yYsGxJ5ohM7mCGi5lrshuyFWtrG+raE5lMnh9olx/qZji3OPP3D5AgfKczEUYmsQwgLXFHZMWYisRVGoHrG0nJUPjf2rynwgI/F8jPOmcfwrCUmErmqrKfFGBPl5TiFsVdyD54DN0l6AIFRW3+LYk5NJ9nLIPB85a0UYxey0tO4Lu8mCztBntfEn6zBk3pDlvbWFfhHuII18jPZdqnogyMe2JPe43pWdIFCFECubjDwwFMC9kJMM4eOwbNyDd2d/arc4moTS2fRQ5yTivJScWLju1d3JvRmQWpSvr6dHJQDKBgzVyq+5c7UhEYubdIsWmedmA+3wdE6tmd/ZrRHhQpTElNTLUz9MZF9r5uh/t77fWrl+1gD/lHe6Zx7rgMRoxPt4qJRpF5GYFM64ffv/+BckbmIXOS+6UbhWI3e+/MnOcX527IiMm1kgOF9MTn8H06pcBdQogIOzfreMgdI0PcFRaTB4YklZixz885C5gXyE9tbGxW3l/kysqdAEQl0SMGuMlyJkC5SEHuwVrkGTGPiYfCuocMI/BesT3FJGRqDgWq8swlv7jsLg7nfC4eizlOYaz2dHWPDb6LngPaCwYfN68VpG6I7b1PmHSlwgtmmDJt9lltEtPosZi9NYQj1qK7w+lSo2vHczCYj1nCwTlGg1qAe8gDs7NTkjCGPU8xAXnKvf1dvZ9zPRcm+TddBeTozLfkoeQ72kuqGJr4mnP38pwcv85dYY2Fq5S5Ls80hLQ6QkeZXSKgocttlEDJerEciXNQFy5GcqqLFKxpr293uBdznM7HUh0wXtr5vRVpMcB4/OfoSM9c1+cWYZRnbrllZMp8mopIIAJR4SDK46e0X1sF5LwMn41PSU5S8Qz7A93jSNmEGD1SoY29lqMGxdo6FE0StKa+5EuL+EcRV/lsYcDZe4LlGEHXTlfk56hgFIA+YEwl0dx5VyRWMe5l6R2vc99TrwJhckB9Vq15E8eL5Fv/T+tEHSkxCDZJw9jEeJ4GGr6F2xaeFEa8ijrBv8vbQGSQofPA3XFDt08Z4hobM3beK8qksGHQf2T5DwdJNPdL8tZ738jWN1E4BRfPQ5E8uaL/4D/8j5Xb9BWJMEtcVek0zQN8K88NyDyGR3eB98KCCosO13IEaAppL+ZOuToXIzOHpN7dNPSExHfjxvqNYsCYD2ITDHejDWDeLWC7Aun+kBSLtkCrPJyAaWI9Fyt1NBYptnjAbO0ONlsaA9/oZY5hnWsNZZgoTfly2647dDsJh2gB5VXJSSVtkLK5ZbZRwWIHgCUg/UUB/BAUV0CiwLY20rQ5abHVIs0GejtxyLvX0++A/QSc40baJSBVBbMxiJlSA9hchkEsRoJDs8BGZrjDjWLMl6mw2lsFLBqkDrDI9wA9OuQD2Beg6EWfUqKLE0nahlpEJnE3iAkmhspv2MJiW3hDS8DuDbFMY++0Saeqmbce5kwxmtIF4UPN4JUS69IXy+s5HrUZlq4XTyK65B7TOnwGE0sz2aMRprlem0iKK9ITr06PLh8d1qEO4WjGV3AUZjqyHepMKQaTgwW3GMsvAq38GYLLI0mdsK4AT6k0D21s0iK7EFD16tXrOrSQScnGNspnVX1OARFjJb3AyWxbXlkdQHtYqrCuA8gHLB+LCtUWJTZhWpd77fx0iNxOHPWcyxRZjuuaTpbA6Qsz2WcY63SR9NXtMK++ndCSCNxm8I1s+xEoCOid+5KMU/2Q60jAJmaywGYCPXSbkYxw+za/Q5CApivBYQ6R6AyOgXLADLd1SS6qDhm2qsurw8GLgDnJcyV4hjmcz5fu/RkapmbWSHpJbWmAmPZvUKIsrVgYCzFEvhJzcm4y3VaWFtrWxqr01QFIYeLqOSuBdHcCACAgI3sDicL1xXl7++Z1Q9ZDpmQL82JiP3j0SIzr/YPj9vLN6/bixSsB/u7UMFjMHwZsYKjKK8MMHxkOoQeq9n2KSD5g5fuQ4E9MBKdLOpuqAMkBbC+JuWK/A6ybBUvCcHOJ1v5yu7+12dbX19ra6kpbpGUciZz5OUno8HPYx+x3aN4CTpJAbL/fad9886w9e/lC5wwAr1v2bJpKwk5CQzIi1tPxcVuYzLRHDx8IhOf99g7225s3b8S4f/zhh+3Jkycqbr988VztszC8P/zwoaSAeI4w9QGnYbbyHJ4/f9Zev36lzoiPn3zUHj9+LLCYwJR7Y/7Y/L0AdQqmMbOKRF7FKCrE39CCagM1Gb3xTGSybJYMzHQXAc2oM6CY4lTJORQ7hoDZwKWfDHNHST+sZcmUzekgRodUzD9JpMwrqTNjyMwggHgZHS8ABB8K0KVgwT0ydux5h/v7Ag1goZMcrlKcWVxoayv4HEwaurTHB/t6vjxPgnheTwGKOfrNs2cKHJXsEPzTtTCxrAAMaJ4hf+9sb0tKQN0Py0vqSuCLwA+zVu5hcXZB9yipJVrmJ9N6f/798UcftSWM9KQdf6V1u7C0qLExcxDA6FSFBEtKLbQlaSdftfnJbFuQybdNv1jHrElmPrIBug6YaQf76sJAokLrqbordveRmrqQR4ZMC2emNe+kTyzjNjOkOQcB7ucBgKQp2lRkEnjAnjFrw0QKKexbSNFs0o2yMK/3Y07AuOf1jDGvOTw50TnFeKkAyXhhSglQwXk4gz7+cbu8oci1rGtE03l6ct3ebb9q29uv26vXz5TI/oE/8C+13d3D9rf/9v/RLi6u2+k5SRbmkldK2iiYHh/ut9PTo/YApvzsdNvbpRCAueN5u5yGTU5cBAMPU8sZ7V03aDpL5muhTc+bcc9ZOj/d2voaRsIuAlD4c4s8shIXbW//sK1ubLSff/G0ff3NN+1GreXL7UbddY7xlJgWE501xhnBuOQcSyxhVNvyGnwcz0VFcxUNkOm5zUz/0Y9/1H70wx+1Dz542H799/2+XxSO/lP9HDPb//F//hvt8y+fKuGdkW+NtWTZoxlnEy8cpxDa6m9l65wvmER6fvO3GbWlwVsayvw/7ilnXEA17j9xg2LR4d8uSLtN3l+JBxVXD12IIfUUEFjvkd8Jaah/j8R6AbT0zOr4H+LxXm4zeZQDim+NbV+ESMzxXZ/XFyC6DGaIx/trznUkVhe7r2IQEx1GVt3d1/Y5RT9m3UDWmWAArP+6nY8U4HUn7+PcANhg0DQ/YdkLxI/vmUEEPbMCi0A+MScduhjFWuza7Ev6MHFRrou9I7rEnB8G9s+UX/AZIaIE0OwJPwMocCfZV3EJ8H4OM/tVxVOAY5LGgAUr83liFNjTZ217+51AfMk+Tfk5cDYa9AO0h/1K4dzyDawdjNcX5zGkhnU6085VjMYDx3G5tfovNL/dZex5DKeBBca1xLCX++Wa3G1nApPkbObZ++ba/NyiPIgEyAOWzc7Ze6yY4NMTZOPYD6dUnBC4q3P5UrHqBx98oHMCwNBdaZaiU/ejwFEMgS2TZrNVEyaIteimCtB+emKiHvECTH75oiA/coIp/Y6ASbruMPoejKsrOQzwRWGDKSnioyQumpj+x5h8AqLCosUPDWBOknkrbWGOgqs1zSX1WizzzIUQQvq8t18X4/5TEh0l12lCpfeseKNsv3vbnn/zdTsEWKUrjxgbiSU8bIh9JI3mfIU4O1sHZyjPiyLv+vo9d6qrkOt4AulFOs+Qy1FXA0SM6tZmiJKHGxB1Z9dYWHPnp/O9ImZ0a1ZxQpmQ8zvJYcKI5v75/5Zbcp7Wf07//WBmCns2xVKZwVr6Kjrk/bPQ+4UZP+uiXUxfOb+J2yASsJbpwpUsnLpuj9suBRI6IufnVWSSLApSUCWLpbGWXE1IJAC5S9V9w1IqudJob9d+J912Xcep7jvMfgox/jx3ixCDWk/emJpzUpveSqc8EiAFrKfwyN/9fp880wUXYiHWIYaop20ybWkX4hjWJsULum64Jsbeckv2VRKrX1JmLlpYQtvAdMDZgN3uwrlo56fF0K5OfcXglQNId7xwGcltq8OuJE8uR6yIvbsHnhWrF7Nee3wHyOasHuQBa8zihybTYxWbyqRVn2u8L9hLfOYsjWwsyrGBCyBh5vMzzhQ8S8LuD0FYzxDJpHo9nSAu2PjvmGm7A5nOGbgXrCU6xviTrgPTi4Yv4lc2vzqPla9XMWw0wg0JMLr/7rhP9432nN5zs3DOdFYP8tKdn40KyiHidkVI71+9l56LESpeWyO3yFiFF3fFEisSKMwbyCTCsgLWKwZLieJ2rJD9VBhtScLxe87r5oqo5Wds2abeC9WSVfZFG7sxdC+VB7rbJwbKY85Z4OIQK4aomPVmY+Ox6KDzqcab1/r+Rt+oqb/wF/6Tmx7Q7p70+K0R4xE8F8BbA5K5kX8O+O1YmelB+MD3HsCumhyNw3xqgfV5/e3Is2zUExw7bnAgUS0IgF0Dh6UDk/uAcQCKGZBqdaMlyixmVzAFhE2xEVEtj2mGKzNDC2FVBIeh6NqVwsjxAwpfxRtzN4qZp12MXf83gHUlAbVXfIsJPC7QbqIOKj1dIhEQPklMvW82dwI963uPQLnnR6fzFJSwywmKtDww8qWZGu33Yue6ElYVq8iWFGCsTxw0FR3kc1g4iC5Tm2KeJNGQ+7wA+VGOZmzV8aLOZ6JtGJmYAPZh9Q8tMH2bWVcqig5Xz5gfWRBxODcgp1C2Y0vbhLbki2qe5Hf7gkbmotZFtQXpPssDwZX3KuZUoUdBUBUp8unDQTVs2h7HwfB5aP9ysOMNoR8bs8CGOpkmtediOkhcmPLPA4oJtEIfcNEgLaCUWQ7rAgDtUD+r64AtDPPjPQDTyUkxgO0bIBmkqpgSEKDh/+rlK4M1FUjpoKyiols+y2wWZv0FgRyaeuiawr4kgLThmJ3m4zBvbfVBoqX2n7H9cmTADVtSl0wpeTcPZzDBln7iYOo66uT2wVBaLV1JNQBwF7QfEsgp5D8wMXO3gQ+RPGmDAhmTfg9P8N9/rgJZEhgVNxy0X1zYHEymw2VURNBEYCi9yxi6wGKqwhHAIF8OOACVooNXVWUlAdYQtaSYWQQAiApgq61Q81xz3XI1BMMUfHj+asM+PJbW+SmB4NR0BULn0KkksbQwN9NWlxbaxupK2ygdV0xiCWLlMi8wkxbrKYF1MF8Iogm0YYLDlGHfUFClxA6wh+6di8Zegekjt3p0ctp2dvekb8982rx3T8+BhBHdcb7UYsyaqI4KZsQiDG9pmNtoVYGXGCY8MydsKgqodZGED9DXTF9rVFdighno9VXb3Fxv3//kk/bBB4/avc2NtkqiurLU1paXLf9xfNSO99EHhWVvQ2Bp2wOiv33Xjk5OxACHrUfgIRNtycVYYgwwExkW1t69jc32+OFDBf67e7saK9qKCbgfPHwgaRRMW7e2NmRMq9wP2RAkeQ4P2rs3b9reznudkYCejA/yOA/u3xegqHkbc7diDhFTKtAMOUBjA6skzB8DjJp/ZdisgiRs69KatMcILe7Hmm+DNIB8Ihw8jx1sHl8zT3xyk0CTePHFvkLCrrVZplluX6ft1rENcmVTtE7DkimTY97v8GivXd8AiptdT0wBwCtphqurtr39VnuypJpmJzJGRIvYLGDvCT6PpzT+MMHR59caWVzU3D483NeaYE+z7vJ821zdlGycJJEwAly0yR/yNKx/fg8mPGO6PF/GvZhewc5eWWqvXrtA+uDefWnUIyOhIujcrD5XiWftuxTE8FmgSKRETXqkdH/MtTklxO6Q4fMp/JDYKWHDeJdVcOWiLB0BSOOw51Gg2KcV/PRMLC0KryQi79+/b4tIBx0eWdN/Mtc21tY1nmgaA9xrXzsfOyVlvkfr88K8GUQ31+pYoUC2vb2trUdSObOzxTRzkQ+QxT4M1/JXoBv87ORQoP355XXb3T9pV5j7Yiq9sChvg8kcd37Z/t7f/zvt6Vc/b59/9ll78vH326NHH7a19U3J47x98157OeuNwhZFtd2d9+30+EAFOQplx2cXbfcIY8ezdnx+3S6uy1hb4zojRj7+HgKJJgttZm6xzWic6fJpbXN9rbqS6K4AgHNxjjPvPV4MS8vt628oor1T9wOFgUu1pRt04jmmK+w2CJJOtjrxiMswlo9BGd+XHwea0rzqd/2uX22/+qu/2v70n/qTt0P3/xf+9Vs//bz9D3/1b7Q37/fk38FcYS+1fCIF6EuB9QJZ0Lyu+InrV1eTpLHcfSVz0ZLWCZMzIFlitLtnts7rIjGkA244ewWilWRKfW4iKhZ5wiufhybqyMiugAPFCEYVBgBeALh+eYzRExPnc++C2XeH/W5xoCdHVWhXcV9BP+mA1bEdOcbbOULeM+PUf2YAO0nV9F3ElX+EfazrHzx/7nYpjDKrfUx293vtn3eLFcXuSC6hpqXiIgL2pltCexSdc7DgAYvEZPc1se/kHtXJCjgD6zGPruIiOnmIhZlT3DexAus98RSFQvbOAAaSvUNfu5j9fAZnGyBJJFMcV5KPmnWeLjDFcJI34cxAu5tzn5gauU8SfUA9e0jxPXEIxe7JZF5ydsRj0mRuU20O7Xv24fNLgcuSjphdEJjPvh4QQ12TYhA7P6O/ibheUgWXBu5EosE4seQd8GAAACAASURBVPOD4ndgtNMpY/kQsxnxHlpYXFY3Il/kEEgtEkvABueMoRDiwoALiffvP9D+xrnC8wmrWrImp2fK2RlXXsM5qDwMclgDuMcf51gAIYx9xjimxTIPnlsQa3/3/Z78YyQjB1CnpRCfjNJWV6HTcgoC5yRxQbEU3fgTgfXI8nCGEldyDcSh66sbbWnBsRCfr2JO6aynqNav6X6OB6Qe8siObKeQfQpgkE6Am3ZydNC++eZpe/Hsm3a4v4Mukjv9rilYnikGseyPgfSQihhTA7ALbWFpWf4uxMSgZfg0SBLw+KS93d4WOcQdKqV/bTRxANS5dl2rOqA6EtKg8+wdccybvy3Z5ZgsXcOOy5zLjGCX8sLekLb2ZH7XxsGjHEXP0g/BrF/b+bxIpLrgZuNXpgDzBTNnd3jeKGYgpiZ+hHluhjlrGnlby69kj08RQt0X5XXG+5H/su6NF3gNCYws4l9wBMkyCcy1TI810kcjWu8PrurGwzF4lvNAj5/O/NKD73Eq5zSj5ImIgEj1sGZkiGq5HM8Z71WSeTzGvBYZHxfgNAeDHESil31N+c6Mi2SSVoqcmAlbUk+Q2bVZ02F5B7+x5K3zR9Yb7yWMAxyjZGhFLFTh1feZNaVri8RLd0B1EHfF3z7bxkJTdPBjXsoZ3UtJ15spf7Nx93AtIalWvuzj3Oz+mOUauGdvtDm3CxsmHmk8AtxHj52zB+8HiAkzEL9SVAjoPMoOD9CtvolyQsnpllqKwdPgPibjRd5nKDiks6f26aErPuSqwtjyzHWfPmgr0BmxPGPCEB1GDXzeTzlfkH69QQD8kXjh2MbxT8hv/t2aLxW59CoRhcwNz3NUKRjlzVM8SSyc807YZ+Wm+T2d/1J/qGJ/7TUmIBbgHynsgdgdEvxYUMo8DtHXBZnqFCD2q7w1hal87tRf+ot/uQQLKwjrAMsRWi7gbpwBhesFEO6A4TuAsAGlboXUQ3FwWGaGJdHjGlj/2vFfdwOx4bUBRXm7sDuia6/2yHr6nSZ+mMwOmuvAwMhQzAgzQdmEGSQDB2lrNECoxRbdv+FAun2fDJU3v2Jcl9HpOMqjOe1Y+8i1jBImmbu3pIoGeu14CA5JRT9+AZIz/+v37hZDAsLq2qqdVEyiwRSiwLnu0HUoW08hulQFUut9xCa9EYjmVkCADLeaahJWVcxAqWUtckhlwVPVJvEemfAGbqz5VBWv2jTSfiLQsv5wXwOQXwzXXt4kLKBciwH9sa3FAXt/7x5c7SUZy0gxha1fc0pjUxIlI8jv5PgusJpD0u9en1ljbZaSzd3CcBOjW27YVdEtGaOAUnaid9HJ+Z7baAnex+KF55jB+2iXjx0RCXIGwD7PvgosmWZhd6TSODs3ERtha3NT7NpPP/mkffj4A12HtKNP3NrKOiOJRpMTFhABuPU3iy2igOZKEiO7O7uDDM/Qjl4JrXSlZaBjCRiSB1W6dXA7kOSLJIbDT0k8sgxUvGHBVPAYdkdaNRO46llVvG6X966lXcJylWSXA3oP3N+VwsnBkCJX2gYpaNzWyUurF+uHoMzSLJH2ydgnUFVxRweX23kdcNgQOYyBBCxqH4b9cHXRpmU4ZnNLMYsLWIo51JiIp3Uz89+V/ekpB6M5TFxwgNFzLqaT7A4LiFACNWdzSAUmYqeT7NmIc7iXG0sb2KviRCAKw3xyfNQuzk4EYK0tL7aNlaW2uQ7bfk2GnMtL85KoOT89EduYNQBYurm5VcDgjYw0zYJakCkj4wNoTSeGvAMEPrV2en7RDjQnT8S6R8uTfUDyNYsYhZ6qRZhnk+4AQHvALO4JdrUKVWq5Rt+PgP5UxSMFA9KUNvtPGu4K0DCnAmx2UgXIeoqEx8VFW15caA/ubbWPPnwsJhlA3Rb3vb4uwAGTWoJmafdXuy7n2irs/PV1BTdI5Iipt7yqeRJ5Me4DpvUXX33ZLs/Oxbp79OChimwkKdvb76VfCUCB6eaTj5+0jz9+osKcApypGzG5dnd2FNgrGUQ6Z21V162EeGVZ1xrQPgmq90GbTAf80lorMJ+Jz/+3kbSLN8wXsbtImIrBKpZYrT+eO0mz5m7JU7EPSru0tElt6Es3BBI6s/VeaIi6HZoCDc8FxpmL95b4yv6BhwCAqBjmFKVo0RfYctP2drfb7s5bnCJUJMCclbFaXl3W2crcefHyhR4/BRTm0/2tB2L7UQjgi2sNgApAT1EFFns6mliorGHta5cw4pespzpZkPwNDHeBT7MTgQUBhJSAUZw6PW3LcwsqjGmNkSzOGWQHLLp/774kb/ruJu1dFMYKeKOLBW1Tkgd1XnH2Iw1Aosr4lf+PWHFqxfaYk2ixXy3MTssIFxmKe1v3fKZLr3NKurkULKzhOq+uu7W19fbm9Zs2O1lomDdvrm+2wz28Hk7NmkUy5exc+sqKuWCgSSbN7dqYSFNcYV48f/5cHhAbm0jl0HZtDWS6e/geUI259mDrfttYX2g314BHl+3Zyzft6PSyLa9utOvr6ba9s9u27m+1Rx88VMfPwdGe5AjwVFhaXtNaopvl4IBxdpGPucr+tPNuux0e7rXd7bdtf39X+tIz84tt9xBj45v2sy+/bq/f7bbLmynJ0rHOMKaVzIv27fk2Yb+YW9CeOI8p7vqa7pk9YZ7uokqS6bJgn4M5ydx78fK1CoUA96qDUUxU8nsjvV+KgCzByE/wHPrz/qZk0BirMDTZ13784x+1H/7gB+1P/PE/eisK/f/yH1989U37a3/rf2/P37zTPhtwVAzEkmdDeoOulKPDA6119gX+UNydX5yvTgtrBveJe872xGu3SEAOXEZ2foEdKsYV6OTQ0BlAivb6nrpv4oqBZVXRYIg7fRJVyLp7dcdYtH//u9f4T/MMco13CV0BnhIDJYFO/uC4I4xHF4Ry2Yqt0/5eEkt9TpeYOO+RpFsdRlUkUgkDmahOLmMokHRj2r+X3m/Q3C1JtGLspXDi/csaxezZAe4pyopJXjGyZNPu6Ppyv+lUCZELo3s8TbgO9lokxdhrJZkyv6DckuJd5haFSeapDHIlj3elPcjzxl1LgAcCD0/oCIuWMvI0xwLPmN9cK8C5GPgzYRQCdhtQB9xnH1dh8po8ycQKPTNpbM/hrKFxWF1ZK48jCBiRAnWRmrMKAOgSWTMV+6xzD6jH/arbcGZa8YCkzTzjXZyAwb0IgQPTPTxZJm19Y7OtrW3K+Jt7Jx6FgINcHXvl8cmRQEriKBGxrtHYNnOfWJVx5gxm3Dkb8Frh/AFU4d6UsxfrXjmI2MrOSyFkcM0AZjpHJhPJvql7E08XkUpgDlOcdBHOuEHp/hPPlQyKgOW5ecWK8i1CWgV5jzkITch6mUREt9bm+lZbXWaMHddYp9z3EiLPrf2l9gFhEvV9Xps43YmpyuvWvL65aW9fv2pPv/qivd9+o3gS4H6ivNQSfTHwDljFPLJXlcFmg7uQWKbbFYVkgHti+MVFPYc9PBXe77gg78S4zlzjGykyei+Jz6GZvPw7OVKKkD14349F9q9cZ4D74B59vpbxu72/jF39ia0iqZHfDbibMU4xjb+ZR5E08pqfKJ6lG9Fyf6MGPXI5Mk8uYlCkV3xvBoD5nRjgsueQjzJPfGYbNI3fV2RkGC8VVmRqi6QpclqW/Mw6UEc7nYpFDOtZvNmbNT5d8dS4h8tmfEbGYSBvip3e9HnE9+R4dJ/gzcM9knObFOc/+uzQUos9nc8bO7TN/Nde23kZCAwVWH37/GUuIX8sRj5r9xy/sisViyBbRCHCmJ3P2GF9iAHt+KY/L/vCfM66/gzNa1O4d8G+/FDUveUuo8HPLziB8JQiRNb5n8Keu3PG6+PfkV2O8bnNz9N9Di7pgqXkt9Rxa3xHny0JL3BUdyEznpJsHaQCiyQ8EGW9krQWVcz036oA6LpG+epgDpI2m2E/dbE6YyV8oXK3ft0mthE2VLJDIwA/KlKMWIm7E1K8C241YMeFY2k/LFKriwbGEkX0DCF1kPwq2ZoBb3OcZKxifD7jtY4kyMQP1sMfpcFVTOvULAzcFwYH2lEdZjGvz9gGl/M+7Vyp72IwZHMbR1E82HUoeKyK9AzW8Jf/0n/a0WvzbQ/IF2hfLHvj7gHy/YH5cpDW3WgGPEy6oaIzkjlU5ZXObrHoh8B2DDVHnNpA8a1CQB2ino1hKCdYS6UnrImRKazFKNDfA8niU8taAYoyGSw97TCXzEy13EfYpGH71ccXY7CArmhgl755UWe6ETMs6ufWtWDWwndgmbbcEfSt0n/92vj4hmr2OHQDM9pBQKbI4KBany2648CWlxzBUCktl+qBEFQa27cWfaGFZbTrBW3NtCTtBu1hqBhwdnuNJz6bcUwJzSbrHJ2jgzWMT1dlq2JIEk9tNHUQBEhx1bP03IvdL5Cgc5LuE7IE0/wNYy+LzU+ikqR+LLtErBv2YXPrQftUfsdkphgAMXDVpmRNKxV+aoN1QlhshdLkTH3FsVqSQWv3STevFn2Kbwbto/k1roMUK2TUW8z7oQ0oXgqh+9cGUzWbTGcVsQSWVJs8AAka32blbrZ7m1sGyRUouk4orwHmyMVFOcIvCHQAiOHwZ77AVIU9CpgQ/T+x2uVT4EOMa8kYc3lDRbICYDMdor/mQycAGH9z/2l1HgK5+BuU3u8tFl2txxxeVhq0j8Ygs1Tr3oGSmSJjW6jHmZ+lup5AK8WDdAXoWues+6/ETQmbjZOT6PfXHyNAxiRu6wmM+2IR7wHILd1TmbKNJmoAWtKt197t1lZ32/jQ8lTNHu9ksu9SEGA5xR+zRhTMV0sd90ywStBKgiTzMIBzWE/VZZHzRfJYAtNtYrw4P9GcArRfX1kWcI0u9/rqkv4frxHnrPZOPgvmJWxewBnMOF+9ftNOTkmmYmTofjvam2FGXVxcSdOe9t+3b7c998rkMoUVAkq0s11QM1hLACHWkpjnMKmd1GUvcWKA1IYZX9bS5Wdux4NZCxA4h2a1gkFa97jv1mYpTFVLKmgajNvZyVQZdFqWZwm5ldUVAeVXl2cK5FVYUSELnfO19vEnnwhEZJ3vHx4ITFQycn3V3r3bbk+//loFMs432N0AmRRbYacB5PG8AOCl9ytGAWwbyxcd8ZqDPV0zjLUHWxvt8aOH1Qmxqs4D1j+Arue6AbV08Pj7aCa6pZekUpMNcLBAxTARlEiprfBC7yfz1k5Dmn2O90MuAzCXt0JSCFDE7cou+jJDlTxJTgXtd4yFrf8vfdN5wHnPf9hDYZ+jGR+/BcDj/b0ddRGlbRsQg2c8mZu0k7PjNjs/21Y3VgVcwT5//fr1cK4AdC8tUniCfWegx0ylsZzPe01d36iQInmFKlK6kNd8/9MT8inFMIDqJDOYpPLFmQsQwZoAjKcQsLGypiKqmN+HB+2mAmz23A8ePpKhGxAFY2W5HmRhlvQ8kJ9h38Z8lmROXSPsc1NTev6Slqjvw77SMy/JNsnXnR+3g6NDdUYgcWO5pInMpFlzAFc6g5E9ubwQk/rw8FjyAiQSayurbWfnfTumu4CzErmHmUn79JPvCZTnuiIBw1wFaFDr9tRUe/bsuZ4rQI8BCs9LigsUCpBPYH4sLy/Sh9Our8/EBn3zdqe92z1o73cO2j/6rc/axta99rv/2d/TpqTzetgeffBA3TAU7TSHFu61qQkGwi687r/5up0d7Up7GMNAus7w2nj/brvdf3C/TeaX2v7pZbuemW9/7W/+b+2nP38qcA3GnrwfmLcY39GtAWN2AbkM/lDYvy7ppUWBV3QEiPV6gTkhICFSSsvtzZu37aunTwW8zUzmTdcSM8qJG+Nvzxg+w2ZykV1TLITWdZExmKHEW3/qT/zx9if/+B/rw5//37//7Odftp99+bR9/sXT9tuf/UzXTJzP3gVhgDkNqzYJPSxd5jHzUXrUdJng5zCP7J/zk4Ah6dwLwBNgmHXGV+KRAUDuCCF9gjvkDABiiWXTcdQlVbd4T2EbptOri0ecRjgW/C7gPkDgP+nDyev5uwfBII3o2m913o4Fif46bn2fTtKuYXoEUxJbl4FevXeAOY/9eB3DZ4eQVdfj/HCUd3XK6eTluohFgl5jFNxJgebZGCAQSuuYpyRh1OXZPYwk/T3AyLgzbyzbZSCafZufB2yWOSYxWMWfnLt85tr6mvJKuky/fvq1AHbAfH6Pv3k/5LRYzz5r0ORGb5749kJsRQDms4tTAfXyakHPXBr0Nr7nMynam3BC4W00VlSOQcx3ed1Wlle1j4gVrzjYADUMfPYW/k0BnHOFMYEhz56L5wnXRTHBDF26CWKGOFFhV2fL1IwMs4mrtrbut617MOjxALlQlwMFa8e6dMqajHF1BeHEMhQ8QuIJ+cKVfAudaxTfzk/Py/i1mZFcLH3unYsZgFlkxM6QFdo2IArJR14qNqs3qcRMZu11gNoiGXosYlKpvOOaIoRjTszDFdcCZmL4qS6CRRe+1R2w3DY3AO5XdfaouF3dwAYHa0/uSJCZm7n2rJvklACKyo3ouhCAeirn4ZfPn7Xnz79uB/u7Kvx6DkMyQd6sunmqyy+4hvatjnQzTSc05JIrd4kyPiF7cX9ISCIJRHw7duvHX8vgYMIZxlHziDiQwnFJRHDddwtu4xY4xobJu+7uZRm3u8WMIU8rULKXEM0Y9ntb5ldywez9ySuDFeTzwtbn58I35IdVwGqBb9krg8HoGonp1aUO0z6scOMNPNPEycrvAKqZ8zdt6K7kdfLmqbwJbybyYW1bkS2tAfR2NuW9oBjpkW0bMbvCf+p3cr+J0931TLGL9YzMEOvE2vfMN7wo6IhkrQ4EQjGG/dmeW2b4u/hyWxOcOAK/IjO07achf68BaKWbyONA9688Kel4Zj4WcM9Y9IVcj2WIksb4FPdX0SIg/wAu1733AP+Yu0eCphoAdA6w77rb4db5eAv3S3daxQUA99VdUpm03jDSSdHgD0mP84xYTONQOfFwPpUqBXuvDGolmWN/hhTdHNc5LrBihIkaKrAN4D37mSVIPVe9dlVMKsIQ+1T8BR1iEAdCSiui5C158Juho1pzWybCRQHVL7u4HwlekwztL6G5ipxRyRYaaiuqcYjEJfvmue+ixvjsy4uk4rXx+ft9lJNX/pd8Ut3BRQ7LfpEiW4VTvrZUHyqeC/bhdecxi/JE9g1+RfHg4BFpeeFIiQ5FglJrCH6hvyUTPHYDxutNmMxf/ot/Kchxpu3Qkjky7gsUV7xTMiodg91ATgY4wG7pV1UgpRvPKBQIHH3gVIxr2gxxpQaxdnzDzhWQZQAzmMGNK3CNqZknp99OD6ICOO6rD64Z1L6iGmOgaH9F+5Lkyzrd4995AMNjLTmUVDEN7BQ/vSpGPYM81bMEqH5gLjT4kBsLIb6fPnLMo0rrkO7UXSQFLo8YcwQxPR6ZhAl09VTDNg8ymzHPQh9kOgYqvn+nGCkCHkn85BVgTS4Odg4LazQqQ6zfMbOW4CZBSzY/tdQJDC5d0NJBcjutq4OZb9YsAxgd245s9kjblTV8zfIf2eXaAH+hnFGNpUYpVt3F4r/T+pIDud+07yYt0kyrwypsAW1ipYV6l5FgHwGM6dwm73lUz7XgHDFDshaGjhGzfQ3oVrFHBZhI5ZRee19oS4W49I/TTpjDctCNG5jmLufUUq95BL7G4VQMf2nfuv0yQB1AF5qVHASWnHKrb8Bgra8yw+IgNOPAhwnsUcA3FyJSuCsH9wpCZPBYrf5O8NKJMt67nderyl+u8YztGJClcuq1k30nCXBMhDyJIwtjzhsFHlpgVfAaOm18vd4fqmUw67oOlRyuOaQTFPZB+dw8xoYOujSfJQPjCvNYsS4gsmsNzb0F4M+BpHADbXcFUklwXVxQ0WjUF6tWVLducoBEl32QStL6BAitcQZoE3APO8nBgfdZB2ysUbdGuiAAg5k9IMyH7HvS54ShD0t6fratLM+39dXltgVrG+B+ddmg8AptzQbtaQM3+OHihlmpdFXQJj2lJBEzM4B5xtDtp+7S4v6Y+4dHtLliSHtgHUl09hUMer8UW+uUFk6Cc/YGr1MBurQJSwsdg0QXapgnBJiwuj/86HG7f+9B2y3gFhaZ97L/i7k3+/V9y6671u775nT3NPfecrUuO3acjpAQIYgEKBEQEC/8AxESLxESEkKKsCtOCBJIwBMPMQ84OAjlIQIpKAIJCYRAyKIK21WxK67yreZ2pz+77zv0GWOO73f9fmefmyAgYktHe59f823Wd6255hxzzDHn2unZVTs5wQH2Zo2vBZMNrXlAedjC0DIP9nbFmAK05kERXNLo9fHDh9KXp6T7/Mx6mwTMYohfXauk98mT962BfnOjpqM03gWM5f3dPVhTb0ouwlqwMONYq4yoG8MRmDnQBbAlOUDQvrq6pPMCiC3DbNMavdZzQRoH2YAwECKflGS35lv1hCH4U0KrSmiRByLwTBOpZAlT6QboyUokeOAzccKwG2Z6wXpj7wFEgIVUeoNlw7lvHDg1w55xsz20dHEASTyGZb+2siowWgCvGvQhU5PqhtaOjw7FeoKNKY1Q5p/komjIutj2j/Zl+9a3NjTeL1+9VAWDkwELkiSgdB6GI/Ntf29fFRWsD5x4gz1LAu6jzW79SxJ/aHrDOEJH2HIlzFf8FzTpBUqiZ78Km9/rg0kPKQE5JPblg8ODdkxJ/7IlVZ4/fdY+fP+Dtr66qntFdujVq1cCz0mCoYfPfcnHKtYL52PcGSskcxjXdWRpKoAEyOK6SIyQUCBZcnh8YEazkjOwPZE0WNH4S8bggsqHBY3Jy5cvBDqjCWqN/hmB7lwvYDb3dXZ8Ktb0lz78QHJAPCPGK9UY2OelFfT+F5Q4AZhA8ok5zvgy91jbjPfREQmNI627lVXGlCTAXDtE93j3qP3u93/Y/sf/6X9pv/iH/0j7U3/6z8jHISHz4MFdrUXG48HDJ+3JV39p8GXzx/nxXrvYf9YO33yugJcqmdevXisxMUMVx8xiW1jdaP/13/lv2+9/9LFYqKqGUq+My3atMUOTmsa0JJjQksWWX4vly1iTxCGAoEkwzwipubWaR1Qt/OhHPyqfFDk59IpdskyyijVubXdXBDmOLr3cAjMl+aOqrav2r/0rf6H9q3/hX3zrPv//9MJ/8J/8Z+3v/94/MICofY7eGG72hu3AT8GWkFCSBjr+QYEnAfYDyLoXzMjgk1wVPqYAUsAFB5HT+24PgsuzTMM9Rl+JW/uk/T497VcOcUwxO+yTVBO3Aq4HH758wf547wLi3/ZZqxngbeA8e2ZXddg/5y+8XgcdxcZ9e3bc5kMnYZDYzdKbI3EskX4PoPffyVmGmEk+WhFgYC6W7RD5o/edLILgOCxxbenYGnSwr+tn6IqeXIOJDiaH5BmzTgIA9c/Ya3VWtorP371zV3EP0jpPnz4VQI98oGQ5kJtcW2sXZ+cFkJ0qaS8W9yUVNchmnAqkP7+kwu+o+hiVTI47qQl0C+nAYEMkFUzUMNMXv2NVTVfx9bAn6HmbMT0nGTU0uVX1ewm4YPIHYPGb168E3iHjh59EVQsJBJPf8OmW5BMwRgf79oG2t++2u/ffayurG7Ip7JP7e7sC7dXEUkx7JyYk86jms/h3+N3uScU+HlII103vE0AnJbJFwkMD3Mn7JOCIy+UT7h+4Z4Bk/cw8xubyrNRYV1XX5ZMSv4ABEG+KrFHPv6rIdQyIM+rPhvQiFQPulcQ5iOmQxbt3974qsmh8ynLWfZXUW88mj62w3z5WSWedjwCytZWRLWL/3HnzWv4iv3d3XquXCkA9ftqMZJOu1Bwdf0r+mcD1YoNWsmZACoipaGTAfk4MRxU8gpinp23/ABlFV9OpkrRAeuZSAkT1wEpz2YqstB7UnLWILM1M8/7f9P326zmYUWLwHrgfwbDxeOnhFsZ7b4FiI3ubHDwm9iT2eYwHR5wgn80ziU+aPaBPJsQWKaYooqvvBTwEX7V096kAUVItWv9mJev9AlMlsSU5oyXHhIWzDOdIMrPiKc7hhp0mr7gZb2xXGegaGJPI3BOO8/o6WH/W1pfUo5rT2v8W+Q2y3TlJQ8t9AKzzW8QJEVTwSdOkFxKdG9w7kTFv0oeIAshHuS9G/PrMBSp/2aexAUhocV6qdiLVlebh/byIrfZziu58sa8vnUCVbn79DJUGg+SPCaECY4vQ6nkQ3XGDzjmn96ioGIyycrqO2sOUOB7wSO+NYd8HM8i8jExt5p6TT/bNZBdu3OPAVRAG79PXwYoCSaq7/6bkcgq4DykvWIzxHe9rjteNd/JbfqJ8flNi/IxttwyIl1IIxD+B76mqMIkseLL3+ihbGDvI/p97TvVaQY++UQfi9aeJ1pqflZAakoMBy6tXTY8vW3EjevhVkUV8CEFDsWCw0ShVlIKQH2qd25iu52QR7Qq4F25RMUWqS/rfIT1qznfqG7Iz1etDY1HzI7aDz6raohIkM3/tV391pGwXQDgA7KZ8+19X3jgJgo8GqAeLe4dRE7qyNMVhcMnQMHlsNALc256N7PqBRdGB99kVBsZ6Fp2Yyu5Kr2soADjsPg1K2PbD4KG5bXAXY0MA507OLtcxG/nKm3WB9n7QVUpWjSDHZhvFuB8sQQHuyToVKzpAVRjSA9u0HtzQDLZLfnQz1xNn0PuqbFVA9jy4oUNt2Cpd1m3YWatCodOyDjordafKgo7PxICwM11pxGEZAwJ8NSPKe7BCTHsZpIyc1a4Seha+yiINtmkeSDfRi0MTVxtEVWaUs5w6D+cCRgc6uvYDizpdrivRlE3WdqAH6UcGUeaxgD1YPiW70jsV/cYwPOYuGWAneSwVGvWyYnjGfFky4oPEjwBBnCUzeuXs1yYMCzflmi6CceLEi30sU9YaKib8eJ/daumKLsakjRMlIyBMMGopEzshUaEUOl0ltgZO3EhQNQAAIABJREFUWAsKVgSiAhCV7uuQbALQN3BPM0PrfJvBZ4BnrChRSXI5LbBClSUXWz+r3r/T8V0AnpoKOljS9SqrysZPkxtAsGTfvZGNjVfNUhjyYRnTiWfpuZFS2dq9KxRqbU66zW44mg0oc6V36uJc9gy+bCr53OAYVva5tTnJlKghSuSkusRT70jGOZ6ej9MBuwIpAazeQBkbXxONyjKHxiQE8lSeAxV8MwBlz4d1VM4BIHq6i7iZj5tzCfgVk8JVTQC/rHklO6qig/MDclOOTcBKcoGmjEvzvD7f1pZXBNxvbqxJW311ZUlsdMlIwC4jUET+g0Zf2A7AcyQ0VM7p+zqjvBSdxtMzMc9UdilHsxoKByxdsjY2ewCBF1UfchJTdtlaOz45k8QXDKq7d7bb5sZGyVkB2Fvqh597D+61r371q3rvRz/+sRh1SNhwbW/e7LbPPn/ednaOxI73dovivhNgy8sLbRk2E9cOI5xrBdScm9U5kel4/Ajg/l5bo1Fmq6bNJXtBKThNiTaU6NjUOqHqAAabej9cnEv2B4Yz14sNJ7H23nuP1AAOUBNgAcAW55W/nz172nbevJG9uXtnqz18gHb9qq6Z3gnn6KbPWT+aOSkHr/YE5msS4DAgee/g6Ki9eb2rgBNGP8f78ocfCDg18Fp9P+w2lVb7qZ6nG4u5vF92hzWo6rHZdnbpfhfIodAMz06smza7/BjGLSXgJGfM0mY9qjEsDchgrdN3YKZpviLb5QazB7K7YhtWkphgSuyfRcr8z9slJemLC23/cF/N+9Y31tvpxZnkmphvOLwA9lRBIPsCKE1zL8lCzADSH8qBRnYMu5k+DyqzVLm+9fG5Xuylc+2zSjoRkFEdQTKGv5+8/77GCX8LqRUAS8AXfpPEOaIhrxJPc+35s2ft5372Z2WTkXMAuAdI4l7u3b8nqRuYxQAeTsC5VFWEBmw4siszM5JKw8IoAQs4deSEGQC1ZIcunBhjvTK+S8vWV5Z2a+nmI3WF3Xv29KnsCMAVNiOsItktjkUTaXSKlyzRhgmiXwPyFDwTAjskolY3tpSQ436YCySW3MR4YZBh4loZe5ICVPhsbKy0o5P9dnpx3U7OLtve4Wn7zm99r/1vv/nt9vjx++2P/vE/KQkpWOw8PxpFk1T9F/7cv9x+7hf/WEzxW78vjnfb3tMftqsTQLpnrjoANGOeLqy03/jbf6f95LMXTepJBFFzVJlcthuA+8Z+u9yuAN3EDkXuaba9/+SJwCFVs11e6VrYB+mzsLWxoUDh7ORUzZLjb7E++eyRZC04ctNzkZRZJWbDAmPMJEfJc0+CWv6aA0H85E9/+mPZtWeffTxBMlE6rzbwgaCTIOz6pv2JP/HHx+Cs8+XtIvQNSSPBUkcp6ZKwyt7/8Gfa1p27ApC4Rtj2akIr2xAJSgd9YtyTHJWdMjv6nJLtVOVJd5jKMANw2Bv5FyWPMlTMCWRxg2V82DDAmEOROYi/KLes02J2MGzShb1fM97y46S2++kMAHT5rvRzGQgTt7Bze3Cv/+47J2UdN0BHf83Z58VcH8r/J48UUHr47PAcy8+ueOxd5+998/7cuY8Aa/3/c674Qb1fPsSpjsYF2g/OHoNdja6HMLeAtIJUHIMwJiHge/uxf9M1y3Pw7ubG0ZbOdfSkjD7e4O/4a5IomwXQ3ZQ94v/ss9hCXmcOcBySl6xhADLLOLmCFIAb9i3gPQl7pHJIyAKgX1+jg0y1X+QODYapqmRhqavedFWvJTlNghKBiEa2M5BwLA8XliZ+AZ/l9TP5RkjiXIvZDVi/ubWhwTqoSjxsVEARGPeqHthzk9i1tY22trYtqUD2FIYYrXA3X5x1NQF+fHNTafyUwb8m4aYeUO5pJT8TBv4Csoyr+ttNRc+1hzCGjLGByQsld3nPr1umKACpyRewKEk8s25JohaYldi/gPtoLItI1vXLgh1M3w/6tlCJxXySrM+du217644SIFxjbEZiGOaHGMFlc3jOicumQWSzvvHPDKLixzx9+mn7+Cc/aUeH++o1QA8iLsuVg/jzHlNk2Oj1gq8jaVtVxpv9voAcWyVHsKUn7AtV4ejKjbP2Zmen7e4fyMcW3gLzH+YpNhEgrMh3sSkmZNm+xY/hb/ylkKNuA9ATV/Xru4+dcvxpQD+2ViSRkrnI8Xub2Nu8Pn4agMSOMKlYdALEG4mAIYXi/8bWO2k1JvL6mDDgvsagxrD/fF6P3LCBcOIhZP8MnJNMdqV+GqPbFxaQX9dpLXWDp7n+sPXdDDSIin+HyMDawQ7ZzhrMx78FwFcfqKUlrx3Ju+AXeF2xpqhCTL8grb0V1rcZ4PR/kOxK7e8cy2vQVZHGb0y6DM4VMNM4ieNGSb9eutrBzXOt7GBb6yc54Ct6hjU2wgg6Ys+SE3Wp0hTWVdJ3SbryXDJ30izUGIMTIHnerEE940oUZB0bQ7BcSoDrYR51e78TpPk39pAbYhzfVdevCxzQfkKer/EUJ2MnuL5F6rU/kZ4xwc/KpypcVntBSYOrr4nIe55jBVEOPQlcOeN/IeKlKpv4RFKFHee4Tybk76y7fs25OsLveKwiZz1q4wcXydpL0kBzzUM1fN/Ppfytwsv4PHub1RlG4rOuYwDAA+DXvXcVBqn6iq0JsdtkyCT4x94KBu9t/xgjQ7aFjA8qF/EFxybeIebKz/qrf+VbhmAGNny3gAu0j2OeEg9/NJ8bRyYZxInfdDMO4J5RLD9qOE4m0wDWF2g/PMke1q8XO/31PFgZJN+Mgf+SfxkB8kkQVBNXZQyjIQ7LXqxxNfCDtW1nJ0xws+5LA66aMI5s6hEFLBjahrKGyZm4sNsnOx+PZRn+pg18sqTJtozVA57gLtkza3nM4iXoGrJZoo6MWa4xm10ajuUkMFYqryl2MytUEh2VURsyoGLahuFaTU6r47ImMmwFNdBwiVdWj5gs1byjbywzgC7VVETPTw4A2m92lqzxXpIddV3OwnnMNbEJnMop4/mlBGdc+JOAfQzndLBSUHmx+4uBNBUcxcBkmvbnCHA/OhR+VmVCYku8MlJVoWZYBuyB7gSTp6RpqL5IeWNlAGvSsH4TGIwZ49FoaXy6JI9N4PgzGLTKSA7GzZ7XEPSKzVwbnrOsBm6SQVRpUhki3ddwEkozzdixMTbo4ESYk2Bi+1RDU21cyia7XEjAVSWBHDv5OYuJX80Q1eRGzW39upqoVXMu5x3H+a8ZWSVzdniqIqFA8VS68Dmt/SqVHQIxOdbwWyREao30CsqVwS9WeRJIvOfMtR24ft7FSR8SJmFFcA7AlMo0xw5nnvWgPWNtxyKZ1ilm2kSi6kYOu1rrVgVV7YmyNyllZG56vZclq6xyQBLZhC5b7iRAmh550/L8HzetZOYFUKZqpByalJ2q7Fc3SQLI2vHcFs4wDuLK8mJbhYm2siiGL6AWgeMhDVqPjwWmc40CAtFLFEuVFcXWUFqltakma45jQak1DSnRgue6ORal6QSRBLpPHj9p29ubAv4++tFP2qefP5V9uHv3Xrt3765YavMLgO0GfHj2aJoDDgHqA/h++umnJWVDUzikaI7a0RHBNqClS9pZywRYq9znKoz7JcsaMV9rrsKa4hw093z48D0xfTfX0TqHeWZWKMkGJIIOD2jEe9EW5hbbxpaDZhrTSRuy3SiwDFDAsCPbwljAgIm8CUEwgC33DmMcUBS21r07dwRwzs3BSXZyK0FmJJ/YQ9OcFyY8ybjnL1+qxFqNl1QmDsAwK1b3owcP2vuPHrT1FewCTdbMYBmqq0qWhqCAoCWSAw66LyVdwgRCLgC7hwQRwbfXmW0ACYrZ2Zti1iGLZltIAgIAWImcYh05iX8qoA/7cn7uRnmL0v519ZfWDImnpQWND3JEJJzPLs6U8FhZWxEgTVKJa2S8H773UJrsgB9ooJNUIlHlkuRLM/0XFuR/CDSVchRAglnSSWhSmQIYwH5BQMS+S0ClpojHaCDPCxSCdc2ee3N1I31i7gvAFkmgBRIE83PtJz/6SfvDv/gLkp1RM110+/f2NE8k17CwIKD/xcsXumeSUDC7qaqCDaoqjOUVgcYkO5iDnIcxp+fCkydP5Owvri4JNOEe1LR6aV7JI851cLiv5K5YlYtuJktAp3tk3qvy41zrjTlInxQY/jDtSThg2ywHNq9rogHrxtbdtrV9d5DA4npIdkXPV+wdMR4tecRYo2GLjSHJsLd/1N7sHbSPfvp5++jHn7Sffva0ffObv9C+8vVvtOfPX7bf/D++rXkNMEED6X/r3/532gcf/kzvGtz69+XJXvvp9//PNnd9qrEFXTk+u25/+7/5u+3jZ6/hIZolTK6U/Q+WrZpCws5Hm36xra8utbWVxfbhh1+SDAU/TsAttQMSGAcHYnmSCP0AcH+FJt4Gr5mL6iOzTy+FQyUp6QNCAEYlhvWwI3WxILmRyxs39E7g98lPfyJG6acfI8FTvl4XLMmbr2B22PfyOe1LzgjHV1UFbAW9CppLn9Zhh/3RVHQNAU/8oNpzNjbvtPe//FU148b2aK2I1QgYYEYg+wEJYsC47L00IOZv5gVzEJ8E+22f3bJw0jAuMCPzh15MqnIBIIn0QfW9UPM+VbwENHBwO/oA1r1VQJZAL/5Zjz5kBhUJhcqr24D7kasTMtQ49frx6sGwd03U6fEdfMjOtazH0oE/8XJHlpq9rwpQJwL4SR+0H4fev+6BsunPDH7vGECNgXDnF/c+/lv3XvKUBm8cUkQCsWrMlZi2z1JB9hR4p/0JoDO+Fsn3AnithWz/KMBZD9rZjbR8Ij9pbEusmQoO9jnmo/WNDdSEwYo8jnTSixHL/rK390ZVZID2MOKV9Kba8BId+SVVOBmIYeegctn+qeVzAOUMCLZrkrGpInQiQf57yTjMKLthRv/lpZtmGqhx7EoiGgyFv0eQfKkdH7OnkohdbLPzi63NAEAvylYADrrhpqUu+Tv3oEbnJYERGwbBSvE5yRmpGM6qQbX8MCWrLwaQU2NKku4UUsax1iVJYXxL9yxys+AwJ9c3tvD+24yuz0x7+eKZ3oMcQkkP4QSJBEf1GD1DjjWfSFqn4tQM5FWxp2HA2s92BWAqdAOsZt7GvxljdwPGfN7a5hALuf+r9vnnn7Y/+MEP2s7Oa/2fKj40yeWL81xErDuXHQW4R/6IZ40fdsY+OEPz0NXBl6UXylnZzTDo8Sn3Dg4tKXlaic35ap5cgD9ZryEeTQUukUeRLCAgiNxxPVlFzH31RLlpu9WD72/Zzg7PGeNvV5cEV+gB/ligPmGQGCs2KOs2r/f2aPqzIniFDh3CXdc0tz9P7qu/ntx37IRxoMiLGD8qa+oEC5V36scxssj7qi/2U9sh96oRXMJ+XDKnZuG7ksjApc/nhqiWfPLexfoFEzPrnjUuWdyS8wpRh2Nrnzw6lnQWeyXHY68NAIyfaqIQzXUdnxG3yBeUZBU+umWu1Dy79n1sWchg2buZs8RZxFfYhpwvY5vnw++MvRNlVF4jnePx8X2n8qOqCTrwNaStxDejlI8Z75qzqdwqvEF+BSz/SswbAzGe5Hikxr1DY4KTGAgeq9+miXuDr6BimWlEZ3JH7/GG4IbyDjpwOnIvY+JgZO4rrq+q+2HvvEmCxQTeAbyXfFDtnlUBIGxi6IVpTCD4r6fcJJ7cJ1v0HAe8t5O9niIzulp9THgM66yT6ZkG7eOGBnsYbEk1G9e6rDEKVjD+NhbHpeuZ1Rq3xJDliqZtmPyKKV91uDdJbL1NJs61ca0h0c78tW/9SvnDHriCmEf/u5NqCQNhcNQGjsiQ1Cggcvj6ANmHMWzDUZmMrixhAPv751eyHIbtJ94YnKscd3DyEjDkty6lQM1yqIYJOzD+40k6oA/YFtkXDFeaEHC0NG1QGUlJ5/QZ1W6WDdpHSXoMQNeQjSvQWwCoNbNkEErPyqUtKaFNts5ecxqW5npUa6BMqwMMstgD0K4MY7Td0zijtLPC5I0W55DVwtmqYEMgWmR/OpC4kwYxY76eFuV/dS8KeqIzX8BgjERc/CGJoma/aW7SpBOMMxxnUgavA537DTQOTRycPjjqN7/bHP0JMxewXKW11ZCipl9vYDyPvRN6Hvruk/kcHIJuDSV9ONSX6L1hN9VBCI4tB9RJ9OSwFU54OUyW603n0ipVY+BryFjWiHeGMuNhBs/kOsvzMRDuhihqBhINOjLiOJ0KRJ1ccobaAbdW7hA8mVWgoGOO8iSDh5KhkNFzVYXW1FDN4kY9MnglhaKkVDXqEPOpWKgwcwADmadobHIvAe+hi6c0zQwqP4Gwvb2LDNHb1HRA5qfup5gvug/WJvN1YVFMPe6zZ0t4Y7ZTFPvE32EExKG4lUmjNVjxkAAa1oE3JX5GXXk3v5sG7sd5mux41/1c0jc8FzO8xahUUswbsW2O2YNxEAPSxBFxydxYMq5NshJPg8M5lOvbYfIz9twgYLFsgXuNxKGJ7cVBpAEnAYY7CHh9SV5NzZwA8angWJDu6NHJiZy39GlIOZ9Ld90ECz1pJFzubG8JbAQM9AaLfM+sziXZjzQ0FrAFk+xGbCzYz1wXgCN624S7MHlhz/Me94bzCuCD/SZ4frPzRt/hXvktyRJ6LsAokUMLjwywFkzOjYNhQxGE0dSUyoK1VRp+Ihu0LFY9CRea9RIEo8n8+NGj9t6DB2pSqXUHc6CCcebf3u6eGPIKkqr5GEEpiTPuO0w1qeVSVSCw2w2uBKwjSUKQPlR4uRKBNbUiZ9xJ4zQ7g5ULO02VWmLPnbad3V01oQa4Z+1S7SDmHPAZ2tqnZwL+kS/54IPHbWXVEja9k6M5VHaBe6dU29U5ll7in3pmACrONlV/cd0AEIDdciarCSHPlWNZigANfljXBKxNDG7AOQeXXtNisykxMdP2xCo8LL1RysxLLmkRzdLF9vr1q/bi1UsrrRFowDacbQrgGePDQ2QMrgTaE7xvb25Ll5fvEWTz3AHaYf5DpGG+yVpBgpiZa4s0FmV/Pb9weT9NbpGSWaZJF9UeZ3qdOaZE1oU/B6MJu80YoM0v1iZra3GeOg097x/+/g/bN77+dYHfYQ7u7Oxo/0BLFCCdCiBAImw385DKAeYb4wazm8oYvnuA/v++AzeSWcjbPH7/iW3A8kL7/PPPNQ7ou9O8l/O8ev1SgD/BDqxRKkUA4CP5RnyqZogCYsw05J6oDoFZrn3oksTXrPsGIIdweNJW17fUVPbFy5dKJjBOZqTfaJy1Hs9JliDxYBtIAm8O4Gh2Rkm67//+R+3zF68b6glop/+zf/afbwfHJ+23fue77emzF5KkYrxJuP3lf++X28/9/C9MRk9f8L+jvVft8mS/nR3tSJLnf/5ff7O92juURAEyPwLL1EvAgUuaos/NLbb19RWdk6QjiUaeI5/nGexoTl23tZWlNj8z0/74H/2l9uTRQ2uDwjovXV72L9YO46o+GAeHbb/khg5LOoimwcfIG17gP5IYu2zf//0fyM55g7bvMBBWUu3aBSr9vtTHEaqGYW1Gg7b8hsGbKnA/oOgQlHcg6hBjlGQdx1/b3Gxf+8YfqjU8L/a9mu+S2FFZs3tuhCXoWqeRFc95IvWVIIz5ETZ9wFdJflWlD9/HXiNNRuWLeniVbivH4FzYgjCqSdiqX093Xu2/gJUd0JsAdwwux+C4BymGaRZX7hag/FY3r76Y4/fTtfeZe5BpGlCLT5PvTgTkSkyMetfTy2H6vD2AxWen/aRpIH7aN8+19MDebWDO9H3mmQ4xZZ1bfpYA2wD35T/KN3ElRp5hfCPOnXMq4VTMQ/s9BtMjAYnNMxOSxBtJGWvS89mBfV3AT/zVEGHUw6qa9Elv/uysvXr1UklQ3hNQItLUmEBAJsv6wwaanXhekg2U9jZVsZrU4ncW4cQN0dMA8vqSFYNvZyIIlXzIsmh/rYaJNE6EoYttpBqPvQB/SQlxeg5JkoKE17KS7JbeQI6waX3iy0s3f8HXQGJc+zJJbcnmuOmrOVxhWbpPGntE4kED3GNVLt9lH+M8JOt5j89iI3iRa2QPuXP3vq6Laj31Bhl0utO8kPPa7zIw7muQHvcJwCf3vCLfhv0qleSxK57XnQRTycyoyrb0/DW/Ktk6DeAxJviLam5Z/Z52d3faJ5/8tD17+pkIAYsLXLeYK457JJXiBIV0mdVLy3IYTtRCkAFIdV8j5j3PVknWAsdISuDXUbHJfOMzWmvV+4SKjsz94bf8mBGIJikkIpPinWJXD5KvY1yTZAbHDxmvB0ATAxnsHGVPsrZtK0qetaP+9v5lT76cBtd6sD2+poDaisd6u5Kqi0mm8Aga93alv76RuOQqxSGOmlIGiF0LmO9GpFZ/CM6ROBu/TOC+fFMT5IKhsP+n0sNzquRGiwyZPoWSgKw93H3pLHGq/mPF+HfjbSfBFU9pn7P/iYpFfNBUrOg5XmCnTqxwcXqmWETyj7XnpZdOWPe+BhNL+Rx7K34y98P1QPpg3jMvU5kpEqriZYPLJv/ElkGWQvLPCa0k2yzhPWtSIXGSCH6pVoib0zH3u8RH5mHA2EizJF5O4igYqJ6XQP9UbVRiheqnzs4wl1LZ1WMKvpdgSMGgyg/ryZwdMWCcf6Nj4KEt2aL0IKjffY8j76UFPhf2p4r8QTZmxBRHIkaNucjUvl7LXjs5bmwpGvwjgSHgfbAF47ZFvK1YNGvA1zXiLHlmjkFNaM7aSOWG7rkSLPI1xNAfSdwmIY7gu+fHJHY68CqU+LbEYvqfWkaqiIydLE7wwcCFWede133M6503doFrNNZ23Qq4H8G6HiAfGRJyiScA08myh3h8k7/9rRGoz4QZf/vCfCP12XJcJpy6AWQcpT7StHWQ0Qnreggexnuqngs6ZPGVfb4CaH2uZMAsmZPNEaMCQCBGVukdp3RGrIXh33KVEXas/6o1ENA4dEB2wyBnEq3PpAYXNfm98Q2hjy+tk3nJtQYIGxqRiGFqABUnxhrY6aBs0F5BWrESrQ/lAEQGoTKCYfdqHQuo57j+npgMAws82bqRaJNFnWfn4t+UhIxSJcliDZmroYR6LBtRmRITv5os4hx6cx8X4PR8ysKMkzu5IKZA7m6C9UHJoLMtgx9NzVFKaCwpK/bQMI8i/RSnvu5+0C2Nrpi8/64Epxx7LZTq7q36sfp8Hd82Kz0eahZMLcLbgrfcW+9sZOMfnYYYDLNmatJ1a7IDukvb2N3kYW+ivYsTaDaqAoDa6BxkZ/66265kJFTVMS8QyIbRG6NYbsvLQ3M/gXRqzuGyr0GKqq5S5fq1dsj2kqFXP1PDztZ8q9+AF9PzIfeajZpgVuweBdEOwqTfqQ3MG0wa9ypIwxEENCwnJQG/HNGu2XScnjidfYDJ35PsuyphK3kqrbdyNEY2vb9jh2YE7icC3SSL8jTLGXN5qllW3KP+P0hNjXM6c2PYUIs5EFBLjvBbvRs02nXv1XFdjCtvPgoscCDLiTQYOWaZORdzapAow5FUGWICMgMVZt93LCNtmAQWp9KyN/hkcAsGJGx5GO/bm+ttfYXGmd4FeIbRQAWovQA8ngfEOdczlxNaCQfYILDbGWO0KBk9JFhgqQFkRndVzrP00s8GnW03ODNIhHY4zVBV6SCnGv1/khjO0OOswlgTK04Nm/z68vJiu7u93bYBc2+uBYiSqCIBgTyIWSgO3gAyOackJq4pX98X8xjgVs11a0/DxhKgU9EULXsCPBj+JEO4rysCczX8dmDAXGHPwCFnsTFG1p03eC1HqnFPrG3AY5fOLsw5KEYv/dmzZ2Lsww5WEz+e3Yn1KhnnO3e32vrGSpXRdhIRXcUT84+9eZSTs0OHzAcANnObJqdM+wD3Dupctqz+G2o8SWAPA/5A7HHuhYQKY0yQw4+BA98H95ky4DAqPBcXdT8c7+NPfto+ffq55uP84pyuhyQ6NpJqABIWYh7NzLatje325NETASPPPv+szc3CBL+j54quMIEF511eXNY+fXJCMssMSWwm56QpGMyn2UUDGcxFVfeUVJQa91aJNfZZbKqTU9vU+bl2cgEYa3bTR3/wUXtw7560e6PbDzCLHEy07a+lSW/ZQCpimMPMMZyF+3fvtbWS4XGiv8qwS34E+64mgAsz0nHmeqkYoRIEqZnIBXEtu3u7mnMw2AFRkOc53N9tl9cX7fXLV+3y5ro9ePBAx/jqV77adnd2VBXB+NC0FkCChmfsBuubd9rN7ILmn6oyaAbJ85J827LkBQARYNmTaMKG0NSZuU8lzx/86OP2459+0pbXN9vy2lbb3T9qS2ub7bvf+9322dNnSkjFscc+/Xd/77+fcGH/cf7nf/h7f7c9f/qZTvnm9cu2gswYsmJzs+3P/Kk/2d67f69dIk9YjeAVCMTfYT9QyftNu6yG9chcIWlEL4xd5JNOz9vJ8Wnb3d9rhwdH7dnLV7KJatoNs05MXveZMMOpcP2STmKo8D2VdMdeYgfFLJuVfwDTj8bK2CyeBWs4VX1uVF37VFWCxpdPtZf21GoMj4v05IOfsVTU3Jyqp7DvPH+C3oCtBuPp5WFZt4HwUrI4OXbPzErQKL8LsLGYwZ4/3kOY7/SgoBLE8iSjLWUTki7+GQ2B0z8FeRAHe0q+TAH3YyKdfipmXff7fu9r9H5wD7DLJy/w+R9lXvbH7AGt0X/syRkjaND7EP1nv+icfSAeYL73a/N+T4bogbDet+r93P66p/2v6euJz9wftwfzp+/rVr97+JBjB3/GvlyuXQn28hMNnrtKWRIxksEwyKbKUN/MQHLguQ/zb2j+GaIFfVZIvu1pXwtRxMxag1duyOj+KJKjqVgQ8AbW6+bGlpuyKlnstRkAJ0Qshwrl2+GrV5Uba4zGtOjt8xq3hq+i/kBI1pQOMPOTvdBrnATZaltcpnqPpqWWxvEaQgceLepVrHjgAAAgAElEQVR5Saq9fPlySAYzPoDOxLxq0CkyDf4HMg+97MZFrXmDuhm7gJIZ68T9+P1UGbK/3r//QNfGqtHh5c/S1wfinjW5ccMDujhB4HPjb7k3zZwSq+mRoTVY0koBgzLHMnWSqPJnLZsK+UO9iyJNU9VM+BNSAliECEGsD5C52549+7y9ePZUyW76MC2Q/DALquSdkMc0qMmzBGzHBuJ7QKySZCC9YSQHqnr5YijPiWWP1B6SfCR5reqWnnP4WQbup9eHWKUDMdF3GwWRrIcBZOtY0hwncWzsc7+WYy9iDxOHjTiB/b+Auf25pr/Le/leD9onhuztScD72A35jCXN2t97jtnbj/44SSz17P4w5zlOD+wzDkkgi5BSAGGSD/24BK+aJJd6DfTAveffqJydZqQQYHheuq4CwVXZmX47Yhg7SSa/E5KRqo7xRy15A8kkzPY0fcfG8R4JoUiRpjqbMXXygX+eq9HlV4ITf3JxQcC9Yp5qAs6cj7xPz3rm/TSq9tgYKAgGZ4xhlDfyPu3GqmZBj8S/EJL6551j9nuliZUmFCWRMtjsWrcBpzUXJVmU9VBktqG5ruMb4kOTiI1PmMhk0ly2mBEWGpU9dK3Spg/WWoa5B81FbHJSI6C151Oq543n+L6dSND9Dq+FbDhW4qcfTk9sHUja07ZhmHp1zODqnYJDIe1vk1aHTTzrtrwcnczPeiBuJklSYzEgxXWe/F9zIr0TCyeJXI36DpSEdPb2VLUoVlYiYJTKmSYhTBPkk4jPnJKtkPDJaE+dhPZ8mvn3v/XLI2o+AaOP7ozhkvqpWTGyi+v1eoD638Cw6cHGThKkUg3J91QlhJnLHQs/2ZDumQx/5nM9c9sYYd1YrjNNoIZZPQLN3aUWoD+ZqcKpJmChaWE07wXOiZmwqE2Yf5Tk4TwEMtQ1aKGPOtFiRBRoPhpLM+u1mIuVzj0boHTpva/IbIJRX8oLvP9/mPE2AMmAFRu6FlhYyjiHBu7NsPL/L+XsKWUwAK9JvdRy75jbNlD1vIbKBQNsPavGm99Y7qO76UDNGLJsjvodQ1Tg5W2Odu/U90FJNvYsFDkFw5wd56CfvR2IwRnQc7A0if/FUGWO+7eeScaq3gqw3G/i/WRNgslMesa1mhrZbTHzuJur5RNXeDXqreVzCe7yO9/tAfreyekdHRvbTje6so4pSU3pnBxUaV6avRK2m2UFDPQInKlsto2zkxKjU2BWd92lNTXVeNf/fI0OSJIEU8BQzrEy+cvLIwO/gtrBQdH5q1HJZTUirg2fJqmAtJ5GnsN5vmIki72dLt8dE6SYUzCG0kDE9wND0WVvyhxjSGlaynvSFXZTujj//dx72xF0xjn3z/vO1pYDUV3I8SUyH/vjZR0pmKt5o/OrH0LqyvwbO6KGe2KLuT8B35veQLNO+nvIvcR2cd44mGE/D86sbEdVqJSMUq5vAO4FKJolrTkpVlFKNceknG0iCchan9XnQSAxTvGQwfbcgg2qJxw7r+DM762srrUH9++1B/e22srCbJuhmQ/aiDBH65nxtbBQCY7EmFxdNetqZaVtb2+1O4CXCzTMvGjHp6ft4OCovXmz017v7gyl7dhRnFo7iWaDURUAIAh7HkYyUj88CZzDDbEy18XuRRoFijVsboJcN31m1l7rWmg+ydoAYIZdgp3e2txU81Elra6vzQ4twF7JLHSWT834txambQljLykMyusluVCMhevLtqCmPmYoLSzRMGrJOtslbSUnWE163dgpwaidCo5T+5fkXZxkEnh8zb0BAO6KeUdQTKM6EhkkG3DgsaMkKZyw9XxKgJXAlnnMfRLACrgqJh1zTcD9Eo1WTzUnAm6j7x9AguMwvgQAjCXlvOhxWi5psx3TUO/qqvTP0RZeUXJd7Lzm5CPBqoA/AP5i/TOvaUxL4LCzt6P7nJm9kYTGJdR5yXtargO5GhoA37tzV/r7C7PzbX9vp11fnqnhMIGPgp7zS5Wsc2xY+VQU4SuIDTkzK0bcydGxtGcvSOgcHYqVzXpXI75ar8eHsCCrEVdVKDAX0KY9OjsR45618PHHH7f7uqYlJa2UHJmbU5m/kmOXnvtqiCaAiUTEcTvaPxTjCr3w9WUaSG9qjkfaQRIl1x4bnufC2pKOzfwk+NrcWtfYMqboIrNP8ExIqClI0dJ2zSfBmRiOSBCtrgr0hHEvLXN6GgDQHh7rNxI+8lSQzbkyuxXNe5IRPO8Pnrwvu8g6vjy/FMMyfpGaHa6ut73Dw/bjn3zc9g+P22Wba89f7bSFlfV2dGrGOex0s0a9R37zGz/b/sP/+D8dtv9/XH98+zf/9/b65QtVbmDPLs7PBNyvry639ZXFtra00P6pf/JPtA3m88VZu7k8V7+M6rDu5rSS6rO/D3CPzJCSoAo0DVwxzthAJVnPLwXa0OAR5iW+Mr06Xu/saE/ke+5bYBkizkFj4+hUI5MnIJ95eHzsfhXVU4gA6Ozsqs3M0WTSzewkp1d7NteVyhgF8gsLmvMKPqvxppl21fC+krKsf4J+rWU1VnQVrQJjNagVNXWooAvw0QNBDqLNXk6gq55CWt8GKSV9wfXOz8nucc6wsZhbXCv2YnXV0mypNpMtVg8fE2Z630EJ5/KfWXtjDDUJnmdPDvhv4G/oPF+kr5Hd1vsW02CT3d3J2Chz+h/22S+a+71fn/MHnOO6b/vpff2MSw+s3RYr3HacSYDl7U/k/dvO13+3v//bxiJj139H11vM/TxL2agin6nypJiy/LZcgivTJGlTRQvZF8eYgoMUmDI71y6v7IM4xnLfi1RxYAcZYzPaAb4u2wlVIDBfZ9lXLBmnhonyt4p9WJJwEcDNdVrq0vshmuroTUuqDrnKAt4EvlGRW9IyVIar8ayeNUAHyTX31kDGxU0wWV/4cpajUE8asfErXlhckqwfvgmSgKenNIhvsjESNqoEf/oNJdmetdD7FP36U3J/aUk+yp07+F0rOp7sfPlCJHwti0iigfuGOMTePK+qS/ZQ9iaaq5PgZEwhKkCgUAK7pEuCWSQWts9k2Q58qvjcSfRAmgCXmARzAU7Rped5WbKQfkOc+x98//dUeQEpA4nJhUX35gkRinlgiWDAVZ4j/jnPwkxuQHx6I0E+UcxCjxXs9E0RVI6QezxOHsdxjOKNURN8WBsFIA73OnDFblSd2K+XgFi9rclriVECiPYs5J6h2n/evil5nUkWbG9HeluS807H9InBY/eNcYxJBQFrkocyAJr3exwie0muL9eQmCrv93F77itVOHzHUlE0oA4R1dfSHzdYSOZ+b6cUR1bMmrWQ+8uzSDWae5uMwGi+FxCZz6e5LgQcEj58njkskL8qXvv7sO/svSnMd+/d2CfILgbsg5kNDXNlS65FWGGdYo8gxrAuIGGw//r51Jwt6Z/IdwLYD8cemoczb1n3VDGuK2GYih1VBSAbdEqViokrBVYWiSY7ca9GMdUvMGS7QX62+iAOuM+4D/VzRomCShzEJ6iFUk1zXZHqPdQwpBui+niJ7Qbso6vg0L40YIaFC5WN67GlEbzP/DL73LJNOsugzjGcLwkSQ4UdnDuy9r3eioUv7MCY4pgg8Gd7wkLvq4xE07qMtLMR5tPjjmMvvVHyvTChGr1hzy8JZTfpHfHLoaKoIw97zXg3dM8JJ7A0dpXwGPG9UTJ4miDvJM+YaNG+WrE6mAexjnzUqBj89b9SwH3nu2Sckr83SFkZmkyKAW3Pc8tD74D7wI6DNEWA3o7YW5MtbOJBSmRMGw1XNnxmAIyLuVyf9QMp+LykGzIpDKKPE6bn7k8skrovJqRYk0fHFWAa7E5jDLNHbTSyARs8r9IXGTgHEBV1yhGX7nsBi3bQq1luBUZjZqZK49C77Rq+GuwaweYe+BuNapXPdGWdMbLeoAm8ztv5mYMvsTwEkgW4rwVU62XI043r2kYilmKQigkwTtlzynaqWkPJjCQU0iTMjzYAaibnLJIg5Z1Ob4jeFCeB7t659niMnxk+mzKdXvpJOv1j089skmpGXIDyxIaYBFYkhQZAoXS8KzuaCWuDUwa9gNjRmMTQ+zPeZMLw9xzq77MH6gfDUCBvPtc7OnreFfjZYU5DDj9Ui08lZ2dAxF3SSwLlpjQ3iyU9OAuA1DVnBN5XMxg3whls+LBZD4yBEjzR85HzZ+B+YIVV9jhZSo4EywMwiKY20YcXsxhpnTKOuptqHm2GsLUSAT1n1bDFOun8P1IfZm1XVrnYTDaIvneD2jNtAeB+0EI347YvaScBcY5TUlUuKZ9P0OmmfmXES6su5Zqes2OJmZ5hbWICkeNYE2DVffUB37j5ONHmhoRmkvbOZ+9kxhlUi86u2XgfMDhoGNfEtPPMMQJUMjbjXK9NMImEYVvwpOB7JIGScOE1zQUCkw4UyOsBL8TaSHVHF2xoxpZOJuuHtcPnWF+wJFRzUVVECsIW5sQ83Vhdalub65IjcUn4ktiYCr4AZ5EzKR1tglFYxzhyyNQQrDDGAMKUCL948UoM3r2DfQGq2H7mCM+CZ8i9AtoDwqIDD2gPiMbVoVdPUIhG/MYm4P2qm7kqgeAA27YMp5w+D04WA2DREIwgm2s38L2kOejEDPsG8kK2PKxPgF3WBUBm9PexsQBmSmCE2ULjWD3TuXYm5quZo/y4r4sTLgEMeC3Hy7N000onPblmsbIrQRoGCvdnR8esboLNzDs7nmMjS82HCvZkt7qSQwJNB/Y+T6onkA5J8IJcBT0IYMAR8DroRXPWcyZOPgAggSn3gyY4z2dlxU0n1zbWK7CFRYsG+Wl78+a1AnGCFpUgi4E+r+AXZjiNAl+9eSUbu7q20i5oDjdvFhFjitzNxtpGu7u1rcD4+OikffQHP2iPHt5Tkom5BwsJ/Y0H99+zI4s+P2CqOpbaMQXQ53NYupPLi3ZwdKi5muSnpY8MwHPu2CMnA5EsOmtXBPnXl21/b7/tvHrVvvKVr7gpb9lVxgCAnPlHkuoPPvpIyfUkunjOJCDubd8xaLGw0NZX19S0EFY718ecZXys/zjf7j26L1CDuQm7mt4C7D/Y/91dkiJo9V631ztvpMnOsweYoTIRkJif3YP9du/BfZVG37l7T4kvMZLOL5TkIPGwAUiystLmlxbayflpO0VX+eq6PX/+XMmib/7sN9v9+/eViDk6OFQSysx5EitLkkmAmPG93/299uL1Tts/Om1PX7xqVzPzbffguH386edtZ3evraystcdPPhB486UPv9T+8rd+tfOo/7/584c//EH76KOP2k9+9FH77Mc/Uv8ANQKXHAPP9rgdHuy1e1sbbWN1sa0uzbc//U/8sba2uiS2/QKMngL0AM/Yr/AM6AtyQYNCBSELZs/XemXfJOmm5CbyYatrajwNkK8qwdk5aVc/f/lq8J0B5HnthLL0G+t3E2CzX7M7YGuYT4D6Ki1HTxkm3hnl+Avt/BoZNzPzmf9KTpY9xH8bSDU0q9b9o6eK721GH2ueua8AXwD5hfxLN+Al8WdbbYnJUYec9UXiNiw07EwY0TCU8SdkR4oZbQCyKrnKz3dFnJMKTKzICARQZ77dvXdfNi++UPbIAInus1UNdstf7oHeobFt5P86tmhsrZIuJAHq++ppNrCxJskt8cl78KefwT043n/2ts9Mf3Z6JfTvx1dJrPKuz/b+fg+6xebLJxyc0dvXXt6/7XPT15Tj9a/fNgZftMqnAbrpe4iP1N9D9r7Y+sI/ghcFyyii1CitYdLYoPI5EJfsM5a8ofTMq/IEgFVNI528xa7rWQwJMIMXYYiHUcicCnDqRH/5tNUHS1KMJBmq4lzz1Aw0xxrVTyL79+wsSVYAOBLWluMgOey4xMxdXxsNXlfcG0uVbpuSpUKSIzJ0nPhUMjo3sjfsEfwdFi7rwr6a/SZeD0DJeGef5HWS4wuLywVE26dnnyMRBzjPb+IprV/ilvl57SP4EuxXz188b69fvtb6R0uf693cWJcETcAd+9IeP+vsuwcN9xz7IXnD6sGCTWOdpILQcQp2zIQQ5PmIc16/etV+67e+0968fiUgaHUFKSRkkCxvZHs1+vsGgZUe0gTCPRfjuYg+C4v48DPas7F7SrIo2ekx5JqQyM21RWpimO8DSzdsXVeqGWPoEotT8UPW+fTaTrzfxzCxSVlLw2dkE0YwrwfSb1u7/fvxT31fjmPiDyfeyhqXza/xynvTGNPb35lM0KQCpAfVYx/7xIQB7QJQO8xs2t6MuJJxh8T500nP3p72CYuMbwC26JVnXKzcYOzF68m+dJKOkwoPtkHs4yLTbG6osiMxRghtIosJ8Dd2ZCIX8coo8ZPrTSwqfIsGuiXvozlQ14U/ATnIEj2n7fjQMpKSMKs+bErS45/evdfu3NlWzy3iv/jt+D2x1XxvTCyMa4jzpLrJ4xa8LjIrhVNUIiTz1eD2SLYLi36UGzYhWHt6wUf4eo53a88rkqKf91jtEm13K3+MvQw8T4LNdRJWhZHINpfyQUBs2ZqSYxxjOeLtaXwvsi+do9E7HfVyj3Ppuovdrrix66/ZS3FnPk8C90UuGM7Rk8U9YEN6JSB5YcaqJUqz2mB1QxQdDK+OUf9NxUFwZceUo22QxHMRGX3ujuhcF5OrcrKiKjtSfVHYuCu8PC8dm1zBuLfG/VtOkvcQlyR0bAB3Wraj57eN5tqRGSjZw+F64zcwPD3NCs/OoGRQe0CzyyIWK3k0gAbtdR0TX6mHlUlbQO14ecXqLFZLnrGuvpsoTG6xg6+tN5jggMA8YIZKfcUiMktWGZdi2IilUOxzg1CjVEsMcBr/2aGJsxnWaeQwXGLvbu/oi9fCC1O/Rjoa0TI8pbWUBc35AlDr+rkfNR5xGf40cD9M75oZAXgHX3jQds9SqDKdBHdiSdZmLBCnMwg1d5INVYlVlfUrYCmpCTbxftPKRpOJlXmQ/wdMGjaYBCjR0K5mp9MOc7/xZ4OwVJKfSZ5xfz4/KxulYTGKbeUfOwxj1tCWftS7mr72fGdYU52FyVy5jWHfb7pOro3NMgbQbwDsx/k3uda5apdADqWe5YQhMwBzBOZNNK81z2v5MndgKirLfXKiRJDP6wQWG6SkMkpiSs+IjSdnVJZt0rhmDXKKSKsY3HPDj+G1DrxXmX0ZSH0fBxrn6RqgHZa8E1SqEBBoPSewUBtQNi4lw8ymH2RyCtxzaWm3KdXfNOs8Uy8JJ3qcpCggMWWDAjsN3jN2CZY06mnuWwAziYzBppUW32jQC6jug9Iav9vWhMZBDWIMkI6OmwFV3VOn+xZGfc/w6J1lr1dnlJPMsPkft4+swXxWdmeoKCr91y4Lro1OjYdtwPlsEj06dwFBZm7eFNDsZNvgqCtALc3Cyn4ngev7L0bkbGtrywtta8OOIskgzWnsg1Mo9fzNDsfhZI4w9wCzmcsGZGEJez9Q8yYkRirR4RJGJHTM1qJhJkz9dbGvFgTYq1HY7Iwkc6xfv9yWlmAOOwnseTayLDOW8udmZwTw7u3ty4GloRjMEO4fHXqAKsbN8j5msRAAY+vPL86GwFV6/AD3BYS5ETPNsC1vEam4sFy0dxQrR2NajDmuF4CX+42TH9A9DUmxH1K/Fchl52WQnVLD99JSHxJnxc4wmjboxWau5bkPCb8uAPAcvmjbd7YF+qqxpuw4wTvP69TJF6SExFY6k+1yX5sLse1J6BwfHbTFSnIw5lRDAPALcF9alAQPwD32iO9tbuHcU85vR555QmCwd7An9huB/QlNAmGnc5yzc+nab69zvnU9tzev3rSf/vTH7atf/lLb3Fx30uUCRuRye/jwkaSTTk9o5EXZsYOENLJjzp1dXrXdY1czYCvRWwfIni+mZp6HdHyZF8XEBLg/vbpox2dnTrTMz7eH9+9rjmP3w6zXup+faz/80Y/ab/32b1t7uSoI7m/fbdubW215cbE9eu+hGtQeHxy2RRiFN03SBjDc0fh9+BDZm5V2//GDtq/muUdKnAFQ8DfNmAmOcFRhbAKof+MbX9Ocfvr0Rbu5nm27u3sa6yXm1sJCe/r8Wbt7/77WLIA9yQqeuxJVC4taT6uby5ItOtg/aKur6+3TTz5tn336qQK0D97/QM8E3wqwXsnEGWvk37t3XyzOF69eS3se0P4nn3zW2txC29y+237y8aft86fP2+bWHT0nANa/+G/+pfYzX/3aLV71//OXvvOdb7dvf/s77T//tV8rFlP2TwCjhfbo4YP25/+5P6t99uSEuX3W7t/dbiuLc21pfqb9yT/6i0penpHgqR4h1k690joGPEe64uIC4B7ZL9sD5i4AFtJYOy9ftKPDAzV+3d6+a/a9kkKLbQ4wvKqdsNs0LmR9cdyLy5t2cW2gneQLSSaY+a93XrspPTZyfk4M/j16I8hXbe3kigQoVUXWzAWsw4a4RL56W5wD6qHrX000S9YR0JBgnXtgzqpPT5XaqwwaIP/6QsdljpKAuXvnnl222VmxYxO0J/GthHG3r7KPuSfDoealfLWqUGRPAHz0uc1I5H03x7ZtSRNQ1iL2SI2vJSe3PLBzCdq4VzP/LJWBH5/kQYLGXGOS77a7FSfVdWu/7ORy4hP3szPH6QGgvC8bXEHwbeBX78P1vsm0v9Cfr/cjeuD+Nj8/r2UvmAbF4ktMr7b+PnO+/rz99+zD3xoaf2FSYHos+3jjtvv/onvor7EfU+LKHlRz/DuCNIFAE0/YTTShgzmnHk/qnzRKlgRwG6+/GiWrUYtHsp/3qvZIv7EBaKjGgdLqN2MQFriZvk68KTFQfa7in3ruWh9YiUNi3Yszs+YVG1saQkk9Scu6f0dAeCRrsE3sh9hx7JeBGFfQsNfFX6iR0nFDolPyfXFpQgs/7PaQcGCi24/nnwkMAVATk3D+/Fjyc1VjZO3tPcUguu6Sb0ySMVJ72DV66SBPFEmcNEq3PTCA2Evl8B3rgiPrVzEgAL76Yblx+w9+8A/am9evFQepCg3JIf4tOqbCLzunSvT8rPa+rmISedNLJ2aJd9hDncinEpNGwrNDxYSeMwn9kqCMvnPA+8GWpDGt4p2xZ8TVjSuYptdQP/d7ezO9nnvwfvq9HCOkki/aicfP2nZO2L2OrRzf/LZ4yJV9/u70Oo69ug28zzrtmfc5Ro6Tz8RGeV0qQBhs/W3f6UlTfayW4+Q1rZG+L1/dQ2LIEZz0nEvyfGDmFzCc+C9JsiSiE2MmnqcKhX8QmUKC8bVYbjUZSo+Xe2yYjDgy8Z1EIXFUVe9VrSKbU7rk0cw3yQ1/2j595JGVNKuYnH15e2u7PXhwX3KMxA38hLEfXFT3MhDPIl9kjJC1yzrOfY/VIWk0XNLWZZ98HZHLGftaphBr3IvHfnXSwQe4r+p9fd/KfSXzYkzB82EE/gXehyCmxEIP4Pf9Nkbd+4redD5LFtpvzHzUHlE4Sirl07Tc95A9yAnDzLces5NfVcC5biTVAD27v0ilSW6Ncz19AtJOPvviyL73vK4V3SuI5NlLYrdT5tDmOmLUeq/WxyjbPeKbAw4r/MdJXvdH6E5ap+9hax/VGHqffnBsnn3U8bDG/K/9yq+Msu81Q3JhE4B8GNSDlE2doAfsPYITNtGGbxKcz0TqWb862vDVZDZGZvWQ/R/KGDwhK11QDO8qaxhA+xE8HbNB6P/1QPlYKqQFVkwZnGLrwVNGNgL3lnUAVDJDNixxMYIJXGrzUoKjaOcjoBsHqBwcASIGacbmrTg3Pu9bTPsC+D0dy1YX6KJNRIG3QU4z1pNttDZWmKsCVKPR1EnrqNlm5nQlErQEip0TB9C3NT7FYU7WotN5h+8NaTWNV4x+nJ6Ubw2OaAxMjHKVOsfxysbeO/R9cHEbcC/wcrhe36CNxijNMRE41OZs4DCO5+hghDU/gFUCvKohcMnG+JoCKpKQCPP67cY5fLZ3xAUEVnDp5iM2lBq7jpXtGxmXetZtPx79fU0HIikU4ghw/eVswBJetAwU8hwwRACAlA2fd6l3HGYc5NevXrdXr16bsaimi/387Zojl6SNAEDGqv4NDLBO7yzXn3vX5lQBeZrZJjsPu0XNNatESfaGgb8KaH/mpFexa8KEduPFmTZTWnFhSAS8FzMpXcor+aONqRwBrSWaYaoHhMNYMQ3kDBtYEHBaCQPbDEt8RM/X68SMYhgtWX7ZuGZUMTCWUPWLs3Kqw1w2AyIl2P6kAyKSFE6OpVmwpbeyyXUJwpLP0ub5jrWaMbAzUpUcnc1PUtebVRjddlByTX0igSA06zFMcz1/hX4iZ41yYh3bUPPembWS9urKQ9PRXs/EexJa+YvzNOKyNr6aISbDrf4dAC5plEvSyFI5ADeA4AAmBGDYZbGw19dUChrmP47a8YmToYw730fG5g6A5tJCu4Gpf3TUVhcX2/bmWltSufJ1m21XbWl5VprulHwn2JMzrsRGNZ1qblL6ZndHa369pF+y5QIoox8b51zyUUokRb4Jxj3BGjJUY5LauzN34WTrsAWoOhMgekwa8ynWIePOvOa3A0o3mA5bRQmGkyMBVpJr0T5U83hoPMZ4u7koyTM1YatGyVSyINGRgI/X+4SSx8WMWTPi/JzCUCMxsb+/216+eClAzvba62FtbXVgDlL6CoAIS08APAmd1ZV2fIQ+useK/Z17oHEqkkKA+9wf2sH8cI/rG+sG7GCh3NyoCoOxOjk/8fOYA4ywHv/R8aG0u6Vt//CRfAaY9DDz5mdbOz4+VMPfMPDYz6kMgZm+S+NRKkpm3WQzy25tY7PtHh62F2/etGUYTOsbAt0FCMDQk6zTgWykGtSScKyE0ynyRFQKlKwTY3T/7l2tB0klVLKRecB4H56c6P5w3hlvKkVoSnx9finQ5L179wWWMxc3VtYUwNCPgeeH3A7/+Ht5fUX3gxYy5wR8ALQHuHj69JmTpzM3unbY+JJ8uLxpd6KQ7zYAACAASURBVO8+bHu7hyqR3tjeEqsSVj6BFgkt5AFIylF1QK+G46Pj9sknP2lrW6tt885m+/yzZ0qWsF/RtPnu3fuaf2F8KcGD7Nb1TXvw4D03q70wqH1wdNx++unn7fNnL6Tv+82f/0PqqZHGyyT1CNb/4l/6d9sHX/5/D7j/zne+0/j3a7/2N2xDh42gegIVaEfT2SePH7Y/9os/r0QkSaK5hTnNh7mZ67Y8P9N+6ee/0e5trrbz40MdR8lCrBCgTDWaOz45bjs7e9r72avYOwHVSHhsbyMlta/kFjYaCSpALdYZc4VqEGygZLaQwSmCzLyaHy6oMghbwV3AxKdaiWaTjCfnRZJhd//AMhltph0cnrbXe8dtjn4Pp2eywRxD1TaVIJgtwCxl2/bt3MxZ+zWVWPg1NG8uNiR7LkG17PfNjc5NZQgg+vadu056z86qoTJ7XSSewtANWNMHn1Sx8llXA2QN2z+DDcw9m5VrqStViSE3NYcusJuBJ0mQpClrA/vDupV8CdKcsksL7Ry5s2M0wi0NwA9rPD4wf2dvnQZlUCtOUJjp1PuHPZiTY+Rzke/Jfp6EbEAu+f5dLJHP9dfS++/96/n7Nj++B64CCsVX7MGs+Cj958drnQTTpu8tQMT0/ef7t/nT0yBhxqkHGfsxTgwzfZ38P2Bezj8s9SmSxFvNhe38j5ah/p4ktY2fYe3Qbj3WpGcPhkihuACpHIhY8t9d/TeOxbUad2eP87MwAYLvYgvNTHbMIFa62PQjiUbijZU4jHwmsTcAvSRfqiLW2ummWMj3VGN2S6Wp/5l8EbTZF8S4PSQhD5GiqovDXnVy3wl+ySRW7MXrIuRJSsVJAfZak2vCSHUlVuK1gPeR1Un1ffwi97whEXqihJwrBA0aOt4LzgFHAX8DopT15fmcCAUlEZYKf+wsdkrnoBJ0mapRN9i2TXJPOv7hi5OMRP4O+TSS/jor0mA0+FxEWox+RvMC9fEVHTNA/CgCYJHwWPNnV5ciCEjGV4l8JzIk5dGBxoqN8Cd0rskq29gh5q9BLoNRmu9Kt0zKd03bhul1nAk/Df5Nr5sxJuYRT5JDp+1fPtvbhmlwu4+x+2tKcsxYzMiETtx4W6Iux+rJiRynl93osYZp+5J4Kcm7adsau9ID7++yL+/aA/J6n7DKesRXTJwb4lWSfLm3SDOHAMv/M25gDRCQkExMpUqfgI697AFij4GrU9QIm2QYFS6FG2ndDrhVx2QuuR5BBKrigcR6Xglwx0W8xry0VBY+z5aS6JbhCwBdyXDfxMCWjh5/qnkiD5bkA8dPIiGyP5bgcV8lfBL7MVNxf+GsA1m6JItkH0vffoiR9F5ieGMCisHKPoswXI2vxwS/bbvHrPbviKx0zH3sY+YAt57Ephuxug+H94CMOYmIkAfy3fQTMFgdX2cixvPsGJaxCYAlHTtcgwljnpsj4TkVDsY4bO+8JkJg7CVrRqxyWKNdX8oBZ6ljiMhbx+ptgL5bzw2/k2fiaoiQNseKqok1NnGfk+RaReVp5luKHIw9+/DMX/mVX6mEfWXsR0WcAmxLhEwxQngWg6nL+pn8XW/Hj5g2lMUrraXXMdEL6I7h0UWXUc/vIePRMwxKCyjfS95CTO8CMNjoA8q73LWkM6qRq8Fygwc164eSDS9GynbMcknmTHImxbRfXDQ7zWybUSPTwXVtSQVaqMR8AKRhICQryHV5wg/azkNZy7gVGbSvzsyVQDCQXsmMwYFyYzA7VsXSqERKGP6ecAadw06ckLRJhnkq+yCntCvtmdgoK3cUZCEGN0ykyJ5EpzoLQACmHCu0fM2S6BfztOPebz7TG2m/7LP8+4A3+G5/3dmonZRxaYqzwpZCCOAXRzbyJJlXPNMYZV9rJSqUzBllU3LdMRS5x35zl3uRxVqNLrweOmZNJQe6jJfX1DuYQhMb/pBLswa8Gn4u0EDU0h4wadPDIb+ZXWLSl3Y2uo04kdLJPrO0hoAPKjloEJpsdG0ElMbHqSNg5f/Z4MdNmQ2m76w9ZmnZnPuED3/7+fgZmaVQzVd5Fmj4wsQrHfOJcao1Ig3oGucECSopH5q31vkH1lEx75mrZODRAC5Dj5F2Ob6rdCKdo+CgOpSjtez1CLvIoL/mPLahgGk5tFyX9rWxKU5MU1Jm/bNWH4L8q6ZX0v4mkVcNTgHJGW8ahfW6ml5zlvDifQdbdoRwqGCeqtS+NKoPDtCePtYztqa+M9owo1KZkGvLnI7zNQamlVnXnEq5p1nZFjc3G+emmOBy+Gse2VGtH2d+hmopNdytBmJOclnTH5trTvkYeGmdlwPHM1e1eGnLoWu+vX1HDWGZ/9LzFOsap86loG4ke6r3AFMAv5FhMUvq2jI7czC8z9v1+ZnKo9+7d7etLlkeBr3R7e219t6Drba0AhMKJvyCF2Nl+g2mEwQvtM8++0wAE5r4lFsHpEmZJ/dIkoa1lD3L424fSKB7rUmCYiWvrgHJCdpGS5hnJBCJtXx5oTmhRouLi3IcUnkwBCIUV1OhwL0t0bDXgTVJLDWaq67R6g/RlaLLXtKo8qYCc8Cr0smPSGPmThg6XAfPhGvq5akA9QDIAb4B35G/8ZqYF5Oa68FW8NwVvF+giXkswBeGmhJc8xzztBroIcnhZsMEvoDdgGf8s/6+jQJ7K0A65wIweLO7q3Odo/FL5dAyepjYgNl2eHCg+3386InY6TeXN2LYAZKfnZ603d0dSfQwzgYYrBGs8t7TUzGTVpdXhyTF2dmFGse+OThsnz5/oXXx4O69dnf7jjW4Gdtme6R9YcZaoDxuxp7Gq6eXFwJMSdDC7CfhpGdSVU/cF4lW5hWs4L3DgyorZaretKWFRWnJn58YNF9b5jiXbQO7UclD1g7jrF4LlNkvA8SeupnszbUSItjPH/7g99uz58/a+08et3v3AE3PpXXfGtd1p21t3mvnZ1daBzv7+21pdUXgEeuBBAHzm8bK66o2mGlH+wftu9/7XptfWWobd7ba558/a9tbWwJHVtfWVQr98vkLyeWwX794ReNDmq8etydPPlDFghNTS0oQvHj+0rZ8dq6trK0JOCIhBjAD45r+FP/GX/6Ppt2K/9v//863YdZ/u/2NX/sbxdipAKQze/xJIoRn/fWvfq09enBXMjjqBXB92U7Ozwz00i/h9KTNt8v2iz/7tfb+/e02c818sGSdyChFPADMoaKE5AwVEk6alEzkzGy7f/+eEpFU8DAf8V0B6FXpEN+Ave/sQnsPyU01wKQfDPI95+eSasAfosLCDemXBimq3f19NTxEAoz3SKIcnaCXjXzERTX9PtZrh0cnkvWJDv+52Hkw7Dk/rF+a3VbTWWTPaOAscNzHYe3TtFE2t+T7JD2xtGxfuLW2ubUlbVtkmpjLAOwhxsT/c5WdG1bi/6RhfIJGJeoVzDlJrabgJbFBPEHTX8ZHLN+qUHUS3sSb7HXEMviYvCdGLzq8YhobrE/80jP8BjC9fMKANwB38pQGtuAkUDDtW/cTWJXIITzcws5MMD/4m1UiHgZd78cP23hdR3+905+b9mt7gM2+UScNUBta9o7p92/zk+Vj9BUKHbs23+/Hqx+THtibBr/y3duMQM45jFV3D7cB/8N1TyVGqpxtOMUwjrdjlJ6Hpj3o78n7KsJc9VhLXMn8658JcwC/9QaHq36wPZLHKUndxHhuYG+QliS19ib8tOoDJ/kLjiVGLb2zqPgBvMy1FBBSvZGUSGutbW9uyv5gJ3iBZCP2BP+EpJbIBuUXByRygt9xvKWD5iSTh42372Q5u4Bv3BoJDHx1/CHesxxi5ChqXXcylaxPbJgqIpHULAYutiKyImrMWcez3+34wSz4UdoX26LqRpLIsN9lY9zPaHVlTU1nZbeQNV1wn5WLS38GPx1ZuFdq6HtiXmeBYCTcsffEe2perxgQ4hYSQFXhLHatiS4QlZ6/2ZPcmSuxDJwyvvhj2HniZoGzAiDBR24H7gUAllxp5sVQyp09rotjp9fUbXZi2h5kXvevm+vjivjbbM8Xxc79Gu+PPW1LAhRC+JkG/OMv9+so1xdyYn+8EKhit3sb0hOgVHlW99Qn/3rbkxg7708nAzKm/bjEPvWJkfG8Vt/ITz7TJyf693oiW9YWxw8QHAJQJIgyDsEIci/Tyc3YbL6feDPnnbzX3hjanjD3WCP4K8QGvSa+CD8FwPo4TsaoYl8xNX1ERsk8S4V5H8rzzVilD4DH2CDyoJJQNt82CZIwMtajpHVeT3w+PqfQlv3g088nki9jo98RqOZzkWHtJYfSBNj+ho+b/TRxjnDMmmQZV89ZVzOmSmkkBY5SOQ7rq5JdnzV4b6zE/mX8ln6NjPeaZ+d7deV2+UiDxMxI1Nb4lwpFYGvjFGPlWey3N8AiZZbUcpJgwRqCfOv7nUR1gH2SIYOEeYi/lQRVlVbZ0EmsbpyPPk9vlPxJJ2YK9ys5OsXQ3/rlYtwP5QHJc9SkkINWD/JtQn0xvycXRNGAO8PoP/UQOjmIPIDhdzVS1IQZtI6q1MNo9XC+SEpoIg5AN6VxYc1bEibaWgbuneUT6D1Il7j7b0ocZMyKuepjU7JemTk2JJW/WCN+YNqq/MwsGAP5BjgHZ6j0mA3qWoNb4GC0r5Q8ILPvRo2w4cX8CDDQJTC8mGokOrkiT6x0ojZD242wYN+zSMz2GRkHI1gm8K2cNIH4lcR4KwOWzJW0lMcfzY6arMkIatJ1pTE92z6s0Cz+4bsC7p2tt5EysJtAIIZkAK8LfedcMu5ZMM4oTGlKjU59v5nlLgYjxWKLJIsa8pjN3V+rqjcAbIsZ/1aSRUalHBZpQofJOjbwiKF6O8uYDKHZ+ulOPc2OyqbWPYZbAft+M57euP1/AD1rnhsItw5xnhHPJgEqgbNYsMWSliSTdBCR5HCjYwLiSDBJw7JK028A+8mGi3HvdZBER1Z2nkE/H2Kg01Ao98DvAMxh/fo5uQ4HxucF+s3o53ZkJN/PpRvMwnwLs0GJLTsikUrhPV1Tt5F5I56TTv8FgTTMvQQBzEEhelkPneVUNJPGzdWcN2D0MAmLhVObDgzcaC6VS2AmfJ1DTnjtKJJ0KTmhgPj5rACDISlGeb2ZSHHKAhZwPDYYsXtUgutEpMoKT0/FHEqZ/uSatV1xaWifiPWNuZpq8vXeEe2dQrN3zOChuZV0NgeZIoPQdqiKqV89ReRA8ExJkrgtuJIebsRL2XYTS8ia8XYgAJr5vLRTYWWKKVgl3pS5SWfbACcgLyxKAjGCGhhN2CjWy+bmlkB+ngXgMSxuJGoYj1V06Dc328N799p7d7fb5jrSU7NtBXmc5QUxrJCYQMO5T2TJkRjsmVfIK8BjmpVSDbO2pkApSUSxESoYZzy1T0kKzVI+Srocn2iOwwTjH46q8Rcz6fnBmYvNUKL6DGb39ZAAcpM6/+P+xQCTJE0xNmYI1q7b8uqyzoF9wNaxiviOmS40bSRYprQV9SBANttsBSC1TlKCyhgzF9WkGiYcvUBoRHtqaYnYEWtZI/Gy2C7OaExruS2un6CXgF7APaXhYsdeNZJQMH4B7bkAAHyxu2+uJf0S4Ofg8MAsPdjiy0sC7znf4tK8/ga4R0cXEI7kJAkM++g0p11ul7DgGCPAxevr9qUvfbltb2ypISps+vXVdT2zFy+eC9jmGdtWXbmR8fyCzqf5J/kXA3WqKJiday929tqLnV0BtY8fPmzLi8sqBW5XV2KfYzM0D4phzFw5OTsTGH1wctTWaI68vNzOTk4l8QQLT3Ns0dq/0cVE33//wFJNrJ+T4yM1WN5Y3dB9qJHz5lZ7/fJVW11ekU4oFQm7O6+kx86xvvGNr7drEiRn50puMe7sJbz3u7/79zX2APcP33sgsOHwaF9JQSU6rmba+dll++zp0/bZs6dtZW29Xd5cSyoBneMFehDsH7TN1dW2vbneVheX2u9893ttZmm1HV9ctJ/8+Cft61//utYsoD339aOPfqw5zxx58N4D9V6BqahkcJtt9+/d13x59uyZnse9e/c0r2DtZy3CFuMYJ1ez7ef/zJ/rt+V/5L+/+zu/3b733d9uf/PXf10SMupmPLBoxxJfNbne3mpf/cqX2/ziskBhQJAPHr3X1taXBNqTLDu9OBdYjT9zdXbWFmdv2i998+vt8b2tNnt1XmA6QLeZ4twj9oGkCPOLZydGZmnBMz+Z6/TtQA4KwMf+CzbXgA1rSiz+axq4jesH26lmxgVQYzOouMAmWLt5VkkpKkOwofzND8+BJKfYdJKiYq+5aQslnXMGGx5bJ91aA2qw9w8PDfYjc4SdYK7K7szT8Baw3DJNJPfUK0LNamfV4PkM9q2kbFzBiuzVycmZAEkIOtl/IwPI/OVeF5VQs9av/PcpuQHux3EH0pX2jdjHqNSK3Fv2wshvcIwBEFHi2uuescSDYU+TVnZJd/B8bGfHBHUPmAzAFIa32IfT/nBs3jSQE59zqMLt/P7+swMBqgPTB/+55FluWxQZr7w3DdZNAnBjkHsbUP5FANwXLciAQAG1ehCqfxa9/517D2AzCYJX3FsnzWenP3Pbd/rjTjyLMCL7Y/ZObn+DFah1kMDw7lus/amBeec8KOkdVbTAepVMeTGlUwNfB9cxHCA6iUvDPsnmUAVZcrkF4LjvCv+KsV8+udqhpp+EiDlN6wxwmL0NIgMxK/EHzNiN9Q2tZwPzNGonFvaakEzsmZuiOznnhKArLNGyt047tgwbZVlcrp1rHgk5/TzxvPBezesBsNRvqRrBZ02I+FDkGK4nMrzDtYo1n2adITZZFixVN5wvIC9+OjZV/ZjkIy2Vf+CEJfsn1YKvX78eqtuEO5ScqLoiibVKFcBMW4Kwo0Q1FQcluSHADfBpoe2RLL100gL8I309uOckHYjxLD8IhuHebX31ZJiw7jPmpsYCMj1RHDN8AfmsXxfTtiIgb28rcjy/ljP0ZJ+3LcJttq+3T/06zrn6c3MWx+zjsfuYqb+/Phbqj5VnPD0WvW0PeY37ciXUCE5O2/X8v4+hp8f6NhucODH3N37f82P6J9fb73+xjXy2B/j5ezopMD3O75oLE3FjYU25nxxjxJpSkVJM+Rs3mGXOstaPDt0zjOoVJw5MgFKzbRERzuUHsG8zp0VuXF0eNPcDdveE2Fw3zzeyKZLDKuWC+AL2C0aZo6iPeNxtV43bWQUkUrEh/0YCqCcU+9xu+GmsVCNTMT+xcpj/HYl4IDQXsz1KFcPeUpIwkfaN3O+1/SrLwgwrcmDCG7qNbG/hTEUwCy5pdRNLlvbz3jr9vQTUpNSNCBflS/nMwfn8ubfXXEnAhcmuPi7ZJKvHS+0bwRVH7Xt/bmhu3TWeNkm88EphuTX2VfmgZ83nMzzBMWT3xtoCXW/nV/lNM/h9d5Y8mvmVX/7WjYxQgPFhNzf4oQx6B3zdxvYcjef40CI8bwPX61g7W1tD7AxIZbYCnmvR1USWTp1YNaXvzmZbOtqa2PxrJVNSjFEB42UQvLg9aXPcsPDYiCTHURkUAZKDdp8Ne/TakAWh7FoltScubTEgYjat9EF1nJSBeNBqWAthc1bFpaQlVREJgUieTGwu+WwZu6H8p9ywLuPvbBZAqruYJ/sn0LgaZBi4L2Z9zpsLLGcg4D6LIRr8tZP6fjLJ+x1paqON0eyznf1mkY2qN+yZOU5sAKz2DKDR7QzAM+TfSm9+SJR0zJ2c810Z5n6DSeAj1kIZbyViKnuaYEyNYKTjVZm/kgUawftcd8nx9OzgAlrj5MXRG9bysNF32c6p4O82h6L//uSxOqmpTud8AHTLmMtB09S3U4wBthSNNzFe5/7ZvHCYYZUBTiHZEIdBibFKlCWYFyCcki8B9rDTA9pjoOkYX5puvfEa5rlfdGbV83o0ca4kSfVGpDrcgP1agBLgHaCgJXcqw13sa+wBDShhZ+I4Ci+u8l7kMtbX1ySVoiBdAXZtBK0pOXFKua9Tomq6Zykes+MAfnzNMMaxI2anpDGtwgXkMSrH6iVY6YEKyoClAaF4b2ikW3bKDUQj92QmrKW6LIljGaBx01J5Mg0EATiKBezE6LjRef67hwB/89OXsE1nw3P8zDd+I8cQTUGtra6/xGATKnkb8HcAFUpCIFU5rq5Y1Pi58avZlGn4y7GZZwrAVCnF85xri/Nzeqaw6wGvUnGhXNM8TPBReidJETU8k6a+QWUndm6GJmNIawQQ0dgI7YZlgIzKisZeDCy0Uudn2/LibFtfXmh3Nlfb3a11NcW9vnKwiG0BYOR7mh9Svp9TgjhJZkq9VbGCLnMlY9JIVLkhsaDMcGBcLedWzdxgbAjQRrP5QAxvwCnAOapoHj962D788EOxwQyANwW16eMgW1Ca9EmY9iAGzyD6m3l22WtJuKLlfn55Ji1UgE/Z+maJqJTLc82RcSC5p7EvO8s9z8kGo3ft5Ilk36T5jtbqWQXI1soWsD3rxsKA2My7FZhfzUyw7H1I5CwsOrGnahfs2fmFWOAAhawxng1yGoylpGHm5tvJiSVAaNwK+5tjonkJuAA7/sH9+2KqR0Me8N4MYVfcXLfLtr65USzEGTVwffr50/bh+x8qwN55vSs23Ne+/FXZg08+/UTAw/adOwoOkvBgbWNjYHg7yTQ2+WR9vNzda/sn5yo3vrO9TXdrVYFcUSECUyg9D66uGvI4avJVjPuj01M3NVVvhDl9n3MDluIkImkin0uz/loMeOYj94z8E9I6jx4+brs7e2ISoxv/2SefqvJhaxO5gDlLF718ruf4zW9+o51eOcmlOTIz2w72zOIXc1JBb2v3799tewe79kFvLsUsvzhn31loT589FwOQPghPn73Qs797545Ah7Oj43Zve6t9+ORxe/zee+3Fy9dtZnmtff78pcD3J0/eFwhCAuL3vv/99vzZS81NZFE++OADZbKZNzznlXka4zaBzDxPPgNY7x4Xp5aCQnagehzMLW+0D//IP92bxS/8+3vf/Z0GYP9f/cbfHD4HceP1mx2LPFT10fbWpoD0r3z4vh13+Zw0RoQteS3Ziw+f0D9gQQnri8tTy7CIULLY5mZu2sbyYvulb36t3V1fbhfHB0oWwnwnIOV+mNuUhaf/AUkimKhJ0vG8GJejowP9fv/997Wu9d0ZAHGS9hfuezE3Zz9BZefVpJoKiOMjrX2SegG4kvjDxsL0Z5wfPXqk7wHccy71WhAbin3T1ViAcBtbm7Kd3KMCo0pAnp7ij1zJZ4km9uER+vjFlLu8kj+/f0CS9dxNtKkoubxsb/YO2us3b9phzXtr6o4yDrJB1WvKcmQY5bl2M7so0g1jyjYHiIjtws5Ew9S2FJvtRAnP9/wCprE92vixjA2SXxyD66NiBVsNCKkG1dclVVd7f3rs9CSGXnag38u1xxGcqifL6Mf24EGASbsmvrYBXC4Cz22A1TQAne8Pvr4Yv2/L/02DPO9aNNOAXP+5HuDpr6P3mfP9aT96+vO3+dl9LHCb/5N4Y2KspljDOUZ/H/1r0/c9DWIN79cYDrF7H5t1B9HTvQVc0zVWD6Tbznnb/d36TAbswO8GeBiZhV2CpZJO+MP2o2YN3suvs06zIt4iFJlt6KBJyciSW8yckv8BmYh4ZQHJLzOp2fcAsLPWFO8U+9nNLfHvSKz5dfZsMc5LHlIEgssr+RqW9HDDV6/b0ulXRceklkCAYUuBGZQ3M98Juzxnkwbch8WAnKvbeD9JTPm2Q1WAKRkcF7upBupKXlDZScPrItssGnjkHzCOJbT8j79VpTCUVtrnYs/nR2QF9gtkviSr6R5IeV1sY3rRXN20c5zosrO6sop34hcWbcakhyJIJua3jfHIhZTlWCAxi5Mt/b+epNmvh8zH6fU9zMN3VBMx/ybBsXHu9vaun+85x22YRW8Hx3U9kl3fsp8diUlj1MX4t90f1xEfO5hBfseXVrKnszWJlfvr7s8VW+9n7zHPvffX0Nsp/u73CBPdJpMT77Kb7xrXfuymQfzpsZi279PXdlsSIImNxJsZl+xvrla7EaaHz2LwHt/X0n7MS2In/FIqOtM3i9dJmLMMhFcVCXeUiQlRzePj+d/3iBulqBx7jzFd1pHtRXqL2AaYTJAqmLGiI7ZKcXo1GA9hqycRp1eqsNMOLMfHsEqAbV6IWOncmH0mrHL3dXPVlPx1bKdY9EW0Fu5TNrKTF3LvB+Mx2TpUuVW9gJJ8KI9jIDS4esA2dJgXJZdr6Z/qj1HNp4XFDsB6sJDJJFEqY9znzscV+F4kwFT4mxhWdqmSGcYpJquJQrSTXY9SSiVPjIGnMivcxFQdeCyMQI2JyySBvDDr/brnmW9961fVQ9ygbMoNk2mN02Yj1DtcXkTOYCbJ/rahGxn2k8cfS/EswWAduQFYrqYU3tTGbs1DmUbkc6qMgGMPXZPTxCYNO7pmB8mUpHSBwZ8pDXFN5E4yxoH3hRatwMoK1AjWwmZUEFGNuwL+Z8LEUAQkTRO+UavPzyJjH8BIbHtNYoNVZucb6I9h7hMdNoh5su7Qrv8LwQxhN80w+mfoyZANbJCpqYlr2RxP9CQgvHjfzVzPBj4A828x82uTKgPkknOzEgx0wlwwc3Yw0sPGVmPVAZLJuL7Lmc/19Btn/52835doqRRacgo2inGsXGlhcNrrYKwg4fxZqFlsfSCQoCyG2Ma4OsF3JUmjwzE2FOs3vHdt8jFk/eYrjcKuQSrAT5qxZZ3aGOJEw3j05pGmSgS4jDj3LwbbwaHYcEfHlgtJQkyk5q5yJDJLvpdy3+NAwc65wQjaSbSETZfE6hrATjpl1a+hXhyNt4GmAHzKShaj/vT4WDIMAuNLPsfrDajUeuZI0cBqx3mloeLG2mq7e2e7PXz4oN27c0fjJTtAxU01hTo4OlLzPMrxb9SYGmkTM0bEPhqaWvO3M+YqKa2/of6ysAAAIABJREFUnb2tPF6C4i6jnfsGhEafWkyWTkdczCHK4oYN2vI0boxdIGdnyzTPpANYG3oxs6ed2z6ZFgdoet3cxowY56f7CqScT2BW9UqIvIhArmJqcywxHY6OFDhFjkWOk5jVsDXdGIvx5z68Xi1DlpJCJWeub6RNfnd7qwFwwUiF6U7ig4AP9jtg6t7RqUCZ/YNDsa7Erq8kBdIeQ/JKaW07JDDESODc2d5So2Zs5tzNZVtdmGnbKwtta3W5ra8ut801dIhXxf7CfqTEjTWZ5rWy8WJwXIkdyr9ImTmT7qQQgBJgGnPKDFe0FWGDwwa7kXY1jmaqH8TaQq+5SpMlaUWlS0lcMNbIYAEyv/fgvqoDUo4tmRMCTTWCY4xv2vXFGCQPwdhUMNUDIGF4UjFAYuj0/EQJbjFZqfiqZtcClQTU5jnaKVWSSpqpC0pKrKyttLkF6yX6OZ9WIuJQLHLmkZqXlk6m5G0uLgQiM+/WkWKZd0LDjR7RwV+RfjyAu5paXtquAexx/QDIAGUA2ByL4PrgYL/t7u8NMjZIyNCIlnHa291tl+cXkljxNdJQdV5gnzTPj4/khLnyYF1yRCRk7mxuyzn++le+0Y4ODtvTz54KaH343qP2ZueNbCsgIokVvkfyQI49ScraJ9HkZ/xJzkhW7+am7R0eu2Hq1pbG93D/sG1urCm5KndA5fPYXcsRcH2AEDwzmNkA3vg2rL/33nugOW/NzVPNLQAD6WhTaQTzhzL/8zM1mH38+HF7/Ohx298/astohG9ui7W/8/p1PYfLdnJ8qO+wRmBT79CY9PVrSdbcuXO3HR8CqgJWroi5T9JtYXFOyZGtrY02O3vTaJbOfOJuDvYP2wxVCGoCfNTe7OwI4OQ6kQd69OABmR6tgaXl1bZx70H7wR/8aAhSJeEk36a1zY1tPWt6tcwtzLe79+4NPQG2VjdV5RBCA+uQ4C020vukf/jMH/5n/qW2uv2gd4Xf+vs3/uZ/oTXxt37j14dAeCiX0XGu26s3Ozrv9t077ctf+ZqbbM84zSc7JVk4qk+cNEQW6IPHj9rS0pwaDV4hhUOvDZIv2IPz87Y839of+vpX2t31pXZ1SrXIsoB9gwAGilhbrBkSRDwP7pX5zR7K57jf09NjJVCZg27outLubN9RlRa2TaDw9Y0TO1SlLC5JwgL5CmSQWFvMGZIgjCOMUOwcf7948UJzkKQJPyRM2B++/OUvK9ki0szZeVtecbNagirkcpywntMevLy4Yvm6SkB6fS8KpGc9SdKhmOyqNqADrnxVpHCQcVpSUol1jEwVviDnYv2ylo4VA1DOfqZ7ki0mEXBOUswVS7JNkroBFDhRVQA2R2uxwHvl/dkPr2ckPyE/X/6gte4Za6pCSFhS8ROQTnOxWP1MYZr6yj+hwqZARgf4ls9gbbvSoQMOXBZopjIVZ2JrFnhTczDxoIPOkQjQM7mmfXCOobiqqxR4CxQqLLffQ3rApwds7DOP4O/0Ypp+v7+e+DiTvuS7l+Y0MNT73r0v1B93+tpy77cdK9+L7Rj98PQDGvXjp695GoAjW9WP64CCdIkWezATBfiTN+/gb3ht+hnwRu/z3TZyiQk9nUbQYXqMxvEozKDkZxRHhSWZZ20WTTlh1+VLFZGuJB1TOUgi9/TESUdsuiUP4vN3RIzyXxKX2yZYYhOpRmySJXCq59wQi1jTnc8aZxirplNFmrjMzPKqsCZ2LwYrd9KDcXn+/m0MIbI9qdRmABT/V/PtzMXIBfL/Hrg3gcnV4dhtA/eQDN1DhtfZvwPKMbx8h0Q/fjo2QNJ1kAKqrwAxGjaO8/C3WPYQTGR/PDewjbmm7IVu+RXyksklSYqE0KS5NNWfj2d6c1NyxTXZNG/KFx+mai+BUfO9n7uZe7Evk2s0UaBP8EXYQT/fJ9ZavTFtEyZtT4K8t5vtvuu8/Rq/ba3lWvv5MwD4BYaWoa57G4ZuSL76WURxwhhHYjaO3wP60+OnGKSTCUlCrAfvv8juTY9hb+f7e+uP0X/mXZY74xHQN2t4et71155nMCYDDayqZx5rqYhG+DSq9ENW8/BQ/bBIhOEPCJAn4STznYb1YYhnfvWgse2jfXr79akeHxUVDFmP68V7qcH9uraqFAhxy/dSuEIVrHv9+VoUI5RdE5436OdPk3rxAU1CjDxPEohSA1FPABMVLK0Yn2Ey6ZPJF6a6ZdKqyn1QC0hyzhhjVEY0nwHJC8Aekx6l1R8Viq5CAYw0Sc7sJZHuyX7svSyE7q5XS+09usaSL4pERjBlSWGr5+nY02+Y+1V9bp/O49BL+mKIfS8hP3hf055RrP+hoiCEy8LVvSYy67O3esue+au/+tfFuB8MXzFPIw+hCTFkTyYBp4H9XB1wyr76uXXGzRtTZFoMCoi53LHis4ENlzkF+hk8LqNDwxMenNjyNj7Dz0DK9WujjlFyRylFGBuKDjI1XJd0JF125wyUJXe0sdf/s/kp8Cu2gPSkYShL+8psSGu3ecIayAkDv4D40rPUAxr07z2Rh4zNLc0VMgmM940ZKAHCdSxXHdTiCLu/JkIyQxMbQdekdmIz6xjjMYRv/e4WkQzQIDHSsc57qYxIIWGMBg28qhJAC7gSGnmqvUM47Rzm/mOUeR7JIPcbT+ZaDHUCjJT4DYztauqbxsSAAQYwRqcuzpWMQjHiMn+zedtADougK3m3Yzk02ph6htlQNMaVKMlr4+FG3fcxe2nHFgOissmS+Okd1Rj/bACRlTm/OBuat4YdB8DGPAOkQSsSgJUAFRBV/j5gtBhbluM28DgGCTE40UD3YjRzBkcZ8CvJujiokZBKgi73m54ffXCSrFOev5qvlJ1S4keSJ25xGtCDeTVLGe41mtpXbXF2RtIOW+ogvyVwFlAJGQUBsDRZvLpqMFL39g/UNI/ExRkJAfVAAGic1z/sjMpw001ebJmsZQP6lO1bG3ZMXKoyJpusGK/zSiSouVFpcwNYSEOSBnZIjyCDcHwi5iwbSgKHockTYHExAfv1osRfBVhjZn4s6ffmNmalp52maYdqnOBJiDjhxhziegkKGFfpcguAdrNCQHRY4Lu7ewLIAAA5F2xngbILCwIxBNpQ2SSm5ThulqqyNBYbLoEKSRckaba3Ntrm2lpbQ+IBBr106E/aq5299tnLHQGcJF24xo2NNYFHgKQA/ehoHx4gdbMrwBA5BdYGzRdv1Chtvi3NzrT3Npbb+3c22sM7W+3e3buSrQBkA5xCmkKJBUl+OQHLPTP2AMU0Y+S+mUfcxxJrlYCvpMoYC9aZmaoGlAHukfFgnhGIvXnzuu3u7GpdMi7cSyQtUjVhkNz7ETIi6EpLE3UVLdJlO6gA5bPWX0UTHgmXJWk4OtC0M+LgN8/Vjr2lagS6V8DA/wGBSUwwZgBanA+7EHYqzxhHmHOnrFpa4UuWniFho+B45rKdnB62oyPYYsdi7gLecxz2e2wT58CJlAySdG9dms390fiX/+OF4ARyLnoWfP70U80VnhPrB/AXoP7+vffaBce7pAnpYptdXNA6/uyzTwSGcR803n7vwYN27+62ng3fJ8jleJbdQv/9tL2i6en+QVtYdtPc1fVV2R814Dw+ktwLdvjLH/6MkgavX74WcGhg8VDnZ7ypyuCZITfDGAMcAOAxz3juO7t7Ag/XNtYFbJ6eXVTvg3U5X1QSXF+hM04wD+hvmSgBFktLAkv5ITEGuxuglnvF4X3y/iOtQ0DX/cN93SeyLGi4yz60m3Z0cCAAdHdnpz15/Fjz1OXGsK3n25e+9KV2cnikqo+w/liLPB+CIjTuX758JVDzIRI415YvArjdefW6/ew3v9GWlmBxu+KBOcmYX5yeizHP8p8B6F/baE+fv2h7+/tadztvdtri3Hz7pV/8hba/s9M++finbXV9oz18/H57vesmuYCyjMMdrd1tra83r19rTAE4AUuxS2LYb9zRs2Es0oBV/lkxNDXHOw3jP/Xn//W2uo1e/uTP3/ovf12fE2jf+UvZ2+Mv/NzXv9y+8jNfas+eP20HlCXMI4WATSHBddPmSTYTLFANOIeU2Jzkl/CjPnj8nub+BY2Q8aOQApuftx06O2srC7PtF77xlXZvfbm1CxoLb0i6jkQStibSXwLRb2h8etxevHipcyuZs7amtWQw3w1bGQex1gD1512lp2CPubm21j799FN97v0PPrRMDdVEyI5VZRefBfx34zcD3mrCurysc5CcWlpdbR+8/77sw8nxqW1LMfCxO6xVS3DMSJ9/bWXdPSWohqskC3uRyCnFdGUrlJa1bAisVSdgrN9uqTbODXDFnPB+eaH1uETfAO0XM9rzvSZm2uHpeUNnnzWEbVI/iP399vLVSwX8zCl+u/mmfXz5yrMLOicBIsdk/zND3glXEShEaLF8IjGZk8Hs1X6N/wPMcV+SFJMkmBMACpqrUS3znmt3hbC1Vx1HMLsiaefksv20Mey0f2c+bYWRQzm8ySh+NfN72leXCxhg+RYsvgfh3+V7vMsH6UG03u+fBouyp/XHeWuxTgF6fXw5fbzp2KQHvnLc6XNl7+yPlXuffq33+Ye/y//uYwVN2akq6OH872DcD9h4V02hZ9QdZyIWvGWgdL1TehnTz336GO+6Th2+CFGZj5KT0nJ0/Gxg50p+ghvfW2JNvkBJlEaiVTFJAU7qM5Xq3YqZEw/F701y1tc7kt04P5/lnAMxawJcSdWre/rIHgwJgPjTNUwiHdZAdkSlEOUy/gFz/MmRvRt/y6QGg9x5bQD7OukHvos9GqvEIKBZ0gzGKNVx2GmeCfYK4M4kDkuKsgfic56fukpP51U1gIlA9k0Wh6bZo5yZ4wqlT0syKOMdkmPUDbTWVV1GzGu/vl87im9ELp2cgNMNsM1UHD/T24GsFUcqI9512/y+DSz+h62DHL8/ZzC02+zLeD2Om9+1JqZf74/fYw23rcOJ8475j6k5k6pUM3B7WZLp8Zuea04AeD6PzU/fnbx71zi86/Uhtu9lZG6pVsh1xi/rZYinbW/Gc/p3gPSecGvsME2kvd7GXn5gIa6cWVqG/BSyluXA0lOy35f62Do9zMKkHp9zVTAEU53aJ5OQj5Re+gEMPmXJJxgPKY30snexDz0mJNm+8mdTATRiUyPgzNwYNPGDh8LST5Pv2LsepBaOaWKh547Z9saKihhcv824T7LTSgzGSia19iMfHQlpA/PEDsbokuQLxiWMpmJUJR8GwkNVShbxWQTi6vszQMhle/meyUqjrJC57sbohmfd2aj4SrLnNuqD3Re2O/QS6AnzkQkuqz9pznw1NR8E3GezGK2eDbcHrTbNTv5hwrBVKUcaDFjbzJkZ3WhlyPNasjVhcYzSJ2WVh12tl/kwI1sZ7QHohUE8NijwJmGGgTMl1cywFnrA6oDigABsPASuukYBbdU8szalAQAOe7jTnEoi2Fk3Xx+B0tgl3eCGm/JFmzn4bV8KVoAnnxNz2Q9tyDRVd3cttnQo7qR9GLXICHmsi6k/ZNiqmWYH3k9vitGQvs1p7J91H3Bq0pYcSP8Z/T3oT7vT8pCJrkWthVHfFUtYC7oWQYzMuHWb9V/OZc77NgjtBA6LV6z4CadoMmkUQ99vDEOwEZ5HXbeDo1FrkO9Ez0sZT3cpHM4X56/PvgfCt9NnR05shYGJMFlGJScxwUMHpPbPJyxMrjv3yrlzzFxjWCX8jqyM33Mml2Dv4GCvupq7wdwIxnluRuOeZynDkeY+Aeo7hyrJO49xOSVlvZyUlKi1gfthw6hkXmmETVf2OCBMKrnA5arQ4Ti+3oDh1u1X273Za8nhaG4ViDdzfdUWZmckBXF3E+D1jqQhpB29BLi55FJ3gAzAdliDJ6ft4JCGeLBPXXqveAUGm6QEDNzTeA+ZEgD1lMkmmca9ArQN66bTbYtt45ksAn6UBIqa+y2vGNQsgCiamGqogxTHlEZg72BmfvM7HeMnnL1aY5lX/bF4LSDtRBwwEeR17ClJ1VhehusFEOcfgAmgMteAvQWUhvl4fHKkZBCJMR4tGyxAIOcFqOU9AB1XEnidqZqBjP+Vs9XW9Z8To37m5qqtLS+Lbb+5virJHPobnB4ftuOjk3Z4RjNk5EPm252tdTVyfPLkYXsEIKUGjBft1c5u++zz/4uyN/uRLEvS+04s7h7uHvuae1ZVV1dX96w9qzTUiORAAkYYgIAgCXohIECA+KL/QHoRCEgPetSbAO0jDsSBBtoIkBBECQLBER/ImaGEYU93VXctuUVGZGwei4cvES78PjM79/gNj6xiFLIyMsL9+r3n2LFj57PPPnubXr89SAfv3gmAhc0pNqQ36uy2mml3pZseb62L1YsmNgz2dqcrti7PqIanvTPpnSPPoCTwjSV1sCfWz3J3OW2QJOq0EzZ5dXHhADXNnc1+YEu3YSivrsr+SSQcHh4IdMWWWMcculZWV9LiAkAeAH5bbGd0xdVYuNtOS0vd1GpYkhFwNkBwPuP07DSdHB/rOIO8CAkQq06vEjAhB4I9cDDFHozpU/kKTEka/UiokAi8ca1rViL7qgd7rBUA6bU1GOUrYrOjJc+1YXYBFPeHSNL1sr6++Rtj0eHHkONAtgZZODRcZRNI5CwtiRFP7QuyLGoQ3KQHwWrqdJbSj3/yIwVZqyuruh9AwE5nWb+nLwHrnoajt/PzYtq/fvVS88S6AHTf3tpKG2vrui7sNNjmg35fY722uqZ9GO31/YOD1Ol20kKDZP5iGkoj+0qJkg8/eK73PH/2XFI5gMjSqByO0+kZwP1SareYsyVVBFEFoMQHiYhJEth8dTVIL16+0gEUTXtKeDmY0zgUiS/Wmhr1eik9AWmnbdrXrBnmjqQYz03fkTf7+2rwSjKINYhMCWuW58TPUF3w5PFDrUfrrdBS89btrQ3JzbCHw0rsnZ2nwTXa6Qvp+dMPBHoifWJluDCU+/INrOf2RjednfYkQbS9uaU1wZp/u7+fljvd9Mknn6TV1eV0eXWu2KzTtmTDmxevxOpHpgzxrPnFRuoPR2lra1sJjaOj4/TxRx+lD549S69evFDjWdjZi61m6g8sLkCbHp16EjgkLIibeC9JJf5t8mbGGJ+M6N1h+ugcQiQdNzevqpe9vT0ldKiUiJjmkx/+pfTi6Cr94i/9cvqDv/XfKf7LMjhemRckA2ye6376nefp8d5W+p1/8ZfT2sZGGk0W03/7P/xROrscpdRgP+LwYc3K+YPmu6pTYL2nedk/jQYDuL8Zk2w0/XMAZfzO7WiYVpZa6Rc//TjtrHXS3HiovQ6pIVtbC66JfK1kC/PUXe5KFonxwa6CvWRAGXrSVk7Oa5DkQq6Ca8HwxmZZ32/evJEtPnxksjr0VGCesW8Dv03yib2iZJABuGsXv71N7eVVJVcBsRULTOaUABKp4PJKUk6x/2OjrNGFJslBqgN4ngvr1wJ47UlU7hv7ZA+VPXpfB+3r80hv2NrELwCC8+z4GKo+JL3j0nL4PMm1kbiczKWLq74SDDwfyX+urX0afW1J3phvlE/pD1Shc/iOpJERA6yqBYY/gNlAiWtLWBrAArFIUh7qu4JNmlSnxS2WfGGMDOA3bW4kwvC7mjeBbYCQpufPvsseSsKNxLn2Wp35uJYdVuXrdZaxZEECXGNHLJnwkp/gNRZUZMAjV6Y6IFyWGzpIXIIrEb+UZ40y/g/gvTzDlMBPCZTUr1vdV8UOr7+3fM8U+aaIleqgT9hpxPSzwLb77rH8+SxwsLzW1Pd+gM/3W5OsiTN9nInLz4nvRYTLTVCnwdL8mm+oeNA5pcbqj3ua9fd7AcqwpwzezwZYrTeEMxgdhA35E8MVKhkGKmYChA+Q0Q5XdsZmHRur1GLzALViToPRrPEMeZg45HhgHNdXfzAqsJxAZ7G+95arNT0UeGWHvKkzodbsDDJXzGeAb3wOsR7xge0jVsEq7f/ra/k2fk7VHnEgrzcyouMd3lTTqhcXtcfFvhel+tyLnTeuda5hjBQXFrK6sXeIDOK9UBTreTUk/srsoCCbhYxFoRFtaxPpngrgivVQnntjHO5b/+W5v9L2rh9QXZJs1qIofvZN63jW26s1XDHu62vcpr1WMeMvEo5VqzC6b82U1wl2c6zicu2VPvHuPYeImwGMZW8+4py4zzg3lmdK+95SIff5sfrc1efvfVNQftas95XjFOPGz4wYHARh608Zf4LQFteLOKQE7AP/mE6eVVgIeFBU8/JZJmnXcuKgr18xzCtdfT4vsKG4N8MkK/JtheUYbmhjXtlKYAd2f445Oqs+2wKnAleviPN74AvVewxLtbkOxQvzm7HvVuROI2/Z9SOZGaQBjwdQGiDuELZlCT+T4fF58LngZ2Yv2Hj45WDcG3bJdQIzDiUH4dCaMAfAC/8oJRN8uGO3kgITm93lg13CPOI3SXG7LI8kcv26Gbhn71BUbbi37Y+uBhP35sz7wMs1L6FV767GlrBtMmXVQMT8cZ6QDTuOVkHfsa5KCXsHhQNT+5t/0xn3ni2INwfZNxjrFeDjCyP0kQC5S3a6mrY6cD7F9PaSsFLTrXDmAQKbDIw3iswGasx1W8j2ewP8nQ3iyYUIUmLxWnallOAxXblIIqippPSMHOzPi6RKYVSO0H6WWexZOiBSKprpcL/+Q3feTm0ojVUO0bi3BuaFMUp72hsA5tJWK6sJgNJps1a2F8By2eC26HBc3/xKBxj3kLXRojlwlI24VUfGKL/XM01ylv7EpY5WBCRuurboyw0xgPso25LRWROjyMYZwGvvqgBuG5coO5zOHJrTiUVfAujxfQRh8XcZmFebgGfkFRhWG35sInFgC/BboL1vxLM+WzZTYxDEaFQZUBjyVrYJsMJnKADxtRJs/7jf+oYWumpct0xoBFgf7NnY3MrMtLEvQheN7KhlEI1VGwecaYkk2a1nKPO8TrHt7QCn+3I2gSVnWLImyUEzJEuiFZuAGlbZ5hDAoDm2WHueqRQLx5wqgEXuFyFbsb4caAqot6kC4UlqNRbTshonrkqTeXNjU00UAYnYwJTE0wZvgCTnT7HkHbingVz4iwgMrq6vZCJxSDWdWZf2Kpoqh+lX8xZZ/LL5kyUl0QPnaQFiYRaHjJOAb8BG16rke34Wkif3HVjLoI8kvhIKngiL+wnbN7uoZKrC5/i2nc/p9YBJc0EFw8KcgL2NzQ0xedCGB8TDfi8uYRz2BPQBVoQN5n0FCZlojuPNSgFqAIMAFsQ6FHvKm5yp8TZAzK0aEXc7rbQGUK0kgT2nSoPpxTB3mzoLt2mt3Uhb66tpa3tLABlgO+IF5zCYAWnOL9MFvUz617pfk4UaqhGxmp4B0C4vp92NjbS3tW0Jn5XV1EDKRs0+ryX/sb//Jr189Uo63LCUAUAARWC+c4hCzmR1eSU1kWLqX6WbgUmUsA/xuQBNjPHy8opAe8D/szMY9lc6PMFYpooBSQ8ASEBbQJwJUhqAUG2SPYC/1lyY9QP4eXz8TpUE6DUKBHLWLIEoWuTrgNZjSkJNwxpwHXASAC58rWlCGuMzpIa0L/leAOMenXuNOyBQmlMzX3ybyhdd9gVQkBsT8EbSot/3qouGGPeD4ZVsUdqnLjdkjaEoAWe8APsXZFOMm/TpWy2Nz9nJkZj6a2sA9h35g+vBVXr37kDNZ9GQNyCL5EI7ra6s6UALIA2Q2bu6Sq/evBZD9snjJ7o/xmSl2007O9t6VoDrw8NDydwAmO/sbmtcXu3vi3UPKHx5gS7+KA2vr5U8ZE3s7ezIL8IgxmiovuDfVOPsv3mXOm3kntbV+IosvuZwbi69fftWB/N3745lp4vNVnr69Hm67F+lly9eyI89ffokra2vWgKk15NthAQAdre2sioJHABJAHVsaDAepbPzc2PRX146e25JSRA01ZEf+ou/+JGqIlZXV9KzZ0/lDrhGgsHfmJcEE/IlvdPztL62kTY2NtLZ6blAc8Yks6mHQ83b5dVFGkyGJuE1HKeVlVX5UIH6sLJJLl1fp/UNmpX2xJq03hmjNB4MU6e9rGTaBa8DRG000/MPPhLICgD/cO+BEp2XvV46OTk2CYFmQ6Aq1TECHycpnZydqpIFv8KYma9tKRkQPn5J3/s8SLf9Ov+OBAdJAOYGYJnn/Pv/8E/S3/2//1HeE2zPNimziEOwn9/9y7+p+f+5jx6lH/zgB9YzaTyWX7oezaX/6g/+MJ2cD9I8zWcXiAkM1MAToj+cGfc0VCUhnCbp0d5uWmotqNJC4TFrn2QdDVNHw9RpNsS4f7i5mhrJqktDKgc7YX0yP0dHZhs8E3MVzRst+Wx9JfijhrEiIFT9Y5hHSeYMhxob/AZ7AvczHI7T4dE7rSurgjF/yHv4O4D7sF8xQUnojW+V4ItqVuxvqUWDcIsHJBnlzKyzE5Iy2wKkl9rG/lcDaz9EBkONv8XomsBIbcpnaq+8TUqe4x/OqbBDCqjbUeJLVVNXVGzRsNIaX7PZyFaww+aikr2hZUtSjbEA3OcZo7eRAEIx/C2pgjnKni9oltu3qqXBKF1d91XFwvpkP2MfOD4+sYbgAtI4LMPGpyEmiW/AA2PPM5aRMGAs+Dn9RMTyN2Q+XXsSAF8NMBe9urj/ra3N1Fri/k020mIyO2SPxvR3uLS+M1mv2s5kBtxbs2liyVhrVjlg4IXis4INWMWZ02BWgAgRIwg0LCq8MlhRA7rKeKs4dkwBYnVwrH4uimvX/54Cz2vM9FlAf3x+CWDVr1E/o826t/L+LDC3K+e4r+g7ED8vf1eOQ/n9rAa1Jag49dr7GP1eiVEHDcuxu+/z7/zcDlP52d4X15bjNnUm0jk8EkmGCgRwHPdUApH8HjsNCZFoPh39moz1H+CMSfvGGEciKeYstNrNvk0RgOeJuNtwlbuNUStCl2EG9txOWHLMJs481bnRJMCiepFhk2zjWtYwAAAgAElEQVTftTXWxQcbwG/gPGNA3lMJWKqTfC+zvlHWU4ivGJuYB1X44D+lfT1OjUUDy7jDeC1J5JCdjL2T10SyMEDIOFMHcS+kXQKLaIiMOU2tr6+dMqkXQD1/l+NaPytnWxGRMtaNg+Ql7pNtL3uRKRMNeyz/nrVeqzVE6ty+Snutv+fumd7WQPlc9c+urx2dqRxc/TZrr34P8VmBtwTwq3vLiaaq8qH6aaH9OkXsmr7D+jPGv++711nnzCmfV8h3hk3MGuc4axru5+oZ3mcCG2XvD6Jj4Cfl2Xj2fdiI8DvWX/SdiPXDZ1b7gWcJnTQg8Nh7TWpduDMP4L6ykzAcwwjL+yi3vPApek1IteizqqqhGBc704fkkeOM3gOwnJ/yvJfZ6y7VE/7HYgKXzlGj+/BbZfLNfITwnLGD9R4/mnY8YL1J7EZCYyrB4QRPI3p6krPABitEvyJA2/hZNbhhyVUDWpMfNzIun2P2VFUDKE4T+cFiNkgy4cM1p37vQea1NWPzlL2WgZj5hxpXvxZxkTT94zpO4siJt2Ji66T5vNfwWf/xf/KfSirHsgrOLnZ2UTSBDd3qkPiI14XcjSYla6JXeuyV4bpBhQRMBPsBFEfa405pgIP1rrFo2QtvyBAZIC2fMFBzXLFocsCn6LJo9OrMeXttcb9FFrQYdQ8CbBuNTFgFDBuzXwsjkgveeCWiKyv5sANcztL4VMfWHItPzWULHacySzbl6FzzXs0UoqNx0dnYvX7dt1sGKO9JNi9hWJZhqrJu0uj0qoGYY2lbKatlTAtjOBQbbW7IG3PnK6N2J9XG5hrn6Csnb1zhCylKHiNYDyCxzI5Og4sOTObFVdlF2EQJ6Fe3ZJuR2ZbpqccGUTqzyHRaoGPVFYChETyUJVp8jn7ugHYVbFh+J8oHQ3c0WA9zOuxEh21nO9WAVru36QZf1SZbJTrqG2W5qUTyQpuBJyk092pwbEB9laSaymFo1mPcyySNHQh9rfkaq5IUOtZltn2WhnI7LgOrWGNxvxYwRu8Dc/5mpwD30aDFnertGPUAAUrNJaRBOmI2w+qkuSEsTkAA6eGODZgHyATc4CBsZZS2Bnl+DrUClJVssGBcjNvBdTo+OdLhOFhujKPJ1ZjfjmA87Ea2pTEwPxAyWhpLtzmTDyITvOAyF5VkiQ7N3rCKsTGgxViLZQBbt92IuvB3Yl+67IwFyNXaLQ8PEbyVB6fKbVTyXGHXzflJ6i5Z86wAYZgzMXZ7PWn0woxUA9E5Az0qG4rMdCn7pVIur+6wdcScNWnW6tJjau06DzBsEjDdzrLYDzwTwAagOcDwzbCfus2U9jZX0qMHe2l3d1e610iM7B8epsPjYzEXYV/DziWUUoLkElkDA8oB6QUEtzt6XaMB08k0CgH2R9eDdHx2kvZhXL/dl+Y2bEV08dHfJ4EB4xrwkyaaAPLINCHrASP9/PRMDRFhr/LFIQr7g/2KufCMpqHf1RjDlrYGjwCLJssAQGXsU1jlK0o0MNewYWEFHxzs6/AlnWcxLU1ShtfAaG4DrrgEEXMIC3bZQfsSMDH/Hxp9OLOKNcI6IYHB65VAWFoSAAgIx34ByIh0CswwQHbJbXkABTu+0UInvpcGQ+Q4WHMuN+Ul8tyr3Ytpc2JPasLYaikGeXd0KICePhXoZLOsTk6OVFW0urai593d3ZMThumKvMf21o72HtnrcJiOeufpxauXuiYyMG/evE7X/au0styVHUQju5PT49RiTtdWVLXBQRi5lcvBtWyXprP0zmAM6FdBklSNOxfnBIySDMITABwCtB8cHKeNDWRjSNrQb2MjPXzwQAmDH/3oR+lP//RP02effZ62dx6kT3/wc6r0+Md/8ifp5ctX6fnTp+mT735HNsK1SAjw/NabhcRWV2Ac9oudISlDpQD69oOxsYAZJ8YAu9rd3tE9vnn9Kv3Fj/6Zkh0kBrBfZGXwGp12M21tb+Z1QLKRsW01l9Kbl6/T8fGpy3ZQRUR/BgPx+9dX6XZ+nC7OL1W1IMb44mLa292VrXBvAO5LS0018u2dnWpMnj9/prH4/qc/UAxyNRylHmDn9TCtrK2lqytLSMHiZ+yWu530+WefyTd2V5f1HtYNc3B2dm6yKt1u9uGSZBqO5AM0V+1O2lpbFwCtIF4SKJYwDXkBrbnLS2v2PD+f/rP/5n9MP/v6TU5kOaVKCavf+53fkl/5V/6lX3UmozUXZJ1F0mT3wcPUH03S7//h/5SOzvppsQ3obfJVYgV5fxaSC9roYE7TX2F+Lj3Y3VJjZhIcIkKohxP9H8ZpnqbP6TY93tlIDzfX0tICYNJNaiBtRKUQfk46yfaM2B9frFVrzHqrZ+Y+I2YGKAYk0uF3aUljFsA4Po3EFvONPanK6qovEJw5MgmGvvYvEj34G34eYA+JDNY1TPaLy2utk2jOqMPVzUgJTn4muThvGoatbG9tWxJu3ioKsWniAFV+uLxE3CdzGb5Z+yJJwMVmGg1GOSm4ur6mhFfct7HO7XCWpQCpXqQfxGioiidJ0KixvfWEULzlRBvdK89AIqCPr1xM3eVVI2x4A3bGXtqqY/qhXCvJwhqwXjskl5GbQ1LNYpjQ2sf/KwEgGSNj7PEemPsWzxkhQcmBSdLexme8PTjQ38xVs9XWvAPEsQaoQmHuqSDgbxj80gV3qQD2Wv6YhB1xjcmEGqpv8iKKE/yZnLicZUwDuA/ALs6NEVvEQdwqCYIF5+c+bUWZPjLF/VZ0459bnlFKAC1ipfLviKci3onrB7BV//3dQ1btnqYO41WMU17nvnua+VlxTi3YmhqBABCK84vurQaETt2vyxtNneGKF9Tvq3xvfk+wDP2XswDBWWM082cFcF/OSXVetHeVQFZ83izwk6TZ9LNNg8JGnIvGqK497Of4iKl5fxBkggjI7wIAE5uzkP0tnytIWCY5HLI23nRScY/LV2byoIMgmblZAbjx3CZxWoG6JdhoDWVN7QD2aoBsAeoZ+b1q9GiYCkBeIzWWmooNeYlANPeVYViRPAdEs950TqAMcl1RKR5jxjixn9j4mP/JeEkhzxsyFgb+VfFkeeaonr/AKApAPGyiBE3rNpGTEvcY5BRoGlXjWoT2P7uenTlLPKZ+OdmkA4jxvtKPzLLn+vXq66i+9sKu428BpK4/PstvlOtk1u/L673v+ar7MjvUa78BsH/fvZfrs37eLMeg/rzxDOGXZ/mw8nphFwHgh9RUEBvLhFicf0v/V/czcSYKKaogHswkcNawRd1LSGTXfmeSv57ElnuozlgeeBSkympk8xr395fA/d3nKPXTK58ae24826y/y0qCEpOrGuySELAkYLD0VVmQ9eQB0h1QF85S4V1WfWyVgXwffULiLFiy/iMhELGVnrHo/RLYU2BUgXFb4gSyhZ19w9bBEvBpGdSXhKI1A3ZE0M6joQwRSTJ7OPtybKfyW+Zv5Q+j/4g3wTXSqkm/lfuHYYbm901J2auVvEJJ5+3/4D/8jyYBZtrfFiyqm7hvJnJ2xcZicUiUefiF56JDrmmVZWcf2Uw0kmDnT5VeOrAambNi0Evn4J/mA2MjlKVvQoPfN8Bw7pWmUADL9j75U5fRscyLaSmVTHot9qxnZ58VcjKhvRQalXmulLZx4Dsz793Z2ycbcJkpDrWFUxi2glPX9aoAX2fzF1nG0hnmTaFW5ZAdV/HiKsw1drVl4H0z8tepItmZzypfCTDcnY1eNmPzKh3+fRtRfo2uYdwIJkaLWcyGymDL69WdShh0PCP2axIlVTbNRn462124uqkN2Aty8q+rsa/K/CyRYrZuNmIJr8geRtZQTqQYI11LZU3TgHte4J7siQ2w3NirQCb6OVTBXASXlaOoGsjE/Wu91CR3wl5gYzXEhkULuWL7Z3mcKJMunIkCPz8c5MSP/yyPtWdZbVMNrbUqAIpDr3DCuDfZrvkE06k3sBz7wJmKQUYw6cwrHC3LyRqlRJZ0LrU6S6mzgoTIsoBHmPVIWQDYsKEIkB+O1DAOMIEDMKCNmvwtNo05UvQYwC6VdYZp4izv4Yj3wpAzsFSSLwrsTOYonK7WVlFyaD+3ygiaTRpobz4JG1JjmDE6/Bbcx8YY66AMPMsNNNtbwWSzkvjIRFuZfWiul2szvq8Hk/V/5+eq+SZ+3pxDZ9l9sx8egt3Ac4WdICdj+ro2Ttp8vb6e+1DVASAZZbPYjWucsnmKCVV8Ma4AD7Cb0QTX/MI0HI3Evj1CB/7iMt2M+ml3cyU9f/wgPX3yWICnwIrDA7HiSWbAdKUKA7BWh40hjUsBRtBPntPP+epfD1N/eJMGYyR9HISWLqixMQHeASYBpAkCSCS00e5vNQXoUO0BgAqwjuQHidrLy+t03utJfgPbtDJGSxxhU4Cu666jTzm2jZuVIsJUB6QhSXFweJD1u3k9MjmsGZqgwpwVcNpqapxIBDAHJKAAgmAWbNHYd5mEwHJaWVtVgitsAPvnbkw73tc/iV0STUguYM/oPC5a4ir0sM21wyhHLqYvzXnpHLrkmNhoLi1lfm6S+sO+EnwKbGh0GRqnqoK5Efhq68TYZZKT0Wtv9Zz4f5rwwvRnHugJQHPYze1NgWCr6+uSoaDfwM7WjipboLwyTieX5+no4kISQjTc5LOP3h2kxcZCWlXTY6orJkrI9PuXxixljrodgXY9Kkv4c9ZLhHs7W9tiqyOFBAiN31xqU0lDImZZPRJoQHp2xvydpEbDqoJIEmF3Ki9NKX311VeSisE37Ow8EBsW8/j6xQuBfx8+f562NtY94Xgr8LvdaVtDTJcAUI8MGNgAf1dX1ky3f5nGyXoHnJ6dKDH2+PFjJZZgG++/ea2/tzZM9ur46J2qSp48epQePNhOu7tbWmsAfHTpgrE+HqJ3jqSRydbhX7FzyY5IEquRVjeXpY/PfXI/akrNnyZsbVhRloh69fKl/rBm//K//NtaY5a4Wk+LrVZ6+XpfWu3zjUa6uLhSrPbjv/gLSRE9ePgg/fSznyiWRQoIX0F1AM+N38cXUtUSzHn03JGjisZkJD4ac4sCiFk7kSjlPhkLxpI54fcRi/znf/C/ps+/fGUx8CSl3/0rv6m496//m7+nPeLw3TutSZoaS3Znfk4san5GhdLy2nq6HNym3//DP0oX15PU7K5IokGScEg7CNidc317dW2R/jAs/IcA9+2G7ZGEJ5JOIQ7Bn6a0ODdJj7bW0sLNIE2GffVTGN3cKunJs8JUZ8ypcsDvYaOMNd+j084960AmfXj6MHSVGFJz2XZHB5ObW9Y392sHIsZKrHdVC40F3DNu/Iz38XmqQlpdzXZgoJj5+iGHt1vz88xbe8lY9PxeSTtVSTT1ecwzc2ESYjQUniiBytgyx3G/AM4h/xUgMckLJe9GsM/xx7DtrQKFKhvuj/0G2ySJIfIGhzxv8Ir/uepfKHBlH5HuvAB7i2lUrRd9ZyQxZiwsrkfyBeCeZ8S3mu689Unh/ohNgj0f+4LGSNVUBiSxF/Bc7Bn04Lk4v8hyFTp5uHQkAP/paS8dn52mL1+/cZLIjeS9WIedLpKBVnnC+Yhr8Qxi8VMB11ySDNjm1qYSLlSwYF8kwk6pcDntySdL0kcV1YuqIiQxrn5WzYaqLY0I4SXhHktavGrkBsV9XmYe9x4JEwOK6F7kFccOkkWs70Gjk/FsrwoNbUUoEWNmVlwFwgn8CCJWmRCoge+xL4b9lGeR+wC3AJjKhESEM/GM8ZoyzrlzvQLUsSNGVVJfgvd5HXlcxuvifm1PxVwr0Lo8Q5T3dV8cmO/R0Lup2EzDfM/43XlhGdM5ya7+mveNafzuznnTLGnqUuV16q/XC4OQ5hrT1bkpYvFKEzyAvvBVRoYyFmcFsE0nA0ogfepM5mdg3d9Uv4LoU+fSGareqvr6aT7jPb7OBV6p706lD21nVZcvzZIoTgryprtUcVnfI5MFizNtTk4KOzGZU0m3OZM1A0t+XwGIRnI0bNqARU9aTPU3dEaugGfivQpMC/uOM3757/r8xdrl84I4l9dHkey5z54zVlIAqTFmUf2gZ5WtV+S+krw45Tv8zBzzUF/T9fu4Dy+ZtV5mjYeeW37VSarZ9O+CtPX1Gdcr8Zb62MV74r4jLo8xKe+pvs5Kf1L3M2E/5efd9/r6/YXfrL/3vnUeNhLn6PCH5T2VOFP8fIroGMmKGc16yzks94j78JdyzKbG1xxR9l6mMFIx73Xt6GEZrPFQIzH5jizdE4nxwHADw4wKOrvPkKPOI1/YuBFNDcQvE1fh56pEm3ANl98LPMne53LnriYSxMsyMRD7fTnH3FvFxDcJnhKwr7Brx418X1Na34kShmkbAdNiMpMTDOy3AvsNn1WC8tbeY8lZix8qm7RKT4tTIsES1YJ3JbJCxtEIIsSNi9PyaF4BYIm3CsSPOQkCQrV3pDT37/2Nf3+S9em9ZKE00jIjYUxw9DUto5LLSwC1vFQqskWmI2SAWmi00mwprh1NAmzgvVGBGhJEprJyNprI0HLyIMy07CMz4dxvz5gQ0AYAFNpDkcgHaIgGKwFGB4CfF5ovCk2Npah9IdjUmbOITbBKYAi4T76pZka6xTTeg9LjG/eo4VjLADK2/QDF8+YYWd4qKFAewF9XBQvVwtNCFehZZfcMCrKFKIfpbN8ScM2ZWwzJG0OWjic+swwgYuzK301l6wqQP28SRbyXt0IBvRZUztrYZm3ckVELaaRcXZGlXvKgesljJbkUjqj+fLMyjTFNcaiwDTKAY5dIiWxcOY8e0FhlSFURUm4WcgwOUFWlglXJkY1ZWYI0Dd6X41Lee30DrMbUNgHYhZR0W1NQk5/AYUkPMZqP+DNZet1ClpBU8dUxFUyGdE0wDXKzKD+YWYARTNpK68wCTmPWq0GKlyYh32ENqdD4NRdqfR3MkTM0HDbFbu52Unulm5Zogtiyw76Y0c7+Qi8YcB0LIxkH2AfLkj88s7ELrQEgIKd0fAFS9bl+4KainkTCiJJxZB2QG7KDuSUmDWykGgCglQ3MzlYcnKw0TIx7wCRvFkfAbOCnNfiDcS/Q9ZIu9jTCQZ+5KtGNdVYFKF414jYSJWI5qx+Ml7p/iWxuDRSPzbE86M1ae+EPGzcDPROvx6+Wfin8NL6m1TYtzJBWiXUXGzC67sjdtJuLkt+hmTGVTBYQMDYNMfaRhqFREL8DMEaSgHlVkz7Y5y4ngFRSs7GYvvP8cXr4gOaim2JyMscANICtOnjJ5xuTCAY4DGv+cMhvzM8LxIfJfMVnLjTT7TwNC9EAvxRYfjMaZIAfwBywXpl6B615XnSiV5eXrdGoAgmY9e201F528GWo+0K7FGAfoIlrxMEnGu0CWKnhJ01s0TUdDaWnf3Z+atr4CySZOHyZT+KzuR/pk6PBqkm71R6J9jvjAZMZNnkXfwBDPCcIvPyxVkWiwNcupNebnn5H+scXl+d5n2ffAxjHdo2tbLlrNftxVhd7Mj+3gyKNK9FcBbgy/WhsiXUhSEfVGi0Bu8bkMr3pi8sL+TKugw2pwTOgxG1SXwCAd2jLjNVgbPJHNKEGLB1c9fnwdHx0nM6uLtM52uZ+QKYXA8xtGlhr/aGbr/Jzk+WhqS9zIQAL7WlArN55GvYHakRLsgbQ/vT4OF30eunB3gNdh2QCgSQs8rX1jfTy5evUH1DZM5eeIXmztiZoimQCfjD06tttNObbAoDPL41dS4yD1NHa8koum8cmYYGrb48kwIZWrglw3mymExo/X12mk95pmiyk9PjJY6/0SdL1J5ny7uBAsjW8nmolbEI/u75OT548Tg8f7qbNzTU1MMV3M/70Dzg5Pk3L3RV9Nqx74kAkP2hUuryMVNVmmlu8Sf2rvp5NeuDdroBcgeULi+mrr77W/ayvrqcrJWMm6g/w9ddfphcvXqat7Z20uraRPv/pl+njTz5JS51OevXqtUBP1une3q4SZBe9M40V1gqzXczhbtdkoq4N0MV+Tk5O9fkkc6iEUO+IlZU059Jc+GBsPhJS7AvYJe8JKTv8CPJEP3vxRiDl9z9+njXWkZ1i3vkc9IfpjaGkRr+fOpK2Mg15+iucXQ7Tf/nf/+00mjTSPImiOauMaTYWMnBPZVyS/M5Evomk8sNdkkRUNhiwTc+LEeXJcwtqgP1gayP9C7/yS2m5OZ9GVya/8uVXL9O7oyOt3efPnyvOxi5gqJOEZJ2ZPBas9a7AcvPDTQH5rDd07OFesiYsgXajKgmujw2i+c54S3LF5VIigcTYSXLGf84YREPZsFWqKqKhNgwo9hOr6mqoUsn2wOgkZMngVpOkJcmBU61PqqwMfIdNejPVHJfPJkkR8jIk7eiLYlXEE8lrkZjgM6mIpLeWGiy7pCBxCJ9xS9eFOdZPV/GNmvjSiBcgXHI1xBvWRwufzL4VzV+R7DKw31iy6ulCAt/L9/CFzAX3nr+U/CS2mDMZnAnP3dJ4s59ZwzfXvA8pMzH4jbCwf3Is+yN5QMKKRBsSPiQAVKlDg1169iDjpD0dks9iaiKjtb0jqSkemL4bTx4/Sx989J201OmmxUYr9S4u0utXr9MXX3yV9vffpl7vQgksOww5QOrBI5+pw7GDyPlcImq+nbUUJ7gcaAbHgsClAbHYOIhZ03CtxW7aG9T1oQI7LaZ3cldUjPoAl+BPxDkRA5VxdbyuDipVE1VO2V2mbgmE1T+zHr/nfxuzyp48gPs60z7/LiqKK2JFjtsEItwlE5XPVD57/fv8ZO9j9b/nLFd/XmYqdPfv/axifsoz4izgs2zaO+s8GaB7eR/ZvuoJHCfX2XnT7SbOdrUxDKa9AYThm2zuq0rXShoqnjXOxtXZupqbwE5sfdTA+4JIaedII0RpxoNk5edVHiuDadIvnVdTbQFDOi9Zw2r8iaQ/nQwoKVvFb9YoPRPKvAKb+CB8eeyJYR8xzpU9B6HOfhJzZ1IW1nS3XGt1gLO+Lsq1F2eKkuRUrsX6/GY8okg+zbKHO89SkFLt873xZibeZoDHkmRxxnJHNWvdlc9cX4PvWw/xDIb4lEB9fO94VQHm2/XsqWb5sFn+rH7POps4rFkfR/4dZ5dy/OtzV/6uvEaJL5U/r6/zmOfyNfW1Xo5rPG+8pkyk3oc51d9TrtcS85r1OfVnLz8jvi9x1m9zjZi7PB+2i9k6ij4R3vdPgL8DN0Z0rPpe6twdOIuTmAPgt/uoqkv0mZFQyBioxUiRdA9wP4D6aq6MyCJcljiC3nVe9R2qE6WShi3Fyl8GpmWa/CYdzveVFHoJePvemJOw9rzE0AbeG4AvInn+t5HWb27BZtxngvOA5ZT9GDVWxtg35YdizG0lOfHUce0shYQ6gBFA1UdoqjNMvKfqpxm+3rI3noAN2R/m9V/93b82CSaIGY8HAhkkDLYxWj+eMaCZSfzxTArGEhtaAL+AK1buYI1frWtwaECbvE5sCmFcUQo5ZTAlu9ezUAEaRJmYkgnRHNbZzaUch01W1TChZJ+Gc7EAqNSSmhMwFMB96XDqWvfTjIPIxkY1gqRGvaTIg63gArjjLDem0mGWTiEDspH9cu0kvSay7b4oMzCaqwrMOKJSodyYyo0uMtWz7iEc8R0nFgFkwcTNYG3Ww/dEgTuTfP0iawUIayzryGg5eG/rIf7ny0OhyVTJUAT84aSsaqXiXMzaiMrsnWW0KqcQBwk+0MaoAss1Fr7hRZZsaqONIMDZKLZXG1gd9hYZNGXhCJg8q6d5yt2vS620u9tffGZsPvVnvBMYF70iWMMwrAAK0QAG8MLW+WwOiaaP7NruzhazREeQPJwxFW7Ig1ermiirFDiIGoudOckHsWAHRGBrpy6B8WYD6KI5w94D3ujwzX0h60GwCAMMoLOzbGXdYnXRFMqrIeTcVd2+IE1fZE4IVtVQbnSTRjemyQ+blUMqnw1btwUDZcGkcdBzxt7U6FYV8BYgGWN+Pg3E0B5YgkGBsVdjqFn0rYABQEjYkbB/rdEm7OeWNaCFmd3umHzGJEm3FxY1esAAtPiv0PGN8u+wk/BbHoFNsZ8Er3pmfmoTzWW7d8tOS38wK6gqA18L3Capu2AALk3+pBcMMD4cWKMsmlr5WDHuKin0Zn+V7iDJGcappQazy0vNtNSsNDwBP1ibwd6ksSUNNmEQ0mDc2HgVq0gVE9KVWxSg9PTRQzF9ATZI8GA32BZSNBcXPQHgMKqXmg3J3tBIk6axNLmVRrtkZW7TgH1E4M2igBcld2CaK7kAMGoBBdcGuLFyZQN6SMzwvCZfMk7zjXba2HyQbiYm6QD7nT0Mhj2a+ADagGiwSNFsh22sJM7AEkXIsfCMVJzQGBmgHhBEYL9KxJOzTzsC5WnEDEBH4oBxBmCCsaokjx+Yy8NHrPMoK7TDhz0f4JBATNd55j44cF1cnKajo0MBfdKOXmppDgTUe7VdJNx4Bn4neYZmU+MyGl7LdgRS3Yx1XyTgxKpFV7vbVnUCgBPPy7rCLgDuV6mkABxCp5qGnmlewDPsU2SzkLJgFfWuLlKrg0THppIz3aV2Gvev04uvX6SL634aed8KgEfGcmN9Tesahj1jpwTM6orrxZ+IkW55wfnUWOqI+T3oX5uWvpIH+A8OuymtdJelL396eqyg4OmzZ7Lbt28P01nvIp32LtL3P/1ULF/Yxcw1wXb0I6AiCF3r45NTVQzxXqRpaMy8vramBBZrElY8oKl6PaBL7o1VgxFzcHioMT47P0u385P087/48/JjNIelD8LJ0VE6OzlR5QBz+4NPPxUoLX7m5FZNOrvLS6nXQ3MbWaOxKhRWVtaUTHj27LnA+tMzkji3ahp7ePgu7ezspWfPnqTT8yMB9yTVdvf25L+pKgC4p0rhzZt9AfDbm9tK1Lx88VJJIe7/7QGNh5HDGmrcPvnep4pHAVxh0LPe8D1o9KOFfsUcr5AcM0kAPgP7f1AMafsAACAASURBVPHiRXp3dKz3AFRj51RL4IMBeVXh49Wm+BrGlTHFXvkbKRgSq/Fe3s/76Atw0TsX0KskyclJZuzzb/wkr8Pe8e8wl1UFcH2dFltLqXc5EuN+MGmktMh82toiGaUqJDWeZT+16rHBNeO4IOCeJtTImKjSCx8r77wgjfulxfn0cx9/mLZXuymN+qrUeLNP1dG+9voPP/xQiSRknwDNLVkxllTQwcGBM6lo9ryetZP5HJ6bda6kpzdhJaHF8/F7iAE8H/E3cUaUpsuXeWLO1hoNZVvym/yOL8Yr9guSIay/iJUD9Oe9kdhi7gCzrdqDJtIk/pLWupLKkn+wOI64p4qb7LMs8TzWWYfDpeS4XC9a+tW3KbXaVFBZMkKHNyVQxmKk9+W/rNcIYD42jJ9dW1/PlQHsWZxN1Kdjbk6sdknMFJJ5sZebbrRVo5K855m55+g1wlhYdaRVSPN67EsN4RN9cexwyjWMYWcHSFVjpGgmR0VEX76C93NGw2cQh/Be1jPNtYnhsGlixrnFlhpkf/Xi63R8eqok9qaqWVqSrXr67LnW+tzComIZpLtI8H399UtVujEGsgdiXz/Aax/KxCyvOnabirjZZByreFxEr5BLRLbOq6etTtPPbll9BLmomzQ/QYrQKgIsjvdqbCUC4lxhWYWp2CoHQw6O3MPinQUElue7ekxVBxLvRvnT7HVzwVYFn0EeBzqCrV2CQyTwdDYqyBnxe+1P/nXffdx371NnC8Nl7nzNOjPmey4+d+r8WydczRqQWjJg6gxfXNfxdZvnGrgeY1L+rvyoWeCfyHL33U8GQs1u4pxTAVtV5QuXKH2P5tTPuOV9lXNTgnwaQ0nmxN0U/f6iAAPmuns7e28F1Fp8bFU/qiRyWa1IGkJBVKLR15NkqjxGpGIYQoyIWX6DfszNTcL5cazZ8vnzuVkgYXU/GduQrVZ2XeIf9XNHCcyX515eF8BXEI9mzWtpv9XZqHpl/ewcvwlbjfNXee6vrxWd8alAC5JpEEGriXVXP53EqfuI963RadzBj39eaT39MdMgfuAnZnvl509XINXHpnytvg8/VCRgSh9Yjld96ZRzWveb5dyXPuO++ykxkPo93je/5diV66tuG+Xnh6+5xw1M/XiW7yyfs/TJdVb/rOvPssnyZ9q1SiUMr1rLzx9Jo+jXWSiORJIxyH7T/jwkvcJWYu0G8bLyQ9V9Bw5qGIOnFirV8GCBap+t+jMGgF/K8JQ/i8a62WcIt7Pel+UfYoVMFHcVjqiKCr38wAiFD8PMFyjvjXa9gsUa5lrsBcnBrmHkzHgEs70gJBgAX1UK2OtNKcKUAyLXLkzH8wTmnw37FKYotQs7O4YPjcTI3G/+1l+ZlGCuJjjLphgwJ8aqDuxFMwMFtnR/9KAnA8becTkA+pydcKeRmehOtwjmt2cT9Pl547Vvys1XzRtDl21xQU3pooGSbFJOyBIC0T04gldp8nuDJW0aWVai0lvK2cqsZRYSJ3Yo4SuqBQLgMgq7jb4tylL7KyY3mhh4pjo/WCRKCnN3/e7KMG2y49+2CE33KpdsufNViZtnkSKbFFk1JTKK8sUS+C4dWBwMYuH4zjKtw+TGFAFI6YBiBCzzF7rfBdPEA4tgA/C3NO4oaY+GGkWQpXsL9kNhGzFX4XCjSU9sRLMy7vVNtwwuArQ37eoqyCpB9BgnGA+q5ijKUOubK78LPfsolwkHGmspOxoCFumBWtARh9FgIs9y2FPBbsEWqDv80pFH5YoqZtSUrWPyL3me7N0ZYARM80OhAjU98rxYkVFdY5UfVXY2y+jkShJjkKmRr4D7kMOxsj55cg/WjQ0VFSoUYcMq84bELh0BexR74dCB7ARSGZKBQCMWwNxlAmw9wq4nCNUPDbC/nRPDhOQdB7U5yrkpN/dxZ50syCjHaYJNemkoUjBWOTMRcCImXWtJMioclPmbt8Gyg5kIU5RDLxrj0naX7AWHawOUVSXgwD2HeFj33DNAPQfp0KeOJnzyN0WAFUEpG1mUw+cA0f2LGEeW1svlamWSrx7wRjAagUp5iCjXTmScmXcA9s2uVzt0rMmf7Pd6KBmakbP+5G9ldzQGnGgjFFhLk73biSSbkAnZ2lxLa922wEhAduZWsgKjsYCQM9jlvZ7G9bJv1QimgVeFGrKqUnd0Llm/g82NtLG2LoYfbFyaGbJRr3LfpGMA2mHZLyykzhLgNskUKiDMR0n3t9OWnAxyNGpQ2+2KhUkAC8DG2GiTBwhxLWPuj2flD3aW0mJKC82EUgKyLYD2ILSSpHHZnRNY2hcwY4fWzFl76liAPouEShBVG9AcabmrsSJxJU11Kj0UzBjYBauXZ2GtqD+H1rBr9Avkt3JGmY1rZWpdexLcfm4NjwCPAe1JmCnJp2ciMBmn4eAinZwe6bDSagGeW4JTEjve4DDAGcaTOUFrnf1N+9ZolC7Pe+ns9FTrBPY3zyUmGOPTbJj8xWgoFn30eMAGkOHonV2k7lInLTWs2S+NYXWwmE/patBPzfZSur4ZpcHoWokxanGePX6czo5O1OT1Er3wpSVr3ta/1DplbphTkjSPHj1U4gJGOv/mfnktSTlxYedb6e3huzS8Ruu6kxpUkGAv3WX5jrOTU40Z+8Fis5m2d7ZlEwcH71Lv4iotdZfTB8+e6dpUHyCFRGUJWvC8zvpvmO+G+cqaGQ9HqYUvb9Es1ALG/f19yYVgB6pWmJ8X0B+JMnoe8HV0cpya7Ub65NNPBCZz32enJ+nt/pt0/O7Ixu72Jn3vk+85YG/saALY9bXl9Pr1SyUATBKMBNQwbe/spkcPH4mxe35+kd69OxKwB+uWqqbvffpJWmik9BaZqoGxoZHnASDmWQ/evk3Pnj5P3/3uJ2p4+9lnn0k3mzXQXGpIT53nHlyPUu/8QpUTJlWCLvecmPYk2trdpfTi66/Fon/4+FH6+OOP0/7+gWyGOXj95o2+594CNLYG5LdKPrLuh66bz7gpMUlfimZTSYwvv/xS65zv+WIMAPVJzFyc9VQ1wftev36d38vrAMUDrCchoLnp98VS7q6up8HNXPo7//v/la7Gc2mxRc8NVhHsnpQafjqYZz2ob8BENrLUXEx7O1up2YCFRB8LKkxImMHaXkgN9r3BVXq0vZE+evwwrXassepwZH1I+HzWNPupPQv+1kDvaGYcIPvz5x8qWcS+xOusv0hHuwyMeABrVev5PkicQBIPuRT5K/z5nPWoiFgzAGnGpkrmDjNAHeB1gLz4EOJbadxn1tStKi/oHdI7OxfjHhCfHRA/Q2xpzeON0RnJBK4hIkCyBOro9iatqBcCMj9WJRzNHklC8G87KBprDN+FPeEPqV4gmSMCwQJjYQlhqj1UUUGiBX+i5t12liG5zefiM/F1PKuq/9CcX1025r/6vdDDyUB4S9BZJU6w9XRQ9SZuzD9+KZrDoktvFYVWbYAd85zW58TObBFPGGCPhI81mVUsqMTwxEgG3eV0NaBiZaD1R/UOVUaAfzRX7w+GirPGN/SN6ab1za20vb2j91EhcnRykt4dn6Sj4xNL0J33dG/ssUosSk7H5JiqeNv8C38YNqlrF0QrrjsWu83ORoqHQu5Um5efZUll6YxhFZ0W51gcr2OGx02hD2xJgara2c6ica7xe3BQVFWiHgtH/BSx+CywqR6nxzlmFsh057UO3Mc5RaQFh87Ls4vuw8u9y+vamYrHjjNr9QnvO1eUv5uKt0KS0ePTEpyKK0+Dg/bTfP9RHeDA+CzgrRyDMhadAi79RfF+Hc0Lslj+eRErls9Ufsas+3WAoT4dOZkYvyjPnp4CskOS95jAVxq73XCF+mdN24BhJ3GGtASkkZvuzKkT4fgoAVwa5CrxY0fpzBbMwD3rpcIGvFeZJxN0zvOm03aej7RYIS7rQH49fVN/rqnkka5vaE+cg7lX9fgqtJ3jDDJrvYQNleeYOK8HIbVcg+VY10H90mbvO2/H58R1SvzgPtspnznfi/uRKZvOyZu8YnJiprR3uajAQ2qyPsQ/usd7GvzW32v/LoH7QkEiGNzet80w3wrvK21dWRj/Kucinj3WeXnf5b3Meu+s9V73K+Vnld+XPqdcI7Pmb2qtFuMa9zfr/XccgM9J3T/W5628r1nPfJ89zfq8ur3Vxyvft6PEDqPnzKPtdZXvKdVOMiac07HF2dr3uxifCgcK0nMQXN355IcO2+Ew7exPf0mQbWc9U4DW0+C9Y0Jqtuv9DoVPU63tf/NvqcNU2GmZ3BEAH3iwy9IaObI695L05ksxkiqXrXo54ltJUznh3XpEVuWE9lp7PWdkFBrscau4wdRFYg8uGgrXm+C69KRJ98ynuV/6td+aSqxogYW7yE1C7IAfzUsDMBbI4zpCMrg86gHSWyhhJebVos9kZA+IAvyvZ7LNYfvge3M/AnHpHYvx71rj/hkAIhWzviiDyINg2UEtpgIIz1lml+OJxglRBRDPZaCW6W1bExBjRmsyArD3h8uZaGWPK92jit+Rl20m69tCc3ZE0bzBsrbeIdkB+/jsAHYt+PZnFghO1ig07iqWQAR38Swljm8NZ6oETSQKAswzQ3cNtXxt3ygia8tYRCIjZDtyoOtNNrL52hjw3Nal2QP1QqNtyrnUvFfpqOO+szOpZd3rIP7dTbosYS11LqtNzabWFk7YTGSZZm0axsK0OQhJHrHlKBMKMFoJMC97vDUHUe98XmcWVPZWDcidjd1/pcA87LoI4GVTsIYbreIgYmAnINxoGDI0JlMijfemZTRxVBy0LXgxR1QmlSL5EMApST+VyU8IDg20j3JOP3t5YiZ0N22MBUwu0kjTPjdXJqgprek/k8ksAe1FGNAAmMs0iOMAaOAEQPhlf5CuB+M0AmHTwXbRgX37eIFp/BxNWtjSo4GkWvj33ORGLBOGEFb5yvqascvFljcWM+/lngAu0Anu9c4ELsOYptkic8R9V+xsYx/qMwtGkM7oXrbK77AJsdcD5PYSLTxPHLwigxzB953giUM4oB+fU1RzhAWVG1rYl+aUTLgkNqi2MuaIgBlndWIbrcWF1G4Y0w+2uMYdzX6y1AJVrI+I2PaSDJhLVyQnkBmhmkCaxTTCawvsWl1uq1Fqw4NQwApjUFJqb3PFhgnIFs16Je2U+6d4T5ZIELGPAaqtrkgahaTTmM302rTUqaqAWT+G/Xl7k5aaTUnawGCGXY0dSuN3gWQNCZdFNYGEwc+8W8LPD2EuIxVgCvMIs/X8gl4IfQP0BYSMTWv4pKcEOGPLfsahBZAIpj0+nM/mD2MJe1zNItXMc1563YCUSBWsb23K7jvYY6ete1VViGuuMu+AwQBjJl83Sg1Y6SJ02r5jbENjRkSFhJKhJPZSMnu+uBQ4B1uV+VaiSs0w2eORtkHnv2d7z2SiCodgh5J4YLNjzDAHni+aFMf+pQQTNkaDW+QkSJp4A0lARcYGWQf2OlVQLLXke5REW2qlq8vr1Gm10+RmktZXVvSMrL3+4Mp0zttLaa4xny6uLtOb/TdpjmTLcJSuLy5VDXM9HqU5mnVSHTMaygawNXwQ1QXcHz0MkKZRU9Hzc9kvjFT4nL2rYXrx+nVqN5fS6vKKhqXbXlJCinFE+gaygZowjUfGxG21BIABdG3v7oklrvmb3OieqLQA1GbtkShE8KGDLvjautZT77SX5kn6UhGiZtkj6aYDKGMb2Bz9Ey77fc0jQKxVLNymL7/6Mh2dHEpnn7XxCz/3C+nhgz2x7bGRBQHmJF1c17zT1prFBufTrWSNkBMCgB6p2sga7wLmoZmOFj+M/HeHR+knn/00tVttJQluk4H6K51O2txcV/UEc7u3t5cuzy8lsbO7s5uePHmuyoW5yXx6/eZVOjp+5w2f0X6nQuBQCQdihxcvX6ja46OPPtT8tJYaalbMeH/08Xc1Fujsc6+MD7EFTGzGi2Sg1rD3NyE5pyqPocUkfM9aUOJtPNZnkhxhnfO8fAHasyZIPDDPwcTnuaxR8pxAXa4nv9lC8oneKEl7BDbQIXlyu5D+/j/4f9LlcC4tLCHrZQcT4MhF7RNWWbOg6gskv/qSyNnb2UwQ8cX+RqZLwD1xufnoNB6lDx/tpU8/fJaW+KcSdBbdxv4tn3zdly+y+7SeCIDNEeuuLK9ZAom17Akm1jbrnIbCHHCYj2DWK250thFJ3NibIlnCWIQUkcUllkBk3DA8/DJfYvR7HxTmXo25iRmdTEMvBfYWqkGkda/kIVJD9BqhigD/av027FmsQS9zi2+TrNTNWAA8PT7wy5Zo9fLq0UgJCCVNF6kEqA6PJKlIkNHwGMktNikSktiAJei5jwr0MADDiUBjq+ZhzxTQQbyh/iEpdVcsIcL40yeCRFz0wOIZqO7gLIJvsf47RtyJGJL7x5cg5aVEssrU8ZdUIA1NUi0OhfI5yPlYTxp9KcALkpBDkCJAePM5bLdvzXKvByTqRwL0hze3Ska+fruvHhf4qfWNjbSxtaPm2m160qjxbVefR4NtJK1YmzTPxjcw/zq0KwayUnfiryZlJ8Fe88O6KkWjotjPF1lPW+c0lwhQPEzclxErO6NaaF+x8F06T6c79kcbDP/PyG3Ecv5jvwJxbVSkGiASoEIELlE1WUXuMczT4G0JAMVr6z+LdmmypYLxXgcddeYriD0leBmM+/LaM88y+Yx7l2imz1PiYzYAbWY0BTPkx78DdBUc8iqRNP3eEkgrr1uur3xmchAmEssRZ8fZ5H33NvN3BmjUp+/Ov+sApSxrlnSI4waRMDKKfJVMKa8TPpprBZM0m6BfIJ/JIBdl/D2AtIpVrUcQw85i29j38hxO1RVYUiuAvzizGUGvqEAoWOUmqfHNcx5JMJ2RHWNS0rD2dec84+NZsm7jDMNbLblhJJqwhbqtlfY1a73V59/O8ZV0SOAis+y+/F3lSsvxt7EpcYjyGbONTw1hJXpeSpaUn297QyQ17zfTsMXyGeM6d99lPu2uzwrfZaSecr5nPktgRDP8ROnjyvX9TQutnP/6Z9bX4Kx7imeeleSp39Msnx3jV7et9913Oc7l96UtfNNzfxt7DfvKr3USX7bHvAdyTPGKHfdvnp+Z8ummMnBnZU7bhkvxGAHXoc+pD/S91C80nTQq2fxlBUi9UmT6HoJcbjI6gV8C4NuZPK+HAqcyHK7C8bIGv19DUmSsI/3t3/veZHPm6hmOc1gitcIv5YMgkDupJHrJERdbkkKNDX1fdHl4Ef8MB40GuiLqOQGRa9p9z6W5X/jV3zI1mKJcsNoMK7fsqmkZwM+aSR4xRNYlZ2qQZ9D4WrADm7iEj83gjb0QDttAKM+O+AQIsAPEUfNMy6RII84b7ZSscit38E69UQIS2aHC4nISIgDTjB56IyMvHzNJiiinNKcZgLkmrsh2Ti/cCAoDpLRDQpSWlZmvDPD7FhibQ7lBhJONzcCeET2mSnYl9lnbK6M2NBIoVRNeY+/GoogSFpsHAnwx+6N7sU9SvewsSuaMRV2VbYbdVA7Saw9yFUV+ci8xqcBynEI4wTK5UC7R+uYdCy8qA/h9mW3nUDwtA1V9XmSCzU/FeEV1QJSPyrPlEkZzhF7iWEVFusUIDE0ixRatLY0qeJ++/6IBsbTxLPKOQ1cAkndA+6IiRR8ciSJn4tl43S11y5UBPqCyM89Wmis15xEguLGfABQbAvtYgzpQw5TTwTy0+ks9vSrJUbIZQts2mpFlGZ1IaISfEEAebHuYVSE/AngP6Gggt4BnHU5N55ovgQBorwJkbm2k7spKuh6O0vn5pQAR/lz2AU0nSbx3HTxhqHm/CjEajZkOUA/QAZjLH4DdaArIAbRFT4BuN+vRR7MRmHOAbDDtYTGGpEno34vNNzCbjOZ9+UDoYA5+Ts3hlmCa0yhq3iQVLkx6gLUYcxcZ8py48OSpqkEcAJEfiZCbKVZZvQERvE+gJ9IpTRpTcajn1fgIwF3TF6chHWMr0P0WwMd0egHldQ3A7sXFtLq2mtbXNsV8xo8ArHOY52/5ELdNYjyY84BYBjS6Ph0HXfSGm4up01xIy9JbhwFqzEGel3FB3kXyCXNJY3IFKMm1ri2ZxM/VgHhE89iB1iJMTJNRoKGfzTFgLNruaNI3vZoD++JnNDOWdE67bYCRKutZy1gPzPCBgAVjii5K3xsWMF+AOBpfdyuwXgE07O+hsRSPT1P/6jIffJglA+1Nvx67kCTLyrJskOciWQDLf2drS81DlbgGiGkspHnmT/OIJI8xQC15yxybHwakkY8R0A5jHzaq2T+gEP0fAARZ84BZ2IUkhZRMHEor/gxd4wkyEy2BUvJ3Lm82HKK7f6GA5LqPTvxtWl9DVqPpzAPTdsbmQmouwD3zJzda3x0BmgOBb5J5oKqjvSQwjfvAlvBdJCjAlPABxnBF3/zcwPHFRtrd3pa9kzxTqNGYT5PFuTSi4ePQpDjQn3/98lWaH9+mo3fv0vVoKBuzvf1W4wzrVclVAawmHbOzA4t0Ox2+fZsT5jQsfrV/JLmbzTX05cdpPBimlQ4JvpauRYWGJGkO9tOrVy8lL/Hw0SPJpJA44W+A+92dHSVCXr96JVtEooK5JeHVO79S4mRnjya1S2qieTMc6w/2BZuezwYsJml2cnqSgDexJ/Z/1gRfl1eX6eWrFxrD3b3dtLe7J6b8ee9MoDTroLPUSdc0sB3Te6Cla9C4U2Dqzdh05C/OU+/iXMxhKpE+/fRT+Q3APJpVsg6O3p2mn33xRbod30q2iPFDTgd/i93zb4BHrotsCGD/cDBKH3/8vfTk8dN0fHSi8To43FdC5emT54oVYbeTwGL9v3jxdTo4eCMZo+VlkqkLaTC8FqP/wZMnqvbZffgwHR4cphdffSUGcCSV8C8k/2ievbq2JhAeGZvWvEmzsAfia/icAPH5vW3Bc7JVWPTY4vHRkewuQFtsmySPeiuNTRLG/KpJs0SFDoDnXKOh5rR/7//8B+lqNJcmsOr9FIXPArOEUS9JLPkbWOL91Flqpr3tLQH3aHCSZAe4V18pfBf6/M1G+tVf+L4Y9+cnR5YIdh13/CL7DvsWP6f3hfpCUF2hvhnWH0Ex6A1seTuk8DOSjEhOkXhtt6lgIOlvSTkAaz0ficJGUxIsEc8yDryG3zOuEUcFyM344hO6S02Nr+1/E+3tSNUA/CLlgC9AFILxI3krWZnhIDX9rIDvA7jGCWg/kla8SZbBuOK+sSlVfvFMJGmQ+KJRssvwmL67VX0xZ7yHL+ZU8j3zi0oq8H7WF/5CUmJIninh74xuB3Ot54ddC9BdlTJU7bg96NA4sUbWjDXvxyYlqXR1ac1qJX9lgL28k3q/WGyGv2Q9sj5UXUXClqqAdjvHfcQjVoG1qHvRCc1Z+7DWVImAv5XUjiXL5afpq3Bt/XdoaMn4j6n8wCeoaXBf+y2yT8z3/sFhOnx3pMoQMsXzi0tpOL7Vfvnw4cP06NEjkwj0WBzQnviAPxeX1tTYCC1DJdzHQ6rsIDIMlUC0Pd/Ol3FGEiDp5fmaJ+wW6aDJQhrezqfbiKOn4mc7pd2Mg/kWcjqhJy5esiVWiv5gJKjzmYqfh/a+x3SML1/R+yn0ycsYOfZhO2/E83iwPuMvk6OsGstG4qEEsjNwZUeC2V9+9pkFrNcBtPL8Ur+YxfgVcB/PUJ5d7wObpn5ek6Kpg4nfBJDF58W5yaSU7HxQAt9cNyo67gcsZwxZURFQ/jY+N342azxnTUCGJZwVXz2fn8r8BUbIcXxClcvTwK/sa+pn2DCJ9Gkwqby/CpGoErcaizI3ETJU+oDpJ8jAfXkmDWla3UtJarz79AY7OSZQyHuQPP024xc2FvMarP0Yw1nA/TfZz6z5K8c1cJnAD8rzecQCMRdxRg6fVALJ77O5wIAigX2vFyg0vKcBYFvv8awZqyvQ91njMMt3lJ9975xk5zOdoMufX/exM6oF4nNmvad+X+W9x1jNIp7V/c032VT5+/p9lPcXr4u5j3+HTcT8f9PnlXYS81f6qNKn1J/5jv+tZVbu++w7Y2I3kbHaco2X4H1m5s+A7qewpSxlbt9U92Hxj22EviEV/sSe33+dZb3MQ8XYWDLAEgJ23cp3VOMRr49reeVRVnTxRKUFO7aHBrGY2ATsJBj6YuxT3byoSm/F/d5nL9Z2lrQJBRLHHwzHtvvj/GyYi/V1s/6Nhovb2Fdyxgba+x9/fe7nKEanS+v82l/6HY2B9My8bEDDWnvQ6U280havMiamlxiMWmt27sByXA9wwDWXYrD0ZO74A7RX1kQg/YJKNTkMWgdzZ344QBvsxQwsSx/ItdyLzWfaiD2CKbT8K6ZFlYGJ542kgplBsAqsdDUO9wGWZ4Mq9cyKCTXg3mG0/MyVvE6ktXW/WWs/GNuWTcqAnOsW2iZrIGoJyFnn6OjA7JpLrr9tzxbXs8OZHGBUQAi88wWdG1lUGdUqgLOyEAWgvo5sM68aZerbWJCFk4hDQjhcmOnhPuJ+6oFi/DvGIYIxLQ4/8ATgXd+086ZayBlZkBJliKZFZ8FwZJgdVvVAOjJ3kTi6e79mJQak3ub85HTWr/JW2S49MynWkDME8qZQxtxFNYf5vloixNeISmkiKeUBXQZ3zUh1nxmoLmgb4Q65ZxhtBtobgFxp01cNduVLfEwjkOLf5dyEU1ZzRB3W/boAGG4/xgKOruFefaHqmCSAlcM8kljcB8CFGotKJ3UswEGgQYdGnxxMvf+AyvEB6Ub6Mxje6oDJH/NPVk5teTurLEDjfLnTFlsXAE0MeW/2pAZqDhJcA2aoMZyBpGKXDwy4B7C3cnxbu2avxrZE+1gAvp7VmqQZeA5g73I/8pfGKhNA7gmo7CsBb1wKrHL+1TxE1jkHM9o8quyvwPYY13YztaUjvCCJGElW+VzgVwAvAO4BhdGHBhwlCw1bE4BCWC57+wAAIABJREFUIOrkVqzilZVVa7Lo5feAQOjbAqwLoFcTUvOxUVkieSJvoCmAYDKR9M66wPNlsYCVyNB9IF1gum8BgsEQNbDJSvlVNSS99RvZBwxIvC7MX+klC4BaVE8BQIwWUgoTA0344rNWuivS3AZ0gYEuNrj2RiQo2GRpKnkpWQDARfVNaLb0+dyHMetHxmZ10ISqE37He7ADGN3ATUoK+fqB4YwEC5s3tr61tZE219d1L7CSrQKgIxuV/rb7fsArsck1RwbyW78QBxjE1jWfPhobI5t5NDaqjoNpqYUONevL7TWzi2iyaFrXAGnnaKIjG+M6ythf9CY5v+hJegjAyvzHor7ns6zRo42vHZjtMI2/lgyFGtfSZHEEMqk9DbvHlmCHUk0AGMVrIvjhWrCzqEZBLoX5FUvzdqL+FKdHx+nk+ESgd6PVSEP8xs0onQK+Ly6mzY0NMcsve+ep02im169eposr5FbohbEoJjM3+uFHH+bqANYJYBdyROjQ03hRgdbtbTo6O08Hx+dK5CDxc3p8IvBwa2NdtgiA/52PPtJaOzg8SD/57DNppT94/EjZSiqCNrc2BY5fX16m/+///afSmv/13/gN3QfSGUhSwMxf39hMew8fyodhu2/fHKTe8Zn2BIAzAk1Y9GITX5wLRO+65jq+UjJEKys6XAO8A2ZSPcR6PXp3KJ8Pc53nYBx+9Od/LlLE9vaWZHLoJXDZ66XdnW35v8N3hwLVidt++7d/W0AplRFnZxdafycnZ+n16zep1VhKWzvbaXsbprv1mDAJogeyGRjE7aWOdr3z3kXa3tpLGxvbadAfKMnw+U9/Iv3+nZ1dJS8++e4nki/6sz/70/Tlz35q8kzzc+mDD54osXtyeqx1gWxMq91JWzs7arTL55IEASTEjpDygHVP4oQ+ENgMCRF6JQTAjqY9XyQCuHdjhNOPxBpUA0JiszwDMQ9MfEBH9OEl00UPAHojaE1YLGfNg/E9Bvqyaxz3+umP/re/K437m5B6o5k0iUP1ZRnKPhvNtoBS9hOA+wfb22lhwfqxkIjFT1sRxLwqN2j4/eu/+PNpe62bDl69kJ2rkanHLMw/vkOyLaqqoa8IfsuScNwvc699AKDa9y4B86OBV+ZM5MN4LftZMKUVz7oEX4D1vD+AfXxLjElI6ZCEI5G8vtJRM2cSnuyH6+sb6kuAPVs134LJoiB85dIT/GtElYDL4phskTUDJsbDH2GflohpKLEC68rYnhYTSIYKG7280HNzX8yj+k7QHNhBQUgFxALMle4lkvAA8lFdof3Bziea95txurq0JAmJaGwOH8hYMv5UteDXqGDj4MjYkPSjOocEI3JhIWXEvbNPWi+Ua9kz18PvAuSzbmF8kZDFhxr4bodJ1rlkldSIzZJIcThmbng/vo1YBhkr7lH7yu0k/fjHP05nvTPFCCSmmd9HT56o8qbRaqWtnd2082BP+4ykcY6OpId/enaVXu8fpqOjE61Nql5IliK3RJUOVUgmSUXyhPVsVQGMFfEVUmokL0ggAu6TAGdv5Tlvb7zpuZ9l2bfzQZjYLy2muVYnjdl9/cxgcauXucs2DPRUqJxlSU3mEdB+XtQPi90USWeZCCd5GXNH79U+6OMr4rvCdjvH2rgaaGoxsu2RVThenRXi7BFnzDg/2am0kskpAXrFAS6xNE3wsXOKvTc4O9Ns+TiblGew94FHwUosgczyXPA+EKv8DAMjcs3/vSz+uJdIftSBSD17MHudPBWxuMVN00mGfD4sAPBqlIrvisRCOUbxim8D1pXXjfNnnCXrwFp53bhnu9foTWVJJZmc23zFMPVKV8lDza6UMHLJNGhWGYcoekbOyMxAZ+dmW7a4cuq+/bxUAveznwsCTTUattasKrusHJ45DzPmKWM2OTauFBHK+c22XwOy4x5jDsvxjvcLJynO1qUt1fGKWH8lwFvaXd0O49/lc9xnD/eNSV7T+QUxwAUQU8xXfd3EPcy6fmnbdUzNcK0KL6mvg/ic+vOUY12Ocf3zZ62r8prvA+6/aQz/edZsaSN1HxLkzVn+pfyMup3U1/gsW62Px3t9cVG9P2sev2kOpv1TbBDlOvXvZVpuX1PE0cKnRJImP2RFVaayqMwGVsB9fvEUabbaI+t7VYnXZTBtKhFgOOVdv292U8qQg50ZtubbuKmrJJPTJF7KJFKvchS+F7hikSA3JYqKmJ73dbsRq3Ky1ITFEBlrNeC+koAkprG4JpIXc3/1X/vX81YUbA8ZTnZOxgT23EelQR5M1UJH2ED7qtzBMqoWmISUgN1pBXmWTkqvc8a3BtSnNS8Q196NLsi5sa1/TtiR56LNpIrPyobhAYt9trMpBKQbkz8vLNfzrm9KpQHl4KBIGoQxWgMheB42myXTeLoDuQcroQmvjI9rM3n3ZGmSO2sAUE8MHUp4JReBRE4ErAbYRDKhWlqVfFEkIDyM9MRJJedSdyRoc+s5XQcqO1jXL1agVYxbaJxbQHE3QCodtObZRPMEJpTJiRj3CLzjWuV8ROaLa5psk4Eo05uua1K63FDcq+bEZWScHp8rLMqNwL634CSuq6DfEyOVU7ZVEsB9BCLxfjPH6XuzQNX0sXlfBEER3AeQrs+NQDsHHD5uXupomok2q7w2ZwWLZECMvRyNJKxs7uqBegn+mr1U16vmusoq2mE3ZICMSRcHEuYvGHuwRjlYihnsrGkcEodhDtoGUtsBlufg0KPDJaX/YlK71hjsNGmFW1O5SC7Iwd364TJ0u8WGg2UFVMrYmN4+gwUIwbVJKADIId2ARi7sZknaYJc5M5vEMr+6HghkU6NS6atbFtVeB/BpoHskMQOo5tniT9ZIc9adwH+YJnMGbmrs4oAR+fBa0+LpQN6YXmqEiqSLkiIWzAOySRbBnJCuDfta1QT640x7P0iy3rFTsTBpLAhIId9oTYbtkBaMtmTgc25MOBI4DRBjshImZWC7oSUkOJALBII9B3DlJa3MDPfTbTXTCnJHamy6UFU2SXqlKeY/tgbQbwx1NMhvlbhBb57xC1vhw5uA9kstqygCrFJ1waLe3zs9S0fHRwLpjElJo2MSEB2Bu9cDa0rD+7CPdhttaAOVYROSvADshO2pRrmAmrLdOd1ns0GzYcAsk8iJgyngGlJAC3M3mjdeSzJhbW017WxvpUcPH5q8CqDNvK2DxQVv+kyS0/0xNkYFBMC99ebwvFwk5yJw8PgKBiVrBKAesIeX8WzoscOcHw7RX3YtfV8tSjIsLgg06Qm4HwtYMT1qa0AvLb/hUMApYDTXVIJISZpbNSJlbJAY4b3orwOavXz5Us072d+kQ01fiZubtL5hzRyxFUnryHaT7IqmooCCgHeSWEsTsdmDgEBC5vz0NP30s881bru7O7L7McmAyTidXZyrMTU2gHb8cqudOs1mOj56J9Ab5ij2j3wGr/nOdz+WrQC4YgOscdj2VD+8fXsgO8Zzv313kq6H9L9oiKk+QaMaqaW5OWPmj8bp13/tVwX4//Ef/3F69fqVqgg+QT9+YS6d9S7Tpz/4vhqNApYfHR6ma29IjFY74CFVEds7ewLFSGYgKaNk73CSbkYmT8J6wGgAwEg+UfFy2b+S/QHGsZQB/mDwAgYyXiZb1Ej7bw80DoCBv/TLv6T5+uJnP03/6B/+sZJh3eWuBZRDIDB6ELDeSA6cpZcvv5Y03G/8xm+kR48fmq+8vBZrFqmo6ysaxm6lze0t6eh//vlPNMcffPBB2lhftUbWw2Fqqj8B1WfImADiz6edze304tXL9Gf/9E/TF1/8TOtua2Mz/coPf5j2Huyl/devNF/LXcDn2/Trv/ZDyeocnxxJgmN0m1SNRZPMTz75RDZo/TLO0uJCMz188EDXBKRlbQH0YoP7bw4079g3FSckCxgT3mva6CNJfuFz0OlXYlO9Mmic3FaCAI1/KlVgnO/t7SrJFGQLql4ury7MzlutNJmfTycX1+m//lt/mMbzrdTqrqTFpvUuYFu5GbJPDiSZtEBjaBKCQ9YzjPuNtDh3kxZux7lKB7tkj2Pu8Tff/eBpev74Ybod9mUHyMKIjT2+kW9mTVpC5cIakXY6mhfWnRodkyToUP1hWuyMTchvsd7Zx3tnpy6tZwx9Fi8ALGNLdYAkUuhbIT1za6JKg2cx529g8Rt7HYY2/QxItpJYIlmL/+J63CPvR4seUAmwGOkgko/md7jmqfrRcA/WC8OSktHjoHfWS/tv99PrV6/T8w+fp+2tbYthqKlSs1zfZ5xpzhyxJwISqzpEoDaxjfWRAAxeXjH5qgBtQrKS91l8Z5WOUWXAeONj8PXSrKZygH4H5z3JkjG++Brey97X6XY1B5K7wh/3zjSWyGLxmey5EQsZYcQSO8wfPhK5GoFjt7fy11ZFZwAyr2Nc8QdsJKxrfA6+1/p6WLUgx82N1ZW0//pNOjk7NRmfeeS76JHQkX9V9dn8vOaHKpfLy75skM876/XTwbuT9Ir3069kOFIfCvZgbGN7Z0drjMQMPgo/j8wVa9KqMayyQLbW66lCiISM9i3myvcj6xVkiXIRCJCgG4zTQHr4c0rGWyWfEY+IbTiDIC8lsE2AJuQOl4/TGceqAoNNJ/sWWcyJE6pA46xk0oA6C6liz3s3KUC38Scm49cQhvgSkE88XiPd8BkRj/P6YIpn4AoRLa/wjbOb/V1IDPgZufy93u/r084mBYo6faGp812cIcpzYq6+vrcKvZQ+sHfOAp80XgVTs4xx4/vybFYCf/VzoZ2ZbDzrn1fee3wf55r3AnnFeNWGaOqf/zxgYK5UqAPgfsXyGevntPLcXZ1NAwExGwg8oiy6KM984assyTP1qmrcvKLFrcqquArGq+4jcJV833baqs605bXtStbk1q01DrhUFNRfeg9Q/03jXNpP+MPyHF/OfdhIec3yezvfRsLkLrYxC5CNz59lx7Hmyt+V63AW4DzrZ3U7jGTIbHC3oBtG1s7trkwwvA8YLu3RV7L5OQfv689arr0Se4nPqF+vfE05HrPmetb16vNQv96sdVufg/L57z5vRZKr+5H6+2bNf93f1O8vkpHv8y/l7+6bq/vWRt2GZj1fef1vWmOao+BD+3LO6zeA+7zOI7lTrPm8T5WSTNPk2YypZrKt7ycztyz7YfaCxT2Yr5vGJG2OiieO/hoi19DL0aoNJcuY3WnuAO5naMNsQ04+WPsh8SwCLHLKjYbJ5XpvIvMnLp3tktTVXm8Yh7Bdztdjq37kXDT3b/z1vzEJdD+YY8FADwTQ4horLdMDZEH/SudHA+JPFQfoLNEQoG5lsVOBQDj9KRa+BwDBFJZTmaErLyfsDO9wIiVgnxdOzGQ4mADZQhbHNyy5tWieWm5iUyVglfPT9T3wzYx6v3be2tyKDdQz9m1o1ttEewLBQbWqmYKXbhSBXDSfYzJV3hvazq6NFIwOcwa+bXtyRQkP/bHDlMBhAa5WzVB1mS8yp6GHzZwX+vZVlcT0ZjbLCdWDDUvkVM2m5gCkXEc6AmLGLhgxAdzbxjLtzkzX0gNwD4TLDVYs+pCEyWx7t5ScbLAkUWw8sdHkwLiwgwDDkZsAaK0YJp7aKnQ2NRY+pxYjh8PwOSgcVlBtlD5iLiTn4tk4Qz4LZxRBcMUWt8/yztbuskpGUTkHOTsova3pAJrXRXAS2ciYCw5tYhBlKY1mxfCVnXBgBmC0pm16n/sMMcpVamQMRpO9soBa1RFim1USLpZ9jNJsA5LtvqoSYbG23ZEpQYfe/Y01k/WRk29Ajxa2JX8arSWxu2BgcwiUtpnrbsM4bAkoJalh1iAmujefE5u6f5366LhyaLyA7d0XG9leu6gGtQDDphFMObwlIfgKh5z97agqiwL05bBONQEATl67bjPxHmPpw5g35jg5L1jKsDCZS8A3MsKL89Z0jqQeQDJACM0wYWpyH4D20k9XslQ4nxp16nPdn6niCRDFgRIqFSQtBFtaDNYoszfWNMAuzxENWLkfNr5orM2YiP2aTOKGgzemLd/jDa8EYs+n1GosiHXOHzU0dGYgQCS66YAKagrodsI1AHkA5JB4iIYxgIAACqwl5iLAE2wO4AbgFUYs88gXdiE9ZIHFyNcYG08NGNU3gQP/WCAAery8F4AA8EYMQZd14x7Dbix5G1VN5gduRsN0cXGm5BngzObmRnqwt6s/AJI0NFWlndhLJuPEv636rihDnEtpiB/ypFlIMkTlDmx1xoZAIYAoXkNfBuwfQAw7YcxHQxoiIyFTsBZQIx9bszBAFgAggCKAXZNtuMo63aw7XgcwFrZumtDocCNbZLZBQ0J+Hxrg7Ed8DzCz3OloDQDcRMWPbNDvCeBVgDrJm/k59ZLABvhMgB+2NOb4cP+tEgAAsrCBAa5Z94NbEnskXS35QiC0wnzDVD+/MNazB0okZh4/eqTX4VsZL0BWgLanT5/Jzq4u0Xa+lgzL1eAmnV700+B6oDFvN00eB4Zo//JSWu0/+P73Jc305//szyV/hS+EqX3cO1Nj1+98/B3JjRzs76feqTH2AbAYL0twIpGXlHggIQXrFMB5fWVDgJEkRWDPA/jtmq46r+X5YbwC3BHD0ZhVANDNbdra2EhPnjzR2kFL/9WrV5qzjz/+jjXPvR6kzz/7iQCy6yFSJ/NqiNtuLKW1lRX57evhlX63vrEqcFrzwz2rvwjSPh1V4yy1u7rHn/z4xwLWnz19mp4+eSzw2xJk9LYwwJSmzVS0XFxcpedPn6Xzy4v0+eefpzevX2ncNmC0KwnVSru72wLE8Y2A5Q/Q6e+dpdPTE1UcbGxtWwA+vsmNQtW8eHAt/X2AT4Bq/L6SxnNzAvqRowGUlQZ9r6fnwtexDhgzvud3yBJxDd4n5jLa6Wogak24YYxjW1TN8DMSVozjhx9+qH2OiiRSnJ3lldS7GqX/4vf/IE0anbS6uaNEM4A38m1jJbcB7lu6NyTfBiMbA4D7xtxNWpwA0tv+Nb4F2zeguLk4nz7+8IP0/MkDNao1TBFQHLkvaw7NGpXEi+v5s5b42RdffCGwGDmglWUSik2tUZJ02I2uTyIDVnS/r33T5G0sCQaDn8bd3DvrOhJ47C0At7DPLdmX9DvGBv9KjNBuL2uNsR7RrTfRk4qlhG9AKos1ikyZJYWR2jq1/RBG+GCofj5Id7GHSAMeGZe3b9M/+Sf/OG1ubclmAIrXl1dz8zF8IXsNlQnmL4eWUGh37EyEzJt6ILTSaDKf2iurSu4oTlRvGkv8RhJfWvQL7Km32ivxWdjs2grNqy22USIbObrhOLWWaAROgtWay7MPMg4iOtzYeIbP5TUhpycgnUblnnjhs0K6ibVtCb6+9lLujXME88vrkGLjoiaVY01jsfvoKYNcUwMp/puxkjpUDlGNgr/Z2d1VnEFFEGuTajrAe/7GvvBlg+EkjW5pLnyjihfrAXSihvPYAM9LjHHVR3YQv3UsG9vZMymvze2dnHTkvqjw4LOYC/YgYiGLfWHpX3vPGLuWeuVIw5+xXnDpsGv1/+hfXcuHock/oAcOZysqNSWhZOx79RUiZhRxIf7Gtq2aQvVrDswbAOMsYgcLJG1HnyivcFAvmGD3ebIgzlDGyLOeRNgaZxmrKLHzQ0i+2lLw6jpn8yved1ZfnJszu7GQ0TByWbXfR7VJ9Xd1VopzUQDncRLTucYj7m8DgFUwwF10NuKkIDKV5xZFPh4Pxxklfhb3Vt6TAdFGQuR9swCu8rz6TQBV/n3RiDM+d9Z7v+l6+V5DDuI9wH15LbOXiiwX15majyBuFOC6/b4Eqaoz6/vu335XAWkmCWYkURtTJzvWgPvqvqLK2yqo8/zb5NVvX4ku/SnA+m8ay/pZvTprT7NzuSa2U5+3Oph596Y8fi+A+7i/CgOYXiulvZbXqz9L+e/7vq/fT9jAzPucMaTf5vmi/KZcw3VVgVmfp7HMaZuKRB3PUj5TmXSLtVd/3ax7nXWtuh+p20Adi6pf9z4A+75nLNdX+dnlc0RSNeyrPu+z/GPcR9hlabvfdC+zPieuV/ed9fGqP8/71ti3maNvc6++8PJLuW4FpBe+IfdX9Z4SU07D94GC0BjEf3uZk1ydOR44NL+JOCwrszhhNtQk9JzeCyD6DLLfZ5nALDM+nbyxfjquUQ9Z0nEvkUjAatQjsqGebeppyKk++sIWPlD4mivOBJYW0nrZd3KLf+3f/ncnlq03AJa75lBr7GUHeuNvl2SJoMhKPyut99jAbSFbuYGGMRgIvqbjd2UmNhubeTtjrDiLvdLNN2aILl1I55R+KsZA74lrZdizcL5RHpEDHZ/UYGtb2t9ZCPZ3BjQLdrnbSZ5sNdUkOI8SjCJpITAjN0QoNM69yqBim1sWRobmjQoUNOsQMMgNDk1L1A4OUXOWG+v6+EdjgwBxTc4oOhmH3pN3Zobp7x3Eo9mlsS/tT+l04l7DaQVYnqsCZpTrhGOKOQzJC6RNDFw3e4mKiql+BbFgIiniGX6FHrUmwZEYuJMgcHssHXYEJXnhFyWF5UYQzx5jAXAfTiDY+OE0oszPWnlEpOI27WXHwdCpfu/VHjkIgpkzvQObLIp/Ssgx+fPb+DvwWiS9bAlUcktR9aG7EtBWz2zaGpmWW6mCKGsot2TAKezCubncINQOTlbrWzkZDzCd5W3AvR2mq8+oXKvAYtcElZ6pGO1WVRLNi7FNgUXX1rBVuq4uJQAACVddcy99MnR22wKyWu2uNdXsAM4acK8kgst6yEE6k9nKnLDJBZM/uOqnC8q0acQ2GKY+h0UO/9KavZWz5RAclQaUWnPfjD2fAyDAwZkkAn41NHvDr9j6HAlkOjw0/WF0wlUC7vqzMC7n5m+VWLDEh/UAUA2B5sydvhrcAUAhq8DheSwQjfJ1+SaY9CQZXNtezX+19h1UFnBpja4lPUXiQUwvmobawVfJP9bqZCKGvfnBqipEvt31802PeMnYmU1jd8KwBHRlPXHvYv7TALSxaJUAklpoCMBm7JCL4W82wLBZk3MznyqZGJg6SCQMhwWAYVI3AJcCOTzxxPwii0GDWIA+nos1ie8xFvnYGvZMrIIimN8ABcgiWLLQJJ3wwbJll4KLhLeSDRKdNmYddsaHADQARDGonW5bDP/1tVU11ITBDAgnKRzvWK9zjNVP2NqUb7XKHfTtz/vXaQ7Na3zonD2vxtV1lgVEiw1v8889GIBkoB3sbgM82Fuuc1Ldmv0AJFnCwxJ3BugEiAWYCTgCSAJTHPCTtSUQ7qZi2bF+WUPYNfcFyBrgEePNuqQCAFu8urxwNqJpiwPc8xWSUdqHF0zbG+DLKo3m03mvl4Zj0yEnUfH4waO0ubGefvSjH6WrQV/SMUPWJUApa5MKCxpHLjbTzWCoKhWr+AP4G6Wz09P0/R/8QMkZnocvGqA+fvwoffTRd/S6t4fvpAdPLw2qcE7PL9Lbt4cKzB7s7AqUvgWwwu+0WkrQYOe696sr+QHmsbG0JCALdi1r8eToneyExAJJEnTumYNeD9bySGv5waNH6fTkLL16vZ9WuwCGS9L4R78fsBlZGMmSTKxp7eHRO7FZ+V7NZGFQX/XT1vpGerj3QAkpgHueB5BrfX1VQBzAG2sEcB1QFhsFzB9dD9Pm2kbqnZ9qPjrLSF1suhb4SBJZy8ur8ovYusDaTjd98bMv0pv91+nBgwdpe4uGsT2NMc9Icsx8r0mQMZZRwcH7ScacnZ7J5pDLwaceHb1LBwdv9fyM3/6bN2o8DBgMSPvg4aP08PFDsyn1Z1gyAP7yMh29O0pHh+8EugPEs0aowtDzA1Kvr6tyIGyvTFbhj4Kdjm/j31Z5wr5AY2lruB3xiUB937sAKpl7JTz7fSU1SJI8evY0HZ1epr/9P/+ddDPXSgvtbppMWNNjJddI+I0B7mGiA7qmBQH3+L9HW5upyf6QjF3P50mezOVblpqLAu6fPX6QxtcXLrWCtNKVxluSOF5twDrWvgbIOJlojgxIh3DBWrvQesCGWUeMA1rlJN8i3uB6ESfSa4AlFLJDXJt5IIYAIFXrXT/EIbmGL3779q3A28VFS75iR/gjxoL9AiKAyWrZXsR4AsAKOE8kua7kH9l/aEKLF+20u/rbJIqoRLlU4ozqlJ/+9PP09s3rtNzms5ppbn6iigT2W4H3LetJYLGg7bckhtnPSBhQ0TegT8kV+4wRMPCdJLmJOfTMVEp4z5LomYBvXl3pav8NIg62jm1jp6H/L1b/eJROTk6La1mPGjG5WM9q9k4PHes/wB+qa9ijsOcA8gUcS2aQhttmAwD3zMXTp09czsVkybAjEjVRWaUE8gTf2dR6QiaLsde+QNUbiUavkrKESVMHXxpWE+fTYx6Zp2iurT1pjiTsRbrAfx4eyt4YZ/YNCA0kGukLQ08GxXGdbvrku99Nn3zve/KpjJdVDyLLZpr8xD74HTV2J9FBcowk1RzNhYmVbF+R7JXHkvhGxlvVc96PiPXFfZCEuYK0MbpRJd5Vn4o7JI2IHfwM4yQh4eYOrls8y1qM+NhiI35mxAMnJDnQoHOSFeJqHtTTyQ/5UYmr4x21D6q+riRp2QtZc7aWiO9LADQqA+xormu7PGKs2QAt7PhoPiSqiOPfdeBeg4g91aqrS+BsFih0H3AW3IT8XH4fcX60hEhFOMr3XvtZBq4W7mrCl+fWOI/W7/E+ADGqJ8p7iGvEeSv+Lq95LzDmYxynvbvn06oa4tuOqT5rRnXAN4GiU4R7B/kj1rRntHMqVSjYfCZ5hr1YYeTUl91L5acL4R07K9ZeXwL39XG8bwxLQLh8T+y98b6wlTrIO2suZ81d4BzlGghsoLTDuIfShuuPWbe78vP4nHvt5b4LVRfMOEH86H3zXr5m5usCC9ML3Urv5tyc71P9on7/5djHOJYgc9h/KDbMWlPl+pp1r/Wfve/fs95GWFdyAAAgAElEQVT/vqGdNR/1Ofu2vqS0mW+yi/v8TIzFfc8xy8a/rZ3X7+lb+TF/0zeN6yy/H+C9JaTDzRQyM5yAwzn5BqExzIBYdccl3758jmyZRVW6CuZC2lo4tyf6XNZcGJD2U8cZM3s/9tC4WfskXS+UEYQNeLwoXCwymxC3wS1sn46kdywve/4iGZpxy6j0m0tzv/dv/TuWT41yQG9WZ6BqMJntBvRvF9bPmYuskebDNVX6FCX9sE+qMqy8acqKLFuXtd6qWoQwA/2tQCNATW8AGoMZ4K0PXbVfFROrz/Rsq4LqUP11hnQ8T55of44AZeVoilKpOJCEAw/AMXSQTCvdy8R8UxPg4Ox6Y2wUoKlRsrOGEaCHVTcYC9mYxRZAcpgP9nxoXOv+oqmCB2tcLyokImNk0kAmXSQGB7qcPq6l0wmg38CpSt4lwHCTLzFJFIFZHrByDV6vchBnG4eTCqehzTSMO0vHVJ8RwHeBeduijfH37+O6WnhFMBeAcLD6Syc5azPRgvP+weXvc6JGGTL7qqoWTGvbNiMD6KX37E2PIoOXF6BfwFbJrF3P2fMxF0XQXNm1M22LTGM8WxWIVmDZrI3SEkoeLDlDVuNa2GVpy2UihvcBYAJucG3A3ZB+4XtjHRXJNU8AKNsIwxsgHYkWGrzCTF9qSVeZwySarAH4YXNIoPSRIOHvfj+zdau1gEyNgfl8cZgErGgtzguA40BKWTkMry7gESx2b64bWU0ANDRfV5etSWGMoWQa1KyQBnZDaSGTJJBEDgwuNOydhcJni6Hv2ttIgvSvr+SDpIXdsefi9yr1H5jcAGMOiNXuLqdGE9BurMRA7+Q8nR0dp97pqXRcx2PYejdiZnPghPFtn0dywqVxGgZiKHHgLHWVX09gmQ/FHgO00qaoJqWLYqevrHTT+upKWqGRI01IKZ8fDTXu0o+9ODd985tbAQPsPQAjSibANIwKLCUOzJ+Fj9TYOgNeWvICCIz1DsCKdAR+DB1lAFskRZCKAfzFcwLeo3lLc1ZsAzCGOWL+1VQQ6YAWvgd9YdOeC78jUPTySskBDuFvD97KTul/YKxfkwLgIM6zaP07MAyTnufFLgAgsBUAS67JQR9dcMZCjW957e1NbjrabpmMivaZNCcQnPcxF11vtMsc8gx8Ps37YG4uSVYKQN4SL5GcELV6AshABQF7wSiPsRIGJKsai6l31ZekkfbRiUk3RMNh1jKgDICn5rZ/pXFi/tFSZ44AuZX0Q3KCKq4xiSqTDuL5eT/zpgoP78eAbbMfBatWUlEkWwTqA9wDBAKOw0bl+RZ0DQPtjbErMGU0zvuIehOoGeR1endyrD3F/A+VD7Azz/VvSeq47zWf0hADFTZ8fwCw3ElLDbMrxg+2MImb5bWVdH0zTBf9K/kqfAZg+mpnOU2GY9mg4hT3r4BHP/zhr+SE9ctXL9PLV68sOdHpKPkiYKrZlATLT376s3R4dKK1A4gLcA+bnYQNlQQb62sCh5lPAEmAUP4gufbo0ZN0cnqmsZM2N5IU8yabAVCOzXDd0eg2bW5tp/XNLYGZvTP6DiC30RJbWQ09AdW6HbGyAQ6XV1YF9NOkFmkeQGM+nwaT+MrtjU357fOL8/R2f1/Pyxgvr5hUSrCMm62Gti5sBsB/PBjp96wPwDV8HIkSQHAliSR1ZAlaZD8YN+zhzds3GmNAdmwgEiP8XomkwSDt7e1pzvkdUjoCus8vNJYA+dgTTWjDPnnuAHaQtGFe8Lu6j0Yjra6jcW4SMNizgPsLk/RiHe8yV1tbkgkxm1pUE1T2DIHTLslm7G1rsCod/MtLgYysFX7Gs1JZcXZ2Lpsk6RGM9AARSI7AuGfs+IKtDOD9wYcfpI3tnXRw3Ev/y9/7P9J5f5xu5tH4pgEo/mGSbpEroYEycmqNZrqdzBtw32ikh9sbqQWWB+NeanBIyIgjrPEmUfudD56lZ4/30vAKW7Ixitgpkn2MmelpTvR71i3PGvIuxKbqKXJ761InJgFH1YFpyZOkM58RLO+Ly3PF8PgwrstnWHNr23esCo9+IwYSc338ttj7zab8LvubEozIOrm0GP6VGJmEO8Av86Fm2wspnZ4dqT8GPUuQcOn3h2lhvqEeEcwVyUbW8N7eg/SDX/i59Pr1q/TyxQslRj98+kwNes96J7pv+TcHAA1YNWCe/i8ksZCCIf6juTWxAoA/BAcAYC6Aj2AvRfYlCCqq+upZf4m93U35qlN6blz2xXpHy5/1RqJKVVGe8CNRxXzze0vgG7teMQhxGEllks/y+SNV0DCeJIdhrfOFbcrHLJqmO+uXOcPuP/zwI4tZlMk3QhN7n84gkAgE+o+0P1N5MxhZs2v2LsZbSVsnOpFMYC8gdnh3/E6fZVUgTfXEUSKd++929R7m0Jq+I9FjbDxsBdD/y6++Tj/78ut0ftVPJ71z9b3Ap6+urEkODcksKnh2trZVQcFezD0qQUMvHOLJy/PUnJukbtuSQCImAPBzv15dab2WjJxg8kX2RXKGasuz63E674/SOXGSbO5KSZNAHJgrYkY9x8Cr/AR0BkhglYvV643iE2STSI5Zoa0z+QIA8LOk9XQwJMDO5VW/JBFqdEYm1jByTpyFLNgxEKEiD9k4K4528pSdK2z/t/ORn1xU2WvykSULO0CJOiBVAnM+jHYCKqqfS1BV3xca9/GeAPq4n/LcZ49T3FvtujoDSaO9+qrOSpGYuEv+inv8/1l7sx7JsuxK77i5m7v5PHvMmRlRlVXFYg1kFRsgRQlig1KLLb0JetTvakDqBhrdEvUiQhKgB0HqFgE9UI0mQbKrWMUaco45fJ7dzXwSvrXOvvfYjWsekUV5wtPCza7de8Z9zll77bXLMse/S+C+Wafy7zg3l2VsBWMNblQ/zTYr2yfaIe45Cji8raxtwFprufJN/Fkw12vwSetKYA0ZXLI76u0f7LYIotFXRY+8BTAytvO4q+pRAWYNMlt+vwncl+1T9kOzZGVbvAtwLMdZc3y0jcESN2lt85iLRSTJbeVrG4ut7xkQq4DOZrnLvm6On3Jelvce9Z1gN/vakGMePZabc3/IDuSvBT5Rtlk5B9rq/HX68R/SxqPwo7hnm117335r2sF3ze133bcsS3P8Nf9+V/uWNmzUc2+zIWX7tM2dct3wulSvEeXcNhk7lCgycF8QcqnXcF0y2XXIvtY1qDDkguwaZeE5bsO8BuZn+9v5hjrv235r2mVitPb6mXg+dH3GfAuRlgo3rNqgugekm4wZFzr6kn/7L/7r/1amz9r4bCicyLQChnMowVvM+mCjRyPmtihZ7sFYjwIFQF8Z6mIENBfWcoJrsYoFOXeSwpHf0jIvC1F3bhX6EF4MSWF40R4ySIVnsYwGEEs16yOXTORyM1RuLLQB04bUQKXYk0OJB7LEUAYf7HU2s0HMhVyvkAph8zUkI1LNAjsz7AQf9tCEc8qQsgeZQysjGUMN2lfepCyLI+mSDNjzvQCw40CrBA2wnfKCI83b/J3yu9UEKGR7+E4kMdb3AP8UulprO6qvA2AepgC8tRjVbVWzMKK8pYEJcF8TqgCXdeDO8jQR7hVyLHJG5IPRUF2VvDMnycyb2xjTYuJGKGWTzR5s+SiYOyf3TZAXcj+WcTFu6YZBqsNGqZM20kFVyfcvx/DQZjW7GcKRxYGUsRpAWTC1wjkTdbf8htnu7nP6zs6L+AmHD3/zfQ6UkjtBR1169RMC9/wMAzsAsAHwBNOSwxQAHon+YHRHmHNEflTzDXAvS+j0ushToC9NcjYzIAFflIwxJ4QDpEFKgjHH3EQCBZaoElhOMKbHdECD1Tq4uBLwwSHy8OhE2q0krxxcGkCl/ACY/IjtdwJYAfvKmyZJW8C+JHxf4fEsACS+nEyz8wsCxgBgBCJT16MTgUl9QI/+ucL9rfdvCSCSowLM+mxlO03wtvS+Z2YFiCIfobp0J9IVB000sgd9aUwrmSIJQie7ap/VleV0Z2NNgKJZwOfp5OhYYCKsU0Ly3cdX6QJQPzPRGd/qcxhxRD5I49YLjOYODPgM3MOYByRWvzJvCO+HrXsxEGg6Pz8npjkHbJjGOkAjTyDnDuNkQouhGIGHsOOPDVTglAH4ykmTJceQ2aDYFOoq5tzZudjCAmpxVAp8sQOBhMUCv7NjDiAHdr008GFcSh7OgDVtBCOYPpctAXxH43lmWuUXCEW02iXZICPRjJ0bAU4AktTOYxIqjquegECMd7EkMxBNTH4cpikT5UBqIhgGsEFhblKfUxIcksxPUQvd1Ou5jID0gEr9/pnna5YK8sEYQN2SFdJqzomDaQvGHGOAV2y+JGUyg1+A5uyMQFPa3AAdUgLX6aLPdcEqnbAmuyRmLKUB4562xJmGLAF9hAQFCVCxQYBCgDjUlTkfSawZa+EIVsLEywsBrswxJ8l1EkXAXYDqDz58KLkVpG+Y74zr47OTNNHrphdvXisfAGWA2Y9tWl9aTp1rwBxrb4czku+h1w5w9OVXX6Yvvvgyzc7Ni9HKuCLxMXOQMUHyxe3dXR1kaevF+QVtqgDsSWSLpAxRIyQ2pX/Q+2Z8SmKkB+hOFA5yTWOa/1w7OTmRTpH/GRvTnMGRBoj74UePtcbwPIba5OS0mL/0g2wQYP0CEjbOg4MNJMrg8OgoLS8vSnOecu+RHLIznpYWFp3o+/pCDo/OREcyUhdXF5q7ngtj0vTX+M9SMsxfQGfaiX6mPwG1qSOSKs5lMGvNbjThc26To5MjlZF2jsTEjEPGXCR85XvhoENOhnkP2Eh7cF+xerN8UCQz5X2uE7CbnQaUC/vE7oCxSzsDnHPd7ta22hZHALZEc2eqJ7vEmAIsvrpJiq7iOq9f1qiULFqWTon9hHNtXMkBgKQR13E9deHf/ER70PfB2A+9fByK2NnX2/vp3/w/f5GO+zfpRmsSEhkpTQKASh7RwD1RNuDyrEeMY6RypifGUuf60rlZsBswgTOzZwrG/YcP08N76+niDBmbvuZf7G+ds8La8bCvsZEA8Z7DPcubibGMQ81yRmVC1Thg0QZcRx9EZNt535JySBfxuWXqTCDBmWoNeoKMbjTewHiY47I9N9dicnfHkX/L0Q9y2sMszzrKAintbKAfsLWnp+RZQbanmxYXSYYMQEokh/uS95kXjAXGNjknqG+X5NIkSl1ZYQWQ8xxbj2OL8Um9tfb3GIcL6erSwCd9RFk9H8aztFrN0o8cMUhWUS8lL2asTpHfpKv1kfYkKu/unbvaW2Ffcabh+GCfw1h+9eqF1hucWzhfLZ3CfsvSTIxH7d2IZrggqThRUQMdhkkajQOE/YbmPOz06xvJSrFXYSzgUNPeaXZW40xrmpwu3nNojzToW9aMvQGM88wbU4RPXivCbstJjaza2al3nhl0niIJdQazZWOIUMgSNcpVIOkfR3MxVpAWwzF6gnzW6Xl6+fJN+uSzT1Q31nfqvLq2qiTQDx4+TA/uP1D0ABFLOPfJM7K7tZnurK2mu+s4Fye1BpwcHSmKxcQna9Rbns4ygpW0qWTHUurjLLshcuDG0Tg5Ma4T2JvsZtt2LkD/+vJarzhxlENF88iRjJRbkjzKBRTypi4DZAsRJOQUtDa+CUIGCXRyyVGHQYRy1KMPFSFdy3dE2Mn7nJrwZqAt9ty6ez53RQ4OJ+7LbVKdwX0e0ZkyfyfOoOU5xWdOl6U6CxagffOzGjAx2BL2pMIPCuKcz5HD+cLKM075TLtF6p+hs1CuU8yb2LtXGEXj/KnPC0dG877l3+U5sw0Yi/f0rOwwKb/f/E55fRuo2QZeyuHSAnq3Xluc40aVoz7TW4LNP7VjJJCMONjWZ8M8aivHzNt9Uj2zBbiPz4bwmpbylmBljIF/KHDfbOsm6Dk0uBpjPsoQ1zTbvZwXTaC/WZfmc279u0iiPOq6tjE5atw37/HW2Gzm06g6rHbktLZbEXHRfHZZ/7ayts3pd7XRqPHTNh+afTeqDcrr2vosbMq7yta0HWVZNcsatqjtflwzZFcaTtK2cViWv/nMd5X5fa6/rR5ta0Bbv7bN67DZZZ10v0LxIdPJfUnh4M1mq3hUOJ3yTqbAtwM/HcKoK/dkXt+M0Pno39DQD/kJ1aFaXwMmsPNhGDfPq2uBrVc4bjgp/uN/+t/cqAEKFnSw7WVUmkL+IdcRUjT577pSUYi3hvlQ+E44QIbMdyFBY/A2h0rkf7vxvWDHhkYDOvDPbATCGLoh6wz1VeKAAhRuTthyUQ8Wecmuj81Em7GODZ4ZvchPZB33kLwRUG3AM2Q/PICyxn2WRqnL4Mnq8VYkVKgeXnuTgjUfGeXjHgFiKzRD7MWJLEtDmMZYFZrbCrjn5zQ3SNG+HDI4zNV1qBkMtds9oily0tbsHDCoEAkf6uRL4RhpGu2qT4tNSLwXoHxz40a54rPYRDWNGteILRzgfU4oFdEL3hg7bF9lzs4G3TdPOYPm2RGU28wOlSGa/Vs2sALhGmyL4QUstuk1s6Tu/pxXIsg72fHTNFJ1W9ZSO7A52cxzwEWLl4Oz2PQZ8AimfbShmO4KGfavJWrMdo/NvZ9jgD6AE8A3GGwh41PNezGJHbHBszm4hTZoPAv9YQ45wcxV2BFanzlRM0xKHUjEKQTs5cDdS3Mz02JOinUqxmdHOvAcVM/OCIM+FVMMYMyseDOPrWOLVi5JSWHAozt/oqSRhFIrsSvA6qTlA3QYy1IHimCRNjPsMuu3wjgWYH6Ofq+1bc0OnxSjG9autNQzMx5w7hpGGyCz1hkOc0QxAADT7ufpPEu+pDHeg3k4IZAPltnduxtKbCp94vPztLe7pySQtKHAVWeUEgAgpvv8XFpRckoSVmILDKQB9hKhEyHeANxEElCnOGDIXijEnPcHBruzNAwAvADozB6HKUjCXOu8TdiRo1/e66bJCfoxJ3viufnfDGeAGsALQFlC/jnkwi5nnFIngGvJH9Fvkoa4FFhB+QAYAWbOBCjnBNs5/F5MOyUWdAQIuuIkeJzu8TslCZWJLjkAAIcnBdAzT7TcqX8sleB6O3rJUTY5HD7nPKBMSmJNmHz8l0nd2B364ubaIfMAYl5rOBDZwaBIKVh/nWCOZSYcUhjjOHzO0unZiQAGABmS2wJIwE4mqgEmqpIvE5EA4JyjWBgTONNgbcIaZC1AvgYWpJm0u5rnYk9mSa1g44X0EzoJTkCMPbhIJ0cnAt9xqqChbwcOLO2xLLVxIGAU0AlQgzm0kB1NAE/ch7bnubSboygMrAEU0c/ShlYiQhifJMkk4sIRUTjkdvf3vVYiR3V46IiF7oRkYp6QZLaTJCXz9PlztQfa6ZsvX6bBSV/RHR999IFsFTr8jJnv/vZ3BcT9/Od/L0mEx0+eyIEEAEN/YjtIYrqPPjQs79lZAWEA3ieHh5oDS8hkkcxXc5+8FJamIHJH9mduVgD47PSCNZgHAzkUmfcX59Sb6JgFSYfs7R2kO/fuyREoYDtHi7GuV7YIokF3QuUEkMROStIIuaQe4F4SMLe/t586sKp702L60taMAerPvbGd9BXAF/I59AcAezhywrkvp2h23AegTZQAzhF+ACp5PvcBjH36/KnGdQC7gPDUkWdwT34Yd/wE4A0AjD757va2rqEckhM7Pxfwzr1xFmAnGDt8P+7FNTChKSO2UXr1Bwf6xRlnCTOvRT2xug31KKeFNMC994pxGZEjto/O6cB3uYY+kDTb9Iz2VjwrErjyOe0e+5ZwAkQ7YkufvXyZvnj6Kv30V5+lse5suhQj3U4HklOnS+c1QiuTdYq8IyRmxQ7dWV1O091OGru6BJ6WA+YmOdRXrHY07j98kB7d27BUTk4cTlvR/o6ewGE2qX5StEeWvqKegPlifo87Yg77S12CxBGycYwjPgvQP5KFk9QbJ2q0H6/YnXDExLqvHDpI0FT7LWzKdPUc5g7tilOO8jJvtYZBFpjoyiay/l1dD2QD7TDsiZyEzj1SK4427ajtXjx/luYX5hQVgu3C9i8vLAoY39hYVV4F1nDq50Ta45LcYR1XgmwByxNimyMXpfF2fiYn38ryqvoBFr7qOjubDg4OJe8koD3dpI0762l/ZzNt72wpfwCJp2+uDJQzWemX8/PTdLC3mw4O99NPfvK3aX1jTVEiEbXB3oK5S54M7d2Qbcsa7BhH7DL2mnWfeUP7ARrTT9ikSDw7uLCkDHOaPUU9Xs2ydhLSjtZZSdR1AdxrEJV/I9cT0XXYbcaInGZZvoXvcyojwTI2kfHpdcYrJONOurBK/myteZ6LDdk7OEw3JIzrTKTDo9P04sVLfWdre8cSX5ATsmOA/qVNiHL69ne+LRLI1uZW+vCDR+mbT56khw/va74jQTUzPaU9Csz8PnssiBOK7MOxcS09/6sroh9TGpvspU63l1LHEj86VOeIdYHlgVFmUhV9wfwjcofy0UfOY2CJHP5NHSMfAusC0QFBtuB9RcXmkP0gUJDbxiSK8gwpPUWfPXRuzNImkYAvjiQ5kqKSKMjljvxqOncqmtS6+jhUuFcJpuejayZ2+TmBHehcVUb3Zl5aBfhX0rzDBCSd00JVoGDPxzku7tsE9V0Wn8GqKIHID5XVA+LcVJ4TA+gKcK0N9Cq/x+eRQPetA12c/YJcGBJGLc6LtwAvs6yGblmCleX1o8DVNhAtsreV4HX5/bZz9qh6xbpVtUfOURZ/t4N4dZ0qnKZg3g/VS1bBENU1MlYtQGXzGWUblf0U46HEDaKPy/qNAmxHXcP77wIiy3s2+7DZd+W9mhhHOabbyj6qn2x/hh0jca/yO83+LJ/xrnZpflftUoGXBRpYyGdprGWjUVBVVaQYJeV4bANry/ZvK2P5XrN9mmOlfbz6W8373HZtc0w0y9U2d5tlG/Wddz135Bho2KJmfUbV7x/6vOb4elf5ynna1l/Ndgl7HW3e7NM221jdI0iylaGo40WaPNlKlrrCGz3CNe5jsFeUaI/gavyXmHlVqUzIHcqRkdfokO6p3OHD01dPzOt5zKyxH//Rf3UTB5NI9Flq1UUp68LWRqHq5OH1ppiGrmEJ1pXO76oQMZnzolstrArfr6d1xfrPC2LUp5R6aRpqLbR5A2GGT04oVDgJyoW8vDY2AeV3xJ4v61sYyIgKqCR1NBrMxjFD2QlNAe7VLvmAqWQE+beSu2kkQVG/DXWCR0TJJC/LW7Gns/6vQSUnlvRGD8CI97wQCcjK4GwcmOJAWQL3Eb5aazw7nCOeTfuVfaDy5Y0T79daVn4/vhesryZbfujZRfhXueGinCUTO+ZK21gIQzHU51k+KBgtEaOg5LBVpIQjPIYcAHmz5fEXxj6P2GKzdpvxEj8mDEoR8lON+tC5936m/glnTpkoSde+vWBXdip/X8lYkZPJbHcOzvEbOtgc+qhrgPQcRiOyIg5TYoIXIbTWG7e8RURlIJEDmcTj1DqH1biXpA0JPZEDsJanWerobveVfNn9X499AfcdSxlIk14A51WWVyE5bDdrt08KFKeuMOb656fp7PQ4XaDhna4l3ROAASAQBzwO1bCYDg9P097+kTSrI6ybRJATObEqBy0Y+RzGJV1VzCMgHzsWAZBhUhHyXYyNgjWkvA6Fc89MnmuBaZQbAByddzk/YPMhYXJyJDBicHEm0H6eJJSrK+n+vXvp/t07ktUAFHjx4nna3dnReEC6gXaKHBmUjfeVnLZ6vnXXYNjFWBDzUaw3ZK+uxCYMm+N74FTgAJ+BJckhOcIoXm1zc3KWnLxXuu9ZW1Z6tGJX2Unr5537sFzlOnFidA6wAKRvNjel80sZ6BMcJrHKaAxmHX+Y7MxZZI3Gs5yXDto5TB1wdH11Ja2vrwrEVlJcdP+76NUDVLB20A+oydZanBEOrA1BthFa6QQ85L7O0kjOtRJzMvJceA31oYqSMw5wqo4LiI0kz4oEUMjwTXYWXUuTGQYlB2nGNePh6rKfaNKZ3nRaWl6Ug0EsY5itMFlh9eW55BBaJ+lU+3XG0/PnL9PcwmJaW9sYksSgfgYnrXVNecwInXAiz86NHDoCoZGTOoPVOSagEuAyWLQAxtLzPj2vpLaClamIHOWGsNOQ9sapEGCQIm6OjzWnJBmkRIpIXoxrrPM+9kJh/URTZBYwoD1SCjDdYXp++eyr9P3f+Z00vTCXnr14nl68epnu372XHn/0Yfr0l79Mmy/fWErkG48FZAESATzCngZwef7ipcYSQD3MT2S+6BvqiA48zg8kqWC343wjCelADPTzNNdDJ7sj2wTARv8pVwRJRXE0wuK/QGpoQnYPu0K0BCMOO42NxcmH5A99du/+A7U/bRe69lsZHOf+RETwOYxN+h1QCKYzUlyMOMtu2DYuzM2n2elp1ZfvAIJj6wFpmbvYAuwj0i7YPZL18lzKAcDG57Q/36c+/A3Yx3d5DZAQNj2fAXxubm8K5ERahWcC/AYYy9hhnFEGxhLPoCzU887GHTmiSic6NoLnoFPOK06CWE9CwkZRYgm9/DcV+xynI9NyfX1NYynAe0V8ZGlCxpLsftaMtgY8MmpEhtgJQ9vy47VoLJ2c4kQbVy4B1ob9g305RgyAeh55S+voHNZEHMY8E1Dv08+/SL/85Iv02YvXaXxyPg1uOBAwznAaXguUx2mlSK3xicRWUk6Q7nhaX11OMyTmlnSMpV0y9qu9J1JyMO4fKzktiZyB9x0ZFsA97R7Rb+E0oR9kfzPj3k4ER+Lwy1zHxkPEiD22og0mJiRxIokxNOqn7OTU/iprbDNmANaDgV8dzG6ct8TXZ+mnSRJSjyuvBfdnLOPwQgIG8N6gn52nOKyvrweKbKFOU5PT6fiEyIuxBNMbGRvGCbb2888/k4OYHxyZRF8QhUKS5bW11fTV06/kyGQdxqFBmWdn5/WsqSmcid6f4JQApJfDijUHpj+5PCYdyUB+CvqaNZ/1i/ZKV5AAACAASURBVPbESQEIf9E/UQJj2mp5eU1ONmwCkV2ay5LK2lc00l/+1b9P3/72x2l+wdGEQfyZnyNvCDa0k46PnIgVYB2bqiT1ONiVdPjcjoiLq/SLX32mJNvYgPmFWe0xcHwQ3bK8tJSm9H07fmkznFKKcJEcDusLeQrsJIu9nRjiNwD4RHrZznm/YL15Psex6DOP94CMZ84D7AEUXTkYpNmZWfUPjlfWNKKwcMwidUS0GmObtl1aXk2ffPpZ+slP/y69ev3ajnuiPiQTY3k3HMTT5BngDNyhLtNyahJVgbN7eXEhra2uKkkwv8wn5ICUcF0MAhIoH6X9nV05/JEeY11XxIFyLNk5oXGlaBTnOhOZQc4Nzw/GGeXWWM2OENkn9oyZsR/5YA6Ojpy0OkfDKdnu4EJrO/l5lHPp5FTtAptf0ZFZVx9nNutJsPp9doyDRkRdeyejZL3BMCzO4JwRRUKbmFAdfU0G6PK5V2fdnJ+Ma1WPvM/XWU4OgLzn1zmxBiUM4rlUdnjYthvgraC8/J2a+NU8w8W4izNdAPfak41InFsCQiUIGe83gdLyeueRq7nl5Xmz7b5Rrmo/G/hFeTB8T+B+FABXAljxb98y7zKrfH31Q+PsXda5rMtt51avYfmKd+ixl2Wrzt3uHN1AjnJTVbW+a++HU6whl3PrObrAYcq+K/u2+f13gZn1ubk+eLeNlRiPbdfHZ4EjDHX5ezhqor3e2ReNCyLhdD2P2hnbXweobbZX23cDvGwbR23XD0GHFfs+AP7SDrQQF4s6N9upWdawBc3Xcmw2+7Gtzdvswm1t2Da3yueMGoNNO9JWn7J87+rHd4318vu33etdz3nfNnzXXGyrW7NN2sZYec1tda4/q8/mtU2rvMzG0/LaaSwqcImA2gK/K2xELpjXSq9roo9nB3vl0M6E33pdrh1bHvmF0z3Y/HkNHvvtP/jPzLi3Ca0Xuuqhfr/+CSi98KpV9vstBN+FjuQ7o6xPXsFjM2/t99q7X4H3eXGPKAANkuLZ1aa/4RUtF/QAhsuJHs+q2Okk5QMAqgB1b2Bqtr3bSYAxrKWsB1gZbrG4XbKhxbpIfBuSEvUzcoLYLLPjzVD9XAZMra8eiRFrmZIYiF6sg/nugVDqrWtAEDoNfImOPpJDmdkUm+/yOSVjvQLgyzbP0hjVBqFkuYvlWicvLo1mjKpwcpTRDW3DpOzD0hhS5gjXLtvboZ61vIw2CQUjY6iN1FfAuUX4SpU0qpwTeczrXnn0VfKEw2P/fRa52lAUUSEVeO9WKDe3oxYSv18nKA7j2RzjjEVAdABbAD1YoAAlHAz5ZYMewLnA85ycKxw4MU74LA5jYcjF8Mo65zyX+WMwtl5wBYIWLPtwEsSmJhKpSktVMia1jWGcApjokHGFhq2Tz8Iylm4+YEIOkYLhL7hjfEwgxqB/ls7PTtLF+anA2KmpCR32V5ZX0oIYykhV3EizdHfvMJ3AiLrupPEuB0pLcXAgQzj36hoQw9Ji1nzlUBqRI9aD1ZzKDiuVU1nCcU5kIDmPWb7PDxIAkSdCS4YStiKrMCNpCw6W01N8n70tGu+wtpDT6SfkD9BIB2g+Oz1J29tbaW9nVwd8dHY5fKPxSxtfDFxe5b2Qk87sTcbOdG9G4BLMXsYEB3SxOhW+7lDuYLDKGSlmrGAflUGOGlj0gC0TBlws+5ITpYVzDQY88jUkIM0gsFjZAGJZb5a/Q0cafWN+0Izd3d1LW9vbOqwiUyIbfO2EubDYsJeSfuj64MzoIUKiS1LDnJMjIk0AiRcXiVRYls7/3GwvzeAkkcQA40ena/UDv3GgkEUtHHgBFoe2nR2yZrxxEPf8cPSYbYI982LgA64R+TJBpnl0aQ3URxZ76xQDviLJci25hM2tzXQsHXMGIcDOIE1PddLiQpaGkuQQ9t1AArr5SCZhD52gj0SWk9bgz6zqnb39tLCwbDAQuZ/cVwGAUicDaGZAC7jPQBnM/khCCQhDdekHs79J/msHC8C8ZG2mnLiWNgqnHc8EDMIGBdgPwGOZGzSs7WQIpvfW5hvVcX1tPev/W+5IjqaOZYeQfLq+hB08nvb2d9Pe4UGaWZhPiA0NyBuRkhKyfvjoUdp+/Tptvnyt6ArmGnaDujMX6G7GmJK+9tGutqwHQLoiAS4v9DdgvgE9Syahl8/8RD6IDZskhmamBbBQVoOd5NVAtglH4EDSGNg0wHvAq2Byu73G0s72tvpIEhsZDKPdKBfzg5+QjZE8BJEG29sCG+mHnd3dSsLEc30+zU17vFAX5eNQklxHuVh33E4M2KwAoN/61rcEkms8Ztkqykb/xJyNMvB+2AyurSI4SKk6MS4nAZ8Hk5lxQ7mpN0xqvgPQz7MYO0QWOVdET+/jbAUQxtHhseNcA0Qx0LYA9VrzABnTTU6uaseGNPxnve7h3JifnXNiTyXe9ryVc2nCmt20Q+yPgrlPfSi72cLXame129RkWl5eEYgLGzsiA7iHJK0K7X87l21juQ9z8enLzfQXf/U3aWv/NI33ZgU+KneF7NCV1gfsHFI5OJYpD6D82spympkaTzcZcJQjEGYtuUUG/dQdS+lbTx6lJ4/up+vBidZ3tIQBzmn7yFdEPSvHO7Y5Jc3n2MtGdAHv00+xb4jxR//EteirMw4YszjGyDsRnxs4v9L4ssQXsj1owZ+pLflhLCwsktQcdrrl97D/jB/mJ2C57FiOKoIpjQ0n0fb5AGb+kaTIlldW08kJ8laDdHJ6rjIvLi4psumTT34l+8hYIOEx0TrsP4ikoezYXcnvaCGwzBrOYt4DeIclH04pJIFIMkw9WTPNa8AWd9Pm1o5z+Uh3PUcSXVyktbUV5S9gTcc3jj775eDK0l8XFxr3r1+9Tm82X2nPtru7nT58/IHWcBYnmP2sP5QJsNb5q7x2lxEslJfvKol9F7t4lL589jLdf3BfzHKizYiCg+RAvxLFgGQW41O5WHozinLCbhC5g+M2HFaSfkESUA5VJxlXLi5JpJEz57CSNmXtQx5ITljk0ZBPm8UR7PMK4xLSA9EBzC/GJnsSSdAw5yTNllJfUQREja2k/cMjJeneOzhIL169Sq/fbCmiqTtFnouenK/sySanZtLZBbkNWH9Jkuv9SiS5gghB1CIJbyFEID3IHoy5tbG2mlaXl9LF+XE6R4bp/Ewsfpw69BUORgYpfYTMFvcN22FnF9J2XvtkZzKpjFfWeQaXk8tGRKdZ+eQh430D95bZYWwhU0gkKA4/okUOjo4dKXN+7mgagaCddC4Hm+2a9tHKlxMJcb0n9ZEmRw6zdy9kVdmTyDleRRYYkIjzlc7PkeMsA/UlOhB7oHDqcf0Qgz4T3PKB2cz+zN4N6C7OUyUBKO4bJLghzKCQwAmfRRvoGphBE7hqBRnz2UzAfUH8i3NZG7gWQF/zzFoCufosAiSK83uUrSTnlaBP1KcNdNNz872CENNW/xrTcC3kOGkB4suzZJwvpeGcK99Wd1m+4gwX966wipZIBPbZxqEw27efqct2j+fEa1mest5R9vhuWb5RdRh1lh91ffMZbc+67b3ys2Y94rN3vka7Z53u5vW/6X1vq3N2w7SOibYxWvXfLXRDjTtdaDA1yKu6X4Oj2MQ7mvNy1Bxvm+vNsds2Tppt8XXbtK0ty7lx2/3eZ76VfX7bs26ra3mPUe30zrHYYiOafTGq76JsX+fZ7zuP28ptkxN2pxjRWUpeZEVp14eUra+J7w3ZyVjXwuFdDNkKpxURPES6kREsZkXAjdX492dah7/1j/7TbCqHqzGat+vrmhB90xjrATkhopKSxAPLSZqfXOuuWxvegHUGO+SpyIlbq4nr51Ndh+8Pg+Rthrq5qFfPkLSHWQUV8x3maBFmWhsO1yIW0gA4dNCrkqNmX0n2yOeSBW5sUF0yJbAs6w1AkyVQGe/SOuUFNQ7tbIwBDcNjHXUMmZNyURZYJJkhg11ZGjQzVYNJUSeNdd/l3wIEr+Vd6ozPQRmPzUjN1K/ZpkMTs0pGXOvvlU6KqEe8p77JjM9op5INzsFYCaUq/fpCIqnUUCsMiPvBkyYC9CLPg/1Db2vKt030r2NQ3jXDYjLbEHihqpn8t4dvuT42IGX7Dbe7E6k6/4L15jkkhARG9FvU3f0fLOGciBemNA6ZImnxcFxMni2KYvB3xeydGHdC2vxbg4JO+CuphWrMWaIrjLY+14HNILmYbjnxqYCQDPxKQZ66ae5Zix+G/dXFeRq7uRSTemF+RprksKquxzrpbHCZjk7P09HxmfTrT/tExZgZWenvdyMJKrIcUwJSxOTOgGIkbaNd1HeS1AFI7DphbJYCYlyR9NN6+LAGzdbEieLx3VHoNkxiAHeAAxLk9XoAyoBHrpv+Pd5JW5uvlcQWdvHhwX46ONjVK5I7AgpnOWjPZM3mabPjpHfMwdXh2EgKMEZgIcLOo3/QWg5tYg6eZtwjXwIAaYdi5l2ldAVQwrNmq0SEBhrD4MNKs8ySx1ed6Jy6c3CX3vTurtiTB/v7sjuLS8tpZXVFZY7Q+htkiHCwHB+7DdFX17yn0e0gUE6BrCdNu88AIvSQUci25gYZiRsx6wFXlxeQWYB5v5QWFyy9QjSGrEKOfKB9qkS8ODFgQ15emnGdNcDl+BPTDJkPs4WuEMStEqI7mkBJ3sW8HUvjXYP5oXMrCbUI7766yszrs3Sp/AYGegCisKq0OWOhky5Tb9JsW1invclelo7x2ghQb3aw2aJOQNgVmMycAiQyI3BC7D5rjzuBMo6diDCinJJuurnJjPpp5x1AukDv4fhZEPBGW9OXAGwAxtwPwB5QVglKybMw1ROYF5rItBTzGAAgQPrLnKg0EoqSlBPgAjAfpjjSKbCPcRDBCkcaC+kLgcEw18/OBJxrjKTrdHY5SGcXfQHaRDgwxzbW1tIYjjaclHymRHYGbQGEkbTiWiI9mDMkQTSgH4nliVa7TG/evK7Yv4DLjC8xs5GmIwF81uM3sx1HmtcY5pKSvZ4PlMgw7GKd1NWM4RjTTujZqbTclfwTxna2l3w/+oiDLw6y0IpH4556BVmAdmak037hKAhnqtbUfC2vL1++TNvb2+nBgweSEAnQNQBtyshYCWdMvC/QDg1pwGVJUk2ny2tLBlL2iJjgc4B8Jx6+EQgGex5AjHHDd3ES4ZBBEgebxOvdu3edwBR7PTUl5wb3YGwxBrmvJCbGSBY+Xc1HrgGAjLZgrjNX6Cd/pyO2/dHhsb4T4zTY/jwPGx4yM7RRyPQob8P8nNYA5jRMauwf7UcExwcffKA9qxKJTxmQxg7jsMFe7R2epf/xf/5f0v7JII11e+nymmsn8Oimm8uBQC0cmmPjEwji2DEG434ZhjQa92a+C3DDaUeUhbS2B+lH3/9O+vY3PkzX/ROBc2l8PL16/abS22ecYYvpC+YUfRGOOdomEq1H9B3P8fqeo+AyQ1d27epKfRhtDLjO2hbrOq98j2fISdLxHoG54Vwx7FdJoGpnIG05NW05H/oUJxpz/IvPP5PE1re/9XHqK48LeTZwABxJXg0AFQfM6WlfwCkOedY6nsnYZKw9+egjOXBsKyezlB4SU0fSf2e9DXmYqemewVdy4GBDV1YFrlvWzJrkkX8FgFSRKDMz6fWbTTmbsI8GoWHhH6aN9TXZ8uNja9GvrW+kq8GFHNX0IVryzstAcm5HJs4tuO7k3SFfjljxEyQGz9EE2qeYCS8mtPJSJNlOESi642l//zC93tpTn+I0ALSfne2prspzlp2DtAe/TCIiFySFNovNQd6ln23WuOwXzuapSUczBOMaJwg68GGHKMd4l6i7G0ntsU9jXCDbKGcYDqUbch10FdFFvzsSB4eD7ZvPM2jzH4lZTy4HZJA64920vbeXnj57kfaPjjWHHz76QFF3jJu9g+P0yefP0vbeUQbLGYPdahwqgjLLABGRR7kku9hDSm8qzc700tL8ZFqZnUoba4D7q9kZNVXJNsaeirqQxFu5BLJ0nwhKOUKBdV3kAoBgyY6YrCaJI/blOdKHfgwHMuuzo1z5jh0BOsOwt8ThdeycUDDzuU79NoaMnDX3T07tFIvrcNopGgNWv2wG65qdCzyFPS3tr7JU52zHCfqcQT8WMgEhB5gJC7ZD7I1Y74iKs4ST90Le78QZpZIc5Y7Z4RUcqbjGDgOft+1gxYrY6cE1JoDVecIC6JPIZjC8WyK348wVOEacgdqAYD0nJywsQaLyu3HWawJSw2erIj9YEb0Z9YgzL/cqsYYoawnoNzGPEqMpWdejAMgoe+z3wkaXuE7UJV6DlNd2Li7rX2EZBYhftltbmQJLaGvH8n5t9ynLXPY5/25+1oYVNetTPmNUXb/ONU3MoA1DaBt3ZV3a2rQsW+BjQ+8VjpJmPd4Hxyjbrq2Nwi6XGFGM1fd5Xtv8bBtHQ3UvHBR+P+d8zBfd1i9t7dls11HXNNviffp/VJ+1taveK6S/36f9ymvK8ROYmc9wo5Hdd42B29rr69T/NntQ2pjm3G2be1/3uc3rR9XZ1wUGVZU4t1/GSyvnkZ2NMdaH7aS/q73skPS8HaSxbsXQres4jLDXw1xgB8D9HyG96JsXLdNWoaFFqtGKKqxLXn1SLixRmSrJbMkmHtK2N2hfLb5yRfswbVZEhH/Fc2pPXHOx5draEeDNUSVjo8XdEi8+WPjfUY+6UYcB01hQVLecXKgK9crV1z0VJlg7IYJhPwSmF2HfzUW4AvJzaKEY5LAlChAsFqI6UqBm6VOGigWRB45Zy/6VfmYuX7RD5AQIADzAWXnWY+RUjPCaIhCSMmadBtgf4Hk2p1mLPMZZufmiB4ONUUYgVKGm+VBInUrA3uDSRWb/5gEthmzBbq08+AX7vhqnBu1L8D4mWZsRbBqu1s3S0HxrurdiixuTediIxviLZ0ckzUjDXixOGl/j3vhHG5abRG10RRU3uBxGJkD7MOrBNqzmc6RNzgmi1T6A+WKUGwyN8rl96rb3htp9a/1zh0fH9RFWG0zGOs+AHVve8GeZqUhirFBnDp5ObsuhXCHKgCCME76XXTGdzrXkTzzHOwJS6OsLsbStKRrSIRFi37RZAHmh2z8xAdN2Pk3ogGhJGA7rHHzMSiexH8xFwG807Hs6qFNW6ggbFCBB+rKAQ1nWRf2EtnuWuQBQBAyAEc4BmygBJUnDEXJ9lQRgnp2mE/SCB+fpgqSyx7BqYX7tCtyCrQZrbGFuTgDMyhKgqYEqACrAbw5tHLQ5sJm5brDOYfGWMKJdBPCNw7rrWUan18uJQ8fTZOeq1njOsgsc5gnHB+CmPS0NZt1q7guogewAgC7gGnrim1tbBqWvb9Lk1LTC2p33YFzgkg6y/DvPXTlOMnjOZ/QRh9OT42P1qxnT85biIOydHAEkJb7oG9iZnEwLC3Ni28OOBMSHcSgWtOz4jcYSAAORCrDcAXCODg7VHgq1X15KC/MLiqawGbEz0Fq91lvmA8aHc0IAosE27qSJSQwVNtjtyzXUT8ArEQZZ1x9wBkYitiAABSft7aYJSV6fp4nOVVpaDDbydAVC4NGgjbVOpKyrLiDECfUo79raupwkkSQZ8AowCTALuZbIx0J5BEjhDMpOGjt3YDRaN5060Mf8cI9IaHl54U1KSC+x/uCQWVxaEsDGvAkZEspLQmXGeQBOAC4wG3E0ILeBbeCZvALuUx6ka2DhAuIIDEZuBmkYGJCzs6nDGOiQaBSJgRON//XV1XT/7t3U7XQ0Z3a2NqV1Deh6sH+QkCogDwRt8PqNGefUKQDjYGfTDq9evUrbm5vp4YP7AnNgewP2Ir3BeIDNTT8AwBnMM3DNe/SllBNSR+1Avb/5zW8KsOY+gOYhS2NtcecYoU0FpHbGs7zQmOZX2FmSUmN74j0AnZChwQbhVAEUXMYBgnxOluUBtOMz+pzyE4Xw1VdfpZ2dXcnb8EsOA3Jb8BMyatSXvgjAF4CI+c296EP6hTlJ0ltAUP5NGzhSYVbtyk8kJeV62isY7bB/XyLrlBPT0gbf//73Bd7TZpGQmvsC3DMG4wc9aDHad3YqZwlJybHV0V68xhrMswH0zs9qm8hntAn3pdyUk+8wJrh36MOTd0PM2pyrg2uo49/93d+pr3/4wx8OrYOU8Sc/+Una291N//iP/jhdjU2kf/6v/6e0c3CexuS4RAIO4PQqXV/05VDE5oxJN9yA8vTkRFpbWUpTLHjXl96Gi21r4B5gGJj/ux9/lO6uzKfB6ZEkXS6QHUlJ7cV4ZlxEfgMcEURaMH5+8IMfqOz0Je/bAeexG0z9aLuwAXxOn4QOe3e8I3Y8fRDf8di/1t+axzlJbQBVjg4jmoRcFUjOXKtOAOFElNGuz796Kpb4Rx89krSM5E2Up2MnHR3jKFtUQvj5hUXJDinhMCz9rtn9X3z+RfrhD34g4Jz3kJajPKzXluGylCTgNn1uiSo7h2gPfuTIHRtLd+6up+2tLdmjhcUlzU+ciYyRzz79Ii2vOqKE+7L+Iu0COLy6tCinPmNobXVdtp6xh+1AYouzC8CxbFw/J989OUmvNjdTl7whs3NpYd7JowFeAc9Zy8g9QlviCGGesubBdudHQO6ZAXWB53M4BVnyTQYiB4Rlz6a1dh3sHyoyj4S8kz3sNvmtnOMARjiOzvNTIhOIplm21vqV94dEFcpunQ8sYcg4HbeMITlapjSPrGnPHKPM9AV2nGuZQwFsh9Qe82v/4FDgPez73gxJzslBNJUurq7T4fFpmpjspXsPHkrCjHVmb/8w/fRnv0q/+uzLtL/vKCpmAJEKcqDhYMhrZoCYlVTQpMf69ERKMxNXabbXTfM4rEUEIYJpNs3NuL1g7tNfikKECMCEvMkRA8o5RLuTC8GSdpHvAzKNHG2K4nRSXoPjcfgnmtMEK+22SRRNdOOkpdu0tijSwTlxcMrLfhKhgNP7rC/wnrVA4D1RY1laSPvYLBPGmsdajByPk5nnKPMMPjg6OefxynIsIkJleRPtz7J0lcofeRDy+cFnz8gDVoNUzhVQ80Jc7/qcZBsTPIyIhjbByCYv4weF1r2YuoXsabUoFPfmGbS1x1n9zDYAVefVjB203asEv8Mmxlm9PCsNnTUy/hD3i7JEJG44SuOsFNcNnfEq4lqNWegE2sDqynPrEKaTz9dlncqzZ4WPFPncAqR9F+jHPUtyYlu7xXvNc3DZnnGfsh3L+kQ7+5hQA5XNOsdngeeUzy7LFvd513tlOzavfd+/m21YjplmHW9rb+/3a+UF0dhGALbl++/qw7Y6Nt8LDMm2qc552MQw2p7VxFfe1abNe1S8ZdmQkpFf2o/h3mjWv5yv0ebNto8x0azTbeX9Tdr2tnFTlqnturdtZpF/8n0HZOO6sn/a7OL7zpXSdjVtTXPuhy1ujo1RtqK5XrSVqbQL72rjUWVtjCL9WbZ5hUFWEtrlmlVL7gQF3fcbNtQxl/yZR3c4z8e+8/t/LKmcygCP6KyhBi7+qAZvmYwmZAHkiKg96sMepABSs4RJ/n7ox4kNFE6PALgVxpWBezkKSo9F/isv7MGoD/A8pArK8ro83ggMDYwCpA5nRBjCejIHI93JAsuBHM6CcAgMOQ+yBnzFZg99t4rBZ7CXA4t1Id2fAQE3F2p1aWZQc7CpwdHM8BTAZdaENmVKCgv/wCBTuQEx6J41ZGEPFTrTVZcXXtuK8aB+8ggKJ0Y5BJuLbLVhyWF5TbkcRT4gcQEQm+tk4Oqq0ulWaO7lxfAC1RK+6PZyI9Z9Z++X2R5BU8/s+1zwtgWtach1jSghtSabp5g9OG/D9u1mIhboppEpgfvmBqu5iXLwQL2pVX1jg59BdkW+iBWc2fOVdFA4rIoSV2pApTPLm2rKG2ODv8MZ5VdfY8AWcNryOGWkhL6ffysGjZ5nR5c2q/qON/zBTqV+8azq39lRIHmWzLZRF8qRYTkdJUCr8mX4MKTv64BECLEjCDi8VmxfHX4AAZCDAfiH0dlLszMLqTdt0IDDOMgghyW1hxiE42LAWmbCyugckmC3kSySwyuHM4eew44mpNwsZ7HiQnpKh0nYuN20MA+oPKUzEaD9AIfV4FxJf6enJpXglAMwbLrQhwcc4FDJszjEcwgGGMYWEDrNATXmb//CQL5Amwy2xzimnbBj3AtHwOLCghJnSgqny/u9ijULKxmWIMAOgAbAKUANgO2du3fS+sadtL62Jv1v2gpwGOACoEPJM8W0Q7oZ9mYk+r1OMO0BltG8pd0BTuhrOTEkoQLwm/MiiP3ZTXMLC2KNzs1MpW4HG+h2o/1oV2RLqAsgHw4JJUaWFJMdMbQnYMX54CydHp8p2oMIBYPXgJNLSl5p0GJS7esDsucGJ2XuAxCj8HWYbQACcL/HSKp7lZZW5tWmBv6sG814B6yHHc3zPB+cfJV5NDdr7XhpxyIDdX4i+Qzlq8ha8QLO8tqL3QcgiqgkwG+1M7rp09MC7mcX5szowgkFiA77N+vGh60GUIncLHaKWDIB4DMkD6g75eCH8UQ7AUwAIgTwoqgL9IDHJxTZETIbdsAiF4EUQF/ON9YB+lIRIuglX1yk+TmSEJt1ythEDoef07NjySKxtiEbMEEkXXasLa+spNn52XSDHMVgIAcMzyDyBnAF/OCnP/1p2tnaSr/9vd9WMkNrBtse0HaA0ZQV1jTPZ8wAatI+AOybAOwvnqe1lZX0ve99r9JlR+Ma0ARHAPOC+lEn+pz2h9GL/UBeAtCNaxhT3/nOdwSOAnICZPFLv0Z54mBPmegrwBe+F3YZJ//x+VmWv7L+N+3OPekT5ie6/ABORC/IYQdQrf66Mmuz35dTa3VtTYmuGcv06dramsqChJMdEWbEGvi3bJGANyWQRsOcJJIv9B7gPLr+gM38cA3PoS1oR4BU2pixRf/SHh9++KGec9G/SGura/oOjhLKE0zR7AAAIABJREFUA2gfZQ7gPdqJMSvZL5j2nTE5QJiLSP0E8MxapCgjImdwsCoU0eugkjwfohXuJLjRvrQdzouISuD7PBP7Bzu3N0tUgaXdPGdntR/4m7/5G82tJ0+eSAOf8lHnv/7rv06ff/ZZ+saTJ+l3f/TjtH90nv67f/k/pMOzq9SbW5CeNw5kwPergR2PclZWwP1F6nXHM3CPXUS/37qaA0X4JDn5kNH54W99M91dnk/XgzOBbNt7B1rPI9mvI6ycUDTAc+zt/fv31ZfUnXwJ6IPXTg8DXpLwuBjkJLJ2KnEv+kD3G1zIORGyTGLbK2fNuJzczAtFPGFDAP3Psbs4W1nbThRhcHbWV9L4+QXW4Z7aT2v3xSAtzc+p7of7u2KLHx7sCQwHvO1fXqfV9XXtb2m7oxNActangWzLBnaQsb6yrO+8ePFKfcr9Nzbu6NqTkyOtU9QFG8N8DSkv/r687EsTnznAHFldW1VdsLfsY1+/3lQy9Y+/+bFs6bNnz9JnX3yuKLNH9+6le3fvymzf2dgQSYe2xj4o101vSgAwQDDgPU4nJMBekbdhfDJNz86ljY27GrtE7wCw056US0l3Z2yvsFtz8zjOJ9VuqM0w52B/U3bnI7pUHg6iV7Cd2EjY9NgAHNbMFSJFRBbJoLRsMfJZh0fp6PDIDl32HQDKzCVY+NgqdPeRiupNKmcO46UzMZZme9PpDDnDQV9nkpjLrMHMy+2tbdlkRYri0J9w5DLjgUJj93H4Sys/699j62fnF6WBT/sof8w1LP3j9PLVpiIgdnf3ZeuItjw8MltdBAbN3xtHVbAXzOdYIqi6E2NppnuTJsdxzhPpwHuOiJzCthPpNzMtWwBxwrKMy/pF2svJ3s3ScyTCeZY68v6Xsc/eE/tAm1py0vtw/rbMTT5v5f239tiZze+kxGb2i92eo60DyxK4r773/kn3U3J3Oy20F82a+7QFQL8SjCOLV1xD+7KnCYnRSFys52kL5DKqTorAsa6/k8lncC2zDsuobdVNnJ/6XCKEIucm0jknn7GqA3IGJ3WWCtCwaje4fz7YlWe4tr9FVmn5eQtQKrCN5rkt7tt2//IME+co+lT3z+B9nD2DhFWeuZogdhS19WyqL9YYTPPa8u+2OjTPnHF91RY5SqD53bazs45kkay4wfwur497xbmjPGu2OUTKth7Vb+U9moBjtFtZt1H3ab7fBG7fdY9mPVsH2i1vlhjVe90rE3aagHKJx7SN1XcB5qPawcMtkERfNQrcHjVGftM2yU+rMMHb7uP4oOGfUpWpiVc1bUb5zaZdaGu72+o6ao5FvwQ2NAqPaqtn29gon/Ouz99nvLTN2Wa73DZOys/KOdk2p8pxH+3SNq6a/fY+5Rk1j95rfo0cZDG+fI4YVvwKornzMVWk/VAEqMZmjcVVM6oYtmPf+8N/cuMQz3phi/IY7yyuzv/WYA3wK5It5rC5kLjRw7SiR9xbfnwRXuBBWXvmrB1HaF2e8HkB9ybFbG5tSLK3OzT5vKkp2PSwa3NiHJUzg/NRr/Bae0IadPNmiBC8zBSvQM2CiV+ET1QH5ALcjvrEghtyJGygYZgCVgBKaSHJDHravgIrs05guaBLWkFSIQYRBDLmJMM+vKMrDfPYbGYbT/BZA6d8T2xgQlDFprjSoVL6ccGUyGGnAp30PLM9SnA2+jwmjtssS4MUI7PNyDUXnLiGfgunRhhALdiNxLzS98+M61HGoNwU+F52/AR87s2kwQuDURnIzxvHwidbbe7cmB57KnN8p5gXbQa/XLC+7kJUfjdy85RtE+Na9dXF+QlD5fTG3qE5dTKNsbGYkP6a2eTDuSQsMjPs/CsNeZUvIT/WDrLhpM/0VYBefLccz3xNZc+M+upZ2aYwhmOeeN5YviUYerVuvseEDhJijFE3h+UCgjqxXVegtqW6nPBVUkECNvPcZ95L89PzKyJaJEcFmAgQJfCUcvSkxQposKDEcDOpO+kkYDxPZUR3+PJCIP3+3n7a2z+QXAUHNA5SaOrPzy/qcMcY1RzLcxqgQs/NwItCw3OC2qmcpE9lUqLBcTHkSKq2BIgBA5nDoxLBOj8H4EUkDj07OdMBjASh6HL7oGfWO0AmzDUSKyLXwEHVUTCei8g0oHeLAwGWIUAUYLIZ0ZeSS0EOQknS0DY/h11uGSDJmCwupkePPhAIAjvNB/i+QaCDfYGZssnm1GncOrTbYfTYN0B2NGdXVpZ0GCaQGzAckABmJEA3usFI/iyvrgoYQzpmZmoipeuBEoWSpJRQc8YHdQCooU+pIzaPAzTSGCRUPDw8yDIAaOEvWgrhisOttXxhftI+yKYsLS/nPAnXWc/3yBEHfbMHTwXqkAugKwB5fmE6LS7PpI27q0qOhxOE+kuihsSBJ2cZvLacRsz1LvkMAAmz81fyF1cXWf7KIevZla3vWGrCQKrmofx2zm+AA4f3BZ6T9BHHaM7PQFuY3RjnPkBY54GgXvRJrFmSRIjEeyTJnLQEBXrqlBM5I8oBkKO1KtdHAFquh+XezGqlDaR+lxMWT04SaWE5DuYJYzHWNsqyv7snoIW8D/TnOOWE0d8jKS8SPtMCvZBL6k3XdQAwOmFeDvqKJoEZzvMBgpEziQihTz75RCD8d7/7XYG9ARgDdAKs8Df2aXNzM71+8TLdu3c3ffPJEzlBSKbK2Dk5OUvPnj23BjL69/OLug5g882bTYHJPHOyO6VraEOcB7Ucy4SiUcLe0YdOrum9BAATc4Rmk5NI0jFdDLzahLbjPSJEsF+MCUBvfsfohxwpEwBr3Ue1Pjtl5f1IiAt4ixPKCV87AiopN/cEpKdtNjY25DxjroeMjPTNO0SCWH4LEJfvc9/Hjx+rrNSBugKSMkaR5+FvWP7sKSNBqBy8nfH0+s0bOQkZxMxNAD7sIU4pHAWSvZmc0lhkLFBP51+wFInY0fMGggVkSYrCTOKTQ3TSj9Pnn38uMHN1dU3gp+VDLP3DL/2gNl5aSpPTU+n8oq/vYfMYA3z2V3/1Vyo79QS8BwxjTP3Zn/2Z5If+oz/4A0lKff70ZfrTP/tf0/X4dJqcnlNeFWwNOvYA98yDYcb9IPW6E2lteSlNdjvWuAf8I6emAC1I+BdpZnI8/aMf/FZ6sLaQ+qcG4c7kTBxT+1PGWJ+pUzhgqCfljETDzB2cGrEuU8/QrQ9ZHRwdfIc+5jONweMzOdpYO8K5gl1SVNQUbGuSMltv31EW2CjWwDFJ0LBnQMucJLNE62DLcY4yx6eJVLq8SBvrq4o4IJEoUWk8H+D+5Lwv8FbJOzvjkhpiLu7u7MqZ8KMf/q6cuYdHjooD5GZP8Y1vfENa+Dg/sRcRNcYYf/nylRjs9C/zamZ6SmOE5PGr62uOntI+Y0ygJ/sCGNBPHn8j7ezupF/++tdyJmFDVhYW0+/9+McamySap8/+/uc/l63FuctZQonc5ezqapyxr4ANjc3jvvfvP5RDAKB+enpOqwHrOusyTgGcX4dH+yIUyPFCpNT1uCJneA4AM23K+Do6OhBwT8RgzH3WJeRonGDVslhEJymKUY5eJJkuVTfWZvZC2Dr6gJ+lhSUTnLxIpS7RU5Le8zpHOVgzFV2RE9fiMOCHscNaigOd73R73Wz3+3YGzs6m4+NTnW1SBxmrM0VV3L3/IK1v3JV95OzDooYtAJBHBob2o72OTs7E3AfI3z0gH8h+JjOc+jmS0DHb3c6mlCYB6hX5idPdiVexpaxf7DOdH8cJxkn+C5BP30HCYKwsLCL3tiDHKftJ9jiMZZrIDlrLZ/EKASIcaoo/z5J6drR4j1/tw7OOvvbm+d9y44W0TZbB0RrP59lGoH1vMD/vxZQj40ZOYfZ47GmxmxA9Ql5Hjv7BQG1EriH2frQp10k6soo6h4TDrs0OxSDjGADwGZtPnDPOcoPjSlCazyi5zHL8V7niTOKLesdZozyDmrDnKJJqH5TbLs6lcZbl77imPLeVZyTvxUgs7pwB8VOe0Zrnv+aZOM5MXFfhCGzOGgzlqE88o3kebwJaZf3jnB7IULN8QciorstOjeZ1o86yFUgmVmENMo0CapvtFH8361A+rwRFyzYsQbVRgGT53Sag1+yP+Pu2c3sTzDTW8/71Ltv562ICZfmb/VW241DbF4TFJoWwvK6se3nvUe1alr0V3Iw2KTiAzbZ75z0KwL+trZrPHf47Ly5vY/NDt7JNGL574CkaO9VHwxJbzWc3x3s5htrap7XNRtR3VN/cNgZuG8O3tXubLWmbi23ztWkrb/v7XeVrm1NR33e1/fuM2dIOfd15+JteX/djkIh9Jzvv83jVOz53FEMv/7PF0fT9P/zPb2IzYudsvqhE7zIAWnmyA+yrFtVgv/PYmn1es7ldoNizZYRmyDMeutvS3Ebyg52R0FYnfLT2b9ayyyF6emoG6JsAomscCXQsM1MmXa2yA+eQPjVuPrDZ01+EGhXgZtW8efMQC2CwCgw6m1XAxpWNWjC6AoSMjYYZ+f41CHblxItn3viEvAIboFpD33UG3KykZLRxNHBPkwkE6juJEffQIRlmamaOSMs9wi4yazxCG6M+tIeYAB5hQ4sUb1XyJo3PmotiHqINr5PflcMlD03JmxQyPPp3NV7bPKT+pj/JzIzMVq4kimjXMqyvYJFJuzFLBrnM9haXz6yY+rYcreFmoxalNgM0ymg3DV20OdIosWkcAsezoQ/gy33lRGAh31Bu8sJYOpLV+owciCW/kh1wLluxoY7G1SHEwF+1YS4ceDjSIsqjBuLsLJLDSWM3wnpzSGzebAcTX21l45IN2lia6k6muZmemb1z1k8XYCKJlUE6Qd/1APmSI80ZsYjRaxbQPynQxQmisyMuy2xJEicnh3WCUEfxaP7mjXS0o1m9sMXMyAzddw7XlgtBzgWZFORQBjqsAjbt7x2kftbo5Z6wwPguid0MYBpwCwkVHcwGgzQNIE4YeWh0yvd0I9BFYdVIlwBEjDn5JQnT1tfXlEyNAyDyMjAWpccLAHZ4mPZwHsCA3wNQAPQ4kZYvzgasKX/D6sNp4PwXdoggNcDC4oMnyTSndPhEKmVu1gdQWGiSHOqjz32WTiXZc5qTo11onCmp5OKi5ENmZixpoggIyZYFE8sJKmFwYfeOjmE2HojNCMgAaL6+upI21lbSytJCmgUIIoz76Chtb++m7Z0dMShhUm5s3Ev3Hz0UUxDnxuD8NB3uEwVgpifjjL4DjAFsATAAIAIwou8A0wBPGRs4GQD/CPunz46Oz806O4eRmjQmeQ7jTQlRiazY25OcDsAV7Fr6GacHfXXv/r10/97dtLq+lOYXptL07KTKyNixgwVWPmxZDq6KPxF4HnJQAD9cw6jujttBREGcIDCHmGfbIKdxTo7noKDaQUfHV3lRcGJJ1z3C97JtzuuYbauBVjtqPZ8E3Guswa5mnl9oHhC2z3U4ZXiuyjvmKBrAZtbCcFjxJAMUJGYFLMiOfGE7tsnUMdj1sGm1xjFnYbEfHAgwp29obxw2sMOD0U7fIjdFuSLyh7LhwDk83FdfAxbC7hbQn5Nfmk3q8fnpp5+qb2BpY1O2t3fUlsjHYN9++ctf6fvMk+ODQwEvRF/gAKC+tBusUMC8iHIhcSmOLNoC4BttYhJlAzoTqYC9XV5ZVjtj23iuZMMkg4Czpk4KZ4eGAYwAWmkLSV0hHzQ+bgmZ01PljMAuKxKFpKzsC4hwwNF2eam5ajKAI6QA+mAF8xnvRY4C9hTILiBbVMnkZC1l2zWDtfzSVipj1krnu6+3XstRQTnC8cH9Aa+5Tn2UJWkYNwBzfI793N8ll8dhHr9J94g9C2UBXFUfdcbUporO6XbTR2iYC2SyxBC/7Ik0Twd9Sa9gO9lbYYMhWEz3ptPN5bXm+5dffqlf7Dj3pO1oQ9qEMoTMC1E4SBRt7myJgf/hBx+ku/fuysb+23/7b9SfP/rR70oK7Re/+EW6e+dO+tnf/zx96+OPJbNBkuGtncP0v/9f/3e6GZ9JN8oZgRzGuFjzZtzfmOmsdaSjaCIShGNjJgG5pYN9Ld3vgSQzJFad8GH++HvfTh/cWU4nB3ti3XZ7M9pbUy/GjGyfZIIm9Hf0Xazt3gpZTi3aMcB6ro/oB8YO32HsVRI4VzdKlA5wH3JP3AfQErvBc3EA07aWaqMM2Fa0/3Ec9dLB8UlKN500Mz8vByvPYQIszs2lsWsSuc6kScb8CczvPYGCq6sb6ZpxTXQQa9L0jKJzkAo5OURubpAef/iRHcrn5O04SAM5RHGG2mmPjcOxjUxcrJE72ztpZXW5IkBQbmwlwD9gPuvHyfGJ7ADrsJLRj6V0//6D9OLlq/T8xXPdCxuwMDObfvQ7v5uI0MHpNxiw3p/LDrLPgNnMK7afOgNgc06aX1gSqIxcDox7ORRevEr37t5PKyvrleQV9oqz1dm5k6nC2FfuCDlk6/6k/ZHdQzaIyJc72ZGJYyu2UKzR9D1RBPQtfSgpobOz7FS2lr6cJuO2zZxFKIPsgVjsFxm4J8rMkVrUh8gkzi7OhUQkHOdAnM5jOSIPablBGpuAwX2Z3mxuap0gmo++3t3b1xxaWFpW/65tbKTVtQ3tbXDoTWkfNq35JHmVsbE0GKDhDvmCfBPjlpE5OUu//uST9Nmnn6c3m1u6p1jqF1epf3WVzuRQMAlE0Yc5qjOczt7S+twJXM06Tx3ZNyEZxcGWPbuAfO0Pp2Rv2CsQkUhbse8hwg47A+hP/7POVAQTpP+0JzitHKHUBxsqB2TW1Q+QUWsEuUAgtOR8MvSP1pZ8xPKePSerxbEuqT8Y+N4bSlYncvGIGZWlAPMZE+CeJLk4Q9gPQsqg3UV4gBhzdW2iRo5sCqlSybXmvBwmDZigF5G50rrJ+YBq0Nl7Gu3bc/S09851tH4lN4DcZCb0mYyVT6ZVFIPPTnEeijNT2LjAF+Jz9is+D7GZyvzE4lxWfi/Od21Af5ypAptwk46WtYgzZHn2s01+m3jpM3R9po37xhgpwfv3OceWz6nOrFmtoGzP+KztDNwsQ3n2LcHwKGPZD81ry7+bbdBswzawt54Xw5I6be05qn2aZ/e2ujfL+XX/HgVIjuzzeIABvepMPaqsTYB4VB3KNhz17worugW4b8NB4r33aefWcTiEXRoMLZ/zvve9vW9asNEMW8T9Rz2nwpKarMjCDsVYr7qvkL5qG7+j2qG8Tzmnyvs2/z3q/uUzyrnb9uy2PmyzAc3xdVvfjBr7bWM5yjcKZ2t7v7QzbX1f9mtbWZr3HHVNzLHyVcI3QTKOKLHsPQr8eahMhadpDOA+wltKnJSDsbXvDd4EQM6DnESmuKUGWK03p4O9pCjyAhqDMzMwBVaLHWpJFMAZhcVLF9SsWf1ISzszhwO852+oRDkhT4CczUFfSYUIiPJmg9cKmPbIy+ziFvdcBpWbC7dAynywBaQvQ/xiIaf+BiomxRIjPJLDXvzSVoBnYqfCgj07F9OSjXqA7Frkh6IdMviSE+kKlCk0w0PHTJqgWVJGMhIVO8IME3OP2ajVdZd/pExGW7Dty8laDsrYhMRGJibA8MAMJZkakNX4ycCknBEaK7UufbngBisjtlmOnAjwNwP3IcVUsL5LZ0gYGLFlFB6aGbM56ZKlG4b1qTz46gUv6laWrVnfpiF574UiFtZwPlTgtYeWpFMKCaBo79hIOtSV8W2plXCoxHxwe9d5I8Qel6Mo338oWqKuheWLHGobkRzlPYPpUm5oSycA44AxcnRs1hvON77D/KkcWJrD15L80NxEM/nmOs30pjRnpK8KoDI1ncZ1sDOrGGBEh6ujEwOegE9yFHjeKV+FDFQGAvkLQEha4k4s6gXNWpXOD5BzA0SEDgzHDF4oNFxSJHYKwJyWLIQ0SwnjNxuK+1M+hYLnJHtcB6BO6DqAnpLaIVcjfdO+5VOQDulOpIWlBSfOrPob6ZDzCnhG55s5Q/8tLy4qrH9lGT385bS8BOtvVgAkwD3jgO8CBBKiv7W1nfb2DsS65/DJM0/651nL/EyjXWwjNjya/1c6cKIPjzzJKs+BsTvTcyj35WXaOTxOO3tI3FAPnIMcfiypQpuiY67kbkos57FE+aSTrsPojA6QsBlhzO8fHqTdfXIAHAm4IFqCJMIba6vpztqqQPtpHCXY9ItBxQLjUEh7L6+siuk4PTOr8aAEl5tbegXkBzihP2CZA9pLemeaxLVJgF/Ih1xdXwrImptf0MEadr2010lcfMk4zsnLxx2dgs66+lOJ6M7kVKAP0ewFwP3g4f306KGTeuJgmZwC7EZrnoSeJFt28mXmCe0voH68o3bR4b6LhvyNmPtcA2OQcY4zh1UW9q3Cz/OaKDCB8H3JI9mJEzlWtL5qYS+SThu2j/A4tcewzTPAXh/0zEwDsGC8m4HJ2lLLUDH2aCc5f6ukcZGYLoeGk5cg6/wyXplfjD3L+aDvjCSIZzIHZQAKabuT0BkJhgxiAPJIhmV1NU0Btoo553ntZJeuW8gvsAbA0BcD9fBQwDsMVO6ncZ8lvxQ5sOOkkPzgaONzQDnWadr3+fPnAvWZi0cHB9JyVsLJjY0sNzNQZE44PgBymA+MLdiph0eHcjQgx8H9+cGm0c+ws3EGBagaditsa+iLA4QxVrBR/DCOqcMkzM4893BGAA4wF2B80xbM2Q5sbEUr2Xkp2YwM4vOK9BXvMW9xYNEHlI81GbYx/cznseZGX0vLPkf8xGch9/Pi9QsxmQHvAcND/542Cya+xnt2ZjGHsG1sSM9PbGtl246OJOES4HzIHMiBto+jpK9ruBcRDOQ2AFTFnkunf25WjGv6gLWFNuI5RFSJWY3DtmuJD+oIOxpnjySEpGntHBqRyFX2s9NJp+enaXN3S8AyZSMagT788z//c5X7937v91QuQNbf//3fVzsxTr/8/Avvd8em0v/2f/yfaXDdVXJapLiYa0hiXV8MHC2HFrOkuawTToJqGPeS08nrLcA9oC51QzqqO3aZfvidJ+nxg/V0MzhPJ7DiF5Yru0hZGR+xh4gIDMaGQekxjTGcXZIXy4lpA0RiTNFnjBucpNQRpzHtRPTJNI67LvruBn75Fflk0vrnPB/AOJwicr53xtLezpbG32RvJjFUp2fnlctil4itvT2B29NT3XQ1OE9TE2NpYXZGbPv9vV0Bxytr6zRY6uVE5UjuXF6Tb2JPEQCsZecnp2lBzvAV2fLLm0vNndev36TFhaU89u2IxdGGY5dxtrK6JKcle3dsDhr7sNxx1jDOXr56VUUcSRrrCNtwV+OQ52DLGas8d2N13Ul3Z0iifC35pF/8/Gey9evrgM9X6c3r1+np06fpRz/+scYB7cA4WFR+iE56+vRZ2tneVT6bx4+/oX2HzxSOZEK+5/nzp7JhOLPiYE9bo2m/u7eb9vd25EzgOT/+8Y/Txx9/LPDVDHrmPHNwIDk6nFpYaNnWfBAFiGY9YixQN653jpzpHN3sxN/yvmbChhzoN1cqA8xt57+Y1Z7h6uIq9aZY05Gvw9Yda8VCq5+xRllphznZ8RU5ZwDit7Z3RRSg/8fHu9ovyGGgyLU6+ov948R4V98nQoDzAPORft58s52ePX+Rvnz6LG1ubctxT/TGyeA69S+J+PS6aG11R337DGTWvewqGv/Ky4JEGg6JyTSmvSN7RmTrrh0pmfd+2Bv2HeThYZ4B4GNrkS0DwCdHEM4H5I8YK0QXzSgvUM/O3Xy2ZE/D+VJrD86gvEflDICco3Kf5Cht5nzYL63zFRDuyD0TuwDv2TvmZLS5nrSXI1kMvp8hP0VSeJw5/b7INezvkHCC7EGnw+5XQnb2TufB2MchTORGPrPk5LzsuUSyUvSrE/JakjNHDOTIVUv+xLktEu06EkI4BufOnHekIjZFnrcsT2sCwdukvea5K6LT3ddBVvRZTSSrTIgqz0xNgDRAH63nIT+ay9+8Ns5x5Rk0TmsleBTzuQKcqovqM258Fs+INZvXOEO2nV/LMunfuLmq5MjDjoO28kdRmufotrNz8/klzhBn+tIREu+VbdGsZ1xTPq/sn1GfN9s5nhF75Ob94p5t7/8m70V7NUHCZhs327HptLnt2c0xVF5bjtN34hrZnr/zukZh2vqtWd5m/Zv9FeC4gcsSoPx6rT5q7I++S1YeD4WHSukhylDKNdsWDTGr842rOZsxmeZ8GzXf33f8vbv9hnHQtvHWLGPbOHmfedZmC963Hrddd9u4K8fxu8pd3qesc2lTRt2jOf/juSXxtbS9Ydvfmr9D69Bwrcd++J/8kxoeDmZ9ARSyPgZzXpuSYJoXMhzDBfKhXEB8B5DbgJjAeWkBGmQIlq5DIvNvBdpnYEEgvbVCA3xnEa80/sKZnNnQkRg1Ms7HIiTQng1HEdrW9KyXgy0WbhZflT0n4GJza+1qJ7ARqymDpQFsxCLIhgvAhc0ldZaR5/AvOQQfPPkVmyHC/ypmct44KKKAzUAkufVryP/YBDjxYAD3lpXJSWxz0kOVMZKJwqLIZYnBE0BA+XfTkMbi4US2wxubaAsDO+3MdLM+68HHv5X8Uczbt6diHfhRG5OQRqrLYsaLJ1PWd4+xm9kgYlhnBko4MsxYqUMuy4nW3FQ0DVU5oct2a95jaBIOVS+8thVHoZJ5Gn42VRoOx2ub2B47/m1GQQSobsPg0F3PSyDZQjanmO/1XKRviOJwJEcZZlqC9YqQyUlkg6luyQt0l0nYeuXxmx1zHFAcRgzznx5l04vGPOwkM150aOFgId1h9ExhZXn+iPUjXXNY3gCpV3oONgJg1lr1gKHeVDK+pNqVNeylD5wTfsUGW686ONXSPCEDIPkbpETkwMzODultkiTPof0wzTi8IHURwA+HwBl0XrEDaI9n0J65CfAD0IYdoGxiFpL4ddZJDqW3jq73OVEFBwInSJ7JM9VmY2NV4fraAAAgAElEQVRphgiAng9usHwN3M+pHpIBkWb9idjFsOJhn4lhiKOQ5585QRntSLua4YR9v5GTYwIdV9hfC7MC7AGFYH/x2dkpB8LT9OWr7XRwTCJRInPo4yy0BMDT5XCMDbRcAH1DXypaYQ7mPWzcjvoOFip62ydEFFzbqdKd6EhXf3V5OW3gmFiYF6sU4IrIg+NDmKFIRuAYAWybF9CCbQSgI9nt1taOkrGRoA+pIoEXHQBnyjEjXWeACDmDsj1m7CgqBT1xmHXn9G/fkSNitcP4BsSF6WZpIMYWc4p+5LA9Nz2T1tdX06OH99PDBw8E6jq5pDQr0vU1wPFJur5E/98MOPoBhj5jzGPFkiA4iQB+AZgAT7iHmIidcf091ulK9oH1NchVMa5l54mekLM9H2AZwzc1o0s2Q8YrR8TFddRRzN0IXY/8FgHEOwkvP5r/ABGAEHl+Mb4pT8irBGhuNp1ZfLR5rDlaPwX4HVVMttgjSBpIMj0G89UGXUAN6y3TV7wPexSpBIAR9gvSRa/Y32bUR1JXQA/GHcDS4pJzHShnihwu07IRoWcN+AgQya/mXsG45j2AWzlSSMTZm9acZWwBXGmOpzGNb5jjYRth1/O+2Ov9ge6JLQO8xvZQHzn2z870N9c5esHOCO4j2aq5uXR6gryIEz8HkE6ZkEDC7sohRETA6YnGAfkmlJfj6ipNTyK9NK525xrKSXkuLkigaO16xiL3ffAA+R4AubO0v78jh6STLDoHALYyGNd8L6RVqBtlcx6Lfnrx6nl6/OSJ2jyiXGg/6h5tTr1U5uMTRRVpH9bBaec2s/63HSSMIT5nPFCGiCYAWAVoZx5hg/vI1+Qkx9gJ9qFE68gJNUXy0gU5E+R0wAlLtMzktMBf5mdIDlEuHA/h0Oa5jBeeR2MB3J9fDTReAuj/+Fsfp//wt/9BY1I5FM7OJJdDEmI5Lq6u06uXLzXX+xdj6Z//6z9NY93Z1JtfkqQZcjHKT5MBWNZEtO8BzGCkA9yvLi2R71NAviNUO+lazOhJfbdz1U+/9eRh+ujeaprpkhy0m8Yne3LuMkaoA/1GPUMGKN6PvQXjEuCeNTramfaPvg+An3to/GPT8n2nJiYFwjKeYr01EGibAgOcSCvsKnOQxRHN81M5cpG6mU/LK+tp7c7ddHQCA/oyvXj+QtFeR/u7Sty7sbqUlhfnEy7+0xPmaydd3tykze2dNL+4nO49fJhOTs8luUMfL80vaC072N1Njx4+VLLqnd2tdH5xnpaWV8Q631i/6+TnfedMsFPtUDZveZl5zjpK/o251Cfh6+mpxhJ7EvofeZmPHj8Wk/qTTz9LK6trsoHsZfj8V7/6tXTvcW7QNl4PiAA7SNtbm454EXP9LD0DQH7zJv3Jn/yJyrK9u5smkWqS3e4InN7aJC/GmWRu1tc2EhE+nMOQhqJPtrY209LSQnr46KH6Y3nZyakZk3Z4naft7S2VDZuFc4y+jjwfMcdhsvM8HMrY3Ig8Oj06UpQHZ5NXL19pjV/fWE9TPXT1DXJzDgKIp1+RaGPNwwGCvCBrLREpODfZXwLWT/dmZb97k9PpTEmC97U2cc7i+0jcEH0HI4U5gSRgJ+dKWlhc1tjiM+cSupTsH0cEIqEgTuHgQF5veWnZwDAyQ/v7ctSz5GDHAZ9fv3qTPn/6LL3e2Utn/SuB+LDQcaAJvIfBHkzx0C7XPtf/QRDBhiKfQ0CHHfeWhKIN6WccSeTiYV/FfoD9J84Q5hxjgz0BTm5L7pB3aTpHQwLqQ3iZ0d5Qe9iprkD93vSkZHyY6+T6EZEmR7wxfsOpqpw9mcVenbOqsy5953rSeMwfrWMZRGfwQiKgPwDafeBjb9VPhzx3cKE+YP/C2KfdcZrQtqenzJsTgfzsTZVcV44p9voX2mvr+5LDzAl7xcD3+U7nv3zmiwR+ek/ko/oshS0y6S9Ln0ZuPZ2JaoKCT9U+5waLWH9nQD7kfuIMrvNykIEE3DuKPiK13RQ5irwtejskRXNYS9tZvMQs+Lx5Vm07g1Z7v9yHQzhHPmRzXxOe6hw6JbAW/y5xnvh3EEZKAmMboDUKGG6CYuWZtSxDWdfAG0YBm9EOJcgWZ/W2M/Tb6MPb7zTP/aNA8/K697lvG5ja/F6z7vH5KCCyarfqwttLUrZT2/gox2Jb2cpxFxEjrRILjS8326qtLYSblQTWfI/RIKxKU0kkl/VpG9OjPm/2920t2FpuN4q+FiRC24ryf7WzK7Cxd42fNjC9rWzNPo16jhpv79P2zWva2uh9xvM7x1C+YFRbvKuN3vV5m914ly1p2pSyDqPapSxH0xaVc0o2Oq8rbWVvu8/Yj/7on97YMOSEjoBsoXOdPUNelGq5kLqSRmPlZS6Zq8hnAJrxip5lTuAT8i4B3AfjXhuFLFUi0D3LWQiUlKQJYBxMAoNzAd4brDQ7tMkYD0NdMeyH5D1q3Xov+bX/K4xkBWBmrUU2W0ogCLMkA9d+RmYu4nXP93JH1Il1bHzMWAAciMSqToJosDFC3R2NEFEISODkRENVSKB1+Nn4VItR7ht3sEGUK1gK0rQ3qCntR0VOZGZmUee2TUK5Mag2cFmLsFw4AqyvGAzFiG67b9gzMb+HkobWX3R4Y7Zw9qJkcD7/O98kANiIuiifZ333nEtAiVLzGKkcTn5e6UzQRqvwcpULUiwgo+s0rIvm6IC88atGxrDJ8jUei28bszojcdumZ3gjMuzBbS70taOFbS8Y3Y0Ocoxlj+tarinAiLwPrXT9gyUfRibainIYsA+ZHiIYnNC1ZuWTMI+5YnZbOBpge5LQSzq22lD7QC/ALveFwPrsfNFrZv7UbeJQ3WDSW5/bDgozji3xo4RgOcEnn3HfACXtLDDgU7PWHUpt20OZL9N4x9AtjgYlKwUUJzmaEhki6wMAuCBAjd+7d+8JoJackMLufdgRCEf4cH+geiosHAmZHsmYOaii/XwiqRsOyVwDW5FyO8LiSiAnjDQY3IDPXCONfBKaaf4jA9GXRMPr7W29nkriwmwo6baeD9J1wrFipqjaTEzTrjRYAc7n53ppnmih3mTqII2DhIUOuydp67CfbqSBT/g3zkyPhbCm0i3PESEcaAHYBcjkw3U4MZ3wzInYYMPTZ3Mz05J+WJIDpAvlWvIHJBw8PjpIywsLkikg2mB2fk7tdnHldts7ONBvvw8AhYPAzFRF3FyEYwCgkyR7OGV8OJNjxiItAmeckNBa0JbVusnh8hdiGgI6cDVRBUQFPLhnKZy7G+vpzp0N1cE69IzPfroAeEZSRmLzl+mif6Kxw+cAIMi3sBYAkKDPT7kVrZU1tGGDqZywEK+u0wBH10QvR6Jkqa/shGHOcz1j11JXmXGVD3yl/JXGeHa+BFhOW52cHldSKI40c3JEtMCxG74/THv3OxrFZoWj9X8mMJq6xKEQ2xHjt1yf3S8X6SLr5wcwrXmcQ/u1P8gyLEram5LbaWHB31VuCIfyC/CTVJUBRe4BGKXItnMz02FB8x0Aa+YqThfmjSIyssQLwDD/DvAXcCPKxCugFqxqojkApADmrGNs/fOQiGAeomWPnQHwY14ATK2urouBSTtha3gO5WIehMMh9Ob5G9vMtbyqbGJfzmrMkqCZvYUSYSIrA4g4sAQOfct8B7SxjZvRPJA9zLYJgDJICLwGc5r2DRsfUjYAPcwL5Hyurtz2OAq4jnJRfvqQskruL0sQ4ADR7+GegDTqEUlR3QY4K8/ttJVUihMFRhsszi0p2pJnaG9zcVHpy8d4kr0cH6+SyZq17TUFkJiJQDtgu7F5gOZ8d2dvL23vbMuuUxYlKl1eTvfW70pyJ9Y/yuOIBBKvEjHjHBI8g/KwrpzBKO/6b5Ieow39ox/9SNEZn372abp7567Yzjg+Xr985bwKK6tytuJ8fb21n/7Zv/iXaWZxPXWnSapp6Thsxs3VhdfwcaTOnJQTmzLbm0rLRGxp3lMOA/djORKHaDY07r//rSdpY2kmTdyg/T6VTs4HahOAT+pBIuBwUNDu2BnGC/ULOTElYJ+aVBvY3jvJMN9zpA1yZHMa605Ye6HcHLO9GYHkRG44UaqZ2czVsBVv3rzSHBUInPPTIH3z7OnT1JnopoXllbSyupE6OO7m5hXdtPXmVfr3/+9fpN3tN+nb33yS1leWlKgXyTL69uj0NP39L3+l67/3w98VI/7ZixfKh/L4gw/SNYmdJyw1hG1++fpFmpiaEJBL/RcXlwWub77ZTN///g80dpkDAM3sBZB7Yt/C3BpP7CV6Xj9OTwT20hZIzuA8wolEThTOEuzNkVOC1b8wt2DgVnN3Ng3OTtPBIYmAnfwZu4JTCQcujsF7d+8J9CQ/zfnFheTosCk///nfp/39wzQ/t2hZvvEJ70Xu3ZU9AOhFlx679+LlC8kzRRJxS4Fta07wTPpZEYTdcV3z8NED2RyY+NgZ1qeVZXIKOAKP+nPtHolMD8nnce2cIKen6dEHD51UNu+1WMPoZ8Y8iUOJagCY3tnbdZTGAuVHxskRaHOzizoXIbUE0L23t5P2dnc0dnozyJNNpVPY/52O9j07O3tpYWlR85mkswCt5DnBoUJ0FY502bHT05xHxucs+kgRUbNzamfkuQCjsYe0CXVm7ByeovV+mV692RZBAHkYns8eFVuMTxvHJ/QY5hH1gAjKmmnwmCQumReaI47Ze0mmLLO/8RgoKjTnGvKZMkmC0NGiN9o3x/6ZVyLRIHJIYpKowrkZaeiTkHh+hn2SnQaWIprMxIqrdH56XuUb4PClNTVHarBPYx/B36XcK32Oo87MZxNrOF+aYGOJTPZ6MOjJq8SZVA5TnBNZRpNzw4WuHTPgf8m+w9KXOvNnzX3p7xP1iPSOiG8G/FnTuR4ZIxOEnKSXxo37UQ5JMyoPgV/pazsgysB27/107gsnQI5Mj+jvYMbzfXleyjxqFcbg6LU4I1mS0/KClu/kmZbY8dksnwFjj5ZlP+KMU57/moBcedaLz5pAj+KPGyzeEqiS4xr5pCzhGfuc8kzaPP/WEQvDh+gm0NoGzjbrFX9HXUykigjSYfJa+d3yLB5lLc+nZZ1Lp0MJlLkvfK5s+4n6lG3b9tw2rKC+X4kwvf2Usn/j0+Z7zTN9eZfmtUPjhQFayCi9Cxgsn9/W1tFezbFR1T8wjwam0ezz5rgty9XWHm31bZsfvk4u0lbAv+yn257T1k7Nnnt3OV0WP/Otb/uN0DvJeFdgeJVaQIts1vuMl1HtddtYaZ0A7/Fmec9RbVLO8fe4ZW6z4UZrA7Db6vm+fXebLbl1TjVykTTrU9qKNvscc6i0lW22e5Q90nj6vX/8XwZk7sYy/S6P/1jE6ulQsq2DqUoSGQOAXhQF2GcwMMBBg3E2xuF9fiugJQC6DPCxyTH4nF/FJDdYH4fMYL1HeF8VEZCBbTVSniDRiGVASLwXE8YTLIPuITMSbOG8uAWTN/MN6+SlETKXQ/OjgyibwJEMpNjZYAA+2xmH12UngZIdkchPwKrbjc+D0ewIgtCfz3IfWSaBAedDrQ+2bFwV5giYKg14b6yiXdoGeT1o63ao28cAWN3u3pSUTtFRC2YMRD63NFJ7OFP0V91P9XXDkyL0Dc30b3MeRB/Ea+XxrKJL3o4eqK4tmBGxuMfmSx6yvJEWozs7j8y68Ga6yZAoN0uKQDCno5qftXHz2y14/lvXarR60lbs1diEcL9qjko+wxIaaJY7ksTjKtq0iiCpQPhg4TpEfoh5LyUra3h6LPuQ4TaJZNHeIFNXAftKSGitbDaudD9AoBj2U5YD4DeSbyp5HvqoGYQTg5iwXCWUrnNS0I5i8EkexFraCjsWU9cgtuZOjtzxASz6x/OO7xGCDIOLv2k77I6jVa4EmhAdgPY47a1ySGbJ3BwOfLDsFxaWBEahVctBmmidYFtxnwgzV+KulPQ8SwJZd1UatLv7YmtSdtqdck1NApYSjp7tk5ILA+DaEaAkrmLNGKSELQZgBHCwd3govVFIUBop9BHu2TEOHjgAORyPqw9mKc90L82T1LNLEt9L6d3D2Lzs93XQPtzfl5NgbMqa9ZJyETjoKCL9KlkZEkk3cl7AJPWhzmATbWu2rhm7vIfuPvdCA5aIAspBSPs4SZUBSQRCWxZhfW0lrW+sCtjm4H8GMBsRTCoLybhxVnbTWIex4KiNiNQA3LI9JMzfttaScG5hHA4c7I85kIs57TwhgNSyX2LuE1Uwme5sbKRvPP4offDogRLn0lYcAZHzYaDgnOIQDsCmecI4ODlOp0cAkESNOCktcwLWJoAw7ERsOIdr+tTzPBLO2mEMKEciPiV9i41fjhZgLtYOKzO/NE+VMM72l1eDpQPNY4CR7gRJjtHNRubKiZUFTuYouRivwU7TPBFw7gSHgHuRPBSgCbAXRjI/sW6ELeV7YXNwVkXODa4PmRQkKGQrOiRUNDP0VHPjJieFnBXQxJgDuCeixKDRjZMWoklNEus+cg12fGErAAYpB59Zdx/2nsHvYPDHATbyxLBuU/+NdcvgcC3zDGCJeizOL6aNjfUKeFcSRCSldnbEtOb7ALTMaZxuAGs8N6Rm+Dc2BHkD7AM61Mx5yXCwF1AyVlijAzHjbevIGYGNsR2nHI4YmUincoQ44kIyUCfHsk3UWzYO2zi4lH2hDaON1BbZmRJ7Dp5FW1pKB8DyWrIbTqxsCaqQ+KFtGQO0P/1C3XlegPmbO5sqE88LBjOvlCHqxGfhRHGdOml6ckbAfZTFc8LzlTET0Qb8TX01j7PDQ6Dh2JhAUSVDRE5M9tiyLWcwu7M0j/dql2lxfiGtwlbOgJ73XNgLA5q8im0LyKmkyUig9dPgapCm52bEvP+Lf/fv1O4PHj6UUwbAen1tTf25vbmV5qdn0sff/KYiNXAm9Hqz6fmr7fTf/6s/TZM4KsYmlFyVKJ7Li/PMuHdCRyWfVeDcZZqfAbhf0jzHoUiCUa1/SqRJkvGbtL68kL795MM0OzmeLgZnypNCPxGJRf4TEu/iVJiZcQJj2LTYaaJTGLPM8b19SyfB6GV8A74yljWvJkigavk4xgr9Sb9rnsNul5ON3ADz6bNPP0lrODjXN5zoNOdxAEx2BMeczhKM7ccfPU5ffPGF5jaJMccmuunevQcCilnjYOT/9Cd/m371i5+ntaXF9I2PPpDz9Gj/QGAxIDBg65fPnqd7Dx+l3sysEtUqLw624fQsLc7NS2YINvLr7Zepf3me7j98lO7fe6C9y+bmVvr88y/TB48epR/+8HckGXUkHfitdHJyZCkf2uPkTGVjTEXEB2vbzOycxtcHH36YNu7c1b9DBktjt+8IjRhLu9tbaWv7TTo/P9W+CufOk48eK2GnZd/sXONDHASsrfTfixcv5XAGcIa4wBoiB1lOsD43P6t5BdMcPXvmJOOEfUlE9lAO5g9JZpnDrEm/9du/JcAbeRfmKnl8Xr58LYkZchQA6i4vItu3kiUPb9Le/q5AfhLQr6ytyAGuvVRKSsQKAI18CxFjynMwMSEQljXn9MxRiadnA0U+PHr4oZxp0Mroo0GfqDv2ONj6JK1/9ho4Fmh7opDml5Y0hom2OFRE0bhy26zfwSFD0vtu2tvZVe4ZvvPrX3+SXr16k+7dv58e3LufPv/yK4HBOLPQ+Gd/oeS/JyfeG96kNEC6R4xyz6G9g8P04tXrtIdW/8WVokUBkyOBOLJ+XSKqJBNkey27wikcB8gVOUtIzpvZ2pKX9b4de6PIWaPFjgJV7U1M0dqu+Z5zysDQJ+pK0lrjSqRr2R2083FOQMwgUrEnYghSO73upMl2gMz5OTgHkDE6O0EijUcQdYPEjQF27btzcnQ5EkWU8lrqM1nw/iDCuKxIFzmvBaz6izR200nd3qSSc9MuInxo/xas+Y7krRStqlwmp2LmC8g/O5fttGSmpYt4Dmffs3OTCWQLFY3kJMMVspGjB5zfLEJqM7ieT1vleSYj7Vl7Xz4r9YX3jllq0oex+pydcQHtuvMeU2fBDBarrSXvmckXJUDRIJLFATDOksP4Rb0elmfNIF3Gelmez+OMGGQDzR2k8IoDfXl9nDM16jLo2AZylUBdWcbmGT32gmV9wulhx+3bwH1cG5+VZ9hon7KuzeujPCX5bBRwH/drAmvDZ/nhDmtiKoGd5NDWiinqqHe1qP/fYJa3gaBteE05Jpr/ztBA6/3LupX1a6vb0HgqytrsnyBZVhEmUcMW1nzz+c26tdW/Wb+4Zmi8aibVOb9iLNx2v3Lc/EP/7ecErlNjPIHTZPNQUmeLcRBOtojg8Rm1rQ60V1mnd42fUf36/09932/8NudnaSd+k3K8z3worxlly0ob0fx32/wq50vTNpT2rnldW3mb/XZbnSq79oM//GMtq9lfnhOG5o1BIYkiaYvMCDAYn3/FQq8Zu16AIswse5NLne68EBlUqEE/DoKxidH7eYE3SH+tQ7n+rc1NBtQygO+w4CzRMrRgthvUCuTIAGPZUNV9cnhjpX2t+qKLWEqHOGTQi77Z3f5+lqbJgKbrVTPAHT7neRsGTm2bGf2WFMpa+tkb701dlnfJht4Llhd8LaS5rQSkwL4TUAr7IzQLzfrIVmAk2zscF7GYxOJaeq3LBbdtELcN/nLBBARVI1QJasvNUiSLLTZAuSubTpdq2Ss1+wsPc20kAww3wOEkwhl8LyxG1ItraqaLnVIqv2aON2r8SIKo0Jbn++XGI9pwaLwX/R9MjtKAGVCsHQoxWZuvteG2IytAsHJDI8aqNvCTqScmNUnoAANdfm/AnQg55AA89+gbh49qbGUKPuA5z7VjzgwSbUYLZ1fdzwZqxVzPrFgYyJQPMEFyKtMO9yXsl8O+dLMBAwHt+7lcsGklh2PZLOVqyKG+lAOABVYZzEDpdk6Q4NXzgnYBXBj0kaW6tGxI1vVkThGKy+GOAxP1DVtm++bDBQcnnEySARHQHcm7DPpyYBd7O7+aLYoueSS9raVBkNXBFgBUAEQCbsJgZhNHCDhscoA67kGyMutWk3AQDdEx6S7zTA6QACjUz+PNQBhJ8Hb3ttPR4bGlfADbzzIzXqHTdsB43uFw6IqZRRJPWJtoyDNOepMTaXzsRvIfSBHQbySxRGefhHs6hOvAAYhlxwzjiJBoDrZKRsbJVmxXOxTGuwahnXzP7GDLsXijw+GN/6Zhc8KUViJlNP1TmgWYWpxPG+sraWNjVf/mtHt5ZfCfwx/jH+YVh3+0aE/7jBO03uzE0XxlDOX+VgLYyK2SnW2Agthe7sUBBmALAJ8SoqNP+wFaOUkvEQ+LaXF+VqAUbYYtkJNHoLDZsey7eCb69ySOBNhPktqBwW0QlWhzZHO4J+MhnFdijZGTIDtq2JAyFwETu72epDAEROqQHY667JDLc1e2WA4sR7CFHZE2rSJgrE/LM2C1Mc4AzJC+CdmgsF8hJxUSbwLDmZtEkl0AKB+Jqcj7jO0SPKccjGdeK1uTWdb8TTvyE8A9gDfJZwVcdzpyAkhi5/RM8wcQ2sxnZF0utLYBmLx8+Vz9x7MBmbgOkC9YwzyLH1i+2Jxg5/N6dHIkWSX6RXIzaMGTNPboSG2yuLTkqBY0svd21a7o02sODAxYxhoQrHGV7SaJuU15xcRlfp4hWXAj4AGpJ8AhwCT6if7ApjH2AOmj3YLhHM+QnUKSMOciCdsb4EfsScgfgb0AVGdci+GOHb24FLvUQIvtY4D9tGHYmJAp0to57sgBolUA8yhDfB9wGimYv/zLvxxaB7lX6Px3uk5aHSxtQMJIjCtHJXr2ObSf+9rZkKRvTx/QrvzYYXllp/KE5WzoG+qm8Xl9LZaxGPFo2HcnU2/GEl2KysgO3Vg7XbdxjSMllcwa7EyxQZ/1gXlhprlY9+RPUPJG5gkOFeRbLtKnX3yWJqa66c69O+mr58/Srz/9JDGDGSck3oY1TdvfWV1LH95/mDbW1wXcUeaZuYX09MWb9M/+xb9KU/OrqTNJRE3X0hrERzEnlT9qXMlnZWLHrgXcLy4g92QWLLtSwD8lkp3g+uu0PDedHn/4KK0szqWBJMCQpbqU5NzExFSam/U8mZtl3HvPQLsDTGNeAKdxChC9RT9gS2Fuw1BWboqcQ4TvybGeQURFVPXPZcMnu95HsYZ4/0p0nNmezpNh5+r+4b7eu/vggZjSn376ma73HsE2GgCSNV7yWldX0m4/OTxMyyT2RNKmP0ibr538maSkaxt30qMPP9I69Oz58/Szn/0szU7Ppo8ePUorS2bbXw766enLr9LnTz+Vg+7+/Yfp4OBYYxo7/Or1ayUspywrK0uSJWI/8PTZV+n/o+3NfmTLsjSv5eZubm4+j9eHO8eNeczIziwVdHVVN1K16gFeaYRaNJMaqQVPIPVfwUO9oGZowQMCJJoHkJASBN2NVA3KisxSZlZkjPfGnQef58HM3M3Q71t7nbPtuPmNyBK4MtKv23DOPnuvvffa3/rWt16+eEUc3N5++12tVcwdgGCAcBj3MP2pL7G6dl3+C/MQG8ae0FZnr97e3lJG29bWumSCpqYppO7jwvpxenym2gie6Wtiz8Nyx86pYYMsnApDA4AqmOfZhNg412E9p79cwqunucZaAujMHKXP+b29s2sPHz4QyEqA5Uc/+jhJY3UcqO+c2/bWrgBUpOAItI8qAA44PGGret5de/rsqe0fHSjAzhokUP7kxGYmp/VZfCsC+4y517c50l6OLZIRAoA/3pywxcVlZSowOU+Pj1SEeXpiTP23tUPBcC8qi6GyFtA/FCFWsDtJD8oPkV3DgPdg9P7unsYGm/zzzz6zX/3qN3bz5k0FaB4/fWbrrzYkafXpp59qPwmigQLIyCSyVwy5nyuZGBuyZ89fqkjuTgLvAfYZez7DfJUMFyQGBQ/9XOuEIJd8U3ZfqsPkwXYA7J78DnYVg9QAACAASURBVD+X+BwS6SD54F45OB0qxeb2fwdspIxvzU8H8PFjIB3A0Gdes5ap/tA4NdnQ0B+X/A7++WQTgob7iZwdWH9Eujg79XZCaFHWJkFoDxYHa5/1gv94Rt+bHODBD6QNjJeTPVpJM93ldAmsegbEqOrW4E+zJ4J14xOR/ejZsJy1ewqOHh+fFoVvvdirf+ZM52DOw0hGHmntOT491VjKt86kgFx6JxXozUhVDki6vytfMskD4UNF/S4klnJChPwtnQedmc9YyuuWzr6fTSRlKB85ScYGZzKpGOismYLysbfnZ+tBZ8PsOFsAezmAWwWveB5hDkkuJ2rOVAGkQYBSgb0UJ8WSQNZ3pk12m+MGg9rZB8CmM3bh08RZNKvBlysjBNCf4xRxjxy05LU4o1f7Is7r8b3X9cHrQNP82RzELc/I/rf7IArVRNXvIt8jp1aW/XlVm/JnrLZfRMJkx4Pam2M3cUaKa1T7bFBfVkFH2WPSlL0KgLwKqMzb0t9/5V+DniFvZ5Ah/Vr9hM9Bbf0h97nqM9//eg7eX/502Z6MolrIFjs2WChPpK8H/qSny5idV/XLoDbm/RXf+136pnrN3+Xer+uzq54n/87v8pmBtpmtKflcqa6pV/2dz41Ye2NPzv+ONStfu/K2V58jztf5HKjOh77vf/j7f+Tx8NBMS0UKAawcQPYiPuEsB2CvBTMBn5LWUbg4K3ia9P0K9nQCDxzELjW5FenU+uWOvvDBtHmGJAybg2+owSJ09qCnrZWg/WDjSwz/LCVOm0ehEReRuSiC69dThycn0NnJ7pSKAR9FdNPCULaFjTpke0oNdTeC6lKeFvPEUPb+DNkSd1pgexSGEtrxSp30rAYcT8kmBMNeuuLupAQgo3uHtB59UBTQKCOSVSMKoy0CKxVNvkGbXXVzrS4O8b5rrTvTxPtZ5l7Sy4uCR68f18KJyZjm5WQrN7t8AvVt8n2gc7EluUOcDvDl59N4pLRUOZCJkRgAlLPIfZDDseZa4ajkGSLYdcLBi+9E230RcC3MkFvKr5dbURkMcJZJ2G0wyHF6g0nhTPYhab8iaeEOtReHEgtGc8vnWFkQOuoVuHPR3x8O2isAktVgkG2kMRVRW4ENBw6dYeKFq2kPYL1SeUnpRZdzfEzgF8XHAKs45OHUBzOXfgDYCokIDpAAp/Nzc7peZNv4pAFMRtLkrJB9YNw4AHBgAMrwwyJSF0eaN7Sbwx2HExjiYsJHMMEAUM8EnCiNVyxQT60GtA9JHM8IckmWYKtGYARHnnUUQJA0fNhpBFJ4pl7PJVWkdarsBgcMkeLhUANowA8HIA7LvOZtdRALxpGz7PfthAKpyHDBxgeYpdhX3YsCc2hVcEKHPnShx2xpYd6uLc5bgwKIMgTAZ2eNq3glgT+A+dOWDtY49hx8Xm5tegHMJinYdbGdTk7PdIDmN39zUHVJNA+mCMBL4JLkq5KskrK2hoYNHWRAe4AqAgcjwz2baDZsfm7aVq4tCLSnWC6ENIBxUqg5nPGsHKIBlSj8R+r6WacrHWgdkrN02BJk8iwmbJZxATRHL5bxwKYdeBoR+x2z9mwJDqaM05BNAdyTdk9whXYAmEmvd0RyQ/yGaUrQCO1jHb45ICPrQ6CsdeYHaUkloWU/poMydqh2AWKlrATWC1hqOgRKvgA7BrgHN2AH9vbyP+0PaT9hDeG7AmkFEDgzjGcgpd+DkJ4hRD8GcE9/8ZpAuAgYkz2QCsPBlNRalwohE4ChrdgGUib0Kd+NAp78HWBtgP6yW4IsB0hawFgHECqBV66FvdEmpImwXbFMuz1JxHgWEKCx17pA0x0WLOxc+g/9cwrHwlalT0L+JdjlMFTpJwINksrpwqY8Un8AcvFent0HkA4oTECBa8Q+yLWZe9IVHm0I3Of+YqenorswXpHc4Ds808HegeaH69n3BGxF8cbwMbg/shGhEx6gPZ+T/EJiorfPYD06I97lTWCDuixB/CgbBUBsclL9zW8V077wMfXxHvaaHWggd7t6Vj4HIOuFm71YbrDsVccHuQUKRqt2AWCmZzlQdDZkiqJQqVihsG1nZ+zlq5cKXBCkQlfaiwL2bG11Tesu94epv7m5qUKy7g95wNHnLEWXKTQ5qjVeoHf6HqxS2qK2pj2Q6Jl8WUC7BDKHo13dO7lHFOgute1hJCNXslgAbNpzFHg51WGVICKZSL/89V9Y67xt9956U0z+z7/4Qr+xccaBUbl1/abdWF2zhZk5u76yIpum38cnp2x968D+9B/9lzY0OmUjY2QquTxjXYVnkVfDp0Uqhzk/ZPXhnk02PaAYEkIuRci64MFmMpYmxkbs3t3bdnNtRTVCtrfWbWioa/t7BzY62pQeOhljFH2fmZ7THuiBKwJVFwL2qGMCQMzalEsVKeMlin+ndsgfGopgINl1rEXI5njmBmsiwCtzhp+NrS27dfuOIp1kilH3ZaTRsJ2DQxUCXV1elpTb4eG+dc74PoVwO8oQur52Q9cA1JZ/QaAYcCwRBtB7X1haUkFa9gfWrW+/va998r1339G6OTtNxsyibe6u26uNp3IiAPuajXF77733FdD77edfisFNZgJFW1mveRYA6udPn9nR/pH98R//sU1OTksGh4LGANHo5xOsm19YsMWFRWVYAQKKzb++ofocQyMjYrkfU7B6eEi1Her1mgJkkmNbuiZ5OwrN4x8BKk/PTNvK6jWNy1dffq15MTU1q4w/guP8zboFWB+yUTu72xo/5h7BaMaJ4I0yylIACTky5LBYM8hSWV1b1r1YIyjsrYze9rkyERbm522SGh0ERKlPMzxsK8vLnrF2fGQXqQjt4YkH9VkPri0uSntdZynr2ZOnTzUm1HxgHXi1vmkjdfZCJKeQ7UECZtIaYxNWZ+9tNqwhW9yWrSCrQ/YFcxlfg/MdeyQgvoqeDw2lotNkJLa0DqsuUtvXDdYK9o3Hj58UUnlkolC8mrH58ac/tg8/+lDjqnNhzWsoEIhTALDH/jZu03Nztr29p5oDMMRhfFNTYQu729tX1sgzAi/aeGvKCqRtyp5MWcNSmGH/Vg2LrtZJSCxktkBC8fvD5K9ZjewfBRov1Cadz3MwH38E8FsEkJ7AduazS/Ak0lciG+G2u+9CcBIw3yXf8MXIumHMyLJin8ZPQo6HOaNMNfnEF5J3xMfAXul77gdQTrv9rO9Be/7tvij7N/4y66OD3PJZROz3c7jjDz6W2INA1/ApVU/A7IygaftCBD8tOzyb6kXVRDJpcS5GaifJ60guksLqSO7oHJRqzyUZS8kdJUlaBUOTTC+ZFr5vAN4TrHDJnQgOOzaANKPLR+Hrlj+lXn748tR0kmpSQW70M7Gf/7x+mAY44Qf5ObvAOzJswX2SRIRJGIb8tAo7N86m+Zkx1ocoUB/7Y7R/EBhVyNqWGGlBoswxgDgXB54Re25+7eIUnhHvFOxIYGbOkA9/PkCzIJXytzCm7Dx+FSg5CCSrApnRT9EXrwPf4tnyM7pfLwfuI8M9OqzEOfJr+zVKAD8IGC6hknV2frMMC4m25AGbykfLoE66XuAM+XMM6ru8j/L3i39ncjnV/rpqLPK2XfV8VdypOlZhyz5Wnv3yV/kpcaR+QP2vci1vs5/Bqs/l7a8Ag1mGTQxz9TmTLIpbVQT6hKGlFgbJ9QrcLp9nOT5bnX+/y/MOGovf5fv/f322am/5nB90z3zNGvTvQbZfXUeq6+RVa0Z1ng1aEwetUbr+J//S3+ypYI60pSmC5XIV2ixHHbCXhnEUldXGFPrtSR8spGtSgUwxilR0KoHhiZUci63rswfj3kE9Fqaw4egcj+b6Ji5Akdh+0rotmcoB0g4e+khY80FI6V36cooMSgvLq9HHNR13dAcBcNzZ8O5kuNPgTPsU7yifRUzc0FJ3JyXuWw6mLu4RWKXNJdZyAkD1VvGMkUXgkz4AmXwDi4NagJvRicWilfb8shSptlB11qCFMF+0Yrxy449I9aBNKjab6McirSBbjAqNv8QHKYD7bNPJI+b9m38JCsf94/3XLfbRZsnzSHLA5VgUeNK4h8ZdCbzn4Hcx7onpwucD9A4mYoAq1Q0+Z8LruYpAU9hB6rXMWXFwLauTMHCjDufMF2+eX85jOJGZxqJmjuYg6acOnsDUFeuDM31kc0jLPQWc5GR7Kl8ZQCjb5KB9WVQ69CMVJU5BMlJdy9LJqRYGAEp9WGCngMqxhhhAXuDywk5PKPh5okMy4CLPpWwBFWIdl5SEANaJcWcJAXqyTqk4Z9m/9DUsNAA/jVEhG4Rcl4OUoY+J886PpE+aTV2fe7kjC6O4rYKssOFhy/r1XM+ThyUl17V8XTIiAhy0PVLi+dx4Sk0GuAq2PdIa6Jkjo8KhiTRlBobDmoIXRydKGT899cMF/cIhIgoHY4t+sCAA40A4v2GD8R+v+7N7P3IAI8NBbKuxUemwT0+SNt0UOA/DnnvT9+gqwwImRZ1DOoDNq/V16XXvHR6CyHuh2caY2kRAQenkypBKGUIRlC30O5N3kQK14VgOG0wwQO2GDoqATvw31hhRgdzFhVlbmKcYZ1NSOkhByI4JqCBrc3qmg/vO9q4KnHFA63AgQnonFW91bXjY00eyMWwmWMbscTDMACco3EdKPYEl3keaAA1sgEsYltg4Y6XCnumQTJCBNHPkJzjUAqkhK4Sms4D+FKzie4D7FKjlgAywjS0zLgSu2G+cQY5WOQdAZ+szHdmDOLxivyOStKlLukc6sujvw35Leq6AYYDC2KLr1VLYzfV2XXrHg96sF6S8SyeXQsKpaBxt0OE7gbnBAAx2Vuy2rG+shaeAOUj+KI0dGRmfC7AUsXVsLyRzHHDmOc/EqKdfYfgpoHtxXgDYIWfFus09QpIDG+Wxgw0euvkTU174OIqghuwK3wWcZ64Eo5taFOzBvE57CKKxd/PcrEuwvINFLsm5pO/LNfk315JUx/5+oQkNy5b3WVd4JmRRuMbS0jW9zvMoeIcGvoB2wA+/j4poo49+SqFZTxEP8J9/R1YB18FmWJ8i2+b48FjZObSH5xPY3EW+hXt6zRuXo7oo2ixWeruTGPfMYbd1xg5WIpri/Hz88cf6DsGKb775xr777jvdHxkfQHr2ENYR1mfWGcYRmzk43Nc48jwB9DMuzCueG1Cea9LP9D2AK/bywQcfqM2bW5sqxCm28vKy2sdeBVPYtbT92WKtpS9oAz+R8UE/kPXhgE9kPzmznc/HHh++Wdh0BMQlYSWgC7BmSMAh/wF001YnznkmFnsa8/z49NievXhuR61TjfPe4YF99/iRNSfGPaBFcGN2zm6tXbfGSN2ur6wKuCeoRpFPwL+Tttl/9d/+d/ZqB9ATX9z1/mv4lkniiyCehDKGqEvSs4mGF7kOP1D1SmDao4ld61kdibHREbt1Y82ur1yz/b1t29nekE42Acn6SMPm5hZtEg1xG1YwNgJwKyvLSc7Lx3J/71D2ybgRVMHOmffsdRGs47dA9BoBFuY01yfb40DPsgcbmeAuc0nsfLP1jQ378U9+qnXk1caGTc3MKOC8sbNndeqsNJuS1xvqudTY2cmx9M4Zi4X5RQXDnz597pIz3a5NjDZskaD+SF17GMGnX/3qV9oTb9+6LUCbwBzFWvk89rq2tmKnnSNrdY4UWCVwdk0FXues0zpXJtvB0YmtrV23g4NjZUMggyMA8PjE/vef/cz+6A//wJZWVrX/wtBnTwEcJkuFAAIBX2i+ANvb2ztaE96496Ydt1pqC74RbH72BGS/YOPi46An7xKYaLzv2/jYuIIYzQlqBdRsY31TbPFGwyWl2OcwUjI9IGogjcPCCWAdGTwAkYyBAOlU4NYD76cpa+BY/YXePr7KjVvX5Q9RS4a58OWXX7ps2eSU78vI4LUgXxx7n6I/3xyz7b0de7H+yka1VjQl/USW2ji+Q7tlDx89lK3ceeOO1nl8q6fPXihIQRFc5gUFZOcXlvys2utaY8Ts+IiMOAoJz2n/Z/1ibVNQBLb1aVtBTJ4xyBLh00pKSDXH2l68PmXpECykpoEHoy4UgKE+z3vvvqui2sidNcdGrd06Vs0fwFn6sWdI8czYxuaO1RtjIgxIAnCYfZri4Kc6V25ubWttpjg00jr4K7Th6PhUQQj2D35Lhqaeslfkq7sMp3tQHhg4Qzs+nV/lp6eAu6R1VDsOwo0H4PEnqCPDvehrL4bLugXo73uO9mZlGgF6pyKu1H4ZdilF5HUI+OArkWmxtrJqU1PUWfEswIPDA/lVBM2R7mJbU0FgFdVO100SZqyv8h8klwjw7plw7lM5mUBYRPKp5d+ELnzKUHBpwyHtdzqu0D+pAK1nVrH/9ZLevWdNKQtDmT3UqSJroqW+5EfEmFPaQkFcl3HEpz08QhrrSMQQzyaFoAMeEeSsngIFAeBjf5zBOWfpt7IEnGxIGyL4ICwkBRt4AP+3g9WOPfg+E8z2wAEEKOsQkiQqEj7id4tM9lRDLTTuKwVt87N17IUemHNSV/zk++MlIIl2JDA5/1z1DJ/jDfy7SgocBFDlWES1DYPeU9AknZXz+1fP5Dl20Q/2+syqgn3x2qA2Fp10BZ4S73sM2+3R/Tt/JzJQBt0z7//AdQLsDbjX0bGSXF4FG/VEA0Djsl3+/eqzXdWe/PV+bCbLDCiI5mVthaqPlffb6569ajf596rj2D8WTma66ifuOQg3ym3rygukN67CnfrHzgcox7qi7VVGfdhE4IN+HR+jop+KaEwau+Jm8XfYcXqjMJb+LITi2SoBhIH2H88bl8yYyFWbqNrW9/Xh/1fvD2p3FeP8Pnt6Xdvj+rl95HPgSpC9Uqeg2s7qdWOsX7fuDv3B3/5Xe75ou75wyGrEvx24dzBKF0yafMEm5UDv2tFeoJKDN4cQPVCAsSm1ydMCPU04f/h8kS3+naLaXsWdRN/EHEwAfDxsKZPTn1aSsPksHcnfj89HVDqRFIv2xMAWRWzSZgzDQRr9OApFllPJqHb5DM8ayCOlHgQI8aCyKn2hBRaRsgTWB7vRQX+PlOeM6xhMBT70meQMVCj9PnUTcyEFPuQ0pNcHGWh10c8NrAw8+GLsnw1poCRimEDwtMr4cpMtCsUiJ7ZCuajG4nV5TFMyyICZfVXbvK+SzEzqW52vixoC7lx5ggiOUmmLMfYRvS8yTQQseyCH+wZYpdT8pNNcjZaVC3N/5oAchZTCHNfjtfi+WClpYS6iqZWUwSIQkepKBHiRR8w5kOPEc7B1tr+DqedKr3dntpRf8voLpM1r7qaIlBjXRX+m4FHBfsiLz7q1hTPGvUjt4LAFaOKZIwD9rqXOesI642BVz1nJgE3nbT+Ywy5M+s0wUQGKYPcEoF48r4IHzn7SmGeZLWJ2J+3tkKoo9y9XB1WfsHaJ1eG6oEozH/PimwCbgOakrlMIjd/tjuux+4HXD30OBHmQAxsHyAb8i6wZl9dyhhQAlJhKs2jhTynwQM2B+bkZsbglswWA3u7Y8dGJDsiA96enFHkEIHLglUMcDjb/8VwCp2FV1ZxhFIdvPzAhN+MHr/HxpgBiUttJieZv7o/cyf7evheXvOjqIL+S2MqA8s+fvpReLVrBgA1oDXMIh/XNIUV6y+gFJ3a05Fyod5LGPxhemodiAivFowi2IP1QB6QapnAauv4NMevnZiZtdmbKZqZhJKPnzV7lDnrIQqDRTtBAev57FHk9UCFeCudOzlCYzQFNxhPm4dbmpg6KntYMo58CsB7QUFG36Ukbl6Z021m/W1sCIIPN7ow2ppYftADgkXmBiQbYgh0SgAJ0YT0HUMOefM1xZhyfI1sE+1Z2G8xKgHMkFE5PxNYiiIQteTqb65YTWEczV6z5VPzXC5P63A07pg859POTM9wjCFmAnio6eaLnwYZoL6AzoAXMZ+wNRrOKGdOnkiAYk6/gNQocEEYiBPsONrMDAw0BGQBisf76HuBOLLJOFC9kHi0szHl2R/IRaEMwv8ioQWeY70pKgbT6JGUU+wDzaXIaRmbD1tfXBeBwT64XDPJoE0CoAnvpmQCEZucA8pFfcU192hzBQl4v57mvp0hncN2nT5/qN2CywD00lTc2tG5Q6JFCnIuLCwKXABa8iOVUyn5xEIvnZ0rQphirCMjzzIwD18Ku+TdgKc/LD/YACMh36a9IeScLI9jpknw6Qu4EaYwpjTfgGOsyoAhBHu4bNsEz/fN/9s/txcsXYsD+3u/9nsA/gnYP7t8XCIksC8Eo5hPfA6ihfwnESpahS/Fsl6whGAxIw/uAUQB+Xheho34AaAcgpf8o2srr3377rZ4Z++F1bIy1hb4CyI+ix0Fi4PkjUMV3AWkZk3feeUfrIwBd7MkRTI9AN+13STJfwyIQ5BIOJxpT+iu03yn+qUBHl7oiFN329Z79E137iyETCPvoyWOB+LsH+zY3v6DnIUgH+7rWNdUKeeeNN21+ZlYa9wROKbJp9Qn7n/7Xn9mX95/YqXSykbVo2FDPJd18/6t7JhHAvXWtWfdMLWcaOtCGD1CrIcs2YnNTkzYxBvg7bRNjo3a0vyudcBj3jD/szomJaUmsrK3dZLVRMV36YOmaF0zGbrBfSZO1z5XJwr22tra1jzDvkF1CI5zF8quvvk7BlJ4CPUtLc7b+6pn2W5jM520CjS7hwX711dff2B/9K39L39nc3raJqSnV8TgjeDlUs/3dXa2rCzPTNjpS8yCG9WxpkeC3F4an0CsyOICvd6/fsGuZXBeBJ54nQCrsiH/fv3+/KNBK4G9z+6W1u+j4N+zo8ECALXNXmYVWE8CK/wB4/t3DJzY3v2SrazcFan71+ee2vLxkMwvzes7Hz56JFQ0It7Gxbu9/8L7VYcFPTesYsb+zp4yTt999T3ro9Pnuzo7mKkEj1WVgv07ZL9giawuANv4BDOfDoz3JrDFHV1bWrNn0mgO0WVKZ7BOSZmNN9GxOD9TBsu8KjGQdgoVMwWz2brIS1tbWPBvKuvbo8UPV4vxrP/mxspHILGEtevz4sQosk9kwO8kzDVlLmXm+LlA4vt4YlQzON989sNpIzebm521kyOvYkHXCHkMWqCQnKcBMMLDZtFfrG7axsSV7JNOFYMT07JwCKt12y2bI0hxrODALESNJPmqPGyboDaubOgwU8T1QLRoCOArqJEk6si23t7aVMYkNE4TBJp88faLAB3sEvgX2yXdWV9ds+dqSiA6dlksw4i+zFzMn2EPR/qeQMlI9+NwE2AHy8Rsnp8iEaEunvTbSsOb4pNZp7iV99l5PrHwyQ9Y3NgWE49/QJ/JrlNHIfs3cH7ITmOOdDhVrU9AtJFkI2LnWgurtJFIOa7aysZUZ6MQ8kXnSeY692eU1PTMVnyPOfmQ4+vkfkLyrQNriwoKIDoy7B/X2FYhhf6Kf8KdEEsHvZd9A9mliPNhpCixIvi9l9LKeAODTR9iUMthTdjPPwnyNTGKt3+k8EtI4WuML6Ruey+UQObczF5hXgO08E32NTy3/P2XjUn8AuSntv/j4KZs96m1hC3sHBxoDMlAZcwXTVHfOg2KMo84evCc9f/y17MybCHseQEgncp3z/XkcI0nnidT24myeBaCLQrpFlnOA+J51kA4kWrdE5EugSJwTc/Ay1kTeC1JanGcGHL8Lm4hkgBwfyD8/EARMhMY4L+rMm/VDDoa+DhitgmZ5G6rgGpevkg7zM/v3AbDVvriqjYGNVPtM/ZD8+JIarav+QPC+vGI/6BzAfT8AX/RNP67/WrZ++Ec5ABl3fd04xvfid1ndoaSEX2Uf1e/mdnCV3Q16vWpzESR5Xft/yHUGPff3fe+yrURgJC8S7VfJQdvy2cs1wW2lAtwrEqNv9zWl5Hf2f76A4FJgvt/+0iWKBSOu6TJr2cQMgLV4aVDbB732Q/orH/ffpc+/77M/ZF4PnKuVF6t4Y2HrmUx7tS3VeZS3Jf9s/3zut4vLtpSQ3X/tX/+7PYH2o3U5/jjxOhgo4p7kOgo2dNKZJ8UwFT914N4313whrC6cAU46YOibZXxHxWICgE6AvTYbMfsB7TlQhVxOGRBw4LqfcR9yAQUYHJPD1YCcWZ/Qev9uAnA1CRKXIUXttcElwDYK68qsC4v2zVAdn1t5IoYL40+Bhxx8L/bQGPQkc6KNjINXYmUL+EosaqXMpTS4vG+rRlcy7ROYmuSEnFXdv0H+8AmVeNORApX6VOOXniHF+C4tRvnmWhir+teLlvYtuMUaEhItpRHn1+HVAACVMpkKIpcbswPhwWbg30yaAjwqQPtU1Ck1JN4P8CNkoXJHh3YE6BAH/AACBMpX2PEBLESbPRXUHakikJRS94vroIibdU48VwDWONvhXMP84fCi4JrSLV3qhEOtgAfAKcDUTtfasHIBeVIAS9I4sjfPkHGtcZey4Z6eoZCY7MECSayGcFA8KOBzPxYZglyAhmiUenDCpwcMINhjLq/jBwgOj+60o9/uKbo8D6ALTr8OWCr85rq2ocMYWkNeKwGWkPc9B5ooMKr5lIJLHPqwB2deAvyGnqg73J4x4ddgfVBa7SmFLg9tb3fP9vd21Z+wzzxt1iVWfI6mDKWUlRQSV/56FMxtKK0+Z4XQvxyeGMPxJutv1NAgs4cCghcC7jmoc08ihtKrFWjpTCHaQLE9NHwvej0v6qZCtJ7xA1gz3mykYmew0x0wU2bVKGyengBoXofpBbubwy4HWMaQ1/b3D8TyayHdk1hopP9zHyxGtgiwlJhPKnSqAIZrwquYYxQy7qUiamIaue0IZCAoUaNIMQe8cR0GlxbnbGlxwWZnJtU3Kl4qFhbSHICsZELA8PZxkq7sLjq5p3Yx1LXR5qhNTpOyPSzmOyC8FxOFoTknxrDY7mNN16GX3ruDSfQHADqSAfwbRzBqkCAnBGgNU4zvIc2xOD+nzAmyBDh4AlyQk/Cu4gAAIABJREFU/s21CdBITkRzyEF7ggMCHUgvPzowah8oK0LgvbPhxUyERZ1qA3h6fMoYAeQ99wBSBOZiDsY6xu/Qdg/GdqQQB6itgBnFJDVOIzrEc/h0OSuXXSFrhb44POCZkBaA/Tpe6NSrDgSSKejfpqwml+hyO/Z+LYNOAe5HDQFJboyNKWgHgMuhd293V2MlUHhpSeAtgDIBJiQjAAziAB/ZTmedM81ZrgvwHpIy+BAAIRRkJBACCMZ1yQiiLWQajjXJrvEi47FX8Px8lp+Q7ApWOrrHAJWA9IwXn+M63N+lAJwdCbgpJuL+ocCh0MAHAKDdgNh8P4JRIXfD+PD8zCFY448ePdRzoa+N3Qp4I/OGfTQFOwgOOEB3onmi7J862u9e/BhQDKDoogsAoyOjTU1Oq634fWKsDw3Zo4cP7Ze//KWejT7+63/9XxZwBkOeftBerOCs13FgfRazneBgCnqSOeTjCwsWybNTXQsQDYCVYCzPQHsZcz5Lv8Pi5nMECelLNPOxYd6j4DTrGp9hXxD4QkHi42M9K6/xG4AWqR6CPR999JHWc2wqbD/fW/k+7XbJojJwEgGfkGFinDzbAnkut2XWTsZtZJRgowfnDo4O7OjszJ6vv7Kvv/1WQS4+v0W9hq1NBR3WlldsE+31gyO7d+eOrV5bFmO5d05dhXkbm1yw//l/+z/st98+snOrWefCa6KovgqZFKp/hPwH+t01G+5eWHOkJiDN/SSKOeObst50BXLPk0k0NW6LC9PWhUG9s21jo+ztHc0JACzkd9Dwv3fvLcnkwIoH2CRYhqQdoBv33t7dU9ZV7P0AvPQXY0hfEmzBfnmf1/iPfR+pnG63bc0GIP+G+Amsd2Qm7R8c2db2lr31zjtiI8NCRobtuHVm9clpG5kYt82NDdvb3bblxUX0d7RusU59+P77kmshwC0ZqsNDZYa8c/cNa1LXYAwpHrJr9hT0Yl4CLhJsgoVNTRQKnn7++W8dfDzet+PTw1Qzp243rl+XFjVydQI5E7MXl4GxGW00bWpyxshMwO968vihTc5M20nr1J68eC6ZJGyV+XT3jbu2MDsnvfCl+XlbnJlThhvPjI0B1v7yl79QkAc7/+jjj/Sc3JdALwEo5syLFy8FODPWTj640Fpz8+YtSR3hsyxdu6YsLYHCKgxLAIrAPXbS1T540urY1vaOAje7O3uam4w9tULwlbT31cxOz45td3/HPvr4Q7t9+6b6lPsyjtQR2N7YtOlxar3Map9knuDnQQNBpuSs07b7jx6q9kNzfNwO9w+Mqg1vvfGGra2u2vhEU3vgq1cvXfqKM+Y5hcPHbHpqVuteWnK8ngkkj1QLiWCtwPMLCimzBniR5ADuJTdzdqZgHz/YCMByrO38zfvyLUeoMzOp9RLbh23Pj+ZWIkhQrHesUVeWZOsMAPdUvhd+Nn4CAWkwOtVCoPaGAHn6smuT09QZGLYHDx7a3sGR3bpzz95551354dTlIbDAWqVMLnw8+fDIOA6J8c0+xudgn3O90wTcAyTTrwo0nOCzRKFa9+GZJwSlqVEUsjVRz4kMCWxMwU+t316HZkQ+vMugsc7wvlj9iUHOnuEB1BHty/jC+KsEGJjXM7PTIkNgB8pQTNmsZHiKIEE9jXHqUkX254SIGUGqckmwngP4KZvU2cO+t6omRcru1xkp9KHTOVJSugGAJ7JIZJ9Jc191fYKzzFPVbKSBdI9LhwbxTSCNntmzayHRMC4C+CVJ6Zr4MPTZ36LGElJLBFqCyufAvreZPUFZW5I+dAxD9Sg4Q9RqnsEhzaSUQaDzYjoXJ8WDwBwKBQSdXdzu87OPSIip1pgyMmtJiz/1E2uTMrQy6UHJvznrMDuiVw7scV7PPpafdy9hE9nZOPCg/Hf++Rz0CtA3zpc/5DvRp/nv/DpxjfAdq8DyIPD6dSDg9wUbCp9D5JQ+SLTADK4CPeP1KFIa/VD2Vwnk5s+hYqi8JTGLHE5P4F8aj0Eg4uV7lFhMPk6D2uzqFX3wfRHoqfZh9fs5iHlVf/8wMNbn8+vamj93fO4qcDXeH/Sdqp33/Z2wwCCTFvXIYu4k/DL1bpFRVO3//vuW4Lq+l8ypH3oqwfvAOV3eK6mF5B/Ogbj4d/rdZ9e6V7q3s3IzDK//foMkgF7bT3/FN79vPH6YrVy++aA5kdtm1R5iba7ilFW7GtSeH2Lzl67zb/57/0FPqYeJzSemTgKM42BUspC8kKNSyCtgff6g0bi+A5I2US/aWgINDhb6JI/irtiGs/Jiw3OAMzHm3VwCtyuB+3itoNAnyY6ISqWqrLGc9Gnjl3FvnwepIKwWwcwh0AzpX3NLoDZloYhZqnQoj/QH4B9AZ2wYAbJow05MXf8dkeGU5pZS4aqGMdhgHQz2Hkr9lXQTQz+xuiHlm1lhHJVInmv3pHdTANCDNKWu+qDrRCAigjXeqhhbFhFPbQxgPJ8Mfc/LvVIDHCx1wFPPEtosZXC3cHAiou/a6n5rdwrdsmIoq8B4yJ3kTogCAQmkDiAqZwxEewP0CdC/ryZESkuV46bslDKAFeC3JKNStfm4Fu0A+APUBPSDsYLDC+g40aRgFXIarueOc85vDqZilJLu2T63VufCzjowY7smlUZYJymQpRTNVG+gBOwdRJbTL9keHyd9NTmQOTvRv++sEQBGetpTST3o49dI9h12DtMRxmdjVP/5M8K2dsDSgRgc21TAJ93DAxg1q6eaA2ieAgz4uJWFSMvNz3UFg4nDoZJDkWtouzRPBHdoL6AsgC0AAGAln+cnam1gPgH2APjkQTnP1qB4rMsOeV954EhFiGKThZ3aoCAgRU6b1hTw48/AWlxK4YSVepFfDg46NHAw5pA5NWXNCVhbw3Z4cqLn4qBIYKw5SmrzmA6YgCewBwHSnFWF9nvSPk+FvLgT48dhGcYbh3kOMcHa4wwU6eQU8QTMjfkYQSUOfhzI+I/isvQBRfbQg6VPAfqkxZrWVQH6BNbQPIWBlgoVT09P2sL8rM3PzTogTlAj6ZoykD6GJ7a3e6DDNaA9B2aevzY0Ys3JMet0W9SlVYCIecEP7QL0JY1bhdZ0/qN+QcdOdVD2/wote+oYwFzXPUnrbiXGtzPpyQKhsC9tBIhnhlBk+PCAA3/PFmGaLi5orgrkI+NklMwCAkfnApO+e/BAQCP77ltvvmUrK6tJUsUDWMp2S+uviqMNj4htB3DktV/KwuX5Bo/thX3mwUVex4YAhwDN6GOACdYMbAzgjUwA1icFq1R3wkExxl+F67C5JKPFmMPwZosFgIr5oEBAWjODKce9uU7YjbOaU/ZD1wuNcmgEtGZ+xv0ACIJRPTk+4YB1konCfuhHgHuuzb0AkmPNYj4+f/5Czwt4EKANciD80MahGgfaMnWZ+2rOJyY7bYp1j2wAAMDQn+d15g3X5pn92UbEtudvZSW0LzRXeY+1gaAYgRnaquBNKoJMgIJrcy3YrKyB2BmMV0BxwEauSWYjWSqsg4wTY8R9uB7gHmtvu9Oy4SR5CBBGf07Pzmq/EPGixVwko9ILwnpQEfDlUEEJAjbYK6A9cyVqBDAHAD68sCGZLKWkmgdramo/DOP7D77VfJL0VgO5FCR2mA8T+pzXN3CdeMYOMA0Akr8Br+gvAEzGn6Ak/iOf4TshU+cFPmG9N2VL9CXjxzgri2qczBWYlK6jzI8ksI6QEjFdW/2mIsvBaHcJidj3/f0UrE0ZNFMzEwJKjk+OBHw1mqO2sb2hffb+w8f25NlTe/Odt1Xz4PGTJ/b8xQvb3toSyxigfn9nx4atZtdXV+1gZ8+mm5P20Yef2PTCiv3X//3/aA+fb1p9bNy6SGMp49V9A0AwWPi83qOg90XHxuvDWtsi9d4z0FJw9LxljfqwzU2N21tv3LZet2Nb66/s4rwlKbLFxWsKeMOcB3j68IOPUhCKII3LN83NzwrQRCqO+iEeVIM9TQB0XrZKINMDX+iSd1Rfgv5/+vSJ9r2Z6aadHB8a0k68j/2onkttWOAkGR1kR3VS/SrWlcPTE7t2+451as5YPz05tNmpKdt69dIaKeBy+9Ytqw/XbWvT5/cHH3zowYCtLeu2PasDm2DsWYf5m3UV6Zf5hUXX8W+37bPP/lysbbK0AJoJFNy+c1OSLqepKPtF51wAOnUHHj9+ardu37XllVXb2ztUZs2dOzft/jdfay169uqlJH8myBibmVVgAlDu5vWbqucyMjRkq9euGQ7Z8xfPRQogEP3V119qbXn77Xfs93//99U+FYQniEGNhosLyROFnS8sLgp0QwrnzTffEkOcwBfzjHlOFgFjgv0BkpNBEUEsZFsePX6iwANrOoF61i6X/zmzjc0N293fFfrTap/a3bu37c6dWwqG40/AiG6fdVSvYJIg9STZcRTt9Qww/ISt3V1lvyGV07o41zp4tLcv2797+7bduon+/75trK/bzs6WZ0QkaTXAbwI9BBzJjHKf80JyST3q2qD5jgRZ12uKsK4wD5jljKlOHOnMoHHudIp1ZmpySj5MEHCY66yjrBV8Jwg6rJu0CTtnfQ4AW0lNtXSu1V7ZKpjWrFMKHI/WXUbpjLWLIE9DwPgXX3xhX3z5jc3OLdpPfvJTe/PePfczkw991kZ6jgC6b0qqgTBkAu0DHFYdIQBeij0fn4rhz5q/tb2rcUQXXxlPZNEh8SJCB4E/shad/MOcYD1Hi565uIgUERJf+/sqWExmJXbGfQlOjI56XROAfEm9EYggKKAMghHhAmQnsKfgU+D3i+Ev2UuX3ZR01QTBrkmx8Anaq00jw/KnpuU/TtjcHPWrkNsZkq8v3XcBTx401plTtac8oKtAciqyzn4jULYg1nl2rjKXEkOd91XXIcnkYFeS7Iyye+kMLcxC57+APz3zmqykIK4BtCvz8NwzfRlzyDUKvqj2nLPwYejTpyLRcSbAdi/I/nPNffZc2qzztQrZen0oAnCe5snRrUTqPPjg5EM/W2jhdzwlEbICX+E392LPx/8I2Vq+NQKYL+KRFwlX8D8FFcpztoQZiz4NAqTfLx2xK8S1OC/GWTbHQfLzfnwuXst/XwV2VUGyQRhE9R7534HFxGvVoEP8HdetYif5/QfhKgMxGk80Lmxu0PNWX4vr5F2b90nxeiKvlefeVC8h5JP6ONolkEVWSrVfymv0t2Yw7lR+Jt5PMG4fknRV/1XH8arx+D6bKN9Pz5M9V9WGrrpnbodX2d2gMbu6X4icOO6V21Guv9+PlfcHx6IN1evr71gGYtqn3z52JU4TmKAO/DKW+H153KrPJtUGv5jeqsCfpUUl3LEfzFdv6ntlbOD1NRp+t/nQb7dXfXfQOF56zkoQq7DjLKiRv1bOyURZTp+rfiYft9z+r2rT69awPvv/e3//H/Sk9a1NMIHdFVZ8zqjNDT7+3b+ARfGNTConbUQq9Ka06WAJRiHXpDPuVBa1zx0WKJYYDdHuAPJzrfqMRR/M+4HAfVncJR6ykNjpX1qScTrCW3aupzPFBibOQdr81WsCoBMYnIqbOoDpLABt0BkzPa6lrAKxBPJ7lcByLCJ5P/cHHPqGMk2Qar+XMizl4uFsu3jGvph6Cs+FXEp1wfA+cUZoLO4OynLo9+t6ez17IGe9u8Phzoj+S5kNpbGWsjIO+peM+Hw5C2ZFPH25IJYLi5jWCZAsJln6QvR3OBM5cB//DgcjgKccpM6ZrQFSxfdKtmu5UIeD4CAAz5QW1RRUyccXkw9tx8iCcQ1hNKtHpQePg62CnwJaTCn2AuoDuE8ahV6oGOZSV4A9jGkkTRiHWtrUnK3h4yamvQoxj7jWOMWjRlNdh1gjsgUu5Bz84ONzF5vmQICDKgkPMfq99kOw+SVvI7B9RI40epkAxWOjnvmjFF5J6bgkSrfnLGhWf56bgxXfa9If+rxLfZUZEl7EUPflrqnIFGOotGmkGWATpkKrwablXn6YAaz2IrQCrXvmMgJj6HuOF6zSYN9yUBbLVuuXB4QCtAyHmmtzf8bJD2J14+DogC/ghQMtzAk/uDYEkAIqcRhlWtJODgNiyJKVMDUltt9513RAgHXFOAPsut4zAK3LrjC26tsGcgrovB/Y7t6eDrtxQBULSW0jiILUD30BuO+1RWAwiMXEYa9z5nZDUcYkewGDD/Y5bCrS4Hvdc5dZOT22E4G+Leng8h7BGZ5b46iMCg4SNWcGo1dNQb5JP8QFQ1qBizY6wwe2d3BoRwfHzrY/ghVKAMY1ZAGepwBf2gBzkdVhktoBzAOI4VDttpaKjWuP8sM/+rxKgQeQZY3qDanGANrO+3t7AgQYN0DU2RnkJVz2icALjs7x8aEdHABsmS1fWxAbFGkR2I5eGNjs+OBA4LyA+4cPxaSjcCHAPaxB7AkWO4UclXWWHCiAcexDDLAuslepUHvK2qo6JKEF7oFWX1+5NnMAOQl2VYrOYbMBohLYkJRKCtixX0ueQEF2l9YIxrPWP+QzYIJ2YUg6i5q5EfIjCgambBnGNgB57Jk5yPuAYYBjXggTiSqAKiQCugITVMBXANyRFwHGnutuy4zl0cmh1hq01Xlmxpln5b5InPBsPLdnmpClhBTOeGKFA+pd2FjTWdPOWvfAHlktXsS5qXvSJsaVrBTmsuvw+57HYZh+AfDgvrDKndGPHA2ZF9O6tkuwuVSF7xc1FbEEMAcQ41kBU7gm4AeTcHd3R9fC5riOCiymlP8o/kqbACZZ82BfkhXj7OwRgQXILgBU0l7aQaFLuHjYmA7sBBRGPSCuQAWH/GEYpLt6LtaH7e0t9ePE+KRNT8Jgdbvy/ZEAoUsUEThhLGAPYwdzc17ngGBGFCnmb67N2AAO8XP9+nV9l2eNQJFqB4wSOCBgidQObXEf0jM7fE7QbwRn+I978AysHVoLAW0EEBGM9GK72D/fjyAPr/PDdTRGI3VlfmD/jC1bJoxY9ir8vdrIkHUu2tY+b9vx0b7A2q2dLTtpn9vjZy8Enh6fntit27dsbmFBkizIPC3OzdsyWSRTM6opsr+za9sbW/bh2x/Ym/fespHGtP3pf/GP7bjds5HmpAAx10z2guFaKwkOa48zq12c21SDeiQeGPJAMcezngIK1u2ooGdj2OzunZsqcntytG/n7TO51y53QaYDsiJnysIIljbPjb3Rd7z38PEjOzw5NootR0YK4439YpOw72kDQR7GR8FQyZLVJPlCYH7j1SvZDCAv80dArOZWSxlT572u9O157fGL5zZ//YYt376jtfLk6NAawzXb2ly3ccYoyR5SpRv9eDKB3nr7bcluDRGEYczGvb4Aeuyx3mBTjDvzgLYSZMCuyYwAuCT48uvf/Nref+8d+9HHH2n9Q9qIeicr15bV/l//5i9t7foN++jjH4kBD7C4tLRgw7Wube/s2BfffG0b21t2994bdufePc9YOT2za4tLdnJ0Ysf7BzZaG7bV5RVbf/XStne3C/k9np25gPyNZ2yNSb4FMgHgJhkFyF+xnrHfXb9xQ+sV8wA7RoKMgAIBCn7mFxft62++lR9AgIFxJZCMDAvFUmdnCI7NKLAHsMf4c6+zdsv29jxbaXN7w6amJ+zmzRvKiCPzZ3trU0V5kSpaJFtG60hXfb60tGy/+vWv7OXmhi0uL9vm7o59+c3Xko1q1hvSuX/r7ht2bXnJvv7mK3v25Knt7e3Il7tx47pqg0SdHcBu6i9goy4ndi7Q1mU9qAnDOHp9EAUqUpYU7zNWIfsWZBv2ddYiz6g517rCfuw+M9rykdVaL0BV7B9iAe+xzsZckwb7iBcy59xEDQuCp+wVvMYeoqLqKZuTINn6+qb96ld/aXs7+7a4dM0+/fRTe+vtt1JxaYgXZBRCvCEYWxNAzn7iAVoPpJNZwbreUj2Zui2vrNnitUU7IuNiH9nAPbH0FXQUeOzZGtK8Z80nK0akBc+I8yxdgh+TIqwdHZNh6gVdyeDAZ0aTXzKMZy7dOEqmnArEn3v9neFh1/KvucSbZwr5OVfn4STfw5iogDZ+u4KSDrrjkwHmTyM9yDNPTohZj13hQ/FaFM5lb2QcRDZMNcGUGXPe8YywBF6TPavzkfrSz+Vqy7BnBSnrCgA8ZTMpE1lkpoSHpIxcr93kGTfyDVXjyoscE5TReVgZ1UhH4pdB4jizM7K0JKUD/gHr3rO2Yd179rMH0ludlrVP0dT3gr6S42k56N+9MBvmPJZkEjEQ2qnrJswjglSSF9Z/zAJEhrFL3y8VDBLjHmY/Gbd+Jid4GpgLviZrttdCch9f9Y8KySVnURbKBQHO6RwZLFw/B+UAV5y3fwiYlZ+JBwFyVRyqCopVcYvAUuJag4C5Eke4DE/m5Ky4V96GwEIGtbUK0mE/gQFU23MV+Fg+T4m75LiJD1Q/6OttcrnloEuWn7j8jH7vIH+WLSmB33I8+5CnAcEabhj3GjTe+XPnZ5Pqdat9l2M+1b4qPls8ZHrqihLCoLGP8fuhY1u1r0H2xjUJbAdxL7cvv4+PQagvVG30Krvvez0F6xIcmTDLBOqHIkkhYR1SPalf8nGrZEhcZYdF/1fkMi5hiAVhuhjpS5fM4gEpu+f77jr4/av6/qqrXWVT1c/n181tJuw1cMDcJqvf+T5bK+fw5dbm7czXN9nMv/Fv/btaafvAw4qYfm5Q+UIc0VcHcxx0ikiSDnMZSzmYEl7Uxf/TtXy3KUBxXyCzytsC7krGvTPzE2Cf2PoBwhf69Sn641B6OT38OfT/JVwfUWp/uf+niGiFTI0D7OV/6eP6nH85QGWBoEUt1QBFU0HUAvwso2JlpCpilenaenbA3iii6k/1OpmZvufMnskDDn5d/51CNdn4F8YYEzluNGCdD0mVAuxO1wvDrrI86RB3bFyjOQe7w8ZkG0n3tMpoL4xXT5BF+ROrJlLJ9LkiApbp/UXUMAOhc6A+2hBzoc9OkxMiBzTqHiRgWUGKVMfB+y8PaiS2d5K/cHkaZ28UklTD6ZoqyOka8AK6YF+LRe5gbuFwpmBPMDNcE7Il5xzn19kmHiQLbXsAeynFRAGlVGPA561nmSBvAmgPIAY4J/BcjPvEZk/FmXlGFW06PRVDxBnZXnAyGKcCWUglVc0LQHsHeLxYXkjMoLsOa7Mh9h0HSZeG8vnirBEH/aXBLXa+g4aAvwC+Y6MwfNO8TIV/nLXkEj30BYcdMZBgdXLo4BCVgm/OkHfwFsc9DoVqq3Thx21iasamp2HPot/sOtiAYIAMUZwyCmvVhh0gh7XuBT2dWeMalz73lDoM8D5BUdhxjTnsa0AWfC8BIs1xHVJmZ10jHEdaMhUC7cd0uEKKiKAMzCscfEB7GFhifiVwk6APID/gHN+TZIsKOO4JpAAQBDTjPxjsKrAriZDIeED7OYJxSd6p27P6qBc05/mQGRCISSq5gGkvksaYw7oXw15Aq8v2kC0iiadU5EyH4dG6DjtHx0cC+7lYBJSZLzARKSTGbw6mRycnAoWUEXDu44atIBkEC3RmdspQAmqLuUah1xHJE0hXHtYlAbAUDJOtJbkqnoNx8PoX6C9T4K5lB/vHkhIgawCgfnn5mi0tJRCUYEzvwprjBKHGrNc7lzTP8LBvVPTT1PSUADAAJVi3gM/MMfocO1IhOkDIYQ9aAeIDusBqE/hOoHM49sWQu/KDd+74xuHI1/iYB74e8Tn6CYBHcwBgeGxMwS9s1WWBzgtGFexC5hq2xPwIaQHmhtK806GOFU9asNhwYjJz71yuJtbWCCQgbQRrFGYsxZqx9aODQ7UN9qUXuiSo48w82g0LHPkCwDpY6QGMI+HRGyI4Cavc2fwhk+PgooNXKtzKQVgZNIDTLRXQhMnLmM3NzwiM4j3Yq+giO9DlUj2AfrQLfXuenyAY12dOAvYoyNVFM/pA6w3gGMEn+g5teQA21n8O5axFrBG0le+etQjIsS8gQ5gA96Ga+gOkAGYo8/rWrVu6DmtQ+6ytrcYzuLwmAqxogQ48xXBNgcbhOsGIc9vZB4B3jWfGUIzUi676mDZKBow9JGnswi6m7sj29q7mKu8f7O9rXKYmqM9BcK8mORvag8wF3wUU9TXr1L788gtJG61ddzkVL/7bLFj6rJ/YAdfguQhMxNoVewl25+DXmZigUZw2wDXGlj6jL+l7QHnaJc31yUlbu3G9yOQIIC/agk1wX67le5hLcXEtxulf/NmfSTqEopSwZfn+LpIry0sG4x7gnlofh8cH9uLlU8mHNSan7AGM+ydPVZyUACv2ug7jOAH3t67fsPFGU7J2QxfUozF75+5bNtGcslZ32P70P//HdjE8ZnWyQhIQQ5IUawnyR2isd+QTmgp1zow3VWODdvMcXiwSezy37nnbRkeGrHV0INmx1eVrcEX1etQZAcS+efN2IlwQKCJgcS6Aj73IZY7OVKSb+9MmZcNMTEh+g/1NNqi9aUIgeUggcW3Wy/NOS/VUtjc3tfextpIlRZAQwB/wFKAQeQ5AwKcvntuTFy+sMTNrt955x9n8EH/OTqV3f946s+Wla9on0FWfn1+07nm3WDtXF+btjMyw4xOxpZ8+e2p/+ZvfaN8jaM76DTjFmLI2YwfYY/uia/WxSXv2/Jm9+85bdvvWTXv88DtjxSMT7O0335Ts2meffWaNRtM++fRTzUEkaA4P98jhsf3DQwU50MO++9Zbdm15RWs9+xfyaUhiHO0fSDJpbnrG2i3qU3g2DsF45MhYc/DLmLPY5RdffGnrmxvqK9Yt+j+CXGSpRECPdYq9hGf0gp49BexoC0GtYJRLym6UQsF78nOmp2ZEGJicQhLJwXvYwgQB2Zc/++znAvFXVpcVoKDdbHGskdgE8wbfjQDFq5cv7O7deyoKurG5aU9fvLAXr16pUPObb7+t4FVjuG5379yxhcV5Xffs+NgePf5OwTKK7N65c1vBs5mpGQ+4jtBeL6KDR4I2AAAgAElEQVSN7I/XW0h+3RFZL26PzNOoy+L7+bmCWshWhS/LmBMI4O/YF4N0s09tmpT9hR9QyINJmsV9Xer/AJ5qXS7WcgfbGQt8Xvwt7II1HNBYZwMVYIeYQPYJQbtDZUJgTwRqqIHAok77WcfPTk/0XQocY8M8D9fzs4kDwYDztIV96s037ymox1qptfDgsMiCU/Cf+gEUeh6f0PlAbUs1Y9Cn39nelu1Qh4C5j9/Bc7BnOnB/qMwYJJ3WN7flh7HmIAuDnVGTok3ArkWGmtdgYZ9QMAApGGqJSOYmHcYBFlMGbbzGeYR1TqQKZYdRp4kAXFPjCEPfSU34k01lT6rQ8URTc6s+OmxN/N1G3U+kqknVcmlDyRF63S3aTX/6nuDM/TK73Ot7OR7h53RhGJCf6Hehr07s0HlRj+P1Iwh8ETQXsI5fKawjCtLWRZxiXkaxYZ6fPpFEJ1k3+LkQB5QB2hLhCpmu0Nsn8wswH5+RM5YIcQQQ5MM6MfJcgQUnSAmHqLG3pXMz9RHIHkg4Cuc25hnMfh4Wn5qAnu87Q9arDSkDB/v1wFbHz3KcmRKRR9iH0lej9p1LmBaZEX24ST9L9TKgmbOFBzN0c0CsCrgPAv1/CJCfM+z9/Bhs4ZTdccUz5JhYBUFKWEsVPKGf/ExVxRyq368C9vF+P5E0Xu0XxEkXL8mhA0iq+f0CTC6xpQQsiwyQbCfDinKcowosxlm3Ct5fCmJk9f2q/R1nmEF9Wn3tMhibgPHLsYy+fo/+z9t/FXh/ua8ut6zfzkKyGWLCVTbU384ySDI4sHLZjssxShzhrFEJIyvkwIOwG9fuv0e1qwZ03aAHLrNtsneLK1eBysDGBk6UvqYXfwyKC8W4fZ9t5P31OsD+qvcGAe+DAk1XzeVB39c+mT1Udf2qtmWQbQ79nb/7b/de90DauIoNLOnBRXERMTGTploUu0wpYw4auiakOxgluBmAvwP2voH6JgkT29Ph1CaBd0NJg7rrceMAsFMB3JCAKTTy02bUB86n0S1sKIqXXrKIwZMlOjZfSLzPsvhlEO99Cy+V84pinqUkDN/1zcVbGf++1OZ0+T6WfeEklIMfC26Rx1JRton2KwDv628C/0s2vtjp+aKcTbi+bkrMTy41KArNlQP8L6H1VOU+adubuQ65j716tQAT+qJZsbFFxLBwCpLWX+qfYIx7BkEJ4mqECk2uvJBwvwZbvvEOmlDl4lButL5wZMV580UrG3NedkaIB6S8530jpFAX9u7AfMikuP4g/0W0vBg0aQs7QyScydDjdsDe2e2lvFOaR/LYPIMFxzLsIZlBERGOgwtOXM5gF8gTRfuClaSiTMEkCX381NJU9Cl0RvWwivzH+JQBLtet9wAFz+RgbYxhGCsghBcQdFkdNNuHFWjwYrahy+/AP/dizjhwHswQD7gBCIQ2tjNfXdojHHcv4uUADofEsSYMSwqINuXQAnADSJD2zm8OPgEG4Si7FAp64XU57P7s3BcWPVraTdeZBbSm4BwF1vQ8DoTAKOQwEbUHPNiRgaCjo34AasD8anih0lQcFg3oPYGep3Kqpbud9ODFtiFVF21gMUudYQ5rj4O7FyT1QqOMBanpARh4wC8FVOHoqvCoBzpgIko+BjmQTssohgtoL01TgPFRai+Qijsktj3APkGaxQXXmA8QjoMQjCPAefqU9gBAiEl/cuqa3Bw4FIxhL/Af1T5JadFi26nw74wK29aMw41rxwOgAtrPzsyqXQEO+ri3xYSM4IMyXIKRJo13AEtvC2MxMz1pM3PO/Oq0Wra/ty35G1jFqlOgYr8cqsiQOFY/AWhJr742Ygf7Bwpw83z0d+koenYINgLQD2DCARsgAoDJnx191DTfYHYpCOhB8NhHA1SnfxjrWKfFgE2SJPyb9oyPNbz2BFr0SYaJvmceSZ5EQS5LQQSCEr5neIDN1y/WWB0alaniDEbawhyAcSeGcM3TynkIvgebE2mLYMyz/tGX9EnI0kTGDQdkbAKWKf22tLhoyGMEC57nGBmF5eYZLTwb96DP3dZ9bvn6S+o+/YBU0LaKQWL/U1MTksUAmOMnslAiaMFrsFgB69997109H2AKIIJ8nHRgZsy5ngIx9boABkAUAAzY2tZzgJN+5X3WMn6GR2oC0HkPLewYQxiojAMSIrSfZ4LNOTs941IvXYoSltIQ9Ak2BQDaaBKsa0guBz8N0JV+wRdj/SQd/uToWGAIzEXmPyx0NIWxbYA7gdgpG4PPE2wgyDKM1Mcwa9GQtL3pc8A3fkJ6hj2e/tD4IP9FQdEkqwPAFZlOfAcwkmv4vuqBIdrKOKiuRyoIDvjJuhagCtejL/lN3wG+soYAHrImKfhE39WGBNyEbdBu2hCZIFwvQDnGL+oroN3dGGtKL5xrMxc3d7bhL6qg9PHpse0d7ur35tYrm52fs/HpOXv2cl1tEJsq+QDUDqDfYWzfvnnLVpfQRD8X8xipkYn6mE1PzlpzesH+m//hn9jjl1s2NDomrWkPZHpgVMXAyT66cM3k+pDZ0sy0gHv3JQHu/fPsmxfnbav1OnZ2vG/oS79x55bVuhd2dLCvrCjJ1ow1VA8Ae2SuMTeYrpIGSSAPGSGAejV06U8IJMFAbiowoTVbhUxNNvrq5ctS2kpZCjB8AZLw/vy6FG8kOIKMx8tX67ZDVkmvJ915CiA/ef7MhpAjW1iwxsy0wC7WKwB7QF6k4FjTx+qjtv5qXXs+Mmkff/IjzYmjnU1JBOFj8EMGBAAp4DVjDegNGMochrEO0An7vGvDtri8piAwEnbo6hMwWJiZUSYVgUPWi7/45V9oPnzw4YcaIwI47TaA6Z49ff7MjqkZ072wj3/0qeTs/vyzX2gvY639+MOPbLg3ZM+ePLPD/X3b2nhlq6tLWi8UAOz1BF5PTs+qj2Fo0zbYuApukUnZbqcgmQPSmttpDsFWx1axY7Gh6/gjnsUS9U6wFTLHsFDqwvS6sIcvpHNPwJjMA2UO1+u2s79nX/72czvY37Obt26q3sF0c8LWllflx7AfU5iZDBPAbAIyFCR2wta5PXnyzH7+2c+1tr39zjv24Qfva28AYEVuCsAS+2CNxSfhPQKkt2/dVn/Rb9RfUCajiANkoThwz/rAusV8Y0zJcAtwkT7CvjzzKOQUYaB3bG5uwdfeBECqgLwKxR6KKEGmA3OJQDLANf5SrB933rgne+Q//C1JlilL6FDnK0m21dyvxfZVoD0VBSZDkwlNQGykVreTo1O7/+C+PfzugV2jBsbqisaENRl/bW93R9IyrBtID0G6wJ9k3pH5RBYIazXPDHufAque1e6gMQFkAHiKaeMvzs3OS76L9/BhCYZHHwBMw9RnHk9MTuk/7IhnhD3e7jg5AvsTsAz7//TUNjY2FZjBVtrdc3v56qXt7lEAu61MTaSisAnGsNFk/U6SlonUIkm3Eda5KJ7rZB18fJ11UkFc18tPhCKRQUaSHz2hjEoyNDhPcE4gk3dyclzvyw+pjwjon56ZkpwtPrefmZJEDr4YPiXBQZGR/DzF3qmzRJKHdUIan+no+djbVKNHbHiXAiJTxQk0MOkhjnDO8EzJOAwpWw+JYmWN+RovX5Zga88JbEFSxLdn3tLvnEOYy2ylEHfEym9Rx4aixy07PT7V2qO6LipETNv53qn8c9YqpL6caODa+i4xinwmmQf0gRMmWbAJBBGUZE1Shgc1ETgj6azlRX65Fs/tsIiTXkRaSnsR88wDCCWRLQfYw3cVGlAQG/uB8/y9KtiVYxFBGAwsIXyK7Ihe/PMqsDhA/Op3o52DwN0qdpC3t//eGHQpO5vfI/qk/Hx/vb/+Pkh9lTLmg3F/GSwMOeasFWJ29ONdan8BaeXg7mWANzCs5LClCwdhMf2ZvvY6ALgKeA7q70FBl/jc1dil1+IoNRiyHu0LPlRGJvVJdXzz+3xfoKZ/7LwGjZ/PMnwqYZ7+2QhkRf8z5iUgH9fr74fLY+dzovh039BoLl6iMcdnC4axf6cyUa76u9r3g8bpEqIa5NlLkzHDUgdM1Hiuq2zhdXN70HvFk18VFaj2QYaHVudX3qZBAH4+p6vzO/owfsc6Vm1z9XND/87f/we9PuAyQPoMrI9J6jIf8R9FZlUKRUaJcQJwEL0Xqz6xfV3uJAH8OrQlxnoUfS2Kr7ojNpxA+yigqVQ+RbhdniXY56U+eH8hljJ9K0WXgptdgOQlE/GqSe9Ycmpn+renhpXTrH+RThNSb3uU2fs0omypyC+bVpKoEYah/qsuzFFl3O/VN+gxqzImf4D2+l0s4L5oBfDry1ce3fUx62O0R60BTfB8OSnbMai/wtBUtKjInKguHvRdLEpJAulyeDAXwsqixM68jki+sxLLbA1vU3q24jlj0aZ3kdwJlrvbpWR+Mpme6iQugOO+zJN+GZ/8O0W/qJaQO24CbVIKP86mHNJky3J0cGTQbEygvUDzFLQqAiwR1FGbkzMkTy5j9WfjHIc3STe48RSOohii0slMS2likci8k41rfqV7uW2QWulObAnyO/MkMmgkhVRo5Ze2IocwWL9ioeTslZIl7AEgZ6R7MapIqfU5E3alPkkyVGqvAoUXYixK93cUTc1xZ9qiFz9cT3qYPgclP1NPLG90NflcAu05WALQocXOM/tnkw4kWsLdmmoEnJy0dNDZ3991hjpsJQDrolCts/cdHHNWDO0MNhogGocxmMKwjGEQiRUEk4VDEf9RFO3o0HX3OXRJ6gMA11mPcpDrDZuZnbPZuTmxoXo1CkECGBwKnOOAJY18AAvYPWLxOtOYdnEY4rpDw0NidHFQdkmg6KsRB/x7FIRsaZ3i3hPjZAjAAkdywsQq5yCP1m379Mw6bQe/CS5J7mmYAqfDNjs9aUsLC9J6pygs8jIcpMR0S31/cnZqRyfHYm45YH8kHX/apKKswPCSGvIAFX0qyaikqc0aAOhBQEQgEcGbDm2/0GuAjQCUXuy1LvCG9gOE0Nccwji4089ed2DCr4MG+QUa3K71PgKDKWn3A/CT1o0EBPdH1x4GOVJBY0mrneJ1wWKGYT9OJkbnwuZm5+wwscPL/TcF1QSII1kF8DvqYJmKKacim7J5nYKKrLYA0yMbKHes49/5mq/AFHIArEHM3xTYiUwa5oSCRomBXMpQ+YHDs4X8oMpqBEDlxZ8Jzow4ezyloDPvQsIhmEwwWwH+1L9K129LBzdA2MJxTidXXgeEAtxGkgEpHL4n1jWBvzqSPS5HxWeDte7asciItSQ3wQ/jARChAn6wAutI4VCQeUygM/fgubywKoVehwT+PHj4QPP7o08+VGo5UkYEiDSvKFzZYV9ySSvvo5FUS2BbIAqsa7KZBPYce7FW5hJ9QVAPyRLGlb8FbLeQenEZMa7FvdEYx/e5cfOmWJnD5llLUYCRzzAe9ImATAKJY77u7yNLlPqbQBpZBceHB7YwjzRSU31HAAswmX+7LrjvO/QV/2a8YMAik4PUEHOnKM6d5mJoyTOXQsZGgZOa11Zg3aQ9kekUAaJg0MeBO2xFWQ2Mm4pjt4ri1NgnQZ4IFDGu/Jt+5t/cR7IWCuy4Tjj39UBSTd+lDbQtfri3AlcEAZGLUoC9rn5Dsgb0Ae36b7/71rZ2t/RMnW5Hcjn1xrDdvH3LDo9a9vX9B2rL3bt3bWd7RwE8ALK15WVbXV4V4Axb+aJ9bm++8YaA++P9Q1ucv2arN+/ZP/2/f24/+2d/Zqftc2uopgPz7kJ7JG1mzYcZjs893Osa7HLWNxUTTYWla6lezvAQ2RWnZp0zW5ifseVri9YjS0hSNhRQPFHA8cc//rGA7MPDffv66280rtQ3kAxez9Qv7NNo0APcK+g0ZNoTmJt4GwBZrK2wgP/wb/wNfYb9CLcDEI0MDrxgbJZ1FdALCaH/85/+C4H6PTsXm3luYdEO0ZU/O7XppUUVp/V1fch65x2BcgD39AvFXjdebcg2nj17YX/wh3/LPvzoI3v09Rd2tL/r8nqjDbHUk4dSZO6xJwNYwVQG/Ee2zIbr1pyateXVVbuxtmIvnz+13e1NW5iZtgf3v7FvvvrK7t65ndjdowLYyeQj2HFwdKiaJ6q7sr9nO3t7Nju/KKY9jPdPPvpE6wV9QCHXem1EhVqfPfnOOu1jBZglxzTmWR4EHZsTE9rbJX1yfKSAOnIzz54+1Xy8eeN6UVxZweDzc/kYgK7h47B/7R4cFJJhrDvYOj7I1ETTXr3asM3NLdvfO1CgigD37Ny87gM4/uDhQzu/6Ei6hNoAOuO1Onbr+k2tWZKyap3a1s62MifQRGc9JrNA2RqnZ/by2XO9B+J46/Z1Zd4R8HaihQOBrA9kM9KXPMMnn3xiFE9FE35yctpWV1a0L0k6rdlUoABfDqY9ADbrNmNNH3j2W09FfAHfWc8FhopQ1lUhXwBVMmokmyefhP3DM6LaHa+dQZuYV0EQYA68+dbbkkDBy+V9X8+8/TDw2TcA11UPBrZ/g2xNrx/jc+lAxZRr5vWMmP/IkHFv6lgR2MIPgXiwf7AncsfytWuSG1TGgYqCj6mPCGrs7uzY7s6ubAegPQrU4keQRYGNA+TiT2E/EAOYlBSBPjxAro6A+JJRLwEQniAXwQBlcU1N+7jVara9syfQHwb2+CSFab2QNOcEgjJ8f3x63LNlHj/WM+7tH2hP/e1vv9K1JbGDFCPkJDIpGqM2XB+VTQ2j5a6zmZN7WPbkq+JjkNXW7Xo9E/mgnj0qgD/J7aTDiPYqZeSOkTGERJeTY/AZp6ZdyhHpHa6DT46/x2vFfXVi9gAo12e/wG6YA5KGZK9RpjO2cS47Vzvxl1SHyLPcWA939naTlJvbo5j2BZFLmmY2Wm/oRhBYqEKGHUc2sF5PRW3lY+nMR/gT5r5nnNKnLNMuw0OdAaSUjopzCpmnQwaAf+FMeb7bRhIQv90LQePTcHX+jTSxtNhFKhiVTVFTlWwK9mEyuMFkNFaJYImclUu6ed2oErR3IqP+Izigsyd+hctu5sBXgSEUO3K/3I4fVUtQMz7P+BSZ06pTVhajDxwl/51dXv8c1IYcvK2e96vAbrTrEsB2CQhOO5BglvI5yvvnRE617FL70nHdjwADpJajrTl25M0oGZ0FoKo3LsGrsU0mpr0jzoPxsvK7+TOk47qPdQYFvw54HfTeIFA0f75qmxwgL4MO1QK1+VgHiWTQ9a7CBgfZSv793K4gFLq8lPvO1QyFErtzWwhs2J/Zs2i+/+fyXCgGLyU1pfQmDx64NVXg+aSTUtiC3z+aUTxf1U5ym3Am6SXQ/8r2VxQ9AtPJ53f+HOVsyVHYbH6kGw3qsd8F7P/+/r4sF1VdJ64C73PbuapNgeHl5/dB9jX0H/0n/xCl1FKrNRVrc+CuXERiEaDbODjKcUtFagHtcUbZpEI2owDui+KzfvsCXAy5kcSy10aWRZ4EMhAQSIBAMOvd8aow+LMCt945EUzsT0d63aDQUUVV+iwKUwCgUQwnS5cKI3PMPNd9c2A8wl9F1ffQxk9tDLi5L5sk6ZF5Wx2UDlP1S1aKXOTt0XczAF+bHEnVCehMYGcB2MMciI2zEoXMja98zogY+KMVY5mY8zJgR4H7NhxdS6lhQqvTwpqWkIIpWhZALY03bdKBGieWex5AUv/oubKMjvg7dO6TveJ8y+lRsMg19vXdInjiC5aY3xU5nLCdYBBJ/iVjuQrISWzuACsiaq9lMuxZOpgp9pl0FgE59VmnQKSAii/2zlxIgGpyCsVETXIyxRZV2EFp5bJpSRK5E+h/u+xOgCLBVMSJyxnZnkkDax2Q3vu4XKDS8xTrQ5nBUID1oWuZ0mDj/rGR4fwGw1HhhSggFrJARYFs7xaXLUlFqDx/QOxDGN3o5obuPYcUyfukwIyAR9JAlSLrzBGkN/Ix8jGFnUIKqOu8sx5hZxQkPTkjfRXtSWdRi1UMMyZJtOA00z8BYDnA3HFGFvI39L+Kb7mGvwqwJtBerB80MFuwZkj79jRoWGa016WExhwsl8YlEi9NHdBgJQKeupZmS+n5OOysj4BMWBqgvYJV2J2AVa8TgM15UMuDQgKmogCx0rldZxztdXwOwDX0dtHHhbnEixwWD/Z2Bf5wWFX/iaXEf+c2Vq/byso1W1m+JhY8ByPuy4C6hBEHoI7aiMQPbB4KqnEQ5DDKAYIfpRzDNErsdA7qBD5gTsEUVfgzsab0XACNBFTQAUfveyzp6MOKTKDdzvaW7e3tq5Astsi4wLATM6vRkL7uzOy0+iTYV4wPshAC8MWQbsgGuQfF3ZBpYYwJTnBgl+Z+CpByAEcGB3CN0xCawMgPwOAGfGNfkw0LbAAI90JiblesD/Q5TChnYWn+proJOdCZz+3Yb4OFGe8VzhFtg5FF8AQN+wtvA5+HwSjwA+mBFCBR4VmldPv9Q0aLNgHm0e7QHI/gXqw5sSrRhmD9x3sArMdHB2JIx0+A2i4PNiwg2+vGDAkEoJ9j/RBYOcIc80Nk1GrgXoB56+sb9uL5S835yckpPR/XQyoBPWRJIRha+nPOFh+pCxiBgQuoz5hsbW1Kx5vxmluY1ZhQaBUmpOTC2ufW7fg6GHJe/Pvly1f6XrM5ITkYnhUQj/cAjJibAHCA58gjxf5O/+/sbttPf/pTMRopcsnzsvagL+4ZE1PWHEVuxQu20mesWwpX93r6Hu1l3cBGAJqYL1yHufTqxTO7aJ/Z2tqqgDcVUB6hyOemvXzxQrbL3KC/ubakUAg+NSmYC0sQVr6zWaVnrMKLSe84228cHGcdBCyHqU1BSddAhiEL2Pj06dNCsiaCRWHXYqsSnFThWWeHinlLTYMDim273RVgZJJ3UvBJAT2XfYsCpZFNwfddvsjrELhOtgfa7t27lwJaiMhTe6PlAapez569eGZ//stf2INH90VcmV+ct5Xry7Z6g36s228+/8oePaI46Lzdvn3HfvuXn2vNvXXzpq0uL4sVOj42Lvmww919e+/dd1UDZHdz22ZnF2xh9Zb9+qtv7Z/8Lz+z47O2TUi6BFTb11YFOEYbdkHtjbO29TotW56bLSSlJGvVbKp4Z6dzplow7bMjq9fMFuenFVDtttq2urwkHXxAOuzn3r27KkILeAlQCoiGjQNSTU3NOBCErnoC2Zg7MOsB6xgz+h+7/erLLwX0/cmf/EkB2jKH5hbmBFhubWwkJq6zjjc3Nu3zL761iYkxyTqhby9/ycy2drftBA3v8YaCncpoGh62yeaYzU5N6zkp9rq9vaPAyM9//gubX1iyP/7jv22vnj62o/0dfQbbZJ4rwK/i2j7vGWvGH9121g1Y/20KpU+4vNHK9TX124tHD611cqh6LQd7O3qPQC02RGYUgUAystiDyc6gT9c31q2OFNnYuO3tHdjy6pq98/Y78tFPj04EXFHY9bx9bvs7r+zJ428Fzi4QqKiPCiAlEAEAT9YfACgBa4Ip7P8PHz60Bw8eKBBO0A+pFeYV6yusfPwE7UHKvLqwg+Nj+/bbbzV/CCgR/CQbozlWF2iPJJak4c7aGpeV5VVl+jCuyLnhx2gvnRhTpg61PCaaEwIKyR7Fh6DWCT9ary4ufF2o1wW+U5CXgNXm+rqNNQnm+sGbNWlm2jNlAOIZ+w2ysc4vJB3D3KR909OzsjN8DQKNsLgBNQk84cvHHBbQ3mkXtWw8UAuQSTYj2XWn0odnTUFOyEkcFBOf1X6AvbOXwxhnnffAYJx3PDi8eG1ZfiHnBa4Tay81cAg8YFOAwa5NP1kEsBQsH6lrr6MNEBHE1IbNfAaI6v4ifhl7MoFB/MXZWdj1E3Z+7nr+CixOTNgMxZzbbYHkTx8/0RrLPqIC5V0vFu+EFSTbRgS+KqDL+UFBXO7rAU+ynhhv/NlX66/s6dNnutfyyorVhl066cXLl/I5sb/JqRmbnVtQVgDSOcwf+m9sfNQ2tjY0nuPjU7IDZJiePnuhub65tWObm9u2s7snPXzY26cUSkfOcGZGQQH5FLIlJ+dwNscnxG9EFgfpOfwNz051MF8ZdalOl7P0y+wjB0Lc38V2GAeCUPjX/I2/xjkCO2AfnNHagt9NrSnqMTUUbAsykcB8JH0U4D/0mgvKNPZMGMZfbWBNoZB3zzyYRr0qni2Rz8Ru710IuFe9KLIW8dl7Lm2jTGRR1ZNUbgILYOrrTJ0yuP1ExPOThQnBg2xTZ8er1sI5tXVqIidJvlRkCWzM7Uka+y2vE3F4fJLqKLgvPko9qAZ1Ympqd5vzhNYUaa+qULqDfJ7RKEw6yWwHedDPymWWvghiKbMoB5gLFYaAETLyYhUUD18x/Mg42wboFX5vDny9DgjOr1f4yANAo/DRHFYpAw/56/n3q+12vKIEXHMAfxBQnwPijitlUHsC7wfdL9pXPoJjSdhpcZYvwNjAbErWtvZgIjT6yYH7+Ew/TJq3M3CAsq2BY+Uyz/1A7yCwMl67atyuBmU9IKExqQDOVWA176ccsK+Oc9UUvh8Q9tnp2I8D946jpB7tC+r8EOC+xMxKWy3H5qr54e0MKRJkGb1gbtA6i2s5UlgaVwoclPGDEvYv7K3AnSoZJBEMu4LRPmg847UCxM+w0CogX4EZywWnsNbM6gsyfzV3YMDkHvDS941z1WZye4r1Ibe5QXctnr2CL+efza8x9B/+x/+w5+n2JXPdZ7czpAPAd6mbpD8e+nqhRy62HjpsztQq5WuyaGohH+LRaB3IlZ6V0u1jEZQGuAP2uneCriV9kYGzeWChGukZNOEGGYoPfgaEf8+gVUHz9PUiiuUAcNJUT8B9LGAOag8wv76XsiWmsMw8IOptLdIpqiB+Fo3W8yYAm6KXkbp2CeAekDYUEz2yF4rnTGluBQs604qv9k3aloqNTVlztE8H+iiG7DtQaOVLMgaNbNjCAM7S5/OFV6AiB04VUUpphNhj0vfFWR9gsRsAABJcSURBVMLRAywVGJkcoyJdLkX4POKf6iakNMhYhAKsD3apF2/ye8AG9Xt1SrAzyTt5pL8sjhqsa206EaRJNR/oW5VpzQI7bnbJdqLIZKRWpWevpzRfsQ+TRI8cySgom3TaAYK9YKID9BFpZ+6qcGxigzA+CrhRAEusVAr/kdrp4HXkaEQRYl/QfTMsFqYI4BfRU3+SAFYYQ8C0CIipFkaSNADIYaw4UAo4DoZJaPBHYVqBzh5gwo5VPBcAnAK6SecSVjfMPUBt+tyzcvy/CMLgoAPSzAH4TgOEYGOu4cjYqj1i0Dg4L+bUWUtgF6wWUtewXQ5dLuvjG60fDiJAopOoQB6th+cdMbphzjozH9kOf1ZsWaAygNNow0aUruq68bJ1WJPDrukfxRJ5GLKPOOAIRAVUJriQHG9PJPF1VXZLHxROQtKiHXHtUA4ofF/FfRslU8YtETZOO8nVHAuogwEmZq8Y8hw6kTrZFGOfg8783GyhHQ+4ymGdNHyATRwFvgPDnQO0F8T1IqT8sF8oxZf/Wi21PVhFRYApsX1hgJGmv7AwpwMx9nV2dqz2qsAvPdw5FxAGyA5Y4IyrUc1Fad+eeYCEtnhgq6bD2xSFZtFPpY7C+IRsg5T5k2OudSQ7FONVdjAssB7wht/YEgf/FYoeIpdBOnkbTWfmK0zjUy9yihxK51zAsw7gI8NipbFvcmAVI0+6uyZAgsAGWTnBWi9SKFMWj5jtSR4hWEfYZjDmIwU+9j8vQOb7OpIoFH3j2WAF80zz8xzEOwU7Vcy/yQkBuzyj5G5S8WVldMCRVUZcf1CZz8Q+Fc4L7QyN/ZAyYCzIYtnd2VYwCHAbIEUSFmih0y9IicBc29mR/dGHkoCpjWjNot0A7DijLj3jvgvjh27vxsaWAF4AO2QgYLSLPZz2Uu5DYAlbdeCZNelc/Y8kA6AjB3Paim16we4h2QzzmDHqdVgMaroP60sUokX6AbYssgw8P38z8wH7JLPT7drm+oaCCDQbpiT9xrOiDf3pX/uxnpUgFs9KXwIGPXz4SNrxaPrOTE4l0MmDeehSB2gtLV3JzHjxO65NgIx+3d58ZXQbWt/KqEmA9+kxoGJXesfIGV0jU4CggJkyV5A0gKmHnNTurmvOY7cBuHPvWCMjeK0sGRXO7GicImuO8aLPmIsAGxE8DAmhsDVAAdYH1tEIvmHDqgFAEFe1DMaL4sjB6te+1gF4ntLnWHtghmJztJGipCFjRQABvX3s4/3335efgQwLjFD0hZEf2N7dUf9t7e3Y/YcP7LR1Ysury9acGrfV6ytG5tCD7x4L1CT4xzr+6P53kjR5+817KkTaHB0T+5g1YGocCa9ZOz48tBOY/jA3J+btzz77C/u//p9fWA/29/ik1mmCoexVHqQYhwrp0glnpzYr256UfUhSjuws7Z1tmxwfs6PDfZuZGLPVlSVrHR/Y4e6era0u260bN+zxo4fqd5jiSFzAggb41TrS6Yoliw2xVtJfSA/xA3P3F7/8hd28cUMAP1keTx4/EXMYkB3AT7VZTk+VHQbLd//wQBr39DWgFuPmjN+agGqCkexhZI4dEwy2rj1nDp0cSSqEoqULc/NiwN9Yuy79+WtLy7axviFw/Jtv7tve/pHde/NN65237PSIec+e4TJpvgd7fSHWAIJutEUA6yT7yYjVqJvDepfq7dBP1AfY3lzXGNCf2NOTJ49kT6yNsLxZm/cPyRRrC8Tf2NxQtgaMZQCue2++ZasrawK9YdnjZrEXPH38zHZ3XlnrZM/euveGvfvee+rryelpOzg4lj+zvrVjOzt7NjU7o4DK46dPNac31l/Z4d6e9mCCTQQUmI/qX+rxpOKsrAmw58mMCI175guA8OTUmOoAnBx7QPHVy3VJb9C/IYVEX0gqqU69jnEFQwGdj49OPaMlFW9GPoyxVsYBUinsy6p9ZirEGwWfCdLgC/le75rmAMPM6enZOQ80np1pP5qYmhCDnTVH85gAMVJ8iVEv8oLIEm2BxOwVyHaxB0e9DWyZ69Ev7tt51lVzbFz3AnzG/4KYwNpHgXn8aPwk/GEnP3gNB0mcjVHDgwwxMoBGk5TZkD1//kwBG+Yi/oDXFRpVdoHAaEgaCYjGJuhnFn7u7XIsHqjHd0AiB/Ae2RfmpGTSOkjz7QmsZs+i1gBZf6zVv/nNr2Xft5AXSlKN3JM9nzGaJotidlasZ3xU/H/Jo2CHSHZNTalvQnOdeibMEfbi8Ykp++rrr4vMQz4bmWCAuuj0489BgJiYatrp2ZGe12tDQVaZUAYlkkxI7AAIbwPcH50ocwiRGtZ3QKKp6VkBxWSYwGifmGyqBsSTR4/lJ9y5eVNtYh6R3UOmAT4k9VwgOGCLyo4K/ELEoJT1rPoCZPsgCen+esiUOknACT74rsrCkIQPEjtjWh+Q0uM96iVRqBmfrntBtiZ+NTWK3I9nbePMRTFygiBkYnIaxJfBfmicaoLBFNda7cQfJ9yYdTQvevJr8D1g+uOTeMa4y/e4f5UkWEV8hIiWuO2S4E9nFPlmEGZckopnDyiCzBNlVou4RW0mMl+RnnM2Pb5LsOvP2uep2C5SOT29ju9XI4uw7RiQZ2irXG5i1vshkXuor9M5VedyFe9M/N/4Xchy5uh0kCL9fKlLJ7lhnVeST5oD+DmYVn6rny2bY0KDwLf8e3HP/P4F+N3HvKx+q2xv3ztCQ/NioSV7ftB9C9AuFB0GcJtDKWAgg/4KALUIGmQ3jY86jzAReCWpVEpbD+qPcixKgNTxL70zuGP6qKkBDA/+7CDw82pANBCovJ/LJlQB1bxxPxS8/z5At3i/KBrsGI//5M8YIGAJBvZh7aXV+zcr9pZjb/0BlnSnCnDvmTAO3vtpv7Bqn7SpvUPJRn0uO6m1wH/SHPS+KmuU5lisq2xcZuGrJseAn0EBlb75ltto+vflK3m/Zj1Z+eSgfn89oP860L0aLMlt5yp7/SHrRnX9quLXQ3/n7/37LkXWp7cehUucuZVrrBephgIMnPku0L8ASks5myJWlya8H8pKZmcAuFFSQ1qaCaAn4qzJlQqxihmedNgjxSVfsPOFJO+YPIoTh8gY/5i8Vy3y+STJB8gnSpmy1R8lHaxJFgbuEcgsepkA+jKumYIJ/kAV8w7gvpQbCoa4Z0H57hfPpZOB8t1cqy/XZC8+ky0iakPSSNXtJVXiNQe8LWWBjThg856zEMKJSBtQALyJiekyHMgZOHAf/RDAsztPDsq6Hm7SehdTGbAUEHhYKbdiOALSk+WBBEjLi7N6qjzAcwIpCxax9yPOnRyLZLexpPjYsMyEIq2n8jkzmL4rJzb9VtpCAlnzQrvcU2xvX9D4fADWmivpP19dotZBmTXAfSM1s2T9uzMYgK6zGEjJ9IJgOJhRUC+3WQ+IJFvFUeTvZFGeetnRwS4YiK6LmWR5ogh02mdYw/sXpVA2ikhuLODOEgmN/ghYhaPlwL3rnsIscQmG1L/lLl/YcBTklRa+ir6imz7qRVCTQyAmjaSEfLw0N5PEB0wZDrIc+CSVMuHgTgDkbGBoSuJgO2BPAVQHmGEMka/CQQBdTg5rsDcFSkk32wtE0ZekicahjgMhjC0VfT2CBX8kAAPHO9J6eRaYgwK4JybF+GEcVSgViZJeWcDX7cA1KGG0YecKMKCxqX97ISyyDWgDQC8BGQ4BMPSYNwC0zSZyNw58A6JwsGVeqZhlJkUWa4gkEjhw19GYvhCYSGFVgC/SzxlT+vbOnTt2984tBUVUILrrBVmxAaQRYORzcAHMkAwODOvEXHemPwdJgifot3vGQ0j9eDCPQ2vDxsYBR7oCkJGpAbumT1nfQjufkfEihrChagJe+TyHVMbFmduegSIAHzAWSaKG2xaH2tDfdsAT+TeyCdqSNOLxJF/SGE3yLheeRTE2Js1+9HVh2pEJwnVHR7zvsC0PnJFy3XXdZemJeqozDCrAXOaxM/xGkoQRmqR+faU4e000PUNkIMS8jDWZsRSrOsndxIEmwFRe5xlh2jM/KPSoop8TE9KXZi4BXrKGEcAINqEyGdJhX5qu0htmPS2zy1hL+H5ktAS7HTsNWZOQx4l6EbSFIBzzNgrieiFcigabAA3shkNkBLLUt9JuB7RlvfGslij4ip0wVzU/Osgz+HrLs3PYhxnM+ANWc0+N6RjFDynGbLIb1SewrrJjeB0wqHPRUbaHbEJp5x4kqPWGrT48KnY9bXf2t6ds87eDzCeaAyFfwTPQJw8fPLSzkzP1PcCXDsvdC9ve2bHTTtvu3L5TsCgBgmBUwvaExdrtdATcMw/5PsEn1q2CQa5Cz0PqA2R2sJmQWmifHctOAXhhvNJWAh0AFNgSdgHQwJoEiM01vTAgwL0HAU5PWmLN84x8n/HxegJel8Pt0FniLjkBozQVskt7Udgr3wlQ3ve1JKcliQffv/lsBMaD3Z87tdwz5J4Y+719wJ+2+ibaxvizhrHGA+xFkIi2YpOPHz8W0DvU7dntmzdtbmFB/baxtW1f37+vwAgRj/2jA2sgsTQ1bs9fvrDVtRVp3Q+PNBRY2d8/0B77yQcf2b07d7UeLs4vWr02bL/888+0bsG0hIEPGISEzdTMrDUm5u0//c/+kf3mywd23nPZLM3/oQsbJZiLnVLYtsYa05XszUSzUWSSae7htwkc6knnfWdrwxbmpuzenVvWOj2y7VfrdnNtTZIvBDHZ97D3zz//SwFlH330ocYPcLY2NKqAE88DMExfMDbX19bsy6++sp/85Ce69+MnT+zF8+dax+bn5rS2xlgQCGDDRvudz/Kzt70rIPC7Bw81Pz759BObnpvTGAPwo5mNj6Bgy+a6ffLJjwTaLczN2frLF9rv33vvPf1GP7uHdNh5Tz4m4ODFOVlXZ9rzInOIa0XhXe1tmtd7klFi35SvMDtjDTLiyE5pt21pcd7GG3U7OyFADJsb6S1Abgd0uQagKEzXYzLzTl0CDMCO4P/C4jWB5guLSzY16UW4CZSyJhHwIDvj8cNvbLo5YjPTEyrkXKvVpVUu1jwgMyzx45MEGLcl6cOcuPvGXbuxsqo5vL2zLZ33t99+27766isx9GkbwRaAWnyYyMyJTJlrK4vWuThR8Kx12hYg/+D+d1r333/vPQVFWOBgkaPFD4AJsx8GPHa5t3tkS9eWFbygbgkBy6Xla1ob+Js1TEF1fE9kxGBYw1hfnLcuElOpGDZ9jz/PuklGkSQ3VMuH+i7DAnUj0I7PQjYJzxw1MJjbcS7En0AHnvkcgeAIIvMa6zBrEkVEOWsouIAfpKw3X6cI2gKYekYAGZJjskMvro2fhW76mMam0/I9Gh+TeUTwj2AvNid9426vDCq2O5IUwn7w10QIUYCArCgvLBqSkZIVOzoQOQJ/Cd+DbAcVW0U7fsiDx9RbwK/Y291TG/Hv8NkYH/qNQDw1C6aRuEk+BnuC9m7qvRyfqH4CbSlILdL7r3lB9mPkeyZUrHk2BVVinCAz4b2LNX/qMo/T0+yXZAg5mE47PGvXwXmY2iN1Mkg9awhJLKQou7DqWy3J5pA1o1oeFxd2fHKgYseqhfHimd27c0cBu5PDIwUKWXO8Lkxd5CpsmQwBroOkjGggnE+lPd/WvKYPgzSoTL4kx4PfzLi7H1BmchM8wfbxmckclQyP/GkCphPyffmP8wW+nUv6jNqItOQvnLSRAgZksbHW4hOChylrNBUaR0Ko3vCaEWLxS/bUa/ecX7Tlb6huCSB+kiTW/pcIbuyRRD/EZk/XdMTBCZLOtGd/hgjlvjL+qI5eaPDrfc9Uo//wVyR7GvI6nBEh4jCPCMAc4iPRHiQC21rzORcx3tyLc7rsmExgpBNV6wsiAtKcrMCeORpMfYINvOa1kwL/cNJW4EQF5um44CXWe66cEOfPgUhh5n/k4OcgYDT//mUsqFR2qAJ3/ThLeYbWeKSad+W1S7Z7eY/+ljtm4efly8BgyeauMuT7wdIcqr1MKA2MQPfIlDe8JSV2FX0WLbwMSJZtDYD4dWB3fr30hEk+ZgD4mzCDK0HVglSYAPwMS6uCoPnfg8Y2sIt4zkHP8PrnypHkQcB9YCn8TsGLgJzSb7ej0hb+376uIAcACIbF/z8ts266btwEEaFdoh10znftrhkUulZwJJ9YRvb/skNyCvf1XoL9W3b0MDP/igzJ5ooljro26DxDYv8BDnhZLIr6lr7HrG7peLIr7Tlu7wB+ncq0MDzVVqaKh3UwhgnFy9SJcaPtP2wodwJrGjd0zA2+FuVClqv3P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52002" y="1168015"/>
            <a:ext cx="8406988" cy="6576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dirty="0">
                <a:solidFill>
                  <a:srgbClr val="002060"/>
                </a:solidFill>
                <a:latin typeface="Tahoma" panose="020B0604030504040204" pitchFamily="34" charset="0"/>
              </a:rPr>
              <a:t>Старайся покупать напитки в стеклянных бутылках, которые можно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69494" y="1939152"/>
            <a:ext cx="8389496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000" dirty="0">
                <a:solidFill>
                  <a:srgbClr val="002060"/>
                </a:solidFill>
                <a:latin typeface="Tahoma" panose="020B0604030504040204" pitchFamily="34" charset="0"/>
              </a:rPr>
              <a:t>Одежду, которую ты уже не носишь, можно...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52002" y="2547315"/>
            <a:ext cx="8406988" cy="6166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000" dirty="0">
                <a:solidFill>
                  <a:srgbClr val="002060"/>
                </a:solidFill>
                <a:latin typeface="Tahoma" panose="020B0604030504040204" pitchFamily="34" charset="0"/>
              </a:rPr>
              <a:t>Не выбрасывай старые игрушки и книги: они </a:t>
            </a:r>
            <a:r>
              <a:rPr lang="ru-RU" altLang="ru-RU" sz="2000" dirty="0" smtClean="0">
                <a:solidFill>
                  <a:srgbClr val="002060"/>
                </a:solidFill>
                <a:latin typeface="Tahoma" panose="020B0604030504040204" pitchFamily="34" charset="0"/>
              </a:rPr>
              <a:t>могут…..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9492" y="3343809"/>
            <a:ext cx="8389497" cy="494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000" dirty="0">
                <a:solidFill>
                  <a:srgbClr val="002060"/>
                </a:solidFill>
                <a:latin typeface="Tahoma" panose="020B0604030504040204" pitchFamily="34" charset="0"/>
              </a:rPr>
              <a:t>Узнай, где поблизости есть пункт приема макулатуры, и...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69493" y="3951658"/>
            <a:ext cx="8389496" cy="6108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000" dirty="0">
                <a:solidFill>
                  <a:srgbClr val="002060"/>
                </a:solidFill>
                <a:latin typeface="Tahoma" panose="020B0604030504040204" pitchFamily="34" charset="0"/>
              </a:rPr>
              <a:t>Почини и исправь вещь вместо того, чтобы...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52002" y="4608343"/>
            <a:ext cx="8406987" cy="6060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000" dirty="0">
                <a:solidFill>
                  <a:srgbClr val="002060"/>
                </a:solidFill>
                <a:latin typeface="Tahoma" panose="020B0604030504040204" pitchFamily="34" charset="0"/>
              </a:rPr>
              <a:t>Старайся не пользоваться пенопластом, так как он практически...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52002" y="5474567"/>
            <a:ext cx="8406987" cy="6720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000" dirty="0">
                <a:solidFill>
                  <a:srgbClr val="002060"/>
                </a:solidFill>
                <a:latin typeface="Tahoma" panose="020B0604030504040204" pitchFamily="34" charset="0"/>
              </a:rPr>
              <a:t>Старайся аккуратно обращаться со стеклянной тарой, которую можно... 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9353147" y="1209293"/>
            <a:ext cx="2564031" cy="5090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СДАТЬ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9353148" y="1886892"/>
            <a:ext cx="2564031" cy="5090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ОТДАТЬ ДРУГИМ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9353148" y="3986988"/>
            <a:ext cx="2564031" cy="5755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ВЫБРОСИТЬ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9353149" y="2524920"/>
            <a:ext cx="2564030" cy="6541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ПРИГОДИТЬСЯ ДРУГИМ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9353149" y="5474567"/>
            <a:ext cx="2564030" cy="67205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СДАТЬ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9353148" y="4698361"/>
            <a:ext cx="2564031" cy="5090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РАЗЛАГАЕТСЯ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9353148" y="3374792"/>
            <a:ext cx="2564031" cy="5090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СДАЙ НЕНУЖНУЮ БУМАГУ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37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41" grpId="0" animBg="1"/>
      <p:bldP spid="43" grpId="0" animBg="1"/>
      <p:bldP spid="44" grpId="0" animBg="1"/>
      <p:bldP spid="45" grpId="0" animBg="1"/>
      <p:bldP spid="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4057" y="5432116"/>
            <a:ext cx="10196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С каждым годом наша планета превращается в СВАЛКУ ПО ИМЕНИ ЗЕМЛЯ!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5624"/>
            <a:ext cx="5481160" cy="3425725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380" y="1825624"/>
            <a:ext cx="5181600" cy="3425725"/>
          </a:xfrm>
        </p:spPr>
      </p:pic>
      <p:sp>
        <p:nvSpPr>
          <p:cNvPr id="12" name="TextBox 11"/>
          <p:cNvSpPr txBox="1"/>
          <p:nvPr/>
        </p:nvSpPr>
        <p:spPr>
          <a:xfrm>
            <a:off x="2095224" y="742047"/>
            <a:ext cx="933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НАША ПЛАНЕТА: ЗЕМЛЯ ИЛИ СВАЛКА?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36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39440" y="512479"/>
            <a:ext cx="9216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ПУНКТЫ ПРИЁМА ВТОРСЫРЬЯ В </a:t>
            </a:r>
            <a:r>
              <a:rPr lang="ru-RU" sz="3600" b="1" spc="50" dirty="0" err="1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г.УЛАН</a:t>
            </a:r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-УДЭ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3" name="AutoShape 2" descr="data:image/png;base64,iVBORw0KGgoAAAANSUhEUgAABe4AAAH/CAYAAAAhRE3qAAAgAElEQVR4Xsy993OkWXYldtJ7C5MJD5RD+ap21dMzGr/D7eHuahhDcnaXPy1Dod+k/2UVlBTaoSSSETsKSSR3RWq1SwY5PRyOb1/VZVBVQBU8kJlI7/NLozj3fS/zy0SigKppcYUJTKPSvO/Z++49995zbf/6Pz3swfKj/tHD0IvWD5zwd6837hu2oU+P/Yj5CX5bWugNnj2uTetrvZ5uv8evqR+bfm342UNjHOkI2xz3LFu/LXZreHzjx3uGiZIhDrdlfY7173Gt6e/yv/qzL+qnbkN9XiZoqNnRNqzvjvZl6N+WuXnRqE8cj17nE+aC35Nf6/snbErZOyPLfWy9Tujk8Jis+2fwBRt3ptqccNjNfsEm69jrduW9Xq8Dl90Gh60LdDvwuBxo1qvYev4Maw8/Q/pwH7lsGs1GHU6HDW6XHbmjtHz2/MULcLqc6HY7KFdK6HTa/b1st9sQjUYRDIVgdziwu7ePSrWKcrUEo23A4/NhaWkJ/mAQuXweh6k0qtUaQsEw5mbnsLR8DuFgBNVqAw8frmFvcwutZgvhSAzT09OYnZ3B5EQcnXYbh4eHODo6QqdtYG4+iWqliKnJKN584zUEgwG0O21s72zh8ZPH2N7ZRKVShsvtgtvjlDaikTDaHQPp1CFS6UNUSmV43G6Zs16P89KD2+mCw26H026Xf3u9HkRiYXCctXoN9VodRqsF9Oxw2BxwO93we/3wuj0IBYKoVqvI5fIyVtgB2HvocO49HoQjYUTjcSQS02jUmqhVayjmC6hVqmjUq4Ctg2DYB2/AiZ6tgx66iEWj6HV78Hi9iERi6Ha7aHe7cDqcsNkcIlfYTqNelzEsLi3CZuuhZTTgcjnkTFWqZZRKRWljdm4FgcAUiiUD+/s5pDN59GxOePwBXFq9gus3biM+MYWt7R1sbm8jX8jB6XJJO0bLQMDvg91mQ6VcgtvlhGG0kDo4RCDght/vQq/XRrNZR6fTgd3lRDgcwUQ8gVhkConJJIKeIB4/uodqKQNbrwWvy4lIOIzE9DSebjzC5s5jtDplONwdwN6F2+OBzeFCq9VFo96A2+3B/Nw8EtMJpA8PZD/k83l5ntfrlT1fq1XRtfUQCodQbzYRDIZkHzYaTRhGBz5/AC6Pj6cFTocbhXwRHo8PkXAE6VQKpWIJ0UgIieQ0/H4PWq06XA6brI1hVHFwsI2jbFpeDwVDcLk8cLjd8LiDaBkueNwTSCZWEAlNw25zwWjVsbXzFGuPPkatmkO3W8fUZATxWBRupwfx2CQy6SyyBQNTM1ewsHId5UoVDx98gs3na0CniUDAK3PP/ebzeFDI55HNZdHptsCtGgr75TcWi8Af8KLT3pEzGo8tol73wOhEsHr5C5hbvIquzYd2zwGnx4em0UY0FoPd4UKj2Ua9auD5s+fw+DyYX5xEOvMEP37v/0almMPS/BKm4tNw2txwOlwI+oMIBP0IR2PI5ovIHhVQr3ewcv4Krl69JXswV0gDvS5KxQJ+8pO/Q+pwH2+8cRuTUxNwu13Y3HyOp+tPMbswj1A4ilKlgu3tPczNzSMeiaOUK6JWLcNol9Du5FEqpWVcsUgSXs8EjBbw2b27OH9pCXfeuQOvN4AL569jIjaP9fV1/MmffB+dTgNv3HkdB/s7CIX8MIw63E4HlueXkJycRSaTh8/vw+R0HNVGAX/5//w5picm8I++/i7KhTIO9p7BaJTgcQOF3CHuP/gUTpcDfn8Qbq8fpWoJDk8XU4kAGtUjtJp1uB0R+NwTOLd8Dj1bHfXmAXpdF3yeBdTrXewdbuP8uVu4cP41ZAq7CIQCKJfdePIkJbLqyuXz+OHf/kcszCfkjMUiUdy58w58Xh8O04fowoDP58P6o10sLSziFx/+KTZ376Jeb6LdDMFpi+LOF17HvfsfY3tvCz5PEBcvrOKNN17HJ588xOTEPM5dWMT6xn2UqznE4zGk0jn4fEEsL13EYSqPaqWJq1dfg8cTQDIxg7nkLNpGS+RNp0fxyJvHBtgd8l+H0y7XULvdFjnLv2093kd2OZdd/na7IrP0vzumbtPXF8yrjOJY9DzzTn2h3mFzKL3BNnoBK62N3+X9J/c1D0tfmVPX2Oi39LOk/3y/21bftfxa9Rb9t/6eh1+y2S26nlwl6MiglCKgu0C5Sj2R3aJcdYDPkQkC0JW7yWEHHDa73EEehx1eB2C38992+Q4/z7/ZssPGtuzSV4fDIXJRqa1Kh2QfOtQJ9Lj7epLSvxx9HUy1wf467E62DDvvG7Sxt7uPBw+e4OHaE1QrFVy4eB7Xb1zF1GQcoXAQTifvHRva7Q5HI/eUrdeB3daFjfoJB0T9xMZdY5drkkNu1hv4sz/9U/zwb/4GDgf73FXvc317NnS7PXTQRRc9RCaimJuf4TUsc1CrNnB59QZ+/1/9Pn7wb/8dPvz4Y1y6dA6//1/9Hox2Q3QX7j3qJPyOwT3abpu6rtrH3J892GWPcO6cDgdcsMPTscPmcMhrai/1ZA47Xe7njiyVvG6D3M3sn4yvr7fzb76insPvqc/Z0Gi30ep00OmqdaLuodZUZk7WVK+1w9aDy9aF2+mE0+mUfUGdzs715zHkf9Xh6p+FXs+lzqj8v97pah+yHy1Tn+iw89w7Noj+x2dyL/KH+47rBvaT+0l0daVr9mwO7lKZW+4teQI/yjni52VOezI3MiYOs909ZhvwPbYxamuwH27+Ogbzwg2jzo0+22pvy5mS8at51udXzaU6eepvflbNAfeetut4T5kSTa2fjN7cG5RbPJGUeyLDuPbqFDucPB8Du2mg23Me1drrvWDV+9kXvs8xcj313tKfVUdTrZ58VtZYnUuZJ5GVIxaxyNmuEofyHTV27m21xpa+cg92zRYon8y17Z8FtbFFlqkZM+WpnF01b5wL9ZdV3o2xbWUxONsn/1htRjX1g3akn+ZloHfxyMj7Dau1VuO2ymbqhKP2pFphUyab66ovnZNsbnWWVf+UfBu0YV1D9ZFjhp85i+Z9aHn75OeZ+/sku1yMy5PxhNH76aS7VD//hXftyPKNfnb8d819c6z/J++Fl+nDCzfVKW++CCd5IR409ObgTld7drAWr4rDfF7jP+n5p6213sevMre8149rVcdbsvZNn/1fb9x63k8+C2dZj1fvw7BkepW5s35ntK8v6tfoe1oNsN5Lo3JgXP9efewvHq1VNRfM7Jiqbt62I/JS7jo7dRXeVV24XK6+fsv7iq8RdyJGUalUkEqlcJTNolQiTtURfa9er6NSrsg9TTyIF2m300U4HBLbNxwOIxgMiiz3EMcJhhCLEmvpoNNWz9D3nJqf0c6re7ivf1gQauqS7B+HTGyIv3t7e3j+/Dmy2axgE7TjZmdnsby8jJmZGfXcjtKFlKZs6iIWmaN0B+oCWu8YzJ/WD6jfGoah2rHYBFwpvl4oFART29jYwNbWFjKZDEKhEObn53HhwgUsLCwIBsc513YE29H3mpoT9SP6X0fp+6IvjgL3Qxtb/vF5gfjDG28Aug9ety7XkKJo+erwYVNK24t+lFp28k9fWbE09CKhe5pgOu39F/Xl8zrU4/pw0phGFXm15AMFbJwwOtbPU0B86+dHLxPrfGgFWm9cOSBaiTtpD9CgG7NHh57z4i3SV/40+D80J1qImEYiDXcaVDxgNHxpPBO85998nWp7o1qB0w4EfB7Uq2U8W3+Cu598hJ3t52i3GpiYiMPjdSOdPoTLacfKuWUBjyrlsoD2FH4UdFqARaNhTE8nRAh++NHH2NzaQqFURLPZgNPtwrkL57G0ck4M4mfPN5FKpWG3O7C4tIzlpRXQRCQ4nU5n8PjBI5RLJfh8fswvzGFqagqT8ThcLqeAzwRWDw8P0GxUUW9UEA4FcPXKqgBLoVAQ+UIeB4f7qNarqNeraLbqKBTzoMkfi0bg93kE0M/lsiiXi3C7CNzz+V20W4aA8ATv+cs1cjrsAk7aHT25BJqNJhr1psAN/IzL4UKv3YPT7oDX7ZYLpNtpiyHeaDbkO22CRjQ8KcBtdgHQG40WqpWaAPDqogijXi+jWi+iazNgs/fgdjngchAcNwSUJgCmQAUlSAkY+3wBuZB4Efl8HiwuzqNYyqNaKwnwMzU9AZfLjmKxgFyhgGqlBcNwwh+YRKXSQrnchMPlQxd2XFy9jDffuoOJySlsbm5jP3WIvf1dZfR1CbzYpT8Etnkx0qlAQNHn9yORSCASDdHKx+7OHlKHGYQiEQRCQXEq8AKMhiNYnlvEUWoPrfoRirk9eJw9AUkn4hO4d/cutvd3EI0H4Q3Y0O42BEDu2oCW0UWj2RLnQSwWw/lz55BNH+H5s2fIZnNygXFP0gCu1eqoNuqIxKKyJzl3wXAEhWIRh+m0XE6JZBKpTBZOuwvTkwm02wQinHDandjZ3UW9WkXQ7xfAnA6EbseAP+BGwO+Wfbe7u4lcPiMXPMFUr88Lj8eDSrUJp4tA5znEYjNoNoBisYhiMYtc7gD7e8/RbdcxNzOJuZkklwi1WhNulw/1lgOhiWUEo7NirqcOtrGx/hAdow6f1y17jBdjvdpArVoXBwWdSR6fE7Oz04jFw/D6PAgG/SgUPkMuX8DUxAKCwQXUmwHcvv11XLp8B97AJJptG7K5Arb398Se5jxzb5VLNTQabTjdQTjddMb08OTJR9jfWUMk4MbC7BwmolMo5sooFSuYn5/D/OICsrk8ytWaOOCCoQlcu3YLhUJZHD/BoE/kz4P7n+HBZ3fFyVaplrC0tIjVy6ti5+zs7SI5OwuP14/3P/wQHrcXzUYDqb0UQoEIFhZm0WoVcZhah8/nwOXVy8geVbG3k8H+3j56NgPXbqwiFo9hZWUVywtXsbWZwtqjxyiVCvD4qNgV0UUbTlcPFy8uI5Pax/27n8gevnHjOt555208enwfH37yEyQSUfwXX/gm0vslPLx3F3a0cOn8vID+P/7xeyIP3V4XjG4DcLQRnQrBbu9gIhpBs9ZCr+3Bwux5PHn8CF5/B/GEQ/ZYPHIBvZ4fa2ubSExfxuuvv42tw4/Rc3RhNCN4cH8H3/zmP8L0ZBw/eu9vcOHCCqYmJ9Bt0xnXRT5fRLVWhc/vhsvtxP5WFotzc+g5N/HDv/t3sNmcqJS8SE5dxu/93vfw8d0P8GjtPorFCkKhCL7whS/gKF3H4vxVTE1HsJ96gs2dR2h36qLwXl69BrvNi8/uP4XXG8KVKzdx+dI1TE4mRNbxHPOM1RstAbHanS6MDpVnJ+xEfW1U4jpodwhodomFiayn+qKBe1GETaBLvaZBGfNe7/uhFbjRv+MFJDkOUlCmHtdNTLDAvPs1cE/wVYF7xxUzjqcPyPSfw453FEhzAnA/Csb5CNYJuGUa9H3nhJofUXShnBmU89oYkPaH9AgFJPJOdwqAT+Ae8DkUKC+/opBriHEA3Ov3O12jD0wpOd4dOFBMcE/rMwIi2ujs55rwVeUc4Br2enQC9HD/swf44Q9/hN3dXVy+cgVf+/rXsLS8SNhb7hk6qjk6Gg3UD5xOt/QTNES6BDl5B5qaAw2oNmeC/7OhXqnhBz/4AX75s5/Jfcs7m64Mhwk2sk/cOQQQw7EIZhYSgEPNX7Nm4PatO/jn3/sX+NUvP8Uf/Pf/A27cuor/5r/9r6WtRqMm+9Nod9Bq8y7votM2gWbTMKIjSubCzrl1CXDvttngardlntl3vsfeK/CdRt3AYOKUGdz73NOyvsSQaQMoUJz9FOeBYShDiEA/dbS+YWg6b0wjS/rSU8C9GF8E7nttuEzgngA79wV1OYK6cvwITnJfmdqZzTYA7tWeH4AqHAPPbptjUWq1CdxTx1BrIjuZz5dNoAw1pQfzGXzXjo7N0XcIyXnuKUNXHBtca8umZtyIrTOwekZ1b33G+nuSzhO7DW6OUQOhHKz5o41lbUQqEN4E7S1AsXLJaOBeWY0ChFtPXI+OD4sxOhjtAKzXcqx/piFzpcwSDbAO1mz49WGZw7FyT3Gf6TXWbQw7WtS+oDiRWBCxKcy9qkVKf0pMeWr+W88vRZjA63TCcV+KI4JrRXmtHaraAaKcWHoNlHw1LW0BCijLTUeNuf/7ILuec+2A7bejIIhTf4ZstWH5qRxrMqPHna1jwHr9LA02CKBott+XtPoesDiQT+qjzKUFk9RzO84uHmfPypk0n8fZl7NyAnDPNgd74XgwnV4bNR0nA/fj+naSvdu/Z88Y9Kb7cDouoN1oalOcpfnT2zx1J534gbNgIOozx/fr8e+aZ/GEQZ3lWWed99PA9r5MfAHodBYwWM/9y/TdOtlyOo8FURxfjnFYiz6rr7a6/7mBeyWbzuK0OG18Z1nr0TMyPJ/DKu5p5+m090/r74veH9oK1E36/o3j9+GoVm6nHiJBKjYJouTfxWIZjWZTBAn1zHQ6jYP9faTSabQMQzAY2h6tVkswF9r/tM2phwaCAURjcUSiEUQikf4NTwyIn+N/ZRdRNneUg179WOwQ7TjvvzMSONDfBUo3dTicgtHUajX5JUC+tbUp4D375XZ7EY/FBCy/ePGC6FsScCt36+AOtMp8LW40cK/vCvU8ZRtwbnQwhFWv4uvlchnPNjbw5MkTAe4Z/EgHwvLKCi5duoTV1VX4/X6ZE7fbLeOg3cfvSlCmCeDLc7X+agawyLP+u79aU3EFSiM7WRifcKG/aEOdVTCNgvhDAL65yFZvy0CA9kWy6t0pKP6LQPzR757W1lmeNzo349r8dQ/0uEvgJOD+pGeNvj56nVrfP0mZEkXIXKtxmsNoP3Uf+wJUnRozYmdgAIxGdhybU/neYOeOu6xO8e2oJlVYR/+nP04LcK+jc6jYE3Dms5RXkuB9T6LWGa1O4L7dasLvdiHgY8RxFo8fPcCDe58KmDWdmMbkZBw7u9sSPbcwTwB9UoD4cqWMqekpAfcZnV8qEqBvYnFxEYlEEh9/8gk2nj3DYToln6XgjU9O4eLqKmbn51FrNLG7u4dCsYSZ5KwIiYW5JXEK7O/tYf3pOnJHRxLJF4lFkJyeRiIxJcAphU0ue4SdnW2Jtkevg5lkAuFwEB2jIw4Fn9crILNE69kZdR1ArnCEze3n8PkJflOWdCVivF6vieFGjyInt9Vowe8NwGlzwN6ziSBThmsPcCjnB3+NVgfUuB2MxnN54HEwLs8m88u5VsK0C4/HJRcEAVCj00GzbaBUrqLRNFCp1iQ6NuAPYmJiAjMzCaDXRr6YQTqzj27PkDXk89nuRCwu4DYBsXyhJJcBBao/EBQQmmvA9eEza3VGKPNvB+bmEpiYipnOijyKxSoymQoavPfAuWK0lw/BUBTJ2XlcuXpNsicYbc91TGVS8Hg9CASCCAQCAm7ncwUBS9kfOkwWF5blu8VKGfGJBCpVA3t7GWSOjjA7l0Qk4sfdux8jn01jbnoCVy+dhwN1HKU2UCsfweuyoWO0kD3KI5crIjEzhUDYhVa3DqPbhuQe9Bj1SKNTAUsBvx+tRlM8xq0mwSmYDgwCnAZcbjcC4RAWFhcQizESNIJCqYTN7U2Zp6npSelf+jCDqUlGb/vR45o6XGi32iiVyrJHGN0+ORlDs1mTbAKvz4Vw2C8Oof39HQEymT3C19Xc01nUxNzcOZw7dwmtZhfPnu+iUCiiWMiiUDhCpVREwOvC5UvnsbK0ArfLi3y+ArsrBJsvjmbbIZHnlWIWxXxGgHsiad1OD70Osx1qEmHK64RAvdfvQSI5CbeXEaFduN0OhMNFbG7uotVkpsA8mq0AXnvtG7hx88sIhmbg8oRQLFdw9/6nqNRKKFXyCIR8Mu5CroxwdAaRyDTCUT+ert9FvXoIj8tAu1nDlYtX4HX6MD+3gueb26g3aihWikjOJDE1nUDL6GBx8SLaLYdkMvCc0lGWOjzE3u4O2m1DskGYCeLxeeEPBAQxCoRCYszmC0Ukk0kc7u8hdZDBrRtv4fKlyxLxvvbkI3x2/xeYnAij2Wjj+cYO6nUDsXgUzWYJHq9DsniuXXkLnVYQ9UoH586fR7fXwfsf/BLxiQjeeOsWGs0ynjz+DH/z138Ju81APBbEW2++hq3t5zhMP8XElB+3b34JtaITP//7X6LVKGN6wi/ZEtubOypK2mlHrZlHKO5CbMqPcqWCXtOLeGQaHpcbX/rSl/CX/9f/iWojh4urc4hNROB0BGG0nTg4qCMSvIyFxXNYe/4eGkYJXs8Cuu0QvvzlL6NUKOHjDz+UTBTKVe7NZ8+2sbGxKXNMZyoVqY2157h+7Twqzfv45P6P0G4B7VYUrVoAX//6t0T2JJIJbG5uYmvrOZaXF2FHCLPJi2h3asgVtnF49AyRmA/r609x5coNhEITeP5sH+VyC15fEN9+958gmZiVvSdR1z2IE63eMODxMmuDjkaFHmr5KuAdwZ0OAUWH3F9U8AgcU4Zp4F4pnApmVAGelshKi77UV0BVKKnSpwRdZqSnyiwyUXfzjlQRKzpqlc/Rkcvmt4exezMjQCvHVkWXZ48AbN9xbzHSreCK/q6f2K4ZqauCixRII/EzWg8hsCuYi7pTrM9jm33AzYxCFsWZkUV2B5w2ymzA67RJJpCT4D+dw7ymzM+JseCwo9sbZAtox4lEi9OxoqOgzYgciZQhMC6OFC4n21AA9v5+Gj//2a/w13/9t7Jev/mbv4mvf/NrcPt4d7K/HEcb3U5L3ZemASv2B6OiunTP04BxiBNb4p1tdjGObD274P3Vcg1/8sd/gk8//gh2h3mHc6wS8U9jpif3gc1hQ3Qyipn5JLq8HXpdkQWv334b3/3u76KYr+EP/uB/xNxiEv/y934bNnsH7XZTZEC3a0fTsMNoM8JY3SXiIpC9ptZHnON2lwDkLlsHznZLgbwC3LPvCpwm4K4yTwaAbVci0O0CWlt/9Jryv9r4kQh1Mzpd64XU3XTEvewiqzFEJ07PUBH3khGg9Dz6S8SxYKeTx6omqmyHHlMM1Inr21B637a7dB700BYwV50/yTg0dY++sSj7V4HaGuyWPUrj2eYwnQ/KYcexi64kTzX1bkmI4QlgaPcAHDeVpYFea3Fa8EXJfLBDHCiceXmm5TOShSHzb51t7YAZZPqwP9aIdWnbdD4MMO8XAPciH8xMITP6Xs3hIKraqtuP2ix9x4KcbQWES1aDUznfxLllAf81cK9llZY9GrLXwLNaAlPOabloZnuonAJt+CsgmJk7KlJf/Yozr6Ocefr5smbmnpa22TfpwCDyW0dAyuc4Hot9xNfUmVDtmAbMCUDo4G01ZxanzFCfhp24plmlgGDdxLhoTSvIYrHDzDSI/pj12IcOrbXnfSesmrhxNufoee/fJZY3+nalBbh/kf0nc2mJbBztX3/ORlK6X8Vuf9XvnGi3W8Gu/t9nsnbHOOLHrczLv3YabjIemzj+nD5Wc4YsktN6edq8j+oYJ4HbLxrbSe+Ne7ZgJadFnL5wUJQJp6/z/xd4kymoTuzdaeM6bS1OW0sL0nP6R1/hE6P9Gx3P8L9Pduhp2fQKXXjprxwD6q3gvQ5WsQSRCFxtAtDc69RVy+USGo0G6o2mAPJkdSDYzAj7QrGgAHCPAvYJ3AcCfgmQ5OuKrSAizBCxeFz0YrFBdIafiS0Llic+pwGDRf9+URewup/MDKuBG9l02pszI+fV4lymLk4cjQEbBO6ZGUDQnjYZWQCoZ7Kfly5dxJWrl6WvxLMksKTvQBzYR3Kr9++649lYOghAr7G2e9gWcSJG+u/t7ODp06dYf/pUgmFD4TBm5uawIDheQoIjifcwGJL94XfZf/4SL3MxsJX/M7PUlN6qsiKlfwq4H7oSPzcQ/7RDPG6HnhXE18rKqPw76ZnHDuDIw0+To6eN5bT3X+Y0voxgHycIRy+i0559rI0xEfejgmjI8B6n2L3AQ95XrkYmXbc5UKIHKbgvGkM/wuzYmprK8hmcOiZqMNSCUpYHUVpyiIQap2um4CpAQ0d5Neo1oXlpt0hvso9GrYqpibiA97VyUSLvN54+RqGQFboHAmyMYufhJWVNNBYRDxwB72g0gmQygezREbY2N+Vz0UgU6aMMMtkjZI6yEsFJwJrg3IVLq/I7MzuHVDqDvf0DAZ9vXr+JG9dvocuU8VYT9+7dxc7WllBrMEqu02G0uUuMrnwui8ODfekbwUAC9stLi2L45HN5iYLtSmpTW0AtRqATdGXEfSaXhk+ipyGgK6PuSXtDsIK0H/S0giC23QmjwfAkGyLhEHqMoOs20ekZYoZSWKn0faeA+06bE+FACImpabSaTaQPD1GtlMz5twmwGp+cRHRiQoDJVPoI1VoDtUYLtXoTXq9fsgsm4jExvEvlHFKpXdTqjGgPi9nLC8vv82IuOSOXDyNYSUnEUOmJyUm5jJiCxYyEYjGPSq2IaDSIUNiHWIyOgSg63ba0UyzVUMjXUG90UcjXYRiA1xtGJDqB6ekkQhECoC3kCnlxvjBrgJccnQtz8/NC11MqlLH5fFsiIefmFnD58jXEJhPIl6qwO/2o1bp4ur6Dg8MUDNK8BAlqA5nUNsqFDC6tLGJlfhqV4gHajTwm435MRMNCkcRIcs5zBw1UGiWU61W0GNHrckvfmBGRy+VQr9UkWrPVUBGlHo9X9hOdNgTJq/U6JqemsLC4JMBtOBJBrdHA/uEe0ul9+HxuoVZ6eH9NokKDAYKq9CzT4+6QtkkJ0qzXsbp6Ca+9dgvb28+xsf4YyeQUkrPTkvnxfOM5uh1xryAQZNQ6wYuWXHykLSqXK8jmStJuPpuTS5vn0OVwYDIWl32TnJqRdSg12ijUO6g1u6g36+i2mwLat5t1NOtN2Lo0up1oNZTziKApAWuCZ6TJ4bq3O4zed2Iy3kW9waj8Dio1RkaHMDt3DW+++Q0Eg0nA5kWpUsWTdUaEO7Dx/BE63SYxUJRLVUzE5hAMTkvmTSqzLdHuibU53TMAACAASURBVEQAHpcCYtuNDpLTS5iensPm802hY/H4Xbh5+xoC4SA8rjBqFTvi0WkBgXLZnKJOaLdRrVYwM5PEkciJjDi3JhPTOBIqrRQSyRnE41FMxSdwlM6iUe/C6w5hcWEWjUYWf/bv/xfs7DzEbHIa21v7qFUMvPvtb+Pu3Q+QzmxjcmoSly7egt85h1AgidffeFPouQ7TB0hnUrj92i34/HahIWq3q6jXcvj4w5/i8HAbXrcNkQk7ovyNzMBtm8KTR9so54sIBpiRkIHRZHRxAPHYFGwuA41uGp6QUihreS9cCMHjscMf6OIo90yA0GRyFqtXzklGSaNZAxBAMRvD1NR55EobqNQz6HaDmJtdRSQcQyFXQCZ9BL+HFEhhxGLTqFYM7O6lcOHiKr70pS9je2sL7//8Z/jaV1/H0633hCqHfYpFz+H50zzczhAWly7iO7/1XXGEvP/Bz7C9swGXg3LFj739TWw8v4/JRABvvsX9vY12x4bz567A54ni7l3ujSC+9a3fkBTSrkGA0I1Wy0CbSiVBStFxCVTyzBJYU5AQY44VlYhS6Hh3apovFY2vgaJBhKwowj1FGaJ/Ru9iqy6gKCuUM0Hd/woMVv8wqffknlfKrQBlBCSVZ7X/DNVlFY3ej8g0I0qESsOkxOjrGH1jQ4GSVt2KT/M7FaApcYZm2wKMmfQ56slK+VagsRnJbDGYta5h1ZXEIU/gXsbB6Hs6nbkmgI0OYwJzgGRGuJxuMRZga/XB2n5mAzMlmInHKG2JIFc/zJpQHDUEtbtCI0fKrkcP1/CjH/0dPrv3AFeuXMc/+2f/Ja5euUz2HHR6pJxRoDipcHo9ZnS14CTaCrZDxwHBZQ9sbVLA0c+iMsdUpKj6L6Owea/80R/9r3h0/wEczo7pdFAgOvcQnVetdhN2lwPxqThm52bQtjECqC1ZcDdvvInf+Z1/IeDkJ5/ehcvtwMXVc+h2WwIk83Pcj902DTegxUCGblui3tkVRiMTghQjhHmAsge6cNiU84P3rjgbzO2jAOpBdLI+C+2eoqGx7l1JIzZBRL4u0VAqHcVsb7BH+5HlJnCv9x2Bc4foNoxCV3vA5XTAbWZgOE36mgElDjeGivwX0F1txj7QqaF4gveG6I4m7GE6AiSKX0dWaUqUPu3MIOq7KdkHKitPZ3SwMWvWiThETJCV0fvqVKpz14d2RyLZtPHOTBM6UHS0Oe9SOUviA6ADRcsM02g0jeue0NQoJwvPhlBRWUB/Ae7NfslmtUTcaxeFnnuVSaCBew1Mmye5D+oed9bo7w9khCVzh5REjLY3o+i1bBtQZUmnVAaFSfEzWEPTOSFzZso005HCrBCV3m+RcaZsoYNMqMtMB6LOjGD/REb3KYcGVEQMvlE2jBmZbzpg+2MSGi86bu1DNEJqfdkPJe/0zrOaVdYZs8r2IbkqGSwDSh9NgnSWAC5rar8ADQLKDFPPahk7DowffYbaJ2o8+kc7LfovWO+WETuzLxNeArh/kb3c7zMDW84Syt7v5OCPV/1eXy5ZnjuQPWrFj/+cDuj279kx3/51XxqHg5yMyYzr/WAf99f/lHk/qf2zzPvo2o/iGi+D6/w6/XjZeWdAwn+en74bb+zjT5uvs6zJi8el9/fZ9rm1rSH5NwZ70p89hhVaPqveG8zB6Hh+/fG92qpqHVvr3dqhLMEiwiQw7CwWKkCHQ7LkGRHOLHjiFwS+SX3De5+Blfx1e8h04JSAw2AgKIFgpGElkO8P+AWXcns9EiSigzrVuVLAuNKP1P2vQXv170Gwrhr1ICpC6+59J7gZoDOq0/Bb1Bups/FZOup+f39f6GkIomugfXl5SSLdFxcWRD8nlqXP/7jI+VH5q/fFqIzQNDbUQWmjPnn8GA8++wzrjx9L9D8dHTPz85iZnRXcgpgSKXuI+RD7Y4Cost1NOkcJMrDoPhLUwaBHBnyQUtNO4P6x5QSMV4w+j0j80w70uO36IhB/oJAOC/oXHTq1dwZjtCp71uefJhJOG8tp758kTEbn4CztvEhQWA2bcfM77rtjFSnLlwfK7/AnR5Wy/r8txvJof0bHZ21bc0eO41LUZ74vaPs8VObxH/Fojxr/Y5ULi0dyeH1UVE0/UotAADnoacT3eVkhB5YCjxHh5Ap/vPYI+ewRQgE/ZmeSmIiFkcuksLu1icP9Hezv7SKfOxLaDY/bJTQw0Ym4CEJygzFqmQZ6KBgQapvsUUYoUwjsM+I5Xywik81KRJrL48V0cgaXLl/BlSvXxKg9TGUk8v6L73wRC/OLuP/ZZ2JcUgcql/JIpw5QLOSRz2VQr5Gih97KCqrlEtrtFtxOm3DWnzu/InQlRrMlKVPFQgGtRsOkU2KEsjLshS+dDgAXLfQebE7FwUuwmJF3BGsZ+UzO8Va9jbbRERobwyAo0UKnxxB1U8KL5c70cfVL+hjyP4eDIclo2N7aFOeC0DMI/3hEaFsI3BudHvyBMEkEUGXEfSAkToYuI/Ib9MbmUS7n0GiUhVKEkYxMkScY6/WQ31zxuPNCI01FOBLF1PS0gKGkTSF9StOoSQ0An488uMxEsEkUNgU0I7ULhTqq1RbyuQrKpQYazQ7i8QQSiVkEQmEUS2VkczmJbOTFSioafyiAy6tXJUuC4B0pO4r5MubmFjE5mYTRdSBbqMLjj8LjjWFnNyM8+VXSGUW9CAQ4VzU4bAYalSKqhSPAqCASsGNhNobpqQgW52cxPzcnaWRbO+vIFbMo1ypokZ7D40U0NinzVSQNU6OJaqUqWRIEqQJ+gqVe2efcX5wXOiC4AKRgmZmbVZ7urWdotcoIh32CGW0+30KlXBfaIafTI7hhp80sB1KXKKeA3+vFlSuXMTObwO7ONjKZFG7cvI6V5RX8+Mc/xc72rnCkAwZg74D4l8tlg8frEr5/zrvP60e1yvoIzHrpSpYAQQSvy4sA6ZncAbRgR70LZAsl7OxuoW3UsLI4B6fNhny2gHaTwByzJOhccCIYCMEfDKBnJwhkSNQ8I//9fi8WklGJRDjKFuBwhxAKz8DvT2J+7gpc7hjWHm/C6fYgld7H0vIMWu0idvY24HSqjAW3IwiHPSDGNrM3bHYDk5MhhIJeifxfWbyAbLqMZGIRPl8ID9ceoNaswOntCQVLKl1E7qgFtyMsNQkoF2aTSaG+YqZEdCImYqxcrYiS5Q8Fsbm9g4drjwRoZ1oka0ZQeXn/Vx/jV7/8CJPRCbz+5lUcZTfw8NHPUa/n5Pyi65Ko8L295/jwo5+i22vC74mi24rhxrW38dadL2JqOimOjCdPn4pjb3Iygp/97O9QKR/hxvWL2N99hoP9LcTifsBeBewF+AMhGE0njlJluOxezM5MYWtzg2glnM4AFubPIRwL4MGTn6Nt38fs3ARalQAOdxoI+PwIhjvo2FJClxQKJvDW269jbf0eHj+9i+TsAlI7PnjcM4hMRISqJpfPYmp6FvlsEe1WDx2jK5EXrDlx7tyqUC/t7KQxN7+Ct976IlKHB9h4fA/V2g52Ux+i0cpgYWEZczOX8fzZES6ev45gaAq3b72J2fkknj1/iP/wH/8M9l4AK8tX0TLq+Ku/+kssnkviG9/4mtCGvf/Bp4iEp/H2na8gk84BDhcWFxdE+SRwjw5BT4KgBDsVAErFm2dUc1xL1DwjtyVaUAH3/BHgvkNHqMmxbvIEWIMFySevFdJxupC+g7VCq5RukwnSvPL7iqsJ3st3LO9p2gn9ojYqdGSj/n7/WQLoa0XeVOBN7nGrYS2UIujBJ3ip4obW8AXveLPczIArwJwXlX+gfqxjto5V983RU5Q5DqdNAFvWomHEPSk+FHBPcN8pETESxWtrK/58s/aNRJibacASCS80KHSqdGB3etB1+iXKnkZSLneEDz78AD/+8Y/lDv3KV76Cd9/9x/D7fWi1GuJMp2NbovctYJi0L9yjBFcVICg0cYyu5x2vQrtBKLZnc6MjEfc2ybT7o//5D7H9fB0O1njpKZDaZqdDVs0RQVjKpHh8QiKDaJy1Okz9reCtO3fwne98R8ZE3USc7OIwUum9fTCzbZNMEAL3Rk/t264A86PAvUkGY9P1EbQzhqMwKUnEOaM2B3vI/W4wit2SZq3nQxlxg7MgQCL7p/emCt+WrSaRSyZQrHacymZxdDtwORUATYcoHSQE71n7QOobaIeVacArghhFVaHqMSnrQdrns9WKyJ2pAuFlp8rzlINIOXZk3jUoIHRKCuTlb4MR23TSSZaNzi5RAIIy6QZRaorKZzyow/atRqdEinGM7Ad1KXM9lXNdOcV0Bo+eoz5swqkUB5qSO5xTOnSkhoBJtaOyE/oMsmqv9isC6HOuKK/4LOUoHGRYyJm00FuNs+3UGR4Gk/p2hNQIMB0KptNCnVNT3GhHi0l9pJ0u8hwTn9HOJAE+TGcg5bHe71qWCtBgRjoq3FllIwzcJhRaemwDC0POrvSTc60cM0KlZY3IN/eS7CeTM38gnzUVGveLmodT7dehzAPlbxKHn+zhgQ1ltYP0OPVrVltt+M4w7x6LvOrL+z5WYzpFxshkNYAR0H60IyP/HgLkLGMTGXKKQWuVq6P3g3XMtF9e9DMKCn5eAJ6aO6sb4yTAXvfutNUf3nunTO1LvT0eWzm5iQEUYzrorSnvlq+dNpcvwkl+ne++zOCH9BSro+UVnT2nPfusPPentfPy748H7s+CVY3KkJd/tlW6nW2fn7b+/VMzAuSfhiPqzINREPfVxvTrf8sada8DXzVgrajalA7J/iq9lXZnW4JCf/HLX+LTTz8V0DsYCgrAvLJyDlFS4UYjCIXCQslLG5M//D5ZAogHEJxXzmmrjq2yD+V5SqCbKWhS4WjUJTtwiPYz2gZXukWl6teAGV4qxdGvsThicMTfCNgzUIqUk/psxuNxXF69hJs3rkgvaGMxQIr2tmTsjpxbvbajEfa8+zVNjv6b1MbktGdNwI31dWw8eSK4HTEpBpUysGtubk4Ae9roBPCpK2lskne+ZDOYdZ6UG39QQ1Moupk9aLMLBjUC3Fs3kDoYg0kaKKUnbTPzG+rtE6Ikxl2OZ9m2Y0F8Kwjf3yLDN/W4y+TkC+b4LX+aeDhNYI17/6zC5LS5epV29OEdN+engfb6O6PPHd3wWkCPfk4pshbj2RINZBXqcmDMlOH+NTF6AVr+PVqY9vguVq/otRi7JyzAQ3+cpgrMQ8XH6cJmmtOe7TCthcCwOsAsVGEXkHfj6Tr2dneF553A/cLsLLweF0qFHPZ2trD26L4U/2QRR5/HhXajJoXnZubnkJhJSlukycllM3A6bUKbQ0HDqOdKrSYpOYzWs0nhTq9ES1+8dBnXrt+UqPtymUU6DnH92nUB3372058IWEdKkkL+SFLujWYNxVxGiuZWqyU4XTRIaIQbIBrGIpwz87NYWlwSkJ30OozEpuAwyIFGUdppo5DLo2004fI4JDqZFBdULFgwVkUnMQIOAtxPxqeBngO1Sl0KUxbLOfRAKogOHG5GtdgF2G0bBCAIRnDenVhaWEKPAEa3i0IuJ6ADTWLy6sp62u3iwPD6A5icmhHQ3unyYmZmTr7PNaGjpFLid1totxtChwDCG/aeGOccC7MSmCrPDUhgmvNKDykvB4IXLArJKMJA2ItgwCuAa0eisFlEOCwOh5LJY17IV8HfVpP7nrQmAQG8OSctE/gw2i1V4DUUxsLCImZnFjARn4LPG4Rh9FDIl1Aqkx+7jK7Ng+TcMuYWLqHe7OHpxnPki3l4/XbUGzlsbT3Cm7evIRr0w9Zu4XD3GVJ7T+FztzE1FcDy0iymJieRSh2K06ZcLaDVNuRCdLAIcDAMt8ePWr0h0YHkjqcX2Mt5dRM4p1h3CsjIPcZip5lMVgrTkvucFDZP1x+hUExhaiqCno1ZCIZEerY7dI54JXqXa89x8RkzyRmhQ2I628QEKXMaODzcl/QxRlGzsGk+V0Ykwr6RgqEuEfec83anAafLJs4vRcfEojAEy5yoszhxpS6XMh0P3Heleh25SgUON9PQuG9T4qCan5lBNp1HKV8T+hmAGSIe+P0hON0OGN06qnRuoSm0SCz2OxUmGNzGQSoNfzCGcGQatYZNCrqGQkm43SE8eUqgngZ1A/EJPxotAv37UoDa3nPC741IaqLRMQQgIlc9s1RCoRi+/lVGYUeQOsij2VR8zaFIEIeZHbz/4c9w6eoVbG6mcOnCTbidXuSOsnjr9Tdx+/YtGAaLQkJFSrjdcj5It1Kp13CUz0lhWsrYjtHGzvYW3nvvh/jgg4+RiCfwxS/eQSTmxP37P8GjR+9jajqMt998RzJgCCaubzyAYZRRzFeQz7SxuHAZr732Nm7eek14rZ8+fYaNjXVEIkHk8xmg18Ty0gyOMnto1MsCihFc2tx6ilDYI4WL6vUWmg0DSwsLQncktBM9O8JBRcH0cO1DNLGP5XMJwPBj93kJth73axf+UB1B/yTSqSpcnh48wTbqrayAjc0qC09PY2JyAZNTMWxvrQsgST5xgtEOOLC/l5LCwVev3sS5c9dQKhny+XMrlxU1lrOBP//zP0S2sC7OF2Yb1Gs9lEtNXDh/FRdXb2Bx4bxkH/3i/R/iV++/h1q1g69/9du4ePEifvC//VtMJydx8+ZNccwZbTs21nexMHce585fknXhc3im0GG0MqO1Ta50AWlIxwJxSEqEvQCrCugWGEywLRMk0vQifU5EBWppyha5A03gfvT+13fiODBbnKjHlFoddT9axElEsSkrFMWDjq6RNszIGQWUKlBCF6Ya7pNZsLPPp63GSRPfa/LW65okolNwPwuYa2lFivpSwh8P1rCOVwGGZpSoyQ/Oc8v6M9yvLnsPglEyYlgAV0blE7i3w+5URoqmX1Ggn6JDkWhxk0ZPgGC3F0bXhaNcXs7Io7VHyGbpvA+o/XH5sjjZPB63WuMOz7Eu1DnsfNBOgf44TG54oTuRmgGUcA70HCyUTcCZDrJD/PH3/w32t5/DTY77Hp0O9Doo/YU/uvArzwmNDDpFSUHHjJo33nwLv/Vbv2UW92qrPSjzpop96QK1tg4pehQfvSFc3QpAFxBUgiAIgquiueJ/semCs5rf25oQr4uPqoKs6iwo4F5HSY3q2FZjmsCdXn+B2M0NIs4ua+SuuU9dBO+dKlCDDhw6b+jcYJF33gwC3CttUjkTNG+/fF/tBR19zvSqnhhn3Adm4VV5JoMFzNRn7WiQOTI/I7z4qn4S57VjgsID+iu1x4codfpFPJVOMxSxZabGD0WVCfOWiuSWIrjttqLaoaNJHGSWIsFW6h1dRJUqF7M+LMA9z4WcCU1VYwa8aAog0R8s9QE0HEkHpT5/uiaHcmTwC5x14YMaEg9q6QYp7dbz3Jdhyr0p+0w5FNSvqh9gyqg+RjAo6Mczp2idVMaM7Cct1Mw9pJ1pVltHjcHcVhbaGHmmpu7SgIYl+0GD/h1STfXbsGZKqLH27SfLfPE1BcyovXMaHaycb/NzyhYzJ0JofoatXSs4b538cfaetq+0vLKewf7fI+CYbvOYjcwMIb0+Y3CE0buK7ffHpW1MXczwDEbtOLtQj6c/By8B3I/era/6bwXAmb9nbuQ0xGLQ0MvgByc9/nSA8+SOKz/qIHPupJ6f1s8XYTCnfde6B62fPQ3XsY5qdP/8Q4C5/38B7l9mnrSsPPNWHvvBvsA6sZmT1vy0vr7cXh5kdg271X690b3qt/s6tnnX6zgYzY/enxNToBCk39nZwf3793H33j3hYg+FQ1IsdfXyZdy4cQMr51YEYObdp7N4VWT7IDtsHM3YoCbUALynbjHiXrcIInW/qQ9o7cpSZ8Vc8gFBznFH/YB33lCZA9WqgPbb2zuoVKpSz42/r92+jrfeuIUIg1ENBuFqnXM4S0z0GFOf4dxRFyPmpusnEbjXtDy6KC4dBYzyZ4Ar2SFIscwIfxbFJdU155b91CPUOjd1DEXN6JAAnDYpc9qGYF1iMnVpb5YU/kaGhEbzRcC9mtfhzWwVradfEOMA1Zc7HOO38TEQf9Rbps1FcyOMCtaTLurRp43qGaeN+EWCwfreWS+T4/M/3MOXaef42I6P5gw6zlAz456vlVB9eY37jDx5JJ1SGjaVtAFwrx435KOzAvhSmOvFvT5pzax7wLQBjm02iQMwFWNJ87XBLHSlaAnYhqIHUKmz7DfTXvg10nw823iG7e0tAcyTiQSSiWnUKiXs7+7g0cP7EpFP24eFEt1Ou0SE+wM+LCzMi/GYSaew9vA+ckdpifIlgExhMJ1IYu3xE+zs7kkUn9sfhMcfFCDo6rWbuHbthoCXpVIFkxNT4nn88IP3xQBihHLqYBeNWlkimEkXUjhKoZSjgwAIRENSlDEc8AklDel0IuGI8JiT355GHovDcm7IOW60migIRUkRLNQnhpIAGgQqPHC63MKd3jaYoeCBz0tKjmUpMFnIF7C5uYGmUQHsbThcNJLdAqT1xPi3C71ONBrH0tIKNh4/gcGCvE6HFMFlRByzA+hlpaBz+3yIxibwzpe+gk8+vYdGsy30BNFITKiCWBC1XMzC53VKxDaL6tlspCJoCEgjbZEX3ONW3G0ej9C/RKMxRKJR4XwjiEGglWNl5Ldwr7vt0l40FBCvdKPWQLNpoFY1UMhX0GySI7iDJulXPD7hs2d9ApfHJQB+s9XC5NS0APeMrvZ6Ajh37qLQcjy4v4anG5uYnGS0fhzRySQWVy7D449ge/cQu/t7OMoeIlc4wNOn9/D6rSuYikXBxId8ehf7O09QyO1gbjaMQNApNDIEcZws/OtyyDhUsSNGF7rRszlRKFQkgp1UTNzTHDujs6WOQ6cnjpz5+SUpvMeiqQTvmSrHdjY21pDL7yIQcMDnZ5S9Wy5O0uSwMCrpf1g0mFkGBL8uXbqMG9duYGd7Gwd7+3I5Nhp1eD1szyZz12h0sLp6BcnkJIx2E9VqEZmjQ+TyaYlgZ3FjUibx4LFtAsi0vTsGeeMULdPNG7excv4CHq+vY3NnC/4gCw87kTrcgdGoIzk9i0alg6N0CbUKQSknAoEwfEEPenYDxUpeaDEmpuOIhuKwNRVNU73VFEDO7vRhdy8Dm90Hn38C6BIwtwsQRydZrZYT8D5fYEHibcRiE5ibmcPe7h6K5aLIEZ7VXpdOIy9u3rgDvz+OTodAXhCkwyI292T9ATaeP8a3/+m7ePjoCVqtrpyp9OER3nztLbzzzjuC21DpEFnE9PoehNPf4XIK5YIGMKgAPHr0AH/11/8BO1vbuHj+Iq5evYZKJYdnzz7FwcFDhKN2KdzLyHQCM4ZRQzTmF6lcPKqLw8Ll9GFh6ZycU9aV2N7eRSGfQyDgw9t3XpfMht2tZyjkM6LsOB0eHGVyUmzW4VLFGTudFiLhADlJ4HCwsKWBcJDAuwOVSg3tXgX+oBcd0nA0WUCY9BxVLC7HMJNYxt27j7FzsIbQhB3nLsbhcDvxbD0PoxWBxz0ldT5IkVUtV+FyeeH1+nDnzTtC+/TBBx/C4fTg1u13sLr6Gi6cv4nJiQVxRPndLfzv/8cfStFeUvCwzkA6fYR05lCcS2/d+bJk0xQKefzyg79FNr8FvzcsNRg8bh+ePl3H4vIyXrv9lhSrvnjhGuKxJNoGM1XmJIuHVxizRCjrCHjS2aSBSQKD1HcI3Cu6DBOwFLpwtbaKMmZQFFVx3xO801HpmqeZQL+KuB+nD+g7W0V6aO5fUnD0vdqDa1pAHgJ9JqBuZqzxTuwDYwQ/9f3cU3enBuiEHsc0ALRBp3SFYWoP3U8d9cL2vHYVFa70BUUzwR9GY1vDSyR6l4C+GYGu9ak+SG8aOVZdgI5KZqEzKIngPdlwyHFOx65dqD44JoKddGCyDoMCc61hruzWgApGLQOBQ6Pdw8bmLj69ew/Pnm2IXL1yZVWUekbh8I6v15l9oyhwCKQpB8CAZ1P3lYaD1q2oe9Chrzj0hVhJ5oNFTQncd2g02V1I7+/jj7//PyG9v2sC9ww0EG4dMcz6ABhsmJiYlAghns0GswmbTbz22hsC3EuWnKnvCFhv1qbREfc2ouXC7a5Ae0mg44xIkVFFkyPAuI7HtpnZJCbth6I9UmCpAiTVXlR7n+3SSTNsaPX3rjWqzM5I9644EHQUmkZWhRrIwgXL71O/Y00DFZCm9i6L01I38LmdZrFVMzLZjFBWQfSqdkE/otykjVGHg8C9orzSVDByPuSXILI6E1IDgHu1y4wsFvhty93F/gsHuhmIPGRHiNNO14ZQzjV1grg3lOZrBZEUD70JOEihZPW+tN1Wsfvi0DAdagIKWzjA1YmnT9XUyPuOm0HEvaTgCziuHAsqc9aihfej8NSZVbq3ohuyFt3lmVXjIbWUpiFS1oA+x3p81vNrHa8UWjZpg3ShaeUwMTNkNFig0/AtlF2afky3Zy0Wp1Pj+4Fq0k9NRaCAAOWjVM5HNccDXmurbTR0tiWTyoyAt4QaDihw1PvKUWueCzkzmlLqOHA/gLlMp4J4SlVQe38vSVYVT+hgnax220l25ujrA0DdjEc1QSKrhTbORh59Tc3msF1n/Uz/b2s2t2xMC9ijXWsvYdRa7wW9x/QYxfFi2cajYz+rLd4/byc4MazdVTJidCbGXt/mi6chFIPvnrW/Jz3tJKzjNHDUPLyaCELtZYtTatzzTuvri545Ot+ntaWff6ZxHMPHdM2fF63R5/Xe2XjuP6+nWXaOXsJXavqs8//ixq1anvrkSe2eFes727oPTmdfLpiy/WUn45jM+zUyM6QvllokeoGoPylOdB1gofSMRr2OdCaDx48fY3dvF+vr69ja2UYoGJKaiAwiWb28ivmFBRXJ7iROwMh0M4jEjLIfvYfVOph6hyV7S143RZPqzWAe+xixdfw6QF9/SQP3Q7Jc6yDqzEkdG6dTWm41GwLeH+wfJhHVmQAAIABJREFU4uDgAEeZI8GaGBF/6dIFoeVdWlxUznkzMEo5nJVeoDE9rhGBeuH+rysaoXyhIAG1BOv5Hv/LZ5BTnzgb7S7O4a1bt3D79m0B7t0ulZ2r9C0L9mk+j0GxXBPSJkvQHWtNGS2hm65WWAuwIqA96a1pV5P1oh9xf1ZBpTbo6AVx+oXx+YL4loUf8+jBWEyF6YwA/osu1c8DxH8V8P4sl9LLCg3r5/vK1ogRe5Y2XyQsrcrpOMF6TBGzgPajB31YmdHctZbzP0bo8fmiiJ1hINaE1iFh1JfmJkcui9PJwR4A92Lg6XRnMzWe0cM8gOSn56EuFgsCosXjMeGgPsqk8eCze6JohkN+zM8xGt8pEfjFfBaVSgl+Hx0ABlKpPVQKOYloJ1d1cmYWK+fP4zB9hFQ6i0qtAW8gDI8viOnELC5cvIxbt9+QaGEKJdIzfPTRR0KVw2KglWIe5WIOLaMmIJzXQ4HSQbWcR8doIJGcEnqchdkE7t//DHv7u6gR9LPbhdIn6A8gFAog6PcJ7zhfo9LPtP98ISceQRYuFW5Rp1OAc4LBBFXC4TiWli/g2tWbeL6+ha3nrPy9AaNTRcuooAOm7rPwSRQulx9Ohw8OhxuzswuYm13Ah+9/gFq1IrRCsVgEvY4hz5MMAKMlXtSFpWVcvX5TqILsDjfC4ajQpjxde4TU/r7M40Q8jIl4CD6fC16/C6ViFiDHq40gcU0EPwFXrnMun0ckEoXX55dUZqENqFQk6p5y3+11SqQ9QUcJQOt2kM0cyZ7w+wICgrcapBFwoNVsC6jsdnmEY50FXrx+r4AmHHcwFBE6GRYCJBjKyFtGuLvcPly4dFXAl/hUEhOJWbi8IfTsXuzs7OMXv/oFUhkWSi1hIuZHwOOGo9dGp1VFpZhCtXKIaMSJcIRgcgfNehteb1D2I0HwRrNuFkMhuES6DYIVXuzu74tRyH0XDAQkQpsUOnRkXDh/CTlehkXORVfmpFojv3wJ5UoKwZCaF4KQ9WYL4VBYUe00ednVpWgMaZNI7fQ73/0uNtaf4UfvvYfDg0MpdhP0M/K/KTRDR5miRKO+/fYd+Hxe1OoVNBpV/Pjv31N8+gEPolFS+bjVBVeumBzUpKQgOOWQ/n79q9/E7v4BPvrkY+H6TszQEUBH1o6sSXJ6DpmDArY3D4VeIhAMIhqPwB9yotJghkJenhULTsHWciI+MSEFFfPlMpwen3DtVytN9HoelMpNifJ3udwo5sg/34DXS6C1gWqtJJkbN2/ekIKy1WpZ5mMiPo2lpYuoVoF4jAVvnYjGZySDhI6Ro1wan93/GJV6Ad/7578rUWZHR1ns7R5gd3sPV65cxde+8k0UsyzESgdRCG5JZ7ShyvobnQ6MNn9Z18InZzqbTeH9D36KtUcPMJNIYvXiFdy/zwiMTxGNdeHyVOF2G1IDoNMCgsGQcFoTHCTIeeHCZezvp2Ser1wldUwYhXwRu7s7kiX0zhfuiLxJ7e8KaFwolOGw+ZDNFqVAJrMm/EFyKVLedVCrldBqV7GwOAOf14N4ZBJHqRIOU1mhpfF6oohEw8gepVCrcF8sSybL3bufYjf1CJ6ggcScB4nZJHZ3c6g3vPA6E/B749jceI5sOovZ2Xm4XE5cu3YNsWgEzTYdGCyYy7oDCXz73d/F6kVG31fw5PGv8Nd/9Rcik9Ejrc0SDtP72NpZg9fnwI1bb8LnjSCdzmDt8fuAsyKO16mpGYnmz2ZLWFm+hGtXX8O9e4+Ry1bx7rvfwRuvvd0vSkiucMqGrkHAXAWXkhNbAaG8JuhU7KJJXkZLRKZEgQowzc8okMoK4GugjcCYBiaFG7tfbNJ6O1ojiJSiL9E0UkxKa5ym7icXsoV2Q+rAqAhVHYmsNK8BdYmAglbVUY9Dm/CmkTG4tzVdhQK/BEhjvRS7DR6T31XRhpiAmHRRRdjrO1zmhRlcJhXEKACun2VVESSStsvoU97rBM6hine6XXAIVY4GnRXnNFEw7iXqBVo1FrBOwH86dJ3SHvWA9Y3n+ODjT1AslXD16lW88cYbUoSejn1VUFXVjuH5ZLukMOk3a9YIUA4VVaSURpkek8PFO5eQeJcwsewLiWS2+2CQKsfuxMHONv74+99HLnMIj4PtUDZyjhxicNBgEa7rHjA5OYX5+Xlpvy7AvYEbN27it3/7u5KVpqKSGQVv1lPQ4Kfp3CB437UpehsV/624Vvkjkd6inZg8/ZQlstd5TyoQkh2TwmlS3NMsyko6HmYxcJRyLpTTT+mXaq9xT2jDi69zXsnR3tdVVbhY/99WahBSu9BZQ+NT1TtQNDJ03njdTtkTgkUSAOeINH2KSQGj3BMqi2Cg8/ZXpE/5o9RVbcmqoA8WsJUaAwTu2WfTeSd6sqKbV98ZbHBFJdjPWjDBcsFlOd4B6KfGrsAOpZePATq6JlyqDX1zH6h1VrUiFKCv1ka3qAJwlGOE60rnnI5u52syZ/0DpgJh9L/NHvXfVTU7lINGFTMeQLjjwN/R8yv7wRLJrqiF1Nozqo36nM6a1Qa6AtStfPVqgnUdBGt7felmOkZ15OHAbjSXSKHrKnNhBDjRDsi+nDMNS5G15jqPAsj63Mh9YM4Kv8ZMEpHTsgYKWNazKxQxA4YCvSGHwPqh/aQgDMu+te5hq4Qc/7eae6sjyYRoRmyzsfaseSZ1y2rOhhH3vi1niahX7rLxFp485wyBXfqcWu+G0REqp4x8sv+W1fY9DYwc9/4x4M5sWUZ+QubDCTN/+uKM+cRpfR7X6FkxonGfG3d+9Z2gCLRGg0QHPTitr2ftl3VML2rztPb675u4khaGwzv2lZblJb70Dw3cj57Hl+iq3tu/Bjg9/DSrg/FkeXQMYzqhH6et9+Dca8fM8Fyctj91Dz9vLO+k54rD3ASy5c4S57VNdEbS2RKsf/bsmdRA493CzPr1jXVUazWxs2lHnr9wDisrK30KGs64pocbvZ8GdHYmaG+hxBt1KGhtoK/G6Mw0syaM9U46iUlj2Gmi7hwJBCHmZLcJVQ6D0krFEvYPDnCwvy9jZAAhM/dv3LiGW7dUcCs92DpLzry2+7YPaYEJzB8epoSlgDYewf9yudyvBcD3yafP4FG/3y+ZCl/72tdwbmVZOOxJN82AN/kxnfE6eIJtSU2+Wk0oiOkgYJFgAvV8nVhXpVwWwD6XzQqeSAxP7tp//Z9Gi9O+7IH8hwbx9aE5LibHHQwr4D6IPlDf1Z9/0YEafW+co/wkcPikdrWCeZaZPqmNswqLszxDb6rT2tR9eZlLz8oPZVXMThNiMkfyBTOiaIzQlWh7yzY40ZFwyiSMCoj+OLVtJUrwgJ+Tj7Wmymq6HB4+/hKkd7MqdK8nAoN8W/TO0UBnoVTy1T+8f19oSyYm40hMT4sKSuA+ldrHUYZga1Giw2vVApo1UpY04HTYhKKEEff5YgXZfBENo4vp5Bzikwl4vCyUmsTyuQuYm1uC283o7yZ++cuf4/HaGnZ2tuFxsOZdF243I4YJThN8J92IV4B7GvPTU4wGTuDx40fY292WyuIUIuTb9Xk8CAZ8cLudomBOTsQQ8HuRzWWE85uFdb0SHWwWOCOYYnPAYFkAuATo+8Y3fgOpwyzuMfJw/Sk6vQZ6aArXd00EYART03OIhCbR7TklupuFXR89WkPq4FD6EQr6BQhkAeBGvSpR+JFYDH5/ALNzCxLNyswDRr2yCOqTtTXc/egj7O1sol6vIDHF4qZzCEd8ODjckWwDr9cpVEKkNyJ4T6OfEeCqgIhHqH/o1SUQQCCUoIXb6xZKEtYiIGxULhQlk2JqahLhUEi81KVCVQwr2mYKSGb0IalzXJidmxWuOXpbW+Rn79jkM/yvzeZSwL2L/PNxRONxAfQYSTmZmEdiZgW+QAw/+clP8XTjMYIBF/xem4D2dvltoVnPo1bNwOFowetjlFYbkdA0goGorGGzWUU+l5YIbZfbIyAXHQReT1C4+BvNlhig5E+W4qBVUv80MT+3IEU0nU6vRFoXhOMth063jkbtCG5PD4nElBjhxWJJnB90OvFyPThICZDl8wZw8eIl/ONv/YbM04cffCBZKpKixgu40ULL6KFabSAYjODG9RuSBUGnyRe+8DYyRwf4i7/491h7vAabrYPZuYSsgwb66CUvFityQfNZt268Lmfi2bNNlEoF+PzcpzYUSywW3cDi/CKC/ggyaeWQqDcaCIQ8AtyX6zlUG4y67yIWSGBp5gIWl5YFDH+w9ghdm10cL7VaC0bbhmKxBnuPtSv88Lq9Uix3bnYa8XgYWzub+PjeJ4hNRIQ7m2AR6wkQeAyHWbjmAq5cvoMeArA5g3C6A8gXCyhVi3i29RiZ7AG+/e5vYCaZlDVhMWGOKTkzg6uXr2N3a09qEjCzhRkejOJmxD0BIcpLnjFmz9AZQ4fV7u4z3Lv7oXj9L164hMODA6yt3UWrlUY03oM/2BYaqfxRGctLq5iamMTG+n3Ua0V89atfxeFhGjt7u3C52WZY6kPwzJVLBUxNxNDrGijmcwgG/Gg12giHGLXOvdJEs1WVOaXsplOGtCEerxM2OwtW1+B00plWRaXcwvTkKi5f/iLy+RIePfhMKIJu37iNVquCx08+Q9dWhD/SQ6l6hNnFBBpCQ+PAzPQqWlUXHt57iqN0TrKHWM9idfWCZF7weTyD/mAcR0d1LC5cx7e+9U8lO+mTT/4WP/37H2EiPoNMqopKpYF8KQ23l5RNVcQnZ6UYbTgUg9tn4DDzGOGoS2Q7gfp6rYtLF2/i7TtfRblo4MnTLUxNzOLdd/8J/JQrHrdE8hvNNshQRkVSA3kaxCRThUThGqy1oAAtoUfQPPDCka2KV0rkiJUmwAQ6RLkdwG06rLOvB4lMMiNltW4kxRcFNzS5b0ZABeFm7vM4m3exNeLGNCBEUTWDpATg66fFKjixD/hooMvCcy3AmQXUZ4FxlwkwqTkYRLJKSor5I4AWnSDCcW4WfzQj161c+8o5ovaf1q01CCWRuYx6t7GQrEsixHWkuKoroJz4kurqHLB3yl52qwwg0mI939jEr371K6kvwVogPDMSiWN+RhV1VVHyOtpeRfhaeDdMfVX6y0JWZoS8Wm/yXzLi3gknM1Y42RLe40DXziLhDnES7Tx7hj/6/r9BtZCH26EKx8rcmxz3lM1SR8EE7hlxLxzrlPuNFlavXMX3vvc7clbkucw61JCyqRgLWCtx0opbXmhizP2pYO0BuGcn2Mi8P1KE8F7TxcLUh2QyZF9bgXth0TKLNpt1hnSbeu2VAacKebKvPBd9sFimRgHQmudeaZkKZGYWHX/osJGIe+G2Z8YFQXz1XaEjEq5XMzpdKJRMR5XsGYvCScOQ4xCo36SOYgVTAZUV1M87smUC9W0WNiYVELNr+pFyiuxH4PORcyQOC80lL74zOi5kJ/cBdtUbs5i0ObXDwCjpfaivabBXgcEK+O27DPpnRO1NrZ2rInQyZ6azQ8//ALg3GzYPmI7AN2Hi/mRJbQ/JKjqeTaHWyuyL3mtjQGGrDaCKpaqzzSwZHZkn+kGfNmcQhGO1SdScmg4Ocz2Vga/a1LUGxC4wsxRkeIotSUXam/JMO1CtjobBs0zwnWM28erjdpbqgAAnFsetJLYIPq3oRrrUMaUT6uxZZl1vgSF6qCEbTEpTDQP3p9mDll3e/3PYaXXcQWR9phWfHnrdLAgsqz1Er2pmDViysqx9OGZTvgRwrx41yGzS7fbnQNb+5YD7k+dvJENLBNDJJEfH2zkJcRi3IsOvvcqa6rk5vXVzm1nugnHf0TJM7XdLnZqTshBOAXxPB16P9+JErOCEPgyflZGiA5bmR3wuZ52yV/rcP0yBWutlNoybnaXTr7rfXty2CRCPQICjeN7ovhh1th0DoIceOsAZ1fY7jjcekxFjOv0ye/Nl52rc53V+G3UzqV+j+IDlhzzspHHZ2mYduYzoRQSXqUczuPPuvbu4dv06bty8gXMrK1haXkYgEBD9VgH3Zh0ey/bXd5uOKNBUeIOaPxrBG9U4zFACE7gXtcac4v691Z/y4ayjUeBeBmdmucn4GQjRYs3GmuAM+3t7EilPMNxoGQLa37p1XY2d+hZrnZF6UV04gmuQSpi41/7+AQ4PDwWc55wx6EbaMWismXXF2m2h6p2cmMDbd+7grbfewOXVi0Ix7HYQJxvUyCQWyOxsroWm2BFwnu0StDfpqBmASHocgvYMTBXmDylgSzrn1ucB3A9dnSNb9/QL5uUj8U3t5hSpcTKIrxVRUwhZUi9PO2SvAuKf1uaLhnEauH0WwXnmz4xcWC8rRPRztDC0Hi4xvs9w+Y4XRAMTYUh0akNbH/aR9kVJPuPgx3r2JNJQGz+mAW0q7fpR2gPJQ0tAkc/kgdYpRdpAJACsgISueOUIgh4e7AvAT45npsjzQPKAkos9dbgvv5ub68gfHQpAZkcTDntXACGmMM3PL+IoX8KzrR2kM3ksLJ1HYmZBItUTyXmcv7AqhjypQxg5//jRGrKZNKLhAEJ+D+KxEBxOFoEEAn4XYrEQfbIoFLJoE0Ru1oVGgxQ45LXnv0mRQ9CckbGkqnG7HGLQMvaH4BOBAHKBscAJrUlVUI10AqQ9YRYCEIlNYXnlEtqGDblcQTyZrWaN4lLoZliElBzfsfgUQuE47DZVNJV89fR4PlvfEI8nnRh8vq3XgdftEsA2EApINDfpWaampnHt+g3huGfx02qxjE8/+gAP7n2KjtHEyrlFVKoFocmpNUgJVAZp0t1uu0R053NZAVNYhDAciYgR7CEwGWZ2g1cEeLVeNfnhFW8ZPavtZgvtVlNAUSmoykrn1ZoUTaVdRA52p8MlQAupamZmk2bRPVVQtVpjWhapCByIRSfgC6iisLVaHYFwUOof1A0ChEV0eh5cvHQLmaMCnj59DLutjQCjug0KegN+NyPguqhUsigWU2i2yjKm2ZlzmJ9fFm7/QiGNXDYlUd+kNeKeIc896UwISpPBg0A6PcoE7Vl7oVGry35nRgEdI1OTCVQbLMqbE07zRj0Ho13G3MysOCjo0GGkdzI5g9n5ORitllDlcJwEr1gEkfua/O5HadZbYBYFazooqiO73YVG3UAkPCER7Pwhl3ssFsajtYf4+c9/gZ3dXczMxGVdZ2eT8l0+I5M+UjzyzS783hDm55bg9wfFu53JpIWyiBkkBOBIfUMKDMJOpBPiojaMKhpGEbnSAewuAqdtxHwJXFq5htfffAvpbA7rG8+wc3CA+ITap3S6EKBmYeJu24aANyTFlRfm5lSdi1oZH392H7VmFR2jLtHjlAHMZnG7AlhcXMVvfvt76NmDaBouGB07nm3voNlpSWFkZlckpyYxGYuJskCZQmCfCgfnp/z/kveeXZJl15XYDu8jMiK9zyxv2hugGw2AFEECJKGlARsYEmvpi36SNPogkrMkjqQRZZc0GpEgCQ5AgADR6G60q+6qLpve2/DeaO1z7n3xIjKyMrMaHM5IiZXIrsyIF+9de+4+++ydL2F0ZAxz0wsiKcH+I4OzWKIsi2qes/KEn0lTZlYDPFm6h1/+8mcii8XgZ2N9Ba1WHnPzKQxl6LFRxPvvfoRoKI1rl2+gVjnC1taSfD7n3eHRoRjhUrKDyS4abHLAezrM2LVQLhUwlIyjWq5jcvwStrb2Ua6U0Oo0pOKD/hHhcAzpoVFkMkOIJYOoN46RL26h1aaUEP0QruLatS9ja+MIv/j5+xgbnsXC3DUkYkHs72+g463LmrZ/tA1/pIVglEhWAPNzt1HN+7G+tIfjIyZBmzI/b92+humZMWzvruLgaB9RqfQZwlB6FsPDLKVs4cH9f8CTxw/w1a98E0cHDayubiKZDsLjP8b9h3eQTI2j3YjhyuXbuP38Ffzyvb/CQfaRJGPW1/bh9yXw0ktfwaWF55CMj6PTCUg1CyXNVLO+hXCYVUteNOuqYcC9ggxckdcQqfOOJCGY2FPcnpqLCppyfrFPRZKEoC4Z0IK2K0tWwCYj5WKhNg2lLZteAQvVdDTAqgHD1XSSQafqTPfvz4qlucAOCc0sB5JQpbLTBSQztlTG5lajLrt3i6KIAt8OgN49FRnzTQ3eCU0RnJb91DDu5aVGjqU3GiWAxbbpMjPd9yvtZkxV+T4LSGoTK5BiP5NVdCKVZyRUVG9fD0ZcU1kOy0owvoP7Pdk0jx8+xDu/fAf379/H/NysMHHe/MobkrzUBD+T+/RSYcK8pQE5ATSfXkMSCIYpLGkXaS8tH5C/k9FuDlNcJyWB4CVwT1DZgw4Bee67LZVkWX78CP/qT/4YjXJRTMy5lqlBqV/GGu+LSWkL3FPjXsDvdhvFcg2Xr17DH/7hH6puP3ndkjww5b+mE/hvP6WEjLcCe0zGJt+huQkHUZQaDI8HNUlcGENmYZjrOBDZKLKbTXJF+kpagMC9Rne22lEuaw1CXSxnMfu04LOpIJFnZqLK9ToLMvuYgBEwXGVlWOHBmSSVF1KSTRBYS6qljNyMYUnyGK8DlYexc8NUPjBJYT6P+66NB1nZRcCasnME7zlW+c3532LVgh6ZlcBi5SVNooD3YttfxqkB7LX6w0bL1nRtMNgh7ca1gjJTlv3t+hw5UNsKBSuzYwgzKoXTXQN4vOcYtGuJJLmknd2yLEqAsSxb59wgZnGsvOia0zpLgDH77Z+7gw7wMmecs4BmObQ/TLJGNPx1rtv1rsfjwnxoTxOa3wloLr4jCrxaEN3NoteY1zD/DXCvFTja/jpuXRr7YjhrKqVMXYQdy90zlf4XGZMyni14b4F7JuiMCbKtVnEDzvLmAdKk7npkNTV2cUsHnKf0Mk8/VZ0F3Bt0xL1Mm9tzXdf0l6zpZh90UkgDqqhPvadnAO77NZv7gft+8K//QU4758p6wEoek07RZnyaI4FZKnv64bwn2t67OuvsfaIzBvzirH53z1UL5p36HnuclmXK2lW7EvADPn/QM5z3ngYBuE+7nn293U+cPctFODitzf79Avcmi3ueDrzQa06C9e63n6fdfx1j7vRb7u5lFwHrT66rvQniXmj5bMzKGfMDEsgXam7z4ou22Wmv1+rNluBLNj4S6ZidHaysrmBvf08wBWquE7xm7P2jH/0IP/rxj3Dp0iW8/PLLQiwhzkQ5UMb/jo+WrtZ9j6e+Pha0t+uag8CZfcXNtrdAfQ/JyNWOapbusAx6TNMdoo/Fbk2in/uw6MR7SPqjpn0Ne7tKEiS5LZ8v4Pj4CJcuLYhcztzcjEjNEpNhm5GRT3kavubw4FCwJmrWE1ugbHC90YDHp1V0KhusVa+M/Um+XVxYwLWrV3B5cQGLC3NC3iU2SOY/r5k9PjbM/6KC9kVl1vObxEHibMT/Crm8nAlYrUvCH+MVSj1LJbDEnd5fN3DfM71PdO5Zg1mGwylZtL6tyA71k5v+OTcd9+LTLdU6OzCxlz8LxD8xtM8IeAa1zT8lcH/aonRmH5oAsT+oPg28P+0ZewIkh3ff/XQNhAZnvp33npEscPpyQDK136VbAkfDMusG6l3mPRdIa5Bp1zU1l1Dggl8MCkUD1OMV1rINDHhdy9rnhCWAz4P/0vJjrK0uYW93E9GwT75ppjk7M4UbN2/C6w+g1mhiY3MH5VoLsfgQpqYWhHlPsJtmoMwkstSHZrmH+7sIBan5Hkck5EOrWRGjVp+3hcmJESkJp54+TVx3tjexvPRYgVrKbNSZOFC912DIj1aT/+ZD0UhD2fL+AKVxvMK45/gnuETpFQL31JButfzyMxxJIBYfFg1XgrfM/KLD8nAmPRTgpeTP/OIVAUEj0QSKJQKtB8Ku3tnaFmCWgD0NYofTKUyMj2J2ZkZM9KgbTtA2OZTG4sIipscnROZgf3sLTx49QKNewc1b15DNHuDJ8kOUyjl4PGTCk4HYEu17ygGwbCkeiwtDl4cmAibRWFwkVGjqSmYxmfKqzdqSTYNyMm0auoZDAsSQ2UuNuGajKQa/tTpNR6zfWksAzvQwAemAJDrIMqc+Pv0AMhlWHJBxXhTm4Oj4GOYvLaDR6aBYbiIYSmNsbBG1OnDv7l0cHmyj2cijWjpEwA9kUnGMjgyjUS9jf38b+4e78hyJ+LCYdDJJ0Wgws3sowD03r3gyhUQ8hXyhhONcXljUkUhExi43Q2r4czNp1qWEQhIS6aGMJGiKpSKCAQLF1PjPCyOcuw7BcSZd6vUWLl25hMxwRoBaJgNYKcEAg3OE0ipsO64JzJa3201xr6d8UKVcF8Az4KesRFuYAFNT06DMCDdXGtoS4Eim4gLAEwylfNLu7h5yuQJKhRoqpSbGx6Zw6dJlqQCgLh0z6TTgGcoMCZDNzZQyV5zPNGv2UeDaV0ehvI8WKmJGORodF53yhYUrKFbrKJTKWN/cws7ugbDu2WY+bwDthgf5bBmdpgeT41OIh+MqORUPI1spYnuPibS4JDKqZVYGeJBJZZDOTOKtr/wW8oUWoolRJIZGUao1cZwvwB8OoF6v4GhvW6iZ9BsYnxgXMPoom8NRNotKqSxzaGZ6zjAAjcFpsy2Mi7/5mx/i6pVLUjJITw3OvZXV+/hf//f/AcEAhI3P9Wl2ehzzC6PYP1iRao5fvvMuSoUGMskMPB0aDO+IqXAqnUKFBqs+Ak1thMNB8fRgRcfhwQ52trZk3bp14wrW1zYwnJlB7riEYqkED709anWpjGi1fJicmBd9ba+fIV0JpeoW8qV1pNMRTEzMI5Oex/5uEStL65ifuYzDvTzeevNryGVzeLL0UNa7Uq2I/eN1pEciGB6dgNcbR7seQavmkXnARuHYjFFiKRPH6vpjPHjwGLFECouXrsDrG0KryT7kxnOEQMCLt978HRzsVqUCZmn1Lmqtbdz9/COkUtNYnHsJ1TKrlkJYWf8YDWxL5Q7Z9nOzt/Dc7TeQPazB749jenoR164/aGRLAAAgAElEQVTeEimS3b190Jx6ZDSDaJhSVAr6CNDpmNGq5jXXDfFuMKdIgn0M5FQ33LBX5KeioxoYGxkFF+CiSta2ik3BGn6RWaxwXxfe1725e4CxzCP56WbjumnAgv4owKWgtynbFRCUetUKIqlEPkFNlTtxgnEjp9I9ZLn3eIKXIpTSlYiw9ysXMFI5pgpA28AryUeVgDGkDddPCwa6IwtzawbsIxO1I+2jhqVeAe9FykWY7kG592g4IkltluWurKzggw9+JVVurCB566238JU3voKZmXFJ7HNkKzBvdOWtmbA0DSubuP77RDqDY8H2mACA0myUTiLwrix17htSpeQnkNwRM119vw/NDivEtG0e378vwD0aNXhRFy10YUcb4F6kaQSUV417HuwEaPT6UCjXxCPkj/7oj8SUW013VZLHkWUxzG+C3SorY5nAOqbJbHK+ZJipga8y7unr0EX2GdtJUsKMXQVNjdGtS7rJDa5046luPzvgpGSZdOw55qlMvhgAzVZPSOWEKQ8RwF5ARCYg6fHhVQ188TXiIVFrURToV4BYwWwDyLkMQ5lsoFGtTQqoJAz7l/4VCtrTjoUVb/I7/hQQmEz2bhJJqhyMjwTJC9LCjm57t5qhS1/rMu11TtkWISPcvF7aWk1ObULMnl9UJqQrk+OOywnSsn3sHBIPCDFa06QGX8skjl0vNIbuAuv9ZzBJ0DgcmW4f2jTEIOC+91xxEsiya5pMWcegtisLZq95ErC1q6iOWDaBNc7tgsj6N6tjb1n4NtFh26AL/hpQ3yQinNSKkRtS82EdUPY91jdCY0ydR/yfmCI7xp5cR3W1da/vvWfVXpBKUid95x5pK9PxgwDq853VLKhmdhLzIY5c8VMYzT1gjZiSW83/3tN0z7h52rnanA/PA3e71w739XvAsQEm7U87DytwpZulXsf2zuDnGnzmPs/dD76LiwKBT3uWp2IRMglcElguJtyg95llWOeVtIt+nxfvOA9w7H4WO8fda0V/2wyKDTiv5d4G4AOntdV/vMB9/0Oe/tDnWQeeNpae9W+9n2vnRW9M140bXaGGGxDuWy96/zlYCudZ7/ei77vofD3t9XYvU1IPUK3VRPWBTHuyyIlLzMzN4tLiJdm7eK5/55138OMf/1jO9/RJe+755zE2Ni6V/prkNj47wgTSvVFGiKNE0T1LODGV8QGS+NVpaCWOKQFDq8xspZmda3bV7FJ23X1pku6S8NaYUHlKWvmq8SyxhJpgOGSzkylPSVmeffn8lCi+desmrl27KmA9JVFVmqaEjbU1LD95grWVVayurEi1bigWFUlckg8r1YohI9gq4jbajSamJiYwOTEuP4nPpdM8Q7YET6DqhjDqiwXBPdRktiLtRxyLXmpCimw0zHMYHx6p9tR4k/0o0pn0bSJhhlI5zzoR3UHY0wfpoM3n7A3ppIRJ/6ecXFzOWtRP20i6QU43SDvvxLsoiN9/3Yve80Un+JnP8ZTgp/+z3P/uD3DOs/EOen//+waB/u5n6On1p4Dzcp0zwPtTdbScfcFCJV3BSDl8CXOHBx7VjOa/xQzSLGYSvLtu2gaG9RqBcq8AXnaTseX6BPUJZPKeeWTlIkOtaJb6ZDIJ0aKvlPIYG81gfm4GsXhEDuv5Qhm1RksA8lRqBB5vEP4AwVbq0odE73p7cxNLTx6JOW40EpDy/1qliFz2AAF/BxMTw3JArJRV8mR1eUlMdAlG8DkJ3DMQFeA+QMBXZXX4GPxJADUznJbFiYarZJRzaed9iT8oWcxegrDUs04insig3uygIrIwHak8mJiYQIBmnk0tmSYrlYa7ZJ1vbe2I6SUzxpubG6iwfEgYoS2kElHMz87g1VdfQSIex+rKKj795I68h8za6YlxjGXSaNdqWFl+Igz/2blpRKJBbGyu4Ci7J2A9Getk4R8f74tMBvtzfHxMWMjKOq8JA5LmssFQCKVyRRZybhCsNhDNYSn5VyYjn1qMdGNRxKIRMaElaM8xQKNb/hxKpTBFSQJjPCkmWAoJIRiMSPLg4HBXNrnk0BDSo6OIJ9MIhRMYHpnF7NxNzM5eFo32v/3hX+Le3ffQauQRj/pFO61WrmB8fEJY/vRayBXyYtrrJ0M0zM+qotOmW3pV+i0SjQmoyM1s/+BIKigoocPXc5MhYD6UTIp3Qj6bR+44j0g4gkAgJICoz9dCJEyGZU00ko8pHSS6cEUBH1m9EIvHpE2o654v5BEM0eA3KG3O9uPcoFEw74nMUYovUPaZcjehYFQy5GQfU8OdOvrcrPP5YzG1JdguwItHk2RMeuzvHWJ/P4tKkUBVWNqcklVkhnPjZtIknUkjmUqK1FNLNEsInDSRSEYRS0bAx6vUsqjWCwg0/UinhlGq1FGtN5FiggU+7O0folKtixlzIp7E2MgEykwYFOtIRFNo1RRYiA6FcVA6QK5QxHB6VF5H8J4yS5mhtHg6RMJJVKptpNLjqDW5awel7wnsMICoFgpoVSlrNY7RsTEZj5RSoSTO+vqG9Bv1CjPpYWVMesnybeDo8Bh//Md/ik69hre/9z3cvH0LlWoR77zzU3z8yTu4enUGlUoB6ysraNZbeP65m1hauYepqQyWlx+J8XImmUa9lMfmphpvj03wvoRTq2arAFKphBhuUyf80qU5bKytot2qyTo0NDQJiAmvjnUmYppNVuAUcfnyTVxavK5Gxyt3cXS8jFiKMjYdqQQha53Gv0cHh5KA9HlCmBxdgNcTwqeffiYxZbFcwO7BOrz+BqZnF1ApM+hhn4ewvfMEwWAb165cEpC11qDZcRmHRzmEwjFJgiSSE7h+/RXkcwVks+ti4v3l178mUjds+w8+/hkanT3D3ngBVy69hmrJg/d/9Q7y5XUkhhoYSicRCabx8stfRzCQwV//xU+QyUzh2vXbeOsrX0MqlcYhmR2HB8hkMsikMzLnVfKmI2a1BDIpmcF5w/7kf1uMXHXtuyCJRRC5NykTlL2hkg4O4GUAfWG/G61rK4LDoFCgnx7gxm6Cql9vmbI2X969LgG7rumlAvdG+oVPRda4gHg+0XYQUN/eF98nc9yCG71MJzXw1J1U4k094ruYmHqOUPCfwL1hxRopEmWids0Y7T3b63XjPnMANCXBAjrKwccrz6LMawPcm0Q8mz8aiYo/CU2kPr93Dx9++KHs2VwLr1+7htdeexWXL12S9ZJ7lYdSP9wbpe80sW9lb2TNMRI4HAOiec1qAc4tA2LLfRsJGEnTsMS3TX16NQX18/o01hXg3o+GR4F7jq2Hd+/iz/70v4FfpGPI7m85wD0TQQq0ayKFSWOysXif/lAIuVINC5cu4/vf/76sm1bax/abAwJDWeo2ycHesskoAvc6Lo3ciAG2W1Kdp6b31sBV8ctu/Cb9RsaxLGYaI5n8kXoxOJI9eph0qk3MAZP7t43HZHuwcjlK65VhoIc+TUSoLqxSegQOJXBPzwIDSut/E/jnuLXmrEZv1Wjd80Sq81RSAKK/o8xvJiAUmNf1nFUN9LWgRI6C9/wp8533JckGTaox2aPnLiYVTNLAGM3aOWgTFA7mpCfsnlhYgWwrZcL257ji/ahUkplVPVU2/WcBrTKwIW9HWOUyBpnQMMw0AvciKyX9dhK4754CzTyV8d1l8Uviyig/2aSFM+Z6Knlda6E77jYogNW0d7Pj+TI32945hzhnBlWUNwT7ntdaUE99DnqlM6VKRjw5TH9LR+jeb8/MVmyou4ZqpYusbtJfCmRK8sYy7XkuMDr2BDz1il0ZM1sfpF2ts0NxFgU3DFzstM6Js50BWM5zvjztNWal7iaH+85fp52/ZeUx6mA6Ja2u/Ekynfsap50dzeHKtNHZWIMbuD/tvCwCYGecJ7XndP7YfVJ/p2Ogm6yx1RfdT+te++z77blH10FT//MCSPNpD9v3e21nm+xxS1ecvFe3pFBPXzn3ZuIY828L3p+Fg5zzVk+8rB+nkBYaAOZ253+X6XvRz/z3CdzLjP7CH9iDUpz7cXtiz3O/6+IvPH1MdNfT/v4c9O/eNcN9H/+0YH3PnZxjbelvwUHrEX8nHoNerxCqyDZfXlkWohrPuozrFi+x6n5GQHuSRO/cuSPAPQH+N7/yFbz22pcwMjoq36ziVmlIjT21asriYhqP9yR9XUQeG687iVsD1NsrOMB9j75gl0Ck+6MSPtRY3iTThESrJAybWJD4x8xtlZNsyvmf52HK8+7u7eHg4EBIgTMz0xgZGRHcZZ+SOOvrWF9dxcqTJwiFI5icmUFqOANfMIhytSJnvUqpJN/iM0WCppA0m2SoCu6USQ8hFo0ikYgLC5/3zc+i/x9lbyhRq9We6qsjJB4h9+rzkoOlf5fARF6jYD0JLuptZSuEPf/lD+6ZMO3pi73d2J429c6zqdkO773O2RuVBDMu853zLAFnbQSD/24PiSYjZJgW5/k8GdhPzeiZq5jAbNDr+z/nrGc473099XV99zxwMbAGVX2b3qCF56x7dh/E3W1gg9qzgPvTnmVgkuGLAPcWGLGLVN8wtRq/ZKCRgSUsN6fMWO/Ssu2dZ2OQ32zKRGV20z6/TGKj2cpDDz+KwE25SmCpJKATgU1qXiViYSSTMWEVK7CpzAUefslop6kpmerwBkWKxE8TjnYLy0tP8PjRA5HniEWCCAd9oqFfr5UQi9IcklrWDQG2WSa0u7WJWrksh1my6MlkDgUCUkZertCgo4BGo4JA0Ivp6UlcvryItfU17B/sKyAbDiMYikjJfo0yEPAjHE4gkRyW6oBWhwCGX4xAqT1+9epVAe8JQu/s7onMzeUr1+AV0Lkg7OnN7S1srK+JHjc17sVQtlxEq17D1OQ4fvd3vyUlR2Sgf/D+Bzg+PEQmmcD02ChioYAwswm0x+MRzC/M4ji3j1yBAHVVjEqrtaKwZQkEs3xpdHQUE+MTUi5GeRwCxiwzI2hM3WAxv2s10WjUBGwWfeoGgbaGkUaiHwC9BBT84uJLzXyWTbEvR0dGMTs7L+AGwW0C4GSVk3VPUDmXz0obC3CfHhZzWnjI4o9gfvEGJiYXEY9lJIVdKB5jf28JR/urqFUKaDUaWF1ah9cTwAvPvyrX3trZEgZ8JMbETkVMgQHeO/XGq3KPZOMTyGGbVys1zbZTnoPGjZ0OMkNDYlzTarSwubZhjFWHRQeaY6nZLCAY9khgsL29I8/F3uc16RNA0JwJGo5zsq5580xAETRngogbIM2Z84VjMR/m5kqmcyjAMR+D1xMUYJNtRHCezFBOc2rHERgj05syEPQZ4Jx8+PAx1la2kT0qoVHXkzzBNkrMMCih1wATEyxNExBMtBAoYVGR5FgyFRNZo3qLuuZVNpcA1kzYsXyuxPugvFAgrEkFKVVs4+rla5ifWUAhW0I8kkTIHxED56PiHnay6yhWqgj4o5iemEU4EEGlVEMynkQ0HBXJGd4EkzTb+0c4OM7hyvUbAsx/fu8RosEkFmcWMT46ibGJKTFcTQwxweTH5tY2jrLHAginhjTzb9ehcrmKd3/5Hj754EO88sqr+Opv/oZsrJtb6wLYp9Nh7Oys4Ffv/QIPP3+AqYlpMWH1+evY319Bp13H1cUraJSruH//njDG6dMhxs0NVt40ZH0L+FnRQ3mXCm7duC4g+/3PP5Uqj2AginKJuuFxGcdMiHn9QWSPC3ju+Zdx88YLGB+fwY/+7q/w6d13cfX6JFIZP+qNKpp1IBJKoFzOwR8oSxCVCI8hGs1gb/dQTZIrJRweHWF8YhjDY6MI+tmmY1hdfYLjwjIi0QaSyQiKxSzyuQrKxSaS8TSisZQwGaOxNH7v999GrdbB7vYGotGgaB3mc2WZ43tHKwhFK2LEe+XyK1iYexFehLG+8Rj3H/8KyZRHvDb8Pv3cejWId37xsSRVv/3t/wzPPfcCyqUKRsaHcXR0LOMxHks4rBaRzmhwXdEEZq2u/62sT4fr4gAz3IcMsmequAgMGpBUWKxdJq3o4ksArIC4yG1wZTbSIY5Yjg0erbmkAwRpRtoybSXo5JSywL1B/yXgFpkKMtQN4CGAvQKECtwbeFBcvU/u6ryGI99jDg5Oua1LQoHvpCSOJD3NddWYUq9v2T39sYb7E90xi8pdEGdVU1dJXhumtmqec5/1CRjPpBPHxp1PPsK9e3el4oq+Jbdu3cDVK1cwnFHGkjRnqyFydBbUtAG7W7JC2EPc/41kiJpMEsDTct5+jXt5dgn+vSqV4wOCAtyzUiiAFoF7kcrx4sFnn+Jf/cs/EeCejHtNblL/nuuejhF+DpPuTN4ODQ2pv4nHg3ylgYXFy/iDt9+W5+G9WKNjtoXEQiLYoWNKZWb4eyUocAxyvea4dKRvhEXvQVO8ElQyROMnjb1lXDtMTE3IsCEZD1jChYDNIu9jEi+un/I7029WGkXiMAOk8Xci6WNY4ErGkFFiDFctcK+sdzLJpZqAbHsBqJVJZoF7AddFK9yMUs5Xub4a6rLMWr4MAKvGuyqT02A7sOrAAe75XFqBwWRaV35Hy/X4OVayR/Mb5rn4DwNWn4yHe4FzPQPbiacxpxvIdsfh/bG5PIbheGsfqUa6lKuz333q/yCMe6eOxyTfTDPoGmG/LGvcMOkc6S/tQz5rFzw0h3cbl7tifPczy39L7KDVBXYMuM+yPcC9vRXTfs4/3eunMevlmLfXscQbu/b4/PQmMslRZ2EzB3Rzr8JANKCEtoOCE/JrB6BXnw6nEsEF6usotZCJbRtdA7tNauaSAT76V9gTbaW5whPg9Fkg3Ylx5vIM6f+blRnSM4sCwWbmuvjpCtzbSX7yTN0dNXZcOqOobyxIFYRrlD3t7Kj9100A9T+3G7i3n+u+Nz3Wd1n1buC+/3N1rrllnbRHz/3lBut7wNtuu537Wud5oUm86TpjMRJ7v4P+3f3dIEGgbrt15/1ZuMF5bvO8rxk4Lp2UywX6YcAHfmEs/bwP8czA/bOB9ee+rS/4wvONgy54PGju61rqXidOrH7dZfIZAPMv+Iinvv18GKpriR9w7xa457p3nD2WivS19XUB6HlWpgwOZRCJQxC4J5hNs9qf/vSneOeXv8QbX35TwPuZ2Tkh/ZGsZ/dw2S+lmrZLopFlzyxfFqjvnlJ655ITt9kCSLuV9y+W0r12PbYAfdeXSN5mJA8J0tvYUUmmdZWdLhK/KGNrexdLS6t6hsvn5YzKZ+LZn38nSY3qDYuXLmNmbg5TMzOC7VBSiG1DchU1748ODlDI5VAn9kQMjwwLSWRQvtMnmACxHmIb/CJ+RHKi5GxtBaozJhWY1wpNJTvYuFLi/abigfyymBLPBcQFGJ97/qu/vGuAe9P8xlDqWQbmRQfdRUF8OwS6uZ7z3+VZi0F/AKATX69vDxJ6cD7/on4i4DC369Z6cj/BWffoXqD6Dyrnb4mTr3x6yuZkIHfaZ50cnCcTGf3vdQdL9m/2sC4j8pSg/KzntffyLIx7t0yOzgoz4gZ0vQTvdhGTKLR7gJQF1AAacihutQwjiTraXVaR6uRqBo6Ag3ymAL1qYsorkglNWRYy2jnJqU1NMLHd4gHcBlOGI2YYXmR5UYucWltcIFaWH2Nl6TE2N1bF7DYUpOloTWRvgjzxoyGHLwIMm2trAnoXsll5hqEMDWNHBVRt1KrYP9jF4eEeKpW8AGrxRARTU5PCnmTpD3XNlRwXgD8YFkYygXt/MIJEnBr242KsOjo+K2aeNCAdn5gQdiKlS1jalEwOifSICC54fKJVzpKmra0NFHJZ0bjnbdMPgCD4xOgwvv7Vt3BwsIfV5RV8fvcuVp4siVlrihriYbLEjxBPJNDqNBGKBBGKBFAqs4wpi3qTWvtNkVwh25vALZMA1C+jHEw2lxd5H8qgMCESjkQRCgVFy54AZrnMEqiykTuoy09p/2BAytXICKf8C6sLCIoUi3k5kFPjnVpy1PxnyXo8nhRvguPjHGr1CtKZpACS8eQw4slRaa9iuYG5xWsYGhpFsVgTJvRQKopa9RDZo00Uc0fIHvG7iEbVg1dffhPw+IWNTHA7ORQVVnylkkW1VhCpIzLNeX+68aiECZ9XwBfKO1HSpVKRrD3Z3COZYSw/WcL+7oG0RyadEmD3+GgHobAXmeEh0WojOBRPJcEDbaFYEgCHgrx8T1PkFpRByPZhlpxjbHxsBA3que9uid49Ezug7EOjg0AgIn1QKlYE4CSDgMamLEmr16uSYGKia/HSPDKZNO588hmePFrHwUEe5VJNKjy4BieSSZGE4P0pW59zikaldZGD0sN0G/6Agjucb7zXydEpkSTJF3KYnZsRiZqN7V0BWgjec8ym0kPotDp47uZt8S6I+MOYn12Usftk7R4K9QPss3+yZcSjaWSGxlArN1FnNQT7qViUCgBen6AogXhhbHqD2NvNoZTvYHRoCgvzVzE3dwkLl65icmZa7oFAOAMkjjkmlbjPUqaJz8avfK6IJ4+XJHF47dp1SVowmKFMRL1exueff4Qf/tX/g7HRIQlQlpceillsvXmMZjOP4aERjKZGkc/lUCqXEAhRvqem1ScE7+sNkQhhAouAy+T4ONKpJJaWHiKRCCIcC6LTDMHvG0Kz4cXBQVYCy/HJcdy+fUvajxU5KyvLWFtfxs1bVzA5TQC0IaWPaHtRKh+h1tqRRCOB94A3imAoLImX6ZkFbKxnMTE1AV/Ag1y2ipmp63j44DN88NHfYXo+JsbGHm8TI+kRFHJER0IYG50R2RAGuNeu38L84k0US3WpHPjkzseoV8m4ryAQacIbKCMYjOHypZdx68brePjwIY5za6jUDvHiS7fF3LmYayMSGcXE2CX86Z/8j0gkUnj7u/9cElfvv/8+Xn39dVy5ckXmg+I4uncwQVajWa3RfCawJ4aNAuoxmLX7iomWhcXbNURUvfCmMQW1mshkKxuAzVBx7f7ElTngpZeEgq4a82iWQAEoSzxV9gvBHQH+rX60Q4zWvZDrpwC5sh9qYCoyLCpgbfmHyr63bHgTaFnZCQlYDXDv7OW6MzqEYiZZunGQAiHK1tTrSsLCXr8P2LWxRe/hztybVE4pE56eFwQihVnL+wdl7bh/U06tjiePl/HRRx9JOe7wcBq3btzA/DzN1IdlfjmMGpHHo8eE6mIKEGvNePVmzNOZn1KNoiuQxg5NmVdWTkbBekMMMAkd3quA9l76qHjgoTxdh/rXJBR4sPLoEf6nP/uXqBYLAtxzH+DaJ0C4YQ0TBKfXCYF77lOMTQgo56tNzM4v4u2335Z1km2jBqsqEaPEZAXiLPgX4N4vGp1kXHuEcSQ63awkMZJQXImbQrU1Y87xbdTr6vnNsN8tS96v92vfw+u548ie2NgA91a2ROJ8M35Fo94l0aDJddPq5jNVDkbvhaC9MO5NXKfAvfaDTilTdWIxBelK+2zd5JaIPRmPBpETFPDeyAmZKSIAvrCu9ACiBzxlaqk0EftZ1wEL4Vpmmh3bGjtbRqEOMZ0GJ2VStPpJr99/DumPwS1gLUx488x8j1jwmgSgNahVQ19NXNn+smpYOk+7pw/KWkmFhoADRvfdlMJbgoo77rdntqcSfSSxoucIZwwY5qAdM7bKo/dMYeJ4IVtossn9OaodrG2vVS/WuI99wnjJzme9qk4RF1BrwAapphEpJl1EndoRVmRI3qHL+FdQv3uXei51lITNH7qJG2dOmbnl9Ju9N3u2svKmIpmmZnpOXxkppN62Of1cJuudC/y2lTE66vT/ZVW2SI8dF64PkPEnD+paF/r/7vr3aWdEZx94CiB+AsAdANzbj+IZRF7fcw7Uya7+AJrFVvP1s3ECa4bY37Z2/trf98xHp/8HzGEdab2DZNDFn+F3spLIM9kEk30+i7y5z/rdhJKSLU9+9ey7Zt67x+sz3OK53+Lu8/N4LJ77wnYGnt31F73kqa8/v0FtP8pzFurza7vFc13ovNhXd13qXtaNXZ8XrHff1MVxy3M90jO96KL3ctrruatUqlVh2n/2GSuRO4IzXL58WUh3jE0ZN/HcRgni3Z1d/OQnPxXwfnp6Fr/xm7+J5557Xhj3xCps0C3kCReh1ewUduVxLXtaYddjQG6GnBu871+u5CVcwqzBlyG/cl8SyRhT+VqrVruMdUCZ7YWCSM4wGUHCH0lR1Krf2t7BzvaukG3YXtZglnjVy6+8LOx7avvH4gkc7O/LdVQTP4fNjTUhiu7v7aGYz6FBIJ7a9kJUIPfFSgZBzwV2MLr2t27sYTc7I7sthASt7CXRje2qlQJarezEK1bDn/EqvbYYU1vgvn+Uye1cEMS/6KDr/cyBy3vPS3ompfOXs+VQTjzbBcD37uap//XrAfFPLpr9T2+f1R1E2Xs5Ldi4yOLnXOscy8tZ/fq0wOlpm3F/8sEdiPcH46c9u/v23W0m7+9hC5580AvJ5CiZ4sRXf9uodq8B+h2AxLDmjJkFmXFWh8yy6Kw+voIpynKjOSgnIYHUUCQiJer8VkkdLhJk7xNs5evUYNCynyTIFF0yHjZ9Uma+vrqMlZUn2FhbFkPSeqUIT4fu2zlZOAiWksXeqteRPT6SAJxyLtQepy4YgfvxUZYXNcVsslDMYWeHxh17GEonRNuaLBpqsVMTrFypilY6dYADwRi8Pv6dbEIfpqYXsbB4HbOLN+APxlAoVYVFPT01ieF0Wj6XQBz1wjWX4RGZCiYuuLgSBKGWLJMONNBt1atSzn792lXR6KbUz/179/Dw3j2UsofwdxrwE4SlyeX0tAChBLEjsTDqDQKOFQGvmYQIhXwi/SOHxXZbMq5MKoxkRlGu1JDLFiQ45v2lhih1QxM/yuzQHTwnIAv7hhrr7GcuwAQtstmcAPuZTBJTU1Py3ypzYNiG5tBKAIryRqFQVBjT6eEktnf2xCMgGBpCvekTY+KJyRnEE0MChtMwNhLi5lZHpXSIRqdYEr4AACAASURBVKWINj0ESnW0Gn4szt/G7dvP485nH4s80FAmgfQwk0F5lMo0j62KxjuHDBMWtWpdMDZWGvh8zCIHBSTnBskxmEwkBZBlCdjxYVaqQihLRMCbxrg+Hw+yTZI+BdCfmZ0SIJrJD26kovVPlqgBjQhkRKJMhAQEdGd7xiIhkZeQMrVyDbEogSTVuy8Wy2JYy2oAJkdErqJEPbljmS8jIxlcu3ZFdNzfe+8DfPbpA2xvHQpwz6x1OMxKiJAwnVlNQuCewLOB/IRpn0jGJRnDscH5xeQAx9bc7CUEQz4cHOxjbHxUzJhX19ZxnCuIjn+1QZ+GCcTjCezt7IivxOLcAoL+kMyrUu0I/kgDxUoZe7tZVCp8/Rz83oho4hO4J0ue/gcTE2NiSLu1syYKEYuL85idu4qP3ltBKDiM526+gsnpBWRGJhGNp7C7fyiJDn8wgHAkIqC89Ikc8ak/HxLpoXKJiamGJJ7YfpS4abXqiEZD2N3ZwJ2P3kMmE8Pq8kPcvfM+Op0qSqVDhCJehINxoOlHIhZFJBYUaa1KtSxSUBzzXJuYTCkXS0jG4wiweqDdRj53jFCU8j9BFPMNlAqU8kqLUfXu3q4kk67dWJRqHhpAL8xfRj5fwvDIKFbWlhEJQtYhzgtKelGWhrmIlaU1eR6OsYnJUVy98hyK+QAmp+YAbws7W0c43C/h8eP72N17gtFJmktvIxiCMFBqZS/SyUns7+aFQc3EH0HNqzdeRr3N9thFOERgf4SwOoZHYqjUs6hWCOKlcfv2a9jYpKRPFZtbj/D1r38daZEDiuHB/XUU8k289+5HeP31N/Da668LGP7pp58ikUrjpZdeVlNSAnNSaUXAWBn3lNAgYC+SGaIBrtxBwaeN6aNRbdHA2cjfWKBJNe4V/KPEhsCfzJO5gAULvDFxq0xp1VEUuYq2MmjlMyzj1UpXCEleZUWUvW90sAUEYrKIwLSVO1CQWpjsAnIZVqKA1z5NSgiAZYwkTXDOG3cSBwb4EXDPVJcpe1M/l+sH5YSceM0FCLZdG7c7RuqPrRQwMkg/pd0Izok5cEvWFy1s6EjCjgm4jY0N7Gztyhp/8+ZN8Y1IJbkP6jrKg4as7wZA5fxqtcm67zJwpM+krVRDtItydMFw0X+XKh5N5nD9El8YYwbKaxDg4/9EJsfTVn8GMu6py+zlnAdy+3v41//df4udjVX4vWT+qxZ+L3DfNuvnGBKJhPyd4yZfbWFiZg7f++53jR9LywHrOU40yWIZUQrOsdJPZJIMc57VWw0mIFilxrFgzCObbQX2u9CeYXPLmFMAl03Ia0kSwD3oDSPJxpnumNKJB7mP2SSJkRFRWSGVz7Gvs/J2bSZXBPDXig8x+/UCAalQMXqqAgQbWSeDM+q80gkqQLZo4Jt+lESAmRNGEotJa5EJo9xii4bUmnxiX7J9HDksAwryfjRGViBYfRe6iY3e+N8a11rpKSsBZAaZK9mmc/tsko1dY+wck4OrAe75Oyv/IskOU6ovwL2YUzvQvQFtbYLNlSg0iL5lsNuKjtPOF859uBNgJyL07pqi/Ws0+V2VSArg975RcHRZv7pSY7q+8ttKjenf3Yx7dozIvMic10Sg9UGwpEJJ2rB6xko/uYg6wjI06IXN/+jYNprvfVUKKtJklg7zDPYc5e4v97ywUOsJKE/GtCb3z/rqAT/djWdMCm0iSxc7M7ZcoHPPUueag/qsZo86B3Bv+6TbBr0dqVBz7+/OOs/adusFAXUvspIRula70yYE7HluG8QvH9ya/STA0+/LpjwseP603vnHAO7dsj/9iT3tYJskcSa3GZdPg1qcMckz4T8y2N0LqFm48eSHPguG0t8b58jZnDW9zv13lcp5WuO5Z/l/WGC93bPP87D9/eIG683qd2Id1F+c/cznWQ/Oc4+/jtdc9F5Oez3lXTa3NvHo0SMcHh0ilUpKjMoqeJ5XA/6AUQtoif/c3s4uPv74Dn7xi18IbvONb3wDb731VaRZtU2p4G623QXc29Y1ycue9h48LnVv66ZwTRpQfXqMz5bEkzx7sDJevOb8cr8E1IuFohL8mkw61AWod5u8ip58LidSxKz0n5ycElIkr0/iKxn3pTIJNB586Y0viUktyYhHh0eicMBr5QtZ7O1uY2d7G3t7OygW8mjUaqJgQGYc4x5WEvqIjbjGl8XuREbPVHrxcZkwkDOwSIia9dMseEqC0teLDA6lMuERmWZigox5SRqQqlLBSxS89/yLH9w7VeO+28Qmq++aLe7gwD1gLzrwTh/sJ6Bshy1ycnE1AbNEC2dPVPdnPstC/UWZ+P3PfCJo/AIrQD8YftalntZa5+3L87zutPs60f6GuWSDpxPA+Bn9eyp4bxvCPYZPefiTjHvOucGbY8+hYtBLzEJlQwUBaAR4UAYPJ6LVrbJzihOTwBsDRbJmLQvHHhL4KDKBjQGYsn14WLdyLAYYMfpYXCer5RJ2tjaxvr6MjfUl7GytIX98iHoph5CnhYXLixgaTmNl6Qk6BAhoVBqLSw6CGUwuOAT4hoczIk9Ddq7f78HWDgGMVQR4kAz54fF7BBjndyQWw/rGFoqlGgLBCNLpUaksOs4WMDYxi4XLt3Dl+oui4002OF2/CdpGDVORYBUBbCF/tgiYFLC/R6ORPQFUQwF6BXhQrRRE+5/a/cyKHu3vY2R4RJ5ja30NR7ubaNdKCHg6iEXDGJuYwPbONnYP9oRdTfY9TU2JnRBY8foIWAFxGneCUghbsnEMZ0YwNDQszFu6jBPMSaSSkrGlXBDBiqMjGr1S8sbvJFps/xJsJngTiWo78jUE7zkO+Brq2RP4J/CZTFILPomR0XEBLgl4VyrU+R5CveVDvliVvxNcojY9y8N4GAzS1LNJIL+IJn0J2j74vVGkkhMChFZrJezubqJQziEcpY5+B0fHeyLHMzqWQSjsk7blJub1+AV85pGc7U+NdALuLEPjxkkQlRsr9dz4t0K+KCxMjgu2RzhCiaAOwmEfhjNJTEyNI56IoVDMS9laNl+QLDfzU4fHOWHkz83NYnR0DJsb63L/8WhYDgU0wS3kS/D7gkgk0yJVVKvUEI3F5F4IVtMsmGOj3WkhPZQSKaQXX3wBGxtb+OSje3j8aE3Y6NFoXDZzYl+cYwSJCbARHFPNWoJjHsTiUZRKOZHd4dZCDWYC/pn0GMZGh6UMkfJCi4sLwmwnc6FUrqFQZAVKAkPpIaysLCEc8mN0JIN0agj7Owc4Pj7EcX4HqUwCHY8P+wfHGBufweTEAjydABr1NnweDVZGMhnMzE3i+HgPn937GPA0MDk1i/0d9nkIr77yFm4//yqi0WFEokPY2NoVea3dfZb4HeLy1StYWJxDuaxO9UNDKZF6oow/NfHpFaFYaAePnzyUxNX05Bga1SLufPIuVpYeoNMqY2fzCZrNsrDh05lZNBs+FAv7qFSzIr1FbwGyd9lmTG7wiyBtIpaQAIc6gpRSCkYbCIRryB9XUS76kIiNo93xSZvUmwWMTaYQDlMbuonxiSnxw7h29Tb+/H/5c7QbZSzML2J8bBbLS6vwBToYHxtGoZDD7u4GhkdSmJ2fRCI+hFI+jOnpBan0iIdTUqXw7rvvYmZ2BIXSDvLFbRzndiVJl06NYH72Kn74N38nQBqZrGyn5MgkSjXKoXgQj8Zx5TK1yikb5kM0GkCx0EK1HMLiwg0kU0Ec5D7Hv/vRXyKdHsELz38JL73wJspFDza3DnF0mMMLL74oRs80JmKZZr5YxujIhHwmx5wyfhXgJkgvUjlGSsN6YFjtXwJDTGoJe9sAVw6B0jBEKYWiQL8Bn4RpqrGSmxjCEa+m6Qa4NxugJB0NkM81SoBya7hugClhWHOfcUloM0nAYFOSAD4jFWL1mo08ANd0/p3BqEiCCPteNaW7nnC6a+q9KqjO+aLgmAVkLPBnZD7MPi/az4IAnU8H1olDJLHB5DLXZAW2KTHmg1f2is8/v4vP7n6GarUsibz52Tm89NJLiHGv4B7ogbCY2JVMCHJecZ2SqpeAT4BrlWLpHiol4Pe4ATM1OVW5H2WTC/vaaIsyWWkZ9xZIFAipDTBHR+BePkOMeb0IBKOyLhcOD/Hn//2fYWPlsewT4uvCsSNgnUeleECpMe5PIw5wz+sQuB+fmsd3v/ddmecKpuuYYLKO98j9TE3M9ODFpzDKM/K8XKcblNQywL2SavUeBa00wDSbxsv3i7anDA4nVpLKDfNvGyP2AwD9sSYrJbQqQA3FrJyLxEv2y6kcYLvZqhJqtlPuxSPePnwyazwrBrXSdloRKfPMmgybhJcY3Zrklp03utgyGaKVNUzOiZcF57upqGE3c0+01RYK/1I3vVs6LsC9VHNa4L7nVOOML0maONUAtmJYJ6ujiW+A0/5YfNDZSEamJcQIR8VI0Ygxr36phI8eMq3fgSavzJc8h85pS3Gx8bCNcfvjeMtCs/G2+2c/eOvqVMWNTfJAD9QqxdOvbS/VOrraOEnHHvl4V2JUfC9sBY9h72t1hLZFi34Ncjkdt7YCRQpPxNtAD+hafKTjUsaQJN8MFG9Z791GM/4PvTC0jlT9ch9R+ttJtIldL+rpD+fZunq67tHkdFvf+X/Qa0yJiLak7XJTjdP/+n5gvPsgpg9MwlNvu3u4co+Ngffg+qUDH50TFnC3m35ON6ljz25O3tv8fVD7nHVfzjOdep51HSYvhAT/uoH7LgCnY6YXuLdpiu5+1tvQpwHyZvpLgusfG7TXsWgwIjuvBnzos2BBA+fJP3ISovczB8U3/98E6wevSXZZczf6OSe7ueB58KvzzOdfx2ue5V7c77H7J4lQ7//qfTkDTk5OYOHSIuZmZ5FMJjRukzOG+qrwrL+3u4elJ0v4+T/8QvTuf+sbv41vfet3haVPWRliHc5y3uPf6KwAvcu3ExX1tYqVyJEENSvB9dwoZ58O5WVYEU8pR8ZcfgHmFYxntXxJqgh4fiLYTjUEmtDyXCssecoP5/Oi2jA/vyByQKnUkJANc/mckAur9RoODw6wvr4uVeHJRFyeixgXcY9cllXwRyKhQ8Iq5W4I2nP/FG9KGuB6fCotamIhWV8ckq6ex2yyWs5QEgtpLGiTFiafLfVyXfkhE5v6NI7m6xkhWak8idnIuLfAfXfj711xev7limvc+RVnURwwap9lEA4e/G4tRKsNKFvf4JfbDV9G2vkn8bMs3GeB+Ge1wclg2R3xnHy8i9zjeUD801rntPs+63lOW7yedi/9z9QDhvcYUPWWaA76LBs8DxqXPfduq0kGNIAmse2RQj+lN3bqjrszgXtnczAsMqMpbJ/ZGk/YZxEWhhx8fBLUKMtSDeP4WZTT4cImQIuU6/YGtSZ5J7+34D6fhYvc0eE+lp48xPoagftVFHKHqJXyCAeAN778GqZnpvDZnU+wt7uDerWGSCgsh3iCN1YDl9cqlvICVIyNjQgQvL+3g8LxMVpoIURgfHISV2/cwOLlK6L5vbm1i+2dfTHSisdTwpqev3QdmVEagEwBPtXCF1kCnxfNOlnidVmgY9RD9weEAU45jc2NDRwe7Esp1MTEqBjT1mtF7GyvY2psGAFfR4wwuVgTUE5EQmhQwiZ/iMLxoZiHUMOMRiUbW5s4zufgC3gxMTku4D0BQ8rmVGtlkUbhwZ0yPFzY6Z7FZEYilkKlUpVMKpnziVQCbbLM/V4BtSm1QY17bnZ6mFcmqEgENOuyiLP8jCat1E7j4OLrmEEm6MV+Fra0P4hEKiNGw60WQbAQRkamkUiNoMNER7GE3f19HB0dyPXZZzw0R4JeAVMlAUNz4DoBB+ryp8Q4JRT2C8B9nN1DuZJDq11FINDByAgz0zxQagldKBjB8PCYHCh3d/dRKVfkv+1z8DMJ1lDznqD70WEWeerZt+kDEBBQNBL2IxD0IBDwIEET4YUZzMxMYm19BcurKyLH0O54sbm1g0KxjOmZWYyPT0lVBcvSuEkycKDWHisyNta3cHScQyyakLJuOt+TGcoMO1nf+XxWNuBAkDrNw1hYmBeG+drqFj6/91iqJShZkk5nUCyUUSwVkaBhbjQq84wGvjTLjcXCwrouFLICqhKQlqChVBFdevY7+5gM/ytXLkl/0oSXvgAEzvkZTCrs7GwjGPZJhQjNZ4O+ELytEGo0tm2V4Qt6UKlXkBkdFYZ4KJSAz8s5F0C9QgkVD77+ta9icnwUf/GDf4O79z4UZgI8rEQJYXx8Hq+8+hYywzMoFBtY39yT60zPzuPvf/b3klz5T37rNyUZ9cknH0kQNzs7h3YT0lflShGlEg2C/VhfX8Fnn32MkeEhLMxO4f33/wHrq4/x0vM34PPUcf/eJ8jlywhGJnD9xqtYWf0UjfoRCrk9qfaYn58TaSJeh9UnBHUCviDGx8ZFTon+BanhALx+VnQ0gXYU0cgI6rWO6BFmc7vwBevIjEYQCOoaW294MDlxVSp7mo2KGAuHAik8eUxT7ZQkel56+TZWVx5ia/sJPL6a9B/acTF3TkhlyCJqZQ8+++xzfPObv40ny59h72AFjVYeu/ubknS5dvmSSFMdHlKuqi3yVq+9+WXkSsCVS68gHhlBsaBeI6urj5EeiiCfK2FifBHJxDCuXJnHgyfv4d/82/9NzMInxy7jd377n+HVV76Gg4OiVItE40xCqWERkyflKqulfFpRRINLSaAQCDSGnjSoJLhX55xUzWsrD6Nsc3qlqBGpsHudQykBX6MX7gi5cY1R7XaVaTHsUeXL6e8EQ7IsXmXBE7R0dOZlr9H1yTLhlbFvGZJmz2QlmCkhFXa4Yf1TgoVrHO+NlTb8IkueQBevoJBUV2dYN14FB81f9FduRMgVPFvCPF/jVPRKJcDg/bp/75TYgczWNtuIwTOrh1T64tHDh/jk44/x2d1PEY1F8MYbX8KXXn9V1g0y4VnlI1JoDepnRlUrvUMPFmNcSXa83w/uBCplxH1B4wwBqlkhxxsSPXwN8rlv8NtKoFiA0sY4jkSNkcqRJKSPTHdlgvL/622uvWF42h4sPXiA/+N//tco548Q9HO8KbBoNe4FHPUAoXAYw8OjooGq1X8+5GstjE3N43vf+64BQYw+NfctSvxR55OHCmPKzi6i545qeZvnFCY5ZWHIuG8L457ZclYFKAZmYnsDDpnoRpmtLhY3x9Np8Z0cSt0+Q6Kjb2QlCIyK9I0xUGWMJZ+pYKnOASYzFIBVmRyyvrRqUUB7ey/CxKePAE2AlYhBsgO/+cXDKGMZ7TM1G5N7looBevvQfJbAvYL2mqAzLHvOczFH18oFGb0cj9JEtgJBbeyt7I1JcdkwUp/LzktnbncJI5z/dvxoZNoF6JxY3UhZWWlPRwrIyRAarVvH6FdmlEppGeCe8ZP1PNC/2vndD/B1me3u84Ad81YOqZuktEm9XjNrpwE0Mta1yQL3NuFnqn7sONFhp2uEygVZ2TG9Wk9iwDw7gXdNIFr/EAtoavWLxcklljeVG5zVegg3/Sosev1ywOh+GSPXWifJSvNe+5xu4F6v47rfnsOpXZtPtpd9Pq4f/V/u81T/emlf2733LlivcjiDz+cDz4KSxesdE7rO6+9OA/nPcx41akMnns29hvQnirovNuPVgFVOwsMiz66rnude3DdxsnWeFax3X/XiwH0/8Nc/h3QMdNm1TqV6vwyOy1C495ru1jT92dfXF8E1BnbkGb98FuC+f+yf93MvlGc570VPfZ0F7vuBjPPjXl/4Fs5xgfP279mv64Kf5/jYc73kovP2XBf9Ai+66P24X894kTIvrOjd2t6SWPTK1Ssij8OzP8FwjT1NQtLjEXWDzY1NbGxs4r333sevfvUrXL9xE9/65rdw+/ZtUXsglmKj/N60kAvFlz90k/ISU5gkv5xHTJJatdpJulTQnvKnlXLV+CZ1UDZmrgTrybAvl8qqWU/gngavHo/4S5FIJ2B8tYrp6SnMzc8LYD83N4fDIzLuKZ1D+WMSKo/w6NFDMejlmZys/HAoiHg8KvEKyZbiUdhqoNmoC/7B62v8otWZQmIyav+axDVGsw4SrUQYAd0l7lfsh/3DM5pUjBrZPpJJRM5UjYzkWsFQSCtUTQUS5wJjRCEV8LqMNUkUYZuScd+zmfRlIp82kaycTg+F65QBe9HBeCKAsKPFfX82iBmwiTrv/ycG8S+SfHXa2gmM+7fQvn9fIFU9KFg6sdSfmv3vfu55AP3TxsyzgPf28/p/nrUunjXe7N+dIMQ8+yC2vQR4Azqyv7metmE7GTZ7kDN6ovochvlmmDcC1YseAlVDVeuUIDEPxo6rtGHrc6FQIEC1sZyScHPgsOA9D5THR4d49PBzYcgfHeygWskj4G0hEQ3iyqU5hENeLD95jK31DcloqqO1H8kEAd+ELDKUqtnd3ZGFNyO69yMqX7O3K3rXHr8PQ5k0bj//Il58+RWMTUwjlyuJZM5RtoBSiXrlESxevYFYYgSReAa+UEwkRniPwmIjK69WBXXM4tEoGrW6yMxw4aU8wdHhoRxgFxZmMTc7jXDIh9WlB/CiiWqRpq9HApo0aC4ajWAsM4SI34MnDx8IuH350mUEwxGsbqxj/+hQSrFYPjY8SpPNBvYP97C7u412uyHyP0wiEIynVrmtAmAlADcjZrDHJkZFWqdSLYkpJZmL3GA43gl+8IuAFTPD3GhonkqJDgLSZG0TaCb7TWWTCHqHkM6k4Q+GEArHUShUpe2GMxN44YVXcOPG86jWm1jb2MLaxgY+/fSOLPpcDqKhiLDU2y2CzDll/leZ7JEctkgPJanx32zgYJ+lYBtoNEsIBCEs4marLBsany0YCGNsbEISLWtrm8hl81JKTVCTY5YAP8c1JV1o9FqtNoVxznHIa5B5D08TXmouezuIxfhcSZEKIht/e3dT+jEQDCGXy4uhKEGmRHJIgKxYJI5WoyNJm2vXKEVxA/c/f4Af/91PxMCXxsHctLkpM3vOTbhaowP8gehNz85NGy0/oFyqC3i/vbUnGs4c0wTYmYBhVQEZ1rOzs7KxkiXPJEA4THGlNrLZA3lWjhEvCKDQ9Dks/cX7J7M/kxkSRi77mGAMxzi9GmiynCtQSigvkj+NSgv+dhydhh/1ZlWSRql0CpnRNGKpOIZHRuD1hsS8eWVpE/u7R5ibnserr7wiMld3736Ew6MtVGgC3PIK0H/lynOYX7iJ9e1DrK7uYH7xGl5+5XXxiGCZ5Nz8rFRSrK4uCZi0sLAoQDJ9KA4Od+V7d29TMKgnTx5gd2cTlxfnRNuZ1TmXF2YQCXnw6ME9VKstzF9+FaPjC/jww5+iVjuEp01T4TIWZqcxPT2BpaUHwsBncqiYLyA9lJYkEBMl4ZgPoTCBLSbp2IZeFLIVNBtNVOtFRKNeZMbCCITaqicfiCB3zLETkGtzHVx5sot2YxTTEy/A6w3j1VdeQqWSw527v8Tdz99FIFgXcLVcKqJD4+vAENAi6ziMt9/+HtY3lnH33q9Es7/apE5/DslECMMjw8geFRAOR0XrPhKPIzE0isXZl7C/08TxAatc4pibG4PPW8Zndz+WZAW9IMbHRlGuZvFk+T529vaRyzbw/O038Dvf+A5isRGMDI+j1eH6rNI1BKwbLaBWJZDDWUQgSMvxGaQJeC/Avcrm8DlEDkbiPAUbFbjn3sHySQZ8BmQ34J6ASrJ56R4jPkqGWSxsW8vUN/tN93BuABjRrVZlEgF3TJwlplDmvb1Mexe7ww26iB48n6GDqDHEYuUK9y2W5VaqDQRDQXl2x2hU3u9m5hqAW0Bby/JV01UFnFT7X5/UUDpEskIT38JZphRRjySI+zO0XQnce0Vexocmk84bW/j0zl2p1uDh4fbtm/ja176KS5cXZH0gE0f9IVh55Bdgl3uIJGs7LVl/rawdDXSrlD8iWCtSGWqgq/GFIow2KaIOAso27weV3CC5W6bD4/Uj5GWyzOofs3LFy/ohBH0B/OzHP8Zf/9//J6J+liWzikgPFQTP2S4WuGfSeGRE9ycBwj0+FOptjE3O4+3vvu0YaVppPnqjWEa0PowabHKvlKOOwfD4O55TBLAW6SaFeTVxY8E5lfTiF8eW0XaSdVkPRQp+usFU2z6ON1IXDVUks21AahM02sOYQ5oQ3wY7plhlwfORJrA4p6hrzySxMKiN5rr4QRidcyliEammpnyLyRiJFYakIUkUw8aWgyyBewFxFbinJCIr2qh1T7kcYYWb+eoA996AVpwIs9v0m9Hhl7YykktOjG2C+0Fxsz08umNkBbi1ZNt6mbrjdftaK/tkpqdzLyqHY2JZWTN0LdLKhK7OvvazGfOuANoBwB3Eu/c1VlpSEip90jh6mcGAjvgBmHuRsSxECpUk4mdqNRLXRbZrV09e2oMsCCeh41pbTFm7Qyk3ZfF2ve20u+uMTZDKCiQVQ6Zy6BQw2nDve8e3mVSaA3OT2Dgie3Xg3UbAZlI5R6UuQN/1BpGWcySA9JRyNnjWTxayqR3dN9QOtvfA1H9N5+h6ml6pk6Dtrg2n3ddZZ1K3Obl9XqdRnP/QceC0hfv+jS+GGZE60gacvc86c578TEs9/HUA9vbqFwPu++/5ZD85i6lj3G3boTeZ0qv93wMm6vbb9bMY0OfnGXOD2u/cv3MHNwPe1PssvWP3Wfr1ouD9RZMENs0oTesAOf9xgvXdvf+s3hz0fBdB2E6//rP08Vl3+6x/v8i92L2cn0VSJwlsH3zwK9y58ykuX76Ea9evYmFxAWmS63x+R0NdK+e0cowAM+Pc5RUSt+7izqd3hCz5u7/7e/j6b/yGkDd55u+JF8xe35t/6/aF3XMpmSyScJSMFIIRAWyvVFiTEFkpqfQusR7K1PCb8rtk3hOrKRfLAuyL/O3wMBLxuEpFNltIJEjoGxH5HyYm1jY2sbW5LV6BxF94XcrZdJIY9gAAIABJREFUEqhnYoI/WSGvcjQaWzMhwcpIxupiCCvVkkrY0PjF+FFJNZxJXZgDhiYD3d+6f6h0qFbMyryWeEiJOWxr4lw87zKWYoxNvIftzX+LVJ3HI5gHJSUpP8szoJdnCwPaCynqX/yA5rS9E+L0xfspQ9Ec1Kw+39MG7UUGpr3OwP19EIjvjgz7b+KfAsR3BapPW2LO2rj644T+a531fndTOK+1rPKnAPbn7auzAgCnH10P8rRx5j6YDT58nD5mz3vPJh42tL5uC8kUtW1jfn0+ffvTe9gN3Pf3BdvBHnTYFRasV8MwgjXKZuNBkQdDfkm5t+jcd3U2+xMjohPG8p4AJUu8Umq0vraKg4NdZLOHaDaqIokRDXsxPjaErfUlrK88QfZgX2RKBDzo8BDrF50zspT5C5YZVaslkQIg45VMQxrSisZ1qyUg8uT0HK7fvIWbt55HNJaCxxtAuUoDV7ps+zEyNoGOL4Q2qHvPxZMHU0qi1BBkRlYOzUAoEMD25pbI1aytrmrZVD4v7TU6OoLJyXHEokGpHsgd72F3aw3FwjF83ibq1TJCQR9SiRhS8TB2NjZRzOeFxX3t+k1khoexd3gkEjzs8mQ6KZUER9lDPFl6hOPsEdKphIAyTHpwEyEYwewp30B5mNRQUhjsgZAC2gSTBZASLfi6/I4ALvuGADOBe4aw4+NjwjbnvymRowcetrVHdMfZZ8VyBTOzCyI1dHiUQzAYxfVrt4WRvrt7gFKlir2DQ7luNBEXhv5wOiPgLMHmg70tpIZiUi5GVnsuSwOXKpLxlOjTN+tVZLN7ODjcRK2eRzwWRKtVQbNJtn1IqiWkv6jJ2+bzEpQgkz4oCQYyE3kalex5MAivNyh6ypSYIHDPvmy3WWHQkbGWSIRx8+Y1xOJhHB+zAoMAtwIiZG3uH+xL2R6BQQLrE+OTwjzf2NhGMpERyZR8voh/+Pkvkc+VRYomk07j8Ggf2eyxJFkIGHs8bQHSX33tFclqP368jFKxJtr4BwdMlFTh8wWF0ch7pZ4cEw/sE26kZNFTMobXIXpEZip1rSkJEYukMJQcgcfjx/bWjrT99RtXMT0zLtUK4WhIxma1VsfY6IRo8S+tLMuzyTwpN1EuAMnosBggM4lycHiAyZkJzF+mtEtCKgAWL11FudTG0pMNbK8finntzRs3USkf4+GjD/Dw0ccoVcrwB6KIRtOYX6Ds1PPY2y+g3uiI6W0oHMGtW7cwlEriF+/8XMDGy1cWpG3Zl0+ePMLW9poYTe/srkulCZnfhfwRhpJxAcSPD/fRqJXRapTF2DkQiGFq5iYyo7PIZjcRDQOH+1tieh0Lc2wAgSANmP3iDZDLU5ewTLVChINRFKsVSbIkEhEJoPZ2eX1IIobM1kQygnjSh2a7CI+vIf4RAX8Y6+ubYiA0Nj6GT+88QiRwCW+89s+wurKN1FAaU5OTeO/9n+HOZ++gWFnF2AQln7hWlKW9O+0Epiau4vvf/y+wtraGd9/7e3j9ZYxMhrF/uIbt7XXxD6iUG+ASOzE+i8mJy4A3ArSDSMVn8P6797G1uSfzfWSUjPk9TI5n0GzVZR2s16uIJny4e/8eDo9KWJy7jS+9/g1MT17DUGpUwE2uk2S+CBu6QSNwmkDT74FgnAHuLSDYVp8TSulQrkqCbCP1INJohG0sO1jALI0j1cRSo0s9M6sMiTLuVUZN9hvDCBawzrCOneO/MOyUYaxMZMMDN4yRLsDRWwWnuKYGoPxszj8BzRmY+rwieRUKh0RnklVT+QL9IyhLFRNGugXw7GlU/m0wOf5UGRhjeGkqBGz82of5KQjF5zYMbgX4NW4QvnLXZ0vahsG1ALTtDnZ2dvD55/dx//OH2NrYEmmj115/BS+9+AJmZqZUAohlKyL7QRkbBem5fpO1I6wgOsWyz0yCr+nxotHxSn+SdS6sXUF9bfWDgayZPDAHcsrSWUBQYghj9CkGVZLUJ+irEkOs1gj4OwiISSjbzQevP4hqo4NIIIS//cFf4Cc//GvEAnxtQ9Y1aQsBko3Ui3h5cC2ckDVRwE2PF8V6Rxj3f/AHb5sKMvapVm6oghIB0aZjCCwcdtkezLOYYw8TFc0OZWFolqziSNaawIahvHf5MtJAeo/KlJfPM6CaO36UmM+MbRmblsAvWqlubWqOZwXmnbjSypMIeN9RWRxTwcJ5EhCQ3uqctLreDzxIORUTWommhsYuKUMdhYYBb9jOHr+a01LjnhU1QrzQAzSBe8v6lhlsGN0tVmQ4WuymfeR5u0kM22wiOmUydt3YWd+j81abV9j/ZpWQOg+j5dID2Bsg14LjOgb1OfTeunJd6mtt1wtNhJD8IWSMHpDefP4A4N6Z/64g2d6PSvv0Xssm8fqPet33aELCgv0yTsUEzmVe7ejdK+ipIJo47/aB2jryrIeIyhD16uAr+K8a9/aZB4GCJ57TJjMMU9195tFxYL518XJVCKjnh9O+LvNA29+Dfurna6WJs5ab87F6qLiTaX2VzopwO6hB//GxLXVFg8Ftk9V7anJg0Fg57Xzbf9YbdPYzubD+IdL3b02oOEmtnsSDC5ByG2n3XeFC507z3qdVJpxxwyfvv9sj5zao7W3rpydbWIFqv3r6w8W0d15g5Z967tIsPP8UwL1Ogn6o68Q4HTTOnqVfzwPc93/WeT7H7jdOPzgJ5/8wQPtnwqGeOtBdz+UiZuhb7J7WbY2LzZnuq8/T9s967Yu+77z3omQG7m0kdfokZr1//z5WVlbkI69coRHtgviNERwWcU3K47RUhpAKB4w5KJm6t7eHldVVPHr4CPc+v4fl5RV8+9v/qYD3JBGK3roYJ3UJFvaMIb9kbG4kb9hN1pdJF1WI19rBwYFU0qv0TVZlbioVwUoIznsMEYFa8qzuJ6t+YmwcoyOjcs4nlkLAnvhSJp3B9PS4kOyWllawtr6BHZ4lG005h4l0zuEhCjn1HGzUG2g0akKuY4zOCsoAcSZpP0MKIXAuPkYaI1mJO9kjDVgvI87EfBKLMA4Xb7IuYcjGKPa18hZiDU2C9aogwErdSDgqZwZ6A5LwybMHYxNiINs7uyiWSvI8xP94k0yHiy8SEw8K3Lu/ejfsgQt1/0h07dx2mp3X3PY8g9TEoE8f/30gvk5r18ls4D3bhfz8i95FFqZu29kjtIsJdoHZfBLg7n3zs4D47ic+b1DUM0qeAvafNWYGfd7TNsx+4P60MWOvcZ4x5X4WBTd6/q8nlWU34f5R4v6ckxt1b684AfIp/e4cjLzdAwVXD9E7FWkB1QFzM9vcAbdlJNkSZQF5zEGSr+PCy5+UzKGOuuiUtxrY2lxFq1FFLOLH2spjrC09wP7msrBthVlNVlhdDSejYUq2tCSTSXkJ0cFPxBGJUtoiIEaqzA7W6k1h+Y1PTuPS5WuYnllAJjMmAH44QtCKK6UPLbIaRUuYcg9+deXutMVolmVKBPDDwQAeP3yIleUV7O7uIh4nuK6sdh7IaLZJgJVmlTtb6zg62kWtXBAAw+elRjOzqh7Rvz862IO300Kz3hDw+stffkN04jc2twUAJ5gQiYZF8mZjax2PHj3A2GgGqVRCNhZmb9uNpgC9NCDkT25mlBvhPUTjKulCdn2xWJR2Yr+RXZ/JZKT9uUFygyUTn/IqzPby9V3jQZ/owEuFg0iFtJAvVlAqkckOJBNppDMjAkJns3lEojFpf6511G+LhCMIBYM4Oj7Ezu4GgiEvLl1aQDgaw+FBGQf7eUTDcSzMzCIejYjsR6V8iFa7jHarAp+P0gwtVCtVYaB5vQHUai2USlXU65pAIohCBjmBd0riULtZgCNvED5/VBj0TLiwn3wi28AxQ33/Gq5cXcTY2DAePLgnjOFkMi5VCwRzKVPDagcC0qyU4IYdjURFo/7oKI9EPI1IKIGtrX3kjsvC3hwhQ93jwdHxARpN6tcHkUrFZFz6/WQhsIrBg73dI9EZp74wx1+1QuNgDXoIMvInkwisHmCftkA2c0skd6KxkICzBOmD/hgSsTSCgagkEfb3DwWEzowkxTMgEvEhHAkKkz+dHpaKia2tXSlD5HggGy+fbQprn0mll196UUCC1bUVTExPolSt4ubtmyg3Wljf3MX05GVcmruFVoNGukOYGM1gZflD/OjH/xc2NlcRCEVFNieZmsB3/uD7iETTyObKePe9D0XP/603vyLz+K//5gfiq/Dtb/+eGC1Tz/BnP/977B9s4/kXbuDweA8ffvg+ypW8JKs4Fy9fXkSlWJR5E/TTSDYg+vGBUAZefwReVGResdpmZ2MLrTrNghuYmxsCfHnUmxwjbRwdF5HPVhEOhdFs1TAyOiFjI3t8jMdPHiOTGkXIz7HilcSZP9hGscTETgVj42mMj9PjoYKRkUnMz8/i8eMVlIsxfPMb/zkePFhCvUaPg7oErdVqFsf5ezjOP8H0bFIBOG8cfu8wxoev4Pd//59jfW0H9x98isxoGKlMB++897c4ztJoeFyMcpt1YHrqMjztBMbGFhCLRDA/fwUry9v4yU9+iVK5irm5cUQiLUQiXuzt74gkDw2g3vjqi/jZz38iScpv/c530GnFEA2PIBbLoFis4TibE5klGjWr1n0IlQpNS7V6g2s+2f78KexkKankXmJY+BbAMcA9MX67Dygll+ueMtCFwW+BGWqYG11lCUoFuFSw3+iUuAmkCsDxM1yGjE4ga5KMdj/sPfzzPq0xOvcggtv2s5iUDOH+wwe489lnWHryBFNT0/jSl99QwywpxzUHbJcJoxt4ETa5JCK6BpECItrS375gkXsn/8fnVPNa1d6mZrgyjtQMOBjQiiVWqGysr+HuvbtYX1sTJszM9DSeu30Ls3Mz0seS0DAVR3pwUjV30faXKiReT5PqZN4LeOnzot7qoNpQ74JmqyEsa0khiBeAsvdFEkkowExOEFhzy8KYz5KSW5U9kUQ+gUZHe5OrG9eXDjqiwR6W9Y51Qn/7g7/ET374V4gFvfD5mSgyutdyPVO512nLIUKA+0hUDmAtjwelhgdj0/P4zne+45gk84DDMauanmzHhty/SfkoMEimkp5gjGYna0s0gSR9I1Ukpk+d2MjK8Ci/2I5v2872vt3xnsGMNSllY1PDULeJJ728liU7VSQ2QSV/UxmaICXyxENIwUmtPDRsdNGFVeM0y/C3oLCNueyBmvOwK2dk5qLo9pu4jv1nDmLc25lIFlDZJDksSMzrcjdSnyWTeNKJa+RyNDmnU9lcwwW+9sTtYqPhApVNm8iMcLWbtpThsdtqATdob97HecBYsbsGqTSMTuOLAffuc4ONZ3tB+65El/u1A8FaWT84NjVBKUuGzBmbZOoy/y37Xvw/XMCEJO2lQkLXGk2IdKW8tP/dxBkDargShO4kSPfatmrK1TMOicpIHJm+0M91lJYcxr1tbyNW1L2QMQ+37d/707xMxgiTjb2VK9qOKvXjfp+9uHu9P+34J+PPrFkWWDN0a2fsnnXe7D3K959u7RbRPY2ddd57GnDvEivq+lEYv41BRzXPU4D7QW026Bru37Ei7It99bePZdyfD9OwbTcoudR7X3Zc9iVk+kB7qbQ67YEGyCGZ3nSIBl+sLc549wDg/uzn7ktanfMGTwPuz8KPTl/LXFO8r4Xda+85b+/X/rKznsu9Xj/9w7sIoi7GNrls1y5nGfn/NXCvkn66LxE/INP+wYMHYkZLXOLGjWvyHYvFEfAZtrypNuX6amNO7mfEdwrFIpaWlrGysop7n3+Ohw8f4rnnnsPv/f7v4/r168pMD/hdRuy6bonXIeMlP2N+jygjlEsVYYvzi1XmxE14dqYvIJnmjFdFlaBcFumeMEl/JJq0WggF/BgdHhZ51fGxSZFrZjU+K9kZS9EjbHtrW8ijy8sE7ZfkWtzjVemgLAQ5rRxUdrt4MInnksYDQjRkVaSR7LEa9BLTGYnErgSoibicTcnEAhrkCbuUa55UdRnSrb7U7KGAYEWxaExllhNJwWhIhKXPHisISN6TtjrKYv/gUED77Z0d0ewX7xyJTCEkLn5LsuC//sFnTljdM6H69ctOzaCf3Ej7J+YXBfGfUk03eA3ooafb0sTBIL4NVnpKuc65rJ13sXIWLVmIukWE2vBP2ej67mMw4H1ie+3txgElfTKsXIwJva1Tt1vnemcFSCf6/SnXPM/n2eudF7g/Z7ed+jLbAg4jyQXf92/E/e13eobdmncY9+hTPt0JoOz+pIiLOcjpIm37yZZ42za0Rlu2X/l7Lt4EWRUU1tJqy7y3r+cCt76+KgaVPNvkjg+wvb6M3c0VFHMHCIc8iEeCqFXKyB0fig41AT0FrP2yYPNQI/I9HZrvBcS8k+B8vdlBs+NFIpnB9MyiMPDHx2cwPDIhyYhgOIxQNCKLEIEM/pKLaafVQL1SxvraMoIE8iJh3PnoI2X5VyrC1Ge2lWxiGuhNz01jc3MDa6sr8rPdrqJUyKLVrCEc9CIeDYrOertVRz57IFrfHoJkrRYmJybwwvMvotHoyGJ5eJRFrdEQAJwO5Du71IijyeWklFVtb22ikM8JME6wmcCGgNjlotHEDwiLnoBpXQwKfbJoc4EmwKxyMlXs7+8L056v5Tf7iRsTwX5qrRG0n5qekk1hY3MLB4fHIpURjSYRicQRpb67P2z0qlVeolAsYHnliQBjTBQQUGfFALXGfQEPXvvSl1AstnF0WES90kQqlkRIsvRraDULCIUJaFDbjTpyRdSr1KImazQq0i3tlmo/s334vIeHuyK1EIkE4QuwBI5AVRDwhISxyd2G0iNjIyOIhANi9pLLHSIaCwvjfmuToJgPiwuzAo4TDBGpJx8EvKXHgGo8N0WmiG3GQzeZ935vGK2WH/lcRYBwytbQLJISFYEAQbIO0pkhkeYhu554HZMOW5u7yOWKCIUiIskjgGlTmbYyR7wQw0kC+LwW8VOy+MkspUEt54vfE8XoyCSCgRgePlwSsC+RZLKC45/Aaw0db0MSEfwMMtQ77QCyWWWeEzwsFOoiX0RA6KtvvYmJ8RG8/6t3BbzcP9zH61/+MvKVGip1mhEncf3ai1hcvI1Ww49aqYJqcRsffvh3+OiTD1AuNzCUmcD4+Bxeff2rIp0TDMdxfJQXHXWCjrlsFnc/uyPj5NVXX8FQOi0VDpz7ZMUfHO7gOHuARqOM+w/uSh+w36gP2Kg1kEomMJRMaFlfMIKJyQVsbe8in9tBMOBF7iiHFlnzHlZZlHHlyhjCsSoeL7MqIIdwOIZ8viHJnlCI18sgHB5CtVLDUfYIU+OzKBUaIhuzMLeAbI6B3gbCERpZ5jA1PYGRkRmUS14ZP+VqBfl8C2+9+U1Uqm3Eo0PY283ipz95B0OpOHyBQxzlHiJf3EepkhfN7kR8AjeuvYkb117D5PgC/uHnP0Us5UM00cCPfvpvEQpzfYzAgxBGMjO4duUWPv34AYaSY7hx4/+l7j3YHMmuK8EDbzKBNEAivanM8tXVVd1swyYp0Q0pskfS2P12tN/+rF39hJVmNBytdnZnKFISSUlks7vaVJc3mZXeOyS8x37n3vcCASTSVVPaneJXrE4kEIh48eK9e88995zrsnbS/PjJk3k0mn689+77ct+yuX08ePg5dnd38Ad/8AcYnRzEr371N1hZXkelzLmcxHvvfhuVihdzczeQzRWFAdM/EBdpMRYJ2f0g5GsCtwYQ5F4kbZVipMgwwba2KogjjHsP2b0KIEoQL/t4A15Hi8IYhCoV1gSBLTCKW4oArWSbm6S2lcgTdKVeutF1tCxbw+LnHmMBUWXxax5F0B5QBrfdPpUt2hSj9U/ufYIv7t+X5+3q1au4fuMGYvG4rFsiPdLBVDVYmsPwZY3QxmxtCav65sofJ6YT0raCo6LRaUzAdXjUEJUsdUKe1WodKyuruH//C6ytr8q4jI+Nin/FxPiYmEsLeGsEXtTskbr1RpveSN/JnkxGt5FJ0Y4kykKxa4lyKMqQJ3NIaivyPsvcbQhoL9rmknio3I52SLSKH2La2oBI9MiaSc12sp0k8WiKnAs7DdgVRD11tjo3qzX87P/+K2HcUxrP71NgU0FcHXc7R3qivRgdHZOkjwkYGz4yNWDi0mX84R/9MUrVirkfOt843tqdpwa6OgY8RxZKlHGvsj+t5l6r3i7FB4mBFYjWe6ORmDtGtPea/7IbTwn27AhxjaH1b7BzyGEfm04W1SqRLhXblWJqDgYUVxYyjdWpNapMcX2vStGQqa3XIechxWr+VZkqh4Vsnj/jUeaMlYXCWx4Wtoijkkl631VmyJFwkU4GAvdaDrH+FHaeWxKs06Qg4D+TPWWBmcqcE3Wq//VxNjivhX4W3f7Yvh0LfguYbJ55Ae07WJ9fHbhXObFObwf38+4GxB2JJBs7y/XrvZQCpRQp9ZfCtLdFPl0t5FnS11qgkVyzdBRqZ4K9ZnkuTaJg1xl9rTVnxUDcNZCd4KCaTNuCaceICyDTDpzbuaAnY++pOYRZO9yLre4Edi20/2UTevd5tgoszrvMs9jKuVok5c48rPWZ9txRxkMv8AJgvZN9OefemSOelH+e9bqudK3zcd+dTuC+jbHV5WEQSbNT5IQunCO/FnDfmavbcTb33YCdXR/mc7x4EpitdZ3Oe23FnZwZ123UzJLuXl86/7tlvH3WKXYrNpz1GX3UzXfaYerAJ84qKJ3rO+xz5xqm18E6pNjkOr9O6Sn3ufx/Bdyf97rO+z6zYpluEXPFJxV7LAW6bTk8G8M66R5e9Lm9yFy46HtPXs9a12fvOeMngvbLy8vyl8A1sYabN29gYmJcCJGqLmlxKKf8qoQ1EkqqFZHZYSfywsISnj57jqdPnwoh8MMPf4zvf/+7gvtQNlmwI1EGMIC9j/5322L4ms3mhChXKBYFbCdov7OzLXk8AXuSliiJkxpKCfZC0JrMc8bKlPcd7O/DcCopYP3G2hYO9g/EV4yAPK+R37O5sSHXKcRNs6arD5R2UmoMqR2wQoTRxMpIV5IAqyQaMcV1gHsjM+rEear2IHGtfc3p9DPrHWM0IwnJKFf/KiOej61KCocE30kOJrRrIDGIZCIpPm2Uj1V/LPU2zGSy2N3Zk+4Bdj7QgzGTzViDHvUVNL5QkWi0Bdx3Tq5WEGMDBPPvGQDvWQ9AC8SXlfTUOe0s0OcrHnc/1ikgvvtcO4FTDZPP/8cuTqddf/tC3Lkwm5KNXKuZkufcWOxZdt6aY9u7ZXU4ye3J19dtsT3r3p50tJMW7otulCcFjue/S6e/sxO4d09PDdicrcXwm1w/nzJZNNRrxQ3dzkISA/MLC3ooe0GDTvcjYIF7LqKyuBhQX01DyTBuCBDCv9bM1hraWskdfo4LBtuWDK9KFrfs0SE2VhexOP8UoUAD8Z4gmrUiNlYWsb22jGqlKIzdialJMT5hFXV5ZUVlcmp1aX+qlGuI0IQ2HIPXF0Yk2i9a91PTlzEwmEI4EkUylURiKIlob1QW12Ihh3zmSORbKqU8VpdeCbAc8fuxtbGO5aVFHB6m5VyTQ8MIR9he1IupmRkMJBMid3NwsI96vYLNTWqDb6JRL6M/HsVAnM7hNRRylEDJYyQ1iFqliEatIvpolA7J5wrY3tkTg7iNrW05HkGURHIAyaFBAR9KRRrPHqjxrNcrIC9BZwKd3KSk8uv1Gk1qCKteKqwRgt8qbUTwk/OeYDSrxwTZWQhhuxjZ+NTwJxjU198nGydbvrjhkfmeTI4gkRgWWZFyRU3tCMDyHlu5IraDEaAl2DoyMixtVzy35FAK3kAU+UIFtUqDmDsanCu1IoqlA/j8NfREvKhVC8jns7LRUsKDxqGhEHX6qeEclqp7oZzH/sEOqtRo93J+svvBj3A4Bl8g4rBYOT5TE5NyLtFISOSVqHtOKR6poKOBGzeuCSN8f39XElZKDxEci0QDwugnY3dnZ0uAUT4E1B/viw+gvy+BXLaC/d0jFIs650U33e+TwgPBl8FEP6amppE+yktAQtZ+tdKUFjUWQCgDxMCA4JRstn6aD0cRCrMAQV8JPpANU0SgTJAHQV8vUqkJka5ZXd1CJMKOhwBy+UPki/uo1bPojYfQE+sRqSEvwoiEB1GravEgV8hhZ2cX1UpDNPyuX7uC6ckJ7UBAA/uHe7h+4zpGxiYRHxxCmQzwRgihSD/297NScAkHanj14oG0RIajMYTCcYyNX8Kdt97H1taedEj09w+KUU881oudrU1sba3jcP8A05em5f5QyicxlEBfX69o3//tL34mnQMHB7tYWV0RORd2tzDouHP7LczNzsqz/fFvP8G1a7dEZuMXv/hv6IkE4fcGgRqNoPskMCsUdhEM57Gx9RzVeg7xeJ9I+hSKWRSL2wgFw6hWA6hVyLyoy3Mc8EURiw7jzdt3kT7aw29+87eYnU0hm9/E0PAgRkYu48WzDWxs7qC3L4rk0BCu33wDoWAPBhMjWH61gedPljA5PoOjoxVh/O/ub2Fh6TlCUQ9GR2fw/js/wOZaDuk05Z+aIslTRxovFx+IX8ZQYgz5PDtyfLjz5m2sL8+jWm7gytVbUuQhS3p//xA9vX2Ynr6C22+8hY3NNfzN3/wU1XoRf/If/id8+eALfHrvt+jrG0Sl3MD29iG+/e0fYnllC++99w2gqR4gLCxVRRu8Kh1KzabPmBoqq1NCUAPiqnSBMu4tW5fROLuJVPbD6tsrK5jPtYLCLVkcAzsKK0RbPA1Qy4IV576RILEJgeKnqnGve5cpHBvAVAJlMrVpzCmakYrLNhpkGQeFTa2/h8z3re1t8eIgm+fqtau4e/cu5uYuS6cWO1Fam2s7G9huu3bv55rhxAFGp9OOlcYTbtBKJXqYavA5Z/GFawQ7D9iyynGjvNj+/j4+vfcZHjx4gEqtgmvXr+H2G2+KTwbXLSYtdHPWsTH6zUykUWraAAAgAElEQVQM+G0ybm7Q2Qb8uuELMUcY9UYD3DCBxDDVAM2yyhiwURjoRlpFPESchEvvhO3MY6GB6z4BR7vuSUFaxkDQWelqIwAd9Pnha9bx//zlX+A3v/oleiPsbKjrXDBmWqYxWD5P4H58fEK8P7ivVxpNZGvA9LUb+NGPP0SxTBkxrxQh9KaTdW2kM1ysLnYgSDQrcYzxJrB3yCTeKjviRd0V4LhBUHesZOcmJUntH2VGmRhITGitxiiXcPsssSPBgv3au6IxlDWEVoxWCw5M7tRMTIthLH7Za2uZNFrJIuW6c6gNS5+fcQGXeqqGNW0KG1JAEk8BdkxQKsecpzRa6EBIR4KY1aqkDh90Bci1rVsXCL1rzpw3/hcCnHK9MKz8FvNZW+st1quzVj/N40ihov0RasuBjsf/al59UeDeLC0teRcXSKXmuy0g3N7zzu+WwoHDSrdDYA1uXaA/x82sdXJ/jXGs3Gr5vEqQGS/vFijraaBh2uhl/sp9aIHL7u+3c9HOWwXaXTlcO4qv97Ptjy1otToX7LVZSSV99s0kNqCCmQLGDtjkIpz/TiLYIqu5cy17Pd3yELPaO0WobjnfSZ/XPcPVXX4GVuD+/vZiSPczO+nVbnl827GdPgWd3Mcz++MFjBO/6zWA+9PG+/yM+7ZJ5Ow5rrKKATy/ClhynMDXlqPLvGuVZDoLVGYGHh+6Y+Cr3TM77pJMgu6JdLd5eDFAuLVMdvuG8xaJzj0zZa0597vtct6xKpx8gLPm/MW++fzvPu+Yn/d9nRiglRrTANZgYt1Or2VGqDugAW3PfyXt73xdbOt1v++sz1liQuva9BN232EMQLyBOAJlhIkbsIN3ZGRE9N6TyYTgE7IeS0dja6Tt3uT4JjaopV7FxsYWnj9/gecvXkpuyZz8D//wQ/zhH/6BkK8YU1hZHn7fxsa6YBZk0/P4JKMQx+A5Ma5nhzbjQ8GGKiRukYzXwNylWTlHMu3jsTgGmPPXayLjTFnKvd09ZI6ykksS/6DEDkF71YA3ZWlHO950odr7L2uIkivUz4bSQCSWKoBv/YcEtDcyftrJaeVxNJ6UbknTKaua9Tae0t2D0X+VMRrBev4sA6xyNhxtdpeTZc/7MTM9jatXrkhBpb+vX/Ag6YIgVlSpYHl5BfMvF/Di5TyWllYEtGeOYv1s+N/EeWgSHO+jr2TqZOC+fVNt3wzs0n3WvnzWw+Bwkd3GJZ0zuqNKetaEP/P37pN2ooWTSwhmS7/oGnyO02gl5ybeMU+mPKqq6+pKQjsXwrMWxrNAfAmIzVmefaxWkNx1DXUxdS4K0ncGlPb4JwWMZw7sV3jDacC9+7DS/m2TBvMheW5P2Gd10WyNt+407W/uBO4tYGEZh23f79K1t9I4BCFEv8y0IVkWppXWcRt6Wca9DSjVZI0SHxEJnDY3VrE4/0xM7sJBcigrePHkSyy+eIzDnQ3MXb6E6zdvCON+bW1VWrSoZc1k1OsLCOOehqa1ug/ZwzyisUGE4gMYH5/F9MycmK4OjwyLfvXAQB+ajaoYyu5srWN3awNHh7s42t9FLBpG0OvB9sY6MkeHqhMmcgJe1OpNhMJRTExO4+rNm8jmSwJkxOK9oi3/8uUzbKyuCEA/OpxEXy/ZtATKirhyeRrpw22sry4J8DU2PCwLLdnZ3GSoKU+Dyb2DA/m+1GhKwFyC4uxMoAwC/6rmW10MRgmOk01P3XsFhfyiLc+KK+8+NyDeG4Ih9t5QN1lZ9zGUSmUxT+GGyA25Uqsi1hcTxr5KOhBUphzHILyegAD3LJRQB43Ho+68j1VxMxG5YbGynUwOY29nD6trayK9kRhKiYQL2dQ0Ds3nDpHPHyCX20NyoAfhCMEsL6rlmsjJFItVlMsNlIs1keXpGxgQQDtXSCOd2RMDXzLSRYutTjkOyhf1yHnz2mK9MQFIqKkfj/XIZr++vipdZoVcFteuXcHg4AB2d7elkMSAg6BwIOgRiRo+ZhyX5eUlAfvJSme1mmNLs12C8UfpvDDvqVvPLZg64sJU9TUEHOyNxbG1vY9XC8siq0K5FxYAyHrP5igZRfBItXqpvx0I+OAPeOALesRwOJ/LyH0W1m6Dhr1jCId6EfRzIx0QgLRQSGN7dwW7h6vo6fWJ/r7PG0Q+R6mMOHp7EvD5QsgXc1hZ43lUEPSFMZxKITWUxMHeLrLZI2SyhzIGI+NjMrcDoR7kCnWkj8p4+vwVxsfG8XsfvIvf/uMv8eTpM4xNXEJqZAqH6Ry+/o3fl64MNeg5EEDv8twleQYO9newtbmJ6ZkZwdoePXoqwdPN2zfFHPnXv/kHLCy8QImFs0oZoyOjuH7jDdy6cRvjo5MiKbW7vYuVpUWRE4nFAnj85B7y+UO8ceM2hgbGkT8qw+8L4P7936DRPBTz12otI89QOBJHKOjFwcGqsPzLJTIigvCxm4OSMFUP3n/vO9KtQtPsnZ1leLwFDCZZ/OrBcGoW66sZrK/vwRvwYGZuGMnUELI5goh+lIp1DPSlkOwflXXk4GBHOicWVp8CwSKmZuZw541v4GCngny+hv7+ASwuPUOtkcbjp1/g7a/dxZXLb6AnkkL2qIKdnQUkEiWU8uyciWNi/Ip8z9PnTzA1PS0m29//3odoNgP4xS9+KV0of/If/j1+9rP/js/ufYIf/vCHuHrlOh49eS5rIYtac5evizwTA7JIJMSylAKjFTLtqZetniIWrLH/bZE2ldKwuW0TfmFVt/QZLQO+Tq0fk/dY4FgBMGPwKhIqqtlNiR7Zm8x+ZiVELKtQmeUGhG4yeG0lpEoyNufcYFcXr0G4u8p0r9exvr6Oe59+KsUgPltXLl/B+19/X/xFNPng+lJ2Cs7W+FZ4Pa64wu6PPuucKUmdRXAtcN6BOhrYlWungJJGs5prM/+SFfTkyRM8evQIBweH4pPw3tffU1+FANcSbSPmWkqpKB0GAypakMEU123wpvJittBhgCIBlkVVXz0DBC60OvYGqDX3RjxtxJhU5X0sM5yyOlyjBHiU9ma2ADNlIKOfBQmPdpJJMiEwrBRTmaAEPEDQ28R//cl/wr2P/hHRUEBkfaSw4AD3WhRikhLt6cX42ASiPVFJGChnl214MHfzDfzghz+UjhdeGbVRhT3Mc2XxxzFIVcyC3VIWeFUvAAOsy73VicwcgM0HWgZp/9MNwOfx/DKWGh5Ln4E1LHX8GyywbTMVAvSteFtNnHXO2IRfwE4TELM4Y4F7zXxbc546+8qk10KaFR9XyTWVYdKHz5iZmSkpV2vYWJzbVtOee7jo2ttinTkJdjnYOE0O0cJsW4PkAPdmbtqiiVyHJpp6XNvPoLJG2lzTClyd4ocDhB8H/zqBavkZBrh3+V7IN7ukcvjckeRwHHg/TmRRcLxlxizHsgbabd0ArqDbkWDqyKdcuZ1xOXbWVwsOMa6SAo7tanJI6ZSZYvGjNQ7uYkK3WFxyOKfgyv82axJ/4QD++h57T9w5gLP+eihjpd4JjvG0+ULpjNEBdp0Cc0VXJYvjIbIA7u9qvd15Hk1BTRmKdlMxmYr9nnPkUjLqxzDKVuGl2yHcQHZnnnoWZmCP1/m+7p9zkIoWICwPU/dE7XzfTckqV1Gm4wKdvLBL90q33Fj20xPRBfd5uv/bwnB8rVXEOxnFOMeN7GB4u+ez82kjkXdCmmtnaZcvcxvmdgPtzQgY4/nO5+uksz8Lt+j2uQurN5xv6Jx3teEZpw+UfEafH8MuP6Pmcr45f8ETPsfbLzLOZ7+38yI1fmwNIP/rHMWnrsC9M6LnuKr2t5zv2b/wYV/jA7b43CJl8tzsXmBjHf7MDn2y5AmyEzNgJ+/MzAzGx8eENEhSgMSRrbqwzDhpRCSIbYgsjNULxZJIKFN6Zn7+FVZXV7C4tIg337yN3/v9b2Fyalq63jc3N8TodWN9Q2SKKXXDe06QnRgEJW5JxCPZhT53kTC7zkNSGF9YeCXymNNT07h25aowznkcSlKuLi9LEYDHI1mP+ASlVBk/KOHG50j5SechJW+cuMPGM2YtlXhNZQ8Zu/OCxT/MkBOEsEOihYthbxqOFZuhN5TtYpa8QT2SxJ9JOkT518Tp/CD9J0NB7ewzflEsSFA6mp0Fc5cu4cqVOWHdx+P96In0SnGD/m4K2s9LsWRrc0u6uokFiZq0ly5minkxaOuJxcTn7er1a/D8b/+9pXFvHzo7ibs/hK56tTvQOccUPevh6Cqp494Az/E8n+M0XIuEa8UQ/7bTV1r97elM/OMB6snH7JaYmHW8dY5uJvYJhzprsWy7LJucnLA4nnWszvE96Z52DVLOqvS4Dn7SJnX63LzQ3T/2Zju82hKov+4ccjsFJQC2WpDmjd3Ae+f9ncB927Xq99nvkuXHBkkuI6rOE7bJlOqxKnAvM9Qs9PxvkbExzHwCeZatL61GxsWajG8mkkw2WCmlqSjlZtCswtMkqFLA88f38fTR51h6+QSp1CBSqSR6eyPY3uQivm7aeLwC3g8mhjE6No3k0ChCgV5Uq0C+0sTu7hFmZ69idHwSg4N9SCQHEY/3CDOehrIE0p8/eYit9WVk9ncQCfvQrJaRP0qjXq1gKDGIYCgsbGGaTvbE+jCQGMLVm7ewtX0g+uBkls/MzklB4eXz51hfXcZArAdDiT7EYxEEA01cmhnH6vIClhZfoJDPYCAeF2mQMJ01aZTYQ8kSArG7AuxSOofaxT2xqDE/pY60R/TZuSFQ457jyemt/yqY0hfvl3apYqmIPE1XPWTp00y0xcCnnjB/5iZMcJqVZXmtlzI8ej/4e8quVCvsTKgIiB8IhiVo50IvRYL+uJgF856ywEBZClZ8eR5kyitbjDrGdWFac5PlGO1sbSGfT6NazmEoGUM0GhAzX4LZ3PMoX3J0RPOYopjCDCQSCIZ9KBSPcJih4SqvqyFAF8+xUoMBvTzSbcAOA14bN0qC93R1X1p8JQYyvKc00JmcnBAAb3NzE7VaBbF4D8bGUwJGsauDr7+cfyHBAceGxZnZ2cvY3d3D/t6hMMy9IIs0oOPTgHQxBMMBmWOFIrsOjnCU5n1qIBiMiJGu3q+GaPKxu4FjwqewUivJdxO8z+aPkMtn5H6zeFPM1pEYTMnnKflC5j5Z06VqHgeHmzg82kD/YBRDQ4NoNvyo1YIIhwYRCQ4iNTQG+Bp48Pg+NjY2EQqEMT48jpHhETFNpkkxDVopbUSAn14HkWgMEJ+BphQf+voS+PBHP8D9zz/Fb3/7MaETxPoSogE/M3sNkWifFLBGUim8ejWPRrWIyckRBEU2irJN/fD6gvjl3/29AHQffOub2tGwtyuMaMpdUYqKAH9ffxLvfO3rUhjx+0JYp459tYyrV2Yxv/glfv3rnyJf2MNbd+7g+uU38Gp+FVcuXcUX9z/G6uozhMJ1FEtHyGV5LQNi3lsqHYoRMudLONiHUsmDQo5dI1pkSaVGUK0VEAw1UK4eiol2OBRBPDaCSCgByhdubG/AF6xKIalcA47SGZlnN67eEA+C1OA4spm8FJ8evvwcvmgVV65dx+1b7yKfaWDx1Zq0aW5sLsv9Wnj1VIqWQ8kpoNGDO2++j8dPfoVQ8BVKpRxq1Sg+eO9HqNcC+PVHH+Hy1VmRufmjP/63GB+9gq3NQ6yv7eKDD97Dw4ef48mj+/jud76N8YkJYZvTRJog88jImAR2UtxjsatWRaFQFFkxGnRboJpaywymrea13TatjAr3FIJjwhx2NOiNnIfRGtdg3bR6EuiUzUl3Iwn+RZZGwVX7mhNq2b3PgIeKXbaM3VQCWMkFsu/UVLOdZlecW82aR6S7njx+jL/+2c8E7L99+zbevHMHN27c0P3JMGvplULGPrte7D4lLP7OWMBE1l7RhT8Whbjfbf5b2bVcGdjiS+Y502MG/JQpY4Jy//6XwuYhK4bnxbWIayhZ12LkK+ek4C5l3PSPtsIqGNpUYyp7g6yMht30nYDCmOnSyJNPrICZRl7FgJMGpVdjevDeG+DeSNExCeNfjrUUGjlmAtxrW66f8i+Ev5lQSFxOnwQ14GLxm8D9X/3n/4gv732MCJlQYGFTkxJr2ssYgMfiuj0yOiYdYey8ouRdrgFcv/MWvvPd76JYKqHWpPeN6pUSuCf4aXXSxTdAEg6V6FMN/NZ9k4TLha1Xag1tOzbAvjt2dMfIEnPxek1BQ67dgK8CxpugTWJEFyOb7WUiC2Rwdol7jDeBHp+dUZaBzZ/rTuKmLeYajMkO6rROy1No2NruJFtEg2R+MNkTdrsl4pj5wXtL4oH+y7lmpGH0zVr0oOSUBXRY7PG1S30qcK7+AbYbxg6xxo4WXLSPPWcWO3TsOek5WiBXi3e2OOUyO3UBek7sLe3yWoRiEcUW8FqgZctb42Tg/jgZiNfU6eHkEE7a7Misz4UbLG/Nr9b8UcTCgqOSz8vbWLTUee8A92aNkzliwGwB7s2zLJ0hJr7ulmW4c2cB5zv18u042sKfmW+6LGsxRRiFbN/0Gb8JQ8SxHVgWuNeuqVYyrLNX/0gXiWqptZ1mO2Df+rztcGi92UhndckP3bmXq5bV9j1tY99+Bs5PFrjvliO2531a/LB/TsMPWr9rZVEdorTdbtuxMTrzTfLMdQfu3efX7VzPB9x37m+uTUROzm7OZk39HSLR3dZd93jYvPT0MWovKumk7PKaQ050Hc2QBLrUPLp+5UWximOncvbNPtc7TjqPE3Xu9UFtzexTcK3TwHr3715nLM66uPMe8+z3dbv/OpedmuFZJ9P5+98B4/4sPPK0U7oI7nW+S9P92I6lAxy7SJr8ncVvKB1DUgz/khRINvfc3Jz4ZzFu4zMkOb/DTOeeZ9YPA3BpHqDSMczLy+UiPvnkU3z58LHI0dAnj3nS5cuXRRaY5BvK27IoEAqGBFQnMM8cXcxWI2EhNsp7etgZHxMJmNXldWxt7mBpaRG7O7uCszBvSB+msbO1LXEMgXmeK8l7QkZhjEzfQ0pRGmzWCirazkONO9yIrCXVWNKLPmc29dH9VfdYIfKY1VRjH7uyumQpBTjXuruQqSS2bkiHJCPvBj/k86JvcBDD42NCJCOZJZPNSb7EMSF2Q3Li9WtXMTI8LN5a5MwQuyDL/umTp1h49QoryyvYPzjQ7mnjP2aXTXonDqWGMXd5DlevXcOVK1fg+d9/+qR59oN3fOqZ3MUEC/p7fe00Na7WcU57aFqBZ6s12M658z0Er/OujkDnNUF857psluA6lfOA2Z3vcYUtzhifdmpn3User4P7feJgnXUsWQZO2WXPc73H1uMTjtdKCtqDJnfA/Dp33X7GGWdnjzGvdDkf51xcH7ZJlFkaHcaj/fkY4951svYrrDSODTAcAP+UG+4kXgast0ExwTtrSGuZ+JadL8CJCZJY1eP7yMYmoMTZQXO2ALPjZlUMRMmAnX/xCJ99+hssvHwiAAH1w2n6mkkfGKfvIPr6B9E3MCjsXErjUNuesiLBEBn4UTx/sQivL4TUMDeXkDBiA34vyqUcdnc2sLm+jKePv8Da0kuk97bh81ThJwRQK6NRKwsznqYeBBv29g4QCEbRE+9HKBpDfCCJo1wR+wdH6BtMYHAwIUlt+mBfgH/uC35vA319EVy9OouFF0+ws70mprZ+D5AYGECCEhbUHuvpFWSBwMj65ha2draRzmTgIZAcoz465VgKAqzG41EBofkzmewcP7ascV5SY5ygER3S+TNBfI4xfQC4oPM13icxKYnFpXpObTkC3anRYfTIgj0km2Ot2hCG+MHBkYCSkSjHNCAmqP5gUNiRlDchIEeWJO81iwR+HwHmAdlI+H4C7Vs7G0hnDoTBTs3ecqEANKriB9BslBEK+eX+EDAl+JzNFEWbOxAMYkCKJz5Uanlk8weiYc4KOYEoSvgQmKT0icwj44XA9jnKrMjmLDrB7LA4kk35+vVrosXHP6zyk5Hf19+LO3dvC9DAcSW4yU4E6uWRKU25nvHxcQn6jqgdnysiHGSlnyx6FhpyCPjDeOP2bSSG+vH4yQOsrCxLEYMbJ81FC3nKc6hRIO8zgd94X0yr/eWsnCtZ/7lcWiRe+Izyeoo5+iM0Ee8bRCTcI2xpgoGBsB/VegEHhxtIJGNickwpGCCK8bEriEVHEIslEeuP4cWrp8KIr5YqqFebKOaKMldjPb0YGUmKgev65orcIxrr+AK8vzEpEng9Ybxx8zbW11bw8uULKdAQ4C1XgfhACpNTc9jZPcDspVl865vvY311UeY5zZqj4aDIZ7Gw9uLlIl4tLOGtr72NZ0+eyd5NORN2hCSSQ5iavoTLl2+g2fTj8DCHaCSGZDKFp48fYHX5OTY2XyIYqaKJPKYmRzDYn8TSqyUEWRz0NGS9YDcG9aRpbNwTjaPRqCAQpI9BWbosBvvHkMs2sL66J6DIjVtXxLB5YKBf5HKK5TTW1pYEoPc26WNAM+M+YUpXGjVEevrEQ+DgUJ9vein0RPpxY+5tJAZSyOTyePj8MRJjAxgdn8Dbd9+HpxkU/UQCFoXCEeAtY2V1QYoL8ETh88TRG0nC4znA1vZHWFh4KN0AVy+/jcmJawgEYiJzs7j8Cn/wox9jZHga9XoUR4dVMVWi1NRRekcKkpReImBOwJ3BdU8vC30+AakZnBGAJeO+VKG2uTE6JI+VuItjhGj1z5WBKcalQhokCGfgOavHaNipLB5a9rMFGq1mowb/GrDzXwGFLD5iQCUHLHW0ny1p1ACLBiQVSQiaL4UiUngjW6ZWa+LBl4/xySef4NH9L9Abj+N//l/+BDdu3pD1g+POtlk+w1yr+DkL2AkwZnQjBZg00bT+azbmur1mdxRjd1eBVls7qwTcLFAoSFcsFcQr5fPPPsfzF89FSuzu3TcxN3dF1k4Nmjn2lOgiEM7WXMNylbZblXvR8edX2UTKiX5l3WtnDZv3izZ7EwFPUxKSoD9g5IkMxmaum3ifmraaAgF/JkhfqUlRWFlUCnBqkVjvIxsC6HnA0r2cpjHhJnAf8rE3qYG//Is/x5MvvxAJOq/XsK+FUUSGL7+nKQU1PmME7oOhoBYLmh7kak28+e77+MY3vykdElXqlvLeyZAYjxp2mhGkpxRXg2NI4L5dU13jldY95H2u8Jq6xMmdAJ8kmsJ1N/atRhZHEzHtFrAJiZ0/Msc1zXJ0yh2QVIouel+lC8KA0OpjoH/0O80c0BdUWka+S4F7FsNlBoqcjR6TxR8xsrTAvWFaCyjP+2dNZO0z7ej8G9DdFXdqF4fVdG0NlJyJkLEUaG+vF7nzGQfGN/G6ggTu+F2PYeWYjgP3mjTb2LvFiv9dAvc8HzFbtqC2M3cM894UNtxxvl2rjsvP2BvIoij/2+rm85bwfvI+6XHlHrq6aAV4F7khs9652O/dvqczz5H4Wjg0Boxxgc92XopMlhjlqYm1zCnTms/vZbeSJd3IucjlmPntKijIlbk19Q3bUCS2XH4h7cWV1tzo7HDQOdCaB3as5UrMx47lqCfkJ3qtcjfdt8zJGe04u58189SZudiap20HOPUHe222q+fsT14UwLMGtacd+bzAvez0x1j3mqW7n3Rd104CQM++xtPecVKe3+31bh3g7cd2nWMXffJWF4v7WlQ27uTOg5PP/jwYRdt6cQpIfpFRPM/3uoH7Y9hYx3mcryh1HG85z3l0Xle39cp5zs9Jrjz7e08G61vzuOUXcpGx1w3C9ZzLftGO3510vIs+6+7jnOezZ4+Le0Xt3nUmK72rS80ek7Eo/5v5NIF1xrKSV/T0SPf05OSkYAnWG0b8g6o1BcADAWFwM24hPkDSAI9HqV96Oi0sLGB1fR2Li5TI2VfN+kxGsAwSWm5cvy6APZn0wqyPKFhP0J4GsI16TX4XjYSFhEYt+q2NTezu7iN9kBYG/eHBAQ4PDiXfJlvf79W9T72EdCy0G9KA6kJOsishYz7dDxzA3W6H5nW70+hxTDwn5A4lMFnfKdthrL5M7nmjcY8C9fpXJA2lM9mw7AW8b8IXDKEnHsNgagijExOYvjSDqZkpyUXX1jaxS3yKTHyvVzogLs/NYW5uFoVcAQf7h1heWsbTJ8/w7NkzYd+XiiXjs2d8LRmT+n0Sgw+PjOLmrVt44/YbUpgZHBxU4P7CD01HW5WLcOQcyjnoOYD8zgfCApa659vbpKZN/zx/2ofkvEx859zMedrEo9s5nyf4aXuPO5A3e5w7mDrPd7jPT3L1C9z50zb3TlC9baPs8iWnbRydY3bewoATEH+FOSLD0bEBSAjVcczWvNQrlZ9bndbtTHxzSIcN1uVGyTWbA1ldK30Gzi6CdRsfLtgEhClXQpY9EwAL3gs4YTYFbb9SrWJpZxKTPjK6yQqEyAN4PXUcHuxieeklPr33G6yuLMDr4cIbEDD96GBfZGMivQSxqWU/gomJKUxOXRIjWupPwxNEo+HDwWEOHm9QJG4IXtNApFjMIn2wi42NZfmOh198guzhNkq5A3iaFfSEffA0qmhUS+jrjaIvFhMgm4BXLD6AUrWOSt0jIF64tw+lcgM7u/tGAz8qC3+NrumZNMqlAuZmJ3H96hwe3P8UBwfbaNRK8DTrAiKraUi/yLtwM0wmh0Rffm1jHXv7e2rK51dAmuAO2arUw63WyHAvCCjKzxKw5+akXgMqdSMmtD6/uIYzMYqKLJHH0XfmpsjPbG1tiRRJhEB8Xx/ifXFhZHPDXV1Zx/bWLoKBkBQEWARg4hfv7xOQn8AgjTgJ0PP3LECQActEgzJAnCsEoTc2VwQYJts13tuL3mgvKsUSCpSEadQxMpJApVyQtZfA/8H+kUiDRAnqDiUQiQbh8ddQrGRQLGXFvLhaKsMLv9xb6kqLjrQYIwakOECAmfOKoCw37a2tDTRrddy4cR2jY6PCuqXc0NrqqrB3r1ybEwkhBinUxmPlnuY3fB+d68rpopQAACAASURBVCcmJzAgxZZB7O+nUSzw+ASNyAD2CHjPAtG1G1ews7eJhVfzsomGglHs7Oxjd2dfzo+gCKWV+FyIJqCX4GhVQHsVcCDQzHutgFmj6pFNdmBAuz/SNLsNUhYoJvNgZ28DySEyyVmsIbO2F4P9k+jvG0ejEYQ34EemkEEyMYiR1DC2N7fx9PFT1Ct1mROVchHhsB9Nbxlb22s4yh6IFBPnx2AyhUrRg1AwhlKhhKOjQ+lQoGcAAwxKVEUiMWFrBoIROce+WFS6TAL+BnZ2VjE4kBCfiUdPXmJvZx/jE5NiEsvCRzafRzKRgp8a9LUGLl+5If4Ug4PDYsg7OTmN+ReP8bOf/iVy+W187198HfsHq5iff4pSoSigWijow/bOCqJhrwR/NOSlmTC7IaJRGv1WEKbm/EgK/X3DqJS8WF7akfH6+jffMu2QlNRJC3hfKKZF5qInEhcteAaZ4UgIHn8Q4+OXEPBFcHh0iGDQh3R6F5vre3j3zndEDomdOf5oP67eflPudTw2gNlLc7JW87nN5dOIx4M4Su/i/v372Nw6gM/bi7HhOUxNDOHoaBHZzDbWNpawtbWNoeQ43rz9LsbGJvGLX/4S7339AwynphAK9SPWMyy6hU1hkJekYMG54/dD2CwMdgnGElSlNjhjCmFX15so0u/AkJcVsDesW9k7jb6iibkUOLI6vUSHWgCcBWqs14a2eFrJDrWNVSCVLJuWN4oCB8pedeQZBDxmYKvAFgu7utlpcCt4v7DBG8oS9XhEeusf/+HX+Pi3H8szRUmcb3/720gOJYyBuZqhWrBMWLs8lgGiVeddv8PR9XZ1FMg5ElB3GbXzs6IhTwBO3qDnJua90olGg+qydO08fvwIjx49FIbRzKUZ3LnzJmZmptsA3XqTfh1k/NDQXEFd0buUbiW9McLc1xFT8m4H6GDjG/uv3aMpbRTw8lkMyF+yxbnKqJ55XVjn0hrrFG1UV9sy7K1/DaeAJGU1yk1ZXXd6HtQEuFe0WM3EmMCEyeBpVPCTP/8zLDx7LMVyFrqsjqfooRvGsT8QFB3O4dFR6b6R2KHhRbbWwLsffBPvvPeuyufUaypbR00XdhJQZswXRIBG3wAKxvNG73ErhtIijEUANcahr4ydfyfFsXYMmYSpNI/OA21tphSSAs82Q3D+FQY1C0J2ApvnRZJj/TYB7q0JrUkilf3mBGUGWLUmvgKzar3LbUxqpoRlzkn0ZrBHzm37hy+pwpDV4Ddna58rFl3MS8pspoeA2tNaiSABWKXbwdx/SXbVS4DnJEUIO0fNc29j5M6xbgG8WgDTn1s4ml7H8WSBx2OHmGRobSDxcca9UwDrGLPW/dYAmoVzXQLM/XTJ8Dja/q780z5jbkC9LR+xDHqOomj9aiGGU07npq4bVvfX5h8CaNuuV3OP3XIFnaCze2wl+TfEGGcNsNdkcwXGVkzsfWQU6p2yEls8H8ZP/OuWS3IYqq7uXJm/LuBeCgKGhWjTFgEyXJJD9jrsPHDyMSN1JZJnri4TZ9665kC3fNAugyqAZbeL4zm7vV73GNqikb33bfPiWN9z+yqh59Kan7rGdPoItH/mPCBct7VIzu+c5q/HcI2uCTeB+1ZBuAXYuwFwPvWSiZ50Sl/p9d8dcN9xftYP4NhpG0xH2LAXACG6XOX5gVL98FdpULjod5mFpf0KXWPhnh+nzcfzzaPTp8CFz/0rjXULszOrQGv62j3VHP/1z6tN/+VU4P4rPesXxJNOvh63fNhxL5Nue7L7WDZmpichMQLq2jM3Zl5IeRyC9sQldP0kyYy5LWNEri1eIQ+SACekHr9fdNTJoCdZcG19XfADMuFJyqCkKnNxktcod0NNeoLONFalFA6xjHwui6M0O/Ur8gwXCwXs7e5gZ3sbG2vrkq8zV69VqwJWM2fmNbCAQLY+40XG11Kslr/WB0kZ9LL/265WuSpL1rD7isllXJwejUN0leReKvGtKGMoCUdeN3szYwG7HDOPsXurZdfXyKpnjG3+FaIFD87uVvpHRnswOjGOuSuXMXf1MsYnJzA6PoatrR08fvIMTx4/M9flE8xjZmoKo6Oj4qW4uLiIhfkFrK6sSpGEpEbdkxWnqzUUO6KXJDvf6XlH4H7u8mXBmIQg8qd//fS1GPfu57ozUdFJ2L5a66Z+NhDpMKvsDJR/3d9m9d+P/eIrbV4nf/hiIL5cpiROZ2+y5wHvTzov91nZtsXzMPFPWsS+CojfmaCeZ6NxX7s76L/oTTytCHDRY+nG3hpZ+19dgfougL79Pjf2L3r4Zgq7WfnO7DXAig09HRBFmBjn4yC0JSrmJKwZrcMochiDltmjLDLL4iNQR7YtQV915CaLjEy0OvK5I6yvLeHex7/G9tYqwmEu6AHUqyXsbW+KdjH10sgMnpicwszMLOYuXxVWcjgSk7b9et0rWrkEUuoNVkB9CoA36wKcEbRfWnyO9ZUFbK7MI5vehrdZRsBbh4+SPWSC+9iaFUCsJyoayWQFb+3sYWNrB4eZEjy+IMpVZa/StJMsdoIj1CmuVMro76NW9QjuvnkLz548xIvnj6UoEVDVCLlmAvZs82JSRVORUDgi0gDZfBYHR4cokaVuwAiOMZnz+Tw1ubfkd9Ts7+uLGzkcgcpE3mVkZFQS6u3tHRQLJQE9FHCipjxZ6lHZNCnjQBNebrdjU5NSZaVWPRmXB3sHWF/blOo1ddAIRvG5nZyawvTMtDA1uUnznFmISQ2PikkpK8Ab61vCci9VcshkD5DJHAiQGA2HZfMlC5aASCgQwEBfTMAdmQMeD9bXN8TDIBaPY2g4iUhvGL4g52dFpESyR2nkM3mE/CEZcy/nUBMCnEqgQE05Ydh65foSiUFQh5sa92z/mp2dEYCf18iN/9XSInpjUWGNszCRpYFshSaeFTGt4RgyYBlKJcToMhQIibEO289evJjH5MS0SNlsbu1g5tIseuMxrK2vyAZJ1jilcba390w7u3ZIsEWPrA1/0Ct/2QxHQLynN4xQOIBKhUEPAxG2zFcR66VkT5/M50QiJYDskydPkS9kMZRKygYcCkZQKlIvuReJ/klkcw0c5csoVUsYHIjj+tWrmJmclOr7k0dPEAmFMTU1jv2DbcBTwf7hOgqlI0R6giLdQ4Atl6mhWPCgWfejUi4L04FM9kqlJGNCUC0YiiDa2y9jwMJLKpXA/v4mAv66FNwYeD178RKlYlWKDqJhH+0TtsCNG7cwPj6Nn//dL8Tr4cbNO5iYnBXgfW7uKgLeKj76x58jEvXgX/+bH+H5i4f427/7GdZX16RNcnpyGEeZTSSSvdIe+ejL5xjsTyAY6MHc5XHs7KyIjv7k5DhivXFhs2+s7wl79+aty1I8YUfJ2uq26C42kAdQRk9PH2Zn5/Bi4Tk2t7bg90fQ3z8sBrqhMF2EOReP8OD+PL525wP4mj3Y2TlA39Ak7r73Tbx59y4WF1cxNDSMaJia837UGxwzslGa+Pzzz/DZp5+j3vDhWx/8ANEQDZWDyGX3sLO7jEePP5eCAVsV87kK9vbTGBmZwPDIGMbHLqFa8aG/N4WR1ASqFTVtpleDP9BEpVqWwoLuVYbRIbrKTZHMKFebqIh0hvHwcIGGjKM0sFSwrwUQ8VjWFLYlO8H1viU5o4xf2WsIZJMpYoBzh9HjkJR1B5LAUQAjgp0M/n0OeCzHoeGssFJ4fbp+Ud7r6dNn+PKLL5DN5ETD8s7du1KUY6DpZRWY3UW1qgPcs7DsEZ1JrwT42k2gwD2Pr2uZCxC0ZIgGO8KCChzXubb4lfUtwTrPrSVdw58p8fXo0RN8eu8TKb6mUkO4e/eOBMN9fTH9LgMWKhBPMFXPR4B1czwffKDOvI2TCI5JNCtdChr1mRDXCf3s/bbANQ1iaSgsDCjq7BtmEd9HyRRq21NeRtpy1WJLyexm7+aeoTrpCgxaRq6ChHXZL016I/eOHUaib+/3oVEp4id//n+I6XuQDHyRyVFWEnd5BbtY0AlgYHBQGPfiQSDzASg2PPjg29+RYocwtsTwy7DNm+wk8Oo1ebjPN5Gvqk+LMxctOcElYSNFKv7PlSuclsjzHDUBU91WKxPlyEWRS221SS1ALJR0su1N4mz114Xx3Cq6WEa5gpzu2N2UaAw72yI/Cjrq51v/rUC8sP8szmaBfZP7aKymlre2QGfjyxY72YDJBjBX4N7daWIOLkbULN63yBi6PkgHt/OnM75252vOd5uFwg3Cd8vrOmNq1Zk9DtxzYDh/KJEXMOB0G9h9gra3dmm0DIfdsa27YKfPmtUDbjezlQKHoNf23pluGU4F6cwgcK+5qAXqWZh0A8q2u8kpLrq+q3MM2sbTMAalc8AkEE787zAJVRpA79vxPJEfqxo5LCvPY8tNUjw8lheY2WsMdxW8MLq+XcbSTeSxK5fOA2OkIF/Qrj19IrhrDuBA56JQ5jY1Pw24dzKmtrnaPr42CzsOXLcD9mcD918FwHOf0z8NcN8xFs6aeDaO0DkfL/rzRYD74zlp9/Oz87VbseGc5OhzXcZFgd9/buBezu+fGKzvxF/cA3fR8TlpbTv9ZnTOAZengSTWJ8/hi52fC/WSQ7qf+e4FoNd55l/nMyeNuV5fq0PN7m3uPdm977j3NRv/Eh/gH4L27DznXwK+lMeh5jm7z8m0Z0zNtZ25RiTilzx5fX0HmUxOsAXK/lIakvkTGfu9sZjo4tOPjSRPlaXxCDN+e3tLQHfu71QioFwOZXPymYzknflcDumDA9GhJ0Frf3dXpGx5W8jy53t47fQOJElFUDDmH+Y7JD6QuNPeR91BNJawPV9mFXHiC8NJMdPJ+nEdk9AxN0NiRIO9iVGt08Wme4kQPRwte5/DsCdgz/1X9mDDsBe+v9eLcE8vksPDGJuYwKW5WVy+OoeJiQlQzobtusRJnjx5jvkX81LMYK7CLgQWK0iKZa5EWRx2t9sx4Vho3lWT+JVFlEQyKSz+69dvYPbynPje8X6xa1lyNwL3drKca6U85U3uh7D9v18DxHfTBWQGn/TFx41cv+p1nPz544vD6Wz8s8+t28J1scWsHdw9D4h/FrB+XhD/POdpA+NuY+recL7KYnnaxnWRueCUlcxcawPunbiqXWjo1Eq5DdxlAdGDtjX4m0DbHlqWLmHZ6wfdbYmnXeNZlXt7D9yJk2WrafKvLE+y4Mk0lPbxek3lGAgmkFmfPsDK8gIqpRwKBRqC7omJKRNHEi6ZsPr8lMsZEJ3qmUuXhQHs8ytQX6fttocgWUjLAZIosQLrR61aRPqAC9pLPHt8H/PPHqCUp5RIBkFfDZ5GCWFKfYT8CPk9iPdSfmQMb9x+E8ura3i1tIK1jR1ksgUUyjVlGydTAlpXytSRLogmNVnOE2OjiEZCYoabTR/KNZSKedQqZQH3CVxTCoeJVzKREDY7debLtbIco1qrCHBRqaoBZGpoWMBotpXlclk0PXVEIkFZfAmkUq6G4BJlclgUkXPJFXCUycjnyciXTTMQlM2Vz14mm0W5WkO/bKqDol1HY5P04RFWlpalgs2NmxsnzyWRTEhllmz7XKEg92FoaARTU5cwlBrF8so6trZ2xSU+k9lDJrsrYC916zgrnz97jqAvICC+6LKxqivQQlNkk/b2d1EoFWRTT6aSIgvjpSS3t45SpYBs+gjZwxwiwSASiSEZM7LRKWmyt7cvY0WwmPr4NJfN5TKoVSs4PNjD6OgI3rh9SwBF0bcjAP7smei9z8xcQjzWL4A5gz/KAvGY/MvB6+mNShGA5qV8ssjMZ/tgNNIjTGFqwnPuDQwmhAFMXUAGOOwMoRklpYcE+JONk/eU8jkNhKN0fKfOdAWJZD8CNB9OH0qxhO8lc5zGuWTuEhwfHZnClcs3MT+/hHuffoGEkWpit8TayhYadT+mp66JpMrzV+tIpzOoVksYGU7izu1bGE4l8fD+A9H+/+Ab72NtdQn+QB3BcBN7h+sIBMlKLWJjcwNACJ5mDxrVAMrFqvgXxAmA1+kRsCqAqy/gE7kqFq/64kncffsd0YF/8fwZrlyZhM9bFQmatdUN0UN8/71vYmR4FL/61T9ienoWo6MTePD4KTa399AbH8T4xAw2N/fw1ltvY2igFw+++Aj9A2F881sfiJ8CQdsvPvsSzWYNH3xwB+n0MsrlQ7xaeIFnj1+IJE4o1IveGAGLhsgLkYGeSLLw4ZW5yY6JickxKeDQaHhpcQPFImVkjhCN0nw5hJu3bqJSK2Ph1SLgCaG3J4lMJg9/oIFwiKtmAYVcCbPTt5HZB/Z2cuiN9yGeSOD7P/wXGJ+aRb3pEy+JxcV5HKb3MDAYxeT4EErlHJ4+fSzdGJdnbyGbbmJu9gbWV1YF4C9X0qg1soj3h7G/v4fhkXH0xRO4evWaFI9++t//FmPDN/HuW99FgMXJegWNekXmUaNZk2C6BRTacJLaknXRuCdwT6BTwFkDKinrUfs+LSPaAub0lSBTz+JfbsDNBvw2OVDGLN0QbAupArXC3DDAkYK/DFapnU7AlXrnNJXyCXjrYNPG0JTfsbe/j/n5BTx99gxHh4eI9/XjjZu3cPP6DQwMDkhhUPYeKQio94eYLhldeK6xbJflwUU128iHSGGgk0Epe6MHqNJDg2ZV+tzykGSka9CvzHH+jkEyfSQ++/Q+7t27J+Dh73/n27h+/ToSyQHtgGCB2mFr6r4rULID3POeaYHb22SBwWpqa+utsJtdsion7dEy1mzZZfHEU9dCpktnUzThGw1U6jUZf4LZwoLnCixmxtoZp9erXRtMRAjycwx5/c1mFc16Ud9nkhKvx4+gzyfSOPViHv/5P/0ZdjbX5WfR7PcoSMrvYkHG6yNL3ycyc8ME7umXIv4DTVQ9fvz+978vpvQ2QeRcVK8Fio/Qklhbj8U3pNZAWYqKdg64IjEbX8n9ZheGLWq1NMvtHO7MTUTT3oDYqu9uGeL6Lxn/UrySoocC9loC0V4EJ4xzCi36+5bGvSaSVv9cNdCVjKPjr/+KTJTRPnWAWydNUWa33AkmjCY3lefNYXi34nYtmli2uyH+aARoKwPCktPv4ZrAiahXwm7BVmhKYoQy2Kzcjxv4bsWfpnPEgEotCZx2eRUbL3bOayfeFHDeMtxaBrQkY/AWC6PctMK776PWLroDLXa+2PjUfc86GfduVrsCZKYDw8jPOPGu8WDgz3a+qHatLba1Oopk7bGFMjM+bR0+rg4Lp3PI9ZoTy4sevrsbwc5VjXu5z7mP674WbdE3XTiWuW+yB5vfOQVZ7ZFwiGL6jaZ4JJ4eOiZucEjltnRNt+PWet6s3FP7s+i+D/o5fcXuC06uZLsHzLp4PD9qeSl05o8n51LuudICAlQSwg3sm2fiBMb9V8kx29aOLhIwbYuL+eGsPNuZK04Ry12R+acH7J3vPyXh77xHmqO2VtHOeXF8HIxvRvfHvduwXei182AQnQd8XfD+tb7L7bVywrzovA9O3HaB+9J6fk9+bi8ysGdfq3t+2g29y2snfOnZx3dGpf0IXfaNFke2Cz53DgJt27N9wfd3vzwFod14i3uPdscsbc+P636791yu36VSScD2+fl5wQmILRBMn5qakkPYbkzm+GTjk9RHZj7jOXbys0t9Y2tT8IShVEq61ZmfxmIxURroi8cFMC/kcthYX8PS4qIw6ouFHErFouAiVC7g8FfKJYn3t7e2UK9WEQlHpEBvwXESU0LBoIDVfJ2xP2NULQ5rN6zOVy0wm5e1UdTI3GjMbP1zXIC9m2Fv2fWy5bGjTgJ01bW3Rvema1bIQfLflOplXOgVqU4hnFKhwO8XDEz06xtN51/K4jDv8AYCkksSkxmfmsLs3Kx07Y5R234oISA/CyPFYhmLC4tYWlySAggLGLu7O4I9sCNZ5oXpkuQ1ShFdJC+1+4DSOBOTk5idvYTLV64IrkN1Aea/jG8kAuTYWOBeNuHzIrbnXAGcgLbjuG42vqkayBE7HztHGsesB2dvvGcD5ec89XO8reNspbDaCgTtzNQwyrXR2dnb8Q0njf1F74n7rLqB+GeN4bGN+owN96Ln121g7ULWuYGd4yYce4s7QL3o5y1g3rmxH6snuxb3buPpNgmTRcmp/LWO1AbgmwC/JZOjZyLshi7PZNfv7NhwTrrPdjPh7yXB5YIhOr6qt9kUU1JNGFuqy1wMufDRrLaO/b1tkcegOSuZxwRQebwqAVaPFz09MfT1J+CldATbkhvcWAjYkF0elMokU1vmJJRsEC3zQgYriy/wav4pHt7/GEeHW4iGyBaso5RPIxbxI9EXRSRAreCGSJPMTE8JO/2AwHG2KCAYwcZ8sYxAOCIgMrcLae0nSOSjFjBlgXyyCbG1i4AxTVQo90M9dQIQIjvTQ+36spCQmHp72RLO9quABqKivZ4vIRLulXYygjF8jQAqjWVZEOBr0ahK4tCRndIFIrESCArIrFVfOCaDTKhisT4cCjO+hmisT8wS6VBOuZzkYAL7u3vC0OZGwMIKCwAExrkBJ4aSAp7Ra8AXCMPrCQpQGQpFEQyGkcke4ehoG+n0puio91I73OPF0qtFYaMTuO+NqGYdgXUiVQR4CDwGAh4UywUkUwlMzUwiV8hi/3AP5WoJ5WIF6d0jVEtFDA2l0D84gJ7emFwjzTl5jqFISAoM1E9mYt/TE5FCRz6fxdzcJYxPjGNrc13a+aiV/+LlSym69Pb2ie45/6WkC8F7AvwiB+Jj4YMSLCG5ZwQtyChgISRKPXh/GBvr+9jc3BH2tgQPBHeo9yeMVAV5mEQTVCFTmka0ZNgPDQ0gEPKhfyCGYMgvmvSbW9soFHIYSsUxNT0mmy3B5YODIiKhfgT8cezv0SgoJZ0bwUBApJZomHvz1ltIDc3i0/uvsLd7gHI5j1IpK0bPE2MjyB0d4dX8S4xPjCGbTaPRLKM35sdBegvlWhbwVpE+2kdDGMfUug+hVmYRK4G333xXgPq//Mv/IvPJT5DYB4SjEUzNzOHDD/8Y8b4k/uHvP0LQBwQ8ZcR6glheXRY2MossVy9fw87OHny+IIaHR7C2uYNipY5434BIDh2kc6KjOBjrwacf/z28vgq+9s47uH7tFoqFOn7xN/8gEk/f++57WFt7DK8/iwdffozVpVVMjF/G1MQsnjy9hyaqatIri0sJvbGQPDOrK1uIRuK69sCDRGIYm5vbMifGJpJyn4OhAPoH41qgKzYQCQ+K50OhkIY/UEHAX0UvJa4GpnC030Sl4JM1YnJ2DCvrC6g1PSJJQ6Ppar0iwSw9EKRwV8ujVlcfB583gt2tAkZSs8jnqhjoS+DKlRkc5dawf0iZqRe4dGkakXBcZITeevtd/Pyv/xYT43fw3W/9O0RCWkiplIoIhbjW1VVSQti81HW0ppbUMtZgkcA9O0rIumBgxzeL54lGaobdbLTmuWSKFI/VezTGtAYqEgayaROVLxVgqQ6/bT+1YKfom+tOxO+18gxyZALADbYiBVFrUPZKAReCtrlcHssr7EJ4LKD95OQU7ty5g+npGYwMpRAWs3OVUuHxZc+hgBM17RvKlNeglZJsLCdo3NaW6FgmageBIxqIShLDcxUmkgFQWfjk8SuVmiQuL1++xIMHD6RA987X3sHv/d7vOfuURmQtcEvBK5NsiUwNAX1OUWNgSWCbgC1BdLkh/Jn7s5qedkv8OmNf0bNm75lXmfw+0YO3yYkWsiucM1x75ZgK3KtckQL2+q8C0jwLjqPK4lWkuF6vFlRvVGI2ZZ8TyKYZba1UwE/+45/hcG9Hi9N+Xps5dw/XC5/sy4wBaPBOMyzOHY4zzWPhD+MHH/5L0fG0+vocQyE2s1hCgJbnW6uhUq2jWG+g4kjBKEiq42wp2gY4dRmuWVkQTeqsJJMrerbsYZcUhwLuih5TsklASiN/I/iw/ErlfOxxbaJoE0j+LMxxg4aqfKB6B+g9sEm4dhJrbmiAeymKuWQ8pTXbAIpGssm5HnkmaXimklQKedvimUL9zrSXhMjF1PMp607AZ9f1S/hkQAKOGRNl7oOM1Zwrstfm0sF3jmWSXwGsO1Mak/zKBbdpz7aiV/Er6LxXUrBTTxjRWnc9IPJeucjuUiYWXHcDzvZZUqDcjL1Zo9Sjw0h32XM0hn5mwPRZ7QDXeamOeJJbCszF5Jf7bgy4ed48hltmhuuNe8625S9GW8yZ7i4pIX5OxsYk7u5zE6a/8T0QkMEA9y2JMlPkMZ0bOpc7M5R24F5zATUE1/Nvdb67ASI9f/WocP/RHL0lauIA/uZNXfMRK3PgnKcr9zFr+nmAe32PfrYTU/sfH7i3e46rPeaiSevv6P3nxR86gfuT4QE1zj6Fcfk7OfPXwR/+OYD7ThzitHy820B0e/9p12rXp68yqGePZTewvvMen1xwOvv4x1YdfeGUFo32NeH/H8C97e47CbvpxLvsXuy+eovPcK+g5x0JaYxpCd5T43x6ehojIyMC4JPFTY36paUlAexJxmIOTICf3eQkzaVSKSRTKcnPw5EIIlH1xKM6gHTF+X0oFvLIHGXw8tkzPHzwAIsL88KopyyO3+uVznz+t6fRRCgYkDgyFFB5HiFJsFgvx2JRWueBYAk1zR8Yl0jeZ+Ia3ZXk0wa01045d2GjffvQ9dIy8w1zQgsBphtVAXoDhtuCvQHrleCi85UkFX8wIHKQBO49PropstNNgXtSD0SIlPGkP4BwNIrhsTFMTE1j+tIlzM5dQv/AgBAqGCeUK1XJXSPhoEgOr62uY3lpBctLS2LKSyNeGR92HDiBgonhmw3pNOd9pTzOzKVLQtYkgM/vILZDzEIkNU3c6fnTv25p3P+Ocfv2zd/Fbmh7PN1tsuYXbkEdpx7TsR6cBUDbZLDbxuF+oM4+znmXQtMea8F7N1zfuZ64gq4zcPGuY3iBM3Le6jA1Tm5dOHZYa9G2JAAAIABJREFU9zidNTcutii3vuo8i9h5N7aTxuW85+YA913Yfp3HPg0877bP2PfbaWyDbZN3mZKiScztHDoBuJel5xxA/VkAv+UYckG1iZsAZ2TD01xUGHhErsm6J8O8IW0/tUoJe7uUaaG8ThQDg32abAiN3ivMcgIOZOqRy0awkX8FKKUEiyzUtiyg7VEEljLpfWyuL2JnawXV0hH2dleFbR8NUZW0Am+9DL+nhsO9bTTrNEP0SkWTWu69sTiCwQjWNrawvUPwvig6ZGEatAYDspFxs6ERCMec8jk0pGT1OBwMCftcGIYVsl7VaIWLLAH7SqUggD2ZzKFIUDTa+b3c5Jp1Bf4TyUEBlHL5vFRNydI3W5KMLd3Uh5IpMRchyEQAmprtrE4TeOB5caNNpYaxn86gUK7CH4wYFqQXA/F+JAcH5V4cHuyLmzwlEMQUkl0L1EdrNoSpT137sXFqb9Nkl4BWSMaIgDA8ZXi9ZTFdFeYXDW4pvSMGug3ZlKvlsgD3og3nIcPVJyxVn4+O6hVMTI7DH/DiIE0AmjIgERSyJSy/WhINvIanKcGDSFWIPn1G7jlfC4QIihOIZYdBEflCThjtwyND8v1ktZO7ub6+KUY23OlZ7KBvArtBqAnODgdeNycqAVICUMnkACanxmW5p4nt6MgYItE+bKwf4uXLFQHQxWiR2vtsla/XJehhMcHv80pRo1Cg0W0G9UYVV65cQiiiJr2xOCVoKlh4uYJ0dh/xviDeuH0N6cy+FBfy+SYO9spoVKMYTl0SHf1cNq/garOK4ZEU5i5fRyAwiOcv9uDxaGFgdfUVyuWcyCBQjorPFdvuyP5fWVlEKOKF19/A8spLVKo5BCLUFFejylAoAm8ziGY9gGuXb2Nmeg5//6tfy+Y/Oj4s0j77hzvwBr34t//u32Ny+hJ++cvfIL13gFL6ECG/VyQxCL6ya4UmnoODSdGAn5yaxv0vv8TSyhoy+QLuvvU1XJq7ImM6OZLCg88/Qa6wj/c/+ABTk7Ooln34/NNn0gI4PZXC6upDvPX2DFaWn+IBDUp7BvD97/wQH3/6S7x8+QzhMAtjlPPxITkcAzFDFjzShyXkadTraSIxxLkOkcy5+9Zt6TjgmJSrRely8Hp7EIkkpSiSzuwC3iL64j70xXpRq/iQPfAgHKRfRS9uvTkHX6CGv/q//ivypTKGRwcxPDYoLNz1jS1USg309NK3oiI6gsmhETx7vgg0g6hV/Qh4e/D23XdQrmYxv/AlCuUt5Av7uDQ9C4+nB2+/9U08fvgK4dAw/uWH/6sA95ZFQYNaywSRopEUi4zZZdMrWstk3Feb7ESoaLBrmCEKSHlU+1zWV6OJTZBNGPeG7cpA1MqIOGZPFsy3wC9lWpTtomxiBfdFz7hJsEjhYq7FtrPE4w2JZwRptVzbKOfF5OHeZ5/i1eKinNMHH3yAu2+9Jb8jw4YINFd2XkswzM4DguANeKQAqICmAM6mYMyVXSFLC8gpe0bkgexmaaSCBOgq16XQJGxnyo1RjoNs5EYTO9vUl3yK58+fy/pO7c9bt25hbHRE1mSuVRIAS1eDGqcK6OlibVooxeaL0k7LsaXW/wnAvRv80mPy/6yUioK+quOpkie8DwTuWTTVBM0vYBoZ9/zLVl2TnujeaQFUF6goRZCaGpbSH6JaKaBWykryJeAcu7lYkGwCPeEQasUi/s+f/AWy6QMpVNK/RpIIIXlynVHGEYH7kbFxMajmH+4rpUod/nAMH/7xvxKpNCu1IUx1w3oPSGGCEl51KZ7kay3gXgBPC367pEHsWItcku00cQWa3WIciUccYNylFWueATP0SjwwZp/CSncxHx1zXKdA4Nhx6p7tOgfipmoWzPjeSq8Y8N5JI9uBUJnNhq1t40YWfnjjOd+1u6QFRLZiw3bg3q3/zK4I51gugzbV9rfPjDV6431oacXbeNFJocz7daa6gXfTWWDnmUmGeX5Wo/74PVFpIQtq22OKYXsg4LDf+Lplfqs8/8ka5A5oId4ZLdBdgHsm1BZ8PoGh2J5f8nlr+RHY+6ugvIENZH6aW2YAegume8TI2cTHLrlJe5xjBQEzz9lpoQBDC4iwx+G/HBs7ZvYY/Fc9Jdiir+ubc++MDq9T7HHlkMfzHi302aKKtnpxaVbg3hZHdLK34BN3XmG7vWx+epE81ZlXhpjSmYN3gprOvD4B0JfnTgpE7Vd6OnBvQR5di7vlTMfH7byvEJQ+GaDsvB792S2p1j6aLbvF837/7/595wXu+c3Ueu4+H0xWe46x+V1dwXlz+7Y14exb1/X0zvqubvtVt890vtatgHXSM+I+sYuC+6eN+VnXZtcdZ24764alj3Q/+tnHbbszrR/O0FNqv/bTV6mLYHwXee9J42mNcu21t8eHLeP308bGFq75L6VxPvroI9FG5/kRQ2DuSjIZXyMLn53klMyh51u0hyQ2n2AelMIZHk4JUE9FBf7LWF33WO7RfiEtMt/f2drC/IuXePr4CZ49fYKN1VVh21cqJSFk+D0+REIhwR0IlCvBU9oRBSewMoUt+bcW4cHKMtpYwbZsOYx7KegrCUM7E1sEj5bUkN2/VDJSCgB2TzNgveRdzJPk/Eg+0vPTPVbjG2Xb+xEIhRAI0i/N73S41rhPmv7Mpscnv+uNx9GfSGJschIT1KofH1cwXVjwSpYgTtATCSHeE8H25iY+/fQLPHr4WAotuzs70snAPIVYg4y9iakoIcxCSiwew9TkJC7NzQnLfmx8XDojRNPexH7aIagj5vnTv37srMHt4Oxrrm7nWJHbAeHWFmC5Ge5NQQbcdUw56XOAlu2n0c7EP+mB+SoPbfsg6k8troC6ptv9rH1Ner0ugYstiLZOZZOSFnx8jtul19IWJJ/+qbbA0PXZrkByK8ox8U37/T55cXy9+XnauH1l4N6Rwzl+1ifNWZkL9lKE1dJxFqdUTM56Dk6az05QIAA6WZE6XzXX0FZZgps+ppkE4n0BAWOqFWpq1wXIbTaqAo7o4q8At7q9mUor246qZOCTZ8jXVdOT30VGo7YhWFMQDcrJ7C4Xs2jUCqiWs1hZeo7M4Q783ipqpRyqxQzy2QNsr6+gWSXDsCxSLty0CApTdqZUqiBfKiJ9lEGR50uwLBjAMCvOyaToHGePMqjX6iKfQt13bkjU9w/TlLNaEwkI6rtFe8IC2pYrRXqSIBj2C+uXYJxoRSvVDomBAczMzmBjYx2ra+vIFwqI9nCD7EFPrFfGNpcrIOAPIpVMIU5W/WFaKuWlIo1RtQ2e380NORTpxX4mj3y5KmNHkIeAeoDmqgSe6lWUigWEqBvvBa5du4JiuYStnR3kCyUxFw2Go+iNDWJ0dAa7e4ciWdOol9FECdEICylkrRPEpoGqT24Hk0bK3pRLRQHt2e4m21izjkSCEkgJbO1uwuf3oH8gLiscTW/D4ZiAsy+fzyNzlEaxnJfPkwXPTUckgNCAP8iChl+Oxd8VKD1UpXFnAIGgD4ViXscpEEImnRNtewLRZNyzUyORSGJifErGjXIlBBsJtLMgQUmbW29cRyQawqtX80gMJnH58g3s75fw8OELrK9tqYYdKc6sfAcCso+wZZAa+7zHz54/EeZqNneEZJIa8UAsFkVqOCXB0PpKGnsH2/CHm7h6/RLWN5aRyx4hEh5AcnAak+NvIBxMolr24N69T7C8soD+RA9SIwMYGRlDvG8Mm5tlhIK9eP/9d7G1tYb5l0+ESb+6vISJ8VEMJZPCfl1ZXkY2fyTM+d29TRRKGcT7ItL9QRCVsjQ+TwD5TAmVYh1TE3MIhXpw9cp1/PjDHyGT2cdH936NTz77Dd79+tt47/33sEiZpaM88nsZbK9vIt4/KPdkY3MH2XwZPm8IM7NzeOedd/Dq1Ss8ePglDjNpDCaTePe9D2RMN5fXkc8cIBCuS2HiypWb8HvjKOU4tjSn9eDx44/wve/dRT63gy8+/wTpgwyGEiNIDMXxcv6pBJxcM2J9IQQocxOhvwEQ8MeE9c/CSbGUEcmnkaFLuHPnLg4ONzG/8BTrm6soV5oYG52DPzAAvzeEvYMtlKsH6O8PIBrx4+gwj2Y5irHRWZlnR5ldvPveHfzkv/wVdg8OMTM7jJm5YdH9Z6eOpxkAY7BoJICJiUuIRgeRK1RxmNnH85cL8Hl7kBwcRp3yH+UCRkcH8ODhx7hx7TpivUkMDk5hID6Gntgw7rz1DTTqTOy90nFBU9v+eL90J8neY4WtRYfZK0wPQt3lWk3Y7CJLI0CtougW1CGYK3GyYafXmio9I6CaAe2tSauAxMZk0tm7jawJ114Bkww7mZAltec19qIOfc0pIESjcVSqDeTyLHCW8bOf/xyPHj2Sgg8lU772ta+JKVY2l5NAmUUJkTIxsiKiWW80twmSscimnh5eVA2wyH3GLdVhAXxh5drg3RXzeRrKCnfHGNlsFg8f0Hj2sbxO5j+7QyYnJ8QThYUwXi8TFK6xlJhxQHvZX0285jDCdf+2cZoE+m3APX/H/Y77pxYmLBPYdlHZf228ISCyEI7IuFedbblf0n2hYKTI0ri0/qUEYgBFW/SwRQHupZwv/H25XEKzVsLh/oa0MEuhvVEXNhS3ZXo6VPJ5/Pyn/00YU0G/HwExWQ/IWkNQmPeFYCEZRKMTk+IFwSlRqdZQKJbR05/Ej//4X8t+yKIpZ4sAi6Lbr5r51LnnJOV15CuUytFCqTDMbecANfUticfMEzEm6zDz7IygrKyIxi4KirqxcWvC7Eb3+BwwqSIDXlnwLrkS89+W4SWwuEwDkxyZYgnZVxbUNeR62fMdkQ6ReWqB0DIv7VFczG+BRw0A7ECKHTIKjhmbq7PAjoOK75h5aTXMBQzX191MNZ6DQNymsGevW1cPG2brETVBtjmVgrgW3LXAsVtqxYISrbC9BX7bZ5KPrjLsVAKJILYF4+U+GqLGabG9u3vCnj/PmK3rlvXusNE78hP3cW2SbGWVdG01Qlwuk2s3cN+W77jMAuxabI/vZtt3/k7mnDPfDGnFJVtj2fpa2LTxN80EVS7Leom09oBWvqPPQEv+pm0c+ZyxqMv57vIekHO1HTBSNGoVguT7rdeWza253p10g87xui0HdM35TgLozzhuJ1jXXvxpna2+z/wsw/a7Bu7PZ1DbgincxpTHL/J/ZOC+RUAz60BruM8xS17vLRfFPjq/5XXqCufFjNxz9CScq2196TIEp+FQZ2FUrzs2xz/nxoh0T2wvVrXWo8514mLn4Pr0OcwPul9/K4brNqPOGrPO/eL1ZqX7Ux0xZQdm2W2O2NckNnf5pJDQx87Rv/u7vxPpG3Zyc4+gVC5NTwnWj42NC/ueJKWe3l4BlS1Lm51dZHMTsOd9oY+WxAdijs74yIN6tYJMOo35l/P44tPP8dm9e9jZ3pI4krFZQ+LMhhAcLQ5EiRwFnxUjkpiWmIjxTjJRhs4bsZtxyd6Y4bFIl+6T5j1W1s16b3ksCK9xOyXeLKteQfu6qETwXFlIkHizZgB+V5AmXmEytj4hEXF/Ze5LX0bmYCJNSQKJ7XRm3CjgfhjJ1LCA9dS1T42Oita8YlleiZdFrSFPr78jZNKHSB+ksTA/j/W1NTH5JTGSZEiOlYD3xt+Gx6CsMP0PKYdDJv+l2VmkhoflPlL6mHG5xiwGKFSmTSdwbx+ibqDo6wGl53kI7IPegixtcNm+OEhw1HHA0wKDbt9ttvAzg5KLPOzuvaptsbaMlvbIypUgdLY5mvqTXPb5x/u8C6VdTtrf/3ogfusY5z/Prouqu5XWVcl3F0LcxZqzwOi25fOMNoG2cXANg/P6aY9DtwKSfPnxxlWbeNhzO3luGbBC5rkr2Ptdg/dOkM4LJIhuNIzN5iyLG3z6q6bA+Aj6g7JgEqwnIEWgnqxFbfdXrVphbXJTIBhl9F8pl+O034opN6+xAQJPCiAZcMJxAmecXUG1nBO5HAL4B3sbWF18ic21RQHyS7kj9PWGEQ5QK9iD/r6YbFr8Q+NXBmZMptPZI+wd7gtwQEdvVp8pf0PtMRqUkllaKpSENU15lkiYmu9kNTeRTh8KM5Tgfa1REUCYwD3PnQUGgs2xaI8wfCfpLn55Dq+WFvD8+TPZYFmCZjGAIBflayhVU6tSP7qO3mhMAPutzW0cHKTle6mBLx0MsTimZmaxvnOEUq0pRrONWh2Hewco5rIi8RMO+REOiqIwQgEfrlydE2Pcg8NDZHI5wOvH8OgkkskxhKNxZDIFMUPZ3FhFNrOLJk05Y6qtL2sXWbIer4DaRweHAtLx2D2y4UdEaoCdFoOJPpQrJVTrJdn0Jcmssg0uDI8nKGxpdhZw3AgmcYwoOyOgnt8vxyKAT9b9yOiwAJfFYk5AaMq7FIt5kZEhhkNjV/oDkB0gQUmsT7oMLs9dlbY/VrIps0Npm7W1ZTQaVUxMjoiZbProUAKXq1ffQLMZxvraHlZXKMNTQrFUloIFux7ICmb3BEHVmUtTIo0zP/8cqyuLAiazk4SbMjsEkokhNGtxrG6sItQTQDAcxtr6Bvb2tkX6aCCewqXp25ibuYNyyYNf/PIXWHj1jNbOIq0T7+9BLJbC2299G80mpX1iIq307OkjrKy8QjZzhNGREWEt8BxZvGBQwDFeW19FsZjFYJJsihgKhSPs7W+IeW6tXEW1XMXUxAzivQNIJobVG6C/By9fPcNnX3yCUjWHb/7+B1KM2N/ew+HmAXYFrC9gemYW/mAUh4d5VKoe8USYmqK5L3CYZmfHMvsaMH1pGnMzV/H5x18gfbiH+EAIgbBKecR7U/DWe6SAw2dxZfkxvvXNN1Es7OPJ4wdIH2awu7WLW7ffwP7+BvYPtyQYIUshGCIzxC/PIoF/MoxFa71WkmBzKDEjz0o+f4DN7RV4fASAvbh8+Q6ikWFEI31YePUce4fLCIU4bk0xY/I3ezEzdQ2TU5N4/OQ+bty8gvmFNTGsTY3GMTGdxMbmElaX1+ED5yaD2RrGh2cQjQ6hUY/i2q1reLXyEgsLW7Km8R6MDk8gHIoKO4XrILXui/ka3n776xgaHUdNip4BjI2OS1Hhy/sPMZIaFaNrgohcQy3iKKAtnzvZSzRSpVyOSJFIgK1gH/8Q0KcUmeyFbFulFI1BdQWoNyAwg0HRlRaWqbarC7Asm5AGutZUlt/JZ42satJdKmVl/Hv9BLmDUux7+eKlMNifP3qEbKmE7/3gB2LsyiCWxVIW5Xg8Mki5bviEfaNSQNZgVtYYCYjdYEqLRKAgj4l9zL6hwL1G9Irf67uCPmXbEzxmx9PKyqowjuh7waLnrVtviPYnA2R+xEuvCvoNSCuv7TJoybRYmREnmTYseCeOkPhE90AHnDd+c+oR0GKxtuRP9HytBjaPpX4YAosq0MrSirlnZAaxy4KgJAs0AnSb6yXL30mCjCwJx5bBP8fAApF+TwOP73+M3e0tBMjg55rKYgUN3UMB5I4y+PzePZTyOZGUodk1TeWlgGm6vgjc+4MhSVIGE0m5BhaUiqUq4olh/PiP/pUkgSx483pYEKnXquKdwCIyZXlYsOW1COOe11SrageBrVmJGa5lP+n9FZDZFdj/v9S9WYxl2XUltt48DxEvxozIiIyInDMrayRZpYFsSSRFiS11t7vdngCjP+x/t+EPAz3AMAwYlo2G/SHYX/6xoQ8D3WJLlCB1SypSIquKNWRlVs5zZmTM45vnwVh7n3PvfS9eDFlFynAQxYzhvnvPPePea6+9tuMPeIBtr765FAS2EQ07peQ+xgM0Pcb2i3SM0AYseKd/lNVhgU0GVKwslWE1aZaDSU0WYNgC2m5miPgj1Cu1DDGP8em1La0zzn8Hf9/3s5EXkewZM++H2sxW8soDSMr8Mkgh/9E9QGZ13y2sBrr+0mOrGlvMW0tBQPcj2mHt2sF30raYNWvsew0uGL1r8T1NIMXTOhtIULDdFK4zzec/UqlAwAd3zdl1O9i33kCP7oTulwXuNavHZgvY2hBen1PHf9iXXXfeueq9ToIX5p297MlB0MYL3LMFBFYkEOQLOExBDRDoeNkvsdEHCGxuWEZWmBPDkn3LnCe2vXZvkqwD61d772eyS4a+/BG/9LbJ1n97VV/6sNvbYKv9e78fOwjc203AznSzFr6au+r2/7H9Y9tzfPjj/2/AvcwZmTcHsYOTYhGvOq9+3vc9CXh/1DP75rln3fThPwN7x0nvd5K+OWxNfdl+OrjN6dgeBtbbfddZiydptHPNq4H13lu7733y9fUq+8+rXHv4K1vs5uDaPy4oY+1G3tvq2tP+vnHjhti52WxG9M+ZTXrhwnkhtJHIwtp0FlCWGkr0t2MxAZhJ8KCvK+e5FGfX85XYCUmAAto/eIRbN2/hi5s3hERGazydSAq+U6tUhLTJ/ZxguWSM+ik7rJm7+p/N4h3oFSd47OZsqIenWYLueWZkcuTg1MCrYEqCK7GWE0lNbclkFla9YdJrCSMr7alZAP1a9sa7EHtCde2lppKQpkg4DfFlRCaSv5f0b14TDCIaTyDNmo1TUyJhMzqWQyyeEAUH+qs72zvY291FtVJGtVKRAEeV8r/FkhTsZZ0+xbfUh1DgPgDLss9ksyJdxCK0C4vMdD8tEpWOBI8QcOzZ7yVXeID7wxf83zKIbxnHg0z7AY09GfCBa04C4vctJWsUngAoP25BOzG2YcGFgQ1LnZSDG88ByFeA7FezNI7auJ02etbWlwXxhz1ncPPX88xjCA8xgv3md2J4D6x57SYTrHGcEnOgDBitx50bxx1oTkhosLvNWAlgYh7Sj+e7tCYLQAxry7CDvs9ZNTc/ON7mEDD9MNi8kwYyBq9Tu8sD3JuUEJmDPS03R42GLjOuWbg2xIKl3OjJA9RNVhg94iubmSUOtX7Je3AzJ1jl6MKyMJ+PuLI4JwIimc2UGxQ/Ra01ssHr1SLKrDDZrWNnYwWP7t/CyvJjNKpFoFNHKhFBIhJC0NdDMh5FKhlHu6lFPni4Uce62qyhUq+IDAolUezGyfQvytRUKjUpFFsqkFFK9jk1k8kQV73nepVgYhuReACZ0SQyIynA3xWWN5nWo5msFBZlKtqpmWl0ey1s72xhZXUZ+UJe+oGbMyuEk31PfKxebyHoo1ROE5VSTaQ+mNEQCITkcGU61mtvvI2tvTJ8IZXKIeO+Xqng6aOH2Fpfl5QsZjzUa2X4fV2MjmbR7baFda+OH4ucsPZADmMT00gmR0RT9fGTB3jy6A7y+W1kMklMTk5Kn5PFTx29/d090bGTY7PDsfJL8VcC8OxXKbAp/mRHMh14KCkOSW3prmj+U/+ahgJT8Di+NBJCkaCTqcFDOJ6IYerUlOjrNZvUnm8JqMjgA8G4vd28pPWNj487aeo0RLRILQTQZV9Ro4+sWhZIvf/gNtqdugDB/oAe5Mw4GBubRSKWRblcw+bmtgRKGNyRYpDNluhD8zClVM/0qQlUKkUBgsuVAiYmxjEzMyXpbZQDCiKNnj+AZCaLag2o1X2o1eto1ouolMvIpsZw6fybyO81cOPmLfR8DewV19HtFZHKROEPRDE2NoezS1eksCnnGZntzNQoFvMSpMhmKaGzhtOzC7h0+Sri8SQ++PBDqZFwamYeF85fRrdbxe27N7CzvUKoF/VqWViNY7kxzM8twOcLCks6GPbLeyyvPUM46kck6kePxSYaPdQrVWxub4ssDIvPbm3lUSq1cGp6XmpUMMiSSDJ74T7KlT0pyHtq6hQ2Xm7Ju45NZtDs1NHsNDAzcwaxWBa3b9yRzBau2VazgIUzM9je3EStXJfsAK71UmUXzU5JmATZLKV5FhCJBvH02QPs7fI5CWQyLAjMQtYhrK/lkd8vybh2ug3UW3XU6x289953sLT0FtZWdvHk+SPsF1bh8+URCFDvu4VOI4hEYkTm2d7+tgRhopFRrK/vIhTuYGI6g5XV51LwmXM9kyHAyf4JIJMeRyIxJsbU+PQsVl6WBEgpVFYkyBePjiAajGJyYloMtuUXK0gks3i+toJ6t43xsSm89+6vSqBjc2NHGPiTE5NSQ4KgqUiTGcayANoGuKdRTQkt2ZWNbIKCa1psU1nZ3OOArjCXlUXJvZ1AHWW3lPFO4E5rbKhRq2AwmZgSWBUjm6x1BgR0z6bxz/VAIInSKw8fP8LNjz/B+taWgN5zCwt48+23pRhWKp1W+RCRZNEdX85XSsIIqK2n1AHgXqgi+jc5MUQf3RTydAq1G11/C3p5GK+UYGs3uigUClhZeYn7D+6jkC9IxhUDp4sLixKc1ayFrgZKegTtWYSakhcaCNNzZ7hdom9jmMhWF5tMdJEUcoPpwuAVxr1bOFZY8WT2WOfIAJUi88D8NXaOAYbluBXHmMETjhHj5AS1lb9tK8zoacr2GAY1x73Ld9PgCBlO3BujIT/+6P/5v7C+tirSOBwD7msE7gms5/d28fL5CzRqFSMho6nUkVhUGUcmpMC9dWL6FDIjIzJWzFCoNdqIpnL47d/5Xdl76VBK5hzXWbuNkI/2QVgzwIwkBzXu68zeaLPQsUk04byVzDqeIObNpH5Af3HYvn72SI04NhxZWLQ1+P7G4LDj6c3e4BPk/GFgyWirK8GcK0qzG8WpEuUqgY3lZ6ZLO9m/RubHBbQl1NMHwGsQoN8y89qbXsa6/f3g/LOWvgSbrASWhxHutSn1HUzbTYBInGfTBpGPEkkmUyDXrMjD2ig2HLMezOe9YPJRdrW9nwvwaz848j2G3NJn45s0CfXPjdNvZBOlZz1C+zIPTF/bRCUpFuf5z7bPBkdkJD1zxmxOJsFTWerO+9FBN8VoJaRm/UEnI0SLZh/25e0nZ/7ZMTCBk/5shf45ogEIE4w1YKhI+EgNBAu2mwwBaYYru8NAqxPsHOojunPUnhPOe1jgdUhYx7nmJMims4Y9e6n106Tmh06fAAAgAElEQVRsiJvlYu876Icd51ebk0J3wb415pWe6R+hw0BVpSoeD6QfNeed+TYUuD85mOj2h+m7V/RnT9LGV7nmMP94MCgnZ7fsK0q4GvwavI8Jh71KU/quPc5v/7I3Pmp6Hwa+D+4xh83po8D7/n381bCdw971MFvmZH3jaUPf9D0YlJGx92A4B8bmyDnsnSyG+XCyBvZdNRi8O8ktjt9jDt8/TnL/IavAqUl00mfbuWWDvLavKU1JwJ4a98xUJmh//vw58Y2ZgS64gkdSzWa58fMqFajAPQmX8jtLCjA+fqVUwpOHj/DJxx/j5vXrUpiWq5u+CmVxaEMQtKekMPdzmuO0PYUQIfiOnvc0Wqz9oaC7taQVOLNTw2JkztyxLoEH4Jd6VxLEZgZqRwB7ZgUTvCf+JAx78TeUJGThJ6n9pGnJcn6qpj39Ha3hJP8RtDf1fMQGpfwefaZgEH4pUhuCj75nOCygPeVqCNqzbl+jqWA9s6g3t7ZE/5+ERD6fbasUi2hUqxrQMGes+lYqH028hKA9/xvN5TA3fwZnFhaFZT83P4+x8XGEIxHBfMQHNFly4k8I2YaYimYVDEjlnORQ+8UD+XZTHbZJKI7aD/L2AbyeVXQQrOxnvBxccCeTrTlgAJsbiTN6DMvbY+J4Hm8ZR9abM+C0x1ixy+AkI3TgQPE4y953PnDI9rV9+MZ91OeHb3LDDycx9g0Yftjx5TgGpl+tYzFoJA8eKMdttsPHyO3Z4ZJGprEyRO61fcEWT4GzYQe0m3rvvrGApAbE0PnjGqgH22nrKJjN8IgXPT6IRSBHgQdCBgR1nLRH6hpLAT4y6FT2QTmHRuNVUqgsj8mA9iZCKgeQicDKeHFjlL3U1d3sKpVfryO4ZJwnsuF5cbvdRK1C4H4fbWHeb2JrbRmb6y+BbgNBf0f+Hcum0ayVUdjbQTwWkQ2TMi/NVgOjuVFkRgkwtVBv1kRnnAfOfn5PNlWmIRG0z+dLwvLe26FEDAup9NBqqkZwo9YS0CuWDGN0PItUOi5BBwLFjLJSSig3kkG9UUEqk8DU1ASmpsewvbuFtfVVlCpF2YhZHEbS9hkd94cExOSz+BxKtdufC4WSVC6/+vpbiGXHkMqOCaOdDMdaqYLV5RdYW3mJgGjBl1Ap59Fq1hCPqQQNddjJ0I9E41KcNhCKIxCIYmHpooD0L148xZPH91Aq7UsAhYAXMxEYhCiXSigVKUVEzXWV+eA4UC6HLEuRm5AFS13pntFoVd3tZCorjERmGDCrgIVzedDynVmgtt6oabpeLCKH2NhYTtieLGxL40JkRNBBochCrjUUCyUBEZPJhPzH2UNmLxtAMDceS4hhRBCOzHoGLirVIgrFPSRTMVQqeTFyul0/pqfmceHCVYzkxrG+toGVl2sSsOGhzoORwQA6ttlsCmPjI/JuW9vrmgmAttybwaTVl2to1XtIZUeRHT2FaGwKubGzGBubwubmC2xtvMRIKoWZqXk8ur+M23fuITMaR7NbRr1FuZmkGCLU3U8mxqToaTAYl4DR/j6LK1NupIdMdgS7u3ksLp7H1WtvI50exYvnL4VZPDo6jSuXrmBiIoWnz55gff05gsE6NtaeYW31mcxvBpHSqSzW1teFRX35ymVwvS2vPMXq2nNUSnmMZ0fEKGPRnHgyjdnZM9jbq+Dp01Updstnch2zLza3XqJeZyDFjyhlonoBlIsljE+Moc3gUbMqTIREIi3vwHkSCjFg00aHQHCzi0QkjWQii0a9jt29DfiCLaSSGSSToyIh1EULjx9/gU5P61XEoylEoglUyhXs7Oyh1/NjanIazXYd+SLnbgxf//pv4N1vfA/vv/8RVtfXUKluotXeRqO5J/sZxyoYiCAQCaJaKyCZSGHxzBuo17rY3l1Hu1fVAsG1mgT+Rkb9aLfKqJQoJRXDxNQEstkpTEwsYTx3HmfPX8DKxl38+Mc/xi+/+3ewv7cJ+Ah0N/Hg7kPUKj7sVzs4NT+P/b0CTp2aw+98/+/j1KkFbKztoNPsIEaNyUhUAFV+acDKJ/rrthAhA1IqMaOFQZVtSaBdwXsaiJRTUbDV0JiNrr3Vubd7MwNyHUrDkKFCwNSgnKpxr0XDGehjsJJriSyS5ZUVKUzFGge+VhNnL13A1WvXxLjkfsEvMvRphPJ8ohHJzBABwGhQdmzNEgK0LnBjieOD9ouecV4QXa0CkWqj1AaAaCQi+wHrRjx7zKK4twS4z2RSuPraVVy6dBGjoyMiY0Ynpdtpy/5Oh4PnGkFNlXVRRraw7w8BWtUq8bB9DUjIPdEWiGUfqMQdz1CVunDBZmUfcX/1ylHweXLeyrWCXhuQkt/zbxxfrWfAW3eNLrdzJotjwzNTbUxJ1fUx0E2ZsRASET/+z9//X7H+clmyo3gWRll4i/drd5Df25MC2LVqWQIYZNqzYDj7yUeGPl8nwMwTAvfTyIzkZM5w3y2xCHt6HN/7/u+KBBwDrFq3QdOWqW/PZ0WCQWG3c5+rd3qotVtSGF663oDhHUl91qAO7QN1vFT33wsEewFu69RK/4sQP/tJ+1xMGJmVbqFm+clmrAAi4yMMdMl6MBqjItOjkiIyNoZdLsEsM08EHjdj65VFsfambe9hwL06jbaOga6XwS+5hzzbtN8wtWX/7ZNN9GjcG41/nQe6lsXUMgkHksJO28oJ0mkb7LNslolIjdh6wQwScI8x2uqD7ytzfoA84/UzVKbLZLSoRetq2htddRdM0DoFlvln+5PvY4FrjQOq4y3As5UnsgQWT1u8/WzbacdUM200kCl7qGHry9/NHmYZ7QdIM5K5efjXIKjp7R/dReze1j/uUsOEgc8BDXyNG5k+kMK0rr6/Zdyrfc1V5vWaDnpQch9DhrEWuvMmfXufF7h7NSBR+lA7fKCTtECzZdwf5Y8NB7YOtHh4073+tuVPSTbKYe/x8wTurff6FcB6T+DkJACfd088zsf9Mn8/Drtw1ruW0T7wiMPwhJO8m/dmJ23Hl3lH5x08U8TuFd79bNj3dg8dvN7uX8M+M3S//yoN/7l81rs+pFqoC0KYs/QwwuWRY3xgHxg47zxBs6PGuH++uOvreExjOP520vl30uuOHwLFOrx25rB7W5vDe2ZZ4J7X08ZbW1uTwrPM4qdPSyLdxYsXxW9PpzNCvrB7vT3b7H3VRtRANX0Amb9iXHbRrNeEBHjn1m18+rOf4fmzZygXi3IuszZSlIVbydz3+wS05/VS707kdQLia+p5b2XgFMlSDEvPbZ1WegbKbmnwMWuHuHPAoJvm/LM1hfhvu6s1n5jFz3dQXX29XhAp2lfmuNDsEA0gSD0w+k9St0lBe62rqGc6M5ol01iCDwTtg8Ky57/Mpo8nksiOjspn2X/EJiihLDUSJVNWbVcJ3tPGEDvD2HDGp2HmMglRAfp75qyMJRIiPUsN+8WlJSwsncXMzKwEBuj7sm/o91nJVJ0b+p52nGV8vRr3gxvQ8RP0FwPiHxYNtQPt/OvZhfuOzyMkdbzOwdHvdzIQv+/AOcBgGP4E22u2zX1hCI90jE72IUaZ3PawAjHDn3m4KaTXH7Yh619PDuIPO9T67+EMmgHu3SDF8fPNw7+wjsiQD73KwT+4eRzVBu9YKFur/+rBsfLC89bMs5v04HNc+HsokeFAs2RauBOoL+3IXnz0QWeAe0nLpRNNQ9v5pCSXCy/NAe8VwNfZoJuWSCIYJ80FNbRSiTxbOoBACTOR6Dwa8J5FOwX0IADMVK+AaCtvb29KihG1zlnCjaB0vZJHrZRHMb+N/O4WopEAkvEwoiEfkoko9rY3sLn2UvTupTUdRmabwgwfyWUxMTWmoHBpXwBqviSBjemZUyJRQwb8zvY+1lc3sb2VR6NOFjb15qnPq9HaRDIu98mMpEXCg6xsAmLpRAozp6ZRKO5jb38LPV8b4xNZJFJxVOtlYVGT+U/AmgcPo66JeBKpRArhECVogui2fajX2tjbLaBWaYFlAUZykxidPIWxyVOiw0ZAf3N9Q4CXcrEAHzf2ZlWkOzodAo1hRGMRlU6ADzHePxJHq+1DpdZCbmxaivQS0Czkd0RihjJHvJ7ATG6EjP2OMKkJrjJqTbBaAC8j7UHWPYezxb71Q0AyNRSoZU/mfFN0kSlrw8ONUWlhfIZDqFZrcv94PCZBj/n5eQEcdvd3QX1qqaieG1HgvlaTQE+5XJIJTuA8mUro4ZnPSyT81PS0SAvZrAYGAji31tZWMDGVw8bGKjY21qVIYiqZxeLSeVy5+rpIgSyz4GqxIkVppIhipSpzWp6TjIv0BTXu9/d3pIAvi/JOTU+gkt+VtLh2x4dQNId05iyy2SX0uhFh9Bb3N2V+np6eweYaD/g9hON+ZHNp+MMQ9nrP10K5WgF8rMXQxc52CYl4TiRipqZmwISCZ89eSBX76enTmJw6jbOLF3BmcRF3bj/C9nYR9WoLly8vIpUMo9UuI5Ho4tYXH+LTT/5aJHQy6aQAz3v7eVQqdVx7402cv3ABjx4/Qq1extrKc/TaDYzlRrC3vyt9nUymUam08ezZGtALITfCTAwtFtRpV0QjPh4PoNtuwC/yF8zyYM2DcWxsriORjAnTmRI9Dx7dQ76wjViMUk4+lPIVhBAXFj+DLCxGvLu3KbUeGPTY29MaBV1fEalsFNFIDO1WD8nEqMjGFEu7CIfjmByfkf1iZW0ZExOnkUhM4a03v41SiYGtFlrtAn74Z3+AWnUT6XQC1XINIyM5pCV410Cj3sTli7+EeHQUzVYNN7/4BOVyQQqaJhIhXLw0iVQqiEgoipcrT9Bq15BITCAWm8Zrl38F7/3SN/Ho2Q386Efv47XLryESbePx07uoVfPY29lFtdRFbuoq/v5/8J9jbfUlnjx7gDfevAb0ovD1UpjMzSGVYOYLMw9UY1341dwcfT4JuvEsYnor90JlKavsCA1N1Yb2CcDepvFqCtxaaEiAPhqh3Ln5NxaZbjYRYnEOgjic5AQwKbHCrCkp/OjXfY5SXPsFfPSzn0nAiWuegb6333kTi0tnnHoQFoRk+2ijMYuHbRStdTUinGKl/NFhAgmrxT2uhtkahrDv2CHMforFGLSDyJY9evQYNz6/iZXnK1LL5I03ruFrX/8axsZGVX4NNNJNIVyp26JnFKVmNCjCvxGcFjFN2VuEYTs0TdDrzNKXIdOIhrOrR61Hm4jaOG32AnfDWNbmak014ICYoInYckY2SdhA5mhXQNg4Poa1pAW8bHoyWfXMTAkiFvLh//hX/xM2V18K851AdSwcFgCt02yiWiopK6hUFhkkFtYKstBYJCxziU3hnhhLpTAxOSWMe2Z9MJhTrNSQHT+Nb/36dyRAzKAszzMBJrsdCRLwmVEL3DNro9tDncB9k8C9osN8Nyn81SGrnXNYi7X6BcR1pVQsWM4uVuaS2hy2/wVwNU6eZmyo9SSOqcRT1NqyMkMCM5GBzvlvnFkppGvGTqeASuOojI+6YNaW9bZn0H6TsTiCce8FewZtYztfFHA3GRWOPI3Ns7HSPC6ML4CoAQbsO6kDq/cQkoDIZ6ndJfuC6RvLhnOKutnn8fOWjWbAbS9438cc107QzDyH+U97wbjoPlPViH0t463rxtmjONgGuLe+hQDZEmzRgLr2ubX3pdKPU0fVu84GfZc+G90WihVL1m5RrtGuS9Ck2cs7ubrxar96a04d9Ay8Y9v3V5lQDCp5HARDNuM+ZIF77kW2ULiA9sYP0yCjqXjAPukz9a0T731iv48o15tsKPn0EGDd+fSh1GOvg9H/7oMEqv6/ymmlc/EYElv/WjrWQ1WbxHlV7VtHJ9kjp+ZKuAyO2VcH7i0gZfeag7Ni+G8kWGvn4JBLjgIN7f4zGKA66bNPet2wwMAwX1p33H7g3nvd4GdOAoi+is9+0vc58joH0tBvDmu/9/d2vTvjeAj7/CTv+3N5hxPdZGAde4pR65urraPv6ZmjA2v32PF1FubhYL23347uo4PBsKOxDLcjDptHhz3vFzNWeo4NW0/eIfP+3Xum8XvaKSSpkQRnGffFYlFs7kUytOfmpPYbNe8FmDdnrPec5X3sGc7vWYOKjoWv08XLFy9w87PruPn5dSlIu7u9LVn00UhYQPtIWM9untPUwNe6RpRoZK0mVwpPSSpaUNYsJDcT14PDytlvM+F04za2g573wqS3JAn6KwYrUhDfZPfa4vBq/qj8jOBQpq0WlyKRgUXsTX0lITaI/a62CGvIiCQl/RVqztNeFslIF2Dn30iYVF9M8+60b2mnBoRpT1Be1Sf0vHN8DL4rgwVkyEuQgP6IsvqpwMACtBcvXcLS2bOYnZuXOn669oxkZofPdO0ldpd3jGUfGgTuBzexE+0NzkWDIPMwYP/oO540Q28QxDdzoY+Nr/a4PeDdFMoDx/mxBoYF8fnJw9/pONPjuL40R0hfbzqalJJWfvAOJlZ1REKnZ1OzzPtj3vergviH968aXtZR4vuqaID7ddxG2udEGeP6oGF6/Ebe30a3Y4dt/Me1yd7rwOx3gHWXAzLsXt5jyjuHjjKADtzHOAuDfT94nf1ZZXLMgS0guimm1Tf7yIzSwnyyTUrhWv2fOoImHKE7vJE1ItitzCvrhPGz3Bx17BW+UEdFnTM6l/zj1tYmHj68j5WXy4iG/UgKc7CLVr2CUmEXzXoFAV8XqWRMwGpyFLc219Bq1IRVt7u1IdcRHggT2Od1CWrTB7C5tS7fk+VKeRQWqp0/My/a6bVaC2srm3j86DkK+bKw7us1gtpaTJEsQ0a6GQggcNJuURe/IQAptas3NtdEV11Y7NkEQhEfCqU91JsVkRSgQ0spG96XEfLxXA7TlCNIZ9FudbG/W8TuTkGKZG5u7SESzWBkfAqJNJ8XQK1eE13+/b19KXLCg5ca951WHQzmhsN+0WcnUF4oFgWM64EFV0Jod8mkCwvLkjp4DGK0Ww0ZB2YmqLRQWsZzc31NgHvZ5Xo9Af2k+DClGKIRFPfzqNWrMl6UuyFgxHlEI4PMymAgjOnpKS36WyyKo86q6AT2ePCQsUvwJZ1OIZPNSHt3dnbkPzLrCSrm80XVwpfDmqx0SryE5d9qrYYsZTGWluQZG+sbcrCySA8NmvX1NSlyy8Knm1sbkkVQqTTlb+OTkxgZYQQ9iEK+hNNz82i1ulhdJQO/KjI1Ung44EO1XkE+vytyQplsCuPjo/A1C2i1qvCHg2i0gqhU01hc/DqmJ5dw5/Y9YS+sLb8kJVokSy6cP4NYMoh4MoZqvY0NFvtBC11/B6VyHWMTp5AdmUSp2MLa2i5qtTZyY1MoVWoYG5vA1Mxp7JC5PTOHr73zDWysb6PV7GHl5Trye9sYHYljfDyOpaVJPHl6E//2B3+A/b0NZDMJkYqixAUDFGTPz51ZEPmhdCaNcimPleVnUrSTYCd1+DSro4sL569iggB5x4+7dx9genICi0tz+Oz6h2g2K1J7gsEjGm4ETy9eOCfGCoMxZGFMjI+hUMxjkwWMQ5SeiUggbHeroMWaE3G8/ea72Nrcxovlp1JUiVq9X3xxA2PjLORMuRbq2dcQDiWkKPDO3ioCwSjSyXEZo+fLTyRrAb4MXrvyLYyMzEsQjFkNf/03f4zbdz7EubMLwkQulEoScBsZS2JleQ3tZhpnF65g7sxpfPLphwLcU16r2Sojkarh7LlZvHHtdbz/oz/Hs+cscDyHifElLC1ew+LZ8/j4k59gd3dbdNPn5tPIpBN48XQNaytrGB2dQDQ+jQ7iMl99/gbCUQLiRUyOXcSZmXdxdvE1MYy7vYrg7jSUuQcys4CMGjI0Zk7NSEFQ7osEZblLKwtVv2jQScFM2Y89Be9lcwW6lPYiYCt/N6wXU5SKbGeuQzJMGAAjPsQA27279/HRzz7Bzu4e3v3Ge7hw8SIWzswjHo+g1Wlq2ioDeOaLNpoF12igcn1zrUshUGNw9tmRAtp6zuSDBoIB0My7SjCgIxJiz549F31P1reIcs6dvYDXXruGuflZQ2rQDCCm0wJto51NFjWPFOp6UXrNsk8FCVZAzuMkyH5ni4IZrXOVvfHYJQbc9f5SoDVHHo5nogKaCrBY4FfZ5QJgGskiPUsNU8iBnXkG8kRzQWkXuLdgvZqf3Dft/bkHc/8N+7v4/d/7H7C7sW4Yxj2RzOkxQ6PREPBeAmmlkpxboUgMAbKqWOxcZEJ8iMbjGJuclGJc1Pdku7mPVBstjIyfxutvf82c6ZqlJAXJqLcf8AnbPsq2GJ3+JjPWWAOFWTemH0WOR+aOAe5FToR5ay7b3J1kCg+5YLesBC0MK4QBaxDr7/VadeaEYNBTaSOzagzjy4DsEtRReRi7phygU1MeDUjoZuja+TII1opDeghwP+iM23nWb+8qM9sCgfY9hLHuudCbDu+0xbDaNRihEAy/xOmnPBDlWj0FUe2atOnW3ntK4VzKZ5mAiBcsdNbHALlaySPaxwySsQGOC23W0zDwn7YGg2y6vmzxXxM46SmwrV+GACJAgQEHjMSOsxd5itUO61+nNoJTYdhlsXNHc1mRGtDzauNLdo6Rrhm8tx1bud6NOmqrTU0Rnbt2r9G16zjg8jjN7DFbt9rEJmBhZoXcz/V5jPXtKSxr+6k/0CGz2rN9eTffw/xXB8k0XdvvzVqw3j5P+8Ne2u/ByK/5Xk59Du+M937v6vAfdoX+3tzfVSV1CEP2c32g6qH6818NuPf6nq7/c3jLnQyOgxyvAx86Dri388C7pxzaqx7//sS+60D9De/6GnzOIHB/FKg7bE0ede+j58FX+6vXBtE52r8WhmFKRz3xpP75VwlKvCoQfbC9HsaETCJ7tilQ3xdbfFWw3nmYAf2dLaQfTzluzuo7HgTrvWt78L0Om9cn6a+TrokvP9sOatwPPnNYQMiC7nwuzxX6rbSt7969i3v37qlEoc8n/i/BexKhWNeJZxgJPfae3iC7gNddsujDiEeiUiOvsLeH2ze/wE9+9CM8uHtXyIDUuo8RtI+EhFUvCpWS4UhGuSXEaNF5Z+8zmvmS4WuC3EISMgVwncCEkMAMwG3xfeq3s22eoIO1FQQXsra0okRyDmvxWcrhmGB7T+1HqWcltoJhwkt7hEXgEJzZFuknBjjs2je+QIASj6zZ1O0KkZHkQcvOV4K0jifHg8EU4iH0L4kN2VpITsDEsPaFDGNAe5JUCNqzrh3161+7dk1qcVHTnrKjyrSnkoPKeHI5WIKJ11azwRkJRAwD7u0hMWziDgUehwLBwwyE44H8kwL3fcf/kMin2oRDWOmWeXIEiH38Rns0G//wLej4rUDjLv0c9/6fPUbMAJB/FIjfb3i57TjuXYeB+La73blw/LgOnUti5HrPT5dddZRRMvTAHFbYduAmh7/rQEceP0x9V7gmr2PJ6t/tUHkMhCOBe7upGaBm2LLyft77fd9B0BfG8bJUTLPt3LdsednIrLOkmsPqFxtg3oD2ug0ScHA3b2fkDXivEUm7ketGyc2NGx0BB9mgGMWUdG9lF/JZBLbrtSpufXETDx/cQ7VaxtT4KMZHs8gmYywZK9Iw1UpRWH6NRg2lclE0pnO5EYyP5bC7syXs+1Ke0hRVhAJ0zdoIhSmxQmZ4DNF4GNUaWfM1LJw5jaWlRcTjKezvl/D08Qvs7hZFwqZYqGB3dw+1WkMOBm6wORYHFdZ4XQqpEhijjENDAPAeUumkgLzxZFQY/sXSPtrdOgIB9kMLlWpNgEIW8FxcPIPZmdNot9oCJNeqDQR8YTx/sQb4YkikcgKusH9Y6JUHCv/luydiMWHUUYu6Vi6Izj2ZkIx8U8aADP06pTniafkvFGbh0IRq3bWo+dwW0J2Lj+0iYE1AnJXR11ZXJSUtk0rJmDVqNWHk8sAu7O8b5nxcshAowcLCvSo3QLmNjkjg8HCzhgTnElmbjWYLMQYtxnNicGRHsgIwVyoVbG1ticY+n1EuVSWoQhCfZ2+9XkGtoQEQSmOQkUymN7XAqVfPacRgCAF59gefL8ZMpyXjQQb78vKyBE+oV5dMU7YljdNzZ4RxTwY+C9eyuCUBJQKrjTb7uoZz5xcRjRLgbGMyEcXIWAK1dkmArP0Cma5jGB2ZRKVcx+baNir5Oop7RYyNTuDChQXMnM6JTNPKyjZufXFXivC+8eZb2M0X0OoFMLd4Xpjum5v72N7OIxZLoecLYn5hEddefwNrm5totNp47bU38OTJM2HRLZ05I4zuu3duIpOJ4B/+g9/E+sZj/OG/+b/x9Mk9RKMEf6dFTmhndx8+hDB7+gxerqxJIIqBmVajjvFcBqOjaYQjQS30W64jm8nh3a//isi8BBDC7t42Av4ePv74J7h79yZCIRoXlE+KiCQPpV9OnZqUdctsDV+vI4xyapAzEBONRaXmQZ1FT/09RCJh5EampJjr/v6uAMMczy+++EIyHkbHUsKwZ9HearmBy1cviETP7n4Z4XBa7r2ztyWFdEORMZxdeBcXLnwDU1On0WgV8dc/+SFu3vxAtPVpXK6urSI9mkI0zn0niPOLX8f+bhXtThOXL1+UwACBxWQqjC/u/BU2N5/i2tXXcePzz0UGqFHz4dKl1zE9PS/1AO7cuSUFoILBJvzBfYznplDeD4gUTpwgaTCIImVF4ilMTVOvECLtszh/DSOpC1g68wZCwTB6vhpi8TCePHkkh8TiwpIErxiYYlFbSkVxF6bElmojqv6ySkYYqREro+ClEhjbhox7MaQpXcO9mOxn1p0IR+CXAKpP1s6nn3yKW7duY3NzE1PTM/jeb31fns/1Q4DXR0kyAkAGUHLsQrJsjNyPFL0yFoswewlam+K0ciYZxrT3hPV+75yYA9IQfP7t2/fw9Nkzke1iweT5udOYnpySOaPOjb58o1GVPUcOXDnHzFnGQLOPupAeKRsBKF3gXsAYC9wbh8dX4rkAACAASURBVMka+V7H0QtyOr9nkMKcXwocKcDuZBcYEI7sITbVaYeHrGALBKvdy3aZgpk2xtDXNnWA+K7cD7XIrOp2BrsN/G//43+H/PaWOFoMCSXiUXRbTVnznAO8rlypIJ1KIRJh/ZSAdGK75xP5pcxoDucuXJQaHry2TXBVMgD8SKTGMHVqVsZanTR1LrS2gg+RcBAxspAkSA00OzznNeVXi7yqrJo/6Een59PAjzDhDWPLI0oidRvEKdSZIk6RgF8KRqoivgLFyrRXuRvHFmFQxAsaGikauY8lHRinzVC/FKAVAHY4Q4b3tyCvCxIqsKyM+YMgkAMaO2aXq1GubbHLwwQpzLsKU36w4K2Zp3Ye8paqJW/aYEBN/iyM+wALOWtau22HBR6tM2h/dgrBmqJt6teqJ2LlVhxLsK+fHQNX3lD6wvSDgtb9drVtq64vtQttGxT71hGWdHhHu5/rVR1x3Uq8wRwF3r2swkH72PnZSmV5gHBmlDhrXxx9l3Fv30fa4ymSbJa7vm/ff7Z+hUennxkmFrg3c8Bpr8HQnGkj08cTqjE6vG7/qKSZO/dsNoJxNeTx3jno0ZE+klU/3HfTjwz6RfylBs+4z8rMN/JfXofHAeqGAvf9AYHjQTRPG6wmQp/3pT94+4X9NPzr1YD7w+awbkpu0Mr7rH65peOkeQ9p5jG/PjkGMzxjf/D29n7D/OOD/r85p0xw0/v3o7CEo57x5XrhZJ9SkO7gtcf14VHv0udrH+Pb2ycfh7MMe5uTfGb4+rFgvUGODqx/t0OG4TuHtbn/WUMwE4tfeEOGg/VG+rIb3PP94F5z+Nw9bs8Yig8NOaNPNoO+7FVGys8jAXhUvw7uNfyZQDH/u3XrlpBXaGvzLJ+dncXCwgJGRkaEzMRrtXaTsYNMn7MfhKjj9yMRiyMaDqNcKOL2zRv47KOP8MXn17G2vIygH4iESMYKCZnIBe0NcC/+vXu+90uRuaQDPcPdbDmbKWmZ9jZQZrP9rISP9wx31qqxbYSSYYIBBO2Jl1COt9NW2UT6UyQHqo1jbCGPXUR7WW0HsuBVvE75TMZHMAQOsSuNfrxeo7aPfM5kLErNMEMakTofZgkE6VcFQ8Lal5qEoRDCJJ2GiSW0Uaowy96P6VPTUoyWEjkMvnAcOb7WtvQ+z85xJ5jhwRIlSHEYcC9n0xDk8FUXjTlWhx21Q1fElwHuB29k2+38q0e7ucyCw2Ly9330JAfXgWf1W17D38n89lXhYS8M7Gm984yjStcOgviHAfd9RscJmfjDD5RhLTSjf0iQxHUG9IDRO7gSK4elEXjH1zESHTBanynXDCl4e/hBevLROWDTWqfpiGwM+9yh68emyXoGw24ebsaIO1ePW4PeMfUC6/1mvefwlm63BrW3cIzDqfeA+Opx8NM28uqAF9rzJhpjAHkD3Au4YAAlSX1i2pI450ZvudNCtVLCp598jK2NNWHNU3s6N5JCNhkHutSbJ2uwi3q1gpW1l9jP50VXnUAwU5BEWiO/h/z2OvZ31tGsFtBqEPTrIZuNIZONg8oRBGIJKhDwnZ6mREZGtOeBIPL5Mpr1rhTEfPlyBWtrGwJ481oWFCE7vdNlW6kHR1ZoEJVaVQ4H6tkT3J+YHBMgfWd3C41WTYIQzWYVkagCLQQ7CGySKR4KEORmVLuHTruHjc1dUL3FH4ghEksgGIoIO1BHR3WFpfAiq7oHAmjUqyjm99E0THkCamTskkFJtn0qOYLRHCU/UhKEYOodxytGUKdH7bY8Ot22BDV4T+rcSeHXZBKZVBr1ahVl6q+3O6IHToeb/U09//GJHLZ2N7G7v4NikQVH/WJI8O/NZkMYAqq/q1r3fHdKrBAYJChJAK5arUqmBec0ZRWKhaow8xks4d8og0F2MguTUrKm2awLo5kHHguFGhlXYc8zYk0m/8TEhLRTipR22lKcuN6oytbCw5d1ACjdEokksLOzL0VrS+UqCsWqANKU+qE+NseSmvkMHlycXMLXfvka9spr+PTGddRbIXR7KvMUDgbQarTh6wRR2KlgNDuJyYlRTM2OYnVtDffuPkW10kIynsBv/9bvoueP4vqt+wiEE/AFYwhHkxifmEKn40c6w6KQAQGIQ9GIlKpMZzLCgH/29KkUJL566QJGR5O49cXHmJ4cwdRUBrdvfYydrVXU62UJJs2cOi0BoWKpjiuXr+FHP/ob7OcLCAfDpqjvFObnphEM+vDw0X0JgGTTI0gmMmjW20inMiI3RLmqtfUX2NvdQr1elX6nNBFrSDADJBoNIZtOC/NYQP1QELs72wIuUp6J88AX9CMU9iMSC6PV6CEaTiLoJ0uih+VlBg0qAnYnEjEp6Fut7SOdiUvh4e9+99v49NNbePTopdSXqNZLWF3dQiA0hlz2Ir7//f8MiwuXsLW9in//Vz/Ao0c38N6776BareDhw4eYnBlHPBnAvXv38c6b38HOZl5kmN597+tiRGWzObzxxgX8zQc/wL/+wz9AMp5CqxHCN3/l1/FX7/8F5s/MYXpmWgqhUg6o2/Gj2thGrfESmeQYeo0ctjfz2N1ZBwIdzJ+dk8BZJjOOhYWzuPfgHsbHJhDwx3HhwusYH5uVOfNvf/CHkoFz6tQs3n33PUyOT2J9YxPjY5MyFqVSRdJgleXBeaBGuMp7UKtZDU3nLDaGNfvdGviq9ahaw7YA6fbOjtQ/eP/9H0nmw9mzZ3HpymWcO3dBCl2JTeQY4JT0sXCpe6oo5GrOWY+dyH1FU1ctS8UiW0Zjfoh1pEVC9dwQkrsB8Li3r6ysCrA7NT0twTzqaspFFmC34K/FaTxnmPaLauVb8rz8zsO4d2wBT7sErjR2kNe28GYc2MulNq3Fer2ApTC5jdRHX1F511G1hTDFaGdQxmmMHz6RldOMCo6d1T21AXEBzAOUyeGZpcWv0KrhX/33/y2KDLb5tDgpJdoYvOE+rEEDngksYp1DLMQC5x00KanUBYrVKi5ceQ1X33hL3p9AvkjeSaAgIsFfnm/BELO3ApJWzHYwgCxZUaGgatzLEDEg7NeUZIdRpec9nScC72oD2HRgEcJxFd1NYUvpf4eN5+k7AQyVUWUUpFRSyIw5JXLEQpFD0xT2tbNMnkkwWG1NK3loPqoWnDyKa8u1X72OtQUJdX6oFv0wm2zwd87nZJUZC93OG0ejX9+J4LtdYTqbrANrnXNrf1nQ0oDaBtDn5wnc61zRmhrWGRX9f8/e4TiJZm1YdpzZCPQdvazIPoaklZ5ygZZh723XlHXShanmBe6lhcYmFXua2rOuM6731MwVXVvaf65ja+s+mCsG17Dx2L0AovhE1n+Tfw8Cvg5w7/gnFrDVzUr0c91SxqZuBd9N29GRue6OtYyBmftOYe8BUMn6pbZ/NHhivCUz5w7sXfIIt/18zsE5ebiPJr3a5w4b0E8OA2dRWMRa/uXeKnU+hgRoZDQ14uvMY88263x7vC9jF6H1T7xvbvxGk4Hg3OsrAPcH/MlD3k3e2Wzig2C99z2PBIClk0wGGEGigTk7DCD29teXAXaHzYtB0NDp4YF39/7IUPSgx3yS9gybA7+I350ERzqqLw8D5w+b68e9w5ftm5N/zrN4LeGubw84HOvyPuPo9zsw4u5rm0CvbuMGyRka1DjIRn8VnPH4/cJKmhxsw3Fj9PP/e39GkXftDbMx7Rlt31HY3SFmnT7D9evXhRDFn1mY9syZMxgfZ3HauNiB3vvZc573oR9NohXrPhXzeTx/8gQf/vWP8cVnn6K0v4tWvYpIkBI5ZJFrbSYl2xMY1xpA9mhWVrshqNj6P/ZoMDaBtkNLUuuJbrLmzAlm22ZBcpsRIJ8zmJ2ThmasJBLq6MfQv6efLVmclBDtdCXzWzJIw2HHLrB2lhaFJcGO7HglAKjtoGKUtu6iLaBtMzClmK3JVFQ1gbbYsmwH344gfTgahwXsCdZHYiRbphBPphCJsRZiAJEY6wwGBd9ptlsiicNgC8ePksLEQMT+99TdsXPQ2pbaL3oEO9LUtI//9393t3fc5jA4yV5lgg+/d/8m4pkZh2G1r/LIvmuHPd+C2v3Gj2nTEH38ww4y5/dedNTO8kNafLQZc/RrDvZavxl2oLSS9Vusi2BuPqzvDz73sDlhf3/4nHFbdeQma1hQurjNDOhjLVkpFv3bYEzhqDmpdqZ7yMh3h4D47nsMHkrOrHQ2ILtHuXkc6lI5i+0I4F6lal3HpK/HPazEwX7t72/7+YNjOMwgGxxV79mqKf3GGRCj3RrG9rCxhnt/9ofJ5zVuhDr2eherx6tohndz1C7SFHaJjBpGvi2yxT8T9Nvb28GnH3+Ep08eorS/g1w2jfPnFnF26Yxo3u/ubKBY3BdZnGK5JPIs1HqjJEajSd3lAFKJOMr5XWyuvMD2OkHBXaDXQCYTxegoWcAsNsIK611h8BJkomY3tfb9/jAmJqYRjyZRKdewurqO9XU+sywRXkp9kCUei4dQLO6KRINIrxRLkkVApk80FkMqnRK5l2a7ISxjSrdUa2X5l4Vf2qJnzWKVIQGx2T98f2rB5/PUFG+g3Q0I2B6LxSWiLD1IUARM56qJjj/b35UINAMJFWHGE+jjQc42+Xwh0bpPJjPIZsfgD4RQKpblkCfjvd1uYGtnE8VyQVn4BIzYM52OMM+TiSTq1TpKeZVH4QFINj7/o9zN2fMLmDg1jv39PTx+8lgMC4LuNCjIfufPPFhZRIdgOLMGLEOUjH8Ck2QKMJjANhMgOrt0Hk+fvsD21ray8ajNFw4iHA6KBn04QpmeiDD3qbfP92G2QrPRFkZ5PJ4Uo4YgK+WMyuWigPZkb/Jf6uKzb3jQU5KGwZpAgPIlfhRLVYSCEWk3Aw1MifMHWDehi/nROXz3+98CQnX8mz/6QyAQQbPNMcuj11PAOuwPo1pqIxpKIp2JYWomJ1IpN248xPzceVy5eBXvvfstFMptfPzpXeQm5zE6Ng1/KIbLr11DjVrtrQ4eP34uYNvi2UWkMmlhjF+/fgsP7j3E7vYOFhdmcfXyORRLW/jwp3+Fem0fO9srCPo6ks1BPcLpyRnE42l8+OGnmJo8jXv3HgmINj4xjrQU/WWQKS1yCvt5Bfv4RemmleVVCaqUCvtSoDckWrxdmZ8E4ym5w/lGCSeOJyVyRkcyIk30+mtX8ODBPZEtYhYDDcvxyTE0u8yGCCPoDyHoDyPJbJBIQuSOtjd3pPgstbN39tfhDzUwNz8pAbPFxXNAL4xbt+8jM5pENBFCfr+MTjeFSimO737nH+PChTfRbFXxNz/9d7h+/QP8l//FP8Hqygp+8sEHOHN2DrOzo/jhH/8QoUAOkVBcalQwc4ZSPbOzC/jGe6/jxcpN/Phv/j2C/hh8nQy+8fav4k/+/N+g3ixiaWkOiVQE3/zmt1ApAWsbj3D/0U/R64QxnbsiWTSffPpT+PxtvPHOZRTL+0jGx3H27Bu4ceMOcuNZmbfM9InHR7Fw5gLu3X2I9bUtXL36Fk6fPiN9+/zZC4xkR5FOj+DKldcQDrEWAvcQZZRoFguPEQWDuN4ZoLJYjj2JbEElyqDwAzQcaXR+8cUt3L5zB9vb27IuL1+5gmvXriEapewVmR8KtlYrNemfXpd76sFz0QvcW/DJnuM889nWQYY6fzbK8c6JqVCZe5a5Zx0k+ECLJpPOSPHbGsHnTgsBU42U/SDFa62OtZyhLrij91INdTV8TbDBmnmDDGnXyHPPc08dHS9AqOaF6vlL+62+pwHg+vT8BwIbFotWHNGAjx4wzsf2GufIwJYO68c6JKorqinC/GIAt9Mo4/f+2T9FtZRHTAqL+aSWC+cMU3+JMVFiyRcIYWpiHLFAUPZx7jm1dge1Vhvv/NIv4/ylK44GqD2nuTdTBi3A4uqSCRUU4J6MfZFk4d4X8sv31JJnpYVOl3VrqCdqNEIt/sdsBwZTOH9NYVgdCu0Lx66zVqt2lDHGlCclILZhYCvr3BRENpkVwrh1PmJkcRzzvl/z2zt/HcDBAtMmY8Kbeq6mpOuM8mcLYXlBPwuGee0yR4bFAPfO9V7Qnv1n7CNdU3b9eb7zmJGq32+dZCNiYTTuGYi3wL0E0+gAm0rB0s/O0tO1Ygsje7FszVDw2LgD24G8AwFcz5fXhvX2g4y50eK1dRyk/oEZU80yGNCZ94DatJn0Xb3FoN0542R6DgFbtRaCm6HgzDhT9E32kT7g3rV/nTClLfbqyZZgVqJRo3fmrt5Lf0sAX97VtIl3Fd1eq+Nv+s3iFtKuvgwnE9QzNrST4tPX4YNse7Nc+kD+IT7DUFfQ46EaZn0/cO+NdegNhvmCska8a3fQGTE/D/cRByeZ65vYhe1+boi/+SWAe29Ax67vw31gbUV/TbDhLzgUfxjii+r8dL/suWb3G++/h3TliX99UvDT3nDQ97br1dvi4zCkEzfuq1w4oArzVW512GdP4mcP++yX7Z9h86B/r/WgQIZJbMTbzHE2HCsYXLeD7XPnyKD95zkLDrGhHL1zT0O9Z/zJn32wJ4fN3ZPM51/EXDjunjYuzL619rA3++2otc13ElJYOCzZuJ999hmePn0qPxPwJeN+YYFSv5TLSQiRh/KxFgjnc8TXpl/X7aJWqeD+3Tu4cf1T3Pn8OlafP0Wg10GEpItwQPxX2gtmQ1fmvJxR9iwxgXlLKHEkHj2BXRuIl/ou8nbmw974rS2+rtr2DnBv91NTC8laPny+gvasedjS7P2aZvnyPKd8JnEESvlqRrJLbCA2Q4xEgXutCyWZfuY/udaJnap2P+1b1s8jQYVEE/pDtGODkRjCxGLilEKOyn+sJcgitgTsKS0Zi8cRTyaEaMfvE8mEkHCoJkACIdtJfEQVAjQrml8axNAAifxOcDlj43iCH3YeCTOfwP3gQjpuQn7Zvw/fvDwbi503J2Auv2objto4Xf6L9R/ciNFRG3jfBnpgf/RsqIfcxGMiverr6CB7N0bzvTGl5G9i7jhsXdcB8Ciun+i5h4HJh/fNgPzN0PF0ixd593/vJux875U8Mg75UQ0/eqyN6Wcf6gRqPAfSwM29IQTXnD+66/r0h53Nz25kZmHqSjW2uEmxtynbntsftW68AMCJDjDbf45Rb/M2bBpp/0GtxfH655qksjvggtH2lVdRA1v/tfCO9pgWtuXmSamGgIAxdNLkSlYPb7cEAH5w744A9Nvrq9jfWhdN+4WFOVy5fAGhoA+rK8so5PcFGCeDnNHOkdyoSIqQmp1OptCslrC6/AzLTx+gVNhGvVZELBbAyEhMQHdKK1CnmhIzBHzJ3E6l4rKpsqBlbmRcZCX29/Io5ItyRNSqlNepCnCeSEQE0KO2NzdgFnukdEuzxbQ06kerBIgUJ2HxPlOklQcsmcYkwBFUJlhPljEB6XgsImD15tYumi3uP9S35uZuZC/MKARDmjJOrX6ejow6M+JMOYRioSjFhMkmp0PMtjA4EwnHkM7mEItTAqMi+vNTU5MYGxvB6sYq1tZXJbBATXkOHTMCWJyWDNygz49GtS4gKtmbfB7bza9kJo4rr13E/MKcyG3cvn1bAhWnTk0L8MznsH9oaLDvypWSprp1WOEeSKco1RIWkK5ea1AeHqemqT3fwcvlZZkvnCfMpCCwSJY/gXT4u8iOJJFMxOSeO9s7InvTaTGQEpLgy9nFcxL0WF19id29LenzYJgyDW3s5/dFwoVjTcY12d6hUBStjk8yLra3dsWgoBRFs1lHq9ZEqBPEr/7au5hfmsb1m5/DRz3+4g7W15+gWt0VtgLZ7L52GOFgDCOjCeQmUlLk+cXyJpLJMbx17esCMvsDaXx2/SFanQjOLF3FzPwCcpPjKFcb2N3bx8uXa4hFosI0LpcbKFfyKFGCJRpVGQxfDyPZBPxo4mcf/RgfffRXKBW34fe1kWZ2Cg3FFpBMjWJrcx/djg9ra1uaETJOtnxGakd0u3WMjzHQkkW5VMTayqoA8sx84BgV8rvCuE8mozKuzFCIhOPCQNjZ3UG72RIwfnbmFBKJKIrFAqYmx6UvyM7f3NiUuTJ/5jRevHyCcDSI07NzCAUiaDepVejD7s4+qqWayEYRJM4XdlCu5RFPcP5zDMJotnwolcvITaQxMT0iMi+J1Gm0G1mEQ1P4ze/+PYxPjOIv3/9TrKw+xT/+D/8RPvrwI3z40c8wMZ3DuXMzeP/9v0Sj6sfimSUkUxFsbW0gX6ggm5nAa69fQDYXwJNn9zGSmUIqNoutzSJufPEjVCr7OH/hHBbPsiByGBfPfR1Tp3L47PO/xA9+8ENcPv81XL1yHnfvXUen3cTS2Vls7awgkRjH7MwVPHm8hfGpcUxO5/Dxx5/j8eOXiIQzomuYGxvDO29/Q2S5Pv74U7z++ptiKDPzYWnpnBQNps67pIgyK4daidw/giHVYRSHoK3kY6OZTKOO7eT6ExmUdgvPnj7H/fuP8Mknn2JsfEyKFV+9ehVnFs7Iuub6E7amzyc/85mU0BK015A4vWAlNRu9QJQLtlrdZmVaWifXgndG+aQP6FHGvcvgt8ce30MLdIWVAd5qo9NpmKLZfgkCcm9gxhPBaRrc2g6PnSNOhhalEhvXC94Km9dI23jJGh7Wo/c89QL31pk25dsP1EK0+pzy3gbYkvdx5E/c38u9zABKH4vIjR64hEMt2NgH5hqnzjKpCeC3a0X8z//8v0a7XkaEjgoLv5s+oUPHexK4p0MyO3sacdnbGihVayhV66Am/be+85s4s3QWTRPo6Ul7qalPx4fntWqBEqi1wH2QKd0hspr8CFH2RiR8guj0/Gg2lWmkX2rfCMvez6JdnjE39W50kPT/HJjaC/4JIUC4vmDb+J30qQG+hSzgsA3NU012oJUFtzazWiimPcYWtPOY7HJrP/OBkhU4ANabyaOZhwPsea9lOAjm82/K0Hevcj4vrCprW3kT0mmb6Xx155A6fFLUdwC4p13FcWHwhlmOXBt04C2zq9+gc/Xkuf+qnqyOAfu67/4WjPWA6TrH+5nedn04e0SfJI4uRilUbGRk7Dq0c3wwMCLXyz0I3PcDxRo4MOSRgXG095U2SuCwX6pIWP8DoLqsOA+r0OkrR0pJ288+53+2voBXlFX3PYo7UhJK55h3/+D+aVn0Mg8HNIGdNHxZF8PQdS9gbh19O5/6/c5Bn+AgE9l6NN690+SiyKsqEDLsywt2D/5dAQjNGDrqS2/trLbhlxp/4pBmmM9o0MdMLud3/TccLpVzOGjpflqXRL/07mB9tsPe01ujRufTwf4UAMlLNhvwA4etiaP71Z0jR4HN3rH1XuecmUPGT3+lxcbt15cFpo+cHCf5o9OGgzbEST7+t3nNl+kjDWy6No22V/c779HonfcKRvYHl2X6DpIZbTDxQKBzsFcGMYFDxl32Ypt5NfiZgZU4MNe9fz1uvxm61/xtDuQrPEu2wYFCtdYe1q1A+9KOl2NLGwIMQWfa5B9++CE+/fRTJ1v93LklnD1LmV9m5bKOHGuNubWmaBOScc6aV3s723jx/Bk++egD3Pr8ujDtu40awn5IXaJwkJJ6WnCW2I4tEs/v7XblyCebff1AF3jmknvuy6zzAPjG7jVAtWTF83lOINxYU+ZM0PowLBvXEYyGPj5t2WbdAPdie4YEJCfRkDuAZdmTzKLkFpVnpu0gEj1SC8sUmZXnaPYhfWNm4vM/Ep7oYwWjcQQIsoejAtpHE0mksqNIpjOiVx9PpRCO0DeOCCifMEoCtGM6Xa0JJrYX/bAOSVd6lkqWHq8xMpLSz1beaLA+gKceF+/nsPMtcD+4sF9hbn7pS/s3Mk/lGWO6f+kbD/ngSTZNY68eTAE7IpDgbk/HHRxHA/n2PkebOUf3yLAnWMbc8NZ5IenhxtmBLXxgk/duNN455Bp15qhxnGazUTlOtt0c3OcPBe/NHmDHqL9d/W0/Erj3tn9AF9+YOg6D3DrQw4oCHzc3h33Gu0nrjuhBxK2T73UkBg7WA0a4aYT7vv39MGiU2Tbr9cqMFAPMseYJInhnYF9Iy7E3HUDGAgsOg0zBewHupSnqFKoDSOcxqDqdRh7HmiSart4T2ZdyqYBep4XnTx9iZfmpFKYl835ycgyTEzlsb23gyeNH2Nvbw9b2DmKJJM5duMD8JdFLFwe73cTKi8fI72yiXiugWi0gHPYJeB8IqKRHKETHS9OtCN5nMzEBkVPJlBSPZToTAQsCztRbFrmKbk/ADkp2dHsEWbeEuc3UqgolZcpV6UuCwGQmEyRhm/g5bu5kZ1F7fHxMi6TWqlUB3Ck1wMKx6+urIuMRjsYQjSbNYUxZn65Ef8mwDUV4j5j0LzXvqWk/NpoT1uPOzi4qJcqZRJGIJRGLJUVXOJcbw8hozjAmw8J+z+f3RdOOrPFCKY9iMY9Gk2Agk7tZOFN175fmF5FOJvHkyROsr64Ju58ODA9IFv2NJEKYnpmSA4UFNtk/BHmZSWDnCQ9PLR7Zk4i5RpjbopGeTCWFObq/V0C93sH42CnhyS4vvxRDJBKNCnjHoArvuV/YRSqTgj/ANLmAFAJmBgIB5/x+EfFYUoDhbGYcyXgGm5sbWN9YlYM7lU0il8tKIeZyhYEKSjcwIh9FPJGRYAlrHOztFaSoKlnJsVgUEZ8Phd19jI5ncOnqeSmOSP26erOA1bX7yO+vCWAVDoQQD2cQCpCVHkc45ket1sTuXhHhUAQL82eRzc5gbu4KQuEx3LrzAtW6D7/+3d9CeiSFnf0StnZ2RLePY1YuVvHhB5/jww8+w7U3r+A3vv13EI0HpUhzt1PH/u4mPvrwx7h753NUK3toNUpS1JkZHcV8GaMjE0inxzAxPovtrTy297YFPKfWvg80fppYODOLd955A9ub63jw4D6K+YK8M4H3ne0N1OrMFIHWFhibwdmzV7BfKODhA+qzaz2LxcUFvYXHYQAAIABJREFUTEzk8OknP0O7qfOZWTJT05N4+uQxJqfGcPfeTakdsHhmAWOj45LyuLmxLZJUlNLmuqCBxqLH/K9SK0gdCbLUWy2/ZLSMjicxd2ZS5munG0e7mcXubhe50dP4e//gd/EXf/GnSKVj+No7b+FP/+TPRAZp+tQUmq09bGy8RCI2ggvnz+L0/AS2NjeFDT85eQbjUyMIhBpSMyOdGsOpiSU8fPgE+/nnSCUTGBubxPxCToIKnWYGFy5ewMb2U0lfTSUzyI1F0Wzso92oI51JolDYQz5PMDyD2VOXcfWN15FIJfDs6Rbu31tHpxNDOBzA7PwE5ufnsLuzi5/85ANcunRZ9sm50/PCqKEOOdcC311YVAzYtblrErhuS30CGr+U/+K6E8kUGRMFvDe2tvHBBz/F9Z99jPXNbbz59jv4jd/4tvQJ6w/wTgT4uTcxe0kdDJO6b4J0VqPee5ZQsMeeOX2MZa/D6AHA5aiz2jADB+eBc9IrvSDgmEqiiPyJj8YvMwzUVuR+qA6PZnIpa9UFPgelL9TRNeeb0VhRo14b5bVlBkEpLxjpALzsazoXjm1jQUkNYOgZ70qcDAL3kj9FQ92rz0k2unF3JDDg0Yj1tol7pgU6+X2znMfv/fN/Cl+nIewp1QdioIdOgxa8and6CEUikpGUioRRr9WRL5aRL1dRbXXwa9/9HpbOX0CLRcAsaivAPSVwKMtj0o2lECmZ91rTgJlJnM9MuWZ2Dudwq9NDo0m2Evd97Q8HgnC+Nx1nxtP0ngyIA2I5UkPmr4YZTdDIFgdW/8sCjGpUOSV7DMSh+K4LZgiQagBkr/2jWRpWkqV/sg7TrJf1ZtPJhzjiOgVc51yut1rtnlxYBVvUDnIAbK8nIu+r5673S5i6FixhO8jYZwCFwD1ljlhg3kovyVyUstZGIojzwkx+Q/CxIKOzFqwkon0He7mnLy1wz894AWrLMvTa4zIGdFpdpREno8T21UGg0aMfb/rajqUX7LdrmH/rkxEzoKjsJZ5AmmQtefwB7UejqS/7qNdAN4VszXha4N7NonD1hfU9WDtC15zDLDTyQHTqpa88+vdet8QNNPb7xO64u6Csbo7W7h+Q+jHrqn8WD3qYxv8a4vUObNUHfvyqwP3RQLyzfRpqu83RsM0Y5usMvL8no9jZ3009DO/LeANMfT6W+GR2c+8H3BVoP7qH+GdvYMhp+SEvzkDtYLDLronDwMy+vWDIfU+Ce9h7cN4d8DEP8fcVuOeZ+1UQi+Nm2CF/977nwNn7Je/ofGwQz/iq9xs2z17lntamMavBAQycbje+fN88MHa5O64elOoIwFznmvOp/nPmiCCNO2e0qOhh6/owPMJZm56zcrCPXhXMf5U+/sVeq1aPtR8Hs8IGgXvbF/Z8s3I5BO1/+tOfCuhLuRXKiFJtIJVKOxm5cm4CggXw3KdN1G41cPPGdXzy0Ue4f+cW1l8uw9/tIBb0IxqizCuD/PJUJdtY4N7YR/YEHD6mbtDcO9ecc19+6RJTrTweMRcBoPmvmXTWjpeghik0K/Xku8q4t8A9MQGS/5yMSh8MqYzKBsqw53+e0JaQ3dQ+pG1l7S+TNUtiQygoWceUqc1NTiGRySKapFRtHEFiMakUEpkRJNNZpKT+k6oP0G8izkPf2BbaZRDAriMlQfBdtSCutSe0jzWbwY7zsH138Fzy2jUO437YIj/qUPh5b9h92/8AyPvzWFgnbe/gdQd08IeA+AdNoeMOs18siO81aawzJFCttTSsoddneXx1EH9wvhzV57pXuM7Y4MQ9AHKbmx+45xAxu6NsiQPja3ck+dcUDDtu+IZMyOOMOF3MA1FwZ1d0DzurZaogg26ow95HNrhhh7Czwx4fiJE+NiwSfXsnYV3e0HGkPQ6m2Yv1XYwZoZFZ/U8YWqLRqgWs9MCikUt+CmULGDCg08/CeGQkaWTS6hezOAoLpdy/d0uA+/zuFoL+HrLpJHKjGSnMSTCWum8sesmNdCSXQ3okJ7rWO1ub2NtcFwAD7QbarSqarYpIfhD4oeQHAUICrZSGYeMYyY3HCE5Qoz2G0ZG0SMGw6O1Ilnrrfiksq93tk4KjLEBLxvrK6gqKpZIWS93PC3uVUVtK1BDAYMHJbqeHYDAi70798YmxCdHmbzaawrxnu4uFAvbJcDaFbhm9peyLyFiEo8JybDc7qDZqTsS2yiKe1bLRlU9LNLpRJ3O9K+xvMu8ZnZ6ensXI6Ci1JaTgLvXoecgxIJHJJmUcKCNTrVWk0GiHUj7dLlKJBL729tdw9fJlfHHzC9y7cxe1MvX8OW5tdH0d+II9ASupyU6JGQYTCA5IBDoRF2YwgxF8HouzSAV4Hxnga6Jhn8mkkUqmUSxWRLZmYnwG9XoTyy+WZZzImqejT9CeMi8bm2tY31jDaC6Lqekcpk+NYXxiBKVSAffu35WAQDQSR6XYQK3MQ76HfL4oAFI8ERWAOZVJCmOUUjvM2qBzHYkm0OsFUS7XUS7V0agTFGT2QgKnJlIIh3p48fI5RsYnEU+MoliqYGKSxX/bKBU30GnV0Gl1cHpyEb0O2fj7kiqXL9SwvrEFylETNJ6aOoPLl76BWGwKz17sYnllFxcvvy4a0+tbm1IfgZ+jIeBDEA/vP8NHH3yOhaVz+O5vfQfBEOcSAbk2Hj+8jR/+0b+WOY5uA9ubrA3BgINf5hWZ8+nkKMbHZxAJp6UAaShKw8aPtZUX+OLWdSnezCK1zF5gDQPq1dMg2d7ewN7elkj+MEhC+YvJ8Tlcvvy2BKg+//ymZJawv7lurly5jCePH4icydbmmjD5f+mX3pXsllu3b6Jc3UOxlJfsi9lTswgFwtje3Ea5VJMxIJufWS2UVWLB6EKpgK3tTWxubmFmdglnFhZQqe6j2Sphr7CFRGIET55QTimNSDiHs+fO4cmzx3jjjavCMr9z+75IBF26dAF37/8MxfwWJsenMTc3hf3CGnZ2tlAuNfCP/uE/wZ0Hd7Czvybsj0q5gYW5BWSzcWzvPsfs9BJCgQTWNh+g26vjyoVfxd5eUcZhr7ADn7+LSLSNne0X2Nlek1oT2WwW1Rr3Oe4f03j9rTeQGU1jZHQOrTo19DMolorI5mJotriv9HD3zl1sbW4JeJ8bHcPiwqIWQhJjWo08Gn5c29xHWGA5XyjI3sQvZpSwZgXBfmbePHr0BH/8x3+Cl8svcfH8Wbzz3tfw9jvvyN6r4VjKVugOr/qPPjRNJg3Z7aJfbDQdnYxXE1xWyLNf/mEQ9HYNWLUrFGD0Ak56iPqMoeuIgjDwa4Be1wYw0va+tnOm2OcT0Fc9SqvjbQ1y4dcKe9ga8V7mo5yfngKg1rFyA9ravmHgowPcm/i0NRfs7yk5Ys96rymhQLMt3K7tFAfGFs/iOAjjXmkWFrgftB34ObuPihMRDKJS2MHv/bP/CmFfV4KuFOggu0jY+JQ3E9157nMxLWyWjDvA/R6zsCo1fPPb38HFK9c0SCx0WQUOGWSmxJUA3KJ7HxS2pTgjovNtitOyHkNQ+53ZZ82WFqc3NDzzXnoPAbXEFlDpPFcOW0F764TS4bLfO46MY4PrANiQgAY5eKbbNFPDGpdkEiuR4xYVk6CK2ECE6g2AKaxy6k07VQcca88r42LHRP5l5NHyMDw23qANq3NCOQ2qi+7ODmHamyfJ340eq2MXO6xys27Mu3Kc7fxWG99l5TOgQMa9zBVbsK0PIVYA2ZmrzIhgUN0TdHPaYsbEsoy99rrVc7dsMC+AbzuP1zughVqKDmO3v5/coGAf7mx9BVNPwH5mUMbIrmNvG/gOWkhZ91MpjOzRmbd2tt0LlXVv9kVThM5ra/PZDIyItI8ZNUrxyTs6mr4+A9xzDVAWQIvxWt16BfOthT0QILDT4rAaq+aZ0u4+/8cNFjoT0pm9zi5lfmPn25dwduw8HbKfe8db9/eD3rF37TjN83zT5wsatr3rndj7uX2m1/f3oR5QnrVu2yxdNPydLZDi+kE6D5Tc1F8zQJ7pKXhsm+96Qvqbw3zgvnc0foVIUh0CrA49O4dlAdnRPSGgPniZt10HfGXTbXJ2yv49bPR+Qb8bAtYf1b+v0ophYzSIR7zK/bzXnhR36r+/nbdal8bMJJ3j5mdbm+WwdnkzxIbhBO7v+gexr5tPCNa77XO3o2H9d/Tccs/fk/T1YfjQST77t3uN7gj2PFJb1Q0g273wADZkGmk12h89eoQf//jH4mNPTk4KaD83Ny+SsPStZU2aYqokbvAJ+b1dvFx+js8++Vj+21hbgb/bRTwSRCTgRzTAc4wZ9gZINgxwF1Q2u6onfiznq7RN91vv+WuxHsmm9EwrCT5ZSRipPecpKC++h5JAbNBc7UVDKpVSMvR7mO2v5EViLK1mUwBxfoUjIZEgjrCYr/les5HJsuc1PXnHvji82c8peZNIZzA6PomZ03NYOH8B8XQWsXQG0WRaAfxYXIgGksnImgGRsMhT9gUgOqYegB7KWmOPzxZzV8lHVhLHawvZPWywH63f4Z0fSk4yRXO9xWmHHQ52kh+3kX25DcpdQscVE+nfwJxWnWgNnrRtx133/yWILwN8orc9eJEGZQc26ANd2O9i6tLsN4aO23hPOkeGmFhOowcN5Fd6ZXuoObvGQfD6gDGiNJu+x2j7rHbXwJE6YKweEqA+0OyhB415tGyF5kaOE2V1eT3NeJWAhO6tR/W080hP39tvdXN2Z4R1MKwvr9r2epG30JnqrQaCLCymRdvU8ebhwCKBPsg+ajR6uVlTA5cX8AAhP4W672TCP3l0H8vPHmNrfUUK0/p6ZFtquhEZ3AS+dvfyOD03h1AkxrKtAlbs72xha+0lOizSGaYb1UGlWkStVkIPLdGlJ9hIVjKDBZzjraamUZFpPMpoayQkQGssFkI6Rc16pqMFBYSg1AwL96XSSVy6dBHb25vY2dvFzu4uCsWCgKWUuKDWPR0zAsbRSExs/FqFjHYfMpkRjGZH5SDiZpyIJwRk+eLWF+h1W8Ig5zwlc55pWSPZHBJJFjIJYH1zE7VaVcD6OjXcK2VhphNgZuFXHuIsjkmdakpeEAzNpBgpzohO9MbWlkSsJycm5PDf2lYZGc4/avITeG82CFzX0Wo0RGP6jdeuiZW+srwiv+OwlqtlVJusotuTw5KBDit5JOB5NCL6e2wb9c75PtS+pzxHLjeK9fV13L17R5jCkxOTwranJv94bkrAyfX1TTmssyMjJgiQkPoCu/u7eLH8HPB1hMl9amYCuVxGmOibm6uoNcrSvp2tbZQKLKrrQ7fNF2T6WxjBUBCjYzlEomQZU66IAFMb1VpT2tBodFGvtdDt8TPM0PAjHmIqHdDo1BAMx7C0dE2Y+YXiNi5dOo3ZUyPYXHuBtZeruHrxLdQqTdy6cwtjE1PodiJ4/nwF8FWxsETgeAnnzr2FQGAEz54T+E1ibGIGK+sbePr8CRaW5kR+iBkQ1UoVMzNz2NkqYPnlHhaWLiCZTmJ8PINup4pbNz/Cn//ZDxAJM0PCh5fLLIJbQiSiRSJZwyAcCiMciiEWS+Ob3/wOxidOCbO+XNrHs2ePsL+3I9czAEQGLlMvz5yZw+7uNrZ31vDmm1cwe3oae7t7CPoSSMbH8OTJc2xu7yKbHZU5ScPkzbdex6OH91Eq7iPgY9HmHsbHRgS4v3fvNmZPjyMSY/HnvLDYcyM5mRPbW/vCvE+nR0UqqVyuYWZ2Vowe7g/829LiZbz73i/h0eO7uHX7UwRCHczOzuDe/aeo1XyYnDiDZgt4+OgJ/uW/+BdYW9/An//5X+Dc2UsSHHr6/Ca+9s5ljI2O4dSpETx89Bmuf/4Z/P4ofvt7/zF+/JO/RiDMHT+EO7fvIhHz4Vd+5U2ksxHUygEszl3G8uodbO+t4O3Xv43d3YoEB7Z21gWQnz8zhUZtFw/vfo47d27j1MwMpqZmEY5lkU6Ni2TW4rkFzMwu4vbtZTx6sI16A/i7v/N3sbGxIwG3e7fvynz/j/6T/1SAUglYMUBGXXsBYdUwlIKz7Z5IFjF7xcpgcNI3mg3cu3sPN2/cwMrqumQSfetbv4aLly9gbCIFX4D7r7K8aSzr/qOsfQFTKUnTpo4864Ao+8Zrl1nwgoC3C6JaGQs9I6xx6RikRlLCmh+uAIgBZ4ccanIGiq1rU695b54muv87foM8xJW8sQx7kRAREJzOjLZJQTNlxYrxqyiNnmM2CG6QT68d7DWgBw91b3Fapz80wuIKwRh7Qe+pupy2PdYIF+jVOHQE7gVEJjjvKbrotR/4Oatvr3JCIRS21/C//Mv/BrEQmdZ+AZPp3FDKSmWGpLQ5otG4AvephAT3KMG1Z1j3v/G938LZC1cgUh46mNJXlKMLmICCtDMQkqOfAK+ES3qUZwogGYshzDnW5VnCADlBYFNYkyxoW0xUCvKa4ASZYRwfAcfUBrCkDiEEyC9N1WIZAKtuqvaNANXilFmtex13Ooc9AUZZ3NzWP9CAigkN6bgbAMo6ozJvhKE1CGgclB5wxsRRND9Izhi0+9S+6yFgHDzHMfMA+aLHOgDK6X1cHVSrB69FdG3rdb0IOMDPU6bPpIzrelA5DsdONwEH2waRMmIgyUx0cTBpz3l04IcRVKRQtgH2rYa941545r8XnNDAjzq0TsDCwahMETinD8w8MIWg+zwVL/PfQwQyU8WECEwtJpFmdMFzb3aAY/l6ghYuwOKufPsO+q/uOALf+zXTwb4P/VVOX645WQfs157V9eW/nqKuBqSwT2G9HWa+OkQr5/H9for4xGbPcjfFQZa+a8kboQJLt3kl12pwPL0fPhL45FkzxHMd9BX7fh7I+jW8dVMJXGarA6i7gL0pqi5bhNtPg5iGlZWz55M7AdVXstcPFhQe+v6eMfT6S4NA6XC/WNsop4IU0NZMn6O8/EHfePC+x+EXnlmsy+OQs3f437xzzyP19qVm0Qk/ZIImTkd5PjYMjD4Ofxj21MP67Mvca3APOeFbmllgSM/OTTwzwWheD3rsR4237E/mXv3XWVDV7qLubjp4Vg3e3+2Tg591mu3BMQbf/zj8SNbDYXT9IZ3pPU9O3td/21e6wL3tz8Fg82C/e1to2d1bW1v4y/ffx6OHj8R+W1pawsypGUyMj4t9w3swmMz/aI+16nU8evgAN298hhvXP8Pjhw/Un0/EEY+GEWXGPDEa2gACcNPHsBl4xkIaEhiUfdE5c0xNGoOIy9nqkXqxeKnI4XQ7gp/wP5V/spJ0fiHRCZHTZOMpgG+EKCV7MCg4ghITiU+QnKhyu/TPlf0eEsKKFNgV/8T4S7QyWOvHnNcC6Ivtr3KPiVQGoxOTmJyZxblLV3D1jbcwOXsa3UAQLZJdhMjAOELAZAmobShjSdvYhu4NwUQJS4rnyZ5uCBPCyDf7rTfrQoMd/UFh6xc4dp3JKFbGvmYg+H7/z273vItl8KA76sA+bAmc/ABx73AccD/4rOEg5kGg9rAD6lU28aHXDjdH+i4dBrQfLajjmLCH7i6Hb5mHb0iHAr7eolOya3pODed21sDwaAgOedSrjLke+14Nz/4bvsq9DjTFAN4HhGcdlsoAHG2Ng0Hw3uNEuKMyML9sxw4b6IGGDd2cze3USHc/MHgg6V5p9V37Bko+dHR/2ZPUWcn6zTGMjD7DSD/gRFrthqR7F3XWuRnTuVa2VzCkgKekfhqnm5uvAEEmDUrYpBTraDaVDeWn3AN1vKlD08KLZ0+wvvIC1XIBnWZd5EGoccwNOTc2KjI0+UIJp+fnhbm1n1dpjUa1iL2tNeysvUA8GkK300S5UkS1VhL5D0rkMLDQoTSE6MArgNVqdKTIC6U8qJdWLuXRalWFWUtN+2gspEFgBhuoQd/zITeWk0OTIF6jRRC9JLru1EibmJwSbXb+LRFPCqC/s7UjgYtkIiVseDp6BBio9U4ZnbW1VSQTLI66LxI9PCwkFSvK4isJAdnyxaLcd+70aTnotra3BUSnrM34xJgcFGTV5/MFiU4z0MD3I8OfwCAlfehEJnjfeEwKp5AAwHQvMtF5KBYKeWk39fEa9RrGsqNSNLPTpLxNVA4kKfJaLqLjI8uXBXNSMuZk7fLw4hxgdgElcmh0MH1tbCwnDAEGPba2NvH06RMpYpvJZIXFHfRHEY+mpa0MMlQqNQH/GZxZWFyUezx5+lQ0+TvdpozJxGROAHyywtudusyj7e0tAaQr5ZIwhxPxNMZyExgZGceTpy9w5sySME+fvXguUXRmNDx68hTb23mRKCLr3s8iqv8vdW/+HFl2nYl9QO47kNj3pQpAFaqr95UUxZ0SKZMSJWrE0djyREz4X3D4NzscDv/gCI08MRp7ZmIU0siS5ZEmFJI4JMWlm91sdrOX6qX2KlQV9h3ITOSC3BfHd+69771MJLbulkYCiS4gkfnefXc95zvf+Y6bleo7UTzMiS58z0A30tk8Robn4HH5sb65CHdnEbMzI+gO+5AScDuAg+SBMO4DgS406gFsbe/B4y1hbKIXY8LmHkI4PIDcIdkCXehw+aVGw+FhFqvri6Kh7ve7cHCQkAK63d1DyBe82N0roqd3AJcvzWB3dxVvvfkK1tYXABRQq+aRSlJTviRAC7NdaMREwmEJ5nDuXLnyLMbHLuL+wj2sry7J9WWel0sC2nPezs3OI9bdhfv37yB5sCNZKr/+G98Qo2jh1iNk0yUsPFiGxxdEKBSD2+OTIq9PPP44lhYfSvDgMHsAV2cVhXwWJdZOaFQwMtqPizMTosm+s7OFbCaDrliXGFAb6ztwuxkg6xVZISkyHAjjxZdewMMHywgFu/HkE0/h5q0PcPvOB+jrj2FkdBC379xDOn2IX/6lr8Pv78Jf/dV38S/+xf8ga+eNN36O2bl5WY+PFj/AyEgcTzzxGJ5/bh5b2wu49t7bWF3dRsA/hIUHD/H0c88gGOrBz998B41GAsFQA2NjvdjdPMSLz30WO7sPkTzYQ63MLJhujIxMIHOYFW3EZ555Dn5fFW+/+bd4/fWfoLunCzNz04h2xdDpCiCZKsmzTV+cxVvvvI9CngeGD9/89d/Cwv01TIzPCKCaTqVx5bGrollJiS0Ws9abtWS4cFgFbKpy3yLDxI9GoxOJ/aQU0r579w7u3buPUDCAmZlZKT7bxwyRoB/lOutzVJWCihhbivkjWVCa/cx1KwVDNUAmUjSmaKXDeWTBJaUObWK3OtBLQ7aFpSWSEvqNypm0AQv5dJtzSKnYKKBbGcD8poa9Le3BvxsrQtizJLcY6TvRJTfsa3VeKkBSG8gMfjCjxcjTWWev+sEEH4xR7TSsm2xlYvSU/NAno3VmauBefndI3Rg5F6u2C9vEPtdOjOhlE7jXwW4B4Ns4s2yDVZjW7RbGfWJ7Ff/yf/4fEfQpiJ0weaVYQiDolwCv1L7qdEmdk4mJCcSCfumDfKmKVCaHTKGMr3/z1zE0Oo5ipargcw3YstaHklfhJehUUaNezUUBdVnYnHsN5eHcDA4RmGRWltYvFaBegbsi26NBfKuv5XejT62lXyTmz0CNUybFBqhtp4hzTgX+RTKJTh+fXgeolINoJAC1oSYZDgzmqOknQQM90WSOyhpw2ImWCdUMipq5IGaBlqyR2dbG4XW+JgV8W4B7kbhxsN9l/mqpJCXSSgiYc9ZZvLXZ9jP3MMA9GfccH8PyawXuDZBrzW8ZB9tDsa4n99d9r7vFaR8qELpZ5sNp/jptX3NNHY6xZYQc/W2b5DZ1iGtC9inOKdXJtodiggMSFLPraxjujVlDqi6CHWh0ZtPIXuCQ+rH8YPmE3heca1k3we6jo3sf5zTnljDuNeteAHxKBDi3viPAvd7bJEvEzMNm38OsBKVN4bTtne9T+8BHp3yp654Gpp0IILYUXW29nnXtI2C9cwYpCSj7yUwqgjlLdP6KgwLe2mYbBDFzx8EcbZMl025uONuuzga7je2AZDPXVFuc/q76vfVL7UKOIoWOvj8ORD27r2zf77i2WmtTnkudrvbX0fknfXDkKT7eC84rSr8dw/p2PsNp8/OkFrXrv49yvbOPg3OtOlpmFaTUq/UMgNiJ6+7IQ1sbd5uKQsevcbsvzoY8WWIObQD449Zk8zppbsuJz9hEivh48+7v9tPcK+wA+2nAvfXMel+iX0Zb7Uc/fgWvvvYaLs3O4fLlyxgY6MdAX7/UGCKZkeB0o1oR/31tZQm3b97AjQ8/wNKjh2IL+r0eBMhMp6QhVRF42tdYu66qwHurWGszk16Nj+ohdW6ZbEwbfFd/U9ls5v1iW+nX+LoC7WnzajlAag5ryUqCK0ZC2dhxEvKtG417kuyqus4eJRhJwqQssVvXWKI8ELXjbSkcVZ/HrkcjbZTM0zo6WbfJ4xUJHIL2wxNTmJ2/gjn6TEPDUg+qIkQmShXzm4x/5Q+R8MlMRpVxpzvH2KnGTmpJfpPwjQOkN3Ogqe6Q3u+d5Ae1J5vzzthZGri3thLnQnBsyh9lI3MuhLNsamfYp5rWVvM1jx6CzkPnLPc3m8d5FnDzVtbahnaGVvPVzwbii7nQtlln2UrtTIV2l2hz7DqZHmIUahPRON1ixB/fprP0o0M5UDeq/fOZFpvxO854OXWuOSaXSjHTBrz+oPrV6QjYV3SyXpxiQmp3cnyfMnEUaKFZYo776nJgR7Sujltz1v7guJ9zFM9k0HAMjQzCGSa81f/6vcLm0ule4pDUVPqTREBlM/Xo1GQ6Q2qzowNJh8Xo7cphVK8JI5aAL8EmFrhkAVoCf/vbm6hQviWXRr1SAjGsnZ1NJJNkKQMBFmXxBzA8OgavLyAFR7e31pHY3UDuYBcHe1vy+VI5L2Ahi7ke5nMCLBBsb9B5qtXgcfsE3CXwQ8Ds8qV52ZgPUgmUijl4fR2ij+9ys7CfSzTXO91+kb7hpkvGuKRkdRD89gnWNxdHAAAgAElEQVT7XHR9GeUVKrtKbWLEOLmflGABdfTJsueGTJCdABw10Ml07+lWMhpSfJKHhJvFdMkEp9yBArDYd1NTkwLq7+/vyfsDYfYfWbgFCYCQtcvDgbI4lIpRh6Wm1msgi33PCDblgQj88xAkW57SPapIpQth9rPHjUqpjEqxjP6+fgHv9/YTSOXSxF1FL5sAO7MZGIgxRgrnDYFkFhYNBvwybpRC4dRhpgKlevgefp7yLD4PC6syHY2SC15hENNQmJiYxPMvvCjGyZ27t+VzBKazubQUqh0cJJvbhcPDjACclGXKZ/NIpViYtYpIJIyBwUHRI9/Z3UN3d6+M+RpZyeUK+gYHsbi0grX1TUQiMSlaSkCURRYJkHrcQQyNDmF4bAiLS5tI7JXQG++H201JkUN0RbyIR/3IZ7OarVyCx8sIvRv7e0XsJ7Jwu0u4cnUKo+MTcHUGAFDHvQ6PJ4I6PBJ48gU8WFp+CKCEeE8EtRoL/KYxMDiGnp5ZpNIc+whGhoclG+Qv/+JPsbO7hs/8wnNoNApYWrwvhWw5d9Rc96A3HsfM3IzMJZcnhPnLV1E4zOGVH38Pa6tLcHXWRfOc6zeVSmNsbAqjY2N4+513UCwdIhTx48mnrmD24hQSW/u48eEdrK/vYmRsCsUSWbUNAYkHB4eQTjE1c0lkg9LJXWTSSdTr1HqvwufvRKwrhG6RoeLcp8SGC8vLayjkWVw0iNHRaezupVGrdYo+NmV1xkan4HMHcPWxx3DtvZ/jJ6/+GEPDfQhHQtja2hY247e+9W30xAfxR3/0p3ju2edl7nNdXrg4g5df/pFI48S7CWZPYHSsS4B7Bno21vfg8w+ITBIDJ48//hISeyksLl3DxsY9hEIdiMf6cWFqFitrd7C3t4edTWbD+DF94TK64wMIBLswPTmP+cvjuHbtB/j5z1+VjID+4RC6eyJoIIBSPoyd3SrGJy9ge3cT1UZRwM/ZmcfRFRvD/OWnpaDygwfMmChgbm4OfgmQkV1Bo7GEjc01Ae5Y1PYwk5WivR63H/v7B7h96z4WF5dlvY+Pj+GJJ55Ab2+vZOVw/xGplI6SxVg0DD/RLNfAvRSCEqC1rljqLoLb1CdXQC3/zroP1NUX5n6de5wqLK6gaxWINVCbgIH6VJXzwjBsDHZqMcIMg0cdqPycgG9GNkDwYwXI1WsOJrs+gAWA1WdQE6gurGUtNUTnQSRbGCdSoK0CHRSwrNjC+my2jGR12BkAp915TBkIgdYdgCDfz3sYwMF5NhvmqQKNbd1TI5WjbAQllcMvgcvbAJQcZwL3fAb+y31xa/kBfu9//Z8Q8butwqQsJs5gJ/cDnsIE7oOhiGRaBXV6dbFSx8FhHulcEb/13/4OYvFeFMoVDY6qugECkhvbRcbG1uHn63xcFkL1sLaCm+eeW2RwjL63AKK6v9ljlBJyyizITDE1ATgMYlcpbVBjldmsXUrpqLEiWK+VduxioTrlWkgCQo6SURYGs9hOGgziEzFjQLVNS+YYG1eD6q3WcescMDZdO+BedVczuGyAMcr1CfNdzUjVPu3w0hZSTTSse6VXjwbXYjOo5zTdmgIDmnHPUZLAmfSJZvU6a0DI2rUZX9KtXGctNqFav1q+p6V4mrL3bQZuO3PS2TZnv6hhVLJdIo9E30MXE1bLygE2iryNKpyrVrJmuktnqXR0837LBrbqI6j5wnmn2qtG1vmvcaqdgK35u7D/HOCuVQzYIYmlMnSbe65Bu7KD66CmWPeadadYiUoqyu4P45MwyMUZpTR5ncB983x0gr/2Kmnuf4YNjko+ncHkt95yFt//JP9aBajsr+Y1YeSrZDTaNsueAsbZkpnokLDRTGXHx809ZG7pOWDG1zAhzR2d73U2oBW4N387ju/k7IOj2ERzuNpcS8192/UUv5h73icGSB6DGziDks6AmQ4w6DyAY3EH03cGjDrPfGr33lYcxAzlSUBvu3PxrDjPx22vPRc+atiieb2q44avWU9uZ1G1SOI6237y8zoDXa0s++YeMOvEOS9V/54FYWq+lpnPbe2lFjD/LFjFSc/4ya2TT2pGHHcdtXeZPahVLsfqK21/KItFh/rIOJd6Ri689dbbeOWVV0Tjfv7SZYyODKO/vw/REH10SlvWkMtkpK7YjQ/ex/UP3sfK0qL4e5FgEJFgQOofyZnAYqnVMurVivzOIL/YHJZ8pAPtsvZRkykpJ7f+v8WssexoRTRV7xViioD2BC/EwFBAtBA39f4n0onG1lU/KxPQyCyruVinxI74JKqmF2VwaPuK7UkJG69Xse21pj2l8VTmoslsAqg0Kk0hcE9pnUAQ/cxcGB7B1MysAPfTMzMC1JerVcnGV6VSiGGp7HJDRlJLxK7HZCSjDZyopruxMe3x56ucA/R/W7P+rDOraY8213Gco2TcH3ewnuX18075dgvxvKC9PMaJjGGHwXfGvfW8m34TWHqkE04G8duZKafHro8zztTNj9tiTwbu2x+jlrFoyYIqh1w2GMejiVNnueftZ4I48M4NWxwWY4Q5rBbr42cH8dsdDieNY9OU0XiB3RKTfulYHLoppvl6/TpS0HTHN9nG7dtvOW2OblKZrmqbdh5CtoOnjfmWud4MpDvCIGdgQFh9pjdFywg5udvtOSZsRsPWVGk7ZHITHBLGvcslADhBX25w3EQlKVpHJ4VxpCOunS5VtJRMYxZnJfDdiRpKhSwOMymkU/uolvKS9l8tF5BMJrC7u42NjQ0EwyHEurrR0z+AoZFR0XrOHCSwtbGIrdWHSO1uIJtOSGSW54THS6CDldfL4kDJIVpviJxMwBeA2+WV4rmsFk55CrLiKPcRjQZFM7xaLQqARlDG56csjHIK6GjzIKUECA8qFlHluCYPkhIsIJjOTZr3pXQBgwLx7m4BwBlBXl9fE7A3ny8I6zng86Naq8ghQQCEEgfZbB6FEtn7SiOZ7GneuzveLdemXE6pUkQoooB7ZhaMjY9KgV3O7/W1DewnCKIS6PFq6Z4qctlDFPIFYcwHA0EpPCsa9XUWfvXKWPJApLQJD0EW/CMQzPFNpFJIH+Yke4GOKZmYBFEUQKacbAEdK6wGX8LQ0BAKxYIAfvwb28i2UrqGfcSCuwRTOJfomPG+LLDJ6u7d3XEMDAzi8DCHQkkFGigRsrm9jp3dbcTjMWHdc3yZUdCodcINLw5SaWEfELgfHBqUrAH2FbXBKSHEPmGdhIHBIfT192NrZxeZbA6pg4zSEpc9z4uu7iFMzUxhdGIMB6kiFh/uIRruhs/HANAheliItqOCzbUVAVgmJvvhC0CCPLdvrYicC4M/w8M9iMXjkm2xvZ3E0jIlhDyIxuJYXlmVwFB3dwzBkBcDg3EJHC2vLCKRysIfGsXgwDyefOpTmJ29LPqF7779c9y+9SF+9RtfxczslGSprK2v4N1rb2NzYwPR7i5htX/+C5+HLxTC9l4SY2Pjkonyl3/+J7h9632gVsLw8CB64nEBgev1DkRi7CfWhigh3teF0VEyO2KYm56Ep9ODN958D/5AFPliDXfvPcSl2XlUylUsLz2S2hFzs9NYW36EzbVleD0c07yw7pkx4/IA85dnMXd5DuFQCN/5zvfgD0RwcMAiqTG4PMwQCOHq48/ixy+/gr54HM8/+xx++Zd/CevrK/g3/+ZfSVpkvCcunyfIT+a/xx3AG2+8hSeffErm3UsvPSeZOb/3f/4ugkEXXniBBXhXUSwnUSik0NlZl3UViQ4hlc7B6w3C7e3C9MQs7t9/D5n0GkKRKnp7GGyIIZPeQTKRw2GOWTwENH2IxoYwM/s0rj72HLyeCq5d+yFWVheQLyYR73cjFKUMTQDFXB+G+p/HxOQMrt9+B75gCbliBkNDE5iffwFDg9OIRLpk/1lb25K139/fLwz6tfVVPPHEVTxaXMCdOzeFZRMKBESOaXNzF6vL2/D7Ipidu4wr85cwPj6JYCgoew/XGvdX9kdDNJibz1sF1hsGvgrIqzRWwWZVQFLOeLesSULJzMThmq3XK3B5mG1UlLGlfAqDXMaZVzInClCTM0fLAagzVFsNGhA2ILqJhCv8QJ2M0hYNkKHBAqkaqHEAjmo/bwaonKwmpS2p4D7Zp2gwG+DeAIIihq8dCpMK6zir29kandoXcQL3cjYLi6jZLrOewxB0nMBhk36DpgyxrYaZpIttGruA+7LRrvdqZ+XGO2/gT//tv0TYRycPUpiUmWOS1itd1ol8sYhAKISJsQn5Ox2dw1JVGPYbuwn89u/8c8T7BlGSgpqqP2QEeM6JQ6cGw+iT828E5nimMUbt7qADRUaSm6qi4iAZeRAbvCeAqmRxCNSqLwXGaV/Q0rgXBphqgJYN0Xao9hsZQ+C5z1o1xuFksEN7iCoQpSWm6vpequ3KsTQZAXKWmwE7AShpnQPmd8reyBV0u9RYGzaa41+mZ5gndmafODJJROvegOxWcWJ+iDJZtryKBSprYN66p+PeLDonPauBe9vh1La8vq/Tnux0q5T1JlBF259CRFBeedOXCdG12t7ONrbvO93r2gFuBXK03yv3EgdXWcpSFNMeZTUnmzSdzdpqsYdV0Kal7S0SP6adShJAS/Y4gHvLn3HsN6rdZpU5tPGlFlAHKiIRUBWbwtofrTnXCliw7zVoRoPriF3u9ANP8gk5HxVT/eN8tdv3zPXO4jPbASqN9Rifyiz7No1T99R9YFF47fPLdLcaIvV8Zlya2tsGuJc9SwdazZpxNsF5PXtv0j85A0l2J1j3t6/jdJLVz0dAaMdbrL+J9JjtC360cbMvfBIw2jx2zkl2uiPo3C8+6uw6Dqxv7avjnuG8vv9H68ujnzrLnD/5Xo41KwE63ROOjmwF0o+759HXW0ejfUZju/lot7k5+//c/WY93vE4yHmueVJ//2MC7sUE1kB2e+Be73lWFqhiWks9QNnHOrCwsIBXXvkJ8oc5zF++jIsXpjA02I94V0z2+kIui6XFRdy8fh03P/wAiw8foFIsCMs+6PcL455kB7Ls66I4UAFIdNPWj3AyHFQJzTS1sUUro9XJ3dVSkxaqZ4L4ipxh5GEEsNekGSPhTIuddjnZ7Vo9R56TxET6QJKtSoqbz494PC6YADEU4gCJ/T2kUkmxY4k1+b3ENbxCHhESBGVFrTNEtZd2ntRvEtvThQ7WgvJ40Ef/f3AIoxMTuPzYYwLesw1Kzk89n5A8TJqc+DWaOCBOk/JVJM7O383fzJiTDKUJnMSW2Ce032lPqTNMYWLK7lOrwwn5tVsDIpVjFtJJh/R53nOuhdk2cef0K5x1A1UdYDYRp6PQfI+zXs86r/UPpx9c7Taw5teObrenXfUkg80J4hsDyEyG064rU+Zo52tnQoBYNa3aPL1aZDLR9Z9bDyDlwLcC9623a+2v9gfA2Q8zx5HUCoA7nGj7MGu+XxPjXtv9rS1S4Iax3W2j04pZyh9t9pw1G8k8M0EMY9C2OHytvXOcc6S3jOYF32YZWdwPPUbGMXeO+mmBNGMkGw1Qbr4EaAnik8msgHtV7FUhQyoZnQaz2kCVh0t2FwFtyrX09sQlakxpjcNsSkC/g9QeDtMp5HMZVMoFuQaBeL6fRV87PR6Eo1FMX5xBPN4F1IrY2niER/c+FLkcsvXdXoJMdQGYCbITxGI7jc6atNftQ8AXFLkKMr3JdlU+ahWhoE9AV94/l89K2/3BKFKpA2HsE+CORcmOVlrpBAZEf57Mc3SILruk6jdqklXAZyBoLVr9Lrfo2bMoKFmRBJMJgBLApsQJgV8yofOFomithUMxYYizUC5BfwLzdAiz2Yzo0/uCPoRCAdR4IHc00NUVlUMnnc4gd6iKgJKFHfIHVSS8WhOdbN6PzEzK5FBehrI93d1d0gaOtTqklA8YCamCuYlkEoVKRQDUJH8uMLOBAFlV/hXdPevQAC5dmkWpVML+/r6MuWIZ1uD1edHbG5e6Avw7JUL4eTLwqdvPAr0srMsxWbi/AH8wKPr0BG/3E/tYXVuVMR4dJQvdi+3tPZQLNYQDXSB8zwK+zAa4MD2N3j4Wt93GwoMHwtpnH4pUk8ctjPFwhM8LGUcGJhh1PzgoAJ1eTM1M4uKlWfj9MeztsVaBi2EGVAqH6KjWEPR0oFGpIH2QQKzLhUZHDtV6Ga7OIOoNn8gjMYhA4Gx+fh7bO7u49t4H2NjcEbCcBXl5uE9OTmJwoB99fXHJFsmkD7CXSGFtK4MOdxwXLj6GixfmEAlGBAytlsu4Mn9ZCkTSoKN+PQFfysWwwPHs3BwuzV9G78AgstQGrLEwcxVvvfETvPvWa9haX5Liz6PDw2IkVqrUriY7vgfRWAxDY4NSDDeVXMfhwRaefupp1KourKyxQPSm9AdjLe5ON4KhAHY21xGLBFAvF6VYK41EgvnlckGkWvL5rMgbPfbYFXTHu/D97/8QPb1DCAS7kcnWkM3VcHhYw0uf/jw21rewvbmKF557Ev/st7+N1EESf/Inf4xYLIIXX/yUFGd6/73rePmV10T3va+3H888+5zUVHj88csYHOrDv/rXv0uxAlyZv4BUchObG4/Q2VmToshco9FoH3KHZRxkDpHNVBGL9CIa8qJaT6Nc3UId++jvDyKV2EV3bBSZA9aQSMPri6Kv7yK6ukfxzW/+Jq5dex03brwhsjTJ1C5qjQNcvjqN3d00DjNdeOLKNzA5MY8//8s/wS987goi3V7Ee/vR2RHC4WEVvb2DUhSZmR77+ymRj2KgksWYP/u5X5CAzKuvvoxCPoe7t26js8OD4aEJTE9dxi/+whcwOXlR7b8u6tNXUGuUNdipsn24oRlARIBycSL4bY5z7tUOg1F+ravgobBFWfQ0oKXNaIRzH1cFv2ljSwHdOo1ttVHQkVAAlFsCEiwATuksZsQIg1jsYQ12auNVWykOsElLnFjndkA+Z4CyZpBFAWftAE2+JoFlA9xLgV4j7+MA03TJUMOCOc3mbQXulcHdkKK3rXai3NuxIRoAj6+TcW9vldw7VBcQ9LJ1tm1Al+PI/VHONRlX4K2f/C2+9//9IUIE7oWB3BCte8mGk8Cq0uyMRKIYGRtFvVxR51SlhkKlhny5hq9/81uIxntRrhO4VzaLaSdBYNWBNnAv7zDAfSc1+ZkhZgP3wqzXgXrFvlI1E+hS6dFyPLfWSxWJVnVeqsKWinVs+k6EcMR8UMEEZoPxm30g4K2g8hoMYU0dmevMiONr6r7C2hb9UuUwGvazskrYxmaJhvYWqmK1dMr9nNI6Wq5FZFscsjl6vptrWZrzStjHmtNiH+tAlcm4UL8rSSDzbPZU0pl9eo04wQwlmaTZ+5pswTGy7HLNuLfYxVofXzfA8T6t58pr6FO92VfULDkHiHqkz1rYlvy8PI8DZFf7j3rNeX0ZM1Og25kxY4B1J0NZ+xgGMLCAdrMAHcx5sw/yT1Z6uiNLR/W7LU1kvd/o5Gr5A7NGzXgbqSK2u1JtoEJ93yqDqKrek3o2zTi0fjdyUWpkpR8UEuD4cvp97fwivZ86/bNPELg/r49s9ge13TfX8TpxfsgU0KCmDmI4AY1WcL1pzjjnmQHBWuZl81uag1RtIiVH9vJWv1ana9mP1MaBks+0GTLrJe2A0VZq7/E6Lt9KhnN84rgxalpPR1z80+54PFHyPPkczdhBM9JwHBDvfP3jBpFa59xZf/8o8779tQ02cLpqgfPzzn2q+boG9HcMqHO9O+toOAK6lq2hF4LaI8+CDR3zVC17uxWUabPnn7XPzftO6/t/LOC9QCFGKkWI5+pcUc+nz2QNEmsagAbutaxfvYHdnR28/PLLuH//Ph6/egWPX30Mw4P9GOzrQTqVxPrqKt575x28+/Zb2FhdRbVcQtDvQ5gZ7V43Osh8Jy5Row2uZLnUt+PcaI3La1tIbCIDcekMO7XtmCLzKmtR2VK2XSX1DDVITd+E3/Sv6XeT0U4bjD5GKBwSvIM/sz8i0Sj6evsko4DkMxI7D1JJ7O3uin/HZ11eWlRMe7dbgPsAs/bdHlWk11ivVlalJms0gCrbxz53u+U7SmLg8AjGJicx//hVzF+9KphDuVpDRWfzsp3WOaOPMrOaFaapzjgB3/XkFVNEO1X8VwrSM/tZanBRasc5B3T2YRPT/uiatNpwXuC+yYxoWZjnXZTW4myBg89yndMWdPuF3+6A4mvNenVnur9+0/m2u+Pu7ziU29z8ZDa+05g7+mFtButF53AoT8xYaDo2HBEkldaq4fkWG8fZEzZ432oI2YkwZ+nl1v462v6zzgPZdNoB99br6trHGQeGrGMvSuN0qOewF6zs0JoWqBxJs0xsJomKJal3MY3bvoZ1rTY6qa09dnzwQl/bMSTNo6Od35YLynuOsJTsN8lBwxYrr16nVinZASd4Txa7z2Ld85qqUIhsbpISr1NYOyAgLpnX3JirlSLqlaIwgivFQywvPsDC3VtYXVlEsXBI702KcxLEZQQ3m8/DFwgq9m04gFolh1RiDVsrC6J1TwCLIC/vwR6R1KRGXYqzqsOSm6db2PYsIBv0h0Rbm0xesnV5zWRiD4e5A7hcdSFkUgaHRU739veRFh35ihyODBxQBoaFcpmpRYZ8oVRBNBKTQrXSR9WyFPEjEzabTaNcKiCTTgtbnwdUlSDKIaU4KLvjV8/J4rmVqkSr+/sHUMizoCD1/utyPzq0GQY2qmX4gz5EokEcHCRRqhQky4CBBT5nqczACgGsGgg5VyrUQCdzX7Fiydykc0ntcR4ulM4ZHhmW4MJhLodqpSRjzug2WfsEYXgAM3DC6DeBcB7G7GdGkzkfisWizP1INIKxsVG5D4vhUj7HYki6eEiHEIuGEfCzDWWR1mFUncD90PCwAO+JZEKCAyzYSx19yiwx6MDrVes1jIwQeA/h7p2HQK0T0RAZ2TGJG7EPpqcv4MqVx7C1vYk33vy56O4TqGcfU+s/1tUl2QZhHTBhBgTn+fLyNrZ29xDpDmFsegy+QBTlqkve6xYp+QpK2UN0haLoCnVhd3sb/kANkZhbsgK6unqRL7AYcg25nApKeP0+qY/A52HAYHVtXYIJZPp3NMi674HfR/kkN+Jd3Zi4MIWF5XUsr+2hUOSzTmB68iLcLh+KeRpnISlmyswRBrW2t3dkLO7evS9yFb/8ta+Kfl+spw9urwuZgz2Uigd4561X8fIPv4tK6RADnO+hsPTvxtYe+vqH8NjjT2Dm8pyw5G/deAO5gxXJbiAjfns3jf0E6yPwnkUkEyl86sUXkdzfxsriA/mXGSvxaBS9vd3Y3dmWQBjrQLAQ7tT0uAQp7ty9j1hXH8Yn5hAI9sLn78GDB+uYu/wERkcnkNzfxMLd9zE01IN0JoV3r72Dq1cfw9e+9nVcvfoUbt64g9///X+Lvb19fOUrX8Hg0BA2N9aRyaTw+JPz+OCDtyVzIZnYxIXpUWSz+yjzeQf6BJzs6WHQgJr+SygUaigXqvjcL34aQ4PdeOf9H2EvtQCfP4/DbBJeVw9qlTAq9SLyedauGJFixs+/8CxK5YIEGC9cmBGN/uXVRyJ5lEwn4HZ1Id7FGg1d+OGPf4gvfuV5DAz3wuMNYHV1Fw148eyzL2F5aR2Li2vo7PBhanIapXIR6xsreP7FZ7GxsYrXX31Z6juwaPFTTz6DF1/4RTz91EvoivWjWlFFQdUXjUNK4xDYZSCG+y9Z0Gr/FgfCIYujjkWeW7YjQfF2qq8TIGawkOYog4qcHwzOkbnOPcdF6bHOBqrlClwurzJehVlsZHPczJ9R+w0ltyolcSJEHL5DlRQXoFaDtOpfcw4bvUwjkxHQks7KZtPpAAZn1MyV5rOJ7xSdTZ1lJcYytV30lwGQebYphpDSwz+LXWGAewHaHbawkeSQ49RxxrYC9+bvuhyrzkxQjHCB9ixQz2aUGpCQ+zXbKKydeg0/+ps/x89/8NdK457seAaGO1X9lTL1QF1eYSpHo10iG+ZlirHbLcVpyboPd/fi1771TwCXV8B8YSWZc1oK5erIrYNxr4BrBaATcBLgngXPRONfFdk16dKWprdIsdgCHpYjwnwOKztDFaNVNoMNZOuEai3uxFgUswZYlIzAvc7slGCUkUPUzH7OfwHElPQPnbGyyJaoArsMMEkdWwMcG91Va5LYo6iAcANE8orK/lEVzJStZ8bIgCEyNXQswDyvAe4lEKG0gRRrWM8YBrcMi1wxsajj72iHU7pFywy1zlmueFnZ2kGUTA3N0FdgvZJ3aQJCdbFmI4UoF9DrwbpOC5itXVZ5qxNkagLNHba1WSuyDFukdxRgbbnEar9yyDo6tWHlXnqMnABOK9BlxkM0nRztsNhu0v02rGgCGea95nr8194bzP6jGH8SiNCBmibgnvWTSGzRhAZVTFu7+aL/qyeUAPnmb4qFZ7El9PvVozb7RKoWw3FeqFNqx7ER/T3+aNic9lpwtl/t461Z2zbZrtUvP5pxInOuFYdog0s414aK7TgzwY8Hro/37/VnjE95LCp/NMtDRvGYCwug1qY5zWvbfsORIMKxY2uvqbMO/1nOwNOA+6ZuafEtz0IUda7X1nY722edI58UJnVmfKR9b7YPRHCy2mv8POPQPBb25DF4TNtryQandw1ncNPaMw2GYdtcZxnzk8ZE2TTWTZv227M+70nj3Pq3fwzAvQnEi/VtwHupX2TLzdA2M+eobT3bMnc8d0hs+8krr+DHP/oxnnzycbz4/HMY7O8VCZz1lRV88N41fHDtXdG0Lx4eIhwMIBIKiq3HfYWyuCxaywxFsdPk9noFq8NQtU+CrIa8oAKOlhyeQf/k76bNhtGu7Clhj1MxgIA9pRxFFpkEoqqQpcqVCnxk0ff2CoYRCAYli5f+OAlLPT19QkqkkoFICmtbP5VM4NHDh3j04AEeLjzAwwcPRPOeTHu/xysyQF4hjDodqF0AACAASURBVCppZgn9ajvSrmekgHt+E7R3ebyIdHVheGwcQ2NjuDg3h9nLlzE4PCzEPalPo+1E2rKWGWxOcbO9O6RBFfnCZKja60+wJwL3JFhpm8w5n4/gkyeA+Odm3J+0+Jqjuk4H7PhPOUHp4w/J5s+fdXMxnzr+/eoAPO8e7WznWdt8zPbe8nLzid3u2h8HxFebqn7mM0TpnY2zx7alVcaJORJ8sUxqtXlr4/N8wH1TC5r6So3Z+QIuRxaGvmL7MXQWEzKL73g+hjiO8pxGf1E9tdoXeQfDv7cDBLJFGkkAeVnrcWkG3lkNGzWH2z+FedU6w1We+OmsDr0wnFclQ175OMqBUc6Kks3h78IqEtY5U9iVQ80DwujVcqGR4U4gWR0ZdMqogVYTB3x3ex2ZgyRQqwgLuJTPYm9rHQ8e3MPG+iryuSxGx0fR2099cS9W1tcEuCfTt1Yri5xFtZRCMbsHv1dVFueXAPWGNS4sQGNYUK+Mkj5uKVAa8ofhcZEVWkckEpI0fArlClu4XkG0KyxjKez6cgXJRBLZzIEU5uvv7cX01DTivX1Ip3PI5vI4LJSQL5QRjnYJm59SNLlsFtVKWVjDLlcDuVxGggM8KL0egjEQ9j0PJA9T21yqb+nE85ArlKipr56BMjI8PylBw4kWjobQ1UNWfgEbW2sCjpPRLtOwRtYz07XJuKYuskfAep7KLpdH6hIwgyCXzSGbzki/9fX3iZ4909OkALEuLsOoudGpI2BcyB9K8IHzwTBbCQoRPCaDnoVvqbnN9pABL9ILbl3cRc7/OiJBP8bGhjA7dxGFUgE3b94QcH10bASzMxelWO3a2qocppI5Ifr5VdHwJzA1MjqM4eEh3Lh+E/lsCT63Kp7q9fjlfWS8P/PsMxJEef/9D/HgwYJE+QP+AJIHB5i+MC0gJZnq7H8GTlhI9/7tRaxvbpJ0j1A0AE8ggHyxjHAsAq/PJXUUOqsV9Hb3wdfwC/hUqWTRFQ/B5fLB7QliZHQcPfFeLCw8kP7o6u4Wm2dvfwdDQyxiXMDW9g52d/bR6fKjXGxgbyeFarmGWLQLX/nql1HprCN9WMDCwiIOD4uIx/vh94bEEYh396ArGkdPvE+kfn7+5luyvorFCjbWt/HEU09h/uoT2E2kZC5MT4+iXivgxvW3cfPDt1EqsFBsCOEQax3Ekc0WkTzI4srVJzE3fwWDw/24efMNZA4eYXCgFzu7SQH3q9VO5At1DA6NYmdrB8sPH2Fu7iIazHxZWxbAvL+3B59+6VMC3LM+AesqHCTT6I4HMXvpEoqlimj4d8eH0NU1gguzT6BS8cDlDuPihRm4XRX89CffxU9+8iPsJ7YFLGYR5cuXruDXfu03RJ7lD//wj3H9+k1MTE5gdWVZ2PTU+I/Ho5iZmRSg/tHDO7h8iVkXESQTu1IjYmd7Dz5vGLOXnkC15kIhX8bf/PVf48Vnn8YXv/hZvPLq9/Fo+UNkDzeRye3D1eFHZ4PBMb8AoX09kwiE/NjeXUKjGkQsOoTueAyxSDcKhSru3b8jAHoo4oMv4EOjo45SMa/qUYQjwrR/+HAHPb2jeP65TyOxl0UymUO12oHpqYsyz2/d+hAH6ST29raQTScxOjGKlz71KQlKBQPdiIR7MDk+g4A/ppjVUseCDGNKUlWkiDODk9UKAUYFlBCSN4CqMGZkO1RyNupYZbESoFIvyR7B9U8DnIYyA03U2ZdCo5Wq7C8EUKWQLRFrMoOJaBuArMEC3DwPfPIagXuP24WOTgKnrCirmPmWw6DBU2X46iwAAWPZZkrx2JqVPI/4pWqumJRTpRfOz4rxrgtuGuBezlT9ORWItrEwJ3B/uu0o5TXkHHUG3iUA4MgidZ6fJwH31llPx95ICWkHwAlKqLopSpJOnp0gea2Kv/6zP8Stt16Gn04a1XYAOZfE4SurOdDodMm86+3tQyTM+gcdyJerSOcKiMb78Kvf+jY63T6UJCNNMagEqKzzzNDBEjEfFMtKxkiyApTOvZfa+zzvOQPJdteMe7EXTCcJcK9qFVgWonZ6RMpFg9SKCKFsKoUl67EW+RhFBuB7fT5VlIysegFo6WRVavJJBoo5ODUaYdKtDJo3UK5Ru5RrxDDwKWnCYEFzsKJ1Dhh7R0IP2rGVVvFzKgblkDzU+LPMLxuMU2NppCcZrDCZmDZoz2ua1y19etGrV/e12uGQyTE2mbEFCQyyNKqZI0ZTlcC9/aVDedp2FJa6bAPNtRV0Pre6r9F6dQQLlG1pfKlmLVfTXrMfWECL7A9SGVi+FDiggy5672gKKLQAT+20Ya09R9uo5t6yzs14WVnDtlPvNJ0NaO8E71XWiApwSEq8IyuWNo0KOCkJFjM2po9rDS2VU6f9pBj3wkqUAsq8Lp9dASDNALaG5KzxMuPWyqp3DOeRH/+hAPd2cEqNvyl2bJ7JnpOtbsxRcFaDjc55bNigLR8+zn9SoL1j43euiDbkLue8sj0n3WZnsQ7rkm3Aetnjjg8QmCZI4WorJtDkfZ000G3/5pTJPe55233wdHzFJuYp/7X567SM7bM+SHvw2wFat/F5z+Mzt7bj9Oc+vuXOM9rsD81zV50Txvc9z71U8NIRInFEfdpdx7YlVNDT2Sc2ifD0UWi99pn7Vpb46XP99Bbos+EEgM46Tz7B+521XWd9nzI5ld0q48hvTQ5QdoTKvjLShHbg0g7eU7aSNuy1d9/FKy+/jIG+Xnz6Uy+JTE46mcDdW7fw9hs/w/LiI9QqFZHFiUXCAt7TPiT7nmx73tuA9mLJmXaZejcOaq5GcGV9KykbvXdraUeTGSCSN1rLXnY52oEic6uIgczyJtmuO96Dnr4+kb0hQB8ORyQDnX44yXnM8Cbrnhn9lO4liY7kvWI+L+TB/d1dPHywgAf3F/BwYQFLDx/hMJuFz6OwJjLvvZTYddEGVvKJUm/PyGEqDoIG7usC3Lu9PngDAQyMjAjrfuriDC5dmRcAn6C9APfMQBWJHXV4m0Q4ZQ/pE0EBY1aQQY4CHcg380TZwe33r3ZBSOfnxEZyfNYC7s+8KM86W9u8r+1GbLZ9x+5/2sZ/nk2v9eGPa/55tOA/OeDe2ZrWje7oxnfkgDyWaaEX2CljdR4Q3x47BULbXxY0bL+kGUTyggO/bzVNP8ZUsoIt9lw42l+mzU0OgG6U2ecNUNFuTFWhLBr9ZgszEdKjILlyNDVJxmpKS5t4PWdBKofGvelSY9gax/C8fXTSQa72HcVwPO+XdV1HIT7FMNMMO81qVMVJFROQTGeCB3SdyaRWRoRiuLOAqDoL6MAwdaqArY1VbG2siSxFvVqS4inlQg7J/R1h6VI2pNqooae3VwFf1IQPhaVASbl8iIPkJqrlA3TU84hFFDO0zKKqWtdetNipw+uhfrpH+oJANqUgCNx73X5hy/MzsvFTz97rEeZ9f18cbk+nAPVky4sTp/XcC2T+uz0YHRnByOiYYtsXy0gdZEU/mwX/lA4307gYSNAV0V3Utj/E1ua6MJH5HEaXWgUdGiIJwzaQHU/AXBV6DSp9XsEayOSn3rQb0VgY0a6IgGE7e1vSZwQLKV2kADr9mQbg96nClex/FugleG+i+gwuEMAnGOf3K8kaRrKVw8Pivkx3U+McDIYkgp9MHoj2vJLXgcj5SGHcVEr6cXBwQAB8MsIJ6rP/ebCJ/n+5CK+7gdHRQXzxy59HT083bty6gbff/rkAtRcvUgM8jK3tLbkmGcT8YvBBBTryiPf0SN+vLK1ge3MHjXonhoZGBNTe3t7F5sY2pqencfnKY8LOvnHjphzsjOyvb21KbQKy3MkEGBkZRqFQRDqTwcbyrujoh2MBdLq5F9QFkBoYGkQ4EpE2sR5DLBzDUO8AZqcnsbu7pmRG3EGUCgyADGBmdgb37t7H+vqW7BIenxsZzqXDAwU6uTrh94VQq1DfP4Jspiw/h/xR9A33oO6qIsh6C/4ANja2pagrwduBgSH09w2gXKyKLjqlhW5cvyGFZkdGxrG9s49IpBtXHnsC+8k0Hi0uCpg71N+D6alhbG4s4d7dD5E+2BcQbHR0FH29g3jtp2+iu2cAUxdmceHiRWRym1hfv4XpyQncvn0Xu3v7Uhz5IJvHxORFCTLcv3sbl+cuYHx0CDubq9haX0WlVEBvvEfmFqWC9nb3kMvlEY340UUJpGAYff3D6OgMwO+PY27+GUxfeBylUifGxyYw2NeFXGYXf/u3f4Mf/fj7SKWTGB4dQqlYxgsvvCiFqV977XUxar/whc8ie8jnHsQHH3wozIYXnn8WH374LjbWF0UiaHZuEqGgF9OTU1he3kAgEEHfwDguXpxHJp3Dv/t3/xpdIS++8PnP4979e1jdXEQqvYVwzAN/wI1cJo25mWnJ1Aj6I/D4gDv3buGpx7+M6ckn8f7772JxaQnhYA+++Wu/IcD3ex/+DAsPbyDeFxFAfXt7S+YYgftSNYD+3km4XMywiGCgfwyPHq3h0cNlKa68vrqMWE9Mivr29sfRG+/Gk089hdu378HrCWF87ALGxy6ir2cI5TKLNbmF8V6tsZ4E9xkC5G7Ua2q/U+JsGoSSA8FoKtvalPIapXA6arL+mG3DQNurr/4EA/0DeOIJ1hHg5qMKSYsDQAaJZs+y+KYVHZY9tgGPx6fO0gZh1BoarHUhqJ0B+pSxYNqogtianSZtZLaTVOe2pEQk3VhB5xY1QO2IDokQrWdO8NkwZngBAzfYwL3KWLBSgg376IgsgX1ydgpNW/WoE1A9DrhXPWzSou3rHCeVY/ICzNlrguROO1qyyKoV/Nkf/D7Wbl8TZpVwdzugCpaJXEdVAjrU9QyGwxKQlGwudqrbi8xhES5/GN/4jd9CIBRBuabGgQC7BDwI3JtCmU7GvRa04HNRGt1LRrcG7pnpQ1aTnJMCCKunkWBAS5UjttKI5/DZKPHDoBW18+WZdS8b+of8roozyDNSnodBZc5RephSJ0VnOgqbno6ltrt4f56dFQHuFd9MfGlp51EA2swu28ltzaBU3djQc8EGErTNKIamraVoxlIK6zbJIiq+nSG7ScFbhza9si8pTaWkccxckMCN6WMri0bfm3JD2j5Tkkodki7P96vPG3tVBc7sAsLNwItidasvCQCI9q4eT/mbCbHYzmUrkMXPWjCtZTOqOjIynKYWg2jZO9LG9etmfcl60yCWeW7nerDY9XquNUGfFovQJp84fQNzPatwtGb6qx1FXcnMR6ndoes+qDoeuoi2A0CS63R0iswh16AKginSBdcAMyBVeo3qgyPMcwfRynakzmO5/wMD7u3N1rHXm8e358FxT6hmhv5qA9Q1ARuOQI+8bpGPW2qutQAibTw7R3P0ODnvba2N8zHrj3tGESJrqv3R/p3GFm/960k4xnkwnqN+ZLO8i3V+GrmrTw6nVWvB0ccngVrO5z/P85nPfRQs6Wif2wW+zR7R9vpyBh3PuD/SliMA/Tn9dhMlbNrObfvpk+wDBX58wpNAN/CkMfqHDtwbXEhGXdeoEfDenEX6HDGSM07Q3iJyCnBeR71axaOHj/DT115F4fAQTz/1hAD3tz68jnt3bmFl8REyqZRIxpBpTyUA4i8E7SslSuJS0lSRWWjTcQ0rOMeccHb+hgoua9vGnEPSVkUsoT0ngLYuPEt/wMNaeaEwPCQE6ufrHxiQ+nT8lz46QXmvz4egAPZh+dfYNGTmUyGBOInkMmpSKPESysCmUwcC2vN78cEDLD96JIQwAvfCtqdsDrEdAve0H2kbCeGHNqyS75HsW82459ns8nqlSG3/0DCGRkcxPjWNufl5zM7PS6aAqk9D1r2DVGBqDxm8T2cFGqUNYy81Y6ZqMjsJK63r72Tw3t51xJw2UjkfZdM77vA5CTw8j9lhPVgr/nlCBO606591oz7pAGwDVZ9223P+vd0G2PzaySC+gpBbx/SkZz8JxD99brQ7UNRraqiME2PrvH7cLV4Z2ebarQbVcVc3qZb8YJNJb42P9IN24MSQbrIVHU6YFZDQTArD6NaMQMcyazL8CFjb7BpDdFQAhrTaCfq3YZWcNJGOG98mI6hOh4EFY3WY4YwDoUBframrmUXaHtZabYxOKq17YYh3dirg3kMgkvs4Gfks6c3UYkoq0MlWD1wsUMs7he2tNWysL2NzYwXp5B5qlFRBVZhjZKh3d8XA4mmJZAq7+wnsJxIIhqOI93QjEHAjldjEYXYbXncdwYBikBO8J7DLjV+lKHUIm5pAMIFyyq1Q+53MXbaLGvdc+x7qgwhDtCxuaTQaQl9vN6qVglRvL5eKoi2fzWXVkEmhWzcGBgYQiqjitelsHof5EgJBRpajiEW7Behm30sEeW8P+Zwq0lqmTJBE1cmOtFl61KwnIB4mQ7LRQCKRUCx6xUXUa6wuhU39Ab/ovVNfnlI51MPOF/MCklsOsgbEDFudLHOC1YGAahdfJ2s+nzsUkJxRbzKY3Z2qUC2BSEbImeVwkD5AIrEPr5uZAdTQU+NJqSTODQZxyMQmg55yRrEuZgOUpA8IEPNamUwGKyvLFO+B3+fCiy89j6uPX0EytYd3338Xe7vb6B9g6pySljnIpIUVT+Y6jQi2j0uxUq6gp6dXAN2Dg4wwIBnZ7+8fxPbWNh48eCgA9IWLMzIPbt26I5qBSsuONQFUkI59+PxzzyMe7xFm+9bqPj64/gHyxRzqoMRSDZFuFsMdFpB8ZyeB3Z09BPw+TE1M4PGrszIP0+kkQoEo6jWXBDUIqjOQs7y0JkU+xXjqqAvQnMmpQsYTE1Po6RrE3m4WlTIlRkIY7B/D9MUJNNwVHGQTknnAnWJ5ZV2KCxOAY1s5lxiEuHz5sgSdKC3ElENqpu9s76OvfxRjExeQzxfx09dew872prDngwFKbbD2AbCysijrhQbW5jYL9TIgMoArV66ibyCGa++9jkgois31TZFjCYb80p5od58A4Pt7W5iaHMGVS9PY39nAzQ/eQ51665WarA3uB6yHwLnFgJQEnwQc7MTl+acQDPegUvMhFOlHre7Fhak5zE5PYXggjtTBDv7oP/4B3n3/bczPU1YniEiYgHYPNrY2Ze38k9/6dbg8DWGov/nmzxGNxPG1r30V777zhgD36fQu3G4yxUvo7eF8qiAQiKKjw49nnnkJm5vb+N53/wKoZTA5MY1yuY5SpYpcIYVQlKAnM2RSuDA1ju6uqLA8WHD30aMVXJ3/Era28qJJn8seSKbHl7/0VUxMTOAv/vP/g+XVB8IqGRgcEUb+1Scv4u1334EnEMPly0/hg/dvI5Mqob9/DA8frOLBwqJk6eQPs/iVb/wKBob60Ncfl2Aa18/DR4tSA+ALn/8l9PcNy7MKS1pASILiBGsp70VpMzcq1U7JulG69NzHKV9DHXwF3DfqCigXg70OlBtluHwuyVz44IP3UCgeYmRoQORyKP/FAsuUgYpGuuT9Ir9dVzryKuio4Gt1hJF1r9jCDCywyLd6jzpPzTlug2iyoVp7nKzMjg6RcHGeZZbT5oTu9Xlm/Eh1pmp2uP7XFKqlcc+9g7+L/rpoX9oOqGHZOsFA5/nbIcUmlbNjAFIJRDvO1CbLSD+z9LkDnDDAvTqTm6VypCc0UEnw1QCwzow3Omb/8f/6XaRW76liYxrUNrI1qvaBG3C5ZQ6y1gfbwHoxLo8fpWoD7kAEv/lPfwcdbi/KVRNSMRr5FZHEkewI6R8GAdRDqtAAWVyd8HtYcEuxaRnXoaY+7y3ZiLrImkjTaGtHWTwU1dHq8zpIomR8XBKwFvDaaIkbhr8Gtzh+CsRWfaQCQwxkEyQ19ic1xtkW1V4F1DOwpbNOdNEyhT870sP1wNlD6cgi0ZPAmotcMxq4V9NH24lWQMec51p/3xT7teaNyi4QQF0yDBQQbOYUzwq9iqzsAyleL1lrumCsrg3As9vMF2HvaudXZSMo5ibtIq5DYYt3KuKFYZVbQSeH7aktRWvqE7i3n1Od+RxfJwhu+q117Zh5KwBAix/XqkvfCsSa/j5WykoybxSwYED4JpvY8brap2wfRYooVwlmKJPfBBLMdmAKmhogRmSidKFTK8Cix9tcW0AChlt0cWyTKalABBWMVM9kequ1p62EBOe2c46f/+sD92reqtDOechx0odW3+hxOoao1uz36MCaDhIcgQosMNTemZu911aH6GQH6YhvfGTfOMdwmRPvGB2dVv/O3Pus/Xq6H2+3Vd2rBax3dKZVWFx3z2lky7P0Qrv2OfeU467hBG/Pgu+c5T2ntdcZODF7jdkTZY/Q+2czGKdWg9o51FdzW5wzsTkt/nxtthEqM5Xa2U3OZzzf9XXbHUvjPHPrtL5t/ftpwP3f5b3P21Z9Gjadj5ZcmABLVlVDy94Qu9va6+x3W/UINVOfdk0ykcAbP3sdd2/fEtC+lM/j4f172N/dEYCe9lg0HJJvgvIsQktin8lQVJl8olFnZqAEBSQPl8EBDW4bG012bqGOK9BeyA60k0nMqNVEYjYSjQnmIWz5YBBdXd2CgwhoPziobBCXCx6PV8hekumv68eIfJ+QKNX9RR5RE3ZMliDPS+Ilh5kMlh49wsK9+1h88BAri4tYWVoUsJ62ohO8pw+s7BSdLScAvvI1FHBPT57KkF64vV509/ZhcHQUI+MTIpUzc/kyol1dFnBvdPvN+JqT2kgbKtaPxjmtZWyvQ2u9W73efOo495DmOafsBCcQ+fcK3LcugPMuNucx2/zIH2VptR5QJ1+j3cFoDLyPd/ezfvpkY6J9f9hMjnZ3OS+If9aW6i29+e164hlnWhatfXSd79KtDIkTCvWoC7f2nWWaW2y/9oazYfud1Dyb2Sd3UiiBI/DcbmTIutdMQQHxjVOnCsTUFfrZ8tUylsdEtk87fAUwILDDXUt/yTo0xtcJj2qu7WT9NaUr85DQRQC5oUvxVTcL1bJYHu9XF4mWTgHsOwRYlVJnDZVutLO9gZXlh9jeXsPOzjp2d9aRyxwIaB8MeBHvjuHS3KyAVsl0RsBLMu4P0mmk0ilkMqwwXkHhMCEyID6PcuqpP1oqkv1NZrMB7il3QV1wFn+toVgiaA4E/CH4fAFhoPObkinFQlGcjlDAh2gkIHrg9A35bDyHGaigvrsUZ63VRWuccixujw/lKnXp2Bcd8AZCAqTGojEx3VjgcmVpVUBvgudktvIa9MP9fq/o07NgrMdDsEYV/ZNgQSYr81aKzIbDcj9mEBieKa8jAYAG5QCKUtCTX4yM5wslAU+pX88DmBr9fEY63QR0RD++zENenRMEyHkAko3OGgReCQAAsa4o5i7NYj+xK4VQG7W6sDjLxbKA5MVCVfTWWeeAEfZsLoO9BEHTDgF7ecD39fVjdnYO4XAMN6/fxNrKEjKZBMbGhvHCC8+i0w2sbqxIMVMGbRi4KFVKEighE5kAMMEXk2InoKQUunEhfZCV4MHgIAuruuW91GAfGqaUSbdIfRD4X1lZxWGefa7gJzLomBUwOjKGiclJkaLZWk/h+vXryBxm4PaqtR2JxRDr7sHw0BhSqRxWVjZEHz4ajSAWDQAoIrG/ga5oFAP9g1hbWRPgugE3Njf20NHhQWI/qbIsfJ0oFDMIBL3o6uoSeZ18juBqEH3xcVy8cAUT4xPw+F0oVYp45923sZegpA6LMnqxsrqCnp64BBT293clwDE6NiyBFc73gD+I5eV1kb958snnMTFxAbdu3sZ7197DyPAwJifGkNjfQSK5hx1mNOTSmJmdRW9/H+7cvYfEQRqTk9MYGOzDwsI9+NwhZFMZdHcHEIsFJPsh2tWLTKaE1ME+urp8GB6MoF45xNryoqQvplNpyTLp7esVNkWJ6/YgJfIdkVg3SqztUKxjYHACJWYceKN4+plfwMT4DGqFKirlEsrlPK699yZe/ekreO65p/HCSy8JaJ/J5HDz1k3kC4d4+pnH4fY0sLaxjNt37uDixSuYm53D4uJdRMI+ZNJ7WHhwB8VCTuoCTE1dRL3ukgKyo6NTmJqaxt0772B78z4CvjDSmSL8gTACYT8KpaRI5kxO9SMSDshzjQyPYGRkBOsrO+jumsW1a3fl3tlsEvVaCWOjIwhHgnjw8K4ErMg8r5Q7cPHCPObmJpAvHSKZyWJoaFye/T//p+9IP8bjQ3j26Rfx2c99Effu3ZHxXF55JGvgU5/+lOzhG5tbeP31n+G5Z1/E2NgUfN6QXH9jY1OyNzgnPF4CgATq3CJrpL5opNNkNQC7Yprzm0FLBlcZhKu7GiIPVa6WcePGB7hx43309/XhIHWAMIOl3X0YG53A2MiUBCkod9YhwL0CJ5V7QkRfBXG5T5qCTPyZxrkT7JT2WNmX3HG5bxpJEVXEiUxw83UWh94psWKcaafdaUBwU8DVFFBVZ7lhxhv9fXVn0wIemdxn+YKSGNF6pC36+fqAV5/l+w2hwko7tln+0jZjE1gsdC1Xo+Vx5PzVAKQ5i4v5HP797/3vKO6tKOkacRCVvI0KxNRFy7PD5bI07tlwypYRpG+4vAjFevCbv/078jMLahq2lRRzZ2FfMrQsQEnL+egsQ05InkE+r0pRlj4hYMmixjrooNjJndp5UqCEel7+qFTvBQh1sVg82fYuyeQS00Qk9pjppaV5dKBAQHtVRb4JNDaBGZntderZ81uB62pWqswzAqq29qlmk9mWkToTrP8qu+w430NUn9TE0Z/Qh6iW/jHyF8bRc85Dw3rjcwggTzDdzCcRalV3Zp0BY82KbSPgu13gjM9q5jLXhwLlbYa+SdOXAAEdW8ls0PNcEzMUS7yF1qJBarPmlNOqgwkaLFcSEKapNqtZbE4LILdTxe2gh6kN0Py+1nXetCYdWtmt+ubODAR5FsPgd4ydIpyYDAu9KwpzUO2LR0EuIw3ZHKCTMJuuaaD2C1sORdYdgwGUCjBSX5ptzzUh4OjJowAAIABJREFUPiXljHTNJ3ufaPZXPqqfaeaZvWatif33/oOUPFGhylPubQq4OgMZZt/V54m+QntfR8MpbRapDSwfBVOa29XS/ydkXJmHUQSv5pueF99wdoypZXGyP3c0yHPawJ6tTZq4ph+nCXhuDSg4uuqjAventel4QEuvGEdmRete4+yP03zj0/pOHUPtx7gdcN96PSsQInPFyqVroQ825QGepUmO97TfKVQh92aRptY+b30ua59vl9VywhI+bSzP+UBNbz+u7/8u73n29loQuz779SetfldjY2Si5Vl0JqiTLGBlYziCuaq7VboQAXjK7L75s9fxxuuvI5VIIJfJIJ3cR+YgJT5JOBQUzXsWaxUrulIRu9M6q5gtJ0C88ndpt6tvDWxrDEtaKzYXiYDCvBSvga8PDw9L5m2su1vkbrw+vxSTpQQsdetJ/DK2NeVyDHHQrB5js5g1Ze3IRl9fk0r5PvrNtAUpicNn3Vhbw8K9eyKVs7K4JMA9M075vJQHMpI5kllAm1PLTNFWV2eyClnwTGZGKIF7foeiMQyNjmFwZAQXqHN/6ZJo3jN7Uxj3lnfiWEsmo0VLPRoZHTNe0lsGW3MGPcXIaN5PWknItv3TfhYK4/6TnPzn2SDPe191/jdvnh/1wGjXHacflM23b2cCnH2xf9R3ns4IUCaSfbCf1kdneW7FmbC/jnNg2j2V0oRylKs2DkiT7XH23jz7HDvulDGHnNMN16vJWjHiRh55YHO0KofSYTw4sHXp+yOsCdtwVXI5BK01c0nOVtUmMbTJbDv2gHR2nu0otjMsWg0XMWyINejYgJOp0PReh/6sed35XiebwMlK5Ot0VsjaJuDDL4LQ1IoXhiXBIbLaO72ok61Ya6CT7Ha3C0uLC/KdTG0jndlHMrGDxP62SG2w+CHTv6ampuSgILAwOT2NWFe3AId7+3tYXFzA3u4GivkUIiGfHHCM0lKagVhKsZgXSRa2hyApQWSOEcFxyRJoMEAQEoeKmveUWmHhTwLZPDwCfg+iIT/cHVX4A9SG5zWLqnAj06GrFbmORM8ZVMjnEQiEBcCnxEO13iFtp9Y6gRC2jTIyLL4yNjometFMBaNwcigc1NrRBNwr8gyUvWEAggCocbzJtGYBF7LOVbCkIXrGZLFTmqhSK0tQg4x+zq58oSiBgOGREYmK7+3tIZlMyWcZPCDIzudnERyCbIyMC/tPM9F74nFVdLZAnW4f/AEf8ocZeU93LIZCvoDFR0vY203A56HGfBgzF2clu2Fx6SG2d9dE2zoQUvJDQ0PDIvWRy5ax/GgFyWRCIudXHptDKBwQEJTsXI6Z1+dWARbq8Ody2NndQ7FURpAR/m7WEGCdA7LmWHy4LkEHVqOPRsMi0UIjYGJqQgIeNFTYpkQiicWlRQGwWAiU40NmPAGRUDAMvzeKdKKARColmQs+PxkDAalZEAiGZY50unyolBsSgCBgur21jmIxjVxuH7VqHlGmBAYC8Lq9KBSZ8ldFKNSN9dUtKTRKvfYOVxUDQ3F5xr29BGo11juIIODvQjw2iO5YjzwbM0wyuRy64j2Id8exn0hheWUR4xOjmL8yh2vvvYXV1UdgfCUY9olkDMcyny8hncxjZmYeTz75LNbXtnDn9j0MD43I3NvY2BDteRYH2t7ZlgKvn/7Fz0gmwnf+y3+RYo6U+imVyhiMj+Ldt95GKNCBkdF+7Cf2MDE5g8NCA0vLD9DpKqJRS6BRzaJaLCAcjGB3OwGvlwGgkMz37q5uWTf7e/vCte10e7Gzl0Rv7zBCsV74fFE88eTzuDz3JLpDcVx//xZe/elPsJ/cwuLSA/zKr3wNc5fm5ZsFeP/Tn/+FsMdjXWFMXRzDzs6asPCHR6YwPjaGudlpRCM+6ZtHj+5jZWVJMjPm5uZx+fLj2N5OYX//AJFIDAv3ruEwtylzM5crIZnKIRQJYXR8AKXSPp56ehZra49wkDjAC899Cl/6wleRzRRRKfuxurqFt976Gd5861V4PHVEYwGUyoeScURDdmtrH8UiMDUxKaBad08vcodlgSy5ZvcSGXz5S1/H1ceew2NXnkYk3I3vfe97uDgzjes3P5A99DO/+BmZwwxYvfbaawJGzsxcQm8vpagiWFpakb4dHx+X9UnglcEJZn6IIUkGfr0iWTX8O9kslGxQmuDMUlKA5vr2OqooYXB4EAfJfdy8eV2KMe/s7ODSpcvo7RuEu5PyYFMIBiKynwnbW8TENYNIis+SzU79cQXMsUYFQT4y/AXH1g6xOlPUgUrwUtJbTSEvLY/DstqWse8AA487+6yC6A4GnAHkjfNgnH3ei2vMyGQ4bVOn3nWzfaPBP4KeDoa0lku3oSphmxNL1w8sF2kGXgwIb8BGvkMwcC3rw3OFjCeRV9GsbO67nFfZgyT+7//jf0Eju6cY2QJ0KwxZ2OXCrPeKpieDg1zfvEbu8BCFShWlWifCXb349j/779HpC0hBa9UOPh/TjE2xWDU+YpsYwKTB8aJkEtn2Sl6Otg0dI7sAsnJUDXNcZeRRG1zbMlKEVpXo5TUI2DPdWVjOWsveXLuDc6lDFUk3kjHO8TdzxtiIUhSNwH3VMb7ajWBWgARrrBJtxk02xW1tgNoyC1WkodkNkWCJS8OSJndVz20tB8X5pNVl7DmvGdqGzS1sOOlaJRPU+hlTbFbWiOP5zVw1wL1lk+k5YDnKjgJqJgBkCqqyv+RzGrRvte/ZNms9au/CKiYskQeHrWwbjSqIx2wILenjZMsfBchbnVm7FU3t0R15HAAlz+IM5ujVJtCvA5AUi9uxjzgBK+e11XOrtevcN9QK1t6Wls1RUIE9j6TYtWSgkPmnyAWqD5Rk5ScJ3Ds9NAu4N+u1eeP6O/2tde5Ike1j7qh8epOufDwYLWOg11LzpZpZ4U1+jBNYduAGR/FI+40n+ZbH4RXtCPLnxTac7TayYUe7zNmLJyCox/T1sW1SG7r1KScQ3RT4OeaWp+ELrc05T984ZbHk1Gypv9H6e7v1/HEm+2lYg9N+MO2ztz+9Dzj2InV4OPdKG6w/T7/YodXTkRgjUWz1gyw3u21Na6ZpnTh2kWPIgs7Pnq/9H2dU1Gf/vu/Xuu+oHrQXRXN4xLRRNrhm4F7buU6WvaUf77ALLcxFHVQC3LNG1PvXruH73/0uFh8+RInkCyENVuH3eIRpH/T7lcygZJHR/qfNrVoqoL3Y6OpMoi9sggemDgyBeMrZdLo98jfq0NMfGh4ZFRY9v2njE5Ang57a9PyMkDM0UYD2oDqHHWesdIUpgKt+FrlLnQXQGgCjvcjrEH8pFgrIptPY297B/bt38eD+fWHcL9N/z2UR8Hol61107llbURj3JpPRrlEjGZeGdU/pZtqtonPvx8DIKAapcz8zI6z7i7OzAtpXpJ+aa3nIvqDPNUvi0AD5MvS2FXBkfbUQI0ztsSPnWptgobW3/GMC7tW4H79ROQ+Qkxb1aZux6Zyj73MUZdGLtl1rjpZr+fibVPsrnATitzeCTjtk2/VNkxErg3B2EF9aYTrJoa1unQPmEZqaezKIf9bxO7LRmnvJHGpNIzUN0G+SVFb7gG2WzdEjbFJjdITUyrQ+FrjXm7n0iZbM0UaTAe6tdlEPzegH6hTwo4dVM4h/3Mpo6i8iDC2ToNWBcr7fXFM55O0dHb5u0pr4M0GhYrkoqfhSIJXpSMJqJpLQAXeHGy5+83/UbO0AFu7fxvXr72Jh4Q46OynhQG36QyT2dwV8IqMvHu8VtmcoFMXjjz+JyekLiEQjItdx4/r7eLBwG9n0PibGRkQPf2d7B9vbG4hGwgL+89BDowqf34VwJCCa1YeHWWG7qwwBgvg1AfXqNQUs1SoEGcj+60DI50Ek6EFvb1wA+GKZoGhR+oXMPwUcU0uZskCM1KoCsgSpmB3A52e6GA8kysjwUCVT+9LcHIhxkc2ayablWV2eTlRrZVRrFQG/CkUezkpvmIEQHsDUOyernYx5HnAE31lslzIpdBbJ2id4n06nUCqXFOheKkpEnPrs7Ld8viABCM4B0cLvYL2AsjyLqlOgpHQ4vvy8z+uV5ysUcwI0Uy+c4DjHN589xM72LlKJA5FCcrm8GB4axVNPPSXyJRubyzjI7KLDXUYkygCKT7T2I6E+NKoBFAtlpJNJRKJhjI+PSIBkP7GD5dUlyXAgAKWKYZIlnUDqIC0ZBNTgp3QKAxgct1w2L8/FzAKlq58RBjpBK6m76XJhbnYW3T3deOfdd3Hrzg2RI+Jz8D2MMGWzOUSCffC6wsKw51gnUynR7if+xuKkpRIzLCICsEqQxu3C2toyNjaX4PMxIFWHx1VHOBCQgqw0AhoND0ZGppDPFUWaJRAKAJ01hCKdIoWyl9yVe5OVz4Ki5QJ1Cf3oqCuwk0Ufh8fG8eKLn0Ksqwff+c7fYD+5j8nJcTRQwt7eOgJBF7y+DgSCbuztbqFSqaNadiEa6cGFC7PY2thGIpFGV1ePSCSlkmmR/XnmmRfEpNxLJsUYK5SLePDooaQyUqKKwue//t98G9fefhtv/fwVYd2nswcYHp3Cr/7qt3F/4Rb2E0tYX72Og8QqXPUGgr4IdnfSGByKyzPmshl0RbqluG46ncXqyhqCkQjyhQLCsW6MT1yAPxhDNNqLp554Af1dw0CtE7t7O9jZ28T/+2d/jGeffx4vvPAS+gdG8MMfvIpXXvkpLs7MYnh4EPOPXcKPXv4+Hi09lPoXsUgE//Tb38LwUC+uvfc21teWROIpFIzg3t0FxGK9mJiYRYfLh+mpKaQSW5ibHcZf/dVfSGbDzt4+enr70NvbjfkrZOjncZDaRS6dw/zc4/jqV76BocFx5HJF3Lu/gFde+SF+8uoP0OgoYWJiELlD1njgxlnD+voOSoW6yOyItFSHD9tbaRTLBUS7Q3jx0y+IVM7jV1/C3OxTqFc9WF3ZkCLGK6uLuHRpBk8+9SR295ICcKYOUnjnnXfQ19uPS5euYGBgGKViBR6PH35fQII2XKucq/V6J0olZtdwXyCQX4WLxUvJRBYg1Y1KhYCvBx6vD9c+eBu7qW1MTU9he2sDd+7cwpe/9EWsr6/J/jA3ewnRcAxeLzN+lF66RwA17lvMCPKKFBQle7i5MZC4v5+QrJ++viG5j8jCGGq3xcloqFogosOvNfAF4OQrbstRchr5rfaadX6Zc77F4XeCb+ZM5f7HoIIzWGDOu+PtDQ1kCzvJdibFyNcHJ4MyyjHRD3jMIe1kTqv7KXC7rihzsscLyCf5z5RlU1Jznk43DhJ7+Pe/+7+hI78voD0zvxgANe3n2nJ5PPLd09eDvoF+uQazjkr1BnLFKkLRXvzWf/fP4QtG9D5F4L2qUrsFxFfPZ/WFYZMJIK8CCJRukaK5DGSLTr79LXCmkQ/QwL0pjGZ0nU0/0elUc0mlljPIxb1VgHonkG85fc1sbd7XCago4J464wwiqYrCqliuAlmNIydOpnlGy7ZTWYH0dc3f7MwQA/DThlEZeMqO018C8GupoCOglwpUGNtJ/tXtVkx4zRjTEm58L5m45tkseRYHiG3Ad0uORgMGZo7z70Zh2UjlmEwAK1Ajdqfdn+azFkdUZ8GoAJKWhJDg0vFAopFO5LWULJWaU86112Rb6vXqBN/1m5s+4wTtnGC9mneaVS8XNtBJs/3aas+a9ljD5+gHM67ylCYbR6HO6smbgoPaVtZL3mR4ODNUtZqVlgWwp0xrAER7Ks43OKaXPdeaPTL77fL582O8be933IunQYetwL1aRw6guA0g27TXNPn95m7tH0r+aly4E7CC1sDMuR7YLG9H8LL18x8HVDTMXHXNjwfWt2/X8cEOvr+ua+Acuf0xnXTe+XXWvmk94y0g08GydzbpkwLtz4MvmHOmdb4eDfw5V0mbIGfLnGrf1SfjIu0+o065s20ATc/dAi627o1t73UGcP+jrLOTPnPWufRJ3dfUKGyuS9I0C81IqrPB0fUW414ImmZta9ypCRAzqg165OQwUyB8pVTEwwcP8Lff/x6uv/8+DrMZ0a+nvCDJjUIS87rFDmRaocoK1TJ/gkupzEcC5pJ7K6B+h5AgWf+ImAKlY7ri3egfGMQws4pHR4VNr2j6HeIfMGteZOmsa6q/0d+QL2dWnA48yHq26L/N8pX2OlJntznbhXHvdgthMZM6wEEyiYW7d0Quh7I5q8vLUrQ26PeKpr8pVCvED6GFKRvMnL2GcW+KzRqde7LueweHMDw2htGJSSWXc+kSPKKGUBMyk9oPjQVlGYt2bSIncN8UANN+gvWa7S/orjrz9LTspv9awP1HWXBn3lDNIjjbfnViMMD0qLq3E7h3bomSkHGk8+1Y6mmmzZnH7ZQ3OtHv9sB90xZzxv457qbKbj0ZxLeBe1WRWUWp1I0tHL3FNrHSS+T19ofVcXPBcg6bQHVrFO1HESfJvr4WvbFaJcC6Lhyl7fMjUWpxovSDKJa9UybH0WtWcVunod2cFWHerXrThPLUz9rFUclWjsXffE4qEN+8t2mcnZtIXekYS7MdFzhuPVrGkCPVtXWu87MGuOfPjOQSKCZITJCHrHYyon1ePzobSu+YeVfuTrcUtCOotbuzge2dNSw+uofl5fvY2VhCIUf2cQnesAJPh0ZG0N3dh56eAczOXEbfwIAA39TRfvDgHu7evoGN1WX4vGqjz+WywmSdHB9DNpvC3t42SiJ1U4PLxeKhZILRkVQgFp+BrGKC8TWqPrBCIxlTLLzS2QmvC4gE/RgZHkJvX7/on5XKFQ1cuAUIL7MIjO5XAjgERwiIk2VKR5Ta0pQ4IShDwIPFXAka10pVHGYPsb+/J+xhl7tD2uQmyNZQ/clzkuA1gQ3K1vDzBPPJmHd1UnLHL9Io1O2v1qoS1Ij3dAlrfzexKxIzlOjh+DCYEolFRXqI18+kM3JAMQDB6xlmGA95sqRZRIYBDAZlOKYcwGq9IgU/2afMmuAaKJfYHy501DuQSR/C7fbj6aefEZ36bO4AW9vLKNfIYqYUkNLJ83ticHdGUK92SvCChXfIiB8aYnS/F+99+B42N9ekUG40GhMZELLtd3b25FnZRkb/hWXsD2JtdQPpdEYq1xMAocHDbI1QJIy19TXR7o/HuzE7NytrZnllCelMCqOjIyKhRIAzlUxgsHcS3d39otMX6erC9Q9v4MPrN5FMZRCJdqEnPsRyP6iWG7hwcVYCTPfu3UY2l4LPBynA2hOPCFNge3NTsi9YKJZgPyWU9nb2hNnALIv95Dpm5iaBzgoy2ZQYUX5fGMuL60jt5eBu+NGoE7zzIRiNYXx8Wu65vLyKBw8fSA2BmZkp0YJPpnYwPBTHQXpPdM6z2UNEwj1wd/gFPN3e2hGWNIM0kXAXisUqavVOzM09hqnJi6IJvZ9M4eHiEjrdnbh05RJyhUO8+bO38Etf+DoOMwe4e/d99MTDon0eDHahf3Acbk8dPn8Zt268itTeCnwEoOBH5qCM8ak++ENl7O9uwdMZwGD/NFydIdy/dx9dPVEUK4c4LOQxMDSCweExHGRY8DmEXsk4iCOTO0C9XkYisYNipQyPJ4CDVB6Vigt+f0y03r/+9S9hfTOJ//AH/wELD+/BF/Ji/vIcZmcuwOftxMryI2SzB7h48QJKpQp+8INXRMd+YHAcc3NX8bnPfR6FXBo3b7yF19/4EVzeOg7zWYTCUTQaLoyOjCIe75JsoHKxhHisB8888QI+85nPCvP9xy//ENeuvY18IY3FpXuIxJj1MCDAfSqVlLWb3E9LUIkAeynfEPmPnv4YPP4OfOozLyJxcIjB/gv4xc/8/+y9Z2xkWZYm9oX3wYggGfSemZWVWVVZvrpMu+qununtHgcIO9KONDO72/Nj9sdI0I8VIEA/JEAQJAjCCtCuhJF2Fzsj7Wg03va0t+VtV3Yakpk0SW+CDO+N8J17b7wXwSAZWVUzGAEiQJAMRrx3733XnPOd73znq6iU3KiVWwiG/Vhevo1HH70i0lfvvvMBJqamxCjf3tkWHX1qzh+n0ojHqTuvajsMRGNSCFj0lDVJmoWJmdEl0iQEhlmLolKTddNs0CglO9yJt99/E7lyBlNTk/jxj34ooOlLLz6PQrGAleU7SB0e4oXnn8f8wiWs3lvH0NAwkoPDqLOGidsvwAz18VvOOmKxEN59720MDSUlWyociiPgjypdecvObwO9CpQ0cipGBoVseAL39iO8h81lY+krxE69x2htd59z5uxS55Zhw9pA5g62XKclJECoIJ8OtDQCKqxnqT2mjBolAKO+znLX1XUsyZNzgXuh7lMGxQkHAyROF1IH+/jt/+m/hat8LIHwZl1lUPGtDMDK2UFZFbcLgyNJjIwkUa9UJSus1nKgWG0iEB3EP/yVX4U/PCBBZ2mDZtsL617PIWXzKFvDDpya818CCsyYEJK+JWHTYSVq4N58nkF1XdNWS4845LxVsQ7FsBcmPrXv9euKJKHsDrHiNOjN17ozJDgGlMvheS0FQbXetlhvDEjrImvKN1PzRWnmK0dNPUtl34nMic3WFy191vhlFkkHGN3+iM3OtMbOYmTZzD0d3DASNpLqLantysll0KJtJ/Zgnpp2t8H9DvtZPy81WGI/qH6p8VDAPc0drXVr9Pk18GOZ6MypMfZ7Vx2tM4AbkWpyqfHh77QhOgJAJqCjO8e2iByUfq7dIL/ay/Sz1wEkA/K3C8sarV5bEMfME/PTDvSdaQ/b5Q7UhNQBH7O1WIWpFeAgV2rPSbmHTf9f7q0L5fGn0vO1f5mR1teweUDd4PxZYL39an8bwP2DerPGB+wG6zt63Q6GWFe3+zqWH9g1XDYPyVq9p9/zUV6x+5i9/KM2kNxjQD4KvtFe2x1hsI/ppFs7xqmV3DFP7IVQdb2NfsfskwTuu/36XgG+Xu3qXsv9tt28r29sqXu1dkmB2fdn+7Wt9ln7w1l7eectHhys7+672a/PG5P2FLZNt+4xuWhOX/T/B30m/bz/b/eeNqSqIwjYXT+yewOw4TxdZ6Ls2QyO687xNO14wraAuIXgaRC+wdp6FaSODoVx//3vfgdl2nCVCvw+SsV4FdvcJjEoUnE8fzWxjyQsIfp5PIgPJoSoRl+TBWWZhT+UTCrAfmJCyHC0naR9QiZQpIw21qWzaAUrEH38Tnyrn7VltyENeG+35XhP1tbjuZshfnGSxr3lFaxouZyt+/fB7wAL4wZ8agzIumf9H3NSm2xCXV/A6PgrnXsjl+NDfGgIY5PTmJieFuB+4fJlRONxwSiEdCdGp5HQNnim8THUTwmYGMCwjbOpX+xTyArc9J7lF+1Hjn/1jZsPeg6fuZ4uuln3Qd3Pwux+T1/3MBFZ2SONAdRfN8+9vj6hVGBFG6+9jNU2Im1YH/rB9QD3P8oYXPwZExXqGPHeH7Nv1Bdf+OxnLzOzlynJySz/1NQX6pS2dy3FZmqfZdbvnQeJYcf3foZmoV/cfPV5q5W267WtD51f3FFEtnOQ7A6FbK42VhTnm7rU6U1MwjtaEsdi8NgNddM+Mz7WQJm0KjX3lMFP50Ztlt2HexcTXyKder5KLvTpudt9APYyoOyOuHlm8jnjWGq9U7aGzCoy7gka0FnzeHyiK+31+FCv1tFkocGWQ5iBBJHKpRwq1bxo229urmBra1V+zxzvwx3wY/7SJYyOTSAcjmPx8lXEY9TLJhPchVajhvTJITbW7mLt3gqOj6j5lhZQm6D4lcuXkcmkcHiwIxr6zVYFtXoRrVYFLdRQrZYEKKeMDEGLQp6sasU+JQhNgJwRXJ/LiXAwgKGhIQwNjyCdzcLhdKsotduNHPXm0icS4SaQzAOHGvKUc+FBSUY/GffU0Q+HQ/LYmAKWTqdxfHAkBVY5nGTD8nENxFkAkhIsLuSLBZG8IVAdDAQF2KaDn8+xkCkzFAjmexEJReR3SsVUazUMjwxiYmpMAMe0AK63sXL3LqIxFpgMi9QOC5weHB4il8/LAU/5IepdM6LOQAYDFww+qH4w6KCCEOnMEbweShCUUS4X4Gg1MDQ0iOTwKOrVBna2D3BynJcsCaba+fweHKX2UKyk4fOzEKxD+tWoOBAJJeByelEslFCrVKUA7tWrDyMej+HO0i2sr69KxgSZ4CxsOzs3j0w6K0Vnt7Z2JJgwNTWFkdERYZAzSEG2PZ1j9uvKQ1fks+w7i8WyPzRUxifGhSlKOR3qkUcHGDBICnB4tH8s76OMyxNPPoWjo2O88+772DtIYXh4FFcffhSFfAVbmzu4fv1JafOtmzdQLuflm1I5sVhYgCcWFWKKrM8XRDAURSqVxubmFiKRqNxza/se4okQEsNhNFFBPBGRZ3P37roUyB2OjaNcrEnBY5cnAI+XTH2vAO9kSzMQMzs7K0Gp9z94G416SVj3LKjM90QjQwgFB3Dz5g0cHh4I055BpInxKVRrTWxvHyKbK2NifAbXn3pOCp0eHJ1IgOrytUtY31zH7/7u72Jh8iGMDPNaDtGTZ8Ds+IRzrYW52XEMDrlwsHtbikTXCiWcHFGuyoO5hSTqOEYmvQ+vK4igdxyDA3NYW72P+HAI1UYWe4dbIgN0/fHnAEcAa/fu4yR1IvUqgmE3whEPMrmUGECjY9M42M8hl63h+U+9jJHhGdTq3HeA1bU1hCIBpPMn+OxnX0IhnxFd+0DAgw8/eB8zszNYXV3H/kEa1aoq3vr8i5/Fl770ZWRSR/jX//u/RCqzhWuPzWN3bxMHh0eYnFzA49efR7lYxYvPPy+ZJmv3lrGyvIxf/9V/LGuPbPT33nsbB4c7eOPNH2JndxPXH7+GqZlJHB7sy1ri3nLr1m35GR+I4eFr07h8ZR47+8w8COEwlYPPO4gXX/gKxkauIJ+tIBQMYH1jGdeuLsgc3draxdLSHeTzBWxtbUnwZ2NjU4ozX7r0MB555HEpWBsj/n/cAAAgAElEQVQKDUitB8qWkJ3P+hIsds3AUqmUl7TWwcSQrB1ml3ncAdRrLWSyWSzdvQVfkGMeloAVnQHu/9cfuybyWH/2Z3+CS4tz+NLPvIKV5buYmp5DIp4USZ5slgHbOpbvLsEbcGJ4eABwtZAcHkG14kCt6kQwOIBKuYy1tXUsLFzSBa15cqjgNMFcZSer801YM2cA9xZbpxss1lnAbWawOqvVGWoVGzXgL41yO+h76rzrMjAUm1oX9dVODD9DINgU2CKjx1yToHOvr277Rf2t+k/GvVxLWFJW0rukATcZ/HbiYHdHgHtPNQs320HGPQOCGoCuU9+Tf7icSI6NShHrJrPiymVU6k3kK3V4QzH88n/86whGYppxT4dP1arheaaCP3abRtkYoilOT4hpzZp1L1JIkrFovd8wu8W50ddRwDSbperc8DkrbXcHPGJLKKkcfnM8GOTnuapDJZZ2rw5mCJPMgL1yLcXaJwRPwJ2AMXF7yeMQmRwWKlMgvSo+psFrUyhWxt3YUuwLg1rUerUkTxRwz8CDYtybL5EqYoKE9FEB5CbYYP6W5yzd1oQWHYzgeChgWsnrWMB9bwvXPs6dc1ZdX7H3dSFbjoY8K2b86PUiwSY+75aoOIgerH6fYYO0oXoDZBtWnLY+pb1nEEHM/BbJGAmeNNqlp9t2p/HTbIE30xfpn7ExteROmzloB/htQD8/I7axjfkno3dOIK5jdG0ZJQqI7+F8d7DqLLDeXEe1n7i9lSlk9jfTt9PAvfm0meX2NdefD2vvh+yeHxP7Ve6bDWw6I0DTPTvbPnKnO9RzEpt50Ol32KArvSeqS1nj8OAjopbbWV04y/9/UOBe/Mw+x6l7QKxeX+zRnv+O08z69jh36fv0JB52gJXn3+lB55h9bM4aczuAd3pu2ebAA7TzrF70hSv1+HC37dFevbZnb9+T1dxTT/js+WH36T/uHOih2mubmxc9N/u49DOf+3nPx++RdYVP/n7dtFJFsJT10Z5yFrHDaknvnehU+zT+I58zhIA2OmbhPWIHGcFrZdTIN/EC6r1/6xvfwNf/6i+FFEY7jZnwxDoI3FPCjnYbg/PMyCcoT3yChWRZ94069FLrjeSwIP3RiDDqh4aHVR0iU5PFnHr2+SrXVoQMKSbbRWRQnA5LS9Bu2/be4y0CiH0tmf3TyDCy/QTu08cn2NzYwMrtO6J1v715X3TvKUNJ4D7o8wlwT7lFNYZq3Ky22nXum0rn3uOFx+9HeCAmoD0Z93OLi5i/fFnIoiKXQ9tRPTQF4PN5mAJJhiBkgHubTaf6YbcdtJ3wAGdyr73J8a/+5qed+RwfY1U9yOZnHmKv9vd7GF94yGrjq9f1+pGzOXX9NnB//tHacSjpBa+SRDpb0k8bPtrj6G5f9yh3/S1/dr72cdumjL22CatBe/13W/Ow7Q7Yuqk2zvbR1W6WBu9PTZh+Z4tpkOU4qrvoC7ZPMCv9R7agtlyO7cba0bLr3be3e/uBLcPaZXjrQq2UETCEpzZLRzfHjIreJ3SowW7E0qFj4VW3gLNqc7T6Zxj7bR07ex9teob2eWrfVO2Rz/YT1MZR95owwH37AYrDakVlueGVK5RpUXIMfo9PnFx+s33ipIJpYGWRxmGB0sPDbayt3sH27n1h2rJoK7XFyTCODgxhcGhcimzGY8PCNGfctFEro1zMoJDPSsXxWz+9DaejidGRJMZHRrC3u4nd3fvI54/hdjUE1DxO7+Hk5EAY49R9JnAvjHPqpFfJxnfDJ7ITfvjcHoniMrLNopiRWBz3N3cFpGFkmoACQfST4yM5LBiQ8Pt4cCpmm9HjJfBNljvlcNbX10Vah5rODDaUi2U5fPlNmRu+Z2xsFAPxGAqlkjDMj0/SGEmOCUjNbINikXJCR/KzmM/D7/UhHAzL4zjc34fH50ZiKIahZAKDQ0MCUvzNN74hQZVEIiEpb5x2nEeU1uCzoxMfCkeEZV/IF5HNZWWOkZVLwFdkNUQWqIJGk7I0J3C7KXHhlIK/o8kRxGODKBaq2N1hvQIC6Rn4A364vU5Ua0U43axIz7Q+D9KpLKLRBBKxQWEAZNMZKSjLw5rs+mq1Iix41i1gNgI17WmExOKDqNcaWFpewfbWjrDlE4kBYenT+BCmZaWKra1tsB4AQeiDgyPs7R7C66U0TkwCMMnkiBg3Bwf7Ik/k87mkyGtL+lbG2sYmBqgz36QudBG5QhnhEIMRE4hEYigVK1J4eWhwEPv7u1JPgfJEx8f7Ul8hFCQDWRUADQSikn2Ryxel7ZSxiEZCaKGKSjUHfwDwUXmE4P1gTADVo/0ChuPjyGXz2NreRp2yhE43Do8zCIdpjE0iEorKmDNNcnt7E6GgD4ODA9hYXxVjbGJ8Vtj0W9vU4FeZMGTeXrp0GcfHGaxvbOPWnRUMD41hZIwBAC8Gh8fwxFNPI5oI4ebybfzg+z+E3xXBlcU5TE0NI5dL4Uev/gguVxCAB088cQWV8j5W776N7PEOjnb30WoqqShfsApfkDUjMggFwsgdu4B6Am5XCKOjg4CniFzpRCR7nnzy0wgGx/Hmmx/g1q1bCIeos1hFtX4MX5DjGYTb5cPJSRGJxAQ+/dKXkRyaxdrqDm7eXBEg+POvfB6FUlayadZYX2FnC4uL8/jgvXckkEMQ7trVJ7G2sY1ypYXPfOYLIr+1tb6O/+a//q/gcFfw3PPX0XJWsbm5jXhsDP/kH/8W7q/vSDpmpZJDLO7DG69/H88+/Ryi4YQUEV5bu4dvf+cbIm2zsnJL1p7b60apWBRN/631PXiDfszPzmJoKIqHHppFKOrExvYqcoUcHC5KRrlxafEZfPaln0MoNCjpsKurSygUjgTk577/2qs/FuP8ww8+EDkfBkSnpmbw2c+9jMnpOdG1Z7FtZidRtmRnd1eyB2IDYQwlB7G9cx9LS7fxxBNPyfyvVRvwesiwYTCxjFItj0z+BG++8SauXXtUJi819T/90vOScXBn6QbiA0FcfmgelUpZMjZaLR9mZq5g8/4eyuWGFKRuOSs4PNrCI49ew9z8JaSOCqhV3ZianEM2c4yDg0OMT0xhbGRcZMoUI5pf3H95rhmAnaet53ypRJs0i4D/JlitQT8Fslta3cY5MOes0eHuBkLPssGUdqhmytuAewGsDBCpmdgSvHYp4Nf+ZXfqO89gpXEvvTfBcVVTTL5Y2J0KTB6XGzv3N/Db/+K/g6+eh5t9bEEB3PpeBO4FmHYAoxPjElzl2HAPyJcryBQqcPkj+JVf/xpCkZjs7ZxbduDeWE1t19KQY4wTY8u6k0BIy8rsExBb90MqwNhYimTas0CqpWevggEdxcUarJ3A80UVm5fzVI9DLxumu+4OB5LtVplkLBiq6joIA79OnVUJGagx4rmm5XhUwMT4aHwS1PBnUIKAv9KINV/MMFMC6mqEDEivwHdt0Wkg325TGauOVpB5n9NkaLKfOtYjYLtmZ5v5acBpa76qVHUJpAgwpNrDs4lSh9w3THusIEdDCA5Kg92UlFYSVUR829NVP3gDOpk5aCakFGm1PxM9Z+0oqQme8H4GiG/Pef1Z6YtGVqV/Zkw1OYYRnjb41ZV1YAf6pef2jA/TkXNAPgs2MQWjlYWv1ao6AjP2Z2D2kY59w0YPYs0k+15jAP2O/efUJmNmhjXHztqHul/v0LfXk/FBvCQrdVd5YpROsX+dB5bZWfUdn+mzAWd9Xp6E7CPne6Z2oKhzn+3cd+2SVv3gFv/fAe7P0/zvBBwv8vH7GZf2XvYAQNR587iXf3kWON7veujnfQ/S115rwb7X9NoPrM/0wo7M4uhzkfTToY7Jr4Bf5atL67rhnjOv+PcduD9/D+13oHqD9Z2ftrIHzev9xuU69w6DY+ldWoNA5ryydBhMLSMlRahsKAeKhYLIxbz95pv41je/gb3dHVWQ1etFOBTCQDQqhDUSN5T/PChgPesaUZueOAqvRDmcYCiMcDSi7B5hzauf5ghWOJK9ZosV6FdkGg1Ia1qoml4amO7IfO3MzuT4da+37oK15rly7EiAZF+kLmDqGPu7uwLaL9++I2z7nc1NFPI5hAJ+kcshTkNbW2xhPdUZYKC9rggaqrYRQXvaJA5iOxyzYAiTs7OYnJ7BzPy8MO6pd08Mq1qri1xOGz20BkmtLdWpDiKGoth3r2lr7fW72s8G7jt3on5n+6n39bv5dRjbfdztQTrYy5DvvkX39S46wPQzUZcRJpHe/GwXPt+Yse7YyRbo/XofQ3LBW84LLNhPWOv3zmCD7fJcgB/zUFbzQjvgHYPf2Rblr3S+ZrYGYz2329lON7JfsPdMUZ/R/9O6uYYB1TYU7Yx70aVtuyFWVoAMiw1Wl37ZinZpxtSpU7Ejyso8eo4pnRft5Il3aG16JmqpWm02TsvFU04Z28iUdLUZsY+UXVAbqk5156fbY6qlfzRfrZ8DrxvA6GWc2DdYM2sUbiHKtTLqAt6Xq8IoJ2DPQp2UX6EjSXBAHNUWC6+UkM0cCXB/f/MuDo/2UCjlpXAomeozc4tSYJP62G5PSOsrB+Cm4+9owO1Sqejbm9tYWVpBtVTCwvwMAj43tjdXcXflJk6O9+F0VOHxtrC7u4F05gCNZhn1ekVGmiA6WfZkHLvcTL8Kwe/1i5YwWYos6Dc2PonJmXls7uziMHWiiwZSkqWGUiEnevgeJ+DzuBAM+qRoCllvHAtemyB+pVbF6r1VVRTW51fSPrmcsOipx05ZGOr6DgxERWeOUge7ewfY3t4VoJaa1vF4QgD37Z0tFAt53F1ZllSx0WRSwEVWnSfbmFIddNyHhoewsLCAUrmEzc1NYaWLCnWjKcEVPicC+jzMyARnwICyHvlcXl6jFI/fHxJ5GDIwBZ8Bi7p60WgUCY0gEPCK1h41roUN7vDh/sYOtrb3NHOU51sdHq8T/qAHk1OjSKcysq9yLMga5iG7v7snxXM5VswwIOvY52NNgqxiEXpcEnQgi5fBEBbl5B5TKmfh9TsxPj4mBTxZMJia95TWCYUH5D7LSyzg2cDExDQiA3EBEacmZ7G8vCxSQvE4i+24cJJdEb3+So2a0n5huzOgQYmZdIagMCUHvNJmzmfOnZJkRhDwL0j2BftKQ4rPvVhSEi9ulxflal0CQJRSqlXLaDmqcDrqMjejES+iMT+CIWY3BIBmDI2aCzvb20gdH8LpdkgR4nQug1y+JDUfRpLjSMSGBKQhcDMgdR0cok/O4rsEy4eTowJaE7hnhsHDDz+Mhx++glu372Bnb0900APBCI5SzH5pYX7hCh67/iQGkwnkynkcHp4gfZDF+GgSzz33GMqVLL773e8iEkliZ+cQw8NBHKfWsLt1A/nMASr5kjD4aZSVqnsYSjoxNjYgMj079/P48L1NVEpePProI3D7GnD7m5icnEEgMIxSgUUyg6L37/KUkDpexsbmB4jG3JgcH8dJKotUKovRsSk888ynEU9MYHPjAFubB3juU59GIBzE3uEuxkZHcevmhyiXCjhOHWFnaxMvffozmJ9fFKmj+1v7aLQ8ePLJ54R9zvX7X/4X/xz3Vpfx2JNX8dJnnpdsmXrdiZee/yJqNWBvZxfb2/eQHA3h7soHGB2ZxMTIPGamZ0XL/ebtn8ocKBSzwsL/sz//U+TyOQwlhiUwMZQc1nugH7MzY7h15wNs7qxidHwYCw89jEaDhZaS+MxL/wCR8JDU+bjx4Xt49703MD0zIWs5fXyAWrWAO7d/Kmx6Zs1cu/oYvvQzX8HYxDRef/1tnGSy+OpXfgGx2DDefus9KTzM/XZqZlyM/b/+m7/Ew1evYmZmVmpSLMxf0esbcHuBH736A/ze//37ePlzr+Ar/+AreOfNtxAO+/CXf/lHcLlZe4NZHQRBq8jlqxgcnMGzz34OH7x/R+SgRsaTaDoq+P4P/gaBkB/zc1dwnCphbHQRzzz9KWRzR1IgOjaQQHJ4DG63r13AkWcJA69CK9ca993AvTmfegHyBsCx9F0NmKlOKbvuq7kOx9VenFYBh4qh3PvLWCddmpU2URxK5Sh7kbI2Z2vb2p0Zcz/zdmLC5tg2TXG1COQ64HV7cH9tFb/9L/57BJsFcVh4QwXSKnZUrVFXRAinQ4D7ZHJYSqny7MgWSzjJlQBPEL/+G7+JAKVyWKRXtG5UYVqxJ6TouuVwmYB9h7XGdGqjO6+hdWm6MJ8UmG2XBOL1yYriZ5hhIcEWFp4lcE+N0jbZvSFns5KXU0+OrKpOt8VqSfvZ20kUGoAnKE/GtwTnpZ+6CrDOXiRwb09kF+DSsPLlrS6ti6+Y/O05SDpWl6NmgfcaK9Esenu7pSqEDuzLPJZ/qmLACjUm4UHNG54vxpJVhC/NktfzS9mK5nOG9cYZqIoGs66GZDdovX5FFGsIW80Ut7dMcJWlaUZVuaS6CK96qCowprNAxErVGShqgVkattIjCYootr1aiXpCdDHiO6x5W3E7+Yw98KbH7RR1ukNb1ybVZJsLNm+g/Sja9+WcM6UL7A9KZIbPAtHN+u+9T6gwk3VXe+zAHghR+1znNfrxqc/Tt1c7T+f+dHovO0/z/DRwbz6vANX+nMNeBVzNTmx8KPseqNqt9gw1vY10Wmfru30UM0fUR85rm+xmZ+zrPUaoxxlgntVZfTsPE7joxuefFN2f7qxbJv6XnsN2cpms6D7Qxn7mXHcLLpoG5wHA/d6vJ4DVR38uGuvuedfP++1rwHz+rPZ1vt49J/ufgw/Sro6zUW3IfYP1HdteV6Dzovlz0f8/ah/O+9yD3/M0UK9G6LxnY+oWWc+r3/t2A/eiumAC210ZRNrIUmRMm21A8J4yLJTGYfb2vbt3RcJyZ3tLstIT8bhk5zNLezAxKFmV/CZgzxbT3uFPsQE8rCFlyLF2KWYdr7dNSW1atPdgVXtKy8K0p9Vpieg2qG8CRl3nt1kz7T20S/ZQmQfKhqAtKCTVSgUnx8eCa6zcWZIitdS4393cVDr3BO4D1LlXEszCutdjSCJKO9tP2xUC3KuUOA3cBzFCTf+ZGczMLQjrfnZxQTT9K/WagPdtxr0+k8ze3w5vKCPZsgW7iQLt/apzPZ61B571umLc277sA9k+MPs84vrdgB8UuD91SPS5+vtZWL22zd5pY3pR22Ryeo1br6ad+VDaRrbAre2P9hNIOHsIjJfXzyBpELrj8Ot0gDqu0qNgyfl3MX1Sqe4d42V5CPrlTsBeJHTkfm1XRbOIDAVJVk7X7ZXTdZ6j3daQb29derw62qOK7LUPZztLvWNz1467YfboNDiyshQRzR6l1VulbNpNtJzi9ml73up7Wz/WFkjo1N9X7aUPIZu5ZpMpthQ1k7UMFxN7JHVHMX3ZH+NA9MoOOLXGujYce1+6jbCOPUMXIGE6kZJUsTKKyH6Wwq/1JgbCUWEFKlkZOqRkv5VRKLBAa0qY8CeZlIyVP+CTIq/DyXEBranz3WoRPFZaumTssXYmHV5pZ9ON9Alla9KYmR5Hs1bE/vY63n3nVRzsraNcTKPVVEGCao2FQOuo18sCaolj2ZBcAAkWsPAiZWNIt966t4FAPIZwLIExAowRFi2tS8FSssJb9Rrq1RJ8bgfqJbIfm4iGA4jHo1JElan6BJIVVuBEtcpgRV3kdJgCJ1p0ZMa5ncK4V7+7JIWNEivUKqfECtniM7OLUlCGLNVcoSBjeP/+BqoVVZSVkj7FfBqH+9vkEoqUCg9tsswZCAgGAjg4OhTW/0k6rUB7EfZXa87jZZFKr7SP/+MXJX4IPBPgrdEQIPDirAtzPhzxwuPm/JNyjCILUq005P3UZi+VWKjYIwEA1j5otmoC8scHByTYQACbbIJKuSLFZin3kMvlJAuA6X7RSEQyGChrJAV6PQyAANFoRMb27t1V0aKnVn0o7EM4GpTityx0yzEn+5jafiymuXpvUzIByJgfSk4IK3lmahFHh8eKXc2MiogPq1s/RrVcx8lxAf5AVLS7vf6ABMwY+CCITkCCeufXHrmKsdERZDMZyYCgpjkDVQRUOXcZKMjlSlBDSVDNg8HEMBotMh75Yh2tZlkCIC6XGlO/zyWfCQVZzDOMg4NjZDN5hKNReV+umMVJNiVsC2ZDhEMD8HkCiIRZM8CNfDYnIE2hlJFsBQY4SHZkm2kIUTqIxt4hMzbKRZEz4gdO0lkUSzVMTM4hkRjB3uEhBuIJeNxB0aevlvN49tlH4XK18Md/+EcYHJ5GOldCs56F11uAx5lD/mQf2eMsJiam8Njjj+DkZA254iYSCUouBVAt+PDBu/dRKngRjyWlUHS2eIzRsSRC4UHUKkE888wXsHjpYeSLe3j7nW/ijTe+Kdkd46OTqBSZFeOQOgbTc9OIRAcka4BSLJceegROj0fkoOZmZ/Hqqz9CMZ8Tbci9vV08++xzuH79CXzzm99DNDaMX/ylX0Y0OohIaEBqX/zVn/05Xn3tdUzNzuCVV74oRYxZn4BSTg7uO40aUsfbOElvYX3tJiYn5vDwlWfAWp6Uc9o/2JMADuVstna2pL/DyWEBqCcnpxGORHHn1m34PF5cXpzF0spNfPcH38R/9Cv/ATcz5HIVwBlELJrEwEActWoRv/O7/xqlUk6K9jLTiIHHt976Po5TW6g3KhiIRXB58QquXnscTzz5Ar7+9W9jZ/cIn/vcF3D9kSfxrW9+B4eHKaTTKpDHtbN7sIVPPfc0xsbHkM3msTB3GSOjU8JCrjQqePudt/Huu+8hGo5hcf6SSCQ9+ujD+N73vo6l5fdRKOwjldoSiTOPL4LHHvs0ikUnPvxwBbMzlwBXE4fH28jmDxEZCOOpJ1/A0p1t0fC/fPlhhMKsO7COyck5mbsMCjKbhxkaSuPegPZKKqXZtMDabtDenF92h6EtgWMDnLtB3Q5bQTBP60zvdi66z0ie8YoRLDXXLb11AevVldS/1fku8jbnAA2dfVKALq+iCtRquRACpfQ1Wup6DNCu3l3B//E//w+IOquKkS4a+KqYLe2CUqWsgsset0jlMKjJPZrnUa5YFuC+2nLhN/7Zb8ETYHFaJZFjGPciU9QLuLcNiIDzbdCe+SyKE2+cL7GonCrzTAA/yrHowmhklYs0kHayRHJHM9UFsCcrXzBibQtSU95WlNX+nM+2R5WtpeRaqHdP0F6B07RVVMBGPU/1HCzLkzaGAM/yDCRnQNs16vlIwIET4BRwb7NPtfSRfYwklVuPm/11joUKmJj5rwMWTjX/jWnGezNzQMlICcxpa7dK8FcyQ5Qd0qnjwv632aU63b1dMFZHSxRob/k81rNUWQjqv1YKCLMmJaShpWsswN+yg+02pAGsO/0etVaU79tpW5t1a9ak9LaHzn83kNu24dsmtvpFX73Lg7CKAqrP2XwhCWSZAnX69TP8Juuixr9Sa6HTH+ArpnC13cfpnMFnOu59gM6qjwq0P+3ndoK9560bCRB1+FVmXPoD7aUV7QZ0frb7edn3X/OMTz9Dm6/c4aco3+jUHiv7ujUI6myxfNOz+279p9e+3YFj9AAS+sEfzrr3hcC9zSe15rO+mhDDNAhnyGF6ezgNTqrP9IvdnNXeXsD9mXO3q/j1eeN/Ubs+zhjb73vRfc5qo7l/L6DSfOajXrufeXlmu+zzUZZF/2u1+5rd/v5F7fqknslF97H2hf76Zs19vS+fC9SfWlWn1ki//bS/ry2j3AXed8xFxRSQl6TqlJAYlAQiZXFFWjeVwtrqPSEjJZNJIShRJnZsbExAfJIyBF+oM5vO2I6KfGEUXmRLkFS5Lt12O0HD/C7zSduhejqdN+rmrLOf2/bzuheGZP5vPmv+pi0rtZMAAe2ZcbB+bxXLd25j7e497GxtYXtrC36vG0G/HwEf1RGoc6+ICrSTaSORHMk6YwaTMgVqCeD7gkH4AkEkkklMTM/I9+zCgkg0U+eeoL2oW7TPU2WHqxPHCFFboD1tcOmj7XxSS1DjjXxrjwE8y37pXgs9gfuzJqR6dmfAyme93mP1tYG+flfmOe/rcV72fHe/i6z7epYhYYxYZViapd9vF3pt3nZHTS2L3ubkgwH51sTot23W2HTOpJ5Zpe3Jpw/8Cw1IcT1POTVW2/R2ate610aJ/axpp8cad6LXQWQzxsxIdo6BPeG762TrWEWGIWOWWacuvGHQqQ2mm5FnCs2pYqdtfS2zkI3R6GSxC5NaYxa0OV87DxbKZVgGqWK5iPSMZm9LhfAmnVEy64joNzULXV2vWq4KUOh1+4VlJk6XHr9e66LbwRBnrEsb9EzgRJxCgdBlO6Nj2U7FarYEzCSATwY72YKUSiGwRXYli08SpCoUMihRI7xZRTgaVoVjXS5hAzscHpGBcDi8wnxWWrWULCDjXmVKOJw+wOGRoqRku6+vLuP2rfewsXYT9UpaFb2tFlDInQhYSrZ/vVoWWQbqq1M2QgVG3HC5yZan7IBTpE1iiSGk8wQ6HJieu4RLV65JOhoP0M2NNWTTR/A6GsgfH8DZqiIc9GIwHkU4HEazVRddah4C1KUORSLCfs7n8wJa82ChPA6/WVCWxU4JdjC9jXr71Kp2ubwYGEjA5w0K6z2bK4guvWjVB7xYXl6Sz1HPu1UvI5c5hKNRFfY5swgadWr5+xAORSQgQMD86OgIxycpkW0haMOABYF+j88rZ3WlRgOgLr9TQqXRcMo8ktKLzgZCYS9GRuKIx8MIR5g9UMX21jYKBRbrJbue2REhzYAyxgNZj5TmoRafU4IXBLk5Nxk8YZYDwSVmBXCuDQwMiGxAsVhEo15FOBIQ2Y94IioFNFlfgDI4lMwhQB8M+1BrErCqY3QiiUQ8hlA4KEVra9UWarWWFFX1+cjKBybH5iUQxIK6rSYDJ01kS7fJ7UQuW4HHFYLLHRC5HC6qVOpQNMwrVQaAThAOBfD004+L/BD7sr62jv29A5GeaDbIlswhqZQAACAASURBVPShUKqJJn61QimimDC0qTNIlnajUUO5lEEuy4K1DszMjKLZqGBre1MKqZJZTtb3/Y1doOmT+zQcLOq8D7DAcouFi2po1FqiZX/l0lVBEzmndw/WdICKmQJ5mUtk6XNNsc7B8PAQXB4nstmMrNVcnsB9CYNDI7h0+Spi8RGsrG7iaC+LR68+LkG1RrOAeDyC733r26g2AxiZmIbPWcbcAovg5nC0ex+HuwdIDMbx8CMPweUu4eBwBfncAXL5MobjI7hzcxeFLAM+UUSjUYSiXmTyKXl+g4kJjI1eRnJkDNnCNra2b4sEFgsBt2o+BDwRJIdorA4jPhRGOneAjfv34XAG4XD6peDS6MSoaDfu7u2gXqlLIIy1HigNk0nn8P4HNxGNDOI/+8//OYaGxoSV4metilwWH964JfsNi77yaIgORKTGQ7VShNfrQqFwgh+/+m28+uPv4IUXPo/PffbnsL56H0t37uDevbuyZ9GAfuSRR/DQlcsiU1WvE3ymjIlXMko8Lg9Gk4PY29/Fn//FH+PX/sl/gtX1Nbz+5luYmZmXQlF7ewwQ7OPVV7+FgXgIjWoIS7f38NCVeXx44w04nAVkMseYnByUQOhwchKXFh/DrVtrCIWHsLh4BS9/5mVsbW7jYP8Iq6uqEPO1Rx6SjI7x8SGZwxsbG4jFhvDII0/IXC3XmmAN8Uw2LXsi1/79jQ155jc+eBvZ3AEiUQfu3HkXkYgX1Tp19FmrxIv4wBjCkTjCAyHUUcDR8Q6y+SxeevELaNZZWyEmgbaxsSiuP/YY5ucfQi5bYgIvgsGIrBcFrCjA3gD4DACeMmB7yGX0cui67a+zzr0OB0obQOb8k1PaZncYaRMBfcUJUkCc6MHr81Ip/6jz3LDFe/VBmdYaatMpvlJoVkssGpaWODO8Is8CYdy7sbJ0B//2f/kfEfe2pKgrG9NmvjscyBXystbdXg8SyWGMj4/D53ZLm4uVKo6zReQqdfzGb/6n8ARCOihL8FgD+HbGvW58G5i1tVnAZ81cUxx7NV4E3dsAvrxHgfF8TbHolfNjAdlKQk+9R6T5dVFayxmijmv7mpq9ZuDPjvE1YLpxlDXLqm2XaGJBneC3EjFVDioBfP2sTWFeec6SxaCAfgPoc39w6iK1nc9RtVecV5F9sljobCtTwPnT6OArMNxUa24Kg12R2mlLOtB0qEw3AqnmPqrQqWbBdT2bDrjWgO3y4IwcjfW7mXtk5qv6BNa87aZqWg5oV2BG2tsJqoqrryV4LNkcXb9A6+W2R72Hw2FA/G6H9ix/znq9U9pAWaM6u0KvR+uaFpjcDcR1+w/q7y6P+5QHbv+/ZWuruWD2EOs96p4WKNJrPPopRNu9r7S9HeOzdTzT7nef9beeX+1/a9/kAYBARZa3AkFtkFNNYt3zHvUIzHy2Ab3qtmaOWc/tdOvNHO7BpNWBUDXu/UkRXTTf7Kz7frGG857AaeC+d1ZEO/zQ0QB9HnVljthmeXv/6HcWXPQ+NXvPR2M6AMye4ILefc/5n70dn8Q4n7f3XNTnfmwI+3lw0fU+7v/PzGqRQ/k8mPX8Oz8IcP9JPpN+x+O8e9p2Wb1zd+NjpxG/8+7bjx3Z/fn2maIb05bpai9pa0+VLEmRKrS0FkyNGzlHG03JgKd8MBnoJK2NjIyKTA6PJSEl1BUhsF0HRhXKUXiMLoxudtEO0oOxlQRw7ghb2+HmM4ene2zsmJEdb+plT9ttIztwr45sJfNHEmPmmDr3x9jauI+VpSXcXVoS0H5ve1sIcJTKIeZD1j1JLaz5pCsfCS5B4J5joDAqiPxNrdWCx+cT4D4ci2F8ahpTs3OYWVjA3MICxiYnURXSJWskKbvQZCMSoO84hQxYb/+pdltzmrXth7OylOxBwLMG+4GAe/tF2tPdAPa2zfYiMP2TBO5PGyv9Lfd+Nhh7P9osl3MNWvUIzwPpO8bQ5vT0el2u1bUbX3Q42iM6/Y1EpzPa2Y5TW5Da/IxD0/Xvs9qmuWf63do5NX91FwoyhVNPRUPlzraQiZX+aTHI1UU722GH8O3Avc1g62AviCul+2gkbKxAjdp01H2kiJew2yyHTDlVNodNg+QKUNYMLbrjwopgQEM74ra+0fnpPHBMv5VEDtvXbCjmGB1yFtBkO+oC3CugQ8UMGqLfKm5Bg6x0L8qlivRN2O49x1iP4RnG01mbsX3eE2yoMrIph4QCYlWxVzWu5WIJpUJJ2ky9auqYuz3cXhuo18pIp1OoVBVARmBOtGQdTri9fmEsEzgmgE/msxoPAu2UbiCw7UK94RAQl4VcKVNCNv3m5jJ2t+/C5SjBhTJSe1vY3lgVbXyhypLF7dTp3HXqtzOQQPkhVmH3IDoQgz8QgscXRNPlRb5Ux8jkDC4//AhmZmeRy2awunIH63fvIHe8h1Y5B0ejBI+riXCQQHlAiqBSMoOyLQ6XG4FQSFiPTCGvVijXw3oFZN3TsSXJnwEJh2jN12tNlEpVkZOIxQYRHSAL2C/PMJ3JyHWCQT/SmbQAr7VaGY5WBY1qHmhWEAlH4PWRfa6K7pK1z8KVDG7QICBTmJrHPCRFi5ZzSbLIVGE7toMBB0oeNZoOhCMsfMn/NeDxOhAKeZFIRDExTukaJ9bXN7C/fyB68izGOjY+JffN5vICnpcpf+Ql85yR8LJokVOKh2AmawAMDZJZnMD62iryuQImJiZkve3t7glIPxALYXxiWIDYyYkxxAaiuLuygnt310UXnizVfCmPcCyAkbEE0KqgXGHhT7cEMSgF5PEG4fNHkMuW4XVHRKt9IDqISqWJTHYHnkAaoWAChUITlRJQqzqQzRYUg83RQKmUxUn6ECepfcnaGBsbxtzsjBgOXJMb93fgcPhFYobFOMvlJg4OTkQPfmhoVKRNhpNJ7O/tSW2GfCGN9MkBohEfFhanZVyO04fIZFNwsoaAh4U/MyiVKvD7w4jFRlEsMsDTEob/SZqFiqhRXse1K9cxOjyJcDiAu6sfInWyLfPr4CAFlzsowR/OKRoxTLWUWgPpY3I4pZ5Ao1kXY8bp8sPjjSIeHwfqfkRDA1LUOZ09QCDsQzZfRCiYFHbH5tpNfO7lpxD0V3H/3gpy6awUifX4HYjHWVPAiWIhhbW1NcSjgzjcK2N/p4pWM4Dx8WlMTCWRLR7iJHOIa9euo1z0YmV5DbFBD2JxD1burMLZimJ8+ApqFWaRODA9PQqXp46Vez/F0fEBwuEhtBweFMsFyWoKhFgkmoWxmUY6hOmpSSnwynoBt5dWUa0Bv/wf/irCIRb59SDkC2FtdQWra+t46MpV7B0cYW1tE5///OekyCyDfMVSBsvLN/D1r/8FlpduYuHSI3js0RewdHsZG+xbIo6nn3kazz/3KVl3HHcG3Vi/gfPC7w+IDBTTH+KJAcksWb13V7JDjo6P8ZMbNzA5OYWnnnlCmPh/+Ef/DsNJZpC44HYP4snrX0I0HMY3vvEXGB0dQOp4Fzus35EjQMt6Cj4EA8P44itfRTwxhIDHhamJSTQbimW9u7eNfCGDWDyMYMgjmQg//NGPEPCH8eKLnxM2vC8QQalSQzpzglTqAKnjI5HkWliYRz6TQSwaRnIkhu9975twONX77iyt4Uuv/DyqZSCdKeLxJx5FIOzGj1//Dl578zV87Z/+MyzMP4Fq2Y/vfvcHCAXr+Nkv/6zclwFFMup5RjEBRZ3hWvJNM+/RsoB7u/12LiCgUt9OmUJ256GXvWb/wFmMbuMLixPQlslT7E7t+6hAn7YJ7Yz7i+xPsUK0Y6dsBd0HnWErGvAMArmd+PD99/Dvf/tfYiikeO78LB0dZaM0USgVJajgDfgxmBwWhhblzNjIUq2GdK6MXKWBr/3mb8HlCwhwr8ZHseLlmyCrGUvbmIo9oO/Z1ikVp8/YUIot3wbZKafjUOQGcUjlp2KG2+V0+B5+hqC9ktPRGQj6WVLv3Ti0dpv0lD+gnVFVK0HbjKJtqhw3qYXSbIkDpxj4+nnxDYKeKdKEAe+ZrkLqg9LC13I1DEBo4L4T5FBSS0puyWRCqmgEw9eUOpLABWVsdNCHr0srbI67GbumwyVnLwPznc7d2eBD228xPdNgpfDlZfy1Pa5BPlVsmP3Stq8NNLWuZfmh8vyE1aakckxQoD2OeoyVXW7Ng3afDKivFonl3nYBTd3ObE+AvW00W1kT6mnamPRiLxo/7dS20N8L5wL1Vj/bfe5iR3ffxAD3qo899qoLyVFdV7RlKxuPp7+O9bb99YzsuYeedV2DW5j/m3ojJhCjxkYBRHaWvVnL9iCm/R7WtOgEIu3+uYbB2h87vdcqxv0nCdyb/j3IOJ/3XuXxdYL1dgkcK2dEP7OztYhOP7eLAJqP0IlewP15Z1wvkO9Bb3vRGfog17vIBui9Zk/f4azrPOj1+2n7AzxyZUx8xK+LgPtP8jl8xCbaCBV27MRczayms8ag/wXx0YB73Q69nBXPQIVilYBNN7HBYm7zf8ousrAo2vAk+ZGIRH/C7XHLdiCvN+oaL1GKB0ImIbFTA9UmIG/OX9mHZbMmUcCcWEZi2UKI9Il56vGcN6/PA+57rSfTpu7PcR8kaE+de9bxO6HO/c4Olu8sidY9de4Pdnfkf/S9Cd4TtOe3KlKr+mEY98Q3eA+OCdn29M0cbrew7ql1T9CeBWqn5+cxv6gkcwjYi849MzXbdqRGJNumuU1CqAO475xfdnfEkEPs42Ef07PGtwO4t0dFHnQBnXcze7M7HK4HvckDvr/f5XjRxtPLYO0AyM+IZvbzAM7qUk/w375TmyLX7dfOYx+cP3Bn9b+zDZ3X7/5Mx1jrtyrntRM4t3Tdu6N6po0ds8Wm0W7fhG2/y71MxFK93p0OqNg2Al9rhoXOAjAGcZvhb0w+xQqWK7UDCdY92xuMBu414cuSx7EZpIoRpRw4SXliyg/ZU5LezC2AG4stUGC5FbpbevzaWTcqRZmgfalUls2ZmzevLd/UfpVuNIVJyWABC6TWGS2sKxebqUdke0nBjjYjzMbxMHOra9rYnadewInZcNlXAe5F30xpq6qzgWPgEWY1JVFSqRSyWcpreDA4GEM4FJRNNpc9QZoyOc6WpPVTskWK8Xr9KBYrwowmcM8CeCr9nk4xWdQVzXx0IX2SEQkYAp1+vwfZzAGOj7bgdlUQDXuwcutDrK8siaZ1yBcU9j/ZitR+JmChAHUC2MxhcGFu4RKcbsVEnbt8DfHkODyBMCKxBCIDMRzs7mJ3cx31chZb925jf3MFAVcTPhevVUKroQILLBRYrtbQFKeZyeUthAJBLR/Ag4HgPSVoeLA3pe+isVZm8Viyhr0idxOOxoQ5z2d6zH7mMqhWyzK2ZG8zY6FSysPRqsLjbkrRWMq91JsOhIJRiuGI9nuj1kAkFBY5nVqlIqA7syIYtVfAhQL7yMTnt9KodYrWe8DvRSxGJn8N5XIegYAP09OTGB8bFR39nZ1d3Lx5W8AGFriMxROi088Cq2wzgehYLCSgdy6bE8CeDHCWXRwZGcFjjz6Oo4ND3Lp5G4uLi7KGeFDv7e0hFApifHxY5HbC4aCA9yfpI5EL4hzjXNndP0DqJIVonHJFQfiDTgT9TgwPxWQ8mEWQzhQQCsUwMDAEr4d1F4IIBgbQRF6Y3j7vANInNdHmrpRaIl1TrlZAXIys/FzuGNVqDvEYA1BRFAs5lEssTptFYmgM0zOLIsszMjaFgegw1td2kMszoBQRXXrK8xweHqnsBRasRg3RaBCDiSgymZQEenK5NOrNApzuOorlNPx+JwZiCXg8ITTqbnjcAQGgDw8J/GdRLlVFfsYJr6wnn4fzOC/BknKlJlkk4UhMAlucA9xRmDUSCvtxcLCHSqWIFmpiEFKWyukK4/KlxzE/cw35TA4jo3EcprZxf2sDDrcPX/7KP8T+3i7efOP78PtKCPgqqBUKqJYqaLkIDKYE1BkejmEg6kEuc4yxkQns7eSwtZGBxzWAoeFxLF6aQaFyjPd+8oaAyoPxWaSPKzhKHeLo6ADJZBQTo4t46vrnkDpK4wc//DYmp5K4fHked5Zu4+j4UAruMsi2trEuxVXZJwYpAt6oBE8IALLw75Url7G2viNBmYVLV9FqsZhrFCHfAHw+J9bur4hx9/iTz2IkOSVzRHbPVg3bu6v44Q+/hVs3P8Dx8SEyhQZO0hU8+fjTCPj8eP6FF/CLv/BVyYB4+613BLin0cm1+dhj12WtLy0tY3NzHZFIQOojTE9Nw+lyo1KtI5PNw+32YGxiFBtbK/j2d/8Um1usQ3Afc/OL+KVf+lUc7B2hVChiIBLB8soSXn/tVVy99gjGxykN9B78gSGMJKeRzaaxvXUTv/DzX8H42CSGh5NSf+EnH76HUjEnewzPkju37wItt9QQufLQw5K1tbW7JXvJyt0VyQqYnJ7EF195RSR3KuU6vvCFV3Dr5i0sLS9J8dyN9XuYmJzB/PwlqWMwOjqCn9x4D9t7G5LR8+ijT+KxRz+FkeSC1GL4gz/8N1JP4vHHn8alxauolCnvRsCZBUCts1q5N1wbvXXNz3IsTUqwkvawvowlYALsBjBUUiynv+zAfWeQwDCfu4F7dZZK6KEP4L6XrWeAe7mQlKcxDAflmBK4loKtLifef/sd/P6//d8wFNCM95aqvSFB2EYDxXJJ2uILBpAYHpJsnQCzqahzX28gy0ygahO/9rXfhNsXVI6MBniF5cXAtpaI0WZRxyAZq0mZYsb4U1ItvI4B2Pk769GojD8y6Q14TK6BAn3Ve42skJbI0aC9ubTIBFFyR7fC/ky6gywGDOX5JrWFtA68Cq6oAAv72wHcs/hsvSoOL8dIixoqYJ/1b/TnxIYTx1elYyu8XWVhcrzlDGcQXALw2i41rHuSDAjeu5R8kCler95nMgvoTFv2MM9dJgXU66rIrgF828Nu7G39GQHTqIvVlS2pMlmMtJGeqW0tWitQ0TaP24D66eLOEoARnXveXMkzmrnfczG1+6/mCuenav/ptWcHb+3OvCwJTYLRprYuxKvuaK0ny2cxc1Q5yga479dD1D3pqIOl79VtI/foB30IQ89RY6rbpQtvW5fozf4+n21vjZsl7mT1u3co4PSTOQ+AMeBSz+epn10nsa3HO/VQSxDgHFJQ9ye750Xn/muet3k+1qd7zSfrtQcH7rvnaPf1P3HgXs8Z+ww1GdrmtW5S31nP59SYPuC07+e6Bri/CEsx1+pez/3c46x9ot/PXvS+i8D1fvr2IHP7ovacem7nbqwXXE0dLB/pqxdY3c9YfKSbfYQPne5a9wS37b8f4fr2jzwIcN9xFMjYa5KDAYx07RexSvS5aAgNKnCvzrJ2kN2c2aaoKvdeyQAk8c5I2io5P5Frpv2i72WNiCaZGsyMbRJDmVaOamN7mnSw7s1ee/Hm0Qv3tAcKztrT7cC9tET3nQ0SnXu3G/VqFcdHRzg6PJDitATv76+t42BvVyRqCdqH/H74vR7Bcqh1L7Y0bfEGJZGVkoGRy1HAPYm0TgHu/aEQRiYmBLynVM7c4gJmF+ZFIlfJ5TSUzafrG+nH2jl2IlFtkRjawfj2Gaj5De0J0rkw+8GNHf/rN26qOIs23D6pBXnmzXVjP+Ie8rGW3cVTTl3+FChtBvzUBTr19HrF+vp5CGd16qKDxGJCGEOwe1Qv7nF/oL29hTZjuH27rvvqZyyHuQaBO8350xqDRi/KShk11zR9UJpSHadPWwPf8hfbBrJucgeI32ZfaRa6SUTX15WNQ8AZs4WZ+2nYv50hYSKk7KBh2JuiZlodVIBZEy5QqfNSCIPbsLCaddqs8srbGqRq/innTVghCi2SBoueNkFfpkNVashkc6Jxzk3a7wsI6BkIBeElm94JVMolcXC8Po8CXLX2LQvE0lHkw5FNTJxm+8FuMQY7DWVToMWaD6f/r2alAngt4J6fEPYZmfcuJzxuj3Q0k84gdZwSxjW12QcTcQGLjtMpYY1HImEpwkrmOx3kQrEswCMlWyTzgMVtnS34fC7JYODf+UIeu7u7KBbLKJdLklJWreRQyrMi+RqK+SPRoK+UciI10Kq24KN8TDAsIDqLLZYrRcVCp66Zw4MnnnoWTk8AlQYwvXAFY9Pz8nfT6Rbd6I31Nayv3EHQ3UIutYXj3TV4UUXIB1SKWVSrRWEx8xmWqrymUxx6HtRkl/MZse0sVEoAnpFzRtQZiBFwoc4sCo+A9T5/UNj2ZEam0yySqvRwB2JR+Pw+ZDInKJcLAgS7xDkkcMD5RwSEUjxBkYMpFcpoVJsI+ALwuV2ol0ty4HH8a7UqvH6fBJko/VKtEchgql0DtXoVpUpF3rvIQ83rlmKnHC9mT8zOzopMSKFYxM1bt5HJ5DA3v4DxiQnsHxzi3uqqZAaQHhrwu0Qqh5JBzABIJkdlHpMlHYvFUa/WRf6GwGbqKIWN9Q3k8zlJDRwcSsizZ9+GhuIIBl2itx0Kh0SiZpfSIOsbKFWKCId8GB1jEcwIIiEPXE4yy4vIZLNSiHWcUi/+EA72T0SPPxh2YDgZQzw2juOjCrLpOg4P8tjbO0LqmMz0GrxUa3JWMZgIIRhiTYQWKmUl5ZPPF+FweXH5oWsoleoi33Tp0jVEIoPY2NiVb7fLh/39lDZQICBrKOjFQDQoTNpSqSCZHyyYW60XhVlOAD4QdMPr84rmvssZQD5PqR0acG4UCyXRRed8yedLSEQHMMGslUYF6/c30NDUT6/PL1IPBPob9QZGR5K4cnkRb7z5mvSBhYNZBNfhIJvDL/InVx96Soogc5yHkjEcnhzg4PAEc4vXZd75fA0cHd7DvZX34G424fd4sXtwHy1XA+njLOrVJhbnR7EwN4PkcBI3f7qMg70CJscXkRyZwMTkKO6u3ZSiqNGYE5FQFAPRcdSqLqyurgvbfWx0HKPJaan1QAY4s4vm5uZQKNakYC+DSIuXFiQzZHn5rkjcMDC4uPAQRpJj2N3dxPbOCqamR0QP3+WKolRqSRCHAbFmw4nFS7MIhr14483XJfDy4guvYHcnhwSzDlp1bG0v40/+9P/C7u495PIZNBwhxIcm8fNf/QXJWjk6SOGlFz6Fo6MUXnv1x7JGnnj8ujA+GDDiuN9ZWlKse7QwMT6Op59+Roowc11v7x7Iml+8dBn5YgZ7h+u4s/wB/p8/+D8xtzgj4Ho2nUXQH5bnRzA+Go5iiymjBwwCeTAxOY9SuSXB3e3ND3FpcRpT05NIJgfxzDNP4a/+6s9x796K7JWH+8eolltIJmcwNbGIS4sPoVw9xo0b70m2D+s5DMRiSKVPMDU9g4HYoLDix8ZmCB1jODmC1dW7+M7X/wK+cAgvfvrT8PuCEgD87ve+i5dffhnZXBbFQgXPPvsiksOTiESjePvdV3FynMLCwmUJKjAjRzYFMbMNwKO1voWVbQD93nZat+1mjHNzWp226+xa3wpE5Xt6AuldgBzfx/1an9RtvUr5vM6e43UE5NUNaDOnumzMM4F7sQEUS1wy6DTmSDBXpEn5pJ1OvP3m6/ij3/k3GPSzgJliTjGjjo6OaNyXS+JskHGfGBpCLB4TNhLbylh+qdZEpenCr/z61+DwUE5PtdhwwmjjiFa/ZvLaAXozpsrJtIgaJkHZsMuMc23YT/yc0rEn8Mu+mHuyywbAJ1TNI8hk6ynioPqmQ6bhWNuzsTt/7bbx89rdkuwI0zv5nAssWMuzmHaVSJkTuOezVR2V1yRFuuVQTl7LtNYIsKggitKVNtI41lzqBqdVu5rCuOcYMHPNgPfKBtW1eowDaLOhhSVGxr0G7k0f7aSK9u9svYvyOpo+Y+xXMwI6SGIHPsSclbE1RZVta036p7IMxFy0ZVJoZsZpbKiHzGK/PqYB97r7aGHvvfyb8wqtcgp/ROBebmWeu2X/9mLM2axjGS9ZCz3z4nX7O/TWT/fpFHBvqNen2nPaq+4HuD/Pz5TEC1vgx3p2lh9o8IOL/Nhe9znv3upeatIZ6S0F/NvudIaLe+4ck3lLu1EBVf182YGnXu//xIF7Ydtz77faJ8B9l/xNP23vfs9ZTO0HASV73fcs6Qfz3o+KhfS7X3yUsbB/pp9z/6J7fNLAvT7h2vvqRZjQme37GMC9/Zp/V8/ionFuy83oN56HJ4qdIIH1j486nrtGbAvrLGisjWZpm8UERQXmsZMcbANghFmUraTlGGmr6Po0CmfTZ7yxhTqCA/oM1/cwxAkJDhiQzthfPbbDfubcWXu7eb1dw8fgv112djewbz9z2HpmJBKIJ55FMh+L0a7dXZUCtdS5P9jfw8HeHrxul9a598r7KQmpMD0l/SjZz10697TpSN4gaM9v6tzPzC9gZl6B9wTuY4mE1DMkscqoIirg3DpDzH0UJmhIF6dR4Xb2prZDuyNq5+2T7fljgHszT/62FmY/D/+ixfpJ/r+/41oZ7tbBc7oFpw0Z9R7LDemUzjHj8CCA+dmHQfup6T3JMkpPF9/p3eMHaUeP3mvjx74hKsYUJ6e4fjpT3TIglcGkjC/r1TZUro0p9WntKXQYazYgX7uWvedu263Ty0M75LZq3dIOcvnawLVRYrSPld1AVU4ZN0zF9OYFFLCgnHhdhJeMMSmwphwycf6EdU/wlE6hcgIp9ULwTgw0HeGQfhvD0pYhwAxfFuSkM14qloTRu7vL4oAnwpikbnI4RK3oAdlkWOBTY3TSTqdLFeiQ7Z1+lw5SyFPQ3iqZ1fziPVSb+T51UIiul04ltxvOvYB7c3aYbAs1zrxPS9hifKwEpMn8J7hD1j3BUGpLU++e4C+Bh1K5IOA1gSkW+JRxazoEuCdbnRIhlTIlZggqN4UFTWmOfD6Lu/fuYWNtQ0DPcrmIoM+LsWQCIb8TmeM93L19A7n0kUintOrU0PUg4AvB5/OJxjylesq1kmjRxxJJPPHsNVdamQAAIABJREFUiwhHE2i0XPCHY4gkkmg43ChXm8jmcri/tor333oN6Z0NxMLkOpfhd1Thc9ZQyKVQr1HPnQBAE9lCAbUm5YQobxNEcngY4UhIJEoKhTyKxbww78nQVeCLSuviXCFYTwCfgQz+zkg7D0UWfB1ODon8DPs7EI1IlFquVa8KylMoVuQzLLjLsRPZpKYDfo8PXqcLpVwGjUoVXjelmFSQweFySe2Eaq0iQK7bS337iqSuVasVYW+ycGyhUEQhnxOm8NTkpOi3E0jd2d1FhUEArxeRgaik8R2ljqR/1L1mQWKfn0C6qk8QjUQxnBxFcnhECgQX8kWRymGxWwZIOPcrpTLKxbKsmXA4BK+PNQHKGBoKITkWweBQHOFoHIfHWWztHEjgoFIpIxGLIjkckzngAjXrCgL8RmNxYVUyy2B3P4WtrR2Mjg1hfn4OCwvXEIuO4taN+1i9uy0sbfaJNQRCITcGYpTFacHtaSBEsFuCgXVhNR8epTE5PYNIlHI7VThdAfj9UTgdPmSzZaRSGRQKJdH1nhwfx9bWfRwd7kuhURogfAZet1cKh8pacHNB1qW4KAEnFtUdjI8jl6viMHWiAKZGBUPDMQSCAdEt97jcWJielnnOoEmmWMJJJiuBo+jAoJLLqbOQURnJwQRW7y2hVikiFqc8zoDsA5QIyufqwkafnp5COMKMBsDt92BnP4VYYhpjE2NoNHLI57awsvQeXPWGgPOF0gn2jnakgK+j6cRAJIqnnngckXAYH3zwE2ROCnjyiU9haoo1Bhr48Ma7WN1cRnQA8LhYKNqLSjmIg/2sZA0NxAZEJor7wPjEGIrlPE7SJ6hXXUinK3DAi0sPLWB4KIGVlTWsr2/C7/Ni8fIcRpKDcLub2D/YwOHhtgAxly9dx8lxXuSCXB5gbXMDwyMDMocCgbiA+zPT19CqDWB4cBZvvfkW3v/Ja9jY+BDhgSYq9QKmFx7HlatPS6ZDNp2RNfvVL39Z5Ju+/td/heOjA7zyxZcxMTGG119/DR/euIFHrj0Gf2BAMofU3t9ELpMVTcXNrR0BB7/4ypewur6Kjc01hKI+LC3fQCAUwMTEpKyLt994F/dW1vClL/4Mnn/+Bcku+b3f//eYmZ1GcjQpBXoX5i/jg3fewb2VJVx75BLKZT77Gj74yeuoVPIYHh7GxvqWFGB+9pnPYGbqIdETLxcPsbq6LFr7uXwRj15/Am+99Q7ub21jemYewyNj2NzaQ+oog89//guYmp7Fhz+5gbHxcTx89SpKsj6B1157A1/4whdlv04fp6U4r9frFyiGQVEGq4KBkMgHcRx4JvI8s75MYPy0HaXer85nw7S2wFqCrOrMFSuuR2FYO9jJ9zBYJkXADGtY/1T2QSehQwH8PPv12abNBLm/aHerHlAApu282M7c7nOz27YScN6Yn/yc0cARk0jJylC/k0zv1378I/z57/0OBv0ugfL4FgbGaXsQNObZwPPbMO4pFebRTKQ6A8gtJxpOL/7Rr34NTZ4rNZ7RClxWzC/dz5aBz3Sqd4duuiqext1P4W2EspQtqGwNS7TDMPG55ytnVOn1W92llI5OEZcaQkomRxVyVdr3LgYUz/kyz1v9VIEOyoDRp1JWp7GV2X/lBCvde2Wbiutl6hQIkVz9TwXJbcEd6SAfDllb3XUKTtcGajeZknha/5/1MHhWK+dWpXYr07eTgS1taLKdFktdzUP1uvnd3MNosaqgg5qQ/ElZG2tNGKKIdv4l24LOrq2eRBug5/liETKksJ3+klpPnbQaS1JTt+/UHLc58fb/2dtqX+Mdn9c65TJQ0p2zQZlOvMZqZT8+aSc5XMtF9Zx3Z7dD1sEpuRybj9Fm3pvXOn01e8/Uf1Rgsx8KreVhnb1YOoCCHsOoQBSz//Ue5+6xvAjIMXPR3ir7nqjANkkZ0ZI6ps/yyXPXvvnn2ViGInuIatIFe8jF11LvMJzevhp2wZusQNVpqdxP5Pp6+M6b/w+CA7Wv00OO5TwQ6qK+PEgbLrrW39X/z8Zq+pyz7dnUu8X97FlnbU8fRef+79MzeBCwXtakLaDf3is/YfDeFgduD3vHbXs9DNsbtCJdOzhK9QUlvWz7oO3sVvVutKCe3pPlb53tJ7ujOYpsr6kAssXPtGfy2X83u1k/86yfPd++f9ptMvN69/lu3tNtg7PtJGARm0mnjnG4fyASOUu3bgvr/nB/D4f7+2jUaggF/AgGfFaBWtqAAtw3bcC9IqMQj1PAfRMefwCBcAjReALTc/OYnpvDLBn38/MYm5wQ4J5qCZTLseO7OtVS0+iN7GObvmOzTNoop8ZH9QPpYbvImasOyVOnnZz8duD+b3uR9jMZ/q422O779LOtKjC686v3mHW+zzh3vdew3fg93YrzDz49EdpGoc101gC4onwYbv7p6z/IM+/1/E5/XvdHWCEqVceus9h7GtrbZZaEiVQZ09OA+GoUjUFtGTmWM3LqGalko3YqM6+knEBluYmDZqp4i/PE63cX/FKGpNn8VLqx0bknEt5ohxEkQ0lf2zTWlBohgCFFQhs0HqnDRfaz8tHYDnGUxVFShfn4k9Ip5n4EGsV5bLaE1bu5uYXU0YmAkw6nG4n4IEZGxzA8PCIFHwm2iua9ixr4NSWP0yQooNluDoewqyuVioCvHBfqMgeClG9RqfbqOZosATNfrXlrHEY1P0z75Sl1sPDUZqTeQ1kIyiXwyZQrFSk6ms3m5Ce/yEw1gQbqkQ+PjMp7CSoQuOdXSaQ+KCWSQbGcg9PVRHwwKuz97e1t3Lm9hMODQxTzBdH0nZ+ewKX5aaBewt07H+LW26+JhEM4FkfAz8KTNWF5M/hB6R0W7IwkEpi9dA2PPfWSSOWQsU62f4sAR9OJSk2N5972Jt5781X8+Nt/jdnxGKK+FsKeJjwoI59NCYufhWRqrQayBOcrNWGxk2VLWZhEfEDkbtLpEwFpyarjQaUkNgJwe1jHwIFMtiBsakrmEOTSuJSA4JFISEBd0ap3UBaGRWF9KLEAbqkIJ3XivD5MTE6JrjaDHoOxOCZGR1HO57Fx9y5272/C53EiGorIvQn0UyOZ4I/T44DXzzQ8leVA+aJiqahBFzLEqyLdMz42hkuXLyORGMRRivUKKlJMh7Iv/qAfoQi15b3Y2d0SbXcGpPx+n8wMAk5DQ8NYXLwk4L+j5cTh0TEO9g9RrzZEUoda3gxY7O0dIJvJyDz3B9yYnh1CbMiHZqssEgHUbiYbnQx6SsIwUMQAjtfFYIULoYBXpHaeeOpJOFwO7B7u4Th9jPWNdQwmxyRwMpRIihQNmgEUsg2kUlkcH6dFf94fYLHTILKZQ5TLbEcAPq9LGPfVegn5QhGBcBA+X1AKspYrXNPMFvHD7fLD4fRidfW+sKZHR0YkwMJsCUpG0fjY39/DYGIQ1bLSsZdgnGTxOKSo7uzMZTidQezspJAvlBGLReHxNZHJ7YmszuHhrgRmEgMJAcoH4gnkiiW898GHIpk0PjkjwC6LMDPYlTk5wMryDTTrJfi8Dgwl4ggEw0DLI7rlbgREBoma5jv79zE6NYGh5CTqraAU/m05ishlN7F+9wZcTeD6o9exn9rGzv6G1JAYG50gaZ7iYCDEePfuPdlfPvOZzwobfnN7B/l8BvnyCfKFPalLwGK+9aoHuRx77cfY+IQUemYR4emZadSaJWxu34fHHUQm3cKluSexeHkRxRKLGOWxtLQmYP3c/BhefPEpvP/+W1hevoVCkXUHvJiZnkM2U8JTTz6FpXt38OHt95Ecj8j+8/JnfwHVsgfp4yrcGMFJqoIfv/pdKcw6EHPD5cmh2ixgcOwKXv7iL8pa2b6/hempKSzOz2Fl+Q6+951voVzM4/lPPYNINIi7y3dE458Ff69ceRoTE/NYWFhAo17BH/7B72N8ckL2XQZZPvf5l+Xnj157Fb6AD88+97Sw5rkuCXZ/82++jb2dFL76sz+Hmdl50ce/vXQTg8Nkxx/C63dJhsq925uYnpxELBHC/uEm8oUj+AMtZHOHss9trN/H4X4akfAw6hUnErEwmvVjqY0xnJwA61zNzi7KnKHUEuVCjo8zSKUzuPrwNTl7IpEknnv+s7j80EOSOcNAG9cb62+EgmFZAzxjVE0SspgZaPVKpo3InmgGO/cUA5Src94CL1Vw/PSXHaw3jgBfY6CX32Ie9wDu1fUtE5zAvXlNgVUW2Gnu2mnvmPPNInPJWagLs4ptoX/ntezFabvtpm7bSmwUdl1Lchvg3tgmZNYzuEes5Aff+Q6+/se/jyE/z1TFdTea6RxLSnvRqPCHgiKVw2AxQX8+i1oLco45PAH8o1/7pwLcs4iynNICxiqQSyvNWDKEdqBdAzYMuEg/hRJvoWJ24J6/S3BB218CVvMs0WOt7DKLWS8ZBFrvnzJXbUkZZo/1+OJ+Yp51W3NfJoAKQlhApmJPS1iCYLjIBlqlKkVLXttZSvteFzTTmZLteSPPm1p9vYF7exPNnDJ2kkvbeqZPpu/tv8Xg1HPQsOq0PCOva+zXXvPUOH6ix28+q+c0g8tm/HXStw4eqigUiQG0LTheshbFrVBEGLE9OcN1XSdt5YntquZ3p11oX0/29WbWZK/xMe8727fq9GM61o4dnei9W7QB797gcnulm3wOtScIIGL36y4OGFjAugPODuC+C6DvkMzp0udvr7PTdnfP7ukXe4cATn+inSXS42LWvOrMLDdv7ReUtc/PszEAG9FKNjnj73X3u59QxNlnhPGH1fyzMrV77+/q1X58ZOV59w5qnPeczruvrOGPfsmzb3seINH1qV597wnY6T2i+6YfF/PpZ+z7Gd+/q/ec1d/zxkE94v5nz0ca0zOeT69x+fsy5h8PqO/umQ2X+liToWv/6VqfZ42d/XUBXrU9KnaFLavJEBTsALbsA1rW2OxHdhDcolOojrUxNoX8tuOcHadXZ0S6PSJnvKyu2+Of/c7FjvaeE9noBu7NfXkfgvZUkyCeQ5B+b2dXGPcin7u9LYz7Uj6PUDAg/jOzSmkjS20pTY4yjHtj7/FlKVBLTMzjQSAclu+p2VkF3s/PC/N+Zm5eslPL1SpqYmMqkoXCuDRh1+BftCqFeKOxMHMu2MwWi3Vvw2xtIen2makG4BR4//8D92csYmuM7cD6eQbB+efkqQPNmIVdk/i8xXH6f7aHTkemnUutDgJxJjRwr5bzaaNH3b5z9+n3sD57gzftEnhY66N2E2O6TMt2mrV2pNubhAoVWsNkT5XsJ9xiDkXNABP2i3oadsdHAfUWSGAdGsa9s6KghhGvJGHIUicwTqdS6ZVK0VqdjsxnxuKj1AdnR8g2JMBOqRLKMjgd1KKlXjsLnikdLikq62jB7Sa7rClscuqHEiwla4xAO+VmmNp9cHCIXK6AAmVPGuyTGz5fCInBIQFAvX6vfL7ZYqRQFzVrsqCu1sR3OgXoLRQKODw4EPDe5/VhfHwcgUBQCqpyg1LpQQqUUAVPXBI8EEZj+zHoNHEz5wzDX8+x9jOU4nRkmCkaIdst49Rsyf2pS39ykhZQh+Ap2fdM86eUhYBA/oD0kxkCZOtT/5os8HzhBMVyRuIMLHpL8IhBjd2tHZwcpuCo1wS4n5+ZgAtVHG6tY2d3A5nsicwFykqQMT44OCxyG0yfd/mDmJh7GAvXnobHFxbgSjSY4RSgLpdXUjzNehVbG3fx1qvfQ8RdQy13BG+rJMB9pZRBtVKC2+sWdl+pVkWxUkWt3pBDhW2lZnsTDZTKRWGH60QNkalhv9kmzhvKn1AuiPdX40cGPIvGljC/OCOMfWqmlwqUsgkjEokLiFKslOEPBuFh4VSfH7FETMBUFpmMR0PInRzh/r272Nu+j1q5jKFEQkBjYbqfZFEslQVEcPsc8PgoxUDGfRUnJyfCvq/XGiiXaqhVFMBMWZzpqVl5fgwekbF/eLSPequOBOsZRILI5jPIUjIH1GCn9AyBPIJ7LimgePnSJZFJImhdqzYEfD8+Ohbw/uQkg63NXZEbCYeps9/AyNgg5i9Nwhdy4SR7gmKpAjgVY72YLytJKi6lag1+rw9jI6MYiMbwyKOPYnpuVqRkDlJ7qNQKwkyv1ysYHkxgIBLDnduriA8kcXnxmgBb2cwJTo4PsLl5DxMTg6hW8kifHCIU8kswoN4owR/i826gWq0La7lUYpDHLcWTKWtDKHxnZw8nx2RpKzYBDROOLQErspGjkTDQZBGiIGIDZIwH4PeFEQgkkByawsFBGj+9sSSFZJ948lH4AnXcXnkHucI+crkTuOBBPDKMUCiCaCzGasOo1lsoVxtIZ4tSOPihyw9jMB5DPnuMb3z9T+AAJZNacDsbUoR4eGQajZobjbITfp9PmNq7B1uYnJ3GlatPIp2rY2NzA+MTcUxMhHH7p+/gYHMXI8OjaDhrcLjLIokSCQcxODCIo700CtmSGKPUeH/p/2XvTZsjS88rsZP7vm/YUUAVqrq27q5e2KTYoiiSIiXNSNZsMXYoxhopYvTN/mB/8j9wOMJhhy17vERorBiNFCOPRA01skhxbXY3m72za19Q2LdEIoHc98Vxnve+mTcTCSBR3dT4gxFsogDcvMu73ec9z3nO+dLrst6sr2/iwcOHmJhK4fBoExubK8jnyuJPUKv4UK04sLBwWcxfWX1Bealc6RDVegmp1BQioXkszr8Evy+AYimLdtOGaqWDaNSHJ8sfo4MyHtz/RMZ0NOZHNruNaDQAp4PmuBcQjsTwcPk+9g6eYmFxHkuLtxANz+FH330HaMdRrbWQyT6GxwNEogFkjzZlPsSnLiORWkSt3oLXTb+FaZnXH33wvujIx2MheD12bG1uoFzOI5WIodm2Ipm6jOeee0kSUdtb63jv3Z9gcmoCNqcNDx7cRzw1IaA5+4yFSl/9la/hl3/pF7G6+hRej0eMmu1WF159+fMoFat4urol85RrfpH69ZYW7t65h7AvhV/7+jfgdAOZgy0cHG7CYq3i/oOP8XTlsazvAX8M8egMioUGNtYeod3YE3mxSGQCFosThWINqYlZvHjrZbhcHrz73gfoWrv4/d//ffz1X/8NHj7cwu/+7n+JS0tXJCmo1qauJB25rooAiCrhEuNUqVIT3UkFtGpQk+uwGbg3bxiYkNVf5thjYFM0sLkgE+k48qEETkxxnWEGT6kcfunrK3a1Mjwf/TUauFcFfMa5TCC+OUQ/a3OsgXuRSlAh1IChooWJXYddLvPdv/k2fvAf/hJxj6ryY8UE3826Xek3wwPJuI/EY7LOup1OYXk3WHnF0MThxm//zr8AS2mabWMzYlQRUqqGjGEBH/VLvM+ckGvyS7GxVVlz29TsSqbGKAVn7CAsei2To6Ry+ua0CrhXMjpcr/uMeyYblJ66od3aA7MNXXljo8q/K9Yaj9ObWa1x3/cfkL4WFr36vDKb1ax7ZdKuxmV/06qKE/tJHdWPVnQMk9fTxqf+XK+Cg29xI+bUJq98OmHf22niOyTFKeC4EWPpjb9OeAjrzpxsUmNQ2PYaeDYAAEL5jP8kwaKrRDUDQOJiu0gRKZKHiouVzKMpCWaU7KuEhiZsqBh7eJM/Kkml73X030bNtuHzGv4SI4DNwfXg+AH678dwCHm8k5FS+hKRAT76a/hzgz9bj31OB83GuOzNJy150L9KXyP/lD3m0J9O2xmNAoNHgrHGORXbvl85NOouxgHxh9f1frWEbnfzeD8NsR7tBXDSGq26tD92+3NUeSWc9XXmWq2TK+NuR40LnnXes7wFzrrvkX8fAvPYbyft9/Xv9XtEn+9EsE7nsk65sVGfPa0dzmqjZ2qDn/OHTgMz9d8G9QDOd0PjgqXHzirAxQmr15k08fPd47Me/dmC9ea7+BTAvQaM9Pw+QWtqHNC+txLpgiLhtxrvNsZsBi6lAWwerw3uiSPxFrQnopC4JHZWagYSXxp9rJY8E4o5xtqkxtXgADntvXCePjYD97Lam6rtzPG/+W/qETQwTjxM7Y/JqifjnniV0rl/iM31dWHdH2WzAtr7vR6lc2+ziw+UYscqvI6SpVrnnq1m1rlXcjl+TIjO/QXMGFr384vUuXej3myi3qLKgeEhYBBcFPHXiIN6qh4G+djkFaBqT1XXqO7RQnim/YjRdz2EdETC5P8H7scYfX2VIlPjjmrMEYvfaLC99+Y2ycoM3sg4E6Z/C4qhoFjlxj3Kr9RA0t/7bAPTLJZgVAdO6h7Mi4aePOa7O/vFobeo/K5rvI1NVK+NjEBKo74GcK9VQ40thRrdutmPLZhD4L9xk72Xo3EtkaVh60j5trG50Jsc0/k1eE8QkIulMg7TzHzNPlN7VwU0s2y5KTI0LHdWE1KZwvI7AU1ZeFiKI27fbWGZ+/00QPSjWqFePfXe3QLiUf+9Wqmg1Wyg2yXjmoCdVdjEVK8hiF8q59ERo9OOgNzFYkmSAU6XV0CKTofyPC54fQExNaXUjGLrtQWI5k1S417YaPKS4D12UC6Vsb+fxtbmtkioEDilvjGlYwi+8N9Ol0dAYA3ec140qfnVZjbUoSpbJRBU5ULUdKeuGF8wTDT0S7z05pNjQo0P6ReDjUk5HYLCou1tJBX4b8q2TE5OYWpqRsAjMWYxGGEH2T0srzzA48d3xaTy+Zs3sXTpsjDpV5+s4eHdh3j66BE8diu+8NotLF2cFXDyow/eRiazI3riBwfUh7YqHXmXB6FoBMnpeVy8dgsLV27B6Q2h0VCyAbxXVgjcuXMHpUIRC/Oz8DgtSG+topDZRHZ7Ba3qIdq1AuqVHCrVkiTOGtRZYz/QVNjjRblAjfquuKFT8sXpdiAcCUnih2A8kxfsV6/HLwxVXrfRorwJJZc6sDucPemmufkpYa+vrW5gP52FtetCwB8XTfxcuSzPE08l0bVahNVN7XsyfVv1Moq5fextraJaysNupemhMtaTUmWa71Ebn2CPg/2kzCKZVCiV1HPxf6yGoOwQGdxkBM/MzkvSgdr77U4TO3tbaLRqiCej8HhdMk5qVRontpE5yAhTnwz+lZV1ka1YunQJPr9fEkkcz16vX8x0qe99cHCI1dUNbGxsIuAPiXlMKBQWhjtfoV5/AKFoGHaXAysrT5HeS8Pj9iASDKBZq6NWqiHoD4lxaSScwPWbL2I3ncFR/gi+gBNb6acoFA8xNzcpshKlQlmqY27euIWgP4rVp2soFI6Emf7C81fQatXw4Qc/Fakbt9sOi62FfHkPzMmx/Wu1Fmo0SACF8R1SBUCj23yOVSZVuFxuMZTstJrwB/w6RSbSK2SYO5xk81NSJIhoZBKhQBKdDs2JLfjgg59J9cYvvP4KEhNuPF3/GY7yG9ja2kS37cJE4gICgSjcHo8kbci0j8RSWFvfweFRHlMT0wj6/djZXsfm2iN0O2XYrXXUa3m0OkAwkkQ4mEAhW0G5WEG5XITF3sXSlSvwBmLI5qrY3NpCJObFSy8uYnvjMbZXt+CwuRCMB+Hy1vDw4QOm6DCZCKNWsMBuDYh/AdDExctzAlhTv353L41UagalShoPHryLdHobNjurYXzY26kjEEyKXA8Nh6v1MvLFgvT7/PxFXL3yCpyOGNbXNtFpN+DxhEWzfX42hdX1e7h956d48OCOJPPCYQ8ODtfh8XURDkURDc8gk6ng4ZPHCMfs4FyiNNLWeha3bn4RL73wVSQnUrhz7/t4/8M3JDkFSxPJyQQqDSt204ey9s7OzuPC/IIkQrc3N3H50qLcS7GQRXpvB/n8Afw+J6Zm5/DS576EYrGFu7fvyvrLYJMmsPVGDQ6XU8yVr1y9iUgsCavNK2bNs9MzeOONH+Ags4tQyC9AXjwew/b2Hux2P5LJGQRCUczMLSASjQqgn946kmTCxEQM2zureOe9H6BSPcD7H76JWr2EUDAkckWp5DxaDSvWVh7gyeN3sbvLSgafeDOk9w6lSuBrX/81qfJyud2yVrF65v79+8ge1PGP/9HvYXp6TpJoTESpJLR6J2gmPSuAFMDbkTHLL1Xqq97lKvGtTV9NGvQiaddn3I8F3AtYNhpok+tpw1AJepQ8i2bQmDcNo67F34nWt0kqRx8ny6YRRynezfG7GD7nsU2f1h+VJDhjOQVgS0jD7wZwz3v+m7/6Ft78zv+DmMchQDDjHK7dipjQFYbQIHDvgF1M7Z3gDKw1u7A4vPjt3/0X6Fod8n5RgC2lZXg+yquwRsZoS1MZL++bcQ6/Kx8ddV15Qxjxl2bT80cdd0hIZ0jfKPaS0gSViNFmgNfSJwrAVpUEel9pAHyG3roy0FU7IQ1E2XhOvbE18iiMg7WpmN6kCvPKICDIPRvPxrmspXJ0pMp7MwP3uo9F+9wE3Ov4eVQMr38n92km0hgAmoxYygdR914buYpfkmp72tOagWf1vCoe6X8ZCQ5WVAiJRFWY9gF2lVwheM952GW/6YpTqcRUMRnblNJ+BAzEiJfHGMkTidk4Bwae4eS5ZjYNHmiDPpvDVOGinsSciNDP1gedR4G3ZtDhOEKl4rZ+ym5UUu+07aCqnultRoYOPR0A7gP3g3sWzmv+d9rXKOB+GIc5C5c5Caw3t7F53ye/N7E3Wfl4atsY42f4mEFAX2/QzPtNtdPT7arG9llgurqzk7/0nvH4MeZ1Vnk3nnWt0ceM+txJ2vGj7nOc6/48gHvpD40cGTdmvpeTgPUzwWjdjkPNeTZWcHofjNNOpw5M0x/1u2Hc45/1uNOeufc8Q31wnmuN06Yjz2cC7j/Ldj3PvY+eC4Pz9KwZed57l+ONS4y75usEQv/OTl9hxwPt1Tn0WqzXWL7r5f1uxDBmkFtAbYNtr97Dyu9Hqtt08lxiNVWlaP4aZz0aNZaGoc1nHm+m9cUM1MvqbwLuh9/1w22p31GMIQjck9hAxj3/W1l+KuD9ypMnYlibzWTgsNtkL+V1US7aVFTSAAAgAElEQVTHJga1KlDvSqyjWPd9rXqzXI7L64PH50cknsAMWfeLSjKH/5H0Um+2BLiXCkQdXxoED6G2mln3WpBxwOTXSNL0gHtNiB0Vrxjj5TTg/ryT4byT9dN2/nmv9/M7/niGRA+84WvKpDsN4D8haBheXI6fY8igR68GQzqK2thGvvc0IU3GsGr31GfqywNo1+lTwqIRzzS0ZPSyScrQTG+gVVB2/LH7wawZuO+dszemzbI/5nivtyqrhbEX1JmCbHlRclNiBzd1otcumzZuhAz2vdFGBEzJaue2hOxXaiTTQIxgOg04uUDSkJPfCcZzAhMwZT9RVoQgJDXoCcB4PW7Rm/Z43Qqg6HQQiyXh94VQLjfRaRFod6PbtgrwSaCuVCwIkOxyWeH3uRGNBdBFXUCWUpEgcBHdTlOkByrVqmznfN6AsLK9vrCwc8kKZqqBYKuD2mBOSjuQRaUytty0ERSXzRg3aO0WSqWyMF4JcnJ7Q9CbYF84HMbE5DRi8TjcHi+abYLyXAeVHAHfN9TYVy9IteFXJnRKj1XamKkJMgTFmJdVA4QMuPgxiaA09QkSq3VIfaemNe+PUisEiGliS2dvArhTU9OgVi8X4P1MGqtrT7GX3sB+ZhfpzA5eunUL16/dwOz0PNC2Yn15DXc+/gQbq08xOxnH0qVpuB0dvPfuD5HN7qJcLvSkHAiQMxHi9gYRTc3AFUjhyo2XsXj5GsKRuNwXn6NZr2NvdxfLjx/B63TA67Ihn9lBLrOFRvkQaBZRrxyhxkqASlGytdVGXdhrgVAIoXAUuaOcmAhTRofyMUwAeTwuAbvZbgQyKYlE+Z56nc7xbbjdSn5FNNqYDOLLyUnAP4Dnrl7B06cr2N3aR7MO+DwRuDxBFKt1ePwBXLl2TcZFuVJEs1FFem8T1fKRyJLUyjSpLMBm4UaeYCPHoeqngN+HeDQGj9stZqbU46dBLTXnubknUEdwn6A9DVW77S5SqQkkk5My9ikBs7WzgXa3iQsXZnD95jW5Bylvq7GKoISJiZTo9N+7exeZg31cWrwoL0iOFSaQmLBJxJLCyk+nM9jc3MbO9i7cHp+A4zS1pfxM1+rkzMXcwkUkUlN44423RHbm8tICFudmkD86wN1P7hjeEhaEwwlcXLoKh9OHQrEMu8OCZucImYNNJJIh5PMZJBNRuBxuRMMJ0MFgi6B39lAY8RcX5jAxEcHu7jrW1p7K3I0lgijX9tHq1uS+iuUacrmSzHUa51YqDaTTB2jUmaRqwuV0i1xQvVqVdohFowLK72zui6Z/s90UnwdJ+jl9WLhwGbu7h/D7IzI+dnZ3cOXqIq7emEOhtAXY8vj44w9weNDG9ORzmJyYkzHncLoxPXsBFy8+h/T+ITKZnOgZr62sYGNtGa0Gqxm2EQu5pUonk8kKQ5/TMhFNYGZqDg/uP8Juek80AVmFQmCf56B2ut/Lvi/B2gK83iDmFmdR7+zgzp13YLM1EQkGkUt3EfbNoF5po1LNIxrzSKIjlohhamoer7zyBWSzG7h95x3xAHB7ItjZzWF9/UD06P2hAPxBB/xBPxKJKbz+xa8hHp9FNJpEp23DvbsPRFrJZnHhH/6D/xQetxP5YgYbG48kUdWoN7CXXseP3vgWUpN+kXRaWnwJK8sZfPvbP0Qg7ITb28XeXhrJ2CyWLt7Credfl4Dvr//m3+DB44/x/PM3cOXKJTTaDaxt72B9cxvxeFK8GeZm55HLFXHv7j08d/kyapWyVE9FI34cHu0jvbchslWTc3M4zBVkDKcSKVyYn8dTylWl9yQRNTExh4WLVzE9ewnZw7IYNu/tbKOYz6NcyCMc9SO9twW31ynjMJcvYfHSc5idu4T5C5eRmpyBDU6UCw2sPF2D1+fCfmYHb/z429hLP0W+mIY/4EY8FkM4lIDLGcSF+StiGP3uu98Xw9lKpYVXX/4i5ueWEAwncOPmC7h//6FUDy1dXsDDR/ckQXuwX8XLt76MWCwuzBi+C5vNJmw2ssJV8ptrNYF5zl+CvW1m+TTALeC+Su5qprsZ4Osxg01Bv44P+kDm0ObqDOB+MOalfJsRPQzFN+b4y/yZnrGYgTsJAG1UFsidGFVqfWDVQPSNsKvHujPkr8wxFMMm8UeVagAjGc7IRoBTmyDIDhvgsHTxV9/8c7zzw+8i6nGAGV0F0hoAupAGDAN7n08St0yyd1ot2MleYvK9Y4XdG8A/++e/jzYryfh+J2gvpXAGXEmGkQHci16oYY4r4LvEl7xhgbZ7DDKp9xySKlLVC4OMdYm/RHaQuu8Elen9o5j4AtiLFjxjFmV2bx4zbGdhopmYWQL+G1qwWuJF6b6q8aHGl9rLS3wiJAxRqVfxo2ifMs2oy5RVHClAtVEdqMeEjldgAPfD4KfuUzNA2v9sb5D0GcEmXwCBic2SQlLyrQztla+SHu86o2PsC3omd9RkV2u3lqPiFdnWrMqw2hgPqn7WwL0Ctg1jTOUAZRBUNHBvZEE0sK5YLMZjKvafaraTgQ49h/oVr4NeAMOg8eidiJS1DP1p8GczsUmBJara9ixgaPT1GM2eBtz3PzUMkisARVf6Kumh3h6lty8bfVX5pEE8MrfoWUD9wFpirDfmOXLsanovaGochS2qKw1XDAz37yBAP2odVt4Q6mv4+zBwf3JbGKNrCLgfDdRroNa8Zg/++7hUjvnKJ33upLsbByjT68hpT9h77z3bQD126mNz0QQajwLJzmr9U+e3dTTmcdY5xwM+zzrL8b+fir+c/3RjfeKkeGHgw/8RgHthdo+RqBrrIT/FQWqp6a8RZw3zZ8EmR37mFPB+mOnfq9Q7E+syVrQR7Tqqqc2YoCTDGffa6F2oCCtUUTAD90ywC1ZlxDfir2g4asgzmhpvnPVnHBxWPfIIjPEZ+1zHMPrj5gSaftaB+M1UaWiOm/h5l5Omsw4cZSmfu4eNtTUB7h/efyCg/WEmI+S3gM8r4D1BfLLuVXEhCR4kPbZkLyKeicrJSXTrm4ypXW4QvPcHQz3QfnZhAWTcU+eeoD3Be/H/Y9wuBEcjnhWyjWLeK4FwZYp7PBVtVEno8dg7erCBB/c/g3/rMe6fZXKcpx/HGTDnOd//N47VIL45GBkvaB31Ah8Id0ydOvpFaWwyDMpXn0eisosqRuqXXZolc9Si2Z/02khWAkSZNIqNfTwCMIPiJ/eALgFRwaoG7vvBmloXZCYZq15vSquiAJOWvHli6+MNxVFjk2B2bdYtaDy3XFv1jVEpo8BFysSI1IvKvgkrXJhjpGB0hPVOU0+Ck+xht9sJt4vgcgeNWhmdTkNkLWj46KIOuYPMeGUyeJTPCYhGwJVseAIcBFaZVeXnyaa9fv15xKITqFXISKcurQvoUNahgWw2K2BmLncIq6UNr9eOWDSAWr0g/7XaNdRrZTSbVdEdJ/jO/3y+ECKRmEijUDufrN6WYbbGEvnp2RlEoxExh2UZNLXEyXamrAHBVy6G3AguLy9ja2sb+aMcPF4fwpGogDEEYWOJpGjAi3cgN8Y2h1FezhZWpeV60SLTX1465FO32op932W5k5LIEWCe7t7cxzCZQvkgqRigtJAq36SkAk1s2T8E75mkoBFsOr0vfcqqgGg4glK5iPsP7uL27Q+xvbOOWDKGa9eu4sb1G7gwt4iQL4J2vY2dzS18+O47WFt+BCGcd8tYXbmLXC6NRqNqGN/Z4PL4EQjFEIlNIjW1gO1MGVduvIRrN1/E1PSswX7jc7UElNveWMPmyjLufvIhOrUSrO0aXLYWwgEHLF0aqeZRq5ZQqVVEsobO5OFYXGRgqqWaJIlcLkcPuKckBMcLJXTYtxxLBKZZCdDpWlCvM2nTFDY+qxAoGeL2uDAxmRQN7P10GoWjAtBm5jkKfyCOrtWFeruLL/3yV1FvdbC3tyPVIhxHlPjZ3V1Fp1WGzdoQEL9aLUh1B8G3Wq2NTquNgNeDeDguBrIEfZhMKYukTEuJTxi6b9Q6rlcbcv+zM3Mi60H5o43NdTTbNUTjYcQSEfgNA+VUKiEAFfuR7cD5n8nsS7LA5rBL5QVNjIOBkDKttVJjO4f99D5qtQai0YTIADGpQwPejsWBmdlLuHz1edidfjx5so56tSnSOxPJBDZWnuJ73/0O8vkcEskkEskpRGMJhMJxbG3voVQqYmYmhWargEDIhrX1++h2KiI55XHSyNeNThPI58sI+PyYTKVgsbTw5PE9qd6IRIIIx8KiM2+xNUWWiMa36+vbKBSr8PvDqDfa2NlJS0USQSav14dIOCy+AzK2EwkBnlef7iC9mxHjViZ2aMabmkzi0tKSzDkyQ8nGz+wfiFFwaiqG7d1l2F1VbG2vIXfUwkTioiQMKrW6yMGQcT89vSASKM0m3xw23P3kNoqFQ0RCXty/9wGymU24XDapKmFlj8XaELanw+5Eq0kzZAtmLlzCzOwF3L33GJ02524LnVYJ6JYQ9LiwdPkq5hbncFh4jI2dD+BytuD3hPH4dhbVgg9OKysArAKe15t51FsVOJ0+zM1SUzCGRjOHcGga1ZoDP37zpzg4yKLeaohB0MxsUkx9vd44/vE//B1sbGTFL6LZquNnH9/G7k4aVy4/h9/757+P3Z0DbGwQuLbj0qV5OO0W/PTdN/Cd734TF5emEQoGgZYH7717Dw8eLKPdruHytTnEY2FEw9PotDwCxCcTMSyv3Eb2cBe3XnoRv/j6l/Dnf/FNfPkb38DWzrZUhjCZSCCeclWbG1vSt5Ryunn9GiYmU3C57Hj/3bfBCiGPz4VSpYxcoYDLS5fx2uc/jw/e/xArq6solWp45dVfxOKlm2i13bh956mYFmf2l5HZ20IyQc8PJnvreO1zr8rabnc6EYkmcXCYx8rqFkKROF555fOwdu1YXl4Vn4lWqwqbo41Pbv9EfBl29tYwOzurfCAKNVxZuimyRe9/8I7ylWhZ8LWv/j288vIvwGp3S/Igk80iX8iJQTHNkA+PMphMXkA4OAk3K6FM7F6OZfHKaDYN802F8/GdyDmhv8wGsIMa9xpM1aWo47Ek1eaAFYijZG7MZov92INa62Ymp36Okzbiists2rhJ/KQTD4MRlAZb5f04tKMzs5F77cH3IwuzpL6tDbvBFu9wjbU5VFt2GnBbgW/+2z/Ghz/5MUIuAvos49UFuX1gmp4y1O5MTk5Ikp1rNm+DUjkdmxP+cBy//Tu/BxbBUPNTmOgs6+L5hM5FdjZ1z1UyQcJHAup9HFcBjD1k1IiNTZUNUnlHNF5vDFWI2ieVGMkbe8+gTW2ACDIrhriOTy2iNy79ItI2fY8i6XfNWuf5jcrCvqSLSQqJAL0B3JN11Yuzxc/HInkI1ff9vqQptnkz2QPuTW3S804yVY6Yo+UecH+MN9z3deIxyodIJS74vKq9VYKLX0pvvsdVVqx4wzhNpHfkM4aEoxAktBkwje7Vz4ytjDKC/mg2+kfGv2oUSf70qhGMNtGVdvp5dIVCb0adAHromF49h4r5FFjfp9yYN/ejdxr9Jzdu10TXYXsN7sl683Qs4H40lKSqZ44zz0/XIedmXg9047uxNzt5BzX4F84r8y5n3M/1Nv5D7drrn1GPaVqbeuue8KVOhteOAwzGsbqKuqP2Prqi9rT7PxuHMK3RJyQ99DmGgXv1aMPEsaE1/ISbO/u+BrDIU7to1LlG4SOfRt/+JLylhxOcMDdP+ty4+M2z3vNnBdyPc5/j9OW4c+yZj+tBFUNJrjFOOM4zykgfRo4FQTwLJh/jBp7xENNb9MzbOG8fjXX8MHCvTdp7L4fTH2zcJNBpTWxemzRwz6S6rjTVxvPq3a1UInS8ZC4y6qFpY/TnuOPF/N4eM18x1kjQ7/vhg4d/r+Mq8+/N7xb+m1WiSue+hPTeHna2tvCIwP29+0jv7ODwICM698QOCN4rnXu7xJDKSJIGtQTuiUkxglcxDjXulRKCHZTLIet+Zn5ewPsLFy+KbM7shXmpIiUBs0GJTyOelajFiGHkbEY1pQLt1aBT/dWX6NQYqSKQjH6/m/ttuA//zqRyzjt4xhoRoxYngzFzeinduGc/73Fns/H1xB1noemxV0y30Z9QOoBRwW4/22YMkd4qaZRaGwNHjSBteqOHkwbS+4uFYldZ0DUMx8SorMfk0Z8zWVUb9zjQz4Z8DzWrdSpAZ7h0Vk+9YAZXTu1yrSRV1eZF6amrzbs8r3xIbaIUI02B9IOD3bznMuSELAq050Ip2p2UsDHAewUqU/KjJkAjWcKVclH0uf1eyqfYQcSuWiVbuSZGlD4vwQwLHA6l/0wwmrrbWzs7yBcKsuGi7AF1h2mEymzdhYVLuHL5BuJRynB4xKiS3+u1Jg6zR9jeouGs0qhuNctwOvnsVbTbFVjsbXTadbSaVdFDJyDCtqSJJCVDkqkp0cCmNEcmmxNGHTfsU9MziMViwu6lZIjP65MpcpA5EIkY5bjdFu1olbioCJgYiycQDhP8DYhOts8fEADZTq1+ZjJtTGgYJqkiH6A20ZplyBePVIBp5p2VrDUCNhqQIWNOMd6EtW1Xxmi69F2BJ8qrgS86AbJ3d0Xbn8zNyYlJxGJRNFsNAZCqtRJq9YqAnARCpwjKhuLwurxoVGt4dO8u3n37DWxtPkatkkGpkhFJEMobcUTZLHY4HF5Ek9OYmF7E5OwSKg07vMEoLixexPyFBTHu5VihserB/j4O9neR3t7Aj773bVgaVfjdVsQiXkSCHgHCaU7LvpT+EqmcrjCn3S4fGvWWMIB9PlWVQYYbk0aNRl021qUy2bpOAfk9HprNulGtN8UQkhUSBHSdLqfoyAeDAWHdV8oFNKs1BLxBREIJRONTsDp8OMxX8CKBPLsTpXJVxn2tWsbW5go2N5Zhs1LiglUOVQHuq7WitCf15wU8aHaAhgWxqEo6UOpCJWtoWklDVpXJJnhQrzVkHPi9PoQCAQHpOaZYLeL2uUQqh3NVGfTSdHRCtO/dbgciNOot5LG1tSFAaLPVEvY/z8uEEVm8ZPUzgcOxTyNmtg21mcmS9PhCmJiaR3JyFuVKG09XNzA3u4jZyVlJ9GQzh/jZRx+JNBTnzdWrz2N2cUH0wbOHORykDxDyhxAIutDq5PFk+SM8XfmEohIIh/zweTwIBUKwwg67xS7zhevBzs4Gstk9pBIJuDxeSdAEw9SW9yIS8Ytu8dOVdeVTUObxTEBZJRFCg91kIikBwObmhkixUNM+vXOIbDYnAC2sbfh8Ljz/4lVcubqEzc01SerE4ym4HAHk8jTErUmC6/BwX5KQ4UhEWOmsUqEOPq+bL7BKx4n5+SWEQkr/3m61o1oqiKTLk8e38eD+x3C7VAUNJYE67aokJxq1hhjB+oIpzM9fxW/+1j/BH/3xv8bW1hbCwRCSsRAqxQPsbq8gQuA7lYAv0EGjs4tg0AaH1YkP3lpF6dAFh9Ujhr6z8xG4fR0UK6xMacDl9ODqjRlYbS1EwvPIHQFvvf0eiuUCglG2o13WpoX5S7Ba/Li0eBOTkwtYW1lDuV7C5uYmIpEI9ve28cLNV7G/V8LDh0/wta/9Mr74+ssoFg7EZJYgNuVuMvtprK1sIp3OIhT2IhByIJ7wIhYLI71XRzlPH5AKUqk4imUaAWeEvf6Fz38J739wFwtLN/H1X/01qZT427/9Dt7+yVvipZBIJJA9yMr4vDA3L4nWiVRSKnT29jbRaJZxyCqiRguRWAIvv/I5fPD+z5DPl6T6Y+nyDfj8UfgCKYQjUwhFA9jd+QhPHn+MSDgJryeISqmOy0vP4c233pS59+u/8ZtITkzio48+kaqT559/GV43P5cR03EmD0vlQ/iDdtTqOfzJn/5fxrNN4ubNF/HxR3dwdFiUdxRN1GenF/DiC6/C74+i07WJMTbfaY8fP8T9h3dw4+Zz+Oij9/D1r/06UtHJnl64AqgVM1jkvZqNHhNfRSD9cNa8YdBs++ORVx+wOS12GgTZzQxZcxBl4MXH6Ep9LXbzxvek2FUD9737MSoe+5sN9Yz9jYjSTDff/0mbGr4uWxI/UaamBb5lxUjVYhPgXirVOk14bB38uz/5I/zs3TcRcNpgYQUWaeuGZJ2sx6x2szvh4xozOSlJV1brkalOc3Xq28cmpvFPf/s/FyCfbHMtAygGNCJRRPY2Nz99soUAyRITqrZV1QHqS4OyGj/VG1HjSBWrGSXGwl4yYjcCytxkCa1DZH8UgC3AvU1Xg1rRsdAjQYGiCr83QOwhYFZhFYNgndogasa9Yr2Z0kIKTGYbGFUA4wD3mtk+zrjpj/fBXUqPBmQkI+TZdTm80e4OtrfhuSAVo8bJ2G6s5FMGweq3atOvqh/7oL3yQFAVDayiMDaXPZ8J1ZZ6kylnMrWP3lz35rBOnIhXgJKYNH/pudBLAhjzXvrESEAIY82MSpywr+u1m3FxM+RlBraPrw99yEgz4AbXl/HALA3cnwxOqkFlpnP1rnOGHM7x9c68Xqm9zjhfx0F0kzSDTKo++WoUZGhuO3Nfmxn3g+uhBul1rXSflGWueBjn3s1zZ/Tx5sSqqXLcNF6GQZ9hsH4MnOvYpc/aq4/DdDWfVO1pxgNszwOEnwjWj2IDmy5/EkCk7/Ose5VTjTc8TxwGJ7XxWW2vlqfx2lJffJxzjjten/m4TwHcn/bMZz7bGJ4Oz/xMx2eO8Rutv957a4y8xJn3PvSp8x6vXzH90WJEoc+yKAy+5frL/CnnGlhbTeNWKg5Fslj5IWryqq4W7P2s352ma49qg/POh9571TSPzjOlzkpoyJpsEIXN8YB5vTevNaNiYv0uUjr33P+3RO1gd3sHTx4+woN797C5to6j7AHy2UMF3Pu98LhcPfCeIJMw7g25HBJKBY+kzGOnI2A8CRxeHw1qA6JzP3/xovw3Oz+H2YV5OD0eIY7VGlRdUHI5svYZMkcahtfgvfquxn0/X2/8xljch47o9e6ZwP3gZked9NyT4pTZ/qwDaZwF5KSNjw7O/+MA+L1XxMgN6rjtO9BxIxqjbzulSjL6X2ScaEaKAZAa0UXvfTEElvdCoo7K8tm5ObRY0Wo0e6UlbEvN1CHwLcY+Om4bWKKN7IkEsdw0GTrmppe7clVW96hAXjW5FYunX3qiggIF3nKi6XHJzaeUjJsMuXoa6iLfYlYI1Bu+/r2oY5VUjmjKU5eXLHFueqm9XSkid3SI/f1dMaIUzXmHFR63QwwGCWZVywUB7QM+twB6XCgI5JNBvZdOCyhTq9fh9rqFeU895hINUJ0uLC5ex+LCVUQiZCkG4BQA3ynl5pkMtebXsb29hsz+lpgEdroVAe473Ro8HsoPtAUsFEYW+8JGU1plYCmse6sT2cMC3NS6d3nESLVcIaPahkAgJMx5gqLUZydwf3R4JKA4qUoEDcleJbjPzZWbul9ur1yHOvdc2MJRyub4DNNa9q+xcTQ2YYpF1U8I0WBU2JcyrroCTBN0Ztm+zioLsU+SKtTLp0QKGfkEDVhOpphn3ItSW313Ny3M8ka9iWgshlg8Kv91u02UqyUBOhs0t3W6EfQFRc/c0m5jbfkx7t3+CJ989A7S6RXYbA1hoBKgJlvU7fLCaffCE4jD5Y0iGJmCwx1BqdYQc8/JqUlcvXoV8UQM2YN9rK08wc7WOrLpXSw/ugcXVYNbNfjcNoQCLng8VgHtCaRS351yQYFQgDbF6DSsqJYbwhr3+T1we5wiH9Fo1CRZRNClXKogEAxiYmIKkXBc+rhcrSKb5TkPJWvsD/hQb5LJX4Xb5YDD1kGrRk12O2KxCURiU+jAiWK1JZrk0VgKTieZsVaR6SkWcqhVCmKs6nZbcXS4h0x2D0f5rBh/tjsNpTPctaJTb8PjciOZmpB+0Cw8nou619RTrlWqAmaXSyVZOwJ+P2amphDw+WQeT89OweGyI72/i/WNdenzxYsXMEVjTqvylfD4PFjfWMXDB/dw6eIlqQzhWBHpDatNkkd7e3syDigrw6oQYYTa6Awfgt3lQ7XBSg1m0oGrV68j6KO+fUParV6rw+P2C0Ofeu8vv/p5BEMxbG7sYG31KSztJhYW5lEsHeDuvfdw9+5PYXe0EI34WFgnzvXhQAjVSg3Vckl036uVMqqVAjwet8xpi9WLSDSOfOEAbo8N0WhI1qVypYKD7CE2N3eRzzdw6eKCPAMZ0Q7OY7dTNKgZYDA5Q1Cf5stb26uiCX/txiW89vorSO9t4/HjR2JubbX6UK/ZUMy3Ua1YcEAJHFsXvoAHwVBA5ns8kcCemFnXEAzGAIsLUxPz8HgC8ixMHu3tbGB3dw13bn+IavlQQEOKRtBfw+0mA7+AZrODqemLuHb9VfiCcfz4rTdhsbZQODpCvVjGzHQSRRpM5w/RRgfzi1OwOZqYmoqiXi3jkw8eIxaYRiFbh9fnRijihDfQRQtMRJIx7EAsHkC5kkcoNIVOx4tHj1ZwWDjE9RtXYbf70Gq68Oqrr2NqYgqrqyti7kzJoMuXr0iColqv4s/+7I/hdgTRbniBjgvRaBi/9Q9+BXZHU0B5rnl/8m/+GHfv3Jb+u35jCdOzcRzlt5AvbiISpoRZFIUjooo0rnaiUi3DamP1TwGWLk2YF+H2T2LhIpMgAXzyyUfY2FzDwX4GV56j7IwHhXxBQHNWqExOTmJjbVXauNOtSlXR5NQ8XM4Atrb2Ua9bEY9N48q1FzAzM4fZuQVE43GEwzG4vG5kD56i2cqJTNPTp2uolBtYWryCf/tn/07ktVKTKXzuF17FWz95S8b95OQFVEsdhAIpkUuan1tAqVzC93/wHezsrOPm88+h3anjyZPH+JVf+Tqq1TryBd7nrEg53XrxZdjtXmHks4qLsmZkvbCC4ajApEQU9+/fxisvvSJjSOIuYQL3AWoFzGndeq1dzdeBqrzS8VDPhOsEvWRdznxSbDoc6Gqt7lFx5KI27/oAACAASURBVDCAro5RUZD5nuS3AxuafpwlfB1DykSOU/5XQ199aZdjxmu9Z+9/Tl2L8QulOTRw3xZmex+45xpoh63bhNvawZ/98R/izvvvwGcXoR5lxmXI6/CdTgY9vVD8oTAmp6fh5Pyo0AS9jlKlAbqNzy4u4Z/8Z/8MTeL0GsSlR4EwslkazBhMxUy6v+TZDekV+Z2walV/Mk7UsbmKAVWcp01zFXCvyBgSqxkxoALuFcLIRK2wzo2EgFxPqrqAtvisqD4bJK4Y/aXjDyNElWSAmU1s9BKT6H0te8PQVvZhXPV0iXq/S0/q476P1Ph7J+WapL4EmjWqGWQDT9kgo8KgPwaZxDEB3nKcylQoiSmTJ4RIGdEIuN0zA+Z5eBzjXK47qgrUqJKQZIUm9/XvTLPqFSlG36yuOlBt3WPMU17JSBr02Dh6jJuetT/39IZgcNKM6icFOOtZejpKqD4/+phnl8qRKNTwbejf9yCbftRKo9vsPIaqQ+cZkkA96SqD+0XVYGbgV5SsTgA6zevhMLAsf1NaU/3Rav63MYZkTzfQlXoPapo/IxChk7GGfo8PPvNx0N68Zqt/92/EjKWNC3Sdhn+cF6g/ZVSc+qfzAOLDGMtZ+I1+hnGwGXMCR9/weRIK4zz/qe09Agwd575Puu5ZbTPO/X7qYz4j4P7cz/JzBe7Na+7xypb+2+7ZAPNzP+sJnWQmjcq7d2h86Z9PHmPHgjz1Dh8TtB91W73P9uTvjsc1J13j7Psd3RCnzaHTgPuz5p65HYZjafP7Z3jNNq8zOnbsrTcGzkcCB9UtCODv7exgZ2sbK0+WBbh/+uQJcoeHyGUPBfsg3uB1u+B2OgXA5/hjYkRL5dCkVkFUSvKZ2EWj1YaHnwsEEU0mhW2/uLSEmQtzmJ6fRTgaQbXeQrWhPiv5CM4pOZGxf5DvajOg44MePntsUe/D+sNVdSe1s7yP/+V37vVG4WmZk08zac7q6E+zCJo7ePgezQPh09zDqPOe/54HZXXO056j7r2/dKjBokPa3r9lLBkDykj19EwxjAGnPtNH3hmAEyzi5tztcssmqUlJjmpVzPPIJidQzFIVj8cDl9ulyrIVranHYlJjmBQczXbSmyYVUPWTKoZDdq+s19gQ6GMMUw5jPvSanBtBTlzKqEiVipFFk0IU4356Zbu9bJ8RVAqLzXhs0WPXDCWyu8hMU5I53U4LrUZNAJ3d3U3sbm8hn1fyNTyGshJbG6ugG2ciHsFkKoFkPIKJVFzaaX9/D0dHhwLmiaGnFajVqyhVK6g2Wogn5pBIzSEamxHmfTAQh88bhtPhlsXl6CiD9bVlPHjwMxxkttFo5IXxCzQQCLjgcBLgVKZjajGEsCFtdhdCoRjc7gAabSAcTcLtDQiwvp/JiNwEAeFQMCwyIWQ7E8SkfvzRYU7Y3wT052ZmEQgExTiTjFC+T6jVTbDeGwhgampWDEDFLk0GFoF76uMyqKbjttJsIwOM23uCXq0mte3JCFSabiKfY1RcDG61ZMspWVBlkEq9XiYoDJ3ZjjLTpRxFem9fbV7pM2C3iWGjx+tEo1kTl3FudGORKHwuD6rFItaePsHK8kMsP7krJpx+v110npudhhh3RmNJxGJTaNRt2Nw+QLHUFra6xe7GzOw0ZuamsXhxQWQzDg72cPuTj7C9sYJaKY8OWfutOgpH++i26/C6HfB67Gi3GyhXmXyhTjkBbpew7ds1K5o1Jo9UVQYNP5vturQLZWxYDULmOhNfoWBEwDua1HJsk3FfKBVl/BK45/jKF47QrFdgszZhtzRYByEMdYLYNB9stmxodggMBxD0R0Rj3+10SRszCUTAhOB9uZRDjsmG/CHyxRxqtbKAJy6bXfTiYuEYXnr5JXz08cfY399HtVaTMZNKpUS7m3JPXDMowcSxzJdtPBJBJBwS5v3FxQvwBb3Ikd298gTNRkMqJwgw05yWia9AwC/JC+psM8NOAMrtdiMUDhtAASRps72zKyzmyYmUSOXsZ49Qb1lAjmqZ5s8EG21OMQ2dlGRDBdlMWq5Bn4QgpZaqNSQnZpGYmBNZlfXlx7B2a7h8+SIiUR/u3f0Yd+5+AJutjZmZpEhVcV6zmiC9u4/5uVn4PTQW3ZG/cf2wWmk2GxSPCPYL52oyGcPkVEqe8cHDRzg8OMTWdlbY4wSVCWSJxn1qEslEHLVGAYXiEVKTCUxNJXHv/s9QKh/h4tIMLlycg9XWxUGWlScNVModFHJtHGXbaFRpWuuWZJ3N3kYg5MXS5YuyiX+6soJ224Yb119Eu2ND9qCIRHxCfBvoXzA1mRTj048+/KlIKLVbJQR9HgR8AVitbeTyhyhVikgkJzC3cAWFUgvpTFbmJvUFs3tpzExMwusKoFhpYnJ2BpevLuLwaA+Z/W0Zn5ViEV6HH/lsUdY7p9eBYiWHWquIaDxiJIfpo1CD2+2TJAPlgA4LOcSTcTgdIdSrbnzpi98QQPx73/9LqYzweB24cuV5XL/xKtbWN/Af/uov8fzNz6FRdeLVV76ExYUL2Nl9hHIlg2KhiJ2tDP79N/+9+FtMTyfw6udekkTe7ftvo2s9xOxcCHbE8fD+NpJJP0qFChqNLhxOio93kDtoYXruKuzumMgQhcI+TE+l8M47P8b6xhoS8RiuXb2KixcviR/DxvoGJiYmJVlqd7SxsfFY5K4uLFDC6QL29oq4fPkWrlx+UQD3S0tXVCKvWUMH1IunrJINjWYJ3/yLP8HK+hN4PF7YrE4Zt7/xm/8Jmu0GQlEv3n73R5J4SyansbGRwa0XPy9Jna98+VcRCkTxve99D2/8+Ee4du05XL9+TZJn09Oz4p8hniQ2q8iSMYlqo8MyCMQ6BAwk85pzk14cVUO2jebG9DYR8olsPvpxidLj7oO6CuhTxuQDIJ1Jp9wc4OvYRlf9nQW+6HiJ6+ZJcdYo4F69Ss2AT38jqs/Z+65sPU3AfV9CRQnImL9U7KGUQfoAXm/j0iMsEDDWsiG8tmK42y0qNhFuNKvRrDSrtwvj3m1t41//4f+OR7c/hNfK12BXdD35ne3F5HeDMkU2BwKsQJudlfdcu9GQypx8qSJSOVduPI/f+kf/FDV64+gYiU/IsWCUFGs5Gb2BpISOZsqbQXveOQ29tYGaVGvpkMuoONCAcM/PwNDfVZI4BjOYxrhG8sKgCiuyCKv2CBj3lBC1frgKhHTcrxJIKkZSBrfG3kpvsCmJ05PaMe7Q+BujFvaU1sPXvWkUfQ51r5IENCd9zJvsEzdg0i5G5KNBeyOYo1aqlsSRqgKjJkDNIxVPq+pGc4mByZ/KSJSw78i65+Lfq2A1wH/lN9BPnKlYTCWLaC+s2rK/szDvF1QbK93y3vP1vLQGNhhGW+nnNO7XjPyZJU8M0F3WEUM+x0hrnLLlGgTpB+b8EMKo7mI08HL6nq5Xm3D+rZ80h3mfds5TjAHc99alEeC8xgr6WOHx5++vmccTHnr/pR5BmW33WaCqRdlt5sTRKDBsGJgZ3Qont1MPoFI8SbV7Nekh9whgQ49w2jtgYJU+DXh7liFzzm7Whw+sF6cArecF63u30wOZ+knpkW1kVEHJdYaSQM/4aCd+7CzQ89PgN8MXPQ/28lk/58D5TP3wc72OPrmB03y21xoF1pt/15/Psu4OyrKfeSs/r74yj6dR4LL5xvrHnrwInDV+T3tQwXCMSihzUvCkMX/+REP/6uPMo5NA+3E+Owq07w2/Hlal2vEYcG/Ozo9IhOiYnXgAwXtWM29vbmJ9dU2A+0f3HwhoX8znxLfH63ILYE+MiwA+8Q0x+G3RK7AFAvd9+T+It1Oz3YLd5ZbqVMbLi5eXsHDpEuYWLmBqdgYT01OieFCpN+V4wT8lsNeBklHB2GN4dGHRyRhjHR3sPzNwr+Kms9pZSFFm4H54cJ32YjjPhDrrRs6cvaeFbAMv7sE39vB1zT+Pe09nPee45xl4hB67XHXUWV+nX+M4aK9NadXsGKw56P1NFov+hkoPGAI43DyRcc3fEbgv5PMySSplBd5TEiYo0ilkCbvFWJNsWEZvArbq8mWD4aNN2yTcMspw+0GcYlJr3XPesi59lo2DCgsNB21jG2eYSujW4/GUgBFdT4IbZFfpMtw+J0udV0ADIxsmTCXF4lblxKwKbypdVTvgdjrQatVwmM1ga2sd9+5+IqAfZXEoG3GU3RfJGmrdpxIxXJifEeC+Wikhm9nH4eGBgEL8O43Vut0Gak1KinTg8UbgD8YQik4I6z4anUY8PgWXywc7DTaFb9fG0+UH+PCDt/H06V243DTFpc4Xn5xJFGUyxjFKDVJK7RBgofaz0+UTc9VgJAErtdE7VgHhj46OcHCYlaQMTRlnpqdFQofsrvX1TWExs69v3LiB+bl5YRTnC0VloOlmsoaGtT6RW4nFkwiFIsLmo9dsx0IDXB/sTg9o8Mr7ajYIQjPZQba0Q4B8grA0GRFdN0OuSDamvU23wRazMLvqlD5rtxoCZpO1qE1+CWoXi2WRljg6YhVEHi4P5XaoXVsTAJqlU0G/F5FQEJ1GHffv3EZ6Zwul4iFsthb8QZoGqwVbKgkiSUSjE/B6osgXGsgckHFug9XpxJUrVxCOBuH1uuB02cQY8t6dj3B0sId2swq3nXIyVZSOsui2G7DbLCKvRNNR3lOjVRetfgLylLxBizrFbBOaCDvgcDlQqVcFfLM5KDPRFXNOr9sLp4MO6W65R1ZNMHFBjWjOP6/Pg1a7Ic/P8eh20pTWJvdEhnCLngZk2NvdomEMqwN2AZY9ktQgu7tSKqNULMpc9Hrd8PgUs/8glxUteLa/02aB1+XEzNQ0bt26hdt37ghjnn1LIInAOhN6e3u7wubzuj2SFCBbniy/eCQsuveBAMemE6GoX6oQmDhi37MPuNZQUsTv90s7HVEnpdsRg+hQKCQgVC6fR7VaE7keVklMpBIIBr3Y2d3EysYGShVq0NngcAfhpJxIhXJSdsxOz0nSUYEiXTjcvIcQHB43uhY7vIGwjO/99U3kMmlcvXZFmPJ37nyIra0ncDg7ci0mSpjt39jYgsvuxsWFi3jt1ddw7+5tmfPBoE/UJQLBiEhMHWYPRP4oHAmJfArX0E8++QTZ7CEqlZpIXPV1rruSUPiFz7+GTHYTDx5+DIfbgqvXLoOm2Ztb60hNxOkWJxJJBAJZoWGBA4VCA8uPd9FquOCyJ+RnArBerxMLF+cQEa39Fh4/JkM9JDI5+VwF/kBEvAPu37+PcNCPSqWAzfUVVAo5NKp58TbwujxoNCvis0ET2uR0EpPT86hR777WRbPRlTapFgrwOt3wukKot92IT0zjc194Webakyd3sfr0Idr1GhxWC0pHBdhs1GVPoNxoIn2UFSAxORFEJGxBu1FFMBBGKjklSSuHx4Gt3S14vJSZimMmdQ27Wxns7D1FobgKt7eFhYvX8OUv/xaKpSZ+8L3vo9txYiK5gPnZJczOTePu3Xfx1tt/i5pI8oQxN7MAm62DcNSFS4vzkmD40Y+/hdSUHV4f52cA777zMS5dSuIwy8RmB76AAz6vH/WKC9HYEiyOEGKJOPb3d1AoZJE54PjvIBj0S1KJpuGPHy9L0pTv3FyuIOsHxyC9L/jZ7EEBr776S/jd3/0vEAnNoNXkukCtba4FrDgi451KbU4xKP+f/uC/RTjqkXHxozfeRPYgj//6v/pvRNqsgwY+ufM+3v3gTVy//gIePFjFF77wuoyHG9duIR6fxHvvfYg//dM/lQTW66+/jr//939DKi9YAcTkNyt55J0u71aamEP8Dfjq5Pj1+X04PDqUZ+T7lOsaE1Ya+zCDNArgUyAvv/rAvTKu1V86ztEgv/kcKuHfB//NgI2W5xiO7xTjvh9jmXEZxgLq5/71jZDhWODMa/WAMWNXI/dmyF2rZzDFcQbQ1gOaJB7i8ytjSvOmRf/7+PkVfMrntotlrNrxdugFQ4kuh5LKcaGNP/w//gCrD+/Aw3iAwD1N4A1wSzHu27A7XMK4p4ySGMqCuuUdlGsNdGwOXH/hZXztG7+Oap01MhrMFY4/rFK9SCi33w58Nuqty3PJJsvgC4mBKnXplYQO4zBFldDHKta+Bv80Aqj58z1tdqlgUDI56rOMCQwwm+zyntyjBpt1sDsI3Ov2FdjV6DvdX12TVrzaW6l+pACNVBgYBBRu7lQUqiqi+zR53efqXa10vPvjoN//gxtVPd5VcoCseIl6e3qXPINOBehSawWqK01+DdyPAkIH9ysS8BoRsNZ9N4Br+kwYxtH6jvVnJSFjIgMRnGf/mpMM6on0/2vlbOMZRuAb/RZU/WUGkdVWRCGDwx/V8+L4PuyEfZPh09XfUw2B+j1V27N2Xb1W6a9PA2m9sz6vwfre6jbGB045RC82Q4coq7BBoaFj+16ZK8fXWfOpjrezzgAIJdHQuOfcGmTVm8EXs8zZcH+d3I/m/evo5z/W96YkSC8HpxNVusLjBBB+FGA36qoqWdYf430PuU/XjSd9+sQ9/hBwPy6Yd9pdyjkMEEkf11urTB80+4L8fJ7aNEvH6K/h9+az3tNZmM6znvfcn/s7Au6PzcWzIaczHmUcsH5gdZEfehWTZ539lATaudv4hA8Mr0fHx8Tgm2iYpX+esTgqxjXPu56j5BBiPu5cH44zRq3rZ7XbcWzUXDFhgMun0fCHgPZRc2zUfeo4Xv6mQr0BOcnhtmOvOCiX43RIRf/WxgY21tbx+OFDkczJ7O2hmMujVqnAYzDtCdz7PMRP7AbjXnlbErhnPCV+SUTU2m0B4ykBTeDeHwphfnEBC0uXhHlPc1r+R3pSpUavNeVFKDGujFnTu0xjjEJg1rr3mpXfT1r0iRGjZdaH+01bg54K3B/70FDHjQpSz/rMWQPoPH8f5/pnvSjPAt7Pu8ifdb7RE36QjX/mS3fgANNgMaXrlBltb3lQQ2pwvTXGWf+XSv6G+uIs0yWKrRyYCeRm9jMiHZPP5WSAcjLEohExxQuHwwiHQjKAhWUt5cf6ggp0F61OgynFNtLGHOootWGSDT5Z9troQRjwNC1V5bg0VHW5XHIsgWrK+FCXncChmjyKDcLz9XRAGbRqoN8o99UBpmLYk/2tNsgEhmk2SvZxu1U32GtcwKgr38Tmxioe3L8j2tKgQa2dG9OOsEjJzo9FQpibmxFZnXzuSMB7Ap5utx02SwcWK9nmZBpaYXd44HTTBCMEjyeEcHRCAffuAOx2j9ISFnmguoD39+9/hEaTDNWOXLdYPBRZGFZGOB1O1WaUOSIr2ukRczWXNwB/KCalPWTfut0e1OsNFIol1Ko0gnSJRMf09DT8Pr+w7gkIk41KLXf2K01BaXx5dJSTPnVRZ91FSZQu4omUgFKU3slk8+hanYil5hAIxeF0eeEgm7vdFYY/v7xer4y5OoGgNs3xDIYYm8TAPvg7gv2EFgjquSjz01SLbFc+05H+ctoVKFPnszW4YbYLk3k/sycAGtm9udw+sgc7sFpaSMaicDls2NncRP5IyRwxKUPQntIabi+NMt1SNeB2h3HhwhVh77ISYnVtExn6AAijrI1QyAebtSN65uurj1GvFQQkt7Qawrpv1irihcBHotmqz++H1+sRiZRCidrx1Nbuin+E1+2H08EkGaVRuqjUqrCQle91yxinwfHVq9dE95tsV9IMCVofMZFWKQlTm6aVDIrIUC6X8kC3gUjIB5fTilw+h72DQ1y5+hwmZ2ZxlCvIWGAiZndrV+SGyKYmgN9qtNGsNwRsXrpMCY0utvfTSO+nUS4VYem24HbYkIjFMTNL/fgKDjIZGVeEGnI5yi3VRYqDIDVflATtOeYJ3DMRFg2HRTP/KHeImflJTE4lRWJHfBWqFTTqdbUGGCAd5Xj4czQWFdCb56OBMtn8ZN+TcX316nNiGL22sYz1zQ10WO1hsaFcZzkb1wsXOm0H/L4QouE4JpJMlMWRzqRRrJQRTcURT6VgdzvR7DSR29pCq1qTihQyzPf3t1Ct5lCqHCIYcGN6Ool4PILFxQv4yz//FvJHBcQiCQFzmdyMRCOi1c81j1rrTD6k03uydvF+uULl8wWR7KH2vNdD+Z2ugHGstuC4ufn8VTSbefzszvuS8Hvu6hKmpmawReb2xg4mUgTiEyJ7QYmkRrMq7PtHj59IIsDliCC9U0ajYZN5bndYEAzRbDqM3b19WC0OTE7OIZcroVRu4KUXX8Lq2hp2tjdRLByhVCzA7/Ki22zh4sK0+DSwwsjttcHhASbnUphfXEK1YYHHHYfD6sXy46co0RekkAc6duTLDgSik5iZnYDF0kA6vYnN9Sdw27pIRAJoMkFD+SRKqTnciKQmceXGC1jdeIRmYw+HmW0EPREkolNYX93E5auXkSsdweG2Y27uEloND9aWD7AwP4dHT34KqyOHC4tLeOHW1+F2xfDk0SoCgSjSe1msPl0X89yt7adotIq4eOEiLi/dgMcZRDjsh8VWk7799nf+HIXSNoLhLiqVPG4893l8/PEd1Gr7EuTRNNntsUjCMuBltdRzCMcX8fnP/wI+uf0hvv+DbyOZimByKiEJXoLfwWAIb7/1E2xsbqHdUgZFqgqLCWK7MNe5Lk9OzuOrX/sNXLv6Kny+FKwWj0rwWQiMFyTJzIQbZcDe++BNJFNBkZh679338f77H+MbX/9NSdBNT09iN72Jh4/v4PkbL+P+/WVMTU+LvFQwGBG5LSaN3vnpu1hdW8XChQWRyaH8Cu+PIC/XfY5J3j/fv+wr3ivvnUEvjXgJ1vPvlFyRLLJQpfV7XyGcvcC0B7prYFXU209k3B+Po8yIqXGVEWDUMJg5On47vinhGYXNbfoa3tzpc/dA9gGfSpNxascwxjUCrt49jWLbn6B3LNCpgHUKuBepHEF07ejQ0Jp90WnCiRb+z//lf8TW04fwslrQAqlQUskSVrg1BbinxF0gFEYsmRTAXkB3iwWNFiWqbLj50qt4/ctfRb3J3ytvAoK+fK/wWPZvpwceqpSCMOqNqgN2hSG8opjnAvP3WeOajKEMKrUUokKjJS6kbxjTAxITaI17SsMoUFwlPowQlr45lMoxEgMiKaOTCiZASiUVDClGs8aNEWzoDZuKB/syOWwf3ouWytF6IyqBMwr10Iyr0QD9qHhelEeEvWwaRAYg2buCEQ/Lz4pOrPyDjE3y8c32iCtpUNz0J/m8JK7UlXTVpt6b6MRBb9PQ25T2OkA+14c2NKw5UiuqlwDpzUXNvBs6y8h2Gki2mI/QjKThTc3JkgUyXowE0PFrHQfqh485vgKZG/VYymHU4zz777R/xkn5ClNCUV9kYHyY1raT9qiSzJRUmYlePTDe+6D9KOCrty6a+mzwd2Z/jxHZnRNap7+GG59hklBNB/W2GQLrzwLKTuoEnWA0Z49OTjg8e1eO6p8TzzZEvNPHDT/zabjDyL9p0NiEEag53e+XcbCMT98K/TOo9fXkcXFeLOa0e/ssz/XMbdDPXj7zKU4cy6eA388mc9RfH4cJD4PU0ME3w/D9mX1whsfyZ94I5zjh30Gu4NjdKMijXyU3PPY/DXA/7twdFUOoWEvd1zjE4nHH4PC63L9Gv3LKfD8Dx+t4g4QDuw1OO0m1TQHuN9fX8fTxEwHut9Y3UMznRaqVwL3P7YLXrRj3ZN+TDEjGvRjUMjZuKdUHRoo9nXtAQHt/MCRA/eLly8K6n5yZEt176tyT8ELwXnBNLRtuhGkqkW7EQtwLGGWaKrxTCGVvb9QbeKOB+5Pm6rmA+2OBzBhA/rgD6BxzrHfoZwHcj3qmz3JRH/X8Z59/jOyLZlkY5aSm/u+H1D3ShI5wJMwxvSmNfxpBvMjPWK0iXcFyeZYXs+REGPfZAzHxy+zvo0tQ0gL4/T6Rv0jE44jHYsKSJZOaGsjUDiWoTkCZsik0HRW2vaEJJcx4GsTqUKELYYOylIWsf04o0UFnqbZFAf/aUZpGlATruSklwEDmkM3hEN1OTkDqJEsQagSriuWvZpXSSLXKpOfmlOw0bnT5PK1mHcViXhj2hdwhOgK+Mr/Ge6qiVMwjs7+Lra1V2K3cZCrZnFazJkx8blSDAR/8PjKkbahWywLck1lJAJ7HEtCjzjtBaYfoxjtkI221uRAMxeHzk/VLtjGlcFQihUDawcEuMpltWNCAzdpCrVqUc3PT6vcH4HK4BfhlUoBgT63ehsXuhNsXFD2uVptMfR5D3e+GAPRMWhC0nZ6eEvCVGswEF8nuJiCjTOzIOj8QrfVSWWlQcytP3fuZ2TkBHimDs7l7gA5cSE4tYHLmIsJRZXrJ8SCM+bZiTXM8sF3K5ZKU9JONzuypyrgqGiS7ix4tBLPJ5HVQPkjYd2yPjrS93UYGXUeeixIONHsl6JlO7+LJkwd47723kM2SWb+PavkIkZAfoaAfnVYb+RzBbaBZq6FcyMHmciExMYV4ahLxxAQOj0roduy4fv1F/NKXvoJKpY4ny0+wtrZiGN/yPlqoVvLYWH+CQi4DtGto16toN2roEsAXw2MFfHm8PmHKU8rl8OgIrU4TXSaDOi3Q9Mthp3SOH263H17qsLc7qFHnvtVEoVRGLB7H/PwFJOOU2SiJIe7u9raMxViE7OQg/EGfgCxMrtUIHodDiCeUae/mzhZiyQRefOkl7O2nsblFALGFeqWM9O6uQAcE7gmSlIolAe6uXX0eidQUdvcz2M8wcZNFuZAHc1xM0tFXgPORjHFdUZHP57GfScs8p962uLq7nDIG2M/sb75QS6Wi9JXb6xBpFJ/fK2x9mZOdrrDiNzY24PVQh1/NA8rwsB0KhSJWlp+iKGPViWQ8IdUhdJjntb0BH3whP6rNGpbXVrG8siGGM5QHcTt9Ikc1NTmPSCiJeqODUrWJ1PQsLl15DjaXDflSDo8+/rZIPVQrrJpwSWURybuNeg25fBb+3Fq1CgAAIABJREFUgBNzcxOYSEXx9ts/xurKsvhkUIveYXMIUE5AulgqSIKEFUrKHJASF2wPj2yQHdSd9gfk+FqtgkqtbIBtNZHCisbcWF55hGq1hEVm/hcWRdP8zu2HcDtjeOnWLyIWm4EVTpQqZXzvB9/Cz+68g0TKj6mpKdQrDuxulUSfvN1pIhIJwBfwyrHo2oTFns+XUShUMDVJYNeB7CHltPYlKRr2RuCxe/HSreewtDQhlT+lSgGtDssJ7bC5XTg8quDSpRdFl/3pwxVUijkcHewiT1mZTljWg2QqLizwJ4/uIr27jqDHjovzk6iVC4jFIgIm5rge+Hx46XNfwFvv/BD53A5saCHsicLjDDMPhmQyiUq9gEqziPnFOWQyebQaDoR8Mayu3kc0bsfMPE2Jb+Da1S9ibzuPTCaL27c/EXYGPz89PYHdvQ3UKiUxdaWs2OzMDPb2drAwfwF/853/Gz984y8QS9jh93lw/eprqFZaeOvN70miJptNo1zNIBqOIRm7iGLJianpq/jlr3wNq6tP8O3v/jWmp1O4fvM5bG9vSCJ7IjWBx4+f4KfvvC86/FKp5nWIBA7nEMc4zZNj8Qk8//zn8Pzzr8HricFi8cj6J2xjSqNYyd5gZRmT46xKcaIucm51pNOHmEjOYGt7DzOzU7DaCNrWEPTHsLWZlsocvif5PuEazvlWb1DSjVJjbcQTSXlHM/mr4koFPmuPEb5n5IuyN2SpGEZaoq3d7aLVtUKlnDTzpA+OK7DTYNwb2uY6WD7GqDF51pgBDjNQYwbn1Wu9H9MMA/ej4sqT4q+zfj8M3CtFHJ2c6AO/auNjVAcaDCKl+T8+sCv8cmG6UiqHjHsFqHMhIuwuvjadFpxo4l/+z/899laX4XPQeJSMJBqdKeCe449xFSvgQpEIUtPTQnJo1ZWxeK3eQr0DvPTaF/Glr/yKAvL5vhaJOnVdkU0RdrpNgeWGAaeqlDSAcUndqn6QzbkB+us2HdUvOjZWfkMGccMgfPSS+jLkhsAc0bhne6jqO763ZLPEWNO0ERbvHA3qMY6T/YrismvBop6nmNw325wVJS20DN19Neb1c+nxPYye6mTE+ObG6jGlhqC/n5E9nU54mb7rvZ68NQy2rGlgnwQuChCmnJwGpoEQW2SKGxt0Yw71wMDexOtXpah+16x99fzyDL1749/Nqv3GcjEWInIyWDf4bKZ2P00+pofoDs5+zWtSwLRpGzTWPaqP9D52TOh8fCD6Wfa6qk7iBNTe6MtTEzmSwDH6rQceGA+k8fCB8uxR19KVJcclVobXTnUvhgm0YZR91nPr8dg/TktrGO8U0y31JFpHMD1PAn+Grz/MolevveP9ePy+znqS8f4+6j6PgXfm7fpQgmJUf5vX21PvQk/egTFhavkz2LXjPeGnP+psrOTZrvHzOu+57uYzBO7P8zzjAfeDCdFPA9ab20QD9+e533O16bkO7s/1s7DEzxrHNL9rDevWY2vPuMC9irn6a/u496qPG328jt9Pfuec1tSj+tcM1A/HLCf+TSQBjXVZYg3iAdw724V5L8D92rpgAgTuqXNfyucFq+Cexedyw+tR4D2Be9m/CGhPjFERQiW8ZDUrMSFh3bfhCfilQpWEvoWlJflvem4WE9OTIq9L4L5cq0s8oDwmSULS6KohIyhsFFXpqSo+++irXn4HrGPOeMcPzKP/7W/vnxpxjDsIJIY7Bcg/13wa8+De4B8z8DKf9jzP1QtSP1X+acyHGnnYCUC+lhYRcNzIkMk8M+XNB+bdIGNmIEAy+o77c9GBYqm83SqDnOxLBbgVUC4VUK9R65eAXVPYfzSrJPOeAMhEMoVmi2afDdTrLEXh5kA4W2ozSNagQ8mCECQmWMR+JHOU4C7BeILF1P4lkNxs1Hs6sgS4+BkCeqKx71JgBD+n2SJKioUlLNRZtwrbjO3B87JVyNonEMjNGbNvotlPmRKHTRjd9XoF+3tkIu+iWMyhWimKoSKB90adINcRjg4zwrim/A3BFMqi1GvqXtutpgD0NK/0EKx0ULpHSfBwC6VkdhSAR0CXoEe5TAkKSiHY4XR74fH4hbFOUJxgCkFBAns0OeU9oFNHs0EmckvK0X0ej7AprdQ/bhBYJ/2NyQw3bE6XyNpQh5x/o9QIn50JD4KpNKCNx+OSCNFMSjL4CfBQ055JF7KcSzSza1Cexyosd5p4RGMJBfiXqzg4qqBtccMfmsDS1ReRmpxFMBiWsaGSMA1ZwNjmBG4JMFNCiFILgSDBfy5+KqnCxEajwXImPgn9FMgoJ/NTVYNQP96KNpwOCyrlioD3ZJqKFFAuK0mOO3feR7G4h1IxjWJhH616GcGAX3T7LV0b/L6wsOeoN03pIpfPLya+9AhoNDgOO8KEfvH5W1i6dFnum3rOT5Yfod4oo9Ws4PBwF+ndDWH1W9p1uJ1WdGl0zARUp4OWjEOH8gXwBYRhR+DcyWSF2y7gvTx3h8kyshOdwhDmsUx6cfwSwKfRJucO/QEC/qBI29AAtlLKg3CZ3dqBx+MUySc+T6VURzyawMWli/AH/CiUS6g26nB7XNjL7KJULqh5JRIMbbTqNQ5QOKx2JUdT5xxsieQRxyMZ0Z1WB5n0rhgfRlhhE44KU17eTZ2OAJBMCDHBx2QBkxIEB1955Zack4xdspU3N9aFge70OBEM+UUiiNUIc3OzUjFAo2S+3sjep+Z6wKc0/akDT7Z6u9UBEwS8JtuO44/SMjub29je2UEilcCNF2+iY+3i9v37eLz8GFVWxBgva6/Lj2RyCnarFxabD8nkPH7pq38Pqak57KQzyBfzePjJv5J1Ib2bwY3rL8DnC6NWa8Hh8EjbHBykpRrH6bJgP72Jg4NNNFsluD0czz6phOBYp5TP3bv3USlXsbR0GXNzF3BwkMNB5kgkYKIRNX9oZsv1lBr5BGX9fo7DLsIRD7a2V6QSIRKOIhKJoVFv49GjVbRbDsxML2F+9jrQ8eDevSeyPjxe+QQdSwmpiRD8niiymTq2t/eFtU/mezDsl7WVVRsc67VKE8VyFSHeTzSCAv0NcllJ3rksHqBhRSjowa/9+hdRLu1je2cT9WYHuWIF5VoLmaOs+Glcu/ICZifncbifwcN7P8NhsYhI6jKiyWksLFyA1+fEO2//SPwg0KzgwswEyoUsQkEfpmencZDPodSowu7xoE5j6UZJfBESoQRWHq0LcP/CCy/C6bZiO70GFql0LQSRgbXlTSSiCczNTqHIahZHAJcvv4Ynj7aRyeSEHf+VX/4KpqdmJGmysvIQy8v3xDdgZnoW0WgSu9tZLMxdxb/6oz/AD9/4c0TiDlyYn0anaUUiPoWPP/wAL7/8kozXp0+fYH72ItZX06hUm3j1tS/ic6+9JkDpj998A8FIQExbv/Wtv8TW1hZefvllvPjiLfztd76P7OGhJGySyTgVqzAxkcRHH34koP3rr38NqSTlnIJwuQKYnVuU9x1NOpmYVp4hNanoajSqcLn53nKCBU02K5n5dhRLZfFTcLmZnK7DZnGg3STAahXAniBkXydbVcjxvagSS3wvGgaTwg43dLSZqiW4yvVb1jauW3apGFIyNRY0KKFDWFEwQsYjVsXkNTGmVdLcABNFfsXMwNSmtaPD0VHAvZbI6ctMGWDhM4IOJ5EsBFgeYrTKz0yk9OKrPgArsYjeSHW09j2T830AWNrBdM5jG0eao8olyDonvKvalJJepBKwLW18f3Rb+F//h/8O2d0NeJjQpkSNxBskPCiTU25EWIkXiSUwNTMjbP16rSZJ7GqzLZVJtz73C/jK138VtSY/Y0gaUhtd+pcxVF/OUIPwykhcPbfSu9fPp7T2NRtfx5n6c3qTpn+W/jM+q9nvejMq4JrWOlci7cYmi3x41c69/jEA/v+Xuvf+se3MssPWzTnHyum9qheYmqmbZCf1aEJrerJH0kiALED6wf+LBEOSZcnSzAAybAjWGLJHwTDcMz0zHchukt0km+TLVa9yuDnnZKz9nXPvubduVd16JNvjAop8VXXuCV86+1t77bV0MJ9xnronvVRZxYkcebq26YhBr+6B8YVUcz4DcD/JPLwKRNNaSGIeIbRoWvZKmkcby2pjNUpAUObtAoBx2mZZiDETILOkH4Zg7YjtNg4AGG5gjHmn7S0M96Tfq+rvS7fzRuR7dIGp+u9GkHkai15JfQ7byQhwakzGYU5B2tUk03Wa1vzVIJJqLIGitf3VZ9nNPctnhzJFF3zYmBib3IurJJFGB9SRAk1TefhQMq2uAmnOr4PDeWoAlUf3MpEwIgijeZ1cvP82ZlTOA2t6XxmB+0tHnGFADqeBPOb0p70uLvAsfXnZZ85dX6tIMq6h0/79We7jXLLgGd+fn+UejJ+9ej5+tit90ee/1t3JovJsSb/rPsfwfTRWVzHW8oYfpgG3xvu83j2PYoPL0o/XarnP4WD1DFeB9pPr6bNeeCqYrS/NhupM4/lnBe/1eHLW9euiBOXkPBzd8/j7eNY1Vz9uEqsdA+41dr94IWmEZK1npHXG3m0aWUQIt1YrsukMDvb2sPd0F48fPBDwvlTIo1YuCw5DwN6jadwTuCcZWQH3CrSn3LDsI3htqj0w9uv1YHO5BLj3h0IC2pN1v7i8jMTCHBLzcwq4b7QEX2RsLRWwemwgCiE9zZ9Rq07V3jg69UMB97ozkh4WXZ6cH+ubq4D7yQ6adWBMfu6qIPZZJsMsE+6i8557WU0cqN7tBmaJ/F13CX6Wu/28PjPRuVpFhtoja4GXGJNNiZGHwcpkgEa2EjfhNJJUj83/k7lFs8VyqYDT40NhELaaDQGfw9RrjkZQrlD/Pi0bQWo/E9QjCKw2QXppMRlgkAmhGPhmkSYJBAMC2BNU5+bFZrfLNz/P4ymfUa3WpBSfd8y/idGYVbH1CS7R/JEGfdS6JuBMQKrRbMmxBMYJRtOQkoAcgQsC+gQEKTFDRj+lObhvIsvXbifIbkL67ASpsxN5rnqNiQrK5zTQqlfFqJMAbr/bFHkOgjUOK4PAniQyyFKjlIssLHS/tiizNZ5XtF1Zvt4lUGKB0+WWpAYZcZSvIXuZEjk2u1PKdAh8E9jjsfV6TcD7FkHcTgt9MvgtNFxjMsIKq9mqmQl3lRSP3QEbP2uzS8k3GfZsG7a1GNuZLQIYkrVMKQcBmgXQbwtgT9mPYCgk7UvAmPIuLQLRZGUTNG40hUFO3XuC5k2CQ/YgPIE5rN54DvHEAjxenwAIxXxBkjC8f7Y92egcU0wA+XxuBIN+uNxOeYEykcPrE4SinAe/CZh2OjT3Vea27WYDzVoF5VIerUZdwCsmFnK5AsxWswCfLrcJ+dwhSsVjNJt5pFNHkuhYXlzBwvwK7DYf3G7KtgDpTB7pXB6FckWZ51ptwkAO+0MiJUTG9P379yQpQHiKutO1WgGNRgndVgXddhXlQgY+j1OM/Og7QBNJScbAIvJHbCP2+8lZCrFkAon5hAD3xUJO9pLdVhe1agO9LgQUj0bjePGlF3F8cozDowMp3Kc0RbHITLIV4WAYwYAf7WYNucwJyiX6FgyUmaTJgWhkDhs3bgrLslKr4fD4BMVyEYVSXsBhjhsmPuzWAdBro5DLoNdpi98BwUKeJxSmlroVuXwRuUxO/C5oQskyNY5deiQweaZAHSZ0WgLKkwUsutetJrZub2J+bg4uh13MmdmOfKZoLAKXxyV69pyDTN5QVoYvU47JWDQuCZ5kMimJLQL6TP4wqcN5T618l9stVTZMWJ0csSIlIxJD6zc24A14sXuwh3yxIMbDTDpyHaDEx1xyARjY8NHPH8HlieLbv/7f4LU3vo5ytY2jkzNU0/9VWOXUbL+xuSWGwO024HGH4PeGcXhwJKa4HE/Val4krGBuwmzpYmE+ArOVYz4lScJMNifJBiYLqNV+cJDCzz+8J6C+YvOTHT8n0ik0we71WyLDY3fQRJiJuLoCOGGGQypmgLNUHnv7KTTrXcwllhGPL6PdgpjUOl02fPzJR8jm0wiHovB5olIpkM4cweGwYG4hIetFs9VCs8HKG1YRMKnlRywWhc1BXfUu/F4fmtUWjnZPRT7szTe/hMXFsJilZnNFnGUKgMWB+aUFmXuL84uoFKpolJtIHZ0gNr8AT3QepVpdtPUJ3LebdZRzGTy5/wk6jSpMvSYW5pNIJOI4OD1EvdviS0cY+J1eR9gSdzdvYffJLo73j7C6soZqswqr3YTEQgTVelHW1dXFVdxc3US9Wsf//qf/GQepE/HbePnlV7C0dAumgRevvvJVqaIpFspYX19AJruPk+MdGXPh0DwaVTOWF7fw/3z3T/Hd7/0JGs0yNtaXcP/ePcwnl8WHgYmaF164i6OjE6yv3EYh10KHPhKtOpaWl7GxfkMqQchuf/zkEX78kx+jVC5jaXEJ3/72r0syTEoz+yYB6L1+NxrtMv70P/0JavUa3nrzm9hYv41gcB52mwcLi8vodFvI5ynP4xBT60K+JIkrq8WChcUlBANhdPs0raV0jYh7yHvI4TCh1aqJFyoTxaLlOFCAr7DkNXkQHfQ2xkMSdEqpJ8S8U2ndqvhHiNhD1q8WR3D9YpWUtglVQJHyrhHgXgNfxSyWEDRZL3wrUT5uBra8Ano18MwAdhuB4Iuiq4vizmlxrJ4ImNy8GBMDQ7B9CIgO4UEDrUMvM1ZI3yg8HzGYp20GJ+NZJnoV470HiyQKTDKuCd6zF2wk4Pda+Ff/7J+glDqGFV3xjuAVGfcwDmG/M+4yW1ndFENifl5VHLbbwlBvdnpiSPvGN/4GXv3KVyUpxysqxn4fJjE2pRkz+1qNHd2zgHNPSoWVje7wS0SQtDhyWv9OA+4lKSEbHgX2Kemayc2ixumXDR7Hj7rkcMOnMe6ZZOL8kIrF4WZwgB6fQwO9VcJK3bXa9KqTETRnm0lagDHbMJAeJV3Gn1buQPTtRV5ITqgkR9S1jODluEeAXFO8dketJ+ksAyg+CY8Iq30iiTRt7A/H92TnaAdLzkmXKjT23TCBou8lxs8+tuGeuLDChvU7niZlc8EsNUhITR4xeo5xoHUSyNbSM5oWuwGWNSQo1LlHXgL6tc4DKpOtPgncX/AcF/7a0CbX/ah2/HWA++l7dAUZaER49e8rKg/Gz6MqiiYTmPr8URVVei9MZ65P7dsh2GHIJmkHTtvfj4D7ixvSOEZ1Nqvx6MsAz8uAsmfFPq7T5dOAe2M+xfh347+vC+Lq93QVaM+/P+u5Z33uL/r8ozE66x39Ao+7BnB/3Xa66Hi5pLFUSntpfV6s+ovWVVVQf25B/gU29rkVaCbQXr3Hr5eomHXM6UDu0CVm4jqzAvcXzefLGvfqZzLEsfp76Ip2mJqcMCZPJzP7egyi6cyP9hrSgkMJxGGsr0luE5vkPrZWqWJ/d1fp3Atw/1B07muVMtqNBjwC3NOjTUnlUGKZ5NoeQXsNvKefl4CA9IokDsY1z2oV4J7fy6x2v3EDS2trYk5L4J7kmUarrUgxBO11Py3ubTSJQxU/K58mkZHUkuNafaaWkDBW8s2gtKK/G68L3F8YWE0ZIbMsNFcPnulD76oBMutqMNqInf/EcOOg49xjaPhnUX+a9e6mHadN9WGp6ChY0tZfo0rdsLxSPYtxQ6lXuWpBqWSIFMueMi9kkhPcI+OcLPOD/afY39tBLpsSwDQaDmJtdUVYf5R4yGbSIqdB+Rx+86zcADnJIHd6QCc3AhcE1fk3t4d6y2F0e13Re+Ymi4aYgQD18qkR7RIAn0AI/07wjqxn/eGUyWdPNNYJMAf9QQH0yhWCrzT/VPIULZrBtluoVCtokw1NWZBwRKQ3KJ8gEiDVmsRGBJDJkCeTuZDPiUZ9XSoMKC1BwIVAbF/MAcluJXDPbxY82yzKjI3stP6gJ4x7aQufV2Q39M0074GmFqwqEOUgbcEQeRTqZtWbSu6GztYer8hrSAmPPEdbQE5K+5D57HTaRTecfUbAnWxIsiCDwZCAz41WSzS8qZvOoct24TG8J8p6CCjtUoA5AWHRGa/XpV+ob09AnwkQbqpZycAKimazhVK5qsBaixXNdhs2hwduGlwubMEXWkQ0sQp/MCwmuWIwms9j7+lTSYbMzSXFAJMGviciJcFEgUvY8GTvMQlDVjz73253i2RQu82KCaBWa6PRaIlcChn7/Q4rHerCIGblBSWHbHYrQqEAvD4nyuU0MuldlCtnKBUz6Pdawn5dWlgH+k6Ewkl4fBGcnmXx8Mk2dnZ30e52ZWy8/NKXZLGPBIOSrPqrv/pLpNKnAoaR7dpuU6qoAauZuu/ENlowDwi+lyU5QSPHToejzQaHKyDmveVqE+VKHYsrq9i8cxtujxOlUg7ZDA1VCqiUymjUGuh3B/B6fGIaSYmTvf1dnKaOUa1VBFiQpI/dIXIdQb9f2rJczElCh+AeGcSxOBMnfrR7XaSzWeTyBUm2VGs1WSbcLhuCfjd8XjvajQoyqWPUaxV43E5YRTpKH4PUZDeLdnsxX4TDZofFbBMAPBqhUatfWL6sduASw7nGly8TVpxzZqsJEfoL2O3ii9EfdHF0ciLmlgRSOK75xSQXxyTHomLgr4gPQjAYQDAQxM7OjmjbU/OfiadYNIb5uXmRmqnXmjg9OZPEDb8WFueRmEvg+PQIJwRxwcRYGS63C/FYDMn4PAKBKB5vH+Legz043CH8yrd/C7duvyTVAo3Mz7C7v42f//x9eAMerKwsiqSK3co5HUSt0kCxVJFnSqWOUanmMDDRPLmBUNiDSNSD46MnIgnF8cx5QONoMtPbrQEO988w6FtkvnM8r66uIBDw4ix1JAawgaBXgDcm//j8XBuZ+OKcI+ue97J/QEmoPXTaXGN9CIcTWFu9AafDjYcPH+Lp3iEScxtYWd1Cr1vB40c/RTp1AKfDJusrr8t2k0ShzSlzm+2+fmNZ1kAmMtvNNu5//BD1ch3RSACxBP0UvGjRILhSRw82xJJJNJp12CxWOK0uNEttdFrA3Rdfxtqd2/jxT9+FzWnB4kJSKpMe3/8Epwd7yJ4cA502bm3ewMLiAj59dB+1dgM9SrAFwrA7XeIbcvvGOk6PjlDM5fGVr7yBT+7dQzqbwcbmqkjSHB0dwG13w2114unOPs5yp7D7nHj5y7ewvnEDlZoZucwA8egNPH/3dVnvnc4uHj18H5nMASKhCKKRJUTDK5hLrqHVKeGTe+/gRz/6kVRf0dckFEzgpRdewpPtD7GwFMegZ0K93sfN9TuyBTo9O5Xx0O8x+LOK0e+TJ9siefX661/BG2+8gXfffQ+JxBxee/V1xFiV1raKR8P23n1lltsqSWKQ6/3mjeeRSK7A6wnh3v0HqNaKCIX8klQLBqJSiVQolDE3vyRVG0xAmk0OSRTKe95EkJ7vqq7IiDD85buD44jrOBNdejzAMSVAJQNQAp40cOpTak6BqATjuebozHoJgQRYVEaF+gZl+Hs9wFe7HWUSz3sSfXT1b+7dlIo4gftRfaD8xiCLojTnh8GXOnYCuDdGSLPEmwqknb4JmwTuddBiGnAvdy0U3tGXEWw2RodGoNrIytY3I/oZxoEqeiBYVOA/6MKss4LMVjEX55XtlgEGrboA9+XMGSyDDqySMFGMH4tF9S1ZQWICHY1J0lhyANpFm0z2WGz4te/8DlY2bqJGc1otSSNmq5r8iWoz5VM00r83CYNpkjHIzbkkry3jG7/h5kvbrOk/S7UHjeqHoL3RG2HYOsP4VfWhGjt62/Ie9DHKeyJ4L0kFHYiWZJGeFNB8FjRpJ6FdDMuxNf8lXlaeldXVqqpEfalklPpSSRsFquqeAJp0kLCLNRBeP9rAEJf7Gs4fTdNfG9/S/FP8FoZX09pJb5lpYOpwVGrA/djc0Ppf/90kjUc92ZiBg3raK0A8bYcxNifGf5h2JR7BQHj6nJQxMsGKHPYDVzaRkxqRrM6fRq+KuRh4GccSLj5OAK+LHmH4oJcBPFd++MK2+8zAvSQQKSllXK+uB0Yp4F6NjnHQePycl62x5yoyDAnZ4X5bW5+N6+5wng/HgoIfz30ZfqUSSdPbfNrvrwLJnhWruGRCnL/9yXfThMb95wHWT64bxpv4vBMDFz37LO/q67TbtGN/Edf4rPc4HMIXxCTXfYarjtf57jpw/4sA641t9NcJuD+PIV+8Ps8y969q+6ljVH6puzyeTxBctSZNWUCGhOPL5rn+Pr9s/I72CNOPmry3WTBZeTfop5P4TcWU+jtjFMvob3kVVei+lOpY5Zkne5VeTwPud4VtT+D++OAA9XIZ9WpVMBwy7gngU/Oecs0E7alioRj3ikwl905CE3dN2r5HgPtgUOQlCdyTdZ+Ym0Nsbg5OtxttTVaHn9GhYQHtdT8lLUsuIRjj8mF1hYFtr7PutUa56j0/bLp/82cPhu04y+C8aqH6rC+WWe/hOi/kK+9ZjWI5TG8M4/n1YG3s2abEDM8ell11h4aRrk10FUFOodNwQy0PMhRcUnsN2WzoRhiG8hNtcGkqoyLzQia36NiTXdxtCss8mznF0eEeDg+f4mB/Gz6vG7FoWBjTXq8bhUIWJ6dHwvIie5rs1nqjIXIjPn9AZF/sNicqlZpopVMqhqAbJUAI+knp8gACVkciUcRicQGparUGSuUKCoWCgHYs5WemjF8M7GikSfYvGeIE+gnCk01KkJrMYcqvEEwsl0tqgTCbkUgkhQXM31HaI51Ko9NqCXBP6RaC4vVaVYD7ZkOx7VXpNxlbPZTLRWE40yhV2mmgytKZ6CCYrjS4LCLpQ0YnATECYbrebL3ZQj6XF7Cc0jVMMhCoZ2AtjHJNo58bxFqdzH412IQ12evD56OhpUuAUMqFkN0mi1C7LdrU0VhU/l4oFYUBTcCX45nADRc7tgtB0nicOvQeGUVkNBMQ50JGYJ/tSjNZstkA4kIpAAAgAElEQVQFuO/T/JSSPS2US2S92oegLcx2eANxbNx+DZHEGnzBBCwWygQR5OU1LUinznC4v4dyqYilxSRcDhuOj/ZxcnqAXq8tuukEeHksP8ckjN3mEimKXK4Ei8UJm50mnlYBHTmeKUXEdt3ZeSpGn9z8k71LAJr64pVyHtnsCRr1Ivr9uhhkEuzze0NIJJaRSKxibm4VsDpweHIqoGBv0Bdzx/XVFRTSZ3j+ubvC6r137x6OjsnSPRSd62olL3I5BO5tFvZcVyovBsJ0tMFqdYitoNVOKaIFNFp9HBydod0FNjbvwOXxIbmQFAPZ46MdHB/uoJTPiO5+g/PDbMFzd+9KAoWmo9Rvr9Yragwo+2UB7UIBatOr7DMNkckCZzKGRoRmuw25UgFOj0Ne5mTOk3HMOeSyOxDy+wS8p7Fus14WOSh6MHB8c+6ysoXAM8ctJXgIAhKrajXaYnDJMcTKAL8vIMAymcBMyHG8F0sFlGhSSucDlzKF4cuSYy4QCorOeqVWlblMpnc4HJZ5ymQa5zU12mnaeXp6KmsJxyKrelJnKWH2J5NzmJublw1ko96U72KhJNJJ8UQct+/cgt1hw8HRnsi75Ao5SRZsbW1hPrko+vbpbAkHR3nkS014AgncufslLMwlUDy+J+Oy1a4I25kA/M3NGyLXQ5+IbkdJRyQSMdTqRZSrOTTbFZRKGfT7LcTiNHWuoEnGs+iED1CvtRAOxRGPLqDdMuHxo13FXh6YcHaWgcttQyDgFFZ3ci4mfZTPF5SZqYkmzG1ZK5h03Ny6g0y2gJPjUwHTqGHP/ojH5uBye2E2WXF4lEPfEkcsuYqllQBq1R389L2/QPbsBIOuGdVSQxIRkXBM9K9r9YZIeczPJ4QNzWCHc3L74TYqxYaYFrs9Drg8VhaRwGyzARYn2j0zqtUGQoEgNpbXYDc5cHKYxdrmXbzw2qvY3tuGL+zBK6++gEzqBP/yn/1TBN0uZE9OUMykEQuHkYgnkMplUaN8k82G2Nwi5pdWpRoknz7C/tPHcNpsYqD66PEO9o+O8eJLL+BrX38LP/r+X+Evv/eXsMEMn8+F+HwQ8cUoYskI3L4AvIF5pmQR8C2j2Rjgw49+hoBvgFxmBz6PCcV8Hpl0BV/+8ldx+9ZdYcFn82f45JMnyGRSKFeyKOQa+I3v/Db2j36Gvd2HkiTJZkuwWVwiJfLCCy+hXu/gJz/+AE6nH9VqS5sfIdy4uYXf+93fkzX3yfYO6M/COc1qFiZmWh3Kbz2A1T5AuZLDk53H8Hr8In0zgA2H+yeSxKKUVLlWkfV3ZXkNZ6c5uD0BBAIxRCNJwGQTGSVhWQ8oZ0Ndc6XmItJ3PUpLWYf+L6wGUcGyilp0UI6/Y9JID5T56uGaKH/XQk8B8odMYvX5Sea+ipUU1Kg2SKOwdWgCqDG/yLxXoBi1+8nwVsG9ilk0eR2NLa3f67Q4cQhEDndkVwFT4xHbLLHnKC4coD9F4kP9fcRM5fPzvTtq41GspwPX0zdA6jyKsdOFhR0hjHtKAKpkvsNmRqdaxP/0z/8pKoU0LD3KphG05rBkIkbFDNyIWG0KuI/G47Ie2USz3iQkAr7/fvP3/g6iiXk0OgRRlQ48YxomDLidEbtZ8axUbargan3Dqbez6nPeOZ95JFWjIms9uWNMZPDZmaBRHgojtr0O2CqMekQ6GQF46nPysx6361I5GmAnwL5eecpkhn6gDpArhFw+zzjUCIAriRmRRB2Wb8uVtI2nvlmTltDuXen6T5JjRkafqr9HyS5eQGfa8XNqFmgbVjmn+llrFfUHzkN9k2cAey4du2r4jX3pjHu9dYfX1asctDafBPIuAydGwP20ndBFuyNtndDWgMn71K9vvC7Ben3vY9SNVWx6NdYu/zL+fXZG8TTg3gj+XL1+PPsO8bIN/UXryFgbcE0dmkvrQ0nb82rj6OK+NSRPpoy9sb3yNADS8NijigxtnBsSqTp4I2PSMI/0fxvXd2lrXW7tiu6eBVCaBSC7un+vGHYz/HnaNcbWhUvYq7Pe37TjJn83Cyg3w+OM1rMLEiiznGOy/656zmcBUGe5jy/sGFlYtPfqNdvpqmc9J0xz7vyTk+eqtXO8FSavf0H+1TAOjPKCX1iLznxiY3Ncd5zp69TMF9MOnLoeac1y1Tw0Xsu4Xk7+/qL36PXu1ehTdb1PTsYT+s+6p+VwTdfIFfqzqHeZeofrRBipIdVkwaXtBGOnNyAlpy1iTnuwu4udx48FvH/6+Anq1Qoa1YrEuWTce0Vlg0RXu/h26sC9SOhSa1T4GAoF7dCfs9+Hy+eDL0gPtgQ2NjexurGB5OKC/ByIhEUuutPvqdhRi3xH1chKnlHtmxQPQ49a9Neh/kzytMNpN5tcjskI3H8+nf1sHXzRp2Z5oV702asWNePnzl1HD2ANQcfUzeK5dc8QfOvnMAQz17mn88+l3YweuMoGd7RRGJ57bDUaBUjckMlmWDdM6yuWEgcV5Ve5dZBgqM+MVAO9HjXbG+rf3YbouFMi5PTkQMDLZoMs0B4cdoswaclQJFhAQFukVcgOtzuF/W2zU5veK6xoSjSQAUg2vNqkU2eeILRVNIgJ3ofCEfh8ASXTUqdpLKVkGvJ5IfxR/dxmh8fnE3CRkjuU1clmc8Ksl4lto+yOFZ1eW8AIXpNflIXw+XzCXG80Gjg9OUU+l4Pf60Eg4JNEBO+KEhPC6K5Tv54JDGplk6lKAKUOp50yHZQYotEts3YDca8meE9QhhtLsnIJcPKbmt8ERAmSFYpFTQZIyX+wfWRz3AfaHQXO8ptsciYvCNoJ+GKxyL17xABXSfFwVBAAJcBJkIYyIlzQWM1QZ+JBWM1MKigjWCYWeF800KSuNT0HCAiRjc1FjPInPI6GqgSBWVJP/XLlJWCSxAjHEhn37BcCeC5fFHNLd7C0dkdA/Fq9hVajJV4ENC6mJvvhwR52aaLnYnJjIFULmfQJ2q06qOkQCStpGiW/YhaWcrczQLXWRjAURXJuGV5fGDYb+1t5HBCsv/fJPezt7YnxK9uHoHE5n5OkCxnf8XgYdhtQr5fgdtqUFIg/IOazm5vPoVpvo97uod7uoN5qiMGwedDH7uOHeO7ubcUer5TFwJL3T0mTQi4lUjmDXhMuhwVW0SHuizExpVG4SbLY3PD4osKe9QejePRkD32TDWsbt8UAl4BYv9+EaVBHNn2As+OncNiIlHVgGQChQEjY5vQnqNaqwnRW5ixWmC12JOKLCPjDqJb5+bz0vcXKl0gPzXZDgKWBBXD73aiJvBMrTpjhtsHt8MBB2RmLFR6nHclYCH6/W6Q/nj7dRiqTEvDGHwzA63aJjA5Nb1v1hrC8CWL3OtS2ZxIoAJeTckYdJbs0GEiiodaowu6ww+2hCbMZhUJe5uELLzyPvYMDMd/lWkSpGCa46KVA6S2O81AoKGM8m83g+PhIxuPi4qJs6O7fe4BGo40bN9bQZjKp3pRKHYJUlLHh+H79y6/iSy+/KNUvn977RPTjCeQTBGVSsFSu4cHDHbS7NFx0odW1wmL3wu/ywN6po91pwOECAkGXsJe5pFKfvFisCNTDhBcNgR0uM/wBJ8rVDA6Pd9Dt1rG8vIBQ0ItiKT+UAeu0u/B5Q/C4KZHjwb1PH4nRLL0pUqmUJEvmF6J4863X4PE6kcvl0Wp2cXx8irPTMwHN+Ox8TiYq05mySFhsbd0UuSd6ibBKhfJaZPjv7xdQrgdgc0WxuEwvgSw+/ODPUClkMWibUCu14bR6Mb+wJKbiDFpS6TORzyqVirJmrK+uSbIml82jmCtKu9Kbod1vwiEGqyHkC03YrB688tIr+Oobb6KSL+HPvvsXMFv92Hr+ZZzl0ogmfdi6vY5KOYP/9d/9Mfr0HKhVYBPd4YGMcRpu1tpNeIMR3H7hdTG3npuL4P7H7+JH3/+uGFI///yLKJdrKJRqknxlonXn8QMc7e8j4HMgmYiIBBXsZpFHCoTDcHlC6PZdCAQoP+NXni21NPae/hzV8imioSCODo4QifjxS3/z65IU7HRpIJwUBsb+/iPs76WxvLyManMHewcP4HYG1HEt2rGasLKyLoz3D352Hy5XCBg4sbF+SzwruKZ+45t/A9/61i8hk8kiX8ihUKBHwwD1ehlr64uIJyL4wQ//SpgarIwhw3dufk7kmuhFQYZ+OBzFD99+Gx9//Cne+PJbcLr8ePmlL8Ph8omUWKXSFDNw9qOs95r8BGXJuJlSkiE6SK/kOUS2TqRzFANfaehrxrM6+1kz8zQGlnqYKu/hKTHOZFwlx4yBRkrORX0RIFV692SwC9tfAnUV5mphr8QUY2xR7YdRTDbSZJWnNLDzJ+Ooi2KwC0hvY0zj0We5yirplclNEyWBRl8auKyFbkZA6nLATUkNEgwWqRwBJamNw2yMYqc77RbUiln8m//hv0eDUml8b5igES/omaKMVvmeofxeOBZDLJGU9ziZ+XyvE6dvD8z4zm//PpKLy2h1emKYKr4H3CDJ9VWPC3CvwcjCktchdQ18U3sqtVlRngkjxrvanGgbGYlDNZaSBtwzjtIZ9BKJamCGkmYaAfccx2rzphKawmSS6/MCihmvjXJ1HzIWNEaXGm4q+TCUklRjURFH1C8VQD/QYk31N9quqkSSGobseZUnIHCvfqv4WnrCaRR36zmu0aZUfU7p9+tnVEC9kvEflwlSCSLtwrIR1Ofx+ObjIrBtsjKEpzIWi8j1tAE7nM8XAPfq+UabIgN/TnsmfVScmxpjvxjX3Zc0yDjrXgcyhrUOxo2Y7qugk5OuBzapRj+/T7v8jrW1aqISwviZqwBFYxXO1dc6f4ReBXER8HrZ9WU9NazB+rHGzxjXtpFLmrGdLFfmROR8E/mJaWD9Zc9vBOiN/x7/DDPS4xr6F53zWYH7ZwHynqVfrxpDxioP4z1dPd5GZ758bJyfP58VuP9sOMfFlRL6e0R/Mv0+x9aka4Lfn7XPPo/PXwV469e4ql2nKsj/fwzWy7t6+ACfR2t9Pud4lmFyVftfZw0yHisRzpSk6OR4n+XJL45vZ3tPnv/8+IJ+nXVnso2Hb16DRM75mNhofq4qhocgtyE+EuDeYlY697u7ePrkCZ48eiSSOVQwaNSq1OcW/MLrcglo77BRfhkiFUlMQ4D7HiuMFXDP2LqrAfc2euyFQqJzv7pxAyvr61hYXhEp10gigb5ZaeJ3tIpM3fxdRax6PKkAfCNwLzGUIR5WfTyaIFoK79KuvhS4n/zkdTpslgE2yzFTwfIZZ9x1J9m0YW18aZ57mU39wNXB9HXva9ROI+B+FPTrhl36BlEzuhpqe+rbGG2rIEG6rr+plRf3yRY3iTlrj1IR9Qoa9RKqlQKajbKwSMl+dDpM6HRqKBYzyGXPUCxmhdVMwJ/68FZqZjsps0PwuSVAIgF1h4M66GQQmhTgQd0QZrYINjdbCggGBPwj+MBvMvQJ2hOQ6nb6IPBlNhOotmuauSYBu8lgpA47GY0Eu9KZrNJvYzLCQlCO2ugNAQwJaIiWvlUZYvLb56E+vgPlUkm+CZSQtUaGL0u9aSpLAJ+6WNlsGqViXplPmgZirMi/E8ynrIewi21WAe7JFtYXJCYPCIhRAobP2qgTvK+J2SvBE7Jk+ewMzJuttrQJkx1sLxpbEqyq1evConM7XcJOpgwP71vkD7pKeqfN5yTA3+9L++ua+gTsR8kEau6b5H78PkpshJQPQL0hFQBcvGgmyutzw0vNefEesNmEjU+Qh+w93icZ+gTLKQXj8EQQjK5iY+tF+PwxMe44PDhEv0eTzhC8bjfyuQyODvZEtqbbpblxW5Ow6cDrc6kKDi/NMymDpIwnaRIbCsXEqDE5t4JAKAG3J4ROTyU5WAmQSWVwenaGhw8e4vDwQLmFNxvoUsLDasHWc7exukrz0xoeP7qHeq0kGrlMsiwtrcDu9MBsc8Hu8cMbDMimzkEd8BqNXsm6JgDLeVFDvpBFPp9BqZBGo1ZCq0HJFLMA96xUYZ9wk0TwtNOzCDDsC8Sxur4Fm9OLw+MMkvOrWFjaEH8AE9qols6wv/spth99iGYtDwsI3BPKNEmVCmUOKuWaAAkef0CSWsLYtXuwvEyTzGM8vP9YAFi7bYBCMYtqvYxWr402xye1S0x0sFSyNSz/slqc8it0Bgh6vVhamEPA70a5nMfxyQFS2TOYLGaEIzSi9cGCPtr1Gjr0j7DaEI3E0aTPQbODSllVwnAeEuDky2z/cF/kaVh54vX7xM+CwG+tVhFz3oODI0liEQCPxWjSSsCYPhQt+R3Z8RzvrIqhLBKTb7FoFMlEUvwePv30nqwZNK8VKYO+GR6vFw6HDdFoBAtL81I9w+ofauXn8jS9pYkv/Q/cMm5OT9Notphtd3IFk/5qVBtwmUxYW19HLneKbp/VQC002M9OJ/mzojPPNSweT8g19g+2AQsTX1x7WphfiMFut6JUKkjiQM0/l8icVMotDPo2MUOt1Vqafn5bKpYok7O8ksTS8oK8yPP5Ek5PUshmCzKv+Tt6DzBAIMue83xz64b0O7P+NJpeXV1FrdbEzk4Oyfk3sLrxIqyOJpqtffzg+/8R5WJagPte2wyHhVJJAWHSh6IBSX5Vq00k4jHUajX0O33EY2EkE1G89/5P0Gv3pFKEDNP2oIfEwiqq1T7WV+/ga299E6+88Dzuf/IR/suf/ic43Ek899KbqFNWqleDL0jT5zI++fBdVAopdGoVOCXoSksCMRCKws7xs7aFV9/4FeTzVeTzJ/jogx/i3Z/8BeYTcSyvrAgYfniQQiqdkWRpOOjGS8/dQLGQkvUPJouYcgfCITi8TthcDtRaTfQHdqBvQ7XSFMMii7mDQvYE4aAPHpcNzVYRi0tRmbd2awSnp12R52IFhN8bR6/fxIMnP0Audyxm2TSppRcDxycBkWaji2bThEh4ES88/zpWV26JdM7B4TEcLheee+6uVI0dHh/C4/ajXKTsVRt3n7+BWNyHDz98X8Yp5za9CWhIXCjlkEofoVYvIRD0Y25uDf/+3/+fePXlN+Fy+5HPlfDaa2/ildcoAUQT3rDIq3D9YYUL358HewcIB2g8HFYeLxpITzBxJOWhgeSa3IgOUEpAOYTYlTwJx6DOAFRxDANrgpsj/fARcmME24bQ4Ai0FAF+gYTVu4qsaP08yo5VC2hpdDt902FkrZwDWi4IMD8X4N6kAfcTt6Xe+ePAvQE+kZhAr07Q70OXiBm/LwLrCjhnRZ+FSVgNuDdZWCJM4N6KYuYEf/Q//nO0qkWYu21pJ8Yviqet9NoJPJMYEY6zAicp/S7SOxK5WVDrdPEbv0PgfgXNNgVllAqn6gEF3PNoGS/8WWRwLEPgXp5HQ6dHmu4qLj0HNLG9tM0XwzT2vE4aUapKqv30WJtxwEhSRm2umEzUZZYEuJfrqw3SCNDRQXRdh1/FC/yS8avXNssuSpnS6ptk/Z71ShO+KwSk16Sb+G9pD+1ishk1U9JIzRg+oEow6NUi9JAymLpKjmEcnBdmlt4uxmmjVaWMnk3nbamLG4Gri/ZnfYOGvP5s1wXuhxvRMeB+ck5yb8GxP3qASWNcHfkdAv5MmGhGxuOo8Ph6oTJx+pZXPft5MZ9ZdpR6H10F3J83zpZbuGTveb79J9vn+nesD+nx4TqBjE+AAKM5oA9QfcyMy4SN7vfqSgU1bsYNgY3r2vCaMj4uBoiMIM1lvaUfpyf4zmcMZvebmwW4n7YGPytIPusonHbc1DlsSBbNisHMctxFx1z0+6twi6v+flV/z9puF3nR6J//LPcx6z183sddBtxf9Tx/3Vj1k7JnOpHis7TZ5z0XZ4QQn9nf4ao+m2wLaSMJJC7HDy9qw+tc7/pJuesA9+P3f1FMLlGSgW0/emepz+vNIPQGXV5HP7UWJxFPIFGTkjj7T59il3K6BO7v30c2RQ+4qujce11uAe7ps0fgnp+hrLCA92Tfd1mhzGCb1awWIWWQcT8wm+ELKp37+aUlrG7cFNY9QXuC93a3S7AOSuao4E2TBdXjS+3/Ius4rBsdMe8nk+fDd/3w6ItnjOnf/vnDYUvPstgbT3Xd4z/LxJ0MUmc513UG89hzGX4wbAXOFWBOXWyn0Lb0zaWw27VNj9FqacRumOmplK7jMGzVWSf6RkkzqTWsTNxwjaRj9c22ocyYmyPZIPWFlZvNpoRRXCikUCzQoLWIZqMkoKDTQSYVgWKC+2XRuycCSOCeIJ2NIKaVrN6BsN0JECuGsCrTJ3BPBjHBaQ5hHkNHZmF4ma1iGhsMRQQUIxhYLlOHvoxygSCgE263X8AuAvgM3Sm5Qx19ssZp8EoGOAFmOZ9FGS22u0rnngC+yMT4fFqZNQTEob46W4Ua79S2F8kRstQ0AwyC8gRtyUQl87rVqAkQHgj65DNiGCubZprc0lTSJmU5BLuFDaaNHAG/qa/VpRxOR35LIIUmrmQwU3uY7UItcrYNj+O/K5UG8vkyrBYIEzk5N4e5ZFJASN43jRNZZUDgR0qAaHZbLsrz0qiQ4LyA515qxhNgUomMgN8veuAEYrkIso1KxZJ2vo5avAYDAe4VC98uEiwKKByI/wC1nc1WFxyuMHzhRWxsvgh/ICqA6P1P7yOTzYq8T5jX9zhRq5RwfLQnySGavDIxRANOt9uJeCyCWCyCSrksQBRNFdutroBpGxu3cPvulxCOLcHq8KHVMaPbIzChWKMEkR89eoSD/X3ZhIsSQK8jhiTzS/OYS8YFfP30kw/w8P7HaDYrIm3kZj/6/ZIEosmI3eNFsVKT6zcbDalqoDQQqzkoUUTvAm7Zm/USKqU8KuWc+B/0qS9vt0o/cnz6/GF0B1YUy3Qet2JhZQO/+Vt/G9//4Y/h8gbx8qtvIJlcQD57hkopjWYti+ODB/jg/R+gXc+j22oIG9nt9CDoj6JYqKDeaMNH49pYHF5fEKlsHr/6a7+OnZ0DPHm0IxUj83NRMUzdPzxAvlySF4vFZoUv4EG2kEMg5MetW1sCfpwdnaGSL8Njd8DrcgpAU8gTfGY1TB1un1PY8iZTT2R0XA4rAj4flhaW5Pvo8FjWIlbJHBwc4vT0TMBVatsfnhxL1Y0YXZoGCEUoTxQTiQ0C9GzffIHmokrrmyAo27jdbooh7dLSolSLcL4RqKf0Eccs5ZG4vtD4lnOE0jFMluSzBfFnSMzFMT+XRDgSkgRAVcylyaBX84LPQ6mScCQiL+2nT/dEG7/Z7MFqc0qfs5SOfUOzWybvItEAmMdiv/O6JyeU72njzu0X8Hf/4O/he9/7Lh4+/BR2JyuHgEa7Kkk+Av6BgFuMd+OxOOLxOWTSJXRaJjx6+BTNhtKeDgT8sFgpZZSCz+/CnTtbUslwdHiCUqkqMmCZTA7Hxyeo11tSBcH3SLlclqQHTX5ZOcS1NplMIBKN4vHjPG7e+FW8+dVfx97BPTx4+EPc+/T7qNfysA6UgXHAExLmdW/QRHIhJu39+MlTAaI9TrdAMG6XAzc31/D06RNk0jRJJXDvBKweJBeWEIklsba2hVs3bsPv9uDjD9/F2z/8AZ5/4et48UtfE7mmYjWHQjkloPfu9qdo1Qrw2M1oVorY23ki/Sn62/E5vPTKW/jmL/0+Hj85wts//B4++tkPcHy8jY31ZUl8FktVlCtNMS82majh3sbWzXm06jkUiikZewM4cOv2y7DY7VhcXUAXTTw9eIpCoYqToywsAxdWVzawmKTufhd2ax8Odxfbu/flfdNpM7gLSx/Te+A3f/33sbu3jXv3f4TU2THSZ3ksLs7hK1/9Mn783nuIRGPwuH149GAbTkcAf/dv/7cIBJKIRRfgcHpwcHgoSSzGI/sHu1JlQbmlk5M9vPXVV1CqnCGVPsT+/gGyuSyWl5bFQJnGylKh5KXUFeB2RwA4sbx8E/U6E6c1PPf88/jyV97A7u5TkecxW+0IBqNoM9ENK5483BEDZ44Trt9cK/k+ZkzQ61JOxTKsCtEDZiPwrIOTSvKJFUIEcVUgL+azEliLJe5YwK0Ynjo4aQz8dfKB2qmoJPsIuBdYdaifryRnRKTnPFalXW+kt3wZcD9LLKjiWcXcH4VxqnRX//zwPAKkj2s9q+htxMzWmUI6QC1pEE2yTo7UmM7GWFD/vTqVAsSpcU/mvSQyTFYQuOfaRbm5/Okh/uhf/wt062VYeh0B23XZGcYw4l/QJ+PegXCMwP2cYpd3Osqo2OpAtd3B7/z+HyCSWECH71SCysOaP/arioKVB4GKYcl20mFIkazRGEYCQKuH0CBsnTiiUdwFqDUyKpV5F8/OtVY3wFUXVHqhik2v7oHa9Uwoi2QMyRmy+dPsvqbE3jrrn3+i7Ji+jzAC3uwHo76+3se8T6lCkW89f6BaRoB7zbhZZSKGfOjhGBj3RlBa+XLd4aZCnwscR1q1gEbN0g9RuQA9gtRkdwxmtvqOQTa32vNP7st04N44By4C7sfG37DZR+1mHLfndyuq/3RwW40A7Xk1ZELp0Rs39+oYBfDrskL6yNLBYq3qYgwTUGvCBcvCFRsp7VraUapdDDs9Tcv/HFhkAO6vBumngddTNIum3OkoYWnse211uQBxkmGlleyrCcZkEYGEoVaU4Upam0/saNXqp74mmczDthDW/nj/aaNDLVkT93fVzxd1lALu9b9OTwRcxVK+bM2f7NvJ571iAH1hf540DL7aU2F0K9fFY2YB7lVCUXXEs/bltMaa5X18USNflqz/LOf9wjp1hhMbx/JVz3A+eTi5Ck7Ol+nz57LbOtfXl57C8MdL5uxVzzV5Pxcdf91xbjzvLID9de9z2tyYocvPHSKm87rXzgwneJb7nOG0Uw4xji9j/CJvirHjpw2TaXG5vGu4xgtQM165O96/GgFCY91rB6tqS3pyiTdST4D7ve1tkct5/OC+6N9FfXYAACAASURBVNyLQkCtKhgQgXvq3ROfs1ttQsRl9TXJxR0SPVmZTMKNyOWQz8hq1D48VOegXE4igbUbN7F+cxOJ+XlEEnH4QmHxEOx0WXsrm4RhVaZe1afiPY1EosXGOoiv3rPjvl2qMa+Qy+Gl/vDPH2ltfR4+vu4Eue7xzzaIZv/Usw7sqcveRXXUxtuZOGbyhWd84agNhTL70c0M9OtetrjoqqKq0NbI4FAboiGbybDTVcw6VVmoNqHK51g2bmIWx2+Wc3Az30EmfYps+hTp1BHOTg+QyRyJTrjFRDkYanjTyJYmqWQqtdAXKQlu6AZK391uFRCfk4pGl7wp/p5MarJs+d1oNAVsp9QJv4UF7/EIGzYUDCEcicrGlYxtGtNSXoaBqNVsh8fjh88TEMCQzCWa9VG+o1qjPE9HdHKZELA6yFofCFuXoFSr3RRGLhmwLLHhhpMtyJ/J9CZzvVouIZ+nnEFeDDmbjTo67Y4ExQS2ybwmGE6w3+1xCUu/VqtKu8m5mdVzUKNdabuLwd4AImMjUjNk5TuYgKAsSVc2hUxqUNaH32RVK017GiA2xKxWLW4meUa2J4FmSpJQh54sW16gWqHGNsFurj0mVKqU4qGkT0OAQQI31BenhA/vgUxRGt1arIo9R3kdyvlwLBKcJIjKJAjNfgl4EjQLhUMIBJgECCMej6NSrwt41O6a0OxaYHdFsH7jeYQjSZH72X6yLf4BTG74vV74fKwSoOllTfwSqlVqz7eFeUq5If6NfdHggtvi78h4dQngubCwgpXVTQTCC7DY/egM7AK0UnC721E6ZZTzYV/xuaRvzRBjYPFdcJJtm8e9Tz7ET975IfL5lCSeyLaNhIMibcJED+Vo8sUizDYLylWa9TZFroebfgLM1OOmKapp0MXhwVOcnhyhUaOpbEU8B+jbQFDdH4gIYF+qtZX+/+Zd/MZv/h6OTzPo9oFINCEeAamTU5wdH6DXrqDfKeF4/xGePvkYp8f7wvgPB0JYmF+G3eYWaRUyJAnO1Vpt5Isl/Nbv/i4ymbzondupUZ6IwmzuYXd3H9VmR9zPzXY7rA47ao0K6vWKVB9srK2gWiziyYOHqBZLcNns+MprrwlreWfnIcqVArx+J9xeFxqtKiplguwmBPwBrCyvIBlPoJAtiFktgWUaEO/s7GJzcxO1RgP3Hz6QKhFuyJk4M1mU6azYUgqAARSLBOUbwrbn+GL7c7xS7mVlZUmqIiidw/FIaSqy8ZkQZN+K7JPNJmBkLBJFOBSR8U+m8ubmTRmflEwiqJhKncpc4Pxn0oCVASsrK3JNauifnaWQzxdljiWTlGKidIgNuWxJwFAaxBJ857lYcUFDVK5LAX8IL7/yCnK5nKYLTmmqKkqVHNKZM0loOl0mLC4msXVrC4n4nPRhs9nHowe7yOdo/F2ThB0rAygfZbEOEI4EsLS0JBr3ZNwzOck14/QkI4kqzkOuEEyWcD1iu3F9nJuLIRRWoH4ifhce90tYXXkZP3nvL/HRx99DrXYIl8MMp83JXBPmEguS5Kg3imj3G6hUS8JkbzS7cDmcCHg86DQbsmbUWIXVqEmS0e70oVLrYm5xFS+98ooA0S4HgX6LsB1SJyf4xjd/A2s3XxCZjtPMKU7O9gFzG616UXTrnZYB9rYf4mBvW+bm4vISbmxuIjm/hlD0FgYDLz54/138/MN3YEYbtVpJ1nUa+ro8AfzNX/5lSVAdHzxEwG9B0EdN7TbqLSZq6D/A5IcfqzfX4Q3YUa4X8PjxNvb2TlDItrG+soW3vvx1nJ0ci19Jz1TFWWZfkknBQAQrqzfhC/hxfLgnUjh2mxmZzJ70R7XYQjlfRGfQxsLaCu48dwfJeBzvvfc+Tg7SuHHzObzw3GuIROYxP7+KZHIef/4Xfy5SSzR6Z9VLOOTH+++/g8XlJCqVDDrdBj744CMcn5xg8+YGbm3dQaFUxoN7D6SKgmt9td7D66+/hUg4gbff+TE2btwU/wgaKnd7bcRjSTx8tI3FpQ288vIbuH//MdwOLyjuzWQTxxTfGwTulQltXxJnfA8xVlHsEyaTlDm1DtILM0YLnIfAvQZmK4CFzHnF8CZgr4P2w1hDgPDJzaUOlikwU+Ry9HNoqW51rmcD7idjuFliwWngzYW/43NbdC17TQJGZF0YR2mbEUNsqDO0eR8q7lBEC3mz622jNYncK/9NAgTZOv2ukjAcmNAXqRyrvKddNgsyR7v443/9L8Sk1kJdex4v2BpboK+IAgLcOxGJxYUpxOv2WpTos8Bid6LdB/7gH/wjuH1BNCmVI13J//SU/Iu2uVCpAxKTLMLqp2eQJCpkQ6Kxdodankwy6BrxE5IWhufkOVR7KYBoWI3AtmPSVyRstFSRJoujg/HG+Nq491BjcvStTsW2GLHq9a7Rj9Njc+M5RXROEhnKsFd1kw7cG+R1tJPpbaCqAPgOUeN+VOqtEgGTrDoFzKuYT56NXgZD3dRx0FwF+KoiYVawUZd0Ms4BVvONJS8MY3VsroxVMah7MW48x3Zj3M/I3kLNAwEidOB4KJdgnJkqNpYE2PBEepXNsIfUFYe69qPfK9+p636phI/6uhzQmgR35RMGM+3RlWcFxqbLCMk6p3JdanxNaXPjeB3evbQJx5OSthpVdehr66h11ClpFj45njSo4BLT7lGVhOp5I1A/2fr6fJp2vxf9Tj3veBsOq08u6d5J4H6WNX56O84+l6472mY5fhL6mnU0PSvectnnJpN/xjad7NtZns14zHX657JzX3T/n9f5r/tcn8fx2pv0wlN90WD9tLa7PDGm5uzYaj7jYnxRP12n/2Yd+18UUC8r9Swnn3VwSHOOVw1OW1tnPd0Xc5yhty/AQ6e9kS8F7tVCPya5ORbbaESYoUyh2lSoGMRMP07ijGYcHRwIcC9yOQ8e4Onjx2jWa2g36qJzT4IuAXw7yZlWqyKaUBaUcqSCH6mKdgHuTZRa7aPT68MucjlhkcshaL++uYWFFSWXQ+lJAvatblcIkkPGvTYPFB9AJ2voop+j5Li8vQWbPR/jjSKtCZ6DRoQw/dEQuJ8MZabzwGeZMLMcc9mL3TjornOuaYN11kViLFiacqKZ7mMKcK9vRvh/nkMYUOxkbUBy08K/6WZw+gZGkdnUAB0FSkMrK9nsjP9V3wBrjJahFqgKhEexkdpYq62j9rroUxfVMtR/qtfKyOfSODs5wOH+DrKZYxQKZwLe97p1uFwWYd7brDxxB602tdEJlqrgkyA92VN8Xv3ZOEAJfCutdGa5ugK+iZwN78ZCU1u3gPcE4/hvykuQecqTkkHIZyCIRUazixrdNpeSjuib0CADsVTTDJjMivlM4IlSN902SpUiGtRW7rZgd9A41inscwLqNK8QY1SLBe1mU4xaCUSyBIfAPUFk6vUTEFY6+QMBw52UYajVFOu+2RQWPpnj1OYmE4wa1LwGmY1MHPC5uWmnxj5Z67pZLTfXrDoQJiRlDoTVRkmOgSQ4KBMkTEntGLYr/87qAbYR/8/MIYE1Xk/AUU1znz+zP8Q3IBSEz++TNuexTDgQ6OSzUXqHkhVMPhDUIRBOfX1en5I+rBYggzkQDMn12C8WG5n6DtGIL5Q7MFk9iCfXEIkkhHlFMJTtwowo25WJkHAoAI/bjr29HdG4p2+fx+OQpBGBWTabMKjzZFA3RQqJEhDR2ByWljewsLIFpyeG7sCOXt8im1hudiklwjnFsaOSn4oJymqJQb8n7PpGo4wnD+/jg5+9KxUlpVIW6HdgJWBqImDRlfpr6uL3LRyvdB0n9G1Cp8mElUPAsbW1DUl0HB3u4/BwH7l0Ct02/RzsIovB+43PLSEQTsBi98Hjj2F+cQ2bW8+JYSZ1r9l/bMN6tYGjvT3k0mcw9ZpoN4o4OXyM/Z37KOTP5P59Hj9CwQiCwQhMJjsy+SJK1ToGFhO27tyW/mGlSK/dFDBn0OsgkynCE4zB6Q4IMMMXEVn31Pt3uaywmntoVJko2JXrU/9lc2MdyWQcNqtJGOONRhXLa4sIRgLI5tL46KOfo93uIRqOSfmZ3+NFPBKVLHb6LI3TkxMxjWWFxvbujlRkMAFCln2z3ZREFucHk1b8ImieSecEKCKgSFNqqdCxWpFOpwQwcTitIjvD9YQa9fSgIEiol2Oz0sJmsUoyIRqNyhxTprkR7Dx9IgmqCnXzKTdhtaikVK2qZKEAAcTpkUFzXYLC8/M+8emgFEm10hKTUMoK9fsmWbtYycLPc+1qEdS2W+D3+0R/n+M8zaRnLi0VCw6HCU6XFf6gR/T4V1ZW4XJ6USo2UMjXRC4nk1a6+TxnLBYGTAROIf1gtVnETJhz3253iVwSWQGhSBSlUgWHh4fCtCfuFaThb7UCl9suCdJbW29hY/VbuHPnqyiWUvjDP/4n2N/9GIuLcXhdHpHg8nsCuHFzHTC1cXCyi2Iph7qscT30O10ko2HEwhHs7e2LXBTXN6/PrcAL6gQOBti6/Tz8/ojItjTqHTQrLSRiSXznO7+LeruLTDaHdD6LWquG1dUFtJsVpI730W1Wce/nHyJ9eoxo1If1jTVs3rmFWoPvEyb4Ikgdn+Kn7/1Yxin7cXF5Djdv3UKORuV8VpcVNksToYANL9xdxcpKEm+//QOYzV7k8z3Y7QHE4jF4g5TOCeBP/uQ/CpAeiyyh0xpgLjEv/cX1IZqMolwtoiReA3NY21jF8vIi3n3vbakqo0F7PpeCxWTD0tw6GpUGMvkzBOMuuL12BANeSeBQ9z7gTeDm+vOolGm83sebb34DFpsD//X//r/E92BxIQ6rpYcfvv19rK2vYHEhIYz53adPZc2fn1sU3wKC6Fyb58SIeVGSGulMEYV8UfTy/9Z3vo1sPoP//F/+D/zyr34Lc8l5/OQnH+LkpIDXXvsaeh0zlhbXsLP9FGtr6yKXw4QVz8kEN020+Z7iWsR3HNd4kVkTWToF3PdEnonJd7WmMvnMdZ9JbpFcsRCgZPKZbGyyvZkQUAiXSkDr5IJxcEbJsehfNKSlxr0G/sv7a2TkqccR0+K7iwDMXyxwr1gzJq2scQgaG25YwejSiiq5rkVgw0MUbityKxIrco5ZFfJtFvkgwshm9E00h6a3jgkOcx9n+9v4n//tv4Sp1RRjdNWqan3keegjwrjJ5nAhFk/CG/CLx0mrWlHG9nYXTBYb/uE//u9gdrjQ7NDjSLvbAd99SpJCieSoe5OqUUmMa/IlGkCrg20CT4rZ6kjXXo+fdcNavU+NYJARbBewXmOo63kMHbA3GiHr/a+fX9fWN+rrK++GvkguXrZHMI4zAc8lXidwr8ajylooso1u0Dy+L2DShrGsRatGGSK9EsPLfNCNnaUaRcXLQwDd4AugTOjV34bSPhq439O0yifnxUV7HaNUjj6Pdcb9sB8MDSP9wJ8ngAR1n0Ym9HAXN1wflIXW2IZDA97Hjx3b4ymhLO1XhnVhmOzTUwXjyNBswL1+XkNqYAJgugyAkf6RhKTGfp8K3F8Fk4zfvw7UT9sDT+4zjT+r+9SSHdpaIn/XE5waOK+6bhJFU+uvOsXV0LC67vm2mxQommy7WcBdfS88ydw3tscsoNhVYOeVvaIBbzPt7a862TX/buyB61TcP+u9XvdzwzXJAE7O0ifGZrju8ddpwsnn+TyudQ5gnIWseZ2bvuBYfaaOqTCcA4WnoeLjo+i6t3Ju7l61LBjXDR1sNKZcrwFkD98x1/jM2Dvjkr6Z5ZTPMl6e5TMz98kU4P4Lvd4lNzbefjrDfiK9OPxR/4chSTyRTp/2HMOqPD0I0u7HGM+P3gckGKtqtbF1SfycLLKHKWSz2N3Zxq4G3G8/eohqqYReuyWMZafdBpfdroB7G/EPs+z7xKiWOvedjsSIEt8RT9KAe/6bXmn+UASLq6vY2NzC2s1NAe1D0ahUdbe6HTQ1/0EdvB8+lkY8kQpRnfSgjV3Bdg3eSvJ8w34xvN0Mfj969aXpjy8E7tUZRieaHci/zkviuoPzfCAz6sxpY/Gi85//vZ71UE9tzBzN/DwTi4lxkOkbCR241+MiYYZbbWqzpmnMGj8nv9cCYT0uG21w9OwN2T9aWbFm9DbGStIDPmkgxfrgRBDGP1VyOorRxBIS2W71WWZPZmwbqdNDHOw9weHBDlKn+8JytJhpYMosFjf0HTQbFXS6LY0xothXBLHEGE2fGF3FnlLxppLIIVjMTU6r3ZJjGWsSXCMASg1hAs6iaUqGILXWbZTFcSlA3+aEg8a3ZhtsVofI7HTafA4bBgMmIVzyGUrS1Js10biu1IrodJti/hgIekWGo1goCNBOMJ0sU7YDQbxyqYwqZXGaTfQ0RjeBFAJlzNC53C4FdPS6YpBJKQ5uZsm2V3IeSuufnyEgTZCPbcLsIBmsKilhF3CEz0/Ag/dLLVrh5VOixuYQ4Jwa4rwmm083A6V3gPpbWZqUrGVuGjudJqx2tiE1mK1yPxzPTA6oTRpZ7Jp5roVyM8w4ku1ul7Zn5QCP47MRQOXCyK82r98fiL49gVdJFnATZ2bVhAuFClmfVpitbpGHsNtcwnLrtrsCKDZqddEq93mZkLEJKMzx5fN7kCRTOBgQ0IzVDkxCcMNM9jzbgCx/h9MLu9OPcGwRS2t34QskMDDZBXTSxzoTHGxDYYvKOSgHoDQ3pQp/0BGpC7J8KQG1u/MYtWpRwHtSkNl2HMc0qG12W8LUZx/ys3wOm4Xzg9UTTQQDYWGbK61/ygs1BeD3+YNwenyIJxdx49bziCdX0R5YEQwnhClM4xMarrJSgixxsp9z6Sx2t3cEvG/VS7AM+LKpYu/pA+Rzp2KiwuMTiXkEQjGks3kUymWYbTb4QkFJTHGs2kwUX2+jUiyjVu8iEF2EwxlAcnFNXj4EXb0+J4rFFNJnB5IkqFfyyGXOUCsX4bDacPvWLdy6tYmAz4tavYpqo4RgNAiPz4ufffAhdrYPEArGJJnALPYc9entVsl07+/uIhIKSXVHoVQUaR4z5absdkkQValr7nRgbi4hciDFQgkPHz5GqVSG2WIT6adIhDJZcan4+PnHP4fNZkIorKRkWMmzvr4izH2rjSacHdSrdZF3YttT/54yOF6fR+bfztNtqSihxBHHYLvTVGCWJiu1uLwoID+lpuiPkUln4PYwWVWD2xNEpzOA0+6H0+FDpdzEWSon92Wx2VWSoNuWKgaXy45IJChVOTXKVdFXoNeA02VBOOJGtV6Rv29tbYqmfDZbRjZdgs3iQaPeFeCehqWsMOC8mJtPCOuePxPs4RxoNjvIZQuwWO0CwBFo3d3dQz5XkARHPBkXfw6Xm2sP530CIf9dbG2+jrWNRbzzznfxztt/DrOpLW8As4lSF0ya9mCx0720jWa7JmAbmalMUi4m41hdXsO9Tx8gm8mLPAYrD2Duyho6MKn5Rr+JXK6MkD+Ofs+KpYUVNFs1Adhv3rotgVCpUsHzL9xF+pSM9xQ8Npt4UDzdfiKSNyvrK4hEw5I42D/IoFhooV1vI3OWgt1KOTHq4PuxuLIkEzKdTWEwaMNppzNvDeGADfEE+7KJucQGUikmk83YvHUDj7bvwWQ14Wc//Rjh0BKWFjfl+XO5E9QbBfh8Qbz40tdQKtPk2I+5xSicLlU5trv/GDtPP8WjB/dRKVWwsXoDr7/6Jo4OUvjkkw/g9puwvEZt+SaKxVO5p6AviFh0Gc2aHbWqGbHoKnz+uEjavPfT9/Duez+Ew9mXd9Fp6kTmQiZNv5g6adZYX93E40c7CAWDMnb5kl5aWsXm1gv4y796B9VqXdbnt776BgIhN370k++LN0Vybh6Neh/HRwXcvPEivvH1X0E4FMc77/xYKmGWlpaHxqGqCs4qyVmRsjMxqeaWihTOEQaxknTWxgrfz3qFIKW3jDrtZKtwfnL805uGSQESA/R3lviwSEJZvX80pXQtjNWjTE0yR2MfjwBZDUC8QCvHGOgbY7pfBHBv1O+Rd6uY/eqa6lr8bGTPahsafdNq3Kjre2LF1zCxSAJ9QVcJ3PNNyzlKNpAVfSarTSY4zT2c7D7G//JH/wqmTkv8Rxi3UeJPQHVy5kXaiO9tF6LxOJwkDPRMMPUYr5hhtjlgsjrw9//hP4aVBuPdAXpSgUnQvq/enwwSJZmgmYJqVX3S3tqGk0xevf3J5lYk6ZEEjR6bG4F7FQqO2FbjMTnbkwkILdGht6tuNGuIlSfHwLAPtB2oDtzrUjlj1zHgIRosrYGbuoeOksqR2FVkTBW7WYB7/feGkTw05RXihnpqxkHnmFVsY8YWJK4M5YVU+beuua+cBRRLfzgfKKFICZTJTeyUttT3Dj3NN0Jvb9kFaPd2IXCvbxavA14JA15RjQyhvqF1jDu0UcNr1tSG47S/jYHPaiNr3ItRMWkcztL3cCNW/cX7v2m7RW0tkpOqM4sMmKG6wQhnTz+Dev7h5+WWtHtXK6BOrZ/68cv3mjpwP6pKUPemrzUX74XVVNDufgK4Pw90TWMBqucw+p8Yx9Pkv6c9nE62UPc7vkIb++kyTGDsb+d9cC/q1L8Wv38WsH5m7GHiCS/73Nh7UiPXTcNVrtto18VyJu/jutebllyYdg59jZs+JqcB4vp8ugrJHj/jsz6PrJmGNUed9eL70q86mk+z3edk/8yQv5uS5Lv8WtPGltyvAazUFtZL18Grx8IIr/v/JVA/daCyuWfry8mPT/bts64bivU4ZX2euK1pa/gIjRwfu9PWhauAexUT6e9gpU6iY6TD6UEcUZPLoUrDzuNHePr4CZ7y/08eIXt2JtLR/XZLjGn1b+rcE8AnaE/8TojEHZI06Xen4i/ZB2vGs5TKCRCXmJvH+uYtbGxtIUasIRKB2+9Hs8O9c0eqyxmj69r9IiXKR9AkH1Wzasiy4f/SV8P2HcmL6hi0cUwM17w/HmrcT18oJofRrED+LAPnugv91ZP5+keM7mEU9BnPoscYV06noQ6l9mn9Z0MZxCQLiME8W11Kj7l5No+ySiMDFo3hwsGkB2naoB56IUigTNaaKjdn6akq11WbA8UeUuwfXpEgsdKf5eaCW2yLYlkJik+de7KQIczbZr0iUgIE7/f2niB9dohyKQOLuQeP2wareSAgDZnsHH3cNOpAMdmtZKhzUgjH32xRYLDVCrfLA5/fr4xRmw0xbSXILqwzi0lAZP6fADFBfAETtAlAJj0Z9Q6y8WWdob6+Q5j4ZCVTB79ebaLZaIumfq1RQz6fFaCk22siHA0iFg+LnEW+mNeydhZJBDhsDmkLgnkE6VrCeG+JHAuBCAIdBOOVlIAaFTprSmecMaNHEF8Y330eq0pmuEioTVgPDgLrYpKo9Tk31wK40aSWCQyb1j49AThLZcreKNNW6v/HqHPu9aHTbosuMpnH3W5bZBO42Xe7HfB4VXKBID77gVrhZFsSPHU4HZJ8YAJAbY4H0tYco8ViQY7n+OHGkt9SMdGhDE1bpEbYd8FQCDDZUa7wHmqw2gkMh+HxBsRYttVso16rI5/NSUaTrPtmi6CT8kGwO6wC4q6uLWNpaUEqAE5OTkQXn0ASx6qSbiDbPwCPLwyXN4rE/AZC0QU4Xf4hG5THKvNFJkbsMv4J3hPAZWaVyZNBrw2bBWK6nDo7wgc/fVf+3+9Rn94iFRJkdXd6XZRrZEGXRSKG88HjciASDsHPKo5WWwAuJnd0aQlKHJHlFCAY7/aK2S2Z9snFDdjdAdx67ksCuFDC5uH9+1iYTyISCsNqtqFSrOBg9wBdVj6w+mDQRrdZRupsF+XSGdrtKqxWViZQbigEMu5oElqinFG9jjplZNoN+F02ODn/+mT9eWB1hFCp9fC1b/yquKL30UW5ksfx0TaePr2HeiUNq6mDWjmHSrkgL8FkQvkniIeC24FMPo1sMYNSpYRUJge3KwS3k4a1UVgI9jkc8LkcSJ8dycvS73FjbXVFQJtUOo1GqwWXxyOJRTLRKSFFjwlq2FcrNdHFb7W6siaJ8bHVqsYVTNjd28UAXbhcNgVyWE1YWEiKtwR9G1jBQ7msfrePbDYnc5ZJKYKd/D8TKlxDPKIBrxIHlOKhXj7nxcbNDSVjIInRPpqtJrr9Q5HOsdk8SMYXYbO60OmYUSzUcXqaQyFfEobq/NwCvD6v+Egw2cOkD8vuuHaEQ2GEgn5k8yewOQjQ1uALuHHzxpp4TRwdnqFa7WIuuSJ69wf7xzg7S8tawmQi9dNX1pYkgcD5ygQPx1YqlRU2vNvrh93mELCXpsxcF+xOu6wFBNb5PllauoWAfxX1qknkjwrFM/h9NrRbVWF2c130+wIaga8Nj58AHtdyMu47qNeqSMYiCPkjSKcLGPQo20HzHrMYS1tslI7yoFqnlBEl0MjYdguTfW2FQLUdiWQUwUgMZpsTj55sw+awo5QrwONwIRIIYuvGTbz7ztt4/6fv4bnnn0Or20K1Ucb+wSFKhSrsJhuCvjBClItaXMRZJgVYB/CH/Wi2G3C67XBYesimj9BpUu/fhVDIrcxkux5kszX6DaFvamJuIY7j4xRaDQuWl27RXQUnJ7totvPo9y148aVfRTSyitW1DaSyh6jUcpJMstlN+Ojjv8D7772PkD+KW5tbuL11Fw6rF598/Al6/RbiSS9qjWMcHn0Cs7WBaCQADCxoNQaIRtbx6svfQii8hE7HhP/tP/wJ9vce48bmEmwOMxrtOu7ff4i7d55DLkOZthq+/Wu/hbXVG4hGY3jnnbexs/1I5HP29w7B2DIcSUgl0sLCAlqdCtK5E/zsg3flnRHwJ+FyRPHqK9+EzeqDw+kWaTOC8qxq0aupVAw5QLdLbXG1vvMdx3nBlyoTtawUg1TPKbk7fgnzxUxJK1ZS9eV4vjv4ruC6ywo0votVJZwCHSUh3GNyVDOgZTJ/wDiETH9VzaXz0UXrWgPKRuA9QesL4tMLu+hrHwAAIABJREFUJEN+UcD9MJBm47ACQWNNG+VQVGCulQRr4eG02Ffpfws8JocL4MpqBpHfocwFQXurlkwxw2nu42D7Hv7Dv/tDoN0SdhFBdpVwVjI+fJcxZrA53ZibX4AnEBDm+aDblkSLyWqH1enG3/sH/wg2Avd9xlm8EcW2Z3QixsAC2o98kXRGv4ISNY13rY+kllOvGjD0j4wfzZDMCIYa4229XeS8TFho8jhSpaB9diw+N4wV6QItJjMey2uJpwPLR4YYibYp1Nd/w0n1e2DliNK315j60oXKGFfF4kpGSD/nuITPiDnOuESP9cfakPGVyCCORqvIImra+rqGPvtJEXMUoajbH5n3qvhT3+COJ0H033epi2Y8TreU1tpO4r/htkXdi3lYkSufnABadW+KcWKXnMNQdaJOqTP0Lwai9MoMRSoagd7nWeOjTuI9K+B+BKVP7jmnzrGx25iyux3zX1DXGwPuRdZrdJJhgkIHGTSz7lGbqWPV9uty7dorQXtJZOhJG/3ezt+fcX7o/x4C91KJMwmaj7fr2Lo7cTIF3J8fb5NzUo23K3fNY+NydK/jMk7TnkfOP9vpL/r4F/7786NrthueBTuZdvOzgvVXPfhFuMy0818Xw7nOua+6T+N40f897R6NwP117veqfrjsXFd9dvq6eDlYf9F8uuha5+5vlkTXuUl1cYJtWkLECK7qTzMJRqvYYLQuztrP48fNnkC4zvmvMz6uc95Zj9V17q86fpb7vHoM6m8mfUm/uE0nh8X0c+t9en4cn0ss6O9QA3HD+K4dxdWapKQA97o0pcI0hdTLbwXA4emTxwLak23Pfx/u7qLfbgt+Q7kcSuXw26HJ5QjBgARPSt1owD1jLiFnkARLecU+/c88AtwHI1FsbN4SuRya1fJ3JERSKoeM+w6xPq2CWUlAavGYgXVvZN7LvyfiVxVLq6h6LHlnwJHl3TcC7ieHymxA/qjrR4x8vdGvGjjGzhzLpmi3ov/9qvNcNciv+vv4k07T+r96yZiagTI0Np9BjFg1hg3PaGTsKL15lVVSzBJDmbGKguQmOLUU24d7aq1cWRUla5tfrUxa9tdqpRbrOGHQaUZb3MBIcohapZRGIQCvyq/lIyzPJvvd1BdTynarjuODXezuPMLOzgOcHO+h32ui32vA43GK/m+XLs3dNkKhgDDpCfxSQqZSUYCzyOeYrQIU04CWwJPL7VFyLM2GAHz6cRz8opNvtyEQ9GvsdosYzfJYZeyqWOFqK6MqCAi6E/imUSAZ3wS5KDVB08p2hwxqApoDBEI+eP1uNFrUvW9Iu0p1QJfMbLaDVSQPWs0OatUqGvWGgISipS7Md044k2TouMnVgXuCdlJGzsSDhQkR/qx0/wkgC3AvZnFd0eemJAyfk+1O1iw7i30hgL6VDGSPMFrJri0UlZZ+p9NDwB9EKBxGJByV8SLeAXUy+jsiCZLNpWCzmpGcI7jvkT03Qc1SuSTMY2YYRfYmQOBOseJ4/UQiLozl4+NjMb4kM1kMdgUE6Is3AUE6AjmUNHF7vALWlysdAcm6PbKrXZI8EQ1+t1fAnHQqhYEkO4B06lQlZtg+FmqKx7G8soSVtRW5FoGf/f1DFEtl0eXt9nqoVetimBcIxhBLLCMSW0YgFIfHF5I2UiXtmomdwfBYkp2UJzKRRdxCpVxCLBxEt9NAJnWMjz/+EI8efIJCPiMGrB63E7FYVHS82R6lMnWx76NaLsBpsyKRiGJ1eVH0fU+PToQ5T88BSqyIJv8AwrgPRGLo9Mwo1tpi5BlLruBv/fbvwxeIYPvJU3z0wQewWkzCDq5xftSa6LRoFhxENBQQ2Z52s4xKKYVS8RTtdkW8JdhmMldtTrz+lbdEVuT+wyc4TZ3C7bQh6LWh26qj36WsTBA2Zxgwu7G4vIVIYg4eMSduoFJO4/DgIbKZfdjItK6XBPjnemK30cCSnhN2RNkWAS8K5TzypYJmDh1Cvcq50Ye5bxHJHI/TjkohjUzqCGZTD6vLC/AHAijRLLpG5rmqrDlLnYKWFw6bRbTVCeQdH5+iVqOOukPAaYIc8/ML0g+ZbAalUkHAV8pbMelDMNsf8EiVDOchTV8X5pdEr55+CpQroS8D+0USUSLZ1Ze1iUx4AojlqpLJWVtfE8Z9TZI0VZH86PT3BEzstgdw00fD4YXF5AS9cI8Oadhdgc3qRDhCPfmIrD+8L1YnyLbcZILb7sZzd57DyekB6s0y2t0qAkE31tb/X+behNux7LwO25jnGXgA3jzV2NVV1U2yOYgiRdKiKIqyPCw7ie1YcSQrVhInK1lZ+TeJs5YV2dZgiaLMeRLZzWazu6u6u+aqN894mOcZyNrfuRe4wMMbqrqpqLgeq/oBuDj3nO+ce87+9rf3rMjwPHr4BJVyAz5fBB5XUKqEaITKygOa4wqQYlZVMpThocSJx+OTaptShUnSHqwWsvCb4hPA9TCXzyOfz8PrcUsVTSSaxNwcmeUe8Yw4ONxFMhGWtZwGzryWz+uXz7F6we11wuGxCSBOU16uc7FIWOR06rUuXHY/Wi1WFNB3oybPheRsDCYLgcEWXC6HrIX7e4e48dI1BINOTM9MweF0odHqIp0p4OCARucNYaSHA0HMJBJ4+uQp3nj9Ddy4eVOSkw+f0eS3j1jUDZfFDY89CK87jMXlZaxvrYuuvMNrF1kVrld725s43N9DndI5TmBhOYZoJASHNYxe1y1At1QdmTtY39hAuVzDlcs35Nm3v78Jh9OE2bllLC58ArOzL6HR6uOtt18HzD0sL72Eb3/3r5ErbqDT6uLalRtIxCNS4fFbX/4dAcP39zZRqWRRKO7h4aO3UG9mkEwExHug1zUjkVjGb//2f418voX37j7EW2+9gz4Nda8uSkxvbq2LCS0TZvV6F4cHObz22mfxj/7hf4VodArf/Pa38OD+e7hxYwk//Zv/ImD69MwK5udW8eqrn8K9+/fx7p23YXNYRJrM6QpiefEG/pt/+nv45rd+hGq9gc98+jOYnp7W1nEdsFcMejGu15jNm5ubUu3CxBefhwLfCejO6jmC9MrclvEmSXhh0nOzymt2Zc3g/OVc5vOf3jT0qxHjTm4sKIXT7ym/GiZmaYIqwKxFkkW8ntq8Kw7ukGncg0l7bXwvZwTVjPvJFwXuTxwwdKbYCFin7at0wNQAIsnuzQCkjgJMQ7BY7nPSFnsgj8iUJTXrFWiviNgWBdxTvshsFqmc9Ufv4c//6P8Rxn2/Q7NmTRNeA7o7krTuwOZwY2Z2Dp6AX6p3mMSWxIzVBpvLi3/xu78Pq8stJqz8oWQXDxWSspHv59jowLCmaa+ZxYpGvciXaeOpgfmsGtAPY2oLq+1hxxIzxtf08RVgVltP9Z2vUSpH3x/r5wYFzg+Z6TqzX/9+Ae41UNn4fWedMVh5YLymfn9dDQgfj0UxyhU/CPkGBfiyPyl7I8xWVrmqigy9YkWSIroYpkE2ZwDUG+5LzQoC90q6ahIgpbfReI/cEw7hcO1IqMezsSLE8G+SeUyina7Oj0ooSftjaPPwl4o1NqgckU4YAryGD493m+ybRIpoDLgff6N+b4P5JTWfJ30L9Hs/HdzQVgfx1DC0bIy6aYwNo3mx9D0BekkCGaV9TtzayC96+tnulO8ckrVOXkeBFhyIceB+SDjT58D4fQ9uSwPtjQDgyfdqcTuWcBv26WSd/mGVhdFD4PT+GD/7n91zk1/9uwzcq1n9dx+ovwgA+CJjc9pnTvu+F8F4nudaH+Y+jW276HVO3s+kBOaLAfXjfXtW+86dIxPfcDpYb3yuDMBVw7opd6SziU8JAnlmD+t/LhRep7HqX2RszlrzL9SYX+ab5Bl6ct24aNwZm3b6nJrMqj/rtiaFyaQYV8/G84F7eZ9iumrFJsNkrXFPP3juaEoh+n/rXkDq/KCM6o/294R1T4PazacKxKdBLYF7S78voP3QoNYqgL/gcZTK0cB7kjRkD0eCmmZQy0N7IBxBIBLF3OKSAPckQgqYHw5Tv1uA+7r4zalqZOVxpPBZRYpWe+YhJK/26SRl6EQlfbM1HGsjQWAYE7LvOx24nzSMJwdkYlZZY5vL5BwLwkkB+LxBeZFrqvXDwGQZO3hNPDNpi44KPvVnuK0e9sekx/H4XBsklMYOckZWDjf0Q7MqsYtVh5vBwU8rndXbQYYcJWjECEGVuvNT+nUIPPFHgGMam8lsI+OzhWab4G5VAF7Ke7B8lwdmgtROuzLV9Lk98LjcYuip6HIEqgkuFnB8tI/d7Q08eXwf29vraLdqIj1iMfdgt/OAQwZXB36/V+QGXE5qQ1uU7EypJLIn3OaSJU9wkPEq8jZtmop2BCRmqQk1pxV4bYfL4xZwORAKiEFkp9cWKRUyd9PZjBwmCCA77JRMocM0mfwuJTtjscm9WS2U6aAZbl1AbQH/m1UB74MhvxjMUnqjXmuIpnqzoQB8gp9k7OezBRTyNHqtquoIHlZpbKvpx+qbbY4J/81jG1+nLrckCoRBqMaEE1dpA3cEeCRwrzMNOcHd/J3TpTS3q1XRGo5Eo7DZFUjHsSNownEn8Ob1+ESGhP3a7XCcFfOXRpJKy9+GYNA/kMthEiVfKEgyhSC5yIp4PKjVadpZEF8BAvoE+Qlc85xACR7GJGNMkiZNJWtERjPHz2xxoNW2CnhfqbVFC5zJE8qoUMefSRrGNcdIpBgKBc1klP2o4pTjG08kBOzlGlcolpHO5BCLxeF0ulGuVLG7s89UDRLJBSyuXEd0KolAMKIqFOTMqJZEmobKEVDkAszoUruMfgoOuxzyGKM0X6Zu9fbWGna21rG3u4lKuSC+BwSukslp8QKo1yq4c+cXyJLp26NcjdKydtNglyzjSkUWBbqSc3zYBjvHz+PnzYlecLnehtsfwac/+yUsLF+Fze7G3s4Bdnd2kUodSdKgUauJDAnlmgiyOsT5nGVgrKKpo9koCmubiRkCgpSGevVjn8SlKzfw/geP8JAyHqUs3AynLitEukjOrCAYnkW9aUYHTmQoZRL2i/RMq0nvgRw67RJs1jZMvYZUaIgBc5PST5wD1EV2whf0CxO63acxshN+H5n2TqBnR6fZE5PD5NQUQl4X7rzzOg72NxAMuEUf3O31odWBVEq0u33s7OwIQ9nvpk+FTeSRKK9zfJyWOKOOO8GNlZVVAe5z+Sz29ndFkoba7TSXTR0fqKoSUxc+n09klMgcDwbDWFpckt89efIUu3t7yofCSX16auzXBVwkwMzrULqHwC+NaJnMoowTtd6Tc5R+MssaIOtAj+bHBMpc2Ns5Qj5fgd8fRigUQTgaU+tpi/I6NVlHCJzvbe0hFqWOuVm+p14vw+GyIp6ICEM9dZySahQm4WiCm4zPIh6fgcPmFLBTVSE0ZK1jDPOeWNlBaS1fIIhOV+qm5Bqc/0zuHR4cCvDNahr2D9cJJtH8vgia9TZisQjiU2Hs7Gxgf3dH1hACeZTm4hrd6rZgtplhsSlzRL/XJ/HAioZoKA4LnMjna6hVWtjbPUD2+BCBiBdzC0n0eg04nGZJYGQzGdy6fUNk1FhZU5Q5wkSsC41GB8VCBQ67B04bEwduFHJZvPPO2/D5mPALoFDJ4MatBZmfpWwDnYYVoUASL9+8iUK5iL3jXWRLGXiDXjGJfu/d95A5Oobb4ZJkZTjqRTDkxsrSKryeCHa2j9BsUDarJwkaji2TOWZLG+VqWhj68fg8pmLXYbNFkU6XRaIkX6hjazMHmNv4xCevwGp2IxqOwu024/Wf/hif+eTnEAzasbZ2F4XcMS2KkD7elWRgPB6Az+uD0+nD9PQSXnnlU7j73iNEIknYHU40m2W8/c7rqFSLklzN5rNSdRLwx6SaxWx24Wu/9Q/FfPZP/uQ/YWtnA/G4C/ncmqxJ11+6LWx6lysMk8mJZ882xTtje2sbcwvLSKeK+IPf+zeo1oDtnT1cvnRZpIb4PBZGiYlVE/Q+UYx3ru+MrWfPnslziePAhLr4qLhoKK2kc7iu8tlNFjefr/ozj+s4K+eYvLSY7TKfGa+rqyvKcwQdqcpjMorJQYKS+WIF6WwOM8lZeY4QlOJ+xAjWD8HYLsvwRjakpwGuAyDX8O6L7i8nMcgmHU4H+8qxA6v+3QOujBxKBk5CWoWjBrTp+0vDRlT5bw7ERqSfCJ3yuSXsYpMVfbNV5NYIEttNPTz54G38xX/89zC3G1KSS1kpyhLxUKATG+iBQi375PQ0XD4+15qyL+E+hIkAi9ONf/nf/4Gw8js9dbzo0yNHZ9wLAUGp8svBSdfK1hj0FgNwz9eVVI6m029kdRuAe32c9f3TOJCnmFT6/lc7+GiJAT1hJCx27ZqTAHY9BNRBEGBV3AD0NYzduGa+vu/nOqtfV0BjqaLUAblh8kL/HhMPa4ZDq3yW2QuNxaXIOZpxrValoPZ/KiZ0iUSJewH91ZzTD7JK696EjshBnjzb6JIL0latDIAEE8qhjdq/amebCWczHRxnu0cZ70OQW5lIn6Q8S2GG/pIGUqtuNp62Tp68FHA/nLDGWBjOv0EvyxlH0XVGnTL0Q/3gnSNozzgYdTb9dLwNUlyh4/0TzbYnnZdHfyeJLANjffwcOwmwGN4LgXsNNDdk/Izkr+HnjbFh6FdZQ0aB9Ulr43g7RvtTX910iR5jv6p/n7fe6jF2fo+d/Y5zQckP+wXP+XljIvY8IPq810/76tM+Z1zXnufa543Vc3WBWqy0tWFINjRe43nA9rO+e7BOvaC0yHPd1wu8+XSpsI8GrDfOyZFnwbm5oknr3sWA+knfOdjrTHgenQWqnwfcnwbUv8BQjHzkI433D9uYSZ+X4RnKxHyYrxj2//MD9Sfm7Iici3r1NOBeXhsD7yc+Z4wElzFSx8n7VsZq+rwf7seGwH2pWMDGEwL3lMxR4H0ufSzeT2RwUcKa4L2TsttWq6iD9ISwq6qLScQVSVD6dtHji9gOMZFuD/5QWID7+PQMVq9QLueqGNQGImGRnyRw32h1NB8oJbej9mE6d14lF6RnZK6MAveyBxxMw8GsGnSDsa/lnPJ//+DJ4O3Ps+APV+fRLlbXGB5OBgD46Er2XJPptEPahwnqgZST3lvKrPhEQMomRr8jLVM4/r2TSjp1/H3Aouf9a2XQekzrB1O9LTxQiy6SxtZRhxqWbvAAw1J0q1BayBwVUpTIS6hDr2jnCwOcBqhkffNHbdSazbrIfhSKeRSKBZSKRTH3YyW2zeaE1+MV8IsSD0FhSrslwMkK5puof00d7O2tdTx+dB8H+zuoVovCXKbMCNmXBO75fdRV93oIGHlFooXMTTHDazTRE9kTyvRAQGk1EZmZsoh+Ktn4ZHETlFZ673bR1vYH/PAF/HIgJbOVgBYBPbuLrHSy7Kl9b1fargTUm02RjeB38to0tCXjl0xUMtwtNn4nBLR3upwC7hG8JuhLsJ+gGAmHtUoTmXQBB3tHoiXNQ7QcmKm3AmrTNwR4ZmUA+5zjxYQI28mDMYF7pRzUg81iFgZwpVKS9rG9bLfo+GuasWTXUkojGotJsoMHboKDTGaw30qaXA4/QGBEsc5U+TZjhuNMZp7DZReJEbKLGRPKXIvAFQ1pa8KYFc4QjTfIuodJEhO5QkH6ggkFMpb5OmVxKGnAOUgWJQEaxi/lisS4rWuC1eZFu2NBqULmudLIZ8No4Mp7ImifTh0LYzPg94t8EN/D8aCOK7/LanfIYTUSjYtufr3ZwlR8GtHIlNwfJWb2D1LCUl5evYb5hRVEY1PCuOf85DjrlSqS4NSqKFgpUatUxRS12aghl01jZ3sTR4f7wjqkRE6lwjHekfiZnZ7G8tKKyKoQzN3ZXke304DdxrnAmGIGV2kJS9UETUqblCGqodXh3KPOvw1NykPZbAhHp2TRpy7tw4dPML9wCUsr12CxOJFO55TGOM1wCYxbzMhncygWSnDa7JhOTCEa9qNayWFnZ110rHvdtiR3Xrp+C1/+yldx/8FTPHz4CAd7W6iW02jWi8IsTM4uY27hKlyeCHKFBjY2dyU5Rg3ubqcKm5UJgDacdoJCbQHa6RFQKvH+uN440Or0Ua7WUG3UEU7EMTMzi6noNLodMwq5MuqVJtDpIR6J4JOv3sZbb/wIr//0e+i2q1hcmsW8SObY0OgATrcfbU55AEG/C4f7m/D73CLRc7C3K/OW7FzKely7ek2SPpzj6+trMufJsmc1T6lcQDZ3jHw+i1KpLoalNKJlAic+lcBrr31SgKk33/y5sOg5N9lfynSzIck6MV5u1hGLx2Ru5vMZkajpo47pOa8kH8kAPjw4Eoa22+XD7MyCgPZrTzdhtjhFgoR9RYB8ZmZa9PmZNEvEp5BOpQRIp8QNwSVqknOcY1MRMT4m/kU5qnw+J2sTJbpcTg+C/pCsPwS3W822tL9SJfBfE8CUUkkWu1WMafm6+FYACASDUq3FKhcm3zivqKvPpIHT4UGl1BDpI8oMbW+v4ehwT9auSDiGZHIOnU4fO7s7CMVCwr4nIMs+67a7iEVjWFm+AvRscNg8CPgiMufXnjzDT376IywsTmMqHkCucIhM5kAkNuZmkrI+stqHuxWniwlJj1QVUFLHYXVJUoRJq9TRAba2dhCNOvDVr/waSrUcMrlDHB/l0CjTaNkufb98aQkevwf1Xh27h3vi68Ax39s+Qq/Vh8vmkUork7mLcuUYc3MJkbZ6+nQdxyn6slDeaFoSwunsESzWFlqdAqang1hYWEWv60e75caztX3Mzi8hk2mhUXfjM7/6GVy7vgifLyxyZNncFu7fewdz00vweix4441vIpPeQywWwPx8Ej/6wfeRzeQQ8IcQCERx5crLuPHSK3j37gd47bVPI55UY/D1v/pTZDJH+NSnP4mj1BGOjjIC7H/qtc/j4CCDUqkhscykTbGYwze//R9xePgQS0sLkkhyOPz4/Od/A62WGXfu3sf+fgbXrt3A0sol7O3u4+rV6/jUa78qyRKiYorBrpKxYsKksaeV/ncfZNtzzjGZy+oUJmkpccOxY0JcykcJKHaBerMh85QVQ2rt7YtRcjabl7Hi3KF5LtuaL+QQCnoRivrRbtflmUTDVLuDhtCsdjOjWCiLZ4jXw2e8Vj7KNmtGnvKsGGMvGveE46Av92dKymSoOW8Eo84DDy663xz/Xu7cdCBNl4sZMquV+Ii+x9ZhUB3sGf6ta7lIGloY97rWPJMX1Lgn457Xslt6ePDum/irP/1joNWQSkkmffl+7gdZ4cn9IJ9LVrsLiWRSNDlZSWhCV1Wq8Up2J37vf/ifYbE70OLFCfaScS9AN7nF/FEVofyjfGMUQKeqHfkfQ1B8HLg3Hvj15IbslXQJGgM4zddl/0oihibVpzmDymX0g5uqsBtqcRsTAOPjpwP3RnB4sNkfNE7b+xs290yAj7RdKlzVGBspPToUoxIbGrivHXTl2COMMJ1lLz2mEXQUsWYA3HM8RmRxdNBeJQv0a3X6inGvTb5BckglfSYBQ2oPaPwzDqqMJzRU840G0hOglnHJFSZtdHBZjdaZRzS9DWLWeipSMzxPDk62wykyYCfq8Thk+Y9+9Yk5P7FqQEZvCDwPTF/V+inMOcP5bNLNDWLP8KJ+Glb69qP+BPrbJp29R9usaENSx6u1S+ogZJ00Vh0MnewGfaJpcOmg/Xnrn4TWiaTO8IbUefd0hHDS9Set0ZP6T//eiwJsf6vgvXbbI3duTLyeASI/P7ZyEosw9tf4fD1tbp85AbUXL9rXJ64lHWEEnMbeMUHe7iKxd9E2X/Q5fZHrfXTvGV/zPnqgfiQOBt6hZyD2zyF/Y3zeTYw3PWbUInHhbhsfd/XkG/pzyNPi7K668HeNv/GF4/uFv/HDfVAS4B/qElpFqAGLfZ7LTewvY1JOu9jkNU21/CKs+3Gd+9PWSPV7zU9Jl2scECmGwD0lkdefPMGzx48UcP/sKQ62twW45w8lckgopkmtAPcWenwSs9NZ96wsVqRojSkjoH2L52G3F8FoFKHYFFavXsOla9cwPT8nUjm+UEhAe/60O5oflL5X1YF7fc8s66UifSipRW1/M1hLT18/hvulMeB+fHBf5GEznMvDST1peo8+/EYbe9GJ9iLtGyxM2jNHDzPtMTnoAv0+jMD9IAkh79JLn9j3k6fZ4HCjaDqKxa4+OlI2rFGGNTbOsBSR0ioEYcg47XRbAv4oRj1ETsVqt2ubOH6/0gTXNRAVGKxrnfbk0Fwo5JDOpLC7u4O9vV1htpPlRtCJ5e3RSFSkJ6LhiAD4zFCRwVWvllEu5rG1uY5nTx8JY7lQyKJOZndbAffdLjXuicyRyWeC20mGNa9rEY34WlXpNffJiKaGPIGnFgFckxjaEbCn6WJsiqCPimfpb5NZQHwCxQTcZQpT+qXdEBCem1HK4Agg0CQgzTYo0wkxluVEBJMCStqFoJTS2beIzrvOgKG2M01Hybr3+0II+sOw2z1ot/rY3tzF/u4+SoWSaLWzHJ0AFbWeqQNOo0YCuEwOsN85+WmKQaCYAD4BYa/XLQkRsohLpYKMFMFkh4MawUr2iNUDZJ3ToJMgP18ga1mO8D0gm8vJv8my5XeUKEVSKqvDnraBZ7KE8kWdXkvkfZQpLcefjMim/BC45Nh4vF5JClCHvlypoFgqSYKAv5OYsDOxQEkDMrHpF9CQqgBq49M4kX1FEM8XjMHjDQn7ntrZBLE55rxvxcSsizwHF8tIOCxxx2sTHGwz00mtZH6n24/Z+UWUynWkjrOoN1pYWlpFMjkjcbK/T733DgLBKGZmFxCPJ0VrXxIXmgYa/1Z5A6XJz/7Z39uVRE6tWkYmnRLJHIKGLqcdU7EwFhZmUa0UcbC3h3AwhN/48lfw/e9/Dw/u3UWtWsTcXBI+n1OAe5rZHu3voFTMC4ufyQkZ825XJHMEuGfs4MKLAAAgAElEQVRFSR9wej0i8TE3vyju4+++ewetNkFRVkp40KXJnMkCnz8gCQ4mgUQj2mKTZEkykcRUJCrVAO++8xbu37srFTD0R1haWsFnP/t5VKtNSWrQcPfocBPVal6WALcvBJvdB7snBLc3DLPFLpryZH8H/A5YzC3RzyfQb0Yb0WhYkni1alOkW1xuVj/YkCmUUW22MLe8IlUUl1Yvi4RHIVcSU11Tp4eQ14Pp+BTWH7+Pv/nRd2BGC5GIH5FYSPSYi9UqwrFpzM6tCrOccjfv3X0HVjMQiQSQSe0LgEuGNtefy5cuYXX1kszdBw/uY339mbBD/QGvJMO6fUp1QOJV1kSzkhBi37PPGJOHBylMJeIiH0NWPIEsgviUDOG82z84ELNeasKTic/EaD5/iHanjGgsLPORCUImulj1sbiwIlUI6+tbKBYrsNocYuJKAIlyOwTVub7So4ByKpxnBHA5H1jeTgCNser1+dBkdVG3I8A6qzU4N5ngpAExpWncDj8cdhqFlnGcTiNfyMvzgm2xORxyL+JBYbEgmSSL2yYMaVbLcI6WKBvjcan1rW9FrUxWtVkqLuy2nki7pNMpkUIIhxMCShcKRfhDPiE2M7nL+RaNJuBxswLIiaPDlCRtrly6AbeLskQZvPnGm2i2q3jttVt48vQDpNI7kqiMhoNilDkVj4vcErXtyXYtlVnx1UImlUG1Qukx9czIZTMIBKz4ra9+AR6vHZvb63jyaBe5FLUHLSKnFZ8LIDEfQZMVZ7CgWGR1VBdLc6toNzpo17p48nRT9L2rjRQ67SoCfqv4H3DNYEJ1ZXkJNocNG2JaTCkkVh2xYqePRqOL+NQCdvezmF+8gpmZawgFV3Hz9sckXj94/5FUFHi8XTx89A68rgBuv/yqrAOZ9A66XUrC5XD3zi9gNdMc3I1Wu4f5uWWsrF7BVDyJcpkJRP6+icdP7uPJk/t45dVbIpG0t38EnzeKz3z6C0gmlvCTn7wpGve3bt9GOOjHw8dv4Sev/7Uk93K5MqrVFv7ZP/tXmJ1dwZOnWzKGlCjjHoAVWozZWCSObkuBO6wykKSr/vxsdiR+CoWCyC19//vfF3NbtnNpeUF8JZwuZfrearAqjokSm7BS6EOSSCRkzaPcEmPx4ICSVzVMTSXEk4XXvX79Gh4/vg+ztY9XXrmBbD6FXD6N7e1tRKYScLl8AthTgon+Ccn4jNIh535KA+71PZ6iKowCSifBJbUP41wRYNgA3Bs/exHwYBzYHAf+dYBZTw4oEFsDWjXvIh1k1uFUgrcngHspGR7uCXV5GfkVQXMNuJficjLuRS6H5rGAw9rHB794A9/4sz8WqRya2HK/pkgEmp8OV0iayttdmKJvic8nlT4sH+ZzQrwGnB784b/931SVGONFAPEuzCKhpAH3BJ41IHccuJdepxa/6LUrxr1+MB/st3UG0gSGPN8zlJPRfHUMjHvZR48dTnQwXpEEdKmVAWyr9o6GQ4bIS/KwNEHDXJeK0mNH/5vJxZEYkz21koUaSsIYGD8Somowdaa5io+huZqKPf1uhrJG/CTbwYpaXVNfdpnCvFf9qWVL0NekcoztHf238XSlMbsMUjfj8T9pPqizshG41zvUcO0JwL0V3JOrOD9rDhmHUx1dx79LfZ/qRyOSoQP52lzXpConAcMTAWRtiHTpH11TdlAbo4Ozk3w2BiE1Fo0j/6l55pwCbev3+bxnV3UvBBr0SghtXGWvq2Q29RBRwal8q9TvOY+1apnxs+fYvFL/qffxxBcnnncvElPGq50Hul4UA/ilAvfGcZ3ACJ10D887ruM9fNbn9efJ5FEZ/vZF23ChPp/AvD21Pc8B3Bufz+fdn/GZctH3/vLe98sF6sfXePnvCYDacMyHKVr1XNbn82gPnDdfR9ZTwxPLeLcXjrNBFaEhRhXn+JcyLBeK41/KN380F31+4P50Rv1FxuhC/TUhSfdhgXt9PzM5QiesZ9pG2Zi0HBrBKuTzYHcba8K4fyLA/eaTJ2hT51ZkJE0ileN2OkRVhBXI/IwY1HZYla2Ae1a6iteQ2aIB9/SCsiEYjSEYi2Hp0iVcvv4SllYvwRcMim8U9+VNUQ8h8K9PGI1GIXtAVUkhz2L9+WqQzxk8drXbHs2JaSi1sarFyLg/L+wuEgTGa5z6/rHU2lkg/nltOuv7ztoc6AuQ9PFgl69aoi8oqp/URmywlZHSU/Vn2O7JiYeRCaE98NS+XZnHauLoAmSL3pHBSVnYFCK/QumKGppNgm4lNJos94eUsxNE7Ukw87BGMNQpOrMioSMsaaHcC2OKSQMy6ci0VCage9jZ3RbZFLI5dfO6YDCECPWc/EF4XC5hS7dpKlqvCrC5tbWOw8N9ZDPHUrZfr1UFALVYeA+cAEquhQAOGVME2gjQELylDAg1nHmfijFuEta/y+0V5nQyMYvp2TkB8gkY1AgC1xtSrm+12VXCw2yB10+TTi8CIT+araZojecLGWHv0siz0yZgTm1z9T26tASBSQJuxAYIcFFSJxQJizTN4MBFeQC7SxiibqdPtKRTR2Rp72J7Y1uqFaSE3Mz7bcHhtMDndQgIyEQCFwPKpjTY9kpVEgSUzwgEvALeE0xvNRvo9QkmUWcYqrJBO6SQ5UjWLJmPAp47HAKI8Jp1egWwzMemxpgM/HSGADeNaZX2PqsyBNwkyihZPVZsaDrfBPw04J5Mf38gqORpejTFrCCVOpbDNysdBLx3EvxzauaBlKFRTD6OAxMV+Tw1lb1IzixidnYRwVBUDp2FfB7VSlniI50+FpBwd2dLwP6APyASDDQ/pKwMpU48vgD8oQim5xaxsLCCzS0aPaZweJQRSZzZ2XmRr2Gckr1MZrjH60dEqhFU8kWSZ9rhRh9LHoSrtSpSR0fY2tzE1saaSBjdunVTWPdMRoVDAVy+tCwVEBtrz2R8P3b7Vdy9ewfPntzH3s6GGFQuLs4i4HeJZE4umxIpDyZm2N+UZ+J3EpjjHHS6PZKIoDYaqydm5+YRnZpCoVRC+jgllTKs6CBjnIBhr29GpdrE0uIyrly9jDgdywMBuV/xVeh0sLuzgx9+77siU0VKPON/aYmsX79UZ7AKJpc9Ek11SlkweVCtNeHyhTG3uILkzJywyfK5DJr1MuzWHkrFY5SLGUm6SSWJ3YlWk3JVPoQjSdgcPtTbEA3k2YVFHB4eiCHm6uqyyARlUik4LWbEwyF0GlVsrT3Gm6//SAAl9pXP70bPbEK1XoeHBqNziwiFplCtNrC1tSXrwuLCLG2FsbW1hkyaGvhmTE8n8cUvfgmz0zPC5L179y6Oj1Myd5gMYmLq0pUVhCIBbGyuSYzRDJNz4jidRSaTlwqiK1euSVxznlCSi4kcstNn52YEPOSaRGkQWUuCQRyldpDLpeCwW+WHc1Hmk8WKYCAkSZf9vQOJX0UWVQkjziW3x4dGowYqg0RCPjHGJWAqyRyTVVjIlWpdkpCp4zQWl5S+fqFYFPkjZVBuQTw2hZAvgngkKexmxgyTW0zavf7G6wK/KL1yk0iAEVwNBANS3cQEHOWIqCHOeAvHpsT8Np+pylri87uQSFC/vCzreKPWRCg4hYWFS7BZWeXSQKVWQqlcRLnMKhMXvF5KC9VE3oog6+L8CqwWt6b738YHH7yPmekYvvzlz+HNn/8EG5uPsTg/h2atjmqlCrtLmYu7vfQzaWFtbUuSABazAwtzM5ibTWJ7e1O8Dr74hU/g8pV5lKtFPHm0g2cP0ygW6rA7zYjOOhGfD8ITojmzB60mAUgrPv8rn8X9u2+L/A89CVZXL+PJ0/fw/vvvwuFow8/qMScryrwIh/1Y33gsyeREfEYSVTSYLhRTsFi6iExFRIrL6Q7j1q3PwmaLI5utiVkxweVYLIRY3Im//uafwG514faNz+HhvTXEYl44nW384u0folLOoFYr4vbtlyWudvf2JcHJ6o5oJA6vN4xXb39K1r+nTx9Icuvg8AD7+8coFZpwOgL43X/5B4iEE7h79wMZN1azRaJOFEr7yOVyWF/fxsbGLl566TY+//lfh9sTRCgYkziReLSSsWxXklcExbUYbbUpf2OWZw/bRF+ZO3fuSsVHIpHE+sYW6o0e5hbmMJUIIBoNwOlwo1HrYW1tHYGAGx6fBTt761It1GmZcOvWJ1CtNLB/cCRJWa5Jb/38LaytreGrv/WbyOWOsXewhemZGMzmLo7Th/jBj3+IxaVVeDxBLC+tYnXlKpr1jvRPr0tQWhEddFCWf7cNetTGfaUOEI4Dd0bg/kIHk7GN5kWBe/1srIPWRoxRv4b4Bo0AtrpAnrpHAsqc/5RxUsoqipWjZHIU417tOi3oma1Syttjos9pwZ2f/Q2++Rf/CZYuJc+UpA7XBsXGVaroHf7eRv+WOFx+H/gIZ+WYes0EbziK/+V//z+luqrd1Y4X/a5QQXgp7uPkf3qpskEqR2fcUwZp0Bfanpmgsw48GA9belfrY8e/ZV+hJV10xr3cv8bA1/1DZN+tSd+IDI0hmTPpvKH/TuWCRk2OeW0jwDzeRl5/VIJH37sbz2aG04ucn5XUmOEdMv9UfChqjc5Gk+/mIi+/VGx7AveqYpBVeEysKJ18stMGMdZTslFanuQCRySptxn07/gHxvtB9RmlgYzyVKN68Opio8CLOokwbTMKwk8+B6oTlU56EpHJIdI0kJAcgPcaQ16F1PB7efSeBNrr96gnfWh6LeuK/ln5LqmLGekOYzyM/3v4zaOZpPFqgbPOyeq8Nvpn/P0TEw4Sq9TL1UlN2olUk0JSwLweX0P2qvGofdY6qOvej/fvpOBiO86+1sl7NF5Hj7dJ137etfqXBtzLFB7eh7HN48+f8fVMX8cuMDFH1q+z3n9R0N64Hj7v908Ec8fYv8+FAU3IuJ41vudde/yZ/LyxctH+OP9954H1+vqkJ9OeD6A+MQ5nflxDq0QZYhSZOm0dGZ+L4/E6go2d0RnnjZdaWod9Nb70nfv58wdi8I7njQX9u42fm9Se573uczT51LeeD9xfXPrmI72nCUm7k9fX9mRqgzDxHgd9qmOgKgBPPIeN66r6t5LLMcar0qNXOw5uu4q5rNK5f/IYm2vPsPXsKYrZLIR11+sq4N7hhMNmExKUyIcStKdaSVfJ5chelBXGlFruA03iZt0eQlNxhKcSmF1cxKWr14R57w+G4PH7BcsiPsDq1mFhnpJJlHnJZIDGrmdlrHpWawLP+nZCm75qi6PP5kEWYJQI8TzA/fgofJQTz3jtkY2QIdP9UUwK7Uk5CKlBtxgWPnH6HXStipXhflHv7tFiQeNCoD9kdT37QQCKEQEPYUzmKFkcgvbM8HRabWFfikkqg0wbZILPzUYZjSZBvz1kMvtipEk5B7I3KRdAAILMXf4QyKO5JmUT3G4lZ6K0NlXWh2x4sqEzmWNsbm2I+SOZdKIRb1Xs30Q8IUw6gjlsRqtB2QBq+FICYh/7+3vIZ8m4Z6l7D9PJJHw0QRWgvIFc9lgYzEw49GmY2muhTV3pagWNOkF1dbhk/NLMQekBuxEIUjs6JmBuKBxFgGy8dlc08Bstlth3lNRLvY65+XlcurwqjNej4yOk04fy06jn0dbMPPt9svDbwtwmk9hmI3gVgsPhVokOGuR6PAiGIsKYJfOV/UUAkLILbJOYRhZKyGVyONg7lFIbAu6UDmq1ajCZaDQLuFxWMenlAYmVBO1WT7SlycimwS615r1eSvNQ4586tC1h6DKJIkA+9UnY2ZTYsVuFPcs2sapC2tWjWWVHDuFKG5v62TSKrAtwT6a2aAxrrH811urAqCSWaDrH5A0Z+CoiCUDyn/wcExzsKwYJ2d6UK2JCgzJKlNPhZp2sXv6QMaprJbOKgSzq5MysxB1jhprZlAJhvPA+s5k0jo72EfD55XqseKAMEGUYguEoktNz8ncwHEd8eh5Pn24hm6+g1e4jMT2PUDiGcDiKENshbEbFsOZ04j1JHpOsOw1MVVlYJZvEuUQG8aNHD/H+u+8Ig/jGzRs4OjpEV8BIH5YWFxSAuLWBw/1dYQvv7GyjUSOLtoxiMSOeDmZzBy67WVjV1GhvNpT0AysS2Ic0QrZY7ZLMIOu12VGmikwwEEhloo2MU75mtdK3oINSgTHERIwL1669LKxsjg/nICWxUkeHUmZPP4P08TF++pMfo1hgjJOt3BUdd0rMSHqx10W1XkahUkCpWhHQ1+7yiBP6rduvSnLuYH8Pm2tPUS3l0e3U5G8m9KQCxc5EjRcWixvR6AziyXmYHR5YXV5Mz85Lwow+GYV8Brs7G0gf7iHkdyEZDaFOyZudDextrcNq6sHvI1PbARM1lwH4AiFcufaSMPl9viAOj47w9OkjMa2MT1F+hQxq6sd7kE4fIRym1EhAkmu5XB6po5QwkynlxCTnzZsv4crVFRyl9rG7u618P/pmbG3v4vg4Ixr0kUgMPm9A5GYIlPIBzzhndYNUhbRbmn8Dk1xAqZwXORECVaxwYqKN0lU6QMLYY7IqHo8LQ52TqiEx0BNJK4/HJUm8leU5mdfpdFbYzJ12V9pTKisQuNFsi2wFK0Y4jzhfaBzNeZ5MxOC0WRDw+KTqh+bPkegUjjNZ/MVf/qXM9StXr8pY0kSW8keswOC6w3tje6r1JkxmO4KhOPodB1KHeQHtYlN+XL46jWJhFx+8/64A/XabGysr1yThS63/Vqcmz4tikX4aHTjdFpQrOQHuKbUTCcXQ61gQDiWRjM/j8UMalj/D7dsvCdBLGRirqY9apSRVBzX2D0FIiwWZbBapVAGRiA8L8/MiDcS1Zn93D++/v4bP/eoNTM9GYLH1cbCbw+5GEc1mHxZ7D/4pE/xxJzxBVpDMIBS8BlPfg2uXr+Cnf/MNvPP2T+HzeXDt+g10O6yWSKNWK6BczKJOg2SHDaGAD71+A8l4DJcuXYPDHsTDe8/EALqPEmrtIj72iU+K9NfM7CU4XDH85Md3cZwu4fat26jVSoCljrfe/rE8s0K+ywj5F3Dr5mVsbL2HtbV3EQk7kTreQzgUlAQ7E0t8NNucZqysLqLVtCDsX8bq8nVMxen90MB3vv1tqWLgvHvyeFuA/d/52j/Cm2+9i2KxiA/uUTffjyvXFqQSpdns4v79x2i1+vjiF78MfyACr5cSUMqEknsRrkecz6xGkI0yTUtN9Emg2XkDm1vbWF/fkKonzpcPPriHr33t72P10k1kcmn4Q0xGO0TW6GA/hwf3H6DfryMQBnLFXRQKZThtTOTcwNzcNZRrdThlbXTh5z9/A8epA9y69TICAR+OM4d49PieEHhz+QzuvPcukrNzUnk0O7OI1z7+aYQCUUk+iFQOgckBcK8Y1R0NQzSCaWp/O/lUq0vljB9KL7qHHAcJJoEGStZQf5aaBcccgL+GZmm47Ai/TMZJA+l5bR2418ePO1AlUaMB92I6q8xpTfTgaLXhc9vw9k9/iG/95Z/CSsk1zchWZynzupQlYrULpYniyaRiB/UoJ6iqfejDEpyK43/6X/8PMRIXQ1Zpu5LpkUSAhI8G3gt7bqiTPQ7cy73w3khGEU149TMOkI8fmMelbgSw1ypUdU8h/TMKTFeHuPHxn/jfesGrXt2gJQjGD4bjh3TFblb7Zz2O+LxSB69R4FrhfEpOaACy6Rqnsh/RDxFqr6LaqZmTcfXuq70M93k6cM91kwdHNR6azArHQ6q5R0HFs+aCYqyfDR7p/TboP72CcRDhRnNaXbLIcB8y7maYRSpnXGJH6y6tySeBT0rljJueasD0oN26JIzGXtOAdyvnw8iZXyvV1Q7D8pr8apAuGfal1s7x9oz+t2q7OnwrgEGfu5PWkvPOxEbg/rz3TgKNBLhXDdLGlDfIsVGeZuPr1Gnrn9Ggdvw+zmvX6Pie7IWJAPDY2yYBZyfm3wWkOD40cD+GLQ0g1zEg6bT5dVrsfBiAelJc/W0A92qVGU1lvciYDNo/qVRqbO013uukuDstFp+nPy76zD/9fRcF6gdPlMHz4iLf/bxAvT79jQiU6qfhGn+ROTjYq4xocZ/e4nPHR571o58/XQLt9L3bRfrM+J6Lgutn7RVOu8ZFr/28bT7r/bKXGHlcXxyo/yjbceJaanM68uvJ81MjNw8emSf3Knq/6ga1Zz1Lh8nkCcC9wXuIOwgqXRC0p2TO5rMn2Hr2DIe7O0J2JGOF+vYil+MYsu6J3xAnInhP0iMJUKxqJVJL7ILyke1eH95AEJGpOGLJadG4J64ylUjCGwgIbirqEV2lfqFR7BUAP8i2a7KIOgas70lIKhhdOtR+Wa0i2itaQkQnw/y7Hz7VAP7nywqeFiCTHsjPG0zGlmj7LrVh0hp9VksHAWEsKxgD/wddoblfy38P3q+uri+DugWV/p06Q8S4II2zFPSHCkFU/uhsaNE2MugaKSkblTpQTGwlMyLgaJMyJG30upRVIOO+hKODDexsP5Eydq/XKcA8D95kkQvb3uYQ7WWCqREBvkPCoiVQSvCd0jFioGoxSfk/AVVqRhOUoRwPy519fo+w+SnbQOCa+sfVSl0kR4SdmC8KM5smrgR7QmIKuSKat5RCoYQO2bM0sy0U0mg1KyKfQxY+pXUIdvLf3Djy/WT4z0xPw+PxCRhLNjJ/yKB1uyktEYDHG5TKAuoj7+0f4Ch1jMWlRVy/cUPY5wSvj452USgeo9upoNHIo90ky7ahycNQlqINm9UNrzcAq5UyMC7EYglJFgjA5/fLdQgO5nIFSRKw75wOlwBv5WJJEhUE4gnck+Gczx8Ly9/lJNBvg9/nhJMoft+Mer2NdrMvxr8E7qlv7RFmPjXjKa3SRj6fFmZuuVSSwzEXD4IqTOSQparkU2wCoIkpLRcdl1sOrQTtySRmmwlaMgYVM7+hzRMFBtCgjv2sFYoLUChAPjOJrbZoeJdKFTFmZawKZ0x8AWgQzBjzwm5zDMqfmSAgS5iSFLFYTEBoehNQiogayfw+grtkQRMQjkTCYr7K+2R5BRnyHDPOKyadaLYZiSXQ7dMI0Sfs0aNUDt2eBcFIHNdeuoVwNC7sX04dljvxf8rToadpo2psJL1M3cx5Rwa28iKgRjiTTfff/0ASCUyesCogEgmKJvlULCJGmZVSAcVcRkAnVggcp5gIKqPXo7xQHY0axyorwP10IobZ2ST293aUlwJB3GYbLZF/EjcEqfQwWwmghmFneZbdilqjLGVYnFuUirDbPLBaGWc0m/RK8oHM5EQ8jmQygVTqUJjuXMKcdgeePHmCvd1d1MmO7DSl2uXypSu4+fJtGbtsIYO9gz3s04C3VobN6cDVay/hV37ls7JWbKyv487bv8D+9hacdouY4JLlTikhtp9tiUSnMTU1g+TcEjzBMPKU+PAFxUGdyaZHjx5gc/0xzP0GZhJheJ1mFDMHOKb3BSWErBa4nUwoskrGhJ7JjGg8gd/8ra/B5qCcizI/Xl9/Kozc6eQUrNY+yuW8JCP297ZRq1eVsayAR5ToYPURJKHGKopgwI8b168iGPIilTpAKpVCtV4TnW3OX0kEBoKIx6clzrO5vCZ745Tfcx1kTLC6hFIwXLNp0Mz1l0ARzXEphcT4kXnZqKvMvtmE2dkZqQDg/ON8ZTUQKxEY6y6nDVeurODw8FDWnkq5JgA+2fasNOCawvnFmPD7gwgEQ8K4ffjgkWaYG0Qi5kb6eAd+Xxih8BSisSTsTi/e/PkvpMImmZyVtT+dyQhAy7WjUi5JO8Xk1+GBycz4CmN25jJaDY5vBz6/Dbn8JsrVA9RrObRpUt42oVioShJYqqRsKuFXqTQRidB8x42j1C5293YwM8OYn0X2uAT0XTD1aPhsE5kUyg+trCzC6bSgWsqI6Ww4HEa+UMTO3iEyuTwKmRYWV724/hJBcyeymbyYf7MNO9spfPxj1xFLBMSf43Avi4OdIiLhONx+G3q2PHqOJvyxGC5d+SRCwcvwuhJITsXw7jvfx9f/6j+g1apKrLudcczPr+A4fYT1jftIp3fR67QQj8YQi0TRabYQDEQxP3sZXmcIz558gEJxGx1TBeEY+zyOqeQMwtEZPHqQQiAwI+yMu3ffFfZ4pZrG3PwsfO5VrCy9guXlaWxtv4dKfR/JKR9++vqP4PcG4PWF4HEHYXe4YHVYxKeCz+ZoeA7bW7tIzsRw69Z1Meet1ZqYji+gWGzCavFiKjor8cFn0x//hz9CPneIq9dX8Q/+wT/GzMwCHj16KpJNN27cFFNnxgOfBUwSMAnH2HPa3DLuWmpTKuJSx0fY3tnWnpkpqfqgvM329g5uvfJxLC9fF317q42SdySpmFDIN3Dnzh1YrE3sHtxDDyUxbr92+eNwOxOYX7qBAP0cOnWUi8dYX38Ei6mNYNCH11//Ca7fuI63fvG2+Dk0KeliAT7+qU/ju9/9IXa2D/Cp1z6LL3z+1zEzs4h+jwC4koJRm1618+patMpHfQ9o+Ps0ENMI3ssWeAIYM9gvX+hAot4toLIGSOufF5KGAbjXCOiDrS8vP85Z1oF7vkkneQxJwayUo1QOv08x7vlMYUkumUBk3HudFvzke/8FP/zWN8Solk877i0Uk1lpyJNBxPGnx8j09Ay8wYBIiVFyjc/pdg9IzC7gX/+P/xaFclVMxAWnNsm3aUwmfv8QWNVLfWWfS0cgZja1iggZL83ImAvT4L40AFwfT0UwUDvxSfr0g72y9I36DuPeXoHqFwcZVO2BSpYoIuCEw+Rg56+xmoXRr1Ut8iOyX1eVsIpkoSBMxfhSlVeynxffJq1tGthrJJ8RnNcTAvq9s8/Fc0B8HRQJQQH3KoUjoyqgMVfc4Z/xBMjkHpkM3BuTKcbPqWtqBsNj5yKpFtbGgvGu4rWrAX7awXpArTzrpDaqb3wCuB9o0OteFaqF7F9RRpRKYjLmFdg4ALJlkPVEy8neGMcfAcQAACAASURBVCYmOFuGevPqY2qllDyHXHIYI/zcIF71WJoQgMb3qWPlGNBhSGqcD5CfXLOGY3YSJDttNrDdw3P5CXLjiY+d367RiopJ6+ppa60RHzgPFDu/Hefmo052yViSx/hI0PiPp/bHJGxjgEmMPZfGnzcXuZdJ4zfp2Xb6qqdeee7vMjBpzxvL57q2ymaeaO554268h787wL3xPsbXtcnr3IXB4HM1zQcaEIa+PPmdxr6aFDfG5562wqv18zn2RcbBPNGCU8b7rHh9rniacKHnbftZ8XTe/Dtv3r3o65PTQqOJmBe99kfxuUEfG+XvtMGfnMzRvlXbR5yZRNJY95NmkPHaw23I6L5Nrq0ljIQQbAL2trbw7NFDMaolSZGSOT2S9HpdkcjxENeimgUr6gUjopIOAfs22pTL6fak0pG7CBInOiTN9gCrwynAPX8WllewcvkK5haWBMMi854kZH5WpA61uSD3QDUV3RdJY9srQo7Sc9H/VuuetoaPrOP6bB2u7SYduB8f4A87oT6KgBm5hmFxGYLo2r/OWHgmtsMA2KvyBW4ABlcdAe2lM7WLDIsbtN/JhujkNyh2hnqBh2jduLTb7ggrluUZUk6rtUPpZvZFP53SNdSHpbwI2ekdMiC7NbSaReQz1NZOwWajUS1/bAKEEqwncEqQlyASwSEy5nnw9wdCIhvBeKE8DJmgOmua169WySom4FtBpVKE02kVLWky5cg4JahPoI2a9PVqE5VqA6VSDeHgFMKhKUQjM1hYuCwgE3fxB/u7WFt7gr09SiLsiXQN+m1h09ZrJdQI3jcpKWGB3WYVgGxubk7YtWSRdjo9MfZsNjsC1judXjhdHjkM0fchmy0gly8KoO/jj59APGVj8qLd3GxQP54yOGT6U0e/CZhs6HUtkgDwuAICEFNPPRyOwU9TPK/SSScIRkmKo6NjxSg3K81tXj+dSgtDlWNGUHFzY0100pmMILs4HPJidiYuOuAc31KhIuX/7Devx4PZ2TgcTrKDurDYeDDjWFOSoiSmmR6vR0xhGcpkVpNJS8kcfjcPcsVSGZUqNaKps+wX01guWgQ0KaPDKgGOE3W1eR8ERrmK8TApWl6U4mAsWggaOxTQ3GiKwSZlEwheMp7IwrdalBwPWffsYyZX+DdlR8gA5Y+AhC6y8h3w+RkrHkkgEDAik5mJJ7L7WYlRq1UE6OD383PCLutCYpaLHqsgumRqWagNb0O50hQgf3qGyZnbIqHDKglqzoqxYk8BBsxscpyYZOAPExo6wMv7IDggVS39rhgzUy6HmtTZbFqA+2SSAN+MVEBQB61Zr6BRLYkZLVnla1zwuy0B7vljNXfR7zZQLFAOoyz5WALesWhYEjqddk8SIWTE9voWWG1OeHx+Ad8KpSLqjSq6JlZP0OHcjUR8GonkHHzekHxmbW1TqmcoU8TEWShM4M8p1RhkZKcOD3F4cCAJvvRxWsxx+Xjhe6cTs1Kl0mi1UKiU0Oi2AKsJbp8bi0vLuHXzlgDgu9vbePDBPexsbsggTMejwg4m05zxRXkd6mXHkzOIT0+jb7PhzvsPAIsDSyuX5aH0/vt3cLC/haDPgaX5KXgcfTTLGexuPkMln4OD61vfjF6XBzyaQTtEH+4rX/0qnG63aNMzcZXNHktiJBL2A6aOyLekM0ciU0M5E8rXcF4yocDVlEk3t8ePJ0+eSbJkfnYar9y6KUlA6panM8dispxlG5wuLC0uSeKJ8jm6PwQNofm4ZBxRYotziEky9uVUnHIeFjFLdTqcmJ5OoN6o4ejwAO0m5xjfaxWpIM4heoUQvGcijAa5TP5xDb965bIkWzi/KPnFdbfRaMt7Od9YMUOgPDk9K2NdKJaQSWfgsNMvw4ZXXl1GPren5HaEtWCRRGOt0RZ983ZD9avZRl8Ml+wuuE5Q9iefy8vc8vqiCIdncenSTUQjNB6mmXYJT9feRT63jWqV995HwBNCNkPPh6xIoZgtTN5YUCxwjXZhdiGGLuq4/+CRJPKuX1tBrdJBJl1FPltHMBCTaiwatyaTfCZ4US1nUC0XJKHMeyuWKmhRygNN+INOvHzzZanu2d7cR63SxcLcAh7ce4qV5UUkpyktlcDa023c+cUjLMwvwe2zweypoNYrIrm4gE9++suw22aArhvZ1BFyuQ289fYPUCrnsLx0FTZLDCsrL2N+YQEb2w/xxs++i1z+CD63FyHvFLY2DmGBE25nANcvX0EkzMRjA6XascQCdd7dXifSuQLslnncuPFpWc+2t7bxrW9/B4GgA1eurcJqi8HjjsHrs8EfAHKFLdRqaXzr29/A5ZXrUpWwvPgylhZfQr/vxNNnz0Rbf2d3He+9/w58Pju+9ttfxp2770qF0OWVa4jHF7G3m8HqyjVcunRF5Mn+6q++juPjQ3i8bnz8Y69JQp7GrlxrXr55U+YaAT7Zw5ohFVEi82Syo9/tCYtETOpbdfzgB9/Dz372BhaWFvHrv/5lqRx59PiJyHOtrl6FyxVSzx0bE5A9qTClQTv3JJtbD/H+vZ/gpZeXsPZ0A6vLtxCJLOL9+09RLJfxla/8Gpq1PA7210R+aP3ZIxwc7Mrc7XRNkkxhEoMkg3/+z/9b/Omffx2H+xl86Uu/ibnZVSwurMJssg2kA7mpFXkTgrsmBb0agRK+Mg6gD8BdbeOrS53IHu+cfeLoQeH0w7guWWI8cOnAvb4bHAfuyeA563AyuA+9jTKWGnAvFrJ9YdsLcM9B7vbgtpvwnW/8GX72w+/CIawdxZDXGfeimU65xX4fDpdHPAzclMbrkoDUEsJAz2zB/PIl/Kt//YfIlyqyx+K+i8kCblHJ4hc9QwMjeqDRqfW/sMxFOlAbHwHuKUujS8SoXtHHQkDXMSB+0G9aeZMAoGyoNm70HNEJMepaBvq8YQsuIKXOjpbfa/Gjx46u8S1xpcBPGU/jRl6PuTFpFYErWSnapQwjP6uqZrmXV+AxZamUho0+jKpmYniQlQSOMLw4vzQ/Ac20WIB79r8G2ne0s7tcQ8emCdyfxMLOOW4NpXL0N+qxruv763NjZI4YkxuDe1BnUlVtop2ddHa75sV0VkJF/4yRTyaRK0g5g1cdZkcpaGptGyQM9LnMpP5AIkZPBIz5Eoz1jLpvfoPyHVCYpZ5IGc7QSWvFoM9OAe6NiaXTBsQIDv//ccbWcI4z4+W8dilZntOD8CzQXr/2eDX6pAad1w51bj8n9FVGZ9DcsyoNhjDK8JoXeSaMt1PWLkOyZLyF4/1zGuB63udOjbGzJ6BaFQ3vMfbh3yXg/qzxn7henRcKL/z6pFg/N/AGzy79GWb8+rPj9mJA/Xm3MwLeazPWeCeT+vC8OTcRrDfMr/PaNP76ed933vWM9zgZRD5/nM7aF563ZzyvfZNenwzUq9/qu0SDOPeLfMWH/szE+9ZZ4Fqi7/SxG7AjBs+JU/vRuC++SJWTQKtaXxl9k4RMw71vH/lMBmuPH2H90aMBcF/O56WCk7sxSoCTqMozv47PKuBeMe4JvtN3UXAq7YfgPatRKT/Ln5m5eQHuVy5dFtISgXsqSFARg5+X8RsQxmVTPdC3V2D9KGAv467tRfQNo+yntajQH2B6n58K3L/IBBufRGdtfi76UBo0dAJwP9iEGi52/jTVumAA3pMFL48yox6O6la9LHKw2dO6XJ95GgNmUl+pt1B2Rekk85ME3Lrt9kDPmLdEwEwH8Pl+Apv1el005DPpY+Syh2Ka2GkVYepX0GoQNG2IhjsP5wRsyagn0CryO5q2PYFMYfW6PSKfQwCLvyPQSCNS/s0DPoF8Mq86HWUWaDbT/LYPp8sqzH6amHKfRvCQgD8/S4mPYCCO6cQSEvFVJBOrMMEOi9mJ3Z1dbG5Rs3hPwPtep4F+j+B/WYw+e92mSMxQ/5q64i6XXWQxKEkRCgWljWQkKSNDss/JzPYgFImJDEmxXBEWJ1n5BPQpOVKpVgR4IuPPhBYcth5sVpqzkaXL7BfLY7xIxGcRi03D54/AYqHevVNUOXlYIsAuZqYVpYnNKUNwbWWF1QQRNOt10cXm/ZFxT7B9Z3tLwEcCuKyAmEnG4Pd6JCGROkghnyug3WqLRA4lWSxWwOkma94m/V0jUNykVAo1wf2IaUmCg/0DAejJBqbxH8Foto2JBB7EqZet9IzVMk9WJQ0YaVRaKFRkU8Y4Er2uXl/kESiHxEQMwT2OKWU5RGanzgqIroD2ZKmTFUltdYLqBJeZ/JEEiS8ggD2Z/ryvSqUkWslM9IRCTKBQYoWVBjVpOxmqPA8TxN/Z2pLvTSTiMh+kpKjN9lvgoiRIOAqPL4gerPLT7ppRLFURDE1hcfkKFpdXhb1Kg1VKKVA6yUw1VcY+KzTkf+owIYdfYWeTGcakmQkOJ2V1usgcp7G1vYHtrU1hUBOwpp46gXtKB9TKeVRLWYlRathvbqyLPAaTstRnprSM2cTv7iGTTkuSpNfp4/btVWHtM+m0s3OIYr4k4BRlZ6h9HgyG8WxtDcVqUTwRbA6aFfsQn0oII9znC8lnNrd3pd+lSkbarpIskXBI2k8Wdz6bEzAvk8nIw0BhDpQ/YoWIC/WGcjf3hkKIxGPwh1U2mLIsNJ8uF8pIHx3j+OAQtXIRboddJERoAEopHDLWC8WyJByiiTisLie+98Mfo9ZkBQfZ3EwS2iUZx7kWDbnQqmXhcwCNchb545SASq16B6UizaFpAu2Fxx/C1RvXMTOfhD/oEzC8VMrBzfkf8Yt/ByVyWLHDpJ4/QLkvv4wh44UH7Wq9gcODND64u45LV+fgoUeC149EPCb9UyqXcHB0gP2DfYnlVz/2qqwr2zs7OEqlRF+e8cekmIr/qhzepY+jEdy4+ZLo2ZNBvrOzC5vFCpfDqeYSEyLFvCTbmGxcWVlCpVxGuVKS6/E9XLtoYO1xe8U7guA0Y5SVDvxbKoNSx+KFwHuj3BcfLelMThK2nNfRSBDxhA/VKn+XB7V5lZS+WeKIlTxbGym06j1Mz9LMewrlYgVeGjvPzuDRw4fIF0rweoOYnl3CVHwGsUhSEpU0Zt7aeYxKlWsWx6YJl90jrPdupw2X0yRMazKiq5UOtnfyuHY9Clg7InODvg0zs3F0OzZ0mla0Wxb0+zZUxfRY+T1YLT1Uy2XYrDRCdfCph2CEZswEHNviFxGPx6R6KZcpAj0Hgr4pPLj3DIvzS5idTYiJLgHdd35xD8tLy4ClidnVAMqtHOw+D+LTlxAKrCASnMab1P3v5HCYeiYSLwH/FLyuOUwnr+ArX/0azJYO/vPX/188fXoPU7EoLi/fxFtvvo9SvoGl+RVcubSI6Rk3YClhY+cZ6s2WSJK0O1U8evQIseAN/M7f/xc4TtGng94WdaysLmB2MYJ6p43E9DSsVqBcoen7Y+ztr+P+vffw2c/8GrzeKfg9SXz8Y19At+NEpdyG3WnFz3/+Y/zs5z9CqXyML//G50VOJ5POYnFxFb2uFWY4sTC/ihs3bknVTZleATY+Fzso5ot4traFhflFWUOvXr0maz9f7/Qos6cq5+r0b3B4JZ65BvN3TMJ/6zvfxHt37yCdTeOf/JN/Kt4h3/ne9zA/v4Dl5cuwmOn5EJA5qdZRE2qVhlToPXj8LuqNY5Qraexs7WF54QamEsvY3j8E9fO/9KVfxXFqE48fMzm0j6OjbUSjfhyljiSZHI5M4fKV62g2zCgWW8K2/8Kv/QZ+9bPU6Y/A1OdcU0bsrDoTBqyuB2liwpebZ2U6K4ccGpgSJFUn42FRqc7kNrC8dTDlrIOYzn4eBzb0/Z3+WR3oHRx85eu1dqgPnwCU6PWhV2lOOrTrbP1B+4RZ3FfAuca4Vxr3NqV3TnNaSxdf/5M/wp03fyrAPUkhBO6ZYNTvQeQXuQcQqZxpeAJ+Ae4trJugv0YPmFtawe/+/h+KpxDNatWRQh1y5L84BlpWSPpxQG1RbGcFXqsxkcOGJtlESR8jaDEOUE0COlWVnGI/S0OFWa2+Xvpdq3YYFK5KW4ds6NG9uAbiCnZnYM4bqiX0rbwCEtX96Mcl7p20mxrchxHsGAc+xLRWXWTwh72ovAakJ+T/ddCeyWOdRS+AvgbcC9OerHzj8U5nwfcJ3KuEhvHPWXEt1Za6vM84aDd2WB4Be7TXFN9LPyyrb1WEMgWwG1mbogY64RA2SKioDh00XYcrVE3JMBmg4kZLEugeC4OO1XuTiSqdTT6MP/3iQ/BUXdd4zFOeSAq4H8StgVGof3YSADvwID4xCsNrTXrptEO48b3jYMhZILjqoyGIod/HKc3SYvjDM+7PA+6N7dLbMn5fA7+GMxp7EVDv5Fo6FnzaGy4GwOkxcTKWzmrLaa9dFJA/a7wuOsfPiqGJsfiCwP1FYmzk+8YMai82Dtpz5IwExN8ucH/RETq5Jg/aeSYw9WJA/WkJIP5+hFRgaNb4Zyatb+N3O950o1b9RcfztB68yBx/nt6/yPWet83P+/7x9p4N1E/u7b9t4P4i9yh9K2SC0fVx8mf1FMTo3U/EhI17kDMSnupBrYD7kfk/APBVDR1JmATu18i6p0nt0ydIHexJRaqVygUOu5BkiYuR8EbwnriaAPcdDbgnc16rftRZ98QJKZdD4D6WSGDl0hWsXr4qBEchSAeCwtgn+D/YOwohQRG5B4C9RrJR2yeNnWEge2u3OfByGm4oh/t607/70ZOhp4V6tF94nnwUDyb9QHXWl573PZPWRP13xtdksPVDn8ayHyjWD3dwWnyog9awW42ByNe0vhoEnd5vxs0+gXuaPtqkVwnaU0dJL8Ik0EFgkaW3StceUr7Bf9A4sZDL4OBgE/t7G8hld1CvHqPfraPXpTwKmcBdAev5GQagkt5Rhxs5hPbJbCJzNSzyEGSnu5kV6nTE5JOgPQEjXQaCqk5yYGPZtYWAL0FGtt8iAK3bbUejSfYov9sKm9ULnzeOcGgeFrMX6DuQzRaF4UpmMOUkel3qxrfQadVF/95i6cFq6SMQ9IqsRKVKYNQkWt2UhhEGqckkRqxkkFPjniw9ZrV8/iBcIpVRx2HqWOQFzGRa93pSnUAgCj0a/JngcREwo3Y4Wd7sfSsC/gimpqYRjU6L3j1ZgNSdrlbrkgygES4nLgeLAGo8PoVLly7B7aF+vwn7+/s4ODgQBjuBJ4KPZG+3mnUB7kMBL9Bro1mrioQKY43AAqVITOauJCncHsrPOFQ1AMH7WhltaoxTCz0SFQYuNfWZJFF+B0rbnsCH1+cV1ivnAxMM5UpZFgj2U7FQQbVKAJGeqCym1iNXHXgZH16fR7wRaJpI0JJAIsFCfQ4SeCbgScklJnoILhPEoVwQGaHpdEbASLaL7M12uy6yFowL6ku73E5hHJOdKuw/yhv0ezhOpwT49Pl8GoucBplkADPDCThcXviDUQHxPd6QyKnk8hWRZ6GMjtK5n4LNTjNms7h3E7Sy25ySnGKbyPqzkI0oWqvDhV0M/3p8L+WBeiiW8iLdQz3vPk1evUz+mFGvlFDMp5BJ72Fnaw25bFqqXgjUBvweuN2cwwRwa2JMXC4VkMtmhRF//dqq9CvncSadRzqVg8lk1ZhzjD0LstksqrUGPD7GsjIypiGzaPeHwoJRVDQgudFsKTkhVndUa4hEImL6yJg7Pk4Lq5yMe8pftZuUcKF2tZJU4LRnMovMSdgciCWSsDmdIje0MLcogPrx4TEalZpUH1CLnHI5C4uzeOnGVYmL/YND8ZQwWa2oNup4sr4Fb2BKxoaJFcbH0tICXrp2GfnMPt762Q+QT22JdEOvWUOrVkOn1RPwl4zqTocwkRWx6ThWry3h5q3rIm/D5A/Z9v6AW4xpnU6bVP5wjAgKRKNRTMWnRHKIrG1q1R+nc9je2Ic/GEA4GBQrvPjUlDCGaeT7wYN7+OCD+6IFPz8/h1u3bwiwvru3J2PAecP1OBgKylG+VC4LSBiOBLG0NCe+EgTW2b89Mtkpd6b5JXDtY9wQeGG1BpNRul/H4dGhMOvrNc7FKq5cuSxSYlx/KWPCxwsTWvx+qVjpdWRNZnKO8lNMNLHNrDoie58Gp/RDkGocH+XPXFLKJwY61Os3WeH3hWCzOtFp0Z+iC3PfIpJBPfRE1mh+YUnmPqWbOGZcU9jvzVZV2PWs/qmVaRjORDDgsHPNqIkUFKuQnj7dxpWr8/B4nWh326jWCO77YTZ5YLP6JTFzfJwVmTdW15RKBalAcjncWF2JIhqNS8VCpVqGw21FIhmRpC5LCmMxn8gOVootFHNN7O8UMD+7hPn5aaniyR4X8PTJJq5cXoXD3Ue1m4LF0wfsVpitfjjsMdx86ePY3txApbIPp6OLB48eote1YW76Nmamr+NXPvsFSRS8f/8d3Ln7cwF5/J4IdrcOUMxX8Oorr8LrtqFY2hPd9lqnCn84Jhr5MLfw4P5DWLohLM1dkaqjarmLT3z8C5iKx/H6m99FqXWIYMyBxaVpOBxWqTbjs6hULANdB0LBBBLxFXzyE19Aq22DzxMWcIrPjDd+9kN89/vfgMtjwvXrl/H222+LdNtUbBbRMP0PZsRAl3JDiURCrW9WKw4PDlEpM0FtgY/VPOGoJE0YH+Ix02+jUMxJrC/NLckGlXsFgnd8Hu7sbsnz6s/+859jbmEBN268LImqx0+eSOx+7nNfFm+ZublZSRCy+ormyozFO3d+hnojI1I4JpMNf++LX0M0Nod0oSDfyX3J8fEOHj96F61WCR4vY5+CKwTbu+L3MT+/iJXlG/j5m/eQy5bx9770VUnwrCxfg83ukUQf5wqfezoTliuomTgunzaaBAz101lFxj8C7IrvqGZsS0KExtbnGmoE5CcBrzoYMUgIaJvR4b5TOwhrbO3xg7G0T1ioqh2DHbQBh+yKZJi2vdbeo4NOg781UFrdlJIEIXDPdV3uiIx7s6rAs/KZ3m/jT/79/4WHd9+CnROY+0F+Rtjpitnd0Src7DSRJ+Pe7xP5Q75fqv3aPUwvLOG/+/1/g7r2PJY7IMteM8UlgE+W/2AvrSVTFIivgHvdx1Q8m8gmZ6Rr7HnpLyPxxiA7ou/7pa8NEkRck/kwkzEVdJj9wH0U38aKLiUgo0ZG33OPniLU+BlBYgXwK9axGgyRXtHbp50PdKaTmIEay8M1oPRU0EiTd1FgiNL5V4e/oSyMOvcyJjVJHL2Xdba99n4eEtWxTpMU0khC/Lytz6So+qO61QDeGjTh9bg2/n3WOcs4RvpZSde8Ht6zDtQPicxDFrM6IylLAAPL2cCgN46XDi+p/lHnLWMSwPjvYbtHBGwGB1811mpsB3ifdj05MhtAQDWmg5PfSBWPsX8Gn9FiZXjdk9oWw7mhgRqndrS+CEyWNJkEPF0EVBmfX8P4OHmeP5t1fr7UymnAvd728fk+qSsuck8XAuFUcA+/4gwq8/nfeTImRtYnw41cpG1nzbUXee389k++6qS2jv/O+Awav8ppAPFF7kGUBSYwac/7rN6+s/r5InF23vf8sl7Xk52Tx8y4RhgRqjPR/RMVgyPrtZ6Q1Qipk+b/ifX9lHg+C6h/0bl8Wj9/FPPovGu86Lw5aw09L26Mq66enB4+qc/6tB4bo3uX877veV+/aJ+c6Fvt0Xdi/TgBuGsg8wUqswZ3OrZOnIoNC/hq3PMM93TkrHBvSHmcpw8fCIC/vfYMO+trIv1I/zpiQQ67Hay+Jy5GAjTbwHO1/Aj43lV+Q5p/og7e25wuRGJTIpeztHoJl65cxfzisoD2voBf9smUthZirWEbJE+WQWWigfyi7VGHii/apk5j34tevnahkcecAPdjDz99a2QMuPMC4yIA/HnXeJHJfVoATlwCx4B76Vc9EzKysRvqG/KwpQJrWNygUby02NGCaCTotFAka0zKZ5VGpwSVFnKKDU5tSP7pidaSZHs6HdgsZrhdDgEDmvUiNtYf4v69X2B76wEq5Sw61I0nSNcnO5JyKJpsjt0mQahuUztUmc2iJU5pFerRhyMR0WwnyERZE4I5TCaopFBPDn4EMkmW4vUFYG7TkLQuAL4Cnz0COrpcBHVDaLdsKJfaqJRbortbLqsyfgJRBL/UfRIEgIBzDjJq/S6RzMlkj+X+yQYncE/ZFd5Ao9kUvXkCdlZNssUfDIM/BKFoOJtKZ3B4SGZ7TgA2r5umoXZ4XNR1V4wggmbRaAyJxAycDg+IyxO0t9kInroFuCfLeO/gUJiN7IBgMIhgKCQa7rPzc8KW5Z9ioShGmQTa2L8EqSlrk81mRC/c53HCYTejWs7jcH9bQN0ATYS9Luk7gnDsT5OZuutVYdzTsJfAvZhisnLCake7o4wmmXghME2QmsA9zU0pScPkBkFAyqcUyyVNp76KSqkpIB015xlzwoCVpI5K7DhdTBo4RRZHMe15AKRhp9LQpxQOARP2b8CvTEQpyyBeB+2ueBtwPAk2WqwmARfJlGaVhoyrwy5JJDEe7hNgbKLRZHKA1RwE103yWR6aGJOU0iDDr9XpC2jj84cRCEXh9UdkbGJTSfiCUfkh4x4muzAECTawnWwXpVMUSqHx7lm+LiZ96tdsB4Ob/03NfYKv1Pyn6TPnGdvLao1apYB89hD7e2t4+ui+mDYTpCXgFAr54fMSGOui1aii067BZqXUUBVWiwmJRFQ1od1BVRJidZGYaLf7Mh8ojyKVD056HHjE54CJunyhIIk06oZHqAeez8Pj94oBKqWjOI6cA4y/q1evC5B2cEAj5qyw/YO+IOr1CooFyp60JIFCwJ+lWmRdk+1/8/YruHTlukgNidxKtYn333uAUr6APuWO7DaJXautj+XVBZnf+WJBAPLDVBpH6YwkV8KxGVgcXsBkFcmaMDXaPW44bEA2tYutZ/fgtAMuSx+VIisXqgLC2aweuF0h1Jo9lOsVeEIu3H71ZVhFW98kDHOaV29uPMXcXBKFXzE/4wAAIABJREFUYhbpTEokvFjFsbS8gunpaZFcoaEmKxmovb6+tiEAqdPmwLWr13D9Ou/RgVqjgXfeuYOtrU0cHR0JoEQ/DPZLPp8DAXbOA/p42Bx2YR6zjx1OkyQTyWpnf7ucLgHj6OnBhInifWp/+n3MzDD5Z5M1hsbTpVJJkiqU8GJCkSbNVjM3BvaB/rgysu1IMqhaY2UMwUwFKvA7pSLAbIfXF1SgT7cj7+P6Gwoz0UAZGzNcbpdUb1H+p5gvCIAf8IUE0D06PBZPjeRsUjwnqIPPhAdnBxNxmSx18RtIsDrI7xMvCjLk6S3A9ZlVFKGAC9OJBPL5jCQ5orGIJDVrtS4i4VlcvfKq6J6/8+4H2N/bk3Usm8uIeTMrl37lU1dx+9ZNqZChtv/9Bw9gdZhw+fIijtIHIoPkDzjRbvZQyjVQzLbw8N4BYtEErl1dFi+C48MMGrUmrr90BVMJL+4/e1uA+6nZOBW70WjYUS5U4fO44PeZkIgHZVx/8dYDBHzL8HhmsLp6A/sHO+ibCFy3cf/efYSDESTjSUm6Ou1ko1OGroxC8QjeiA92lw/Ndg9evw2FfBbbT9JAzyzJs2Do/2PvPZ8jy+4rwZPeO2QmgIQvFAoo113V7Ko2bLomRUqkqJU00sxoqJjdmA/7cb7s/7Khid2RWc1oNEspRhpxRYkiOSSbzfbsZpcveI9Eeu/Nxvnd9zJfJhKmuskIxcaiA10A8pn7rnv3nt/5nTONiYkluLw+/PSnP0KtmcPYhA2XLkfhC7pkDD9/83k4bD5srMVxdFiExeTHl770dRQLdZWtYnNJFsjq2gP8yZ/+EVKZffz273wDj588kWDMZ1/9ItKJvAQz7754VyYxv88rGTj0qHnyZBUz03O4d++hvCtu3ryJVJqyWVZMTU9IQJDvas7vk5EYGpRNY3YMgU9zR2TL9g92cZw8lv7DLCj6lDAg8Kd/8uf49//+f8OLL74skl1NLSBKzXsGxb/73b/BcXIPDodFTGW/8uWvo90xI5lL4+N7H+Hx4/vi87K+/lCk6si2tzvMEtSsN2oikcUMwLt3P48nj7cxNTWHF56/g2Qyj8nYvLxvGDRRGt+Kpdxbx7RtI4F79blYMyo9eG2ICnB/jt6vce2oFuhqzdTfFmhLZgkI6FikJo2isY8UbqrpTWuMbQUlE+zW2PeSo6VzqNSncp4wh/oxdmGVy/XoQCpLETlTh8wpk0O5HPGpsVhhalXwX/70/8D6g4/gIJVIe8+pLCyuPbtoce1lNsPtDYhUjtPjEdkuk/jp1MV/ZHbhMv7nf/e/olCtQe03FHBPBj/LxHWrkFh6SalqfStrWy1gwnWoANZizqWZJOvPJtI4Sh5HVru63qfOqu5lrqpnMK7dhYGvr801wF0CBdyEacD9aaDl8H5C7Ma0dXpP7mhEUKEH1mtEAOMmdRj8GATx+5I0wqBvq0BTf+OladZLX1Igt0jjaP4HslHUv6USCGarzDvpLhpMbetS/nHw6Ywg1jBIrbroSSNfte1TtT0K1DF1tHRuLTggQQ7+15Nj0svQr1cB4QcMLo2ZMHpGA/umpFX0WWU059CMffWrDpF19Zfv4INr11BxAh0k7FeOuo3eXwcIg6p+T7B6dV6cYsmppupr4at24FxqXA6cDbgNtVQPdLgQoHpB0POiQIxq67PLex4QpoxwT9bdcB86q28Nj81Rv48MYpw48OIA10XqyGgefFoZe/PDRR5ixDHPAoRfpMznFeNC/UzrEqPu96nKO5SBdF5ZjZ+fV8//3ID74WE1WL7zWfXD77Gz2kKf4fS1ijTfiAyFC7XniHWSkVV/Xpt9mj56/lxz3t1HBxo/TZlOrBsuMAd/cqB+5MynryDPf/gLHnHR+rhIe6i16+gb98/XgXt545xZSv1SZxkZD6xRhoF7WTKTPMKFL3UG20jGj7D26CFWHz7A7uYG9jY3UC+XBbinGkQPuOeeW5Mz7wH3Lerct0X2ZgC453rAZFYGtRMxzC4sYHnlGpavXYPXH4CHPnF2u3jqkZSq700UIUWtsWQfpq/kNCa+vh/Qa0kP3XAt2DtErdJ69Wj6sx8/7Q431ugMJWP6zcmGGPmSvUCHv0i/u0hn0q9zXgc1dg4F2htYUrJQ68cxZEkwErjXnl9/Po2Rodetmkx1zU+lZSmbSz31E10QxCEzWUDNRkMYiwRQuamhdAcBE7eLoBrN4eLY2niI/b01pFIHKBXSIrVCEJiYsgLuyYRV2tD8l0x/PYVYAGEbZW/ItvbJNlcBw+zjTElnmjWZ3VpGADdrwkRSGxEycwvFvGzICNhSGoUSDQq4J1DVQjpVRCaTRy5H2R2CTtRdJnBF/WiHgMdqsNgEuKI5GrMKqE1PGQWPx4VAMCCAJXWGWTaCdfymRAbTvck2J3AfiY7D5SYYQLC5jON4HPUqde25E2qh2ybAJSroMqDZjtHIOGKxaQF7LTYaRNJ81Qu3y4diuYq9gyPJJDBbrZiYmEAkGpVB6PFSYkhtEWlYm0ykEI8fIxQMKYPIBCVTyESvCAAa8LvQqheRzybEtNZhs6DeoFdBQ4zNPB6n/JvNpYXxRnCY9UCAhZ1E2O1mC5wEWm3UXnZpG3yan1lhs1N73iYANJm7mVwGlXJVNI/LBWY0UDLJKkEgtjlBejJY9T7BdrA5CDiaRK6DjMxypYJMJoNUKiMMfHZ6BmYI9Hk8fql3yuZQg5SbGF6XQH0yeYBiMYNGvSzPxH6o5JqYOWKVtubfKNVQLhEcVJt3RiPZP3T97mqdWQ52MdALjkURjsYQHZ8SE8bg2Dic7gDasIkMTJmmvwSSx8JwU+vfSca8ktDRtpVKm5etTgChq/pDu1lHJpsWXXMGSxhII1BKOQgy70MBD/KZYzFXzGYSyGTSojHOoU3Wd3gsIAAzn5XfHrcdqdSxtJ3Hxfs3US6V0GpwHFP7vg2H3SWgPYNYhF+ou+50M0uAgZUualrwhC7nHi+DSVbJXDg8OhTQlaxwgi6sJ583KIx9Gnoy8ESTVvaVcqmAg/0tFAtJkeyQa5utMq6prz47O4fxySlMjMcQDCk5n/39A2VIzKBQnb4XNJ5OweOjX4FLMjmSSfpsFJAnu5fjmJkN4kvgETCd44mATrNWRrNaQKOaR7tegqlVR71cEhmZWlUxtG/cfBH/4vf+AE821vH9H30flWoB4+NhTE2NY3p6QsyrV1cfwemwSiCvRMmiakn66OzcLF68c0dkq956+x3JLuE4ZvAik8oKy97v82N+fl6i3jOzsxLYevL4Ce4/uN/LoCHowPrlHEfAnJJPnBsYsGLwy2JpSfCQvYg6/jQHHh+PauMiLSApde851sqlMsZCIbkPZYMCfp/MjdlcFktXriAUiiART2F/7xDJZFbMaMmk5/0IYhKIZ6ZRrV5GrV6S8UJTWfZpp8srxsxkNNPTgQFW1sPVqytIJo7kHGbscP6XeYAa/PG4AHnFArNuqnC4nJiemZb+/eTRE5k7eX96VkjgymbHVCwGh9OBfDGPRCLeQw85jwUp7eX1SrCRwWNmHnFNsLeXhN8fwzd+4/fx4P4m/un7P8Lu7haa7RJsji5iUyEUC2WY0cQXXvssgsGoAIEbOzRDzSM45karW0YgqCS7um0T2g0ryoUO3nvzEdC1YmXligDGx0fHol989dplRCb9SOZ2sJvYgnfMC7sjgGqVwulArVLE4sIk+Mqg2bPLHUUu1cHBYREOZ0B8JfYPdhCOhFAqlPCFz38R164uI5OOY3v7qQDS42NRPHx8D7CbUaw0RWpqcSkmniX/9J2fCoue2vQudwRLy5/B9BxBZj8ePXiEX3z8FhhTnJkLo9muSwDoC194HUeHVcQPy1heehHXrt5FpdwRnwsC05cXr4C+zf/wvf+OrqmGiYkxHB6R9b6GG9dvIeQfx87OHr78+lcQCAXRaFRhE/Cui4P9I6yvbeDnP/8YAX8Qt249j4WFOQHs/X6PtFc2nxaJNnPXJgFYh9MuQUdmR6UzSbz73luo1JQJ82QshqnpaVl7/OM/fA+3b93BjesvwAwbPG4/1taeIh4/ENPhw8MdVGsMJNVlPrm0sCy+GFsH23jw4B5WVx9jYiIiY5hZSTaLCTduXpMAJDNFGGimb8WNG7fx4fv3cOfuy4iEJ7C+to1bt+8iNBZV+usCEPdlctC1wCzAPcNLynSVmvHC5tNAe1lfiaqUBohqlrxG8GgU2KR/rtZ66noDrHkN1BwwnmVmI++lscQVXmhC1yBsL+XXdzjy3lQLyV4wQg8SSEaMygrgQp3vBc7bPJ4tbmH2o2bGSWm5tojcmGQD0q4W8V/+5D9gd/0xbDRNFYa6yvJUsottkRaSrB9vALGpadg9btRrTTRqHEAm1FttvPDiXfz27/5L5MoVxUTW2O4CUGoguUIqVVm5OVLl7cg7QJmyKqkg9SxsJa0dtc2EZP3ZlGyMAu51A1GtzgmSa4t4WS/rhmNyXcW41zdv/Ivc15jpoAGJw2BPH1hXa3IjmDJqr6CfL8+pAfcKEzl5bv/a2iaVIHJv3a8CQX3CFH1VyOLiZrDP8m93VJ6rLo+j6kfHYPq670oDXgHTVlP9xLbJ+FynAffDJ/X6viEDwlgnZgHuNaC+l52gSwoZdu4GY+J+6EsNpGFAQ6SINJaZbh6tYhQE7tXOSf4/cq8/iBYoUSMNutLHbq8PqToUyS3tNGPf0HrTCVBBL7GxDvU66Z+v5Ov0fvFsQI8OtZ3PbL/I3vii+94B4MOQjXvaPc7bzxvlCkaVYVT9nbc3P1EWPXBi+GBU0OGi+MB591dzsz6WTwa09GJcBFA29o3z7vusxz5LvzCW2XjecJ19Usb9uc/2/2Hg/qz4lxES6tf70Pw1YpIzzjXGMTsM1J/WrsY2PrVthpnNPdTr2XrWuW1/wctddPxe8HLPdNhwfY86+bzn1N9aqlqNKV/PVBTDwVqg+TR0/BNc9rRn+CR1r63YTgSKBtYdvTLq8+lgoY3lMYZeR8UDhtdZA4EAjZkufoYC3HeFkFgtFbH68KGA9zsb69jb3EQ6EVeZqpRPpny03SFYI4F7Ynwi4dxoCs4nwD1JKJK5q6/RlOZ9YCwsSgZT0zO4clUB99GJCSE008OPnnwksIkfo2SJahkBOlFFNgJCKxqQ0NF6T2+PoEB7PVvTOAMAAtyfNwmcB+SP/vziveu0wTNqo3Xxq6ojhzvsqKhOP2VZB+0NAL66So91rzNlVCroYGXq2aES/VE+S9I2spERMyoylBSDqlQsiLQAgcRysaTJDShddoLmZAKTle7zOlEtZ1DIxpFI7CGROEC5lOtp2ZL9JoApjcxoENZpKVMzzZhU9JyEve8U4InAL4EktXbWQgxaHxLtdAkiEMzkho+fd1ClxAOZ3SXq4Vdhd9gQCPoQicQQCEZQqTRF+5fgMQFBWdV2aSbpl2/KTyi99IAANo8fP8L+/r4w7gl8svwEeYOhgOjdE8Ci0SOzAShhE08kkMnl0WjR1NEvQCQ1pLnBpQEkARkOQq+LBqYNBdJmUiIDwg0095wMCrAcomllc4jmvcvlhS9ABj/rxSWsUoJcBDjJDKSMRr1BQN0kevqsQxrXpjNZMRbl9QikUu88n8vA7bQiSOC+UUSzUYLF1EKrWRXmarVSErCNjGabTYHbDNoQBCEAxy/WP/srNbLtdreaODQTNvErcHkEyKX0B9uCDGKCIWSzkxHfqjMDg/rjKmOBwB1Z8ARu5H0iG1cl/8F6iEQjkl0g5rvJpAQkWN8KvKe8jmILsy7YJjRZ9Xv9ysTW1MZRfBe5bFL6IyEVtWlVm3K73Qqvm6x6Ssa0RY6JX7wXAxOSTtSkFpgJ+UJFZIvsTi9C4XHYHV4EgmFMzRCMDaPdtaHZtoj2fb3REUmda9dvwuMNiO+BAhRUUIEsaVENaFGyqIRqKY9CPg1TtyFmyVuba6Jfz0AJN448n2za+blpxA/2kEoeIhoOCnv74PBQgg5kVxNQZOYEdcdr1ZLIPN37+ENkcykFlpi7aDYUm5/n0ifAZrFjb+9ADF87THm3OEEZHEpWEGDnC6bd5O8OhEI+Gb+Uj6GWOjMVwuExCZAR8Ccbl/VUKTexuHgF07E5pFJpHB0d4OhgG8V8Shi1Ionk9YkMC40n+TP7Dg2NmUXCNiXTkgGy559/Xgx7P/jgfWSzaZjYX9s1lIp5uVen5YDLE0LXbEGxWkWt2YQvGML09AxCwYCUvZBNo1UjWNtCp1GD0wI4rFZUKOWUZ2aKBZOxGXzla1+HzenB/ccPcXi0L8zf2dkpXF2hR0YEh0d7uPfxRxJ84FiiFBPlZGjafOuF27h96zbe+Omb2Nndk/HB+YtMeD5bbDImzyPjt83sD6cA9AxGUW+O7GMGYTwej9Qp5cEYiOTLPp1JS2YQgy8E9hl8JAOZwcnJ2LiM01whK3Ohx+WVzJfEcUoMWaldz6wcMtfZ52qtCiKRMbicHuxs05i7i0qpjmgkpjFgleFjInmEdqcGm8MEt4djkzJpHQFQ/aGQYmC2zYgfpZFMZDA7PY9XX30N9+/dk/7BbCu+O7weZlH5ZKyxnKurq8Kg52JEgqChkJSTQQpmALB+yGbnHDo9NYNypSxyXQxe8Pk4l+Zo7Et/FKYQmk0yJxMQZsZWtdJAvW7CzPQVvPvuPZGy4dzt9dsxGfPBF7Sg3Wgik6QMVRfTM4sUdhDzdJOlg1angnhyFyZzHcExP0L0GjG5UMg08NHPn6JdN+PayjU0qnXRlGdmFoH76GQAXWsNO/FN5BkkanUlUBz0BxENBTEbi8h7hH8zW7wI+GdxfJzDUTyJRCoOi5VZVAGMRyYxNTktQaP9vQ3kC3GpP5vJhe3tPZgdFtTbVgnY3nxuETeuL+Nvv/1ddLsN2OxdlKsmmKw+jEUjuPvyK6iXGnjjjZ8gFHbhC6/fwcbWQ3z3e9/BSy+9hPHxy6hVLGJeOz/7HJZXXhS5mfv37+PWrc9gcnJK1gRmC+Wa0jg43McqTZfrHbz6yuexs3uIpctXRB6N7wvOXzQ+z2UL+Ou//m/ynp2ciEm23G/8xtcks4Tm8pSZevLkoWTWvfQZmuo2JSPEaqMsXBbvfvAO6nX6hwTw+OkjLMzPY2JyUjJG2EfGozFMTsyhWWfQxoWPPnwf9+//HNevX4HdbpZA87vvviNG3F/72m+gXKvA7XfJ/dfX1rG+sSrZYPRRodyO9IOpWclEYWCJcn0OuxtbmztYXFyC1eKQYM9zt+7I2OW7SzHldXBXAd7mjjLo5FtGwE+DbI0G7WqMe7Um65h0iRJN21wH9gyb1mEgbxi418FaWQGK16pC6/gvQeNhbJEGutpysYf+q/WnkvDR15nDoJae7agY/0q7X95jIkPTgZUa9wKA2NA2mUHZHQq31YsZ/Oc//g842lmH1cR6oWmq8lViURVQTMa9BS5vAFNT03DQRL7ZlbUHl4D0EvrcF76E17/6VZHaU4FixQrSn1+kcjRhGlnSat4D/JyfqbWmMoJXwQkNuBc2uVpTC+PeoiQcWS5FKumv5gcAda0OJGhgbC9t42OmBKQA930A3AhC64arelvJvzrbydAPztrM8npKrqb/1TNH1Vj6w/fUlvvaXkHfVml7B2Y/aOnX/ET2NlzztfqZIQpoZuBjELhXbc+jlTiQ1dKXyjGWb9Q+Si9jj7U/tFkbBbBKfWl93mLQj5X1leYF0POekALoHgNqk8nN7khQy9De/Q2pPpD6MiWjQHtdqHSwRTQ2vGjV9+vZGHzptZF2onzWu8jpJqv6NQYABq3ulPHcKZTDEXvO4TLrqP8nAU1OXkubcs4AAU+eY4RKTrviWX9XxsxnfenPdhJ0ucj9+nV7Wrsbr3LRejwPgNPZjcaWPe2cUfJrepkuAgZepBZ+mceMqqOBsW+Mwz1TXzqnlKdH4c59vIsESM5r03Nv8owHPAtYL9WoG05q9xku76m/65lQ+nmG+eu8Ip/AvE5MmuoPp89go+/wq6jri47d8575op+f9wznBSx7Y1x7bQ26CVy0FOcdp+GQFwiwnnelX+ac1JvTBzLqtL40Yl3RD47zmJOR+N48qREjBvqjYQ7SAyKyDOpFxIxsdK5BzSKdyXUePSg7rRY2nz4R4H7r6VPsbW0KeE+FBIL3zFCm+gOxGuUVqmSWiUtxPyya9+22Rr7QyUAKuHe6vRiPTYln1NLKCpavXsPM/LyQ4wjcc/1G8J4y3711bW/9qWcaKtBVZ9/rKxGd/KKCyP1n7FMgtLDJ//WT1ROMexnU56DxAx8P1vhF+1JvY3DhEz7tgXpnGGUqa0izloWZPNMwkK8tLmV/ojMndMaQNktrm07eikwkgqQ6+4mdiZQydixKpRQLBaRTSaRSCeRzOdk8VytlkUOgLjplX5wOGmcWUStnUSnnkM+nhGlPs1iy7QncE7jhxhwmyu80Bbzn523KsoDSJlb4vF5hrVKaw+/zKZPPekMAX6b0kt/VpkSLDqhqjHyWndkACvwqCthD+RCCQzTVpO68yWQXCRpGmfitUlApi+IQkI1yK2ToTk7GZOP2wQcfYH19HZVyWcYzdd8J3DPIwKAAwWKCYWR615tNAcrT2byS//D6MBaJICCMd5+Y77HcBHECPj/ajToq5SIODnZQLOZgs3HDSICWTHGrbP4ZmBAjVguZ6E40W0x9tYm0CLX0aRjK+5Dpn0ylhd3LqBuBcwL7BIkp10FGfKlQFokT6p07bSbJkECH8gsFNOol0fOntn+pkFPAvdsuMkicQAg2kenIvsLMBDHOJLDrcEnAg0AbJxIGWhg0YMYEQUWy6SnPQz1rsu7JKnLQIVtSjSnJ0xQwUkyL7Q5heasNM7W3VJ9gcInZFwTuCXpSE/koHhfZEGE8yipWSdqIJI3bq352UBKC8jk2ZLM02kyjXitpac9aBMjUlsATAxIq+KN0b3l/PqOVRsoE7xst8TIolmhCbBZ5iHB4Em3+7PTC6fah1TbD7QvBavegCwdC4QkxcVxYvCxBCouVmv9mdMlcEw89s9yL4Prx0T4OdrdQyCXhcpiQS8eRON5FKZ8RLW6OEY5P9mEC0keHB8LGJ9t6aWkZRfb3MvWj3Zibn8PU1KRI5hCgZ5u++97byGQSkm3B8cqgjM/jFqCMY4yBiaePnyJPo+V6F/liQ7wlCO57yIC2mkU+ieM8EqYBbQPZbFKyMxwum4wBBtoIvFAuqVSswWb3Yn7+MgL+MdGkZh+nLFO5lBUKMtuNYB+ZtjkxKfWKTi77GQNdfFnxmtTOfu1zr0lg4q2fvSV6/px3OHfQIJZZJOViHf5AFG6/H+l8XkAeJ+WaaERsNaNSyqNFBrepAxcld6w2RENjCIfIbqbPw5FIBwVDEXFgn5pbQKZAaaeCzElkOwd8HixenhdW6UcffoBqmcB0WwKalOiw2iyYiE3i7p27YkJNuRxmSRBkJrucfXdl5apkyGSyWQmU5HI5Ae/5rLUGM5MUAiMmNK0mbty4icOjAwH3GSCk9NXjB/dlXqjXWtLPed1CKQuX24axiE98BJiZwP6fTReRTOXgI4s1Ni3zJzM0bM4uVq7NS0Dv4YN15LNldFqsUzUufV4fLl2aw2SMrOQjbO+swWLtIDTmkyAmgcuJqQkEwyHxRXj6eAtrq9tYvryImal5JBMMIJgFuKSxJLOrAgEvYpPjGAv5cXwcx8bmGhqtmvhNiMt9i+UuS5CBCwsGbsT42kZZobrUscqeckpQNnGckEBou9GRcUQj2ctLlyT4RvPKwyNmFzWQThfQ7Vgk28HpdsDjs8HlBoJ+LyqFGp482sT4xDzGx2eETXnz1nXsH21h/2ANVntbgpmce+emFuFxRvHGj97H7tYRVq6siBE4g2tBvxsvvnQL07NRlGpZVNpl7MX3cZxK4egggYnIBC4xw8LOvsgAsAuFYlP09+PHSTErbnVrqDfrYsxMc11zh94nNnRRRShE0DiP3c0ErJTmmoih2jDBFwjg0qVxxKbGkDmij0gJh/EdeDxhFCstbO3vSZ+bji2g01Ym2S5vE/HkBt5+9x184fOvY37hOsWJsL11iESqgGtXb+PLX/4y7j/4WOa8uekrmJ2+DJ9HGTPXG4rJ/mR1A8lEHuHIhKRfcq4IBr0I+Fzij1EqlvH00VPJhKKZ+eHBPubnZuF02fDxxx/h7XfexPrGGl64/QK+9a/+F2F9cKyZLF3s7m3hH77391i4NCOZH0fHh1heviIBrTfeeAMLC/OYHJ/C4qUVHOyl8fTxBjxeBkaryGTj2N3dFs+NqakZWTdwfLGuZhbmMDM7LVlDnEcOjvbxs7d+hi9+8Qv4q29/G7OzC7Ba7Li6fF0yhw4P0hiPTiMSHofVSkKBC/5gVPxZmGXS/0+4yRIUNlO6hYtywsLdjgD4AuwSSNSY9j2pHKWcpmmL65mPOoA8CDj1QD61K1BrUoOOZw94Egn2PlAsQLRh96vK3AfuJSVWsgIU214wfYL3hrW1MTCgA4oshujla2a3FjNDvpo0hwD3lMshcA8U03H8+X/8I6QPd2DRzFcVcN9njXIDoqRy/IhNz8DOjUWbHkJVYRcVyxV85dd+Ha996Yugch7XRypFVxdmUTCjDoyqLVh/XcyAIwN8EsywKD12thI3OPo6Qn9OEkr4s864N26iFTGzr3FulNZRaxGtskVOSLH7jV42+tZAJJYM7HijJA7rZhhINP4uYLpB056ShfqX7h+l9wH9OfRARG+/xGtoUpW9YmsXMWYhyPldoKmZoKk9l8YS79H0JXTTL7PGDDJb9HL1tfOlXTTG3ygjWq63Ru3rhgFWdR0VZLJKW1JmsM+6V4/Sd6AV3wE946S3AT8JCV0EJFJs/YscadgICmivxKT0NuHPOptfBT1OatwrIEHvcSf3u2cB93J3Q3bNMDhy1jbT9JYaAAAgAElEQVSVATw9QHjeHvtZtruDY+kkSDJ4rZPA/Qmwb2j/fxLwOjmPGu9xHkB5sjza+Dbsu/W+eF49XLQezwft9B1/35PjtGsPgN6jIk1aoc8rmz7nnPeMn/bzTwPcn1dv55ZttObVuaeNAu6frZ+fe4tnOuAEaC/vLGPEQ3rsmZL+Z40LRfQczFI6r//oc3rvujrr2/BkRhj4omPqWY57pkq8ALZ40ev1gN8zsMpn7bsjgXutQDoRt/eOPGPcX/QZRh/3ywfuP0l5zup7A28YbQgMH69P5T3p9RHkGb19VHaidiGtDw9Xr3H9rYPaev/X12cE74mzEmM93t8X4H798WMB7fe2NtCoVkUqhzLJBO35TXKpTjxRwH2jr3MvrHuVjStrWq4bzFYB7fk9f2kRV65dw5WVFbgoIe52y36QUjnEt+TZ9efuBWK4flLZmUJ8MUioK7RMrXd7wL3gqWpukS+uxwjcDzeq3gAXmzT0N5T6d3gM/bJeTM86AE/tqFrEppcSeerg01bR6ql6eodqgah3Ww28166hQEqlIag2G4oppW2jVHoEmewa85ksZAI+NHElUEa2ZL1G0JcGsGUxnmxRZqVZQbdNyQTqhhOgUPqnwp62mUTbmgaCZKtSGoTAH5mUIhMiXY1MXAvsNpuUi4AqgRsu5ikBLgxraoTT9Etj9XSYNtIk2Kp9t1oi7UGpBXZs1gNBIDLRCaBbbA4BT3kNu90prGzRhu+SpWMVxvb83IKwfR89eoy1tVXEDw4lskVWrT9ARnBQwHWCRALyUnuKYLa4PXdQrpKx7haQNRabQSgUlnuxHF6XV/SuKTuUz6VxcLAtkhwWK69VR6fbFGCBGu8EdAieEFCr1znAOqKp7nB6YKf0io2gnwsOF392iJQOtcVF39sXVAC6zQW/PwSHnezelkiDmLotoF2TIMvx0Q7S6SORAvF4HKhXS9JuLpdNAHxmBrD9KXXBzAJu1tk2lMagF0EwEBLWPKUICKgxaECAhTIXdYKWNFgtUxqjjEazDo/LASe15y0WAZt5HQ5wGtUSqJXNspbFRTBUJIREW5vSSixTS5i5ZPIzSCCyLg6nAD+UV2EfYYCEAQ+/1wO7gzrxlFui9AiDNQz6qIASGXcEiwg6cQdIrVyy9Mig5vXYRxioYIHYrtTcNVvIEo5gemYetUYbPn9IpBM8viBaGtve5vBheuYSvP6QGCi2u9RQp7SQTdqG/VWWUp2OAPAb60+xs7WGeiUvwH23UUIqsSda9q1GGS7Sw6HMPkWD3uWSZyXINBYeF2Yi2bdkUIusEOWCxLiZUlKUlqKBchGHB7toNCoC3Pt9bmGj09uAX+lUGnv7xyjVOsgWqEteQL1chdvpEO1qkQ8geC/69ARUiqjVyVhVHhccZ6p8lFPxIp0uiSQIdc0ZPGIQiDI3ieM9GfcEUSSrgczMdkeyXPhCJIDbaNC8mLIfHI9jIrNBqYwf/eh/iH422eLMeKE8Q+L4EPu7O5KtsrSyjJ3DY6yv74rxqj8SgjfgQqfVgM3SRrfZgMfhQMDtx8LsAiJjE8imC3j44DEO9uMIjkUwNTuNz3/5ddRbLSQSCRwfHyGfTUvmEWWUyHyOxcYl4JJOJ0SHXeS9PG54fF6RiqGE1YOHj7C3t9/zZ+CzUrJG+rCmCce+zL9xvNDwl3OOBMUaTQGtCVZyLDCjhuOPz763vacZyNKPoSMyOewbjXYZE5MB+AIOlEoZyY5w2H2oVtpwOALwukPC0t/YWEe1kcHy1RmEo2HE42nkMmU0a12UCpy7KX3mxsL8HJaWFuDzO7Cx+RjFUgbNTlWY7gyIzi7M4crKkgR4CP4fH2cRHfOJHFmzBkSjEZm7GXgloEJd99mpGGZmp8RQeWNrFZl8Eq12U+pE/+ZYZ0CBrH56WWxubiEaiUrfotY/xzplTCg9trt9gGyKgce6SJ0w42RjcxPHiQxy+Ty8PodkOVCWi8EjC42UTR3U6yVcXpiF1WTFcTyD4+MCZmYuiycCvR3cPgc2dx7B7uTSpCXnhgMxXFt+Ad//hzfx3lsfYHxikmJFqJULCIe9eP311xCM+PDhvfcRHA+iZWpjd38XmUwOl+cvIxIIwu/xoJArijFt/DiLXL6McrWMBs1mQy64vQ4BvHOZKmZil7B8ZRkbm4/gclGWzoZspolcoQqX24/DeEH8JAJB+hxYUEyXEIk40eyUUKm24AtE8MHHH+Hu3c/B6wpjfn5RMpX+x0++C5fbjGKxgTt3PyvZQE5HGH5/GD/88fewsLiAz736FTF1z2aLaNS6eP7GbdSrDISXEY64sbmxjqOjNKLj8/C4x5BIJXHv/i+wuLCA5248D5hqKFcLOD5OYvnKCgKBsPRZju18PoPvfOdv8bO33sDK8mW89tkv4LVXviRrFa4TGpTWMzELJYGna4+wubku78MbN64jFovh7bffhtfnFqmvmenLONzNidF2NOpHJreLozhB+xKuXn0OjXpLgoqUiIof5zAZW8Lly5dhdZixvvkUWzvrePL0PmJTEyJT9PnPv4ZHjx5hfXVdJOp+7fXfRjAQw1gwimyGmXxV3H7hJWHiE7w3smfVuq8JMxo94J6BalkSa0C6YgcrjXsBmQU8FbGaHhCrr2V1IFdfH/bWuhoDWkBftcjT1nLamm4IuBdsvXcR/Yc+0CtZjxpwz1WVkjo3WHNqGxW1R+lvg3rAsLZuFKkckc/hM9nQYbYkDe/5bjnaw5//x/8dxdQxaRfyrMosuw+sM8jB+7p9AUxMTsHqoMcM5fuYPUMPmgZ+87d+G7fv3EG7rYKCfZPePmdKB5UVEKptGQRglq2MMvHWGE88ZFgqR9bQIr2o122fcS/XlHpvS12Ihr0EPBRAr1bgRs6R+isBfOPXMAht3OipM/pa7PpnqjiDMjhyJD1GNAC918+0IAw/19fFOrgk/2qymv0yabCO1rcUm17JSDITgnXK9unB8PqWQ9u0qefv14PeV7pmzfhsKAikutIokLqv0z7c7/VzVO80BKfI7Ge/M9R7v7trBdVAcSNwP8wwHWggQ13rfz9tX3ehvacA9PTE4He/b+kgfq8+BjqJ9qRanzstTjAKNNT7iuzFdfmq4QccuNcggN7bCWp/vsgzntW/jZ89G6A5CNx/kr11fw98sgL0653ethpA2UPCRgdrLlqui9bj+dfrZ32MGidnNfVpn40EAkdgDhd9hk9Shl6/HTp5+J66HNz59fSMpfgUwP2oO/3Sy3eBxzEiPoPk4fP77mljcxRQP2q8j5pDTxS5R0pVwScFAJ4+Nn9Z9fqs+N55wZizmuIi74pP1TcM2RH61HRaCPS8Oe4CXeqMQ/SW6yt/fLrrXezsZ5mDjEGM0+YXdVc9tKVjo/2gqF4qWS/2MuH6pvajrqtnPfZAbYPMn8o0JVGuI+B9KZ8Xg9qnD+5jd2MD+1ubyKZTPdY9ZaKVOoIizRJLINtegHtijiKXIxQhIctwNaSD96FIFBOTMcRmZ8WglsB9OBIV4J7YGdn2SjFD87aS/URfHkcnPyhihJJRN9ZWH7TX4WeFNSvoWYD7vlSOfqosk4dG/emN2tfuNM4Uw4voU1+EQ2ZUxi521iD8VANUY1v0mA9DL9KeNqkURkU/+nqKqoR6/agNjR5lVcwUvREEsBRwlKnPrCcC90xnhugssfGYsqzY90Vk0imkkgmRraCsRzp1LMB9s16WzStZvdS/J0OdP1frFWHscpNIQFix76mpxM5CwJpAndJ05r0IhhMQY+EJzoqch5WyJ0wxUSC7aMy2CUq20GwoAzMys8QskZQsTXJFsYoAm8MhoLIA6Dbqr1PPXpkyEtRm3fCaBNwJ3tNgM53O4ODgEDs7OxIMIKhMBr/oMDtsEmQgE7haq4huFcG7YGhM2ONkolIHOhAaE0kbv38MXncATjslalpo1RvCQs5k4gLctDtVNFtlkQAh4MRAh7DUO12REaFmd7MBkWphKrrbHYDbE0Ct3pY0ZovVIYA+AetCqYoqQWazyjaYjE0jFAzD72P6vwPtRg0Hu5s4OtjCRx++KzrKly7NwOdz0wJW2ohBlGKBxqd5kbtoNZW/AStTPA7aHXg91Jb3SP2qLIdKD4Ajk5h9n+coM426mNuyjcly52TEQACBe05CMiFqkwczBKhrTS0uBkcYGOBGnV9kT3IzysmKkxmliAT07XRFkoRgnwR6Oqp/EySmNjmDQ9TCdjrIrmcgpCKBBLL+CBhxQmzTv6HJY5Xprm66QVCRfYaa7FKn/iDCkUkJmoxPUOc+JoaO2XwFJqsTDpdfWLOlMqU2ohgLT4isDtuQ5wBKhodGjtRu5xhKJY5wfLSLSimLbrOMw/0NAe5N3TrCIQ8s5jaymRTypQImpqbExJXlMWkZGQSSxFTSTj35Ko7jCXm+fCYNwuq37twWZnYmnZBABpnPBHc5TslqZd/d3TvGxPQSqk0ztrb3cbi7D3oJToxHEQj4BLinjnWrRVNJyozUEQh6ZLyWSiWZ7lkuyo7s79PMmTImDum/waAPLqcZzYbyGfCybaknnc9Le5JpzfFF2SRm2BC4ZjtFIhFcvXYNS1eW8Oabb4rOeSgUFJA2FPCjXi0imTjEUXwPy9eWkMhkkEjnxGTWBAc8Xp+YQdeqeWSTR3DbrZiIRjE7uYCAN4JUsohffPgQW1v78AeDWFxZxOtfex0ttLCztS1AdzGfEzAwlTyWCPjCpTn4fR6JiHMeYLbA+MSE9BceH4tNSsDtwcMHEpzSpWo4tZJlTzMZ8YWgfh1fyHY7qpoBN8cKg1wcG+Pj46LbTpNX1ku1XMHaU0ooFSVKzrlLmbJSx94suuz+gA3hiBehMT8cdg9McKKU7yKTruHwIIXdvV1U6mn4x5gp4RHQyW51AR0rctkyum0GTjlXOjEzE8NYyIN4YheNZhljYTLuy4gnjsWceWHxkmQlHB4eyZxst5mxv3cAM5g55YdFAlWcI1twu7yYiI7jy1/5Cra3NgU4ZTCgWMpLkEllWNiUdwp/ttklE4PZBsvLK5LdRMklZu8sXVkWk9vtrQOYujbJ6umCQb0y4scpFawjaGQ2Y3pqWoJviUQKDrdHgnr0QpmRrBS3kkPZ2ofV4sYLL9yVOaxSLWPnYA31ZglXlhclQHl8lEGlSIPjMjZWtzAzOwOfx4Fs5hgBvxOXL8/BbOvi/uOP0aXOvN8Nu4sm5G7MxmaQS2YwOzkl76+N9X1kskWkslmUynl0TBVEYjQ4noffF8TjB1twWP24unIVq6sP0GoVEB2PwmIJ4jCewsq12zBbgpJF8cHPfwJzt4XE/jG63QKWVmbFb6PZNiGRSeGLX/h1RMMLErB9//23sbr+RN4ZXtcUPvf5z6FczyObqeLrX/8X+NnbP8D0XBSNulm+Y5OX4bR7MDUZxfbOPTx49BPMznlFQ35vN4GFuVtYufIi0pkS3nrnbYQD4/jql34T5UoSP//4x5LtcufOy5iKzaNQKksQ2ecZw5/+2Z/h6eoTfOtb/wqLi5cx5p+QgB89ZLgeaDQrMq/89Kc/wS/u/1xp1U+M4/XXX8fDxw+xt7slmWPPXX8RLlsE21t7mJ4NY2vnY8mU4FpmbmYJ+/tHiEbCcDhtSKfq+Nxnf1v8SFY3nuDdD97G9OwEYG5gfnEKa2sPMTc3if39Hbz11ps4PIjjG7/+e3j5pS9KNgr17ev1Ln79N74J8sgJKvOdy9cS3xniX9KqwGrR5Fc0Pr4O3KtlrGZOy3eTBtxTtkYH8IybrNPWsdqSWmPc9xkvvXM14F7fOPQSLnUejKwRFdtbAfZG4J7a7pr6t7bWNAK+JzaBGtAr7HvmS5kJOFMqyAamWZoYbDcBB1tr+M9//EdoFLPUhtPurYNyagEvILzJJBr3kfEJRpzF1pXvYq7vuBH53d/7fVxevoqmAMr9hb+RTShrCD14oePlmuknj6NnjGLdKwa2ngTcX/eTOKCB7xqTW2l/anI4XCvzZSubGAXc64GP3p7AEEzRCSY6cGAEBEYaz4rWuUakGWJ+6cC9ce8h1xsKDPSCKpTR0QgtA+fwF7MyV1asdx1E1zZ+ulwO/X20zIBBsF9PjeYFlFySbpUs99bYW21Kq40A7fXnGO7j6u+DBqvaNlqNHYNBbz/YweaSrarOAes3g/bTJwUvBvduxqDVIPN91Fg1trOS5dGAe61MQ4RtbUt6En7Rg0U6s2247fv1qzHmNKBf50Iq4pTxplpYTkPMRpFA9ec2Gj+eNh+dBaKM2vt+GuBe5tBnZI8agfvzytNjDGlgomQddJXx9bDk0LOWYxS4Y2xL/eeLX3cQvH8WMGtUWc66r37tUfPPqGf4NH87bSz16kdk2U6DKT/NnbXA9K/o0p+yZBc+Xc2/qr/2hv05qhT6uNLnVH2tMsyqP60Qxv5x4hhjW2lgniLmDUoDGs87rS9efGyoq406/rxxcuaznHLNZy3XhRtz1IE9rHww4+G0a37Sd9/Fy6jWcUZht4ufe7Ejz2uzs65izD4xXme4zWSI9PrqYDaKCjD1pU76KibqnOE+I2trA3lCB7f1e+pZnyw3sUpia2Tbrz18iM21pwLc7+9si1+YYAz0anQ45FsH7omHEbjX5XJE3lDEJ4QbL6shrjncxCboHRiL4cryVVy5ehXTM7Nw0PfO6VJgf0dlVZJopLx2KJWurc+FqKJ+Fl8rLRKiyBP9daCOL/e8VzTiuenPfvxYaq4/Dwy7xZ8x4/bW+OoY4zw2qjHPenmM+uxZBu6zHKunSUqZ9Y2UPvn1emuflTDSYXs4sKGmNO1sw+Cnpr3I5lhgt5J7RWCcQK1KMWYH4s9kflKHOZVICJC1tbmO3Z0NdNo1YdyT4csUfxqNul1OCRCUKyXRwiaISgDVRC1UMzdfZMRTloTao2wXgqXc2LU1PXSlkUk2O8Ekgs5Ou1PMNClf0GlRa7uCUrEkzEb+S/Y0AVFqpltsZPTqQpi8ByU4KDvjkGPI8ibQbbM6JKWeYBg/J8BPsM1itgrQlkgk5V+CiUr3FMK4F7a2nQA+dauUCR3NawlUki1MYNXppua8G04X5X/8cNhodshUezK/6wKEdbpVdFBDF2SFtuDx2NBoVpHOpIR5TNBLmJFOn8gsmC1O7V8HBYaEgUn5FoL0Xn8QlWoD+UJZGLaUaYlEJsSkb2ZmTiaKWrmMo/1d7G1v4sOfvyOyRpFIQIA3ypiQQU0dcQL3YvibpzEvwTCarZmUWSmDJAys2FU0kCx4MoJZB0qf3yLArFoMQII8lESi1JCwt6mbLNIqzCRQ1+K3znRnRDAYDIn2N0FMdmP2AxoH6yC+lTJIfr8YMBLsozQGJXQoT8LfKfMick+VkphsqkU4y0yQjzr9HfFVYP/mBpV/Y2CKettsW5lYxTyV2SJeiVCKqa5o6vvg8wXlm8a8ZFOVq2Rb2mB3Urs9jI2tPfj8Y1heuY7p2ctwOLzCRmdAh8bINBBlYIJASqVYwNrTR9hcf4zD/U1UShl0WxVhcPq9DFx1kU7Hkc1n4PR4hNHsD4ZkkqZnQ61G3wAyl92SUZJMpEWmqZgvwOtx4/rNqyIP0WzRHFkHWRhIY5BJBSkyhTK++vXfh8MdwvbOIbY3t1ErlRH0++S7Va9gc2MVBcruMKPG2hVvC8rlVKsVYf1PTEzDbHZgc3MfBRrGwi5+FAR1fD4HZmaimJwclzJxTtnd2UUqlZKgjQR5Wk3pD2TdM0BGiaTZuTksLCzg4PAAq6tPZZFAbfcgswvsFjGJTabiCI+PoVAposFsBMk0mUAoOAGHzYlk/BBrT++JPNS1q4tYmLuEVs2E+EEO608PkEoVYbE7MHNpEjdeuAKHmPomsLu9jXK5JKzug/1d8SQYH48Ii3cqNikgPTNFqNVP2Zr48TF2d3clAr6zsytZJwSlpqemcGX5Co7iRzigwXS9Ls/LABfnCh4vpo1msqGLog3OoMVzz92ULB9mEDHYlzhOIp3OiXEjAX6OGUqU+AMOOD0mTEz6cGVlDrVaCbu7+3A6/KiWzFhfjSOdqqHZ7MBsayEU9YjxKJ/Lw2wklwflcg31agvhsagE59hPFi/NwmSiDFgc/oAL4SglxyzY2j4WaSOHzY5WW83jDOoU81n1zrBy/HdEm58M+pWr10SS6NKlS6LBn83mUG/UJDDI94CMRy2SzHP5XDROpt8BgXtmQ92/9xAbGxuYm1+Q+SybKdPjWwKrxSLniIaYu9K8l9fmnMF5fCwURjZfUN4CDMi12nA77eh2moiOT6JRbyOfK2Fl5YbM/Wtra8gW0iI/tLJyGdOz08Ieb9ZMqJY6ePMn74mkGuXF4vFdXF6cQXQ8KGz+WquGo3QcpVoJs2T1m80Y841hd3MPM+MxYY0nEpRKOuKEhr3DTQHufSFm8njxpc//GkqFNn78o3dk/iIYbDLT04Q6hk6RspqaWcLtW19Eq93F6tqHuH3zJjKJNB4+fBs+vx0TsXksLd/AGz97E//mD/4ditmmZH1tbKyiXKnC4w7iytItkY15vHYPR0dJXL/+It579y2MTwXwdPUBEqkEbj33InzuCG5cv4laPYG19TeRyT9GKruN+NERUsdtXF1+FTdvvIIf/vCnmIws4Euf/TpS6X0cHj1Co1PB1avXJMhsd3IutiIZb8DpmkC13MDswgT29zcxx+yXSBjFUgGBgIc5UWIM7wt4xDD9jTd+jLX1VXz9G1+XtQc9O7j2cDtC+NqXfwfbW/uYiPnwzvvfw5OnH8kawG7zodWg2bETlWoe8/PP4+UXv4mJ2BzefOtnkuFy9+XPoNooAaY6PvzobeTyCbTbFTRbNOw9xER0Cl/96jdQyJWRSuUwM30Jt26/hAo11k0MmvG97kW7qbK9BBg2UX5FsZo57tsGs1Jd2sbSNQmALH1csg37m0x986yvM4ybaXkf6TIf+oK6x3rWIE4D455ziViM6pmWOhCsaPUaGMrFuAY+y6ZfgbB6VqYKXvfZ7QObJC72tawBWtGKOa0w7q2AmM9bYLeYsfH4Hv7rn/2fANc6DKQLCKuuq4PU3DBwoeD1j2GMGTZSRsqUKQMuq92Jf/1vvoXp2QUl26LL5Aig3gcC9FRdtbHQtpQC7KrfZTlI4F4z4lJSP0Z2lSqXXu8K+NSZ9bISh6nDz/usb+MmTe0v1FpGAc3KLNf49+HNNI/VAXK9bqR9DEC1fv6o/QPXHvqXDq7xOP26ugRbD5Dl/ejDoNWhXl5ddIh/5xpLna9tIKTzaltYLa2BHymmvUUTBVKgvb5Hawsxx9g2g5sRKauq0t6XYqLpsLPOeFbX5HpRB6bkWXrbGKZ0K+B+1Jdxw3w+CKAz7lS/GLnfM2SK6HXXr3/1QPpmXbWbBtxLX1ABE+OX8VhVd4q11mtrjhONuKLO6zPapHxa0GvoqorIJRk3Sk5S9al+VsNpddHrJ4Yt9Vl74pGVfgGQ6/y9cH9vq9/j/HPUkaq8eh0OYgMqsKTnFWlXHlSdNTySFsj7JQC65/W9iz5brw8YKNXnXXv48+HfjRle+mefFus4rV+c9ffzyinvpv8fuD+1CvX99oBMnN7FDcCXsa+pd6Wq12fp5iP7ySlA/agCnzf/GM+5yNi4yDHnzWNnjaNfPQh+wRHTeyWPft9dpN4uUlcXK82vBrg/bz67WNnUkuC0Pm2sgx7BWQ/a6q9hw430rj0M3PffN4MBKX39pr/fjesQ0bk3m0V5g9+HeztiUksAf3+bcjlbIu8rwL3V2gPuBVsTbNGEuhjUKq9P7g9lzQYzOpRhFg8uE8xWGyZjU5icmlZyOStXsbS8DLvTCZvDCbOV5BgtI1D3hOpJDBpTK9X+RqQ1tUCGxhHoS+XoXqTSLZXUngbcn2yu/ppluHmMv+sT0kngXr/iRTqK8ZiLHH/RznX2IDKay2rp1ScuPDSAtUcfWiYPnKUvsHvPwbQNUs4pUUPNcSuRdPU3ZWpJ4J7M/LawT/NZstF38fTRA+zvb4O+pXYbj+NtOgKOksXLpTtBJ5o86uB9p0spkqYAufwWw1qLSkkWUF8W4Eq7mICOSuOgES4dlp3CYqRhKxmdZK8X8iXED48FuNcjUrp2NNmcWjK6vJzI5CR72mohg58p110B0Qna8/G50iXD30d2usMpIC5188mcVXIvBHyZcq0xt5hdQN1sp10kJJgpwGcjS5sa3m6PV67JdBS/bwxeTxBmk10ANOrw8rmdTgYR2rA5uvCJBrMF5UoOmWwa+UJRQAFKjhAM9nrHYLV60GqRnWiD2eLC0pUbmJu/LIxuGlKQ5drumEXrm9+U2KlWaTDbRoPSNKzXalUmhlTyCPVGWeq9UskLE11pkDdFDom/00SXxrFilGG1iscBtavJtuXkw4gg5WdkwytCWNy4UNqloT532CSgwXvw2gT1Jaui1hD9bzKs2Q+VvqlJMXTdHpFHYSZFvUmgxCwAKdmzBBU5e7Atycon8KnABfoXNFAulaUfuClNQr3wJtPtq1IuxbTrStkZSOItKbtBJj4ZuAT8GIDgRonBHfYZ9j8aVzKoQ+CeumDM3KC+PxnunEBpXtvsdOGiV0IwIszBjc09kTSan1/C1WvPIxKNweMh8GlDoVgR81CRCxJWtg3bm+uid398uIvM8R4sZmY/WEQKg0ExZmSUKzS9bMAf8IhcByWSKOHDeBLllJot1osKbl26vCTsbEoTzc/PScCFhqMMZNBIkgDn0tIl0XA/Ok5g7ygJOEK4fvOOBIGqpQqKefpWlOFy2CS48NEH74r0gc1uht1Fg1uLyOUoI+ggFi9fgdPhw+r6Nh4/XhfWN8cP253APQNEkXBA5HdCgQD293ZxdHikNqbdrmKb1+kl0BYZGRnHDodI5jhcTjE6brVb0ucYMPI47ZLNk0on0eg0EBkfh8Vmw1g4ilhsDj5PGG6nB6n4MYsEsvsAACAASURBVN59+6dIpw4QibhF45zs5nrFhEaVgQczkukM3AErLi3HYLaosZxOJ4WtTGmOw8N9NGtKl50yQ/QSmJqakn6h+i/HObMIihLoI/heLlak/MwSYBuEIxH83f/zHSm7qhcFLrEPM1DBeYPnUkObskd3796F20u2eRKlAuV6KkgmM6iUaODKzIeKtAGNR90+CyJRN1757G1cuXIJq2treP/dj3B0mEOlyIwiJ8xmFWhxeByS8cO7+yRrpotyqSQBganYtPI+aNSwsDCLiYkxbG6uoljIIBylX0gA6+uHyGbLElBl5hGDl8zWYTCHUkwWSxc2uwmNVlUMfK9dvypMfc4T6VQOLmcAXk9IwH2P24VypShgLcce60YYBO2O6KNfv3YDuXwR7733gYyXYHBMmM6HhxkUChWsLC9iYXEeT58+EcCR5aE5KecTLmaYBcW5nGmBvB9BUcorNBt1CcCFxyLIZgtIJNO4dGkRT548FZNYmjwHxrwIBj2Ym5uRrIpHD9fwN9/+R/hcNKw1IZtPYH4+BoeLviRtVJiRQtkQpxU+ZrK4nIgEo9he3YapbZKsHgY5mZVy4+bz+OCj91Asp+DwiEsLlpauYmpiEW/97EMJLtQbBXQ6fHfW0bWQJUG5tyCmpq6J5FIgYMGrL72Mh/ce4J23/wmTUxMYG5uB3enHzt4+Xnj+Zaw92hHD7ldfeQWbW9siO3N0vC/vkrGxSQmyMDPlZz97Ezefv4b/9nf/CVu7DzAejSCfrmHp0nU8f+sa/L42StVtbO99jFKJwYcELGYvXn31K3jyZAMTYwu4unAXG5vrcHuAcjUpvgLMEKOkzvzcNdSqNLKfhdMRQijkRTafRDqbQL1Bjf6aAPVca+zvx3HnxZcwMzMjQP0HP38HdrcF2zvreO2zr2CDwZV0Fc9dfwVrqxu4fnMB//j9v0S7UxQz3EYV4gHDwHguf4ybN19GNLyCVtuGH/7oJ/jGb/5PWFxaxurGmmQP7e9vCcufGXDMCmI2SCZ9hJdeugO7zYnEcUYkWu689BrsNga6fEgkc5icnIHX45fxaqfheocak2rFwXeUguU1YF6TtzF3IH1H6VFSE7+/NDMu9o0bgt46VTOeFdDTALzqgOaAlK2iwvfurx8jJq6aXI0KNmj69pSsk6xGtbaRlZysC9X38PpX5UuSYd8VY1rRZtekcmCxCePeaTHj8b2f46/+/I9hJVGDZBAFX8oaQZ6DmXkMYJvM8IciGAtH0Giz5qxa5qVZCBD/+g//EJNTsyJbp+Rc+gC7bI50cFPTPtdZsjxOgHqtEntGpmbeWz1vr416+p4K4BeWkcaeEj17LWNB38TpMjkDQIiBKd/b5vQ080fvCvS6VWXUAiunAPdGAF6O1jqQsX30Y4ztpoP57JHM+hKGFdlWsuFT/VEd39f9V6VlPSkJQ52dL0x9YSSr4ITmpND7V8qleRioS6g2E1D+DAaoZGwY2F4Cr2oZDyJpOCyuoKV2q2xdrbRDkkL6mDLWfK8I2ibT+NkAuK0G4QCj0Mg0M45RfYOurt0PcugBEcpHKbZpv5yqPkf3CWkvLZN69BF95v+pIJjOFjRcwDjHjNp7/qqA++F7nQ8eXRy4Px0E1PrmAFA/jAdogaLBTtELBJFkdtaXPq7OPMiQeaIfd/7zn3nXAXGo057/LBB+sM+PDlINl+DTlfm8GhrMZBkcr5pMmArHnH+hT3KEHu39JOf+MzinDyz3JpiBOXGgvXvhQRXN09cGZ7XvSNB7+KJaUOwi1XGRwNBZ5fkkfXEUhvfPDawffq4T5dPA6F7c+oIZFaPa5JPU4eB19CD7ybn6In1g1DG/DGzVuJ7qzfYjA3591RZ5f7NAvfXbYOkGgH59DtKY5fo6QK0B+kFj41pNf+/yX92kVlQeKJudyeDJg/sC3u9tbmBvewsF+tExa1XTuSfjnoRUAvfcszEbvc7zhdyi9rWawLkmPK7Ae2IiVN2YnpvDleUVAe+pLkDgXuSpNTUWJdmpr/MN7alJpysJR0UEUFOl/t5Ua5o+616vw1OA+5MN3GcVGNnqPQaDtMPJSf9ZOsqnfUFepDOfvsDRmRbawu80jkkPuB+14Dg5qfNq3Mww4srNj6SeSuficpwLewL6bZRKBQFBC7ksMpkUjg73RJs7n03Cbuc5BNrrssgnW5AsTmpk1ht10TImkCsLWrO6Jpma1Lgn0E2zWknvIogvJmIae4sLfgHwWQb13GSgCwOacjcWMq2byGZyKBZKwgRnD+LAIIBDJryAuh3qmStDWQK+BHa5aVEyLrx+R4BkMa0Vg1dldkp5HqXDTSCP5WWgwSTAoWjwO2h4y5RgxczmM4jJnoma3w35XRheVjLzFduf8gxOp0cGjDDMzR2UimSglhAI0XDSBZhaqDXI9EuhUqnD6XDD4wkIoGqxeACTA+jSadqNV179Iq5evyXMewK5NKWgiSqB3GqNUj7KbJQgbiaVQj6dRS6dwdzsFGZiE2KSmy+wTRMoFDIoFrNKSoboR5fM+C6cDE44KGFhFc17Mi4PDw8EiONAJtBK8I4askrygFrSNal76kZPT9Pwl2xLmzCuk8kUjo6OhCFPhrVs2n1+yYooifZ9VUB5snUJujF7gm3OuqxVCfAQdFdmuGwTmtzqzDK2J4cAy0qNdrYDAwXSbg7KcbQFuK9UlC5/LluC22uH309JErPojtFYVE1iZAdahLnLtqPuK+vR5fYIcE/zRZa/1mgKE9Dl8YqUDmVrKIdhtjrh9YXEqPby0jUEAhEB7pOprDBdOcIoF0RAmrpmhXwa+WwK1WIO+XQctUpBDEfdLgvcPhss1hbQpSlJEw6XW4yK6WFAPXm2d6VSk77FDA0CrJQuYbBrZnpK5E8oK8L2ZiYCAVYyxinXIdFXpxcO/ziiE/MoFqrI5wrIpbLIZ7IC3rdqVRRzaZQKWTjs7NNdkXYymzrwB3wCss3OzaPZ7GJrh+z4LTQbfKEQmKbMEccVQTw7GKJhACEZj8t48Xo9wsInYMy+Uywp8JsvJ7azx6vkfGjQQvNqYWV3OnBY7TJXsf0rjTqCYQXwU7qKpqxjwTBsFjuS8WNsrD1BqZBCwM9+DEk1azfJfvXAaQ8jmyujY67D7urA7bFLHam5g/2hhWq5JAErBi4j4TF4xOA3iMh4VPopy5rJZEWTXkk12UQfnWC7z++T+eKQTOVMWqQ/2C8li6fTlr7O4ARfzAxesM34rqI2PAFjvhMI3HNuShynkcsVBWRnn2YQxeGkVFIbXXMV0YkQbj63KFlMq083sbtzjGadAaAQmi0zcvkc7G4HMumMaMZfWlgQ8Gpra0ukiyh/cOP6CmamYvB5GRgzI3l8hHK5IDI0uTy9N7qwWd2IjI2LXFY2k4XLyUWFSXwU2t2aMPRdXis6ppoA22TrU1aMIGch10K9wuwuFy4tLiAcHsNfffu/Sh0tLMxJ26eSZOszs2Fa5rWPPvyFAEUEUBn44jexnNdeexmxqRjee+9dmS95rdnZGeTzJXlWvjYoE8Z+SCktzhMMRE1Gx5ErFCUQwGe+f/+RBG0pIcV5m8Ex9vF8IY3XPvcqXnn1BezuHODb/+nv0am5JCBUKKexsDgjrO5UOoGJ6QnMX74Eu8eJZDopbId6sY7kURqNWhO5TJJxVaTSRTHZJHi2uDwHqwOo1qswda2wmNwS3PB6bKg3MjBbq/IO8HjDMFldCISm4fYoOSaYSpidnkG1WMaDB+9Jls38/HPY3k0iOjGFTsMKNG146e5dGTs/+P4/4fYLN/CLB2+i2WAgPIqlK5fgdiuD8Nsv3MY7776Jt9/7iUhk2S1ePHqwKuM9GDJjYXEM9UYKJnNTwGlq2VP2rlDMA00n5idvY311B4ViGlNzftgdJjTbZvi9M7hy+QUsLDyH8NgsKpWOmL02aUpMiTV7BzZHE/liEonjY/zt33wHlxaW8fWvfVNkcd7/4G1Uaym0u3n85m/9FlbXD7CxHsfs1JIELoNBBx48eBPbuw9FxspuceO11z4vWSV/+9//EjB3EB2fgcs9hky2im9+81/C7QmjVusgEqUHB+dzLz78+bsiXfbo8YfIF/bw4os3RbLJZmXQyw63lwb2U5iemkc2V8JYaByhUESC/15XAGhZeqIdYlBryNXVNekJ3AtrUMxpB5OMBzYHQ0xs2WBr2hdG4F7tNbRF3zCd18AY53GEqPUMM8WcoTZ9H7jne1itedTiW9+IyKZAA8Z7mxEF6QpwT1NeehvpUjkmK42VTfA67Hj/rZ/gO3/1F3CY2+hwPtcW/yq70gDcmy3iM8L2aPB+XbNkQgppw+XCt/7w32IsSkkyAs8qO0+Y+pKppNavg4C+BgTJelBjFUo2gfa8IhNE0+D+nkA9Wx84ZzZo73gGNjSjLr3Oe/V+CltR6kfLitA3d6ftAXrAS09NfpB1r9eVfm+9bXo+WIb7DIP7xt8ZWJIML61/Scxc071Xm9fBMktXkIhF3zRXAP6O0YxMbedE7d9gAqs/qyqrpqWq7/Lkw8E9CgMp/d2NQcvepAKyfeRb9+fq0Q97THe9fiT4JIEFfV+oBwV0gHBIalULTBj3973NvAa8yme6xrB2a+W1oBD53s861K8fIyPtpBL/AJCkbU8HakQ3oR7yBBjuQ2cB95pxhdr9DgWDflXA/fB9PhlodD5wf97eXca3eKKp2e7klw60DPbFgSDYEHA/qs7OK8dF9v3PdszFpHL6QNLpINR585LxzE8P9J39lOfVo2rFXxVwP6hb/Wzt8cs/erguzgt89T/Xxk0/QqhNqQb/lRHzwEX69TCixPeGmjafvU0GxtiI838ZoP3IYIPB2N3Y9/vvieH1QH99dV7/HO4Fpz3DeW1rvM6JY/VX3tDNLlo2Y5k+/Xj+5wHcn/XsKpOkF+ZQq45esEMnc/d7tvTpof54IphyCnCvX1tfq/XXXaqx+iQQSoUrnXsSyJhN//ThAzx9+BBba6vY397C4e6OAPd2fgs52ClKIuLTxIx2nqtlpHI9p7L2tew+WW8oCrTHF8DklGLdLwlwvyI/c79HCXESi2VJpklWEn9RyzI9I1KXz9FlJEcD9+rZFZlDflbmtE96NatX+tkdVW8oXXNRY9UMTfoX7eynTcsDC68Rka9Pev0eo2cggjk4Ocpi+4TR1KilSf9vWpX2O6+e1qtt6LQPemlTIl9D0KpSQTIRR/I4jqOjA0lVr5RzyGUTosNNrKPTrqNaK4nJp8vpEhBK9MalQRV4zg4nC3CuqZkU32qIfj71z2kKSjY+j+Wam4CRdHRtU8Zz+ZogWE9mqqkrFxGwnYAl+xt17/UUbGWmYBK2NQFatgU7PpmtBJtYPnYySTVptYVdX67UNHNTqwKNRTqHDH+XJuvSEIBODUw1EKklzntyYAnzVAY+pT8oIaFGhGwwtVgVWf4cYGRvU+aFgCSNf8mqHYsEhYnoctHxmUaDFSWhYSI451YGuxYPzCZK5rgwNhbDSy99HtMzi3B5yMZ0igEqAwXUuyI7nHVDwKpSKqNGkMRshY+u0iaTsF2pO0vQiUaA+XxaADr6DlDKh/rCrSbBWYjsAAMybL+N9TXs7dAIkBkB1KhvC/Oax1B+hRs9tjfPJ8s9GAqgUi2JzjzNAAlW53N5lIQdbxVNe5+Xmvle+AJ+HOwfIJ3JCogQDkdENofgLduJwGYimRTQk5OfSO7QlLimzD1ZVywP2faU5mEfpowOWaui6263CZBPcDAv2QPUBvfA52e/cEowgm3crKs0JM4gBO0pgcS+wDgW70n2P//O4E+NJnrNhkyWrHuC52wLMjMJQLi9QUzPLMDh9IsEAD0IKHFDQ1kCoTSHpVwEAySVcgH7u1vY395AJhFHu1mFw2UR49FWm9IOKlOA/YiTL4H7IAFqm0sir8FgBA6HSwIgG+tbUr+zM9MCrDMT5jh+hHwuK0x1ztgutwMWjgWrC5W2FWZqnlMKwuaG2+GGw2LH+++8g8xxHJFQANevXxUWdjJ5iOPjA5RKOQHfZ2dm4A8FcXiUQLVGqSWaWheE6cyAiJjlWjrweVzwu11oirRKDt12SzJYOHZsNsohse92kc1mJShGU1IC5MzACIXJtu5IwIcSVtRTZxvQJNjEoE+1LIFBZvdQlmtuZgbRcBj1SgXp5DGKuRS63Qa6nYYEh0oV9sMaOm0LxsensHJjGStXF3GcOMSTRw8k0BEIeDEzPS1ZCns7uyL7xHHAuYXzCX0WmG3AeapWayCZSsHUtcDlYFaQHcWCkrRh3yOYy75LNjYloDhnhMaCEnwiOMZ5jTruHAcz0zMC6PP6jLIXc1kBxlLJHI4OE5K1Qzkd9tlylYE/BnnqyOQyGJ90IzrulTmtUmnCanbBbvOiXGnjOJkSxiXHIAHHgC8goLuurd9pm8XT4OrykjDPWU/ZTFrY4sxMKVcJxHvgcnoRCU8gFBgT3Xdmx1jNNNetCaM7RlmkqRAanSKszg5m5ifoloJSoYR8poXUcQOlfE3a/bOffRkPHtwX5j2DGpTSqTCA4XShVCiL6embP3tHwG+rzY1mB/B4rSIvMxYek4wIGgmXK2X4fB7RTue8xwAh5a8CQQZFHEinMjI/T8XG6cAgATiOUQYxmJ20tr6OK1euwONltlhTdP1397YkM+yb3/yKGIX/4LvvIHVQQ2xiWp4nHPXjOLEvzPGl5cuYiE2gazGJTBDl0kr5CvJZyoQAXo8DjXYNuVwVVptHvFCe+8wtrFyljFIcP/rxT1EuNBAJh8FkLYerDqutitRxBtPTSyLFFQzPwuuPIVfIYm//kTCvX/zMHRwdbqJUaWBh/jOw2sMYi0xhd+MIzUoHd168jdCYD3v7u5ieieDv/v4vsL19iKWl27h585oEzre2DnHr1mdkzvvoow8kyL0wewW72/u4fu0K7A4GosuoN3L4wQ//EVeWl2UuypUOUW2k5P3iNIWROmZANI+5y2MIhT1IpUsIBZYQCV2GxzOGa9dviJRVudTC0WEe45ML8PtsaLay2N55gKOjDaytPZEFZWRsktRdZDN5zM5O49699xGdnETbzDa+IVJQ1689L2B7/HgXjx9/CI/Hivm5GVmHxGIR/OCH3xWjaRoVz8xN4jBxgJm5RTHlpcFuIDCFqck5mYv/8i/+Epsbmxif8GNuzo3V9fsiz3Tt6nOiax8aG0ep1MDszCVcv3ELdpsLjTqJCj5YYIPN7JKABqVIOOZ1xr2AnmohxBiCAjgpJWLW9N2N4Lu2XDMy3XtAGCdRHUTUVtu8jwIpSWzug85qp6DRVrQFJecsAvfaTh4mZsnp8gNC3tDkSDTGvbCNNaD3xLW50NekcgS4p/GsPBczAe2SeeBzOfHOT3+If/ibb8Np7qDdqGtrS8W414MBND/l3EZPmPHJSbkus9hoSsuAG9n7f/Ctf4voZEylAzOARyN5cQlWMo9GuQdVX8YNmjKnFUKKHqjQgHszG0Fj5Mp6jS94bfOmA/e9DZem5z+MHem67nq9DpDGtcwFfS8wCiDor9B1HVH1l1EAqBGE17rUAIvbeP3hDaRIAuoAeq9cGltKB++1DFcdVBesWlKkdUY+AWr2MyX9orZ4atOml1mvh95zacC9zkY/CVzImQKyGu/LvynJocHN9CDoo3+mtFol2UVnkQ5kP+hrcX2PoJVOGw6jAI1R+zsFhvafULW1CsBpuL5WJzqDivMBg0p9k2LdWLkXtjMEfuQ6+vWM99Jueh7YMtC/JMtBSVbqX+eB6r3+ZdhungaADe82z+7bg0ef9xxarxo46QSAMmLPbdwlq7GuZ2roPdX47wiWNydqDbhQHfokkDP83Bepn/Ofd/iqZ/3+bMD9uUDUEJh55p0/AUj7LE92FmbySwXuh5/j2bHnZ3msc489Dys6bwz3Pu+9fFQW86jHGh6nxneKsaCjgPpRD/JJ+vbw+/C0ueRZ7ndeHaq5WwObDXPHafVhfJ/xmPOwx4vWw7MA9zJbGcuqv7aGG0f7+3l1YHwPDL6vz+2ipxygZ6SdUqBPcNnznuG8zwfabSBkO+yL2h8dvdKPGDCnAvfq5aDe94Z+pa+71KP3LzgA3GvnUUq4Wa9jf3tbgPv1J4+Fcb+/tSXSkgTvHaIwYFfAPRn3FovgDYJdtqlg0hHgXmVSErRX6zHuQ6gwMjE1LWD9wuJlYdwvLl0Rtj2Be7OlL5ejiRsKbtlb2ck+g3NJXw2lZ+VryCCU/YcA9xqhh+u5P3/jafc0kPzsRuwbJ42OuH+CXmU45bR7P+vfe4Opl1ptaPKBF4zRiksx8PUON1LjfoDToo6Ul58WKVU6joq1pFFJZJFHRjlTUwnKUgeZmvY729sC2h/s7QjbvkVguUymJeB1U/6kjlq1KBEhr8erJCTIOtPScXl9gogE50wWMnaVuSt18wW46lIeQcnoSNyIgL2VgJ9yUma5KClBljUZ0ATVWX4CUJSNkN5KkzsbOzaNMOtiJFYqF0WnWgHoejaBCgpQloH6yaKfqel1qkFKdrBifPt8PmGmcpBQe5uAMUE3AXeblD6gvAylLXwimcPzxQugmJe6JVDMLz1CRqCX9yQwQUkTgqxkTjdY182GAFFTlIlpVJEvZNAkcG4ma9Qv4Gy7zQ0U69GNqalLuHb1tjKEM1lFS9hqdyA0FhH2N+urUCyIsWMuk0G9WoPLahe5HMpSULKEDFWCbXt7bN99Ae5p6EdGXLVSRi6bEZYx65Os7YDfj/jRoTDEKafDrAmq7/LZCdy73QysEDRXuvjMROfkQjkTsj7JuCdAybpkPSqDTsqtOJS5cIcGkgXR6CfT9LnnrmNKTCatolNdLJUEkCOwy4AM+xEBfLYPwXReg2UiE9TtcggoKe1WJZhLA1V6BFiEGU1mt5IbUUxbZlCw9QkIEAxU5sekxgJOFxnhfgG0pLx2J1xOt8gnyXVqVSm7TJ4dk7RFODIuG7ZGg9kk1OcnOO2Gze5Ep2sRCSNmcnjcXly7ek36LmWlUok49vd2sLuziXw2DYuphUCAgRETWm2ytJsytXI8UXOfwaxOxyxgZTgyIeVkFsnhUVyel20WjUTg83pRLhcFiCUozWenJIbL60PLbEOx0kKuVBMT5FAwKv4Ifo8PTx4+Qb1SxWQ0gtdefQV379zC7s46nq7S2HUDuVxG+owvEJCAUSgUhdXqRC6n/CcYhOmwj5DpPB7Gwsw0wkE/GtUK1lYfIZ1KoFYtiwG2OJhbqOFWF8kTBnII3CuTYBs8ZOV3TaI7zU1ZNDqFWkMZNFfrNVTrJXS6DOLQhJemqGF0m03RW6YZMO9TLpE1XhVgVRjcDN4wABIJ4Xd+lwaUbdH8/uijDyWoFo2EJGuEAYF8PotuqyXa86xP9iX2K5aLGuY7u7uoVhowtW1wOf1iSMp+SoCa9zw42pc+S0kQp9uJO3fuSBDzwYMHAjDmcjSl7uDy5UVcXroiEju8xy8+/ADxo6RI/CSTOaCr7uvzecXgulzJIhL14PBoF+VqGaEx3t8Gh5P91AurhcFHk8jOHB+nUKkyW0ZJLXAeoHY/xx19JAjYUzpHOdq7pJ9wvhgfjyISjcgcw3mXz+awurC2uims9XAwLJlMx5TF6TQxFvGDSUCNbhmT02SMNxCPH6KUb6JdtQNdZlC4sbKyJAG/za11McNmAJbjjHPt9uYBOh2LzBUetwezM7MYiwSQyaekT5EpzfdGgzJGLqdkMDArh3M4Az98NzBbx+sLyHW9Hhds5o5kQlBWaiwUUSzelgoWsXxLVy4jFhtHGzXE4/tIpg4xGYvi2spNfPDWGraeJjEenRB5FWbE7B9uC4A/PhGRADQ11DmfpVIZ0dAnuEvQn0ba9KngvEZ2Mefy2flFvPjSSzJ+v/vdH8Dj9ou58N7+PTQ7GUxOuiXI4LSGMBaZgDc4ibWNA8STe4hE7RJg5Dwbmwwjm+W8N4fbL7wOb2Ac3aYNT+8/EZmqq9cuIzoekiDlhx+9if/7r/9f6t6rSbbsvA5c6W2lKZPlq25d77tvG6DRDUsAFEiCBEmNZh6oBynmZf7OPM3EPEgiNdIoFASD4gwIgoBINEyj0b77elN1b3lv05vKnFhrn515MiuzTAPUaLKjoutWZp6zz/Z7fetb6z/h4qUruPPyK0gmBrC5kUcsksbm1g6isZB8GXY295Hoi2J8oh9/+Zf/FrnCOtKpPjx88Ayp1Bi++90/wfjkCB48+gDvvf8T5LObCPqjGBvPoO45UEbCYT2E6fEvYHjoImZnX+DqjQu4fu0aHjxcxM/evocvv/UdTJ8bxL17b2N75ykWFu8jT48PQIx4+tTfvvkGEn2j+Nnbv8Klq9cwfeEiZs5fUb/LZc0akk73IRCoY3FpFo8f38VXvvIG3nrrS/ir7/8VamUvLsxcxvP5u/D49/Ho2Weao15//ZvIHwRw6+abSCaGsLy0gv39PWWLfHL3bXz62XtYWlrGa6++rkDZnVe+gFgkBZ+PAVsPhoZGkUyk1X/CgTA8lMrhrqcTuHfAOO4DjgL37WC7PVzy/245GDF0XIcEGwhoHlIsiusGfJsmdWYbzjnHGLI7+z7LrnGAQ68LjLWHEfdht/Ogp12jghIUzWkB9zRN574vHg3jnX/8MX70N3+JiIckEDLuWTk2o808uzWnTaQGkCE4L08ln9ZWkg9ovPXH//xfYPrceYdJRJlDJ62Xk2ATUDcbW+36m7ipS5tTckAtxj1/J3BvwUwTLDGmqma/yTXWBDNMBqox9G0qmNjNtwX3HDa2ZTCxYxjD3PZDrVKlHZ+DzoM5JYfaDp4u8Nl9WmkdFN1ngnbQ2g2O8Bn4fNzbSBbHYb6rfZ0Ij80yNCQTlcyRznGkbtxZII5muy2TDopt4LIViWl+onlY0cFQ7eNwoe3vvKbtx87fWnXRktkxeqtNxL3FGnOZZHKWYgAAIABJREFUHqqPO7c2BBqHEW9T4juOfm7wxn1Q7wRrlKFgz1VNjNcE69if3MI6ph+wDg0TzZ7RDC7cAvvNiaPtYGkAY+f6bjPmzjHYCYC5gXld0/G06Pxex+M3/9n27K4x1Pn59uBJe2Cg17Xdfz8Z5GrWcteyueuv13VVF8rvPOalSra93fT5ztfJZTXATa86OU19nO0zxwP3nwcYPA0Ydto+dLZn6f7pbuVxQoOfj3P//2OgvrPeewXImuCyDCZNsPqkcd4E7V1zkv1OL0zpbOP47L3huPHWbW4+7R06x6j9nnvOdNd1t3K414PTzAvue/QC/k93HWdf4J6eumDlZx3Hnfc+S/227mU9cE7bEsd/rvMZTvNM7nK3P5NDmnEkIs2d3SOjA7w/BXBv90cKsjt4YSdwf3SuNPtuu/ezfY5E0Uq5hJ3NTQH3/Fl8PoflF8+R299DgN6cIqESuKdqhwHu+cOzrgB7AfgO695q1jvEGs4CQ8MjGB0bx8T0tJHLuXwV8URCvoT8MXs3u68x667ZkzhrsKN/3wLvzd7O4sj6pAPYW+kd7e0I3Dcnky4Rs85u0GpoHhIs08FtQtX6Rnt05Gwd7zQdysyH3aNRRxZYG+mwJgAOwO6OmzZjIc7G1sLxbeO5S+dzDzJWOA9xxgyKh4tD5/+GgSXz1YABMdkimxsbWFxcxIu5WczNPsPW1iq8ngp8niqCgRoCvioK+X0UiwcYGhjEQP+Amp3gG0ErgqaUvBGDRowv82AEY6grTmkLHkzJlGawQAcIHiodgzG+T3CdIDiBKLLmKWXDAINJ7aVWK+UzmEJttPrJ5D+kvnnJaEGTAW4ZXuyPBHXMRE75BTJQqwJkyXwm0EnDSTKsyQQjINw0lCNYX6CcC7X7qX1PoLAu0IggGv/PYAFZzapzab6bAaD61mDn8/J5wkgkyZjul6QN2ddjYxO4fPmqDq25XE7yD9SVJxPZmlkWixVkDwqYmJzBzLkrMqMtVQ7RP5BBemBAGt/JdL/AxVyeQPcm5p/PYm1lGeV8oQnck53KgANliwiaEoDN57IKPLAPEGykpAzZ8TQG5Ejyez0CVDlwI2FK/zCr4lCa2KGwX2A5JXGoGZ9M0cTVmGvSuJOHbQLkzHggc5/tzOfkixMRWb9k7pJlR13hjY09mW+OT4wKNDRa1VVp/5OtT5kF9hcd1XkYlSyLV0x/yjvE4yEkE0Zih5I2MjAO0pDVoyCAceYuS/vayBnR+MOY53JSPKQvQKmi99n/Usm0gjn8HCV5aD7Kvqn8EWnFGtCGADrNI+nF0JeivAQBxLKMg9lGNK1lN51/sSjGLCOgN26/pDpgBJZtwIAJ5YgI3hdyuwh4a0gkKJ+RE4OdfZKSQYcMVtGwmXobTjI/n48AKscCjTQp/UPGNCf+ZDKhoNzOzjZ2trcUaOvPZBCM9iFfruEgR13yQ4yPTWJifErg7PLCMiKhKPrT/ZgaH8Pk5JiY9lvb63j+/CkWFp6L6c2+/8UvvalAVDyeQiLZj/39PD7+9J4yHMguH+pPY2p8BOcmxxD2+/DJh+/hk48/wO42WeRlNByDakotbW1vKRuD2vA0WqQhMSWKKpVDSRFFIkncuPkqigWy7GvI0n8juw2Pr4JQ+BA+Xw2xkE+A/fT4hKR1CEBTt54BEy5a7DsMEnEe2M/t4eU7tzE4kNbGlwa16+srApOl6x/ya5GlZA7nocxQRkEFyvlwTBP8fv7iBarlQ/gRRSgQRyrZb/pUvabyr62vanwZTwhgYmpSi/L8/AvVEbXtOS9y7I9PTODGzZsC1uefz+Hxo6fSuO+LpwTGM7Bkou3soyX0D8ZRruawuDyvLKhkKqr2ZhCSQQ4GkWhkvLbGrIiKgp/KKvEwUJPSnMY2ZJCH49DM2dDY4bzN5x3KDGkO4/gjM57jYGl+RX4eNN+m9AT/trW9rTk81heFx1fH4PAAGt4qXrx4Dk/dK6Y+769MnVhYGQ1UBd/e2VFGxe5uFtl9jrsqGtUQonFKKsUlsRIM+yTBQw19ZsJoSWk0lFXCeer58xfSx+d8KbPqAO/RpzEc8HuR29uULBDb5ty5C9jbzWJxcUUBQmY8EHyfmByVBA6NfslWp4nuucnzeP54D599/BzJREp/D0f92Mtua57KjAxqPqBBMSXZFhaXlRFC2aRatS7Zn/2Dfc2zHgYcPX7E4mlMTV9BNJrG/PwqRscnsLG1hHsPfoFag5k4Mbx24yY81RiS/YPIlxq493AWKxtzGBzyYbA/JZkpBk/7B6bh903BHxxFPJERW31jdUtjf3S0H5kRSq35sL21jnfe/xGCoQYSfcPIHzQwOXEDkxMXMb8wj7HxQVw4P43FF8uIRgOoN3bx7/78f8VABhgcNFlfG2sVXL/6Bm6/9DrK1QIKhXXMPvsACwtz6OuLYmxiEOtba9jYOMDrr/wBBvqnFHAPx4Bl+njslLC50cCly6/iwoUB/Je/+d8QCGwhGCxhdXkJBwdVpFPTCAYzSCWnUa1F8ejhAn7/D7+LqXNjGBsbVSBgbnYe5y/MYH1tEbdeuoaHDz7B3/7grzE2PoI33ngD77zzK9TKdbz1xpt4sfgI2zvPsXuwprJMT1/H5Qtv4NzkHaSTY1oPvN5D1FDEr977hYKST58+kaTYtavXlSX3hdffwNIyiQzLyGTGcfXKdfV3r0xQDYDnrARNM1l7VGA3NRr3XiMZ6GGg2owxC+S6D5d2b2oyD71isdv9pHa1zqZPAL82S44WsMM4NrI0LRCb17AscgPYGp15Wz7JnzQP8FaOxDmcOOC+NXfkxwzdw5HK0dN60PAGJNenYGY4iLd/8nf4h7/9a4RQg1fseHG3tR8TacTR8ub82ZcawNDQEETdYBCkTkkzwyT6zu//Ia7duKkDBqVymqpAtvzyCzAb35bRnq0P/s2a8Jm9AiUApenfMIcp89gOi98BhpnZ5j5oGYkjF2vLArfOAe4Io5x17Myh7gN8J1Dgfs8Ara12bGUDWMKN5UKZcph7tgOn9nmaQI7rWMP21l7F4t5mQ2p4L9aUVkCzNVk1ng3SqHf9aPGyvCynH1qA2RxmuTN32rvjPOLOjnAfcKWV32SZG8ao7e/dDub2+Rrc+7vlaToA57ZydzIYjwRGHF39ZiaBMXe15yv5AtjnaQsC2ICYHZa2few3GXgz65Se2Qk4KUPgmGOnjWN0niC7gbNtoL1tA9fZ8zSAbidwf9LZtRNEbAKBPc68bX39hON2Ezjo8jk7N/YGbKy3SCvTwfpetC7X7VzuZmVqcByRTnD3Wds/j8MCuo3DEx79FDXjzAMn4CEngYK9wMReBTjper/Zc53u2y4Fut5f+O8MqLcFPamfdD5Qr/7dux0IVDrA2knV6aqjdieP46r1uNnqpBue/P4/df/qVv+9gHt3aU+L9Z30hL3uf3RedM1NXRj3ZmF0gc6nwEXdZTu6VrSX/KTnPfK+YZKc9Pinet+9Bz7NPHR8n2kB9+3tqVm86+U7A1adY9C9Jlvg3q4DnetB67vdgXsRekUoLOLRZ5/h0f37ePHsKZbnX2BjZaXpOWpY90bnnhgX8TPuyaRx7wbuiftw50UAX3trjwiVI+MTYt0TuCe+mBkdbQL3wovsns/Z01tgXuiW8GGT3Wr3dQa0dzJbm/tAJwDg7Jc8f/7zFnDfZGT0WMzbG8cBiTs2t6fqPT0+dJaI1HH3OTowWhC8OxWhW9eyMRHTwYxmjnlEF8uka580aaJ8NQ8kTiqEBgs11y0zi4dFJz2W7NzN9Q0szL/QYTa7T+kEGslVEAnTjLaOWjWPSrkgrWYCPIbNT8PJAg4OsgKfachK6QUy1ZsM9Bo1zs1nRcZiegdlcXQOtQcMc3CwZSZwTxkJStgEBR7TONSnDkxgzsidlAVY8OBEvWpzKDF0GQtqin3U1AYlQ7OugAWfgYZ+BF94oJQEi8OQ4nfEtqerM4FfAq35nABkSlfQiJJBA4L3DBgwq4CHVD4bD49kwZONKaNcf1BAMtmgPPbnCqybQzHmJ8ankU4PiJ1PZjbrjfcgUEdgiyDbQP+Q9M13dvcRjsQ1KINharWHEIxEpAfO+5IlTOBv9uljrC4tivnGgUjTWLLKCKwTMCWgSGkh3odsW4J1rNNc9kDtR3anCfTUEQnToDWGVDKO/v6kgPpSmcB7AXVqsNOgsS+OVJqGrD6ZwDKAQ8kalokAPtvdGBAb4ws+m+mbPmxubktnnRuKaDQi0I667QQ2md5DkJ/sewZPGHAhuEggsb+fGvN+1CoFBPweGb+6J1cCf6w71qcMAgl8Vmvm0O8wvjgZso0V3JEmMSdKPyIhat0bk1z+cCIlqM+si/29PQVJCNyRCU9QtVKtIU20y8PsEkLPHoyOTmBgaFha8AvPF1ArFDF98RLGpqc1ySqbQ30qL7b3yvISKqUcvA3KDBBMLUv7nIA2UzHIRiT4TICQcg8CO5glwMAZwWmfX+OECwMDXZQioawN23p5aUkM71T/AIbGJuAPhbG7d4C1tU2BnQQyQ5KDqIrtXMob80hCNpR22tvfESBdoidCtYR4og+3X3oZu3v7AkozI+NIJoews5vH9i7Zu33IEwT3NjDUn8DY0KCCEjS9XVthvyRwZjSJOX457+xns5iYHEcylUQowr4dhNfHoAWQL9QRCiVw5cod3H/wWPUf6wvjsJFHLreOanVPmUHxSAiv33kNfk8Qu9t7YjyzT5D5zkwXyu4QyKXUCmWdxsdGBd5zvsge7MmkluA4/Rsog8WgAvsx+wCDe8wEMEaH7EJeE9BpBOH3hDE0MCyZjkqNLOuU/AzoEZIv5Mz8IJkwA2KR6Z7JZATgL68sq3ycU0aGRzA+Mqo++PHHn0qCiAHp/T3OOwxQeBXMoVFtpVrEzt66WNbxvjBi8YjajgOMwZ1CqYzVVdZNTUEHjgcGgGj0zX5CTX0GahmsY6CFDHwGETj/cUwwmMDfed/p6XOaH/f3sgoSZbMF7O3sS3KD8xwDGjKYrpQEvkXjEayubmidGUinFAwxZuU0JKawSN0YR3N9EKDhN5rlgbCAPI5Fekw0vIfyAyGDnPMI5w+OFTJcqZtOXfSbN29q7uRawjnVBDtpzExj8D3kc0WkEn2YmjyHcDguk3Oy88jQ31XQ9RAXLs6gVM4hm9tXXfZFU3jvnXnk9soYzmQwNjGMr37tLdx98AlKVfqCMGBXw+4+68CP9Y0tTE4QfI7IHyaZjGFza12G4LVDZjDF0WiEUK2FMDQ4g0xmAtMz57C2+QI//cVfo1BZRDoVxOXJa0iGRnBu5hKeL6zh/sOnaHizSKUJjHH+KkreqFwOY383Do9/BMFwSuAwzaKDvhRq9QoyIzHcvnkDH7z/AdY3H8Hjp7xRH7Y2ihgfvYhvfvO72OM8X91GPM5rFVHI5rG88hi/eOeHeOnOGGbODyIaTWB/j8BnCjduvKp5a3dnFbnsKj799F34g8ZYkeM0EEjg5vU3kUyOyjg80R/FBx/9CoUCpXf6Eesbwde/+jqWlz5GqfgCc88+wObGKsolBoEnMDF5B32Jc+gfnMH2XglXrl7E1tYibt26oUDuqrKKAvjRj/5vvPHGq9g/2JSfRSDItg/il7/8JXZ31nFuelRttry8LPmp8fEp1A+D+PrX/wjDgxfgQVTrP43ZPb4qtvY3FHxi8PTJk8f4+te/IVCZHjuUVaInDrMjGBRjVgqzh7heNhOHHVDPiuQZgM78Z+ZQ9nZmaBkCAcc2/89x5AZezbbObOYE3Fug0QX48TtNyRv7+QZkbGXSc1s7UY+j2y52ucB213GLyZdtTGzzZtshz9lntr7XYtwLuPeZ7D8uS9FgAD/527/BL/7rDxFsULLL+CnJF8cC9w7j3uv3I0VzWgYNdRgxJqplAfcNfPPb/wyvvPoF/a2qYjt66qxxeTNxr9iqH9awkVkxh4smcG/NZmlWz3nKCfqbA5fZI9pMBwvc2+dv7RVd9dmsvyZa7LzJ8tVFkmi+mrIbFjV3M+S53zbSJnq5sisctoezJ3bAX+q+O54HhlDunB8cVtdxh1n32cP+Lnki7YcZTGoxiAX068fszVrt7sCqzlndHLbNsU71xfFP02Knvu135aFFok6rllr14zC3uD+3Rmnu53KDtU3QXviFTAxc13HK2ekT0fEJM5xsW1iAth0M6TynsXWaRCpX4MZUTMuzorOO7R5UgP0ZXyYg1QJqO8HWXiCMvuG02+kBI9swjjnuMWXt1sd+W8C9ntg8QKvfddTdaQC3dnDmpLrvfi8Rrbr0r+Z4OCXb/iQw7ORu0UQGupIBT2pj00Xb6+CsZfqnAlbPgqt0Be7/OwXqu7Wpe047qc1P18dbM7OZKaw+dfv46ZwjbU9od9ppL9E/VXv3eu7/FvdzryPNdanH+uEe4+4y2/Wn23N0PsNpgjUWyuuyijWDva172b1G+6c714XOstlydQLRnZ87aU7o+v4/MXB/UpmPG0dmze2c93oHoNzAfa/7Woa6O7Drrv/OMW7GcWsdMfgDVSm8qBSLKBeLmJ+bw6P7d/Hs0SMB98vz89o/SvbZAe55HqdyhZQmPIaALLzKAe8lIenI5Ujchuf+UAijYxP6mblg5HJmzl8wwD0xTq8JAhj4jeRTU1fWlYdnYe4jjFymDQo6WY9OxzV7PyuXY+rW8+8c4L5Z1XazaPcYXTZDtq1am6zuG7uTJs7jBvZpv3vy51q6eiaSYaF5Z9tho2ltEVKnotybuqYykfuk5pxxXIcYq5+qynVY/TrkOKEku7nk3wTIHGTFzl2Yn8eL50xP30axsA+fpyTGfTTiAcmr3KgT/CFAJx16eJHNkh1dkPQCQXxqFxMIIkBJgJEdnJ9lmQgg8xWJUkLGAMdcVAiGVB3wXTqtfprpGa17ypvwntRDpokkgwPUlydYL618hylm2VCWdW8mbwPK28FJQJd68NFIVACakVUJaHARsOWL37fBB9YNgXsZ99ZqAvwJvrHcBPcI3hMIJ3jPshBEsmX2eQluBQS08z6xeEI63ZSyIBM/kyHLfASjo+NKxTfgEyVAjGwQy1kuUoueOvZFBQCGJN/QD6aq55jlQIabAhpVSeDMPXuMZ48f4lC6/IcCPMguZeCBoCRZr8xqsNE0M/k0kN3PCjAj8BLwB2TMSXCObUFZnETCAPiUx6E5McEPMlulxxXwK7DA8hPMZT8gSMp7kN1LxrcActDAlFJIBMcDAuTFkHVkdQguKmAQiynjwoDjVUe+qChmbb5QxJXLlxCPhWW2S6NMPqeVRSLLMplMSjpoV2WqygjUeDF4BLRXKwa0J7BpggqmfxKk1XGThmc0P/bRMJfBo6jKzcyEvd1dY/DpYX9hnyZjsCZ/Ah8dUSkjMzCE4eExAe0E9GPhKBLpflTrdWxvb2N9fcMY79XZ3kZfvEKGdo2a5AXUmNkQCSpYwUokqMF+RAY4n8XjZft55QvA76+trqm+OB74b+qz05B0aGgA25ubkvXg/UfGphGJJ7C1vYPnz+exsrIqiahUIoXhzDAyg0NYeP5cgDMZ62QOy1ia16XpKA1vY1Gcu3gZBzmT2VCpNdA/OI6p6UuIxlLKeHh471PUqyXUKwVEA15MjAwhf7CLvZ0N1ClxpD5I+aMG9rP7AmQHBgcwMjqijI0gpX9SA0ikMihXvJibW8W5c9dRrByqr1OeJRSpY3d3AbPPPsPSwjPEwyF8+xvfQiycwqOH9HLIKghErfk6alhcWsTqyorAAvbtgf5+ZZzYAKD6AQ22Kb/F/i0JMGr3ByQbw/ai1wYXQGXqhCMCj0uFqjTkRzI0VTTZJX2JGMrFvOqrUCpgb29XdcogGpm97Ddr62sKlHH88nPhYBQXZi4oEEZGeKVSQ6lYwfb2riRfwpGY5h0GuBgU2NxaldwJWeAMYhn/AD+mpqewvLqK2dkF9W0y+YczI5oDaaw7PDwiffWFxUX1Y+lhM3upWsbAwID6Z//AIK5du6bxwUAZ5wMab2cywwq20ai2n4HHiQmN688++0xZBpwrqR8/MJDB6vKm5GyoGEaD0719ZhXlUD0sIRxpYGRkEKlkUmOb4zEUiuKwBpkdK6DWqKJWL8oUmUbBIyPDAsYp57a7s6PxzgAf1550akBzBQ19V1a2MZRhymED1TIBU5qWh9EXSwtcD/gYTAxgm+bRa+u4dPEihjJJ6e9TviYUjOPZg3Xks8x+6cMw5XNuXBFoXyjlNSYom0XPi529A5RLNYyPTqCsjAXKpnmwsLSIUITSVwHp8RfyDexs1TA6ehXf/f3/EZFYAuXqAX794Y+xtf8EgWAJqVg/YoE0vvj6lxGJJmWkS3maXGEFF89Po1I6wO7OFqqVCLa3whgfv4Pzl29jL7eLr37tdwTM//Snv0SxtIt/9a/+pbwlfvDD76MBBt4ZPPBovnj59pt4+mwB8wufIhLxIuSjwfMQ9nY3sb7+DJevjuHczDCy2SLC4TRuXn8N/lAI6+tr+PSTD/Fi7iFqhzsIRvx49HAO/f3jiMXSMoJ95c4byvY4yO3hsFFEJBbA84UVbGwX8C/++E+RiAYx9+QzPHn4ER4/+kzZd5mxKbzy+jcwNHIZ5VoYpYpfWVavv3ILk+MjePDgibL6bt26hvX1JYH2//jTv0fA58Gbb76Ju589wLvvvifpnWCggXPTF1GtenH92h0FSebmFvG97/0L+ANx0NsB4FrP/UAVpdq+shi4R/ns7mcKntF8m8EgrucE+SXN1jCSZex/Tfl4N0BiT2TtvGjNIQKv7R7M2dvJ08YBO5tkBme/ayFgQ6mwO1uzgSOLn3sKZ+uNxmFD2XH8m9lHGa8dbsoNyErgnnOZ6yXmhKN57ujfa0vZAVC2DjNOOaxUjhByepRQCtCDSDCAv/sv38e7b/8YwTrlyhzNct7XpXHP4Cn3c/2DIxgcGjLA/SFk+M7MoOphA299+Sv48le/oUy2Ck8Yzb2wmBgG9HbRly0BxWqkc3PLemvp1RtzWspQtb8cCR62i4LILm1yAsot/PoImOc+rJk6soA3iQnm4GYRa+5prTY/ZSGtgRqDCRYU6PQ5cIT7nUxOEwDiMzRZ3B2p2McdwN2HTAHzTp/VAe7QYeW3AZImBCV2lss/wG1mq+dTvYk7D7/HPHcT/LBX6ABJWuU0mYKmf5qfTiBY9ag2cQxh7cGxoxXVr49odzvgtyll2ze6AYfdgBDDYrMZGt2B4K4H+N/EVtMVmOi8djcwplXhjj6tK/jX+ZzuOu5sq5M0SX4TkK3zu12DAObE1dZOnYBIZ/bGyWdtd288/tPuea7zkyeBW92ufPbvtID609z/NNfvBdyfti1P+7nTt0NvD4Fez+PAQu236I3DnaUov9Fn3WPpN7pQ25LcO+PDXT/OcqM1x+5DjlSJCx12f7f9Ov/fVeQ/Rd/q1Q695s1e4+O4sdVrLjv2O84SZGu7WZ5jWOvudVLP1UENd68NJ9VlL0D6pDmk+/vOOniqVJiTR8Zvvz+aLJReE0a3t8y+vDUWOuvT7KdNI5qPufY5HfsX7ovc8ogWgyR+wPM+Ne5LxQK21tbw6N49PLp/D8sv5rG08AKFgwOjgEKZ8GBQhFqDRxE/9BqD2g7wXtmTAu8NcE/caXh0TNncU9PnHLmcK4hS6pdESL9foD0zJq3OvXy5nCCgcogt8bkpo9Nem5a0YfqlwaabwP2RJu8VQDe7Niva08aQ6JkecUYmxEkD4+Tu2dmNHMaMM3DNwcyJFDnPo6ps2wi7IH633n0nn8VB53Wu8how3nYe0zg0fWXnMgcIqxHK9/hZstgpD7G+toa1lSVsbixjZ3sVpeIuGod5RCIepdQTdBP7Uwx1YxRK7SUyULMHBwKDJJ1TKAhkJwhjGV0CtioVVQqBeJm9OnpO5rFNufUjZpQ5FBF0onEpQVRp5kvL3DC4xXAnA9o50DQPBM5hWbqlBGH9BLeou07WOU07qZVvDvH8v+5VN0A/X2L2l8tGjkcaU4Y1znITGE4k4tLtJyBOCRqC98EAgw1+AeN8Lj4P70sWMU0SE9RgbjSQzRcE4hO0J+M+kUgZt+i6R+AWAXsChdRFD/iDAtNZp6xPBgBGx8YkTyMt+O0dsT/5TGT3Uts7e0Bj0iKKhaxYxGSFEYCNRIKIxY0BLcspDa0agbIactm8fsiap4ksPQzYTwi+CfT3eaVV3RePiLlPk2KCfgS3kqm09Mj53UA4jHqNsjo0nTNMYfkROOac/D0W61PghKyskeGM2pYBH4KGlPxhe0WYcRGNSr+fICwDGsZ4ltkSaTGPaUAqeRI/mcgmu4EgO7MEZmfnxLIuFqjbndE9GaBRYKlQFJvSBGWqmhgZtGE/4KHaZIuYA72kH8JhTaY8JBK8J+AqeY5QUO1Egz1mhAwODyOV7jfAkLIoKjKQTSRTuP3yy+oHa2trePL0qcpAEJqSNjR9JNBGNnpNRstZ9W3Kroj9r4iZYflTPoqSJZzK2D/ZPpSPYhlZ5wSJCbQTAB4fH9Pv8b6ETP9SA8PY2tlX5JZBjaXFJWxtbmEg3Y/r167Ld2Hu6RPJfBSoE0/fgyqBP7OQMEBBRijB/0AorD4djsYxNnEOo+PnEQrHsbCwjPfe+QUOK0X4PYeIh/yIBL2oFA4E5geI9zRYv1UFkcgiF8CcSuLc+XOaSxgE9PpCiPX1IxBMYHV9H/v7FQRCMVy4eBnjU8Molnfx+PGHmHv2KbY3ViSZde3SVYxlprC6QgmmHdXBhcsX0D+QxMraIp48eqT6IGDMBZVtyKwatgH7MX0eCMYTuNd85GU2BzNbwgI6GDTiIjkwOIRkIonN9XWNTfa5VDotMH+VwZBICPFwBHv7u5pzaQ5MKZ5ikeA9TVGZUbOrfsc+xn4YDvQhnUo3PRAY2GQQhO1ECRb2Xc4V7A/LlBnJ7iu+4ZBwAAAgAElEQVRQSMkSSWFVawI8b750WdkDyysryjrgs42MjEhuhoA751COezMPsz8XZEzOMpOtvLK6IpmrqWmaejKTxouV5VVsb9M8dVJG0so0KbP9zKaEAcz7D+4p0+Dy5St49c4XsL2VxeyzeezsbmF7d1MBGgJ5sT4/kv1hpNMxeWZYSSMGAmj4SykP3qNYzmN5bUlBDY7tG9evSd6H9yB4zxfXrGjEBPkY3GDgcGiIjF5mSDDosSHjWwL3+RzbuoGpyfMYHZ3CztaeQOFCvoqLF6cRiQR07VoFWFveRXa/JMbDufNTSA+kUa1XcJA70DxWqdFkHWI3eL1B7B/klJmwvLyA7f1lFGgkXM4hmQjI+HhzI4vN9SqGh87hi69/A33xYQxmhrC9t4JSdQsH+QWUy3tYWVzCG1/8MsZGp1Tm+/c/xsIi9evDSCejCqrv7x7CUx9CKDCKN778TaQGUxgaGcYPfvBjbG0W8IXXvorz56dw+co01tYW4PFW8emnH+LH//VHuHrlEr71O9/Dvc+e4pPPfo6bt87jwrnrCph8+P67iERZPxn5njybXURffAQXZq4hFAsjFPLi6ZOHCpJduU5fjxp+8IO3EYtlMDI8hcXlFfzZn/1rjAxP48OPP8Haxjx8wQJq3hJ+/f77uDRzDbeuvIxA3Y9PPvwAm+srMh4uH1Zx9aVbKB36sLqVw+VrL+HJwzk0KnWEg5zTqgpM/dm//J+QGU7hxYvHkurJZvfw8P5jxGL0NQCKhQNcuXwejXoItWoQX3rjW/r95798B3/yp38i/RqCx1zX2WdMdl5FhtoM0DF4xMAxM1dkwsm9lnbtzn5MaaYuZnUHs7HbXtEA9wY4bx0izZ7QArc6wBBwdjbfxofHyZa0zBcnE1EEBQaglb3oMOcP6zKM5lqqtFppy5v0WsP3N/fX+U/EDbP/a+4NHbKH3TfZstmdqxhEqgVKBdHU1QD3ZNwTXA0H/fjBX/1nvP+Lf4S/XkaQQLP22S3gns8q4J6ZjkMjyvhhEJseMGTXZ3MFlKs1vHznNXz7O78n01oGq80O3+7xDUDswM9Nc08y0o3MkGUQWeDe1KlAcv7XzCpwruocvAw+bHXYTXaezQo0QHwLVHHXmbuelNXAfaYDOJtDqWl7fc5rZXEIwnvgl0Frh1SN81mVznUo5LMpMOM0iA1KuMvVCXTaa/D/LWmcFnCvvuN4DbW+a+rF7n9N321ovRdwqj7Xqg/bn/1M2nafV1xgvPs5WichV98Ve711zeZhvlnnTh3ZfuDi1DWPcs4QtfXpPnG566jzrObu724QwXg6uCWCWgdQN2jX+Wz8t4xSz3ootJ9XMPFkc8Sj52MXAczVV+3nbDk726h5HVckshOwOen8e9L7vMfJoHunT4Krpzj96jT3Md/qBRZ0B47bn/dzt1xPmdzuXaE3UN+tj36ev32edvztA2ntJe/Vhr1ARLdc2+cdUr+t7/Us4zEZGqe993FzVPs13H3bBdx3lKHXOD9r+/acL077YK7PnX78fo6L9/jKSaC9uz4s4dOuKdqKHVOv7lseGWuuOciCvS11jZPnGDdw3wpeOcHoHvhlt/7pXqvOUv+9+npzbv0NgPuzzktn7Q1NLZJmPbnru73uHTy+7RZHgHuXf43e67LPMfVspRnNXpQvi7/aMzL3YWTc57MHBri/dw8vZp9heWEem2trBrQXcG9UHgjgCzujXI6yzA1OZVn3kjWUUCH341Qv8SKZTgu4H5+YxEXp3F8R0ddLXCtA4N7lR+pIlBvY2FFCkXy5y2fIYuzO0moJHK1KaxwD3Hdrvc71uR37dq3hZxkoR290lg5/mk7mZtnbZMwWcG+TmVpSOOaaDu+KmzrncVx+wM0oULOs5pSlgxtBDxm/CmB3DjRqBCfSwkMBDzfO4YcRIeq2M419bWUBayvz2NpcRPZgE34fmYv8rN0gmcOIlZhhRyXTnmAyAXyCSEZ324BTKh/BcUcqxRrSCiyV+aM5IIjJ40q9lZ69xyPpEDJ8GRWyKdj8joxuyTp3nqF1sHG6gQB+j9GO4k+AJp8GsJLEA6VhGmSCO4xrB0jj3wnaE8Q10TSa5Bb1HQJh1GPn4ZRSOgT8CNxTYoORM5owMlImxhUNcqnZLxZ5xJisHtYFvvb1JcXUJgOdwCB/GFjg/8n2I8BAgHBne1emikUaYPrI+E0KYCDwS2maza1tsWkJPLCcYuF7IePbg4NdeLwE/ihd40MoEnAMZglIGykb3rOYp+Y2QWMDhpHZ7ff6BfDxvmQbso5iUdYhTTOqKBZymkwo6UGQmkw5TiBkqkt2JhxWgEUGyMq8MGnqBKAJIBJgJwOZ5sBsZwLiBO/5HJR8YXtRgolgO0FTslcJMLKOCfrS5K3RMEZz/BtBdsrtECAg2EiNd7YjgUCCq8wgIGBOYJj63QRuDbvep35hsi+oEc5+UW4y8ZW6xJQnst+rVQVJ+Bn2XUoVsU9T9obpSvw3f1gGnz8oySOOifHJKWUSEBTY2NqUSaiCU04+Fq97SKM+Aal59ekAM02iMUTjMWWbxOJ9Mr/kNXjNjfUNlKtVmXnSd4KBG5oKU9KH5oCUSUkkTX30Dw1jdHwKgTABwEVlSDDDgibAJDxNTozrp1xkAGULpRJlj/LSS6aWOI0s97M5MfWpkT+YGZaudzgaxdVr13Htxm1E4wksL6/ig/feRyF3IEPDAo1IK/RcKMHbqOqHOueos08UZfbJPhCNRTA0PKTnpeHu3n4OlZoH0Xg/fIE4VlZ2cJAt4dbtl3H1xhVks5v46ONf4vnsXRTze5KxCPrDGB6YRKMeQCFfQUILWQZ9qQhqtSLmX8wid3CgscOAGFnSBHZ5SOCYouTWyuoqgmEC0sZgm32eUl2cl0qlCspVauubYA7HBdtJXhySc2koeEJvBe5vGMRkf7918xpu3riKB/fvypyVQSf6cpDlzvHDMTg9dlVGuJTBWV1b0v3pg8DxzevT5JogcTTaJzkYBhBNFlBVEioE7ubmXiAS5zTLMcF51C/WPo1bFejL0lg8oGwmrj/UxuccR4Y/M3NGR0bEJue6wb7NvjYzc15z86ef3pVUEMcSpXd4f86He/t7mgsZmKDxrgIdgSjW13bk0VEslVAoFSXjMjCURDQeRChM7w+vgjg0CmVgYmR4CP39A2L302eC2uDPX8zJ/4NtcOP6dQUoKLPDubsv1oe52VkFzJiZwiAdpZ/uvPIyhkcSgK+AR4/u6XmGM2MoFaso5Cq4fOkGSoUaEn1p7Gxn8eGHn6kdX7lzR3Wxu7OH5YU1SQJxHY1EwwhFQioPmcyhSBiReBzxRFJZIRMT01haXJEZELchxdIBPN4Sns3ex+L8rALLffEB5PYPEfAlMTYyg1Awge99739QgOiDj97BytoTxBJVfHr3Xdy4/pJ8BFjPnOMCwQaePLmHWq2E9dVNlApApciN3RBefvkLOHfxHKqHVTx/TsmdCXz1rd/XZo/mq5TqKRS38d4Hb+OXv/wZ+vuH8Ad/8Ed4PreI2WePMTiYwuzTBWysr+LZ07vSoZ+YSGNsfAxryweoVKIIBwfE1qAfwN7uBqqVA9x8aQIv5ufw3nt3Be5//WvfETifSAzi8qWXMTw8jp3dVSys3sWLlVk8fvoY/alBxHxxjU9PzYfs3gECoQAWVhZx+eZ1TF+8jE8fPMGVm7e17uR3D7CztaMMJwbA/uh7v4dbty9jeWkWW1trePT4If7hJz/F7Vuv4Nz0BZTLWYRDHmxu7OHWrTfw2mtfRyQ8gOWVXQW6Kb30+Nk9bGwu4eatq0YSDWFltJlMvkONRQZjuVZZ4ICeKl56tXDf4oBc7Yc+h4zR5RBvGDvtbFL3x3QdJ/3Y7Fu8enZu4URIoNSLNtUNrfuG9NOie4hxo/2U2RsKkHWgeh0cHIa6SuCA05JctPtnZx/YuXdt7iWN9LfObF5pmRuNe3gCCkyzvJGQD3/zn/8jPnr3ZwjUK+DMYjnPRrLRkWFhLNTvx+BQRlI5zKyiHB4/QVmifLGCS1dv4bt//KfycRHorfI5UocC5o3UjKRYHOUUAR8CxwlwK9rSks5xntt8ryWro+fVtduBaG5tRdKwgHsHcN8Jflig9VDgtSmD7TfaxTt7Xsso1h5Vhzzncx0gfRuA7GjRa4+tfbrDdO/Sz9znFPu7DRo0gft6HTXXwZ+HOMt8t+AR+5k9eGpvrZTshsnycBjw5vlaALMF7t2gsw1WWdNeY97qdAzHJM20gdMvXcEj02S2B9nMkCZHrNlVuwEMnWBNt/Nbq+u3i0fY6+koqcBdO1jSCxxpA0h648a94KXm32VM3fGp3iCK64OO1rWtt6Pgw9GMBtP9ncDYyUfkVhmPYSd2An29gLOjFdEduO/Wp93fbR+Lpzl9d/vMGR6+rcrP0tCnB+rd7dLriY7rh+6xY7/fDYDtOi5cc8NvG/foVpbTPOs/VTnO2luOm2vOeq3jnsk9hzaXruYN7D7C+tyYN+zcfVx7d9Z1tzKcpq5PNR91qZDTXPus9XjS5zsDhkeB+qOSUq06bP7WTZ2tc5Y2mYDOlNBi17d/rLMOuo3L5jea17Lr0FGmt/1st72o+86nnYd7zSud9cw9wmmj0yf1l99mv2jWe1eD2u7z/HE69836dYRjTFlbZAv3mGrtn1pSfDaTkhgdsSxJyhaLksyZffpEwL3kchbm9cPdXRO4D4YQDhG4Nwa1fFVqFYH3TYNa7t+07+dGmH5aXoQjUQH3YxMTOH/+osD76ZnzOr/xh91Kvo7c3zo4sbZzro7XbDOri6MHPdILHMnAswL3znXaFm+nFZr3aNKMnAmu7d4ubb+OQnVuzk+aIE77fguOb21UWjplJvLQ4k60rmqTGVR/buC+qXXvSrNyNlY8LBK4J8BN0JGsy+YAtps2p2EcIpYOB9SLJ0B7sL+Nna11LC/M4vnsQ2xvLYvdDDLU/GSR+xxmvAFNlaZNE9JKVWAfwRWCm7YuzWGF+sUEp2vmsMnDINn/0mU2zE03iG8PHLyGmMbU/A5S+5obXDNRErQiW5SAi4hgDoOZwEUrFd0c5JSKQiA0HNWhkFI+YiyTfc9BEwoJ+DVmtYaRxM/wx7L1KRvBz09NTWBgoF+HbtYxAx7UE2c5CJrZrAcOLWO6a5jp8URcID6BMx+1mfXMlEPxCrwy2RYEC418T6PuNfraBDJyeYHaBN+Y3UDwkeVlMIBgJ+twa2sHO7t7OMhmNcgpS0RmfJ3tFoDJmAgR4GZ9BgWCk83K9iCDtlSqiolO7eb6IVlqhnkkA9dyGYEgDWlj0pgnY5rSPNtb20p193oD0pVXpgC1zzMZxGMmQ4LSFgT1lOLnBGVMxgXr2xgRE5wjGEpGpDTgHUNbBg70I1DFSPxQI5ZSK2TaE7znywR8+DefDGwJ0FvmPMFO2z/JwCfozgAF+yvbgcA2yyN4wskK4Wc4hjhxcuKV3JIzdvg9BgTYZpOT43qfICYP/ZJ3ChrJHD4vWcC1+qHaiMGsQq5g3L29ENjLz7MMNAklmFUiE5+BqnBYgJGHgbdAQBkIRp5kUs+2urYmOSD2z9u3X8L5mRkcVmt4+OghNtZW1V4EMphl0fB6jS9CKCw9YZaJP5pQPF6U8kVkhgaR7OsTiM7FeXllEdnsvtqHJpFkFDOj4rPP7mNldQORWJ/0ny9cvIiLF85jKDOgen385AmePH4q1nZ/OoGdrQ3sbm2gXikK5Akz4NKoyfB4b3cL5UoRA4P96B/s11hhn2UAKBiKwOMPoXpI6aER7O0X8WJ+BUOZEbx8544Y0g8efITZZ/eRP9hRwMHToEdBEn5fRIz9vkQCA8P9yJf2kMvtoOgEEwiCsQGqFTJtCQx5lA0zMT4uSR2OaQZNGMSRbR8BDZ9osAoqUbqDmSpsJ2aO8FkJ9lD3n/OIGcM0/GRfrSsocOnieWk0f/zR+8pYocUHA2tZsrirFYwOXNC4Gh0bxOLSc3lJ5HL76vscJ2z7cIgZOGGsrW4oyKTso7KR72AgjUa7DU9F12GwhWM5mysqMNjXl1Jwj5JoHGPU1b/90m3hMZSJ2dzckL43AXzOCcreyRfE1GcwjDrjZDbz35QLY7CN2SfrG2saM8aQvKFAFccGDYYZcGAAkqDE+ua6Mg9INuXcEwgyAwzKDiAjfXpyCBPjowK2lL0ymMH6xgZW12kyGpK0EduAQVKOmcxgRhI9hXxR60OpaPwIvvq1L+PK1Wmsb7/Axx+/L2+KsZEx1cHiwipGRibg90Zxbuoi+tMZ3L/3GP/wk58hd1DGxUvTkgvaXNvQc3AOLVfLCEfDkohioI3sBeMtkkKhWEYsnsSly9c0F1AuaubcJWnHzz2/i/ff/ymWl+eQiCeQSmSwsZrFy7dex/rqhuaTQvlAgPjq+gK++NYtbGyuYmhwTGbPh7WG1tG+RAi1wwL297dlHl0tAbNPl4FGVF4a9UYVB9kcLly4ionxSzg3dU0GxWxDykTBU8bK2jN8+tknAqiLxSymp6eRGRyHzxvG3NMXePzoHj7+5GeoVJdx8/Y0dnc3kEqOIxzI4O23P8HXv/5tXL9xTebI//4v/nfE4sDoxLDMfi9efAkv3X4Dq2ub2NrK49qVVzBz/irWNxawsTOLXLGKp8/msL+zg75YDF96/U1srm0jEU2ifyCNn/z0pxgYyeCr3/wd/Pqjj5AazODm9evI7uziB//PDxRgZRbFn/zpd+HzVvHTt3+EZ88eau3PHRTwu7/7XRkQ//jHP1DWAvv9N7/9e9jdLWF89Co8ngQWl3bw2mtfxKPZ+1hdn8Wbb72iDLKwJ4HDcl0BUQZeDROZsmtksJi9Ce/DfQUJCASe3a+TDib8LPuM1qcm6OVm8HIDbf5tCRBBf0Bm5uTSCLiXFCABfcf40knfNZtwAs1m3yjJLUrjOHrldq9ozWUNsixX3RZ5ypw+jmxh2w6VzprHddZnJS3Etg/ou7GwH9//D3+Oux+845jTGuaxFegxpt2cQ03KL0kPDKjy8KA11etRVlquVMfFK7fw+9/759w1oXFYg6dhzG61z/Lw+QlgU7feIf67gHXtuZz9sYB9u1emKavDtm/B5SYD1ex9W/tn/tsatLrb7LjDL/sAJZ8sS8+w0235rGwO9fmdFFD9z4D39vDXrR9ZLXreW8Qal4Gm7ukEF9wAhftZ3Ptne4i0+SIGlDfAvdm/m7KozkxB2yVsHBkX7eFtcrXOD2wLK5VjvmPqjwQNV+ZAs4c5YLjZ/pvgiR0Xtj6cz1oQi9fUj6uX9jrwuw/QNlPDeoS5gXm3Tn3neDafM/ui5nc6xkhP0MV92D06qjr+0gEmGOpb83VaIEX91LZKD8b9cSBRh5DWkVJ3+4ObWNXt/bMBMu3A/dm+a+5+OuJze3131u9x9z1pnm+975gXm1Kdqi5PunbnRU7qF5+n/uw85L7X573OqR76lB/6b1WGk4D50/SVXmPs7M/QmulamJFWJhdJ0/Z708fc9+hVjk5c6+zl6g10n9Scn+deJ13zpPct0Go+5zajPumb7jnFSqTY75jsP9suTujzVCO9Vxu5x57Tmq7rOWCxc/vO9egk0N7dN3q1Qa/5p+e8RHmV001tJ2Yi/Sb9ott3fxOd+1511bE6md50RJ7PnVHbAvjlS+WhxDjPu0FUSiVlia+vruLRvbsC76lxT+C+mMshFPCbHwH3hqBqCclN4L5pUmsJOwa05w8JqKPj4xgdn8TUOSOXc/HyZWGOJCGy4dznA5F9uO1wb67sXot7M1dko73JHRI29x1W4/50w8oZjsdJ36hUZgE17Bc38t1RWudzn2eAn768LZ58KwbvgI5Oau1R7kEHR79Ze84VnChQ28GCh03qxQv4bCAcdMBZMdUd81ZnCeABS7qpkr2BZCQI3G+ur2J7aw0Lz5/ixexD5LO78Hhq8KAm8ITAHg+0/Cz103kfMtYEpJcKMpAk6Mm/E1RRxyXgESTbvS6wneCs0rnJLOZ7gYD0tgmEEYTmdyURUySQacAcAphksvM6/J3sVukNl0sCn1kdBmR3jBMd0zY+HweB/T8Be8rRcAAakN3UAcFbMsGVmlKtOuB+RcAcryvz1mrNyDH0UzOZchtFZRpQLqJSYbDCBEx02NSBzhxOUukEYnHLGDdmqqwb6qKz7sj+JZhK0CASjYvdmstSfickyQodhqWzTYY/GfBk5lNWyIDhBB/4DASml5ZXsLG5ZbIY/GSUO0E5HxCJBRGNBRGLsV/4JJmjA5SXRmgMyBgwYIcGn7mSRJW0VNVN3TJQkEompPnObAeC8pT3KZWrqDjZCywHGaNk4hK0ZF3SjJNSTKwr1i/Bel6PfYCgH0E3AoIyg2X6fJaMT8PSb75oeKb2aoj1b+rWLMwtNpsZG6wfthXri0xpSTcxDb5mTAIZMGEbUCKBQCZfxmfAGNYawp+5viKfCgaZSbksI+EKSoUKxidGDUhLc2IwQGQAX16bQSozWZrAQtUxsSPDl78PDA0h3Z9WvVGmaHN1Q9egdFAimdBzSDub/TcYEmt6+tyMykeW9NrahgIiN67fxPj4uLIBXjx/LrkXo63LQ78H8WQfCswgYGv6AwJ7CzkGGhoab5RoIdue7GYGZjKZASwtLYjRzSAEwfzz588L/F1cWsXcHCVQDgSG3r51G5lMPxr1Kg72d/F8bhZLS0vqJ9FISAa3pUIOqNMnI4ih/jQyg/2IhgPSlF9cnDeAMxqSBvIHTF0n0wPIDI9jdz8raYZaw4fd3TwO6z6MT0xhcHAA+3tbmJ19hO31VRTzWQW6ggF6EvQhGkuIGR0I+1EsH6BY2MNhNYdGjRk6ZLAGEfCFZVbKINn5mYv44hffwN27d/Hg4QO1PZn3BMRL5aJAMZoFe/1eAdrFHL0VDJA9OjqK/gETuJBpqY9ZNiFjRCzGfFj1Ozw0hOWlRdWRfAMKzCShHBFlhQKSJCJmGIszW4PA7a76EkH6dLof01PnkcuVsL62CR/rxMlSoTwS5yYa7xIQHxqiBn8cBWbBSPKrhr54AokkWeY7WF3ZwPDwMN740hcF7j54eF8AOjNgOJaogc8+zb7FYCHHUX+6X5kqfBY+L+fsXJ4G2iZAtrNDeZiSAoMclzQAJnOezNy+VBrPn79QYI9rRDQaRirdp+Db7OwsVld3MDGexshQv+RRmLETDsWUFUKGQDqVVHYC1xqDqXLcVrG8vKI2p8k4xw3lfC5duoCLVybhCVaws72hrBuOTRqMMnOJTPqhgTFEI0n9v1Ju4OH9p9jcOEAkzHXKh2qFc3nZSHbFIuT8KvuHm55YIqEAGIHLuRfz0rj/gz/8nozD08kMMplJDA8P4SC7jo8/+Tl2d5dklKv1sdTA9Wu38fjhU5PpVKYhcA0NnwfDoxMYHh3Hl9/6GvL5itj1i4sL8vAoV3NIpWO4cH4GtUoDv/z5eygWuFZwraPxeAW3b7+KdGIYY6PnkegbkH4425hz/MraAirVgrJb3n7777G8uiAfgnKxhsnJKTQOK/jk03cwN/shUv3MCCtioH8UoyMX8P3v/xBvvvlV/PEf/wke3LuLX/78bRzWy8iMpBBPxHDz5qvYWM/h3t053LzxOhLJEbXbzu4GKod7GMqMo1Dw4NHDxzh/bgbf+d1v49fvvovR4RH5M/z9T/4BxWoJ3/rOt1CoFJAv5dX25UIV777znvrtpUuXMTk1inQ6iu//1X/E/fufYHRkWAHu27deRbFQxg//7m+wvbOquv/DP/ojjE+cQy53CL8/hVwOGBqcUKZTuZbH2Hi/slkuTVxDwBsWocDI5VnG9aGRVnEICZz/2Yfq8klpvU4DurQDY65vK1vMGrWb4D4B2jDZMQIACdyTjEDQ3siw2P2hkTAxepUGuDfAphu4NwxeKyxj3tc+0QHu7VbyRNDCwfl5NQH3+iIBdwY/gWjIj7/6D3+Ozz54BxGCuAxuuYB7SYFxLWUW6OEhhkdGkEylJPejccwMtkoZlXoAV2++gm995w9R0cNVBdz7rGY/rymNf+qqm/pgNlhr79s6UHPBNaC8TSd2DuN2N+OcPK2wCa/hPhS37add7e1mo7sP3KpUZUg45mRWNkfSOSyrc8RvHvgYhGjXNbb3t/c2bHWnf7hAe/u+MlGdV2d57fO42fYC1Z3nNH83+6TWAbgl22l0+k0dmwwPJz/YkWjSXoll69CntwEFPYubsW67fZO11s5cs3XJsrTK49y3Kb1jAZWjqIE1WmvWnQyATRn4LPaY2Al8dIJcbeB+U5zIxU53nrd5n07D0ubw7izjKZCOE4D74wBbR+3pCPvWXa+9zqk2sHiac2y3ceEeO+733XV0/LW7A/edbeO+xlHQpjP42KWPdGIFbXRLgwdYQOqkeb0NqG/CbE5Q6oSmPunaJ7XDb/r9Xtc/DTh9Utl+2+//JsDeacvSqz579b+ugOFpkcy2QjkBwvYdhT7R6kLmM52XP6kM3caee335vPX6efve573faduw/XPteuSd66r9rDnbd8CRrn1Ax3Tsoh03HTWPBaY726DbvdTWR3kTrsdx0X1dn+sEjk9ql177mTOD9k7nFOv+FK+TyqXLnXLsnO5zR3XulT3X62U2iW3vdrtPc4XqNKp3Za7ZUWv3MO69kEjJwaDIP8QDDvb28OT+fTy8fw8Ls7NYWZzH9saGkcuhQa2jc28Io0Z+h+RP+TJKSeVQqh0GtnbAPZFgvEj3D4hxT4UHgvYXL19CemDAsDKIRTk92cLjlhLRJj1o95WCzVvBQQdq07vaEzK79TcB7t0dpFnxHX2rGc1qsxO27BLTI1uHGVO04+ICp+i3HR9xQPqmGr9rw2LTFrtM2/Y40owttE3rrZTO5nM7OvEESNgnZXKgg6cB7tVPLQuMuvc0U/WTle+THjMRS7LtNzZW8fDeJ3jy8PlMtrQAACAASURBVDPUKgVp2x8e0hCW1zUp3mQ+E0yhUSyBDv6QhUnWPQEXbp4JYBGkJSBL5j+ZVkaG5FDAtqJSdkIgjEaGM7W9/X6BqgQ5KyVqmdP4z2icS2YlFtffCFYxCCAWrPN8rAsDBhvJFmop8/4GkKWsSUFAl5FcMZ8RIz9IQ9CgNvv8rNjt5bKAe8pKEECTmaIMU8nyNwcNgnCqXwK14pqRac9MAkrTBI2Brs9jZBdCAR2oORgpD8JnYvMb9n9ZIC+BRAJulK6hbjuZq6bJaFIGBTYoV2HLSdNMNiyDGxy8ZIJKoiJfNPVTLmteoe6+gFGfB6Ew9fj5O9lXNYFWA/1p1QWBuhcvFrG1uSNDTslreE3gg6AadboZEeSBtMjABZnklBEqMePAyNbQgC5DYDqV1thigIPSIVubmzKv5csGdFi/fLEObZuxjs3h1GRLMMhBEMNo81NmwwbfyByjXI9dBMiSdCY5tVPN6NhLl5tt5wRHwjTIDeoAS9Y632d9WiDSaNwbLVq2sc3i4FzD6xDYJ+s6GgnrfbanDU7ZIIL8FXxeI8lUKSvAJI1xpS2ZKZNgPO/LtirkSxjNDIvVbVOnydIPhmnWmkIqRdaxGcsEIOkHsL93gPGxcaSSKYGDOzs72N/bMabB7GORCAaGB7F3sCeZFwEuHh/qtYaCDwxsJPoIjl1QEIbzQ7VKA2dqqBs5lf6Bfpma0kS5Uq3LSHRrcxcbm9sK3lHOgExeGuzu7TILICvjYjLLeR1q93NcUPqjLx7FQDqFsdFhzExPCbR/9uwp9gjSHtbhCxgvBWroxxMpmfJmi0VEopSDYVZESLrk9INgf87u72Jvm/XAvkp2egzJ1CASqX6BrZQxKFcLyO7TGDeHw1JRcztBv1RyQKawlTKDR37pwbGPLy4uqh/4g354fA2UygUUy0VJe3AMs1/mswXJS3FOODczI213ticZ+we5rEBezmFc3NgWyQQzFKJikpLdq7moZsyJa9US+hJhZeWwnhg0YQYPg4DlckFZD2yDZCLlmAp6lSHA8cP2Xl1Zwy69DZjF5JMFs2R10PChWqvLMDSZ4Dj0isFcqx4i3d9vgo8hzi8muLu8sqR5jesA+znZAQTbGSS9eOGi7sWyx2Jx1T01vwnWc62hpBUDVcMjg8rKOiRbVhJoBNYz2Nyk74bREZfWfYxa+5C0E+e4VCKKvLKJihga7JdhMoOQ3Ihw7mYQiZIpDRwqeMu+zzlpcuIcBgaGZeLLegiFg+hLhxCMejE80q/gIuV4+FzpVL/MdtkdD2sM8kRRLtWxub6DYDCKsZEJ9d21tRVUSkUFHTMjw/LZYOZLIpXCpStX4QtSCi2E9c0tLC4sY2RsEiMjY9owMQsiFgsjm93GkyefyqA2HCZjto5YJI5SoYydDcoI5Y0m/s4G/IEohseuIp4YwFtvfgU3b9zG87kF3L9/D0vLC/jSm69hcCgpU3DjK+PHp5/ccwJkYXlYnJu+DE8jhGQig9deeRPr6zvqz8xK2tvbRjDkVR9bXV3AT/7hbwFvDcvL80in+uD11PDg/idAoyQ5NQaTUqkhhKPsM34MDg4hHA7gg/feA9VSrl69jKHhPuSKO4jFEsjnPVhaYIA9hv6BYQHk/Ewo4sH/9Z/+T6RTI3jtla9jauoqLl26ChLX97Nb+OHf/jU2Npfx0p2XNK9vbG4gmU4gmezH+NgM5p8vwe+jAXO/pHn6+xlk+ggffvSuvB36YnFMTp5DIBDG7NwsdnY3lTlGqZ9XX3sVw6PDWFxawe4uvV+quHL1FvqS/Vqz1lfX8Xvf+C58DWZSMQhsgq1cBzh/N/XJnWwb/rvmMJPd+83jDycu2UMxWdzAfYuJb1g1DJx7EBG72gFF+TcB1EYG5rChd4yECeX0rNyJazNutC/NqymV40jeaJ/lYtxrl3si495kp1rgXhlvDnDPHXMk4MVf/se/wL33f4kI5WyYsdADuOfiQn37WF+fysi5lvMHDWrrnhBuvfIGvvz130WFUad6TQGlTuCeTaA6caQRJY+jPa0JdrjBbnsqdojlxttJHzdruluRvPMw3O0Ax/nM3KodiBeZydnDWqNgt2SjTXaw9zCHydaByB4ULJhgwVDbB207uZnO9r1uwIQtu93zN8trQXhHH7WdFSy1VL1sJqw5jpi1QNkoDrDReg6SU1oMtBbLv/1A7gZJTNnsNU1gxdHMMYd4p32sRBP7M5l06neuk2Ozl1v8ywUCtLel0Y5316Wtz842bj6X+keLce9un7ZD3RHVgFa7nvl8eAxw39k3O6+tGnV0mbs909G+3AIrZGZ9NBf+SPHd1+gFotjzULcy9K6P3ox72287ZS/OXLcKUrlRl3awxsSZrGzZMSV1ARm9GPWtc7q5zmnAq7M8T+f1egGTZ7lmt3KeDihrv0s3MPSs5bCf/zz3/zz36tU+brDTPXf0AmBPd++2sL+zBrSA4Nazt1+tW13YNaJbfbk/37lXcT/X6crc+tRp+/J/q7YzJXMHNk4RIHU99JG2dN5rD5xodLiA+zPWWlNDx1nvnS5wch3ZtdElbdiF7d2rfd2l7NbmZwLtm1lxpi6cEOUZK+LoXHhcHZxcP91u3w24N32k+XID9V26y5G1y24tWxdou3FnPZrvOzXkZEYKX6RPYaMhsl4xn8ezx4/FuKen4NrSIlYWF5RV2zSodcB7Qyo2JBwL3BPfsjKGRtmBBBGy7n2SYx6fnMT45ARmLlAu5xImpiYdA1tjZMt9VBPAd84lDne8DQc3WalOZqobH3dqgHsHz1/87LG6tHvhO01c57QLmd3zteD5tq7dsQKZf9p0z45p9MwdtvPiLe6U0dm0ryYzxFURLXmc5hRt5ytTRrPT1atzw26NWUW0cjRD9Terd+98T8x7Ao+UwKHhanYP2xtrePTgUzx5cLdpdgqxyWtiW/NHUiVkEtfIaqbpZ16HfsosGOCVnyUwFNb/CQ6JYVUqC9AkAMPAAX944CLYb1n4hh0f0CGQUSqCwpS3IHARDkYEXOvz1sxWDH+T6i59V0f3np2ewBR/1PGpI16uyOyUjE/zHAaUtvfkfVlflCRRqjwjWem0GIx8EbwnqE/Al0EDC+YTiGOfZb2EQwGEI8wyMPcnYN6XiDma43ToNCEZMpoJzPFfBMmKpTIqLGeF/gAMcrC8NUm7EHAj2Dw4MKQfAksEtVhOgsIEPnm49PqMbI01siiQCby767DbjZYmwXoxWJ3MAB56GVSgBBAPw+vrG9je2pUOOgM78geQYYYDojsDyvgNsN0q0vu3sjM0AM0MZ2R4SZNdgn4ryyvSpSYgyLKzbvlKppIy9iTATWBQAK6jk2/HhJXT0Xj38H0GZozpsDHCs21f17MbHfqSAFnj0G0kgfgeAzccDsri8NOw1tyTfctK3vB6fE8GtiVKMtHIkGaqZF02BKTyUElwsVauauLk5wnuMovFTrjKKmAAQYxhSvyYtCkGtJjhwe9I1qdCWR4/pqemJYNDTX+xMP1+E8xhEIru4F6f/BHyeTLmjSSW2idA/weCrUVlqlCihVkHlENKphLIl/MKHoQjxiSZ3gqUF+FYlKxNfz9WV1dw5fIlAYRLS/MC/GzWAI1RKdtE89k7r7yGzNAY9vYOMDf7DGtry2IPNxjUY9BKBtgsC4NqBWNsqOAVJakIYhvj3MuXLip75fGjR9jcIhDL4IdfwSYyuPOFEoZHM8jmD5DqH4I/EMPubhHZgyoSiSGMjU4i1Uc5nk08engPhWJOBsADQxkMDY+hL5mW3NDe/haWF58hu7uGeq2oiDbBE/o4xKJ9Yt9zbDE4xr7CRZFj+rBxqEACjTiLlYJAYwLWbNtquYpivig5Kcr3jI6PqW0YIGF7MuDCTkm/i0SSxrM0xCVLtQ7iWzT+zWULaiPWVyRKgJdeCj5lKXAu5bzAccU2JRuefY5BFvbN/YN9ZaUYLxMGRfwYG8tofqZHAOWiAoGIdOYZ5EmnhwSi7+zsS3qHQVNq2MfiUZWT7by6tqp2Y+YT5z/Ok/w/5z5mXHB+5JzHjApKchkt/UOk06nmHMf6IlherBS1NjEzgIGevd0cyhWTWcQy83kkyZPLYXJqAn2xCFaXl2SunOiLKCuD8xB9QAim8llZZ1zLKLWzvrGucl69chPhcAKzTxexv09mehKV+gF2sjuYmOqXVBTrhs9BGZUlArk7+/B5g4jHUzjYK8hENxKKSSuda+P21pYAfK4hDKxRModSVecvXEAilZYhM3x+fPVrv4ONzR1JwaysrMAXrGBwKAqfl5JBe1hdWcLU1AgSyRgS8RimJ6awuryBJw+fYH83i+XlZd3LH0ggGB3Hpcs3lQHBLBhKET199hSr6yv4zne+jStXLmJ9fVljkPPEk0dP8Oz5U9U/dfGnJy/i52+/i0K+jv/5X/8vCAbj0vVne2WGBzCUSctTgoass7MPEQjV8dnd9/H4yadYWnyGhfk5XLtyCdeu3cCL+WWsre0ikRrEK69+UVJWNFOmgW3QB1y4OI5YzIO79z6WPBvqMXzlrT/F/kEFi0tLmH3xRIHGK5evKjgxPX0Jt26+iRs330C1RhOlBHb3lvG3P/xPyOc3FSh8/92PgHoEd156HZMzY+hL9aFSppFsUsbnT58+wfT0KGIxP959721lInAlm56ewUsvvYLF5VUB/DSmzudK2NnbxMhEEh5/AStrL5Sd9OorX0EsNoqB9CSGhyYwM0b5Ko8yb6yvDMc21xgGYGwwluNf+xIFq+zesLU7Pe5A6z5gm88Z6Q+TvWX2bAzyGy8iD6Lcfys3yhxICQpzD6SALYnoDRq3cq/EgLuVyrESJRL20rqkvZA96DXDxIKu21heAgU7DjBtB38HWFUGl1HVVOBX5rTS5fRIKufeB79C1NcwEjeO5r55PjLueQ9me/kwwiyQaFT7NhmeV8omAOEJ4c4Xv4w33voGyjUa4da7A/eOJI68mQikixludsIipjhyPhZENPv4Vlvx7/wu61TlcwzIhOu5jFWPbPIFjFqL2NZZkN+nfI8lodnsTWXdNT0RDDteZVUGgpGp6ZS5cd/fDY67y3IcKNp5QOc13AA/JfNsOdw67k6PdiQA2jXRpYPvFMCakymzw9HgVzaFc582gLlJX7b93GGHaeNrwHoBfc6/3X2mefyxWKuAewswt4ImzRORW+6oLbhg26yVUeGuy27j1jyDLWvzwdskpQykcjTwoh29OzbXweY7ej878BwSivPPTjCmWx9u6xOnlMoxZTPzSuus2Q7cnwSY2Pc7AWN33+sFHB4ZUypNd1DMff3jgPsjwHXHZNaNfNedkGe8RNwYjwUzWthbe5ZMZ7s0n88m+3d74DP8rRMIb+s/p5SPOu3tugNQp/v2b/Ld4+a209299amz9Dv7rdMA9yd9xj0PtfeJTqC+ObPZ2cOZj9uftBdQ31kfnetaZzk6+6e7P500znvVfbe6+LzXOmv7ms+fHqg/TblcM7Bz9bYVoilgfZqytt3PGZ/dyOlHy9UN6eQ6ZCFyAwbbuu/8/0llO009NPtKG7DduTF0yMctlPekW5/q/dOW7zQXOyqX436Go0j9STr3Wp2ILZlNwRFZqqNrdcs3ye6R7DlCnpT5vH4okfPo/j08ffQQa0tLWF1aRK1cls691EeIETneipZ1b/FLA9wz69aw7rUbIeZCg3ufzwD3U1OYnpkRcH/+4kVJ/wq0d84FPBto5XfkDZvAe5MA6xBcHCi/WXP2/OOMjCZwf2Ryas5G5hfbxU81SbdCAWZQdo0E9IjStXar5p7NApvJ4/O/nM7vYjm4K+Xou92fu60enMFm2FAGpLeHQ1NPLafgFnBv06+NDjM1samzXaZWezGPvZ1NrC7Ny2Bvd2cTB2K0FlEs5iWBEY9HBQoSbCIAXKmQpXuAg4N9AfeWgc+NP5mn0VhUGuUE4MmiF/ucTE+aGYaCAo54WOb3ZLJKxrrDvOcT8OAsXW4Q6A+JbUlgW3IxTvoIQRd7YGMgQKBynaCWAeUNyEz5HvNvAerUERe7xpqamcMVP8d7WlA+kUhIA1rMO5XFmpQazXSyulkODiqWg4zjgcG0mJIcIn4yiWNRyQvwvgSea4cmuMH24bMSxNVAOmwIXCZYzwADmdH8nWZuZL+nk2mBUGRBE/wlAC6z3QqZ9V5UqjUc7OeUTsOBTG1y6lsTkDRnErMI8PBs+0e1Upb8DLMAyNyWKeDWgcBdAvrxvjj6kgmBk3x+SR0dMqhBgJDgJuuWciImSBOLRJBKpyW70Rc3ppLra+t49vSpjGApt0ETVMrsEPBnffDvBMBpIqt2dA51nDMNQ5dSPgw4sB+YmCHbhSAgszTE/C+wjxZVf2wjyrkwcESQjyA+gXsGXfg+32P2gmX3EyAkI5l9lvdXe9SNLFS5UjKBIw+DPWHMzEyr3KzXg72sWGTyLqDjJpnPYlAZU0EGVwjcG/a1kXEioC/ncL8xAGb52HfYF3P5vDHb85lILRcXZQwoK8Aj/XACoCyHgkw19kmOXY5hAh5mOs/ukylsMjsa3rrSrSjtkk4NIBanMSn7DRnOQwJnCRgHQ5QEMgGAYtHISfFFqR5j6Mo6oiSUGSNk1JNlXy3lBGAwCENN9Eq5iNzBHirVEkIBBq+CajNiGdFoSODd1NQkrl27qvai2WQhT5Z5XZJK1Itnn2d/mrkwId37YukQAX8fxYQQDKRw7ept3Ll9B/PP5/Bv/s3/gUNPRVItlGYZHpuU9Ai1+Fm+pfmn2Fp7jsZhSVFtth3bKR7rk3mrz8OgJQ0oCZIxS6IkfXQaiDJrptYwwUkGZsjU5Fwp0C/AuTAhSRjOW5IfikbUhpwL+cw0jx0fH5XElLKUGBzN5SQfRXCc4DalsVggE8Q0AUz+W8EtSrTEY/JT+MJrryt75YOPPsCTJ4+kkR+LRjA4NICXX7qpul1b38Tu7oEZ99sHkrihkWo01qcsHrajjFYDQaT6UyZYVasqOMdMAraDBZaYUcBMABodc+wtLCxIokbge18U8XhEWRlsN2rYM8gif41aWWOFAHm5zAwYZqocinVPaRdKRGWGBlDIZ5FOJ42s0uYGysU8xsYGMdhPX4pD7O9lFYiygS+a9sTiYWVMMRPJgyAK+UOU8pR9SsqcNpb0Ym7xAQqlLeTybAOaD6dQb/iwv5dHpWKybmjW6vMF8fTxrPr02Mg46lUj0aYsgmxWc9L5C+cxc+GCsirmF5ewtLyKyelzuP3SHezu5+TpQQPwX7//dyiUlojpyxwZdS+uX7+u9Y7ByszgsDJdfvWLXyN3wEyLujJmBoamcfn6W2qjWr2EuedPFJTknLOf3cPtWzfx0ku38Wx2DlOTU2LY/+iHf4ens0/EMqdx8e9/53vwNIJYmN/AhZmrSCQGgDqDQFu4cuUSvvWtryl41gDXqCJePH+Cv/v7/4LllVnUqlkszD/FuZlpXL50FQcHDEZ70J+hN0BUsl4E7l/MPcHkxADefOs6IuE63vnFO/A2IsgdeDA4cB7ZPE15H2NnfxuBUAQv335NQbm33vwGvvY7f4BYIoN88RDbe5Qs2sDW1gsUChu498l7mHs2i4mRGfg8UXz5a1/Bw9kH2N8v4Lvf/ed4+uQFdnd2MToyhFhfAO+//zN4PGV5OVy6fElm4O+9/z6+9ObXEfAN4P5ns7h77xPAv49yfRnZ4gIiES9isREEfROIR87h9373TzExPKqg1t7OAWIxGr7Hle3G9Y97GgOeEwg3LPxDGsV0MK5P2ge2gZkuCNSCUQbMdTIfGcDzNcB8LPt3kTwkt2boHga4Nxrl/J1l1T0c+RLuT2goKi8g7iVUXhPY1s6VQQBHJoXLq77bA7hvHgoE2hupHMu4l+Er9Tt9wF/++3+L+x/9GnE/ifLMyGxp3CvNl3I+Ont6MDY+LkNzZgEqSEp5Rq6xjQC++OXfwetf+irKtbruVecc4mjcU9+eUjkmgEANe7NPEwvdOb7YjFLeyrLGWUZ7ODFFYDDR7C8Yvdc+w6kbgdxOOe1hw8LW7vOGqsvuNWXcy4wEW78moCBPlOar3efASNG0ggBuMNR9KO88oHc74B4BLp1ntM/tPliSMd+6RtNhy+nTpm3l76tA7mHzHGEzFoy8Dvudc+BjlmmDAaW69kmOIFMz/aB1RnHOTDZDVeRmcxA29chOaq595Iimj5lsiiPpIq4676wbM+4Mc/7ImdIGtlwmxG11rcOrMYVzj3f7795AgwFYur0saN5zvpCsU+vpe4GF3b7vvqspm3Pma85Vxm+pvWzOZ5pgddfD8bFSBp31YP/t7s/HzY/27OHKSzpS3/Y8160dWte2vMC2+ErHtTohus62dea2NszgaFueBmTSJT4HRNANAO/VD35bYLm7fXoBwce14dnGR/uVTlOXJ93b/f6pMKEeF+w1j/bqd736vtOr1BGba4czrlv12wKfDXRzNCB0mrrp1V6nqYfTXL/7PHZUYuYsbXT2z7ZL35zl+92e0aw77pnDWcuPXNi2X/d58cg1XHPucQlMvZVh2u/TKqYD2rtY3O4+edw6cdo2bs7XzkM1S9JjDmsRj4+2xlnWLfvt05bzxLZ3Kq050zu/HLf2dlPS6SyP0YVvH6fdxlhrDjH7Uu07nT2myMF+erEVlVm+tbGOx/fv4/GDBwLtybrP7e8b4N7BhuRPSpUM4X4+4XVGPaKqPZhwXuvLJAKQTz5cA5khTExNYXLKyOVcuHQZyXTKfNZh2+uZ7HedbDS79NmMVOeJm/tjN37e3NtZxv2JjWP2eM6m76hGUlvHaRsLLVZM9wlJw6HFpLAWFE5ncI93l8pVa4wep6XUdsNe0HyzGzvXNCi8tlv2ebsUXB3I2RBLp77ZoMYkzOxbLXBvLij/LHvwcQ42BO4JLmxvrctQcnVxHmvL8wj4aJQZQCF3gOzBvsCEwxrZaATAvQbUIrBZJlhKFnoWh1WjTS6QvljS5whYWy1wgj68v2R6QkaehqA6tfl5LbLHjSxKQAcw/ogBWjHa4z5PwJij8SDryKIQoGdVsINbo1tmEPDvPBwyIEDAi/3DALkE3GLGNDYeb4LRBLEIpLKMhv1vDjG8JgFYDkB76ObfyYi3kTAdFqSX6xfYPTKSQX86KSYwWagEuPl3Gu0SyGS9MOAhUJjsOsdUl2AqpUN4JCT4Zc1EU6m0wGb+zZpEGta2F7u7O0bahwO7dijQkyAEDQkPsnlkBUbVNXmEIxEBwzxwEZgyINog9vd2sbO7gwr1+ksl7GztIruXEytYdZXsM5NPqSRGMY1FAyEf+voi0gEnO5jvM1BjZWPIGk7E+9TWZNTvbO1I+551vrS8hLWVLWyt74lFHwr7HNPciNjwpu7NIZHlJMhJwFWmvko/8jfbj9czWRBkebPfFdVnmJnB7xsGPzMpTMoR+yXf49/54rUp90E5n2Z029E8NvVfNcGFIBnUCVy4cFGSOfY7TkKLrs/J1RhCi1em/sYoKzNTlK0SIohtjRCNv8LMzIzadXNzC+sbm+prbJdoPK5ABc0yK8z+0IHSo3uY5zHD25hLN5SpIe1ZZnAQCEdDYzQYZZDAJ9NXAp5kmbPvkpFLKQxq5DPAxWDM/v6OCdYd7DvSHzGZCpL9TAPjp09mFUBjdkixQImUstiYfh8B0oTp1yVmEZRVZ2TYM9CnoGC5aLIWPAaMPn9+WvrwZNSyzRjU4rgiE1nBlXAYg0ODOoTz+fr6BhDwJVAq+hCPDWB0eFws7Q8+/DWSqTCK1TzK1RqSA0MYGp2E1xvSvJXbXUdub13APYEW9VUyuuN9OtyzDQhSE9Bl2ViWg+w+SI9PJMmwbmBnbwsHubxWhmg4hGRfQgEX1iPBKZ8/KECK/YoMbc6p+UJWdUh5oJERY/5aV+CvjBwDSIUCvF6ytMOaMw3T18hj2CwllpP9k+N8ZvocIuEwFhbmsbG5rvolyzzeF8O161ewvraI9c1Ngclzc89lIEpwmo7zVJ5KJFOYmprSHMZ5luOTUkAMIqST/ZgYncb21p48Mhi8kMyTpM2MoXcsFlGwjMx+svW5lmwxALe/iwsXzyMaj2J7dxc7e/sG/Pf4pbefSg4qkMDAAecPBuKoR14oZpX5lEr2oVora/0J+A4xOZlRf2TGjzHOpsQRs4Io60Y5pbiCmNWKBzvbDFAUEQr04fbtW6j78oj2VVGt72FzewWbm9sI+TlvJrC7U4TPT4a1kdUgCL6+TomVGjJDI9je3FEWDdcn9gHOYy+//DImp6clL8QsEAbQ2BevXr+Bh4+eyKh2cDCFd3/1Q+QKC6h7yhqjVy5dx0D/MDKZUaDuF0j8/7L3nk2SZueV2EnvsyrLe9O+e6bHWwCEGZIwNEsygsvlahUhE9IXfdL+D0bwwyrIFcUNLUEqQoxdhsglARK7AAYgCIzBADODad9d3eV9eu8V53nuzXwzK6uyegBJX1QTNd1d9eb73vf6e57znPPej97B/XsPEQqEJGjZqLswPXMZv/yV35fMmNGJEL779jexu7uB4/ShzLkMVD/33IsYHZ1AKBBFMpWRMn78sw+xv0+m+SgC/ijaDQ++8MUvIxKIY3f3EGOjE4a9H8Hc/DSWVxYlQMJMmg9+/CP86EffhctNE24GkY7EhJqM7IMjegU8g+dfeEVMrfcODvDee+9gb3cdM1MxXLo0hd/4jbdw59YdhH0J7G7n8OFP7ok8W4PyWKUcAsEI3nzz8/jk4w/x2hufw/MvfBaFchvHmQJKlTIWl2exuXEfn3z8DpLHmxgJ+zA/M43trT1EEpMYGZ/GT39yG+Nj8/jC57+MyYlppNPHeP/HP8Ann/wY8/MJuQf3IczW8dE/Y2oBb3/7Q+xvZ0UW6ZnnllCsPcFx9h4uXZxHuezFePwZPHPtlzE9uYqZ2RGRzFFZoRkszK3IGsnAw2LzTAAAIABJREFUOdcM3XeppB/HY8vdZdw7D08nt2X26KDsXd2TGhjcQS6Q/aaRuCCY7HW1EfYBPrM3I9vePofAvTLuAcYXhaVO6ZymAveynjgAAmHoG/Y990AWthMWl2Nf3G9OKWZV5nQ5GLjnisKMQUo2Ucqnhf/4F/8etylf5HUp416MZPW9VdoNqJLoUK2IrNjYxIRI66kBK0vgQq3lxeff+hpefO0zqNSbcFH+rlVX2SCuYha4l4wECRt0wfkOQKlAvIL66l3Ef9s9sdVkF2Cd+15h6BvutGXey9HiJLuNP+baYNtLL9PPyorsYOtLQMEA91qXDp8eA6xaQNkGATp9yKGbLvVvwOVh8IHzIGnBzv5DNIH7bn/SM5QC3Kqn78xccMrsdFj3RuO+c+DjWYNjwrDuLWDJgHYXvHSe/gcAoScGj+OaTrTJjp3uGOp+rMtydwLGzkM0f94DzNtMlD4Qx9YF60X3Wd3x1zmdOe5l+0DvK/BZpwP4A45w+iMHcN/fbjoXDUJRFNSSXtgBnBWQt8bD2m81nX7gl8v6VpwO3Dvrb/A7nzyHn/qeZtx06lP+/ekCFj3PMEQS58+c+saDgwldXXv+3ukb8Wnes9Nu2ihDv84Lvg8Cw8772aGFcFzwiwLuT6u7s37+NOU87drzANbOccy/nxf4PKtulGDWMyMZ4N4x7zue1T9X23p5WgDz/wvg/hfRTsPv0a3Mp60T570HzcKnDcuTz3EGUnWN7Lm3I+A//H36DV27gdWBn+3JprHAfWcz2BMXGAaU97/X6WuJluSkwsfJEp4F3Nuru+tvd89xnnE7vC67Vwx6d6kt08idXfgZ2Oz5gHvDuO+CsZ29pXNfYf+u+07de9o9hfokehUTyOeFnHj/zm08uHMHm08e43BnB8cH+wLcB/w+0boX6W6DdRG8ZxckNimZ8CQmG7a8APJ8b+5rvV5E4rEOcE+2PYF7yrjKeYDAvQXtHRm5tvH1nOAYfzZgYfcXjmEg1z4VcK8znRI2+ibNUzuHfeDgPLmegdkpeB/w30kvND/XP+yRqOc81B0Bp/ZEc5PuGW8AI6KzzBgQ0JZswCRizM2kQQ2aJxt4I1uhqanKxLf7CstY4s/ZoSrlEpJHh0gnj3B8sCvA/UgsgsWFWZHRSR4f4eBgD0dHBwLSE3wiIC2yK03Vfae+vR3YIktTqQoIGxuJiWwEAUYyUwneqKa5R+UnTNozp0v+nMA9Dz/KBq0ZczN2T05gBM/JaqIEggKxcjgVXWkyojUYwIiVMohaYmQrz2w2BbCz1xA8pKwLARp+kclJAJgDhOVQpr5KZ7C+rC47QVBlY6tcD0F+YUgzuyAUEkCMTFIGK3K5jLB1qYFP5j3BWzHvDAfl/QmWMkvBBhZ4qKVUiJjBhqiJTqDXJdrSAkS3IEA29dLHJ8YFCKUsQzJ1LKASGbzctJJVTUmUbC6PQrGESq0h4CSNGlnnBO8Z1CBQOBKPG7PbukwcYuCbzSGbzgjwSZBaWeIBMYbkIZyM2PGpUSTG4igU88hkMxJ8YcCF7Wx1vvmu1MVnmRlYoRwP6/Lw4EDkeNKpnMjJtFrU6m9Jn9XgC0E6ZmOoWTAZ86wHAtZse4LbNvDCsmn9KTtdjIRrlOJhHyLbXTMt1DyWaf4uqQtrXsZNu7Dnc7mOd4BkgAhoqeONZRfmJUFaZj4kRlS6Qhj0Kk9EdjOld9hPxETEGDDXKlVpZ7YVwWmOTdYVxyXr59o1smTjAtxv7exKnyO4SQCY9yfAm83nhC3IZ1XKFXk3viOZ4rwfy0RGLwN2BDXJvKfeuIvZKwEvQpEwxiemRNOZxqUEDgnYsk3JXKW0EQHZZPIQuztbSKaOBLxl4GEkPiLPpWwTAxk0kGRAp1Ri9gLNN6kvH0AsEpZ5oElGuxwalcXHQBWNCwmYj48nJGBHZrbopEmWSEXGCmVX+OfB/qGwkUWeyatm1JT4mZ6eR7Xcxv5uCqVCQ2QuCEy3XA0sX5jDxPQY1re3sL69i7mFi7h05SY21tex9+QBCul9VMt5kewh+CtBNJGaUs15ar4zEMbWZv8uV0syB1HqJBwNweV1iQ43A1yUmIpFIjIGKW1FSRqXh4FGsufdIv3E/snxxWAmAxnxeBjTUwre898CjNfYvyKAi/I9zGDQscDgH+VSOJfoNo8BIWbFqBcHg2u8jnXFwMby0hIWVpbwrX/4Bo6Th1LH/MrmciKpwUAPgwucQxYWFlSmplqUvsHAIYMf0XAc81MrqJRb2N7aEWNXBrI49xGkZx+bmZnG8vKijLWj40PR4GeAJ5tLY3JqAhOTU6Krf5RMi2cDxymDK27QyLsqWTiSsdTQQCbldvwhDyYmEojHIzg+OsDB3joY24qGI2rq02TQIC+BC44Vfo7ZT7w/Ner3dpLY382g2fQIKz464kG5doi2uwCXuyJtFQqNI+ibxMb6MQp5zlF+NV/mPCjRbZqTR7GxsSFZKJwfOIdxfp6amsakjA0GF8P47Oc+J33uzp174vMwv7AoAOPdO+8iFKxjZXUBAQmIFKWcNAfiuHn77R/g+CAlpuM0++X8QAmuWGwV84vPY2l1EYFwEz/96IdIZ/dxeLwnZkQ0hU6MzuLypZvweVnGPSwuLOHWnU9EtujihYuIR0exubGDr3z5a7h29Sb+7u++iZA/JFktj588QqGQxZfe+gIurq4gFPLh0YO7+Mu//HPUajmEIz6kUofiw7C0tAK3JyDmrtSjp6n1o0dr2NhYk2tnJuP46OP38fqrzyExGhXZupHYFFJHJdy990gCv4fH+yLrdfHSFRTyGSwsrqLtiiI2OofxiVk8erKGheVpuFwV3PrkPYT8bSSiQSS5ryhUUKh6EUlMI5nKYv3JLj77xq9gdnoRmUwKyfQOqlX6YRSQLyQxMzuB42QKC4uXUK36kM00MRKdxvzsLGIjLniCafzwnb9BOOpByDuGRmUSv/GV/wHB8AiOsmv44IP3RcqHpsETE7PiecGgDPs81zfx/XGrdI7LowHX/sPJ6YcNAwtbMNaohHQPUyrNoCQKF+FwhLwu+EzgTvXY9dDIMcxlqMFvq2/PvZD1LXKybG2CqDnFWHCYgCqz8LhedI6lhvEsAQYByE8D7jlCmBGmwD0ZyfyM39PG//lnf4r7H3+ACBV0jDmtPRBZqRz6q3BfQ7kp6twXSpoRJ14f9I1pe/HFX/51Ae4bBH4bNTGnVeDeZJIKu163/p3sSsFyZdeo640pv6zVxiRe977dPbP9rFzvPIh0SDoDQEzjNdA5G9gAjNyjq8OuBzZzPOkAeCY8YuqYwTEh1fSBsU7AvQuod08ZUg9955en0f+WPEWzT1Zt+u79SJyR0I8JFIhXgg0ISbBIwWOFzvk5HkpbdBwxIL19H2WnaTt1D4DOGiVW3D3Z9I6egUCNMQ7tx64HHtz7dPj7D9Bnjd2e+7VPZkQM+uxJYOQMkPz0iULIAvYE6SyH/t1mEvMGzkO1E+CyUk+DtYRPB8CYZWhHmKNdTqGGDgIdpVR9AY1+4Kb/1e19tJ/8nMC99GMbMDlrfh4U+On2034fBPteg8p+JmDmRI/Mh38eoP3/B+7PGDiOXw0CKU/75DCQ/7R7yRzdc9O+f8svFUo7b1CgMxZOp2MPfI1hwP15nz+sdvvH9rDrO3O7c/4/BXfTa8+Ocj0NeO9k1Hf2Pect8Inruqx7LeFgoe2Tt+/H556iAHYP0vmIzmtaB06z2t5nDAwsOOrfhgqGAf3nAe61Jnq9SZ7iDTvj4mnaVUbVmX3I0ZNMHM3Zq84yqR0ql8P9t9kv2T2a/dOWywngKxFQwfvOOkgFBZFJbKGQy6GQz+HJo0fCuqfOPYH7g51tWYpFZpvAvY/APTEwVWjgXo+gPb8lI9Lsa60EDoF7Mu69fp8A9/ymXM7FS5exeumigPrqwGnkf7o7ji5Z3DZkBy+3C5hjlDrw73MD9/33swefsxZZ+d0JI6GTC3ynYzjGhHR4G23oLMI6OXd/bgdV94MdiH1ASGfAscDcuX8CM9OFHbQ6E3Wq26kP2FlQzMIhAL2YoBpmkjmqWUkY1aFW2RQ1ISwLa/JwjxrARygXsqiIDEMQE+Ojcg3BZ6bMHxzsI5k8QjGfU2NQ6k9S3qHOTkW2om6QCFTycKZmsmEFY/0+AYHJvrTMe4JP/mCgw5S3A5rAJkEhspWpj0qwXE07+W1Sx41UjmVX2Wfw4EaQS7Mo2gIUEYzmqYLvTWCdoBgHhAXjCWASJGJdqGEpwSWVUqFGPAeLmONGwmK4y2cS1OVgVJCf+lR+Af/CwaCw1AncERQrFtR4kaAdgfFIlKzcoJSRuBHflQBiJpuVAAPBIwYGqEc9P78ooCklCwjUqn61D5FwBLOzMxgdpXRKWZivBE78/hDCoaiY/PGQf5xKC0szly+I/j0lVgg4i/56k1kFKitE0JD1NZYYFdNVHnAp6UEdasrQiO435YOqNTng0aNgYWkaM3MTIptE40eC9zy5snwEynk/lbZRGRDJdIhFJXiiOvRlVMsVYdVaeZJCviBtzGvJ4CaawLZTXVYGD5TRrGbFAQE4LVBO8J1SHwyE2EmOQL6Vv+F1DPoQ2FbgXtOp2XYEKVkmfolcQqMu4KgABQQNBDig2WNBWNYjo8zWoFY3AzBM+1fjZTLReT2BeDXuzAoQrPlWuhkQLwbxGHAJA398fEIMZglu0gxTjZb1mSxAvUljT2U+U9KEZZK+V2+IPruwRBnEqjbgdXtFY3pleQUrKysiqUFNcALMbHcyhGn2SvCFmRn8OQMKDCRpwnoD+VwG6UxS6pH9g/UToI6+yAVxIWEAh/rrJdTq1LFXSSrKr7AOGEDjGGMbss8SOGQQhIuXsn9XKIaAra0d7OztIxz2C3jLccU6okTT/k5SxnwwTDmtIGamZrGyckHkXO7duY9CroJGjebWHoSiEcQScYTjEVSaTeSKFYRj41i9eBMfffAT5A534HNx7CiQS2uEgJ/9kVkLarLK4BL7UqNZQ8Vo3Ktkl1e0x8cmEqjUyhLQKBfzAuqxnzMTiPMZAwwS0JDMh0ZnsWUfCHh5LbMEOO5cyKRTEsjj3Of2TYjZLtubY5CBQ25ARxOjYsDJ+UfGkQn0yJwlptvaDzgvMWNiYXkJP/jBP0pdx+Kco5htAmlfzno0EuXYIwjJwGujRUkymanFsNPnCaCYaSGbZhBRg118FsFn9lEGajWgEJE5i0HcRqMq80CtVpG6oP9CqVJHPk+2OrOxmlhduYRW0yWyLbzXwvwccoWcyNgcHe/CF2DZgpicGkco4MPhwQ4yyUPxXSBoznWCcyifz/agbj1Z5pS8KearONijMW1KjIuvX78Bf5Cbmixc3jLSmT05R42OzKJW9uP4kJk46rdCJjW9Ni5fviJSPh9/fBvrm09kTiS4SVY8ZY6ikYjIAnGtZP+4cPGSMLMfPnyMxNiEGNNWShk8efwBquVjuefVayyHDy5vG8fJA+wdHGFzaxMLc/OYnV3C+pM9XFi5jMMDmjzXEY2tIDEWw+7Bmmj0l8tpbGxvSNutrlzFhdVnEAyOY2X5OhoNeg1U8PjxY1mXGKyYnprG1sa2rBf/4vd+H7c+uSVmvgy8cwrZ3dvG0vK8mMvnsylsrT8Sln2zVcHU1Bg2Np6I58H1a8+iWKrh2vWbYvgbCkfwN//pP8HjbeHJ2s9w49olbG9toVRM4caNVXg9LUQjI7hy4VnsH+SRyeXwwU/fhz/QFukkBkO83hgODot49bW3cPO5V/Dv/uzf48KlBbzy6g08vP8xGtUCxpiVEwqhXGriw9sbaPkCmJ4bx+3bD1ErMxAcwczsFGZnRxEKehTkL6YRjfrEaPfqlVcwO3MNpVIbH/7kNj7z5mdw5eoi7j96F9/8h7/Azs4jzEwt4M3Xfg3XL38WtaYLd598KMFLjovxsRk8c/0FtFpu1OstWcMlqM11y0+JNgaWjcRK3ynltAOFKMp3Nu+665O9jezRuugl90uijc5gMvXuxahWZWG6MjBdeRzVuFf2vWYaqmyMvX9nf2l02XX7qPu9Rp3ziIIK/BZI2QCyQtx1bEENzKXrn4S2LHDPfZhXZNmocf/nf/pv8eTOx6JxT6CdbOXOAZD6oKC8DzMX6EmwjNjIiEiJ8fmS/cZ1DQH8ytd+GzdffBUtfr4HuFdV8Sbr0u7+bJap2ZsrCE1/FfUEsLqgSl7RTFPbTipjp8x8blXl346D4Yktuz0AO0BUyxeSNmbwWeR7uuu1au1b41z1PtKiEgB3w2vkAJ3nlkHAvfMcdRLQtWzqrj7/wAOulQsywD33DZZ1pVm90kji6aLknl7GPK8V2UU9MOgJxNRnkz1D6lj7n20HvbTXT6EzbAwRwnn41d85D2mDTkmDT06DAADbv/tBoUEAR/da20ekVTvFHQYw6FnLvoFmRHbazQE2nHUfaQMGxUwf61SmjmqT3TH4vs7p6LRgxlnAvfG365vVBv/zNJDxXKDKAGCyS04//VQ8qCS9QRZmZGs92S9nMKB/TJxWF6fO42b8nNl+TlBpAON+WB86q/LPA9w755FzNeQ5gLDzlvm0PjeoHGfdcxiYPuy9Pi1wP2jO7AaWdA53jvET0L2zXxvsw5qk23sPem/nz85b14PG+qf57Hnbob/OP20woPu5s0H6p+4z/Uz4MzrJoP51Wj2YHUEHazu7752cuwbFYLprRPduveDyIDBecS4rr3ei/h3sfHkX1ocNLvXsW8z61OeNcaJ9TYGGzcY/D3A/bBwPGo/n+Ux37jfEAceHnga4759LWaVKZLD7964kty2rcw/BdlA5bvoTEpfRvT4JmNynE7QneL+ztYX7t2/hwZ3bONjZEfCeigTUtw8SEyVw7+0C94I1VCknXhNVDXmmkG1Mo/HMQBK01ydEM2rdExMQ4J7krtFRtCj9aUOL3MPZz9p2dwLsfWB7p6868fHzMu4t9CUV5miYQZOggtlWQ/EkC8R+xhktkcoQ3Qvd0J4WY+vdODgL4ozLdeVu9IreiNmA4a4pxp3Ynn26vkfvgcIcBYwupR4SFYgXKIZsVkq80FBTdNzNvsZebxYj9kaCrQQXqbW0vbkuZrRNGtkJo74mEhiM+hDsV9mZCkrFguhb8+9kTfL+ZERyw0Rwt1whEzMjLNFIWIFue8AkKFQsUPpA64Tsb7JTCfSIFpSw6clsbopRJUElHsQkxZlMdx5ACa4YaRrRkRKWGsHCkOjmKwOfTPlqB3wVtpHRMSWgSPCGzyKY2M3t1cO2gKJG55OgNcE0YYe1CEiEEIkRsA0IsNjdMOqGn3VFUJ2ADzWtmBZDQI4ZDcw6CAUDAozL872MyjVFAoYAt5XdoeQGByknCzGRjEQFpOahm+xZTgD8PBnnY4k4RhNxJFNJkYoJBiOYmJhGYmwcxWIFh4cpbG5t4+DwWKR0yIYkgBuOUG8/KIEIttf+3p7UF+UU4rGIgK5kUhO8JYAvzDZGH6lxXya7vYG5hQksLM5gcnJcNdPl58D4ODW1I8I+ZyYA+xe7IJnXsXhM3pXApYAHzYaAAGRfM0ODGQJkr7MvJEbjMoFVKjXR7aZeNgEUBh8oB8I6jkSjAmKyfff2DpDNsL6ZEUIta2XAkfFKYJuFsMx76ttzMtQJmYANwRkDqDDN3xzurXmypIyLsShlgZraZ42BiGZsqKQTYQ6aiM4tzEldZXMMaGRxeHio8jWi16rgPQ9NwjisNeBu+2QshCNBMTLm+xNYL4mfgGZ05AsF6X8M/rDPcEyR+U5w3BqsBmhWa0xw2Q71JvW6VeucdUITx8mpWczOLQgwenycxHHqGHv7OyiXCiKNxZiLGA7T9LhFqQgvvByXTI1vOlLJ22xH9l1qQiuQIEEduV6DFzQDZPsXigWp00DQj5nZGZlfM7m8yA1Rmz0xNiLjieOE776/mxQgkmONWvL0dSDTuF1v4u6tOyiI1EhDgihkuwejMYRjI4iOjSE6OoH4+Axi8Sl851vfQT2fxEwihsPDbRQLWQQDXkQiAQGM+c2gI/07KIPE+qVXAYMthVIBxTJ9D5oiSUMNf4AsekrB1NUtHm7kaFRdrkmwjEGzaoXByYL0CUrb+DweWZR5wqS8FPX/GZBk34yOLAgQR8CXc046mRJ9fZqU0nuAUzrnIA10MqOkJgESytawnvgzAspkeT9ZfywBVkqIyHt4PCLvwjImEhMarGFwSljofrg8LeRyx8jmUmjW2ijlGMitSVYO5afY9+fm5oy3R10yOMh+Z7/l2kCZJJqXEuBWqSoa81ZRLFfFP4AGwAz4cHwxwMW5fIIG2D43tnbWEY74UShlEIl126FNff9mQ+a9CxcIkqvGeip1jEqlKEEU8Ypw+8BLc5kqtrcP4fdSfmca8QTn5QqC4QbzFCQYR1+E5GEF+Swlr8KafYWmtA2DUZSsYbChWLH17MZILIaJiTEBoOn/EYsFJbsomUziyfo6PvuZz+PZZ5/H2to6KpUs9nfvIJ18gtmZBUxMzgBujtEqdva28fDxYwlUXb9xUT6zubmPZsODw70sMtkWDg5KIq2WKyaRGI9gZmEC9+/fRTKZQ73uxZtvvIVCvo0vfP4ruHThKv7i6/8BkXgcr77+hgTGKZ0Ui1KSaBRXrl4GlTroUbG9/QSjoxGRv6I3wNrafbz7w+/L+s7fB4L0ZijLmIuERzA+PoMbN17A+MQc/vH7/4T/9r/77/Gd734bP/7gh8imtzASC6FZpwSZCxcuziAYamJzYwONqgvXr7+OqekZfOPv/wahaBOTUyNoNyPI59rY3y/i8tWX4PaG8c57P8b1Zy7jrbfewHvv/CMOdrexPEf/htfQarqxd1zAXuoQpVoSqXQe6XQDc7OXZPwdJ7cwMZbArY9vY3F+EXAVUK4eiMzTzPQyLl66gVSqjitXnhNfjo8/eQeV6gE2Nm7JGvbmq19C0D+Juw+eYD+9h9GxCXzxC7+CYr6G6alFHB+lZa1ZXblgvHe41upuk2XrHg4GH0Cd+0LZwBuN7Q5obAi5+m8L5hvWPWiU6xYZGIL3bMPOAYnrrqwvyv7hUsZvrll2X2XJC06wQPa45iCnhwsFuUQL3xAOZMUjwYO6+AbQcXLNTgPuebHPDfzFn/4xHt/5GBEq6DDIK3Jj9qCo1Il6S9fipeVl2RfIHMTMpkpZ2Pcefwy/83v/NZYuXEWpqoFOYdwTTBaSDIF7l6T6Kku+KzPE+lIwmUEDPVQZHFn2hSJbI2t3V3JEzwa6Xsln7D1MXQw6KFq2uj3Yyf06BBm9jw2gyBrfYeW3unt37ivoh2M8AqQcPdrzg4+otl2cB0V7ZT/wbP8t5wgJyhhTso42fVernhsaCd7YPmUJPmZvLucOh/SKk+GvB8dehnmXtawBit4v7e82UCJdZAiO03tGcwS/BldT56eWVNVP0jsNeHLWoZ7guoEw55jXfmbK4QjGdNpFMhAGv9QgkKgPquk91NoTUl9g6bS+aful8/cdAHIQkiQX0gfr7Mq04+bTAIT9d5b+2Cf9oz4e3Ss79XuO91ZUdbD5cP+zhwUX+n9/Fth65r2sb8OpdT6k8/aPmgFM06cBy539orefn12O87b305RlGIDtnNOerpZOyjUNA5ltX5TnWDNRE2zV7uj8f7c0ve9gRrBc6hzN+vfTyjB8XJ58+/P0z2F1dt76P+0+/fubYc87B0l62C06mVv9+vTdFhp6i6EXdGJtfSpXg9vvfEB9f/n68UZnofqfo2ur3kFBe12TejBPy87vnTxPfVfnHuLU9v0UwP1Z7zW04s0Fw+bm89ynM6YGrMA/D3DPZ2uGog2KdOXJ7Rh3zquy/yRwz30wSaBGzpJndeJE5VIJhVwWx4eHuHf7E9y7dQt7W5s43N1BLpNW4N4y7olRGZxKiLYN6tzXRFWix4WB6yqfS6zX6xVyzNzigoD3BO2Z6dqRy7F0ZsGaTYiqJ6pkcWuHvDyzPkwjKMJseBZf//79QTj2ifbqKewpzurdBjQTrzCG7N+7RiAnJrGO3qOyV52dqX8zYQtm8XAZYp0B1O39+oK99judQIYpv16jA7Wz6TNIuzle6BA2i0P3UKTgtJ3QyIYkg5OHPoJuZInJAdCAaRqQ0zRp6q0QKCXAT0mEVDKJx2sP8HjtIQrZNKrUrq5Tz5563W4FxMkO9ahhG4tC9p5QdVwtuYbgujL62yiXikilkwJYE8gj+CpAt2EQk9GoJq9qMKuHDKaTkAUbFGkMgsoEwck0JouXG0wP9bGFzc8Ua2POYA6gZPiwDjg4xIC11VJGN9naxjxLWVmUSaHZptGrt2doaQhtUYL3IsfjJpuU5rDKQhXWvhvyDLLMGSRgwEEyAXiQFkZ8S4BbgpbFfAGlArWdyeCvCROfIDPZyGwb1p+A2ARHReNe2UtWZkUMZalp21CzMDK7WTcE5NjfVOqBsirULg8Y8Lwqmr2rqxeF/ZvJFrC+sY3dvX3RzqexHe9DzXxG5mbnZwUo3NvdFaa1MGuZsu+jFiwnHrK6aeYpYqYGPKTsUBWhiBeLi7Min8FgAGWQ8rmC6pWLZBBZlKoXzvaenpkWkJ9AMoFS3pvvoSauDNyo+a3VmifQz3sU8izfIUol1gOlhuICCgpQbA+orbaAwMVioaN1LzI3bWrCa1YEu18w5FdAOBwRVi+DBNRTt2x7aRXpsyqlQsklMu+FuUyPhBDBPtXEFDkoBlgopeNlNkVA+g3fZWZ2VvoZ25ZGl7s7OwJuMpuC/ZL65AzkiOa9CwK2Z9LU/A4IGMo/M5msyOQwwsp6yufyCEVCMg5lXImxc0ukc1hvnOTFTNRIH+VzRZT4u1ZD3nl0dBzRSFwyL4QJ2WjB6/dicWkBa2sPRSaHfhV+n1tknQg4i7kzF6E2UK3URUefSRSS1eJlkItmxRrMYHuQbc/+SeZleMGtAAAgAElEQVQ/5X7Yp63XBEeY9HOvBwcHB+KMLkztsPZfzm0Enrkwca5g9ggBOGryj42NY3pyGn6vDwe7e9jZ3JF+SeZ1rdmCPxRFZGQMial5LF64hEvXbmJschYf/+RD/ODb38KFuSns7qxjb3cTPk8bY2M0XY1KII3PZBYRzXynp6ek7Sgzs7m9ZbJgyoiOxDAxNSFBhmqFpspVAc6lP1CWJpuHz8tgAA10PcK6Z9vIwksAnR4UlMwZiQlAR+mxbD6L8eklyWIhi5z9LpVKaV91uUWiiH2Q/ZpzD+uV2U+sQ9azeEn4vJKBwvlQzIApg1NhxklZ+hVNUNnOY2NT4nFAKRt6B3COpOzPk/VH0j99HggwyywS1nez5ZZgBOcJth8DbvMLs1hffyKsgdEEdekriMWi0ue4ejHodnSUEg3ssdEExscmZFxxjM3Nzsl4OTjcx/TMpDD91zYeAK6G3ItSUIcHGYxEArhy6aIEmp599jnpd0eHByKVUqtTcigq7eX30Th3DLlMBY/XtjGWmJYsmIXlKSRT26jV01hZnRNfhuRhAdWKT4xs6wxQlGlSy7LHcOHCFTz7zMv4xt/+Ax4+eiTjmmvR4tIcVlYWxfC4WMri+HgPy8tzuHR5VeTiLl++jFKpiu2tfelD7VYJHlcJL774LNY3NpDNl8RXIF8oY+3JOkrVPBaXZjE7P4f4SAKPH29hb+cYLsTQagZFjkjue+USvAEftrf3sbObRKsVwMz0Cm5cfwmRyDheePFVfP/tfxKQfGaO3hR+/NV//Cs8/9yz+N3f/W2VCGszQAtsbT3C/Qc/A1yUSqrh4cM7SB1sY25mAo8ePZBslidPnsj7Xrp4HfH4FJ67+TqmJhdw9+5D/Mt/+a/w3vvv4p0ffQ/RaBP37/4ML7/4ElZX5/GTn/4Tmu084tEoHtx7goX5q1hcXEK2sI9M8TE83jY21kp48bkv4fCoKNJVi8uXsHewj8WlGRwcbuKf/vFtMWXKp/J46/Nv4TNv/BKaLg8+vPUTfHT7XYwmptByRfHKK59HqVLCX/6Hr0sAiL4o8egYFhZHkc2tYSTqlfl09eIVuFxxXLv+BtyeEdQaZbg8RXz/H/8GE4kErl1+Ca7GCD7+5D4yxbSAyC+8+LJkTywtXkQ0SkZ/FDMz1M9XM3QJ3AqZo4twnffgbfednf0i907GHF6oIbJf6jJqyVZX/XaI5r1l3etm2QKwXeCeQW8Bnblv6LAz1D/FsjV032gAM5OtyD2KAPd2D82ziAHurX4m5zSuEWoI28e4d6nEFFn4X//f/ggb92+JOS0XBskycBwAWXUyz/v9WFhcFHNaygtyLRVSQLmMQGQMv/v7/w0mZxZRrFRlXbFSOZIRaIB7Sbqz5qYioaL7W8MD192b1GcXULEyOkoHt783AL9l3huJG6mpDnv85JHEHtScf3L/rfrw3XvzmRpA4KHbkAFMgIDmwPLdCTJ0ZXPYHlaL38mcc4Lxnb8bPysF3/UMIZ83B37ZpQuZXu+pdAHVhJe2FVNZRx+QvLmB2HHn3eR97DlJ7kJ9JN3328CGnpU0i8T51TkfDWChn2c8dfGJXmB80KHf/mzQGc7Zdv1/757rdH/deYM+iYz++9p/01Z5YDRiAIjbo8Fusg3OimOcBW4MA/UGY8gGGhoC3J8XwB1Ul2d9Vn/n8F9zdJbTP2f1/Ls1dR7Qh9c8DXA2sN+eQCNO/qBT7gGs+3N8fOAlp73fWW1+Wv2dF7j/edq8Fwvpzoun9Y9BzzpPm/ZXVv99zgPcG9mE3nlqQOCte2+bFTR4bejeaNjvTwYa+t9n2Jg+T38aPv7Oc5fzX3NWoPRp+pQTJOwZi+cvSs+VJ+pSOqkl83YvHdyHetvyvPE43XadLa9z1jrVBe55J5Ve6akLs47bFXtYj3PijGdV4zC5HIt59mc12Xt+mrH7aT4zqD/JzwyZwvmOPy9wb7ZlHazJkjLsnGbnVVsmix3KPkt8NtUnk9/Ekoizic797Vu4d+sTbKyt4WhvF0d7e6JvT/Ce5Dw93yuhmXilYIzEoogzmn2W7LZIamF3E7kcehkGML+0KGD9yuoFrF68COrdi7elWUJVYscA96ayLCAvXbezhTbqLAYbdb6z6+vfu9ftd6eMjG6H0kvP6qjdgd+NmvZvDu2BqWeh6aLqnXTiQZ3cbgQ6WpsO4L67QdUydsybBC+3kTQL1Ju9i/xhf6dP1BSZzjAxK6BzkrG1rRtwHmAIsik7TA1ieZjlN5m/aiJbkcNou6VMJoIX1Lk+PjrEk8ePsPboPnLpY5TyZEjzvgQDVZebQB0Z4gwO8N8EjHhvBfL1WfJ3V1vAUwItRTELLQuoaSVNTPhKOqFo1NcI4CvIxZ/xYE7wnsB3NBaTwx2ZmpTz8Ae9ApgRzBeWvXRmZhiQeVsTSRExqBVjWwXACRwR7JKOTsa1aBez7Mq2l3KQ8mra3pZLmP9GDkcHn0rKKJuKg0RZasq61y9KvvB9aPhJfXqC9gSu+Xw+iPVGMFf0rxvqDcB2EeCWMjqBgFzDL8r78JmGENXpO3ZxJGipcj4ekd0ZS1DX2o1yhQxosnBHEIsSDAT2D45wnMwglc4KsEOgkID04soKLl27inwh12G1FgvUhy8bA2KC6ppJoengPKcxsEV2OtuAYHwCExPjpn0DkiovKT3U4hIfAJUNITjLF2WQgfXIdmFgh3UYCdP0MiosYXZ5tjkBSAV9qf1dwvFRFrlcFa0mgWHK3NB/wGZGtOWZ6hVQFSCe8iWsPGoWE7zkWGIdh8KUNFGTTbKcCaRbeST+XYC7NoFpnzD6mR3B8gq70e0WLXR2Fb4fU/7VE8FmQQTlHRnEIqBJYIgLLsFt8WIwMyP7LIHYZqsuhp6UaeFNqXFvxwLBCu2LBF5VaoAZCQzcsIwElKROCXYTnKeGvtcr0kkTY+NyLdn02UxeGJU0NI7GmL2hwD0lfaihLVI9E2PY2d0SJjnZ9mSkM4OGEs+UlCL4TDmedCotRp7lkoLIIWaNeNheFen3nOIZbGGGTSRE8+cR6Wd8BwauGKRiNkk6S98HAtB8jo6zri4y54AA6q2GBArisVGZMni/kbjKx5DJmjw8wsHevoCjhXIFbl8IoVgC0cQUFi9cxnMvv4qp6Xn87KOP8b3//A+IB9w42ttA8ngH0YgX01NjklkiXh0ci+2m9BtmjTArhWVjAMnl9sg8FCU4bTT7CYcQCOX7sE/xfdluBKTYb9i/uHizTtpNGvd6JQhKeSGyvAn2iIRWqYDYxLiMEQaSGERt1tm2mgWUGE0gPjIi8ygzKlhXnBM4N3EeluARfQ5aDak/zgNsS4IyZKnzd+wTDKqVS3XRnCcDn39y3mF/Yznm5qYxN8uxcCQgerncwM7uEcrlpoDMBMnfePMNvPWlL+K9d9/Bu+/9CEG/IHXyDmg3hZlPybNHj8j6r2ByfBJTk5PSzyl/NZ4Yl3qibBOzKKjru765hhZqiMZCIjm0tZVGu97CKy9fluAc52UGLTg+OSiZDUItfGby8IUnJmaQy5Tx4P4TLC5cwPzCDOYXJ1Cs0O8ji+npcaSSaTxe24cbEUTDY9jb20errfJDAtAvrOJLX/wqfviD9/G9774t887SyhImJ8ewub2Oi5dXMDMzgUw2KUEGyjpR1ocGyocHR8hkc/C4/JiemMLq6hwmp4L44MMfIBjyIhJNoFr1IJkq4uHDNURHArh8dRWx+Bh29/awu7MPjzuKRs0rWWg0sr3xzHMolhv48Kd34fXQDPYmEmNzePnlN1Cp1kSah5rT/Dv7azQSxXvvvS9A4K//+lfRbtXgdbdRq1PSK4t33nkbHj8l4Ar4/ve+janxKK5eWcVPf/oBpmencOfOXTSaLgQDI1havIpnn3kNq8vX4fUEcP3Gs1h/so5aPY9U8gn+4e//L7z11i/h8HAHb7/9LRwd7eCtL70FvzdMoRccHu4jPubG1KwH9x99gnzKj3BgFrWaH812EK+9+Vlp6/3DDWxu3YPbVcOVyxfw7g9+hAtLl3HtyjN4cO8hAiEPSrUcRsZm4Q9OIhCexPzyMh48uoeNzT34vHG0m25kczu49/CHiIUbmJqIYmZ2HpsbSSwv30QsNgdf0I9qI407D96Bz+NF0DuJm9e+iI31IwTCPuzt70mw2eP1iQQSs9XefONz8LiZSeORsUifFd06WJNX3ZfZgHHPxqyHudKF8GS/6FbwqAsgdWFS/Tn3ImqW7qGcl6ulrHvDMu/ufy2LmuBvL7/XCer27GsV10W7xTVFtTdlB0gQVkirVpSH4K+CucxoJCg7CLinZB3nILRq+PM/+SNsPrrTNad1ZIfK/pfa+q2mBPLn5ucFuLeGsZQHLFeriMQn8eu/8y8wPbcsGvdo1s8E7u1+SywIDGu+n98tb8TUYJGAMYB4H4HHsuSdh8DTdOOlzQdSCB2i7fJ7jS7Yg7v+XQkZ8rw2/Qy6jH+V4DNyN/JiTv8uc7ASaTwDjhuzYQvU97e5nk1IcNF27oLKDgaoMSnrfFaAfNWnt/TnzruKPxCJLJq9KGcTo5Uvz5D9TVd+ybZNR77pxEmtC7o6x4PznOUEsG0wpiPp5LhwEBB5FhhiD532FoPa00pcdfKdHedRZx9wPkfKoTtk48OlZzm5R2dsnzQ5dL4zx3J/uewzTgO9Tu+T5webLOP+NPBkmI/CMNBlKGBnMlDtu3evVza98/PDntXfvj196tTx273qtPsPKsOpwJFOvEOzSZxlO+vvp5Wpv28MrWfzkPNq+Z+3fIPq/LRxfQJAPSXb6DztPKh8w/pKZ16xMnLD0E4TULNNenqd9I+3s4OL/W01aF45b3v29/Hzttunub/z3oOWwrPa7dQ5zHHT/nn/vO9y2nVaHguBS081lxoljh7Crf6qt5zdzw8ry6Cg67A6HrRWdcZTDxHYZIEZYFrK4uxyNp55RiE7zxryIucB7rWeTsst0wc8zRgedu1Z69/J17FM8d4x+TTgff/zLNlBSfddaUA7bll+Uf5wZFDKvs6lGKT1yxRSMRUIMmlkMxmsP3oojPu1+/dEppysewLGlMohcN/VuSfor16git+pOoTFjLkDFXyTzySe4vFgZn4e8wsLgvGRcX/x8mWEo9EucN8R4nRIZPZ1d+11vVJ9OqT0nOD68+/fbw9sPMdMq5GF3lE+tMGdkQMzEJyNYv/e+VMYRt301f6B5XweP9NhzRh2jbPh7LU0sxQpENl4d9n8HQi/w7bvBe7NNNJhTul+3gL5Zn9vGEeysTYpwpQ3IahLYIZyBgTOqbHOPwls8nesCquzTTCf+vYHe7vY3d1CLp1EMZcWE0CJ44jWMRm3yhAjYETAkCxDararhA4NYhsapUALlWpZNNsZGKCsCr/EaJJguBwGjba4AOcEZxXEZ0cn05iHZas/rwdJHvxUWqZULsj92TlZFpoxsG8QsCXwKhsTq7Pu9UpqigA9wqZSkN0e2AiudWKiNuXSHL7EBNXtVtDUgPYE6tjGlIzQ1PKWsJlVRod1RVkhHyYnpyX4QMCNkh7lErX/CYJTFkgjaQQLGYAgyKVMcDLx1chVWO6SVdBW5nGAeu5qrCpa5nXKdRSkfvlcfo6yKAQM2d+oaV+pEtSnnn1UjEsJjJXKVZFLIZuVsjqUyZmamZb6ZZYG67ZWJVuXki40riXoyGwKBjwoM8N3oEEsmfhV1GplRGIeYS5T2oPl47Mka8KrMjSsP/ZcyaBgqlC5LO3Bf7PfEtRmO5K1G46EBOgjCD0/Pyu/5wSXzRSQy5WRzVVRLdNsmIC91oMawCp4LJ+lVFOZ+vlV0881YCbtLixu1bcncE+AmNdaYJ7SNOUiNfdV55p9npMoZUVEj9yYJvNzAt7XCJ6VO2bGDFqQ7Mj+QRCVWvPCQpdoa9dkhPXNeqDcDdud/UqNmC24Q3NfMuKbAtQySsuX4SKg781AATNH2Cco86NGtxwfOi41MMTgAqVP2I8CwRA8XsqWMOABMSshcM9+ST1uFWOgfA/bXNtZzJy9BPWCaFO6Kl8ywL2OM76TANGapyLgPu9HsJ7jgIBxKKj64AS1WV8M1lBahmx89nHxIqhRv9yt0kOyQGl6IAMEL730Ei5duiqGtU/Wnohhciwaw0gsjqP9A2G6V2pNeIMRxMem4Y+OIJqYxOXrz2JqehbpZBK7m4+ROdjB/vZj7G+vweuuYXJyBKMjEdQaGsAIBEJotFxyPwY1dJF2CzAq84bJ7tB+owbOxXJBxq5kPrRoVK2+BZQsIRO6WCihVqkgFKAUTFgA+1ajKTI56VQKtUYNI1Oq7c82YxBVAouyQKsJDZ/HBZzeDWI8TLPiopo7sh+rhFJeAg6U8pF5IOiXvkVmOv0aYvG4GEHT86JM6Rgye90elRJr1MVf4MLqHJr1AlrtGmqNBo7pi1Eso1JtiKb1pcuXsbq6LGDh3t4OapSVqdWRTlLChoarzOCZxMH+HlLJlGRITFIyi+0vYA83N23RZadnQaPdwMHRAVqcZ3wqocQ+RKknZjXUqsyYqgoQYk2euQ6RwZpOpxAKRnDxwhXUasC9u48RDkaxuDyLyekYrl1fhMfXwuHRHjY3tpE8KiESGhOTXGrN63j2iCyKzxvG9OQyUoc57Gzuyri9dGVVgsTvvv9DrFxcwMuvPC8mxRwj1IPf3t6SwBUDtNK/W15US3U89/wNpLLrWN/+CXxB9iEf0I6hUvYimylibeMxbt68hJB/HMFQVOZdBll/+sEtoO3G9WvPY3x8QSSeNjaOsbryAl566bPw+iLSts12Ax4vV1jKw+k45ppSyBeRPDpCOBJAKODF1tZj5PJJ+Hwt0YX/wQ+/g2TyAI8f3weaFUQjfglEXH/mOra3d1CtAcVCE6vLN/Cv/qv/EYsLV1Es1DCWGJd1JsCg18Ea7t7/Mar1DD788MfIprNihv3aq6+L74UECpM7aDTTiCWaSGX2MRKbRqsZQS7LdTOCbL6M8YkEtnfX4PU2sLQ0hWuXL+DR/Uc42j9C0OcXOalIxIexqRHkK02MjC7i0tVXUK17EQiPIByZQmJ0STKv9g428N6Pv4k7t76DC6vjiDIQV24jGplCodjE7sEOllbGkSlsolZvIpuitf0cIqFpfOGLv4xHa2v422/8HW4+dxO/+pWvIJfN4/nnX4Kr7ZO+QlsJj4t/MpuI65gFZboSjPYMpSBd99AiOJyThGKNXzvgvu6SBfKT6zjnm/0JM7jcbeHvevinULrt/bvAPQF+55cFZeQQ0Sf0KEFgAe21ACI1qBR0Yd8bUZoOcG8PArJX6mPcM6jB/t+qV/D1P/ljbD++i7jPJWvEQKkcMa33C3DPwwNLzbmNZvAMnASj4/jVX/strFy8Bnj9aHB/h6box4v2t9W4t4z7TpaCkcxxqJL38H6E7d5rFKg1qXUg+9CO6a0h+fQRh/rPAE5QSkFN044dHdRui+ga4tBHZT2SFGCyDCVzUvbANohicwfsPUxnoQSlOQA6wWrnwZGfsAC6y+XtsKk6fcKRESBZH+ZwbT+jGRh6+LRf9rMiU+lg0MtcLnr4QIsBJ8lQVl1/yf4YAIh038i+04DrjFThoDNaa0i7nAmCDAASBoL2tl9Janhvf7Bl6gHs7X2tbJD4MCgZyAms9n/2JNhgGF4D6Gj9Z9RBQEWnbo3MsWbzdOeGMwEkp0PzgIL9vMC985YDyyH9yAS3HFlDA+uo74fDzv+D7nFWvQy6Xz9Aftb7dN7vFwjcy/oyMGDY+3bDQELnmD7vtedpg0HXnHb//zeB+y4Tr1vCLku4K4flmK31rzLsh42d0wJjg+Bb53pgQOTz0raHNMCnbcdP8zlLOnNGpM7TL7tzk5lPzQ/6a+rsmnuantgF6u1aOai6T5tXe+vmdOD+POUdVs+ngem99WoxP7MmnRJs6vzYUbCB89mQqvx5gPun6Q/OYpxnrRpWlz3zsiNgY3/+NMC9TAOOTtPZK3UyNjVL0l5jSRX6b90DWc+j7p5MvR/5zUz3bCqNna1NYdzzm8D90f4uqpTU9geEdd8B7s3nRC6nTrlyEn4VH5Sggd2FskxGUjwxPi4GtZTMIWhPYtLE1FRHjl17tjL17RrT6UNCVHJmAnf3Q131krYC9wMXWccEavXfO9eZ6NNZQVOpRscFgxq/Z5NoCmsBeWcD9jSkMSTiz7ogsDam1Rq1DStmUATfxEiVwJtGYATEFzq1Mrn0EOdcNOxhzQHW2+NYp9PYDZoyioQRLS/cNYxNJo9xdLiPo6NDHB4eIJ1KGrYhdY6D8PvJnqKkQg2lQlb0lwneUv6G96GpJIFkMosrpZJIQxDwpaYu0/t5BCAAJBIXVWre8wjI96R2OYFVZYZLB5ZvBXD4J4GnbudUYFoOfkyvJgPfHCYCQZ9oYAdCBMyM9jQNztAWcJQ652qGSDCcQQuavVJipIFSkUEE6j4TfDOaiDIwVQ6HAKPH7RWwjL3asusFipSoGQHSoLJmyZAn05a6/m4atOpJks9kJIwDgWDHxQuXhHlbzBexsbGB3d09uFqqw08WtwD3olevhr489BCUInuXAD3BLD1UQ7IHKIVBnXv6BQhY51ZWeyadFjkVgrTK7FZpGIL0BOmImZNhFwjSeHNEGNeBQFh04MnGTh4do9qoCfuVMhM0zSWgRf1uylLwT7AsBIzcbekrMZHTCMDDEygYHKBpr0fKzwL7fcwaCEvGAd+XQDMDKmwfAl3U/s5lc8J2Z91W6ZlQKgh4znfnO/NelN8hMExNbcrkVKpN1KoEkwm4NQQUJdDJwAcnL8qBOA+37AMEvslUJvOf9c2RJDIuXp/ocrN9FRzUzTEnxXKxhlqFn9XMCpEt8LjkHVUeifXvFmCU7UcpDs3EUFYjDQDZL8gspUa5TZMiuMv34XMk68U+s9UQ6SCVmhG3UM20oBau2yv/zqXyoOVmIBwwAREaFCs7U4I8DWVWa0QXUqfsIzTYZB3LWJK3ZwSYkioqTyUZK/wNgzJe6pDzHRmw4omcwai6MMVnpgjAtVCr1OB2q0kK5wKCyxJEcGm/pt42r2G96PjScUWGtwZ1PMJbZSCK7U8pGrYvQQOpa8nqMWAGWcWVGq5du4GvfPVrIsH0/rvv4f7tezLWqGdOc979/SPA5UMwNoKJ6UUEYwk0vX6RyeHiFY+GEQv5sLP+EBuP7mLt3s9QK6WRSHAsEQhmzQKhSAxtlw/pbAG5fEnAbTL8JyYmRJ6HY5hfN565Ie8mkjHFvJjIRuM0pa0hm8tKW9KElu9XoUxUNiM67wSxmVnCsqeOjrG/dyTmsDMr0wLaKwjTkmAMW4pAqEgqMdhk5gsGk6ycFDsbZXloRsNASKFYlvrXgElQykBwZW9vV/o1y+YxMlvsZ5ROUmNl9jMXIgGa4bA/1QUYLtcqooSws78n88PcwrwAvbx+d3dH5vv93V0kj5OIx2IYIzPf70OVPhetljAGFubnRRaI85QEz9ouCZSx7yXGJ5BnACOTFpkOn9+DQNCDaDgong/JZFaNkCnrJP4UXC/IflafDwYgp6fmEQrE8OjhpvzM428jFqdZsVsygajdnk5l0ax7sbhwEeuPN2Q8T0yOSnBwe3sXfm8MIX8ChXQFtVJNMn8uXV1FrVnG7bsfIRz3SxbC6FhcArVcRylfRc+FqclpwyYgk9aNq1cuw+0tIpW/hdhIC5lsXUD7XI5yQVw3iogEx1HOhTA9tYLViyuYmBrHH/zBHyAaiuPZG6+iWnFh/yiJcs2N3/vn/xOee+4NNFo+Mz4aKFezqNZLiETjMr4kAFOpSUCL27B6vYK7dz+hsjh2d59gY/MBRkYpW+bB1uYTlAoZtFtVeHwupDIpXLl2FS+99Dp2dzMo5lv4zV//57hy6Xk0GzRRzgm7g3MC2iUcpx4JeH/v/h3Mz61gef460OK4dqNYPMb9Bx9h//AxXO4ixsbUl6XdCqLR8CMxOoft7T3xjcgWjrC8NIPVlTlhn9z+5I7o/V9YWsLE2Aj8/ja8wTa2mR3hDuLGzddRqhJgpkxZHMHgDF568ZckYFZrUubvnxAJV+H1tJGIJ1Ap1vHXf/23qDVKuHJjAfCWJCxZKlKKZhrTE1cQi0/i3r37+PDjj3DpyhWZYyanpjGWmEClVIcHHIc+uNu61ro9GrQftCcU4Mn8TvZwZkPt3Nw7/+48qMjhUthLDFaqLib3VKpxbwLmZh9i76HMXknH6srCODbgNmvMuaeWIcSgrYOJrax6KHBvmPY2nKAZipzDTwL33FPIIaJWxtf/5I+wu3YPMT8NW7hP8Paa0xq5Fs7tlMqJxOhxo0QWkRBsNuH2R/Grv/Y7WL18HdV6EyylS8zb1RRVMgIYqDIAva0HBkKtFI7FH3tiJZLloFVlOdA9zHxLvrGHlD7QpnOgcTCqbPtbMHsQYKx9QQH7/i83yRg0PZa1zsg1GsaU83LjcygfF1MxB6u9p785WPXdfqXMb7vHkJ87TOs6wQIjmWMPnrJLMJI+cjoxz9RDaPfwJtcbaR6x5rXnIZFsMsx8HQjd45r1G7P68X0Vo+vfScBMfu6wc7ZgTOfjBiS30kCdk5R9fsf0tfvA04CCzvhmWZ1sb2cww270HG+n91PGPceG7Tf2ifbdTgcfrESSfqL/OifRUn/fDxx20Zr++nHW66Dnt62U08muKj8ZBNwPA2jOAmI0INLReTjx1NPqaNgzTyl+t5s45mTntYPm5f75+bQynWynblDKBnGHleus3z/NO5/et3qfcJ579o/F/jKe91mD3u20Me689jxlPFmm3p/0ChSfuNpkw/TOUaeNvZPjuf9+FuDtjkPNoDu9dQe947B6Hfb78/S1896jv+yfpk2kPk2hdF3pfp0H+D7P+yj8aL9OVviwej4xhh0EDL2rFSkcXpph84TMzZ2iDiLqmif2VJpz8wUAACAASURBVL4DuO81uuwpkN23DSvlWXipvK2pzGG46tPUy7AyDfr9efvp4Hur/1DvnHJ6jzujWrvgvOwBlVysbPpe4N72M/252S/JHKB7N35ZAieJe5lkEkcHBwrc376F3e0tHO/vIZ9OiTyuyOX0gffcc1vckOddubfxKdL27wL3JMgQuF9YWsTKhYtCvFtcXjZ7KQP2m2XYzl7ds4sB7i15oW948R0FGz0VuO+r616AuzdbZGDjW0myM3qOdBDDlrETTedg4Ex9sIc2nd2d3PdOI0rarluNVK0Oud1IKVuWIKJl37eE0drdkNtUbHN/efde8F7PFdZwrFs5lKFQhiYbkwdMe2Ch8d2eGE9SJ/jw4EBMY6m1TLa2PqKFMHXXaZoaZETIhXDQj0QiLqDy4cGhAKSZdAb5XE7AEzJEx8bHBLQiFk4QhLrH+Ry1zKn5Ta1TnfC02toi/VI1siRysCTI66fkDtn1asLAnyterVIRbAfWUTAcFAPW+GhUwFO+I1mmlN1gPRO4n5qawsTkpAwulvXx+hMcHR6J1AKZ1EyHF+kb6aw8JFAflQz4IELBkLDVWQ4BvkV2RQFhlmF+fl7uL3re1TJS6SPkC2lU68wmUHNcMQZuQ+5Fxv1IbFTu+fDhIzx5si52AGQujyXGZOALG7paVRkIo3dLyQvRL3e15E+CdASKg9QADwQEmCPbmMaRnAuoeZ5OZUSKgoA4JVMIehHwZFUSNHfRKNTHYAs1vcfFpJLvnstksf3kicgQuYIBxEdj0uZkRNK4k2x7mlbm8xkx9ISYOfowPT2GRCKC+IgPkTCBYsrA8HnqW0BwgPrz0Whc3p+TFWVrWBYGD9iXCEryXfgZ9jGycNkf+UXfAMrpUH6H7Gyy8zOZHLxe1kEMzSZZ0QVhmTKYpFrzyrq3ASL2CasFRrkVAtXsFwJCUJvX40Y4TFkbI29U10CaDbKROd7mt3ZdAfsIxtPM0TLnhWHN4ABlnowmuUQwxXCX4DQzU4ISvBLT2XBYMiOs0TKDFGS9U0ZAAN9sTgBvYbFJwMUElxjcqNRQrxCY9InGvc4t6lmhgSY1+hVgXKR19Jk+NwNh1CNW2R3ZTIoMk9YZZXf4fI5XZlPw/Qhccg5oNCpoUMfd40JilBI1cQkGMBuG7Zc8TsnY5D0pB8Vnjo9PSHCSYJ8Y1AroaoBWavD7/IiNxLC4tCRs/E9u30I2m5H5VKSt6LtB3WaRs2LGBn0AIpiamhHZHUpXHB8cCVisZ1eysduIREcAd0BkctyBKKrwYGZhGZFoBId7W4iH/RgfiSC5v4lbH7+PXPoAkaACTxxn4VgUsXgCbbcXuSINgdXEmc+ktjsNVTl3Mvvk5jM35V0fPVxDoVTE1PS0sOmjsTCyuTRu3b6FFPXyjbkko5CUGwsFAojxunBExvzRflKY5xPz45KdxHFAtje17rnp4HwuWVGk/RppJfZpShexD/MeDPZQysblC6BcraNcrJoAX0Tm9kw2he2NLZEWCsb8Mk8ys0X7jIIFDMRSP69WLCNgpIsoG0QOLo101zYeou1uIhQNYGFxDnPzs6KJv79/KHNP0M8soQiWFhekn4g0UqOFQjav3hU+PzYeP5bg3MjIqPQhsv5plM3YWKFYkn7oDzJgSYkslUsjaOrx+JHN5IQJzYAOn6MBOM6NnM/9qFXaOD7OaWAy7kck7sHG5j00mmXpIwF/CH5fDM0GNftLGB+PY3ZmXJZWyodlkmW06gE0Si5Kw2N0NIaZuXGksgdouqrwhdwoV4vwBX0yJzHQR/+D555/QcYAA9vFYha5zDGWVxYxPhFDHZvw+1vwusdRr3vQbNXkHhwTxXwbH/9kH0HfOD772Tdx9cYVfPc738ba/Se4fOEZXLxI1v4+8uUSXnj5N3H12ssYHZuCxxMQiR+3p4JU+gC+QBzhcFSyU3KZPNLHTL9MY2PzMZr1Ml584VncufORSNrEY1xDvNjaWBcJlsRYDFOzkzg82scvfeELmJyek+CHxxPFlz7/VRTzTSzOr0gWgFRUu4X79z7Gv/uzP0SlfozLVy4iFBhHxD+D1HERxVIeszMRlMr7WN+4i0olj8RoVALaIyOTiEenMTW1jHSaJtU5lKs5BIPAKy8/j/t37+H9dz9AwBvF/MysBCHn5ibQclewd7iN0YkJRONjKFVaiI9Mo9EIIZ2qY2H+ivT9tquMZOoxyuVjkW5JHR7gledf0qB29gB7h0/w0us3kcrlsbVdQDbL4POCyCux312+clWA4ZXVi7h2/Rlcv/4M0sk8POD8GZQsKFk7PIZx7wDWnIcL+/dBQK7MVE7GsuNQ0TlYWk30PvBSNskSQGamomYi6eSvitpmO+pg+So72x4YNJiv2vogqE7YuMPU0TWO866AtJ0cALO3tjrsOtMaJrXKsIhuWKuG//2P/w0O1h8i7GkLQ559XLXzFcyUZDfj3bOwsCDGWTzGcA7l2CHJwBOM4av/7Hcxs7gqmYLcO9KYVqB6A9yTcW3CGyqTaNjumumoZvJSl5KhwICsSrpYOUSpKMdZzoKtrFLZE1gpGGGddw8M/TIwdk9o9/qd2zoMzLRNemEK/ScBYYZOODdokNr2C3vfzgHQgOGCExsRfdtu9hrZL/d96XmG67zWR/8BnG2tRdHIkB7+LJFI60LeyRw4+f5d2Rs1q1XyjfK8WqZfd8hOJuDUBUy0H3QOunJK7g2A2fqyB9z++tM+qibFJ9uwGyDpB1x1k9B/gO8DvU3KuFaHHVu6VzpRDkeQxNZR90/RkUTbZM30zwPOg/6JRrMylAOooRakdwIDzs+fBqg5+5/2rZNQjJyvOmP1ZKlO9uPzsb+dd+rP/Bn8lN6f9oM2nwY07P+M89/987Ztm/7xNaysv2jg/tO8py3jeYGuQc8Y9NnT6mtYnQz7/aD7Dnv+4Hs6gnx9yW2nleHU9nJ8YDAZXucwm13Ve3+H7n1H79MioN25bljbDqqD87bpWXU+/B69INtZ42ZY254GzMv4Gvbhc/++X5n77A/2v8+gPduZ81Vn3hw8f56n2F1AVAPow75O9hUjG+ZAHQf1p9MAaDn/Ox46rC8OBe+N1+HZwbFhb3n2nP90n+6/ejhwb7Fk+eQZbdLd1xs5mo6nVK84o107nMRtkfezxAJRKPDB5yfuUEfq+Fi8Re/fuYP7d25h8/EaUoeHSB7uq859wOrc658E7fnN8hC0J1YkHphG4rCz0xFVCK8QfueXlrC4vISllVXDur8o5D0nSceIUXTOFTazRsptCNZyfrCkdsFmdN96buBeNkmOfm87Y89i4JyEh4WXzLWdW5rr7Sbablw6QL7z0NbXV/onBKsL2dng202yYZELa0WAe3PIsgc2s0bYyU43kF29e6uZL6QFU16y5cUE0MjTCNgjLJ0G0qljAe95qE+nk8LirFUrou3M36t2ORlAlIUIIB4lgK16+QThKNFAZhSBYXYWvg9lTijJQPBeTWvJqkwJm79YpOZ3WfXwqb8eCipTkvrW1CAvUbOemtg1eS+CjezQAkaVWLZaR3OeTE6CnZTDoZRCJEYmK4FFn8gMCOu5TrCTLGfKdqghKjv2wdGRALuit04zhxbldBSQJ2jFrugjOzwQEgAkFo3DL4anXjUsLagcBQ++KysrAt4L2EuphmwSydQBjpL7YrJKsIHNRFBXjDU9HozERgTUIlOXWtIEc6lZvbpyAeNjYzIAt7e3hfmuUQoyjEuok/HabiIQUtkQkZjxKwDKLzIsqVdOIJXlJ3BMuRamndN8loEKSuEQ0CSI7nL7BCCkfm88nsDI6JjIghB83aUhbaEgexJmT4yNjWJmdlLAWqAh5pPVKs11qY1fAUneMzNjiEZpAFwRECwaDQq4aPW2ORGQgS2gvcgjKUNb6r3B7AzKuhCcC0n9ss0J5vPvLAeBSTX99Qpwrx4HNMN1i3QB34dgvJrKFo0OvNRMRwKK9WlB7GqVgQUdY+y7nHS6k5BLflcpE/g2mS9mBhR1LzkE64FOAil+TXfijwW0F4NmNWplW6lBMzMwrHSSAiaiMx5kpkIUUWrfh7VueKNak6zcCo6OjiQzQTNNqM2vqegSvaVUQIMZHt3DPsvGfmfnD8luYMZJWX9Gdj51nVUnVIOJDBZo2VuSjcJvPoRALcF7jvtINCg63kxA4bzAgIXH5cLS4qIE1NT7wSMM+GKuIAAq2dsEbAisVkoVyTJheRnA4cGQcwefxXcmS5ZeBtQ8ppkp61DKJ34VLeSLzL4gGB+T8SjBJ5cXicQYFucX4Pf48OjhIxwfHotsD8GoQDCKcHwMi6tXMTa9gKbbj8XVS5hbmMHf/fVfYX3tvgD37lYV208eIH28h4DXBSYVsV5Gx8YR57gIR+D2BeD20QTaj0q1gmwuI8z4aDSEyxcvYHpiAsfHx9je3JVxR2koDn5KZnF+S6YORYaEmTmsQ3qBUA+ef5JNTjNPvi+DdomxaUTjI1h79BDpTEqyQBKJUZFG4lzO+mBQjHODcGwpW8agDVxG+qwKXzAEXzCCyZl5xCOjyOVKIlVDY+x0+liCuRdXL2BhZRb5QlaMqDn31hjsakGAfoJW+UwWEV8QkXBUsiLYnyv1Eh6vP4DX30Iw4sX4xKjoonOcHhwcI5PMw+cjMB7CxYsXJJBHzXtq+zNAWCqUkDxMSuCJgQt6IhBAYJCIgbvllVUcJZNY39iEx+dGMOJCqZyS9SIeG5Mxv7GxieOjZGf8MsOFcws9U6IR6vJzjSuILNL0zChCMQ/u3ftQzLOZ2UHmeCgQl/7Kee369Qt44/UXsbGxjvff/xCHewWkjisIe0fRrrURH41gdDyCTOEQKxfmEUtEkM6lkcllcOHCRUxOTUl5l5eWRWqFAVAJcjVKuHZtFTNzY8iX1iWwGPDOoVhoIZM/QiqdwcREGIV8TVj4keCEBBRio2O4evVZrN1dx8P797GysoxA2IMGmjhMtUQm5pXXP4fZmSWRIkkkmO1TQb5MgNSFCmXNGgQEgePDA3zwwXt4+OAOLq4uolYtYn5uCpPjo7Jefetb30TY78fqhRWEowEUKzm8+vpr2Nzew872IUKhMbzy0ptIHmXx4guvoFapY+3hI5nruOb96N3/gtFxNWWvVFyolULwe6JYXV3C0dFDfOmtl3D3zk/xzW/8LRKJETEBXlq8hOmpJeztpJDLFxCLheH2NhAK0V9gVoIyycMs2nUPrly9ho2tdWH4l2tZFCtJkWXzSKZXAmPjsygXWygWG5JpwYC0L+hFdDSMJ08eoF4p4mh7CxcWF0QGq14vYP9wE9eeu450oYx6K4LJySvwehN47/0P8eZnPieMb3rAvPLKa/jZJ3fwq7/yZURCcTSZOeWidI8BC/uA+7NAgEGgnd1L8k8nQCl7WkMQEK+PPnBQgHsLjhqmjyw6nAus/E7foYztxS+bgdY5nLi8EADcyjNajfuO4Wg371MeYTfrAtU3lcPNLDCXem34XG38yf/yhzjeeoyAqwl3i2sIjc8V2OXcKhroJtONPhjRkRGZ68XjpaGyfaGRcXztt34PI5Oz0qe5L/Uwy0849rrnF2a3zHxcx3XetnUnJTUsd60vA+JzLXdI0Du37P17fDmIkKEvAf4u8G7b0oLkJ88GHocpbPcJclg2G3Qtm8or8W8iqCIEHxsw0BOImhFzuu8CznxjDVrol7Nv2XaWvqUdTOYBhTaMR44cGOy5yQDuLIgxNLb9zcR3uox79gnDrHdCDd3+qQcVxvbk/RzgjNSRLa8tjakD9p0uD7P3ECUm0B3FKXO0lowNDQDZdPf+8eU8//WCErqvNpC8Bh0szsY6NadWe46y5zw7VgcByIOepT8T4yujca9v31/OXvZ6D5QiWW/9+MFpAEvPedcSyjof7vSUnso9DcAbBtz3j5lBY6hz7wFEueHAYW8fcP6rC5qcHXw5/Q7d3wyqy8653gQo++fe/s84x7TtI4PK2xnoZxRsGHh2nnca+Oyn/eCA60+r91/ArU/I/jjH3Ol9bQBo6szmGRjwOhsg1Slr0DV9gT1DPOzG052d/AyASaR3u8B9f90NevbPM1bs/c93j97Aaf88Ze81rI/a2uuvxRP/PgdYPbhvaf2a2XRo9xv07ifGcOcuppRGfq9bf/aJpm0d4OB56rYD0veVdtBcctYL9Vzv7Edn0sM1tHRaOQfhpYPKMBS4N2Ova286tGmGXnCeuh16k8767uw3+qnewIVzd9LdO501RmVHZjBXmbMcRBy5v2OvJ+t8J3NRP8jfK9bJLEue1Y5wfHSE9bU1PLhzG2v37yN1dIjk0QE37grcEy/x+uCndDiJmF6fYEnEYUUuR5QUlJzB+1uSjCgceD2YnpsTlv3S6qro3NOgluS9BsmdViVCN47qwWQ9P42nJ/35LHFFPUEpdW5GI7N9/8JI5QyaBvv76SDg/kSDytx6ejreiQbqTA/DU/i6gLppfNNgPYu+3YCT4WsqhMCfLPydPqO6kPqtKQ82hVAXM023cBtHacsGEbaL1c03zCq+Kpm9AnKWSsLgJKBMliNNCmk4WijkhD1to8ZkrRPUqVZK8s1/B3wEXAkykQHvEXkfSjuo2Sf1nCmxQGAvIjIgo6MJRKOURHGJySGDA2T05/NZ+ANeBPxeAaNGEyOyMW3Wa2L4mMtlxcBWWaV6sGAQg8EHMTWtq/TLaCIhMgyiC0/AL6RsbALZ/Bamu2EeC3BMXf+GMcBMZwQYJCBMoJKawAQTiyVKOfAgQ1NUBgYiAjwRSFaAU5m+vFbAU0DkbwioUYOdIF6+kBFwjt/1BqWEyDgn+NsU4IoHKjLkWXdk+/OdCOgTFEskxkVmiNIiZM1SxkeNSsl6llObAPdkJo+OjQhQzN9TUoJMVzUkjKuMx/iUaNizPzBIQaPEVIptkEe1zIAG9fgJlEYRiYwIK5VBCmY6sD5YLzs7O1IGmuISbCFzmAAX5VIaTWpgVxQoyqbh9bQwMRFHLE7ZlyYiERq9eiVoIQxyMfNtKUPcaHHxgK+APaOENKolEz2qwL30rbL0LbabAO5er5ks1NuAIKYCEMzsUKZwtapgd1fmhiC2MsOs9jvrjeOKrGQbgOHvKUsiE21LU5dYLt5PgXAy6FVH3thyyM852TJoEx+JqURAk5kXDD6pNrscwJn2Tu1aw2Jnm9PfwQIUPn9AgHsxXY5ExMiTh172WZaL8kVkqqvRsr4fy8KAVigSkUAZx4ho4xs5KAL3BHYZvJFxxCyLuh5+A5GAmIOyD2vgSutHwBTDplNdWpXbobwOMz44lmngS53xEHXHJdWc5qOzMtakPMGwLCLthlmM/EGR5YnFaBrZxhbTvo6ORSpK+jj9NSoVAcMJ7nMsizdEsyV67KOJMWHjM6iYymQkUEgDXco6MTjF7I35uXksLSzB4/Lg7p27OCTjO52TDIxgOC6A/ZVnXsDFazdRa3twmMric5/7DHa2NpBN7iOX2scnH76Ph3d+hnq5oAFKeiw0WojGmM0zjpn5BYxPTSEQCksw4+h4H1vb68jmkqKLPjs7jfHEqBiTbm3solJSI2gGp5jFwHrkWKlWqRVfhy/oRiQSRNDvEcNJvutIjIFHrwQnI9FpzMws4uGjBwLUi867Sz0M6FXCwIn1CrEHe9uO7GuSvUVD6loT4WgCsegYuejCMi/k8zL3EyhdWpzF1AzZ4hpkzGSzom3OuWRygnNIEPVKBaV8EbksjXDbGGP2RLOBTPZIzE0np0YwPhkX9jjNrMvlKtoNZkb5xdx0dWVZ2ObHx/vCSF9eXhXQk1kAx4cpI1tVQzDgw0gsItJn1GSnfAblvqjR7wkAm9uPZNxzTqYsE1nanM+EYcBgE/0c2i4x3k6MTqJeYwZOSTKipmYSKNWy2Nl9DCp3MYhbyJfhc6tvSET6tRs3nrkk4NjHH91FtexFOe9Gaj+PbCqPaCyA2aUJjE2GMTk7gXwpi1Qmjb3DA1mPXn/tDQEmOR4LOcp47eLg4EBkw6am4lhYGketcSys11Y9jkY9JPPjw7U7IiGTTBXE7PeF519EJDqBj249wq9+6beRPixh7eEtPHx0Cww2pvMFvPXVr2Fh+WU8engk61LI78Vv/eYXEYgGkc4DlWobqVQKo/FRXL96EZubG/j2d/4zPvrpexiN01OhiddffRNf/PwX8Xff+Ct879t/j3ajIpr1U7MTmJmfxcz8HI6SWTxa24DbxcBNHIVsCVcuX5O54WcffSTzS2w0gaXlOdx87ppkvrndQfz9N76HR/e38K//9f+M//VP/gBoZzE1GRaTe6+vjVw+hWoZ+Mybv4yxxKwEL2s1yiPtIZM7EE8NGqamkxUc7Bzg5VffwMqlS2L8vvb4HsrVJA4Ot8RvhyD6czdfxKWVy8hmc9jf28fxURqVZh2TCzNiWp/c30e9kEMixvmIe4M6YiNhbB8coekJYWr2MhaWnkU0No1my4eLF6/g4OgY+UIZE5Mz+PZ/+S6+/OWvYW56QYKCHv7n1jXC5enqf9tDRj/QN+zAa4GffvDPgsF2/Rx0EOh/Jj9D4N5upJ3PdjLuO6xsOUx4u3qYHbBeWWC6+9QDRheg4n7VBQ+D3szKEjI3s728Mvd4Wg3823/zhzjefoywgN70xTGShIZkwM7PvY3X7xezLK5lfJ54+7hcKJVqCMTHhHE/MjEjwL1kbAp4r1JAQrRuMwhgGOseNYDvHvb05GDZTiLXaFhCTuC+H5jrHtYtI9xKTiqw7gT2bJ0628Y81RBolI0+iE0uRyOHvKXkKziy/yxgz7WX85JQdQzTj8cFqZM+YLzzLpZVb9tTgjFGKsd5NjFHV5GpdPgtdA/zXVZUL5Bjr7AC6ga4MuRBxrXOA5h0z1xOQKsXvHaey5xl0ExG/e4fY/2ASCfHwHGQ1vKZgFVftstZILjzvU4Dt7r9QUMygwMT3XF1EkbQn6jMabcGhgM93bpzfu5pARARmzpD06N/rnK2EbvoacCr7fMnzuYDfmDnnLOuPQtE7P/8MMDx5Lg3Z3PHeHGOc+e7DOovzvvJ322EzvFC5y3TeerrxPOe5kNnXNvfd/6fKPOgfj14/pAWMOxEA8Q5xkf/Z87T7/vxY/2MnbP7n+EEbp2yZ2eA9T0TWC9wf77ynR1sGNR057nvaYHSQfNtf7/vGe/mH85SDirx+co06G3Oz6Z/qmcomt554CD+f/9ewlIYbJ8563kWOD1taA0aR8PKf+IzFrzvA0R71qhzdJ9BgQV7j84aZ6HNIfOKdVv6RUw/w+pjYG8ZuG51A2uOmEvn4/2Q/mlrz2lzkkpOGoWNAXkk/F13H6qPtfXKn/PsT8lpMu6pZrKztSXA/f3bt5E8PBDgvkIPyIDfoXNPJRT6BpJ17+tgWoKLmf2fKD2I5CVJdz5h1o+Nj2NpZQULy8tCOlteXcXk9JQA95Jl28GZu/I/3B8Si7O4bOd9DPHEJH8qofX/cGjcdzaSzkXPuaE5b6caEP0/bSEy8Uddc/t6yImFxizM/bHU3o2m0Z6XnY1Jc+ZBwxg36UMMUK9Na57tcPA1HUBTpJXlShBfnkMdbANIEsgniMZDEJn0BAsJnFO2hsz3apVs7Iww7/kn2UxyhuM3qDNKiZuMaNzzgBxgZEe0kFUPWxtRgVeWgx2IbNlIOCKSBqK57iWDtIJSkfrQCtzL/fxeTE9NiPmhaCc3aaqaF7Ncgj8sIw9wYj5oMxCMFwCfQ5CTzEqysNkZOYmSMc37krlLsFk0oYVhpexUkQkhiOrxIk2Jn0xWAPxUMiPgEN+JoDHvTwA8PjKGcCgm7HSC7AQ6acZIcIXMTgImvJb1QFkZGrhSR5jAXL1ZFXag1+sSWZFqrSzsdB7AGNhgHfL9yAynUa1kGHgpMRMW2RwBeqlN7udgJECtLG4vAyiULoqGER+NC5CXTCWxf3Ao4L3bxShcECMj44jHRuD1+iU4QMZ2Jse2zwtoKsC9x49QhCzvmGhiU39e3z8g7XpwcCjgMicUsj0pecF+QP3ubDaFTCYlfSSVPEC7VUMk6sPyygxGR0PwuAiKE9hXk0uC1wz68L5k2QsjXrBhvifrkOCxD/GRUdHCJzBN4J7mvWRki0wMgX9KIJlJrlqnySw13WmwS3khZpfQZFeNafnekiFPTXey9VmvJlgmv5fPUFJJ+zVBSo4h9mUyuhnwULNX1TLWoAMBA9Wb5xdBU7YFg1AE34W13jQSQcbdW02ZqxLYEvPatgvFQkFNc2mUy6ABJakCCuATuCcSQn1vaoPTFJfAPAMN7IdkK1tZkHAkIprunDYksyKTkbq16eqse81UocSACwFqnMejkvXBumGAhOXtP4TZf6s5L800KX2jpEp6XIQjQQHzKX8Vi0UwMzMlZqN8DlnVornu8QggR0kekSgQ5QINmDAYQRCXgSGC95VaBQF/ABPTkyJrxeAHgX1Kbs3Ozsl16xsbMm41S4LgiQfj45N49tnncOPadXjdXrz37nvY3aYJahaNphv+cAwT00u4/vwruPniayKXc+fBGi5duoTZ6Ukc7W3iB2//Pe58+D72th6j3a5hfHQEEQESOV8EEArHsXLxogCUoUhYNMB9AQYkD8XUkwA+xwKlZvhVyNH4lUa8YYQC1LhvSv+amhoTKa3j4z24PE2EI5xnAgiHAvD63PC6KX3EOa+OSHQB4+Oz2NrYlCwMekywrjmX8tr/m7j3DJIsO6/ETnrvK7O8a2+np7unB2OAgSFWFEFQQZBLs6IixAiGfij2h37qtxS7MtTuMrhBhSIUWm0otIbchbgSQYAgsBjCzmAwrmfau6rq8pXee6M4330382VWVlXOcFYqRKGnql6+d/2793znO8fr4RrRw+7utrQTMyK4TvLFzzFD74YaDWILVdgcXszNLmFl+TQS8RnJGNrZ3hQTabfbhna3LhJYXKs5/R0QRgAAIABJREFU3vd2D8Twl5k5lHFaXlqQgEmj1ka5WEepqOYln2OxdjC7EMXyMgHSshidUjLMTvmWNnXr24hEwwLc1+ocnwVZawK+AEKhKCpFZgB1pN4cTz2ucXYLXn3lJfi8bmxtb0rgjWVhgJLSaLv7OwiGQyKvU6lWRE6L84vraYuBCm8A0XBCpHL4fM67xGwMoagXG5tP0GzU5PkH+2mUi6rtEokwgCoS8ZDMwY1nOygVAWvHj/2tLPKZAgIhD05fWEaxlobF1oPN5RDjTo5HbyCASxcvybpOSamVlUXJcrp/7xF2trfQ7ZXxxS/dRLmSlIBju8l1OgaXy49SdRe7yTU06txgWTA7O4Nzly7jo7vPcOv630HAFcP3/vrP8GztY8Tjp/D42TqWzs7j+otfR6M+JWDe40d38NKLl5GYncbMwmmEQ6vY38vB67Vh5dQ0/uW//Od49PguvvTlz+PsmVPiCbH+dAtfeP3LSCd38daPv4tqbhuNZg6RRBArZ86hZ/UiEJzGw4dPJQjFDd50fMYwpO7hb978gWSMvfTyq/jCG1/Cq6++gkw+jcdPHuNb3/or2Cwe/Bd/8Af41rf+L3z4wY/QbCbRahXQsxVgdzZQq9hw8ex1lIstTEWnJdhZqqQRifqwt7sl74BMpgaP0wuX14+p2XmcPX8Z+UIamfRzMbylN0SnacHS3CpevHwFt2+/h9T+nmRexWanEV+exQG9B3J52MG57cJU2ItcLgVPwIeNrSScvihcvjiqDSuWlq7i1KkrCPgjaHaA9fUteH1BJBKzmJtdhJuZQlxLKSuj1PvEd2YcUK83tqMHiyPBKDGJHdDA9Rqs760B2dHf6/uby6CZ2+Y9Kz+nGf2ypzIkcOQgYuVYVl+aSaMdlmQXqklomlVjyIhYxey2LYGCnoWBekrucN608L/803+igHtLV4KTfI8KD0gCAEqyhYcESv4xSMcsGJpfc60XE+5WF77INL72jd+GP5pAg6QNSu7wfiLrwkA0md30dGE4Xe2puccafKkXtZanVJKRBqvdJA1k3qPr7AZzv5FxLwwBgxGvD2DmgIqwp4zDmOorrSU/yJyQHc8II2voOYa2Pvc4ItFDeR/WSTPypewazCVgPSzbovuYfTp07uhnaygQWZ8wtIa9lHf0LGUwrmRIDmXym1J6TYU3H2j533Tr0b8bAhGMDFFzdok838gEGJ0v435W7asyCKR40g6qr/v1HuQimAJOOqtFmVDqcukxf9yzx81x/Tzz/snc9up+mn84yJBWpKJho9hx6wR/Nwrcj47tAch4uPTmMk/SruZrZCwN8RGH76DLP84rbnQsfNJn6+sPnbHHMHTN43x0LpnHg/TEJ2D4HtV2R2EFJz1LxsUEANonbatPUqeT7m1+t4xry6P65aT7TvL34XY1spB0No7pBgrnkDfvoUyUcX02Cj5OMgSMRKFh8H6o74ZB+uPGxOF5rQ1wJx8Mk/TxJNdMAtSPjuND49pUoU8D1I8HPg8HatW9Tw6GTFbvMWvjmFsfvpdJ7sj0btF3k+uNwPlRJZ10vThuvo2uy0O1MYD7YZHuw/U1rz2j9VTv36O/+nUwKdIdd/1nCdxPsm4fbmO1w1F11qN0AM0fCtD0sxGPX6lG222wthj7DoNNb0oPHNzQhNsO9vKDADeVTMS7sVQS+d2D3T1DLuce9ra3ROqzQJ17J0mxwzr3BO2JF/K+QkgWiWjVpwTuxauKhBpe51LSuATul5aXsXLqlPpeXRVwX6QHDYcokYjW4142LQP5SCF7CgFd+7lSpYIk8Tos/+rHj/vjY7AhG0znfuqGedN5TNtrXPzEJXMkEmce1aMvgqEJZxomQ5vVIYYLy29siUzSpCqtV91N/WteNNSLTMygxBhMSVOIERZ/JoAv30o+Q9JohXWvKMQivUM2cL0mLHuCyQSCMumkGNRSOoFsd4KtBHA4iAjsU6Kl0SBQ2JTDFNnioj1vcwr7mKCKHGStCuykrAzlLrSZJsEUPpOgvNy/TQY62agdBANeRMJBOZxQLodZAPwmGMzrCRgy4KA2wio1mm3AwzOZ/WTcU2uaX40WwUnWV2nAC4DFwe1yCZjPwSW6yi6XGF0KCNxsCUBIFrMAiNWagI4EYlg3ghUWC/WSHaItToCXbE+Pmyx1JddBkLtea6BcpmxMUYIOYt7aawlrlOAcwe5Ws4ZShaCVW0BOF9noFhjmvSpAIewWY09C4J4SINEojRRrYmxJPwIGIMjuDhB8DYf6jDgyTzMZMu+rwiQluMZyUjqHY4QMZk4ospvJ2GZdOF7Iuifjm4EIspgpbaJlSKiPT2CbY40M7elEHIn4lDDJm806trc3sbX1HPv722JWSoWXubkYEgky+D3Sz81mQ67leGAQhQEISiwRjA8GggKmkzXN9iYYSBCfkkRsCsoXEYBhYEQZ+lAySHkX8F4cGw4XZVg8wk5nHxC8Zoq9GHR0ydJXc4KfIQDK+pmNPHT9yPbmt0g+WazCAGf9CYoqrXyCi8r4kuUT8F6mVlfGF7XMCdwybUmkmpqcX23DqVvpkvP+LrcyhWV2CSU62Odsg3AoJJ/n/Gr3OgJmC6AuclUquMEVVC+MZBiLYTJlCewOARuZVUOAlXOOzxDpH2qVdpW2PAFhZj8w2GSzqP6XhZ1pVaJ1rKR9RPLHqrIM2D4E7TmnWAACH/wmcE/Ak/9NIHlpaRGhIGVHKsikcygXlVQRgzDMrnE7XWLiLM+32dFstVCuVNBoNoRFy/nI8Ukt91dee03m7vbONpKppOjh09CV8k0MSly9eg2FUhkbG1sS/HnxxRfxxhe+hFAgiB//6Cf44L0PkS9U4LD74PKFkJhbwZXrn8OLt15HMDaNgxSDkW102w1h4D599DH++i//LR7f/QBWa1vWpBCluFw+WKyULXLCGwjj3PnziMSiaLbpZZHE3XsfoFbLo1ig1EcBzXZL5hIDe0479d39mJ9dgtdDM9geLl44i4P9Hdy+/S4q1YIYrpKNHY3QjJnRbGZ4MKBKcH4GTqdP+lPWXbdL1gK2N6/l+tbrtLG1tSkSXYGAX9ZHZsRQIoyAdqPTgdPLdSKOhflVLM6vwuXyIZPKYnd3S+RSGq0Sut06Ll8+L+vRo0ePxRxXslfqbYQoQ7S8IGtLOBhDKBDD4wdr+Pj2fRU89VPepINw1IP5OZqBUyqjjmQyif29A9SqDQmwzsxOwWbvybjnmsm+np9bUPNZjIrtkmnFNYPvpgvnzqLXa0lAmVkCraYV5XIdN166jo/vfCCBUY/PLe3FQKK8b2gvOj2Lrc09dLs21KsdNIi+WoCpRBTBsBfFcgbddhunV8/g+cYOdrZ2ZS2229twezqYnqYWvxvFfB31igOtmhOVQktJ8qCN6YUY7F6g1qxhdn4ePYsNlUodFpsNM9PT4gXSalUQCFL6pgKqGT3f2EI+v4NbL18EwLXQglBgCj7PjNSrY00jU6DfQBgWiwe1RhnT89PY3E1hOn4eNy69jHff+za2th/i1c99DT1bD29/8D2cWvkqEtGbaNRLuHvnPSQiU5hKxDG/uIrZ6cto1lwoV9NYOT2FRw8/xsd338f+/nNcvfqimOf+u3/3byWIEAlNI5t8jkp6DbV6CsGYH1/+6i/DH1gArFGksxV5n505dxpnTp1G6iCD9999H+vr6zJ/6Y/y+c9/GT5/BOvP17Gx+RQ0vl9dOYtIKCoZWTZbBRvP38fm9h1Uans4fWYajx7l4XX64HW5EAxEZL3wePiu7onGebttRdA/JebBmWwRiblFeH0h3H94F9EpF+7ceUeAe78nBo89gEvnzmD92X08vPsxHFYXrr98E6evncNffOtbYvY0EwsiPsXsHxtqlRJ8wRCaXTdcnjDWdw6QzpVx8/pX4PfOCgjt8YaRShew8XwHf//v/1eyDjFriQFCLpxt8euwyXqtAQPznk+Du6PbUYFOjfeZ/ptmO/UZrv2DFP+iWDzjDoDjwD++L1QWjkk/3HgQ11kpo5HJqdZ9ZZxJ4L4P2hvycPJ3A3DSQW95p0iQoSeMe0K0fJMQQCfjXiQcOy38r3/yT5DaWoOb0jYGcN8Sw3QlGUiQn2m5Hq9XDhAM7tcaDdmLcRfLRDtK5Pzab/49+CIMrPDdTKl6Mu7phcRnsm2UnGKf8SM7Zx2GUMcH3Reqfl15p0owWeuMmgwqxwL3oosvLWS0q8rgGwBFBsxg3E8FRQgqm/ptRM/XzMbT7azIOJSgU/cXwJ5ylVYGi5R+v2pL/TxzdsEADNb304feATCtaEU8jCnvHsWgEhBdH4pMhyO191Y42SgoZh57o3/jz23Jijg8BlWGgpFN3BdSlXDPkJ3gUcc4TaYztsv9TBHZj40wo80Ay6G5IsF/VVlz1sQ4IMhcP/N/Dw7gBihgQgXNIKhkRhimtqOfN5f7EEDDvu5LBBlnwpGGOQ64Gu2X/npjyjo48vlGpk2/DfuSTqrN9JgyP//TgmhH9/VheGj0XD0aNDnm+D/xn/QzzP+an3NUQKE/xkyGz/2Hngg6TFa8z7qND425TxjgmKzUn/SqgQTwYbxFeZeY8RK9zpn/NT9RB8qOKsVom6qspoGc1jgAeVKw/vB1RGeOlgU7qg7D9Zl0ME163eDuh8qr14rRdcf081Fj8qi11PS0vlzIf0iQXtr0UwD1o+Nl0DZqUZ5kLv4HB+4N+Tuapo8LzMg7XBrg6D4+OTyiPmvA4f3/PnI+GVd+8tE3/o6DdjZnuAytXCNBUV2jMe8PAx8depK5gTRhYYS1f9R7zrxHUs08qLW+bX8fpP2oRDJSZbTpvwnx2EHCShMHe/tIHSTx9OFDPLp/D8/X15TOfeoADpvVYN27BE8hxkJMS5NT2oJhKiUFjj0B7g2iA70TSQzlN6VyKEm7tKLAe/43JYubJJ626c+oPku8VOSe+QxNFmdWP5VcqlXBJ3mOJ+5EgiuxriHgfjBwBoNIp62wrY7uqkEXydCecJSOXnfSQj1m3zs0sQfl02wR9WLox7rEtFUX0HCs1mmxxoawPwDIFxFdoQGAL8xWahgZDHweyglmyyHN0JGnUSz1lsnWJHOWbPt0Oont7ec4ONgV4JwbRbKWGFyg3Eub3x0yrx3CmibgB/A5/G+7vIS4/+bzw6EIgsGwGKWS5VypKjCxkM8jm8uIJASlJQhOkeHPexOApe4zAV7JBKhXhalNVI6gIQFCYVEZwRTWmeUIhZQkD8FFPoeHffkcyMKm8aqKYHFC8PMEv1gmAqhen1cOc5T80eOKzGQCSsVSBYVCCeVSVUAZAfE7lE9xw+ehlAvNRClr4RaQmyxPgv40ERWZnxbZowQ0LfAHPALidLo8kNLA1yY/x6bIGA0IUCnAfougHdniLQG2ye5ml4s5rtstQOfO7rb0DycrdecJWhDcFVZ1W7GQKQ9SLjeRTReFjcW1Rxkf0wS4o4zoDPNfZeLIIIYajwSkCZIRUCfbmJkAokHeaAk4HAwFEYtSAskviwSzJ5IHu9jb25FgBUEXAl/BELMuyCxXQC/7lZOe2QSxqZj0CSUNGNDRbxMGRwiKkH2rDooEpbVXAwNJDsNwVJmnclwzCORwWuHxuuD2OAUQYHnTaRrn0vSWGRQOaS8CgyodiT+7pPxKCofAdE+MPwlEypiQjBU1FrgYsT9kYaqxLjzoUofbK4ulLNMMJnFcsy+dDpnPyqCWngSK5SgyJmSge7xSHo47jleWkRkg7GMCtDyQ8zO1RlVY6GwLMtE5DlgHXs9AEccq5zkBaJaX84HtLcECAhNGVoLSTmVWjA6icE0gg2+wVkgalcwDJW+jy6jkXZQeOwMg3U5LtKkZzOOYpTyUMmCmzjuzbBjEaqJapsxTHXyBtFtdRMIBCUyIhI7BthN/BvYpM2U4R51K9mk/uY+pqSnMLczJOGE7cs1jP6SSaWGC0z/D7fGCmuZkZc7MzOL1V1/DmdNnsbm+ie9+93t4vr6NLgi4x7C4egFXX3oVl1/8HKLxBTRaXZGDeXTvLrwuoFnN4p23f4AHd3+BTrMkY3cqGhU2v9VKkLmDaHwWZ85eRGI6gWw+gw8+fAcPH3wMu70jIKB4AZD1bqHkkgeRcAxnT5/FF7/4FczNzCGZ3Jf1lua0P3/7p3j+/KkAwQyKhmn6S7NpF4MEKsMhk+X4oYSOD26PT9ru5s0bsm4eHOwjSMDcSlB4A+1OXV6o9BDJZbOosX+cDkSmp3Dq3HnMzS0jHptHOBhHo9FBOplBMrmHajWPap3mzxVce/GyzNO7d+6h07IIkFqvtzEzv4zo9AweP3kqGTnR0BS21nexv5uSAOrszDSisQBy2T0UinuwOxoIhji/OkinkqgaXhN6vWDA6/r1ayIhw35l0IrziMEjGtrS56FZq0oWB99ANHJmsBQdF4pFGvXWYLF3RbKp0azKe4lznO+BVCqLSCgm8/Tp4w3JegiE6E/gQbnKDI8MrHYV9JifXZTAJtf4eq2Eaj2DaNSFQMCJaqUuMi7x2CkUMx1UCk1ZO51uG9wBh5j5Pt/ahC8YRmJ6Hh5vQMam3++F09VDsUhNeM5Vbmza8LgDyBeSoBJIs1kUyZnZ+ArstjBisWmU6hvIFrYRCq5gZuaUBIYKtRwOMhlYOiGszp/F/sHHSKe3kIhdxEuvXcXtB3+D5flfwvL8q6hUknj/3R/h/sePRK+Q7+DFhUvotr3yHrPayTKuIlc8wN27H2F7Y1+yEgqVPcm0iMcW0WnlUSmso1LJw+W14/UvvIpweBah0CrWNtJigHvqzIqw6v/0X38TH334ANdfvCk+Fz9/52143EGcO3sFvkBEAqRLK0tIJKYlu+Ptt34Gu70Kl6eEN3/4p2g2irhy5RKSBxVYe0qrkesYJZLQayCbTUlwcXnxDLa3UygVmIXhwuz8AuKJZTx4+AAOTwv+oB2ZTBKRwCzmpxfw4gsX8Fff+TNk07tIxOaQyeZRanIv0UFXpLuoD9lBuZKScbW0fA5Pnx3gG7/1n+Kdd99FvlzCC1dfw8VzL6FSa+HOncd4+XNfwM5OEq++9gZsVid4OLIT6KYRcpeScW10R0DyUbDS/LPsIc0630N7UcXAVZcM/iD7QxMgaAaTNOBoBglVAE8FbUVWcejApqRYBs9Q9yZJQW3ujfeVYUzaBxFMdezrXZLJLgcPAulaKoeAvA2WNhn3/wiZ7Q04u01lvMp3q5hqc0/HzEfKiLXh9nnFK4iM+3qT792atG+z04U/OoOvf+N3ECDjvt2BjQpc7QYswvTvCh3ZamNmpRXWIXLMMLCjiHHmY6TKQBs6+o0BM4eAT0NmR39mwLpX7Sz7SN2GEnhRGv5HnRsOg8yKvacDL2LqKjuMjrw7HIb2PcefZMZqhrppePRBbZ1NoU8Xum1MrHZ9sOsbkpn8DIbbSo8jDaYZ568xngtm0Ik25oP2U+NaP3MA3KsMEzXaOWaNdjR1jHIvMAxoTb/XY1h8DkYA+9HAhS5XPxClgxHGIdvMuFcH8eFD4uicHh03ut/Vfmvw1e9jIytA10+PFX3lEDg5YpyrxsDxAPZ4uGMyYGncZz8tIDUKqh9Vrkl/f9Lc+bRlH/3ccfWdBLzv91+/nwxgb2DM0H/kSTiCuWyT9MOkbflZXGd+z/zt7zcK6w1+Nre5sdoYsmMGoK7zWEZuMRmb/iQ40TBsHgGAJum3E6/R7GjDn9C8Xp7UnieNhXHZHArMPf5rHFB/dM8M7nW4j8Y/Z/S9K1cZgRf9iaPa7aQ6H1ezk4F6Y02Vyh4HChpB8jEPm2S8fdbA/ei7Q2Eomq47/P7pt6+pfuaaHirbCRUaxViP4+l/dqx7RV7R64DUf2iAjryr+1cawfRBIwwgdSOTZ2iMmLJJjxpX6rFDkfT+vlJtGYyCjQwnJd2tSBmScSmESsWC13sLkm2IefBMldxj1vs+nq+tCev+ycOHyKZTyKYO0G3Ry02x7kmiJp5FbEhI3FaShBXjnrieLi7/S+ncWwVroUpJYmYGC0uLwrxfWT0lZ8dgOCx79LZB6CE+KB6D6CkVhGoN1QqJ2GVUyxXxxSM+RrINQXxK7BI3nAC4N7pzqL2OHk6GQs1Ja5mq7wQAv3ngj493DTZPQxNGLxUGcG8k2ZqivDraO0yE6TPyjTRPdTATtXulw04WtZhEKukEAnn6IEDQPp/LoFjIiW4yTUX5M41jeVgmuEStYwLnjDhTV5ngNxlwnZ5KvSBAJKxoMnatTlhB8JL/bYfX40c4HBXggDIGZKhR356SI2TQE6g9e+4MTp9aEbCXz0ulDuSbzEo+22pTL02a1xKQofFjKBRUjsstMrDrMmgY1aEeOgFUzSIn6K2kTZiOzPYwXsDC1u8JWM/vcDiISDRipJYoiR0yfNVBoCtGeQSBMukssrmCZEgzKEHtZGrfl8s10XqWg1mPUjgEPiGp/TJp2ObWnkg+0APU4yVASfdUsmU7wrSNxUIC3k/FCXS4ZLBpI1cyvfO5HNKZjLDNqRvOyUM5HwY5RBLDxdQYm9IfF/C+A583JCn+kUgCrZZF6kAJnXQ2K5Oa2lZk1nPicrKLgYWw2JXuvAD6Dqf0I0FUMkYJpjGIIP1uHUjKiPSM0ylgYaGYQ6VSBHFYyuQEggRxqUevtP11SjRlJHhgZ1vzv8kQV8ADgyIuCUKx7bT5qsNOI1qnANtipks1XWYOVGmeTA0vBiQo0eMWrwSCfVysyLjf29uX4ACfrUBxxeLXhse8L+eLBtXJ6CYzmKA6xxfZ+2QHs4y8J9u3Vm2KvjFZhcq/gZrw6mBO8JnSIQ6jX5iVQNkDSVGizI2A4Mo8k3JSbH9+TgBzi1U0ynj45PjmAklZJILBfAbbXWfYEOAke15kXKx2YejrOvAFQNCXc2MA3A8OobyOADh9czl/9WLPcrDdxQQYzABQkVzOBdZBUvMF7KHePTMoavI3YSo7DOYh/25ouvOtyvIxcMg+9fu8EnwgmKT1yCnxE41EpN04kyiBwq/15xsytoM0mmYKh3H45/rGgAW/i+WSzL1YbEr8HMiQdtidmJuexanV0xJIfPvt9/Dh7fvwBKawfPoSLl37HE5fvIZgdAawOsU49NH9O9h5/gTF3A6ePrmNjbWP0WuX4XXbhHXvcnuF9VurM8XMh9jULKamEihXS9jYeIZUag8uJ70LbPCHg6i1WiiWy1IWsq9fuHoNn3/984jHYuLxkU7tS5B07dkT7GxtKHNfKyV3srLtYiCEazIDI7k8gwEWhIIxuL0B6a/z5y+IF0Y6nYLTacNMPI6dnS1sba2jXCqogGezCbfHjalEDKF4BFMzM4hGp7E4fxaWHiWoIAEqZsjcvfsBavUcNp4/wZkzyzJ+6Q/Qa5M1T0PwLoLRWXRsbuSLZZw+fRpXLl1CuVjG2pM1dNsdxKJBnDq1hNOn57G19QTf/s43xZza5eIYqEi52s0OioWqSMdQLugrX/mSlOHOnTv9oBLnG4NjlBFjkNfjZlBU+ZWgY4XHGRHG/cOH9+ANuBAms71dk/lPAC8ciSnPl54VrUYX6f0MrD1q+cXFUJggUraQRM/KYBrXYgvCgZgAwt1OE24vg1M1lEt5mT/tphVh/zI6DRcqZWaY+BCJhwF7BzsHOwIqtrsWzMwu4cb1l5HL5VGrFmG1MshdxMxcGPt7e6hUOyJTRB+MB/d/gXxuH05LRO69vHJWyv9870OkcwewWaN48cVb2DnYQrlWgsPtRTlvwVxiGc3mHp5vPEZyv403fuk6ap19XL7wdZxeuYV6fR+bz+/iL775l5ibXxLD8VBwClOxZZQKHayvP0GptgOLtSXv5VbdhuXFC5idnRVflu99/zuoVvdRqTJ4YMfsXAT+AAOQFqysXEE+D6yt7WN6Ng5v0ImHDx4j4J3H6ZVrKghbyuPh/Uf4pV/6Gm7cfF3Mg4MhBn7qElj9V3/6L9BqF7ByKoqfv/Md1Cp5nF49i1azi3KpjlhkCp1mAx9++HMsLERhtbWl7aamZlGtMJDdBocB1wKXK4bnmzvwR5yYmY9LgHdl6SpeuHwdzWYOP/nJX8DhbMHj8KFSUll0jTok+La9swGro4VY3C/9mUrR18GPV1/7Isq1MlbPLePUyjnsbdOfhgbxKbz8yhdx7txV9LoMkirWszCve2Te0wy4JQahZmBvHMhnZt8TxD4OkDIDugIIymZ0cCAbPcxqsN28qbUbe8Ah4NkAkTW4qMFGgt8SKDfYOfp9wrVfPVsBp0PPlX2nRcByq6XTZ9xTx5ub/V6zgf/5j/4Q2d3ncKElfyepZCCVI1aySirH48Hy8rL8y/bkIUCRDSwIxGbwa7/xuwbjviFm6L1OA5YOA7oE7q0D4N4kwSJllf2fcT6QAMOwca0hXHLoLNCXExoB8pWni/Jd0mw7HRiRdjZAW/GaknfnsEXbaJ/3218f9wQwVvtWST/uA/JqL0kpNQcz4oRdxb0+a8CIy3iX3VH5F9V/zGQYSLTIHkTKqgI2eryZAWiV4asCQf2vkQCTIhz1j7VyWZfRHONLjSnDu0syFXWQynQq4piSfdqwhAzf5/p3wwESw3itb8M26Gv9XD3+zdJGcvAX7yz1bH1vnY2igfuhs92YzAHzZ48CNAf3UOP9EADRZyYOgwGj50pzNsm4w+ukANfoGBxdHyY6GH+Ci0bbcPSjJwGdh8bCCLA0rj6foHj9S3U7jCvPKEA5dE1/Sgz333FlOK7Ok/bjcfcf9344qU3GPXdcOY8a5yfdX/19Ejh42M9hFEc8hLcYQa5J2u34a0bQmZHg2VH1O2n8qgXGXO9BJoEifZ0MrJvXMnM5TsLkFX41Pjhtvo8yPB/5Gnn3DV1vIpHKE46sg3Hf/v0nANQmG0iHrjoKqzsUNOg3x/FA/eCvx/eP9pv5tPNdv0NGP3/SuBgedxq0Z1kHBILDjXR4bTfTAAAgAElEQVQ4PDG8lk02FvWwOroFtdG7QT6euE/Nd9TBkkGgbsBAMfXOOACfe6hD49m8Ao2pp7E30h/TTxgdV/1+URuekeml9lfSpqPAvbE/JBYreysB7o09l/FQ/pqkMioUkICX3D/Azva2APcP799Ham8PmVQStXJJSeWMyuXYSFJWJDgC98QOxetODGcVFkXCqAD3TieiU1Mij7O8soLV00rnfmZuTvboJPEIubRNlRaVBUsp7mwuh1xWfRdFNYLYblmUEIh9KmWX7ohUjlHBftRnNLhhYt0fXoe0ucVkgLx0yydcZzRwP34xNwbiSIeLuZbpf4NIpALuB0C92sXLecSUjqE5ORwrjK7KYYoKrNzYUyOTsDqNC6xWZDIpZNNJ0UXe3dlCMT8wp6VhLQ0LCWoQoCNwIlEdN/WXCeSQtaeiQ5RX4Qaa7O5ul+x3soFdAqSTqUlwi5IFvDafy+Ngfw97e7sCMi8vL4qGLwEd+S4XRWaCIC8BQZFK6JBtTsDVISAwgXaC+DSMJEu5JLI7RcMktiOANllaYvbZoZQJ9duNlqGha4eyIjwgUq/aLRrEDAZIGxkyFMqYVB0YavWGDEQCwNTAJyDPSRYIRISRXiyUUSlTl1uxYnlepLY8GXk0HuShhGxwZYRGuRN+s05tOF0W+PxORKJ+MTsMBKhHz/+m2SYPR5RDoUREUTTmqQlNZjh9Ayi9wXpyUioDNkbRVNlo2uv3h0XbfjqxIGxTAvdb2zvY3NyUPiRYEZuKi9xHIBhGuVIVc8d0OoNqTbG7KRukpFMYkGgL+NFp9cV8BTxXbcbx4ZIDaqtNsLEMt8cmprQMtoiRZrsp4JsEDQw2uQD3TofUkf3IfzlGVfubFz0y6eiWrYB7pTnDMdcTqR+1MkvCt7Bv/QGfEeAh876D3d09qRfldyjdpCWICNgrYNqlFlBjrrA+fQZap2tIJxFMpLRQS7IBuPA1DQNMSuNwDpCZX6nV5F4MZnB8McjCwJEyplVyNGohbEswSyKkDgLjlNBpSTaEOjgwcMGfWwoosUHAeS7A1MJncEWz7MSwl8BGMAAnn2ckaKkgjjLtVZsqZTCrDqUqyCcmtT0y+9SBnF9ivttWRrxkwvNbwBN+VsYx1byVvi7bnIETOt4yuMf+FPGvbk+CTMQ2yLRlxgIlfSTLxesRJj0Z2JzDzHqhaWggFJRgAO9Ndn+5Wpb1weawynrBwAmzWOrVOhtRGNpkaZJJLGBqOIrEVELY341aXTS4Kd3x8MEzbG6nEJ1eEsb96YvXMbt0Bg4Ppbz86DRb+OAXb+Pdn/8Y+ztPkDp4hmxmE1ZU4fPaEI2FJLBVLrdQrwPtngNuN7NkpoRRWhZJpiLs1i68fj8i0wm4A36UymXp15XlJSwvLUryPzXVyRRt1lW2Atdhrr3xqZhIAD24d1/airJWYhCbT6LeyCkWbMcpcizUyw+FY5Lpw3Q0gn8Bn0d8Myjb47TTNJuyMxYJSsYTcVgoxWOzIz5NGaNpVIotJPeziMfjuHnjGnZ212G1N3H/wYfw+zxiqprLFLC/l8b25gFaLTvOXngJwdgCSrUGQkE/FhbIos6jVini9KlloNdEtZKH10NjabuA6Xv7G9jd3RANfTKik3tJlAsN1MpNRKMMXDlw/vxZqa8Av8UCtnd2pN0YOBTz5XZH3j0co+ja4HFFJVC8tv5U5MecbrtkK9hsDJrZEI8n4LQ5UMyVYKFZZceGVr0tMkUenwsWu0Xk1IqVHKz2LhqtOrzeIPLZCpaXT+G1164LcJ1MriObyaLVcGBnvYpqmZspv3gbTM3FSDHGxtYmIvFpWG0MXgZw69arsomp10tAr4h0ZgMebw/P1jbRbLkwP7uCSxfPYHf/LjafP4KtHYfbtoCXXroFj9+GWjOL+4/v4MGjNdlAReMRPHz8CGtrO/A4pvHarS/C67bg/r17qNec+PIvv4yfv/cDdFoJ/O5v/z4czgIePvw5br97GyurZ2F3eJDJ5NFpOdBq0GychraPYbExMBJDMd+Ezz2N1z73KwhFfHjzb76F9z54G/GEFxcvzQIo4cK5Fexs76Hd4hrhx/5+Dlt72wjHgpidW8CX3/gGTq28hFQyi+3dTTx7to5bL72Ca9deggX0MlHrNzPgdpPbuPvgQ3S6VcSm/GhUlXEv9wqbz3dE0/Hmi5fxz/+3P0FiyoPV1VnJ/mu1uQbSd4TeD2l0uxXEIgtoNoFqs4JsIY9Ll27g6uUv4toLL+MHb34bH935MRyOlmTG2XsNOMBApg2h6CweP32ERreKxFwc12+8jIcPdlEpOvDSrc+j02siFHEhHKIhvRubm/tYWb2I2dlTgMUFp50ZIMpknAQC2U9QTpCSbCaW7TjQfhT4GYZzh3eqZqBK7yOVydTgkG8+1Olr9Of0vyqldSAFoj+jAVkNTsrBUQOZZl10QyZDSb4Ye1TjAK5kVYaBe2rcUydffk8poVYdf/yP/nvk9zbhsXTh4LvM7uwD93wu1zfenYFsmtOScc8DhgbuCTCHEwv4T37r9+AJRFBhQJrvsW5LzG7V/pgpWySQKMa9KqKxb9bnKgHc1e/U+079rIDxYSkXczvqQ3W/Te2DILjsszVQb0p31u2qpXIUWKsZhobWvanLdQaafM44GxhwsiqfltI0JPOYmcWAO0kbJAcw7M02GQVItdyPDkIMABaVXSFvceNQx6w2bWSmjzxibGwcPrQ8pzkJfKxMiq6XkSnQtlECU6eEdxVYb5JYOQwsqDVjMAfUgc5IUjH2M+ocpeplZI5o8pMJgDLPOTNor38vh+bOIBg1jnE/2qZmcNc87w7Vw9y/ZlDM8HWYRBKiDyBIYGycAMLgIZOCPOOuO+mzx9VtknqfdP/jgE89Dj7JPczX6v8+DozXdTDLY41eL/fRB+9+x4zBoT9tY30Gnxutt7kOY+sz4TMnAqbVzDTeJANQTMNnAxrlJwNBj+r3fvBAzjcmYG9MncaNh/HzbxTsGRAnzXPxxGY7hKYrzGZ4BhsIzqSg/ViQcHxJjsKshpahUaB+DHB/3FpxeD9jlMXw7Rhl05/YZp/igpPZ9PLSNZr9JCBP5zNNBlyPFvdvC94fNceOW/cOvZtk/jEd0cAZxwVjDjHVj274k1qsL1F+5C3UvBwbFDI+Y6ZX65bXvxs837iPZsiPdJH8eERhx2WbDH380PzTwYLh+Tp2VIy8DwbvGg1KD0v66P2i3ovwZy2Vo/pS7UlFVthtF/Y61QUO9g8EtOf3ztamMO5z6ZRgb8Rn6YtITIS+mIrkaZN9FhUZ+E3wXXAcQ7eeT3LwMx4P/IGAsO0Xl5cEwF9ZJYC/KnvwerONYoVYRRbJVAoHyaRkyfNfYrrER4XV3zFk2BkYYKCgTYwKh4H7UdBe+s3UssfH0Uxz+ZgUVum2k0buyIDVRRjXycZZwhhf/dOEOPeqJEjhIenjkT5K9QurF4Y+iK9TaM1GCPr9ZZzCyJj1iBmnoWfaaQuzntI4jx7ex/raE2RpSlvIiaYwGeK8VgByu01MXwm4EWyLxaICphDYJ8gm6byUWCG426Y2MzfXZPpTBicgrHsCagRD+UWH5LX1NZGQoU4zGeb1GtmYNKekpElT5HP4bMqecPDSzLXeqCg5FDFj5O+dKBTzSCYPlPSIRWnVk6VFlqSYMoiZrdLQlOiPoYXKA5B2bZYB73EJs5fPVLIdPDAY+q9GT/DURIa3pLTQmNZiQ6fdEyY60+/FEMtCSQQyoWgW6UKz0ZFySSpJtSLyEwxAzM3F0WxVkc0fwGbvCGBPoNvjVRPVH6DWO7X7KR1hkzam4SInbjaTQygYEgkOpcNPZrQ5DV7ptVL+QIxmvSFk0gXs7iaRTKaQy2XgcjtEQ53O0fML81hZWZXUmXy+iLW1DWxtbyOVyYjsT6NB9jWDAV10Gm0BnwX0JYOMLKUuFGtepGK45DBY0hWd61CIhoY+0esm6CuGrMKeJXtaHZQJaPNwXqJsU71mML313+iVQJ17pT+rUokYLLALIEwpFoIlDLywnQh0UkqJ/cesDAY5+M1gDvXWuThS2keD3iwLpWDkfsbEpGQQf6c13clapm6XGA4z9afUQLOushoI3LHeZL1pHXhhXdII2sn7eIQ5LcadXJxFNkcx2qiDzeeqoFdXydfUm4qJZhjo2Tn/HDYlD8Vvi02ZGJeVXI+w5C1KIocLM1OeAj6fWritDLB1ZPzrwAHXDNG+L5XkoEpvCm1orTfbOtOE/0r2iejgq+CKCgwp2R8G7wgWSFBMFiOV+cH5xDVMZ0rwGfwsg0xcRymdwXa5cOGCBNHomk59ewLMq6dOIRQJy/1T6aSw6YORkFxfq1fEbJfR53KxJMGpSDgsIC3HD1nOTNsiSBXy05A0hheuvCDs2Lff+QA7exnMLZ7F2UvXEZtZRdfuRc/qwsqpJczGpvDTH/4AP/jet7Dx7B4qhV1YLJTz6CEYcCIxHZUXGMHZZsuGUoUBKgLoHHduCSQ0a3UJAiZmplEkmO50iqEwAflbL90QyZ2nTx4K4xndJsJBnwS1vASkrUCxUBKTXp8nIN4gDOpwTFQqKWxsvosmGcmVNkrlBsKROIKhmKyzXGOYjkYhBppC9ywdAc7tti5s1q54h0SnIqgyo6pShdcbhxU+9LpO9Dp26faFxVmcOj0Hm41BwhRSqX1Z52xWF6qVDlL7OTQbNrx468s4e/EmsoUS1taeotslKz2FTGYHly6uIhzyIJWkQW5Rxn18akoCsE+fPpZgD/1UmG3QqjIIWJODVr5QQjzuxeLCAl544Ypky+zu7WJnZxfr688RiYQlC4gZGmqdd8FpDUhWF8eE08U6dFAqF8RrgUFfro9OGzMpSuhxPba6JBuMhtNON2U3qqjV25JBZXN0EYkFZOySTR8JT2NldQHFyhZq9X3MzyawsZZGZteGjWcp+HxBzMwnEE2ExBQXdjs6FjsqNUhA5PTp89je3MSdO+8hHLagVN6GxVpDMllEre7B6vJZXHvhDJzuLHa2H6Fbj6CQseLM2bMSgJidm8bTjTU8ePwYhUpZAszhEM3Xw2hW3IgEpnHr+k2R2LFafYhNR/DeR++imLfj2gs3kJiyYXvrDt579y3sp7Nw2IPw++KSGUQN/XR2A8XaOuLTXmQzaRwcZOCyR/Dbv/lfisHrs42PsbtbEMmpa9fm8NbP/hLnTi9jKjyFOx89wOMnzxCJxtDotBGKJrC4dAGrK9cQCi5hZeUU5uZm8fDRIzzfeC6B1XPnL8i9JKDcbePO/Tt482++j1CUWTQOXL10CSvLqzKWKWfz87ffxn/01Tfwx//4v0UxuwO/l3IrXbx48xZ297Mo1apIpZ7AghKWFlZw7cot3P74DvaTOVy68gquvfAlhCOz+Mtv/9949uxDGaPL84uYjduxt3Mb1XIbM3MrWN/agDvgwqUXLsPhpEySA2dPvSJZNTSZtjubOH9mFYVcHi53CBarF1eu3EIgmIDdSkk8xbLvtumf0hatSTJSugaAq4E9/Z476uCld33HnVeHAXwVojaDzPrefGeZgYU+2GVwjvqHbONndXBQBxP+K2s/yQ3CDh98aSC5D2SbzDT7oCmPimKW2gFDx1a7Q8B7YUW3m/jj/+kfopjcEeCetrR8zzIN19gIyEGTbG8aZdGQnBlW1ODk3onPqNSamJpbxq//zn8GuzuAFg8fnTasBO6F+c73nNqDKamcwSGuf5gWsH64pfv7aCNgrg9To2DXaFCEGVJ90MgA/LlnFqN4EwuR16hA+cDEXvZJI8CyOUigsEHF2hcij5E9oAD0AfAvARnuI0QuxwIXWfhGYILPMAdm1OFw2OxYldPwttEMe822N85SGoKTfb6MO0VwMDZMhmJlX/he7QGNe5nHaIPjyggOjJZDN8VgjhiHZrOkkUg96kwAow91cKMP6NOAbtDxo0CdPjDrcvXbXBj/g2CYeb7J2D8C+NBtehKoaB5x/XvJQBycEEfHw+gY0fc4LtCn15rj1pLj/nYcODTpPY8Dd49rJ37O3C+j9TfPtZPWSnM7fJo6DWUh9TNgBj1wmMI5aev8f3PdKJhqfif8bUowbowO7i09ZtAIhxEQ9ZP6/668vQ5/nQR4jqvToDwGoKdWnxOraMZOJrleharHl3voYSNsejUOB3VX15pRoXFA/kjxJwTqJ8aoRhnAnxCo78+CUaa9VG1AiNXn6UmDPQOw8/j++2Qg/UnjYTw4e+IAOuaCk8axlOiI98lxfxu3jo1rsyFTWpPO/bhnnpSl0a/mEUEluedEsuSHgXu+pzWY3gfotRS4MQQGsuGDBlfvP3Omio7H6HFjZtgPgHM19cwrkXmp6DOgTX0zPE9Hu/xQfxjtIE/vRx6M8WWec/29ovImNX+pfccg64/kXSoZ8Oy8v7cv+N+TR4/x4N49rD97KsB9NpWUzEuP2wUv8TUC9ySDUn7SyMylSoYmMotEjm4WIV7bBZMjeL+wtCCAPXXuF5eWMDc/j1a3i1Q6i71kCju7uyIrTMC+QLKiwawnSM8AgSg7kBhuYFvikWh3wPKvf/JIwWvGweJvBdzrANwxk1A2EyfN/XEvoRMC8Hp5U/8a34ZphGbca+69wYHqA/iDl47Buu+nJxlsIW2HIPVTPcTGdDmoHatMKVtNmgdQriCDjfVnePb0scjjpKmZ1KFppTEQvGTHeiUaE4vGMDszj6mpOHZ3d5BJp0XCg2aS/OLBnABLpUJzgjZqdRoLkkHlE9CBh3feg5IvYqJIdrTHJdIGlPQgqEPGKEFeDlZKnVACwetxSzCh3iDjPScyO9TZpvEiGd4C9mvjBZEiUXIkYk7L3xu6UWqOcMQohrCkOfMAabMKQM6yiA4+NfDtWn9KHaCYhqK18Am2kuUq5q41pXlusxFg5WQh0O5GNJxAPDYLGw/4jY6w5Xd2dqTdeKJcWCCQ0UA2c4BWp4Zmq4xoLAivz4Fuj4GTDpwuq9SfBoc+v0+CJ9S5IrhH0J6HJwXcE0xVGwJ1kCDjn3r+LI8TDrtbDPU21reRy5UFLPX67AiH/YjGlJZ7NBoVWQpqhROQZnmfb27i4CCFXL6MUrEJ2gUo42FOdoLJNkOOQrO11cGq0WoQy0Is4cPcfBwz0/H+DCGLjvrsBNA4XghMckHJZqlDX1Tmta2mROskyCQHbasA1KK9KxIuSq9LNNJFJ7WHaCwm6fU05aQUEzMUCHArJrhFPSNTkAAAWc3sN4LcNDUmKKyCPj00aKTB/na6BVynPA69ChhQ4BhjkIRmv40aDZW7wgTnYVpGlUhRKSNjFowHagZIPD6PgNWsO3/HL2X2wWsVa79epeyR0iKTSnPhY5oUgxwu3of9qNhnzBqgthgDEqwP24a+A81qHZZWDy6fBy6P0ozXsliDRUzJ4NRkwW0T6xAAVAXfhtPqBMAQE2fF6GMdyXrm+sM1hPrq7D8C98xa4NxRWStqHMgc5GJOc1/DyIRtxM8xQry6siJsVTEzoccFIJrms3NzYtjMoOBBKoV0Jq0kFLxuCf5UKI1lyDnRUX1pYUGAWmZUpJJJYb9TQmF+dh63br4sa9D7H9zB5m4G/tA0ZpbOweWfgsMThsXuFlNuNMvY2XiM/d0NFPNJNOo52O0t+P0cL174g2SzV3DpynXYnAHsJ0tgoofHE4bN4sLeDiPfWUxPz+DM+QvoOpwilUOT5KmpCF595WX4fQTu7+Phw4+Qy+zDbushEmFWkk+yJFLJFJ48XoPT5sXqymnEYwlkczS73USx9FTmOwG1SrWNqfgsgqE4snmyuhnIDAhDPnWwJ3r1IsHltMDj5osUosfetXZQrnF8B9GoO1AqNCQrJxaPwWrrwONh8LWGQiGFcpmseR+6HRscNh9ikVncvP55TC9cgNUdRqlcw7Nnj1CvF1Aq7OP9938Cm62OuTnKohHsp7E5AysxLCyuYHdnH+vrm7K2M2gh7GTxiVDZUbEYA7whrKwsIxQO4v79u0hRwy+Tk+Cu0+2WdxkDVjYLddD9IjNFBjd9V6hvz0AwD1eUS+N4rJarcNndcNhc6DQZpKLpqR9WRw12J31ImsjmSiC+SKZ719IShv/q6kU8ffIUtXoWDieNNNtA1wNLexr7OyWZD9NzYQRCdtnsnDl7GS6fH1s7KcSmlhGJzGHt2YZkGmxt34HDSUP3LDodMr1PYXXlFHw0tK0/R7WcAVoBJPdqAtKdPX8Gp06fhd0ZQKNlxbsffCQm5C63Mt/MHNSwPHcGr3/u87hw/jI83hAcbg/aPRta1LDP5bC99RBPHr+LR48+lvE9M3sBX/3yb+LGjRewtbWN//3//BO0u3lMz/olqOJy+nD79j381t/9PVx78RyerT/A9hblr9zY3fkId++8iZW5BFbmVyRb4tHje2Lu6w9FEYwswR9cwv27mwiGEvjar35d9Mm5BkvgvNMWKad8IS/ZddRQ3N7dwU9+8mPYnTYkU/tI7u/j93//D+AmGNtmhlkTl86fxj/4b/5rPLz3Lhy2DmJT6nmh6DTmlpbx9Om7yGY2EI9GcfXyDWys76FY6uDGrS+j2XEhNjWHD95/H6VCEvVqDpGgD6urQdy+80Ps7uxJkG9mYQarp86IJj3XcprQriy8IOv/e++9hUx2F1/+whdhtzpkrnc6Dly4cAPxxKIEdyiTxj0VJUtobM3+YR5S19gsj27sRzfpfSCC8mMngALyeu9n3JKNPV4qxwzcqz0Z2deSEGA6gw0OJBooU2caBVDK2m0CP/qHQzMWYwIzR4F7G4F5vrfpmUO9eWaO1av4p//4f0AtewA3jWK7NPJVniVyjpB3KD1BLHB7PZJ9ReY9i53L5dT+ElbMLp/Br/7G76JjcQpwT8De0mvBKm1oMLjFc8kingMihdln0atG1D4vpiaU+zPoYAaadYMNB01MoAKleUxfGhQWkL5/IFOwN/tA9ZhSaDcfKfpMVGl7wxheHzA1cH/UQV8fAg3zWgL3buuAOW7u38MHRA2yseXUodYMMgnILrKSinBAtpyMBdFmpazgsISNBl6lblofX2dB9IC6gO4KeJ/kS5Iq5ZkK4FYcJGWQNpgLqk3NzEIFsA1LOel2MEtU6TLqOWIGPI4D6kf7fNy1o4DKeNBEn/0GdzwKnB4CTI+w7D0O+JoUvJ70uqP677i2GP2M+dpRQHj0b5+2XKOfmwgcNObUGNL4JMN2omvM5ZoU2JzoxsZFRwH3em4ed6/Rso0v3wjgrBYQE3Cvfzb/q54q83Nk7RxXHv0+UkuTAbiNAoiaBWkQHceIfxxCYszA6uTjagxwPxGbfrT+/z8A9cML/yClbmSsjK5rx40RHUCWFcyEb46OlUnX0aFn9V+xhyVG9HXD/WZ8YCKgbjyb/rOcj6o9jg8+nDTnj1pHJx6vfQr84XfM0BpwjCrJUJ+ckA2iacbjaj4IjRjRdSEEKJTTDI33W4ybtpHmG8SuLGpPJ4XTJAZz7p8qtfm+Q+O6j1ibd2ImsvchHwt1t8PBtyNmR7+djKxYXZr+OjXwLeJehHhQf6+kh7FBsODvFXnaLt9Ujdjb2cPG+hoe3ruPRw/uI5/JIJ9Nic49cVIy7vsGtUIKVZggcStiNeIZOTzRRTFAAfduIfIuLS8L6356ZkbUOOiXubm9jc2tbWzv7GLvYB/JVFrwHcptk0BNoihxPWJOIhlNOWhKPNfrIvdr+dOfPRhM6z4ryNjU6c2dUbCT4q6fRN9+qLbHRMv6C8tEwP0AtFcHMWOID6V6qsE+YJEYOu2mBVNN5gFor1908lthkVBiQ4FqTOEvFvLI57KiR16lJnkhh0IhK6z3WrUkkgPU+SXgrUwSaeJK81OC9wlMReMCqvFAXq4UBbwX00+XU1jAjMTk8pS+qQnQRG1oSjrE4zNiIMtDPQFRSe8gcG8hkE5JiAwKuSza7brIbpBVHwwFRLaB9xfQrlJGs1UXBjKjUI06AUwFooqOKFl9BmjPQ2xfY8nYyCtddWX6KfcQYL8twL3PT3NXFdggZkySt2I+0RSSMjZ+0TInI4xAsJLjUeZpBNJdbo+k1btcfgT9MYT8MUTCCfh91Pd3Sjl5CM1k0pJBQE3/UjELr5/yBdSfopY5QcySgPdAC8GgD5GIMq1lmff396V+1APnMKQhJ5nN7TbrrkhQ/FnAY7DtFSi9s0Pd430kk3n5vMNhQSjsQTjklXpLUMLrFc1jAvmcgGTf7zLKd5DC/n4G1QrlWSjnQkDA2ExRJ1700ckuJ1hsQ71ZFQ1/j9eCmbk45udnpd0oS+Omua5LabqzP6mTRZCdwD1BPK7KBNzZd2LOaYpOc5yzP/XfCQZTjokLHEFs/jeDDwTjFbisWPFM4xHmfaOJYDAkgEE2m0cgEJQMEhpZUoKHIDpNjSkXxGAMvRKo2cUyso85BvgsGhQz44RtzQAGF2DRrTd04dn+cqjtMsBhgcvjhC/Advb3Mw14PwYomLrEvtPBCgIs1C+3UVLIQcM+HpDbAv6LiS01xsQklybRTENSQQ3KFxHMRqsDp8cjwAGjnSwzF1a2BwExFcggOZG+C8wYUcEGI9NcpVFJNolFnsc5xWAK+4o/s/1UZgO1ztgONQHsmfGgfCE4/5j1ICLU/fRz/p7P55zX0hLM+CBTkEEaBsqEYUnQ38g4isWnJLiSSqeRyqQE1HG6HRK8adYYMLCJxM3s9IyA9JTcqVDvvttFwOsVyZxIJIqDgzTu3nmCZKaM+NwKrr/8Bq7efB3+yDR291K4d/c23vnxXyF78BweJwN3JIiW0WyU4Kb/RCIqYHKz3YUvFEV8ZgW5fB3+4BRu3HwVdpsH777zPp4+XpOAz/Lpszh/+TLClJrJ5yQjKBGP4MLFM2jUCtjcfIJMegf1Wh6NRgmNegXtZgPFfBG5TBHTiXlcPH8FlZIyhy0VngPIwGZ3wKaskKgAACAASURBVOcPEhFDo0mpJpswWrmuvnDtOi6ev4gf/eiHuHvnYzjtVriczJTiukwWahsWRxclZiTYgmi1HEinyhJo5RprsTOzpoiA3y0ZTgzsMmCl5EBc8LnDuHzlFi6/+DrisyvY3tkX/XdmDqFbweMnt/Hn3/w/4Pcz2MigIqXUgDNnLuDll17H8+f72FjblddoOrWNSjmnpM6aTZnTXIO4xpOhT0CX0m1k05Nty/HALBluciRLxEJTUIfM51aniXwxi3qjJuu138fAzwy8bg/SB2n4fSE47R6UCxU4JAPMhXx5Dyurib5+tj/oRtfShMWm5q3d6pOsIwYCaKRcI+vdEYStF0U2o95piekgfEFmujQRZxAlHJC11u9PwO2ewtrTXZy9cBrf//ffRL2ZQaWaQ6lag8cbEx+TmZkgctlNlIp5tGs2oMP1N4I3vvw6Gh2uNVPwBxfwfDsp/gml0iY8rh4K6RqcVhcunb+AGzduomexIxKfRS7fxu3baygWq+g0CygXt5HN7qFr8+PU+ZcQ8M7iG7/+64hEvfju9/4KH97+BZKpTQmovfrql/Dmm2/i8pVV/Mqv/DIi0QRy+SbWnq7jg/ffxO33v4ugF/A6HJhLzKBSKaBar+L8lSuYmbuMQOgUDlJ1RCJxzM/NirwaM6vIMA5Hw/LeWlt/hh/+8AdYXFrAwtI87t27hzsff4RytYhWu4Iz584hkVjEV77yNdHk39ncwPe/+/8I8N6sl3Dz5k2Uqm34QnG8/oU30Kin8M0/+2ei8Yi2Fa+88gaiU4t44fpraHQc2N1Ly7pv67Vx58N38PEH7+DitdPIV1NiNp/K7OHUmUVcOHMdv3j3A4RCVly+cAPlXBWV2jq2tzawt5PH9PQibr38KuZmVzA/fxGR8DzyxSJCoahkunCz6nO7RJZKSN8icXLUsWFY/1VtqvnKUwD0KNh41MGZUCrXAP1u1Ic8M8CsP9sHSQ228ug9R4HCPpg5UgUBUYzfmf+7XwZD1o7gtxm4t9gc8o5qNar44z/871DPp+ASoJ2BefLuB7t0zisr95tuN+IGcM8sJ64BfGYHVsyvnsPXvvHbqHesaElQmNIwLdgM3yIl4Ka8Zsi4V15P+lu3v5acHDB3WDUdCtEAvN5HjwMYWWoGk/UJU+m+q334WPBVyjLQeO33vbF3F3Df0MIfYrL3z6fscyUFozre4IAaLHHej7JoTmsPLraJeAuM9rZmgqmDsQLAeUO1HzbXuz8ODOKSZAhqBr+UmUFkrck60KdnoN88Ls1js8mMVDFF074AepAd7UHGfb1oBOpq9/Xu9dFdt7nRLMIAVDCC7j/zv+OyKXR5lcb9+Ll7FKB+EpByLJBlMO5PAnHMe2BZI9j6x6wxnwosMw2Vk+p01Lr0SX9/HHBv7u9JwPZxwNtRoP1Qe462o2mN+6T1Oer6SdpztM+O+sxxY+W4+p607h9V9gGopANo6soBp9VoMAmQcn7rBWocJKeRKQXaHVqdRvrCDNyrZx4G6Pp92Z/zg7mv5v3xvThJ3/THIgMOA3TxCDDP/EBjjdKoo3Gj4555HAN6Ykb9cVU2gp6jzXLS2BkAp8cD9cNr1aAgk7bzaB05/g5/dnLJGymPMWLNzXJsH0yA7x0/dk0v6SP64qQ1f1y9J23D/iM12/6YQTU0D4/ILJN5OMFiKI/RHkxyvQbm+YfBXknWFD1fTXNDl0W/2fWcH/xrrDomQrL5GiEeDCZrv8T6t33KxCC9b9BURjDhcMBF3/GEhUTfaegyQ7CYi5AZuDcCkZIVqgDGPglCBwjMe3mC9tS6p9IAyb/bm1t49OCBAPfpgwMUsmk5o3ooZe6kVLEyqaX8spI/JuG1I+dl4pW8t0ghSjuo55Ms4wsEMJWgAscCZuZmRXqYm0hKhRO4393fQ4YE20pV1D9IRCVuyOcK6YUSi8S0CNg3FGBPzIeYkuXP3npoAu77IQpjmBipviYAXzPzD000Y0ZP1B0TMvNH++7Ye3OUGywj9QZQ6aeqRvrFZo7yDn6nAk26UCatU50+0g9AqgHDDT0BMgJapSKlCvLI5dLCsC+VaCiQR7VaUprycgAlo7kloHi9VjVASotIOAQDMSTi02JkR0Z8sZwXljzZ8JTRoA61GF5SF0kGCaNK1Mh2i9Y0DUbzZDDXGhIQ4AFfZESsPRQLWeRyKbRaBOMp6eBCwO+B262MFwhgCvjYoUZ8R7IHmDWgDE3VYDQzakQ2p2FoOxk63yqdQ3sDyBFY6UDHIohGw7LAsA5k4bIN+EwxxGTWgsMmzHeC0IpFZcieiOEp6+KB005tKcoyuOH1hBEJxTE7s4j5+WUk4gl5CQkzOJXEo0ePkMtnEI9HhaFea5SRyyWRye4LmEGwLRQioEOpGJarJlIhfBYZiKybMP6rDWFrE6wnYKoCLT45vBH45PxksGRv90BY98WSkqNxuWyiqx8O+eH2cLI7ZCIS/CZzWH2uLOa86XQWa8+2kEmXxRyQz5JAQZfZHPysS9j7lAGihr/dSQkZpq7zm4EPtwDlwUBQgHWO4GpVjRVlIqx8FMhMJ1BLVjYXIG3Qy34VfwW7vS9hQ8CZwRTeg9pbBBmZZcD6E9RVmwjFOuSCxTFHVjKfT7NUSqwwUBGfiktQgaAdy5LJ5LC1tSXBBIL5BPLpb8BxKoaxErSpy1jTMjJ8Bj8rQSSC8S1KM3UF7HAwe8XnlrYVsxCZGwp416nj8qIW2QLOFwL2Kq2ejFWy/QPBoDAQhS1frwtbmaA/r5coJwgiEhBhhNYt9e20WgKmU0+ebH0N3Gv5HMk0sBKEZ9lpskupK3pLqDoIm99ulfoqs2Iy7plRovqg3SD4b4HXTzkkpU+udfB5XZBBoEBA5goZrnt7ezKXaWbKoBsBYgYG+ZIJhoLCtmd5KTVECSwa1QZCIWGt5/J5Ye32xOTZJpEjRnlz6RxikSgS8biYozbrDQT9fqwuL2NhYUH676c/exuPHq2jVG4jEp/Hjc99EV/8pa+LSe1Hd+/hO9/+czy5+zaa5TS8hjt7r9sSMJ1na7Y7UeF6uwt/JIHp+RVYbB50LQ6srJ7D7MwCtrd2pV6UI6k12jh/6Txeef1zMh7v33somUxzczEUCkk4HfSIoPt6FsnkFnZ3yLwuyWGI64fXHYDXHUS72cP+XhKdxgFcTrKXu/AFA6IZnS+UUau34AuEsLi8isXFZRkPz54xe+qpyO8wa8HjdgLdNmqNCjx+L/LFAoLBKKiutb+XRa3WwvTMNKYSYezuPkelXEA0HEWtUhPzWALmczOzIgfm8kTgCc7D45tCJBoXEDwWCWBvaw3Jgw18/NHP0UMZfr8DNjuZ726Rjbl8+SaePGKGlRtef1CYzA/uf4hCgax+r/Qjx1y1UhYZtkCAWT9N8frIMAssfaCkvUJBtc61yOhV86iLjoD3lHlrdVriX8F1JBwMo9emx4IPtUoTpUIZfg/lZvyoVrPodMuArYn5xQRm5mJotKrCPFhb28LOVhGFQlXexkvLUfFSqJYZCQyJMTGzYSQ7ymuF1d4Ro0huaGKxBGKROdRqFiT36bngRK2ZlmyGmdlpNOotHCTT6KCGmbkgfD6O4zbWnjwX7XmHPYoz51dgd9MEyI1SyQa3l89xo93M4N7H78HDjC5rD16PDafPLKPWasBiZ79ymkVw+eINnFldxHvv/hB37n6IW6/+x1g9d1XWg/PnL0qgbWNjS7Yc73/wHi5evIQzZ87j/v17+Olbb4pZ8eVLL+LK1avY3t7A4wfv4vb7fw0r0liaj2I2nsD5sxewvbcPu8uG+eULgG0a586/Bp8/hvW1Z1hf28DVq9fFFN3hZHDeI6bJf/7n/0a8XKZnpkQS7q2f/RR3734sAeTzFy9iKjGPa9c/J1kg3/w3f4ZyIYszp5ZQKVXwwrWX4A9O4/GzHQTCUVRLO3jrR99Gp1lD0B/AF9/4ClZOX5L5GQgnsJ/Myp7B0q7L+PzJD9/E0/VtXLv5Kr7wxpdw9/77uPvgHZw7cxFTsQSmpryYmZrCnds/x89+8c+QZzZhbRqLK5dw5do1bG0d4Je/+nuYii8hmd5Co1WWdywDQ/Sr4H7MbmUQeXjXNw6cGgDJmuNL1vhR8gGHd5Fifgtl7MqvcQxmM+jB95oSORn+kj2TkY3YP+8YhxrNyxk6LMohQ13ZJ3RpZvVRwL1kc1nRbdTxR3/4D1HNHsDVbcJmGZjTqjsye1LdlwHuxPS0sHn4LuD7h+9DMn9mls/i67/xu2hZHWKqSi44Ne41cM826fZoXE8zVx6MNPnCLINiCpKYQF5NndH9Y9YfPdR4Qi0ZZpwfMvk1fYgHNAvbWtimKotQtOK5F9VMckNGRu9bdFvLZ9n2hlygls5RGIxOG+dtrbBbunDKfp/yUsOsMnUAZ5B+eKxZofZK/b2zHDSHzWk1qK/bhkQj0cI33WsQCFAVHxwOFVO+KfI6qswqzWLQQEcBGQzcqGCIMe70YbPPwlX3NI9fzbiXUTXC1B0HAvefbZIV0PfT8+izAu5V3xoFPkYqZ5BSMGApmsegOXvnuODAOLDnJADopL+Pmwuf5ndHAfdH1c18/UllPAR8mdYutYAdz6w76f6T1neS+0hZ1WA98bZHjcNxHxwd+yeBhWMfbsg2qL/pnCG1XvfXKdM8M2apcavBxFQsd+Mzfexi8MSx49S8VhiXDl+n0RLdoQq0P4nxPEmfnNgRcsEh+HssmG9+nnyij8+Y1i3zO1X5qP8H+xpHWD1URqneMCN6XIEmGVNHtfdkdTSDbyc1ikl22nTpp+nvk+p18j2HA0ifddtNNDgmAO5lOJ687PSXzNHnHv7ocNBiMN4VWK9axcAyD8e4+suHGWw3z7TBR4YNZ/s/mbHPkcKOhlP0vaRMxg9DIQpDOlLdZlCiI+n8I8/TeyUdcjSD8XJHA7Q37zHUuFL7PX09cUcC99S539mhH+kuHj98iCcPH2B3e0tY90XKXzsV+108G+ndSN9GY+9ILIqYFUmfGi/lM2hKy+uIs4SjUZAsSZPaYCgkoD1Jq8l0WnTt09ksKtWKIUvZhYPkZ9nXdtCj56mxF9SYluBghqb+EHA/1E4jUaGhTYFslnSq5SACN9nC8ckX0UHU54iFpj9TDKcpvhAN3UgVmNEDW0/+MRFqPSOMDYmK7RidrhvGiExp52K2QLNRF5AonVGACJn2pWJBWJ99pn2PDsRNAcUJ3BMkpHa00+4Vozmn0y0AS2wqIikc1Bem/nylWkStQcmCpoBwSj/cL2z0QrGMWpXa9QEBt0Q3vdkRYIjsKg7MUpHMf7ITC2gz9dzSEY1m6nmQuUwGJJmgBNOZUkzZBYKaBBfJ9iabXuvtE7CmBAjHAQcrwVcySAuFotSHgCPlKQjGSlaBYarJSSIyOYbpJtuhVq+KNj2bmjpSWlKHwCKfS4BAMZs5YSj9Q7CMTDMn7DYvYrFpzM0uYXVlFTMz1JGmbmsF6+vrciilHA6BqlqtLDIXqfQeisU0Gq2KGDyK+aLLilIpL9ICbhdBrICSADLAXvYPjXMpo8I6k0VOUDoUDCoAvNsRtv7mJpmYBRSLZQFzfD43orEAfMxqMIxjA4GAgNrCyKYjdbsjn3n6ZAO7Ozlk0lW0mmpss18IDPMzDObEYmGRdqnWi7DYyAjvoFKlvn/VYHar1H3Zu1mUVj7Z9wTU5ucX5d9UilIdZQGHmWEhutZWq/xNWODUu62UBUwm0M/gAgMa3Q4XPLu0LxcuvTgKQE4A3zDZJfDMIAslHaZicbjdXqkrgWxt2Mo23Nvdw/b2rshLMDBAcJEHbS5IHENse3HypndDT5kIE2TWEjGy8IpWvRUO8U5QAQWVCcAyDZhq+qCh+tMiIK0Y1bbaynzYTukjp2hCsy58Pg1GyMKWAJiLki9tpXVrsYmUTl0knFQZRR9cWPY8cDPwohj0DPSwj9mW6kWh/pt/ZzkIxpPdz/ZRBsgGa86QpCJAIC8KuwNuH9tPrX7s09hUDPPz87Iu0YyaMlEE69muvIzzjmOZoP9UfEoCG8wIYCCC2vDUT6PGvbiU16pyX2YvMAuF8zCZTKLTbIuURShArXm71Jlue9FIGMuryzh//gJ+8tO38PDhU7S7NviDCSwsX8CFyzfgDyVw5859vEXAspmBA3W4qM9GUIImkzS/dXphc7gFtG91bZiaXcLpC5fh8oZQpTxRpyflYLDkpZs3sLiwjDY7yGoTdjEzOqjlvrH+FGvPHqJWzyMW8SCdZhBsG/VaFsVCBvVqWdaz1dXTiEXiqJab4ktRrdTRrR/AZmnJPcPRKfF0KFcbYgqujGW8YjLNtY3+BRsbG9LXi4vzkjrHoB2DqInZGel7SlJR2qtUoqSVG2fPXcDVq1eQTO3i9oeUJrELcE+n+IDfh8RUDK1mFf7wNPzhs5hfuoylldOSCWW1tFHOp/DBL36Kt376fdisTUzFfJJJQMY8PQsoK+LzR1EqtGB1uLC4Mou19UdY31gX8+BGrYWd7V3xkGAk0O/3IhYNYWY2JtlXO7vPUa0VhZGvXnuUAPJIZlCB0mrdtsK0CH5amBFTkbGyML0gYHnqIINioYJIMGpsZjpotcuw2GsIRZ2Ixr3inVJv9JDNVFEqttBtU1KqgWDICnTsqBSc6DWjaLR7cHgcwurvdGsolvfgF2mgBiqlFi6cfwGRyAwePnwmQajTZxaRze6j2a7Dy74oFrC0PAfYGAyjgbcd21vbsFo82N8tSUB09cwq7t3fQKViwaWrL2B2dhqnlubw/b/6DjziDVLC+sYTdFGD09uF2+/HwtJVxMIXMRM/heWFeTzfeCCs9puf+xX4o0Hcf/QOVk+twuuKY2drHzdu3hTQnDJD58+fw9rac6TTJXRblDILYXFhDt1uGU5nDU8e/wIfvPc9uGwNqcPVK9fQbLfw8/d/itXzZzCVOINE4hpKxZ5kfLhcPvzOb//nOH/uRTgcXlSqNJvuiPlxs1nE06d3EA4zwKoMdjOpHL7yd34FZ5hlUm9hc2sLjx89wP7uJqIhH2Zn58Uw1uYI4yDFjL4ayoU9PHnwLpK7W5KZ1262ceuV19C1OnHu0lWEo3HJFIoEvHDbeyJj9eDhHhYWL2BuflGA98fPPhLz9HAohG67C6/LgmfrP8Htu/8C7XoLQecLqLac+NVf/1X8xbf+Ajde+CouX34ZxVoS3//335JskoA/hlwhKZrsi7NXgI5FZLo0oHkS2CTEAf1CHJMfPDD0Mx/yNcitwRP1Lh4FavQnCNyPmpTpcvXfO2YjWoK2pkNVH+zUv5Nt5uBgIVIjfeCeQTWy7pVUjsoMsKLTqOGP/sd/YDDum6B5Ld/TZsY9TVJbnTbCkYiwflirunh8VCQTq9HtYW75HH7t7/498SZpUkueWm+9FmwGi6AnjG9lzm7raf3+ASamDkSGrr5xItRAj1lxnNfxXT04fB0+KvNZ5nY8dIUG5HTfiKyPymZTadLqXS9SNAYLXe8ZDDjfYFYr1qEAmj1eS6KK8TQzO1D2+8xIMgIDJva7rodks40EiZgZaA5S6P42H/CkvMa3MMRIWtGBH10UMyht/K4/DwA0eQYz7Xn6x5RjGI5tySI1B0jUIFRlHID2cr4z9i8CEhrno3Hg5VGgDPdNRzHudT1GAZv+3DiiDkf9XcrQB+5HHHfHtOPo2Drpufp683VHrQ9H3fvwiP9sfzMu4GCeb+PGynHzcRgPMCZ3vyE+edlPBucmu6f5PkeNvc/qWaP9Pu6+J4GSQ7XqA2GGXNUYSENLzwyCCmPahdI45mDJiE7Z0SaqZgTWPDsP21aqpw4D9591u6pnaHBtZIwdCmD0l6GJsD6RBptsSP2trmIWmrnkKmh0MkgvrfsJ2ej9J00ajBgipR73vAFIP9wYE6LQJ7TgSfu2kztgFCYe/sS4dvzMx2o/EK2xQWOGjPThpMB9P7BofH7Q0sNjZwB+G22glW80cK/HufyriAfmrz5EPjIZhq4ysM1+m41eawqCqj1VH5kfFuiRDD1j3vXnwOgsNIH2aolR83TMUDO/Y7lfUu8wVbtRaUG5hSktcrAXV/tCYzlTagQOZpF25Ky4s72DZ0+f4PGDB9hYe4ZClkolGQmrEhehqoFgkU6nEDg0CUMklmskZ5OUqWR6qLLh8wcQiUaRmJnBzOwMvMxud9hFCYOS5qnkgSgZ8DxFpQaQsKFNbkUOWck7DtZ/tXcWjX1jz3gYuNcVHIlWj9sUmBce6UjdASbJnXETclKAX39WLevjvwYbbn2V0oxUKQuacc+/cUANp5ccmtjmg5QB3OuFUjY4phlpyIULU7XRqKFYyqNYzIk5rTDvi3QGLoopLc1fPQRJLJRFaYqmNDvd4/bD71VSKmSdpzM0KMiJmSxZ1u1uXYH/ICDvE4ZkNDolRovpTB7pVB7+QBixqRm4XX60Gz2RFwiHwgKIEhwnez+TTQrzvFTKoV6nlARB3DqarZpo3auu7sLpILOqJ8x8r0eBmgQXCTIK6Cx6mj1hdhMoz+UKSKXSUhcONoI/Ab9faYFTQocHKTnsKO173ota/0zHpvwHpTioxc9lgM+cisdEf5ka33zxicyCmKZS44luznalEW1nHan1vIyF+SUBiwmc0Y2ZjESywBmAoDnvzs4m9g+2URD5BzKT2bZN0bxvdzjxKKPDjIO2SAZx4kmmQI/t1xKTSrJjOWG8fp9o14fDYQFF9/b3kM1mhHVZKBYEwPP5/AiFaGLrVYa8PPjZFLDNMURQl8AtAcRMJo/9vQIyaeqjU4OfAQtlwMp2JEuf8ic0iGTZW+26BEQYABLwtVITAJ+Lh/DDDH12PkvrUkejMSkTQXAy6QV0ZAZHpy0LAX9PTwNZbwn+Ohwiu1QqVdFpK216fl7V2St9QnkigtF8HpngDOKw/xnY4NijfBMDDwTw+QzWmcGDYoEBgSLS6bQ8g8C4lsRR4HtLnk+JFy7tZAfKYdfQ0ZWDtgHEC3jvsAuLXD4rWSPqpaV1X/XCrRhmBA4ZyaQBnxGnJgAjwAPlkHh4N9rQiLRaDQNcZpWQfd+sURaF45cSQwzAtJQ0FRl5okVvk/bUz1JseQIh1OdXklJ8nsx9D6VMaKKqDvCsA+cVZWsYJHHYnLC77PDwReBVsiYMYvDFxEwOBtz4TcY92dESnOx2RWaHwTvqm/NFIya1kYgYklKOa2d3B7lCQcYPy0TJoXCYmT8+CTaR5e52ugW0ttG0mOUtV9Co10V+5dLlK4jG4rh9+w7yhRrmFs7AF4yj+f8y96ZNcmbpddjJfV8ra9+rABRQ2NHTjZ7uHs4MyZ7hUCKHHJOURUmUHXaE/4DtH+BP/qBQ2KZDtiOsD1aIIZEURYlkeDhDTs/S6/SK7gYaKFSh9j33fc90nOe+N/PNrKwqANNkuKKzC5X55rvc/Z7nPOc0bEgkc8IOTqWOEQg5BLhj9LhRqaFWrqJZb4tHBSwuWBw+BCNjuHrzJVy5fhuFWg2r6+uUl8erX3sV5XIR09MTiMWicDjdKJbKEhwT42a2EbsNxwe72Nx8jGz2ADs7j7Gx/gDtZhF2WxPVcl6kyy5euCTgPw1Vjw7jyKRzsDWOpY+HwlFU623s7R+BgEYgFEEoEpXRikE4ZiX4/F7JFOFYOj4xDqfNjmQijQaDWlaHZMWUK3mJhFerDIx6MDExi+vXbyAU9uPtt95ApZyTAO/x4RH8PurbR0TqwuWLYnH5a1i68jKmpufFzLVSzqNUSCF+tI17H72NtUefwtqqAO0a8oWMBJSikREZ95tNKxLpLHyhAEYnxmCz2kXGhmbea4+fSCYX26jP48LC4jQsqGPtyUPsH2yg1arB6eSCpi11yyAWA28MiG1ubwgTgPOWy+2SsZSBvZHoiJiH1yoE4gGvyw8nA1FlZjM1EQy7UWul4fQ2JWgQT9Th93oQjTCjLAaLtSSZaIc7KWSO3ShkAqg12vBGaKx8CaVKHlt7n+LCpSkBqbc2j+BxhyVQvbq6KplmzPqo1nLY3VuFDcyCKWNxcQ52pwWlYg5ur1OCgwxqo+XEzk4ct269hOGhaaxv7Eu5MdNqbCQCn9stWRTJ1BY++/w9NFpluLwtxCZiKBQdiASXkTquIxwI4Wuv3MX3//qvsXtYxN3XbiOVf4xyKYc7t39JJItoIMv5pG3NodaI44v7a0AzjGrFBo8rhvGRBSn/i0vDqFSSeONv/xKtekUWbbyH6zcu49799+EhMO4fQbHIbKIwxsfGsLh4GYsLN1AqcnyiNJpf5IVK5RQePfwQ77zzfcTjT7C8PIevvvwiyvkWShVgafk2ssUq3nrnHfzszR+hWS8gHHTj9ddfx+wCdf/D2N7NoNFwYHp8HPGDHXzw7tt4svIQqXQS3/ud30UoNgK3P4SLS8vY3t7E7OQ4ogEfXHYX1tdzoJrYyLhXgl9rq+vi6RCO+FCvFrG/u4J46jM02quoFiuwNmexcOkOvEEvjuMHsFsj8PqiWFn7HNNTM1h5tINCoQmP34LXvvZVvPryt1AvKcMt81rtLJCNa0sC3ecZrpnXswS7RZLHtJEWYFdRrDuMHVklUTOd6yAO68aCV+MnCvro1e/sANH6hmQdqXB/SRJV6Z5G5q/KclTAvaFHLlI5HDdV5hizWMQ7plTAv/yf/ye0Sjl4mJEnWY/UtDf07SV7ERIQYrouSQACDIs0XVG8Z2qtNqYXr+C7v/P7qFvIxm9IoM8KGtQqzyIGfGFhBppVls+deugUcJcJ11mjG6x8JWWjfrpAtUXKTyEdZqa4Ra6lWeb9G321RO3dAGrAXIPkHSD8DBSAmQRyaSOQoNnIerOk9zSd67P8DVnI3jZoXMSUYaAvS+DeDIjqf2uwuv9+2fbqXCsY/lH6/ngPEsIxy/8oJpK0gQZzmMxMfr3ZG8g0VjXBNbxR+L2lNg55RgAAIABJREFUJEB9Z28rjbOb9q8zKk7bgw2GxyxQgZr+n/5NqflzHj8IhNHvmbMwzqjmE+d4VoCsU5caVDmFvf00wPeXDiCd8uCn7dEHlX//PXX7dV99fTm43cB2cFb9nfbZae2j//hftMxP+/7zAvc945lIXPUXbDdYrK5B8MbALczwc8+4qz+XfKhzirPbR3szdE6Dts33o8acX+znJHinxrluWZxok8Zln7cJ/n0A97y3bmbZs5fQ045L/euZge2zD6QfdDfqeiazzwFZDs/+FH8f3+gC939fwbqTT6UwRoUDDm6Vp4W/zhqfOmfqEBOMvjegz6lPjP+bA1MyZnT7WOcvvdQy3YCsOTvva0DbAIAGBMu6mT2m9YHpfHrtrG5N31vXdbRL7dZf6nXfNa+7O0cYUoN6vDevc7gGIElFXcownzW+qNbtvXWjZBcV4C6tn1Ln9JR02LBPc9jtHWxtbuDxo4dYffRIQPtcJiUKAcw27+rcK+Be1i/EfekpR6WGekMwK+I5VMEIR4gthIRsTYIo8TXig5RUF+nhPoKpxomIAek1LHEzwcLo+UXyo/HSAL7lT95V5rQ9PwPAe3NnORfE76DpJuMKuYrR4J9hDujB0k8bHzqAujq/2aC2GxnqjRyrCjRXcNeYtnsZ3UE5LRqalR02j8H0IYupUhY2ZDJ5jKPDfSQTRwLiU+/eSSMEpw0Bv1eYjwSzWelsANS4dzqo4+sX0OzhwwdYe/JYmPaNJtOZGXtoweFUZq+BEI1Vo/B6qAnfQLXSgN1BaQQ/pqcWEIuOwWaj7rBX5D8I6vKe5L6OdnFwuIt4fB/J5CHqImXAZ2iKMS3NDYNBPzxuamlTdsOGUDAg90wgkcAhwSzq7VJvn1IdyUQKyXRGTDkpD0JDSzLTWQe9GyFlbivgPc2+3E6RnLA7rPI3Gfh8hSMhjI6OCCuVgCj10LnJLOQrAvo5HNQlp/Ek2ezUkadUQwjBYBh2q1M209PTM8IoZAcg+z6dTkogJZ1JIJOllAWdm9OoN8pwimx4HbVGWcwYG42yyLD4A8yEMIy7uPsl28xmF9Y2ATqCngTuWV4E2wiQErSn1j4DEgSz2XFpfsvjBewVaSXKwijGG9nx1MM+PkojkyEwWoPfz/L2G7I8LBubGBczG4BmmDpzgeAwz0HgXplk1CUFh2A6DWYJsnOw4qBEMH1mekaCAvwhYF4s0tyRQZO6/F0qFmWQ4SDBH4LrZLzShJTSG2Q5EzCjwR2BwOM4A0FZGYAIQO/t7Qs4rwDiKPw+gvYe2VwyUEApI7ZFth3K6zBwwHLQsgLcgJN9z36kWHnKqI3Hq+wAi+jTSzlqVh0HaAMMl+G4wwpTuv3i0SCSBmrckQmgRQNmO2zUqwXbHSVylMGIbKoFILIKOMw+6vR7xERaAi5GcIAsf/67Wma2Sk0ke1jfbA+8z1yORsdKu189kwpqSbRU9PVbkrFCoJTnZduh1BADLdqgmfdLgJYgBvse65Ptr8YMAJHCcSCdTBra91w2qoit1jfXw1qj1ZSA0Nz8DGZnZ+S7lCDJ5vNIpZV5sdXWliwRvsRB3enCxYtLyGUyyGdzGB0elv64tbWJ3b09kVygFngqlcPP3/8ElboVQ7EplKttHB2lJX3MH/CAOuc2K0FesnmzKOZogEuZJxfqDTtGRmcwu3AVd156DUtXbwuItLW3A6vdgtsv0NCSkyHrW2VHKZ8Ni8h8JOIJ5LN5jA1HkU4d4dNPfy4yOeVSAon4FjKZI5QLWTjsFoyMDMPvZWaJG8V8CelsDnNjFszNLyAYiqJYquHx6gbSuSJsdhc8Pkoo+QTYWt/YkHrhPTE6Hw4Hpe7pyeBxR+DzRmTMyhVSSKTi4qUQ8EUxOjKLOy/cRSwWxvvv/wwHhxvIZo4lmh8KhHD75h14XF4cJrO4cvMVTMxcQnRoVEDBQoF9j9r8BzjceYKN1QfIp4/hdVklyEnDXY57wyMTEnSo1FpoWCwi8TM2Oo58tojd7UMEvEF8+1vfEa+EdDIuJt2TEzG8/8HPsPr4c7QtzOJyiXwbA54MUDJA9/Ird7G+uYZkKil+K3anXeSZyM7PZxj0rcHr9klgqVFrilxZlZlklaqwDKLDPhQqh3iysYK9gwquLU9gaGhM6qJQjGNoKARL04PH90vYWlUZFkOjYVxauoBas4iD+EN4g3bcffEbqFS46GmiVC7h6HgP5VITc3MXYbExO6KIcuEQtXIW83Mz4mnB/hSJUF6GrAZmN0Tx4MEqWg0rbt58AXNzFzA7e0GCbO++95bI0LBfBEJeCToEwh58+PG7sLusiAxNYXriFoo5YHxkEq/efQX/4c/+I/7mx2/i5Vdvw+kp4pN7b2NqfA47mwS/W1i6MoPYaBuFyroE5+plF46O8mhUPfDYR7G7u4PwkAV2hwXVShOLMxdlTp6ejonG/+bOGhptC8YnFuF0xvBoZUtSLr/68tdxdflF5PIt+LxROB1+aWts859//hZ++MN/L+ayPn8T83PjGI6MYmrqIhyeCMJDk/AGwvjDP/xfkU7uIxL24Vdf/2XxqaCZ9Mz8VXi9Q7C0bWD06mBnE3/5H/9UsnZ+7R/8Q4wRUF/bgN3pxfHREeZmpjAzPoblpWUcHFZweJxAobSLaITjxBDcHj5fC4X8EX7yk79APPEQYxN21CtVBPzTcHqHsLG1DZ8vhPnZ21hd28bK2qf4g3/+T3H/szUUCm2MT4yIB8mdW6/CbfWLYbuM4gZLWoNlZgCws+A3gPuepaLepBggfGf7YeDG5g2+GSDUIKFeJ8o8YARj+yV81AbDyFIxb2o08KeZHgbO3TJAa3VuvWniOdS8pcF7eVaRauHcRLkWiwR7kof7+Ff/27+ArVGFSyBczm2OHskdLl2qdSXdNRSLCXBPHU3OSSWaWFcbuHzjBbz+G78tGvc81gzcEyi3cD62OqUOFLvdSM02o7ymZbSsmBlkEN1wStkouUWVpaoP1BsABkE0gM+UgS5wr+tbykdp2HR+NIghIL8RqDC3Df3dQdsFDdxzLaFfPM6c0WHeWPH+u4rw6ozdfYO+vtpA6vc1cH9iW2WQDnqezQgYMTOCaxa+9KbbzErvnLuz6UMHuFda/p1WPXCXpL+vzqnqoVOknexpA9TpByUMv4NB0bDTgaezwUQzm8x8w7zPfumh5wVhnxbI1tfvP9583dPul981S9F0xqGnkGkZWFG/wJtnPe/JMjSDd8ZFnxchHXDPz1tnpz3+oLoYdOzzXPdZvnPasSz7s+6xF7g3A38msK2T7a/GRA1M9YPmA5sW5+9Bk57R082A39M2sS4MdDZgYx6bTh2FzMizibksgJoekQaAjE97r4OOk6n2S2zT5vs0n9aotqdRZjpxm4PGzzOJrcaFZV0wSCNo8OhvHNkL7p5Oh/1FSv3kdzX4+rxn7ZaRsXgaCC4/79mf5XtdPNBM4u0/Q/cu1XzaAZM1UaNDEFGs6q4sjfbs0R3BCAP0z+2yBjPVpem8+pOeCb4fpO+7YU0kUR1RZROofqNB/e4XOpKOpnPosUXh6MY9G0Wl/KbUER3Su1FAXLd01vCGBI1eK+o1fkce0NTuFfFBkxZ65RX1OlDdilG+lFDky/QeQXtiMul0Crs7O9jZ3sbqykOsrjxC/OgQOXqWFnKCiXSAeztBdIdgQ1yjEGgXCeVGQ8jXVEQgsZdqJywFAvbEv7jW7u4b1Npeq17oNagG7DVWSFyIOJJ+mcF7/vupgfsTjdOUHqI71tOA+x3wXkrWWECeMbqap7gzu5gpCmYG7jvf0Q1pgB5cV4/JfLXekIGwhAwpS9EBNRg73HnQ5ICyK4k4AfJ9pAkUp5PyHhn3lLOIRkOIDdHok0CfS4A2Mn8ZoSFYTc3s1SePsbq6It8jeE/giqxHgv98EVwNhUICVhPwp/Y70+i93hBGh6cRi40LG53ACuPAZE0eHR3Ii1IAO9ROPlbAPdmBsNQFuG9D/fZ5XXA7aZ5o3HMkJAx4poqIDrcBDlJKRVjZhaKwqCkbQa1kylsQRCczjPUs5g3afbmujG2FxWVIhrhdlKyxixwFdfAZBfMHfKJRT6Y5GzslSlLJDLJZppY0xReAIAGDHrxeu2UVbVYr7HC7vFhcuIiZmTnEYiOi7crBglEuanwf7O+INE48sYdyJQevlxkF1HWmPwA7cltkhWgGSxkhzUCn9i7ryW6nuSiB7YyApCLr43YiEgkp4LVWEWNisvCVfIZVgF9mSxBs5YaWwDpBbpZPPl8UnfxMhuB5VcouHIrIb4LWtSo1+UOieU5NapYdN78MzBB0JwM5m8kKcE9JCJ6X32P0j+8dHhwIGMfBhMxZzW7nQEOGuWLbl2QQiUQjSurFRtmlqkhiMDhE7Wt+n8D92NiYMPUJ/tKRWwcAKBnEsZjgNa8nQLSHbHvKhxTkOfm9EuVmylW5N/Nkznrn3yxTtithkzUY0WSb0Rq2ho8CAQxTNJZguMPN/kEpJ8W2J/teDY7d6U0myLZFZGDIJGd5lYsViZYK0GDI1rAMKfPQbrbE2G90fEw+p1wVgVMdFVWR3rYAmgTuyXDn4FupViTrgHXF1ChGWgmU6ImIbYoBFpVtoAJ4rOPx8QmMjIxJWcWPE1Iveoxhf2IbpLY165EyOATEGSVmZg9lXOiPQZkjfo8ZPcwCopyT1erA3Nwsbty8If4MDPBkslmRo+G90VTZ7WZGiEPSwihNNTQ0jDxZ+fkcZqcncWFxUfoPpXnIxLc7XAJyJ9N5ZHJVNFtOkUUpleoSOLx5+7oEHmmIynNUy2Vh8tM7wmZTjPuXX/0mbt15FZeu3EJsdAptmxNFZjQ4IEx1fp9BNQL3ZHNTHipxnEI6mcXB/iE++vkHuHJ5SYBESuakkrtoNQso5ONIJ/dQyCdhAaWleF9l0aoLBmgEbMev/eoFuNw+MR4dm5jB4WEKXzx+glSqiJbFjlBoCA6XG6ura9KGmdnBwX9iclzG7nicQRM7fJ6oAFu5XAqFYl7aPf032m0XRobHMTdLCZEc7t17E3u7qzLODcdG8I3XXsfM9AUk0jm4QmHUhL1vR7Vek6g8DVo3nqygwgBjKYtCJgEHnSFbTezs7oIJNmyXgXAMnmAMbl8E9ZYFJZZxsYRGtYnhyAj+0e/+YwwPDeP4cF8yrWCpolRKYnf3MT797H0JjsSGohLwPD5OSHu+cnVJ5Nly+Syy+Yw819TUhID3O5vb0mZpUkzN+0IuL8/D31tbuwiGIphbmIDVVcFxYhNtK02/GZz2SeApGg1ikszuoxw+em8H9z9O4uAgIcD9V1+9i3DUgw8/eQPr25u4unwDS5dvCsOckmXHyQORv/n611/H2vpnKJT24LQU4LIxS4dZPcDc3IJ4xqytbeHxyrrMDTvbB5iYnMLMDDOzhmT1GI+nRK6LmUOvvvoqXnjxRdSaNaytP8EP//aHmJmflSy2qakL8PpCiISHMTM5iw8/+Ahb21vw+i347NN3kErtwusJIht3YnbqMm7cuIQvHr+JldV38cJXLmHpwjI2nuTQqtvw5MkqMtkEXD6L6B7aLEG8+JWvq+yrShKHh5vSxov5Bvz+IYxPziOdKaBab+Hlr/4SLly8js8+W8OlS9dx49odkan76Y9/gHh8DY8evoNsZh0uVwWXLs7A1nIjHBmXjJZgdAyR2CjefvuneO+dn2Fxfgo3b17Hzs4eSlUL5i/dwMzcEu7fvy/6jhG/D5/d+whTkxNi0pxI51GsNuFweWW+YTLczeVlLF24hGSyiDp9UUJWCYRZ2mou5/olm40jndrH8KgdHl8Fu9t78PmGMTwxjg8++gDVKjAxdgVPnuwC9iq+8uINfPj+JygUm/iDf/7fIBqZhA0x2AU0VKmjavFvNkftZeLrtZ4w4IxUcrUJURR3CQHK+fS606T32pcKbAaCdYBZz1lqbumuRvsBm0HrYMkiNDH6zc8j/zaYQnxKrpNEjoc/nSwzZi8q1ya7pY31xw/xb/71/wlHuw47muIbQW8czbiXzL5qDYVSEdMzMxJUIzOKcwjvn+uyUrmBF1/7Ol567ZvIlmuyvBXaC81uJZBN+RFmitrVXGQEyM0Bk37ASt2yktRh4JYmWx2TM6MOFYB/UmvcYmdWp9rU8OkJ9jPTQG9CT8NgzG3C3Eb69wtsBlzbyirfWL9r755+KabOpo/3IVWh2qCua/kt/raKQGDKxFalKJtTQ4PW+J4AvH2McrmOGPNSKoc+Pkq2R716zcD6VRU45g+C1M4CmSW9/MRGSpWx+l7fjkvIDCpj9plZtwOYiSeAqk6/6z6Lpl6dud97ig+fFbg/65Q9wKv2SDC+oNvfU9zS3+khg59XrZf7Gmif/nsXanrWG3wW0Pu8c58F8PVfZ9C4c975T/v8/GfogmTnH2sMV/3yGea/DQmuDjDWiaGwrvRdGnCYjB1P8WSGUbUeLJ8PqO9eqCe0Z0KSTz5/72jSHV30WKJ/m55B5mIFEMpc8RSeh09RAicO+TKAeymHc+7vuYF7hXQ+3bDax6Y/PYAkM2BnjFdt5xSD9+cp1Kf4zqB7GxSgGHSq045Tz3F2AOkpbu1LOIQ3wjbb7SFmaRotVajbtgrqKq8/lX1PSUNqrDuNbDmTzKASSFRz8QlWvb6eLgPjqhrQNtpoByTvgO7mMuuOY8ZqWq7VzfrUJzNGEcXSMHdclQnauUcTtq/lyPtKWIB703pcM+Q19V1GARMhx7y2lHvjPRh4j6ynOo+v1in9a23zWpCfdcibOiBhgPmKcU/Z4jL2dnbEpHbt8SM8XnmE3e0tAe6zmZTIfxO4J35A+WL+5o/aAygvUN4iya18EQMrFJWUtZBVa8SN6DmpSKi8PyUt7e6w6QnOkzQrJrhOZ4dpb36fn/M7+jUYuFclpqqgb9Y4rwM+zWJp0Dk6DCZThxAGbLdtnN3ppEJ7AwE9A4gZh+/MT+YRWb2pr6imG71JJIPIWNzqaImFppUuYdBT1qGQzwpAvrO9JfIsx8eHqNfKoh9P5hEBPrLMKRVDdivfJ+BGbfvRsTGpzEw6hUQiLmz9fIGMZmVEyu8QmKRUCc1co0MxMe4LBiPwuAPCQvd5IkDbgWKxJkxp6ksScORGgPd3eLSPre0n2N5+gr39TZGMsTvaosceChFk5UarJekhBNoI/FFGgaA900WUWazSeWIjIrgrZqhiCtoUgJagK8cmytUQABRNfDKnKzU5lpIuwrYmy7neBIVfHU67gHWUqyGYyUhYOBREKBwQYJwdnI2fEg31OtnrDnjdXpFhISuZ7YbAU6FAPWcrRobHhHU/O7sguvIEwsUEtdnEzs4W1tdXsb7xGNVaAYGAR0wfGcCIDQeFJVwoZpDJJJBIHok8BjeZPl9AgiVeb1BS1SkNQ4CCXUMb75LZSgCfAQdqprLMFQO/IQEXPovonBsSTuzEDHZQ6z2fK4q5q9cXQCgYRiQSkzLiS+RvHEyRJyitDE7JZmcdsDxSyZQYvRLoJmjOzxlQoZQR75Pp/tysE3wnoE+5lUKezFllqsEyZNCIgQfRvjWimcyiYN1RfoOsfX6fjHrWO+v66OhYAhjMPmBUkUEd3ifrhoEF0QOzs53UpF/RVJRyGwLk5woCADIKqlKCqN2lgHueS0VTyW5kmyDTWqXJM+tC9rIkacgemGYgNrh8DskM4d91iYJWhL2sJwReX4Il9MGkCSGjpXVleMtcGg6GLF8ld1JTIA9T5K1WMRURjXh6aVLeSTwhlKYZ25XqF26RleIz8Fko1URwnn2ZMis6OEJtfNUOyKxmlkVdyoayQlNTM7h0aUna9fbWjsgJKd+AeWzv7KJQLIl3xczsLPw+LzY21hE/OsDx0b6wtBnljUY4BrSlj1WqHHuaEkCZmJjCi3dfEjdzBvMI+sUTcVRqFcmqYd+vVIryvEPRIQwNxQTUJPBOQ97R4Zgyr27URQKlUGSGSlMYm8VyE04n+yt9NXwoVSjBwoCYBRnKhiUTIjNENiixoFbbKmaXv/nbv4dbd14R0N7pDaFtUV4D/J4y/GN2AeuAkg8VbO9s4ZNPPsbqyhqKhRI219Zx8/pNTE5OiFwKGeoECivltMjlVKtZFAsZ8fNoyORZQyQcwcTECH7zu7elAW1ubmN6ZkEYpY9WN7C1fYRiicz6YXi8ITx5siljmDZZ5rUCQb/4C+QKZbTbDtWG2DYafG6XZPs06hbs7ir/gVd/6UUkEpvI5eKyCBiOjeLWjbsIBceRyuQwMj2J40QSh0fH0ubSGRo417C3s4lqMYtqMY1yLgWPS0mMHRwym6smzOz5i5cxNnUJI2MXUGsAjx8/QjJ+hKWFi3jpKy/B2rTj0uJFGb8TiUMcHm5h/+AJ6vUUtnceI368J8HFgDeCZDIr+uyUWmu264gOheAL+BBPHKFcLCr5MUpqtdoI+AO4sLCIoWhUgqocm7e2toUlPTEVg8NLw+cUHG7lHSHGn62WtNubN24hkyzix3/zCfa3K6hX7ZLJsLQ8h6GRAP7zX/0pimUCubcxNj4rIDaNW7mhnZ25gHA4hidbD7C39xDtegYue0Okoq5cuYorS9eRShVwuJ8Uw3DKkRGgZsZJs8VMp6wEWsdGJ2FpO7C/fyReBpRcs7lc+Oz+A9icbrx092V8fO9zDA2P4fadF0RbfG11DYsXFvHZZx9gdfVjbG3ex8L8NEai05ge/SoWZm5hYX4Wb779V/gPf/5/4OLSKK4s3UBi34FIyIsf/eSPkCvGZX67sDSPRsuFK5fvYig6ifsPPsPKyn2RtfM4A2jUrBgZmYbVHkDLyvv5KuxOD3I5zstNvPTSyyjm8tjeWkUqsYXE8RpKxX3xlWi3qnDZQgiGJ1Cu2XDt5l2Mjo1j5fF9jI34EfRbkc4cYnNrAy3YkS21cRTPYHJ6QcaPPNcgB/vi5dJsWTE5M49rN1/EwVESP/nJzxAOBGBttxCg5NPQsEj7BYIOCXZTzm50ZAYOm03MyK8uX4XLU0G+uIPEURlWaxg15BDP7EnmTC5fxebWvgSLvvH1b+Cv/uqHGBmexfd+5x8jGp6CtR2BhQQD0C+kC4Rq4NW8vuv9t+RHKmBVJgoFuIonC0kXSqOm88N1jpYv6QC2xmbC/Lf+gnrPBHKY1sj9bGG9sO+yzbs6s/1AsAautBa6bOAErVda4cyQJHDvsljw6Sfv40/+6P+B29qETZ6JEkF2ydIikMxz5Asl5AoFLCwuyNzBaZTzMq9TLtdQqTVx/cWX8do3X0eh1hLzWkonWtGClVpYgilw7UHfJWrcK8+LQcC9Dj7ItpZrCPGiMW22O2g015k64KK2gbru6AOgqrkbpOkKQOiVuao7rTIrGzVj6a/+PbhedN1R+UebfmmW01l7FmlrAnYbzC6jLem1hdI2VXJ3ekPXYYMZKdX6/JJ1adyILkOdmdow8JtOAEHtbNV/xpc6yhmq1FCn7F8/mt+/ce7Zvykt/d6f7g6rP4tEjjOAe6W73b1eP5Bt7humnmWQs4zgTU+2Rv/OzlzTT6cPffaG8KSe83llpc93Hjg76PPzvnPevX4Zn3faVqcyjH/0BRoGA2Dng2Jf5jOeDjwOvo8v89r9ZX32uVU71brzp9XT07Yt1af0/7SJbqflnQAnnwa07wbcnr4V9T+zGR7puZsTqHp//QwOLsp+VSRJte60xma6QDVnCTEUf/rbfuYjzd4yZ31Zxm8jWKrBz7OOP1F+T6lp38+mH9huTpG8GRS8Uk1Jwb1qHjxJZui/xnl96azPn/Vc5jIcjPud7O+Dr39idHvmtvCLf8HUS2QNqUSSBA43AGGNO5AAyQ+oiMD9uMhjV4gnUT2DPo1Dsk8mxmGWDjSH1dWMO4j4rrFKNY7ICGUSHRgcCOuC8hq07wkBdHTpzRJ53YlE34uqQxOr3jiEz21mkSvQXJE/uN4jWVLP+B2M1QDW9bHmdZ9mniv82ZDDMbTfhT1vZC/2rxcHAfcSeNOLRON+FVZDwiiwt7srwP36kzXRuafefSalDGoJPpF17/W44TZY8LKOE+ll5WMoXog24ro+UaAg+YSyxILDVBTuybLgMVRPMMtta0a99po0g/v8TDTzRc1BySnzxSDAQHPaXsDbZAVszCLnT/HdLmLurGdNbgM/6+RlmIb2U9j5nfWobmHGvZoIHWoSMVpPt0N0m6/qI93OabRReVexf2zCSDan/nITIDrtNHhFUwwRCaQlE8c4PNgTAJ8MfOrdU9KC7FYC8WQ71mvULHcpTaRgUABUVnKhkEexlBcAkoAQgWCalrJRkJFO7XNuxFotMrjdiIRHEAoOoVisiwFjIa+ANYKSItHBAaRRQ6GQEaPWg8NtxBP7SCTJyHYiFguKrMNQNCjgEhsoNZkp+8F0D4K8Yv5pSH6wIZHdy8amZH78wuB9+HBFQGMFLnsFNOTWmQA1gXsCw5QQICu0XK6KTrLInbA8rAS/qLtuFRCW5+fziowKZVW4SQGUnIxcn4aaHmGZESQlI58ANpnUZKwTrBwbncDkxBTGx8YllYVGhmtrq7j/4FORxvH5KNtRQqtdw+h4BENDAdidBJuKAnSRPV8qF2Xj6nS44XSTOUpJnpYw6iklQb15Ru8i0bAAU16fR9LNafBI+R8OOtQGpyTD+PiYGNoeHR3h8PBIZEW4wWYKPCdfAn8MElAKScxNyahqG6ZuwvpuSPvgb4LjZLFSLofSNuVSVd7jDxmqavPIq1ML3iGGrwSCJXNC2N7KLNXnVQamrUZTAg1k8PM+pO0YOmIE7wlOMyhBcJ2MeQLPBEOFnV+tynPw3KwfysDIgEYXbNHtoi+BU46jVnkhzywNmv6aWBdq9lODkpj40g9CmeCyTbD/EbgnUCotwabajsvrgNtDuRkGcXT6kjJvpLyTMvSgPwJ1idto1ugxUJP7lXbqUhr+LC/kGB5zAAAgAElEQVQ+G9sQT68GZRipSvR7UP2ewTQC2GqSoiyEXRnqkvFPGRuJmjoE4C/mC1JffG62GbfHLVrzPDeZ62SgswSYOTI8PIqlpSu4fu2G+EYw6EJtb3oUrG9sCrjL+1RBgSo2N5+ofl2volwk0zyHVrMu9yTO54CkaDFYMzs7i6tXr2H/4AA2I3OGwHwqmZSAIOVL4vFjmWRofkutcz788fGRpJDVKiXJjKFppdVhkwAAgZ9yhUA+692PcHQEgcAQQqEoFi8uYu3xCjbX11EpFqU8lPyRRZjh4egovvXrv4FXvvYraNJ4mlkQTo9omPO4XDZL1QSEQ2xLNumPjx59jk/ufYiNjTUJcGbTGenXzUYLQ+GgZAuRZZ9M7KNRz6NWzaFWyYvkF7NdKLfCdhQMejA8bJG0NraPcGQI6UwOu/tHqDessNiYycTAUwBWK4MyAZRLdWk7DFwxeLO3twVPwA1/IIR8lvrzVoncc7wmCE2wmrJc4WgIL9+9g0yGQa4EImHK2Uyi1XSgWXdgeHQcQ2OjODg6xt7+oQTfmCWxufEErXoVkaAXqaMd5NNxRCM+RCL0Nkng4CiBXLGCUHQY41PLuHTlLmoNCz788F3s727il7/xSxgKhZFL5bC8dB1uhwtPnjzGwy8+xdCwF9V6AlWCvO0K7DYnSvkmDvbjkvnFgFwqmcXYZAwXLi0gk0ni+IgZWg2ZF9hf2L58Hje+9urXJFuIQQoGMGn63bJWUa5mxI+D+toE9WM0420wsFrD9NQU6hULHny6j2LWAYfFj/GJUSwsjsLpbeNHP3oDHp8T8xfnpH2NjMxidvaSSBxxzvvxj3+MUi0Hh6OB9PEeWnUaRrdw69YteD0BWG0u5LIMqtBQ04b33nsPDheDnjXU6iVMz47hK3dehN3qFx+PRhM4PEogNjKO9c1tuDxB/P4/+69EPmn/MIFbt7+CerOF73//r/H7/+T3sLFxHz//+Y/w8OGnGBsbxbXLN3Ht0q/izs1visH45u4jvPneX8HtbYtR8d52EVcvTOHn7/wxytVj+MNeNnd4g0HMTF+Gw8GgSV7qjfrwTqsdtYoNsfAcAuF5PFrbl0Caw+3A2MSYzCHswyQKjA9H8eZPf4BUfAfJ4y3YLRWkMgdCJghHZmBzDmFkbBEtOES3cXZmCOEgkEysI509lL68uXNEhXTML14DfZLqzPRpNjA5MY06ZZjadhQqdTx8uCrB6xfu3MIbP/wbkU1bvrqE/cMNpNI7CIXdaNbdePXl74hJ7t7uFr73W/81PnvwLt569//F7ORtkcpJFXaRzh/g0tI8fv7+e1h5vIYLF5fxu//FP8PPfvIRXn3tWxgbmxavCKc9gHot3wUMtUalkSZsBml7N2VqQa5Y7Eqn3ry5UoQM9Q3jMNlccOwcBEiaNxSyVZKFYa+msF4znwYC9wM/g4IOGrjXqbRqjSowunGzBOkBt92Gn77xA3z/L/4MPjs3RS1hhbO9Ux5N/9TqTemDs/Pzsv6hMa3e8JBgUarUceHqDXznu7+DYl1lmNE3RTwC2BikvLkBVRlxDNgMAu7NZW/eOHEM7xSybC67+vI6K0KtyVVlkHUu7CoD+Nep1Hp7rI/TYL1WH1I+SkY2htE2Bu1ReBS9ADRYru910Ia+p34MQEebdevvaeCf7cZ8PLfSug71tXSQxtxO9GafOa9NMck1GGWddPN+v4TejTQJAD1EXuOhhQHab1ZplPFJ4N7Mtje3acOzTDa9XOucDtzrOpZnk+2iBviNtHsj40C3b+kjxtqvW/Ym4P5ZTdAGVaApANQptTOCHIP6o7ltngfMngeGnXKLz/22AuwMzV7pL73ZF73jmPkyT7d7/7Ke51nPM6ic++vmvGO6Y/TTFe/p99gNLpnH7/PawvlX7TJrNZ7UbZq99XPavfXPU+fE73rGp0EgvZ4LT9y7eLF0IEQDHe7FTPQgr/s9n457IpKg+J7KajLGSNmTMnvUMAjvCbWeX3LPesRpwL3aIylyGMdo7oM1K7b/Gue1YVWHA4KN52YS9IHRpjVJP2G2U2eGkbmAnQaIZQYlz2svJwMOg8Mmg87zi7T77pzQW7rnlW3v0X+/4H0XajTWFyqd0WjLEnbqyFlJJhuBaiGIWwUvYDs/PjrG/sE+Dg8ORfqZ2fUjoyOYm5/F8HBMMA4lI60FSNQznpSk0Y3DjIUaEDzJGpxPuXySjEmjRxoyfJ0y7MNvmYFp7vdCTuhpDr35Mzpw3xNM0AELQ+aPeIh4XHYyC4lAce1ozFeGEgLxECFTmrIR9XqqA8obnkxqvWAaFzvrenWz0raM9Z86h8rkUV9T2bGddmYqG6qZEF84OjzE3vYOtjc3sfLwC6w+eohUIi57JhIXh6IRUVQg7kkMh+MZMR3iYGoO5lhGZRRFiuH+nwRJjieK4Ok0pLWDsg7neTrqF5JhqW6Kx4oMjlF2msDDz7XUjpboGQjcnzY4ntXJdCM47bundfrzBoMTn5tblgnY74Ds5nnP3NaN1twD5PeNWT0RKA3id+R8FHuLIBTTJXSaBAEbylZw4+dysdDZgWmWWReAKZfLIB4/FBY+zWEb9TLsDsDnJRhoUQAm2ohFhxAJhQXoI4BIdnImkxbgvGYYyJLdS8Yn9UoDwaDIotQbbQwPjWI4No5stohMmqalND+lLIXSZOL3yATmArzVrotMTq1O/aUkCoU0ajVqrjMrwC56VOINy7sioCuyJVraQw0ybAdsjGQPj46OCthHxuWjRyvSGVkXBHsJSLJB8z0Cy5RWIVhNjW8yzAno0yyL5c7oEsuWzGUaHgooSjNPI2VadQ66PHvkeXg8GzFBbN4P75NgciKeEnY3AeTY0IgAotNT05idmRXgjKD5Fw+/kMAKzXmr1aJIBQVDHoQiPoTCZIyTzV4W4J7BCzJA6wSM2wQBKRvkkHqr1SuGVAqvx6gYwWRqqXMxQLPbGpqturQNsu6ZMaHBZbLVM5TFaDQMQN0hEwHBZN67yOUYmQkMHBAEZ9sgoEvGsYDesjkj0FlAkQbBzJg30nEY9GD9k1NOgL9jbmEnG5rsXbVRIvgtngtk3gYCiB8fy2TTrDdEq17Mhu0Oow0oRro+H68vwZiyktvheVkv/Jx/iy65aIGp9G81+BA4ZxCHzyDDrRp8O9oDChQhcE8gUwyKRd9ebd+V/q+O5gL+kFsMVsmkZb/hQowvzl5a/qajb9YE6mSJF8niJCOQQTSVUcLyVAa+BNMZ3VTtnLrwynhWvVRb05JPkM/ZtyRrwPg3g3Fkr9cY8GrWRQu/XKL8SF7AVx4r5UOanfQlmgkHMD4+jWtXb4gsjtfDhWRTpChSqSziiYT0FUoveTwuHB3uYfXxI5SKBZGSoM64gC4MZjAyLCldCgQheM/6J6ubkjx0Oef9sP0xyESvhuP4kQTUeF9jY+MCsPq8ZPlmsLNNGQ8uOgKifV1mtg01/utt1BsEuxywiXSXG6FgBNeuXZPso8O9PWRTKWnzDCqxHeeLFTg9Adz6ysu4cfsluLxB2F1eRIdHRbs9m8nh/v3PBaCamZlGLBpFvVrG1tYT7O1uoF7PI5k8wObmmoxTHEtYX+FQSBza6edRqxWANoOpNS7NZXK2i1Yz4PE4EQw64fY4xHi22W7iOBFHqaJkfKx2prD5EA6Pwu2mTMoYQsFhkUuhDM7O7jbefucNhIZcuH7zGqqlNkpFZnlUhZ3O4IHVWofTZRPT0YsXLyKbzYh8FrN+GHiiF4DV4sbS8nXcuHVb5HmerG1ie2dP+sfe7g58bhfa9QrcdiCXOobbxWf0i1F5hnJH+TwcngCCkRnMzN0Uc9379z/GyqNP8O3Xv4FU/Bj1chWXL1zB8UEcn3/+ObLZJC5cnILTXUPbmofNWYcNNlSLFqw83MDylWXJVKHEk8ujvBU4h0nQttkU+RR5hloD2Uwa01OTCIYDkslktbdQaxRRaxbg87M/2bC7m0C12sbc7CRcniY83jYi4SDihzk8+jwB1EII+2MYm4jBH2yj0Spgc3MHvqAHbq9d2tjU9EXcuPFV5PIVGaMfr34hknIM/tH4eH5mCgcHWwL2M1hGmTS07Pj884ewWdU4zQDryGhYdP4p3zM+OgqPi4uxGLy+IEcC5AtV3P9iFcVyA//0D/5bLCxewaOVdWkPLdjw4Ycf4c6d6xgb8+GTe+9iZ28TE+OTWJi7gkhwHgsz1ziLIVdIYv9oFQfxLUxOTeGze2uYGA7g/Z/9OY6O1gBHHTYXEAj7MLcwj0BoCO2WA7lMDh+8/3OkU2kE3BEMheYxNnEFlbpLpH6CET/uP/oUc/NTSKUTdNNGOOjH7sYT7G1twtIg4NqA29dCpZlBvelEC1EsX30F4xMXkU1lMD05BK+LGVf7YhTscNuQLWTxYGUN+RLl01rY39pD2OvBr73+bZHZ+oKZKLsHGJ+YlDGa6aN+j0uCjC6XF6vrHyIQruL4aA8O2wiGwhextvERNndW8a1v/CNcv3kFf/vTv8TdO/8QieMGVjY+l6BQOh1HJpcUrxS3N4p/8l/+d6iUbLh27S5aLUpT0QQKaDWKPUzf08DW7jqR84mhmyvalnrRbjB3Okn6BjuNmx7OFYYBrN4IyIamT9ZEM200cD8I7DOvV3vXriZtHRNYbX4enl8DvsqUXfGpuPVRD9KErd2Gz+3EX/z5n+JnP/pr+J1WWNtNtTkS7r3W0OTcYhX5FbZDZo7RI4XALccqgvEMui7duI1f/+3fQapQUfOlXLEFaw9wz7UjJWPOB+71BkT9NnYDhgyQ2vIauvCdoEl3kS5p5lqzXkvF6ONkHajmX103skkVBny3jvX6fiC4x7WQeA0pdpgqe9VGNLDQ377kemYtVmOnq7M0dKaGZjHTYFdIAqI7zzU0fxsiRMYmr7NFMZ6Rn5KcKsbEpg8lu1A9XIela97eaEbroD2X+Tm6qyx1DWNb3/eblzF0srX3g6jjsG+wrPg91Ya1HEB319+VL+xspPXaTrFHOvUmbdrsJ9S5+d7N2NMwjU/ba+r3BwXRTgPo+4FQfQ59/Fn71GcDn86768Gfd7MtDGBHA6DSzxQwepJJfz5I/2Xe+5dxrv5yNvf3Zym53vOYe4C0UONU6v3+IFf3Ol3g3sgFOvcWTmtHve1Jj+zmezl5ap6rv0z1+QcDq0bPNnUec6867d+nPZTMf1ocQ9N4Bbw07dtM/VeNoWos5T6Q6zFFxlNAnnn87oy/54Lb5xb5mQd0ICJjLObBnAM6ABmDpg3lD8bnVdnVXUDw1LLp+6Azt519N6aht7dvqksSgDWysoy/zSQD/WU1LPcG6sztYdBYZW5L/W3nafrteThd/2Ofvg4ygajPXLXPBtwP7iODx0SFX/bPjQafvRNd64a8VL0YtsTCHCe2ociCylRU4QYrKyv4/LPPRZqTUrPEyhYvLODatWUsXlwQOWSSbLvdyMy5750T+8F8M8uewLgibxjSfv0TqM5m1CNf91E6GvRqVFLtsPe3wXjW5WC0TQWKE1PU2YhKBoh9S52Gmaw2WFSqvcgPC1BvYD5mRRN1eDebs3POjvRiXyaJEUDp1JhBVtCgvc5wlYCKQRQQ/IgYVKMu61C7lVmqEKLg/u4e9nb3sL62it3dbRSFCEm1lLbIxCppG0oyO4UEK88mfowWUVTgnlmTNDVGqjBNJa3De+jiqAoXU+TRLmFBg/mKWKvak4zBxrHEAJnBcYJxP3Cxe84K6u8CzNcPelq/HgjmG5KcxjzTHSB1VnRH5k+HXIyz94H3RrvtfKg7KNn2BPpk4d8mUEZjUDJ0WWFF+H0eMaB1iF43N0dlAWuEeX+4L9r3BInJ+nM6LfD5naLjTD1YLu6ZPhENRwU41KasBEVVakRV6ZvbLAKcUV6HUZs6NeepLS/Anx81YRMTZKH0hWIUE2gWFrAAqgTDmdpLMJVyGkzfyaNSKaBcIku1hDqBWWqhuiiJowBf1jHBUK3VpBucTg9hFCkej4vsC3WeyAqm5AtlJpREDlOFSgKsi7wOI1I0SKUjM/XE29RH90v2gYClogWq9iuU0OFWgR2RUXwy/AMEwb1eCWwcHR7JoKnboZQXmdotxWD3uL0CQJO5PDo8ohYU9Tr2D/bEmIKgJfXsWRbtdh1tSx2RsB9en4s50oY0DMFp6vXTZNQhAQmP1y33QxNdAvMMOoi0kYWbLwK7Su6DgCeZ6TTkJQDNQZHMddaJMs9NS3SOLHUGJdjG+Cza3FUN7CwDlf7OMpQMhBZZ4QxctFAsMNjTRK3ekPPKfbm9hpkuAzJuGSAICgoIZ8jA6E2hMjylBjjr8Vg8ATjQ8m++KI1BNjHrkffDtsfgCIMPBOG56DEPvJplprXc6FNAIFwWJlYVrVTyPiroIoOTDGxqsFIbVmVQS7Ca994x+DWY/CrC3RZjSafbYZQt60cZ2IoUlTGxiElsqSKa13zxekx94r00Gmrhpq6tNqZ6IySRYyMtSk1S2sRWzZCUvVCpTgTGlT4vgUIGXLipJgs8GKK/gV0COMyeoQk1M2/YnskEV6A62xozISxwOX2Yn7sobHu2uXabQYQWEqmMyB5wAhkfo0lwVYB7guPs0wq4r0jWDvsHgezh4WEBBDipJBIpHB3HEQyG4PMTrKR5blXaKxm6zLZgUIbBJQZ8aFLLvsExgAEsyozQe4J+C5Q7KgubhmMdJW4od+WB1eqUgAsDIVUGc6jtRiktyaJQBjGlah12lw9zFy5jbnEJXLPwFRslm3hSjGJ+/vOfo1TIS/BgYmwMLqcDhTxNsAuwWesol5I4OtxGkz4U7SYqxYr4fbC/K0+FrMg02Bw0Fa5KmXNslqwpG7NBKItURTDsE8A3lYkjk6feP+WdXHC4fBgdmRKzzYX5y4iExzE5MYfxsRk8Wd/EX//gP6HaTODS5UWMDy+IwbRa7tSwf7COYokGshwb3BJUDQaiyOfLkmWTSqaRyebhdvuFsX/j1h1MTM1hd+8Ym1u7KBUqKBWKuHzxEt788Rtw22nwW0A+mxS5F3qOXLl2FRaHE4VyHdHhWQTDUzKm7e6u4t69t3Hr5iU8Wf1C6uDSwiWgacGjR49lsTIyNoRqLQO7i8EFFYCyNtwiMUO5JbZxtksGiJlFkogzuFuEy+mWMaJULIvWXygQQJAm3rYyghGPZNIwq8sfciEcDSKdKuLTe6tIxIu4fPkivIEaQmGrgPjFXBPv/WwXhzsljA2PYX5hFM12BoVSSjJR/EEPAmGXBHqCgWH4fBPY2NgXU1oy2Snrk0kXEQnF8NILL2Bl9TOUyxkUyzlDHsqHcrmOTCaPYCAs/SMc8YmMTyp1hEq5hkKuKubE7Hu377yERCqHhw+f4DiRx1defA3f/a3fQyKZl+yQNhz4kz/+M9gdDXznO1+XbIJ0No2JiVlEIqMolyzIpCvIZ0tYefQAPr8Vi5emsX+4i2q5gSePHiB7vIN6owB/yIGRiSj2j7dkronGogKuWlo2fPLx50gmChiNjYnG/4WLl/Duex9LQMDrDyCdTcHmoARKRpjD9HsZDseQ2D9Em9Jf1Qom5yI4ym2h3uSYOIavff17Evj4m+//La5eXkCtnEC9moTXB+QYZHJasX98gCdbm4z64nB7D7ViESNDw1hYuIhsoYyhkRHcun0T73/4HlqtCtwOjjcWxKJzuHFnFqncQ3z80duoFD2IhBaQKjzA/vEqIoFLsDucqDYKuHb1Fbjsw/jBD99AIBQTv5iR0SF4vAHs7WXwrdd/E/Nzy3A5g2g2PbBaKOvGIGq+R5qF/UzPF3ruMG+0BehuK+kSM3jZv5bsAEJClmuKbrxeRA9aB2stdH4muplG4Pu8zaE+l1obdBebgwCpQcC9mXEvUjntNkI+D/7o3/xrfPTOm/C5rLBQjlHI6ip4zDlUMvYMFu7UzDTCzBaiPF+9LnJ0LKNipY4bL76MX/vN76FQbUo7ZCCXMXIC9xwvmK3BdZwAE2cA92ZgoLMZ0Wa0HWkbCUEYa3PFUOSY3EnvN6RUVIq1oR+v/WwkMKGlK6UVKEBZ7kmVq3zeMcDVu9Au0KnZXYP2Fea2dIKRb6DpHdDMZqTHcz2j1y/GVpfXF5KC7FX1prGrdd+RUlLRAtW2LRYwhi82Wh3kXrHSe5mXfQDkGTRbObJv76b7jZRejya2kXlCAJiXNaSBVBnzaAktdIpNSrSz8T/ZpsXsWVL39UbcBNx3ykRnBQzagP0i4E63djUQoNem3SDLyRZwHnB/2l707+L98ww1zc+lxsOux0Kne/XV/SAQ+Hnv/WmAvuc998D71HJYT3tSU1BDgcwmA8gTmRhnAfe6oWtQ7xTQ7ykzOfTcpcOxJ7A1Yx+k+2l/PZsff9BcIn1OD6+mgwf3sN7CPK1Ou1rb6uS9vPKTZ9b9iLhBTbzSqoZsqk0UC8ySYp3SPT++9LQ1f+I489rAvNfkfXJO53vcH3JPyr+5v9I/PWNC35lPjK0a9O1pC7pCBj2gek/mVaMYlb+METToY0Prg7R/ozqsmy3VswZ6ivZ4Jm5n+v5pgbT+gj4tWNB/3C82dpwO3D/tefuLhtkknTZtjBsdQL7TvFWQRAHAqta6wn0qK45Yg1IXYBY+CbMKwH78eAUffvAhtra2JJt5cmocS0sXcPnKEi4tXZJ1GDGVHomcE/N+p0XKP/Ro1pHEEaZ9F7jvjgLqaJ2Z1ZlXzKB9ZxDqrlH4LVm7GBI10tIMb0E9wGjQXq9IuhgN+1MdhWJR8FHZ+xPfc3vg83iVlrvDqW9L7o9LHk2mUOsWRYBV/VWt47UnYHd9ZPhj6HW+MO01215lz9K/kASvKnGrSlVexHrcLuK4VNaoCObBe00muM/NI5dJi8QvFQyIu3Lt4yaO6PV0JWuaDZGIVqRVJf+tgfiOlI0p+KfXk/oYsxSmJupImWuA3vBA5LikMTIhjjIIotfLf/zOo86o8jzA/WmTyYARtDsgnjEMnxXZG/iZESbqdKr+MbITJdJ6cicHUWHJy9vdz7qRGrWQZUdVTFsyhxuiA0/pFcoIENgiG5VsQppE+rwc/MlczCCRjOP46ABxMlrLdBjOwWprSjp5s1lHuVyQKBAZ6gpYInBLvTXVAdQmjCnOjGYpxj9lZIIhXssvgKOw9Kt1MSMj28zj9gsgwQ0Xu7TohBssZdY7ZS/sDp6/jEq1iEo5L1I+bTKkKXlCkJzsdxozUq9amGAKVKVGOstamSW4hKWtWKJ7yOZywhQmkB8bpnwPzSAVUEZDVAK/6XROdNkTiaR0GtkUitY5N4hK0kQ0Q4Vh3UKjWROmGZ+fz01mO6/JZycb9PjoSKRLWM2SntRqy4JB6szCxs5z03SVUVCnBDKo48xzCDvZ5ZKsBtZhq8VnqwsTn9fkPoadidIqtbpiSNMoNBQOYmJiQhhlHNwYmVPNrC2eBHyJjquVUiasO5aXXf7NZ4oO0ZtAad7T6JXlQU0sDvaUyuEgxugaBxm2PAL3TidTdKhBqwxOODgTTGPZlg1mviyKLGQqqkGNRqfcqKs6IDuaBrGljrSN28vsArfIDskiBhbJ9ODmnYYcoUDQyGxoywDI9ihyM4Z5HsEBnQLJciZwyuuoNCIy8xWwzQFOgj2sDzvLgeAr74PlIUsX+Z7KNjFMWzsMezVYqPR5g3HPqC0f1WqB18t2boHFZoHVrnTLdOq6MkJWm2Ga4mbTDIS1ZeIIhQhKOwXE42csG53SqSdmRlS7C01l5svJSNooJ2gnDaMNDTIjfapUKaNcLKNZp/a7Q4B7BvUIHvv9HmFNE5Bi2yLwyQgusyWYPUNpDaeTALMLOztHomfNfkxJA8Y9eAx/eL6JiVE0ahXx1GCQkCAtGfe8zshwDCPDBDx9SKTSIqXEyZH9i5iI6OuzvbHMWHaGeQ4Dfsz24EREmR1ObAxeBUN+NbYFfQLOHsfjws4jyE3fh3CEmS0TcLo8Ekyj2Us6mZRotl06iY42N4mmY3xqFpeWryM6Mo6dgyNs7+6jWK7A4XLJGMQsl3QygXGC+aNj8lwMetpsDLCUUKtkRUKjUS3B0m6IXrbDxgygoPJ9SGVUFo+H45wVwyNDIrvDdl2tEXSsS+CVxrexkYgAvkfxA2Hf+4MBBEJhjI6MIxRkKiO/ZkdsaAJLF6+LYef7H76Dnf2HAjC7HCEUsmy3VQSCbrQtRezsPoLDocAHtyuIxYVrsNvoXbCLQzrW57OIxYbRajOAG8T8IgFOL5KpHFxOL2wWG/LpLNYfr8LvduJwbwu5bEqCf9OzM7h28yZ8gRAyhRKs9iDcnqiYyFJL/9HKRyiX4jjYW4fH68DYyCgmhsdxcJhAs96C1+eVoI/d2UYw5IaL0kfFqrCrKfvFTAkC9hPj4zJOsS9vb++iJn4MNmTTOQT9QSxfXobFyvrMY/HCGL54uCbSNvPzMyIFs729g9XVbaDpwZXlZeQLBygUD3Dp0jxmp5bwwVuH2N3KweN24NLSFGyOEmCtIJmMC6AdDHklaFcqciwNIZEsIJs/hD9oQ7NBObUYRmMzuHb1Gu59+h48PgsSiT2k0scyNwwPjyMZZ1DcKmMq27HVSokzGourjK/LS8tiNEwt+3BkGPU6UKtbcXicwc2bd+HxhjE8Minm70+ebCOdPsKdF65iYnJCjIVHRqfg9Yexu3uIzY1dxIZGsbG2ikatiFdeuYO19fuSGZOlJJXFgoP9XRQqebzw4i0cxHdRb5dFIz4UDmNifAJfPHiE1dUNuOwejI9NiPfL+voaJicXJahFubzD4034Ay5sblLbPgsb3HBanJiemEA+l0KxmoIjYIHNGcL4xHW89NJ3MDd7BR99cA/LlxbQqNK74hHSqW202hXMX5xFpVEHx61iNovHDx4gvncgQe5vfuNXkMxkcXB8gJn5STjcDJrsolrKIp1oYWH2FYxNBOGPlPHo0dt2ovgAACAASURBVD0c7Wfh98XQsu8hmdnE3k4LDo8D0VgAc7O3cOPaa0gkitjby6JQrODa9auYnJjH9nZS+trs3BwqFc54IThsfgmCWqxGUMy04+pwo1SEV4G/xo+AHeACt6s7rgGQQZt4AY9JDDCA9UGAuhnUPQ+4N/DY3vsRsFIbWXU12gdtann+fo170bkXJoOSyokE/Pi//68/xIOP34fPaUOrXoFDSCUMojLYra4lvu5WK2bmZqWNVZlRpqXtWmzrbdz9pV+WV7lJDxeu8eoqiEEyhKROO411JNOdmwOlcvpBz86cyQ2YEfhWKxYCEyaDVyOLUpe5ZP9prVSDaaU2hJTKUy5TZvBZjGYNbKQDqp9CNDprXyH3ZjI9NrcXdT3dvtT+QK0v1D6gJ9hjMP/NoL1ZmkY2cCpvW61pJHuvpYD7FqVyFODdvVezVI5q9b0ARW8Wh7k9nSwP45qGREVHWkWnaRttTLZTmqVmxA3UXrEr76FSHNTVNJahjlH32IFXOhJD3fvW/Uc/v8rNPwkAPi0QM+iZ+/uVuSxOBSjN48uAANsZW9bn+khKyQQMPctJTmvLg8Bcc395lmvoY5+nHp7nOmd959x76CIY3f5jzsQxSy8Z/lXd6z0bcH/eODJoTD/5bC0j4Ge6CxPQo/qVDjgORrX1eGXuO11jyvNr4NwyNZ1CxgRiJBpLMX12QrPd6M0cF5VyQFH2gMQLlGxp1wtEzQmU+Pi7Q+7VeNPqMOn5N8Ew/aO1rolhcO/AzNzO+Gx+zgHzSk8ZyjMIAmlUySn11gHqTSEQ41Azh14Y4PoURrkrVngP6trZO581Dp4IMgwI6pnb3Fn/NjOET2tlTzM+nd9CTz17v4rQU5yqs2LsKK5I6etMOzmDQSDQawHtR2Nigasq1oLpBrDM4DaxCvqc1YkfUdqXGfiUzbXj4OAA7777HtbW1pBKpwW3u3x5CRcuLGJ+bh4er9eQBNZz+eD50PyQ0gJ0AMEwulbf6opHyvxiTM49c40OEhkAsD5vr7a+EXA3PG1YnwKkGxiMzPFGubBtETdR+BGxlobs/R49eiSYEdfmVBKZnp7G1MSkSK1SDYJSOcSTlAS3IZtF2WzBh6qiVqENfTVYrzMCiWOI6oMoHTjl2sQsiBkUyHynvHe5gnaDXoYk8tZQLJfE248gvWCZhvS3XoPlcxlRLyiVCkKAZD8moZG/BY8jIdhQHuG96T6iWfH6PBzztESOJgroNb1WoOCxZhKBjFGGrLQC8s1BPXWseR3N4y3//u2HZ46aTzvAn3vcKQvqbsM5vf+dC+YbY2YP214VbReKNxafJ6+ivqyuYRSYBZ1GRTCREhKUvaC5BDsnWa1skATu48eHyGUzsrCldr3H7RKmLdfB3AQRVCuVCwKKkP1ZqdJpuCiGi2zkNCJkgxfAXoW05bdI3Lio8055lbZoCBP41Zr3ZG1Ho2HZEIp2eLEo+vJkykajMZHbIBhDsI8ALrXQyXRnoyBYSCCZoDhBRDZUMnYJsiktfwscxmAkA4LR2XWEmhMxAV9GpwkOErDf39uXxk2AmaxvmioQBCRoQkCXGy9eP5dTxqa7O3sSUCCzWAVDWtKZOXkS3CYoa3OwwbZhsak8IK+P1/NKQIDXrRjBEzKKqckvGzwynvQGqd2Sa3PRIKsOeSkgl2A2swLC4YgMFoy2HR4eoFqjKa9KDVYsaaYCWVAqM8hAYxEXYsMxzM3NCgudgYwGJXFEnkWlh0sgyELpGA5qVmVs4XFJZgYHebJmeXyFg0meOvlkpCvgmGXKzss6Y3DDZqd2FtnEbsmsIBM/Eo5K/ZJJz4sq3fqWmL7uH9BUVxme0JxO5E8MDTD+JtjOgYWbdGV27JdAiyxo6g0ZANkO2I79XtX2CGznWcYy0DJ4o3TrZfAUOSZKzpDl7zF0A1UwiT8qS6AgZSfSRtQF65mFFLOe7yv9foIHZEMoSEXXFxuhTkHn2sjB4BNlAiQyqxa6BGl9NBymXBG16A39QgHkGeAo1jsyOQySKAkgDu4qKMOyZhlwb832ysWqHjRZzhzw5XODmc/26fEqAxFhmDRYflVh91NqiHVPfwMG84aiYYyNjyIaCaBcoXlwVvo05VqikajqNy6PSIVsbx0gmy3B7Qlg8cJl+PwhZHJFHB9T+z6LZqOGifER0SKm+Sv1rpkpw/GEmSjDMWa8BIV9vr17IPdMiRyaWtPo+ejwWIykHU5KyChJKkZzHQ639AcV4W5KRkoqkQTjf7FRtjmnMKKpwS/tz83xKYjZuQuYnVuUvsx+uLG+ho0na6JvT8YeGdrsl5VaXTSTF5cuY3h8EvW2BdliScBBSkCRtUCTZ7bLdOJY2hz9HsQzolmB18usFCtSiQNkM3H4fW54XE55djLBrWCaKw26KyhXy/CHfHD73ALaR4bCIh9UrjJDhZlFzASoGtJFVmRyKWRzGQHvw9S0i4Rk7CWQznV+rcY0VhcsbSfqzRoKpQycbhvm5xZx6eIVkY5Zf/IIqfQ+qrU0vF47QpEw7BYfxkcXMTw8jUQiJya7ZPgTXM7lSsjmCnC6PQiFY8I+np+/gEuLF7C/s4PNtTU0KkWsPX6IUjEv0jUBBkPdbly6vAx/KIZmi5k7QJ6B13YJmdweMuldJJM74sNRKhQwPhKD1x1Aq0GflKC0X3p3OOzMFFLZKUpiigvPJlxupVPIemCA8TieEOCe0ij0T2F/GRsZF0Njr6+FkVG26Qa8fpoUh3B0fICDoz3RRLdavAIo1mtF5HNJ1KpFLC5cxcYKDbI53tkxMTWEQNCKUNSBRHJX7o3eC4lEBuVSW8quUmmh3szDbm/KPURC43C7ozJmJlN7sNpqsNmZRsgxpIpAIIxKuYlf+ebr2N8/FgkaGv9yrqMp+dbWOmam52SM8Xh9KNcos5QTuaSRsWmUygxi2xEMD8Ph8ODXf/27GB8bw+ef38NxMo5gZAhXb9yG0+2XgAuzKqKhAB4+uI8P3n0XV5amsfHkc7z33hsybwd8QRnfLDYbrt+8js2tTURHYnB5XOKdMDszh3feeRfrTzYRCUUk2Mb5rlpt4MaNr0iwcSgWxPbuQ3z48ZsqCNxyoNWwi0RKOOQDLDUcpw/gCwXh9Y1iamIZd+9+G4FADDs722g3KhgacqGQ3cMHH/0MtVoe165fRjJTRL5YRZUskkwS9WIRr738Cr73vd/Fyupj/Ls//bfwhd2YmAojldwUA9xS3otGdRz1RhrXbo9K+6A5Lefy1Y0P4A+60GyFUG3mRdrv1o3XsbDwAlyOIIqlBn70xg/g9tnxtde+jaB/VmRy7Mxao7hVg/OITQI47Vahs0jW04Z5rdkPUBquKcahvYDriR2foXN7GnDfBUfU6czAf/86sv/YzrrWACU001r/1ufSkgHm4/VCX1aCNpaDIRFDOR+0EQn48K/+8F/i8f178Dm40KzBbiVwz8wu5ZOhAhicwyyYm58TiTUB7cmAYgYl94lWJ37lO7+B+ctXkS3XZaHHsUCkdxjFlU2qA20y+YWXoID7/p8TdaC1VbmG4/0b4ImsJQ2de8061edSKc4MwhibOEPnnvOvXZiaxtbU2LWSMS5ZDCfYgYaBvQkL7t0/dOV29Oarew/qM/OmVJEKuvWvAWpFCGAWhfpM6tUAWBhwVLI3vUa+/dfTf3OfJhbDAipqbEBx2VS70oxqM5JjgESdyjCAeS09eBoYRm8e47x6c8+ziiatBoiM76prq/0I66UfX++B6btoguyipBy5ZuoJROiyGmCq2wfgn7afHNT3zeXa/73+oNLpu8wuWDoIAB/U383vnbZHVfrgJ3pM3xu9fhln3WP3M93OVTvpAXDP2Wufdv5z9/BPd2Nf6lEn7sl43E731iTYfqDbAO5VAzbVwUDg/iywTH/G8j49UPZsD62B+67XyiCg3jwWGSOQ/Bo01wgYdEqf/0XrVQH3T/+E+v4IYnFvzj0t94f9wL0c93cI3Ovy49jc3cepfs59LiUyOFfGYlHZd1Qrymxy0M/5ZaiBUqONGPOYPpcaDU0/JrzJXLcnRwoDYFY13xvkNIB8PV/ptmE+x2n3bX7OQf8e9D0BDAeY3z59y3i+I3vvpRMWPuNk3XWfqs4uY76zhjO+rVE/PccKBmcEoeUzYkmGbrz52TsBeZFXsgvBlftsEit5HDEIEmS5R3rvvffxySefyt6Z7fDSpUu4cOECZmdmMBSNqmx/rtl68mVMa9e+qbcTuunqQMnTiBwV8S8TsK7qzBgzTF48uhTVGkW1WX2slJjBZFfBKEWSlGA/iRVmr6KOnLANlRKlsEtYXV3DZ58xezgBNwmgoZAEKZhB31UtUXJPmqFOXEqpQRAHbIhHJDEqBWIrPFSpSbgFb2PfzWezyKbT8u8CJaTzOUMdRMnQEOciUZWEYRIRdd1LgIH4G+WuDRNZgvTCajfWMfyceyySgBU+S6nd7tpRZ1hoiWiObTxGq5Lo93Wmbv+6pb9/6dVbZ7Fpkg4atOax/Lu3vmibH0i12mfvYOcNbKcOIGdc6syIgh5gtW9BF3c3JreuaYF6QzXggT9yoS54zwU5jUWZ5pVIJKQBJhJxJOIJYWcH/NSgdkvlM7pDEK5cKkiDouEBGYv8rcimZIkqYJeGmUpCpSagOWVg5PM6mcwE+giEav1xlRpBKQ0CTkqjnhIPDAbQhLUuDDxK8xCA4+TIzs8GTlCNICobOUEsSjNQOzqXJeOYgLKKfLPxSWSrRn30BlzUcLI7BMwjg1qnnrBBy+LeSEMmk5jXU+C8HwcHh9jc3JCOTwDS7/MLi5usdoL3BMB4P0rfvCayHdtb2x2JnFw2LyAjPyfoTECTSdouNxn/djhc1Om2iTwNgc5wKCzPxrIjGEKjSgLvBA0VIKs2i7yATlkSl28B7Vtw2BywWdjRmLbjRiQaEfY6jWMpb0QjS7Jb+WL5sNNnsgXRM/cHKAliEeCNL6WJpzZxAn43GAypSzYDJXN4LIF6Hss6oxY7/+agQUka6oxLloPDJuXJ83FREY+nsL19gLEx6jDzWTms00yDWQ5BAVj5slpswsgnMEWwP5PNqgwBI5pJEJzPTVY3B0L2bW0WylavjWs5wHCw40BFqSTJVOCG2WCFEZDWGvU8iUQMCd5bGflkm2F52juSN9pEV23amVFiE+CgkC9K5gTlZfge26DS7aJOOHUGteELu6Q2GFGbYLYPiVo2mirQxfZobcPpJuCuGO7hKA0qOblw4OcEoI51u7wCcDG4wWupDBQVMFJGaUolmEGKalmBGy4vJWzUpNeVXjDSuozJi4EDliEzCaT+GXyq1kQHnN+hHj3HCwbZJifHMByLCts+l1dAIrNWJienRJu73mjhJz99C7ksTY35fA6MT8yKlAqlkPYO9rG7u4mjgx0BH91uhzDHaU7LQIHSkFMySwxKEMym8SofYmxsDG6PV55dZV1Q0xigjYTUh5MgPLXdI/D66MdAuZESDg72kc1lwe7DxQjrNZ3KoFyowkNTX7tDmJsjw+O488ILcNpt2N/fwd7OtkS/W42GBDo5gTOwkUrnEBkeQWx8UuQBqpysAdQlyNIUY+qhoQicVotIOlBSieNwqZQTiRK/z4mRWBiz0xMiccWMp1QihWKBQVW2paaweVtowR8OSBYGx7ZAKIDoUBjlKpmkgMNmw3AsgkqpKOA/QSnWRyaXET8Kt19lxJAZT3khZgrxGq2GFQ3KLVltklHFMpyaGBdJH8qP5bIJMBMwX0jDardiODqOaGQKw8OzYpr64OFDZPMpCaTs78fFlyRboC58UEzHZ2fncOP6dcQP9/D4i89RzCZxsLctvhv0E6GcRTqXlzIMhIZhs/qFGT6/OI9QyIu33vwhtrdpEh5HPpuWhc3ISETkV4qFKgK+KDwuZcxKDxOX2wq7o41SiWNRUtrr8vJlCehubW7K+Ml2wf41PTkrAWAGl2jYy2Pn50cxNTWCKrPD2laRbzuOHyOZTYlm/vr6JtLJNDyUa7PbJRgT8EYQ9E4imcrC7XNIACSROkQbOYSH7RJ88vnC8HnCCAZjrC188XBFxlIy8SmFlE2XsbudQCDgwsKFGcSGgsjmk8jlUpL1wf7SbjnxP/4P/z0+vfdA/Fc4RtLE+jf+wbfxaOW+Mjj3+CTraXdvH+sb2+IZc3n5Fu7e/aqYJtPsnWx7Bm++91u/J23/p2/9BNHRGCZn5+HyhLG9Hcdrr34dV5aWsPLFPfynP/23qBSOEfRZ8OTJAxlnhkcnUSiWpY7dXh8+vncPI+PjuH7tlvRRBnGY/bO8fB1fuX0HqfQR4pkd7O2SyT+DxytrCATckllw77P3gDbnaz+K+ZrMG4nEvngWTMxMoFJv48LiTXz15W9jKDaLex9/If344GgDwZAVQ1EH3nn7b1HIJSTrZHRiCeW6C9VyHhfnYoj4gaULC2jVGMy1ikSO3VnHCy9dQRtFrDxawe5WDfVyFOGRGsYmbaiWnPB7opIZs779GYZHh1CtukVmJxwdw+z0LRwdk0BQxwt3XpFshGzhEC+//GsYHbqOdiMETk8EnmFxotHKw2LPoV13dZZseuNo3qCaQWO9sSIM1rv/NpbFZlajBu35mwBwh7TR1dI0b/Z799y9wONpQJ95Q3wacN8PFOhNeAfg55yqgVsL4LAAXpcd//v/8i+wtfoQXielcupiTkapHCVTolj7Dc79VgsuXLwIt8cj2Xccg3m/nGsIyP/qr38Xi8s3UKq3QH32Oj2XCN4bwL02p5WNoSGVcwJcMAG9PaCB4VMkIDY15WWZrUArAe65KTPNr3Y751nKz2ipo66uvWbbq/MrSQHOF/1toSNFM2Chr9qPaX1hYrbqOV5vYPXXFfjT3TioNqbuQV1blbde/zFQIpI3xjPr+lT13AXq1HUUiUS47Bb6ExhBAg3qGBIh0r7k60orX4ELaj142mbtNACKOpqCwRt1YH5OMQbu7P80aK/hIrXBUjVnEBQ1Ziz3b8oUMMB+CQSxnjp7K3U1M6vMOFUHGVQeCGT3qfWUuX/ruh4EcvYfd8pO78y3B53jtL59og8ouKTv7UE72EGb0KfZcJ8ErLr31gX0NFipb8Q8Znbrumc0M/44C7x+ntL8Er5jBulN8jdaG7nnKfoBV3Og6f93wD3HOFOGiqmdm/ujqsvzAkrdtsOg7nk4zPPUylnA/aDr6bGFQFwmkzXkROkN1zVe1O1S9lVdY4/nub2eOWDQCcxzAvdqJJId7O8LC5pA2/j4GJaXr3akMPQccOoYeuIixlyg54SebBoDEBUISo2h3Z6s/2XmSveevJvlYBojpC+ov0+OOer7ZwHsvXNSl5DQwQFNQNlpZdABwPv63Xnt77wyPe/7ZlWM3pIyB8GMsukA0nqI0++rvzUTvVtWhnwdd6Q66K4B8U7w3ADGOW8b07IAvna7EKIUTqPmRwXo2/DWW+/gzTffUgTgag1Xry7jyvIV8QibnJwQqRwlbWhi0usAQnfGNUi93fpVlzF06Yxr6r4najuqIRhyhN3SkplKtOkVm1zu2fB94LMwW4DfpoqHMMipsiGseNVWeIzyA6wIm135MZEUykx2qgBsC3C/t7cHv88nGOHoyKgQz5TnpZJyJNbHMULhZsRJFWYjsjjieahWOCBGSoC9VEKxUEAmlUQmlVL6+Ur2oiMDTVxD/CqMtYzUrYFb6mflKYm5CfHCKHMJrGnSrVEm5rZmHod1nzPL3GjgXr/HZ9JEZ52lMmhuluMMrFVJNCm8ztxHdfs092kF3BsLSvOizVzNnfak27/xuzPsPEOE//yOeXrXHDiq695jpIWoUWvQ3Z/hgmKemSQiT6kSAokVJBNxHOzv4dHKQ9y795GAUTQ5ZYTWQ91yu1WA+3wuLRIEbEeKxaqibmJYKnrYCmhUHYaNlOkgND0l470q4JIwX2luYQD4BO2VXA2Be5qKEsxXS2cC/2Rw89oEjyanyKiNqg0SZUtE296FQqGMHAHddA7plALxyGaTVmq1CVD7/xH35r+RZWl22Il938ngnskkc8+svau6p7vV3TPdMx5pRtJ4LHk0sv27f7F/9Z8gQxYkGLYlC4IMGTAESYBhWLI1+0zvXdVdVV1b7kzuOxkLGftunO+798WLYDAzSyPAnGEzi4x48d5dvnvv+c53DktEWDpC0I2JA0rlqPmsmsDaUjfNOpmSIHJnJcvkF7C7WCwKEEJAX/SQqQsVUV0olrMQcCbIzMnG9/EwROYuF/aD/QNhGIq0jc9vmOxtAWWZnAhG/AhHaAoRRDSiMjfMcIqueLeL6nlVwEWCQtJ+1JIXxpPRbBUpHjVYY/vHonFEwxH4qXfdp5yNJk34bx5uGWCF6WUCL5M45XJR2JFMQpTPWL4/EKdpgiasPrAmrczScfwQMGblgJq+KsjP+2cygHI//D3BexpXEpAiu5XMdwa1QrGA3d19SXDML8zI9YWtLmxvSh2FRJKISRG2NecUKxn4esqgEEyn7AgBR/YDgXFKQpTOyPLuCDjKttMyJTVp43PwmdmevXZHxgUzyATDORZUZkXLeOyBU7W76D0QNoYkNHhVAF6CujEOtpI5EqxFG30g44Ssfn6mNfXg+1gJ4Wjd91U6imOWgZwLiAD3XCBpmszrewcIxf1qppuIIZtLChjV7jQF5NRSe78kapgIIDDPpAZ9EDSjqwGDfc8kh/y+1ZODNxn9nHdaHaeVDSx/U0kis/ibBZ6LFp+L8jqsQvAZliRBa/YfwfupbAaZbEqMUdttJtRKEhNmZucwP78km7Ef/ehnaDV7CARZieJDp8dn55Zcg3qn20C/3xCjzVQygsMDMqyLyrjvcAHkosz7po6c7iyYnJA5B+P7EIlIYozsZFYBpdNJATDZ9pSuYnuxhI/PQ4kvAuiUaWASjWOGY4wgOVnNNJQ9rzYE4KS/RTQSRI3A6llJqpQCXp/MWY5tmvCeFkpo9ftYWL6GPo1dWg2mM1U2YEAwOIhsOiFjw+8NiCb80fGxJBtYyZTJJKRqYSY/hVqV2v0n4pfBigmyk0vFM5EMI3s3EAlJRQbjMJmkbMJEKisSUPzvr371K6iflXGwtyuAlcZtL2Zm8mi0VLcuFo+hUqtKrOL4DATD8AciCAZiODw+ELB+bo7mtSlJeGVTKUxNZ3FaOMTu3o4kjGjeGwykmYrEk6fPxQvkrbe/gmq1jePDAurNJvKzs2Jku7S0iNfv38f62iP84M/+GLXzAga9loDvc/MzYia6R3kwehfQUNIbRSbD996Uyo6PPvwAR0e7qFa5senCJ5U/TC4sotcBKmdNYUZ7PQExnq43zrB3sI54PCTxjAlnVgcFfB71NqjX5NoEyuKxpPTfwb7KONED4fbtFfzKr7yLjY0NPHzyVEDG81oVh8dHWL1xHQ8/fyxtm04kkYqlEPSFEPBG0G0zAdJCPBtGKOITc2QCz7PzcQG4gTBymQXU6m3pC8obXb9+D9lsCusbj/Hg88+k9JHziomG3/3d38Hm1gb+8A//RNZUrjXVShu//uvfcyp1zspl7O3t4BtffxfdDk1rCaTP4PnzdUl47u0fSdXLwBPGzVurEnOOj5kMqKLZ6OKtN76BXG4Ge4fr6Pu78ryhSBYz+Vt4951v4MriHIqnm/iLP/k/8fH7f4Zb15YkubZ3UEJ3EMbC4lXxcYkmEtje2Uaz3cJ0fhZTU7N4/fW3xex5ZnpOfFn2DzdRa2/j5x/+ED4ksL/Le6P0GMQzJ5/PwYc4PANdVw9PtlGrn2L+yiJanQHm5q5jceEWEql5LMyv4MGDh3jy7Atks1HMzMTx4c9/jN3tTdy8uYJf/bXfBgJprK19jur5Op49+QhXFpKYnZrCytJdbG2uI5X1YvFKGt/97m/gX/3LP8LHH+6g2w0hPV1HIgXUK17cuXNTKiZ29p8jFI6hcNpGOrOEfH4Z5xX2Y0tIBN/+5m8hk0uiUD5EKnkV6fh1pJOLCEcjEvvDkTja3RIGvgIGrYwessbA4fGDo93Uiua4PTyZg4tuT92bQqEhOKCxsMDdEi4u2ZQRKRTXBvRlIJ/7gOoGICcB9fagPX6gVoCUrHlK/3AN6ks89Xt6+Ef/w3+P490NxEM+cGITuGcpsfglmGQ7wXmC8QTuuWegxj3HND+H/imUZ/n2b/w13H/nq6i0uJbyQNZypHJUG9Uv/itcSAgtj5N63M9mn8M2E5dJy7iXtVEkKbWKTUAMHgZlf6zSiPQ0cwP31tBQszAqV8ntr6zHwlK3rGN7IH8Vhvvoa+3Yskkae7iywNIocO9m84+CZOKpY2RvlGmuyQpeZwgcGY1Scz6nD5M5hmuxsAMwXk5ZGgFkLpGZcc+XC2cm7onkoD5sB+dgaGTzNMGgQK6a0rLabKzrx3TH1TBR299eb+C1wL0xIDOGiqJ9b6sUJjyqvN/HfdfkBBn3gO4v95x6lfPlxHPkhBgzMp7N86pcxfiXvU83I/svC9CPn7pHP1PayP7KSmldiE/DxrUVK6NghLvx//8F7ocQppMTG8++jjTAZf3s/F60qy/GK+6JR2OwHeeXJU9su1xk3F92Dy8DJ82yZGKZzq+hdvNF0FWvN2bOaJOANovG+DxuiXHZQP+Sv3c+4kvgPPwIxj2p7A3QF44eexr/3HFCdJvH1vZXa79XSXaZ6Go+k2AdcQMydCnnQeCe3nz8unv3ruy/6c8nFfqueDbeXDa+8Rxq2cc8Y+iM1P4cmWcOaK/Z2tHqBXuQtEirzYYOZ4RNCzhPbP7kToiOgHqv0E/uyj/3OB7fV9l4PmnIjAOR4+v/pH78jxWr7Rxyr1V67aFBsrNHU3aALGD6EtOiygYwvTb0o5EZL68nmc8A8abNBUMSoqYBvg3orYQAk7wVWVrFCzjeHjx4gL/48+/j9OREwO1r15bx2mv3ceXKFZFcFjlrkR22c1+Vu9U20QAAIABJREFUL3QMGpDZev/x1ZSmcbz3zLPYMGXnlzlT8zks6ZBjlZgmJZgJWitDX3EuVuLTi5BkPWITgq1wX+bxiqKHehmqBLI1WeV8UoY5icgE4pWhTokcgvckwgqBOBwW4h4xJKlGFC13lYNWAF8NV7kloYoA5XJpINtpNkWVgmoguj9ToF6wH8FueB1boakJChmTZu7y/lQuWcF7kWo2bUe8VcB7wY11nzY6d0fji/at68u2s9nj2T4Zn0sj+7WxSWRfK88m96hJCAveu+eTe38q1xSpHLepydikH1+c9OZNcHn12PlKi+7L1pORxd2+2AL37n3OJODeplbGP8ReVHfOzmSxG24xruzQbKEirtCPHn4uB956jSAxJyi17EuoVsti4MTDFVmswlo33wTDeXDigqBlMZRrqIgB44D67R4OHDU25bAjG5kGgWQxE7RXBqKyuxkQOIGo604ZHjFi9HuQn50WVm9AmMw8CGnZOtnXZFsXCmWclSoIhSixwskUhZ8Go6UyStRYbxLQ6UqkIGOd90B2IoF3As0Ebzk0OMmUTU3JE51A1CvnxCUTnNm1WDQmQLA6KqsuubigD1ghQAmGGHpdLuoVFAoF7O3tSxkRry1ZNslgMqB4hTHrodEkqwuCfqk+IHhOUJyT0gY2BX+bWkxm2ERcWEXCRmBPBT6FtSmmqwkBvxlACERySJOxRhCaOlz8qSwqykpUUa2diaY5g58yOttq+mvMYPk6/o73Yc1yuZ9m9pLtyGQDGb/84iQkgM/+JhjNBAcrOKh/xoqO4+Nj7O3tolKtCuDJwMrxKIxz6t4LGMvnVPaYmLh2e8qy7/SNjAnleZTBz3HEz2Ebs7KBAc9mCFXH3SMZY8piMIB0OGaqFZEiUtY4GdkhZbD3tM85jq25sPY1N2Zaqs/AKguqAAFMAnQkQDKBwAoG3ifHifgVxGLSXpQFIkDMdq/XGwLUElSn1BKBcD5jS7TFhma1XGA4F8iuJhstlYohnUkK+CgLlMwpXVBbTRrZ6fyWygIxMLY+CASkNWPM33Ms8PksyKB9ZrXGOA6ZRLPu8fpvyh3xm/+mBBO/tU8oks5ERUi06alzz77noYL3SNmqTG4K6XROgJfHj59jc2MHs3NL8FLfvk4T0bgA6jSnrFToxdBEJOrD0mIee3tbaFGCSRZZH5oNVu94kc1Q4oNmrTWclc/kuck6Z7ka+7NaI8uX0iENREJ+iQesxqk3VG+fc5CtxbjHhZkVIcaPUVlAfSCZzGJ+blHkaR4/XReDl3DYJ5rRXMApR8NOJNOa8SuZyiCZziKZzWH5+nVsbG9jY2cLtQarWRgbPKJ5zp+MRZyPlVIN5XMmDjyYns5hKpdmGkcSl0w4sn21UqcjXg9sQy/L6giQxqIIR8MSN/gMTKYl0xnpD8qczUxPiYY8OYFNatu1GjIHGJ8k6cpkTSCAg6Mjqbbi+CdzlX15VqmjWC6JkTUlkGjmzZh9/doNScJ9+snH2N7dRIpJiEgC6RQrHrLY2TlFr+fF1aurODkuolSqUGEb11ZXZCPHtSQaCeFgdwuf/fIX8KGLbIYGx17kZigpE8fe0SHK1Qo6Ii3Gccs1g6z4vsRzxrzzswLCIbLl/eKFQICb06Tb5mujaNXZx2RW0JirIuB5NpfC7Exe4pXH08XW1gaeP99CIpHD8tKiVP+cnhRFgotJGLIf7t67iddev4dPPvsUn33xmYCvBAuZkLlz+zZ+/OOf47xURz6bFuA+5Iuh3/biYO8I8XQQ127NIJWNolg6QSTqR2/QxNl5BeFQBgvz17G5eYDdvQMsX7uB/PQyCsUTHJ1s4vh0G5mUzg8C9P/tf/Nfy7N/8svPUa/RS+VMWB75mbxU3/BRZ2en8ezpMzQbNeljzvNcbgpra+sy9llFMTs3j6UrS5Isanc72Nvfx97eIXpdD/JTy8im88gvRDF3JYPN3R10elG8/fpv4PyshdOTPSTjLRRPHmP72WcA41Ozj2gyh2bPh1gig7m5Jaytb0qsS6ZSuHGL7fcGpmem8NOfvS99VK02ZdNLE/vpmSx2tg5UBisWwNHRJvb2tpHN5BCL5HFj5T7Wnm2iWD7CwEs5txBu3LqPmblFZHOzODwuoj/wSVz77LNP8b3vfRe3bt7A559+jvd/+lN865vfxt/4678j835j6xN8/uDP8OknP0C/W8XK1VWkY3P46MOPsXAljNuvLYmUU+nUg/d/+hA7O7tI5ygHFkS1OsDqzWnk8mEUTur46KM1hINTmMpdRSY9K+M8PxuD19/G4sINiRmVeh1Bfx7vvfvrYnYbiUek2qfTCWDgbWLgKWPQopG2bu5sAnV0C6cx3W5buX8SYNIB3y8aNw4Po2ajL2ao7vfoNS1orweoMYRR9mrDg59zE+4N/si/h4CFvX8LsLv32CNgpTk8qsY9z5EDBIQ50cQ//Pt/D6XjXUQCXvgGXakmk+SzBe4HNB/vwhfwY/X6ddl/StWaAZIZKwnKE7h/7StfQ7lO3xWfVF+KdJBhI/UJ3ItnwGTGvRuEcT+XtB+Nz13Vjwq6G0NX82ImVuVAJbI6XNvNQcwwxaSE3Rxm+DpHB5h7IPPtHAVMH44Dvu6+c+vVOywqc5yxB1xrzipQjDGbHb2mC7QXCb++tLvq17P1SBrR0vfhZ6tcn4IdWiY+sMC9SCuaimA3c33srDJ+KJRnmQB8Txyv5loyP0ZkHNygoJ4/htWFHOEKRktFh2H7W+DJ3o+U27uSQs4t8fZGzIJHJWFsm7qnlgImFxn37j52M2hH+9aVNHAl4saa8dL/dK5l78GCpTrRL3mfBYvcYN2rHIzdr7kI9o1/2PgVbdvbBMvFYTD6GyeZ4mrsSQD2q7bVX+Z1k4asM6YMsDauMPTShIwDWg+vPlGm6AJwL6N7hKnuAH4meaXzSSVQX+Xr1YBnJfSNxyonhlqw0X64nmz1zyOiCGb+GqPsSQFhvO0mAa4XxpubdT2ERl7l8Z3X8Nm4z5HzLoF7ZmZd44/x3L3uuuf4iz7opWNh7M0W0JM1jOQ0kcHo4eTkGE+ePMGTJ08FaPzKV76CN954HYuLiyJNKJ4r5loi0yrG7YYURe+5ZlP2ujxL88viBSMQmgXihq3iiiXDWW2bZRQedMdmVwSy8lAuvv0kgHDS2JoELI6vF5PG75dt8/H+e5U58bLB5baYHm9j5e0atrIkSsye0FbICU+AYLtWuwgQKj56zpTS1U3mJFdwXfpERsaCv+6Jp0CTAskE8g0ILP6MxteNP0nc293dxZ/96Z/j+dpzwRhY/c6q6msr1zA7S8nPiGAm6m0kKXAD3Ks8sEi+CFu/JdObGIPIJwcohd2Sc6nsaYk3mmQBVSJYWUIchbiLKA8Y6ULiNjy78W8kZjUo1SwqBPrZxDsJzvPaJKuRVa9jRLEd+twpVtLWOeAA5sShlDFfLlPmVPEQn58SmEogpMwyr6mqDh75qd5HfQyM7LSOFadkQPpNPBKpQOIX8zg9D8hNDftvfImW5IqT5NcXSiwwzyKh1FV5qPPFyga5R4b5GFljdK3QZIBJ1liCqOtvdg/lnlvuvTLfz7ZxA/Ja5WFkF01AUOKpvo5xhs8khrUWuLeMlkmTZ1LgnzjJ3Bscm0gcP/BcMjv/gwODWfEtKGcXNlefGo270UV3JJA4WlE2StvUhDWg0N8T/NnZ2sCTx49xfLQvjM9ms4pymZIHBfR6LfQHbfh9PLBwgOhE4OHFyle02goaUqKBwBM1hikVoGXCejgTPUkxPdVBxMEaDlPbnZrxMQFfOSlFloWgWtAvbEuaphK8JwBMF2TRmBP5lHMUTouo11uIEzwJ0fhPN8dkQNerdZHZoHQCgwOzXRzPZK5TRoOfacubOdH5+UwcaMZLS1zUWJWAPeUHwmbzr/IjUgIiBxyZOg6LmmAbZXIoRyS64l6vGqSJvIkC9dQQp1YYD3iMxla7itrw/HwywsluVhkXaruTZa0g6zAzp9k5smm5ILN8h0A625PSQjRcZTDRrCeDLf0FCN6z4oFyLnx/B74gAZC2BCVuSNgWbC/ep1QBCDubB2ZNrMhCIfJFPpH/IKBHEJ4TUaoFxNxM2fai3Z9KCXDPZ2NCo1qr6kIih3Y+k0/ukUB4nYamNNlsddSpO6g6/sTMVbKGJimUTVL9dX6RmSz3XasZc2E1CmE2lez/bCYjSRcmmpiM4TcDn03CaFmThDt5TiZeOt2evIcLCdkT/LskASIqvcJ+YcKgaExSqTdGwJwAJMFEgtiUmOLnM/uqpYw1rb4wRruUn+H44AKlbUcNbq3MILOeSQm2NQ/9ZKVSVkRY1kYyQOSXWrrss925YeQiYk2RyTRnIqnRYGZZF0dNknBO6IbJR7MZSmAFtS25cDFmsXKAc4/9RGNftksinkR+elbmjBjByuIGhKV6wSdG1mTe8neSjY5EZS6qPnsLDx+u4Svvfk3+u9nsIZ5II5XKYXN7HWtrj1EoHgBoIZuJo9FgpYoxQxZDa1Yk+DA1NYNoJImD/UPxoOD8iSWYgAsY7X+VZyKLnaVo7DgmGvj8YsBrlkbRPWfliJcmyU2p2BDfCD+TVhHkMtOIxpI4OGCyaV/7IEjwnit1X6RyGJtZBcKy+Va3h2s3buAb3/o2Dk9P8ODRA9FnT6U5HsLodMieb4q/Alnh50XGr6pIEInMVIbyKXHRUSdQK+bP7E/RIvQIME9Ah4D7NEHoWASVakU+wyZ9OO+4OQmyGiYWRkqqIbICWNGkhuOcVQJ28yIbFFYmNZqSYAhHvLLZYVKEJq5LS1dlTHHe5/N5kS+id8n+wQ5abcpuxTA1vYhEcg61ChAJZwS0pY5flRr/pTOpFpifX1Azr4Af5cIpttfX4PN0xdCY4zkcDYnRZCAcwcbuNiq1M9lEcW6RvU/QNp2ckkTvg88/l/UhN5WC39tHq1nFoNdBOMjxmhRwm5u3aIxMe/oV+PHGG/fElPzk5ACBgAflsyLW15+LdBOrtGZnZsRYic9NFjo/d25uBrfv3MLjpw9Rb9WwvHIV3UEblVpFEhxbmwfYWNtHIhJBKpaFrx9F/byD0+MiZhdzWLk9g4G3gUq1iKnpNLeN2Ns7kDFM8L5wSkkfSvLcwdzsNfzgBz9E39NAKNpFLh8Ro9aHXzwUiaFB34fPPn2CdmuAmzduSXyYncth6coscrkEYokgtja38PCLR8hlp5DJUPt9X/xWGAOoyc+5+Pobr8t8Oauc4/DoQJJC1Lk/OaqjWqnjxp1p3Lg7j7NKBVvbJbz39m9hbuYaPvnkfTQbW8hPD3Dj6jSefv4UTx9toVBt4axO6TQYmbMpMUA+OjpFs9XF/dfexOtvvIl//4d/IL4SrHS7d/dN5NJXsHrttpgHU4JmY/Mh/vRP/y+Eo2qAVa8MkMstigRerX4uuvKBQBTf/s5vYHp2VgBEGst+8vmnuHP7Fr7/ox/jjdfexje+/mtAP4w//6Of4Btf+w7efP0mPv/8h9jd+xTt3j7295+gclZFJJhDq+6X/oilu5iej+GNt15DpdLF9sY6draeY3Epj37PI3JBwWgPcwtpBP0p7OzU4PdSyo3EgxTefP1tdPtlnFX2JLFYLleRSOUwPbWM737vP0Wh2MQvP3uERDKPldXXkJ3KodWpwd8jkKjnfQV9mWxSXxRlW3F/wX8r+YEvJDvYbngn7Svt3s9h05t9lt3IO0wYSV5aMofbkEsLFocb/+GmdhxIdI4VZo/pZrq5N/X2CqNAuJrmSLWV1gyLyXGnWcM/+gd/D5XCEUJesvD5Z20TLTFWqRYx2wsEpPKFBBD+xa6JrDYhcP8bv/07uPnaWyg36BHBcu+OJEZ9cuDhkYrVXpcD9+PPMAQQuGboOJVDpQHs5d+SFDF9JJJ7RqjO15MYLNewZdLmoMU9nra32Q+J+S7vVNd5++WAyaYd3CCVA5MYsF3vfXj4kxHlgCKW+DSAJ6AVf9o3w5MFpRbtHliBHVO67rVsXyvLI08sN24rFhV0txr2ysIUAoI9iTrSIEOmrQPWuhrisuPVZUAJSULKzDXj2qz02uYKJg4Pk+ybvlRGcHx5B8qYlTY18jdWx98ar0kbua/taOfrvlG+zB5yOOaH88cmw3pjotpuEGq8H9xjcByUvPzsOgQGdPS4QB9zjh2O5XHA1o6D4VgYPsH4v+yoexGYb/t9TAfbXErmjAup0vtyf47b1nLynbzofK2AlwsYvvxhvtRfLraaeftL8hocci9+yTDJ9aIbGjUAto05jOejo84Nouqda5sN2+U/JnDP6+s5fzjlR55a0CUFqHSd05cOE9TD/x4yvS8mmC8b/+Px4cXjw9zmS/rN3Rf2+sQpeHiTynsCeGNVObbi+0Xr9IUZNUYuvWwMODFONw9yZrSfTzlj7td5hjg4PMLPfvozsCKT5/D33n0XCwsLmJ6eFqKOlWjlGkCiFeMj11apEA+Q7BeS86CChFrlPTEKiH6JnRXD7Iu5vbG3XFzT3HFO8LpLSLb2GSfFDfshw9g2OXnkvvb4nsb9Xnu9FwHzXwa0H1nPLvSzDkCDmZtBafZljqG6gsFMsMhaYIF4l+G6VB+5KpYuRGg3UC+NPtSAF0BWwFSSStXImEl7nhG4BioWQyUHSd+rIkSlgr/4ix/gi8++kPeRjHnr1i0sLi4JbkSsiURBAaMNMKvrKcmOJDq2UTmvoFgg0U6laQS8D9KYVccaz6Pn1Yr4cNYaPA/UZUxyzgnTXYi+TSGWkhGvQLiS8/g/so+hAasoB6iygmBqRspG9zkqsyhbJuOlZFn3vIZDfCB+YuRulMSpa6uokTBhonRe2ROOJu1tTNOYa/tFmPlGclfIwB7jiSkKEMre1z2lavzb8SkVj6YywlY/Kk4/9FGy7adh2DFMUQDdypTxjME+p3S0JGbsTwXuNZbz7/rN1wr+aBIBelYZSuAM20mrD+we0rlHcz07jxXbHH5LzFTg3rXEjq+2zgJ2MTy+FNC3+zSTQLkswL4s8F76PtcG0AHu3YuLs8rZ3bnZopnNt27aXW9wnt0GCB0EBDIZ9AnEEZShCcLR4R4OD/ewvb2O7a0NFIsnYkRB+QkqtUhyGcxiWRCcmSKCOxYQ7KNHTfwgGc1+eT1VQazuPQGzrilLIbBM6QsCgmSJKxDZNqVnQ51Q0UmPR0TegWxmjmaCT+cVguNFAVt4RvX71eyUwBiPTByQ/IOYaxAEFdd13RxxwSVbVicEcHR0KJlqXlu0702GyDLPCerx30w6CGtZ9v1MXjCAaLaa/yYoqnrbDTGmpEEfP4f68izbUabPwOjak4kXkQQFJyLBbYL9mrygKaxhx3JSWbMMM3FsWQ8nnLBiaaIqpr8qWcP75f1wkigoTi136rAqS0AZuMqyJYODWUR+LkFamj9KAmHQFwCX2tgErKUawpgJExQn6Dc/PwcaCrMUXYx3vV602vwsZZ9PTeUkoFOrn0GXf9PyJC1D4jgURrthcVNrmuOAEiGqta+yPwReCexLwlIMR5URzrghJh31unxzw6EAuB4++cVn1UoPn+gO2sCn5rjq3s0ElC1/JyDP/uf9i8FaVxM5zLCqB0JMWHzcHIksEoF+kajR5Ir1gRBDPC+NM7WyhOClyM34/KKLz+QON0pkkBPUkvsCpCKAxsXCoKBnBBcjPzX8fVKtIe7hPQ1vvDfr78D+1uw6F3ceRn0yXgnci9acCRfU9e51NGkgZf8Bnxgmsy84tgWMDwcFSGbCjHJRkmWmPAyrTlgZYq4lXhQBygLVhTmeTDFp5BdpJmGIB8JiBEg2NlnEb7zxjvw3JTp8/pBI0hyfHOLZs0eoVArCkm42zyXeEL6wiVcaUtNkNpPO4bXX3hTZGJaEHh0fSnKEG0feEpmXBCkpFcLkHIHigN8r8Y0SNxynUpLOee7nM2tpYLF4JvOYFRhst2CAEktBI0HURot+Ht22AjX6QYiEI5idncfs7ALavR5qjRaC0RjO61UUSjS/9WBufgrJRAStVhXddg2xSFSenZUSlHhh5RCBJZHjiUbw5MkjHB4dSl/IGBbAwIt4MokIE3PJFOYX5hEIB3FSOBHj6U6vhWBAfRs4/9ix3HtFggGkOAezGXj6fYlxlEjj/LMVJxyXfH5WKgSDNExNSQIzGk1iceEqksm0xIR6o4Jut4ErV+dRKp9KldbZWVVYx0tX7qLXiaJW7WF+cRYzs1k02w08e76OBw8eybyIxxKSWGxUqiifHGNpYQnJWFySP9npWSTSWRwXymi0G6g1yyidHxm5oA6SiZx8TiqZw+bmpoBwyWQYrSarK07hpRSRmKeHRVqJY5UJtFQqLhUr8/McCyFh/bdbWgXBag3KsS0uXkHhtCRhmXEsl8tjc2tH5mo4FoIvACwszeKNt+6i2iijUDrF3v4eouEoKmdttGvUJAuj2wyidFwXo9z8fBZLq9M4qxxh/2BD7pUJBMbUYuEc1UoXieg03nv326hWeuIRQACdCY9Gr4wbdxeRm45hZ2dDTG7ph/Dzn32MwmkNV5dWJeHISqlUJoTbd64gNxWXDWO5UMfh4SmazS5Ojss4P69JXItE4hIjFhYXpHKAc7VULslcvX//NZyVO/j5B+8jmuxg4Qq9NLwol7pIxVfw69/969jcfII//uP/A/PzAdxamcf22iHOSz1s7Jyj2uojN5VFkkkYJmvjMZEuOzw6xb37b+LWrfvo9b3Y3d0Ttv+VK6v4rd/8Xbz/049x99Y9BPwDnJ5u4yc/+0Ps7z/HO++8g+ODCrZ3jhHlmImH8ODRx5jO55CfWcDVa9dFw/z55gbC8QiOT49kXZ2ZWUAqmcfS/C14kUS36cWNlTz+/b/7Z3j67Pv4q7/9FWxurqFSGiCduIrjQ1b3pFGoFJCZjuOdr72GZquGva0HCHjrIhfo8QTxxeePhRjgCwxkDfT6UggFU6g3S4jFfbiytICdrT3Uqw3sH5Qkqfud73wHPl8MjZYPX/3699AbRFFv+BCJ55HJzUoyM9A7c1jbXJeZAKT/B5MFg4FFzwn2ch/AJCHZwdafx0qTuA/BF3eT4g0ihvTmwGA0uoUhaL4sWKhan8M91ySwYvSAbU5GTjXn6Abbbvwt4DhyyDWEB0oayr1RKgeUuyrif/qHfx/NShEB9ETaxkeAnXsxkV1QSRyOZUrmrV5fFeCeMZ+/59+Fce/x42/8rd/H3NVV1DrUvFfTLpYrq8Y9/5+HUz2g+mSdefHX8ExALyGPeInIMxmJHIGn+5TvoiQkKyuZiNEvynp5HR13c4gzzWWBZSGAKL0O/YEXJK3b44u+xu7xLftasRLRczXJA+fQLnKKw/dr2w/1hgmus2qv7zUMPAP0Wz177kecQ5fZZ+gpTseHXE3GFA/I2j/KqrMJgyF7i6C9SHs4929ZvsryklH0ioDVxfE37DOu48q4198Nx596CzA2KXBvtHHNgZMkCpEbtIksM860XZWN1+2z9JyHaCNLINe3premP/VJhtUHpk3dlRQE/rtGdWYcNJoEAo3/bgSwknkzPOM5cIBJQLjbQK8zBMTGAfIXA1CvAtCPjulhrzD+2DOqu6/ch9lRAPfiLByC9682Tlxl9k5s+hLI7IUbMIC4Hb86umwaynn1q9zbKHBv73M0br7KdSYC93JbQ/De9inH6WQ8w53QeIFPnqs9XhWodIpRDI4x+vnqV0VfPKk0MsmaIZw1AahxzedJ8eJV2mxSdLefNJZLu/hS01UKrLLSvi/7Q55hSUqzBDIH7KLPnivBOumzL4tlk57lsueTs7N8FvEIZdXyDBAkpsNzeLMpXkIbmxv4wQ++j+Xla5ibnxNwdW5+HoEgJTd5RqQUqmIe3EspOY7yqQExfRdZDsPqNVHOeaRRnxSdyxeTrjY7o++WOHZhBjm9oTHUgJUW5LMfON4WrxI37Zix73XvSdzXdwP3l431yz7vwn1pmHCBphZ4NYz2kao1C9oPAXyzihkw365ZuqjIPZv2k7O+8kf192bhlz2Bs+Yp8CpG7UJ8oLa7rskq46zzkHgOgWTiMhaL4IX5e3nuPqvpW4Lh8Hpc8z/5+BM8evRIcBruj5kY4pyw+weV8FVmO59OSWNtwZgI/FOF4fjoWM40TBQRqxH8oN02586GgPcEKnRPpXs9Av2EyrXdbZJDcRo+m+4rh38TwF3Is7oA8082/vC/1YNK57d7fRT8jHiBSERrAtqC5Kotz7M2SasmWeDa1+l92eoGs0ZS3towzanSIDif6NC7qiS4LzYxb3ifwyiifa/3Ijs4uw+UClvOXVYDqIT2cN4YmSKJuQrCGzDNqdKwpCAr/WU9VxQjtRW+do3Ral5rWivVD4bsLFr+RvLH3ptWCWgSxYL17jOCLquDMeB+8lpwWTyduJF86eLgNNJIvdelnzHpD/IZrvhlN4I6oOxUHhI8hpny4QM6QdPslwyWbybO6EZPyxTU9JQHEQJTlMqh1MT6+jM8ffJIAPxymYBaHYNBR8zjVP6Gk4Nt3RM9coLmMli8dCCmFngVXupHBwhAcbFrC9gvGk+Ud5CsF4FOv+jWe+TQSuMDlYzh5LVsoDa1qaiVH/AJO1XZ3V5hJEtJTKOJRpPAMQ1FQ6LlXSlXEfRTDz0pE0VY1TKhdVEiSMZAw8WJbXZ8fCiguTCXfR4194QC/AwoDCwEbRu1pphjqoRNBxGRCVENfGasyP4WgJlHGp8fmUxWZFIYqBiAGGTJkBdZEj+zi2SPR6SSgNcsFE4F4OHrtaSHchBxxGNRuQc+C5n7dpLYbCFBPurba9JBAxeBaVYJ8N4YaHlfDHhsCwZxgvYEqwiocQLy85k8IIAvn99mwO5LW8lnB1Sag7+XciwaykWpWU5wuKaGuTQCpg63AdDZfnw+BuI6DUcbBOaZbdUFgPepbENTciSyQhyXAcnacmNAkxNYxQWxAAAgAElEQVSCiQQcpaxGpILUFZ3/lsXGBARhrhv2P/vbZnCpL8bRzxIvKUw32UlZLKT9KVOkSRxJcIgmuk9kc7gW8nMJ5BPo59+ZLCqVy2g2aDisVQAE4QkiEyRmgkOlhchGTQjgzXskK5ifw40fZS80mx0UiSOC3TabTF+HWp1VLyW5FvXtyYwneM/3EPDlYGLShkkNKbdiGaSXSRBNHpGlTlNTqwUvGWrJcDKZpbJAtvpFFisGaC8QCmmlBcF7MqIFuK020KEBqjGmDVFrntryfsojBcQbg9iT+j9EZezF40nRhCYQcXBwikqlheurtxEKx8W8tNnsyJxl3Nnfp4Emdd+YPCqj3aZRtfoqsO0ZE3g9zqfVlRvyvM/Xn2N3b1cy8bZqIp3LiTxOLjctCSdW/6DfQZuSP6wGqnMcUa6IFSNa4UAD2dPTc4ltnIcSjzzcPFAaRysQepSdadQFu6BXR79DMzyvsNJv374LMuk2dvdwWi4rm5RAjYeJLz+SSZb/Aa1mBYNuD8XiOQb9AKZzs4hFE5Koyk5NS7XCgy++kDjBOcuKGJoukvnAgZSfX8DC/Dw8lH5gxUflTKpk4GkKqMLEZDRMlkNHsv+xcEhYiJxd4WAQ52dlFAuM5U1JCqVTKTGTlXZqMOYUcO/ebaeKZHpqRtjynAeHhzuo1stIppjAawnbn/IyAX8CC/M34BmwrQkOzyCbS6DWqGBrdwdP19ZEZ/3qlStIJVM4L5VQPztHOp5ENjOFgD+C7NQ84qlpNDuUUJlFpV4Qo9KHj77A8WER0/lFnJ01BbicnVvAvft3EI368ezZFzjcJ5DfQIga9iG/+JhwfFN6jEkPzhcmM2lKSxCYyQf2I8HqeGKA+/fuyTimH0m72cbbb78rEjZkKwU4D1IRXL02h6urszgt7OPo5BCPnz7Ba/fuYfXqLTz6fBNbawX021FUiyzbjCCTT2LuShbntVMcHGyg02UitimJUiY7eh0fQsEkVlfvolxkQiyMv/LN7yCeSOCgsItIwotao4hev450Ji5J1x9+/8fY3NiD3xtDPJaWjbHX20Ms4UM05kE0FpT2CfoS+PjTR6LLTmPYx4+eI5HIysbr5u3bosXINWZ6ekrlt4IBzM9flfnXbp/irHogift4dAqJyBxu3Xxdku/r6x+hXt8TqSJfPyE6/ZvbNVQbkKTT/HxeTID5nAznp4UiavUWpqZncP+Nt6W6hJUA166tSNLmn/zP/xzLi9eBQRteTwPhaBdraw9k3l5ffZ3pVjUAPjvFSWEH55UTkYhavXEP/8lv/k3xyAhGYvjol7/ELz/9BG+99SZCkTA++ODneOft9+BFEL16H40zmtf+DHfuZcVsvlL0IJdZxukJE3ZxDHxhfOd738XV1QWclrdROHiCXuMEe3ubWFycwaPHjxENXEE8PoNy+QhLywt48uwhqs1dBMIdWSvbjT7adQ9OC2dYvnoNv/d3fh8+fxR/9Mc/xNtf+Rbu3n8P6dxVdPtMYobB6sQQWEmim2EmbHg2IOGAfiWGhq5JfgHujdb7YKwE1WwiRyVATEmqWIKq7reeAuzBQTVKHaDYBYoY3Ni80L5H32jZ3yMHV/mTHjjcv7fghj0w88NVc9Puer1Sii+HAdHQJfO5j5ODffzj//EfYNCuw0/OOcF2L0EIsuONMa0cLAcIRSK4fuO6MO8ZC602qKx5Ay/+1u//V8jMzGMQUNagMLHksGN0yUUqxwBHap96YUvu3vMPGaEDqQTgnlnOTLKPsG81cnemXN0CvQTurf6580pJlLiANmlEA2I7iRb3fn0IgFq/A9euXw7pDs3MAsvmMKBtPwTTec/cQ3ZYhWBYevydPWxb4F4PW4b/JCw/3qAxkjX649ZIViX4JgD3ZLkZWZqRsWPKs51TzRh4b47BF/rkUvCQ90UAy0g9qc6t7ud4QKfEp6W6WUNgAfRH5psCLZZ1L3tS01Zu0Fx6wgxnHTduEFTnxBA4dfcS1yZNY7jHlm37y0CpEb66Sb65+9rdSIpX2HEzqqU/PMQbgMgmiy45peozjMqtyJx+5fM0ZdomzauXH4uHz2BaeFJyx3hLSIi7FJt3STe98GMnXWD4u76MezNaLyKTL0k+aRuI1JnrHl4VpB0d8ways1io+8GNXM4QjBwfl+6xMfybXuLlnfpqwD1j+RCotTIdw8YzCTCXVvXLR8PkV7wUk3mFC8tcdgNc7qYw/ewGfO3axnMsz3AEKXn2tmCw9LMh19n179XaTW/2yzyTgOkuO1euMaJJ70reMYZT6vTnv/gQOzvcR1UwnZ/B1eVlzC8uiu+VyId6iKfo2dCRW1GAR+9L2sXQdZ3fXDrpNP6NrWPu9U7ayWJadj6ZnxaYtibtbtmN8Wu446wd9+N7kfH9kRusHwcP3f3oHj7jfTj63yY5Js8z6jVhE1IOIDycCE6lm/SjyKvoftBJLCjq6RAEVHWBoCw9I815XSSbyYynn6ToDAvWQzBZ5JDrdcEkRHXBIRnQC8hou1ORweiiE29TzInYDHEi3TfxfTxfE7fhWOLYt9r1JZIXj09U5kQ+WwkNNpoo213laThf+JP7T8UdiSd1haioFSokJxJrixj5bJ+chemNSGyEzy3taOKLWcWU6T5c8nT9tpWEuknT+zE/+V/2Oop7qLyQBayFhGHahGodZI7KLlc7yqZMRqIL8SXLeNcxapnolgCgLWL3EdrHJolg2PT8m3oJqomumgLbiki7gdfxIZURTNq5khaavCMZOiAVNOp/qeu3nUNenyb1OI7E68BJVOi4dV5n2PUiZ0OZxAExJZUaEqzN9VN+L+ToIQ4nPhlGucQC9RyfKjlttfe1Ca0ngexr/9WPH42sRNKUExbcV4jtEwPqywLsyMbs8vg2+eMdiRszSO37R1Z9XWEmgfdqVGMubSV37GC3hwXLPB6QQUQZFZW1IR5LkL1eq6BaKWN7ewO7u5vY39/B6ekhSqVTnJVLAn4RTCbYRBCPDEQe4FmGxclZKJ6KjjRBnl6fjF9O2qqwJcnG9hNk9PBzKUVCMBSgzyKB+1AwKvITBCSZnWNQovazZJbJrKF+KPX2gwRXVTueBxFui3xkYnv86LX78PTVUFMkY+RaGtw4qBkcxHA2FJTJwaDCQzjvTcs8BvJs+elpWZwJ2AoDtjcQ4P6sTDmhFvxBSo3QnDUiDc5yHQZFbtDJZiXzl6AuWY4EmJnokHv1UMZGWeuUt9BJo0apBGh5oOK9sbsY4AQUtwa1/JxqFefnZ9I2Ym4qVQCU2LETVic4F4SwmIiydInyIZDPtVpglIlgnzHTyc8mcE/jHZrL8p67vY6w1QnGE+Tu9ukSTt31lFQNMKIxmPN9Iu9hzEuE0+ajp4AmDxhE2J48YBNspFxOlaxWSqqEwyJRwmfgN5M/lP4hWNtsUF+f40cXETKkGMQZKBgECEDyvtWQVtlVbD83442zSGSSrN6v2Xiwvezn8ycXJt4zP5d9yP7Q9lRpnpnZWamgKJVKWFt7LgCn6OXTs4EGqKa8i+OUxpNsF0rKWBNkBkW2NfuaiQj6M/Az2c8EygXCMK7d0WhcFlQ1VWnJGKOvAMc7xxATVgLe+TQ7zaSZVJh4vALIE3CmUR/bjwzOZDKmLAyavZq5L47nYgxsDhaMA8EA4vGwPCeDCEF79iulpwj2c0yxTM3v9Uv5GsHS66tXcffeHdGrbjT5vEEBIZlcoO71tWs3USpWsLt7JOxbvy+M8wo3AG1pN0ryEKwnq7vNBCEoHaTSWrZqgUkJJk6y2RzS6YxIsZA9T2Y750g2m8VUPi/GhDs7h2K+yRNmJpNEJpVEi34VHT47TZ9pZsz+1Y0GSwMDwagxBWY2mhuGDjotmznuCvggmnj9AYKkYZO12O4inc7iytUVkQYpnFXQpBk25ZUCXrS7nN9VRMM+5KfTCPj7KBULaFTJQAgIk5ymnYlEBvMLizJWtnd3Za7VGzVs7WxKUiGWiCMYjmBhaQmrqzdxcHgogD7b4Pz8HO1uQQ7IZNgwGdeokfndkfgcDjCe+hHl76s1WXAZx2goxDlB3UuyJLrdOiq1AhaXZmX8rK+vY3//UMbr7MysjDfGYCaQKLvD5YTsYAwCIpET8CXRahEw9yIU8srYrzW5aWTCro5oLIZBb4CzUlk2QdEQq2CY3EljeeU2fIEYYokpvPHWu6g1z/Gjn/w5Pvv8U5RLVUxNz6N4ymQH8O5X38XXvv6eSCl98P4PcXK8jX6XxkRNoN8WKSDGK1YfsYKKFU2zM9MCKHd6WjVGvWsmmj2eDnKZrCQlWSG1s70nJl5MNJXLFTRadSRTUaRzYWG3h2NAsXwsY+junXtYmF3Bxx88xkfvP0OrGoK3l0QklMTS6jzyCymcFPaxvfMMvkAP8/NTsm4xbrQaXAcCohOfSU0JEE8T58WlJUSTEXj8XRRKRwiFPZJIp2zQ+toGdrYPUDhmUicpa20umxbw/rxyinC4j+kcTcWT2N4+xFR+Gkcnp3j46BnaLSZZQ/iVr30L3/7Or0r8KJULEkt4bXodMLF0dnaIavUEPm8P5eI5Ok0v8rl5ScYFQjTt9ePo6AAhfxx+XwLHBRqB0kw6iUQygngsjGLxVBJOrJza2dtHNJ5CKjONar2NleurYr7caJZwelREyBfF86eP0e9V8Stff0M0+rfYB+llnJxw7NDQNYizyjG2t54hk00iFk8hOz2PO/ffQDyVk+s+fPIYd+/dRjIdx49+/Of4+OMP8PY7byMduoJ+Azg5/QXa3XXMzWWxcvUuBl0mwudRqfiQn7mJr/2V7+KwuIeHT36KJ1/8FL3aKfZ2NxAMN7GwlMf1xV/Dzevfxu7+Gq4uT+EnH/wpDgvPEI748OjRFuqVKtpMasKLlZUrWF29IWO21fbgvNLF0vId3LzzFdSbNOy+gm7PA1+fVUg87HCdVlaPJrB58LFHEwL3PIwxSUhuswG7XQdzCxTYn3Yjzj72UmLHmJ8asrCccPRgoMaB9pDssDVdpbxcFYZamhe3qvw7ZV30y73dVkmV4SHFFAhrloIuZFrqZUB/QnMEwzfXn+Jf/NN/jF6rBv+ASTBK0YjOotFk13aSKrVgUKRyrDktK9hERqfnQbvvwe/9/n+J2YUrqEmlGe9HwVQHDGBbWybymAKAmgArYK1GsprQFqiL+zE5GKuGvT2I2MORBV/sf8tP6xtgrmlbUsvOhyX9Djgs/as0Onm/w5bWJIEDoph7k9s3SXdzFDKHxOGZh7rz9kwipI9+D92BVnVaIENLmvkrZV+6j0sOYCKorYJ+kiwwUiRCAjAyT06uSFjpmjgacvvNaHFdfHhWUqDdsUOcYKwsQMKkL+OnZeoBVGfWlP5btj0P4UOmoUcMkeWsZFnwFkgy/Wy1/Llf59hyA2Ju8OcicG/9r1zAuYBgTAS4WFiuth8/mjrHt5F2Gn3wiVj2WGwYP/Nedm698DpnOpux+KoHZdfrhNzlzC0DAF6OsDvvHDk7S+C6CCq773ccqLMXUnCEuMuFg/OEp3nRIX2AvuseJuEIw3t2em70M2wseUk7DsfYUDBg9PlMpHWDzU61znAu63tGgfvRvrfxwIBMrwDcWwbpxOknes6a1bEJS1eNz+QpOzZWv8wQmzSOnRj1JXAe21sOxHLJ+BwZk/QWoyF9uSznYJ7vBEQzTF95rZXOmSAvI6vlJfc4cX460kMa/HUd0j0CNbS9olFvdcxVs16wEKPDzTPdaaGA9Y0NPH7yVM6tXDdn5+Zw4/oK8jPTInHZImZiGoJkAl3/vCIDImsTk81y8wYy1c2LdpvjYaJxTtrVAPd2f6Bry/C9I8nyIS5pqsiUmCdLm6sN3XF3vL9HY7K5LRcwadt9PF647+lFAL3zec6arWuVBVF1zdS7tjNP+knM0XWeDcFYJvOHrO9hJZi+jv+nKglqtkr8hCQ99imVHCoiZ910SJh8NgLqxCO4F+JZkMRIi5t06cPXbgtWpLLRQ4kS4k/8vVVCsKRQa9BKNjUxI/FuMP6PquLQVs8+o09vE1a8nmBtnA/WfNWatpuxK16EfpX2Jb7AduO+lBK7lCgmZkXci78nQVKxOeIVKiGr+zJjfmrjyBD0dIWSYRLBSUHZsSoEV5X2sjLeqnevngEyXuxcMyx1YgM6zpTMYl8vSRHTT8RptK2UbW/Jknav7YDlxMoM+96ST+0csePQSiMpeXs432wySrEvldPm3/l6aUOSiVkhbNqfOIdK4miVKb9kv2YrOMxPe10753gfVvffAvfCpjcSN6zqFY9IM54U1FeTYCHYWvBe8Llh8tsmCKQSxFSDSMj415TKsS3/ghXhPwTMdwfXyzZCGrdesBlw/WlkW+LWpdfoNxr/TJC0wXIUvDcPOpJGHqL+GkyskdTQsCBoWPeqA0rQmkBwS6QFDg52cHS0j2LxWED7auUMpVJBmKy2NIuZHg5agjzUQibYyIlG8IYZNQlKPspwNNFpE8BWBjEBJTLiI+E4atUG6jUC6xz0QTQa1DtvGDa1DgSCyL1+B91BR1jB4WhQDvbRWFgAdAYeBoFoJC4SHZ0mtag5McnE9BtGed1kBymVQZayspD5PlsqwgEmzOdAQIAcgoIEVskkJoDLwUlN9aMjtklJWlVZ7QqiEvQlQJpKpQW452S0QZPPwM8iIMeFn/pz3RZLl8io1moCAuKpdAr5/LS2j+i1Uy+ZwCZ15jkJqEXXFAkaBk+CuwSaCcAPM5Mmk0ujGZ+RkJGAqZr2LFUiCEvghZI2BL14XYL2vC+61PO6HMfUziOITeCe/RlPUrYjIRUH1iSzWCqi0aw7Dte8T2XJ+4TVy29WH4gpSaMuwC8NddmmzLRKFliqAljZoRULBIAYYAiu8QjLYMC2tQA3+04SETXbrx7EEzF5RtX455ijlndTM6eOA7eyF/nMVuue98R2yk1NSUBjYobXZ0UJ+9cmb5hlLhSL4s/AcUEduL29PWk7ApTscy48lIbY3t52tNu4wZuezkt7cmGjBAbBba2Q4O2pUS81/nk+pQ+CBUSY9LCGeFpdQFNHejrQhLgqfaJzRI1rbcUKgXv1C2CCihr2CkYriDFcVLj5sDp2ZNqzQoCJHi7QuiFgJYEuxrLAcix0tQJndm4at25dFwYvQU2OYRqKbm8f4dHj57hz74Yw7CmVI5IgPQ8KxTLOK+pBwY0ndcoR4CG6IxUp4UgAoQAP1rqBI5jNucASz2AojN0dGt3OSIKQB+t4Mo5wNIrz8wYO9ovY29lHNpfBu+99RWRUNp6vYXdnW/wuYuKToZsasguDIS5wfnj93BiRna1mtgSrGRu7ZP93CQz10W1zI8UqIW4sAgIAR2Pc9Hbhp/EzNxFksJD53WfbVzHoN5FKRpCIB0Wuh7Fu0PMiQ0PQqXkkkhlcv35LALvnz9dFYoeJgt39HZzXzoVVyoX4va9+Dd/+1e/htFjE8+eUMStJwuwXH/+x9B2lqDieCdxzfmdSKfFbiIRCYljLjR/rTQjok33z9MkTGYsrK8vIZOPo96s4rxSkjJntdHJ6In/PZHJIJNIi08PxufbsOQqFEqLRBMJBmsdSzoVSQlyY28hkEwI2iXcDE1pexuYOGnWuKVUZi2GaQnMsDga4tnIdHm8AvYEf+dkFTM/OoFA+xbo8IyW22iL3Mjc3izfffkOu/+zpF/j005+jWjmF3ztAo1aVioNUIiEVSplMWrTcG/WqmM+y6qvRqCCRiGB6OiNJn1KxKOshN7vcLNLcnGWb9QbZHSFU61VEIj7EUwHEktR+7LDuAnOz05IITUSnsL91js8+3sLZqQchXw6hQAz5xQxCMQ+q9RKqtRLyM2lcXV7AweEunj1bE5A3Fk1idnZRElfxeEI+m32WSMYw8HRRPi8ikYhibe2pSHIxue33R7CzURAG/fXryyJhx6T48dEePJ42UvEQ4okkmjyAeT0iO7RPM9hADO1OFO++/R3cv/MWWCyze/AUH/ziL2i3jPn5RWHSssqF+k30HqCRd68zwNff+6b4WvzoRz/BjVvXsbK6go3NLcSTORQKNaytbyFB89V4UDxw2N6MP5zrZ+eU/IrivEJpo7z0K5MMtdoxvvXNb2JvexfPnz5Al/JAq3lkMinEoqwOyOHhgx2Uy3UBTLqdJk6PDoV9PzuflxKSdn+A+aVrAs4mUllhYTMB9Sd/+geS9Ll+fRW/+d2/g52NY7z/wb9BdqqGTruA5YWrUi1wY/U11GscC/cwv3QXmXwMf/Rn/xLb65+iWT7C40e/xJVVVoN44B9cwWt3vodrK8v4/o//X5yUdmTNqNU7ePjgOUIBrv0e5LI5OWzQEPzo+BQrq7fRaHmRSs/h7Xe+iVbXj+s378HvCwH9nLKZyPYWrXsFPnXPaL9lIydgCItn5aBnDrHje8uRA7EcZFTFXQyyzCFCgFYBXHmoYOxXIHsI8gwPu3Zf7N5sj2+jhb8ujGVzn84LjBa6c+jW55LDv+xpFYwXc1oByfviy7Gx9gT/2z/9X+DpNES+hiRpEi+4bolciZHK4X0HI2Gsrq5K3KNMGRlibL9mdwBfKIbf+/3/ApnsNNpk/jBxLwdqZafZvbl6NV3cpw+BeyuzouXoso8lo0lYSAaOMOvo+HXcByAlww8ZV7aZlCAyxqjSC4mMj1zDMBP18G/OXAYZF9DAlMO7MRJKvbm/5MBowEtLcmB79gh2W2kYAd1H6af2OsOx5pZnGR5g5BDrPIeLcTjwagGJU0hsIY1x4MqtbW6uK6Xpwy972J0Ezhg0yQj5D8Ee7mmC7Cua2xmJC2XQaQJETTSNFY79KKMf7P48W/lrARhl5BsGqnOLw+wP/8bKJofpZ9JnwqIzSSR7fnPjd5POosPfjc+x0dnogAEvAO4nnkelAV5wQHakF7Vf7P3IXJZfXTzjOsdeAiLGw2LSPBvpX/MfjFv2iupdYYal68UvOrOPg9My8xzgfvReJwP+7sYY/tuN/ev7Lr7usvO+xV2tgeALW9tNHX3BC0dY4q8A3E9eL8bWmRfdmIPGCvwoiWQnGSydSwlJBR0vbYcJeMgLMZJL7mfSe9y/e9XxYV9n5479OB3bl2M3/DvPYDwjs1Kb53OthFdJGftem+y7vFnHPCWkSbk2OhCjhgmJnxo7R7AnWU+VDUzyJaO5lYxTFrGtVtOLkEzGc+vjx0+ws7srAPDS0ryQd1gJmUqnjVGk4iESIzl/pFpdGeF+kfEwSJLcp2a0bTh04pkFB2V9NM8j65qasjtz6IJAhckYy0uVETxpnRzvs/E2vmw8uPtWruG80ciauNYBJ6Y6mNkQmLf9Yo2I+VAKhA6TKhbgVCNYbQMSp4hhWLN0Vm8TqxCPvmrVYbrLGsU9fEMZ7vUa9d1r4s9HwFzOosJwJkiuZqoiaWMqE1V6WGWJVT5G93p8jwDybRJUSY7QdUtZ+/TkU2kbxUlM+4s8tAKvop1u+k8A4y79hqh0MfR5GK4RLoa5YZULuG+15wXwJRFUCRLKxKcaRlSwBytTTelT3jPbh5gU3zAC2ttVyLX2yVpt2Pmy9+SJmkQWI6mnWtdKbLHrmtV+57zVuWskZYTIYMF67UoS5Ege0WSFYiJa6WAlaYZ7BBm/BsAXVQXTltqeWnkg5sIE1wVYV1Cd1xoxenX1lagmdDlPNenCcUAMjbgTVS4SyaSoOMizGCKy3bPouDaJBWM+rIQGM3ZNO1qgnj85tkTe2i11I/4BmgCyQL7sA8f2tLYSwD33LMt+OMfMqccB7qVXXrgiTfzjywD9FwX2ly0sw9jgDhvmt26mi7lv96bccamXCOEqEXE/hQH8TdpzGPhMAOUg007pCACXEIMVnzDeCGiclQuoVqmRWxSN+0LhWH7Hn2Rdtmme2Va5BQkwhiHGQxQBTu1oMo4VWGZ7WENY/t0CkHwugoQE1jgmCfy0W5SkoPSKsoWpjywasEbCRohIXjKNB/AHPQhF/IjFVUOYoCEzxXKyH/jQqnVRrzCg0WAFEvCGg48AI/XGVS6Ig4SSNwwaqnkeNiUpyhpXg9qogIcMeGTHHh4eYp8SC21lgBPsVN18Zc4ToCIgpLI6LVDTigxHAlr8bw3WNWHccyCz1J/tJG0ViyKTzQrjnwkRMp9ZMnR+di5gHQMHgwZBe16H8jp8FjHLMTI1BAPshOR4Vla+TjTtB78eDL2UOwkJ4EXpHAYMLhDFYkHAfQLfZFGL8awEP9XEy2YzyE7nMJ2fEpY7n43ayWTsM9vL8aXSPB1pUwkmZGcmktKmw8VeNyVsi2qlhpLojfNw7JNFiTsIeiBQf5zAOl8rAc8sFrxHbkjYFnyWqamsvIZ9TckfSRI0GqL9RzYuP5tzgP3PRIfVV9MEzlCrSw+8em8EaeV9fr9ovhM0ZWKBiSp+HR4eSUBmMmNmdkaynjRkZHKH1+Xmjs9OqRf2DwMngzMNMcWpnNUNEhQHMu4F3ItxLul4UVA9JAsIwX4mKsTbgG0AVocEZY6wzzkeqVsvyQ6vV8x2i4WygNO6EdKNqU1QSVafmdoQTSD1NZxzszNzCPjUVLdyzgx/QzYdrIZIxKnbT+12Stp0BGhPpaLy+QIGDFiJwaz8ADfvXEehQE1xmsjQFJalV0C92cRZ8Rwtmkj3e/AGfMIc57OEg5wHymxkxUYul5X2I8OFVTUs/yPreHtnU4w42UY8iXc6fdRrNIemTnsEb775uozp48ND7G7T+JTJKoIiOucJGPu81JL3wOsPIRJLiLZ9+bwq4z0/lcHx/nM06+p74PGysoKJHGr9c2H0CIDH4+aNmzfhC/jFTIea8WwbyrhQDoRs+0hYAR8m6iiLQXPL6akF5GfmEYum5bD/7Nkz8TUge5ibDEq8nJFd0VGAdfX6TQTDURQLZ0bvuY0Hj34iyRuOP7YPxwY3cknO5zjnMxn/08Ku6UL0V0EAACAASURBVJJt0e5gc3NDgHv26c2bN3D33ioq1UOcnO4iGPJgcXFOAPxiqYRapYFkIot4PCsscUr9HB6eiL4x26FUrOHRozWkM2lkswmk0lEx2+WY5fzlWKLsUKfFsd2VNmf7MxHEuCYSUGG/GAHHkim88c67iCbSKJ0x6UH5sRbyM7NiUj4zOwW/vy+g/eNHn+L8jAxxD2rnBO57CAdCsunL5lJquhzyYdDv4mBvG4GQB9lMAvn8lKxznDuNelMAfG6CaMjLxGGBUkagRwsTwkAoMoAv0EGzfY5EIiCmt9zn5NLzaFb9WH96ipP9NtCJI5FMY2YpA3+oh3qTSe4TrKwuYX5hBltbG9jc3BL5qunpWdHXl818ryum3UxMMK622g2Uy0UZfxzXxdOymPx6vZRq62BhbkkqY3Z2ttDvMwFYEj+IufwMaM7ZYhXNoIOBl99krceRSa/gxrV3UT3rYX3jIbqDU/gCBfhDHSxfuylrB6WQ6D/DKoDTw3Mc7ReRjjOhS635OLy+IG7euon1rU2RpLv/2jvw+8OYmk7KuPnwFz9Bp8tDBvXeWT5LxkwcHl8KS1du4733vonTAqthNrEwu4Dr12i8e45yaQPrGx/h9Hgfb775LgKBaaytHWNufgXBMKXAaqiftfCLX7yPeDqIQLgPX5jM6gEWlpZx+87b2N4+xd3bb+H58218//s/wHe/92u4dft1PH32BJ998Yfw+Q9xcvgEzdoZXrtzHzev34enn0UqcReBwCwiiSB+9NP/GwF/A7VSCc+ePAN8J8hON3Ft+To8g4R4Z7R7VXz6+ScAdfQ7fhwcHmOKAHGjgV/5+lexuLCIp0+eSQxfvHIN0VgGxXIDc/OrWL1+D+lsHtvbB4hE75pKNJW+IztVJK4c5rRFO3m4lOOzKQmerFk8DmhyXRcWnsWBrU6lnlKGTG9hfbs3nWPglqPreRHIeBlwPyxxt/I9lIvQQz9Be4E5mLQeELj3Ye3pQwHug+jCb3T9xfybZmasKjSMcK4d8WQC11ZWZH1j3FMt3gEa7T7imSn87d/7u+KR0CXo35NUpMRqN3AvSZMJu38phjYHbfUNIfhrzE3l0KhAvMBUstceHv4sNC3AiWHbKWA3NPGyxxHbZ85PWx1hNvZuMNYq4VgAn58qRrj2sGqZ6s5/65PZ5yN4OZQW1MPjgPJq9t4NtqDnHj3UaYLH9JdpD6vF6gZwpTXsmcNVQaAgNft62MpyiDbsrpEbHOsJEUdyodovA/jkUChFFAa4F68qn7DqpRBRR52ZR6Yv+PRsFwccVgNaeW5zz7JvlmresQSPA9wbQNu0mYIgA0kUCUAlg8QY35nxMtmqdTIL1w3cuwHjSUCse7zYYS3t4qqiGTkmjrN+zbh2jsumT3WvpF/utwwBeuev2otOd6vO8sUvNXWWl5oYpdcePajzvwwW9sIj/ItBVgOGSsXN6CHZ3bYvG1/KuLfzfDjn7RX1uTW56v5yP73gli9KdExoqct+9WWA+8mgve0oBduH3/a/x1IyNlkoY1pBeqmmcVkKOG3xJZj0L2v38ed/FWzFDci758H4vy+bL9qVo+N2/L8JVPHcxj0uz9wi4TrGKJXE/MQEwNDfwD0GLV5jwX+Nv6ZvZDswrEiSeGQN0Q2DWCqDTNxWiQyVpBNZE1YgmXPP8ckJDg8O8cWDL8yZmfviDN568y0sL1814Kzq5YtZpxDpBsK851poyZ9aDU7fORIX6f9D77amVNkyZvAMrKabep50vCzd8d8JF6b6zyQEFWx1JSJczHnbF5eB8xbsHCEdmPHLnZTo59v4bqr2NRYp+5es6i73HNxHmz4VoNjoulvw0mr/81ICkHeVHW8DTcvIKfGcozI3ZFj7xYOLjPkaff9qdcFa2JZ2XRRZmXrNkZaxzymguyEhSoWmlVjpGykbx49A70HAYgPuqmyvqR4092gTIhK3XBNNP2+4TosMSqfreAfKmDWSwnqGNhUZdqybTacFjLVNTfWgENpIWCB7viPnG2efaD6Tc4o4hEgYiwS1MslJSCsXypJ0cCfIbMSSPa/ICGmyXtX8ZBVRfzoAoWBAzlicv4Lb9bQik3OYREyqK/DhSKwlFkTyZiweF0KmEKyIm4l/olbd8NxN9QjuY62Jq1YiKvl35NskTaTqlc9oMCXxoxSJaZVtFlKuqD9QkYTejJQg1z0ZMS1+8+/yU3wJFLMiZkj8USTAWfVPHyanstYu4GbtshJMpupzuGTrPOTeTRJDRh7HLZNjn0nkciwR1JBQdFUZ9jXv3c3el7Fjzh/Wc0HeYyuU/s1PHk+E618GyL9s7bzs/a8C5L98kbLNN/pT54M1hnIvsnq342uDY2grE8GYTpBhXa0JOMoOF4BtMEAum8HM9LQcRs7KRQEMCqdHwq6v1c6EdV+vK3Ox0aBWr5o0Mpsn5TOSZVJpE044djTBGA4oyRPLpIga4JHgp5b78LWqc09Q0q9s9qiC+jyokglLSYH9vSOcndURCCrASt1hAnp9EAAi2EemOuVqaF6hXc5YS5PAfseHSqmK48MCKuc0WDRZI5FX6amMS1Q1uZk8EK36SFiAZ05YJjVEBiekmSy7ILArGJTIECdobvU9ySbXbwK8QSdhZPXwGIwp0SHP3VfNMJl4bbpk+4W9bgFVTXYEhAlP0LJWqUmGnPI4nKixuLap6ss35D7UGFX19vQ6upCIhp0p2+G/uZgyG8fnkZIWHjS6XeljBjZWGTCQSYKCevvn546zvLAtzCmS7Zbh+JmbEaPDcCSE8vkZiqWC6r83lfkr+mc0aQ1HkMtNCeA6N0tgUMu7yjSKrFSleoGAK4EfvpZtyLHQ5sYDHqRTafm9yNcwINAUmcGzRtkgGupWZcwR4OOY5Gdzc0WpDt6DGssqw17NWkzSIhKRPubmi4CnzXLbWKCGxHoPDK78t7iYUwYnqEkdCaqdjsgBSYIilRKpKLqmc6GioauULooUT0QBaB+TACUxaOEY4udrYNN5y/F3dn4uizrHDJ+b4Lvo/re7aNYaOpeC1kiIY4seAUyseBAUlr5fNnxkPIvWvY/zj6axQRnDVeq+11TmyGa4bXIgEUsLqM3xyc0FX8N242JKdiwB0HAoIDGCZpkDqI8F9dbF/DlOc+GwACgHhycC3tbrTWG0E4aiUSZ9AQ93DiWWsGqGFSmMAQRhWb6mGvEqOTU7OyP3zMWJ85Jtvbu/i4cPH6NUPpM4QsY8wWGyu9lmUwL4x2SxYMaeG58AEx6hkBgK+8RUOoxOdyBmumS/x5MZYZfPzS0gHPTiD/7tv0avzbkRRqfvw8AbRjiSRjiWRrvrkcQI7+lb3/4Wbt++hXq9gqfPHmJj/QnOysdMIcHv7cHnIzumj36H2s0+hAJxAcOnKavR6uHg4AgHhwcIRYKYnslKMrLeJAv+TNj0LLNn35HRS6Z/nomVIHBw9FTGWDgUFUYLn5FjX9gQRq4qEY2JZJBs3sQIsiyJR877+YVZXLs2j2rtCNXaCYLhHuYX8gqS04S5zNgSEd3zwkkF5RJlh7R6gyA0xzDviYlHJichUkcerK6u4O7duzg6PMEvPyLIXkcslkLHjAPN+g8wPZNDvX6Gja3niCXSuHbrHvyhJCJRAr4rSGemRQ+fyUkatp6e7qNUOkSpeIBi4RjhYADddheenld9UyiRlGVSpYOZmSlcvbaEynkRm5vP0e00BIghaC/lkQPdTDMGUjYsl53Czu6+yOYwgZTPZ5DOxHBWOUHp7ASpdAgxMttjcQS8UVTP+tjbqqB65kXEl0Mqm8bUfELA5VrjTKrVksmoGLQzvtWqdem7qam8bMo4nllZFYtHUK2eyyYzk03j+dpzWbMI2B8dqeFsJBRDtz3A3Tt3pdLs9PQIh8eUVmIVRQLo+9BodJHOpFA8O0bPU0c4quokiwt3sHL1HRzvV/Hxx79At1/E1ZUIllfyUONnH+JJXpOxaIB+K4KD3TNEAjRf4xwvSlKWFUY3b92Sec3vK1eXhckSjnhxeLiNtbVHmF9YQHYqj1A4gcPDc7z/wUNcv/E2ev2AVHRcWUpjYXYRrWoDiVgQ15Yz+OLBj7G1+RQPHz7F1PQKItE8rly9gWSaibQeqqVzfPjhz9Fo1TC3NIX8/BTO5ADUwu3b76DbCePW9bcRCmawt1vE3XuvIRgboDUo4mfv/z8olp7AjzI+/uinWF6YwdXFFSRjywhgGSfHHvhDAaxtfIRcLoBMMo5GDfiQFQmeXdy6OyXJvEadkhnc40QQCV2XpH2jc4REMoh2qyZA+b27d8QvgWy8cDguHh/f+c5volyhZCCresI4Oirg7v3/DEtXrkjlBg8QqgXN67PkVeFfmakDo8WuYi/OAcgNTtg9gxsI1nmuRxrLjLU/LQA4updVcNlAU2bps8D/xWSBbm6swu4Q1NI3KuPeVjDafSA/T4B7MpgsjCrgQ0+A+0dffIp/8c/+CaIBOh51xVCba50CoUNmOsdzMp1ygPsuKyQNE6ja6CAYT+Jv/+d/F6l0Fn3uESiXQ0YkAXwjtSJ7JAOKXABpXOZ548C9hAwmic2+W5n12tLKrDKApAWAhy4AztFC+skNqk8AqJ0EgAUsbI8IwZEH8CGzz40WjpY66wHc/cXPloMX98Bkn5kDoW1nle+xEp3muRxG/SigNT5+7GfZ3wvbS3Br9rc9jqm2q7CwHFn+iyBZ0AWc2/u34/yyMxpBKgVaFBrnfCTYpICpJjqkQkHUV+wBUtlPwyLuYUk6X2LZcsPDpJlTI2a/JkFhXsTnJnA/7PAx4H7iyXTyU70MuHeDWLYVbZm+zEQBWcbgYgO4OgeUMZb3xbhgAcRh9fdQDmXIi3OfQ4cnWPuw7hYePuuLzsSSaHONnEktZM8642Pc3fbD5JM5R5s/up/zZWdzgtTOGJ5QpeAGktz3MtIm4/1w2UB+hd+/KnBvQbjhHJLI5cR35/eck6x2kElpmcPaXgo/mEk0nuyZcK+T+uTSOfsCZvtoO05KALmm2CVJvvF1UuP2xWs5rzOB3f2ai6CmmnHzzM34ID565uxmr8O4qpI1dvzbajNNfAx/Pbp2Wk3qIf5r3m/jvWVxmnkt65PPqzrmZMYTjzH+Y6rlPUxC8tH4etUjB/b39rCxsY6trU2cl8u4vrqK1+7fx+L8PKKRsMRInj05+5v1upD4qIIgsqm9roD+QswhzkCwu6uAIwkOmWxOqqOpOsAKaZKSNJHL4eUE/mGyTunAhoxqWtzKzExYC2zPu/vXrn38nTC5jQaaZfcSrO20KRNDv0OtvOLfSJyR/YNU9EH2DLxfGt2LlDHby8RSfgbbQr3seC0FTXnmYuWuyMfU6BFIwiOJGF4B7YmX8ZzN3xPrEANRwWX4+Ww3rQDXGWfAU5cU8BBIN9rhpiJNZUaGPiR2bXXmrRnvdgzbvYd7TbVRUf5mqyNsjBDjeTL7e44OvE3oy7pq1lwxvHUFGUm80N/GeBHyT8LWdySVuLZqFaX4EooeuyaK7EeTQEpMgt+sGu93+6iUKmg1mvISYnL0OiJBixIwwqo3LPpEIm7UFFRyh5r17DP+JBYjCgrE9QTbI9ZEPJL7SK304/WI0zAhFY3H5G/EtIhVEWsiLsO+5Bzg2dz6yomZPRnwhhhtqwgI1Mu3Ub7gv5kIINhuSZmUJ6a6B/HTk5MTmWsjfWP2biohTvlwlbNS5RBVxBCzaQOiM/44cpimcxzgXIxsDUHF/Fv2a8ZU1l3lwtc5lRqGfS+4JZ+RyQ9iY6ZKic9n70V+Cjla78ky8xmndH5qNQB/2p2q5zLg/rIF5MsA+n8Z8H7S59tFwsYu13LpZAe1ykiPVmpYYAX+7UFBr+yUMZmm4MSpS6lNXQbD6cmpkVZpS1YonUoil8mg1eJrqiKFUy6f4uysiE6HbHWyRgm+EmBmyQo7TLM8HKCcFAQghG0v0hodBZdFhkI7kYC4SM3Iz7gD7DPzyIVBNIkNcJ5IxgVcJcOP19/b28XhwT7KpQo4pwhQEFRjBiwaj8AbYBl0C4EABLxnRozyA54BzfpCONg9xubaNgqnRVSqNQnQbBrJfvqVWU9GLr95b/w9Waa8N10IdPPOBZBAoc0C8g8E/mTi1mryd4J3ZJMTtORhnEaQnHx20CvjnoFegWzLwOAEUxd3av2bknDzk+3CoNJutmRRYHsJCB5l4NFkCUFPAsmi/SWSKaYEm7Im7B96ATBTbj6T7yNwb5MowuzsdlEqnMrCxvsgKE8JHbK62acqf6QgMqU8rJEHwXqVzFEGNsE7PuN59Rzls5LK+4iL+UDGCg0vp6amRUOdoDvHpvgCyFhomAyxguSssybjTo/YHoRNYoSAN4Fdq6dlvQLUUFjnhxzgPJBECRkADHJaRkST34i0h80oipkuvyV4kyXOEjNKBClrS8qXbKmUZOKN2Z3XJ+M0k87IGGaZGQEGBmUGZLaVHR9MBlE+glUElMBIp1MiEaSyEiovxPHGxYCLhejMsvS/yXtR3TqODY5tArSEZTim+ZBMFHHxarQY6LUcjAAgNeSicSbEqG9P5nJTwLZ8fg6xWELY/ocHlHtSDTluZijPI0Bmb4B2kwBzQJMn1Mdrs3xyIIffZCKO2Zk8FhZmRdqDYG2rzaRgHfVmTfqB44KbOMqlNOodpDNZASJPi2WcnVdkkaRufvW8KnGI/cYkBqsudI0nu1/bi+3M8crEyb17d8X8kuWe3DSWz8ryDCztp4wNgWGR6KLZTcAvMk+UZrFwiTJBQmi02iL3QlmUSrWBdHYKs/NLiCfTwijmfK5XS/jBH/1bdGi2TR+GgR99Twix5DTmFlcQS+RwWjhHPJnEX/2tv4bXX7+HQb+Nzz/7EF98/hH2dtbYeggFgXazgjaNdDst2aNSIoxyOdFICodHBTx7uoZmqyEgbjobl0QkgUoCo1LpwoPsgPrxHfmZTpN93kO1dgzaFKj5sDJbRFLLVEcw2cXYLEbbYqrIvqXJdlUSMek05aooS3WKdqcMb6CFTC6GmzeWMbcwJxVM7SZQq/RxeFDCWamJXC4vmwJK7lDXnGWDTCp4fH6V/PJ5kEwlce3asiQ8PvzFx1hf20ImRemxPM7KFQGyCVjOzuVxfl4QcDhI5kMih3af8ZBxJY3XX38br7/xNo4Oj/Hxxx9hd28TU7k4QkH6GWyizqouyrXBj5Z4OnSQn06hB65bbdy+fV2SIL/8+EP5TK6JrPSKxYIonLQE+F9amsZUbkoSboViSWR6GLup23779g1kcnEcn+zD6+mg0axKci6bmkKp0MDuVgnoxRELTaHn6SEUGyAUIwtHKy9YCcZqJI7JAfXNfUEkk0zcacUX19bl5SsC8BdPj4Rxv/58C1O5GfENiEXj4tlwflZDMpnGteVlif9Mdhwe7cizsSJid/sEgz6ZKmG0elWEoj2UKvtIpOKYnlrEVGYVAW8a62s0fT1CfiaIK1dmZFN+fHKI+cVpeLysOKD/gQfRcAZhfxJLC1dRKhdxcLCPjfVNZNJZ3Lt7F7u7W4jFE6LPTzP6gyNKyMSxfO0GwmGu0wm0e23sHZ7g6LCCaGwGzdY5TgprePLoGV6/ew9vvHYTPm8dH7z/J7iytIAnj9dxctJFNnsFkXgWZxVK0bVwZSEvDCWuJ5VmHZncNKbyi/jiwTreevMbyGUXUKt2cGVpRe6d4PDS9UX0vU188skHwKCCZLyNL774EZIxH1r1DmLhRVRKMdy59Vewu3+ITz7/GTrdAkKBHnLZORzub8PrK2FuUROhoUAGjTqrmjJYvfarOCmcoNpaRzLlx/bmM/H7YKUJQfvT4yOJH/2BD8vLN5GfWUS35xMN/1Q6g9/8m/8d4vEUAj72Y9Mwbsi+pyE8Dw/cH/iBPg80PsFSREZCvkcN0GS/6GKxOWCebA3drzWwvPwYRQ/1PQqujYMdLwZiJknl8GO5Z1L2soIQbnamAe5FKocHCJXKefDZL/G///P/FfGgF96+etLYKnOe9eVATqZUpyfA/crqqrK9uPrI4biDSqONnscvwP384pIcwnkA95JUYgyzLHgjsKBj2DbcmbMCYAiCKuPeSuUIaUMOKvp8uj9gHzFBpoch53xgQBYlHduTkx7Mh8j9KIjkBh9GgCsXM1ESIq5qWyvdIrskK53jJBSG6RheTw5QroOdmw2vn2fBb9WQ1bOdLbfWRMoQNLl4mhmeZfR5RQxK2JPmfDLOuL/kQBYyLL5JZ61LQVZrCmlN37jPN4cq8cIyRA1HXsiAX+w8JRG6ns2mn7iY8gxggEEHmDNl+HbeEWS2c8cmLJx2kmoH0+8yv14MQrqbZPT5rbGnC3q9wNpScE7jxxA2HF7z5VkD9/wfHYNGHsX1mZoAs9D4xc7UOxiC9peDpqNJJsNfMWrPlwwSC0oZAoC2/4XQNnJ37vb8UsC9w0o3c3msGeUsN5a5sMmNkTZ8efNPeNiLb9IhpOPIWQ9c5rTKarQJODP3+HqDyxv9laFHHl9v5W4sbjrpTsaA+0n9+bIkiL3sq75uUu+Pj9H/j7k3f440y67DTq7IBJCJfd9Re3X1Xj3T0z3kcERKFiWSoSXEnQo7/LP9o/8JOewIy3bIDjJMc7NDFEXRwV00Z2NPD3uml+rqrr0K+54AMpH77jjnvpf5AYWqrhlTDlcEoqqAROb3ve+9+94999xznrVHvehndEoZ7hme/T2/zv3nMI7K+LNSkcSM9LjP7J3W52XgmFl9uP1Xz+zM2gzqxgfexz/frk766b1ewC3VEuQD2EQkSn83lzMHZNzkMUd8oUH1ARK4TKaOnluPHj3Ek0cPRdKrVcp49ytfUbdu8eQEB/t7AvW9P6D2YAdEM29nbu9lPpjP0XdrcmoaSxcu4Nr1lzA5OYXUQFpeOF56RLmtHw3nYauY5R5CB1z25xz3febdHHfP0ObeSwBQBQQnCcMoy3sjAEygXN57IjERfG/r30ZsMm9BArl8phy7CnXg603Umsy7air4e1kZrx7A5y3fHwdmklVPouHJSVaFGkoyE4Nh7s7fkQdep1vAYpMvBmsueW8C98xPdQkEznXdWGUl/WC8sTnZXSUuKjipGAuK2sO9nrlFDTfe3X3LNjCn1OcehjouJH9ihUsPBPMzmfMRW+I1m1ShnVulWEGiK+dh57OphV7XHCDWQgyG5EHbP6yrzTTsTf5HhRSRJSFcbm52XjiLxpXsfyoDhEPKadktIkImGfrOT1GqHs4fgHs/z3CS4O1JSLKZz57Yk/lLWu7M6yUemC8UBMzLSyBf0P+J8RGgJzmU/ydeom6JiqlpEDciVkfiqzpTeC6MUQaH3eQJXTtzSylOSHWCPlskNprELQsCxEj5RYIvSXX0pTCzYM5Fx953gLfOnr5DxBe2AuQRXxQxYLyL0XsSjZeDJMuZuA/ntPAwSSg5/KyzvxqmKC8EYYFl81dw61FS6erGMbllw0iTRnx2npsdDJRrz8nueNDe72Tarf6tN6d9wYru8zaHH+ZnL7xRnHtd7vCic31gs3aHdL/I7Xq6AKUqFm7h+uqb8SrdgItNXcFh5lCSHoeHGcmgMLBxorGaRRZ9VY7RnJSU7qCGPVn5bGVhQsKFxYDHyU75Ay4qBkmyXMmSt1YjTgQ+JNPMNs0qAaPu3/ybgYAPnQ+fAZfAPkFfLnYuQGnnswW6XkP2+AiZzKGAOU5i3ifZgYmEFQS4GFgRS/ax+hY3QGV4BO1mDM1qCCtPNrDyaB3HBAtzJ7aJMutxs4XXw8Xa32/gICcdA6/XdPItInyu2vx66HrdpwIB2dZk3bMgwnvh4idbnZpxlMgh8EPGt7Tsc9T0PtGC5z1LL92ZkkovyzHlfQDkYjMQ34B8frGCy8/RtWgMrBXNzCO89r0VdfwBg4HMv7fXs2WFzsBeGlfGtMA41rxGJqWcZ9QEJehJoJsSOslkjz6b0jMy8NV8cLpnsYjpag2kxLznfZFrQKbwUfbIdTBUlIT396aQ6kvLvNRr4LOoRGCdCzfZk3QtPiHksjlUylVnYJpWhdKYDWQAlBVMqb3ur4MHEgHwdKBUumDmKPbFFi2CuabdxvllGu2cT2yPss1N1XdpwNlGxKIJnw8DvlrlGk2bt/QUCFFOI4m52Tl5EvDaCCDwD4sXBOH57P1col4/kzaOJcffgiW/WpId4rziNfA9CfRz4xCrOaAxxmJGKjWAODW4T4rSYuf6iydoaGzSU5SS4vPh14B0o3sVTfJFBty6pC/6+gfBJZw5OBabNx5PYHhoWJ0nBMdYMCDDd2R4WB0sPKCw8yLPjoqDfdSqZcTjEYyNU0KFzNtp9KcSaDSpo3iAg4M9jXtfijIbfHYDmJtbEGt8bWML+5lDdQ0QbMnsZ2SAykPlwT7fu4rhobQOkpJSkXRUsnNY+spX3lExYHVtA+tr65JC4qGJc75eZbHKNmmuch7i+HypzShmnbT+yIjjZh1HenAYiWQKB5ljzCwsYvnCFXJFsc5r3N9HqFFG9mADrVqF0Q6I9KAdYawZxNTMMl569SamZxfQnxrEpSuXpVFeKmTx/ne/ib/8i/8LzVoes7NjeOutV5DZ28L9O5+jxDVEk6AaDydAT0+vJMJUHFFRtIZkXwzJvigQ4iHFWBkEegmiixHdplk151AJrVZFDBEePHkAJYjAAzxjlBg3YpaEtbYZu/lA61UW6GJimbOToVk3rXQah4ajVcQTLUxMDmN2bgYTE5Not+O4f3cN+ROa9rLLKal1ljs5lmcJiyO1egvVhrXNyjclxm4JMqbDmjuREBMHds6MIIwwHj64L4AvEgtha2tVXVSpwSH0D42j1iRYlqRtJRbmL0pOaHdvHw8ePJA02rWrF1GtFvHk8UN1ilVLNKe1A0o41MLEBPU6WRTLY3xiSPPp8PAAqyurAvMvXFjUXsGurr2dfUULruPJyUl8UsiFAAAAIABJREFU+ultHaRmZ+cUH6ygWMVJ9hBzC1PaA8numJ6awUmujNxRBaF2H5r1GIi1pocZ/yo4Oj5AT4KsevOVECjW5PVx7xpwcbktljsZ+ekUu4mABouN5TpGRlg0YSyLSuqKhT7GBq733l4++6o6CxjXVlY3kD2uIhqhfFVV+vrhaAW9A8DcwiRmZ+bx2acrCCONofSE1ko61YPHT+4rdm+sryM12IMvv/0qQpEyPv3sB1hYWEC5UMf4yCze+crX5bvxjb/+Jh48fIAbL13Bzs4q6tUmxsdZnIkjXzzS3ru0dA2hdhInhWPEkk1U6jncunVPcjMsIn56+2Nsbe5iaWEOU1ODmBjnAbaGpeVJvPHGl/AH/+6vsbNdwNrGPpJ9LDo2UC8d4tLlJYxPTeDgMIMnK5tAKIlWm51wKVxYvopkD02E2dbao3mVy1fR2z+OkcF5HO4dIBYv4MnKe2gjh/29A4RDKUTDYxgdXVLx7t6De6hUjjE8wN+vIS9vgTJGx+nXUMVAah5b2xk0Gr2IRedQbVZx9eVxzM+N4f33voViIQf6BNG342B3H/NznCsNXL/+KuIJMuu5NiOYmJrB0vWfwdTUglj8H3zvY4yMjGFhcQ6JJJ+3scVCIRZN2blHZwomZ6bJaee9bqZ2NtnzyX6YkoGnQH3T3bTfdZqupwxAg4QQ60Z7PmjvtTLPQctUPPaamV1Qy75NnVOTyzEJmRaioRDu3P4Y//uv/xv094QRohG2fuZY/Y5AwTMD/UQGhgaxuLRkp2Sy5liM5PmIMagVEnC/sLQs2ahaoyXwuKNhKtM0ylrYdZ89s/ukht/vmKA51RgHiXZMezuFfZckBFlEPm+wxP20FMhZ4Mk/Fy8d4gHzLtTjWOPuvbpggD3LTiHAabeTeRVsUfbX0gHhAxIwncOwBwKlW9wVWOkwuLR3npcNnS72BF/B56Kxd3MhWJgIFpuCv8PvR8/KKbj57n//3KsgYGMVHmNbOv8E83mwOUidZhU3COQz8XXeEWfnAM+O9gw6YkKOLeqJUtZp0S1q2CPwoJMfJrtHk73qGvSecUM+52Y6fpQdoLSb4/l1ZQvMX08XpA1gup317+PA+U/v6e8G130HUveM8TPgrZ9np96loxnTzWPPB+19Ics+xb9aHDwv6RWQqel8RgfodAWXc4qZ5zHLf1TgvlN8cMutU4gLyN+oE/k5f87x2D3n1ech++cB991Cx1ng3seDTrHMfQqZzgLnPWgXkLn5UWGS/3d4x4vOxqfjS/Bzn79HdT/jbBHQQEO/Rz397IL7bPDf/D113CsfzmNwkKxyAyGDoKwIVE6HvlMYsEXbnZqnAOwzhRhfmnHAb7CA6vEWsVkpv0mA1RWhBUKaTojyeua0BNfS/b0GIquuTgZsQxKiDx/cw4N7d7G1sY58NotRevr19UoDvEKVgDK7rSl3S91821eI4UgCxhnhUiaHCWi5yjPpKC5evoLXXn8NC4tLGB4dQ61BuTsz+eb+z/dhjqJcmkamTlaIOTT/5E5yJvkpQ1XqoNtsJkbFz5UJa8WAV54flEtzr69VlKvyHnl/fD2xEcmiEMB3mIVJpRAQZc5lxQeuDOanPC+UK+zkLyqem7GnxWwRByjfq3OTk1xjJ1+L2vWm4mDyIP5Zuj3BdePZfuA6MTxw7+aD5mdwqT9VQAt6IjiAPbBw/d6jc4s3/FShwPnZuc3bXufl4rrv48mDkn93DGk/770PIMfAF7E5ByShTE8717FAMJ7f87LSHvfzKg2emGoqF4kO3kLiJvFIL6dMmWgWxMhAJ8Bt0tX0MuNzr4qIRpB7Ynxc6gXMa/XlOi2Y9zMn4R8SKDlfuF4N1zFSJ+eOZKY7AD2JViZRRFyF2F5XLaMsPI/vwXMkiX+GNQWwzWhE/nn0WKTaAK+P5LWBoSEMpAdMcqeXxFFq+FsnAB/f3v4BHjx8LFIZCwHEjEgeDurK29Swok0HsA+YHvt51SFlBLXmA90TnfzBUwnIficR1ckwcW4rV3V7vN/bO+vFge4i4zpDYZJWpdYQN1xLoD0xTRYR5QdlstW8H2+ATIzHF+L0PDTv2wTuKZVzHuPg/FapF99CupvI2cP3D/MeT294p0O7rSu3uMSycvFei7KbEPmVfnbRq51WDsh2+KR2LwFSmgNSe5vA/dFhBnkakLLNqk7gnlpbRQEiBBsoe0H2IsF7O3rzgbIdywaZ1TheFheLye/QcNYeltj2Lggba90qarb52N9cOAykfNgEHMlcEnO4zOukfpzpIzEgk5XmJzIXMCU0yMRlBYuLg4uE91wslTuayu2WmeSRqVguUSqo5OgYFriCVUzP8p+YGBP4zgnGSq6vLvmWFy5UMb69RpR0p8xI12usa/ImbYGKjR2nTm9FACMrwJImUbtaqLOQ+Ttyqs9R3z2k9h0+PNO/Ndac+QZwwpP5TICMgD9NR+1nDDgm6UIzT6t2sbghXa5oVJsU74d/a9ERwFfwIau+KkajZ6sTWORzI2gq81rq2Q8PdQB8zalaVdIeZAmzA4LsezJBrYXJKq4sVlBigW1G2uibBCpZKEmJpU7Q2rfdEFzk4ufC5zXt7x9okyQ7nAGcAZrzWRpwBT5TbuI0JGblnHOTLU7mWcCgUWvWUeV9lUw/jhuMtP29jjvlkuJx9CZo8spWuSba1JivGvuf781xJsDpNy6+D7sfWBXl5/K5zc3Myo+AGxHjj9oIyxUFYmpXe1kmk9QxvwfOI1UvNW/sc3xxiN0IlOHhNdTJAOgYHvNw0MbAQBqDA0OSuGBRi0GQGyMNm/soyxEhSCFVX7CDhZ/HQFssVZR4Rwg+t8lMb6NQrGEgPYKrV1/Gyy+9gsHBIdy7/wAPHj1GoVDGSzdumMt6vS7d+eGBNEqFE3zwwft4eP+uinyUgCF7eW5uCiOjA5IoyeaOjGvVBnoSSbVOkn3B6bmxvYtGK6QDXqo/LTCVBZvCyYnA1VajjoGBfjGPMweHmtN9faxm02CabO8JAV2UvspkjtW6xkMlTap7olF1C3Ejsip71Mku8XBhunY8QJIBQhmL4bEJpNLDyOaLGB6ZxPLFyyhV6vjkk0+xvr6KSKuKcKOIKPHvUBThSFJM4OGxGcwvXcGX3/kali5cVjcBpX8q1RK2N9dw984tfPThe8gebWNgMInB/gRazQryLGQdHyveytBGrGtqvhtLRmbTZerzxzA40o9IpI1SmQWMPJJJamlS4oWdNlzTcVTLLKQRGG5x8otdms3T0JY676PO4JnxnAyUAsrsDlL4bqK/r0/dVlxziVivgP1i+Ri1eh7tUBk9ibBkhsigCSOG7DEPPkz7YlrPTEz4GmrHx+Jh5Is1FEvcH3gg4f7QEPOesaIv2YcvfekrKgZRhqaYzytO8f6y2UMUSzmkB/oQTfQgV6qiUKamYj/Gxmdw8+Y7KFft2d29d0ddWOzsoNks2Q2MTwf7BygVStYuSKmcIeoRsvCYwNTEqP5fKefx5PEDlEtFvPrqqwaE9yRx5+59rDxZUxcBi64fffQDHB0VcfHiRfk8sEDG7qli/gRf/8kfl4zc/v6OdUg12BVjvgr1CpDoSyA91Ct9+8zhnvYoxnPuU1yv3IuYuEyMT6nYksvRT+YElWoBiZ4IFuYmdf1zc8vY3tpXQWlqck7xknGP/hqMJ2R3J3sp+cRYF0GpWsOtWw+AVkwFB8aCzNE2SvUMvvz2a3rtrU/uYXhwGrvbWXVNvP3lL6swtru1reJzJNrCpStTuHZjErfvvocLl2aRTKaR2aNZ6CAW569ge3tXhYtkXwg7O49RLbMI1KeunNHxlAoPsXgvRocX9Lz6UlFU6ofqjikXuOfGJJ3EOMS4Sl39ixfn8PLLl9DT18D45CjioRF88ME9PHywjXDY9tFvfuPPZe6cHopjfHIYb7z5Bk5OSvjBDz6VpBL3BxbzL1yaxklxDwODNDDeRrU0iNnxt9Go9OA7f/NnyBceI5pgoauJ2flLmJ5dRqFcxfKFS3o+qUQa48Np7O1/ju9866+wOD+L4eGkxj0W6cfW3h5iLC5HB3GUO8Hf/+kfw9zsJP7N//SvUS6dqABWK1fV+fH6a9e0n0xNzUry6dann8uY+8Llq9gv9uGtt76KVN8kjg8r6ImlZKYdi7XVacPYzboyfQ0ioR53zGM78tPA/VlAwtA67jRBw8xuRnju6x0L0MGPHVaXsbu6oMZpgMeDR88G7gVTBNioAu7NqMi0S3SdLZWnPrv9EX7rN/5X9MVD4GKKemYeNxGXCKstvdHC4PAw5hfmVagUOMw2YsWvOoq1Jn7pV/6lTK/JoIvEe1AVi+sMk8iRX54C7plA+MSFhX4V/rtMNMZpJa+u6NH5fc98MgS3w6/0/gTnk23PJuM23v4ZdXIMP46SeiHg3EF1ummHM/b0rHsvmSJTtgAzV8r2OlueRQkMODWRpS4TT4Vu19JsbrOdD7dXyZjvfKNfPhsWyXka8dJJ/v7O3mNwXkZ8C/UZbePTz8rzNo3ZxGKQei7ds/Oa9rxGsULFUnOmde5vFoxIUrHCmC0c13fS7VwNJHb+8+281m1L5/bbuZ8Ax9wSamNgupqCnt9pfv+zwUVfYDP5LJfcdtipAdA+AO6dl4c+a83713ayzwCD3kvsBIFRex8PIbjPd6BW4C5OXYKe95mLsjzdAMynujgC3Qv6pOci3r4o1gU9n5eHB8ch+O+n8/Gnr9jn4Gff/zzw+u8SpD//frreEbZWbZ55L40OAugLYIFC3Hnlhb9rAP5F3y94b89/Hs8G2M+C+Jpa53Sg+RgY/MxzwfunpKVczAh0C/H8INmYes35/5inCSFZSeS4wiHLzt4pJBg1z/O58OusU3D1MfcM89rAVI4Hc92onFqsOGrSj16PXbIjrnuMZ3HGOZ6XCchvrK3i/t07ePzwIY6PMiic5NAkGY30JDJnIyHExBxnTmzSMn5fYV5P8p/Jm9CTyRluqnARwsDQMOYXl7G4vIzhsXH09qcRjsSQPcnj6DhrWA4BVMcEZl5mzOWKdd7TS80b0bdappvP4gElBfVcm9Zx7wh2vD5hTJK0JemOeJZ9z5+XJIPivBcN2HakBgfG8xwh41wapejLOvkk9eI84bh3eKUB/lAFEY2vgakdM9cAy9zPw87c9p1yPl47lnRwvgYZ+p3f83uaPfgOXqCVr58543OZ2nYJF1ZwsBxMJEHK3jCXTyTUyStfRdctwvHlH+IYBJlJEiIAS7xL5EBJsVCKiaxq+kom9NkExQ8yGeUQxJvYdTo/N4eFhXldK+eLGNtOUohYBJUc2LVPrIZSSiJ+ptIYHRvT5wVBXY47cahkIo5s9gSZgyMVdfgaDkefpI4NpGduZIWamshp/DfnGrtDmFuTQS9dev7bser5c2nGE1iuVs0M2H0RpyF+QczKiLI0zSXptaeDPfI+DIOk9G2/GP0cNxIxmbtQjYL/9pgg8zjGDuKwxG9ufXobf/vBB3j46LHOJ8SkpLlPDNAVA73hq49hPobbPmqYqhEsTPpa8+nsrqut25Fzgkx7Fq80XsaoV6dDoMNQZ0X37Hzhg2tIHQrs5HfFCI2RMxXmnDI/Sit28Z69BDWxUMlK+SKKJ3Vw/f279+47DN8OO+7+Ooef8w7RP+xm80WHoecdIM4D7rvfc+wDr+vpqiMqzDmZF29M4ZMiI1F1nZQ9KULX2KYesRmocsKTScovmjXu7e4YozXJSiG1sItOm5wDy0pVUexagvg0UCMoSMCYALslXdBCYJVI7SIC4anzTuNMq8QxmErXXQCTgfz8v4tBjhlk5qlWDSOgYxPYwHtjrHCT5HvxnsIysbRJQ5116gSzpYRMuqMjmgJSfoVApZvQTb4HCxkuIXEeIr6VhPfEKuDExDjGxkY7E81XiCQ5o4BFfSwCn97ck/dDo9mCFqNn6PP0z3GgeSl13RnoeC0n+bxeb4mEsX+8jpqq2NWqY/X3dqpTAnTZscDqugKlabZ7eR1W/owNTzDM/jDQSm89ldJns8JNkIYVRbWWOa19bjYE0NVQTZdxttDpAOCCgORZ6GFAI9cetSUROJ6Zob52TG12m1ubqn4TsOeXtTHBzH9jbCEkG86eOTfCcpmdE2Sem2SN92GQiQ6AWNSMd3PHJxoLGroStOfY+wDCDZ5seytU0NjYNnKOrar2IQiwlxRPuazr4HOjhA0BI8+A8y09BPhNA49aaNYKROCef/h6GX7w91yhij/ns+ZmRs1+6u9z0+LryMbX+trc0iGFP5+enrSfqerIeWKtVb6DgP83FgFZDNDhxRvj+kBPmRkuD7aEUW6IQC7XMwtBPEhyzdADQlquUYKpNG7u60jtcOMku5tSHWJHV7mZhzA2Oo3XX7+JV195A6Ojk/j449tY29xGpdoUW0LtiI75PjM1gfm5WWysrYhl+vDBHQHS7XYVqVQSPTGyMXh4KssUjiA5DwEDA8PoSfbi6CiLk0IV45OzuHb9hgw62Q3DKXf388+wvbmhAmKCRq7htgqMLEj19ES0cZO1Sh1vFnMIItDslmPHLhzK/MQibIcsIx61whVbvzjGLKAR9M4XSpLMisYS0rLvTQ8i0ZtGKNIjffXRiSkB97c+uYXNzXWEGyVE21UdGCnV1Q7FMTg8hYtXXsYbN9/B2+9+Tb9Hw1weanZ2t3Dnc/7uE0RCdaT6omg2SvjoB++jWDhCrVIUo5qFUbITGCPYVUIwl3ORh37p/UdDmJwak+kvddLzhWMMDQ2aHE6DslNkNiTQqrPlsyHN4mRfPyrVOvYPD3XwHB4e1fe8XMXO1hYy7A4qVdCsNZHqT2J0jIyGPrRq1Hq3uE5N8UaTB2jGqrLWnSSrQj1I91NWrakOKO7LvX0RscsrtTJK1SbaIVu7ZKjx+UnduNWUruBXv/pj6OtN4c7n95DZ35f/AJ8rJWVYqKAE10m5gO39DOrNMFLpUUSiCWxtZWTIe/XqS8r1d3e31R1wkjuWXNPi4iI2NzYluUQzZRZ9k4kYBofTAnPpw8ACdLPOxCBvwP7gIIgo8RC2v3eE3d1DMafImDjMmqY8NcrTqRH091LDNKEi9+TkuIoBBOVLpYISF3ax8ItriTGv1qjiOJtBTyIik1yygLheqxWuCzvAUj5IBblKQQxxjhUZ96E2i9QFvP7aTYRCcXm8sGOFe8jG5gZ2drac90oUI6PD2k/J2K/Uatja4jU1MDmxgDdefw3FYhYHRxtYXJ5ENneAnZ0dDKTHcJKtYW1lH4PpQcxMzUq+jCyl45MDVOoHSPSVUaln8bWfvKFC+MrjLCqFJJp1PlcmbE3ML/LZNVAptbCzUZP0FfX/CejzIL44/xKa7Hpr1pEvHWBoiAyUAeSOyjjJFtRNUirnsZ/Zw9BwH65dv4BkX4/ucXJsAVubORROwsjnKEkXwoOHt1AqHakIlkrF8aUvvYb5+Rn8zXvvKQFkwZFFSr5nsXSMVruGvYMc9rfaGOq7gRvX3tVaKld3cJTbRanWwOWrr+C1t76Encyukt6BgVEU9svojUewv38LW5v3QOXMg/1dJd8EH9kmG4oDif4e9PQOYHBwHGOjQ/jLv/gTtBtc7z0C7g/2jvHGqxcl3XVwcITx8Ul17PC5x3r7sFdu4603fgyz0y8hGZ9Aup+ySGzVLqlzibJ/zTrPQSzgmx8JGfceVjwLQjx9FuUBpwu+njoAB9H3U+zZ03TqIEjpzxXnn5HPB+6712SgLf/I1FAHWQPvDYNsIRYK49NPfoDf+d9+HYloC+1aWUVYJtJeNsMSEwOch0dHMTc/Z4AyO60a3LerqNSaqLXD+Of/4pewuHQBdSbzZJyx48h1MXbuy7OOgkmxw8MplyOAxCXllPTq3Du7AF5AMqJzGOto5pt8RfCPT7z0PQeu+cfjf2amhB4AMtM1b64XBPn9WytHCGjsm9ZvQOvc6XVT8998Cnx+ZM8mmBRyvPnHA/PhthWYT/0Jdf0HPPjkgQgC9zQIlnJ+RzrprElwkAxl2ZrBUY5k1THVs3zDX7WGzGd0lIiUJrp/L1+CcOAyATQWPLysgOtMUHu3NxJ2kLTVXYyY5I1p3eMJFLE4n6zAYizbgCRVoIAQBO69ewDlEs/+8cC8TavzSzz2DE//7Lw1+tSb6y092G4/9SW3s+v6PBDU550+htjIBgbfP4NzP9i+2b3qpz7Zva0nUp2NWyzada4y8Annwc/dH9t9BF/j53hw/LpFs9MFyXPG362pzhrrfFRgvZyJCaeH49zSxXNG7It+1L2/4F16+fTOuvCmf19Q2HkR7OPv6jU2Hc+f42c/49z56Ibm7NwPvva89z/73gaAW1dVx78uEKOYa2pPqVR0ViNQxedPwG17e1skBoLK8/Pz8nNidzIBbefsoZyBOTuBcoG/gVV39u6DBQTPdvax1K7NF3SZmhsgr9jCwnKUEpWU2XPiSJJZ5Wc2BcLHJZ3TknRIuVjA1sYaPr99Gw/u38Xu1iaa9ZqA+j6CbjGy9ZVQmweUA+6ta8mkXQRQS6bD9gsCsQTvKZMZifEMmEKiL6XO5Wy+JIJDgR2xkpwjhuH26xoJcGXT/XYgH++NxETPihY7nYRPxtiGYUa+a6DLtKevVqCrz01+xebOXPEGqbZ3y8jXyYjYOJspLaelLyjozKW91/zwgnJF7mTV6bDyQVWf2fHjCUQ+V2hRA7QvtPniuMf33KTw98f51tmvnGQdB6Dj8SeZQOsg57VKCrXH1BvUhegAU5KGmOMlCbAme52UqZFiPa7V0XyX9jvJT+ZdKf10euj1kE1tQDJ/j1gIsR5iXiTO3b9/Hx9//AmGhwYwMzUpOds333xdhE5KDrGDmRgh2e0EcCfGR9X1zPyLAZ4yhsL/AoCx90eknJHhh03JEhHsPsnmRIQlNkKcUdI4UqWoCS8gFiaFAKdyQX87EX+JEQmgN3yH65u4oeFRvYZhdQB6dhMY9kNlj8GhIUmc0reBY0pMSkohlMihKgOJq0kC7pQnNvIpz6dUX+BnEAsiXkMMjmNGORwWO9bW1rCyuiJykHwYKaHs1rtA+Y4suttLHWmEMcXOHh64JyHaa9d3t7/O/uBeJxxWnlDOfFYFMObHDqcV0GFnbZkIO1NdYndc8cTsWFTgfOK84hcVRqRsQANsY3a7rhfq2Tc7EjsixDrWPp+VP+PyGiWt5IH7Z21/bhv3Z5HO0eNHAfR/WAD//A2w25rqDxy+Wuj44Tq08QaZAzFoWjtOV9/KyBDuMKIA1FbbtoG9VvHY4Yazsy2te7ZJ7W5vY2AghQFJGhhLsi2mPauJTVQrNLQ9EcuWevdcxNSu7Uv1qVLHwLKzYxOQIclaJRICi6VBxtYkgfQ2snJ9psFHlZuhVcSMMW2tW7xeGXP2xKzlRAuDmskRBXQuPC/TQ5Y8Fw0XEAFqVtFolEhwhExi3rMB4WzdSZpud5VsaANmuTgoEUIQTJNOWvuUwOGC62rNc+JygZiDvLW7mDGsse29wSrlTbxOO++H7WoMBJrg/dbuYxJCnOBRmYcSrKNGNxcyAw4TUB9kPTgs4N5p4PtDjx83Bd84DUStTUhO0k5/Tc7cNGKl4W8ohLI6Kqzdx3TTTX/NJIBi6HH3zzYjPi/p4bVbiDmDSxrWEDnmfbCaSiCxVq8KENrbcwajlMcYSAsg559CqaDFyaDGMWDw3dvb13VYUtNpguisRT4nA7KrAlz5fMU0loZ3Q12r0vJ2prEKQg0yIMxvwLwKwpJ8ach0CdIBZLBhNZTP0LwBTHqJrH7Ksvi2d20QBP2dhiGDIYFhtQIl4mLzc+15pj/nvAXyQWnXE6yicSEDMzsKlpeXZDLM9+V18blK5qdCzfm4tVRRtoOdLw2afVJPescqpy0nAUAjHCe3EYtTJommymS4UjLDpHHM7Z5thS2tHRrI0sSY483Ng4ctVo+prU4mYrFI3wS2u/VhZnYey8tXMDgwivsPnghkqrdYfCHTPalrZcFgYWERV69eRv4ki+9//32srT4U07RQOBboWC0XZXBdOMmiJx7Rs+OBiNdLoJktiL19Q5hfuigWKjWxWYThXPjwg+8LjC1TF7xZlUwMWdXF4omKAFyX8gQo19BqhtGbJDDbr64EzudIuIX+PsoaRZDuS2NichL7e3vI7B9ojCV9EgpjdXUDTYTQ2z8AROLo7R/E0OgkUgMjCEXiyOWLuHPvHg52t9GsZMW6b5Ol3+Za68fk1CJeu/kVfPXHfwqvvX5T8gw8eHCd7e5t497d29jf20QkzFhawe7OGj7+8HsIh2pIJkKKqSyysH2OhwUWi1jQ47zmwYBzi90ves3ggGIyte55gMgc7uuAYi1oxgRNSGuQWnpJFcVYLCFgxbkVk2O9tbIRuKemJQ8u1UpNnQ19vT3yu+jt6Ue7YQcorrNYlIc6O+xy7vCzqE0fCffgJJdX/GYht9WugmevgaEUMrkTFUDMO4OeIzEVFtjNQrbPtWsvyTMhS0PmvT19fjIRFWhPyZdqvYyjk2PsHh4iX6igt3cA84sXsbq2jXgP9wLzSaHp8+rKI+1L42OUJpvD2gplfApqqyS4/tLL18y4mx1OpTx2tjeUnHCPi4ZDyB4d6gCSZtGGnQ75qrqFlpbmcZzPYm9/HycnbMXlcxrB0gKleRp48mRFeyD3YB5SGFM5/xjHImFK5Nghd3AojWqtpMIEi5yUIXv08In2C44vYxQls8iYZ1GBsjI8FMUiUQwNDAChmPTw6Uexuroq+SSa1u4f7CnJuXTpIkZGado7hLX1NRxkDvSznR3q00extLCss0CjWcPcwjiqtWNEYq5lth5GtRJCT7QPB3tHCDVDWL6wiCYq2Nt/gnb4BPHeGiamB/Ho8QFu38phbGgY77z7Jt5668t48vgODnPriMaqqBRqiIXHdDjPFw7R1x+VFMxbb/4EQu2p0UAiAAAgAElEQVQE/uAP/z1a7SKmpkdkSH54UMD2xh4GhlmoqSNztC9pprn5CUxNXsTW1oH2wlIhhHaDsYHXyq6+NnZ2VjAxmcLc7DBCoSrGx4elUUrD7Vy2gL29IzRbERRLVfSlBjA7fxnp9ATQ6sPXfvwfipldreaxtr6Cb733Hr78lXcQS/bg/spdHBxn8PbbP4H3//pjTA9NYGIigmrlEI1aASuP7+E4t41kLz0VsijXy+gdamFohF4hE7i4vIBc9hD9lC9qVLG5toKD3T2Z3FKuplSqqog2OTmDV199HbuZfRyHGpLw6Y3P4pMP1/Glmz+J6ak5SfLQ/JieE9w7IpSLahmzNxxxEiBngItnnj8dOzr4c698fN65mJq8/sAdFE0NajU/Bax0gMYzJ2cH5rpU4xRwrzMMAXnPHOeqCQEfff97+D9/5zeRjLYRalR17jCjdqtBGEjKRAYYGR9Td0wQuFdRvN5GHRH883/xi1hYXFbbe42JiEgPXSamASU2nkGpD33fAe0dYEfIpQNKdENqvwpo1Tvw7ly9CcfMf0Yicl4BQGNsdMGuRrIApq5ppBU8zhRmjL1joL5AFssT7E9QZ9y+I5Z4wAPBcmYDoDtnM8fBt98IIdwK8keDgKyTDgh2C7DIAgPu/ewwQ3I/gQ1s6X6Wmy0EvNxcDMo16f7dH89Z90PuLWntGXuvIyt2eLCVexAZbfy/9O6dbCKLRv69+Qlee9UzzcQKdx/k5z/HjexSD9y7T7IzrBvt7jga495L5Uig58xc6RRrAoDmU0CjlSXO+V3PufZP6em//Tx7FvjqQcLOowlcnwcin5rCjknviynPmOJnvn0aUD9FMLP09XTB0XfrnLu2uhPJv49/2Wng3j+Rs4DxswokT98J309zJ/Dn6bj7nILLiw3Oc1/lP11/+7X6dBnt1Pw4+9zPXvMXzQstn3PG/kVAfF3mc4sZgVDwjM94FpD/PEDfx+1nPSvr/HE61E76RQSvAsl3JfmzMSdmTsnOUnZ+Ewik91Emc4BMJqOOb5mZNhp4+ZWX8Y9++qeV55G0ZoHb4mE8GjMQXYBaNxgFh8UXD/wa9HHDj72/Vsp9CsB2xqT6OXERdhLXrRtbheZIWGxjEfzYnS80uol6hXKnOdz97DZWnzwyT7tqFdFwGwnK4pJIFuH+R/mMGqIsFnOyOcNP7S0OuO946bnOLeYbYZrihmNotEM4Pskjc3yCvcwxKvUmGgxd4RjavAc9a2O0a35QI9sZvFtBMCD368aSnVEm/+I9dfze6BaD22M8nGBFBttrDEz3f7uCvGPde/NeXoZkRpRjuxjVDU62BjrSNvYcg4xmk9rxvpPMDcww1ctnqdgpXXhTpPCseHWKMdtmFwOBcm802zZPQLK5Jasiw2Enbwh0VCbMq7ArhyyGOxUvqCRAwNmB9gZ8m0SgvB0d8M7790ollvdZ/sJ57I1eTVouoq4JfpZ1Fhj3gnnN7s4ebt/+DH/7tx+gL5nA0uI8rl27hhs3XhJwb0bOBWFzxD0IyBNzZF5ELIZ5lWdk+yKZV2Hw0joCj+lBQLKTZHVK2NvbE+5omCi9jEoo5qlPTz/BkvJcyR67zgyy6vk+xCYFkFMX37HFvQypxqvf/Lm8bA87Afh9yeO4XJq/T0yLJC6T92auRbkqIxDYUidG1BBQz8IFr5UFP2KvzC+pyGBk5qaumd6gHWN5qaxYcczvr1orvijkWfVegklFKIszp0q67pelpOHI0zLPlWyu+ZSS+Mc4xsKYiM7OC6orkciuE+fpFLbOC2n1U/qHBSEnG66zpjMYVocAz3+esE2JSxVJXDeEk/XlMBEPlkoGPQ++CLh/1g75PED/RTerH22PDmzLztndsy/a6i+2KzNzMgsCrtPYLWgD+byGMwdO7sOVisweVe3K5QXa002ck4TSFDzMTk9NSgaFTFeC8wLqS9TXrkhSgbqt1MAnG5+Th6aXJuNjX1xs3PQUWCNhgekEmayVysIgNSXNKJLswpDpSAkYNVmSNtuYG7Yx8JcE9KZ6kUr1IZ3uR9yZYJgsT1XvSVCS4PH09LSAORolcjEzaDIgECzkZsZx4CSUZhrlaLInYowSGOZ48bUeHCaLl+ApF7u/H2mlVcmKbSsgsrLJxc2WHpOMYSeDcwwvFLRYtQgEqBIYZdsMwXtjZEvjiia6zlxWrTkOdCaAx/FkoYIB1AcKVf1oFpswrXX+DgGOo+yxmOW8Pj5zX/XiXJGsjzPgZbDVwqEGHB3QxSo312ouHBZHuADNuNWMvAi48fkygVbLTzKhKia3Q0oTWHWXGw7NS6ti9LMrgnOAm4bYpyq21GSuSQ18Pl/OPcrmyNhGBxHTVPHAudaZOhraSCbMwJX3y2fJ78kMmfpZYRZzrIIq3buK6fyzQMBAIEkgmuRFw4jEyRQ1TbJw1GRquJGR9cyqMYsuOpw7qR1bS2baQVDcg/Qm52RjxQRZGnxkG2jz4KbIsbSOE6tMxzW3yKbkM6aXAu+BkkmHh0f6TP6cbF9Wo6kJzmsg6M95yntisYlj5ZM2ArpxyuL096E3aZVOb/rC58kgzIrv8MiwfufJyhMFWGrG2fzrRy6Xx9Ymu1NOUK81kezvx8L8sgxPCXwtLF1Cvc7r5JhyDdUkzXLx4iW8efOmQMdvf+cbMqgsFbkp7eAws49yqYBapaRDr+aWzGKtoq2KbTiEialpXL/xCmZmqPFcEaC5vr4hhmU8Rj30QxTyx+r4CUdZ7GAbY1vxgfNNLI8a2dK9GB6aEIBPia9yMY94PISRoQGMDA3j1VdfEUD82e3PtD6p1Z7s7cfa+qaYHqGosez70yMYHpvE3OJF9PT24/M793D78zuoVwvI7a0jGm4qTjabYfQk01i6cA1f/srX8NaXv4q5hQtoUdjcHZgymT08uP85Hj+8g9Un91TYKBSzuoeJiQH09obQaJSQ6u/D0OCI83Dowdr6Bo4yR7h67Zp057e3N7C+saZ1xE4gGVa2GcPyqu5zfpMtsH+UUVyYmJzQ+qEWOgtU1hpKj4aoUArGhsODA5B54EKs1jFB7Hg0jKH0INoNdk9xPtMngDIsVjAl2Mw1kEj0qmODxQWG/qxiD82Uo+hNJVGqVNBHGafBNI4OD9R9wE4uxg0mL5MT0+hN9mutVEolFX8MuKehKg/8VYRiERQrZTxZ20S10lRnBqVo2m1rqRwaGRL3eWNzFSe5I4Hcc3PzWF9dx/bWrg6ew8ODuP7SVV07Cz7z87Oam48ePtB+0hOLqoBdLVcl4TM0MKzDINf2z/zsP8LuwTZu3f4EWa6NegvlQhVDQ6PSnF+nzE+prP2GnTSHx0eoqmUzJP3+aKQX4Ugcb958Xd0Kq2sP1a22vrGOaCSm7gA+O8YBekTcuXsL4Qilm9gGTJg3juWli9je3dfrf+EXfgn379/F/Qd3tR5oEstny+4DdrGEEMHo2DgqNZqHZ7G7u4VSkS3PcZSLDSWY1166jN4+4OBwQ/OQLa59vUOgR3I8nJRuJDssqvWCzGPJ+q41ikj0kgGfw+5uSVr07B576+Zb+tmtTz9APp9Bf38PUn0jWtecI7zmC8vXMDQ4g+PjEzx5ch9Doyx0R3CYOUZ/chj5XAnNVhH9A4zLdaTSLJSzYyCLK5duKEHe2aRePBk9VaRT41iYu45ms4hCaRP5/BZnEC4sLekeDg9OcHCQx+bGvtYovTS+8tWvIzU4iXC0R8Dt4uJFTE8vSK6mQPOnvT30pZLI5A5wnNvF5OwQq7t4ci+LG5e/hL29DXz84fu4uDSLo8NdZI/WUSgdIBLpR61RQ6lxhP5UXPr+iwuzGB5iETWC7fVVPHl4T0lzMkLT41l1Bo2PTSIW68HP/dw/xcd3Psb3HnyIidGLWJi5iX/7e9/C5Ngl/NN/8vMyKQ6FG0DI9hwWysIhdvhZl6FPDoNn0WeBIx2QMYASmN52h4d2Gohy4O7zQJH/lMD9B9/7G/z+7/0OemNthJs1a+t35wDv56liNkIYGhnGzCwNf2kaYZq7kp6rUeMe0rhnuz6Be+r/tvWaLnPc7sPYSU8B907egIMj4FhZd5dVLmb3OVrvzwRFDT4IjPUZADD4k0AbvAcdglr8Ms51v+5Bbw8hGChun2OAt7XE2ut8DuFlN+n50wU2PPPplGyJQ7yVCApY4R7YReGVE3pZCXtRx8Suc0s0/uMwu8LLs4DCs3M4QklOd+0e0PLgus5pKmTY/XqgSya4HYaag18491XwaOt3POjgZXuUNAYkpzvvxTkTAPFd8uWbWPQzyl75Z2SUqu7/7fTjiwBngfvT8lOW13XnxPnzyNa+f20QxLXz8mnQ+Ox7nAdmBj83uAY6c8Hdgwfug58QfF7natw/Mwl+GrgPApWmndMdC612defoas9516eNuv186b7Y5DWe3cnQfeUzc3yvDe/W8tOdEQoSwXrnM0fgvB+cd2fPumP7fRunHxWT+KI941kX/6Kf96KA/dm5H/z/eaD9F32+AaweO6epvAH0PAuGmNtFIk5DOitZWjJ3C8WCyCkyE61WlAsSK1DuTKZxIin5MJKx7t+7J/lT5mvDIyM6T5OU9cu//Msis5GJrIIfpWUoWSu2u5NcOaeIYWHTQGZhOo5IJ+JZPq88kdelXDIWUw5FmUmCgfy+YjtIBqpLDoTXw5+T0KCOoUZNIDxlMMmk59mXjHuC9o1KWSB9LEpvuRj6SJDkdYgZV1duQCBfgB9JfC3rbDZ8wHCasLoQwq6zjSfzCGLJPuTyJewcHGJjZ0+s+3KtIZKU2nTJzKeJq/xF5PztoqftTbIj8/VdZ+xrXjPd+d7h+7mg5IFS2/AM1CdY74uwAt29v4m6BVgEMQk4D1AanGWMYn6WxSVfsKfCgwHkPt4JlHRERmI5wkNY8FEXICWBKatipFAC37wGSa9oThmzXUxxyfjS94odvmnlfGRdk0jpr4N5nIiH6l4fEDbkwVfrxiTZle9pZ8XO2YHzyzHrO3uvivteVpjzNVCsdwtfxGCuGeMP6MhYZ+eDcCUy3MOaN5xvlBm9e+cuPv30loB1dqCQWHTt2nXlSLxO5t8ErolD8v8cFxILiZWQjU6cw/sdeHDX/03chPgi1wMlhPPSpM+bByLJj5TDVc7bNDlqZyTL9UKsjl8yTCVgzzEi8DyQAiWJOZb+y5MvSXbleMsrgrGDahsizhoJzp85rAPOOjR4DuUXf8fgLMOqeF+Zw4xwyZWVFakwFPJ5EXT5bL1sMn1HKSnNe5akuAxfTYKpcybpSHD5s6irdHc8C1zBi8/8TA3ZA+iSklIxw3k7OBUMFQRFnjbMywyJ7XO4HjhvGQs5jhpTh2Gqo8h1Mfrr9OvGFCy6nyWfCcfq17HMGeza+NpY/8jA/bM2rKCZQ/dQevrVZxOlZ20yT29qnjvj2oh1BghqFPkWyQB47zQ37QocYK+Bt8HngHGCc8GQcbtHU9rMYWcS0aiDwXx2ehqXLl3QIiLols/nsL21IWYnHcZpSMvFG49zAzQAiEB2idXpYqFjStFppSXo3ss2CppJBPU6bSJaKwVBDraFmwmoNLrJDrOzD9iWbK04cS02AvQmvWMSJ3JFF4OaMipDAu4JLFNWg200XOScnGRAC8R1mvSslB8cmEFvJnNkbVHNtkBOVo+occvWbPoBcJIpwNK4ly1HZQssvHcx6MWYpAZYXEarXNRkSrOK1gGl1T1gmxEXvul4pbTppwcJ4hkrXdVBB256trf0zcWgthSgI4sjMwwGD5M/yhyb+SvfQ/pTlGEgcJxICFwns1M6eC3qyLHLoSKWvPTyqyb3ooIEiyo0qhVYZ4wEVdiZBLKNiNrwkYhAdwY+tgXy2rjgBsmIj5ku2Ukup84HPkqZ3/bErcgTBuJJ6vHTgdwY/2S6s8ghQ5EWq87WlmTAN8FJ0/7meJ7kTsRAJFuJ88Az8RiAGPgJPnUAbLY39SbEjK03q2i06hbJXHKkVj0a2dTZ4dFGUXpbdQVlHfBoZCttOwuEPMBJv9AxLPwz4b0R9PYBiYmyQPV4HIMD/ZqbZODzs3Z3MwLmqT3tx9YXh8wcuU9gACWfOGepob+ysoZc9kTv79cSr4HXTUBidDQhZi+7NjiXOZ/YFcA/bDsan5jQ+mdBSybOrl2ODG8ePnd2MsgcsIDVwNDIIBYWlsRgp4zMteuvyByRPz/I0GC3oYr79PQc3nzzJi5fvohv/823cfuzWwJgaYjLQh+1wOvVijolCNRSi31zg9ImBzKaLhXJLK9hamocM/Pz6OtPoy/RL617zpt79+7i5CiDk1wG5Woe0XgISQK7vTEUT9iuGpIkBq+tXCFQmMDYyJQ2ZMqgRMJtAfep/hSWFhc1f3nYXltbVysp20pP8kW1dtaabbHuE30DSPYPIJ7sx8jYBKam57Czu4sf/O17ONx+hDAoicR4xqJPEsOjU7h67VW89aWvYunSFYyNT2vOcn198smH+P7738Hqo/s4zu7LLyTWE8bo2CAmJge52lGrFzA0QFmWNO7ff4hQm0x9gurUXn8NVy5fxvHxoYoio6NDijHU/mcxleAo1xsPGcfZHB6urigWMibR+JMHG16LeW6UFZsoC8NCY6tRkxY8de55cBsQmyOG3NEu6rUSenuSiEb6xDKnVro0kN1e1GhU1anEAK1DUqONfN48NShTkuhLIkyZpHZDUlp8PZngbFWcmhrF+NgEouGYCjXj4xNYXlyQx0pUqgE0xs5gcDiFnr6k9Ki3d/ZxsH+MUoValWxZZAtunzpJeFYoFnOSMqIhKfUUOXYE7mlGRYNgysgw8VhaWpBJNQsFxVJBRZDdnV3JbNVpyhyNy9OEnQCJeAKvvfEqHq89lEdDf28fRoeZnLFIWlBhg2tja3sPh0dZST/xgBaiV0gyqQJXPJxS4WNpeRGtdgWfff4DsVLQjqlwdP36FRWxydS4du0Sfv8Pfg/hSENeAjTvPTmuIhGnv4OZYN9866aKI5/e/gjZHP0eqkilB/R+16+9hloVOD7KYWJmCtdfuih5FxZNquWm3us4U9BcuXptEemhCPYz63pGBNX5jF+6+jIOMxlUqjkgVNfBulxqoN6IyIOCvhiHRxlEY20VdcVEa5Ndf4CeniaGGH+SfWKi5fM1JHpSGBueQ7XKjbyB2YVhGR3f/vQBapUIlhcXUS5U1FWWL+4jc7yB+cVJLC3zOTUxO72sboC/+stvo1CgQRhjyQTeuvljuHJ5GZ99/l0cHq2jUc/iYP8I+WxNngvFAsdwFJcvXUEoyi6RFta3jvDmW+/iwsULmFtYknHvH/7Rn+H119/CyNgYtnY3Ua4WsHuwhliijs/ufIqvvPVz+PKb/wDf/NZ3FK+uXb2M7Y01fOdv/iMODzbx1XfexshoCvcffoKVtYcqgo4OD+LmW6/hw+9/D2urT1Ap5TE8MIAeelBUTM5tdmZW/hyLC4tIDPbh7vYaLiy9hr/34z+Ptcd5JOOT6O8bEtBPM95m23xo+JwJ3FvHohR0u8dPv589wzHUEsyghrr925/Vzp51vxg8fJp9aQmCT6MD7/hDMO55b5Qr+e53vok//P3fQzLSQrhVR1igupnRy84twLgncD89M6MzEoF7rkOOc7neRjMUxc//4q9gdm5BnWUNAinynrGOEw9iesb9WaDPqcJ2DN6s48DdI5M0343sEuTzzvnnjeV5rzubC5y9Fvu5k0Dw5B2dybqZ2XlguEkrdN0njY1lY2iytxyzcGdcO4xlMiGdUZ9n/BtmGulwewMQcwdL9d8z4Lx7zW0W9FgwcczH5wF6wfHhlRkn08BQjYuXawgZ2aTDvnT3ZbBCoDjjTOisRnOaLeqlhMRmPcNa7gA5gWu27ueuwazuUJJJPgMLAPcE9d0PtNZc14gBSs745xwm89OAs19bxu/UYwgw7v14BfPOLwI2T61530XAb7K437mXoP/XM9Z3gE19/nU/K5P+4YB7u+lTye5TbxycU+ffv6CUZ12QfcQzGP2nvq0BMtNi/9SDb/oi4xAE6G1ddbt1gmtIo/4FxRgrcDwL8u9e2Vlc4rkD8QI/fNE59qMUB87O6bNxtPOenZhgQK30Cpx8iwAhJy/DAj1lSwkakhDAXNnySkOGRTrUuZAYQB96+5ICpdL9fcIreKY/yZdFOqCygCdX3bjxsvI7gnGff/4ZfuEXfgFzc3M6I1kdzfZqGQE7Vrld+6noeao46a+JoCRzNpG3jo9E0GO+Tm81krJk0E6innTLfQe6aY2TcUzZQwL3jJ/03CHWQsB+hNrjszOoV/m6nLqj2fXKM3gvcQwCm/Go/LyI1FL0h/msQPtmXVr3UntwHUu8F1tZHPsYms7ctW9gCKVaE5t7B1jd2sHeUQ4nlAONxhHS2McRpV9YO4IINfnV4WakVAMcKAHk4511RmkcO/HYse3N7NGepVOf8FrqBFHlXCLQml/ETFispkeOsbe9lrgY5g4j4nhy/hA896zqjq59OGSkQdfhbMak9kW8hcA6FRbM84UkT8MzmJcZcJwUsE5QlCGNn8/vESMYHRtFk6a4ZRL1qgjx96XrzvlksjdeFsWDnuoo8CQMB4T6ApCdlXwHgN9HOz163VXuUzwX6ILgq6v6d7r2JBvHeeEKN8I/6nXcvXsPd+7cwd27d4UrLC8vC5NbWFhQbuWZ1lyDxMe8RI+XCiZ+Y/4D1QBAX9Ba5dwnnsd1Ko1+ybaY3LbpsTeFq5FURGzNtrKwcCeOLUF5FtjYmUCwnh3ZZNIzJ+bPvOwTSVumusGihCliiATtfDmtgGPzToU5h8t5YN8XlhutpohdudyJ5EMzh0fY3NzE1vaWOneIjxGz8sUAr5xi5F3rRhBZlCRHX4N0ZAS//7valF8RTmXF7dmd+dAt3oht77pJeN0mX+7kh8i0l3qFSRHpi+oCUkmxYhkxJXUmEO90ZGOpcqjY6E7/br759/DyOl46XLLPHW8OW7PyIKRMVtQI39o/f1TG/fP2rWAl6+wByOa9p8K8wO53+g3c/wJsA5codNpxfOKgg5uB28HVp4XqEhM+CC4CbjKsSq2vrQu44qLiQuAk4Wm63WhgaWkRVy5fwsjIkEAcsgRXVh5jfX1FOsRsATepkCiiMVbgjIlM8IfgvQeLGTjlFK42HQa3bmXK2M0M+gb+m2GGD9Z2F6ocN9luYhI9qrwyUBJQJhucgU/aU6ajpAcei6qiNzVFNhtby23xE6xkMDAJGKsSceIcHGQE2rNyTraz2rW4V7jWBbKJrD0lqnhoYLmx3hkM5IxMDXIlylY9JWBI4D/Raxr2quCqJb/mdN3NOJIBgtfPFhwGM8n7pNNaIF73yf+bILwP0h19KReEda0ukDMA0MXdQO4octmsKqC+4BBzfgNeoocHCelaySeAALDJJ1GGgdduVUVzyWZlnaA8x9lauLh5NASuDqTMLLZSotROWBuP77CgsTAPHgTS+CwVmKLGCWuiiahkJsg69vJI3SDB8WTwZSD2LdUM1jL2EqOOLT0ugDo5HRnUVg3k4CZnwb0poz92aiBMh/iiOgzIqrCEy0oS1EtjN0qVRjbsOmAbGPUCvSGIS5J8Gxt/i89IRRZp8UdRKJZkfExgm4zLZIKFBWv9oScA74m/Q1kabsra+JxPhDow2OEQMYNNbj583mRUc85sbGxpLH2gN1O8JqrU6q6UMDaelk44jU9YcFIwVucCizBJTExM4PHjJ5LdYfeJzo0O5CAbu0iH9jLHjqz/QVy5ck3fY3fAwMAIJiZnkMuVcHhIaRQyrnmY7cHS8gW88sqrKi68/733sLO7LQb+2PhIZzOZnpzChQuXMTo8jrXVTVXlCaCvrz3G3u4GmvUiepKmC88ATqCdm+vm6obNJc6/ODXD2fnB7oyiTG8nxsekF12rcz1ncXxcFNOZJqNklFAHf3AgrWSch1x6D1AehoVLOcITRGibDne0JylTz57eFKbnCGyOItbTK/NJFqg++O63UDjapAKfAQg8cMZ6xQK/+aV38e5Xvy7GfSgSU1y5fftTfOdb38DGxgpC7TrGJsZw/cZlDA+aMSrBzmL5SGA+JyI7UPd3MwLwCVBmj7PSQn/p+nUxw1kIWVycQzQWwmeffYzVtcc6wHNtMkFg4SJzZJ0iPDgyntAbgcwIHe5rNR0UWZTkemUXAiveRzQ0rpTFhqe8R+GExq6U+kgiFulDqViTMSbnNR8ovQuoGc5nYZJllFDj4cI6Hxr1FuIErtkRwOJJlAenmJhMLC6w04qahunUoGSBmIDwWY+NjWBiYhTZ4wMc7G9jeHQQpUpJbNr+/kFsbFGCLScQm0UjHphZzOXeF4uFsbdL5jULECntfYx9lQrl3CKgyXhvbwJjY2OS8eK+x/V148YN3Llz14ytyzSHrijWT4xNYnpqBvcf3kOpVsT0zIQxlZoNjAyPqPPnJHuCo+OcDJZP8gUlgtT15DyilwD3j0R8AI1KS9daqWZxmF1TrEv1Tmq/4prtibOQM47XXn8Zf/pn/0FMJl5bbyKFlUebGEiPqrjBDrn9wz20WjWcFI6QzWWUFExOTqPVjGFoYAaRSB8ePlhTQWFqdhBz872YnhrEyuM1vP+djzA+PIOJ8Rkk+2L4qX/wFWzvPsHW7ho2N7flH0Cd/0q5gPHxARm6ZrMFlPIhJOITeOmlNxXDP/zkPezur0qLXkmEush4GMxrvyV4zVhwdFhUV0KrQRZ/C+nBOOaWhoFQGRvrBwg100ogK8Ui4rF+pAf7sbWzIq3LvnQciOZw/frL6IkO4/GjTQwNTuIkV8Wf/NkfI56IIhFPYniI3WrA3u4aImF2lEQwQJ+KnjSuXn0FwyNT+Pa3/wa3b99FpGcUP//zv6bPSQ0k5Dn2zW99GwsLl5FIDuLw6ARXrl5Bb38Cd+5/jA8/+j5+9h//Gl6+8Q4ePGDBzjabgDsAACAASURBVEyFuWa+852/Ri67j//yv/hl/OD738Vnn3+Iza3HIj1cWF7CypMH+PijD7C7u4ne3jiuXrmKUr6k1th6tYbJqSF1FcQiwOTCdVy88dMYGZ7EYGoCY6MLiEZS6pRgMsc1J1NnMfVIlrBzJYuSdh7sJmKnT5qngYEgwzQIojwLuPdi0s8DZs7+7O8KuO+JRvCNv/oL/Mkf/QES4RaibSYUlEEySULBII4dR+b82PgYpmdn7Ywl2Rdj3NNnoxmO4Rd/+dcwN7+AetOABYK6BPFPA/c8C1iCEvyjjqSA8axAgw5wT1NI0zcXkOBP/T6DEQvLM2+9hn/HW/epxOA8cI5nPM9a8o/bd9p6OilBGZ2ZO+BeVyPc6/Gfvi1fwHF/szbLYoY8SNwZXN0FNu8CeEAA1g7aHTswvZP3dPMRP790fYwXLWfmewaMPAu4BoFPdxUGqp+hj5FT4l/r518nNzOupYCPDivdKQ9ZsuglRn3XMhn3Bgv59zC2nLOodYUIKzx4sRsDTDt+WSp0dEFU/X7HnPiM/IsrIviJYIBVh1Nyijl/FrTsdl3bnT21Fs8Bn7tyDmdz00CbwTkg8dPzsgsEnJ3ELwrkuln2FNjsfRQ673vWQ+Ic4P6Lwfrg9ToZJ59lnwfSnx6O7qUGs2ynLX5edn8WcA6gAZ2Xd9jVzygSBN/3eQWu7jh9MXAffDZfNGYv9JnPKXKcNy4/7PeC4/hMEF/4h/OrcEx17gPbOyZPSnYrQXbmTiRqUIKBJDLm8sZoj4h4R1KbaXvTvy0hzyfqUzN/5uH88aNHuHv/IdbWqFBwot+/fv2q9LtnZmZ13rt161P8xm/8On71V38VL798Q2A+p6uX8zWWeBgh+Yl0wWcbF2M++/tUdywgvOa3f+u3sLuzozzETBwJqDmSm/PfEInRab/LrlxkM9cdLMPJqr6I60yOj+Hq5Ys645PcUsgdy28L9NqKhpW/kXFPCRUWhUPSdzfcglKdVF7QnmNWuB1JZtsHif3EJX9Xa7SR7E+jHo5g8+AQKzu72Nw/RJbn7EgM4RjNTuOIkpDQChOj15cZv5r0JzmcJNswdlnMtq43A6OZv7UgU1VJp5qMoNcRJ35AghpBdOaVPBcQMiE2wI5hz4znOYusf69QQLIdc3924ItcSu+TmOEhPLdL4saZ8fL/nAvEfPS+JDI5kh/nJX+HBCOeHUmyY84jsF5ehWbsyr1EUksOpBVTu0WJ4LqZCHMsXNGnI93mFlMQ+etQfs/ElKCMz6mCoPPtsTPKGX8O12Fgmz9Nbq2rTUC1u1b+LYzPyT3z+j/66CPcvn1bOvePHj0SMZVAL7uLZ2ZmhE3xi8RZfvH3+UfnNSdJTMzOcDtiJM4M1cnceAyMRx3hQ/390lSnUoYx6vulP8+15/0BmAuTQMaCCHEQmaU6n0jilMS1+D1iJZ41789cXtvdS8YIwHYyaV5Oyc4HJg3upZOJZTD/XlndwINHj7F/kBHOSONeYq/WycN7rDh5Gc5BOyt6RrxnuRvG6M8wrnOyc1boPjudW5z6iQfoFcc9qcRtRIYPWyFHhQEP5DuQXkbPnKv1uvPQMMUOrhPeo1eR6PyusE6etLodKyK2BgsATnLHzird85aUTBxwLwKG0/P/TwLcBze18za4pw4v7kDr15NfbM8+5FgAdMqb7nG4w0cnWXNJm+RyXEXyjAO6Jl/LgGOCp9SVYnvG6sqKM1A17acWpWBCEIDCVi8ZhMUIylRk7pfLHiF7lMFR5kDBnYuZ7sg91HNC24wd+FWgREVRGuL8EsgbMzMV31LCii0Xn7VXkb1PnXC2oNjrLTDZZGI1VMCyAh2lSQ0E5QSytjVqWJtUhEwnh4aUxGljazbsmpwrOd+bwZPmpgyM1n2wh431DWnXkTXKwC9JGbmME1BuSfOJ8je+ysdgzk1CBircLCnr4ya/pHN6KXvATcT04hlcJNPTJpu7pBY2GpbyGlllZGDjwYFsWDMr5ZjTSINmkGbiqtYqxx7yFTLhroFTviUIrY6EDu+PYBl/3zP0rVoMc2B3mzk3IW4svF5rm6Euds2KKmoNoo6VLVperxUuQqiUigLuCbJyMRtwH5Gho0xwiai0aVZDf4Gy03Evi6HJydaibI3YXt3ESMEpRCNfkwK6ePECJicnNQ6sUPKLzHzON85pMfKp6Sa5Gz4jHk7q0uzm/8lqVLfFYBrDI2xnHBTrN1+gQQ5lQrwpHlsR2XbFNkkau1oLG/8WYMIqpWMC+EBPpiznqPTUncu6OWVXUauwOMUqehTpfsopUQfMihB83tR4Y/slX8/5zfGlzBP9AGQk7GSH2DHCAwMDJQ987C5gZ4qkmGjsUs2jFaL+e03skOnpWQwNDCmJ5Nwmk5YV/oX5JbG3v//9D3H/3gMxsTmn2Q3DzYrgR6lY0bXzEEIGLLeJ6y9d177N7w8OjSKfryKTycnItq9/SKzVvv4BLC9fwqXLl/HJrVu4c+9zAaZTUxNYWFzQJjo9NYX5uUWMjkwgl82rSPLwwQOsPH6EjfXH2Fh/hM2NJwJ6xQ7hgUB6ezyU8ZBFcxcWIHjgjkr7uVA8lgzK5NSkdoIyDUHrbEez7qJyoaj4OUhJqZ64pJvItKtTMowHAiWoVmAcGhnFCMHRAmVB2rhw+SrmFpcRisZRrtbx4N5dfPyD76JWPES7XkGj1kAknkA03ist/Os3XsOP/8RPYn7hAnZ29zUOBO63NlYlq8DC0fjYIP7+T/09XLy4jHv3buP+g89QLGXRkgFpGTubezLqHBwel4SMri0UkuniyPAQqNZMresWqtjcWEXmcBdVmjbGo+oCKZxwXtQ0V1mIYEwh04TAKuMSDxk8GHG+cb1QD50APivn3AOod1ku5BENNdCfZBtxSHJELN4QLNQm3m5LDqVUOcbc3BhS6V6ttVKJXSA9iKAHBwcnSKdHkOxPKf7Q0Jzs6XqDxeMTMcIZJ8ZGRzE/v6iDFluUCbTXG2WQyk6pFxYSxsdHBbBV602Ewj2o1/h8GzKY5sGIBWYCU5QkogkxC8csJkh6LGpmqDRKplyPpK6oc+9kxSjzs7h4QewqSkVxXpI12aiZafON6zdQbzWwn9nH4uK0PuPTWx+LaTQ+NorJ8XEldlxHLCxwvT9ZXcNxriBvBI73+OikjEnJFh8Y7EUkVsbIaBrNOltim5ieo7lvCQf7JxgaSgmQ7+8bRLp/BNFQBE8eP5ah6fXrL+kan6w+QQts4S6hUqP5OFt2GX8H0WzEMTt9STrwA/1jyGRX0MQmli9Q9q6Ajz/4HInoEFr1GKZnpjE1M4TP7n6InqS1N+dpEj3Kzg8mJ2113S3MXcbi3KtoVPqxv5/H7v4eHj7+GJX6IV56+YKM2bhXDI/0oFrLYnVlG6+9chP5Yl5Fwvm5C9jbLeJgr4Cq5HYaWL44g4O9E5SLUVTLBQz0szBG9vlFrKyv4srVRbz86iUcHD3C4PAg5mauIHdUx8FeCctLr+H//safYGP3Dgb6B8SYGUylkM8fIZloYXP7MYZG2HXEboxhlIrA6souDvaLWFx+FddfegPDIykUazso1jbw+Z0foLdvBM1aWhJAi4vXcPPm22i3YyiXa1i+cFFdN7/7u/8HXnvlNbHouNd/73vfxdjoIN555yZ+8zf/F4TDdQyPpBGLhCXX9MHfvqdrOsjsSvbp7bffVqHn889uK+mNRluYmRvD0GAvcsU+jE//FN55510945GRMfMdqTbVvcB5RN8ddVpRJT8aR7tZ1/vYIdiDAGe11TunTHtdIMPz//SMofMAFcafp8HC08zPp4F7X0g4846nGPfe2M1OuIZ2dzXu6ZURj0TwH//8T/Dnf/wfBNz3hM1jh8m1QFIPUniN+7FRSeVIbq/dVrGS8SpfqqHWjuBX/uV/rlhTl7RO2LTWn8O4DwKhBI1FLfHmhV4Hnp4eLV56VIC0yQ55zXEvWENgw7GHdPg3bfrzebH+DP8UFOoSr5aAdDs2u2d+HsDYYSIa4UV1hjOSO/4TugC3FUPIDGei6hMroiZd4D7gQeSY7/73g+9/dk4ECU723Mift/EM/r7//3nv5e/ZiiYGcplkUJd9301s3T2rZtLVGRaB0yXGykscQ8znZJ3PdQa8yn8tbTHg3bPmO9rC/J5n+HZb2O2c3tVR1v9dUcfhc+aLwO/p11sCq07NuXPMQ8/PFc/RuHfJeXAWBfu1bT6c9iY4O+POy2lPA71BuOgF2ODnBRi746eAe8MZfCHKDVLg9+XD8Mz3M1DArvX8V1nRyxcunv1OX1iAcGBK8FIszT9t1+y/d85jOfXMn3NLT7Htz3+t61J3P3ze9Z8H2p8F9f//CNzrGj2jnp3rsbhy6q3tbayvrWF9Y0NEPJ5piU9IIpdAk5OkNZzAyZCkUwKouVYlDev855j/cK9hDsOOw+2tHTx6RPnOdcX7qakpXL16RbrdlDi0rgsrmu7u7uNf/av/Fu+++y7efPNNEUa0zuWd4gA/EcntWfl57kFT38UtFjJJDZUyHj58iP/5X/+PYt0T5BNw6Oa4mL4Co515qHxg2mjW6iJiGrJNLITnhbbO1EMDaYyNjmB2ahKVEpUS8vJ7ogcZQftwiLkXvZ/C5gPlwHlJabJKKrnkpl7Hua1IomfCfc7k7KyrKIQGfcCIfcR6sHV8hI3MEbaOsijUmuqEo1xOLJpAjCSodoSpkoqsvD92mscTcREs6pSnlRQQ1L1NnIpdw/TsUn7eaglzoVSsfATFBu7RhfHnJAvx5/wiXkFQnmQ4rUknO8R5whzTLUonjeLB/KhIciquEIMSeM8506scy3ILiysykZWfoxEjuwCmFR+87Apfq7KyIyDYmJkJqMegBPA7n5og4N4BZ0/FRcdCdHG1W0P35IHuec5HXTPbtXOLya/avqozpQPMdf3yeDR8iX8TpJUssZM60b+pllGrmbnqyor+Jrvcs9CZaxL74B8WnQheU5VCRF5HRPXM7+DZgHPcq1OcAur7WWwzU1hiRZRs5ZzgaykDzJ9x/VDOmffA9SdCm3wNTZ7amPQBHxuvEe8EGWwvMtkYPXsHMtuaJujN59t0nof0+KSMM/E7832j1PW9Bw/x4OFjEbsoaRXU7yeJR2vaxwhXFPBrXMoOJAiQ1afuSGOn288dYO+JIY4cIJkbV8zz0k563q7wInBc69jhyS3DOIWbec15173AZ23EamcC7QuPHTKKKxZyjggj6362N0mW1I/b/BTnJPlD2VoD7P19+PvyBW1lB3/XjPsfGrgPVKbP21C7Mn7dI729zi0qa8qwTcBCVfdwokSgq1/ZqeS7QwR/ZHI5ZEgXcXx0hP39jNpUuDGxlarG1hMxCik3QaCWG1xYGsqUvqBJZC57LPkJb07iwWYGPrVS2GwWqHqSy6raxG8SJJfUD41ufRWPbVdicJusA4OtaTiFZDRhG5QdtH3bhulsWcXVqnymZWXmhyZfIgC1J64Fxc2KAYEsQV80GBkZFevStOEjMoYgA5lAKoFgJsgECQnY8r2YLHu99GKBxoOUkjFAnsAQL9K3qjFo6X4SplvPAMIqHp8j31vSLmLIO001FzQ1DmQUU16GerkOEDcpHmPt+z+d5IHBVUYVNia+esuAz8/mBsXFW6tVxSxWC53TuWeRREG5QcNXaveFJT/ERWetM6Zh7Q8a/m8WcniooYQOAWQZi1RpUtrrHL5LiITMtHXY6acTVOfzY2AoU8e6kEcun0M0EZPWPHn31plAI12rtvEPN10G5EuXLgm45/NidZbBvlapqV2KwZHjyQ2emwKfC+e3pC/oY9Bsdyqp7GpI0iww1NK8P8mfaH6a9ryZ3hFIF/BfJ3BvmmbqZtCGZUmrgp+SP5+MuzYpd1g3ow8rOjHJZiAnw2FkJI3Ll2i+Sk37loI65woPkZznLIBw/Dln7F4IltMxPaO1wHGfmBjHlStXdB0ExVjR3t7dRjzZQDRmuu9kfkxNTuv1GWoKbm5L8mlhfhFvvH4Ta6vrWF3dlFwWQaKpmVn9jAWr9Y0t3Pn8nkBkdZDEI7h85SKGhwbNfBkRJHtSqFTbyOXIVo9iYmIOX377q7h8+brkSza2tvDhxx9hZfWJCkPjk+OYmppWpX1sdBxjYxMyFaVMyv7ePtZWV7C9uY6N9Sd49PAu1tYeSwKmUa2obZPLhVrQHO9mrYFUb7+Yk+xOyJ1kdXAmmzt3cqwxZccC4wk7H3a3dzT34pGomCWNWl2MFcqkcB0xjrBIw8P/xPSUpHq4Px+fFDA1M4dX37gpMP84d4K//LM/xeeffB9hsMhJWTFuRhEk+voxPDKBxeVLuHz1OuqNtuRuVtfWxRan5MnFizQjHpKcy2C6X1JNNJakDNnRUUbsZGpSVsT4JiOm3wohl66oyMjD387OJnb3NmX4eZw9AIm4fX09qFQLYp2TTbC3mVehRjGWEmUJsl5MJonxlQdMYzIUNL84hgnHOjJDoyia1QqatTIGUtTxbGm82DWjA28qpc6O/hRNtCOYmhlBsXikGEPjVl5/It6LfK6OsdFpzM4t6znwHhuKxRZXKE9WOClpTb/88qu4fOmaup9YyKEkSG8yhonJMRnGMgEbHBzB9vY+tncp0ULGVAKRWAyVGtkYfM8GcrlDVMslO5y5oirNfrmPFfIZ6drzEMUCLdcc91B2ERQKDYyOpSSlwtg/kB5GPl/G3s4Brly5ine/+mO4//ABDg62kc3uSze+1SR7qST27/zcLCbGJ+QNwfZgyuIcZdlZQN3RkuZWNNKDy5dv4NKly0gPxNBsF7Cx+QipgRj6UmGsr2/iwb0NLCzOIhJtIdnTj3gkjXA7hp2tbUnXcE9Lp9mBUEHJ7ass/maOjk2qrW8ULUrdXHsDy4s3MDo8j8ert/D+B7+PWDyLSxenkeobwt5mAVtrx+qWuXh5Af3pHtyhB8OTNRXnpqaGsLQ0o/X+8OEqctkm/tk/+We4fOENbK5nFKs3tx9i9+AJ/rOf/hru3fsM2dwxwhGy9AeR2SuhNzGhmFWunWBpeQn7ewWsPjnAZ5/dlUzO0sVpdcWMDM2oG2koncS9e/eR6h/FUTaP0YlezC+MYPniIja3njBdxFtv/hT6embx+NEBVtbvolzflfTR+tom4pEYRoZSSCQZxos4yu65bqooepNjqJVj2D8oYHJqSc95aLgfV16axnF+Basb95FOjWIgtYj33/sMU1MX8F//V/8Ntjas2DAwksD+0Qb++//uf8C77/w4Ll+6hK9//Sfw13/9DckUTUyO4MHDO6hUTlScffjgHva2dyXP9XM/+w/xya0P5UkwPDyi5OLTW7eQSMYwOpLGtesXEArXUG0OYnOnB//4Z34WSwtLODw8xs7unogEF5YvKwFRBxWLV74DUJq1DpgNJG9B49jT4I7Tjz39TQcqPA1eWbE6CCQ/DTUb9nVax5ma65Y3Gurp35l7m0goHVDLgOdTDDExnS1pj4WAP/3jP8I3/+JPkWTHGqH2Jjvh2LBvf5Q4qVsupPbnialJxTgnk6vzDVv0G+Ee/MIv/gpmZudQqdYNnJZpWACQ9WdoJ0MTxPxEjnDghA2JSdW4bOsURdr/3F5vtBue97ylmC+x2DnHxs7/jnV7ng/pUz7ASA2nQcFzHqcfHZ0nPEjpQWl/Xad+z7V8m8xBgJ2lizN2vLwUA8xzzxblGPp8RsmkS/KC7+9/7pNxjj1N24JFI4fFd34teL2SPxCr9syMdqbBbjbYM7KZ4aagJzTZuPEpWOJt53ed4xwJKqhCooKA3sJLB7n/+sQ4CNy7iaHE27V/232a1m0X7Hf1KY2pvbfvfecp2N9aMDc8myc+lTeK8X+2CNTtpDC5CLccCQAEhu+LgHv/0vPB2/NB8WAR5tnz8ryfnH6wZxRhutJCnZndjStnuy98XDj7KWdfZwDwi4H25+XrhmsZqNaZd8+RuXneeHxhgcDFui98jxeUygmO0YuC+8/67Be5dh9zXrQQEJyz3X+7ONMpVLLzrIn3//YD3Ll3Dw8fPMTWxoZi/sTsLH7ia1+TNCg7kEdGSIxLq3Pe90TxDGi5nxFS+BzF/CVLXCSxXTx58hgPH97Hg/sPROpid+Ybb7yprrrx8RHhIxsb1rHPXN2wiAR+67d+S7IgPCcsLzO3su505YQuRpG4QgkKjolJujo/EJfri8DYboJa15988gl+97d/G2urqxoOkrws3hhhkP82rw4rHpCURxaJqH7CfSrCQ9gJT2mc0ZEhdSNTIodkHcaf6alxpOmzRCPbehkNai5S7z5i4D3lcmxvtm53Sit7ENEbqDK+8t/tRltqCYqHxEhiPWjH4ziq1HDSbKJCBYN4Au1IAvVmCNF4Eum+AaQS/Uj3mvkqvQC4voiLxMn+T6dE4mCeY3iMkQTJWCd5hmCswF8W490ZRD4A1Hh3Yyp8iUxrdsVGYsrTPWAsNQenMKBhk5GmsYc5piTpaW8OSoEQLwkWj73mvjr0u4C8QGOpT3Q9ZLivepaxoqkj2AoglyIDC8tG1rQ/FnO7HZanV2SHUe/OJ6d+zZ9FPEBPENh1C+meYzFhf5z3wT2e//aKAvRPk5S1/3LyQsxHiFOQZGrEVmKMNJ49UrcLsTX+3Eut8Lr8OujgeiQqkuTp/kjbn2anKX6lXDdMSt+TrDQNY1MpFWBICuT3uO5YKDKszJQymN9TAjWby+rarEDQ1JzhPVMumMoCnY5TV5TQGSFAlBXw7AygjRHvPAAcmViEYp0RW5JwfvzkCZ48fqLxYo5GsmlW0s6egEuMs6gv5tY2PoZR2nZie7r/LB6+bB5ax4uA9LPdEX6WeEmkU7JIXcNXKWY44N+wPmJzlCi3L5McMtNeL7PuOw4sfp8+n/rCk52pA7Kd/nzsCme6Xld0MK8AL60TKCZ1ORmdufD/CXD/RZtY8ID71EboGQDdY0CwX9LJeXSNMfxCtkl6ekF3Khgd8w6fJNC0pCq2K5n3BATYrkHgXhr3TdOKMgCfjGG2rtBZvYiTEwL3RzKs5c/5XKT7lUx2HiYnAIM1/ybgT4CMlWtOkEjMDsqmVWaBidVUL+PiTTl4P2Rnc1JzfpL1rUnLqrgzNpRcjdpanNGMa71hMCcoKwBd7H0PBLuEJxwCwRyCYWTqE2AmA5QOzwTWCViKmR6zSi0nuf++KlLSXzdQVqxogtgytyA7zwIYgxaBLG9CYgE4KkYrZRj0PlrAUbVwDQ4OS9KCgC3HyTPu+V4E1AmWs/DA6j81mcW+dwtXWutOjsjrrnlmvfTZZYxi2sjSllLRwemBqiDSEPBOxikrkNZeVpEmF6uv/Hy1E8W44bgNLERTYZPPobwEr9MXK8zEJSyZEmqzD6QGNEYFsp9pmFthEaGMPM1/yLrnZkgJAOqthgicsVJt7eS8Rx6EJicnJBvBYM374OcxGB8dcz6aGQkLJQTm1ZYYCqvSS+Y8gXtu9CywyKi3x8aDQZTPiYCpDt+SRmLxyVXMeViJGWPWnrelR6qm63BnCb/a2pxZDeeGBTb6LViVnprGnLecj73JBC5fXjoli8MxJBOYGwiLXWtrq5qPvvCyv///EPemz41n2ZXYAUEQIFaC+77kvlRutXdV9VbVbckttVrdLcmSPZIiRo5QxDgc/uKw/Qf4g/1lIhzj8Ngjj9SWNPKMpfaoW92tXtRL7VVZe1XuycxkZnIFdxIAscNxzn0PAJnMpXpkmxUIVpIg8MP7vXfffeeeew6TwnnHco5rHKampqSNzY1y+sY0Ll6+gkqN2u8sfAS00aXTPWIesFDEAh1B4c7OOAb6h5S8EhCiJE4+X0AkGtcc5KZHzbmrV66bUUobWcth9PZ2CWjy5iXUkO/vH0c4nBLoublVQFdXP06eOidZi67uHrGsb96ekc4djVgILI6OjaK3p0/APbsCeB3lYlngOln3S4vzWFvLYGWZMiZr2NpYE+M7xOJOvS7PAq6fINrQ19Nra7gzgjOnTqkgc/PmdczcuoGt7BaoK0eWPO8ftesCtQq6u5JKUJeXlgQIcy2QYcE2O20koRCGRkcQS6ZQYIGgK43JA4dknLu4nMF3v/1tzN2+gVCbmUyZnm4bIp1x9PYPorunTwqWS5llrK1vKEbEEizCdKG7m2bD9JZgtxCwvJLRnOc6o3TMtjoDOOciyGVZ/OvA0SMn8JnPPK95f/HCBdy4eV2gLkHzufkZLGXIpB5HJELJrrzWaeZ2Vq8liahaVePCRJV0PjHN1aVipto8tHBtMi5wDXHPULsh22NDAUQjIQPtlSA7PeB2ataTBdyBU6dOYGx8EB99/AEWl+Yl68GNfnCgR3rqpUIdkxNHxELnIYgMcbYgk+nNtUuPA3oEsBNkZHhchSSOy9jYCErFPCYmxrCcWVIi1BmOoVINYHaewDkTSOsgCIZogsUkgwcT7j2Up2K3lLEeKGnT05NSR8fE+Ih06Vn4iybi6OnuxejoqBhS21kWqtoQi7IzKorlZXalzSOVTOPMuSfFlJi5dR2RSAC9vTTUrmBrc1X7Qz67jeHhESxn6PtQRSrZg2y2gAsXblHCE9F4VF4Rk5NHEO6ISQ6nvaOA8+/9FIXSGvoHktp/8rmyugeWlu9IC79aDiAeHkBnMK1YQwYLtew5p2l+y89CxjA9n0fGxiW9RQ+AwcFRPPPkC3j26c/h4wtv45XX/m8sr05jfKIXPek0Vha2MDV+CtFOtph2YmJyHNvZLP762/9eBZ3xqX6ZTBHEz2WLksU6fOggwqEElhbWcObUGQwM9mIhcwura2wZX0YqHcXQcBIb66u4fmUZs3e28PgTZ7BT3EA8ydg8gsziDt45f0GdMpMHhhRPWGSU2XKkHZUau8N2UCiyYyQnw9vf/p1/gkxmXnGpp+sgjh56Fq+//gEWluZ0nZSsmrk1LSmMSomF/hpOnjwss/MDHwAAIABJREFU7f+l5UV1TXSEyVwPYDtbRW//GObmKVWURSIZViFtp1SQTNHQwAGUi0GcPfscqmW28ibR0z2CdE8c77z/phj3W1t5+XS8+NJLikVHjh7GucfP4Ic//B7eevt19PWl8fqrryAeieFrX/t1fOELL+AHP/gufvbzn0p2iQVLrgWa4OZyG1jfXEK6O4qXvvxNzC2UFBsfO3lKRdnp6Vt44fnPY6B/EOFwJ0qlqnw1eKhVFw07fvaApA/OPz8dcK8DljO5ehCY6EEZfd/VCeqPm5bo63AkqZTdMiR6bQLWnj0k01DIIPTv/vZv8NrP/wHxcAi1clE/N3ESbzrqi+lB9Pb3oYfGZ7WqzGe5p0vjnqTDYATf/K3fkcZ9gfJ0BmnYwdx105HqZyl4HW3szW8By+4HRvP5xk53+aWT1PNj0hy33QA9f+9fsxXUbh3LveeDVnC39XkPBsPMC6uVUW6Mf39Ccocwf9hnizbZlSKFWB6Gmh2GlQM5MEKAjJdq1gGtycjyLfeOR9Rgx/rxFDmEgLgrBNxzDmohOLX+TuPkPUkbDE97RtOgtxWI321waIdr+hXZ2Mu7SB/QGw46kN1LBzQOqG5Wu7WgYo8rbhgM1+xmUAeMPpgDYpw/QEP7piFlJLpNg2wu74aW87AvCu06EjYGowWodwWCBrPc/UFjTjiQwf/pblV3DyHudwf2/9lulnYT9P60gOy9r97U03d3dM9TPIPXEdf2r225e9FSuHCvsm9c3Fsp2mfeNc7rHq9o2mKZiaY7ez9oBB9lbB6GG/jX9+zs+77fpwDuH+Wu777fDxj0vXdr/4l7T9fA/p/b3WONteuM0FAbqKWCnnAr20e+/6Of4O233sbC7Kw6Nnk+y+XzOHD4sKQ5mPdNTY1jZGxSpB6e68xQlIQ6ynOQRV1Du+voWt/I4vqNm7h06SIWF+d1lqOx5hc+/wWQ9Md/80zI8+PVq9dw/vx5TE+TbGTkFup505draHAQ3/zmN3HkyMGGioDY8QLfKPhFyZmmnFkTtLP4RNCOYN7Gxiq++3ffx4/+/u8xe/dOgzWu0EyQt2LAvd+7pEfNQgTPtcwVC3mde+iDxU7foQHmd23KrdfXVvQ8yuYMDvShk0a61ZLImZSFZOdrB7vtCdwLMLQCKj8DcQxPoCSA7pdTgPIblVpDCqhOrfhgEBUS4ehf1j+A7tExdA+Noqt/CNFkN2LxLslUVosVse3DJD9SXz/CXKeGMuV8GXVdfc8+u2PLW/tQw2jWpyA+OnnZjdbuBmO2+2c057UvLN/7Kw+aM4dpGqu3dmHZvLTiifY6B/zzL41MFNY5k3mvCi4CfSmjE/a1JCM2eE8YTndniG57jLte+dQ0Y2/j/WyDbaxEXY9tsuYNo49g84VgsZ0DjSBJvEHE3nJZ+Ir8EYkXOe8E4hcE7qUm4M6QzNP180JB5wcC9Vx/lGPl80gIpukqv6x7xIiw/H/77PT1IuGIGvOm6U+fRHXGxGLqqBBoTwZ9nBhFl/Adgvr8EvbiXofjyI9O8FifW6C2FUb4PHqx8ZqIdXLdemkevibJod6XQAW2PSTZRjHaKUE0pJoaxAzGEKqZZJHd3tL5kh4XPLOr25xS2jQblna7YXL8TqySElUk0hHvNC8F4p1GQDayiBXJbE6Yx6KRDVxO7eSV/Hzy7HpPOtG4C4viowMhygHJu4EykvQSNT9R3ykh7Jd4rStoCbhnPu3kbiRT3dJ56BPLRkmpMf1c/sg17zBK4pR6OOKEMVaaxAaNsydMtBbD/t9k3D/KJviww0/LivPphitu7KlwKIG0qpI3JmuaTrmkrqV9trHnSUO55lx9K2LdE7ynOQKBewKHvMEMzqzCkoldLNKkk2BpDtntDUnmENilThpvgDcM1cSq1hUQCKpKg0qToOT0lmo2GeViYsZHnrlMCQsGaQLtJm9TlTYbNy0CyWLOu2oXdZzV4uIcuzmmqqo6CRe1tc3PC1BmUJXEizTxTdden8+ZTniHaF9BVEOYb3OuAzuFogO6rXDAzYnzibIvrQYLWhiO4clxIPDKhSgjExYHxGSl+zvHZwfbm1u6Plql050+nkiJGTAxPqHrZLcBK3SUSKFeP8FatmPJCTtG7TQam87rsbK2LFCfn9MHXn+Q8Owsurz7uSdNPFYdCTLXCDDbgZLaz7xWxgMu3PxOTuAtK/5GunLMHqe9yUOPDGIorVOiMU5JoJCMf9uCiEY6VSBh0CWjlwWRzbUNBfc4GcfVCpbXV1Gp0eDUdOxYZCHoJuBNoqXmVs5NheAl54g2a8eSo4Y4izQs8FgHhBm/MPAxqbAqoQVMHwB5ZPRjQQYrX5ugMkH+jY0tsZU5v/l8bh5i3CtA22YjNoPAem+MZ90cnKec2Absm9eBHMeDNM2l2fCOxjGZINu+gt6eLkltkClNWSoyIfjaMzM3QbCeGyfllriOCNBzXps3Q0RyO2RzdKW71DVwd3ZGrPt6G9vJKBvFyrWxN6j/T/1AXn+5zBY4doNEMTI6ju7uXhnpLq/QoIk+FzTBYaFuB+0hthxGVbgpUrIkynGgT0YJO4UKYtFu9PePIRiMY3OriM3NHQwPT2Bi6hAGh0eQ6upGsqsLyyvLeOe9d3D37qzYkNTiXmHHRJFeGgcRjyUQamvH9NVreP/d97C9vY6e3i70dKdw6ZMPcfDQlKRS2Oo2Mz2t7hjKEjA+8L7SnHR0ZAgpzqlKEetry1jfWENupyCpklR3LyanJnH31g0kY2zHrGNtZQmZxQXsZLOIdHRIO5zV++XVFV3zwPCI5BTyhSLiXWkkUl3YKRbw7vnzyK5lUOP8kKY3tTDpKk+9txiCoQ5sbG5ip1hSIaa3r0/yTJSxKZVZOCsgEmH8sSSMRaKt3A42Nrd11ufYTEwcQGZpDTO37qBcrgnUZpGG80E67YM9oA/zzMw13LhJFi9ZKDEVVTc21rF2t4Cd4g5SXSm0tbdpTfN7oVRQRwcPNNwDEqmYtP4ZO1X1z+UVpzl3aErVlYggHotofVFWiuuIZuSUYuruYaIdUSEqnohiZS0jqRoC5SzwmjdKJxbmMpK1iXXSZJk+ECwSRST7szA/r8JRV7pPbHR2KXCOMz6NjAzLV4Vxlffd6ryMvZyLUEGGRrUsOrHTljr41NxnsYd7xfjoqGIPCwFcO1OTnKd1rK6tYnGB+vA1da6wrZKJIRm4fG2CpowBd+/MYX1jS54Q9HVIpnrFdubcpLxJZ2cAyVQE2SyNlbekz16nNic6UK20oVhgN0oeiwvrKFaKGBzpwdknTsl3gr87c/oJdETq+OTiG6hUzey9Viur3ZucSI5nZ6yMdFcKxe12BGtJeUPIT6VcwubWlmLQrZk72CmUEIslMTl1CEuZNSwtLaMzHJU8z7kzj+PWrSu4O3sZW7kVhMI1xKJhDPQN4PGzz2N7cweJWFKdEIxnly9fw9rGOg4cGkZFh7eyDlPWCVTGoYNTknGKRVM4e+YcVlczuHjpPRTK64jH2xAMVTE4MIRQsAcbqxVMTo1idv4mbs3ckoRPMJjE2kpe3SbUz+drUs5qY31b++ITT01hZKwHw2ODupe3b9/F2PghFXWy2zu4eWMJnWEm9klcn76Bz3/hizh5/Chu3riuw+1HH76PhYV5dZGwOLS4tKh1e+7xc0il01ha3MKRo48jszyL27OX8NEHF1As1JBO9+GJJ86qoNDbPYxzZ57Ht//mB+p8Y8x7+tnnpNX60UcXVDTi9dBrZH19E//Nf/ffon+gH+ffeRvTN69qjs9MX8fS7ILazp97/hkkEvTAGFTXEePi2uqazKm/94Pv4I03f46z507iM89/AZcuzyDd1YOxsXF1GDHWshDTnSZYwBbvTunkM07rwNce1iGsud8/LAv9JYD7Ftr5fiDLvT9rMlA9AOdz+Vbg3s6YjqnqDrqmXc5rrAu0J8Pvb//m3+LNV15GtCMo4F4HUIHOjgXuGdABrt8+xVz6ajB34atLM7UChDqT+K3f+T0MDgzKrwWg1q3t4VZqN8cdD35IjsYdov1nZKz0hxZfwG+y06ywyZ/757QC863j1Pq57/fz/e6kGfbdK4vyoLu+Fz/be792/5uHLb6aASK+bVmMewENrlXekWh49jCFY5IefJ7UBLJbr6sBLrg2aoLf1Rbd8v3G4Z7P5dApL5XjpoFdq3uygd8e+LOr81+6Z+pWMSDFG9kKPHOkFPt/Ah0E9R2rzd9TV8hqBWtE5yCA6DowmReYFnQTfLTKRcujBVxxKjva43Tp/mmOrWZnt6bUT3NMfOdFiweaBYJdhLhmF7f9pR+NJnPu0cFY/97N+bubrf4oAPWD5qr3B/D5dmuMaKBl7gW0avdhyzfnWSuAteddncxKq+ZzY460fiQdVa1DKNgimaRb0wJQPIi1v/sz3P/TPypw/7AI/6jmtA99nU/5hF/6+v1AqjDigHm9t1VKbF35m75nv9A5vh1vvv0OXnvjLeENPEeluxKYvn4TC0sZkwAmiS4aw/jUlMgggwMD6v4dGh5CMhlFPm+EK/peXbh4UX44a+trGBkewunTj+Gxx07IWJMAo4qXxABKZdy4cQPf//4P8M4778ovizGS4DbBRZ7bxsfG8Md//Mc4cHBKZzeLn9bF7uXhrGvbwEWLudwFrRPeWLdkxBbwZ9/6S7z66mtYWphXnBCo54AuK0JybzJPF29mSZ8nknAUoQNArDOC4aFBJGIxkVxWVjKSuiWWMj4yYlr2FLQs8RzIcwL3W/rckXHfhpDzFzRmsTHqhQF4sFronQI72vjQvlFHpQ5wx620tSM5MIixY8cwceIx9I9PIt7Th50SZe14u5nrmlSO/BZlBGrrvKYHT+8mw8EvK364LgXXeecxj4b8i+epO+kzk0pj8bZFJqQViNzb6tMIyg6adIF6F+jfIkPXWH/q3uMe45jFgYDO1cR02EHB8xzP193pbuUtxI84lo1orI24rg5xvpdkTRwOo9Xhpfa8JJjLDfhXuj8q6FT0egbSGjmLZyye6QgWc/y89jzxCs4bgtqUcd4k/ufInl5zPr+Td1LHReQcedLr0EuKhoQL+VnSG8DkhhgXeI6TFHScIHxMGJGpUUQFyBNniUXjIl308GwZi+s5xHx47V4W2mN9/rvHY/RvseMDKvJ4+SMvaeNzNI/NGbHW1oln3rNYwMIWv/vX9XmElzkSqK5OPeuEID4pPE9nmDWRoDkOxEBnZ+9gcXFBpLNNKo/kDA807Xu7z8SZiJUSS7VuVHbGG7DtUgFXkLOCUONzNLoziD0ZW95yEmPk2xykpJUjj0oeygoGtq4MAya52DwviAdakYZYlvkimt8Cx5MkGGIV9t0Txx3o7s8HTWaI4WuuiEXsUYTtdle0MfDD4XFWlGia7rZ0krr9VbvA37xxpWWv/vQJy9697FESlfttaA/d6HzVbk9bQmviZv/vMwif+Xm5nJZEsGXfE3DPqlrewGFqpq0ur8jEVJtOKiUmJjex1RWCI5RwyIlhTxBe2ucCrouuemZyIhxyvrZnnWtzcpr2DOb8W76GVRBtgpkGfhviAk8jMlfk33FCm5luQRUpb2TLIeHklw4dq7FhVjB3V0u5KFlV43VQd1kknSABLAJRMbFSbUFbhZht17wXrIYK9KUhCE1aSyW1xnltLY6JN/ukFAvHhUGLG6z0u8RAJ7uaZow02gsJdOd18r2oic9AzfdiQYBeAwzkCu/8fQdlYajRldS1Ght6RxIxDGgsTAi4jUb1fqyWEqSgazeBSoIvZLNyPlC7Xde3vaU7T33wDpn4dpg8DrsGqJtfpq66GQyT1c/7RVBZev6s2LezrYxgehABGeM5owmntaXDnIxiTeeVFdJYZ1QBgxU7spuoRZfuooZ2VMGL9yfU0Y5cIY+l5YwTxzMgk0C613X33RI+4HAjYFsV54TSmarJbUgfntfa6KEOmN69GBVMiMgMYMWQyRmv0+R4GCAJanKD4EbB12T1kfpjlMtRS5NLSGwvN/NcuZzn8jr0e5DeKommF+olhVgcsryKY2qVc/87rgVK5xBEC4fb0dPb7boCglp3xRLZzxBAvybzaAJbBM+pydapa6YWPkHH7dwWljKLKJbzAmx5zRxrzkWCp2Royli5DrHuaRrKIhC1fglecJ5xHNdW11WA4fUSJOJmquJbpSgplkCgLNY4N2XKVgB8XZrbhlEqBSSdc/ToaUTjzlR1K6vWt+GREQSCQaysrWjcuMFQrmBi8oCMV+dnFyRzMX/7Lt5/5x2tnamDkzhy5ADOv/kaXvzSi5icmlCR8cqli5i7cwfhaEzzZHU5owIjQV4yrWPxsOYqN6NcvkgODfqHx3Hs6FEB99FwO3rTcWytLePGtStYXyHI2aEEfWBwQPFwaWUVya40egcHEU+lEWWXR6mCi5cuYY0mOvUyCvSdKBQ1FlGx9QnMc+NjO2Q7ItEoTp8+jb7+XnXIrK0tC1gn45xmkgTg2eESjsRQC9BYlYW1doH0TzzxFFZWNvCLn7+MC59cREeoE2kaoUY70dvXg8mpMYTDbbg7dwvr6xl1oZYreewUsijmCiht0HCxYM6HAWgukVHM7+x2kVZ2R1BGtyyuMR4qPnPzJ9NFOpDtaG+rIt2VdMbeWcmIcf4mkjGku1MYGR12bKUCcjtZ68xRh5OtE8a4Qq6AmHT6CWRvKDbZXE9gbm5WwKRMVWsBeRJQmoxzUNcR6TBPjOwO4tEYahXuCywybclnYWs7p6IVvTKosd/X3y1tfLYz9vf1WZfPdg6bGzSgZXdGSgbrjN2MRzQv5/wuFOgfUleXxPj4hAowt27OYHV1Q0XVw4eOoaMjIbZzLBGRj8TG+hISCfolbODa1Uu6vp1cEZGOOPsvsLmeQ6nAHIn6niUMTaRw9skjWksL86sYHz0uH4d6vSQT4sWlDNqCJbHWmdhfuHgV5doODk71IVgPIZ0YEuua65xGWpxrZLjw2ufmKamygfGJAens87NQH50yRP09fdJYL5W3EO6sI57g/lDTa0UjaczdXdTn4zyYn59V8ZHdH8eOHxeovryyhBvTMwgGQmLDT01RgmsQwbZOfPb5L2Inn8PPX/4+Ykmatpckp5dMpFEqUl6vhN6+tPbUhcUVVMod2N4iSy2Har2Mja0V7Rfcyyhh1ZVOYH0jg3hXHZ/9wjNYW9kSU2WdHR85GjZvaV2wQMjWcxYsfuVXfh1PPf4cLl24hksXLmp9zc3fQbC9qoLSdi6PW7dv4+jxIyrkdIS78aWXfhMDAz145c0f4ec/exmlHSAe7cLJxw6jvaOKg5OHkYoP4YP3L2Nu8Trml2Zw9OgTqNfISkrh7fMf4Jlnnkdv7yDu3J3Hf/b7v68MzLrUtvDKKy+rc+ij829LWvDkqeM4eOigOmuOnziJ06fP4cOPPsbd2dt4+eWfom8ghdNnT+DA1EF1Rt2euSvJl6effhZXL19X9wF17vv7hxTTjxw5JvCZsaZcpFFrsyjvD0r3B4vuD9zfD6ehZuUjE070Ip8GuLf81b/+fsD93/zbv8R7b72JCDv+KiWxA207vhe4Z75F4J6+vWp/B0kWZWztlBFN9Ugqh51ojDEECfwhRBkpN0ghBk7bXRq9zVFRQWEPKM+5y9hmoMtu4N5/Jv93DwLoW8HGBzFq6fniL+pR74nhO7sB1tZ73XqdNqzN++c7OAVZeNaXYwo2D7cENtud0IsH2XYNXAOQ9gUNMxPkw7TzTX/QgVmeZXSfCcl7qzF1c8AKGV6qh2BR8701lu4zORTBpHLcodIAWAMLRYBq+d603PVt3IS/XJFnD+PMXs/pzgq4d5KhjlFm3xwLs1XWpuUI6v/Xjn27paeaY717PtoQsGDcwvL0J373VG+d62OC9xWwX2t07rf03ZC1MlObT7V5unusW1/oQfN4/ze0a2kWBfZoIumtDLywL4mEP+DLm/ftLmS0Do8x/FrG1P+v+5kAob2Vr3vecf8Cwt6xeOAg78P0f9jz7/v7f2TG/aNex0PxjF0vZCBoy8ndzUMPzO83z5tazh7A8p3ll65cww9+9BOdmx87cRRnz5xANl/EzO05rGSWMXPzBj65dFmGkMQaUjw/dXXh4PFjOHTgoPLA+cVFXL1yRZ5gZOk/+5lncOTwIeWOfF0jxbkOtwC7dlfwwx/+CK+++rpISTyHeo87Pp9nM+aYf/RHf4RDhw8qD+JnNsaxMelFqlLubxO5lY1MrMRiW12+gj/4+x/htVdexfr6qmRUCb6rm16M6IJkYlJORoTnv85IWEz5eq2MtZUMlhYXlBsTvFc3ai6HzOKiyJok4HTF4yIYhYkD1GgCT5lZXkNFP+ODoGWYHfEi91Us7jjgXMbAnoFcA4I8RwbILq+gQvCe52t2FCeT6D9wEOPHT2D4wCEk+wZRa+tAWUVcGs4GZVCraOD8YqSZzQIGQXt6yrhFrHffs0/7eNZctq6Q3FLBtNpms8C+a380TLEZHr3+u5PRM2k3r3LWZD63/EEjPPnONo4Nx5zGwp98cgFLmYzY2ew2nZyY0IPEMYUjB2TyXEaMgvrnIqCG2lVUN315sp6b3gV118XBWOU/iydxmhSKAcwE4EkqJW7FL84fzjn5ADlyIIF9/p7P5/lMeW0uL1xECgU5I3TKiJaPFrUHYQ+xmNQjyGLnGuBZj4UsytEQuyAwThwuFreHgfhxk7WRbDCxCpMY8ox6/xl021s+owfmib9Y/LGH5iKVHyiD6wBp/1xTs7DOAX4mAvhct3zvtPT3yb43L4TW6zCJmoAKWFwHxZKNGQt2lGXmeXZu9q7OvrzXxlovq3C4nMmoY5iFLp6z+XuZHfuivJPAUcFBzYuuGOYLTNru3Ji4/EtUA6/4oGKFeU5YzmNdMSblbQx7YrsmOW74HuOL4bgm+etjlzoriQfUVH8TzqX125CNMjJsSwtng5RgBAaHrfKeMNYRbyXrXuTcZlFCuSAxNF6v+86PSb8K4pX83k4ydDhM4P7yPhms2z4av/l0gP5+SfGn2cQe/Nzd19KSsuy7n+6n9WfEDd8+4ls6jSnttagI3DOwb29uarKRYbkwPysGZz6XxQ7lWWQOS1DFjGL5b3+jyA4j29nASgts1EDnYhGbr1Y1VmeeVT6ykam3bGYxAnwErIcxPj6G0dERaWMzyBGQphQKpVxM/8kb05qzt1j3kbDJ9Th9LDMd3Mb62jq2t3IOjK4K9OSDh18zRLBiAzdUVtK9rIyMGeRibYc/M0g141UCdARQWRhggCNLWW1PqjRaKxAXAJ/DxIBgoB3uLKTw/72uPn9CkMWScuosm2EFAXyvk0f9rvHxcQFKBOypz2xFCStmsGLGe8XKHq+HskMM8ATpWFjxWlUcf32xRcktct4/VmTVAOE6nc0wmJpcpm1FQ5hItENt/dS/p444i4FsRec9YSBn2znvg7XKOfZPjWw5K0ZQj7wrlZZkBX+vgJnPil1KwI/GqHKnjnS4DYljYgGIOyi7DJSgVGnemVewZEGDgAaZh6r4S7KIWoWWAEnDiw92IVTI9KWBCmU8jMXASq+A/WCbfu87JtSyBiiwc7Pi+OlIJ28fY5sT3OK6Ybu/yTQZ20o3mGcJSexYKxS/vMyOGR7z5+wGKGpdEOsPhTj3CbKzaBFSNwU7RJiIsYi2tLSIlZVltZ9xnvK6zdyWck9psW+pIze/tKAbyblKQ2BWdpMJdinEBNbz2imPw7Egk5trl34NBEv5+QRiuO8cO0ozcE7K5yJEJl4Zo2Mj0hKs11g4oiEvK7eUcWpHRziBycnDmJ9dxOLSMpYpFRNowxPPPI1nnn1WG8DNmRnMzS1Io9uc2K2lMhmLo5Qv4trVq5rPXekkhocJRO7gq7/xVZw69Zjm/Z3bd5BZWtIaI+hH3fSNjRXMzEzj1s3rqFaLCIetiEIGN68rnR7AoUOHEKKUWLkoSY75uzOYnbmJ/PYGIqF29HR34eDBKd2rAtv8CkUVByamDmBwbBwb21m8ff4dJVtrlHwha507GyWjwmZuU5JMEqRj3dPbg8889xlJIM3cuYXr16+InUxAXXIudSsiJVJphKMpGfySiTsyPCpN9Vu3buPSJTKl58Q4YXsu73W6Oy2zX3ZATN+4iu3suooVndEOdc7kNnPIreygt69b1/DJxU+QWVlS1wPlbcIR0/S0riMmhUUxIKjPzjUjKSv5LjCDpGl2SMUsznHzKrG1wwIrC62+2JrNbSOb3dTzEup8MBPvUqGCnnSvlsbs7F0B12NsW56cENjOzigW1LjWuF4o7cR5yC4wgtLsBqGkRaUcUCdMMBiWyWs80aX5S+3ASJQbPO8D4y/9USDAnwlBMtGl4iGTLLV80vOiVkU8njTgvlRBJpOxQmo+L18IdoHcvHkLCwtLksx58sln8OTjz2JdnRR5LC3NYnV1QXr3BO65R1JWo14NoLMjiUC9A6tL7BLoQDfvW38I3SNBjE52IZGiZFgFlUInljIrMpwN1JKS5am3ZTEx1YvVlQ1c+OSapNTGx3s0X3q6ejE2Nopr164qxnMvYO7Ee8ICA017V9c2nIwKWSxJvXYiSpPZMG7cvCJQmdr1lL6j/A1lgiiVQ+ksarbPz9/B5ibX0xbqlXak0nGsrC7gwoWriKhwUZQW/3PPPYeRoUkMDoyjt68Lf/f9v0I8HsJOcUvgdHubxTjK67ExhkWncCiJ9VXryqnVS+iMkj1U1c/rdbZtst02py6InfImytWsxv5zn38B0zcv49qVOdSrbJkuq4sikezCTimPI4dPYKj/GGauZ7C2sq1OlLWNeTz59DGsbi7ig4/fx3Y2j6HhceS2y3j2My9h6uAZdHX1YSUzjwuX38dAb1oxh+ZzPGx89dd/Q8We82++g1giiGKFnU/DmJvbwNkzT+Dnr7yJl178FZw5+xTyO0V1LvEYDvqxAAAgAElEQVRw2k6z7EpJxfQ333gVHW01ZBbnsbm9jqHhQc3fAweP4LOf/SJ+9vOXZVq9trGMr/3mV/C33/1rDPaZBBqLh4l4En/0T/9zrKysqbjQ29uPU6dOyzuhr69fcYpeDCpMO8a9NhsHaDbA0HuyxD3s3EdAZfYydu+Xr7YCak2Wswcr7Y2EO+sS+PMmCOfz1r3APdl/f/Xnf4pLH36AcIht31W0eeMrL+PTwrgncN/d2+tIb3aAY56wsrmNaKoXv/ef/j5SyS4Vp+lF0dCvdVI57Crcj3HvD4ytAPu9bC5fmG9+rmbhfzdTtAlO7jb+5QbSekDZSyhWHv+QDoh7b6m94v3A++b9tHtlprk2Dr6t2Z9CRNRoGJ751yVwH0TNE40csNr6Gf01tQL3IjRoMjSBktbxvd/UrIoE78AYx9ziuHmgxgxe7UX9NRi5p3kPmoZubs04NuYu7WBWCBzr17PlG2aALfJR0kxuNZMz+NmBks6c2BE/mnr+DWTYLdvWz7PPHXSH9r3FGitgOMkd92f3MOzdtfo54PWYbWxMXuJRv/bOoQcB937NPOy1m6+5t4iw9xzejF36m0aLgnuH/dj3vgDi2PIq6riX1d0VUGZ/v9+p3xfdHvYZrOB3/68HFc78X30azOCh1/P/EXj/yNfsCleuNKMimZlf3vtJ7vea/l546QtJ7/LcFw4js7yCP/sL5iFxHD18AAcPTqBSqSObL2FsdATRMLC6vomr125g+to0FmbnMLuwgBvT0yjmcsqn2Ll7+NgxfOnLX8bjj59Vvk1ZSxIASToh2MizlxEGg7h65Sa++93v4a233tb5SzrRkhe1zi8S7phr/vZv/zaOnzgmopUBpVZkM+lfxluqDJjhJX/n2cU0hWUeRXzhxvXr6sImLpBMGKGKk7czwjNeTFiDvb/NQ4KL0WhYUjd3Zm6K8DR97Yr+hgRCLpWtjU3Mz85hY31d581ouEOGtex0Jsu+WimiXMwhGKjpfdiFy2jm5XIIKPPM0EEpWK+p7Tvo+LkE3juWMNcZsROeodvaEOnrw/DBI5g6eQoDE1MIx7tQYccW82GZ0xLAt/YgsYhZMmWHMoF7Sn46+SQCoWL3O685w7oc29etb9tTCRC6fcOHdbdPaKdo6fyzuuk+8djhaI0Za09sgPxG0mt6w1hs5XmEQG9QONf8/Bxe+cWrMk8mlnPsyBE8dvI4DhyYElmD5CDKNhGHEb4VoX9ZGSXOKzW0Ub+fgH1FBAZnOmMEO2cQy/+37jhjqssfUZiUSUjL22+LqgKGD3ltep6viWcZaG8+f8QciM0QxCZxUtLUlHmRmgD9zowVzwe7gxOppEB7MuvZ1U/MiOuGAH40RoA+5pj4tj9bJwCxnmbR6t5coQng+8/li8Kt8dl3x3nZaD/+9jd+fdlakxy1iLlWiOAYUEWDeIkKC/GYiJRapyJlGEtdCiAl81ZQV8LmJu7OzmJ+bk545dLiou6JOgnkMRkStjY/Z1KfJMqKwMkuhAYp1DHYXe6nz0ScznWQGDjvjYHtvhpm2PReUPOZbfAt371GfltDe59zRp/BeRT4wkhrAZtLink6u2RYR+CDoL0wIt+hSm8GxjEngxMIhiBVD30m/txkh2XQ7Eya1THg1qSMl+UlEUYnO/ypoNIZFVGOYH2IYL2kj5w89f7A/f22wUcH9D89u2D3ez5os/IJV3NC2//tqkA0NkAfcPbbEP1fNYOSJbB20wU45/IC6u/cmcGtmzekp0Y9VurWVsm0J9uZzuTOFTtIsFQVZMrrtKuqRvkByaioqlxFobhjrs7bDApZJBNxAe3pHuo+pxXQOOEI6Bv4HcQ6205WV6SvTGCEgBIfBkA3GTbWmgwBldy0pV/XHhJIub6+IdkP/pzgJL8YQCltQZBXAci1b4iJ7ip1XGCU4yBrm1IYvEYGVbKUuXFy0pMVTKCcmx7NMAlqWBu4a2EDkIjHGprsktahfwA1r2MxMaJNPsfMY9mqwmIDx4gBk+PJoO31sJgIkLnMCU/wmp+NY6T39IdOmrh0tOsaWFyxoGb/zyqteQUQTDdDFh98JJEhhhADhDmEF4qm5c/7EomGpFGc7kkh1WUmIWTn833ImCaQTikcBl8CYQQaCWTx2nkv+DsGcWpuc1NlIkLgXt3VqCHcGdbCZQLGzcSbYug+OwMxAwLJvs1Jq4wSGar60QhHBrKuQukc7eUp4IyFZbihIkdB0gecM8lUUu/HMWKniboLAgS9k9pcuFlJlqJYNIb9Nj0eKBlFVjCDkpNGcu1gCvy6v0wmm1puTSMOKxTx3vriAWVIorGIWA46ZHIswgRW6a9g5iH8hGurNFXZtnvhHNB57dw0qUvP66P0DKv42Xxesir8DFaZ9ge7gHUdlKu6X7kc/Qug9jR2G5Bhz/utDpJqTQAgwSO2t21srqFYzCPQVkHfADs/IigUWIhjHAgh3MEx60Kyqw+dkThee/l1FClTFAgiwkT6xEl84cUX0dWd1pq5NXMbV6dvolyty3wov53F1toqtldXkd3YxNDYCKLxmCS6KNU1MTmJM2fOqIDFa9T1Z7O4du2K6dsFa9hYX8bC/G0B2ZVyASHKLYU5T5MYGBjF8OAwEtEISjs5VAo5XLn4MWZuXNO/acTU3ZXC0cOHpPU9MDiI1fUN3L47i1KlajI5bIu9SYY7pVG2zSCS6a0zXyIL2ic4o6PDOHP2jAqTnLN8LK8sSsqDUhy53JbiKav9HeEooom0jJkIthK4O3ToMG7fvqMYxjhABlAsnlCrLoHNgYEBXL9+De9/8K5AQXaeEbSnVnm4rQP59bzkeQ4fOYSN7U1cuXYZy8tLKLNggJqui0kJE3Am70y+k/GkaeLTSKfIghWlzlgEoZRUJxLxuEByxnImNWxnZFGMRb5QmN4eeayuLit+9ElnuhsL8wvYWqesSkJJjKTWcgTf28TYHxjolcY/5z7XD+Mh309+Ge0hzFAGJl9CW4gmwzTXooxPJxYXMmhvN/kx7j1kRAVD9GaYl558PN6J5cyiikJDg0NIxlPIZSnhU1TcZZGT+xLHkyDznTvzun4WNZhkdnWldRDkYYDFq5OPPYajR47LLLS7pwuZlUXcuUOz1Crm5+8qIWsPhBAJxRAMdIrBfevqHaDeofc4dLIHqaEKAuFNpNNxVCtBbG1a90uZEpPVlFq1C+UVpNLtKBXIzFlXHGWHC4tXjC2HD49jdm5WyTjvLwu01MXf3Kbh6hDm5xfVERaNEWRnUQwoF8zIdHhkQGAczXsp0zJ7dwNDQ0M4cewQVpaX0dtLv5d27BS21S66MEdfgXUEQ9xvyujrGZYMT1dX2BVg2c1Qxtlzx7Cyfhs3bkyjI9yJoeFhmQ9TDurWzDSyuQ1MTLJQM4nFhTWsLm/KSJpzlXGmuMODKoGjMpaXF3H2zOOIxpK4cesaAm1FDI/0CDhnvNraKKK/b1Q+AslUN5Y3ZtHTncahA08gvxVCItqHRLwTW9l5zMx+gK6+EG7MXEMms4aDB89iZbkksH1wZArVcgTxaBr//jt/gczyDA5OjmN9dUeFhMfPncITT53AhU/ekXF2Nl9FIjGE559/ESsrm4jGu3Bg6ihisS55C9BjgFQodovRg4b5y+XLn6A71Ymd/BZee+0VfPzRB5Ik+o1v/A5Onjynroaf/uLnmJ27jd/8+lfxV//nt1ApVPB7/8nvqv1+bm4e/+yf/Rdqef3f/+RPFaO/8Y3fskKPWrzt0Oi7uPbLYPcHiz49cK/X3mOG2pqvGpjZAgzrxL2bH+NhTM/UMeC+lV1rz98N3EvXEX/+p/8K1y5eQEeQJbyaGNX+Hbxkif4daFOexu5Ez4zmdTOOknHfPTCCb/7271p3XY0SOibzon3SG7I6xr1yD7d3tgJre4FlTxTwB3bV71vQKN0raZTulrdpAspNpvTePH+/e8qMYC/YtetetDDB7z1T7OUs7U9QMu8W29+a+YsHVZtguB2qXEehNN9bdOBbrsOPkfLUBmvf5i8Nalu1hj8tcN+4N44pr2v3DAo3B3U2o6+We7IKEm4++xzZEFx3+CUo5NBv/zeS1BFGw3tJoMFMlunNRHCP3DkvkyQWKJ/fUsDY7T7mtO9bD+pek3dP8aN1TrSeMXcXLohh7wbfW1n23qOiUTTZU8TZa1D7KCBzc03sWed7OjseGdi1IOOHzN+pxlryRQaryPmihyvOuK4JOw34Uosr0uxhst8z4/W0BxcuHukzPAS4f5S1/Ujvs19Q2Df47y2CPOof7v+8R7m2xkzY3ah0zwvaGtXq3xUr9413jojVCqy2Avf8f56TeZ79P/7q3wl4JMi+vLyiMx+Jeo89dhJPP/UEDh+cUP63nduRZCIJQDMzd/HeO+/h8sWLqJXL+C//6/8Kz37mM8IxSPZYmF/EB++/JyyEYBzzOfqtHT9+GBcvXsdP/+FneO/d95FZXm4whAlIcR/ic4lhfOlLX8LnP/85HDp8QExdnatVIFU017mQ5whOfsYQ07mmnnxQmAzxl0XK/0XDOH36uLpOGTcZw0w9xRi2KoXz7KnXK0vWeP7uHVy5dAE3rl+Vp1eYZrwdYWE1lPBYnFuQZCXByOGBfhw8MIkkc7NKEcUdEjY3waM+QXtKkbKoy3MDQUcy9eWB1kEJIJO1achoOEC9Xd1AZgDP4m6hVsc2iw6xBHrGJ3Hk7OMYP3wUqf4hCvJoZpB1j4qMbCwmGyKpQh0Z91Unl6M5aWYjDa+DhgGt0wgXaN/ounLyet5o1nd47e12aSns7VfN08rSvfP14cbO0ijW6ga7wqjJGJH8FpDM9I9++BNcvHhZBaGpyXE8fu4xHDwwhYHBIWzvGGlSOBLvP/0XKDdNAqG8U+xB8gLnkqSXqiQmGlbh2eU8IxOcJ7Bs531ThyDRUv6AhYLDUfLCVFhE4D2U1yRZzgRVJQFLPCJs2vI0hE05Jr0Y9QToY8LEiN9wbfG7eTXGxZgW4OyKBz73434pQJwgcsVLrzRXfwPLcXuhB6ob3xu5RTOae+kkW0PG+vYx15j8RlQzY2GLjXw9YjocD5K2OD68LkrPEKPj52WRjl5f/DPq+jO+8Ly3MEdfry2NLc9PNL7d3iQeuKG1RCWQUDu7B4hDBY38TPNZEj7VHWHSR+ZP5fNP85OyTkTLrUQsYeHF3WeT2nKEx4ZRrhGfKQHIxFZroFFAanY1CehXEYfFBwPvrXPFeU4px6HaiDdlVnnV7Y8mGWjCcc5LQmz6kBjxIZIXwxEEiae64o6UTJymPX9O6WXeB35v7wgJE2SRRLJKrgBgPpL2pU5CFbza78e4/7Sb2l5A35KO/9CvRjLW+kKNl3Ufx51Y7j0aNT6t/9QtV9Qaie69Sm8uwhtOcJzM+OXlDBYW5pBZWsTC3F2sra4IcGKUZIsW2cFmvNouDSTKHBD8o6ZbX3+/JirZnDsFez25Jhd2HNsxKjCdbFRKSdDMYWtzQ5scJV4IBlFXna0cZI4r6GTN2NRc2W3jYzAX28WB0Qw0XDAMNAR219c2tEGxkEAgkyA5q80MNAThOVlUiXQu2F4PnYuQ4AbnvmlzpdWaRlCXGzoBU7VpO9kWFiNotGqgZwXxWNQxcCkNRA1fMhFzYvHzmk3qx1jmfH3edwYbvv/W5rY04O29aQZKpigDSVQMYy4GbkTeHETmp7wXYWPai20v529uqva6BMc4ntLfaydDwYot/LICgJloMqCQpa8KbYUSOKZhFwoH0BkPIdUdFxM61UWjUhYVgiqskJHLypka5RR1Avp7JtkMJiEB6DSL9GZwFRllsnDD0FAs7SjQmr+BVVetalzR5+Rmw8Alrdq8dRrw3kkGhmBfR0StWwTFWajhPKTBJoOML3R4qaVqzdjDBCN9SxaDr3dSF/PfzSHeF44v5xdNCMk+57Xwi8FGQSdE1l5FgZ/vYZ0X9ncGnJuhCK+Xh8e1NRYJbI6Mjw2KKU2gnkGeAL70/dXVUNc8WFjIiIHb2dmOWMzkofwmZObAHWJZsKBQoE5Zra7qNoMjmZg0k2Ec19gTrChR13BV94PJBL/EEO/pUZBk8YgPFlwGB4dw5MgRzC/M4fr0VUny2LW1iwFdKnKTYCEojvHxgxgcGkOt1oZ33n0fyVQaEa45SjvF4hgaGcXo2JiKYNvZbbz3wSWke6ivX8LdmWncnr6G1cUFxMNhPP70UxgcHsbG5rpMXpgE8z3Xl5e14ViVlwz3Ei5duiDpls5OFubKQICbEc2WWT3vxsTEcTx+7hmt4RXGstnbWM0s4tb1a7g5fQU7W5sIBurqbGBb7JNPPI5jJ04opr33wYf48KMLWNvY0AZXLLPSzq6YHY17cYedNtx4zfSFrY40oR0ZGcSp0ycwNNyvQwTBXQLWtpEHcP3aVdy4cR3ZHPXZO2TkG0ukVGmm/MypU6e0Yc/NzirOkCFBYJCse3oh9Pf14/KVy/j44480RpxvJjHVge5EGuEgJT0iMs1sC7XhwkXKctxRdwvnOjf/0bFhAbDsHCALnZIp2Q0aDMell8/rJGDM5Iyxj3OZYL7aJKsVdKe7VMAjO399Y92Kp50RbbqU2RmfGsfdO3eR3aDEGqWZwlp3jBfb2/RqCGms2EbJYuv2dh5Li8toazO2wokTxzSHac5ZroVkfry0tCbALRFPYXxsUoUPmrXyq6+Xxsr0UikjnuqUSSmvrTudRndXj+bq+tomhkdG8eEHH6rQSnYFk4OlpVUxXHigYjFteGRIHQDSIwyFcObsaRXSmKTGEnExn9Y21sQw4deVy1fREYognezDzWuzWJpfx1qGxl5t6Eqn8OTzh3D8XD/mMtcxv3BH13Jjeglnzh1DvVrD9ibBoHZU65sYGEzhzgz1L8nKCGm/YvzOZFZx/MSkQGG+v663WpGRKztLCMwz1qysrqtY19YWki76xnoW9Zrvwgk7b5sqLl+clpwQjXk3N9extb2OVDKK/oEu/OEf/KH0ne/cvo3bd2YUU7PZvLojTBKkHcFAGGtrWZTKWTz97BksLWYkJ0WGTUckiJGxEfxff/1tRKJ1nDt3ENFYO5Yzq9hYYw7Rgd7uIaBOEzT6daTFJlpfX0aXjMU7sLK2hGgciMbaJHmTzW4gu1VAT9cUwqEeBNvD+OTy+3rO0OAE8lt1REJJvPDC8+jujuL1t3+IfGUV84u30BYMoys9glRqDPFkP558+gUE6nFsru3g57/4Pj788C0895nnEAn2Y3z4KILtJSyvXkAguIrz599HACkcP/EsnnvuRVRrAfT0DCKd7keVh8uAHTZ12JZUGotQ2/jJT34I1Hko2MYnn3xkfhc9fegfGMVTTz6H4eExFQartSIOHZ7Cm2+9gr/96+/iD3//D5Ubra6t4dzZczqnvfXWW8ovn3rqacVo3l++H+cmQcSmavXu3O5edqwhKi2+W40/aGUuPSyP3Q/E8aCgZdz7Afd2kDJygx0UlME1mG77A/dk3P/pn/yvuHnlMtoDNQH3ZN3rNfZh3DMG0w+I7bnmz2PtxDSnTfYM4je//ltigxGUJjmh0SG6D3CvfKYFl2wdo10MPY+k76M/3wpE7wXY+fm9QdreMfeEDA1nayFA9GAHSraAvf45rZIq/no/DRCr9xNw3yzWeIPa5nX4QbHvhnnzTjWB+8Z1tBjFeRDFciJmfhxfM6j1c+FRAMIKL851Y/pxsxOOI/T4o3ALiOyBcy/lYBrT/shsh0Uy9fWzNp4rXK6qnxEga2rMsuvYM/y99KEAKh4yHePMv3UDLJfUQ/OrwZpz99ffK1/kaL3/jc+4hwW6a6zUHdD8MoUJ58HkclA/xp5xb89+NMb9/ebQHl/sxgW0ro+917/rOncB/buLeZ4x6Z9vT20tFPjDsAPwHcTgAXz7eC2auS1v3By7hxcyH2VOPoxx3xrr9q71R3r9vX/0sH//IzPud8Wu5l3eU57dW65tXuSuGIaaGKB+zbZ+lL1jsXc9tHYwcY3w395U8n/719/C++9/gJnbt41F7jqwyZxnl+DnPvdZsZsjnRER5CjBS8LWlcvX8Nqrb+Ddd9/F//A//vc4c/Yx5d937y7ijTfexk9+8iPcmZkR8U35d/8gPve5F7C9lcfVK1cxNzenDlHJbvC8VaWBPHP5UXW6Pv3UU/jmN7+Os2dPaIbyvKbGD3rDUXqnPaQ9XblVrSagivkmv3j+IXmSiS8JQcPDg8ZQliGn7afEGPjvDsrZdIT0uaiecOniBdylcsHcXWysLYtRT0lEnlVYmNze3MZyZhmZxYzkMw4fmMKZUycF+Oez9DxkN/22DHs7I8RBEgLsGQtZnCA+w/O+zsDEC3zXkm3MSgNCgXZBfTxPsfu6XA8gRzJnWzvC3b04dOYsDp58DMOTBxGMxLUnyIetSgkcsu6dObrrrinXK/KvqTqfOite8GxLrMKwg0bscftrQ+7NxUP/ewGdXkVrP/huz8+aMbApz8P7KN9GkT5bimUuVlmx1bANAsD02fre9/4er7/xtgDi4eEhPP7UWXl+pXtIwjNQla/EHJ/4l0yG+Z/AW8orlQXk87VNccFAelOAMKC+FbD3JrMkMJD0SKxDKhAu/+L/s8BFwg67RNgZ4iVsTJKXMjf0KiRjnp3WJLAaiVWei853kB3C/EzErYgvsRjl5Xp80dlAeZcnNPyFmnJlHgtr5k22jzWLzxYt/L3we9zu77a+bJEZAExymmfie5k85jWGC1Hee0djwzVskrBtwlFiUfo0Uos/ImLUzZu3MTMzowfxSK5X65ApySOUcYfSvTyTczpwfRKPkzyOyKQtOaUY046F7rJ4sfpbpAgNtHeGtC4vM59QY9H7bj+NkUB5J6NEJYMWQo1bkk6z3jpztCY1Rm0C4NvImifBWVLhRvr0HSXMbTx+Kq16B8S3C3ckEB+Wv58H7vk6pmBivycO5K9B94rz2ameCLR3sjo+I/O5ifZvPj4d4/5hu+N+v98L6n86QL+x9O8JKB64bxoCtKYwzQhkyZjlLP69m/9uptzOlIvBVW7DPARSh57a9zvY3KIEwIZjutN4jzfbqn4E/AjOMHgTZCHbne9JsMwzTQjEc3PkhGUFSuad1GwL0MGaFb2gqkQEPWdu31SRgKAO9du4/Yt9r2qVaUVpky0aW9m0pqytjIwX32JmC4Ov2y4Dva31bVV2ZHwRS6gKSCCEgYXyNwxAJq9jpiGrq2tYWVlRsLEk3AHJjo3DRciq4vDoqFrhGOAImAnALxVl5sGgSnkbgnvctKnLzQfZppRYYWJP8JNjR+DYs3RYWGAgJDBM4NQMX8hotXHj2HJjtGKhMVPI+mZ1lJ+DQYamjwSTOe4sgGisVF22KhuBTn7xfXUPQiHTLtt21UAlDpDnADc1pVbUmu7sQLizXQ9qY1M+IxiysbcOCGO9h9pCYrCa14F1cZn5uTNoYVcGq8h1A3gOHJpAWztkgktAkPfZc+m4uBnwCFoSqKLjOOczpRhY3OB7MjmSYW88qUDAhIYSBww4nWFqrxtwTikffn629VL6x7wXrMPEihTW3ujXjFjczlDF9Pa5NqAKOcF7guQE2LlhUcOd4DMBcgZYvjaLJ1xT/PItbH6z4r3ldbAAwkTMQP6g07un0SkZEQyMbWLT3rkzh/m5RW346XQCySR1CK0SzntkLHkylCmXwio3gT5zied1mhcDde9tXbCY4v/tq/T8fJThIAOXxS+uASaM6i5wBiwFyi6VzXzXDrU0Jqa0EaWX2jA4MIJoLIVsdkemoZ2cz9GogrWq+/kCkuluDA6RkQusb2Zx8tRp5LJbmJ25geXFu6QHY3hwAJMHpgQKW+FiUTImarlCUIWk/E4J65tMVNZVBCB7l8akHCMCYezRVFGxI4qJ8eP48pd/FZ//3OewvLiIn/7kxzj/xutiomyurWCHppvlsnQfafb7zNNP44knntSmNn3zFt48/w6uXr2OMlkO7UxE8ioQdIbD2KGGfo1eCRGxymVwG49J13touBfxRAQblB5ZX5XeJIsjlDpixX7m9ozAuWK5hhLZKSxcUbKnJ42TJ0+gb6AP599+S4bD1EGkPAaBKCULCKj4wrFhvGDCqHna0YHhPhqDUs4rJ8NMFjWWVzKYnb8jkJ/JCefcsWPUyR7A+uqa0+jLoFIoi3WfSrFziXMsYAldV0qxg3GCUiVMbiz+MoaZXE08mRBIznvN9+sf6EUqlUYhW8TWhsmJMeZTg5xsJ14DW3zlXxEyHUyy4tneS+mnoaE+MZbu3F6QB0CwnZ1OdjhgAtoZiSl2UQ6Nm/7I8LAMQAmUUqGKBw1+DspGsfsnEAhhc43mScD09I1Gp5W1PneqaHz37ipSyRAGB3rVReW7sWgGTD17ShRx3d2ZnVOix5hEM9tLl65iZWkDxXwFy0ubCFTCCLfHgVpIuvp9o2GkBtqQ29nCwsICEomUjF8fOz2JlZVFXL16R5I+7MaIRBJYWlhSgY+J8sjwiAyE2WLLjhX6ElCLnnNfRTl2rURCOHzkMCLhKN557wMlntzfjhw+hrU1svz7FL+WF1fALttigYXvALq7uhX3KLvEokcyxWImfSoOoyPIfY0FzqgKq+fPn8fC/BJGRsZlJDw7yy4FgsftOHr0oHxytvNZ1AMVjI4PY3xiGJ9cfE/r5bnnn8TK6rIkZIJtHRgcmMBOjntpNwb6RhFASJ0EmeVFJFIsilcR7ACSXZTBC6C4Q33NLZR3gO7kGKKRQaS7+zB5oA+vv/ULxcjsZlFeAadOnUAs3oEbty4h0RVGdsc6Eo4dP4V09wiOn/gcAoG09CgjnYyHVXzv774js/hAtQOhYBTbG2s48/hhdHcH8eabryMQ5HoYxK/86tfwhS++hJs37mJwYBTxWJe6ODjuBc5vasAGA9p/P/jwHUQ6Ibb43YU5PP/CC3j83FO4c3sRn33hRf/xgYcAACAASURBVIyOTqo1n8w2SgfRn+LKx9dx/OhxFRlZ7OV64X1jHOY+wvmo3EQ+ECyWU+KMBqxOBm9POtoKtjVyQee50gTDdoPAv0zGew8otRe45z7cYBILXnXE2YZ9p7pXBJB6cJLFcRqBBer41//qf8HNK5fQyc60aok0JP29N/TTgYALOxgUqYAHTQL3bC+XdEEwiFyp2gDu2aVGoIHdEs12XDOn3U/j3o9dK3N8X+D+PvrzHJ9dzPyWg+fDgPu9QJYkiBwY7vOVvQUFf4j9ZQFB8ap4uHayRjpf6gDl2VCthRm7hyysK+9rkdHx4PN+BQsrqBi7UmzMPUzte+ehg2Mpl+CYZU2Y0M9hV3RQ16VjmrmuU+ZmMo1VrmoMNT3beTW5Wel4q9YdoTnrJBjM0NZAJDN/2/2e/vdNYNHOXI0OAwee+/NXK3Dfeh/3zhM/Dh7QuC/I2aLzrEO8kyHQ++yBV30BofV8+NDhv09gYNrcWpza+7RHnYN2/1uALwsqTT4cu192XaQrGu0qh+x/kbqXLWumdUwNmLj/Gf1Rr/9RgPtfNrb+Un/3jwncOzmqXXjDfho3vjC7l8HsPoBiiJPisgLawz/Z3rm1n/SYj3///H/6n/HKq68pJ/agvpeCYLful7/8Er7ylf9IZxR6R/F8zj2UMZg5xKVLl/D1r38NR44cVI5J8/lXXn4VFy9eEFOakY54ByXrzp07K+IYPYVIrKO/zvXr13VGZEcsWf4E2W/euiXM4Vf/41/F1NSk8AYPuPt9wVjmJFe1iVhhJDbmJjXMzs6K0csclUQcnoME2kvxwGRveb5XIaRes/OUWPYXcenCJ8hubaBWKaFeLUnDnl5MxGt2cgWxgzfXN9W9nEokMTTQj1Qijo21jEB76tsXd7Z1rop2htHdlbCzaVtAhQVhCxU7Kwuz9+aw+n+nsU3ZG3biU0ObBrxk3dfr2KrUkG9rw+jRY5g4ehyHTpxCV98gwp0JnYnaSQ5hmV41UgKM5jdXlVwO/3NSbgSCFRuaHiwcV48Fec13TwgkXsHrZd6vfn9nRG7yOvvsOvyZh958zHeYhpcFNj3xZueeL1A3iq/MYyQrwtev4if/8DN857t/p7MWO105V+ipwE4OfsYSsS7KjBLwrRQ1DyKhkMD4pcyS1CDW1td1HuP5nqRBEhxNk74oIhZ/RgCf50KqWySSNIVN6ANyLySYLwZ4taZzJ9fHkSOHce7cGXlYGSHUpKyN6NqpswDHguRAkVw9K9wZlvqiCc/enhR5P4B97z6mdb4Hr/R55W6c0/7Sx/RWwN6Pt5eQabRvqePOtNUtnhjZ1+viG4Bv0q48U25sbupsxfybzydJrSfdhavXrossN319Wl3wxEM5tiEWKaRlXxCGSSKyJU/EC0xPXvFIElnGbeVUEjjuppf2aS835WRwbL8jicJ315jskpjoXhrKTU5iWd5QVrLOnNe+q9XqaCYRZK/oBBe5ebfJNJbAPQmRwVAYwXbvuUdsgzivEUT5nWcQT3lQLuUZ9iGy7olBRLQje9a+va9tscKGvZROy3flWEok/HcvdWVrUvH9229e2W8ePELi+PBN5sHP2A/Qvwd6t0npGTX2j+ZX4+mmm+jTaN/W2Zj4LQugkXi4BFaLwbVYq5JDhrAHkd3fMcgqANBtWNIJ1BGnZrmBzgz8pidO5lcJK8sZserFOnOvraAjI1pjcYupWaYEDI1Dyb40A1rKFkxPXxMYQRPHXG7b0jea0HaSPR/SIpCxqEOD+Zn497Zh2yFDbSfO2ILXQDZsPku5BzZXQeYX8RgDlxnBEvAlWE52FpnFZLPyQWCVwBrZhQQOCThSC0vtNm2UIYgh1ZUy441kUgdpfnbKYXC8Bvr7MToyjLuzd3H5yiW1odFcVI3EAesQsFYhL6ljhwRu6L7lj69JyQMFp1pNgCkBO7W2SPLGjHDt89r/q61JWlIMQiUBbWyXE7AujSxzi/YHCen7u7Ygr83Hwo3JsdAcgjr7ZmKj4CuDOi5CVvsNKCB4r/tg5CTNES7uDvodsHpHoFWvaeA9f+eB+0QqhpGxQRTLO9gp5NSNwfciEMT3kfv55pY2Jt5DasBR39tAtnWsrq0ruWKgpc49ARQC96wkssoXQLsqy5R1IVhqPgPWeWAYfd0VRIwhYRu5fdn4W3D3yRUDpRma2IOFK44PwTWT4aFxM1vcLNiYLpnp6XP8DLi3CjTZx6ahRmY8AfC6GNLcIPidWQjHmWNw6cIMFhZWEGyvoKcnju5uFqCiGkuCdgR1OEdZc+lKd+vzcjPmdfHvTcON+uEcVzM03lhnRdgKC7w2/q6/v0+buxlDczxz6jrhfKHrOxsoykzSVHnlXCNrIyhpnGg0IeBxZXUDS0srmJtfUOD2LP4sJaC2tvT+yXQvqggi0dWNU6fPqF02u7WM/PYa2mjUKWZ2UPNXIG3JdM4lHdUZQyqZFnBIM927c7NKTig3FGAqVy+DBWMy5srsHmHShw70dPfjq1/9Kp558klMX72Cn/74x7h66SK219eR3zYJIkqkTIyNyRj2xInHJDlEwG92bgGfXLwoKaJcfhP1ehahUEWto5zjdRopBXk/UxgaHhKrnuznwaEeBIIsJK1iZWVJmznvDQsc4+NTQD2I6zduYjGzpPfSI5cFteIJmo+MDEu/n0xosqInJsaVnC0uUsJkW0xrq8yzYFq0ZJ8A9sCokkTG1lgiprmezW/LCJUyUWrxDwRw4sRxMfczS8sCiikJQqNLJvDUred6J4hO34lGgVFdQVWxO1go3Nzm+qS2fU7APdco19HMzC2Bl8eOHZfGZWGn4A4kJjUg6TNK06iAGZRRNVlQZLBz3n788ScqLJp/CguMndjOmecEr906W4DiTkHvR5CaYCeB9VIxj87ODpRKTGZz1prMLpxAh+I/JYFY/GMbNOc21wj3ABZtWRTj8mXRmp+LxVV2hCUSZPwvqBhByaJixeIzD4CRzjhWljdx+9Yi2uoRSeZsruQQbk+gDR0qHvSPxlCsbynh5dqjvBFNYqcO9mFp+a5MZtuDlAiq4cInGcSjNOYNYHg0jcdOnkY81o0P3v9A8ZsxnUA6u798GybH6sDBg+p6+8XLb2FtdRPpbppPT4jBUynVkUr1YnONif4OioWqtPzZNUcPGfOEYOJYRDQakj4qwejJ8aPyx7hx8zJu37mF7c08QqGY5Iv4POoRUsd/c9PMl4PhICr1MmKpThw7dgiBQAWraxmEQox/lrxQsz0aSaJQqGN89AB6e4dx+dJ1dIaj2gPa2gPo6kmiUttBva2Enu441jdWxGjayVVRyrODK4mhwTH84T/9PfzFn/8Zrk/fVPcK72dnLIhkkkWnOiKxDplNbW8XcOToaQwOTiKRGsFihuuMkl1XMDRAKaUeXLhwEX29UeS2tjBzbRZfePHXcPLESbz99i8EfEXiNK3qx5kzTyCZ7FZRg7GPn4fzSowStnBXefBmQlvHO++9jh9+7ztY4GFrZQXDw+N4+snn8Y2v/y46QlEV43k+b+9gIl5FrRJymq4kUHDvMEahGEzUapeEnhXJuQYMRCT6vG9KuysdbeSBe4D7vQeoXzbL3Q28tgBu2mQcUO+kMOxc3yKRQkCYeU2grmK09kvmEtqfqviTf/kvcPv6NSQoVEzyiAMjff7Ct1Be0xZE/8CAYlOA2sD0tFDuFkC2VEP/yAR+42vfUNck9xTGTh4W9LctjHuv290qlePBIb9n+nFq/blRx5uFkNax3Av6N1h/LsfYO+6ePLD3/kjXtgWI9e/vD7J7r+9+99PYVPf/Mk14yw/8ccLmkDtqtp6zneyD9yxoHqCbsjp8rVYQlK9SpcZ9zYM+PIu0oCT27i0HIDfHmRu1/NQpyBuoK2DQvHs8Ica/p/dM8mcHnmX8W5j5aNM7wIMBYnc4QEcaxd4Ar141oEhySvZ3jfvAA2mLwr3Ptz2YbviWfRY/7/YrsPnrbr2vTeBhN1iu93bdIfaaDlRxQIDPSf399GCBvbbuzKda9q33cRfe4l5l34LhPu+w6243QHlHMnNz/GEFnYf9vnWd7h/rdgP3rZ/t0w3K/hr3jzoWn+q9HuXJ9wHu/U5xzx335sktv/AWAg6HfZR3bUi32pz0U6spx2s/N+jol/m63/3hz//dX38bP/npz3Vul560O8cxRyQw+vzzz+H48SOSKfnww4+US1tHPT1PTIL2scceE4GHhEPK51y6dBHrGxs68xLkP3BgEn/wB/9EzHSeK3cKNbx9/l289957Oo8dPXoUn/nMswLvGdpffuUVvPnGW/jKr/0aDh8+JMYy9zrb37mOTXKWoyKyVZE5uplTMoefn18QvsCz2eHDB3Wd5mlDrXoa0xpgWMjnsLq8hNu3bsiIl1IeJCWRQddOshqqiEbCiFCal8AtOzULZQGAJLmRiESCxNLiPCIdQaQSUfVQlYo0Ma1I474rGbdzT3sbOtglQMCWxfGy88NrxD1XzPV1cMqJMhYRuK+3odTWhs1yGQtb2+js6UN6eASTx07i4NETGBk/gHAkho5gWAa12qe98XuwjQ1aqJjSvc0gjp3fEiUf06azsaKz0zJveBDKVNeInrzvOqN777999icfFv1M1V7orDXoS6BH45e2H0iPX8x+x2YWnmDmwZIK3d5WZ8dPfvxjPYfn/WNHj2J8jOSsXkRFBCxKgYLsbXZsEwymnA3PTQTvSb5idz3PMJTVMTIWSbQkqMaEa5lHonklklBF7EQS1vQKrNVE1rp586YVALJZHD58GCdOnsBnX3gOp04/5kirHB+nry6CI9nfzfxGa7GRHNhq3rXHt3Q4+HxG69/JGtt+3SyYtILwrR1r/nX3W/uthYFd8d3hUd4vQmdJt9/xngvPIzFYoDTP8STI0KiVMtEsmNDnkxr2W8JqCNDfZUHsymXp2fM+UhaT85/y4ZT0JZmGGKfJ6BnWwzHjuU2FK843zQ9ftXQkbD9fHFaneebIE5bLNLv5OL8F2kuGxsBuy2Hr8kTj+6iw4iS4pE5AoiUffJ7ya2J2VC0wJQxJ3UQMdBdwL/luK9BYAc4kfZibSxJQpF5HlmHe4eV+1D3QZka2LCTIwNZJ7LBwIuDemQjvAfEtX9sN3Bvb3hZ54Ntv7jWnfXDS8qiJwS+zCblOhkba5M9fzTqMWwyNF29ea1Pls4Wl0MJWctRsv5rcomomaVy8cjCW7ruZe3ptKV/5kcuwS/584mrGm5zo1pLBTWNzY03azwRryJCulMpitFDXmA9uLht8ztqqmI0MQL4dN5vdkoYbGeJs++FzxaJXldJY93aQMkMHu48GhErPqYX5wsohq32m0UWpENugvFa0mYVqSUgfmYBPb2+fNMG7u3vVpu8rSmQ7L2YyAga5gCknQoNVgvYETZjEk+FKoJ+BT/IJaytqbz91+pSM595977zkBjKLS2KZ8zNwrYmw7I1FXNIvh2n7hU1UF2gYbNQOJ9DdNkAZ3PD5eo7XxTKjDzGTCRKznazGDdUe1J5nEPGHBa/5KXMcvXeba79jEcHkhAgQ83rIsmUi41vyxDhiV4TMdFzXgFj2dQFwsRg3jYiuT1VYldxM008Vw2ANsQS7A9rFQpWc0s6OCgZ8kIFu4HFeYDGLLIcOHxSoz9cgSMKgQqCeRn5LiytYXFgWeM8pzffmpk2mPYsI/LexZ61LgGaw/OLn4PtwHpON7sF3XrOfR76bg89nVZaMCgKRTcY/tZqd7phbK9JuUwuVgYONGKJ7F5RElFzLya6PdKBarkgyh2xrgo/8/O2hNrGFyWS9deuOdL1paMqNntdWKlbF+KbMDu83pUbI5CVowc/L+0eAkhs+wX3+m0F9fWNLYBNqLPowUFrHDVnV7Ejh+JgcVRUbYjOzWNcpgxxOXEpU8H4k4uw26RR7lwkMN7b5+Yzuo793nM/U0OfmyLnLTeLAwcOYnp6RRvWBg4dU+KtWs6hVcigVsmJ6EDRloY/yS3zIn6JOk2sIUCSzlkwX3vv8TkGMe66nQpEyRmzJ5KZRRV16ahFtVHydidFRxDujWMlksDQ3h012wmxlVYAhK+bIkaM4fuykQHgZzbLQUa5gZuY2PvzwQ2zn1hAIEGTlfQgjlUzIQJPvwc4L6sCnuuJIpRNId8VQD7DjYRNbW5YcMcFNJLpx+PAJpFO9uHDhEmYX5m19ky3jun44D5loEWjfyq4L/J2amlCHDxMGjvGVK9cwMjSqQtXyCguDvI9hpOJpdQER/Of8Xltfxcb2huYaC0WMF2RaMIZNjE2YxFK+iLWVNTFw2M1BVg2BdcYBMZLag9YCXK85DwiTmbp+Y1pdRLxXnF9s+yQrgwUIJZMIIEEty3SPCpP5nbx5e0Q6pOPN4hCLuDK4pccF23yLRSwtLWiOb25tK4ln58RWNqcDGdcPgwm7OWKdnSoicFypaz3Y3y+gnuuI4PuNm9PaC2i8WykYe2l4aFhGn2trlMfhOqfky5ruT3dPGuHOiGI5gWauQ3bFHDjQg/X1W7qmVLoPaAujrT2CjY0cVtc2MTe7hHy2gmef+iySsS688+YHyG7soD0QlrF392AYG9klMaUZK65PX8bAYBoTk0MIddRRqhSQWVpHbruOVHIIy5k5VOs76OmLy9uBslRXr17TGHJPzCyT7WFdPzRd5pjT/4QeF2+/9QmuXZvH1FQ3+vu7FSO3N3cwNDAuzf2ZW7MqtHG90jyWkmpdXTGx7smK7+u1IifB9Z70CDpCjCMrqNTyWMlkcfbsE2KWXbp8Rc/rSnZheSmP9o4qEukYgh2M6SzkxMTcZ9fG4uKc7i2LcZzbpSKL8G2SPDowdRhrK5vyQkine3Dj1k0ZobeHA6gFaKAbV9cKGWU7uRIy85uIdfagVmNRpU8FhWQqITNs6/IsozPajp6+LsWA0aEJdHePILOUwxe/+BWsbizgo4vvo1CoIJ8r4KWXXsKpk89ibm4JU5M9CHW0YWUpj85IGl3JND786B384pUfY/LgJEbHJjE/t4wvvfQV9PYMqTg8fWNGe9vY+ITrDixpfy/VCsgWNnWgfvPNN/GXf/FvcPLEafz6r30D5848jUgHDb4J+NVRKtM/hKyqpHIV7lMGNFqxvHG4dFrdnLeMy2KPuVbt++WfDaCmhd4oXfF9vn5p0KoFjLzvdbRI4zio0+3BdhLeD7hnablSKuJf/ot/joU7t5HoZLG4osMyC/DcvHhAEJghr5N2tXqTUEEpNXZJqU25UkG+AoxMHsavf/VrMqamRwm7pTjADbaTY9x74L5VKueRgHvHxN7vua3AveUedmf2/tyPXyOvdT9oArmt5nf3Hpb3/r29zqObjzaPGh7UbfpJNT1Mm6CbP4fwQCfKkftcreemZo7ePOgroyczzGvJK0/y4+JISe7amwaobt4GrMuzlbFrBQb7feuYNud0E3DgHiHpG/d8Y8sboNg6fsq3pezkTAa9Rq67z1agcPy1Fr3kekMup8UPQKKQru3faQM1APx9xkzHHPe+/ppawfy968wD9x78EHzvX9dgrMZ688C9mz0NFuL91u6D4sJ+UjkPAquNlOU4ewEnD3K/N36UuNLCwn/U+LV7XB8ulfOAy3NjZ/5U+339/wncC/55qN78/anvnxa490U0zd3G/PWzbHes0lrb0+bxIKyllWnfGk/4//wdc7Pz776PH//DzzA9PY0rV64o1+C9Zq574MABnDhxQrI2zD1NjtbFYBLnnOzH008/hS996SV1JX/vb7+Djz/5GJlMBrVKRXKML3zus3jxxS+I8PHmm2/rbDY6OqLXPnL4KMbHJ0GDdO7hBAHffe9dfOtb38LXv/6byuUIzjLW8HdiZvv4LrNHdqPb5+GZjOebTMYUAMjGHhjo05Cpi0zdaBDRYGF+FlcuXxQpaW05I5lIMfLZiSuvtDpKhRzayTRnN26hiFqF+UZYZz7K5zC/zywuopDPoqcrieHhAaBG0tQOKpUCQsGAwPuw6yoMqUDppEDo21Y2+ToCio2Cp6F/xspXoRbWXRyOYAcB3F1dw3Iuj0IgiP7xSRw7/ThOnn4chw4dQzrVg/a6dSAQp1JxlXu1Oq4I21Mux7qoeCXs9CeIypyUefLqyopY0ewc59xgFx4JOsyVhXW4Diivjb431raum73AfZDneJ5u3Ibo/XRY3OE1GLnR9MQJwvPcQ+IaJVQo+UyS6sVPPhEeRrIqJZAp7cvr5GuYz6FJ2niPPZExC0UUaBbbGUOUsjVxGr6a6SuxLJ79PaGU371pLP3IpNVO+VzJwhQwfeMG3n3nXXWEUPaF3moE7ykn9dRTT5qWuTdQdnPS8lLDmXyDlIHIbi918mz+OQ0sy/3e685b/uP2+oZPTnN/uicH8rjmnv1wv3jhOx8Mm7I1yDG0vMBkpnlm5dQ06RxTgbDOS0dOFeGyivX1TaysrGu9EJuk+ez09WvqaFlfpSrBsuRxuD7l6UlGvSM8+MKRK++bFJbDhZrX3dSfdzQJy2ts8zfyqLA+IwkKwxI5lz6WBpI3gfk2M5EVocBcL/gc/i3xF+bD9t3JVjuWvSQrnRY9vxPz4M9MKsfWd5uTvQrwu3t4WXHdR+dVJKa987OQka37nREHHIveA/muG8BkGK2Y44sUzec3ZgKB+0t76ED3TVfuu1//h4L5+/19A7T3QLSlWc2b2MzemsnlgzIKL5fj25Jbnys/D9PeZsLX6sjNQbPkz4+1maf41iNzbrYqogBhV/FlRVFOxQxUuZyMS/hdoFS5pEC0k89hfXVVIP6O2PVZGTZubnITZRWMm1JZ4L2mgIo51tpq990OEV5XkppmDJL6m2pVDH0GZgYsVtGpb69WNraqVA3o5b8ZvDhRQu0mM0PwzTSqkwLy2UpNcJIflMAWAx3BUFbYqVVLzWdu9Ay0rNrTUX5xaUEB4ty5c6rur64sy7Dv1VdflZEkq3NseyIzmEFBPWANFr5n8/iDixUXPECuW8dKMYFnLUZKVJiUD794sOdmztZw3Se12JvrNMF7ybUUCbxzHJqVaneUUSGG95i/4+tyHAkKEWCzsbV77dn73tiCm6WeF6aeu1XgaDjBcSIDlnOFY8JWPM4DVpMlsdEO6Wi3ddSwsbkqkE0gXiQssJoAmskA0Am9oGIAZT9YbeZ79A8MNsBgaj9TG3tudh5bW2TSevZ8QNV63kPeZ27m3Eh5nUyKjPVgQV0aaCHKD5i3At+3kwBm2MaBc0MV+lpNrF8mbQRPbI1YEmBjaECCtZGZ3h7BftvMjQHAAJ9IRhGk3p0r1pR2yCCuIZmKYuLAMEaGh2TuyQLI1atXtLHys6u7I89kyhjHel8ylvXejgmh66b3hIHlLDIUyOwMtiuarK9nsblBnfaama4EqddPjTtrh2sUYggoUfpKB9qA6QW7zUBG1MEOBNtYwHMbCONG1eKC2vAKO5qDxs6ndlo74jGarx7CzK276OkZQFIGUAW0B6toD3GsCN7n5I/B4h7fk/fOAPwoG7PE9qXcBtcodSVZVGNFnI9iid0ZJVTrFRCTCRLAjse11tdW10Ed2jDvI6WteB9pNszHTlFr/8zZszhz+nGBidSxpInVxctX8fprb+Ddt99GRzSIUn4VgWAZ4UhQ+u+9fX1IJJKKiQQmDx2aFBBXruygDkpT8bOxcGBVfRaX2gJhjI1OmK57ZkGyLGSG0vhyaXlTzHfOeUpUlSq8BxCIHgQLLHGMTfZLOoWxgPGJeuaU6Yl2xjB9bU5xgqAsY065Ri30IsKRsIxtKVHFYg4LkseOnkAykUIk1CkW/8ytGRW7ervTkiYjY90XnthNxHjNYiUBUxZ6eJ8Zi6lxz3vV10tJmbiKmXy+pHWKZaQSKZcw5iUxdubMacVMSqdw/XAcBwbJUApiaXFR78P1wznEZISsezJ0qS1crhTVlcBEfGx0RGuRoLv2MDI4qzUlsN7gmgzcwYFBrC6v4YMPPsDQ0LD+zZjIceB6ZqJMhguNvfv7e7SPsajFtdHfl8bkZBqb67fw7LNP0NoX0zeWsLrBQga7W2ikvo2lhWVpyncluiRJk9/aQXmngkB7FWMHU6gHcwiFGZt5xKf0HAuZnSrQdXQE1FWzk23HQP+YDpcsZBeKOQyPDqpAlFlZlr4luwLIwGFsYpcMJXWWltZx5Mi4WF7UlST4y24ZjgGLOjRhJWu/Vm1XgZN6/MVCXmu+XMnLeLy7O4lMZk7+AyrKtceAGvfFMKLxOkbH+vHuOxdw+tQpxanLVy/I82BjtYAb11fRFirj4JEpHD1xAlvbOdy8dVOamZxvXOM0pGdcZdLMeWixhia92f+HuTePcXTNzvtObSSLte/71vvtu29zR5qZO4tGs0iWZClyEFj+I/8ERhAgdhIgiR3EMGJDsRE4QJBYgYM4kaI4sBTZlrWMJEuzaGZ09zt37tK39626uvadZJEsFsng95z3JVnVVd19RzLikmq6bzWL/L7v3c55znOex3I7BbODVvuFn/9Fnau/9uv/ly2vLtrk9KiNT/Tbfon5umNbGzsyt93ayFhHe79tbOQs1ZG0n/vLP2UrK4u2tHLfCvs5u79wX2ttbHxS7Pi+vlHr7R62zq4+u3X3qg0M9djY2IzdvHHXXnrxefv8Z3/KKk1t1tS8Z6trSzLM7e7usGvXr9gH739o3/veN+30uXEx6S5fvm0vv/hZGx6asr3cgY2MjCl+iJJ77J+bW5v2zvvft2xhw1Ltabt9845d+uiqDQ9N2C/91f/QJkZmrbRPXFS2jnRK0k5lJGAMNhyxl3e0eZcW5whSbp7Qy/+lzL7oSQgb3fEqzoeDwwhqNYLmh0LCY6Qk4r8/CvZtZBHXQ+3Gdz9GKif8s+7hIcB9ab9g/9M/+oe2vbpi6USrNVcPBFgIqKfFGbMvFcyr1tTaKnNkZNZgAXEW063IWkfjfvrMJ4RZSwAAIABJREFUBfv6T/2Mxot4kEJw9DlS27dALo8R9H3EnPa4cPtQwk+CG2L2o8yz+DqxvmLmeoShdnQ8POyrF1n87w67PhQcjd46NTODBnLPQ3OG+j+SdDn8Vgfu43z0Vx2+BrGpDt+A/1dM2OLfAxirHMOd0UK+EViZDQYMjWD8IVA2GIEeB9QeBWDqBZLA5JYmshODeK3iafKL2qX6atLvRT+IkAxFUABWP7mHX58i9UNyMSS+mLIdzfM853Lgo3GdNBY7Ikv4wXF/+MCRx6m7NT7fhtpcIwPfR67es+HPK3QWHPMRJxUL4tv79KwDkOECfOjD+z3sXhqfxXF3+OfNtY9fQ43rKkhCPeLeG8eo8aVxTdaJdEeXQb0Y9LiFhcdcog99WewfiRJlh675SIfF0TJuGNJDr2pk3TcWuOL7Nlg/hyVfX2/HXqjW1/HFjqPPN4LzcW7Hf+c8FLAUgPs78/fsd37vD+yDDz4QuYDYkLyNuOill16Sp8+bb71lN65fF9lEgF3oFuLMgJz38ksv2N/8m/+xZTL79u67P1An3q1bNxVvy7tpakoAMEAp+f/Fi0/a5OSo2Mx01JIXxSIDefndu3fsl3/5l+3LP/ET9sqnX7GpyUnFluqYC0VG1h/nETFvZNun0wmbv3dfncXkW7DtIaGIqQ9TO9Vm+WxWxMAPfvie/fAHb9v2xrqM2xNI3TabupfpqsySO5aQXCkHmRt+3m7JtqQkbQHt87mcNgV+Z7APP55eKxZyVshn1b0KYx/fK39vN8WNsnaQAsEWAmATfPiCTG4E+g6I/cpWLFesraPTWju67O76ut1aXrX5tQ1L9w3Z5Kkzdv7JZ+z8+Sft9KlTdnZuTg128vJUkVc7qFWaAe85qb0gEJnAzAvya/J75EzeevttKScQm6mwcu6c5kKNmApGEs6BuE80rlFU4JuJ0wVeVqylUtXzZS0c4PkFCAz2gvZ8AOzBrvQdiI4QWyFB4RG5srJsa6urIsisLC1LWhnCa5wLsaPLCS5FdR8jb4PKg4hKkp/tlJdad1+fpDrxkqODkFya1zpmgedh0twDD6lo/BSJLd0bCb8q4vM333hTa+XKlavKn6emphXjfulLP6H/Zo5Hxjr5a1xvkTFeiykbOgyifI6frQ2F+gaz+sZzvXGtHxfTNJ7njZ8X94KjZ0t8fdR/lxGrJH491tPYiezhnxzNUNlH6GCh6xPiGR07EBylsrCXd8/PxUXlrQD2Li8Npsd4H3g8Wus+aNa88njBySHeWdOwS6qmWjeRjax6Lya4R4BrzoO1IGHjevHNQUcewL6pmZylgU0fvIbcENaBeoH1EK0DmO8ylQ7W86f/3aPWaIwrxn7o7FGnRATsZTjtiLwwLv0ZPKTJvaPHkeJPLx5EjpDv9DEObQDyI9M+FmUCGVlQU62mXo3A/cPOvOPZSIcn2J//aD00ST32qQc6Hv3UbjMGjH7v4UBsCL7qoUG4roZKrk/wEFrVPSD8E2Cuq+UnOgaHdp8AMnq3nesqOSM/tDlowrvTsQPrzvBWdUuA/Z5Ys7i287274zpqLAxee4DJYz5n21ubSrgxx8MIUXpeSgjYqaOsCQxpfq9uJOL7gTNkeI4RWAa0B4xw4L5PGmKArjFGAJQCCEbqhISOn0ubUxUm08Y3Ogojc8iGhkfE1kZvmd/hNRzMbKCA+LFSpKoqUjaFgjZaDgg+n0366pUr9tZbb9r8/F3LZnaCXhmJZFFMMpnsVsvWJkPShG90wH0qLjiTTN8hMeB1gKDOzvf2GU1u2OAA9yV0cN05Wwx7QGT+r+ZI7c7vcWZ5oM/z5RlVBbIB1qe7MO7196Eg48zxMNZq4XMT2ErZZY8AoqOTNYESBw0sW1jMTGK6FzjYeS3PC/B0UIaXFdvbz9hOZtP29rPWmmy28clhm5mdErsYEJ0ODu4RPX+ANjbdJOxxtMFLBw785PICQWFyFosl20cLu8xd+pg5GO06ZhHQE1sxyOI4IFKxXKag2AON5J6uLh18zDOXwgnPsyEZBiDj4dfbqJlHnpjF7ggVOYIOovsxNAkoRyInHhwHatsHrG0TU3R6elLGnawVwE2xEYOhy8oyhS/XDCfdLBRYJ74ptqdaxD6HNY1Gviq0miMe4JJiAhBub+8JNGqqNFlLG2yThCVSra5FWK6qOi8z0WY6HwoBGPGuD8kRyQTIdygquslUWkUyz2+9E0ZBFB4YaUD1Lm3kjNXOTk4FlZmZ0zY+PqEiDUDgzs663bx9VQbYFP8ABSnk8B4YAxNowtAtlygolO3cuSdsZWXV5u/O6/pgkyOVA9hcLBUU1LW2J62rt1vzkeeV2d6xKjInHFKlsjodXHDOtGc9/fSz9sQTT4kZC7sW08+PLl2xP/rDP7a333zTDiSVk7dUJ+u1VSA1TJj+wX6tP2S+Zuemxfi9O3/DiqU9a26tyBMCbXKCqcxO1rKZPTt9+rzNzs7Z0vI9W1pesLU1KvhZy2R5xlUrFDBadRkzB7d8w+/ubreJqQGxaAC4ee++fubMtKWSnfb6a9dEsKSF/6BSsl32HbQq9wu6hp6+Hpl2b2xu28jAuD315EWbmpiWhMuVy9fFuqdwRCoPcMy8gbUSNeopNrH+AJBZM+VKSWuSf49G2VwuxaNUIqHiCOPHa1lPFGEA1hUINsEeX9f6IuCkaOcFjqoCJQJbwDXaQnkOGAVRnEEKqVO+Bl0qIKABz1q8fvW65bLMbaRmUiqwunlzWQA9WqGuI+mFTc419jYAcKbttWs3tCcxH/ks1lAq2WYXzs3Z1Y/fsZmZcSsemF2/tWjjk+fs9JlnbXFx26rVNpuZOWX37y3Ye+++ra6RfdpZ93I2d3rKZs8MWrawouJU2XLWN5C0wt6+Ffb8XNs/2LM7t5esPTFg01OntJZ/8M7Htri0YhNTg9Y/2CV5HLonRoaHJOHDsyaBpKAHK4vuKNY7Z9e5s+fULnvzxg17/fU3bGzYQea11W0bHBzVvW9urkrSaTe7I2NZZLi6ut38mmQus7tvyQTmwX3Wnq5YuqPN3n77fY37s8+fs3SHF4Uvf3Tfrl29J0Ae/4qhsSkjt1xZWdN5OD01rSKOn98uJXPq1Ix8TUhgF+7dt2Ju37pSffblL37VegcGdc3Xb12TfE/fQKdlsuvS0ad1+PKlq9KXv3njvh0cdGifGJ3ot0SyquL57NysLSwg3XdgExOzNjU1a3fuzCtxn5+ft6effV4Mpf6+ISXlGG8/+8yLdvGJJ63StGdXrl6ytpZ2u/jUefvBe2/ZrZvztrq6ZFPTgzY2PmrLSxt2/fpdG+gdtUK+Yk9efM7OnL3g3Xg9yBe12Qcfvm9/+M3fsrtLH6sgyPsV88TKHfbKy5+zz7/6k7a1mdF5hg4uMQBrs3Lg/ihuAOyMRGIsJy44OOj+O0wRP+NUoTyGQX8UJHoUcP+wiPZRwP1RQOUwo5d/9URGr6uEftL43zVWMKw6TAvrUjnOuC/Y//AP/r4VMjuW4jlUSi6zEFg6Hsd5ogGbiM4T4kAZ2AWjL53t+xWbO3fRvvK1n9aeQNxLkZ/xehypnJOez1HgnmQ//uwo6HgUVP4kWUR9PB0sjrHh0WRWTzsyCmO3X/QriunBA5Dc4SsJpYHA/gqgdG28jgfbTgIljwN+47X7pDgM3Nf+LVzSscBxkyfJR+/9pOce0yaBCWKKehobO4zl5xTQyqNgMzFS47PmPapi5PmXYtMG8MeTc2e7xccc56fiwiMFj8j4jO93nERSXF8nFWsEhBwxUm7cEtTd0NCdHNdn/RlG7d8HZ2R8TWNWXM9AdWW1QuNx87lx/I4D4R8FzD/q3x+1ho6uuWPnaWAXNu5jtfsO+fZJwH2cA//uAfccC+y7jZD68aJIR5XWItO+Xt5xzMWzxQfQhrAOjhYY4/o4AU85AtyftH/EMTluvcd9jn8jHkI+9df/n9+wjy9dsrt37+qsBOQcHxuzV199VbnE22+/bR9f+lixIGx1ctIxSVHOKD6ng/Pv/b3/TucyZMP5+QVJN77x+uu2tr4iSRM0yfGIGh8HwO8SuYH8VGx4nd113z06ZP/BP/jvReb73Oc+Z6fn5ryjLsph1CQ86joLxKvke5ACie/ANObmpj2XM7PuzpRldrft0gcf2Vuvv2FXL39se9ldhGmtFWJaS5N1QILr7NA3QGNmd8slNZsA59OWTnWIxZvZxYAW/rtZX49refdLwrVZ7Pu93K4MapsMUqDJANf3O58LkpNFTiUw7rX/NUhwccW6aoiT+yXbp/MaX7q+fru3sWULm9u2sLFlTe1p6x+dtJnT5yzV3mWpZId96fNfEk4AcYUt14HFihj3APfgV9rTw/vLe1ESws127do1+8Y3/sDuLy4qd3jppRfs6aefFrMc3EDkTb8JdfC5a5sZTi2t/LcKy+6BB2HGiwb1QnS+WLBsMW/FEqz4gpUKyIHui/AE3gXxDG9DQHpAezo8eF2UY4FwRVzMfOOZkcOg+ABuJVPUTuLxbhFFyV/5OwSx7t5e+fjgIUcu1YbfXdAgl69bW7J2NorkIUmmSMR12RV+hn8lvlWQmT788EORn+gUoSvki1/8ovJJOpd5QMI5fJXX2NFxXTqxS21p/jwj+/4Ik/5R+3Tjvx8984+eIUdjBB+WwOhufCPFln7OMzecYBJIsFKqCB1zwXgemRukcW7dvmuXL1+ze/MLIpRCcuP5QGRkT5AEDvhcAwnBFRZcEsf12iFFBjY/6zYA7Ip4IA6IPODYqvDVgLFKi78FQD5I2cCYZ04H5nyUvEGfuh5n8P6uVe8FAiRxPA6JevOsSf7Nz4Mo5xzB+gDUB8J2lHsSyVfUef/GX9C/64Ih7iMZWf51tr9ijjrNpC7JFz6/Nl4KlaLseQD2A2Bf56xUrelfvnFUKudxjJF80vqXL4Ljvx4N+h/7ewGXaahH1ILCKA8T2z+PBhSH5qmvpkMMFgd+A8siDEyA5wVgRQA47MSeBInJXtfpigGuJlUISOOkd4Y3qZ1/LgAtwO7O1pb066lSUWVE5126pciAtDTpe3NjzW7dui5DWlrFYadS8QrTLcgVoJnuulwksc78DmyXsBAlddLaog0PJp9kSDAuTbZ7C1zaq4cAt8XCvrTTd3dgNO6rCuyM4DZJ5kxOTgn0QOJjN0PlbV1tc+iJ8R4k/VTX2WT1ean2kCjBik2JCUqVDimG+XvzdvXqVVtbXZZBZbUC0AswV7BSMW+wyQCOeH7+DH2eeRs3hhr1pEmbT1urmNMcTMzBKNES6UIUVygq8I9UCTkkHPT3EfcNsM6wIfGncMGz0rgVipKtaE+3++8ghYR2u5y3ObidneSdFixks57ebhsaGnBJliI6w36YA7TyqcwlWo3aWtoUJNF9MToybJ/5sR9T18XqyrItLt+3TC6jg7i9q926+zttcLjP0p1Ja2ouSw4GsJvPXt/Y1Pg58x3GPDrBGGe4rApx0/4+86RqHe2dAp7Qr+b1HNYArNwPmzDAE8+O66KIgYQIRaO2VmSeOhy4b6brYl868g5Auj4az5LDN5VEZsUlMJhLyDNRsVSCB67C4Rm09yUrH5JHAk1/jevZR8ka7zqg0u5FKAo6AJqMh9q16O5YXnawM5G00j5a21k9h9I+gCWtgujvIzuETrhvirwvXSS8dmNjR8Ur5KzEqE2nBZgyXsxd765xwJjAUUAhALLBGM9bbq/gevfIFiVg3vvhwvxT4SaYPruJtWuLc0auLq8J0EOmoqWpTWyB0fExGx4dwnHAbt66LlkZjJ3hU/T39Wh+ASZXDqoqwiQT7dIRnxifUkHk/uJ9SavAckgmqEKjb1+yfRisbc3WO9inbg0ku9iTCKRLdBLUTJO9qEHxhDZXzDcB++bmzqqL4fKVa/b9P3vdPvjh+1Yu7lkTOvxdKRmnuut8WsU85KQK+3kbGOi1mblJW169Z1s7q7a1hXwQeu4JGxmFqd6tWgHzNdmWsExmUwx9AqncHhrjvdbe3m0bmxm7O78oBjwVeO/8cP+HSmXfUkkklzqsoxOzqwNLJCkGddjGZoubUhPEtzQF4+eM7ZfcbAdZEfa15eUNs0qTjY+OSc6G8cFgF2NtJu5eNiuQFc3E9fU17VOwkhKphJhM6oYpFDRWJC0y0sQvpaVFgC3tn7CsmWMC7wtFFWxYSyQLg0ODkibibFhbXVNwxHt293SL2cQ8JYjKF/cljcUcRlaNZzU8gvQOMmU5Gx7us3NnzmheANDSfbC+uilGs7TAAxtiagZA+UAttGLo43siHUjm0qidOXNKn7ewcNempscFDmb3svb0k09Zc7nJvvudb9vExISNT02p3XdlbdvmTl20Yolujox1dPTY4v1FJVG5zI4MjDtSCevuS1nvQLutbyyatZStpy9pxf1tN/wtwAgu2sbWhq2vFnTmIM2TSnTa3dvrkmUZGu22/sF27X/r66sqaA4ODIgxxjhQ2KRQPD4+qYIMRT1YRcNDI1YqFO3dd96zRAvdY0jI4avRZ7uZbdvaXHXwt1qyzU38F5qss6vDaKulGFMsVKyrY8jOnDlr5SqGwqvqlFldX7Vz54ds7syg9sqVxYLdubUkQ/PefthMaVtaXleQSAHhqaee0Z7BtXOvFOZOn8GvIavi1142Z4M9g2alFpsYm5GJ8Kmz5215dcnWNpZseWXevv/aN+2ll56xyckx7cG0Ue9sl2xpsSB5oOWVO9bT126zczM2Mjql65mevmCfevmzdn9hyb7xB79vlWpB6+8/+xv/lY2MuKwQxTE0/ru6O2UStrq2aDdvX7e333pbJsfZfMaSbWnpy/78L/ys5jLJ4y//8j+0RGvafuanf9Gmp86pgwZ2Dix9fFvy+axl8uv2z37jf7f3P3zfpiZnbW72nH36x75o167dsWoF6a8WFS7p2Ll27apduHDeTk2dbgjn6ozm2rkduK1ew/N/l7b3sfHo4VjUg2D/GbzwT/L1OK9uBNgeCdw3yDf470kR9Fjgfr+Yt3/49/+uVYoFa6ProOKMe/0WRm4NwD3anBOTkzp/YMJF4J51nykc2OknnrGvfu2nFC9QaM4XkJtKHiOVE58SRZEHn5SeeyTQNOpwBs3zB4zqIteoxioS8v74Q9DIumfcXWA9RPVxTMPPAtkmvr/nrq4qfdzXg8Cojx7naPxqBNU+CZB6HLD+YF4drr+BkedpzPGf7wlf4G81PJc4Jo2fWb/u6DMUDGaPAPfKafR5dV6Yrxb1I9fyqXjtjfrcjcB9/LzYMh7vIwINUVLhEMu8cWwb/t74u/Fzjz77xnnIWX7o2R5JReuOaCEXjGCHw4yHfjd28MQ9wwlFx3/5PnS8Obae4TEFlqPj+7CF8Enm23HvcxS4P/6zjl/nx137cdfj4x5H9/AnnDSPH3/x/2iv9GUfgHt1Dx0P2muth6VWK1rpIx/cnx4Grjde5fFr0F+hzwofdFIR4OgdH7e2eU0E7vk7+RT7/L/47d+VrCDd/uTieFfBnCdf4r8hocDChmAIIDo1NSWwEpkQYqrf/M3ftL/zd/5rm5gYtcXFFbty5YbdvHlbxfK52WnFiRMTk/KgIubFQ4hO90Ixr9wGvyLOn7Ex5Hd7bXc3a7/yj39Fe8jXv/51O3P6tEDESMQhP5ZBaPB/40wjl+RayL3AUiAEEEvL0665ydKpVnv3rbftz773Xbt66ZIVcll18KMAiwZ9D1rndOwmWiWVQ45N962TYiqSlWHNA6SDh6AJPzgwKAY9OvhDA/3qbj0oATTnrVDIWFUFcyRBImESiRqX7fWOAd87QW+ANOMwI6HWhhQZqM5B1fbBlpAwTXfYym7WFrd2bCWTtfa+QZuYPWOnL1y04n7Fbt9esLGhMTtz6pS98sqL1tqctNYEeAAlBID7YFAvMoAkJOTB6KSWFhF/fu/3v6GxI/f41Csv2tNPPWlnT5+2A6QaD6qG3E+LdPhdlhBMi3w94kwOfJdESgJkL+y7AexeIe9AroD3HQH05BUQS8CyKIRI5WD/oC53s4/2eTX4I/aqoIRfFrkjf8efDlwJ5rxA+p4e5QjIr8KgJr+WQWgSzy+60BMeN8F6DnPIFRpCcTrI3EQ5bBU4giyJY4kV+Twg6fz++x/Y3bvzIk/NzMzaF774BXv66adseGhQ6wqcpfY+NYPXsEpr5Gn/S6MkW+M+fzRmajzTjgLxR/ds//f6nhQa4BouQDtL7TXCVCTl7R0ZIrtKhsp3NbpGUFzNowaRy1mGDnR5COyoQ5n94erV6yL6sG9AWBTmg5yVcLg24R48m1iw497dc85NYaUjL1loMAnXpJcRrLAVcNR6cY9Y1Bn2EEx5fauz14UzBSkbfk6HULPL5EiShoJZjfHuvlF6D2E3odDVYHpb05uPxraBABL3ej/LnZTt5FMnB4nsGwF751Q7ASc0DKjLQg1U+Fj4HuCgvZ8h/r8Np0ssstQAe8fFHJ6se5c6695J4ccC9z9q4FCfTI8D2J/8mnhwqn0zVLU8+Hd1ykawvnEBnnSQNrIDIsjtk7nequlSKmGDDS2j0mdqYBg4qHg4gI46VUoeNPnqG4KuLegXAsRsrq+rxeze/LwAfNrdMXFga6f1G82vDRL6/byAe4zapKGGAUkZc0oY5GzEyJR4IuaTSXTfGluHn7GYSLAB0gB42cABKgHWYSMCaMu4oVwW+Lu+tmFbW9uWzeWkE4Y++BMXL9oTT1y0TIYWsaLdnZ+3e/cWnNGdzamVbmho2KZnZpR0Y2aL+R26zWg0A37zjU4vix5DS1pu0MPie7+Q0WFoVVhitNe44S6gfS3oB1xGX1vdALD03ERDoD0PKGh7aozD6RjHlsoy98wQRsNU/uQgUuUsLCAP1Kkvu1+BA95eFPEiTUgsA6gsyR0xCRjyILGkSnezDQ4OqK2KQgjBEM9YC1iHSWA3VzC8hQmORm3FJsZG7flnn9G4Z+jMWF+xze1N297dtmQ6KcY/30iFtHekBJAC1HV1pYOMyqZtbG5o7GgroziDDEt3d6/q+7DCc7mCQCpkexYko5PVtQGiR90znhPMdwA8Hub+fkEV1tZm18njGKJAoc1bgH+otGrDRHrpQPMtmQA8dYAfMCifd4MhGQcL0AyO3mWvyqqo1A5DtkUag5JFoRsBeRC5ve9ZX1+PtBNhCNNpgbwURjWwkDG5YdxkQJNI2b35u5qjXB8rmiIDQRqsZIBJrosxZQ3w2d6BAA8Cxn6QCpIUECxuNPG9ws68Yi0AwhI8svYBNzfWt2SKo6IPB3u+ZM3Mz6TPJZ4dxrSuqefzgQAanf6N9U0VPEoFngOFtbR19HRbT1+3wBskXmA9051AMIykR2GPPQPJI9dkHOgblCcFuoGAynTvZAhyCwWZW9I90NzWbM0JrqlVgDPmSwCd+ZybyMAGTyXQv/fqXzLZLtYsZqOAap1dPQLu19Y27datO9K3o0uGNdnd1SHmDAG6DL7VhgeIVNRaBgTcy+9aJrdtleq+FYp7Wuv9Az02OTWuQgLFiDu3blgms2X9vW44vL65bR0d3fouV5rt48s3LLOL/jV7YELFMJ4l3UtcR093uzW3UHDKyhSnYjhddio7YvyZ3xTKJCeGqWkR/e1mZ7AAPq+uW1rGVLT9pmQwzB7H7+xuM8/2VBzidyTN1Uqo7utBxsfZjILaljZfLzwD9ij3qcCcmqQwMpAIVnz/Yi0yB0mk+D3mCAA+iQqAPu9DoZdnK9NP86IVgDJFz+6eDhvo73XpnNK+OqMIcAYGhuVRcO8ugddN+ZvATKDr4uJTF+WvIkOmjXVLsFemCH7L1tmRVlBPUra0vGhTk2MyXL906SObnZmzcqHZrl+5beMT4/bUc0/KuBvN/Y6uXjsoN9nifRjeJdvLFjW/FxeWrbxfsrHRQSscbFp3f4uVKnnNDzwq6GRIJJpta2fDKpWSpdJJ28s1W/mgxWZmhuyjD++LDSXjw2Y6cZo1LomUn2s8N9g7JKHsC2j4o9sPcE9RpquzW0WYQjZvy/dXrbtrwLK7eevqwjeBrhS6PrZsZ7dozS3owJIc9kg6aS+ftRu3r/uZ2Nkv0JlkpC1Bp1CT5GPoGBib6HLZop2q5H3W1pG7S9q9+9sysSW5WFtdt9GxCcnWUbiiZZdznkLT5NSofBg4/1MtKetp77W52bPSrk+lO20Yo+HSnl2++r796q/9Exsa6bOZmVGx59L4SrR22/e/d8ms2mq9fWnb2FwTY2hsfMb2chXr75+2X/i5v2KZnBcd3njrO/bOu2/a5z7zJZubOaXk7sy589qvbt2+ooJWLlvUn5VK0d5661373d/7fXVjzM5N2tjkiF29fNOmpk7Z5Y+vaV3O0jU0MWkvvvCy4gKk8QYGe210DEmqLnvtjdftj7/1x+oC+upXftLOnjtr/8V//l/awNCora5uWX//sP3lv/zv2fLyqs1Mz9rzTz57GDJpiM8O65RHLfEoN/AJQOAAR34SOOhxAZb4nkdZxA7MR4DZXxXzsHjl7KJuTlvn87Y2Va2Yz9nf/7v/rbWUDyzRQpZyIK1exT9Nh6VyaAmGKUYirPZ1WtmRRcsXbCd/YOeefl7APXsP4L0IBa1tOstdpdo1TuMVRo37WGCPP29MHD1uawDyXR22FkeLSFNPMT1mDizY4zKCR46kkoVHvurQ8JJkHa9zH5l4x7xfAMc95qtf6UlA6tGfN/5OI4v8UM5yxEDzUPHnIcA9ccJJ19X4/oev2yU1BFqI7er/HZPoEAiEIa4XzVoUJ9e/lIs1SHwEkqEzkmNncwCwYu5UAyZC12QE7r0IUe8cOJrPNeZxMR47bt3G4pd3bUfm7pExjXld7Q3qY/qAzNGRDzlagDn8zyfru8cxOvr7nwSM/ySvPe7Z/KjA/aNy66Nz4iTgvnHcHhf4/iR780mvbQTutR2dUCjQXp/OAAAgAElEQVRs/HkkDp70np/k+mvFn4fcTN274vgXHS16HJ1HjdfjcWfKvv2d79v8/D0Bk1NT4/bMM0+pw/jWzRuSIKSLEWCO/Jz1D3BPnkVXMPkVfjSvvPKyDfQTw9NF3yP5xJnpCfmPQUpBDgdCC/kkMpd05dPtd/vOXf2Mzjw6WdGz39ratd/6rX9hd+/csV/8K3/FpiYmlOt5549LdQl3biBctiVaFQtDGiSPHhzoty4MMlOt1tZcsRvXb9nr3/8z++C9H9jK4oJBR+esTNMF3JG2ns5OSwBUojNThSxTVP7f1d0h4Bnyg0ho6NwnU9bX22cjQ8PKocBnxkdHhcGQhyXaAOj2pRJA7A3IDS7Dd2Qys4cK4ItzTMBFAOEg8wB4AvIdVOwAHW5A5dakbe4V7P7Wtt3f2LZkT5/NXXjKXvzUj1tnT78t3F+xOzfuWLlUsU9/6mWbnJxWsSTRnrTmtharNvt5LTk8PBXJkQBJq1VLJVuttL9n/+pf/q5d+uhjERJffvE5e+riEyLfEFtXZOSJdDDyQc0iXUFCAk8AqJXp6AGEvT3lmGA5sOf5E5IVIP1BcV8SOeST0YRUBq4HB8KDkLKBJQ8QT+clpCRINvy8k591djmDXkz7/pp+OXrk4Fk1slZLiwBa9YlVkbsJhr0QBANZIJZjPVZ5sPAdcUMn5XHuNanDGND+B++9Z5c+uiQmP7jWF77wBXvuuWeU85PHgafEs0z5bsh5nSXuZE6+hCGpCBJIJeHMaSywNYL0jWD+4Z/XY7AaL6Uh6PJzM2ijR4KkgPo6YB/nIrEexF/IYE52rcp/bXtnR4ROSeJsbEreFWyDn/Pn6hqku23hbhEziZLK7DN8J/BODAUUl5sRm6TOrqezu8Y69yIqhKYI3lNMcKnlKDfjY6wO1aCUgOZ8BNwhX0Q5GhUh4rdHQ/7/0XdBGFVgzDfIHfqzq1N4nLDdQJ4gDq49R5czVDECde8aeM+ewLdL5ThO7Nhs/X5jI3BD7NgYS8YuxfhnragU8GS2kBop5gTG/Y9yUB4Nqo5/j8cD9GvV8PBAayz7CITXqhCHQfKjgH48yGKiER/ooQcraRkHIH2hRa3G+MBCcBtuKIL7miUC5cNFxuqI2kJ8dgL8A862p1KSygFYw4EZHbb79xdsafG+ra+tGCyqShltqKJai8oVmOEHkn8AuOfAAKThTWWgWase+qbgunYu3ePSL65fRVXLHZ3N2mEudwHId1pPd7cOS9iXVMQ31h20x/wQ4BJQua9/wJ5++hk7RUX2oCLA8tat23Z3/p40wWDn9/X1S6OZqiQJ4sjomP6bRBEQT9rCm5v24Ycf2Y2bN2xrc0ubPPrJtJwdAOAhByQ9W08S2zAoTbpUjbuPY963L0CZjZuNQ9pnAVCPZ2MsyDBM7o4Ow9T1zr0KTosTkiMcuoD3oTwm4J9nh1SFS8h4IuvPjtdHcxXAXliGUXtNLvKh64H5ENm1gEkUOggQALOJRLyw0KRroeJJoEP1GOYAwP1Qf59t72wKKOfQLFfLViwVLbOXsWK5CHYq9j9a7wBqMpKlMACoTEJeKllWhi9Zr6KiZ97RoXYhxgoZla7uXgEzqyvrkvZhXFUJp8ByQBUV4J5iR8pBvGpVZjGSZoLNp7Hgvtxk1tULqjV9ewfnvRKu1nteH563OhJUfAkHZZBkclmQdlXaubaxsTEFjwA/MOkpFgFaAhidOn2qpiUOeMa1Rf1trtGNOit2+9YNHaaMDexWdNSlbZemIEDFHLmbens9hzPjgf49Gtlu0MuzcUZ0TLhclskDYkB6nhtsAgoDroPmrEe6VfjdWFHmQOJ+CHJ5b0BgAiS/tj3pwyrBVAW7zXr6+m1kdFR62MsrizIrJohC4xzNeh48VWmKcAAuFD36+/oVpNEGilQTTBAkdnh9Ex09iVa5miNOAltChatg5sizoZBA0Mr+wfylINDakrBsbs92dpGIQQKMPaOifYIxIaglROF3CW4ZQ56ts7q9QwnmP3OKrolECm05uikIMPcFqAPisRepAyLRaun2hBULFJVYpzzDVhU9CvvoYy5YNpt3eaESngSwpp19Lj2+ZtM9w4yXZBn7SKvvJ4y9ijBFijitrm2Yy2n+Dg/2a2yWV9atfFDVuqQIyfNFFsz3Dcyh8+rwIfikuMTPKCwBGsM+4b/ZP7gfkg2X9HBQjU4JmEC57K6SD54vxVF8EaIOO+cPIDSgMfMCrXntZyEIkKYiTxDtFuP+m213d1uAL0ZdXZ1pnWHeysi8arKd7YI01CkmIZvFHN2vlCzR3u6+KtmsOlgoviCHg2xbZwddWe02PTVhi4v3bAdprwO6Cg4sneqy/u5x297Iab8aHOm1CxfP2IuvvGA72V2ZoMFY390pWCFbts21jC3cXbWmapt1UWQaabdUDybD6wLV505NS4ZteWlRJmno3o+OYajZIb1LWiJv3Lgn0+c+DKY60ypMvPfebXvpxTM2NQ2zflMJi9ieKg42q5iGzBnBFWtY/i65khVy+zYBmJ2heIcsSEkSTkjLYNKNaTrzY2R4zFqak5J5Wd9Zts7utDQU21O91tUB+6fLOrtbbXX9rvX182+mQnxrS4e1NHcIrM/mDmx1HTkpN6UmiIxmWKwNEl+6jpD8OXV6ys5dOG2ptjbb3dpVV0M2RxdQuxWQFquWbWCozza3l8S4f/LJM9bSXFGBmESCz1hbKdj588+I2bSxuWmTE1N26vQFa091216+Yp/98VdlgM0e+P3X/tSuXb9k46PjMoy+t3DTRkbGLZfDDPm2JIROzT5to2NjNj0zYcm2bnvt9bfs29/+pl2++qGuBebRzMwZ+6mv/ZxMeekS+/X/+/+0dEfSfuZnkGBpk4zY2Oi0jQzPmTVRyLhru7l1O//EnN29e8P+8a/8L/b5L3zJ9vIl+zd/9B37hV/4D+y5Zz9l6XSntdWwtrrJp4dhzv2tg0DOAvZkjTblhwO5h8Gv+ns9dtzbAOI2/k5j4tUIbh8F22IscOh3Q8wYeTmymKN1OITMcAdo+8/ndh24rxxYormiNv6XX3wh6Lt6YtzbQ3yXUnzKXuQEh5DKVuj4K9ja1o61pTptcmZWSfB2/sDy+6596jqnAAHeVh2TSEDbw2CV7/GNX57zOIPC43GYWQ+qF8VnFePnWqz+yTD4MNaf+JeOlVM6efwPg7GHAfDjP/soyBbfO8butftvSBIb5/XReRXneuNn14C7wOc66boa8yDex8e0rkF7VCrHl0/ghdWS2pgANbSHRCAiFk9ip3TD+qvlSw1M/Xjv0hsPLLdD19iQ39XXeD1eO+5ZHH2dJ2Fh8RxqwjlcMDtuzD8JIPvg7z8ecP94+fIx734M4Pw487Fx/j36/h40qD3pd44rJPhrT34OJ62NGGcfvevjPuOx9+o4bcW4r3uLHC2++myJgI3P/+OA+9rUDvl+7bnWLuh4jOP4nx7eO2I98HHuN2IdjfO+cYxY4xCZ3vvhh/bxx1eUVyI5+tWvflW6DuVSwXYyOdvcolt7V/k/hJzVtTWB5DCm79y+JTAP2RK6BV98+WV7+eVX7MzpOZGgiAeJu8iL6NoGsF9ZXRHIl9vL6Qyfmp6ymZlJXQtsfMD3P/mTb9obb7xhv/RLvySt+u5OyAFIfkZiYkJ5FPVVclziFeJcOkghF5Ev9/V1WyvymLs79vYbb9gP3/2B3blxw3Y218S0T7W1CDtJJ5OWTiYsgWSuVV2tgOI1nbEtzbpO2OL5XF5SthA8uonvE5BH9vT5k+Ojlm6HfNMs1n61ij8eHfzgNvsiG/JMyfMiNiG/wbDvyKSTg9zVEa2pXLUWSeV4nlQBp2lNWKZUsaWdXbu5uGK5stn47Bn7sVe/aE8+/awlkx127fIN+/CHlyQRNDs3Z5/9zI9L6rO9s91aEoDZridfKVWsNUg++15ftvxexn7rt37b3n7nXeVtxM3IG509c0aYEPkgHbzME/kyFjz/YEzBbCjiQIzBr4g8mXEH0Bf5DzIaBMtCwbrTaRU+yEeRuYE139PbI1C+o6tLgH1nd5eD+EjfdHerc8DZ1TDpE9aSCFrk+Aw2VPnBdYRZAJhyjompTeG5otxXkkUC7p3fHNdcI/4nVQYVqmGAu19lVO+AxPTeez+UmfPS0pI6dU+fPmXPPPOMnT5zRngIeaMkUQODXThIIOdyPWHrCwz3w51XjdcRtws/ah9ULYnr23l0AQiOyHTA9yhm8NxEMEZTPeBe5Jc6WkVyDURXPMoC6M1zgoyGUgA+iOwByysrtrS8bPfvo1u/ohgRLFDk4ICR8lQhw7JOYLtrv24Gl3NiWpSwodDCcyUh59/FjBeA39qgH19T5Q39fno3x5SCqatGU6azXphwicm6jLl3TtY3eEWdTlMP2jVBbSXKFwU5rtreGZQ3/DM9lvUsooFoEromYjGRfJJ83Vn3zrR3/Z3AsA8kXY1ZkOOLmUl9f47nY/3ia94SAbhXITNgZSoGCciPioNVa/pXb145Mep9nAPkuADzRzt468yiOBoeUPrPI3jPzddMkRoCvDgYsf2l8WA7GnQ0AvcR8I3AvaqOASjhc13bnId4WPcwLjifvVHPyl2UmQSRDS8FyWpVgDwAz5bY7Wu2toqJ66Ja5jmU8rmMO5aXANuKdgB4D0hHKzRFphauJRp4enLVCFZH4F4STKHVDI06qqtsxBHcgk2JQQvJHP/ONAXYRdplN5PRxgQ7EG3gublThpkhumFIiSwuLYmZnxULGnCzqkSRduzpaWfdw/LHAEKbSnOzwHrAnHsLC9r4KV7AXC0hI3NQtCoAnrTt2WxgxiaUbHJdaLoD/nIPAs1bWyRNIfZqqGrWnwHAubfY8Oxlghp08aMMi+RbpM8OAzxofdEmDnqCqWio3rJAKLjw3rSeo+mmTgBJqQDeAAAHg1YZvu3rMJNEEYUC3g8j1GJRAY3coTH9UutamwDOnm4kHvql0XxqZkpg0735O7a2viqwnmmPvMneft7yzAs039NJVakBsQGXeF5olMOQB+yjys6zwigkyuCoOkzrZCJhK2vr3gK1AyCIeRftRc4YhqnLa/miQNLXh+wRmvzODueQZuzQNJPxTmDNq5MAgFUtaWzm6JQhTwITGjCT+29SMcANYdxkE418Xoc0DQYzAFu0atIVAJsWYHNne1cdKjzH8fExGx0d03XiAQGzw9eld7kA9MKyxjgIySnYirwWIJngAjNSggQAejZoqsgcTMwDDEkJLHkdDAxn5Ncd43kPOgdkctOWEACay2P05HOB36VIwsEkb4X9A4HbfpDXAwNey3NDW357Y0MFABi/Ymq0ElAi59JmPd0EPG7wurx839pSbiCL5I0SbgHCzTbQ70x7NzzGXArfgqJdeOKMfBEoCGKu6YBmm61tuK7g4tKiCjBIIlE4opDHPsU8YL8j8OLzqbrfnV/Qn6gdot1PRwCaiAQ2mGuzbgmGAbph5XA/MMhVxGlxaSKCX/aambkZmzs1q/1sfQPJnJwt3J9X4AhYflBkP/DgEwDWn0Gz5LrQZqT1lj1na3vH7t66b3tZZGkCS5A7aEZzks6KDo1zujdtyY6UujRYIwsLCy5RhleFzGIz2quHBof0WSQsdGqwH2hOpFIC7tmHGAuAfp4R84BzCckfGSyjpddstrO9rSIXhQbmFfOU+QAD/4kL5+1gPy/mOoxX5kxXV6/PjyYfe36H949JF9fEeMGC4H3F4icAa21RIZbrI3ki4KYYOTk1aX29PbaCj8rurm2sbdvGGmxv9+0AzKMzZGHpvoLtRBI5KKSxEpKkmZwYE4BP0efdd9+SUTGSQ6xT1u7IyKANDY3a6MCsXb18y5paDuzu/HXr7EnYl7/2BWtJNMl8LL9XtKZqwpbvb9r8zRVbX9mzNPrw3f02OTdq+00ZW9u4bwcVnu2B1snU1JgSPs6GoZERm5wYt+s3rqnzYntn2+YXNmxsqN/Onj5rxXzJbt68JQk3OiMwWub+0Lg/c+aMra+vqzWYb4pfPAv2RFjsqUTahgZH5QuB/j/76OzshM3Ojdu9ezc1L0dHxm1/v2LXrty23F7GKm056x/uEtC/vbVvPZ0A7lVLpEq2k1m1M2dn7NlnnpW2/ltv/tBWlvbE5sf0U11TGKJl82KYDw0O2+3bt20Vc9HOdhsa6pdxHGz9Vz79kk2Mjdj9+fvW3pq0nr4hFeb28kW7cuOaxjGb37RiadcuXjwrc7Q3XvvAdnay1tmBLFy3nZq9aLs7GGG3WW/voIojY2MTXrxubrPPfe5VO3PmnEIsCjYDPV126cq79hu/+Wt2cFC17G7Bbt75UFr1v/jz/5END2Nu2m4DvTOS9HrjjdfsjTffsJlTM5bd27Fz506LgUVxZ2x8Qu3GnIM9fZ0ycpuenbInn3zWquVey2VbrVQu2HZmxaZmB2194779yv/6P6uD7Gd+5udtZWXHzp191lJJpI6mrVkFqvqXx6ORkVsHl+pYVgSLPgmQe7QI8BiQ0AnAfQ3EOcLIPha4P+FjItBZDSA5OZnHv+j1Nlkus21/7+/8N/bCUxfsqz/xefvCq6+GeOkxrvshL2FfXdnN2+pu0bZyhZA8HQbuYdwfZiMfBu4jYFdn3EcZwgc/+GiR498V4P44gNLHpD4XPwlQ6unBYdguFkJqwHsjm/4Io/1ho1oH7k+WZons/pgP1f9sXFcAH16AEYghtCR+R6ZXBMG9YCYQIkLjaOw33Ge9n6T+GTKLPXIzbn7sX7XxF/O2nlPFZ1VbQw0s/gi1NoIftdfrPVwD+7jd4GG57aOB7ZNHxSGlh5uMHjfuj7N6I/DzqNc2rq3jXvvo+zsM3B83fx92D3EfoPR30tejr+Hovv+ouz7+3+trpLFWd7Qa9WCt92RGfpywrIs6JqBxPxlJOWm3/9FuKvxWBBzjXG4cE+J44j30qd9//0NbWLgnxvvP/uxf0s/FiBbprGKdnRByyopfiDX5vn3rpv3pt79jt2/fsZ7uHvva175mX/upr9vM9Ixi19hBTocmuTHMa3T0yfFT6XabnJoQAQPCDiDg/fvLAt6vX78hL50bN27ZX//rf90+/cpLNjI8fMgTTJ5h6Kq30i3uOU82syvPpP6+PnWXQmFZXLhnVz++ZDeuXrHVpUXLbG4KT0gn26wzlVQXEYz4tuYWSeaQx5IfgMXgh0X+Qe7uhC8Y8G4wSTzvkit0/7fY7NSU8iQA+1IJSd+85DnZ0VBK4Jt9RsB9ZBrH5j8nDDcw7jF3rVprBWIVBQCoVE1miZSVmltsNbtnNxZWbH510zr6h+y5l1+xV7/4JTt39oLtZQv2wftX7YP339dnPvP0RXVRTE+NS4sfaRy6BsjPisjRVs12s1nb3NpSbvL+B+/btWtX1KWP7CzqAHT0imhYyNvaOmO/EmQ5t9Wd51iZk1ujrC7jA94AcRMpGzqze3t65IPXBwmoEykj7/iHEJUOGvVJ1A+CFyE5DCBwNAx1LzxnLNMnL15ZiPcUA4UztN696NgFsWagOcvTgA5FzIKlSAFIHwh8daUMJ+RqvEXM9G5piFLMe/La3N6eMMah4WEnEQ4P6T4YL/ABaZAzzg2yK3W80e8jEhrUgRZVGwIWqGsKJGGuQ6B3ALudIR6euXwUvUDhagXeeeDyMd51IH+CA55DIJmDM8nPzw2fJWUUv/cKUl4AGwNLBCfDC5F8fW19XcU7GPZgRCKsqsPZCcGA8Vyj57puLOvmy0589WfiQKXr0UepGwegvUgfgXfAd48HwNxqkjoBNI+GsbXSaRh7kXX4u/bZ0EsXvWqiTk2DXOYDxdlGg+AQzkQDbKeqhMKtPsONZP00j6z7ugwT+boD9v4iDGtVgJGselg3wVy7VkEKf+FT3LTYyayxQiy1FkkEeQFQ3zXsOSrN8PpHAPcnnSqPA+j/qK+pVckaD8EjRrUPBqGezB0H6MegsBYYNjBcGoFvrjcu9Bj8NQaUvtD9omr3FgPy0F6hz1BV38M3yXzs5QUQsXFSzQTEAjTjIMKMdmdnUwx0qt6YnxRwLi9k/XAAqAO4p1Al0N5begQgSoPb2ZgO+kQ2s8tI0JoOI5WqaS4Dg/XASsWi9ff3SasLNiLvwaZV3HdmtJiyAdxmgVIRFYjX06vKMK1yLDIATzY3WJ1MMqQIxsbHbe7UaV0bYDcbirRUMxlbXV2zrW1n2/NMZGihdipAezbeANwjbhGkgJjMcTwB0gA/eAasEg846uaocT440xWwkEqtg2BszFH2JjqC8zMfY7S1AeB9M+S/XQIGlnxFGxXvLdPcIP/BwU83AW1TgI1cL2NKwOJMbsBX3LjdtJbPjm2AvBcgGIcaQCcHJ8aXT144K3mT27dv2O27t8Va2CvuWUsS9+wWucbjGJNMeccBAB5gJ/p+FBV4TjCP08jvJGGDA5yjuV20TCYr0DO7lxdADgCdy+drhQodlJJM8vGSSY3kT1ICbAB3uE45wW9uai5TjHC2fZC8CZI5Pg4OVMNczu85axoZhu7utGQX2KUAQ3d29oImfsLaEoCYPdbR0aWqMHMNJjKHGGOIqSY6ilTpuYb1jXVdDwc6Gy8APZIyxWJOTAiCKtaOdO4pvFQcuEc6gvdizNCwI6AkOON5AfSqgKPk1TdNfheWNcA1rHrmoDTs8Sdo99ZQXguboH9wUEAizy+DIWi5Khkf1z/nfpy5yFwp5PYEiirQamY9exeJfByqsMeTbh5Dx0AuY02t6G0jh4GufsVKjFWZFkj8FzrVCcEXxaZSGakkjDr7BfQRQESgGYkk1iz7EJs/n5FKMJ/bJW8FEMxzADBmfrJeL1++IsCcMaGg19qWFHiPzIrAjKaK2OX9vb2SAHHddCRPXPutt3dAByIdHr19vTY7O2NdPV1iJwNW3rp1TT8fGhy0LC15i0tixVOQePKpp+zcuXPS2WO82FvdtHbd7t5ZEKs61c66rVhu1+WP0MxnvlJQTHYlxEaBWYJHw/XrV1V89NZ8GD6Ygue1ZmgZ5c/V1VXpovf19os1sr65LhMuYgbmGuPp+oZ+yDKu6sJob9dexzMlyHMGS0bPDGmimalx293ZkBSKGKhVZJlg6+C3kNb18p7sw7CAKBCNjo4KlFuk/Vexa1XmxTAc+GL/Zh9gn1ldXdb4sT/AoucZ0H1DZ4Ikyw7K1tPTL+3IG7du2MK9BW+vRbYrmbCx0RGX27GK7WUztnj/ntqR2Z/aU5wTaHsWbHBwxDZWMra1uWMXnzxrG5tLtrm7asNjvZZMNSthE5De0m4r97ds4c6aFXItdlBosb6+Iesb7LPN3KbtZDck6ZLZ21SXyMR0vw2P0gLdaVvbuyr64M1x4cJT6ti6v7gkY7HB/iFraWrVnHQ5rAPtG6dPw0Cns6NHwD3Fi/0SjJIdJZoUuQpZzjkMvHe1v3Pv7NU//uOv2Je//AVbXqG4vK4z+5233hP7nM6Qjv4m6x/uUMdatZK2Yj5pm5srVthft2Ipo/X/pS9+xeZmT9k//ae/apVSp4xs7969bZn8hnV3tSsmQM+VRIB97fadW9qj0X7d2kF+6qbYZ4P9A9ba1Gwzk9P2+pvv2PLKqqU6Oq1voM9yhV3b3F6xrh78ORLqTlldWZP51/DQgOX3ytba3GWtLZ02NnrKZqZP2cdXLtvW9rpduHDWFhYXrad3wM6fe9peeO7TdmrurCXbqvad7/6+/cZv/h9iSLHuvvu9P7Gx0Sn7q//+f2JPP/OcugMTrUP27DPPqWC+Q2cBPjAH+7a9u2H//J//MxVZzp87b5/61Cti7Xz7239iG1vLNj07os9Ot89aMd9lo2Mj1pas2uypMc2Xb/zBv7ar167ZSy9/2pYWN+2LX/i6dXUNWHNTm/RoD8VbTk6qSSWyhiJYUgcvHhQvboznHoxp/+0w7uPnNMbBR/9+EgDskKknNxHuhKcAcL+X2bKm7IZ94XM/XruVP52v2IerFVvLVW0xW7XFTNUy0T/tmCC+M2E22tlkYx1N+vOZkWb7/HRd13s9U7BrK7uWL3n7f3x+rsxblzLxtz4KzrmHkH+dDNzXXtEAait++CQ1F31EHWA+5laP/9ERSZpH/94nZ9wfd3++hx82d40xfO15PcRv4SSw0wHSRz+4w3lT/VqiVI7HPkGfWblO3Turdj9BUrDGZneYwWVMA4Nefw/36sSraIJ7uIAhsCZ0dRzNz+J/C6gJerHhENQmUGNNhu7jOEdrOZ1kTg/L+jSO86PA7UfPiforDue6Mgt66K8fBVqPvvhRoPbj5NYPu4BHvb/H9idLFh19jg9ef1yXn+Qpnvzax7nfR92TYz0RmDn8WccNVwTuTxrKxrUkvqZXj47cxKPX5OM+oaPPQHhHDYD0z4nXRFzDv0GWWVndsI8+/Fhgb08vBfK/JEAS8M4lT0vqbgS4JLeDVAUZB4LLO+/8wN5++x2d+X/zb/ynNjMzZe3JNoHbhSIkNbpj83btyhW79NFHYmf3DfSr4z6bywgMXF1fF8Elm8kpjwI7UNzV2mY/+7M/a5/9zGdsZnrau30bDDwB+ljj4B2QtFaWlpV3ojmPROfq8qJdv/yxfYyR6PaW9XV3WlPlQJ0EnJmY0WLwVj0oWVtri+Qfy6WS5bIZkWFcXhF1g5LynYN997QD/yMWl3wM4D0+U8gBNZutrS1JhhPT+I52ZEoh8AFm+rwCniAfcOC2QaYLOV11AvrWgI58AmNMZGeLdHyW1RmMIe1moWR3Vjbs8p171pRI2/TsKfvUpz9tr37uVeErgOlvvvWmffTRR7a+tm5jIyOKu9C+B6uBxb+1vW0ZxjOft1wedQSPg2/fvlUjjZADeld5qaZIoLMoYFzgPMwh4mneFyzIGfTdItdhFgu5jq4K5HelR9/Vbf293cIihA0Ek07JpQiQDD52Qe07AvM1cDTgWO4X6WrJe3IAACAASURBVF9xjktrX5iPy/m4DAl5dThhBJq6Bj/SPORo0sAPCg1O6D1caCNHc6IdeBWmuq7IEIlTIn91dAhYZ25qvZQOAlkwSNPEPs8Gsq/WJnhdIP36/hDilLBuHZx1wJ6JIR312CnQzDzi9z23ZMwLRQoM4FmQTyEGRw37ZuFy4BPq4GfM5XdYEOFR+Fe4T0h1YAWSPsKvMeAbuv8DtOujvEvQoxcIH8By6dF7oUVeSWVAfR9XFyjSDlRjxMsUtva7kSru8jjOno99fnUTam9J8XghiB75mqn9JEic1TRxvDqmZ9vg86laWSBTxz/jfKpdZ/iBmO667vo9eBEpaOI7F9/nsjBiL+hJsQO8JgD2/An5QbJJ6sDxGCWeCnVaevxZmBN6HK7qEiXA5adYI0UEiXh1LDAuAbj/7TevhtOlrj35ox4mf2G/15h7hcCt8b1r4H4Y1Vq7bcOAaVI1HGaNB1ttEBtMtfSAjxjZHsc0iCzuQ0yRcICqnYLNMCxCNMYARWEh3rxxQzpygPXogFERY9I5wIhkRkZO6PxZ2IP5XtAEQDKHtwdTBJShbYxqJ+CQNloYzHlMQmClw4xEw56NtFdAJIexGK/SAE9Zb4/r3qPxzL1g5ge4LwC/WAzAZEtgKh8IOGKTBrhBVke64En0m1vd/EFAbYtcvanAqoVGBqZU+9B9zmpDYZNgI5EzOV0N2gT39ScMWzXEqDrpE9UPbWQnkAJxXX61BMkwtKAAQ3r1ARiPsjgEK4CLLISo3S7WvkDc/Zokks8HqphtAnwEGEeppKCFpUOD9qhySZs3GzksZZ4J1wXIxFhwPwB+LsWx78ktzgUN3gP1Fi0TeCwd5v5+m52ZsmefvigTyBs3rtn1m9dtbXNNrWqdPZ3W3pkW+CiQrVp2HXda/xKtVqbaWgL8QzM/ZUN4DPT26VrZzJFLWFxctus3b+gg7RsYUkEFwFDyClIL4tCoz33uGWYC9+WHerN19zD+tBQixbOjrhDej2dOWZI5TmWXeRB9ByiE0AEgNnp7QsaLvBfzlc0f3fJsNmfra9vBzLJDAZNLLLnZL3MMrbuLFy/aqVNnrLBfsm9969sC5fgcDGujNEhmd8v293PW3Fy2FIa0SXTw3cyIQxGQEyY04DIH+N279xRgxfnmGydmx17xjEUDDnLmDnI7XhEFpPXOAGRkVOBS+1+PAlNn96clX7O0tKzrU4dFDzIGXba9vWXzd+c19wEC1e1Q9I4Y7TcUk2Dd93RprQPcb2yuSw4FZjvPT50cCkyQQXDNPVgT7A+A6cxXaypbCk+E9qQXIVREQxqmSfOODyrmWUP7kn/i+RA8s68A9FOY4tlxD5ubWwKSeD505zCHCEyYkwS+sJrxIAAAppDEXCCAzOzAvG9S+2lTk2vj8f7MA0BVotitrXXdK+NSLu7b7hYyWnvWPzBoL774stjCH1++ooAftgHjwry8d++eXb58WUxUvvZyXiQj2O5Mp5SkDKDB2d1lF85f0JqhBZKijwLSri5LplK2ubauQHdifFLFCkw6V5ZWdT2TE5Pym7h3f94qTWUB4wQ93BNBoYLkzR2UJaXTzxcJEcUdwHWAzVqxlwJbFdB4R1IWPF/eh8IabGyklAgh2C/Z37S/dLGPd4sdxM5HZxagPmxw/7eOsH+5bwQJijNNDlRw29/H4BWPD08mmCvsXSurmCKvyCuCYI49Dakd5IoouqD57wXmvGSHYuBE1wLremVpXXPp0z/2Kevr77YPP35PDKDVjWXr6UnbYP+gjQ5NWGY7b9cu37VSvsmqB202N3fGmlMttrS5aPsHBUukWqy4jyk6sh1mo2NDMoOldRmZmNGRaetMD9r771+21dUNdQANDvRob6VjhnOFzgE8HmZm0HJHRmlX40uiglwY3UmcHQvz961crFgy1a69miSQPVOyXs1mU1OT9uKLz6uI/tGlj2TmBiCfL+5ZIt1kmb0dFWOfuPC0TU6cteWlBXvtzW9be6rFCsUD6+sbs1c/9zn7s++9bvv5dmtt7rarVz+wctOuAOqZmQkVzSnmsA+xtgiyOeP4+aVLH2ve9HZ1a64PDw5Lf3ZpZdWS6XYbGO63gypB954VS6wrl+p76oknHDArV7RW06ley2XKltsr25nT5203s2PbO+uWL9AB1GyFfNmefOJl+7mf+2s2ODBuk6ND9va737Mr1961Dz/6oY2ODtnlq+9Yd9eQXTz/GRsbG7dv/sm/sRdeeNVeeO5FGxrpt6npGas2YejWZu++87794R/+kZUO8jY7N2Zzpydsa2vFfu8bvy321vMvPKuzfGjwrL384k+Klc9+xpqZmpqQMTAavHgS3Lp9z1588dOWSnYqQan70DRqlB4Gjj3HawAEH8KGPxYA0vbxOHazDRHoX4RUzgnBsoMX3A+6tdTrfX8DOOhJtdmp4U61/m/lK/bHd6r2J7fKdmXjzw8QXRhosi+farGvzDVbb6rJigdl+3hx27bzkeTACeDAfT2hfphUjo9L1Bg9ersnAW2Bb/24qcSPDNwfozjiqecRdrwnXg4txK9GkDnqsx93wUffq5ERe3xB5+Qi0nHAXf2CTi5exEJB4zXX/x7v15POGIP4GHhHby0xDh9WIYGsrbfIMvYW80iMJLkEwGK/9MS52VqisVxDnuW/FQDHhs5qB1n9AzkjPS8//PyP5mr+2noyzN5YUYHm387XyWDyo4H7xnkQr64RzH8kCH3S5H3MW33U+0fgPq7zB6837Dd6vH/+vedRl934rB957Q95M4FG4as2NbR0Ipxz6CTxufnA7dUy/5occmPH1+PsAw3T+9DL/VIe73lGJq9LbAZvPrqdIfeIrd4mQh6Gsrdv3rU333zDBof67Ctf+bK6EskHXKLDcyO6E5El3VhbU2xEvr+9tSN53NX1Nftrv/TXlNNvbm0r9yBmT7enbGlhQd5HyP4Sn0Po09pD+gaTWuJIddC2ithENzVEGmR4Z2fnxKAn71CXesAz+JNYSEBms8kT686tO2JT7+5s2cLdO7aAj9nOtq0tLVq5WLAnL5yzRCuF7V3J57SjtV2FyIDcnO9YkCchTJIPnT49J1CX9ybWJoeN2vCdHV3iE9JFSDchcXUy0Wbz87elhtCRTooo0deLJHBSOYgMqcEsAO4DZuV6/V6c5D40ttxTuWzplqS07gGCc4V9Kze3Wkuqw7YLJVta37LbC0uWzRcske6ymTNn7IVXXrEnnn7GOrq6FfMyDt/65rfUSYpp68jgsHV1kjMmJWuzsrJsK+urtrWzZbs5GNV0K8d9mjzWO5X54k9AeVjz0RSW/Icc13PyDn23t/OdFlEGLETSzEG20KVQ2O997wbgdJkVlx5xjC4QW8PZAngcOzfAzNSBD1lSBQQHQMk/otcgRDfiZT7DoSAHSuuE3brZqaSiQ94TWrj8d4OmvVJtSd+QLwfAuhoVH8gJHJinAOBda7Ew5rmU+xU6RuWMege53ZvB5Rr9VHZCMfmyiuJhu/H9J+qwVw2yOkQkJ9YVrJDfV6etzJ7pnqggjQymVhSA796BmMnu6feKIqgiD+wSv+pakZyRyyHHOei2nVVJMbMH6JtiBLLSiUBijc8uFF/iuHl3BOsydBUESZva7inwOzDra+z5oFcfY8FQQKmB9zXVlFAkiM8vMEP1juGcUTE1dDNIqiZK4ETwPOymkSxQ41XXZBsb9OtjgBGkd7xbwMekLPlnf5Zi22t/DYazwazWpYb9m64eedfxZwDtG3oJj+zxgYggmn4wLw77k9aJyP4BrI/Gv+p0AJtyrwzNxX8dgPvGYOnwWfx4gP7jHjiPc0jXA8OGgzQyL2KsoAuuB6w60MMDUAAaHkLjzzQstbYLr8BHcP9oABX/uzFQOBos+jMLbTPRUKUW6JsDzukOGdHO37kjVh0g/l42KxY3m30Fc7x8zrY31wXaeztWAE2QkpFxLSCdmxwCVg4MDggIZKNjswAw3N3JhFYWjGI6xU7m7pBwYQMEBAT4A7xnc3SWMkYjMFg3BDqz0JGZAGATOI5siMwc3UC0VhmCkYzUTsJBbIoF6Y5OAZStgEHlsg59pHdgy8L81gHQQZU27TIy+T0rAugDQkoLHgY+z8Q3SgHyaHMjC4HZaicHheuSxeooGxJjEjdZxkNtPdJL8403MgtkACr2tScAgPYC+9Fkb+HZJPRaABW9ruoHgqptAL+YoySRm3C5FA5oFTUA82Xcag44AbztFfw4U0HHTSvcYNe3OED70ZERGxkakF7g2bOn7KMP37er167YzVs3LJvP2UH1QMzk7r5u6+7vEWMT4B5gGYYzLPbCXl6Qg6rg6PJRUAmfCUOaeyaQIvBaXduQvAsbPJs+IJdrqiNXg2lqxVvB9vJipwPexxZCnqMbwPhBCYDmxZWy7dHNUQbMBWx0vXFe255KSxsR4Ky9vU2v5TUcwhyqnZ3dtr2dsfW1LdvczMpUVubJ6bSYUqV9DkYPKEZGRnWNSL1cu3Y9AJtJsSb4TObqjsxqN2QcNDTUaxMTI5pDy8tLYkJzXcw9wEsOXtrDAEB7e7nPZlXa2Rwjw5DXcKhxzyrGBdMf4t10ust6+/vVEga419OLiWu7ra6tBzmfsu1mcra0uCRwEWMeijU8D+ZcJosG+I6b1HZ22M72lm2ub/icgilSNa1XOmMARJHv2NxcF2BNYahyUNGzGhgcEhOCFj+KZLw3AH9rW7MCUnwhYOpTyeXwR5+eOdLb3ePrD8kqGAZNTdKAd+3+Zv2J7AjPjffmHgA8YdIgEwRzlyJBJr9n+wd4YnjBgGA/kWhxYLq7x5Jt7Qowszs562jvVEGJtYScD0z9ZAppoYK1p31v2kd+S90bFevq7LEnn3pGBqto28Ow5nmn2zu0RgGeMchlD2X+UzAoFGD2FCT1kk63WbKHVs0um5mc0uG7srysNdGWTNhA/4D19fWqPXB3G7C3VfdJIZM9ky4izFeZs9s7G5ZMJxQgs57YF4nNAK9XltYs3ZWyubk56+7p8YRF8loYCntwzHpYW16UJif7HFrv7BusUdaiTGcTSe3n/O5OBmkX5qxZX6+vIRgyFAI60s5MIsDjs+gYIqDO7Gb0OxS+Ors6QkhVlryNNCzFFqho/6Krg9Zm1ocXMij4erFzZ2tL0me81142p6CQYk17stUmxkfFgEJ7nvX7uVc/rzX4/df+TNdKmyn+GbTKvvrZL1hLU8K+9+3XLLuTt+Zqmz3/4gt27ulZm1++abfv3dbcoTGWOYDxKlr8dIJxJrF+xsembGV52xKJTjsoVa24n7fpqVF1E9AJwrnHPgvoS5fKwsJ9W13btq5OGOkYQverVZsEgWLMudNn7Se//FX7/ve/J+1WzjTOPtYV4wGA7jJDFPwKeoYEbrNz09Lvx4uD7gie98TEmL319mveddWGsee+OjQwxN3ZKllzlbVUstGxHtvNbEkSx7fmio2OjGoeIplDBxoFQK1fWHIqxrkcV3NLwoqlkrUB2J6dtc6etD6zsxt92bIl21I2NTmjgN4onjJHSqxDOqLciwHG28WL521waECm5Fube3bh3As2Pn7Omsope/kljGS7bf9gyz649I4tLd+1N978UxseGrfnn/2MCsS//43fsb/1t/62/eAHb6sb7JWXvmKTExeUvL/2+ps2OzejIuHv/t6/tN/4f3/VLjw5a8lkk57tE088qULP2PgpO33mKevrHbJTp85aPl+yjnSPundYHyRZub28OgVhIjX6izjBpg6YxDiu9qNGlYKHsF2Pj1E/KeM+xJzHYIKN4NvRePLoZze+9ui/SakE42plsC6DMtrTbufHevT3785X7FfePRCz/i/6a7qnyf72Z9rs4qDf4PXVXbu36V4g7BuRcR+ZcMcx7hulch6EwvyKjwXgwDeOAc4feo8/AuM+kt9OfN+YVOs6w+QK49143fy9EVB+KLje8GEnzQXnfh1fRPrzAvfxmdev3+eOQIegDRxf0yrJwyNFmVBQEs8xTrsaqSow/kWE8jGU4V8A78VAhGEakuUawH7CAPjbNyTKDeu/Fus3GP7ViuPh9/y3HTz8i18hftEn5bsquz2Ccf8w4D6OycPm/CfJtX8UoLtODg05zBGA/pN8/l/0/vTnfb9G8P7oOAbMMXwE+91xn1bXzvZ59uBX7WgI+MKJ+92RX30kcI9EQs1HwgFXEcTkr0Ue3KJYxM+PZpFQfvjDD2x1eU1G8ePjo/aFL75qF594QnlYIgHpiq7+qjpaL398RQA8wD3fxFd0/N2+c8deevkV3Ssa5+RC0zNT6rLd2tiw61ev2J3bt50gVKbDus3jWYiGqZSNTYyLAAA5BWB4dnZW/w1+IKlJEb4gn3iMyp+SDkHOA4nWzI6trqzY9uam3b19025ev2p5ulsBIPeLhnPWxQtnpWOf2d6yjdVVGxkcEHmrsJdTPJmHVEfs30YBIS29/46OdikeuO8ehLSy9XRBiuxWXI1PHbE+gBlSkVevXJIfEDH4xMSoDQz0WmcHvmDkiY7nRDBcuByCPtLNBphl/3NfsWbifTrKq/x7k0FbPIBB3Zyw3b2i/GeW17dsK7dn2WLJkl2dNjg2YUNj4zJuRQGBP999+x27c+eucBPyOiSBiNuV2xUL1kInd6LVmhMu4UreTaGkr7/fesiNxJiHMNfljPnunhpID4YEQM+/14ungYUc7QEbMQ6Bufjy7Xsnu7m/Dnl7fCbO8HcpanJuPyNcp15S9cETjTNEnczBNJbCi0sG+vkSQXQ/t7y4FgFjqSQEKRfWgSRNQumd94xmtMytCOx7h0SwQQ3msnEuRomdaGALFxNJScaa3Jx5K5yprHqMgFXyDdYI8lPyegtyKyIxNDVLchXCFpib/BX28op9ifkhrEBahIzHfwuvgTgIOXfPu1W8kB3ldHimLg0NoS4y5OtM+YiSOvgsDA2+ZSz2iUlfly1STBOKC9pX1FzuGCc5MthanUnf7IUBOlt8kwuGwXX9eh8s73aQ5r3MZ8O5fMSr1LEXXyOSzo5c/liQF1hf9/V08DwWxKKPpEdR9biTORO8lgKbv7Yfh+uVDn+oOMU92A1pQ/ElFHm4bv0sdFdEwL6ZuYDgVZXvcN21rpFYnAnXFN7Lix9eHOC+hT2pMyV0hWgNQIr2IluU4VJ8xdz9nTeu1SBwj6jjaRLCp9Dec+inqnY9XlD0ox3yDayqcFB5sBiqFbWAsSpA0w/YGFnXb6GRiR9B+uOOYgf6/evo3xtffwjEj/8QJ0NotYjGBnrg4X2RY4DVjuELJnxojO3LIBI9+Wbp2y/cm7e11SXLZHcE5Of3dmVERsURcIODoz2NljnSJYNyvEbeggHf2cGMMKtdg4UB+x2QPDp681kUCNgsJTkjiRVnSaP/C0AXgXs3M3OZEH6PNjcAHh3GMoB0k4QoN8FhwEEIaKUDoKfbQbIVwMYtbVJsngB/g0NDNj4xqc0TRuf2JocsBQskhND2d3A9sn2iGS3X45u/T4Y483w8XOM8AvRxo5TefWjzViUyALBiWatdySVdVPwIFblGn4MaeygwGvhcadxLygeTUu9u8MMJY1sA6wPfhLNuuCnzULouylRLne3PeCELAhg3Ojxk586ektHOpUsfSsoDqRwOP9h2aCB39fVYT3+PAK1y5SCY/rSLAQBjmsMI9rBA9VBl1UYUTjgqsls727ab2VMBBRaEzGhhaYtt6rr0sDwJVDhQYBi42SvsDZ4XjGy/z6Taz9o0FARC6ytuVgOjfnRs2CoAcaV9aXADGBLcAMwC7GIEyVhtbG4JJFVDglq+YMgzlwH+YWOXxUJ2JnlSIDCHIMxoCkEwhQHa+DkBCGMDE2NpccFKhT3r7U3b8Ei/mCSAR4DyPA+um/dFAoP5hHyPCkmhJZwx4+esG8BhN9cFXPR5VpCkVMXSHd1ihHf39gnEA9AGSMdY5/nnX7QPP7xkV69dFyjMe8QiD8U2glc01+/j+bC+bpubGwJLkTfhmbuRD62rWTFGMERi3GGKsG8AtBNgwQ6HEcH4AQByvdGEFVD9AENjg/2fsGR7u1kTxRN2CLT5yvIr4P0BzFUMorsF+Sy00FOuC0/gDpDNeKEJThGSwsJ++cCaWhO2sb0rDW90JdH8bmlzZijjAzs73c4eVLHN9U2NYzuFpVYOZzoqaOvLCrTt7U+p4yaXoc0VI9+BIGs0aE1Nbba8DGO4ZIMDw3qfra0dW1lelX8GgT1dJuxtPLP9AmbNFWttMyu1+DwZ7HN5JJ4VYK17OsAkh8GT0RzZy+HHAEO+SevW97Ru6+pKWya7ZR3dXjykGEkHEu2gq+sbtry4JBYRADbrTh0eIQjkT+/OScnLhCCfYASWDfsU4CTrjuCYZ846Iuhj/aM1WNxHMmhADBpafdtam5QsjY+NCnhGPgb5G5KMjbV1rUmunXlPC28yyf3SMk2nBntTTgU1Coed6U595p07d8S6J9jmusSSbMZcG239de0VAONDg/1Kgrp70f3PitEFQ4f9YWc7J0kkulLQ1W9rTVlPV78d7Fdt+f669ojs7p59/oufs77RpH147V1b21wWUI/0D2vADau61E1yb2Fe3QwkFnfvLVu12mzT01M2OjKs58DefunSJRWvKfAxq9VJQHK3nbHp6QmNH8UvAkHOlczOrk2MTtjXv/7TSmJv3LgZCmUpGxwYsI8//lhjh88BewLf7GP5Yt6qmMNXy/J9IXBl7g0ND0q2i32B4hkmX5evXBUDhq4PNvDONIWuvC2v3LOBwV6x0lPplDVhVtvRqXXB+cvuwjmE0ThrjE4PWmNX1zelrN3Z020/+dUv2dzZWfsn/9uvCCjnOttTXZZMdFg62WmJ5labv3Pb2trYX1fVIcX4trQkrH9gyL7+1Z+2nd28/fAHV+z553/Mhoem7ckLzxnHLV0vLYl9m5zstctXP7A//c53VJTa3dmzz3z2s/atb/2RTU0PW6mcsZ/4/Bft4vkv27VrG9bR2WY9vfhetNgHH75nv/7rv6ZuBsy0K5WCdXYlbHS837K5XTt16qJdeOJ5u/ThVZs7ddGGBqbt/PmnbWr6tJUPAoDYgvdEwbt5VCwNbbB1/LoWoznoUo/OYpyJ5OQn+3o4WHos8PUYjPtavNxwkQ+LhRv/zWNIEn1vAZ7oS9uZEaS0zH77atn+xzdduu/f5tc/+nKbvTzuIPJH97ekf/+4wH0dez8MhZ0US/tY+mDCzP5kXy5BUIvdG4B/dTx+gi/GWgl87H57zN89GYh/vDdoLEqdBNwf9041APgxpXLie9Tvsy5FwPkbdXnrMTHPwlnz3j0BG0326DUdfD8vQrt3OPf8GZLANvhRSLbG5S9qudwxwKeneSFhVp7nAHxtfCWNENvafaz0K+HmGsdCDQOPGILj1vfjrNOHvaYJacuHfMXnf9JLHgW2PyqnftTvH/1cxbwNMYsKLSdc3KM++/Fm/P9/rzoM3NcBO82v2mWF+XbCMMbXRZCnETs4aZ0+zpgcC9yH6kGc5XFc+G/lsJHlyoiFDmhWHqt0aXnF/uAP/lCyiOR1MzPT9sKLz9n5c+eUfxcLWVu8v2gbq2ti2s/fvSsAuj2ZVAwjqddK1RZXlu2zr75qZ89fkMEoMRFkoLWVZfvo/fft/ffek28f+y0xB+Qr4uzh0RF79rnn7eKTT9rk1JTi5kSS3BWpRye08VzIP/iSBIoIL0EzG3PaYl7FBJEfb9+y+/fu2urSku3t7sgPa6Cn21549ilLJVrVIVrM7dnu9qZIT9zL6vKyLd6/r9yPLlRyNeJ9ukrpMgVbWV1ZVmGAvJ2cCo8xCD+pRLsIe/LEyu/Z1WuXbX19RfKi4+PDNjjYJ08o8lqUE8BEyKe0PyGnSRwYmNkC9Zqq0v5uUTcBmAVSLVWBvpWmVkt2dFuueGALy+u2vLFlW9mcZVAKIAxA4UBd1eAAFSvmcq4Pn3B5U7pmsd+Vz566G9ptaGTIJilQEFt38d2tnJ8cAewifsPUJ4+FzAgI69rxodMpYGte4PVOdO233F4EMKOOe6sDj2KfS9bVx5RYTvdO90PAXPw9AGG9CsCODnYKxuKFz6DF6258LoUdDX/qu33Y4COTn2kFc5qCSAC3YzdNKCbXzvYI9jve7Bk+55jwHj/edH7our06wOv2S+RtVQMCgdSFZnwmW7DdbMkKyNhEBn8VOSnkRVGqAJ/LiCzoEtNI1dK5Ri7snpRgZOSDeJAdlNzwtm44i+pD0MWXnaAXVGV6HEB1v/h6R0PtPAybU+wwEl7qp6mPZQDW4+8KWA9Ad82ktfYaLzyogw5WfguEx5LumQKVm+N6QUHvH8yDBYrHeVMbO48NIt5aZ8f7PKCLRad8VEGRCobHKJFM6QMUijaR2H3kz3CnNSJvDBZq5ddaUSIC5g1zSVfgZ4TuTx0i7umhT4Xca2VrgVxNTCTW/YEXHEJXSPR0YP+RHHF7uzqThBkqcApy54D4gYiszwvSP05iDt1RMPrZL1lnv/PG9cb059C509hpGIknjcCpv7j+648Kko4eag8GAbUj0Afeo7WGj6hZDgfloTpwf8jtvcHUNszR+h8hcPTg0k/rCNs7WFtn7vvHN7DyDzH069pMvs2E34utF+HRULnm8JFGsBiuRelXAQADYBULe7a2ipvzvLSM0Sre3lq3XBY9eExGYWTuS78aYA0mIRs1QAWHo+uZu8kBiwm2GiA5G3TU00cPHC06AB2Y2tLeamrWhOBw5tpg30cGuw7RYPwBqMOE1aYbTDL4O58H0Mg1cD2Rqc+BznthKOhgf0JgBkUCKrgjo2MaC4G+62g+b4jp7Xp7biiiiitVbgF9XomXSpyuI7pkc6/eFujv5zr9kX0Qg+NYmeR1daC/pZYgCuyGDU/bE1IT2hhg+3uVi+esAkCD2Qn3zc8BjjgwZfQDW3/fQdfVFQAAIABJREFUTWr5ZsEKBEW2J7ZsoUvdlrC+fm9LGxrss7NnTlky0SI95KXlRVteXZYuXalK+1KztTHmne2SIykduJY7mtmJ1jZ1Krg8SFn3w+fwrJAL4tkDtsPe3aRFMEf3BPfJwm/ztndkR+Rp4PImjAkgF0eKdwFVLYF+dyolVrN02MPrtblQkMjvWwZGbVOzjUwMSQJEPgXyB/AN2JoPrDXhck/MwTt35wVUE0ykUoCggI3tAruoHlNhxjQFti9Aal//gMZa3gq5nIpSjAlj4Ea2Hba+tmL3792xahlZqGY31kVCBaOZlhax3gFimTAA0az6wcF+PS8YFxSvJBPU6e+tIk7QsOdZ8oz2KC6VmSfolvdaZ1ePniXPu6e33wYGhhSgfu97r0nnmflMoOUbcVlSUrSJPvvss/a9737X7s3Pa7NmLGDUc7gDsLYlW60jTYDbokBxv1SsHQYxsCD44r453CkQsF6ZlwQ9Xtx2fUj5YrQlLZFKS2OQ8ZMOYKmkNlIKQDKqEfOmon2GNU3bHF0EAIuw3be3KCLSCZC0ZEfSWpCCqdI9kLV8FumOsiXTrdbRBWDfLnMnGAOsbToEmCusFeZHd3e7lQ8KtkLRLr9rA0Neac9mPNkfHu6zM2em1Nmwu7tny8trmicYVpYPmm1lZV0SNcw9AF4d5OqIoGvHdQi1Dnowme3ygkFLiw0PexcG8yiCCvlcwa5du6UugNOnARHptHET6t3Mrh1UijYxSZDeK21Qup3cOHnb7i0sypDLmUN4Q7T4GgoFOhVGM7tG622qPSnGPgEgGuvsEcwP5tXA4KDAfZjszFUKtNu7O2I3MRawZ9rTKTcB7u2x4aEhAaSra2s2Njqh/Z/C7fjYuGSQkNbBIyWVYmzNujrpumiSzBVSRIVcQRJUkxMTSmTQJkWuhPVIIYz2TIoB16/fkmEZ0i4E/YAxTz99xqrVnLp+7txZUBB74fx5W1vdsmqFolezZTNF28vt2/ZGxjbXd61cqsrG5JnnnrJUd9ne+eAd+/+Iew8gye/zSux1jhN6cp7Z2Yxd7C4IggRBECSgY5JOwTZFl3WWbUm2SrZV5Tqryle2y6HK9lU5XCrLPvqk81WdVVYqU2IAKYqCiEBk7AK72IDNu7OTc8907pke13vf79fd0zuzu6Cku2ENZzHT4d+//y983/ve997WThHDwz3q6KDc0sDQkNYe5xuLFpx/BOVnZxfNoHh0EBPjEzrTeF08swYHBrGzwwKjFXV5hrBTpLeXCRnZW1vaU1lEbE+1YW11FQMDQ66VeEHyOsePP4br16/h/XMfaB0TtGJxikXBW7emEQpvo7Jd0vixfVgFvHJFYzI7O4eVlazGmUZsLKiT3cWEaCObRzhIGTaCImQgbWFlbUHFiWSqTdJOxXxR48zNVhJklS2t+cG+Tu09iXQ7dijnFo+hszuD4bERvPraq5g8dBCdbUwuu5FOZtCe7sH598/j5rUrSKVpmryMYnld9/PUqSfR3zcuzf1koguzs6t47tkXcOvWHZw6eQbz8ys4e/YsDh4ewcnTE/iDP/g9DA8dwuDAEF555RXp4A+PDOL1t17EwtItsfUmx5/GretmCHz8+BF84hOnMLdwD5cuf4CLF8/j1u0bmJ+fRk9vB8bGB7GxsYp8oYq/83d+DZubLBADd27N4/DhU/jqV38exZKZnXNOlatFxSjlSgHbNZNWs3jEJ3INnVIl/y3SAh8buG/RO98FoDdJKXrghT9pqLwfQPOgGLf1tfd8kXosSeAeyCRCODVKaTPgX5zfxr84/zcP2vvr+pXTYfzKaQNV3r61hEKZXXCNhKu547XxWXZr3H8sxr1jzz3q2FqIbW3s/qsZdH+QjM2+Y9/UwelfS/HnHhIW+4GYDwLyfWGg+f3/RoH7ZjNXy6ddvsM4geQiBwV6czffqewe6++fzxkCAc4BxyIlGOJZlw1CmTEgXcLYyAkFv9wHsO8FYvvxsHF3cjnumXWg3t2TRueHjWjzc307/qPMp13P83ngg5j1e8yH+hx8CHC/39xrnsMPeszDwPNWkJiPZ1zhv6x4Yp3Kxn5lB3ZVsYZJwTr5iT321+YxfhQw+mGf9a/y9+Zx2KvYtueabS7sSuJkh/Zh933tqXv/V7jY1nl6/znhMUhPS6v3p9T5o7bE3MW6HybRQRJaWOU7FbtJtIpF1aH4ne+8iG/+6Xcwv7CgLu/JAxPqvltfXcHS/DxmpqZQzOcQC5GdXlCHZ4/813rEzGYH3MLSAvoGBhWH5Ap5bBasO586+HP37glIp/wvc14SCklkIDHrxOMn8cJP/RROnTmjuIxxMWFYT6Kx2N2Bt468wLxRQK4ANZJcCvjxa6+LqLEwOyuSY2HD/ACT0QhGRwZx/PCkJIirpTI629Ni7EZCIXVOzkzfU27HvMVkOsOYnp4WyenQoYNIp+PyWJqdnlbXI2N1AvfEKkhuYc7Cr8X5OdybuoOlpXmRqXq7M8ofiXtIvmO7ZsaozHkF6DHnI0HHvOPkKRYhOSouo09qlMsHcJvFUMoLRxFJpgTc35mew8wiwft15En8SiQQTaYQSSQRY1Ekbn52JHAxjuc1MMehxjvzCmI6zNknDx7AmSfOoK2jU/eR5DLltjIztQ3eCIwGyDP39n5+DLvkVycfLyu6+nNQ68rhKcKCHJnSON2GgNtPni+OyV7v6nIYnpdEccxkYQVEbJ1mua1dV0Bzi6V+zjcd+P4R6grQW5vKgZc98ex8I5saIOpVTuxlbUMw3XcjizDHl2xJkFhJABu5TWQ3c1jPbmJ9PY+NzSKKZXYW0BeSOIEZAjP3o/wl8z4jw+ac5akVwDUuTi1J7+GKIna97rrr4+z1gIyg4uVa/P0iPmWtcq44rkqe+2/3szGC7hxtREmu+60hJ8fHmlpFSIC7B/C137sdiNfh8SIxw71JrYsxPEO9waRoKv/Wq512x/yW2yDI1lFU0/dXC4Z18vn55uefpKjqkjmu0O/J3OoM5e+acWO7Iv86nhjg8WWTeTJ5mnp81GQq7JnxJFozp9yhaoQr6BjTnvkL9zHmzYY9EaQn+UtkZkopp9m9ktQeJC9Jhyd6X0nFha43hPiMyXuX5fdHvEJE6rKRC4X3G+O+cZo1V5N3Hy4tA15fPI2n14Mf/0QX3OySGqwHhHuGU40yQD2hMuB81yGsS3G6Q/cF+7sXu9s/3GRp3jTc9PEVbXeR9cpPUzXILw4P7HsA2GcMastUVcZtBa6qyOoigQYC50zMKYlBnXDeALXaqB0igNxmVi1b1ra1gnwuK+A+T817slKrZVVZeOhYy44tiLq2FoEmAW7U7KVBKyvmNYFLbMU3ww7TMuaB5TXaCSaqyqfJQeDWJotn03t2vR9tr+dFoI/XwkDPjFKpUd3u9NdNuoQdBnwM34sAEwENanaxjZ8sa845GWSI5WrApsw5HTNary9pDbYBmZY9N9d4wiQ9CAATzDWWvFUjtSmr6mfyJsbCZ2uWbVwEWcmA90mI3pdmtBVqgu8gEDLNOY4dwSC+BwFfY9SbcS2vhSwHfnaC2QTiqb3FDZv3WkUUE3arb8xkL/jCAceD45Wmq3t3BpMHxjQX1tZX6gzPUrWEXLGAQrmIYqVkmuVBKBiTy7gq11bVF2hPQ8wkJXtikv4xHTfTPKejvFzCKaUgnf8tAatiVclA12m4F4uaJ/zsdUBERqlRgfCSB2K7nzdp4eYj+RzKfXgGe5uY4Lx3vjKpeRtjsYVjRIOiHBYW13UfKGNB0JNGQOpioGSRAiV6JNBkJ6tCDP0aenv6NLY8HAl+ma8Dr9l0/8l4yG+uoVrOY7taVkcDQWIyU61KaXORj+UGyio4QX0WW/g6ubxpi/sA2xexPAufn5GHLRkj5Qqlp/g6acQSlPYJKtCj9wO7Gqan5/S5KKFDIJTjxvfgfDlx4oQ0+y9+eBHvvvOOtLR5z9h1Qj1CmlRzvTPPYpcNi3cETLVOtms6DMQAKdGA17oheB+3qzROLSAaiwhIZJAouwl2yITDSKQ6VHDgOufuQcktBrc0iOZ9l98GJaFYEFLlv6wCE4M5jiG7etjOp5Zc3tNoWAaVZPT6hDzofDS4721xjCIxpJPtMmDifWdiQAmbnm4y2aOIxqm1x44eFvYK6gph9wPNUDnXuZ8Fg+zWoOfGFqIRsqhTqJQptVUFz8tyyXTms+ubmo9mKhZAKLKDVLcx7Om1wHmrVt2ODoGlTCxYUGS2wzVAhgoBecrDMOiSwXcqhUQqiu7eNu3bHDu+Og9fyh5xvtBDgnsCW39ZmCELnqC6OocCvIfcq6IyhCbcwbko3U9KHrmCK7uVON+YaHBuco9jlwwLOZwzma5ObSbsxOokU6ivT90ni0uLJvnT3S2JHQvgKf+yqGSMskkMKLo62tUWTC+Fcr4oOSLGRGSM8zMz2eL7U6JFZlPpDt3X69dvS6aI40S2DRnyI6PdCIXLGBsbVPcB97yRkWGsrKyjXGIX1zZu35rGvbtLAu9pJNvZ3oVYLIljx4+gFsxhdumeCnnUx2fBklr9BL45tuzSYns235/XY5JWVe2ZvIdcRwy8uX/1DwyofZSdIVwTHFd+DnaLsC2cRSuy5rnfpeJJrK+vClTn2bS0uIi+/gEVdthSfuvWlDo37PwP6N+5XBXV7Rx2gmwrt/2DLcecLzTL5rrjWp+fn0Fffz8GBwd1znGz5npMxNPoynQingrj9p0bMontHehFd08fquWarp1rg5JnqytLSMaTGB7sRTiwpS4Ads4tr2cxcXASHd2dikVn5hZw6eIVFPPb+Omv/JuIRTtw8fxVnXnseInGKrh2/Rw2C/Po6+vGs599HgfGTuDc2WuYvsuujBh+/dd/Q4VTFoY4PuqqWVlA/zAlibZwePJJbG7kce79c3jus19EPJnAH//J/4GVtbvq+Hni8Z/CY8c+jfHxCRmfdXa2IRINIJ1msWsJ3/id/x2vvvoqhob7cWBiXPd+eGgCzz//ZVy69BGuXLkhqZyurkH83M99DdFIXEU6rvk6swU1nVl1xo2Xw9kVTDoeoo8zrRn9Y34Zs6kRsu5NP/lJgXvFTk3A78NAN5/U7CCMeCSIM2OdiIVDeHe2ht/6C3Yj/qv9+s8/HcYvHA0JUPhgak1n4O4vLz3YyBx+Esa9f80HmUHu+cl/AqkcywmaEbzmV7Yk2wOBnqTSCux+HCDfz4Hmn7vesQ4CP7j7Yy/Q3z6H01XfQ9OdXRKeNdYouhir0b4d/869jgHlLtdrKlx5iRrGIlTqtUTXyew0jaVeU7q+9QZprS8zpWsU2vx7eOC+dTwb1+Da7luAcr+mmgHR++5JHQyx0W79e2sRoHl8HwZKP3AdOx3hn2SlPux995tDLvN0yb+BOB6Y952+/rl8D8msuC5h/mR8yfOtPq7u4ve7Lw9eQz/JJ9/7OfuN817jtFfBovVVVVBqWvq65/f7metprXvRfjvGXtdy/1zzwNzuKzIoowlbCXq9ersohyXJ66ROa3QxitaOYwh7xq3SNxnTRpBOR/He2Q/xf/5f/wzn3n9f653d1MxfY8xJ8nlslcpIxeKIMe4vlxXncR6QZDI6Oob2TAfWslksM0ZYX1PXcYl5ImVNmCtXK5LpY65O0JRxM+NJMvzPPPkJfP4LX8CZJ55QTCbp0RoJRSR2Mc+wHNI630lfMoY2Px6L94xdKXX6J//fN/H+ubOolkti1kdJPCRQxrx4u4qxkWG0pRIiaKQTCYFr7F5khzLjMRFZBJ7b2DOXoxQs49FYNCyZ1fm5GcWUAuxTbQiHmPdGlV9RovLenSnMzc1K5jQapv9UGzIdHYqrKc0p9m2Auf+W8jWSEEyf3TrtCbQqj44yPyfBirJCogtiJxCRZxC5u6WtHaznitikhjm1zYNBpDoyyPT2oaMrg/ZMBsm2DnX4StomHheuQ4Idu/0X5hckn0PpH+YjJ06ewODwiCRcPZPcMPH6bHL4i5MokiEqvbKMcW4LwZNoG/uoYTbGRDZ5MMdYdxLFfrAbs56v32BNW3HGEWON6l7vfHfCCo5E68i7bs776EPnVAOsqwPYonhKfcAkVayLzMAYYh/5QkWsdunG02jUgeKUeFpd30B2I4e1LMlDGwLrqRhB2U6uLxE4ifWRHU8sQl4Q5hfYAIYNaLZv+3y+8OFXc73Y0FySc7rmDea7fW6+Druh6jGk00B37u8N4N7JSPtz2VjuzR5DtpNYccMIvsRWWHTwY2qdLk7Oxp+XruDgyc0eW/OYp/Y5Hztorth25tVOtL3Z6esnz67OJhfBuyuzx8iTwvmG1vfGppjE8DWvcc+fbg9tMoq1OeRiG/f23rOnPvc8SUF/N+yw3hVC3z8SkyPmG2fecVXtK8RLiIGqi4R7qjwCSbYkFpq0zp50CqlEUpicsDPtuxZX2l7A/TKgfJb5JLEtXi7Jwrae7NoNPzasi3gVFVDYSRT4jpPK2e+o3a3o1vSoJqb6nmJwTUwP7RE+8LLux4bcSb304m+hr/AY02LXKev3Ef/aHsDfg/1QP2SbZHDc6moclH7T0Y1zz9jVSuInoFVjFMy705RtLvUqvwPPpOHl3K6p28YFy8SYQP362pqMTnhIEAQiCEP2PQ8j6qYRvKfGPaVytrfKYqQSVKPePau2fH9uqATe1drogGyvPU6WPfWfCR4SvCczmRVxAvdiqgcCMo8kY5/fBJO0VdYIClIWxHTm+e2DYW0WamGyNiVWi3nwuBjcFlko7CpLaR1mfG2TvOE1W/ROgIjfWeow56m/xsqV276ksdVIwDWxtUlaZ4A3mPWmwGSjsprFBUE9MzKWPVNfIY9zoxdwXzHg3r54IBnYTxDX7qUVDMg+ZhDBwkClSHNZiPVsxrwE7q1gYm7l1s5HoJmflZp4ZClTuoKAH1mTZmZiLb7+28t0yACmo1Ms2K5MBwYH+qzTYmlBjPpwLIJYIi6pnPJWGRv5TfMZ2DGmNK9RhRzKfjgwmsAUASgGPwrGeY3OeIWAISv09Dww0xJrpSOrnveXBw8DGW4KBHO4SRDMloyOMxWzqqAVSLgJafyCQfkTEHgyGSK2j5lxMq/BzFtYAAkgEg0hGGbAxLYxyjNxjrH4EUaIrNQQ5zTZqVF0dmQEsPJ1CqW8Ojc4niMjo7pHlNJQF4daznKSWCIYz/Es5TewvraESqmAI0cOiSHLz+ULTH5e8zrJlCbAKkPmSERjzHXg5xIDErY0yZAzFBJ4SQY5W/F48JNtT+Y/wUUWpHjwkzVNDexINIFMpkdFCP6O84fXzn+zXZVM4eWlZbz88stan9aGGEC1VlVnTC6fRT6/KWYnCx88HLhXsMBkvgwsjHB+c+7S1MfmNLsxOKfb2ulTQY1ktp1y/OO8EwiGo7rHfAxbPCk7wrmk4gG1H1XQoeSMdQjx+jlvqbPN4Ddf4F5E2RAyg8keCSNKaZZEGxDkGNIXQLsCtspbSCUoU9ODeCyBSpHV4jI60klJGdGQNJkm26OKlVX6EGRN0khdAlz7QUn8kJHd3pHBTi2oz1the2mlhmg4iWg4ITb3xnoehRzvHdvNTB4h1R5G72hKbbm8bxw7rjuCvZRgoRY5g9x4NK5ODI4r9SG1ZxZLSmA4B/sGMmjvTMlok3sFv9RRIqNcJrwsnAXF8uYcuXnzluYc9xkZScfj6hgpb1dVwDQDZOseEVgetLnBg5ljzkOfe1suvykDbslN9XRrXlDqhgkSddUpbbO8Sp36HTFr+BnM+4P6+0xcSjIM5vorF/KS2CGoH2DixB6PAI1xN7G+wU6KHfT1DSCZbMf585cQiyZx6OARrcebN25jaWVN4OrY2BjWVpewsjyL4dFe9PZ1KDHhPOPexXVZLFTUJTF9j7qhRe1TyUQH2tozGBzsQml7ER2ZuEkClbewurqu4sbg4ACym+sq1jHpY+GL17Mwv4KVlQ2t5WgsKMNpFlSGhobkQ8DH8nPwJwtMXGMDA5RYohdFHKk0teu7tFcyOKNsHTf41ZVlybnxPvGLc/70qSdcELUjRv2xY4/hjTdfw83b19DWTtmvbrV7E+jmucL34lxgcM99w6S4WGhnl0lAckHdZGb1duDqjcuYX5xFR4ZyWQOS/6mWtjU/6bVw89pV3Z+hgQFUCiU8/fQzyPT04uVXXkWqI43HHj+GH736l5LaWV/NYnkxi6ee/Byee/aLWF7IY3DkAPqHB/D6Wy/h9/7fb2Bm/qaKpb/wc/8GXvj8V/DSD17HG6+9h0+cfgq/+iv/oVgj65sriKcimJmZww///Ie4dfsq/rv/9r9HV2YEb7/9BubnZzE0cFAF0Lffewm5/Io0+J/+1AtIxOg90qtiydDwgLomqlUW31bwu7/7T2Wyzs9eodxTph+/+Zt/D7FYG/7B//a/4sbNGzhy9CjOnHkCPb0DGBoaRzRMX41htaqz+EkiAg2MfQLUHAdKDk/JZ1NKQEkN/e/jfjWA+weBcc3gjKRCPsbXg8CvvV7GuEdhnBhuR086hsvLO/iN71U+xjv+9T70f/xCBM+NBbG0WcblmWzLi/9rBu49aP0AYLZ1NFox+2YAV5Gii6N23fOmesXDQPtmUFqpRVPS2fzf/roar9cK3DfetDlxt6ykgTZSesuAcsIkXlvUv3qDKanfiMhHhpkDNPaYKq3s4OZxICjFfE9ms82M/abOa08ssetswJ1iyu0xHnuNSWNsKMnQ6HjYfU8aCW798V6DX+TN3VBr833zuVsDZGmMdfPf6qPYMmn+KsB96/zY7z32XMW76matULLPYXf7bfviiJ/bu/mONt8Zg5gMhhtTq+Ds2Wni79ejFBkedSf6OAD9fq/5cYF7q/ntXajVUvFEvAd8iDoGUH+phgdEHdrwC68BX+16xV3zkrfAEVWd1aPBe5Isbdxvk8ogkQpi/YqsIvPIsHK/YrksWd3sRh4fXLyAezP3xCynLxRj8UQkgrl707hx9Roo7hJlp2HY5Bw62skQTet18qUiVrPrWF5fRza3iR1uNJSJpe9cKiXQvz2ZxGD/gGIfShDSaJSdxo+dPIHPPPMMnv7M0+pENjDYzgvtsc7TRLky8YxKowuYRMPpqSn88Ic/xOVLF5Df3BBgxTg2SlnMzQ2sLS+K4Xp4cgIHxsfQ3pbGwvycCIuVEmOHWl1HvESlg1C4TvxjHHdgYkyx8rpi2iXJFHa2ZxCPJg07KFflBUcJxpW1VeSIpezUlCORVNWZoaxp0snj2L5IcI8yhep6dsVR5lXECEi2kxSQ75CoEbAOYycYwVYNqNYCAu8zvf3o7h/Uz2RHhzov4+k04qmkiGJk3ZOAwvysxsKHM5itlMqSLLpx4xaufnRVZBrehxMnTuIzn3nG+Z9FJE3ImF9ApfMk4SQzIN7hsH6uOsDcnSzWSaW93n3XTRcaRSaviW8PIbDaeHwzoLsLo7NJbl36TUavuqb6u3k8kLLElBgiZrMtGUuSH6XOTkyjWBLxhNJH7NpXPls2/fgKuxLKVZEYN/MFrG8SY9jAanZDAL26V1gY4vz0nQa+OGawd11Ox+m0NJjcu1a1N2e3jhhDtJvEQ4QnGmve77ueimwkYAOSzVC4ydiiDnGb2oj2GFeIpacE17+IqWTteQq525tcSV3Xw8KR8FWvP+/l6eqfwTP57fp8Qd9GwDoA1KXg9e2F1vuiYwM0d5d3H3Dv45fGHlcvyTTke9y1NMj0TYC9w+FIZvRGtQLkJQfsirEe4Jduvs1B4l6SuZZXpRm+igctBQnnQ8k1TinljjbhSiKiEieldCpJ2JubwnSJx/EWdrSToNWBTCexPfr7pZWnE7thJ74Ad3rjlajGQSPhSn3sOFLCOlnUixkR2isekMTHs8FL6hSoXFIygnDgO29d3ePkag0I7gt9XR61uxJXf5QvrliYZo9tDnz1n42SQNMt82vdBXg+EGlUB+8/Qx27ub4qdn+c+jPdBtT4ZK6K5Z7XuMTGxbunGFAtwN4Wra0HzzhhdcjajXiAUlqGL2laXrbdUWZFJnSbm8hm19TWtba2Ikkcah9T256APtvDy+WCMVpAwwfbjOrVTG/6pI3FAnJqlbOazIVIYJrXwgOKjE4epASb3aoziR4ZxpDNSsDUWBdeC5QHHd/LQH1jN0p+gkB1OCzwgoUDMfW3jamvv8nwJSGAhEk+X5sTnUk9mbuctKbxRZYzATxKtlgrFkE6Aj4+GBSA7irzZurqde/NjIdgGCe3l7DxbHsCJ36DE5DswGSvMaXNzG2gBqpzkzf9KGvX25asR7lQNqZ9m2kkcwEaY8nY7WL1O81/Ajf9vX26FjJFCYoSSPbvreKKk9HxJrAEbYcGB2X0SJ287q5OvPPOW7g7dUcSOTL0SSaQSCUQoVFpiMYnVTGyKadC/WACoBFJ8bB44AIomrrWdrSwCX7xOsW8j1B7fgh9gwOSHlKLlVuWZkhbQY56xhsbKj5QvohFHwJnxCklA8QNSqx1Fo4IRNvcsaKIsfJZ7VfbrQsm+XjKsBC0R4AmLdRC8x0QfC2TwiB4FwwQ5EwLtBkeHsXY6LhMafl189ZNzMzOiB3Kz81AiYx73ldeG/XUCcjSiGj67m0szs9q4yabglVPziVufNwEfSGI64La3gTgeI/4N853u1+uOONNQ1S0MW1BFhdoFrOxmVMXABm7DJbX1jcwt7CIcCSmsab5Yk9PPz766IqKVRwTmjBynHp7qU3fCW7C586dxWD/oKQ5uCbJtOYYr2+sqi2T2tMykwkY4EhPA44rg+sQQtJnpy8BC4SJuBXMcusbMq8kqM79g2dzKBwToyO/WVBRiAzuFI2kVXxhNZfmgzQupeQL/TQSmkfZ9Q0zvgzKBaBxSAe2kUpFEQwRxCdmnwCCcZSrQbC2EeF/1wLobOtAd6bbXHtq2/J0GBkeQG27jKvXLqJcyaGvv1Mv2ItMAAAgAElEQVRsX0qEcb/gWHT30EApo8PtwocXpQE50N+jv1GjncBybTsgTfyNjTxWFteQ3yzySFYRg4FGOhPB4ESn2l0ZvDGo7e7qkrQS98jVlVWsrayKrUJQmEU47qfT9+5hbmZOc5OA+cSBIUTjYSU9ZjRr+5MlW9xPjX1DmR0Gme+//wHu3bunOcfXJdjL1gcGjOubmyrsMEHgHOQ6U8sfJYrkr8B5GtdcpKcBNRJTae53MTFoVFAMhc0Au1xR0EfWB4sRLDByP+Y+wWSGgD1jt6EBygNVxUhqSyYRYNdIKIy19VXtNyzKcDzaO7qxVeVciyG7XlAHw5HDx7G0uISpqWm1T596/Azm5yjjlsPS4jTC4S0ce+wQEsmQdNz7+nrUkst7sraWx9QdstEJ+ifRPzCKvoEUllcvI5ZksBVEV2YQhfwOCvmq2OliZAVq2NhgZ1peZwSDHI4Lu1S4Du9Nc2xDGBkZwUDfIO7cvYs7d6Yk58Tztq+/Bykahu3UJDfFzhN2LbBIRWN4fpEtYeuwQ2yNmzdv6vmUKGTHwdjomBjg3OvuTN1AobiJ7p4une/hcFzFCnZHkNHE+9+Z6ZT8FpMm752SXduUIS89PpLpKG7cviVz7Y5M0roLtD4yWrs00b1y6QqCAQL5IbG3PvP0s0gk23Hh4mXMLcxjdHwENVRx6+4N6be2Jdsw0DeC4cEJ7GzH0JE5iMPHnsTSyjReff17uHPvioxmeV7/F7/1X2Fhdh3f/ub3sblWxGPHTuI/+OV/H7nSMpY3pvHmm+8glejG2koWhyjdFgfeO/cKVtamcfniZbS3ZXDq1Cfx1Cc/qzb7zkwCt+/c4mzE5MQJHD74mID2q9c+xBtv/AgXL51X4Se7nsPZc2fxiTNP4T/5T/9LvPv2efzu734DpfImfuZnv4z+wV7JDfH1OzN9OHH8CfT1jWpusEC6jXKdDabj2oEszf/2cYNYvaa+vRfXY1/opZl9dj9LsilabAZ49tG4fxhI1fz6+4F3djQH0J6I4/RoB9ZLO/jNH1Qxld0fYGp93187Q5Z8EL/97jZ+cKtRZODvf+lkCBEXApydq+Hv/vDhLP6htgC+8dUIOuMBse6zBXuO4Uit1/U3I5Wz39hKD3efdOVBwOK+hHvHxvfPNdBz/zu7X1HGUgQpx+8J3PN5zYDqXu/wQHC46QkkEQUF2rfO/YaefPN8M7CR68lAtPv/5kxJm96jfi1MzsU0c9r3jgBjLDYSbiwntLjFgRIaP+uCbS5itALp/lo09o5wxacSZKpDAg9ITe9bX35MWoo6fuz9x/Pg/e4Cxe43ehRQuD5cD2Hc7/W5bT0ZMLXrvhsy03jpB01c9ygWVATquKSf+Zxyqh0yro3pXNfuJcmI4IGTPlA+yFyKcgB1Tem95/+jzs+9nt1agHnY3vkof3+Ue+QZ937rUt7ftMAfTSLHS3Hcf9h8nL1iz/nmAUzHj21AlU3L200HnhPM8Uim4RwRMY366bUddUMm1J0bwtrGOpazlKStqBNzhwzh7W1cfP88vvlHf4ydrS0ko3F00jOsvUP5NfO5RRINN3OoktyGGjYKeYRjMQwMD2Fi8gCGh4bRkW7D6OAghgYG5dv13e9+DxcvXxKB8djxx/DFL38Rzz33nGIeAmD17ngx7U3fngxbXhtj4XiMJo0k46xLvvC73/k2rn10Bcl4FE8+8YRY9bnsOlaXF1EukpDSgbGRIQz294m0cvWjK/K+4jJhbE8Mg99kLUuilt6ASQPm+3q6ESHRrVREMhZHOpESe5oAPQlvhVJJ35JKoU55voBNsffp6RVSVwLBvWTCOlv1eSSVQWnVinTxeT7ymkWqY64kXIhkEWIQPB/IsKWcIlEf6t8ncPTESTz2+CmMHphEW1cX4qk08uUyCuWKOh60mxJodMev8r9YXOa8xCYoxXn79l1c/egmLl/+SCSzw0eO4LHHDmNycoLUI2nYa/Y6U8762eE0t8WO597j9N39VuDBYvu735ftgOR8Nl9H029nTOb0MlyU0JCd9vLqKnYIY9hSwUfEV42FXV9ZEjTGkK/ShNX5FfJxJMxQ5pNAKjvmczR8zRUE3EueVWa4JHttSdYmx+7cfF5FLcnWyAzUgHUDz+3csZ92fouB7v9bH9ND1+6zeCjfe1zyz94UfZdqiBc996/dkPMxwNthTM4A1cuZuRPaxs9JVGvcvZQL5asJQEszvQHW+1KJkEsx2O0zEnNTrKwCDZUQ7Hne39ETlE3Nw8bEzkdPtmYHge1FkqemH6MmiqfMOFy3HjPtIfnVNBTuHQwi9vtao33Dva+X7na4HitPPLcEzNdU1PT/5u/ZbcGfcfo5EAyn5xulxtk1TQlp7+Ho5LDlYyEA31RNCKAzHyemyXyc+yv3U841EpBJJiSWS+wpkYihp7tL6hn0zSD7nrOXJLuN7LoI28Q9+Vyy5Y0gSklvm5vcl3yhKMlCqGTH05Ib47e8AlMpYV5W9OS+sb0fcP+gY9IteI9q7/vQvSOsRgy8OxreC7xv1G/8AdnE4PDVpuYigTfM3YuB78B3PzF9kGiTrlEK8wpzPh9p7saxq7CFbR/f/dvcmRqT3xmmkpUisw217xC0rEguguxVgnJsj5+fm8bs9JTkDbKbayiX8joEatts6aFBZ7kujaJ2CzljG7PaHLI9izzqdMq2ZUDK9nsCnZrIcus2UwUDYM1dm2xcLynjgzwyPKndxgksjWa2Da1u6HHxpAGMfD4rggSKPKOdzyNwQxCCBxonJyc5K1T8t0kMkNXPcTCtu7qbdcgqWrwGewylfYzh7Sv0dt3Ggmcgym+/MZMhy/fwG69+X6miUqoKUKDcDb8Jnnr9KIJf9B/wnQwE6yUVVCxqkfDz2Bcld9iJQO1sM6DhdfLxBEu7OjNOh5oLkjpUBtyroi1tb9PtZ1BFjbnenl6MjozoAB0dHVKB5kcv/6UMGXkQRRNxRFgwiMeQ6mhDe2eHZEl4bQSaKaVCcK6UL4ihy7lFEJZgLjcgFlTISudmzM/R3tkps0u+HkF+GcxSrkc68ZRKodTImpis9U2J5ik7AZSKW6YhvkNwOyGdbT7Xh5DNQAqZCVwNCsRcgMbx4vjFExF9E3glUE9DFwLOtr8yAQwL8KPB5eDgsMwwaZjDMVtdWxGwNj19D/nCpuZYRydNdjj3A5KFIThFDe71lTXMz85K+398fEQbINcAD3bzTjADYWPobgoo5v3kXOKaap5rzW3G/LxkaHD+cO8k25+MaWrGU36G4HWuUFTxgUESAT8CjpT54Nwkw5rXx/fh8/jfHDte2+c/93kZc6p4oG6RbayuLePOnZtieROYSCSiWoecm+qe4dGwTTNXemZsaczFmqpWUKCeY8KqvdyWovEoUm3tCEXiuHP7nhjIw8NDKiJUK8aC58HH//HfbO86cGBcc5HB38L8kooVrsyOUCCEaDsPQgY81NOkCU0ctUAUO4EoIjGajHaJod2WTOP40SNYo5fF0gIy7dSp76c9K+7evYXZuWkVdPKFrPT2KVVOfwLq5HPOU86I958BG9ejOhicf0eRQXR2U+2sldI2cpsFxKMpdHUaw7+MHCooaB5HQrZWLWhncL6F1eUVZNezqrqPjrKVdECdQwRfr1y5osSlqyuDjky7gG/Kq/gCpxWuyJovqdjHvXR4eFgyUSx+TVE3tFjUPZVxVCqFtVwOM/Pz0rvr7xvQPsf1THYQmU4yrQkFVfjknKasGqVd0m3W8UPgnkEx14TN5x2k29s1j9ShA3bPUN+SjPsa0ilKUAVw4rGj7uwpKxlvS6Qw0NuH+cU5VGtbAq+J8CcSNJqNIJHsxK2b07h29Zb2X841FpMGBwZw+PARBIIxBeWLi7O4fu0y4vEQvvTlF9Dd1Y433nhNhVrWrvObZczM8IzLIxhiR1APnnn2BKZm38R6dhqhYBxPnP4UqtUoctkt3L4zhwDbhWvbks+hH8z4ZD8GR9uBQAWdGeqyci2XMTw0oi4KBvQsCC8traiYIS+OjpSK35IcijNxYxEyikQ0qrZreg2wIMs9g10SxmqAijuSW9pmgWpH8ksM2ru62hAMWQslWxo/ujolA9XhoR5JBLEA2dVtoP7tW7etIybCObmFECinlkSpksPi8oIKN5GYdXIweWtv65AXBOcZQRLO/50dFl4XVcgolXcwOnJQHT2Ly8ta05TbaUsnpNXPecROk82NElLpQcwv5nDi8RPo6Ezj7Ptv4cLFsxgc6scv/9Iv48DEEbz12jlUCkG0p3rwCz/703j3/Tfwx9/6v9Ue/O/+0n+E7GoBp8+cwtS9q7j80TuIxiu4ePEs3nv3Ig5OHsYLX/hZDI8MoLQ1j4+uX0B2vYIvvvB1dHWMyaj79dd/gB+99i0lyL/x67+FciGOv3zpNRw5fBSf/dwXcOniZfzO73wD165dxte+/gs4e+4d7bvT07P4+i/+Ep797AuIhGk63qNEg4UKD6qpm8aZjdaTrD0AOfkCPwDcuy9cdRraPh5s/vu+4NIDgPu9wKwHgVR7gcvMRw73d2CgI44/urKN33730XXtPTjPEOsfvb1VB+6/PBnCbz4Vwp9ereGff7CFTwwE8V8/G8Y7szX8z288/PV/86kwvn48hLlsCdfnN5uGqbXH4V8tcO9Zeq337UGgeD2m3yd3sb97yMGSdZ+feHDVA3/KHpqBP4eA6P2bntf8Vn5O+9+1/nfrZT0MIJVf0T7Vi/1AYktfmlrwmwoWBrh7Y9ndHQP6TB5NrL+rjY7v+GTh0cuI+jxJYL4rYuz5eZreU+/t8isOrXXC775W+7Mt9OZiwO5x3q1zu9cab/3dXuuxuYjTfM/2mT4uDdmv2uO0BNw8qctQNAsINM+nJqD+UcFugXG+juMkHkxf3IBDyS5S19mRWvzvmV8RBBKLknKhrst8r/v1sDnrx2a/a37Uz7LvGO/xh0cB7j2NvvmI2B+4dyS9PddW4xUetj73Gov9i0ROBLsuk+PYo24eqOBWn9a2RsWkNaqyrbtgUEQf/p7kF7LNqyQFMPcjEzQQQGEjh7Nvv4Pf/sf/BG3JFDJt7ejq7JJx6fpaFrNzc8iyg5zeWbEoIokYCpUS+gYHceyxx3D0+DHJNFJ2kYSQns5OkeBefPEH+N73vydSCLvqvvD8F/Dc5z+HsbFRxe+M2dhgzxja5hk9vkz2lUQifoTcRha3b93Ce++8g7fffAMLc7OYGB/D6cdPKrdbW1lGbasiNqyAuVhEPz+6chnT96Y0r0nSEUDvOu6Zf/X19Iq8xpidOvcE2igj2Z3pVB7AGI7Sstl8ToB9sUqwt4icB/GLRaxvrAtDYD5NOdburoyYttS15jVQsvXu1F0VHtgZQM8pxu9ccOpgJ1DM+1I1LXUC6BIfY5ExGEY8mcbkkaM4+thJ9AwMiGFfCwSxnsvpm4UU5p8En3m9vd096Mp0ST6zt7sLmY52MZBJ6qI32HvvncfdqWnMzM4qtvvss59Bvwg2KeWv1oVvGBH3DfmdiUXtAOr6Xu9PQWcG74q/mncesJd8r0mTk1hFRrcM7Z2Miye2SpFhi1KhZmrKmL9QKGMzX0SuUEKpvIUKQXqC9ds15dAqmuTykgjNZjdETiQYSgzDKyn4M98In04i2eF1BOm1Kbr14WV2ag5w9wU7K0aYVn7zGWgBgAWX/vect/UvJ41c3xddHFon/Ho5IG3/9h76fweIe7a9HQt+8dvrkzTHYpzUFra26qx65qC+O0GyOh6bdAUHmQk76Rt24xlZtsnXRioeJlPMe8C8kTmmkVzdfWvyNtClCdu0sWAOy3xPZq2uQ0ufqglT9U6g3rBVcYCuwWTC+T7+v20sTVZP98sXDtStYPsir1GYplil9LIIIh6J6JvrL0biK6WBCdZzv+OZFjaZKk+m5r+9+gjxLOaJ5vXJ/NlAdSku0OSZYDq915xX5NIyydYr8kVkdzxzOa45Khi0JeMo5DawsU4SFwnZC1haWlQ3OEF7+U9UTWqHMT5Be/5k0UX+oRF28kdlYE0ZLBKhiVkwn+rq7hbGRwyNmMI+jPuPc1zaYPv55gf/Qa+wX0jTDN6rxabO5/ELxDYCCxw9Ym87y66J7/+0iyXl5W68uVldNNUxahr/vWs13vdBeA3ul27T8p9fC7JmLW3GtrdJqr1CJSWbcASCNzcIzKzg7u2bmJq6g9WVRTFtt6olHWwE7nMCaa3CK2dh71bsqmde455AIBnBBBGkXbW9jXwhL6CPE10MeU4YB1T7QI3AvTFvGrqe1E5jCzwTav6egBXBKDL4bcOxu0ITE24kPmiRbExHu0xteKBxEdBsMZejfnVJhxerWpLa0IHldzYXfLsAnJ/T9Ortfvi2Zf5sSFRYNdAWW1nFAS44Tgxt5BErBFTLFRUHvB59Ou0MVlmt3TRNc+n/17bNBFc6VjSYMKkOae7rxtmGQa07HnS8MNsMIohHDRDne+jAYmuXqwqzjY3zgZsd7w0XHFmaIyNDGB8bUaveenYVr7zyIxkylqtl6QkH2GLDjTMc1KbR3duj9/QFBG2GtZo2hZXlZRWDeB9ZVeTzjRVPIJXExRCyG1m16bC1jHOBh/3hQ4dM0xlQBZFVQYJfm5t5Y/SWyigVDBzjPU6mKANjpre+I4L3gOBesUjwiDrYlL+hxroVVeQ4Xq0iFo9I+4vSHTs7ITHWlxZXFKwQrKMkB+VcaFAbCcek7UxWOjctbl63b9/CwuK8QLjR0WFpVxOc432ZPDAuwyU+luaTly9dkn41N1UCawSj2QZJrUMWKdQVoTYnY+Lzi5um7xKxfcwOZz6GSY7X/5a5czSmDVfGISxqyN+CATLNh2ICnNjazT2BWuGcywwiRF4IBo39sbUtuRautSOHjihwUosb5TwCkJQWWcfLK4taZ9RO42uQsc45x4OAUi+b2ZyY5JyD/iCtVEoKHjUfqHPZlkJHpgvJdLskfjgGLOyUiyy6VbQvmTeCSbZwnRKk5QuwmLOwuKD3U0XeeWIkkzGtG3ZTBMJkkxO8jyHd0YOBwTH09g+LsX7j2jU8dvQYtujVkNsQE2Wgvxf9A70IhAMqxrz+xhtiMFNCpy3J8bNWUyYNxXJRrH7qzCcSbZTSlBkp5wznMbsFCLgzESHIT8ZQT1ePWPlT89OYW5zTPCaLiJIkTA54UPPecu1zLAhKH1cSkkEyQbY7cO/elNrRuL/JA4KFR1e449/ZGUHglV0T0rInky3CsW6zoJnAurqg7H0I3JdqNaysryvZoV8DEyse/mQasfBCSRl1qIRDAtxZtC3kydCP6bq8qc3c3CKWllZVIB0bH9G+U6yUrbvKGX2RAcTX4FiTfc51w9Zhmgi3pZJKzsKREIIRY2xR8zC7yf2aslM0es5iZSmLYrGiToRMZ7uKPSGyFWIpMZImD45pjn744QearwcPHND5FoskkenoRi5bxOVL1zA7vSTJnIOTR/Dkp45gbukcNnLTkuiKhNliOIxDkyfw0dWbuHPnnopdDMgzXSk9fvxAP+YX76o1tlAIIb9ZQ3cXNeyH1N3ANljbf9nlRY19BvhZFWMoMTc7M6OuhDay72W0zUCVXWf01KCZcBkTBw6oEMOOjfm5RZnfLi2tKSE7euwgkqkYZmZ4zTSZ5T7Mdmnz+2BXD411WbR56623VBBjkogtFiTpjVJDLBFCujOBmblpzQ0WANvbOtHRltFZMTw8oLG7fPk8tnfyQKiCQq6Kjs4eHDn8OAb6RnHu3Ac6i+uFZBrZRpL4zNNPq6tnM7+hwlBX1xC+8PyXxVBih9bgcJ/kap568pOolnbQke5DOtaN9rYubBTm8Kcv/h7m5hbwcz/zdbz8ozcxMT6psykYYiK1iD//8+/gL196CSdOnMILL3wVIyMTeP/8e1heWcXP/9zXMDR4ADdu3FWMEoxU8P/83jfwyus/wq/8e/8x/u1f/HUkE92SnYomQrh+/Sr+4T/4hzIM/rVf/VVJlbH4zETsk5/8lN7j0qWrGOgfRH//gOTMuK/39/dbd6GTBDAWkcVgJqdoX95nSKGW+7XzyNwdljaHjh8TuFestI/55H4Azn6A0l4gIS+Ue8AnJzhuAfz6ixV8tLJfxLw7OP1HX4zgycEgNso7KoQ2A/d/75kwPjUUxP/04y2cmzewnY8f6wjs+t1+cfux7gD+2c8Ym/Ps3TUUKxYH/etm3Au4dylIHXB2DDkleS1fdSCZsdF9w+pAMzd/6jOrqRike2ban3UW4e6mg0ZiT/jDf+0HftocboDSD9Rs3+fmiM60T7XKv28rEF9PXVoY95YLGMuu9Tm6TuYmfr258W3gDA5AdEx+lRPE9tObKEtrnfP+PVrfz8dhWtetxoguRttvvdXBlwcYT/txb74/exUrWkH71mLBfuvFOfTW/+yLQffNx0dh0D/CY3a9rsgU/DZDWsZ1/GL+RTk/xiZ3p0gUyqG/r1/MPvPPMmCRBKAIc0xJDrQQ7Nx/10GyFvmj1s8nXeg9HvPXBdzvt4e23t/m61KXTv3G76GW4+RC7LUfXgVuXmN7zYfWOeQfs/e1GwJo7+x5x/aM+txzwD1jFuXJxBckjRFUx7/F6TSLJba1Lb+k6cU5DPb3o6+7B7XqFu7cuo2zb7+LF7/1bfR0ZpCgZ1ec8q3dxrgX0zyHlbV1+a1NHDyAw8ePgqaUzCM9sFQuFKW/Pz4yhKHBfnzzT/4M3/r2t9QlSHkcAvfPv/AcDh+aFAhWLlPa0wpztS363bHLMCofl+1qBQvzizKife+ddzF1+zaWSV7a2cbTn3oK/b29KJCosTAv76COjrSes766LO3pi5cuibBIoIsxGD28yFiVp1wqpbnNfG59zcB3/o1yQsxLCczNLy5gNZuVdxcB80gsJqB8aXVFcjkEjpkTJNMpjI2OYGx0VJ2bjNvJQqacaX5jA9euXVPxgfrzlPZh3MncQ3OSXYHKjdm5S2llA+9pVkvWPaWOOzLd6OrtRzgeR4X5dbmCArsl2B1fKGIzn1fcu0rwsK0Np04+jq9+5Ss4+dhj6O/tEamLuTdJcuwEnZq+h1dffU2gLxnzn376KTx+8qRya9NCN1zGgGTbo60z3/Zub9xpIH3DoNT0zh2W42esPO9IgGSeafiBOu0dSE9ciiAm96ECtbtLFRRKFcmwMi/l7xiv0zOQYD3zAeYb8sCT1LEpJwjc5Xi6hsI6odYrYTg5GDt83Jc/9NxPfh73qethTBM+b5/fx5FebcNTd/3e0ALYe1kgV/bYtX3ovdQp4cDtpgJ1vVDgOtU8IcAKG85MWJLVRtLzih/sTmh0CVh5XEx6R+aT+bxiFhsD3wnHPYIkQQPumfvYpUrmToRgvo7NWJFVWdzxEjSuMYHnSGWrImxMrHcH2Gs/rJvde/kjK+wbNmrfho3uWP4r704vU2T3l2vDLjugmNhA+ZAx6EnijYTrjPowC9S8/h3K+JEEFZQXBiVSTas+or2Rebdyf5kRG95XV+3Ytu4ML//DbgTK3Pb29Wlu0uuDcqwkNfK/iecR80wlEvLbqJaLku+an53B/Oy0lFXYmS0/O6ua2H2jZBY9F1yniS/iWAeVzVdK7FIWnIXGnt7eulk4pba1bveWytnr+PlJf9cA9R/URlY/R1tYFDZ17Oa548u2P99p4tpx9OGbsjT/Xj7Y9AefgjP/WhZ/39fsu7s31md5/koc0FwPRuzg16TkxHMTiB9DE8BVsUSCkAcHN1VqcK0LrKckxvT0Xencb+bWpWvPg4rGKhub6wa6sGLOCiWrYpKzcSYHqqZZC4yqudrYDFjl5BSgpAOdkidkjJtRimmw+0DAwHhVfMJhge40kvHa92ZMuV5/npy/QV096sKbhApfiwCTNOHZ1tHWVtfNZ7t8PldEOBqSYYux5XjImYyMn8im2deocurwcCa//t++fceY9tSFNsdlb0rISWGtLsYKbzD0AjIT5fUR+OQXTfi8Xj3BA1YOCeLxGikzwU9pC9jGigxv/l5afE5XX5sQZTnk2J4QG9lTXVjV5zc1yPmZZVbabqYyPT1klvdhbGxY+vYXL34oVgRnWiwZR2WrimK1rLY4VsZ7+/s01rxOSkiwWtiWSlkrzvqaqvtWlAkgRe1yBirpNiyt0BCY7TlmzMPNi90Q/Ek2Ag99BmkGxJsJMAstBGwZGMgM1hlnSBffVUCl4eyMhDmWBO7zuZL2anZksH2IlXseYjIG5ueKUU6JjP0kstmctK0ZrFB6ghr31EW3wpMVoGhMSpMjblQ3blwX85rJBceMl1EqsyCUx/DwIAYH+s3MMRrB4gKLGUsyZyLoQ18JFpA4fgzomKwsLiyI7UxNRBMmIFhih5eXyjGgyMBXgub+3wlK7kTImOdjja3AAIlA2TYBfBr27kCeAsMjoxpfAlMaUxmL8JAjqDqAdFtaIP76+oYY4wwYaVRKVjCwjWXJs0DXyXV19MhhMeLJiCFLderuPbHu+3rJ/OgUaMn5QFNrOpyzwMH5nEy1Y/zApIpGZNJQ25269t6kRfOexs3OPIljKdOeWk3gsmSg8nmTrSKdGjvSuGdlmLr5bO/c3gkj1d6FyUPHMD4+icWlZZx9910cO3QQm+urAjC9GfPpM4/LpPOd997Dt771be1L/T3diBKwLm+o44DAYA1lhGM1HWDpNEFO7m2ch3GkUh0awwMHx7G0eA8zM7clydTWljD2zHYAc/PzmJmdt/taNQ+C3p5ufU52PamlDjXNH0qhSK8yGtF6sla4qIoF1NyWBBa1O9laKG37qjQUzejbWnItVmFh0qTFrPixhipZS8k4StUtcP6wwMB1wa4BARY7ML8KXjd19Ao57NRYKK0JGLZgC+jr7cPK8hqu36ChazsGh/t1oPPfZKBwjhNo5xlDNhELN7dvX1cCSL1OmqHGYyGUCpQo6kFXTxe2asPwPLkAACAASURBVCw+BbGwmMWdO8tKRrgmtyqQvqd1odTUdsy24CefehpvvP0Gjp84htHxQZw7+w6uXbuOleUNJOMpjA6NY6h/BMV8BZcvXMHa0poAbMqDTR7uQb58F+WtNeSLZayvsWjRAdZc1zhv8wUkklFpwndm0kinohge60epvIHDh48iEEjjwvkbYoB/6Utf0P5/9epVrU2CuwwCZ2andb4eO3ZE++XUvSnN3bZUm/ZN3icyloaGKJWT0jrKZNi5QK3CDAqFCmZnFqSHyflAxnp7ewLT0zNYWFhBMs0iSkpmzdTR5P7DecI9jjJMLBCyqyoZacPi/JLuf3smibw8HRLy7AiEwpg8cBCDA8OaK9euXNa5n91YQSROfdoc4rEk0qkMgoiLgc75wuINNVyZZLIlmMa/T5w5o/2+PRNRgXdtrYRM1xDCkYRYYdu1Em7fuSoDN0rSDPROYGLkCDIdAyoSvPXeSzIze/pTn8Pduwt45eXXcWB8EqdPn0Qmk8Y//if/izopPv3pJzE2No7nPvcl3Lo5jzfe+gBf/uJP49nPPYP5hVm8d/ZdBZs0qX/z3R/jzOlTAuJHRw5he8uM32meza4ESp8xGOYe/Id/+Ic4euQoXnjhb2F+flEdKdzr1tayuHzpOp588kkVabhm+XuysOqsJhcX+phCWpcuY6qDIo7RxBO9jm26M8kAfotH6lCO79p00aYlcg3G9SMB9w4wFLhlfMhdwbNnLddlF90VuHAUfW0JHO5vwytTNfw3Lz9cyoZPb2bU9ySB58dDf63APd/jf/hCBJ8fC+LuSh53l/N7gPY2krtxxr2Ar0ZC3AqM7WdO28gdPAHH5RVmF7cLEH4QmOcziUYO0AxM7l2IUPLqsxDFePZlgJ1JAzRAZJ/vNIECu+5+4z+aAc1mEPrjgpoPAu79u/mCgAdc+Xvv/9Z8eb6jdC8gXe37YsN5IKBlvFzi7gFPKfsqUfXoBvWd3XprAoCbr0n3p8nE1hIVYwtKh9abdDZJ6TRfvwc89Dp1qYbdXRGtQHJrcaMZlPZgfiv4ul/RYJ9bfV/Bwj/uYXPV34fm120uMOz1flTBaEgpBNWFK1+0Wg13bt/WXnrx4kWB92QM0lSd/jVGaoC6iHnea6a7opJ/T7/3NmuV714Pu6/oQYWOB/2t9XM9bJz2GofGPbI17veQ1h1pr26V/d5vr/v+oPvR/DqPsq4NetvtLOgBNH0GIWz2CWhyyviB1xSOWvyuDmPJMOYsbqPM4sYmXnv7DRw+OCng/t7UNF764Uu4ff2miD/s+FTnaDCMo0eO4enPPKOcUwQlxvzbNfT0dePQkTFcu3ETt27fU44mY8VCEX293Th6aBITY4P4oz9+Ed/+7ouSMOzr68NnnvkMnn/+WZw4cRwdnR0olciwd2RBY7qp85fAF0H5e3fv4a0338b7584hT5IDC0o7NTxx+hS6Mx3ybiKjdaC/T+AfSWe3b94UXsJchV/EL5gbtKVTOnnZBW+gpIGaJG4RsCdRSvrTpYLiz418Dh2ZToyMjqGrp0f73O27d3H5o49w6fIV5YHU9iebn9I/HcyfeX0O8JbfXqWCzWwWta0t07l2xTPJ5zrdckrC8L6xm4F4vkjE21AOSTIbc6ow9QopR1vbQalaxWahgB1iNNEoevsGMDYxIRnO8fFxHDp4GBPjo+jOZBAJkUBocZDY87UqSpUCrly9jqtXr+Ptd97D6PgYJicncezYYREkKFFLOSTzICEWRNmQgIo3JC4RSDcSntOU5zURnC/xbyQ3UWmAJLeq/psdosVCSWA8iz8EOvPFksB4/p0FRb6VChhVI5IRb+D78VASjkYDY45fNCoSotjlTrZO4DeNVT2g7OM+dxp7/8ndgHYDOPW/1zJyJq7W+eRNcj1ab7uKvFyaPC0NQTS5GUkoS+60wTT3kYmxzxuSQp5crOf5iNPLyTUVCdVl5j6jjzCM+WvKHtxHPNu+/r5N0nTmMWMemxaPNc5pr9hRh0DrBsEWiRH0NuDeS+Q05KQ9VmKelxb+EfznQEhmRuuraUgdpdrWnmEshjWYtjz/bRrzNt9EWmPRmKxz/p7/7WRtCNbzsWTZq1DgZHIYWpDoLLCeBR0S+kol818k6VIeoxXJzoqE6Qh41r1gxNLW+c2RoHcfC40jo+MYG59AMp0WaL++kRU2Ir8Mp/7B9cLi4eriAhbmDLRfnJ+RPDrzeY6PyeFYB4SXpfNGv7zXIjT7NUjCMseHZOdA0KRy2tLK//r6+rX3BL779rVdJfWPG5DsF6js9/vdr98A9XUoNbcL7vvClt40Klr3H8OtYLznifuqnH8bvYY+vQPjd2UNeyUcjTTD9ji21dcEAnsZFwGc3GBqNWNtVquu/cRcikPhgICTjQ2aI87izu2bksvJFbIo5DewkV2TDh2BScoemDO5AYcE3w10N9dltV2JGaHTXKxlMoL53mLoi/3PSWYLipsIr9VYxHxdSvKY9iFf0+vY0+hQQHQo6LSYzXCP10BgiyxPPl4A+ra1s9MM00vYMADk4wmoE5QkcG+GqQaCc+zEEFLbURAhguKRkIBZvkZdX6sub2Sfz4Iva4OShlzZmLBiNCugp0GPbfjNCYIPfoNB9zeZbexIpkCa9Y6hwIXDz0HGuMB7bU7GLHPnb13Oh2PIg5kVMS4oMTC3uUAJ7FGCZluMfx5K4RBZ6AQNe82Ytj2tYIeM2HvTd9W2x9ZCTqlQNCwGLdsSC6WigD6C9wySKAtBsIPazQTuOZCcX5xnklCRlntCRpVc9AzMWZ23Yh+LF1EZW1rbkLGhWOTwskNWeTRDH5P3obQLiyOcxyz42PgTnG4upugQ3Va9UO/N6/OGw+7oc3IdvG81bGRzqrTTmIda0sFgVLI5ZNzH4ylt3AwMyLonG8hYtJsGZLZR9ohSNEUZmpKRTp1DMhsybW0YGR5218yqaBH3pqawuLgg0JwAJ8G89Y01yQ3xWhnYikVQMymneDQq6SEZS3OdVGg0ua01I98A6ghyHHSgm4myZw2oO6EGmdZ297IANqj7t7a2jpWVFTHXrZizZfrYYTMplV45AzYa9RJAj7AYtyODWqo2c88gO4SfMR6JyZNgaXlNARPZ5ZQ9OnjwgD4vWbalIrsKitjaYsGvKsD6xMlTulayQXhvzbA3oX/zc+vwDIXFHmHBhB0pkvYqsU0xL+BaHgA0cKaJbGBH3R0sCnT3DSKR6kA2VxJTZXLykDTR11ZWEAkB5z84i0I+i/6+bhw5fBCf+OQTkq565cev4J133pUePs2t2Pa2kV1BoZRFqZzHVo1dATQTpUdAmxjaAdC1vR8HDhzB+PgB7XPzS1O4fecS1rML0ltPpWmY1SEQlfJAvNf8YuJA82N+Vmr481Dn/pdIxtDVnal7ijCA4IEZjSRQqpDFXVGhg0EFGWpcw2SDsLOD6zpBj4v1dd1XVfHVzWGdPwT3mRB0Uk5lh/Ooilg0ro4LBvOUveE6TtFsKkwN/YrYOpzfbK1jEay9LakzxLwYAupGIOOJhSkWerhOCGIrSAB1+qfUPsx1yKSIRSBq+lNXnbJLlSqd7Ms4/cRJmZ3evD2NhfmsgqR0shPz88sYGpxQMsGx4zcNvAlkTx6alOxLb38vMl3t2MxtqPiYyxWRXdtCuVBFKpEGtkNYW1pHJBhBV0dGuuz9QynUgusoVdfFIlpeoZxaDZs5ancWkWoP4sTJcYyO9qvVsJArYXx8VN1pNPbdRgT5XAVrq5smY0SviEJRa4oFQ+6B69k1sCOEQAT3B7LUWYyk1wHXkqTYWMTLpEBf2tnZJfT0mH5gAGRkcd/eVoBEk3eOF8+Cubk5rKxuoDNjRVreN7YjHzp0BMFwEEtLy+jp6ZXcWDrVhu72Xqwu8brnEU9HpOsejUeUeEcTCWQ6zevizJkzePkv/wKzs/fEHkl3pLWvFItbmDxwGE+c+qRAespmPfHEKbz55ms4e+49XRNb28mQo9TWqTPH5A8SCrXhwocf4crVa6gFKihvZ7Fdyyux68kMoqdzHMnYAEaHjiHT3YnsxrxiDV77lcs3cOGDi4hGk3jm6WcxPjaK3//9f4kf/sWL+PSnT2NxeQ6nT38SfT2HsbTE9VPDyVMH8cGFdzQvBwcO4/ixT6CrJ4l8MYepqZs4dOiYJNB2ApRAuoVzZ8+KicdOmevXb+Db3/6Wzr+vfe3rkg4aHhnW+OY2y1he3MSxY8fEMPHmiWIY7vpyOtoWQD6UIdka31rL9G5d6QfFwGJR74Eu81XkXe2YYEyyGJ8J4OK5IXhZ/fIGTDpWG+csP5PUbh07dagjjomeFP7p2S38/qWPZ4TLESC7vhW4308qh9r5j6Jzz9f9t46F8J99KozZ9QKuz1v3x8MAtb2j6AZ7dPfzGTcLkrov+m9ltXoCibFSHbXHAVqPck0/CXBvr2uJ8y6gnZq89cpC4xO3eKPu+ZlaQeS9rv1hOdmDgPtm4LkVKDXiXktRyX0OD8z6i1a8LOAwgB3NUzPMpDeU/2rcB5e8W+BpOIlj4bWCl2Jztq6/5pHSkJu0YGtxo/k+tN4TSxaavt1r1sfb5RJerkCsZb8ulWs0GF0PA8ofJQfeb04+DCDeC/jd6znNv/PA/faO+VzxMzM3IEhJGUDGCbdu3cL58+e1137pS18SMMAOJwMCDym/EEvYeT0xz+J+ph3W5X6Kh5uqP/uB2j5va55L/npb7+GjjOX+j2kYwxpo1lqU89lIQ1rqYXvFQ9dei6xU67XtB9bvOx/EGnWG3zbY/qKFevhc3fKvkNt3TJqKRyNBacoq0s/nxo0byp0Yy24WNzA+Oqp/n//gAr734veJnDqJ1ahyVvovPf3MZ/H4qVM4MHlQRIAt+j7NzKgjfHhkSKQzgvmMh+fn5iU3Sb81xvajI4P40Y9ex8svv4qr164qF//85z+P55//HE6dOiniFCVSRV4S2kM52S3MTU9LGpJA19LCHM6fex/T9+5KamZksB87lZJyA7LmGW/zy/s2ELBnXrzuPOaY+5OIMzg4YF3ETiqHZAuTyazi5o3rWFldUQ5ABjhBue6+HvQPDqC7p1c5GHOyezMzuH7jBm7dvi2CB89pEVjajVxAINHYxg7wpGltzIgz9hnrm466sGugJxj/3/TpbY91uuMIipTAPJp5cSyZQiyZRiKdQigWRYg4QwcJWBOY4PfEuGR0U+l2pJPt6ihm/F73ipW3mQGsJH2urmUxdW8GP37zPZmxEkQnuWLy4EGxiiVlTKlgdZKX7ScxHJLyZPBKZQNKoxDTqKBadkx6AvdkzQuYL4lYSMyhLuFCfIrj5OIiX7Aw8NpRtx2eJRNXz5D3ci8O5xLT3IHWdpSYCgK7C0xVwsDzBmhuY984Apq15T3z2RFFZUTrlTga56EAey8145eh31Lcz/p5UjdC5ZuaYarXqfc9alq/2pca16Yig5joXmPf/WxG1v3nsEHTWjd2uknmGvZjTO56HaK+dRhwbxI4/G6w8e1c41lu+41nwdtn5vw0RrpMW51/Idn5wo+o5e79bWBENa4N6xi39+BjCOaLQEgVC/lvmhoJ/0ZSMecscVF1QUfMe7NSNdBd54uLHTT8rtDHa+HfqTRBgh0LZdw7DKzn3LVuei/fo84Ayl27znnOb8l3k4BaLwJ5HX/rXmpr71SOPTZxAIePHsPY+LjybhZBeQuEVVJumBhJsYjF+TnMTN3F3PQUsmsryG2wm54FQyOyGHHIkZElSWc+oMIypaZiRSTDlGw+EDMl3sL7TJlt7n0s1rEoeR9w/6CD82GHWOtzP+7j67B4Pfl5yDHuW038/rhH2lZfZ/Uz3AH/9YXo3J4b2HBTn3VTUOsG35+ixlhnpciA810BuANUeUOrZQJeBJbZXm9VJdMp38TMvSncuXMLa6tLyOUJMqwjv5nV36tV6k+X6jqUXivdGBA2uaR5r0qkgW7RWELsPyuwufZbskS1kGxC8Lq5KVPDWUzzsul8C8SNRsUCTqbMBZ2/49850TmB7KCxgfQSNj7g5eKURA+BYuo2uWoZ7ylBWH5vb9Ubk9yOauB9JBZGJG6MOu+krIqse0+rbFqVldfgTUQNTLXP6bsQFOermuf0v1yS5YH9eqsRE2kGpu5aCbjxc3JjIXhPwIwse266VuSwjgdVzfmzrslHNj0NC22zJthDYC4ajjotOxY72ImQlgQAAScyV0eGBtDZ0YbLVy5jdnZGlbwSOyIopVTbQoXahNSmJwsmGBBQxLFl8J0mYCoj07BkQppbXMnWppQHD9h7M9OqYpPBzw2CY8PnkYmg9j21x5lUDJkBBOTZvsP5wfvmpXBUsSw5uRBpDdOQmKx9MqHTKqD4+UPQl78zUJqgIdn21ulAVvDC/LJei9IXgQDlRToF2FP+hCxRjh//trK8iqHhETEzM5lOjTuZ81wTNA3lGU9JjPm5WSRiEZQLedn8HDt6BHNsVVqYV9GpUilKMsM2fmBjPYdKjQAzCzRxAX48TjlnaDbC4gY/F4sHAoXn5+uanxSzt7nnWC7UTk8mFcgwaOF0ornlOCu0qZTmJoFFVmrJJuY9UQdDdUvrlICvgUYc65h0sSXho3Vt5i/RGDdtSuVU1QbKQsJWmd0iO2JmJFJpsVRlpMLHbVEGqGSSIATCNym7s4EjR44K6F9YmFdAzXvEw0C+DmUWoWy9c/FSSsWuq6ZrX6FXRaHg2m+tYMcKMQsUiXQ7wtE4guGYzJX4797ePoyPjYnh09mexMt/+ef48MNz0q8nC5ydUTRcVpsdq9vhOOLRpIp5tRrbyrgO6HVhxRkGvfQPiMfb0d09hKNHT+H4sVNiw7/+xo9RLG1gdv62AOFIdAfxRBQdUQKuVhgh6MrAVD4NcRYkbc9mrMTgnXsXO2AY5FaqJTdXdrC+volQKKnPxnEgQMwEty1N3XtK9ZTFWOPa5t8lNSTWU0Xr1LeJFyslMXnIiuJ84DgTSCbbZHF+QeOZZktvOqXzgca0FcoL0fB5ZxuJGO8Xgeaw3o/7NH0HuJcx0WCBiJ+Vc3V6esokgKSZHlRxkG3FLHBx/2AixwIP5V/GJkaxur6KmzfvYmWFxQ2eTwmB4xPjh8WaYULE5IivWd0qYnxiBBMHRmWeHYoE0NXVibtT9xCLJ1Ep7+DNH5/F6tImqqUaqqVtJKIsOHVJbqe9ky3IW8iV1rFAXfo8CwMRJFIZJNIxlGsL6OtPYnS0RwFZJQ9Egyzk1rCWXUOuXEIiSfPbnOYKGfIsEHHfJbOdbHYW4NS+mErofOvMdKBSYns0u15W0dfXjfbOFEol6g7yrNrG8eNHtd7Jop+Znsfa2oY05FlwJTCoIi51YV0br+nY0zchqZZsGpaxlZrriQB4MpFGeCeC7VIN+eIG1jaWsZ5bdh4x9CMIoKOTRmldAk5mZu5hZXlB5kmdXV2oVGuIhjmeNXzumefwmc88g3ffeQMLi9Po7m3Dj17+AYqlTc1XBs80x6VB0kD/BEZHTmJg4AgWl9YQigDf/t7vA6FNPH76MEr5KmrlBEYGHseB8dPo6u7HyuqC1lsoREPkHJKJdtAap6tzAAP9Q/iz778oxv4vfv1v4+atKzKnLZRqmJw4jkymGy+/+l388KUXcfDgUXz26b+NeKQXnd3tuHj5fdy5exXPfe4FjI1NIBjdxrvvvIUf/ODPFKucOn0ar77yiivI7ohVzz3u4OQkDkxOyqj2xrU57VOHDh3SOcLziR0vHsQz8MO+be/aQ/ZgjxByF3invz86cK8IaA+NeztfLAYyVpQBZkqwnEyIGaKZZumWfIwIfFmXoJI9J9821p3GcCaBv//6Fv7s5l8PcM/LI3j/dz8dRtKaDvHije1H0rf3Q/jsaBB///kIljZLuDyzaiPXAvy2DvfHA+45DPs9w7/yXoz7v3ngvi699ADGvc2rJuDeplYLgNgYodb8aD8Q/SFZkOZ9s1RO8y2xf/tr2l30agZPW+9lM3DffJ2K4OvyA7tRDP8uNJfkvtT8zh5IbS0eGHbTYsha72Zw6IMb8+biTeu1a/ntAmrtv4VJNAEldUzedWzvYj46UETX7QoT912vZws3eQA87P7sBb63FiH2eo3WgsHD1pp/DRYXSYYiY5q5gzzDqAccCSsWunDhPD744LzAe0pKfvrTT6urmrnC889/ASPDI2hPtyEqEpJJGpA45LtuGdf4rudHAe5bi1P1lfyIhbbdY2M30251axHX/23ved7YQQy4f1jRpHVO7Vcwab1PrZ/P/3dr8bH5c/n81E4zk57whCu9r5P14H1Uvsf8TR+TrHrKQFAWxQAs5kkfvH8O3//e9yz2rVZw8uRxMeBzGzncvX0X8/MLOlvVDR5hzphi4ownPvEJnDx9BoeOHFYXarFUwNvvfSCJv4H+fhXcJd2YSuu9KNVKvyjGrYw1P/roGl778Zv48MMLwhyefvppPPfc53DmzGl18zP+3NmiNjUBvG1cv3wFr7/2qroOSVjkc3i9BPCoDz840IdauSzZGQL3kgAulZWT84uxO+Pyhfl5kaPIuj04OYEjR4+oe5SjyTid85cxOslsH164gJmZGYHXHGWSaqghHYklNLbMgRmnk8HP/Ik5AsFpsdgpaUkpWscelsSi0w3nvRNbWHfQwEwqIGi9aN8kmm5Mc76vZCoD9JzYUuzJ7mk+oKunF4PDoxidOIDJw0cwPjmO0QOj6OnrkvlwSABnTJ3fkUhQnf4yJN7Iq6uWeR6JdgL+CL7WtkU0oqTirTvTmJ6Z1TgwT+vp7UMqmVKOJVyIkpqU49kk8a0iIJGERGI33uiVOSwfR0Ib56UwFQG1JvcqwgLjtR3rjvRbsEo1TR1UItQ6AN8pI9eBdl8g99iGvPO8TIw7jA2w9+C9AfjN529D2Nk6Hx2CaqoPDjcxqaAG+GfbStPaU57YkL/zIGz9bFNXlzt7hFGZHLbH6zx479ewc/t1eFVDMUN7iB3C7iOYJLdURHyRuX6YOcKEniA2pfkTOM14AvUqojc/PhiQ5ruAdxKIxQAnRsbY0+6D2PL0KXDEX6/wQaCdhD4C88QsSCIkMdPMXA2oF6HXg/puvIyZ3wDq+fiI05tXZznVIBy+SFCd5DBhbW5tk0BJsp0x9E3+mmuZufXqygqWqJywuqI9iBLI3s/T8DmTBTZClpGWrZji5ww7Xkiyo48C56ndY63nYAiZ7m50dfVgeGwMx44fx4kTJ+V7IfIl43Q9LoC1lVV5pxFzWpidxtL8HKpl7nFVBFR4sGKSL7pyPRD7Yf6oQis7Aii36+MJNy+96bjI1SRGUwrdKWVIKqeVcf+wIGSvv+8H0P+kwL03jtjvWh41gNl1MDad824p3AfzS35Hf2xOHvxC8klKY5H7w785uJNESpWyBAV989HUQ+fk5uFGMHBleRHLS/O4dPECPrpySTI5ZL2R0ECsmExZaniTfen1xdSGxYlI4NQxHXz7hW2a1N/mgWLtWTzAeKhJT0ruyV6GhtIm5rROjWbPRtVC5sSVAWxUgCa/eA3WTmIVMBdDOGDXTXYuRupkuQDc5EYoM0KgjnITnrHsNeAdCK82PyCWoK455S9SOhSbgXmvd98c/DWD9761V2BcwAJKXgcTfG4qXIgG+hvYKla+K3ZY5daMBwmQyTSiRp1vOsa3awzYnUOwWDr6FdNGN+f4uKRmON48L8iqJuuVzAUx+yn34kB8VsMJ8LBSNjQ0iN4emgDFJJd09doVadCTcU+5HC5ktq0RlaF8mVWM7VC1AkVAGl9sDfJ7PCuX6naIGVjJ+06m/+r6mgIIyrnofnAuBhmoWebOTYubICt+BjLybTlmNpZWPDFJIwYCJhljUkt8DIssvF+ejaPWtkhEh73/YhWV0kmU+RDbfjOvdkCCopRLogljZ6YHbW0ZRGNJyc6srmY1ngTu2ZqoDopQUIEXQXgyN9rb0zJuXllZQi67jru3rmNzfQ09XZ1YX10V01YeDKjJdLSvvw+Dg5RE6cbtOzdM91NFrJKKJryn1IMn4M6Dl+PNIJFsDoJr0m+rV9ltXHhA8D5RIoLMBBYcqGt//LETOggW5xcxNzOroDccNUkVBp06ZABLjqLseOBnTGG7aoUBstHJQF5cnMf2VkkmpNy82dbK+0D0Z6uyrUCzf3BILCnqcRNgLZYorUVD6CJCQZvbNEnhGC4vLovxnaKUUpu9t8lJBWRwxJ8M2siOJtOVZiiXLl3G+fMfyD+AhyblN5i48/PxNVIdGewEQuBlSeooElWCIKO6nW0EUMXiwgxKRRpcs8JNYycasAh1lKZ6NJIEamHaoCIa5R5ZwdLKIkUwkW5POnb8FmKxFPr6hnHo0HFpppNF8u6774qdn91c5ioBQjyEtxCs5KUDz0IZg3SC1lzjHA8G1+ZJsaPqPucWpWUYz3ENMXAw82JKi4XQ1tmlIhSBbO0tnOPcR4JBzW2OHdcP5xT3f3Z3MBChXBXXCFnpueKmC9Q9qzSg/ZdeBdzbE07Ghx0x1LanDBQ7AqjFznXOwEj+G+zyiceRLxRBfUOyg8gup2blwsIi3nzzDXWNsNjDoh4B7DR17anLHwpgYzMr2an2zjQmD06oeMK1xoRhdmYJ5VINd27NSD+9kLfgnF0pFpwBJ04cQSQawLETR3DoyCHMzc/hg/MXMDw8hnyuigvnP8K1K3ewuriB7Qp7KQPST6XcU1tHAolUCNncKuYWV1CtsIiTxOOnP4mu3g5cv/MOspsLGBxsQ0dbEtUCUCkwiaPm4Q6iqRR6BwawurQqY+JKuSpwnbGrgk6yC1FDT3+vebDUtpQsLswtYmO9oD03lY4JqN7YXEV2YxWdnSy0jYl1lIinMDU1jTu3p9xaoLSQnYMsnHAfoc4/zxaenwTqWTRjQkQvCO4Z/F1/7wC2ijvozfTi8JFJvP3eG7gzfROJB6assAAAIABJREFUVBzp9rSCvhC9PBLspuIeGlZRgfNdBeStGrAVkvFsPJrA6NiYHre6Mo+OTBy3717D3PyM5ivPKXV4BALIdA6hlI9jcPAkJsZPYGxiHO+8+youfPQmPvvMGYyNDeGVH72OjrYBVIshdHb1KzEtFNfR29eBjY1VdHX24vChx9CVGcHc9Cpe//Fb+MWvfQ3PfPZJFEtZnVcvv/oKvvzlL4v59b3vfxNvvPUqvvi3voKRoeP457/7B3juC5/H5Svn1dnxUy98SbJWq9lFRCMhmaT98Id/jqc++ZS6E7hGT5w8IeCIDFBKm3Ht/cLP/zsY6j+sdXfgwAEDt5mEV6r6dyMGvB+496CjPy9b48jdQKT9tfl3u+PW3UDyg4B7diBwfVr+ZUkN92zfSiz9ygDt6I17VY8fHduJgQQTvkP9aWTakmLCn527X6f9YTH6Xoz7vX73L38+ilQEj6Rxz/c81RfEb3/FPt8rH826z/lgoP3jAvcKeh7ytQsIdcxNG3MHFj9CMWFvxr1LhJve315qf6kcex3XwemAez9/9qtB7C487b7u/eZhM7jdCgDaFew90g/Klfw6aR635lxmr/xN8WjrWzE5reuC+1KaymH1kfRp1V6v3wrct14z+1Vav/YDS91ith+uqOdZ9T7v81IFdaDEZMJ3fbWOqb9n/kGPkoPuBdj75z8MuPefb78cuk6cci/oZUG5/zCepz8WggZA8aySx5OYimWcO3cOr7/xun5/8OBBye2RQEaJi6989cvKU9gB2ZPpRpiEGtc55DuIvLQmr+1hwH3zoO5bqGoq8rRA7u7pTYF3E7T3sH1iv7+L3fqxHMz3L1D6+/Qo82GvuePnlc9N6yxWz7p3bGQ1qLthkJ69l/UkEzZifkvlEqUNt0Rmeumll/Ddb39b7HDmM+zmswKMxbHM8xi/h8Mx20Gpc44ADh4+jJNnTuP4icfEsGd34rvnLuDmjRti2VNG8/SpU5ikL1AggLXVNSwtLiEZi6KvtwOXr1zFn/zp9zTHujLtOPX4STz37DN45umnMDzQZ6aS8oGrYm11Gd9/8XsqMmRp5krN6nhMsRZBQs7VUrEg89vRkREMDw8rD2HeypyM2vT87BcuXJDfEZnx/Bu19llkIDuVoJ+6iksl5Y8Li4siWdBHqVCsaP4ytiYJkkQaMvQ9A1q4ipO3sI4q2xU05x0QQtIecwk+ToC8K/7x9djR3JnpQiKVElgXjobVUS+/P8eqJcieyxexvLQsQkq5VBUZa2RsAgcOHjK274EJDI2OoJ0klO1tbOTz0tun9CCJRsW83VPK0TB/3qo4kL1CmRzr6CauwJ/sDieIv7q27vJ7AppWkGjIeViOQoKevAO98oEX/fNmtCIoGNhsP2wX5RCoq4Dm524fdlCym2vestSRon1DlnyKGix5y7EMjxCWwy5mtsm66zBcx8nU+Cc2l/O8HY0FBy5JsNhMHXvOMLZODJWsTWPXsHnQBNq780z7mJdscz6WDXa3U7GQmoV/PY4LMRXDVTxIq1FzXQQq/tSVemzU7GLMOFjfLPb4y3ay26oFecCeWJ/DGrlFGIMe8jvjvz3IbtgYlTM4d9nNzU4HMyX2Jq0lSnSXyxonSSx3dIgc1NHeLqyB12OSyeZGzHHy8jcqtgRDAuWJLxb5LXNW7lFUcLD8WGA9FUWYN5O0KtDecnQ+n+udsk7sTBaxMGg5MwlGlDsmWD43O6v9jnryktVxxrpGHHDk5SZ5cBe02gxSV4cRJz0B2DpmDdvodPr2R48dlyE3vcmYjzAHIabJsaJU19TdO/qmhFc+u4btSkm5d0SvbYUVXguLY+y48WuN7yXJcUegtbXDYMT7FvgGC9/5YUUyFVz/OoB7vWEL26H10HzY3+3xjWpTay3dbw4/6WG9/zX6eoi/gt0hnAWcPsx36lZuE5CevWMfeAYCgTmCoWS5MgEVyz4UlPxGWxsNUgiO5bG6vIQPPnhP4P3qKnW4V5TAt6XjAp4odcFvTWi1qzCpc9UiB+DaxOPmQpCeoGlME5wLzQ5BLkwCP7YJWFu2gejWEkWdMhrHmj4eQVkuIh461MaWfpc0m00P3oailc3gGNuq4tmClVZT3fjBAb5OZ5GblzHcTE+cryZT1URcrWxcfGQ0q1jg2mX4vl4+xwc6pjPPBW+Vd34Gbn68TtsEzcRD7YSOpc/nmvmSMcAJ4PNecVPh+xqAvyWwq6+vR+xgbkaULKFmoAFyZKNT49skVUwbMo7Z2TlVqc0gl10QlMth+zsLIXG0t1OvvRMjw4NiLKytLiK7sS5QtVShIUtFi5qmtE5FSIEAWdqRWFSFDQKOnJ009fEyR2Rva9PUPTPzFmZR3Fj4erGkGcoy+BZToVqVtrfY9dSX40bE31En0emcCyRREcSAZB7gNvdMi0vtWTs7ThOTDImqsQvY5eA6O7Rf1Wy8KUlDVvDAwLDAe+rbExTkYRaLpdHV3YvR0QMYGByRZA7bEudmF/Re1BeXZiM192vUnabBr8kNEWynlFGtWsal8+fUpkRzZ1aWCdznCzk9h5IiBw9OYvLgpCRRzkqPOaaDkqDqypqxBwna8p6bf0JBoD3nIFlJCrZ8GuEKQRwbVl//f+beLDjS9LoSO7kvyEQiAST2rfala+uteik22WyRWoYakdKENLbDMWGNHA4/2A8zE2E/OPzgsJ/scEyEQ7YUtDUeKTSyh9SMg7RIbaS49lJd3V1L14Jase9rIpGZyAQScJxzvy8zCw1UNzW07JLAqgaQmf///d9y77nnnuP1bzlvCcqx84UBFNneZNFTgqO9owt9/f1YXlzE5PgY9nZ3BGZ2dnajK9eHdLoDOzsBtRqygEBj2vEnj1AsrCPdllGBgK2UBCs5/tS3pkTOhUvP4/kXXxKz+P7oXTx4OKr5ykpvWPH9DqqVUt0Jvb9/QExfzisZ5fK9pNeWUFDP/eDE8RN49ZVXtH9cff8q3nn7bTGgyZRhAYLMnADZ31kapB5BT/8gdnYDCgYp79TZ3iGd9qXFOWwWVlHdKgK7lDMJIZqMSupol0XCSMgx6dOoVQOSKGHxrjPXqb2EgX1PTw7bOxVMz0zJv4DGxtgNoq9vANlsp+YO58TUzATmZqcQjrJzAqgW6Q8QEkPd5F5Kto+SBVIvfHoJMTL6Td+Va4B7F3/f2lmBdDqjgJKBPteg2E9OL4nPn3sB1zbXOdeR7zRhkKMW9XJBOpPcWxkIs+XUCCBBlApFeSDwA8gU51xlMMP5WylX0d+XU5GKMi+cg1x39BzgmmhJplFVEpNUkMNNlZI4AurZUqyC6ZaSIRlzbW9JroXFvEBwF+nWpORvOOc4D9bXqZsex1aphhCiuHX9rlhAZ84excjwENZW5xGLsbq3I0D69Tde07j82Z//BeKxFlQrAczNruL+vTHMTi0huEf5MJ4PPI8i5t0QrKFIxn8qjVi0FaVyEBdfeAnl6gZGH7wnKZ3jx3t1Vq7M5VHcKEiLnp1HwVgCLfTumFtxRZIqNvMF6U+ygNLa1obqzpaCMYL2m+VNnSm8l5ZYq85dyuhUayzCbmJ3b0tFiHRri84MynbRq2MjT9ZaActLm4iEWVwKo6OzTZ9B2TLupysra9r3WOBiYc5M2M0fhPMzEW5Bd3s33vrSFzD68A7uPbiNlfyqutkoZ2eMjZD29YsXntM+Vi4X5GvD9vOVpXUEA1GEgzElgJRzYide/0A3O6nxZOyx9kSCLpQ0WFlaQSiQQH59G8Mjz+Hs2efV2pnLtWJ9cx5f/vIbYqhMjE3ixUuvYWpiCbPzq9J33dhYwdLqFAqbKzgyQrPvk/jC538J87NrGB+bxa9/9ddl3swi1+LCCuYX1tA/0Iva3jZ+/KMfYHmFnRJst67g3Xev4s23fgFf//rXceXK5/Crv/pr+Pa3v4vl5TV87Wtfw8ljJ/GtP/s2Ll28JPYK5+Rbb72l7qk/+qM/FHvl/IVzyHUM4/KLb5q5czxuBes4uygq+5iSDSKFz3V8kd4D9/uBQR9DekbW/tjwWbGqZCgOC0IlGRjFnuKXqks6DVJtZt0wpuI3uM9IimxjA5v5DeRXV7G8tIR/+NVfxMljIz834P6FniD+q8+FsV8W53cuhfGbZ0L45r0a/uCGa9d9RoD9/wfgfj9A5iUXLDb9dwfu98e3HkbgGW8g3T6Ne02GBnDfnAY1A/f7wfbmotJ+UPhZ99L8u08B7p+QkHL5jAMePi3/2j92z7omAjL+j8bEInqHjaj/eF/ri4PMXZeyX2/NY7J/fJqnoRLrJjpVM0j0rHzQSzEobTYqpcuhG54VB5U73Cx6qlxwEND+rDH9xDzdV0z6NOC+eXwP+rf/npev8YQldclSkjQUwOYWzzjL6egndPfuPeRyHYph3nvvXe2/Z587oxj/0cOHkkT89d/4mozWR4aGMdg7gFgopiXg91T/Od78kGegv5fDxqM+W/b5h1i+7/0uDi3xGfQnIPtnL2J+cr/wlaenP++wIkvzOj1orh20bpqLLs3FsYPA/U9eHw8GA8M8YCq/AoGXBK9oJGo5Gf8wV6fJO0H1TGsL4tEwnjx+jG9840/xkx/9CK3pFpG1BJSp09nIV4xBMtmsmPZb2zVslsuIJpI4cuIEzpx7DidOn8bA4ACC4QgmJiY1P/gZJ44fkxxpT1eXQDJK3CwtLKKzrRXdna2YGB/Hv/m338a7b/9Ucedrr7yCN7/weXkOmUEs9aBX8fD+fdz++Cbm52aEkbDblOAgQSmenXMzM7h544byJS5aMv0vXGCXLaVZqBhQ0tm5tLysmIsSFvQvI2bBXJfrwPJ3781mnfrMeU0BweJ5FZ90OLP7zbO6PcDqpFvECgkjyC4HGMbA/JgkL3ZdspOW40lj2VgiIekdSlim0hnlS+YLYoVExvYi4pCdHIqIbU8pxOXlVXWkE0Mg0Y4SOO0dnegdGBT7N9nayoZvVOhfuE1SmZm5EviTx1yRXQGMjQwP4lLhs2Zub6xe5j5G9CFgawoF1hXozTl1hc48kwCqSbBwLKwFyanA2zlrAY1ja3vtWJNeEXGP8rPMzb3E2p5j27tyrhcSchC1x701pwXyO8UISa4QsHdMfhVS/JnmtO3td+2Vfk+xM7QB2EtGxhu2evUJAatezYFYl5O30fnlXu+uSHtbnfzpitMqYBjOYQx7Emvd2vXm7s4sllgHz7F6d6cDc/X2Thfed9CqSOFkjsxS0vsGcU8gTkMFDcdmp0KE8DtX3BCj3Ugj/m+ZukaoaBCWHKvMfSnlGKR3QFx4FbEb5oCUJC7kN7C6uiI2u2F6Qfk60IiZOS27zs3nzUiIxEkKVIyQggfXJsF6y4dYAPCy3exu1jiJ2MuuEHojmBSzJKdcEYSqHyw4Ul/++ImT6O7pFcmQxS99XqEgmdrZmRmB9pRCJo6mIoMwLF9wsWdjnRimymEFG7/3N7otvNShLzQx32xjV3R7FsePn8CpM2fko8YuNs5PqjmQeDQ7M4uxJ08E3JNAWt0qoVatCPON1vX7jTRt0jdG27F1YgUTEXqIPXp8zfkmENC3+KpBHue0EZH0O+/fbzpXDzs8nxUeHf6z/Qf5M4PHpwbTzea/3cc+81WfFsA2XuzGomlIfIjqNw4D7gkMW3WNjG0GMmR3cuKvr5mWNg9NHmIE6jhvOFkXFubw6NF9GdPSTJJgG1vyyUozmRyaKZhmk5eMUVeM4heavTkTD7GRnSlqwFzUk5K6MG0rH1CbJpVVUXkwCvB2/TFkAku33umuaSOURIxJ/DD4a7Dtn25VVtritMCslZIGnTQxsbEQO8PL9jiWgxlf2oGhg1NdAcb0N6a3TUnfFsjx9m2aPgn3782/7ZCOPQXQ+wSK7yUNfNdGxfvkxJecTSSKpeUlgfLqMohFVbBgJb+np0vgJzcYbkxslyPD2z6X4PeuwDGavBBQWF5eUXsdq3GRcIzbokBoY/hHkMt1SzeZVctUCxncO3j46D6mpia0WfIArsFaz0jzp1wK74H6dCadEkJt2zowZITMgpFkbcyEmN8jO50tTN6JnBrk7Z1Z92wDKFPGyGnDcUxkPEMNdzHoKQ+UdM/OHO8ZEBAosWfkmAYMPtzGwgSAP+PcF2jv9Oj4fbEiXTsqwTO25dFgMr9ewOTkjJ5/IpFGnLIS4Sj6+4fx3LmLOHP6OczOLeDGjVu4ffuugiGCqSUC+IWCmPNs4eS9Evwmwz6ViODOzQ8xevemulkIoK6sMKBb09ojU7a7p9varmIR6cCbDBKdvc2HwBebjHplQTHBOW7QPAS7NI7GejZXcntWHvwhuMSDmQEXWcBLKwRXy2LTt7fnMDJ8HBcuvSQ5oA+u3ZDOJDd3BtY07uxo7xCrf3V5WZ8zPTOhPYJ7em8/zSZN95/GtKXSluQ4Lpw7j1/85V+R/hpZ1B9cex8fXf8Am5SXqXGNU6qrhL0anyG9C8ro7upBWuAwwWl2kLACbLJSTOS4Xpm08aAmsM8Aem52TnsWGTYspETjSWYMAu5Pnj6Ls+cvoL2zS+s5mWpBpVzGzVvXcff2Dawus2uggmg4gEw2jWyOkjFh6eRy7KPxFvT2DAlcXVvNY6vM58XiTFZBQmuG/g4bup/JyXFMTk0oUKekQktLGq9cvoIjR47L+4FtwZKa2t7A6sqT+r7Jg1zAbmta98SDnns0P4eyOoWNghIgY5RZYZPjw32CBRO2hjLwZWE01ZpR5VzSU4Gg5gLnMt+f+y7Z6dS5FFMjGFQBd319GcEgA66QAF5qo/N3sm1ZZ1y8rvUSYTug8wFhgFMuljE03IehwQEV4XketGVbMTk5hUdPniCZSGvdkpEgI+ntbTH36YXAsWOAxIIwGfiEPgrFAjpy7ci0pdSlQOCVID/nMSWqajtBLMytoFLaxU5lD08eTUpm5vJLF3H58su4efMqarVNjBwdQP9Aj3TMx6cmJFnUkiQLI4qlxQ0szK1j7NG0tOgllxMn299a91m46e7rwsuvvALsJVAsBfDq65/D6MObuH7zB0BoDelMRP4IqUQbSptFBAMmN1YsU4dzB2vLBNTZgryrPbC1hR0kKXTmcvKvyG+sIZ3NaH6xo6El3oZwgL4rNCVj8aCKre2i5JgYLHO9cX0RuKe2OjsHSpvbmJ1ZAWuYg4Nd6vwIhukTQiPiCiIRShuRUXYB8wuLmJ2bxd7ettq1aQScSbZhp7yDZEsUxa0NRONB5It5Bd7JVKsKLkyiGMxm29LIdWblR8Bkk5JH0TAl1yhbVDLfl1BQZtW/9Mu/hImpae0v63nO4Vb09uSwvDip9bO0WEAsnpHkTbo1jS++9TnMzY+jv79La3lpfhUvXHoVlQqlf4CRYydUNL72wTu4f+8WLr/ykrxKOtq7cOzoGQwNHMXpU+esaJbfQLUKdOR6EY9bQvf48ST6+3uws1fAT9/9c3znu9/EsZMncfPGqOaUBeVh9PQcx2987TcxODCIv/7e9+UVcfnyZZnCjYwMIZ9fw9vv/ERFvYGBAXx47Q7+3i//A61RSy4NrLCQxTG7HAvO696LzeS6xD4L0FZvnz6EcX8Q0EIwtqFn/nScqpyABXDpsVKignq+NRXapT3MhGN5CfMLCzqbBD7Qu2Z9XS23/O9IMITf+e3/AP/hv/+bPzepnJ8XcP93IZVzGOP+oGdho++5fP/vAveeMd6sv2+xaIOCrljISTcK8LPKeT2ebZ63B+Uh++9x/+/42PcgkJsmbQcDi89Khw7P9w4CMv33jKjgtVtt3D1478tanntZB3W9NInTtJfEQZ216K7jqXtogOsGbhx8rYfNC3/X1h3YGANdj8t79meZjU8wevNB4/9pz7B5tPeDus0/+7Q81OeYB72f/57J31gHjI/RLS4lkwmYmB6Xlnd7Nosn42P45jf+VDKd7GBaXlnG2NiYYhy+hvsRZd6++tVfQ6VawcjwEZw5cQYRkLDSKEzxuTFW8WSo+ji7vhRjsrsBb5JAUhHFSzQ/fVNPsXWbntRTE9eA+0NLpvXf9XPRvlHvq9m3CLxMzuHgff2+PElu/zs0zUf/rIyBal1X/F5zAbmZeOY7FjwYWV9X9IzbZhdhSNIUjAXrwCoJdLt76vZUvq/c0AhGjPNEfouGUdrcwM0b1/FHf/THWFlakLQFcz4avZYoE+p0nQkuM34nWF/Z2UWF8yYURt/wEM6cOye299DwkKT72K3B2KElFsWVV180JvHurgA0+tOsLC6iqz2Lgb5uSQN/61vfwbvvvI1XLr8k0J7a+gT1CNa/f/U93L39sYA+ShX29/bIS4dxM8lfJnu4Lr8FgmF8P44P8xNquhvAyA5wwxe43zLfI+lK/mE1AtlldUFyDJk7mkxw0zN3xfdteZKZnAvnOCVnBBKTAEk5HOaeJOqQjEgKlEztTaaILHpK2lAalh3M3GcIPfovyiew6MEvzlyS0ESWq9CIt6aiID+P05rgPUF3su+3d3b133zWBPaYw4dIlgoFUWGHPMfDdR+KZO7mGQl8fH8RB+tUASs0M86krCrf2zrqG54hDR32Bide7GBHcjLw2ya/V1/XFuqY7n4v9fmOMcod697ttbZqm4H7Jsa9X9Xev7xpnXlsyBjcTlfda867i2ouyNqSbEhgSbfeAfZmdGqdFVxDjT3USKn6chJGvHov9VZnbTMvc+QAw8lqdUlqT6TUw1T3lmfkO9DVEVUJjJuZLPESAuu8JgLtNG01RQ6BziFHxIyYUobp0hOMty/TqjccTvkLibrynqRHXVSgvxnFGmjNqzATWJNE9hI5gWAExSJz25rmOzEVrmnK+pJAMzMzrb2F98OiGg2hSYTjZzAXpX/g2NgTzM1Mi4js5bt1dnJdSeaFRDkratgBwCJsow/D8CMD9L3WPtUp2KnS19ePYydOYuTIMUSEUcbk+0ZMhp03szPTAu/p/0XCC3E5XhvHw3cmEKfjs5X/gSsSe9kaCyus0NRcyue6497cls0i294uT67jJ05gZOSIFXewpyLbxPiEvngNi/PzKNKHsbYtwhylwPgMmnsFuZ9zjIgXcv+lf6NXlOCsoeoGMRh5Ckqrn7LBlvP4v3nN3H+eAu73nU1P/adVixp/DguYDq2672Pkf+L3PlEFedbVuGP5U1pim9+h+fM+LWiyB/rJQLH+Pekh+cDA2iE8454HCtvPV1eWZbDHtiy2wZu7MHXPeDgEVKmmOe3mJvXsKbNRFRBJI0EuOBmmbptRiNdWN30qM5Wk/AA3ID7Endqe9Hd5EFGagUxwAv6UWrDr3DXjiEhEiTQr5zwo+N58D7IImSAL0CY7k1V9B1ByArFlhkC8/fHVTbcgVKmmVA71wY3ZaRshD5JtbYaclPWDS+a4xpTnQWt7ulUPCU74SqsPanw3gB3eDWMwv9ly3M1o0yRb/JcWqwOVKS+iRIp62pIB8ux1ascTjKgKVCMbkkxPymZkMimxVTlGDDp437b5m7ErN0FuuJTD4OsZbLBaTlAnFIioMFD/iiekxUwH976+HrRnqdsVxPvX3sOjRw8UGFHzm13i/Ax/4JhZBceOVTqTKdIm59YS/03Nc8Xp1FxOJhyTz/S7cl3UyutVICPAvrZrLUcUMKFTvdPNVxcCN7xovG5Kw2dk3gQ2T2zN2CmuZypPhJg9L9fSpsNdRRRzgheDn2zuOOdVXGAldcOSLWmExeRhkYe64jUEQ/b5ra1Z6fStreWxvLKmoGxgaBi9fX1Ipc002VoVIQZqayqBvZ0yZicf4+HoHUxPT7lulw3dC7XOVLVXQWzbyaGQ6UDZE2cyEotqTCmNw3XIucj1wDYobqT8sI5s2tj4bl3wvXhtZMyyOsvx55h1d/chFk9gfn4Rq+sFSYiMHDmO3t4hZLM59PeN4Pt/80Ncv35LY0BpnS3KP7ALhFoke0BPVw7FzXXs1qpoTcfR2d6KSrkosHlmehbLS6vIZLL40pd+EV/80i9ovEdH7+Hatfdx9+5tGV+z82CzsIatEhnA2yoIshWaRYVUqlUHoUh69JigpBPvJZHU/GZBgMnFnY8/xqOHjwQokW2wQ0B7dw+tNNaNJzA8chSDYtwPoG/ADrcTJ0+oaPI//+7/hKs/+QFWVxYRCO0imYwjnUkh25FFR1cH2nM5TM/NCIjt1LgMiQFAySEWcriu+Hzy+VVJhGTb09iuFjE1Oa6kk0EuzWNpltmWyWFv1zpp0hkC6+sYHb2KyclJPXMVXrq6cOrUKe2l1Pnn3GfxhvsEkw/u4dw72WroC4EMyrm/TE1PqyjHFlbOXU4izlmuAx78ZKeQTSTDrGpFwQP3aspkcG9goYjNIdxfuJa593JNUNpsfHxcBCtq71MiSSwEoqMsKlWraMu0qsMkEmXxbg8taRps7ei5EDxmUU9rtVJBuiWtL570lNNikMbCMdv2GPCVxHSngTmDvz3kutuVMFmRgsysBB6MPsHDe0+wXdmjYwFi4RjOnz+L5y9dxIcfvYPN4hLOPncC3T2deDL+BHfvj6pwwPmdSLRhcnxRwP36WhFrKxti7IeDZsSzGwQ6ujvQkaMsVgw9PUfx8uU3VbzLF5cws3AHSyuPsbe7Jf3dUqGK4saGNFw7OzIIBGKo7ZK1RON3dovR/IdsrRSymQzSmTRm5qbVncCkk6zDR48eIxlrVfvw5uYKOrqSSCSZRNQUBK6sFBDYY9E2pbUYi7F1lMW9dUyMT2v8WzMphGNB7AYY4EZlVhyJpIA9Fju499LXoQPJBM/iElaWFhGq8fnzPCojGg+oo6BSLaIlnUQ82YKxCXob7ODSpTPyu6G/DY1mdypAYaOIlkTCzMaCLBJVEIuT8QV17axtsANpB5sldu104NixQRQL08hk0nj8aAp37zzBbi2C5567iN/5j/8xrn94FR9dfw97tS1k21JItyQxOHQUqxvb6OwelqcB1948EaIRAAAgAElEQVTVd98Xs+3K669LJouyQfSeOHH8DEZHn+DMqbPIZDrEDtnZKWpfnZlakcFZubKGf/vtP8D1Wz9GIBRDX9cJLC/n0d7B4sbziEQzePXVK1hbySsQZQcaP4tnk8ns0fS8qqSDXVAfXPsYz1+8rA4UmWc7D5Y6Y8lHI81xKVld7mz0ccRB4NlT8Z9Rmj4hlXNYfGu8Tw8gNWW1SmzNqI4swvmZGZSLBawsLxkrcXlR+xHjwa1qFfF4FG2ULEulwBI3AQp2NKWSSfzWb/0Gfvu3/9HP1ZyWUjmX+4JPyeL88y9HMJQJfGapnIY5bREP5/MudHs22eewnx4GarI77aA/jefRbEDZAO73P69nAbr21JoZOQ5acAQsP3dcaGoJpwMjfB5Uv37nUdM8h+pt106e0suJGLBvYNxBMjX777t5Lvuc5CAwWXHXUwzBxjsdluvUiw6HpFk+1j5s/agzgcQgLyVQZ7Q3mPc2ymQxNmPlDTZl85g1A+KfuCTP8Dyks/vZ4D2T8nrqUn/rg+bl/vfxXcaH5YPPyiMPAt4Py0cPegTNEjQHfT7jNMtbKB1hXc8+92IOsRPYwY3b1/He++8pnmFH5tX3rqmziQAECV6j90cV51FChHkhGc2UFmTudoaEjJNn0d3eg0xrRjGGulg3i+qgJeDgl5DGgSCRwPVm4N7iS6WAfgFZCulIZe77zufAmPXuF+qDYnmbr77UvSaanmTzs3xWseTpcXx6735WIc3WSqOQ0yAxeYNRwwuac1eT0rTcuPma+N/+mfH5SbKz6fnZmjCGXn0OcY05+VKyrq1b2ghkZNDyucuocXMD66srGL1zF3/6jW9gI78mVjyBM7JoCyvruibmJyTvxFtS2JYXagSRREJsbgJVZ587i+eeO4sjw0NihhNk573R3+bUiaMCxEMBSJrzz//ye7jx0Q3lBi1x6l/HkeuwbnW+lqOcX1vF/fujuHf3DqYmJoRLyDS1sq08i2Agcx2TJaHkZE1kAv43wUgCzYQf1WngusBFNguG6rgF8y96HMm0cosSFsvqXPZjrU5xAe+u+0dgJgFTIy2R/c6vmPMJJIM+FIkhwHug1xE7JCnTQpasOsvDAtBJQGI+ECZZJ0Tpx4BIGf6Lz0uFFkcqIKhOhy1++a50Gazyi6C7yEMQ657jIKY+SXoE6Em85GogTsIigff9ExhqmIQY8k0bbijIIlIYuySZCrCHsCgpIqho4a1ySf7zoLedT14GxTJ8283rhbF63OVX3z4ms01kixHc/zakyxoluAbj3sma1J9P4/OEDTl1C78mvA2t34Ma0neN6zDt/YZRqtffZ87EI8WKYoZVEdj1F6vjRmx8gsqO9FkvMruxobywMzQ3ZNX8ioid7Tl9dY8Rsfjjiacm++NAeLKyyYKXfFLDpDUc8aC+A+edHI5kcMINPXn+W4C4Ky56WR8ZpsqTzsi5VhRi939VkkrssN6kvFK5gj2ElYeOHD2K4yeOa40Ql5Nf2hRJxZu6L+a3lJ/i+WBjs4uxx0/w+PEjsd7nZ+ckJS0SlAqLTnvfDDedYa99T50FdQJq097q9ljmxvQAo//C0WMncfT4CfnpsbjAXJvAPQ24CZgTvGfHEYF77kci4Mqf02r90utn9wgLk3p/pyLifSYcIdW6RKzQ4v0aWChsb+9Ad0+PCLocI2I03EuIHzAHpwG4cKKNDZNG5+KVHBhzAbtfPntiZYz1O7ty6OntUWGCBQp260h6Z4fn6ybW1texKiyxYBLaRXuOKrg6SR2txe9cazDuPxFA7Ctwf7Le/RRHoemoPbw4fniw89Txe6gE3bODtEOi0EMCvk8LvJrf7anPdQOheMX9kuQVitQdK4ttzy+2b9B4juxBGgJyE5AkSwA6VMkyI1Aj7WduomqRY22Xm4Df8epbm4AhAqJsI6HjMR98S4omhzWZm3CBmkaesTOpGUVwmRsDW+rZ6sIAjcHX1PSUJr5nCBCw5yFKgIvO8bweskXVBrO56UxsKbHiJWrI1rZWM1YDCahSssLYGEzCPQBlB5cOGQIuVVbETSeKAFSd2aLZ6BMoM8rll9/w9ic8Vo21oMi08WNOn4umuyx2GGtazBAH3PNpsV3Ia9w3ZI445qzck3XJ1iFumK7qvEuDi5qMLakzTPYKwYRM2hlUVqtiWVKiYj1fQLlY0Z7FzYdSFpTZoA4y225yORpJdiPXkRUYc/Xqu5ggEEn9yT2TXGG11cqFKpFo3Gq7LICwoGOVNx+A6ryo2RHGcbJqK8eauvY1ScMcP35Mv0+2JLXBTLfM2p84VwlWW/ugBd0WhBvDgXPNJFW4yZe1oUvv3jH0uRmJ7aj2PDKot51ngHVA2DOk8VFCDFm+HxnfZLaK0RDmnKNPQFxzmGDZ2vqGQG+yTduyHRgcHMH5CxfE2GdQx3bIhaUlVyjJA7UKKuV1bBVXsVXa0AbOjZytkzxEeK/crNViyQ4WXqP8DKjrH5DmNGV3eKBubOR1nzyYOJctoaGsiTcaMuYEN1HK1jBYzLSl0dZmhqH5/KaeN++NkkAEymna2ds7iL6+YQH3uVwvbl7/GEvL69ZKGYlibn5B1d1z5y+oK4GH681bN7V2OV48PHgwcFNcWpzB1MQYouGgDJ/Y6lzczOPq1au4e++OKuXyzCgXUN5cx061CKpXMkAg+4Mte9Rv431QW5E+AwTKyRjPdXZpLb30wotibN+6cRMfffghVljNpnZ7qSgWSiKZQjASxhff+jJeeuU1tLZl9d58zlxvN29ex/f/+i8xdu9jlEp5hKIhRBOm8UgGydCRYRw5eRyr63nMzs0hFonhzOkzAu8pD8MOFQLZNG2mlNja2iI6c61oy7SgVqtID5use+rzDfUfxVaZTKUg4vGU9sSunhjGJ+7iwYMHbk+yAG6QOpGtrc60mHrkCd0T2T1kLvF5ci/jfPBGXJwznI/crxiMV8hsEbvdDloVp1S0jKIlnlByywAi29Ym9rta+zYK2tcZ95OBwM4qJis7Oj9CmJtblKxWNtuudUzWA70KGOuz0Mt5yj2AoCb3fZrhcl8obJSwtLquucc/NJOLu2Iaz4HWVErB+MY6jXO3kc4kEY2HZZhK1j3Bd8rQ0I8DeyEEEcWjB+P4+MYogrthtCRa1AVw8fwFXLhwDrc+vobtWgHRGAFl7gPb2KT8TEsaQ4NH0dk5iMePp3H9g7tYWlhDsbCl/Ylb1lZlCy2ZJIaPDqCjq016mw9HZ5FMdSLTlkMotofi1hx2dvNoa22RHFB+tShvhHice3wSuzWyUmw/IZDAJIhBGdcyu3Bo7jo1M6UiR45SZ/EY5ubmkWpJo6+nD+XyKnLdraihhJXVZUkCrSxReimFWCyLUomAfAStrUkUywWd59SrX1peQXGriHjSvF9YPOjqGkKpVMP83ApyuR6cPXsaE+P3sb6+IK16FjzoYco9iAXGyk5RUlHsoGAR/PbdhxgcpMxTHJulggyJ27OduHjuJezVwrj+4UfSbO3qapc0UTBYQ2d3G/aCezhy9Bhm5pcxv7COSCQt5v+lC2dVHGKn0pMnU2K5X7r4Mr7y934Njx8+wPWP3kUwWEY8toNEYheJlgjy5S3EW7jmezA8cA737kxg4skU/vFv/0c4feq4tOtHR+/iubPncOPGHRw/cgqpVId0Ysnip4ZsMtGmbouRI0OIJqoYn7yPUnkXJ469gMmJOUn7DA714+7dUe3f7757DS+98DKuXLmCSsWMvjlGBO353CidwyRmdaWAlmSr9mVJsVG7mfHCJ4xkG3Fjc/dxc2y3H0Rr/hllo54GdBogzEHRJCMUUxv1CYdLSwkyhIOolsv4l//if8MHV99VezJTbLKjyASUSaSK8GYqzLVNhj07mVhcMzNI4Be+9EX8k3/2T/GjyV381z/0hInDY9v9PzlIz56/w+9/5XgDGB/P7+EffYtFws/25799M4IvDAUxsVzA+HLhE+O2fxwbSXvj/euJdxORpzm2fhbQfNBVcvR/Vn33vw1wb1G4npyRQJqJRs7YzGf+HsCzzvinTTCb49ID76eJMNQ8FvvHxV+Dvw7On8/6x7/Gd6rYc3ta3Ybn4EHrwrUYuJ8d/IkWP3vAstGF4H97f3Ft/+d8Yg40Aff83cOKFwfNv2eZHddBKDd2+0fQJ8rNn7l/X2kGZ31Bpplg9Fmfyf7fawbuDytKNYPF0tmmHF7VunIpk3P9zkf48U9+hLv37qK7u0vxLAHNr3zlKxgeHpRBLTvyTN6gLAIXgaDBwWG8cvlVnDh2Gu3pdu29Dx8+wcNHj+SVc+78Ocn61YstziCxeW74+yGgqJTWAX9mVekpQJ4g55EFUYgbcqziChkoab53TXjDPsZ78/h9NozAdcu4F/qih1+7XgrIrzP/fT/m/m///PlzO6OsA9zyYpNs8SQyvoZjrQ66Jh8w//vNa1pFbNdVry505Vcmv0kmJp+xTEW3qRW/ovhBxL/dGu7dvYtv/p//WsAbWZ/s7FUcupJX7tvV04PegQHEkklMz81KZpF5EaVWe3t75ZnF7mTmgCSztGXb0N5O6ZeUukrJGicxcXpqCj/8wQ/w8U3OozWxS71EL888FhUcO0iSGQS2RAJz0rUcD/q/ESxnR6rWmZORYP4oIqBjl7Nbk1+Mw5mjqZNvj59nRo88V3mPzM3UTSxCgPNcc6CveQuZxjwlbDi+REvIhFYkLp9AxpeMkxMIxdidSdCbvjTSK9LrxMTnzyhJw+eoogq7ZY2VX6EfnEwvnemnJDHIviUAzTjbpDwcninfQgHHku2hjIn9zPx0HHtdpvYOvJdWthVIvcGrCgJOW1w11TrQzs+m4LnJcvCPdTtZ14SZk/j93zx2TJrZgZ2uqOZxJZ1nMmR9GrD31+xXunuYBmDWy3lPa9v75233avcvPrMr3nmNeWPzu0/0iKxbt7bWm39mu4vKfe789YU267xgAcNp83N8OReddyNjLyuGuIKGcA7zBPRmxCarZIx7vpb68fKUZJcM5UBjZujNKyAmYqRIM4W1v/nfVJew/yYTngQegv3extemlL0vCXfECE1b3YhgvADTk+dcNsIsSWsmX1NFfi2PqckpzEzPyMSVa5PeDdpznNqFCkMkcsZsrp84eUrG1JR44lzkWTE9OSmja44xY1Vig13duXo3+fTUJB4/eoiZ6WmZQzOXpicYC3t+DnmWvc1iw6qsEOPIur5A4oyGDZcJSgaXvmNk3BO4J+GTuAr3JOJY/JqbmxVGwCIDSdJk4XuDXK0M5xklrDBg5FaOGceVnmk6ryUFbjkk5wH/zXyev0uiKDG7XFcXjh07jiPHjgonoeoASZSjo6O4PzqK2dlZdc5SZlhFFA9lun9TcYL5fnsH2ftD1smUzTritXXd8HPLFXo2EkfMq1NucXFJ2CBzZ3lRSpbOCpDPBu6bT0O1ue2H7j9jsPgpRjBPk/EPeE8HRnvO78/oK2N7yD7G//4g8qCgrx58HBgUm+uzNo0AZLjAieMBewJoiwvzkmWgaYwxeU3PnXXTjfy6wHtrmzNDCy7eALN9x64Wi8JpVxFw9ocZKzcEcAhCMXmmVtvi0rKCL0oH2PvVNEHlzCyN8R5pJQt4rFbE/uIXq1fSeS8Zo/fkiZNyZGfFm6A9F6Ov+vBw9IC8zBrJ5FYLkQErbP3QYej0rxikGAjM71klgsk3D1exBiTF4zZsbdq2uD0D3C80Xxlt1rTnZ1glKyqwkb/Ln7MlndfLzdCeuz17S+oJ9ptGmmnR28Zqi8Eq0HZgOSdqsKWJBzp0fxw/FjW4gfV0dTu5ETN+oiQDgTyy1Nn5EIuQwdwiZiHZ0Ww1IvhMs8TO9iyWFufx3tV31KLKhUl2qDYRgsrOpJCbC4eNB43fuMUad5qHPBisSGJVYR50HAferzZ4ZyDKVkUCmvzDDZmAFO9VYNjerp4/399a7axYQECSGn4cYwYJLAqJfe+eHYMcgSqUWlGSZ0Gp9yVggMQNi8+G7B4CNHSmV/EkaJ0KrZksBgeGxVKnlBADK34G2fbUwKeRDtngvA6C/gQs+b4Tk1N48PCBmI0tyQgqW2tIxoDe7g6TQllYMmmHtQ0Fo0kaQCaoK21+BQRjJW1V21ayYgyimK6d60E6ieGw5irnk5JtGnvRvNizity8ph8C1xevj0A4f8zAzoxfEtKQjMep7Uit6jQ62nM4d+4SguEYpqfnMDU1LXCxt7cHFy5eRFsmq+CUgcr09Izug0UVznNJF5XLyHV24tSpk6oCc3wnpyaxODeLmelJScnMTE9gcXEKhfVF1CqbSMSCMvRNUMO7WEJt2+AqJgMM6njUkGHb3tauPea502e0r9z++GPcun7dDKHUKcMKfQDhaBzBaBSvvn4FV954Uy2jhWJJxYUHo/fw7js/lVZ3KLCLcmFNBclYSwLxFkp4BRBNxNF7ZEjMYzJRyWru7srJiJOyNBy7XEdOeynlpErFDaRSMWSz7AqKolzcxMwMpUmCyHX2I4gYdnfoK8FnHEEqs42V1VnNdXbi8ItFKq4LL3ck5hHba2VEu6HnbXJHeyreEbinhBH3xPW1dTGeCNqvrK1jLb+h/Yzzg4kN1xINXnVyUZqrWkFnezva27Ji1IvJI1ZFAJVtHsBb8vTgfE+2tIphXaQRaTypogqLvAR7I3GaYPO6orZmd3bR0ZFDMpmSETJbYNfWN9Vix/2L64rJnA54jnk4IjY6AUSudRYDZhemsVnKC0AeHulHscSiAlAp72B1KY9IMIGl+TXsyVg2qC6Zt77wBWncf3TrKvKFJXU/pNtaZD5KtgHln7Yqu2hJZlEoVDH2aAaT4wuolLdV4KSsE+VxjpwYwNrGAjbLee1Vj+/PYXGphLPnn0e6LYFieRlTUw+dnmUYoQCNgssw5bddMUbozyBZp/ymCi9c7wxMt7Zq6O5JKyjkvplKJ9HRkVU7Nk2DPve511VsKJbyKBTXxCbfyO+gtaUd6ZZ+7OxEBDRzT8jlMtiubUpaiZ0cY2OT8iFpa2fBkbJdVaTSbOUcwfpaQWcuO2+CgSrW84uIxwK4eP6svr+4sKq5yuInOyfMjDaoZ5FKR/Ho8RMVcniPNMc9OnwSqWQr7t0d1dnL/WV1bRWR6B56+7rQkmHRBhgbn0V7Zz9eeOE1jI4+wluffwvf+/5fYGLyiQpw6VQWJ46fR7FQxdLCitrm4zG2ahZx6mQPpmbvY21rFclMDoN9F3Hp3C9isO8sJp7MS3M/HN3GX33vW3j85DauXHkNi4vL6Mj2INXSgZXlDbx39cdIJqM4d/4sbt8eRbIlgyuvv4HlpTW0pDvQ0d6v4ivY2VAp4NoHV3H9xk0VeF595QouXXwe1SqTNHb8cN/f0jnLAhWZRATcmAz7oNoD996zphG/NcWLTYHhYeDeJwDQfZ49PlY8DPw5CLhvgKdsbqrg67/3uxh/+ECAye5OVZJN3Dv5e/JqIJ5BsIAsLSZ4ezScD6vwt7u9g3Q6jt/73/9Qe/F/8p0qRlc+SZlpDs3/Lv59uiOAr38lqnjjw4lllKuf1MRvHrM6y3TfxXng3gPYz4q7P8t9/d0D908DfhZLNoPcNh8Vc9ZZ+o5N2GTmuR+U9//dXGT6tDlcH2NX+PnkeDXPG4c4WMri8+incJbmLgT7bE+k8XlO4z2eVQzbz9avFzL2yc8clpN9Il+rM0EbedxB43XQfNE+0vSDg+bo/tfVCxtN19t8D/73m0FZrzXfnFd+NgDZPYJ9OeZh11kHy72fhov1DcQh+34XW1vbmJybxI/f+yEej5ERuCjAgeb1JPBcvHgRly6eFzFrY2NNHeGUehP7OxBCZ64bV658Hi+/+DpSCWPb//SnP8Xf/M338fzzl/Dqq6+gv79PIA3jaC8nYSCtl4twBU3enrV22v97I2M3DyXDE9hVkdt+Jr0xN4z+PUwjXGIdvsjysxSqbJNxwKDv/jDAz88jk8AzsLd5j/LAvN+nrPOLeXrjtZ4Axu8x9vJzwbPpfZ7J9+a/vS9A8+f467C1AxHMCORZvr4jIJrSltI1V+ew5XpbMqXdQksiht6udkk0/OQn7+D/+ON/pe5UdiLmOtuV24zeeyDw/fjx4/JmIwGNn3f69Cm0t7cLpCN5aWJiHHdu38bE+JgkYkdGRnDp0gVJ75U2N7E0vyDAjJ1kNJVlbGoSShF1cJKwwhiaYN9WqWyEMykIGJnPfOksfxdhMJFS3lsslXSf3HpYYJAUqWqlQRkuK9eVKWRVhDJ1HWzXrENd+ILfr4IIUZ3AER0lLcHf8fOAAHo4pLOYxLJQmFKExp4PshDAjvxoXIx7owcb+E3GPX/OuFsyhyyoaP5a/st/iy0vrWp/TtjZsOvBbp0VhpTzfrh+RCzcdcajzTrobuNSv70kOgzMlxeeI0wa3s1PNjKAzkNXLLa5RJDSXaOT77TfagCXXjHCeyAydzBg2hjKJjNi3fS+IPuUwbMz9GyU49x5IU1kJ9fsZLK0t9sJ6br1PWDvQXu/VxD7MIKhr9k1nl99G2jsBxpTB6q79+Y3DKS3QrKBxZQ6Inm24W/Ga6FEsoB1J1vjQX5J1AhAN/BdP5fufpPhq5tbYWqs8z30c5PAkf68OrtZUGLHuhF1Tcaapq7G0yRxjF/EYihLSyyFzHnmw/p7i0Rc6+LhXkUfEqo4EBAmMYnsfs4D7unUXicbfOzJmEhgxDR8Ucc6T6xzhXOKczwcTWBgaAjPv/iiJNJ4n3zmBOSJY/r50dFhOvdU7+A4snj36NFDTIyNCedkvs6f8YvkSDPVrfdGOGZAk03xPqhXQLoD8Ds6c+jo6BLQfeTocXRJ557y1nHdD7FJnmszTueehM2V5WV9nie7aYeXf0ZK40QslM+EhYXqTlV7Dfd8wzhJYDVmu7oiIhHl9gTtiduNHBnBkaNH0dXd7eRv8zLsvnfvHsbHxgz4V/cDp6StE+bj3BNb02m9jhr5lN2RekQqLRIqTbK5xxDb8t/j9ZC4xj2WBGv5d2xSwohS11Zs+MzA/bOCrMMD7M8A7Ltkq4Gru8P6ZziY9fn7J8EhF/VZ7+OwoKu50uj/zUtlxZuTl2A9tanJwiYoy8lNIIcMa8qjECBkCwWBcra28YHQbXmXD37HWJWstqnAKwNHC8gIvPDBkvktPfpAwNjAoMnKlkBDsiFYgaa2FBNeLmZuJGQP0zyRACX1hjmZWZ1mOwYXASeEN6BlMYD60jKnWFuVRAQ3FPtj1UgCVZQZKLsKE39CliqBDk56zyyQVIlrSaFulAU7TSYMjhXfWLBW7eV7MCjxX/7njUPfDhHrQDB9Lx30gIBWM93kQW+tihY4EdiztllpVrv2e37fmOx7+r6MK12JmH+FIgyQaKIaEYhCJu3AQD96e3oFGBEI3SzwWbIAUlYgwWSBMjkE7gmYt6YzYtOSzZDrzKG9LYM7d27hnXffkYEqwSIdMGLba5StOhkK6EDhQaNnVdzUvfGCyWCnbIPJGpnDtYB3txC8YQrlT6hXTlBQxsGs7MnZ2wxxfQYnQNrFy5LtUWBAYNGKIqwgiDHoTGoJVHPMKFni2xH5czHznfYg251YsWRQuLy0LC1xGWFWa/p+/8AQZJaaaRfznqau1D5msYMb3q1btwXSswpZoGlrKq0Diz+bnJ7EzMwktsp51LY3kc0k0d/XpWslUDYzM6d2Ks5JfhFYEyujRMPKpOYi1yeHiyBqoiWhQ1YmwdQgdM7eBKPJyOD3CL5w/hPgpbQMD3UWsjgWPAjJIuY+RgYJmfR8/ry31gzNYNmRQ3A2hdNnzgnMXFhkd8CSnh2D6KNHjyhYefjwERaXltCV6xJDisA5ta453hyfz7/xObz00ssCeVmEoLnpe2+/g/mFeR3UBKIZVBfWl1HZXEMmnRC7mkEvZWK49ildNDAyIv19aqpRT11SUpEIhgaHBFzfv3tXplRygmdAIUCYxSUgnm6Vvv2VN74gtv3o6H0szM1hQQ7vK2LYK0DZpTluWftYrrcb/cMj6O7rQ9/goNja9+59jNXlBdsbCZzv7mJjg6As97sWK2iSrR6iITR/h8nitgoa+XwR3V19SMRbsVulAXhGHQ6bW7PScOcz5nuyuMH9jBr4nJ/GaKBhcLvmBkF9znXuIwTjrUOpwwIAsqS2tnVYc5/dESBDtgPXRADHjh1TxZ0HOPdOaopS458FQJ4BDMxp1kvfjHCE86WMfGFdeyqLWXtkw+yFsF1ltX9PzyUaY1tuDd29WWSynJdBrK9tYLu8i2ymE8tLecwvrsgYix0UhWJRnVyUa2H3hzEsqtiuUGono/VP892NTRYdVpBjgWurgNZMQkUEpjQE7qcmZhHajWJ3J4gwojILjgTDOPfcczh+7AjWCsuYmHmEU6eOY+ToIKamJ2ReTK3EubllhMMpFVAqpT2srxSRX99UtxHZ7pdfewEvv34O71//KW7d+QBd3T3o6hzBd771QwyOnEBHVxbF8hoePx5VG2e2rRMt8bTY5oMDHci0JvHk8SM9D+4DC/M0Hw4rsTRQ1FrMtVfHI2h1nTDs0FhYmMbublVSZQMDg9InpNfA2koJ62tVDA4cRWGjgrHxKRVzjh0fQX5jSca9te09aZLzHGCRj2ugVNlCd08/Tpw8i9mZORXct7aKaGtLoFzJY3e3KGktMs7mZpc1nsXiDjKtOV0zAWpuqRubK1hcmkNrWxTd3RlEogkcGz6H1nQ7xsfGtYYXF+fUqXH6zDHk8yvaj3e29zA2NotQsAUvv3xFz79YXkGqtYZ4csf08JcKiIa6kF+poZjfwamTJ9DVlcHnv/AyJsbv4cPrb+PIuUHsBiO4/fECPv/ab+IX3/qHuPfxuKR7Eskd3L73Pv7mh9/G8HAP+gf6sZEvoq/nJI4fPYef/vRHKBRnUawsYKtSQiLejrbUMIaHnsOTsas9MrUAACAASURBVEmZkb/x+StqnyUQ//DRQywsLOHyy6+hp2dAfgoBsMhswZsF+UzCTRJOCXnAjOV9LMa1aebRDZPCpyQc9zE6mmO9ZqDlKXCNZ25d/q8BDH4W4F4kOTkC2J84z4NqGf/r//K7eHD3NoLYQaVcch1xxl5k0dISY0tUqYdJM1smfUz4yNinxM4/+S//C/zq1/4BvnGvht+99unGsYfH4D+fn/xnL4fxW2dCmMuX6jI5ze+8f7yagfuDxrIZePXv8yyg87C4/e8KuOdDNInChpxj/Xr3muUwGh5NnI7G4LME1oN/jdd9kgq1/2l5sMIDMh7X9MqFPlb1c7ABqHukxEt8NEB311TplQyaPtJ+56C14q/9sGfugW3/+c1/+3v3v9O8/va/34HPWfF4oyDyWeZL/X2bHIL9NXmGswcJfI7g75FJuPKYJrZ08zULjDiA8e3HzT/vZ83nTwP1G8+xMULNr+E1+G5kxtsEfAgQJZJR3L//GItrS/jw42vq5CWhiyZ6q8trIhPw0mvblB+jN08ce9jBen4NFXUEBdHTO4QvvvXLOPfcJSSiKWkiv/3223g4OooTp06o65gm5owRzTvM0givXWz/ro+YgxsNnNcPmvRulEMTjyc3xoH6dXBeutgS4rTUxBbDwTK29vDqcjV1OMCBmU89P/2HB/TMk41jy+fGPZp/ex8rMTSdpj9fxfyC8XrzGvHMev68Oedsllpqnmsma+TAXrcvPN2lYYzozXJJ+aV1kJOoYbIuBO9JSiFAF9ytIUp/s0gImVRCZAHq0ZMNS33qvt4eHDkyhIW5efzrb3wT9+/fR7YtI68wPj/GjLwWyuEQtCdpiK+VV0+V0nUhFWhIrhFwuGPSrB7c1YORSadJsZBM4QmHZL+KTdpE+GPuya57fl/3rPePKwdZz1OKqaRciv9HwpgZNjLmdriQ0ztvng8E0f1z8v822qt5EpH8xfyD46cCVziq/zZGd0iAfY0kOF5PNGba9A6sF8yoz5aOrXTnA0FiBg60VzeIAeTBAIsN3P8N57C4xrG/NW/5WisAqHtg2woyJEV5bxwi/xbfELg2D7W6zrXwFwNc/V7lwWhhRc3seIHJdu12D05ex5NYnVyEEdhd/CWGMnETMu55Zjl5ISeNW9/TTTSnXoBoxGDue+oYcB0EfM6uA6BRRnYFvrpDnL/Hxvd5/+Yj6j0VG/ugdRk0Css2/5z3nwNd9Wz9GDgZHM4FFpbkiSAtdM4HM3U1Q1j72ySpTRbZdOetc8azqRuMegjEl/x1wLAn5l1cJxz1EOeFI6MyDymVC5J+ZbGU+Z90zJm/VChhQ0IXyZbuGbOgQ8mlKkF7Uz1gHk4yZHu2XZK0x44fFx5CfMVet4v8et7Mn52MCzEQfhafjCRsXJ7krDJ5lQiw4z6TxaXnX8DZc+cFcBNboATO3Oys7ot7iaReOjpkJM3xIFn5wf37ePjwgZQOKJErXE7SlzanfMGHY2YSYI4JrzYsO0f17Fx3kgHgNSkXUCqnp7cfQ0NHMDg0YsB9zOSciYeZOey0wHt+NnES5oKMo+2ZWk7flcthcGhQ5GVKefH+KEMjvHZxUdgAybd8XxYEBf67bh11GXTx9SwgHNUXyWqUvKTXHKWCaE7L3MTnJRLCClB1gvK3hr0S5yJoT9wr3ZoR5jQ3Py/SJom7LFSwK84XffleVAKYIilzcVFYFf3AzNj3ZwDudTYfwlr/26UGTUh7Yxfe1w7Hz/wM4H/9UK83zfhYwl2aq/Y3ffdZHKbDgiptIjoPXKtTU7VAjPXNggOOSxpotm+wKsS/mYQb655aYsYgJHBPcJyvJXAvF291NZlzvMnYGHBPBiwrNgSHCGgRbCdjfoWgXqmkKjQXVqol5QIpu0MeqNysjP1M/XuyqK1dWhrpTvrGB5v67FpNE5mSFJ7p7ceEySZf59nVklih03GSLWYmj+JZCWoR1HiZ+axMIJwOrf+ZD3YMGDVmmgH3xqYXaOzmnjek5X/zHrgR++vyB7fvCGjWD7TAvGEUxo3QB1/a3INuA1bbnVVU+T7SeAsQiKXmNjWswwpipCcfS2B9nczbgEBGLg22IxHE55gQuBfTvi2LdIqSOSaXw02ku7MTP/zRD3Dtg/dlOEhwQ4YkMklkgNEA8Qk8MiDn3OFzZoGAbFteN69L7VbSOuOzNEBAgZM7tOyAigoUFINcuvVbrtsBxowQU8cHvq51jEBClKz5pKqPvD8bUzrNc04l9R4M9LxUB3/GA8YzKrhB0RSWc3JyYlLXyPGieR9bnzo7zNwnHmOwx3E3jUGOE0HJJ4/HpPnF1iQeSLx/u78wSlscizzKxTwiIQI6lCeyqvjCwrI+i/O9vb1N64mHpGnY0yiwXK/scnsh0MUiCNcJx9MYH6aDRyNRMrttfrJwQZY1TUjjGjIeIJx7xeIWqjsEfSm3lNJ1UoIm09aB/v5B6bHPzRNs3kRLKiMJHAbkHEvf8sbPZlWbQCELFpxnBO5pKsyxZ1X2xIkTOH/+vMDoUpGBfVGB/N079wRmK9jb3RV4vL1VRGhvB5GwJTTml0CT1YieS//AgAJHHkQsxLHYw4JQV2eXClMzU1MYf/xYTBlWgaXbSUY5i4KRGLIdnTh+4rQ0Mu/fG0VpY0NtpWQTEHxOJeMqRDIhYFDSSeB0ZATxVBrtXV3kE2FuZhKry3MIYEeAK6+TSQk3lUxrm/YnVvBp7s3iJ1sH++nbUCorOKGGI5m7qAXR3sb5lMVaYUbPhs+QhzVZ2Gyr42HLceRz5v5hRco2BcZ+/yCwL0NitdHuoq/HpIqmpmcwMTEJNo3wM1jg2N7dRWe2AwtL1CvfxfFjx9CSTOggJ1tB1fxiWZ0R7Kggy3qzyLEwRgXlodixwoIOfUqSiRZE41Hs7FSwXSvj5VcuCLifnZ1CmYz8SEp67Wtrm5ieXpAUDaX7rHuGngODkm5aXl5CZauofYdFJRU2wwGUKhti29PHoz3bKh8PFpVZGNvIb0pfvaOtC8G9KDbzJeRX8mhNteKN168o+b559zom5sbwxS9+HidOHdNZ9e5776nAtp4voT3bi+1qQEWUankXG+tFJONJmfBefOE0rnzxeUzN38fj8VGtn6Mj5/Bv/vQvkEhkkUwlEEuEMDvHICyPZCKL7Qo7TQLo6WVBJIDV5UUlhjT5fvjosSV5eya1kk6nVLhmoFyplNQdzGIJx3JlbR7bVUrYbWs/i0VbkE5lsLpSxL3RCQwP94qhPzU5j2Khglx3m95zcKhP78cznAlQa6YNkVhU/6Z816PH4wqqGMBGw0B7OztCyLrZQ09PVmf+xloJ+XVq6ZcQBDs6QgrIyVYPhLYRihBor+LEySH5ewz2ncFuLYonT8Yw9uSxOldowjsw1ItUCw3rWEQqorrF7r0UKuU9FEqbqO2W0NUXRSrNmb+Nubk1ZFp6kYjksDC3gZGRAQwP9yHVGsPRI0P4s+9+F+VaGafPXUBragDZ9CBeevFN/OhHb+P2nRsollbQ1h7HBx+9K0bdldc/j3gshXCQheA+/Mm/+gYQLCGRKmNgqAOhcBKFtRjOP3cZkWgAqxszOHKkT3tmW6Ybr1x+E8EADbatCyGdaleBgsVNnpdi1O/QS8XkBH2HlgL7IAtexrj72wL3zTHqU4C+wgLX7dfAOh129MnYs5FacnfwwL21Rsd53Vsl/Iuv/x5uX7+GwO62vEkoBcb9JaGEqEUxhbX0s8vSWq55GeFASED/VqmACxcv4J///h9grVTDf/7XNUzm/79j3felA/j9X4mgLR7AralV5MvPltdpBu09wNAcU9cTnAPAzzp7YF9S8XTq0RgLaZLuZ+241x4axxv81/iEukSjJ+Y29KztEu3sNCO/pwFkJagOHLbPa4CHghYcEdDexdjHZkDugCgXHxth0F+T4yQG2I1hzED7fQf0OwDUaw7zZV6fmGddg1JvOZuNdwO49zfusJUD07f9ud5+0Hg/eO1jdP9mzcD9gR/wKd/c//nNaWB97A4A85s/n/9md2EzMN+4d5cfOVmT+jx1jOingdRPXqwfV08y8oBD83xvLjD+LGOw//78ez61hzlAi5ODrL3x8TGsrK1K1uT2nTuYX57G9NwkIrEw2lrbsba8jtnJWRwbOYJsWyump8awtjqPUJgxOT2x6LEVRizRildf+wIuXbqManUP6RbGz2F8//vfVxchSV0EGp47e0admer2VQ7oNk+3ND1wb7uk8+hqxhCamPNWjPIgvfMkUCW+Adab0r39b309qEvb/tRXzgEYRXPBSACc27flT+RyYOaSfg77vJtkLZ5NZLz7n3ng3pOV/Drg383zzAOLBtjz3CJYT1mWmsB4StsyFmU8QpII4xdRtmoEjfawuLyC6bkF5feUvmD3JIGd1pYWacavryxLT5ndEjSjHXvySEQN+rMdGR4Wy35PcrUlp3t/G3fuP0SpUlUszS5o/i6JHgRrecYz9yYDnQRCzsE6Y9gVGlTgYIGaxEH3LAlEy5ctxNw1KhY7n4qALFdc8sVLbkMEqyvSWLfu95hkD7exukbp4A2RnxgL+9K8W6VO4sbkVsPOQ4rPgEC95FucyaSuR+Bt2ElreDZ8o/veTSADhRnEBkMC7Wvsvg9F9N+eNWtVJWPQ7gm0DyGw52VnJH4jQJ4EGv3MWbh68N7xzeusb8aOhCyrtZq8bpgXkcipXZtz14H2Up73jGVHONTZ4wolfn/VnHPgpwe5tR6cQoYnF1h3dbDO1uf7SNLMyZZYp30zcO/MQl2FWHuSHro/31znigfwPWHQ4+n6W7Cwk9apUwrdSejNpp3Gvj7Hfc+xtX0HAG/azFgDygWZv1q+RglUA2g5N5kLMy9u7+iod1NIpcJhIJT9FBZFtrxkqIzRLza9ZHXthDWM3uSeTcragHiONdcI/RzEiK+YfI0ZJdvf/mf0GOO1WCfEHpaXFzE3O4WFxTmtWX6eSbOa+TcxNa4ZFsts7/B+Ai7ecN0ZBNSJpxC0P3HypBjwzE/Vaby3i/W1NRXp2OnNPJSAtpQvXI4rYNgpUJCEJuY96CERwvmLl3DuwsU62ZKkYkrgEONgQYL7QUdnB9paW133BeStd3/0nnIkEcZ2iDewwNiIN7wsjuaD9hIXy3iZGqlI2H1670piat3dvejt65dc8sDQCFpSrfLn4J7MzjF2uRtwP23AvcNS/b7FfJB5Jrv5iZuw2CEpnUhEmAS97fhaXju70YrFTeFEugdigcJjDHft6+vD4PCQZMRYZJyemsbk1JQ8FVkUZ+FcRTV1p9j+wdyGGCCxLoL27B7g3OTTZQcRiYQ0t11aXsLAwIC6oOghoDwhlcL83BzGJ8bc/a3IL4tzXPvwMzXuD4g2fr7gfT3Mqh+9Tzc2flq4Y+1I9swPBvi18R9ymO9/93qQfQDbf3+gTfayTUJjknPBVplNuwobgS6ydWlMyJYHTrCFeVu03Lo5rwkgarJQjoMs+R3bAMQyVTXK2MAEmlj54QSiLAcfKkGox48fy6hx0xkY0GzFFo1taNyUeZ2UwSDgwY2EwL0vQKjCRPaA00i37+9pEvJ9ffuIVc68Zpjpgsl4liYcDNpo8ul0vHyroemomUSNseLJULYJTeNUVo580OUXq28PMjDTNNZl0Ne0qK3AQHkWq6b5TgEvq+MXvzHQTYrHJ/8WbO+5jdbJy6ioYO1T/CxriWK7JASwEFwlU5nX3tJCpnVYuoJk4W5uVNGZy+HY8SP6fVZOV5ZXxBZkENPT3avnxvsgKEpg+/jRo8h1dOB73/9raZKLlUumYcja9wjg88vL5sgtPM5NJKxNXYyFCjc6Avc8HCi9YJqJVoQxQUlfE9cGJJ3AoDTqCawTrCVwwD98vZ8zZJTyDwNK0+K1gJOgtoxTQUkoShHRhHdL3+OcItDOz+V1GaPZDGkJytODga95/PARovE4+nr7MNg/qMOW90C3eLYxZdIZ6cZPTU1ZxZoGoJVKncXOOcKWITKfCdqytdIkpXhQUOOcmuWspEe0ofNAZRsmN0IGcTI02ciru8EC84jWB8eBv8s5bMUgK8zYHOBBvS1wWMwPOZSbzjIPJo43741jwCCMf1gkYfFBAejOrjbvnp5+dPf0ac7MzMxjq7qD/r4BvScZ0SwKkW1KwJrAOiWXWDSTTMv6hgUZ8hwwKRS2rCpIqLAIU5U2Ggt3vC7uHWI8aSHsoMa2u1JBmpYdOerExdRVUNikjjp1Ivf0b74326kZyLAdtkj9dgakauHk3LG5x5ZPtYeyuBEMybCVFfuNwqbAp0SKh1UrAnssItkewf0tGA6jkwyfvgHJ6iRbM0oqA3sVBHbpzcH5uIPyVkl7JucRD29qv5MxQwkhfh6LY52d7WKFmJ58EXOzcxprBqYM7FpSce2R1pZMuaWo/rb9xaSmrLJtrDUGI7xvzhOOOYuWfL5pGn23JHH0yFEsL61gZW1NnR+cByws8YDlOLNzgEEO25K5Tsly4BqivBSLWwy0uBY4Lpx/q6tL6s7h3kJjYq4XsnVYnaeUCmVyWAx4+fIZ5Hra8OTxQ4SDMSRjaVo6IBJJolDYwvQUOwjI0uD3wujq7kQ8EcYaA8NwEH39fdp3aNoViuwiluTVbitpO33ytIqMnGvcgzY2SmL9D/SNIBZKYm56HsV8ER1tWbzy0kvYLG2isFXA6ib9WjaRbm0RlYaFtfnZRRm7Yi+O3VoY+RXq+lcQC5HdkNK5duzUANp7YujsTaCrJ6P1+OEH9zA/u454nL4QUSSSEYQiEWwWqlhf28LaWkESSfE4E5stMcp4jnEvW1xetuSPZ54Ki7t6Vh3tlJqqYHFpXmPA+UTwW1q5oHkwE5QghoePIRiM4M6dO8hmzYCWjK+dbVuzPDNyuSx2tovSw69u76rD5Nz5S7h+85Z8KZjkUvufJuP0lOjtbcfgULdMoaOhgBhtx46ewPzcKr773R9gcXFFZq+pFpPmSiTY4bOJREsAg0M9ChqDQQIIcRU9xscmlGixqMa9/uSpQe1PLLTkOntxZPgk5maXcOvWDbRlad4UQFdPVuNN+Zyjw6fEap+fmxez8nNvvKb9oSvXh4c0lpp+jHAsiosXXsfRkfMqvNBz4tbHH6K0tYqOXBrvv38Vla0azj33Ik6dOI9CsYB79x5gYy2Iv/+rv461/Bwi0SquXXsH1z+6La373t4M1guzCnJjkQySiQw6u/qQSmYxP7+CGx/dwSuXP4cvf/mXxaY0WTLTb2TSxNiC64HFZju/LaBX2/e+WK6Z2NFMwmoGVHQeHgjyMXt1Wa4LBpuZ0QdFn2YKZ4C9AbNOu5Ztz7L6quEbf/yHuPXBVQR32fVSVjGUYZKkC9Mpsf1YrGfhlfs4Ezt6U3DvYhxZLhS0b/83//3/iFc+9wbuLu/hP/3uZ9ei/7So+Wf9+X/3ZgSfHwpieXML92bXD315M7i7P14WwO2kRw5jLFuobpDNs4Dj/RdA1eCD/vyswD3fwyftjXmgqxHpRKx7YZRPF1HskpuJSA54d9+upydCn61IJGDTg/XGBqpDID5ncem7kwpwoM0+uVIP4DAZ9qBk81w/KF/z32sG7pufyWHPyY9x8xrZv66aQdLmdXfQszjs+Rz0/OUr4RJ/fx1+TvHv5mKQHxN9T5rpDqxtasX3WreUymNMwUFmkn+QDErzfTTPs8Y4WkemJ2H46zkMuD94L7J3rmPVTXuWnyeMVzlpGLMylubZwLhmZm4GN27exO3bH0uOkOfhw8f3sF5YUZv+hXMXsbNVw72P78iraGigF5HQHtbWFlDYXEWxmMeyQP8cOrv6cfmVNxCOMG4dRF//IN5791386Ic/xKVLl/DFN9/EmdMnkEqmUNnaMf8RxvJ13K2p6KU7Ylxm4Jyb/o0hdIUuf3+2atw68j/z3yPBRmeByYI0z9HmeXnQnBKQ61jzpjdvbG/t5a5jgP/dIK/ZOSNzR+XGJgsq0M9J5fjP93PNfy5jTObPjHtJDLHYxOIzfo9gze3bt3Hv3n2N3enTp/Hyyy8iGgIW5+ewMDuHtZUl3Pr4Dj786Lp0qsl2P3b0KHp6unR+k1FLf7yoOry2sLgwh9LmhvTtJdchH7egAGESzSi9UduporbHHjDT2PZgr/2ugXm8Hp9vKxeinnvEcktJfjiZEOYixp6Vi6dpvBMPiUT1bxVDnKQNY2U+V7HdIzFH/DEPNimQUqaRzOOq05h2Z6ukJvSaqExkNTfqutjWDSPdc8ckr2/Jbt7Yfs28yXVouA5q/z4GjPJXwqb/zm503pcD8o1Bb3mXvgKGq9g+3QTsS/rGGxJ601ieE3vygpOWuGOsa2qTPOUMMm3umdY8822B6ZIANpNbL4OrvFObdVOBQjmogfaGqTugVIzmhsSNMBjfNRAISXpJ3fUO7Dc7Pff7KhS4L4ezeOzHlrLhOQ3xEzuT9Nl+3P3fAuytIKctwErabqnanmAGpiRHmrxJS5L77za2ZXJq+A7JeCJuJeP6m9+rg9pOvodYF/MsAsecr+wOJVFVSgsBIzGKGe+06Jn/evyKN8T3JAvb9gTL8VmcJKBL8LRQYIduwWF0VMYgzmLm0MIoxJqn154pGRDkJjN9hEAs5TFbmK+ZIoeIvMtL9dxTOKKTuamfq7xDJ0vkMStJTQlPSIgNT5CXklckhBG4N3maPUlwT4yPS75lcnJCTHjDwcynj+van/ucm/Ri2OG+sBfA8MhRnDpzFkNDw1KH4O+S1EcSMnMq3je7rfglnfpgQLJa9+7dlV8msRl2BRBLM4kjw9ZIdKS5reEzVIng3DaDbeKfzJf5b/syxj3XPkH73t5+DAwOY2BwRLr3BO4lEbu2hrXVNRHyCL5zbE1+PF9/1uZZSSJoRmRHGm4TF+A1sQuB105WOzXy+VzW14kbUYarImyL10psimPBL4Lr/YMDui/6j42NPREOu7S4pHtn0dX8ErhnRHSt9D/LdfWgr38A/QPG+ifwT8Y/CZpjY2N6Vr19vZIkowQdi+PskqfCxtSkY92TBL64oK4CYRjfuTa6j8pzMAC+PzD++QL4tqwbHJQD4/BDvvms6/WVnadf+sxrf4oFVA8Rmwgrjr2vCrvptHGS+lROjG0ZDG4IuOcBy4XKQV9cNBkdyueQnW/F/11rm9FXWSYuYtBIVichKQcCqqzMsyrPQ5YTiuASJxxZxATUJE/iwPBG9dkOXJrX8bWSy0mzWmZBCCe5sWFtsbB4wE2/XC4KzDPJEwOC7QB0wSUrZTTUqGutNTHkoxE9Sc804MFhoCOBUCt08NA2s1V7Q/4uP98+zxgynnXvTbIsmLeW4+akyjNd/Gv4Ov7cZF0YpDXaWvVad6gZCGutPNZlYFVvPj+CJFz03ODEtBYIa9erFioyJ7jhbe+aUXDGjHz4O8VCUWA0wVuC1J2dOTGlmRTw9V2dndrk//Kv/lIbDjeuaJytfBaICGBSJRzY2eOYUFec+vWNseLniPWfIEBJY152ORj4ofFw7ESOGceDmoP8fAYC1cq2gHuytK0l2Fq7+X6sLvKeCZrSkJhJgYokLKLQdISfQ5Claux/tSLFzNiUz43gMQ8ubVpRForSAs95PjM58mxJzmWOiRIqV9hhu+ROdcdalpy5MAMnboh8TwVoe3tqKSPgyeeSamU3AIMHA9/Jnubz4FwQwE+j2QB13ExDmWAJP5DXawzPbaerWKrr2rNI5oFAHTxBBhBszyJT33QVtVZcS6Ofu3yNJHcSSd0ngdli0aSTWlJpDB85josXLklbu1jaEpucz4GJFQ9dFvpktjI/q/XDsef1M0ljAM3nxDZYJl4sHFlbsbWdBVisY7Dn5jfHja+hbEuETJKdHUlXvHz5JQVt0zMzmJmdMaknJ4PFZ6JDLRhAabOItZVVAfjsjlB3wd4uiqUyqlvbCNAF07UBKqgNx2h/K3CKbO4Xn78ko6z8+qoOfR5UZEl0dHUj057DaqGATEcOI0eGEY/sorA+j9VVVvZXUKmWXC4QkqY/GdBk6iYTrepa4LNoTaewMD+LZAuZEkGsLC9o/LiWuZdR45X3w0SH1841wPnAucx5wAOawRnnCU27JeXEYErAzK4xN5JJSaAwETtz6ozkWShjQwYUq+Tspujt6ZF23dw8vQomFcAp8XEt1Zyz3P8SyRZ1MHTmOlWcYcDA/aMojT2uFyuEcD1lsmkx4XdRkU9BrptyPikZ1W9v1bC5sYVQgMxyytPQhNnaILkOW1tbEIuHtX+zQ4eGrbx36uWVq5vo7kujvT2F3u5eRIJRPHk4rnlNiZZiiSx/Snwl0ZntwuLsErZLFWTTGRwZHsHK2gp2QjvYKOZR3Smirb0VpdKm1iuZ4mLmBRPAbhTLC+tYnF9BoBbU/GfS+MqVS8jkQqjUVrBeWMbs3DJKhSpCQRr41gQ60zCVzzcRb8PaGtksNQwM5hCN1lDcWEY4uCfWBWXHxiYmTB89GrMCyNYWzpw5rTZOrqe52WlJR7Hld3l1Q3t6pq1Ve97G5qaM92jCd/PmDSu67tBwiN1MNTHbuJY4VqEQfS+KeDK2jOEjx/DGG2/g2gc3MDM3b8X0ni7cvn0TpfIGUkkmAFF1GFTLNaRb6Cmxib7+HukkfvTRR5ianFa3EosDDMLZppluTSpB2Qtuo6UthsJGGeNjCygXqzr72RrLAoQxs9gpkkV31yA6O/qQzXTg/Ws/xdjYfeRy7fiN3/h1BYM0lT0yclTFfcYix46NyKeAc2EjT9mtAArbG1gtrEuy6MtvfQ3blQgymRwejz3AwuIkcj0p3L77EaamJ5HNZPHVr/4mzp69jIcP5rGZD+ClF18DCW/l8iLu3b+G0fvXxb7/4IMf63pffflN/MqX/z1896/+HCtrSzLLfeftD1Dd2sOxY6fxla/8fSU7nMBch9xruU9UyhVEw3GZtjFOmQauuwAAIABJREFUYDAssIUm9+7fdWi0mXXpEstmIMeDbh7ke+pnFnbamfvZwl6lnla89C3obFEnz25PDMhkOID/65t/go/eextBVtnUdm7gD5MxFvlKWyZryP+WCaFr6RdwX6miWiphr1rVnPkffv/r6OjsxLXZXfyz7/3sRrU/SyR90O/+01fC+NqpEErVHdyaXhMQ8Wl/6qC9AweaAc79r90P9vt489M+o/nn/07AvZ57nf3TMMash/5GITRNXItXdM7qH45F79FWPxcdY84z5D8xtcQmdjBlE/PYYtx96ZgDcJtj5fqlNRnfsuvSz/XPOnb7gfvmtdF8HZ92Tftfd9jvH/bsm4s6zff21L+Dph/O3/XM5mbwtPkznwJvxRBtfLIHWvmdHRGPdiSryF86fvKkmXgWi4p1SXiSvEDTn/3z1ZOOmmVruEd5oHffi+v/qfkjCRCP1tss8VPJwn0ysE3DW8Cy4vmw1qDyqnBAhB8Wcu+O3sXb77ytvJFxPKU4l1fnxDa98uoVDA0M4/aNW3g4eg+93Z144dI5VCqbeO/qT7CWX0W+UECxtI3evhF9DQ6dwNnnLqJULuHO3TvKZU+dPIXXX39dOaT81Gp7JsMZpfyrG2dtD817BNeW08F3pt6N+eLBWO6ezsjTaU83CmF+9RhgT0KIyfNYXtf8PHzu11ww8XG6zwM92c53z/i5xN/z7+XzRhVinJFlqWwkN/7h3m3ED18sY85ckl/Vhx9+pC48PoNXXrksMIbSHASVHty7iw+vvY/3330HUxPj2KlsqYNUcXo4rPiUHZDMzUTGk3mkM7sk8Ebp1DC1kx0IykI3i76xqKQseY4wf2Gu7s0hKWnDuS2gLRRBIMRc0XU17JGAZ+Qjm8eN3JsEJBKSlM+IkWw5pkleeAkwZ19AxjplasWmp/6+5fuap26Os8BtGbbLHZTjRwwENgTdiH4OSTFzN5OysefSJJJuxG9nQOoLc8YI9+8nJrwzI63LpngtfGvZqBvhiiFL3IAgPr/4305KSeC9A38NN3Fmr07X3or4QlpNJoe0TBZ9JClq3evbTjNeDHq3yh2GXydEapycPjaBSZ87MB7Vl9a8P6ocG1txRwO8Z44mfMPpmNdzVE80cMQHm/sW8xiYbiC6Fc3dvx1OIra5Orq8RJwVJfx5aGcICZG2qqVG4U1ydV4acK+fOchffwf5PsSQdrQGUi0J9Pf1oC2TVixMHXJjxnvMhfPFdOON6MGuDfP1I2ucwD0NPTmHB/oHhJ1R/pXErk0HKLOApb2DTHNKArluXRKq+vv6hLXxuRAwJUOecTQ13JnDkkgnPwKRax1O5cmsFhRonvBvAvqtqRROnzolwJfy1Mz16SNCKW1eJzEU3zVA4N6fgb47RcvCq0TIYs8Zp4YpfZ1GT0+3gPvBwUHFzsQ0eG88vx4+eICHD+6rSEjg3e+Xko9hkcDFGRw38jxpolzZ2UNblmawJzBy5Ij2LRKFvWS28JOtsvTiSTY0PI+dBMu4c+e2wGfmzSxaGqOfRQYj0LErYHBgAL093ZIEJmZFFj9z4ampCeXTZMybfDNltGyiU06VrPu+/iEMDR0V+ZFSOQTEJRW2siLgnN3txE6IZfKckmmwPEDopZgUGe7smbMC7pmzGcFhT11qzMUpdUvgngQ2SuUQvOf+rhighbl7j3TpybofGOxX4eLBo4fyEeAzXaWh7BoxBa53lSkRpBwXMYLeAfT0DQi4ZxGip7fXza8VMe1p8E1iN/P3vn4rEHRTnieXUwGWjH52BnjPVEodc+4cANw/K+z7jNnNIQHowe/s4XqfRX3WsPOzXedBQaQFcs3chqcDu6eDrUZJwZMBvAmI2owcMMbFyo2GoDoXCDcM6sZx4vNrne1t6ytYWmTLzAxKxU2x7jiHpEdd2BDAsVOpSBqFh2Vb1rToTKbFgDlJY2xtibHIyS+9cteu42VvTFuP4C/bNdgS1yrQnpUcMnbtmo3hS91xvp8WJnW0yEp1ZmrW7uI3ZJ+GMIE2EJ+bqLWlGVtdU9YxE/habx7DQ8fJW9kx4Q4Fq5i7gNWxYQwcZ3XfWBLeGEMHhWtx8gw8z5Dw7Y6+wsdxMmC+USBQkMejo0lv1AJ/O+wIwvN3CPBwsVOz31jhAbFSKctAgIjO4a2tSb2/6VrZ/FC7NO+hticgP9tGTfs+BXA0EuZi56bFTZy6YP/3n31XoDzHrr0jK2kHbhr5jXUZIUqehi2sOxVU2Ia1Y7rzdjhSvodMVAPkVTyqgxrO9EV6dXZicg4YU9WeCcFCfolZ74obMjzp7NC9eA1F7xWgdjS2dYWtoCJWuqtIFoo05C274pV/tqy2m+mpNP/3qE8es/tn9weLUKmUgHAC3NRlN1NS0+znmNu1W8eItZcW9XtMGIwhZd0CnIs8/KnlySq79OwTifoaMR1/CKRnBMH2Jx48KgLQD4HVcrYrOkkkvpbXQZa4JYkMIEz73BdG/N++cMff49rjcyCQy4q4ZzOLcbIHdLR34vXXPycT6YLklCjpQU8FO+h5bwZybyqg4DzjfGDgxwNQTECua1944iG9VRKbU50L1IhjYM2gmZqP1GGUEbD5OzCBO3b8mAGXGxuo7mxrDrEQQyCbq5vzgbI8ZNtz/2IhJeYMoHmN+Y1N2wx4KFIKJ01jXkpwmS47iyZHjp7AkREyfaOYnprF40djMs+l3FGmvQOtHZ2o1PYQirVgaLAPO5U88qszKAq0L6C2VwWCxsgpFasIBuLIpHPYq0Wxucn1Ry+DXiwu0px2C4kWBvhVBEMcJyaQIRmGcl5x3OQKn8sJQPV/qIn35MkT7Scs9nANcc+hXj3//fDhQwUDDPQ4luyO4Jzh82UHhnV0bOuQJauY780OJa4XHrbspNooUGKJPhUEQ7MKQvhsVN1fXFInCuc4pZC4nrhncH7S8DWRDCPdGsPi0iwisaAYV+FgRGaxWyW2NXPdhlAubWtP4p7NJIuA/8rqguYT39PMtq0QGI4Gke2IozOXxplTZ7FV3MLtm3dQKlWQSmdR3tpGS2tW+uQ0R40EItgu7yAZjuHo0BFsbG6gsF1EgcayoRpeeOGc9soPPvgAoVBUbOpkLIP8WlHmtuureVTLLHJtq6Dw5pdex6nzQ0ika7j/YBTf/taPceH8AI4fP4fxJ7NYWp5DujWBI8dOoKtzAA8esBBSQamyipWVRYT2ttGRbcXwyAg6O7vw45++g5WVNbVNc28m+/2lF1/U80xqjx1VQEb/gEqFgVQQ6TbuW7sYmxhX4SzX2Y3FBfoB7CG/mZd5FBn+3b0dCAZ20d3dikwb2TIl3L07iXK5JvYEAQ4VkLJZ666osM18S9JKrekEzpw+h2SsDQ9GH6FAj4m2FrS3t2J6Zgpzcwti8g8ODmFubgnxKM2rk1rrW9t5BBJlyR4tLa0j3dKORDyNXGcPPvjgQyVw9Mzo6R5CNJxCrmMAr796BTc+vopvf+tP9PxfeukSSsU8VteX8Au/8CYePRrD6L1HGB4ckYzT2toSki0xzLKoEYyjf+g4Sv8Pb28WHPmZZfddJJCZyAX7vhdQqL1Y3Jpssptsdo961JqRQhEjK2zJluRQ2Ao7HHbo3W9+8YstvzhsRygky7LkkKyRZqQZq6enh71Mk0Wym0ttrL0KW2Hf9wQSyITjd+73JbKKKJLTkg1GsqqAxD//y7fce+655+yUraN10M6eecW2NilOlmx7Z91u3/vYkvVF29pZsO2dJRsdPWt/6bf/c2vKnbGPf3XDRk+fs7b2Fnv48FO7+fnP7da9P7XmlqSYPgnL2Dde/q795b/4N2xqesIyDWlbWlizq1c/tuFTZ+zc2Yt24eJFu337ltg4aiNtbbe9woGA7sZMcxBB8XSvXHammpIC9oeKBMOxyRmyIhi9ViuHR8DmWeC+ApxG6YSnwL2TYstgcB/y0ADnKi+F1QWAgt5w0sr2e//3P7GPfvEzS9UdWR45P/bBQ1/T8I+hTVZ7XR1gBeCLxzypOozW9+wAQ78isnZ79vq3v23/3f/wP+qE/tGNkv2jG///6d3/7Rfr7G+/6MDltYkV2z0I1LnK7akg1lWxSXXMWCPgM8YYx7FkkG6rqpbIU6aKcX9ydF8teRn0b/VLx7nD0wWY5+crJJ3Vse3xP45BxwpgpMQ8xI+BCFJNCPGY7DiOrT73r0twegpsfiZ/ehagPI4Dj+Nnbz9/+qu6gBJ/8jQgrzOvPLsIhJ/83pMLCidda/X5Pfvz6vv2vOuqvp+Vc1F47XO9Gmzl5xGwjT+vnvMu7eBM1+rfJQZCY9ZZxh67UMAnzuTFfGTPTyfdT+z5X170Ia/ARJxYijgULyJiK+I35rdYt+Fc+TcAhUDQZzTY/XNiWdB/RyOvtlba4JxKNo8vz77VpdDKdrPOu/fu2ke/+kjEIgAMurvLR/u2srxopwZP2asvv2J729uKIZO1ZXv44I5tba3axuaayCs7+KTtommes+/9ud+2V1950+YXlp1IUnskIgSxzujpUdsr7NuD+5jIJ+2VF19WZzGgMYV0yCTqIBYLwjuaWOfEsA4FLQdOguZxpTDlgF/8ErhYlaspFVVOExj+VeOheu5Fdn0kgnG82I0diyz+HFyvnNiJXJr8l9gfdmYq5WsWMT8kK0C86zfuCEDhHM+dO2eDgwPK67gvfAHW/+THf2w//Ld/aKvLS9bW3GQtjQ1W2N6ytdWVijmryHWVZNg7CCgOKE4P3rtazdhXZLCaVL4Dixd8IQ1DPjBWXXoioZyS+yP/OcD3YILO+FMHScLzN4HjeB+pW95NKskD8fzZ3+e8fC6J6YwWdK7Bsrm8YivGKefBMxZJLQDJHBvSECOVMR5rlq4LH7TVA1AOoKVENwDoseuhAraLuObgd6ykP6XAoO3m2GxUNQAB7OHGuSi6V+PVJZAKzOXIYHZMxGOBALgHOWGZ0yJZAoP+KORTQTJHx8SbL3y+G9aCR1Cw8HiEjmI65nmLs9qjPj/z0wFJ7fWh2KNifyAoatzH+0XOG8Ym5/gUcB+0/9m6nGkfddwpaAVNep6LSJhOxox7r0SmVJhwJQbNGZ0jxALAUhQQHLRXBFUqa1xSCCLPJl+PnQ9OjioKQBRrW13r0XgYQpTLJ4nzqS4BL3L5K36GS2hx3uSPzc2NNjpySjlhQz4jciSYGOx7zg1iHmA984B1PMooiwAo8qFpHeM8GhobhRsszC/Y/Oy8OlnA33a2tmwPomvBO2IY4/gVDgz024ULFwSCc79YD+bnZwXqPnjwQKAuxVwRpIJ+u1dgQhkm+DhK0x7vSXwIj8wuXrpkp0dOi1zEPJyenhEAC6ENYguxkevnH8s4M0aEl0keiHw+IexMHf+HjqW4ykGznTt3XsVm5HXBlyTZUyzanTu3ZS4ttvzaWuhW9TEjWUFtZx5XC7wvU3Qrax73Dw5Jzx1pGQoPYsRL5WBX1xU7853YeiQcE8b9vXv33OQVyZhAbAS3BCjv6+mx4eEhrZmZerCoep0bYDuEN/y8AKSFX1KoDnsCSg4A9909vdbXf8oGBoYF2gPek2sDtJNLS9Fkdka5GJgrOIbr5idEJIS0PDQ0KPCePSwaD/OMkRQCHOd8eEXVD42xILOErDC5vuRyBvrFvKeow57L72PQzT1S94K6hMm362X6i9F7T++AtPo7OvEU6dTaQMGDYgXXTTFnb7+gQolenR26bx3tbepkmJmdltcAskW8VyTFLzLuvyRG+cof/dmA/adlcf59AvfHJ/p84P6kizlmlR9X/I+D8koXX0gwABvdqBUn6KjNHuRWAuiMfj2B1NLSgoIpWNZU2wm0W1pJTo8E2EnGgyriUUkV9Ew2I41eBztdO57gQmA7ACZsTQD8HWeIALSR6EXQmg2fjZuFjUUXuQYSZGnzSa+cNpUdteEz0JmUTFImvm9UDviwF6qiquqxLxyApWzwMvqodyY2wRHtRbCl3aDVAzZpgwY3+IOiS7k4e87lcKpZDt4Of8yo4R4d4YQZ2KjIUPB5SFpE0N7lMHzTUEBUFdA5G99Z9e5LALOeIAgNK29/VFWadrYiOte1Vp9BJzgnVi/H4hgA9zLp3YUhkZRGIMcB4JCuPJp8paDZl0xJPke6WD19kowBrGbxEHjf2GjXr12zqx9+4J4EDTmNA4BUFnNYorTR7B1ggBSYgAmY/4cVgFmti6FAxDVUNuegKagNVnp1bnQjXWdA2tDm6YUaZ3QT9EvjXdrsMD9puXJJHAfukf1xSR4WMrHvw70jUFla9kqpgkc967IV9/3eoC+q522ma2fhi8kLwL/runkF29ktLp/DMXAI39neEaDv7V1uHgxIx/NjTGmMohydTVkq47/r5+YdFFEqydvfShU5JL8PB9Kkj5JAjBG1zOWcsSvNOo1V10GEDRqr3hzXz9lZ0nxFNk5fX5+q3wRvrv+f1viB2UxiyFhATxzpFeYJHRmMAxI+KsgsygTWzCn+1DzLACzHCrC39FFwY/EnSIFR73OEThFvb+W8ZWgLO8JqJI9CYYZNg/cj3YKUCu8fH5+wsbHHrsm+uaV7paQAgF4afH59hcKBJdJ1SiiQjEKSBsmUTMZZPF44c43/nq4hdV0sL63Z4tKK1paaRMkamvKWrE/bRjDbBeTeL2xabaJkmQxB/YHrrYqtSddAszU39nAFtrmxZ7WJlA2fGra19UXL5sySaZgW07a3vymfg3y2WWAowSXJFBtqXCNU3AgFRSReSFy494wZvi5e9I2d9rnr16/rezzroYEhjd+1lTWNgSg55u2+3nXDXKWAxbq7ubWhDZkFpEHGy43qwOFZIH20ub4loDYW3PCZIMg5LNENsGKl8p6kbWpq8DwhgSXAZV2ss+I+z4+CVtp2tnkmMPZrtUdwnO2dLdvaXq+0+TK/eeaNzTnrG+iw+kytHewVLUlByhhTyDrBpC9YW0e3rW9sSQ83lUjbYeHQGurz9vab37bVzTVb2lmzjW1MchZsZGRAWrl3bt+x4l7ZGvNt1tU2IO39mSdzMlQCgEYW7tz5UXvlWy9aU0fWVtenbXpmXJ4VjfmsjY6cs6WFFZucxM9ixRIJxlLWNjf3ramp2Xb3lvX9jmZAlDpraGpWgnXt+l2xu2Ca7hW4lyn5WdSnczY00Gdrq8tqKafdf2+/1lL1Sevszluuocbu3r8tc9rmpnabnyVphTG3p/E5Mtor1vj0zEPL59LqdsCD4MED9AX39DyHhkYl21WP/0ctLLekWmmZMxTcYIu3tfTa8uKaPZmesLa2Jise7sqUqnzkUk+0ox6VE7a6sqniCckNHgRHyV1L1bPe1Vlba5cA37a2Drt7955ijFOnhi2fa7aNdcykkU/K26PHt+ze/bvW2dVo+WytTHK7upt0nM62XpubWbfSAVJYeSuVty2ZLtihlW1hsc6+9e3fsrq6jI09fmIvvvCmHRQTdvHiCyIb/P1/8L9ZQ0uNZRuLVp+lqLxip0+9Zi+98OdsamrGOtoGbLBv1O7cuW4Pxz+yD3/1+9bSStdE1g4KGRsdedGymVZrbW+xb7z+it2+fd8++eS6d2Adlu03f/M37LPPPpGcWb6h0S5fetG2t0h66uzC6ItWV0vxiT3sOHFWPBdM29RmLpaYF+AFcVWZUVYDiN7Vcgw++t8dhHDt2KqfKScL/64Aa1XlALW7ewt6bGkGbqiFWXq4b3/w+//Crv78XTvC+Blj7QDMs9YQz7F+xmI0upzeXZi00gESiiR+O1Yq7Nvejne1/Vd/9+/af/DX/2OtR//6fsn+p1/+fw/e/73vJ+21XgfS7s5t2NIGMk5u1h2/PNEP0i+xXzYkhS5NFUgv4VbG++8ykA6ER/DW/3Tw6aSvyHD3RxMJDPFcwid93bYJJYbVQHRVVyZ63FVdmh6fuo9TUPGpxKzPAs/VAG8sFD0PuH/2+yeB8Sd976Tr9333GIBXWl51L55XFPDbeCxhxL+q2crPzpnKcz+hK+Ckn50EeFdfd3Vh4dn7Uf27yj/sSLFK7HZ0xvMxmF89juJ7/Dm6bCiDywlN/jsY2xEfwBDEuE4kiQAayMeneGC5TMZ6urrF/vR80Mt1vnRECU4HQsilHuO7srPrYAW+RsjZSPMWMM+B6Cjdoc7iE8ZrKP/o+NRiiH2PzTkdPKTzEXIIORldh6vrm9of0MOlw5XYESbjg/u3bXL8sQrZXR0dklFJJ4kFU7a0NGvFg13ljMTB2VyjdfcM2dDwBevuHrLZ2WWbmJq2/YOCSMjZXFYswIsXL8nk9tq1G5IL/Marr9nli5etvbVZJCbAJY8dya0cPKRbN7IRneziuZckQkIMpTtb1W3trM1jUQ5JPYhxi3wlHdBuKBvHQWTMV3c68HO+T6zuchkUEnletZI4w3Pq1q1bdvf2HYF1XT09dv78Oe35gGbE7wBfSNv8+E/eledMZ0uTvXD+jLU35SRBuTI/a7NPpmwbCVK4QcpB8EJD+gyZF1i4DqZS3MWwHhINebXIOIrtnLANeC8Ql1xbmtq1inEk2RPicY2ZMPZ0rfIbSwsc5HrxTdJ9w9FemuawastWLLm8bKK47SComNxIghRtl643cw86eYZAzqpHcsmPi3yhespUAHNpGPbMwM926TjVNsN+GAD4yEJ32Rp3I/HvRcZ7YKoHoF5zXi9flyp7RPh7JCNGDenj90c5nPj7/ic4gYv/+iHJc13GIsjc+XQOEjzOpifGdqazzzXghyg3o7gjFgbITxjDjLEg4UU+7D5+AdAN6ymYijq1Gd9BZpXxKF83yQH5+iLsJigUcB4cxvNYB+ArprRhX3XwPhrBumJCNBCmKxtZzop5dOwIkCSo58jEJQ7wQ5agIOZFIIieGBgj91KPTC/gcpC68/P0/YU/8WrAYwMyEzExWJR3wNKdEv0BKBo5kU9zQXs8hrysgWWx7dtam2z09LCdHhlUZ8leYdvGHj+y5aUFN3AtFrwbhS70fWRxM9bSSix+ylrb210aR5JHPj65Z8zrB/fuCXfbWF2RDCFFAJ5+nKNgNciUwMbmxe8xPxaXFgUG37t/T3JVdB5xbyv7Dmx/TYdQbIzhBNgJygP7RTt/HnLKJS/E1CRsenrKZmeeSIVja3MtSG1XbOV9/lURMB24jx1frvIA0a8hl1PeeubsORs9d07APc+M+VzY2bVHjx6JBQ9JTAS84E0RdvvKugkedqhuBQglZvAyAJfbOjpUnLx04YL2XDBMcluX1nVJUtYcjbdSye7fvyePOwrX7KfC4pAjTpGTuezLaT3bYZ0n+TPrrQP308r9AMCrCR6ML++ah+neZ719QwLA8w0UVokDwIhWBN5DhKbrHfyEYg/kQy+KJXSurOfgcRfOX7Bz585qTebnYACRdU/HPeQ77perKhw6OTWZFG7DGAG8p/gw0D8go9jPb91SNxrXwv5PYV3ztQTon7V0fc4am9usp7dfwD0GtO6/UF8xxAW8R40FFRYZhnfTZeCgfUd7u3T7Z2aeiEgI6Zv3ghX/ewbuT4y5q755ErAfvvd1TWi/6iOe+fnJwP0X2SP+axG4f5o1FA95HGfVqIqqdo/1dWkKs8GLAZ1OS/4C5i8Oxl6hA3TcFyuP6jsLSTEAszwYHgase68EOoipFqGUy6G4uWxGCzuDCnAPIxfYwugxMVlgeFIVc7PYI7UKcT5RlsQDF5dTISiVrEnBW+QU3MC2pc2FRS3I3cQWmwpwH0xDuB9sgjKQTZOoJwXmSy9SzvNeeY8a+1pQgXBKMNsd7PaiOGC6b5xUUzk3HTtUxbU5cCwZ2bAROwADeMyXa+d75S9q3QvQl/u6B2wxEYktkgJ9SyV3FQ9GuiosFJGNOXYUF8AHQFt0Vmtk/qurOuT1HFsSOkHjzv0Ectbe1m5dXd2SJ4kyQTxD2qdYxH7xi/fs/v37ls2mrbG50Zpbm1WAQYsabWs2Ca7Cnc7ZaN0oldZevz/HgLEA7RDI8jOeuUuruGQHP/ciCzIu6IMBWh9K/mFleVVgrUxxAyDPhuB6kMjSFCpmtPmGvFjCJAY8F2mXF/c1Djkm5rsygd1DcgLJJ8a7F0kIINAKA7QQ+5BgQdVJD775PO6Ps2VoDU3Y+joFqk3JtsTWJQbVQbEkUJAZDGinVjkY3Co+MF+yPh6r2DtizwRPBgBdrl/jIpjzeC+JH4MiF0Uzvrg33p7NsdP6Hf9dD46ja3p1giBgRhtDrTbXs2fPaOGHWY1+NMcq7O7b8uKK7hF615j0EvBQ2adqzPHR48MLIkXRLu1jnmfI2lLEqHh7W4UMvucBnielXrhwTX6ARhVCkBXK57XxcJ+1yezvVwowbDxsgMyzvbDpqeUyFH7EfCJQ4flk0hBSZHaaqYc16t0MSD6kkvXW2tIuvfPtrX1ryDfb1uaOLS0sudZ8mrFcY6k07Y0UOgmKGUcF6dbRlkYSyRfgP5p2qWTeUrV5y2c7LJtttf6+Ibt06ZLduPmJPZm5Z/XZkk1M3bbtnWWrq6uxZCJnR6UajUPWRZ4hBUWeCc+BOU+Qyf0C6GVeqQha2JMGPRVxxghthnSe5DIkrJ1KtrY2tlX0gMkDO+PKlStidY+NP5a0GFVzNnvW8N3Ctq2tb4rNPjJ8xjL1eWtv71IB6OrVj2x3d8+uXHnB0qk6m5l9YrsFpNNI12Cx7FvpiK6bUEPVfPG1BuA+WZeRwermhrcm8rwppGDuy1gBRF5bZRwBKqdCYmHW0t4geZvyQcmyMIGPYAKb7RVLYu/B5EsmkeGptfJ+yXbWd6ylodne/OYbtrmzaTce3rJMHjPgXdvaWpcsDSavmNrW1eYslcjbk8lZm59b0j3o7mqztrZG+85vvGWXXr1s82sL9suPr9ry0qz19bVYuq7WMqmULS3Mq53Vi3h4rBzaztah2B/I8iwvz1t92g23Soe0XCdtcXnHsrl6a2y0dEhMAAAgAElEQVRkXyShdy+PmekFgQi89uSFUWNTUwu2sbNnZ8722pWXR2x1jRbSFcvnWmxtFemhrE1OzcgcdeR0j/X2N9vM3EN1TpSKhwLLMXtdXtm1y5detvpso9gZPb3dkiWiS4LiDWvaBJ0cRwkb7B8Wc2tickrzirWXuVfY29a9QbOzv39AcxFzbhK15dUlezI3ERLHWmtpbhODheINBrWtbXntGfMLi140PqjRfNvaQu9xyXLZZq1fTY319urr52184q6NPZy0jTUoOzn7/ve/Zw3NdZaoXbW2zm67f79s3d2XNf8oPty7+9jS6Ub73nd/YKdHRmXIvLg6Y22dtfbptT+xX33yc4E63/vub9vY4wnr7bpg50e/adlM3uYWHtrPf/HPbWi403Z3Sra1XmOvvPSmulfoNHj19VfVKvoHf/AHauVtbMrZ7/zOX7Yfv/tHKkgjv/D2W9+1zs4+S9Vlrb1xyO9DRUPW266RqVFcIOA1AvbIhhFzuJTJsyBijCdOAu6j/nUE5iImWXlvyPqrgUS1vKuVH0DQ2261JyDFdlS0/+f3/6X96oNfyBgcFmUygYF9vcgTxFYcW0B9KFyzZwhMXFnRtcngbBfpxD0l+q+99g373vd/07793e/p0n4xVbb/9dNDm916Xhz7ZwySq94+2FRj/+23k3ax3WPgx4vbNrfh+4izzit39xjEDICmIugK/8aNJGnl/+J9r0p4K4zbAFnKu+bkL99zn75mfy5eNK7+isD58471POBe7fuhsODXw3iLxpsnE5Mi0F8N5H/V5z8PuI+fyZ9fB7g/Br/1G0/dn6fi6BPBdn9YFaApAk5fAsxXn9dJ9/YkYP7LRuPz3v/s86TYxfUQt7iZtRe/IC+wb0j7l9gtw1rqfk/+XBKaqyr8CGwqK65lXeUzACZ4H+s5xyMOklEpzMZM1s6MjAi4F5O51sFVl7xwQhD/g7iyvLwiaT86C0m4iSPQ/HaZryPFc/zd4zRA+WNWsd+fAFJXMTnpfHYtbwd0ABYBYR8+fGRrmxsGSYRuQvKD9Y0N5Q6QMyABYFb68S8/sIcP7srUnfWxv7fLymVix3WRA1j3uU/ItnV29Vsm12SXX3jNdnZKYphTIEDC86BcUCs/sfz5cxetfHgk4kk6VW+vvPyqvfTiy9bW3Ky8j7hT8SoeUAcUQw4V29G5qtwQGaFwTc749QJGlJx17WkvcEjShXummJBigHt/EVu7zISTZrj/DvqzrtB9XCdpi/GxcXsyNaX73tnZoY495jKdo/NLK/bo0Zhd++yajT14oPy3rbfXrly6YPl00g4LO7a+smRLs09sZe6J7W6uCvCMTF95yEX2N8VfdYTjB5ZW8d5Z8c6Ul3QD7GWB+Wm/Xsm4RNVvv1byc8+VjwTYy+Q1yCJFkFrEKEnietFZLHAl0YD0DFsHnIuAvQLTXUokSthkrMA79b6oce0Gs6mKRIw6dwPwr96PcFz/u7Pio8Y8VZ14H7yg7iQ5AfXaI48LtM7AD2to2Cgq4Hsolvq/I+E+aLo7RKq8UBr0wmmCtGw1ZhOO7VCSG68K146YQsX7L0qe+fvU3a3zdSA+SpRwHyv9V/p+0PSvkAsDez3gFXE8+7GcgBixEzHwKQwG0FtEQnVJIx/s41gdE8G0l+8prwumpL6WhXsbKyVV64b401IPKHtntiSlvIgmD7tg5MuaVJ+F0V6rebW7syXiKXgTRBoAe8BWjIvzyIUelRwMFXjrOufMZ8k9ogtfiwwtXSvkWmBi2yLl0FnO+lHYK1qiLmNWS+dSuB86L9bnktUif5lJWUdbs50a7Lczo6esfFi0jbUV++iD9+3WreuaQ5SJOEc6VsDS6IwBZzl7/oKdGjltbW3tls3nNS9iR8DdO3fs2mefypx5B7AzdhNEs9nahHCJ7t4eu3D+vL308svqsKY7AhCXPeHR40diV5NvuwzwsV+K7nmQA1QxS4QU8lnO8UDyKBcuvWANjU1av1dWYJlP69q2tzb0PMFdGBfqwJJfV0rz3vcbx0NYc2Cqsz7w3BryDS6X09NrPX29IjiBD7K+su6x5nHtMMm5V5xTZKCL5R+8OcmJ9/aRCy6Idc9agWddvrHRhgaHpAuPTxfyQKzLkY0ubDEU0Xk2U1NTdv/ePXUTREWQGAu2tLZIOnT41JCdGT2t/Yr9iX2Qzne6mNCKHxsb93U8EHHYR1gTKYD39w9KLgcAvLm5VQVF5gd7NeA9JDmKAADbjFVy8Xi9FKIam+ima1EHwdkzZ0VgYiySryPxMz4xpiI+8TdEP1cucb8P4nTiCkinx4z7AY0DZFZvXL+ugoWTYIlNeHZHYtzXZ8HMmqw7yOUA3De3tqngxLmrWLC06N4Hiwsa03SA9Pf1OWm7qUkFE54nWvcu57MkzPnPBNzHYOokMPzXSxWqEoFngPvjWvuvd+RKevFMEPpl5/5ssFgdRB8HyL4oxxY7NJX02sbYzvWvAesZMDAfYGcz11kcve1kQ3+HIUlFHuMLqi48QB6M6xP7ph2DF9fND0a4sL1YvJAACXsgAHM0xfFKJ4miA/eSzRDD2A1hHaRyuREWl9g2QuBCMcJb5dyIVAayQU8wVsLlPF6lew8LHjAdJrxrg1Phh5EMYEt1M+rUeSVUBg5BTz5W1tUBEIB7dLwd9a9iDYVgViz9VAzafFI585yN70jFkAhiV7dFci1RG8017j35q4DZkb0jgBLpEmdUU9yIzG1kIbhXB5iAqqXQEwc3g/UgCuAePwE0iTs7u2QawsJLEQfGLsFccW/PPvrlRzY5NemSFhm6FtJqoef+78jjgKqGMyu80wEAAANdbwv0cRFMgKiWSg7GNxGSDrQ50Yzn73wPYNW7CWDjuCb05saWLSy6cQlMXQo8VK3ZyFQM2HdtZ0B4ihdsKvnGnAHgV1j5+3sCmrmPgPo8BxhHAMG7O1TGAeKKeraSacq56aObHgPa+zOIz9ALAm7So6ArgPyY+AG+EmAxHuncoLUTMJNncrh/qKAaZjrMID4HoBU2PeOBA/I8fVH2qjmfyTW5zqkD8QLuKbhls25gsucaedGgBwaOjBMD4O8FI5ji3m3gBrGecHN8gOLR0WFVUdFiY5NyiaJDgffFfa4V0xwvCrDpUO1n7UBiCTmI7d2tY+Y9hbhMVv/WeMOUhyIcLdSBHc41MzYBcyXvowTWuwmodmvTLJdVKKSjgWcW1wo2I9oJmYMwG1Spp9VcWoI1liB5phCZgqVK8Y3P8oDW/Q5o2a0Tk7g+hVZhXiAwFfDdrS3JldAdUTraF9jJtCUoACAV8FVjtrVdsIbGFjGnW1u7bWBg1Drae62/75SdGT1vnR3tutarVz+wd3/6h5ZM79vWzrSVDbmUhK0tMk68nR4wlftKcs9zo7uBZ+L3+UBMBZ6bFy6W1VXD/GIIKuCsNXUqEGxTcJTuJzJMSOKkUvbGN9+QduGDh/dVTAVMZD2kO4K1aXEZcLhZ+nxbWwXr6Oi14VOj9vnNOwL4v/XmGzJheu/9n4mFXltHAkEnCBq7sOHdrNpZWzUaMzC0qd/lskjrOPuMMch1ANzz2Wz2O9sUdVk3MNXGEDNhm9u0Em5jnmEtjXnL1CdteZnurSNraEnZ7h7s/ITWqvratO1sbFlbQ4tdOHfeNnY3bHJxkvjb8nk0XmsUWAwNjliqLmepuga7d3vMrn1yS58N076nu82GRwbs9LkRG7lwwZ4sztvPfvZTW19fsO7evBULWzJ/HR7ssY62FpudnrWNdZjrSdvaOrCGhhbJo9QlS5bJOeV1fhZ9dphgOcvmMpaur7Wmpgbdi5XlNbEBYUlQJCXYhzlD0MxxMtm09Q902frGqk1PL2lfBkxNJOptbX1bz7WxKWtd3c3W0FAn9jjM/fFxjIswTMrYlRdetdpk2ianxq21rdkODgoqtGAe19TYZI8fjUlTHo8EzfHikdUlMra9vScg3n1ptgSUd/d0WG1t2dram+3UqSF1o3z82ae2s01n3a41NbYq6dxYX7b6PPseSVPRMrmUra5uWGGvZIMD7bZbOLCD/TrrbDtlF8+/ai3Nzba6PmXvX/0j299Dhsxse7Ns33z9Tfveb3zHbt66assrG5ZruGSZbJeVyhS38GYB5EpbU2OP/dYPfkdAOHr3PX0N9sfv/q507Nc3lrQ2NiL/1HLGzp950y6ef9lq60r205//nt29e91KB0fW0TZqL734Dbty5ZJNTk/ZRx99JI+BH//4R9Y/0G1/42/+h3ZY2rVfffyB1hKAL3wsLl580Trb++zy+betDu8MiqUHLrXnsmV1QVg3wF3qsgvUOYH8XwQiI6D65cD9MVBaHTs+CywKkCU2Crqx8K7okgSkSRweWn0qYX/we79r1z5+32oArWDOJnwdYV9hrjJnVWBXZxddWU4iiB2HJFssQiRH7GNvfPOb+jnF3W+9/Y4NDA7ZWqFsfzJxZO+Olezeyr87gH++rca+P1Jrf344Yc31NVY8LNvDxS1b33Xygzc6RO3fqu4ExVLxFYH7wIg/AbiP9zaCGk8DzzyDL9fQPxm4rwbUq7tm/Zl+NRH/mHHPs3yq+hPAETdzPGZ5x30+FhOeBe1j7vC8fOOkXKP6mPHvz+YdzwfGj59BdcZ0UkHj+OdRH/qLYz9+/rPZ11flfic/n6pPjODac4sw/t4v3B/pdlcxHgOJ6cmTJypes9e3t7dpr2Ns+Z4YiB3IDAASBf8rYlTiPjxmeK7El4AHxL5twegPLWC8oeRbkcV3JRPAes9N/G47A3Jmbs6WV1bV1k8nUVNzi+Y7+4mkTDhOILtEoCey+52JrLtduUki3CCVgkxKIAkBWsKMBmShoPqzP/2FNNRZH1kb+gd7BUTcuXff7t29J0AsnUzY2vK8zc9PCyjDfwXGPTHGzs6mbW6ui0WJ2X0u32KH5YRduPCyZbLNNje7aOubG/IcKtmBchQread2T1efvfjCSzY8fFo+Ku2tbVqCY9wFq1VgG/Jh6hYmp6LOWWf1qfoAagdDThGttGpXvOIimcwBfaQfPb/zjteybW5TzF9WHsGeRfcBJLnDg33J2sH8Rbrh048/tsnxcYGvPX196oTga2t92daWF211cd62VpfsaH/XUgmKKaFKS2GgNinGdpRtjecUQdmILqtTGCAznbZ8tl5dDVHaI3p1xRgbvxrW/Tg2JSUaJF3BYn1vQb6iLL14QGRk1WDFRoNR6XkLaEZaJ6m4Zl94AJrdLrOiuxnMWUnfDyiWSBf80DI1B5ZMcM8pQHneioQKzwbA2r8f1gPl4OHnkOwCA7giTaNx+rQHhBfINIMrzHof3xGwP/6Zd1z5v9VdHv4dSfdaU0NJS4x/sbaDGWwofPl7gr59IJ+rB0/KAC7ZIqa78iXvKhBpS9fuxRLGqs4iSN+UQ9Ehnlul186p5roP6g53Z1c3Fw1+FHwWY9L18L2DKSoBqJAdPtOLI26KqzxSYxu8xVcCZFekkx98BxmLEPKIbXW90lRnT6L7Fu8DlB5qLamxS6d0jbo7vKs36O8H3wB/ft7hgtTJ5saa5IEZvxQpYeHT9Ye8DLgUAKNIkOA2QYKoHhWBxiZrbsGDq1l5KV5ejDEKmDCp5xeWbGFpxYrlWisnyLdd1tW9Cl2iB9+q+nStdXW0yjT7zMgpRqCKZh9+8J59ePU9K5eKWkfIlRgPpYND5bF0jY+cHrXTMmnts5bWdhW1yIf394rSTkfdALPnvR03byYnEK5FARD/v0xGuuPoul9+4YpwChjoYAVokEedezA+1huRTSVD4ViEdwZ5QUW5o77lKhPcm3MXLkkuBTkfyJlLS/O2s4W8JjmSkzOJB+m457xFmmRvA2xXJ3VWnl6Q7sCUJL3c1Bw8BpBY9DVKclZHZVtcWBQ7m/WPPY1rZVwxbqJvC4Qrl4FOiPC7tLyiDgGeTzJVb8l0WtgVxDTAbsYxYzqSaxmLku6Wr+G+ChzIP8Nejzr3PoddNprODYhuw8OnrLe3R3sjexbAPS/Y9nS547kX4ykpYxweWm9vv7oqMHZFL557CUkL02rUR9gHAN2RkiG3IrcHZ/VYwcmcAOJNzU3K0fBpoXMsxmvj4491nyDgYfzKObhkjxc7RE5OpVQkF3Df71I56NBfu37Nrl27JhUVcB32e9Zn9js6nuozeUtn8tbV02vdvQPW2d2jZ9na1q4iBSC8Y78A+EvqeIHRPzQ4oOICz4uiztTUhD3BRHdhXgRxFFpq/u2v7lUw8hj+VqcBT8nZnEw4eTa2+wIr5gtvCN+oXtCf6lyt+oWTAPyYFjzvuNWJ158l8Pwy4D4Gk87cZvF3beooMUNFjkEjvbwCeuh7qlKyKcgpG1AZTe3dghJV9GZZLGGtMsiplMnIdmVZDwbwJYKEgDEMHm9RQdMcphdgN+1QDtqwKTGJCEpdNiYEwEHXHVNLB6PRCgvJmNo4fSES0B3YrnFQVzYeAXchmJZ04XFyJdA3j9M1WtcZ/Uz61KFAEGVk5MTOklwBzkO4qoHuC4BvDgG4DRXuyBqKe7/Y5mycbGT16LyndS+5H+oaQO5jj84Dbx1Te1nwHnuKLxZYbxG8FwMuFDciW8f1yX1hdvAMNuiOiiFI4DjA7wsMi3VtDfIGbTILYZFFA5HjqorW32c7W5s2Mz1ln3z2ibuVUxmsIyAiKPGklfuH4ZQ8XeRKzzNG2if4CQTdM4IGgmj/fGccOYAMs4NEww2UOH/pu+t2OzMQgJJkhyo5Y8mNjxv0YqPgdwD3kWPZ3YGZw+eUBLrCFI3GRTwvqo18JtdJtdjBbj9+JRdRZdk3GMZWBBv5ezVwH5NFL4g4K17BbEjSnHXjgDVayLtb+DLsW6ren3+UXyJIVaFGgRGsYi+K0FHCs6RazfPji6SNe8gcwCTY5YIciJeElPSr6QYpqpgRiyCwnLhul0pp0Hm6vJBXjZkXVHm7ujvUZUFrNh0ObraLlijtskkrFc329/z+ijFXLqkAQRLJGKcgCDiflLlms9j5POt79x4ELVZnMhBU6Ty1UVOIYBwlLJEEsG/W9cPEIMGh+MK/11fXPOmoT+vZszmjb68i4M62ggPGEfPoEJ1BOmJqayzbnFPBKXaCKDklcMvkJZOEpE46lZeGeHd3v4I61jdaD3d2N60mUbbdXcyDt91oV0UrZ8gz1lraO6yrE3+Ibnv99W/bq6+8IVBvYvyJ3b17X4xyzhnpETS7u7raxVzf2FqyP33/dzU+AS+7Ort17wgiWZeRKEFbnHnCcyBYii11FFQx7nSmQ53tFIoqAsGM4xyR7OK4zC3WSXWm0KGTwotgX4Eka+TK6rL04Dnu7t6+GMTolMMUhxHd1dlnzU1tdmb0jNatnt4Oe++9n9qNWx9bobBmu4UNOzgsWEtroyVTHvyzbsZi3Ozsoj24PyUpL5l7qUhEtwKFWrqPSsFsjKCfNZECi7NEkPChcAgjvK6GDg40UA9sd69k9bmctXe2aW1lntTx31GtZZP1Njo8bFv7m7awOWcHyPlsrCoYIgjJZRutr+eUNee7BNxf/+yOguZ0ii6ctF24eNpefvUVO0pmbeegbI/GHtji4pQdFDdsceGJHexv26VLQ3buzCkFMsiR1dZgvLtsqyvbdnBYtq7eVjt9pkdyU9c+nbByKStzXtajbEOdZbJJ7atzc6t4gboRG8X1YkFJNMA+ge/Kyrptbq1b8XDPtrfoOCtZcyvyWOypBL6ABBQ3MzY83GvDp1tta2PJHj6ass2NQ9vZObJsrlmBLTIDqxsLAkMSNSXJ0NGOScLvslb43FBo2bL9wpE9ejQlk2W8UDRfj1izk5ZrSFlbW4M1NLEGU0BYtvb2bvv884e2X4BZmtYe0NKWs4PSjjU2JQV8f377viXTR9bWlrfxCYpOCevrGrXXXv6OnT93yT757D27cfN9a2jAC6Fgs7NrlrCc/YUf/JadOT1kn13/3M5detP6B0fs0dg9u3nzMxscPGWnTl2wxoYeG+y/aE1NbSqYLq8+sX/+L/6Bbe8u2ur6otb4b7z8hv2tv/l3dB8/++Qze/Jk3G7fuWYb6yuSs3r7Wz+w1pZOARMXLl0Sc+n8+bP2/vs/t2y+zl56+bz98Ee/b6Xyjl2//qmCcuSfLl96xUaGz5qVO6yjvUNda0hNwRXg2UYWdwUICHrQvrsdaySfBDA+D7j/4vdPAA4rgaSz/AG2D4NcjqMLZctghpVJ2u//7j+zz3551coUJ9nj0nS0OUM0Fqdjy3WUWItAvtjCgW0JCMRYeeett7UO0wV09f2r9l/+1/+Nvfmtb1fO6E+nynZrsWxLO0c2u30kJv6WYxEnfuVTZt35GuvJ1ejPK10Je2fw+N4tbRbs0eKWWFiRYaa9ONz9p+PkSIQIAHkVoVKE5GdqCtVAdPXJxWfwPED7y9570u/GuOGrcgT/+TFwL45lkFuM8Qjfc6myp0GqeOxYcIk5QvWfz/v8aube8/IVLzp8zaTrqeLJV/9OPLbrD5/89VUg/df5vecVDuKxn1eIeOr3FNvVKgYjD6LLk3iCOEhxPlJwdIQC2geZRBjxEEfSmfrQyQuQhyZ8WXFtTV1CLHW6jok7bt646S39IyPW39unvI6OLVDM3p4ey2dzVq5xc0KETIgVY5w8jk7uzIyAI4rWnd3d1tzYLJZnUz4joIBpAFtUsX4ARsUgBtyGHOEIpX+5MphA+xoAV8XCmCbu2tzcvGK/G5/fshdeuGL37t9XHvRbv/0DgSLXb9y0D65etRU6sOrrLHF0YFZGG7pgq+sLVnN0YF3drcovXSqIbkdk/ACQjqy1rdtSKaQYGhQn1iUTMhYHDBoZGhFg8sLFK3bu/EXr7uyx9pYOrU3Suz6gOEBcXbadnS0HECEyAIKnMroo8lPIIXwhYcDeDK64urop7f3x8SnpShMv53NZOzU0pJwK8hLPfe+gbPfuP7TbN28J7KjP5wWqCHA7KOo9sBefjD+yhelJK25vWKquRvt0zeG+8k/AR5HhgoZ5lO6RNIXkVKQErccR42l1TqfwyHGymEuqOLOcmAkZH8B/gEjiaL7cVPRY25/3Sn4FFrXAZbwPXMqGP11v2jWSNRTqErZP7lIkX4cQH5jwOhfkc9MCdwv7dISbzk+eDuHcKS5LqgkgWJ0ItZaqLVudaN8uKyIhTYGO3j0Wda8dbD4mpLm2fNRi90FabdAdh26l0fm49cox/ACuxxzcMQbX3eYr2ukFLDzI5Pgu7zI8gOPhFQxrj0uVQT4vFD68KwFSomMELrd6vP+SzwjYlweYy8DoxdwMGkYOuFdAlMp5cN6xozp29qtzQox63zskgaPc2yWSGEl0YgCeqhgPoTIF+QQNfpfCIrdCCsYJh97ZDZbBfOHYLg3TYo35BpFC8N6ATEhhnw4P4lwB/2A4MHswXiUO5eesmcjYIGNygHRV2ppamgWAg0uRf6EghccTJsrLiws2NzNtiwtzgdCEvnvsIPAuI64RoB7wHjkTN97sk+RhLpsXKXBhecUmp2ZtaW3bNguHmDYIHPYeRZQZipIXTNaauoGG+nvs7Okhy6TqbGF+xq59+iu7+v4v7AiAX8bMng+Rf/E8IejBOh8YQJd9yAaHTqngRRGLPHx+bt4++/RTYS77hW3JFjJP4+RG2oj1TNLG3b12+coVHYcv9gSAYPyaHj9+ZKvLxNjcB5/fkVtJTsj6x73gReFWskBHNbrPA0PDApsZ4Dyf7e1NEdUoTnAq4DEQ6MYnxm1mdu5YVvqAa6RL3NUbMItFe765qUUkyeiz501fEDbdd3BqcsomxsYlfQsgjhSaOnzr65Xj090JLkEey/gkD56amlbhuS5FTp+uMP3ZX1568YowkahsAUGFz3N5WSRGCyJv3n9wX+C9cngxz530S17sstE9NnRqSMA3uTvxruvczxnFd86V+x3nXGS9k2MODQ/rGfd0+xhj3QO8B2OkqMRxAN7nZudEjCbXl849kt6JhDW34O/ZrM8+d/asDQ0OVoB7wPDHjx7pOQPaA95LNi907DmuVSfyZV9fr0B74gPwPIo6SOqyXzE2uHaKPsI4cflL5yxZn5Xpb1dPn8YY/mz4IEI0Be/lfOkIge1P4X1woN+GBvp131SoPgS/mAomujN6Xii91PzbX93V6vRUgF2J+6Le2PHC62Hu8Vd1vPHcCPCZHyhorD7Gv4NMzsnAvp/VSR2fXxaMfhVwrw0mGNK6vhztgAd6RQCfQRydmBkEMFsxHMU0gUmEXhcD2hmLjdbf1ysDBbEkd7elabRMhXCvoJcARUmAZASMC+hMu7EZC5SDhUwWdMtdW0w6ZwF05mHxbwCs2BHgiUpsZ/ONSMFGAEi9HcpbU9UW6g6sXnkT0BwN4LyqzaLR0dFmLW3NmuDcF7VJUYESGA5rjnPAZMTldGJyQ3wgo1cCYhmrhKKAWvKCnE6ocvqz80RRDHIxvWGJNyhwhOnIhg3DO0rbiGGvwCAYwAV5nAi0Rq1EzoENPuquRl8B12p0ORq1sh0cCvRl8XAQGukidNcpONQIIOoJulzO3K610dHT1tnZblvrq2LnfnbtExVndnZ3ArM+MAYCWwEwX0xDVf4cdGeT8oDR2UTO3DvwiqpYQT42BJCjISkDIe/MgMUt5n5glzMWPNnE5Bbmn7PeI+seUFLA/RZFKBg5SbHxORG0vUh8kJPhOSDrQ3Dqx/OAlb+zsfhzcgYIlVi+GMuxE8DnU3ChD+1bnAP3WvcUBmMoQEQtfA+c6ugEVDAKK5Rnx2LtQZMD+4JxAshPkKDNJBSmGK+R8QfIyBglCJdkUGiBdYmlI0m7wEqqSOSEYgJMDjeW8aKFF0W8iEOSwXEocmjOptGD824OkgsASLFdalJ2WKTVl+dYcjZOkOFhc2Pxdp1GN/diriFJxGtmGif0FW3sVHCZUxGMZjyks/V+P5wOwHgAACAASURBVOrqtNnIAGWvIEYFG5H0AoOGMhVqtekqKGLjYa6SJHubGJINhf2CHR4dWCqbsnxTXqC2xlvwO1BSk8Q0pmj7e7RApq25pd1ODY2IzZBOpqXBOr8wZ41NeZuceGyPaVHe33dJsXr38GDtZMx19w7a6JkLYqufGjxtdcl6m5x4Yrc/v6PrfOmlF6ynp8M+//yG2GSDQwNWX19rf/8f/fcVrwIKKtxrxhtt7zCieZEwk7RiXkQiRnWbjZeNm7GDIdfa1rbmBSauMhQjIEPCp96DGDZxWgSZQ4CbgOwcCxkjEntpix4eCbwsFmusMdNio6MXrL21x0ZGzlo+12D/5t/8Kyse7FjpqGAryzN2WKId1YF7igzsEZz77BMAhn0bOdujMTM5OeuyRnt7+jmSPxSKaFFnL2DeMk8ODmDUsC/A3oKhY9aYzymIwyiUwBFDWJQ3aTOl7ZK1A2mjxFGtpazWDgtFGx0ZscPafbs/eUfGtCpCqwsnaS1Nbdbe2muri7u2vEChD9OqQ2vIo9ufsrpU2V585WUbHLlok9OLYqqXSrs2OwPTYcquXOm3s2d7reaoKEY885xgbnVlXQUgmPSNzQScDba5XrDFBQradA2VdM/TWZJrAqZDW1stqi3SW08pYhUlUZBKULxqsvpsvTOja/BsKNrjxwuWzddYe3tWzw5/Bu4Vpr8AEJ3dvi+LqWUpdSe0tHY4e5Mc2dhv1y2dTlh7W4vWGKSDSDCQ8aKItbCwZttb21YuUwRrsLrajGSMeE4EXRcvnrfDctGSyZK9/MpZu/8Q8HvX1lcLVlfbIK37TDpjZ8+PWG1tyXKNSfkfjI0/sFyeTh2zyellq6lNW1fHKevvHba1ZWQTZmx+ccIy9c46mZtds4XZHRsZHrK33vqm3bn30E6dvmDtHd02v7Agxvv4+BN785u/aa++8h2rTwNijYo1NL80Zv/z//L3LJtLqOV+Z/vA/upf/U/s9ddetfHxu/Yn7/6hNEth+6zSBry5Y++89X07d+ZlFQsGh0asubVJzLCDUsHW1uds4sk9+/Cjn1phb80ePLxnb731ts3OLNnC/Jr9+d/8bWtpGVUrNMaH2SyFryM7OozQse8zAlNDIKnCd+SuVgV+1aDuScD9cQHgi6xjZ8cGdlo4pnvbFO1AJlSmDiTWWOlRSxbnyP6v//Mf2ufXfmV1VrZs2k0uYxdf9Ifh2HxP+Iyk6YKkhkwEIWXs67MpCL36yitad5YXFuzdd99VPHPu/AX7je9/395553su7fHv+CXDrO2iza/v2vKmgwVxf46gByQM1p1jYgeARZW0TY0X2uNXBO6fB97+uqf8VSB//LyvDzwfA+Q1iePs5hi8CR0HoTAUrz+ef5RjfOravwJw/zJA/uufd/UdrO56OBm4f3b8a/xWFSOqiyq/3jn4+TwPjD/5eZ+UTTqoV52GAjJqTsjgfc42t7Ytl88qryFGAdRiX+NokbjAe/k7fkkAZM0tmLDv2cIy3VYJASBihs7PS1Kgv6/fTg+fUtz16MFDxSFd7V3S2HXALa29HeCF+G+nAFN/0q7fuG6Li8v21tvvyLwVfXBA7L3tTYPg3t7aUtGQ4t44IcvlFIn3qnW4K2sYxB2KEEg2yttsU0AcHjlXP/zYZufnJXFD7AELs6+/R/5cyCjA7Lx+7VN7fP+O1ddBODiy7W3yjQ35CFE0RiIDZmwmA4mlwbbxy9mlQ7NsI8On5cHC/bWask1Njkkq4sL5S3bxwmUbOXVaUo/Juno7PXxaOQ/5IwxIzPQgLyCnhzwCPko8R2LciYknYsDS+k8MCijf19et+7Ewv2T7e7t248ZNu3njhgANyCuDg4MCnLSnH5asUCzbg8fjtjo3Y4nyoYzvmxoyVndUsuIush/byn0EkssfxdnW5E/kFi4v434oMVdynr0Dt5CPyO2IuwH04aYDxqlAJJAMsM+1p6XpL+dIZCWLdri3KwAVsgddfoB3gOcC5gM4z58usYaxKfxff0nig/VVMrT4SAFyeqcgexsAI2cJ216MbOEPHEM7YSj+HFd+tHfFIkQkr3mWIrBekjUBjJfBbATDjzznj5KzEbD1uXvMmn+6sPb09/1ngQkffs0BxuOj8FcRDitmsTHv1woS3hjIfZjOSyec+xHM6lWUCFfPdUqmx6WU+BK4Hj3sxILns8A5QulAOjQ+25y1HqR3pGPPj2IHgN/HEHH4nhjwEn6XfVMMbHV1u58Un4DRvI8nlzumKMg4lnJCMLaV3FKQ21NejyRJ8OBz3fg1SWpwPxm7yG+1tbZIDhF8Yx+S4s6Oujy4eoihu+Tsu/gduia8yKLCh8hLMLZutJ7ePrt4+VKQoSoqXoVsurQ4b1OTyEtN2uL8rOMp+/s6Z/cj9FzbcxvyfaSLMZZtlaxp/8CgZEF6enolE0Ynx+T0vE3OLNrEzLJt7x0QMAmEFyHqcF+yTanaGuvtarPhwV4bHuq3lsacTU08stu3btgnH39kWxtriq/UUYC0TLjHFECQHQHUHR45baNnzyknIVfGe2/6ybSMWmErHxb3rIa5ybMMsaKkiurq/Pzb2uzS5SvSpBd5ooRc6qw9mXpijx89tPm5WRFxAcFVkBQ5J21tLa3W19snqR46rdRVIOzF/Qpy+UbJz8RRDczGNbgvnAW5l2UBwDdv3nLfpMradaQu8faOTgH3w8PD2usoUIugioymOn68a54Xayu+YzDYo5EpuAfqHhQ32SuQDUOakviTvPfho8c2Nj4utj1d8y63dWRnz5yxy5cvSy4HnI2OD2fBHhM62BfAXpDEfPDgvvYAFRVQHwlKDxW2+kC/mPfyEaxPB537OSkRcL682B9VBAv4F1gb1z10CuWCXnW1ubqDy9e5qeyyckbIsBR8pfiwe9wdgYoC86+7u8tGT5/WdUUSKef7eOyxF2dWV2xt1XE5x0EgTiUrOvfgKDDiKUL09fboc3hu+KTE+4C8LssSBVo6s3khmdPR2W0dHd3W0dVl3T3dym3ILTVn8UHdWBch0Y1pkQWmS3tL36dYj+wR3Qm8l2df88NfOnAfIq7j1bU6+g7LsAZfVUzofw2La1yUq+KwL8Xjq973PLb9rxvYV5b+Kufw4+95NeSkr9gaVbl0ve3YvAlAi42BicKkVcJVOpS0hLfxuVEtDxTQHu2ihYU5m50hOMRNek1avh5MmBbh3t4uyekAMqAT7VI2gKEuM+KtMHFiUqn1yjEyGgxw2G+A/YCp3q7BYr1vh4CDgd0eQexKtTuApXGCqBKfdINJAEZnsRwbjwksF9jPhhiAexnW+gQDCG3vaNWrtb1NmwxAimRrJMmDfv6epFdoYwQsldahzFlcj1z7aADudd7SdvP7qkQpOKErBpEciG8mDHAWAsBH9Js18UM4I7A6OHHzJAGbAWQAoZmQBMSA2tIlC5r/MtbFI0AmT2kBmgAwsLs7OjHRy+o+uwaXtx8CoMlYLlEnDa+e7h7r6+t32ZpsVmAJnRWwjGEX3rh5Xc+YNkgVR0I4pUo2LW9pdNb8/tG6DajMohxZZIAHfH4lsQzSPYBPbnzkLCrGlJ4B1U+M80LRA+1yZxq7lj0LLeMOF28WdjoGWJ8jeB87CwAEOV5kCUbQXUkVrvKhk4NNzbtSvLU1LsJs/IwVNp8InEe2GmAo94sXiylAv7PZGyt6wGxUGjcJ2pe4twQwprEFc8iP7VVlkgEAXhbhY2mhYza61oMwfj3A90ppDPq84EOLKUWUUGgKrZzyYiCYpi2V+7SLjt+Ra4zjD0F7sAx0oYg6YKpEETNLaRuXxbKHhQ12AytaXR0CcHzMC7hvcC07tAT5uXdKoA3vWv6Li6vW0NCkxJIN3pPaBXs8PmY7e4CZRdd2b0Erjfm3pWAOoBwNQ/Ra2QgI0JCAgo1NkQ42GdJXMEToXHAm/K6lsnWWb8rJPwMGSfxT40i3Dg1arpvIiK6Yeuvo6LILFy5KJ5z5Bsv99u1bMurZxpB7r6j1r6Oz3RoaCUhoIVuTjncu32xtrZ1iQ3vbYE7Mc0yLEokjzcfNjRVbX1tyxle5YIXDZY0Dki3pSufzYrwBSLtBGB4DBYHuSCxhTMfaR8sdRSnW2vauTu1z24WCzUwtqIU6JVZVUp+Ptiv3FTNpWj5h9Wn92dtVB00mXy82E1JB3Z39trK0aQd7Zp3t/daQb7U3vvltFTNh2nd0NVv5aNc+//wTW1mZkVxOMsU8qVNQDlOAdYVWRgZdph7zZDoYAINL1trWKt3z2blpPa/VNTq3mMs5reWbm/hNeEcQUkJdnW3W0tRoi/MrYgIPnuqzPBqMeDI0NEqjd2ZqxjbXtqyEwWwqY69942XbOdywibmHdlTjwS8eFKur25ZJ5qypscP2dmtse6OowgL3GGPdfEPShoa6pSHZ0NxhW7u06LNG00r72CanJixbX7KR04PW2gZjxaXjCMTGHs+K7cfcRQO+oaHZ1la2rFyCXc/+5IWSujReMAy9si0vrQuIZo5gPASDqLam1mqPUtpzkknXGvfW0qTtFvZdt7iWe06iZ1rPmWutrR3W2txhq2sbMsai84X9BJYTc7+to1VmtmvrtBHv20tXLtv4xKQtLa5ZNuNeDru7+KyUraMja4NDg2Zl5LRKtrVJOz8dL9v29lvf0z66sbFiff05Kx6g979tiwsUTdHNpBizb1euXLZ8I3tAyfoGOm1mdkprG4BOvrXT5heXtf8SsiwtLgn4mJtbsN6eVuvr67H19W2bHJ+21pZGsUeWVtZt4NSo7e2Xbewx3++2rc2SvfbqO3bm9IvW1XVKxtcjo8zbVfujP/7XRpNSOpexZF2DDfaft4ODXZuYumsT47eUpDY3dtqHH3wgCYa/85/9F3b5whtWPmiwdCarRAc/i7q6I/vgoz+1f/V7/8Q2txesuS1rA/09alfe3twXcP+97/2m1SVbBAg1NTSThotxbyVvbY/CswD3USU4hpMVDd0TAMRfB7hnVYv7F3tKZAqKXEcMknSpPuI5pCmQf/qn/8c/tIlH9yyHjGCdS11Vg/TxmDHpih1mkYVfQ0E46aSAgZ4+Fc7YO+ZnZu0nP/1pRVKHjio6Et769lvWDjOrh+Sg0/Ves9nnhs/sBesbm5bMNrDDWaF4YIube2KzMvgpRKjLqtK95dJjApTEUg3AaiWM9r3yaeA65HhBAkKRdEBuYhzz7Ak+7/vH6Yk/5WeB+y8WBpyl+TzyTvW5hMTn+FRk/PhsEefYnLa6aPHseZ0E3D8PAH8W/P+6QLlITxWjwGdBcr8/zx772UJGTI79XgaDw6qH8XUKH1+38PDF93mBQd9XfhYKRNFosQrcq9zf+DyCVCTxIXEo61+ULyDudoKJj3uYqhALXJoUgDonwgOMWoq6JPi7dIfu7ioW2N7asvPnztqZ0RGBUosLC7a9iWxbnWJ5WHZ0GErCVMSlso4DEMuxfvSjH2vPeeWVVwXgIME2PDhgteQqNQkVbxlY5Cuuj34M0AjkDGaPAgEB7c1sHzYmXj2Fgt28eVOxGBJl167fsonxSZ1730CfDFVXl5dsZnbarrzwgiQx7929Y2tLs1ZT2rf5uSlbWpyRZ05Pd7utri0r5gPAZb8+OIDURMdXs/x8Ll28qGskH83U16lriFyAOAzGZ2Fn3/YLeNj02MULlwTUATBe/eCq/fKjDxVTNjXl7Oy5MyJprIjAtmWzM3P26D5s+hXFweQZeDaRK0J4g/zGewFBFC9nUpZJ11mGAn2y1uroQoCEFHKACMyyZwOGugeXd1hEtnIEYYilWRt5j3JHmLIZ9jLXtOaZR9Bcxaygxx2lbADh3D/O6eFiziu3caCJnLR06OaX0vSvTboMCiB5BOfFCPd/x++51nkyyPmR04UCdACQBbWHXFsFBgD5aNZaxWqv8cS4AqxpGjkR3QHz0NJRRoIlAanH2fQuJwVw7z4h3g3iJKO41kRDZZcJcsDdx6zPUM1l/5CArfjP1bdQBbVE4l38VmTcx7mglUGaQUHaRUU4z1W17yMtdBCM2aPOPMSwiqQsHesuIePn9LThseRmVfB3N12B9vE6Qge+CIsw76WR793w3sHpBDP+jOQw+RKQ61JAKZXU0cp6xL4tbe3GBsXvSE8i0QnZaXN9XTkQ3T7Ma/IUCkHMA+Q8yEU4Jt1CSC2RkzCWWe/kE9fUKOCeNRBTTljO+wDzIoSWxLj3jgJXUEDxgZyPccy4hP3bNzBob3zrTZ0bgRWANKD9o4cPbGpyQoAvRTTGgQyTVQDyPdU9+1LKR8AoCHwgvNBBLnZ4d6/ka9Ak7+sftPWtgi2sbNiNO2P2ZH7ZioceSxATlQHuj0qa353SuO+1vp4O6+5otUf3b9v9O7fszu1btrK8IBkR6bOTjweiIOfBPUUHHeD+0uUXpPfOtT6Znrb7Dx5Kw5xiIoU1rjV2dKi8E2SPcvkGa2lrtbPnLtiVKy8JJwKHQX4FUHkMRvbkhBV26UaHyEMulbKmhgbr6e62SxcvqesHwpc6KIhVkSxKpoO/CvJXdNR494VsnaWuQC6AZNmG3b17165fvyG2d5RhZl3jmbNOwrYfHh4RtgF+JdAd8g9FolTo5EinRUj77NPPbOzxY+1pEHrBKBn7SMPyIq5G6gXsi3X90aPHYo1TFKTgwjFZY5EW49qGhoYE+oPFROJyuH0a7zDA2UOR50ESGNBevncBvOfe8AK0Hxjo17iLRvOA0YDugPYcg7Ee4xOtyUdHIv6NDI9YT2+vAHDuQR1yOZDMAnC/MD8vD0Guf2d7y/PMEGcQEyDXw30EuD8zOqrchvnPXkE3MMUZzh0FCXCjiIOy5/KsKbpx/hG4l19gOm03b92027dvi7QU2fCsYxAzKc6qMJeokzEtHXl0d5B/8ftIqvNirPGcmKfEMDIbT9J1gsyd6/dzXe6j44TWmj8KwL3HudXsh2fC6upyaViNn4K/n2HaVI5U/abnHf5LPva52cfX+MGzwfBJwfHTOkEVaDvsSOFDqhKUCCQrWQua3Dzk6pYvwK+oZ89NZ9LTikHlD90wHgyTDcajzANhuB7QzuVOyJqIQTNeeskAFAHAjz+HVbEthv5a0PvbFWAPQFEs7IuJ4gT1oBMjQNsrGQwUNh82OentqeIcgklUqQM477p+AcRXpS2G2ZU0WcdgYANot7a1aLLnG/OuSxgSDM4J+YW1NfT8V8XgZXOjmsYrGv0AZglELYWKW5WRaAwi4ibPxkgVUTr+SQwZHaQVuxwWi6Rm/Pr4Ha5Jcj7ZjLeomUuhsFAidQFwz2YZGf9iEGMMkqzTewBX29ta9XkUZoiRuIfu+A6Y7HpkbS2+QACksjh1dLQrgC3u7djC/BP7+ONf2tj4I9f/pxiBbj6brRjiCUtTOc1lBC6KJS7DGme0K3DUfuOVfNevC8Y2QddbTIyYCMAJ1aYNw9uLHQpEuB9aVLwtP5p4omsmR+uOTgV6fB/5EMaYG/S6EVSUWhLTXHPAtfg1whQAuScD1xM15rW8lCmeoKWfrUgG8P1YLebvHH9+frHSbUJRRqa6ta4FF3XkU0k6HnzMKkis8c+LYC3fJ+hhMeXesfFwDDeV9uJZZBJKJz/4RMjIJbAvVABCt1yyOLWur6/2wgM3Z2KDOyjb/u4BRAKrTdZIzooXAQIJDFXnoFDpHgXaFCVhLC14QO5i0btRCJScZV0v9r8KMWlY+5hS5qX1vLa+IXA8m2mw2tq0baxuqBo9euacgNe5+Xm79tlntr21bs2dHXZ4VJIZzgGgPF4PgXHAQkAwhC5oSR0qRwLuGWusNWLBp1ibynoWpXLRWjsILhuUDfBZrS1tmku7e3tKlAGYuR7ASaR/eD4A96dPn5FRD+N3a2fH3nvvF+o4OVInUFEBGQxzAlcCY9gmk5PTlqhNyZimu8sNeADhkfz65JOPrKbmUMA90hwrKwQLRUvV11qu0bWjWX8ZLzAF0IyD8U8rHeMZBiyJJp9bn0pL8oUAgJY9nm17e7OduXBa7ZyPHz2Wz0M+02htLczpjG1ubGuTd+PwlACzuYU53ftEMmH5RsZ3wjo7e+3C+Su2u31oWxtFy2dbbHV5S1IgmEA9enzf2tpy0uf//POPbXZ23BKJA0ul8V6gkFLUfGTT5/kD4KLjTtDiOooUb1kf8KPYEIC/KJO9Gv0eSQ4AP8CF1s9EjQo2vHbpmkmnrW9gwEZGR21mdl6a/Mg47aKPv71nR3tl6+vqtm984yV7svTIFtenbf+Q1kufB8jVNOZbzMr1treL/0dC94bE+8gOrLk1Y9/+1qvW2t5iK+sbCgoJ2ibGH9vCwozl8xlJrKDR3tnZbE3NGY0LzE7HJp5ovqAtnEz4S3PEjgQwwMJOpeptfmne9os7mn9cY1d3j9XW1tvi0qotLCxK+kma/em0jo18zWGxbPmGjApFFF5K5QO17aPdXyx690Qu22KFXRJAGDk529hcssL+lsz9eOadXT26B0gkbK5v2vCpYVsGdNjZsnxDwuozdDyUrL2jxc6dO61kB0C9ti5tm+s7Nj+HfuimvfOdH9jr3/i2vfeL92x27q4lU1vW2txiGxtFW17YtK6uATs1OKxCwPrmsl25ct6a23L26ae/clmyvZK9/Pqfs6mZJ3b3/nXb2llVZx/XiK/CxYunrakpI8B8eXlBXUAEjQ8fTlm5nLV0utnu3h634aGL1tDQaZn6Fnv7rd8Q+4h21L2DPWtuydnC4rQdHhVscXnGLJGyibEV3dc7d2/Y2ON78up45+0faH9dWVm0nt4ue+Wlty1dR0ERfcw9FQPRXr764Z/aj378B7azu2wNjSk7f2FURYZXXnrNGhvbbWIcptQje+d737WXrrwkuaByqUam0wIjghm8Ez48CY+GdBU04WvGhxViQNhHXH81mFoG0/uYQAhYlybzkZhaNXS2BX8cdiGYYzubq/ZP//E/tIWZCavH/yMw0uNew59RL5nPid+PXWoUN5HqT2ZSKqaeHh62MyOjkv6annpiP3n33UD8cIYg7DLtxwfOPK5LsTbUaq6hqQmbTMbsdFFSUD48sCSSIcmc/aX/6D+1fGOLxwgqugcQNeq4hmw9AvgO1nhR3uUCAlgT9v4I6HgqAY8UZTWYqV74FsMtaNyyP0etZ2kvA7gh6ecRzpc+vS/G8X/2BCJ2B/oHVf++x7lPfwU2qGSuvgh0x/eeBGZ/XUC++vO+7DPi8Z79M2JnzxYWnj1W7A6I6V585v7vr38fv3CtVfnfU8epYHc+VggCxTEO3ZkaF6GL+bhg4DhgZXoHIFsFrRCrER8Tl7L+EicTczOeAAgYr/yMZJvvF/dgstKVmrPaVJ2AhsdjY/bhRx8IiAF8YC//y3/xt8XuW1hastu3bllne6cN9A8rzqEDl1yH/3j//OK8hikgAuDOe+9frRTN2B+Zr2dHTlsuXa9rJvFmHYEhKmnFAI5otAN+BdlFcjO+YGwWrWRTs7OSAfjJT34qxuOrr7wqViAkDsBuOsxg6U0/mVJR4J13vmNXr75nc7PT1t7cYJlUwibHH9rs9ITVZ+rkywK4zHNvagLEGbLe7iH5LSFvwZqSzaRsaKjP8jm6HB8LCNrZAhyk24ru4rLlc01Wl3DNau4reTRmfTPTT+ygtK/uOTxNKL4DUCJJSQcieRLxGWsRoF2ihn6/spMj6mAqOyP2eJy6RIcDsS7polhfDGz2lQMdn7xAesTBTwDm4/bWjkyIGUzITCI5QSztMjUOQnJYz1+CfnkwP4066b4keo4h9jukFNGv3fDYGbJuNOr5rh6oA3YyN/XSsq+GDkj7z53VquNUAPNAkdM48zlQKSIGQloE7oMfbQWJcUPSaGAaQPPK2hbWLcZcotb2E04Ci2B99BMjL3Ti2zEW5HPzeN2rmubSpX+qGK457UWJeM+eXdeqTskBcOZ0pWhwJNwizokKuUtee8fs+EgY4xpEetOeDZXx6d2D7xDji4AEfsL+E/pbOEMwCn2PIgnehCmXsRGZUGz4CNwn/L3ohNNpT+EmYCO8P+aVAJB091CAEhbS0SHfDZF8CrsqBo6NuREm6gqHRS9CxJwZbKG1rU2dKBQikQoUMXB/T4avEJKQUVXH7OKijvXJxx9LzUHJdQCmGQewwjV2RAQDwwH3SWq/Jy546+23pTnOujM5MWZ373xuD+7fs5XlJSvu77oMqHJ436djfMC9yeZykgQBvJeBL68y0iBgFw0C0U8Nn7bz5y9aJt9s5ZqU3bg3bvfHZmxtAxIYBB+J1VvN0aE1ZFMC7kdO9Vt/T4e1tzTa5NhDu33rusy152Y8F4jAvRPujr0Fmdd9/f324osvKV9kPrJmXr9xw6Zgni8tSZaHWExTV3PexwvPGGIJ6zLn/eKLL1tHJ4bfdXqWMO4nME99/Mh26ehBBSNYEJJHYkT+yssv29mz50RmIwdGRtHvd0oAPl5jwomickUYqYmaI8XqAPc8y8+uXxM4y3iRAkQwXdf19fXb8MiIcCXwEOYoY4px6H6GTiBhb/voww/t1s2blTEKcM8z7GhvEx6FVjuMcdZY1mWB7vcfiAQUTak5V8bj2bNnbWRkROMRbE/xalAbYQ9jbFKUZuxHXf0KcB/Ae34XtjqgPeA3x4kSNAD3PCtyb86DolYkJsQCDcREihb8Lt0HFIgo/HKMTaTRlpaVj8/OsVdikLutV8RyeJ8bxndobp0+jQKG+50wliYnJ+zRo0eSg5NczhqSuX7P2CNitx2fj8wO9w/wnRybgguvqSdPpD+/qt9lVYqSZb4P0HVBNxya/0gHUTiR9n5To3LiKKnF6sv9Y1zEggb3yLX7kXUO6+OP0Lj/kqDtC8HcMwC9r7LHgbaT1P3fMQx8NgyvhIdfP058JpD+6n+eCNJ/jcKEn+sXaR8qoISgnWPH5EvJSaggRskZEhtVOw9hldUWOwAAIABJREFUdqyohYP2I9pYaH2Qk3QZaYt16Z6jxQugiPYUFbGW1maBK0jisHiqchySo9iqPT2L+ce8QGQmq7enOKgoKRTJ5ThzPVBbKvVwVdqJnMJ1qkIrBnmU/qgTs98Z07RPuj6++93EZC0WBUwJOWxjKnJNLWgftwiEi+OKZBRWtKQ81tZtbxfgnkIFjN5kZaN3WT2KCK7HJyZvAIkAdAHlOWcWDu4TVWrX3iqrPRSGKuA9991BLU/CeT6qkDbxfnShMf/xirYkaYLJrCeooY0ytNpxr7zKX6NKN+eH9qW6BRLuKxDZ9wAugN4sEACNLHLdPV127tyozTxBd+y+3b37ua0zBoLpRSLJwr7v4L0MFLPSRiMxoaIKOBNbPmXqWxPMkIK5HYCQgspDl85RwEtRISY5JWRxDivmXHEMC4wIraTeWnwk0xCeHckIz0D6ZZssgpjJHuj4/D0WUbg+BadBAkYbE6BD0OPnfdvbBS9C1dWKCet63LStevAY5xHBvEDiwp70+PhdMSdIJND0o9hS47I1jG9dZmxlIuAKLuf8DhuojHDNiw+8AJi9I6agSrTfa28vY4Pi89yLwtk3tMRR7KBTITL2nVnpC7G6EILsE5/D50dGCWOXQI9gUN0OMCGUrCJvwjzywovMpQ5hh7mRL4BBqh5dRmfE6L9gfpVKIc9EEkhhpk5s7vpMzuZnFmzk9FmxBdDYo+p89949FWvefPstW15dsnuf37K1pSVdL4EkjuW0jK4uL0rLEId7nhnnyVwnSPLzo7Dg0igAxI0tsJmKeh4EELQoAnqTJGGclsnlJM2CXh5FOoI7APuLF1+wZG3KJiantAbBdrp79460SKky9/Z0i5EMgw2jHMkGIW3T1GZtbR02NDhsgwOD8oyACTI9M2Ud7U02Mzth1z77lUBgtJPyTY1im3mHCHJLBY191qV0XVJFQ9Zj5Cdi8E9QT9saAQwJOOspJkhtnc2Bge3rKEXFXCYvIyY20Pm5BSWsBEUOnpdkHllTV2OZXFrAXmtbp71w+VVrbe42K6ftYL/G7t15bJcvXbHv/8b37d79W/bptQ9sfmHcFhYmbH9/3eozjC/a8fcsl80Flhjmq4zlfWnoMj65NtYxWi5hYtOBsEdxcHFeY7GpoUVsnp0dL5ICTADaIU1EGy8TiLFPIIEW//TMgsA+kmLpxJdrreYgYYM9vfbClXP2+cOPbX13wZJpZz4xFgcGTtlg/6jtbJXt8xtjtrG2a6srayqiIufS1dNiZ0b7rWwHlmvIqRDFs3ky/URsf+bLxATMwb3AashaiiJdImULCwDDrWqNtMM6m5mcU7s/Wu8kLyzTzc1oB9fY2NhDK5YL0ojP0nHT1GGFQtkePZwUE6m7r0vrB3tE+dBNzOms2isWrKkhb0mKLQ1IruUlDcDcX13BD6BGQXxfX5fNzU/a2vqiQH7kr06PnFHhbHurYOvrW9bZ0W337t21/YOCoSqGBA8Fv/6BXjs1dEqsTJ4DhZH5uSUrHdbY7vaBtTZ3Wl/vsLwrFpcnbX9/RQUNyelsF62ludMSxj7Sa/MLM9bV3WI1iaIA+vbOVsvkWmxy9oCGY7v8wkXtObdu3LKHD8Zsfv6JnR5tt1OnW62rO2/LzPfZJetoG7Aaw1ysy+bm1u36Z7ftr/zOX7dvvPqmvff++9pzXnzxRWvvaLf1zU1rb+3QXj35ZMzujd2UfvLVq9fsu9/58/bSi6/Zp58g77Nnf+2v/i0VMFLpI1tdXbZ8rs0SNWgeU6T2WEQJxy6kg1Vdw9LytK2vrdi7P/mJ9fYM2Guvfct+8u7PbHTkjL3+xjdtdPSMy9CJHUo8IJ5oCAADKzDwdh0M/CLoWw0yPhsXxr2VA7qsW1jbg9SbAI6KZjHFKt5HizXJPeQEB3BY2xFM21xftn/2j/93W5qfQmhKoJTApgA+VQOpx0ClF+3jXigT8DTzsKQizouXLivxIIn84x/9yEkX8h1y8F6xEcbKrHOYl3O/ahkzfUpyALZIEknu1b4Ma66x3f7CX/lr1tTa7jFjuF7JBQqsOW6Pjx2bapOXbITviUriQnedQJQg81ZNshCNIAJCgS2unD3IHHiS6uQKf7H+fXVi8PR7vvr9z2YMvw5wjzdIdQ7wbN50EnB/0veel289773V5/5l98Ylt6tBtpOLDMegvwMYT4FvlXsfSTrVmdzxmcAk+7rXVv0+wXrKZVQGqnTSus525BmFLCzmlTLNFtKq9xPPoYlLrEORGFYiwA2FK2I5YmmP+2tl5DrQO6B/w7aGOICZHJ//6acfqxOa/QqQGaY5DErAZwhX73znHQH3qFUSl9MJS/pDTIfkH3sZAMFHv/yl3X/wQPJ3V67QrdStJL27s8vam1vUcQzDlvmBRAFkAtZT4i0u0WUnjgHSWNAqHBzYjc9v2ocffWRjj8dtZHjYzp05J9JBS3OLdHZhy66uLIvE1NvTZflcxlZXlnTc5fk5W1lckO46zHl8V/YA5ZC9AJCob7RTQ2csYSn72c/fsx/+8IeKKfK5lL32+ksq+I49fmj37tyzpYVV2ysUfbyU6YJDdob93PMl0kyK1tk8IP6B9tTaRElAPP5DnAMdSfXy7XG9dM8diC89b3XZUljMMBHRbMac27XAXY7SAXFpgIdxyzpCHC72rxjeCQGDgFBb23jk4A+WkuQbbEflCbFAGQxZVfjV73q87X1cAXyOuukVM2U3POYLFr46n6XBjj4611arv0e9+AjcH+9Lxyx0F1WpLhsGeV9n3Dm7nTy9ygjTSexxjrtcXJSv0NwPP3Md8cDeD2QvXRcSirX1XkQIyyZ7l8M2Ph8rCEg4j8qsDxjIMYGPXwoHCWbtSJd61xvdgpCenGDm+EFULwiwfuik8eJ1raRr9ove9etsfC/iVM8Nv2OhWyfI1KBVrqIxgHokuUmC6kjzEK8G14L3/A2ZFvYdtOEFcMtYueSdmJKd8270SHSL6yPnEU3kAVuRqiGGds+wfZmZQg5hPLFfN7c4EQnSJjIi6IDDsJbiQsSTfDMI8jleECdHo4vl7Llz6oBn3ZJkDV2/up+1WgMwA6XDUSSi+rSD4WUH2b2j3keBcByA7ppay+WbpLf9xpvfskuXLqoL+97d2/bhB1dteWnBCgU8/BJi2ms9DuoL6lKIYwup2uCfoAKaZEuAHehOp0jWojXwyosv29DwGWtq7bbpxXW783jaZmYX1VFNjgNozwsfEMD608MD1t/baU0NWVucn7Fb1z+1x48eqLAgqSMkasKzVoFJnS5HUgqg4MHae+7ceZHdUAf44IMPJeEC5kZuT/+LxjpxkO4JMRQkh6Q1tbRZb1+fvfLKNyRLI385McknxdqfmBizzfU15RMqGrBO5nPW3NgoOZmzZ84GImzZNrd2bIs8TSQPcosma2xu0d5Ebq8RLDNmMAc3pmW/uXb9hvY1J4NA/CEXr9NY4NyIrWGdM0aZM2AZgPuQ7ADviQPBZ9D1v3H9WmWcSYLp8FDE0+i3ONDfVwG+6YS6e++uTU/PqPBA4utmySXdCxj3kSUOBqbPD4QVxhoGt6h+CMS+c8eJIJBFQtcm+zKSZ7zi50fCCp3uANPk3rwYyzGGicA9mBRg+9DQsEhsdJRyDswFCKWL+CksLOgeUgRgbnIfKObGeQBegeRPX3+fX9PgUEVOm999/PixnnME7rmGSOKVD2Z9vQD3Qcm79TnBtbNTGvsPHz6S3v3yyoqKciLfqKDla6P8DoJKC+cM4QmMDcCeTgCKfDK7DoQX8EGK8tEDANY9e1qs5goXi8D9lwWHJwWLXwjaQpD15VyZuFd81bu+Gpj/qnf8WYH7Z6/nqWQvFDakZ0elNmxG3lLGcnXMCogLsvecod2OCV7B1lZXbEVtHYtaLAkW+d4GbtL7BdXkMRcC6HUQAX1bb31jU9jb25WZKRvDxuaGTGxp62Cy8nIzh0OBXvFPDbxKIO5RcUyOKiwGPiEEQQLNZSjkm0OsbEbWN9caWdWBPKMHmsmlLJuvt85u2KFsNMgewJB0Rjtse85RDPggKwQYzt8BMpDQYQI68yoj0JuEkwnLwgzgAVsR8EPAsdgijVo4WbBUFdaG7fIygF6A/Mc66zAos5IMcfZf0c1z9/YrQRiTTGZCAbx3d3fvUICRwUID2Oya/CUxdQEQANDY9Ak4WRh4wfpEU5nFZWhowHp7u8VKfMTr0X0BRzJtStFO6Szz/QMPiutDRwDnwX0h4I9BFc9DxQ7pMHqrkDPBXeKBhcqZCSEhgvEn7T9PzmLg5NpmtFn5WI7GpLH7woEKAAHGLt0IaIv6Rs79FatfAXQptPQdBKZ2wmpJ5ENhyjsSj3TfxJhHcmh3T2ML/UyeL4EPX2ySnJPuxR6Bv7MZXVseJnqtt9fJybyocUybXBzesdDj98g1LWlP5P4wfihCsEEgQwFrm/PkHAABuZ9xPrApO8C26/JCAu4d1GEDIijgMwgMOCbdJNxvFndnAHmrIosrAAkboKQWZJrDdWEIWtI5co2MMRnaltH/BwhC4gg9+xrNI2ejAKKkxHJqaGiR6QmsezTACZj6+4dsZPiMZHV2Cnu2s1ewtq4O++Yb37T79+7YtU8/sZXlRUuJ3QLRYV8BGgkfid1Bcc/q62FPMRbdVyMaz/qcYiMuSsIllUwITKUtEPY5nQ8y8S3u636jI8tGQ+WZ68o3NmrD5RxpV5dfxAGs+U/U2l082LOLFy/Y66+/rgInRm8ATmzOO9t7GjMYH8Fo6O8fkEY/55/Lp+zdP/mh3fr8UwF/rJ97xUOtN/8va+/9HHl2ZXdeIDOBTCSQ8N4XgPJVXV3tDf1wyB2jHdkYhbQ/7u5/tLuxsQrtKja0E5JmhsPhjMQZctjd7Gbb8hZlUAWg4L1NIJGZ2Pic+14CVawmRYUQgUY1kOab7/vMveeeew7Xw34QDb7ZIyRTlEi4fNL2tuuUBp1TiqwyGwe8qnJJLYpNyKK4nJS3GgMcAmxT+OGAr6/PqUOCuaJVpkIShZeU9Q70WTlRtsW1VcPKoq3phA10n7GGbLu9+cZb9tYbl21m5rH95G/+o92684WtrjIWm1ZXh/ySM0rcWT4jc7LNzR3L73rLP/eZVlnuV20aeS4C1wabnZsW4wBmG+ByTSojiRHmLibJy4to+Rasoa5egbCS2509BYewZQoHGEWlZV67PL9uu+v71t/ZZW+/+6p9fvPn1t7dKK1yCqS0d9dnm2xo8IxZqdY++eV1W1okQKYISNeA2eAwZ1nK6htqZR64tLxojx4/VuHn3PnzYmg8ezareESm0LVZy+/RuluQISlJRnNTqyVKKZuemLb9gw1raEqoDZ+EeGuzYJtbeZn6lGzfrJriV1KmyLmGLsvnS7a4PI+ogV6f9cb9E9ApMGVdexOsQFiIaARn6zPa29EZhM1x6uSYWXXJPv7kQzso5AVAMx9yDZxRFGibrbWlXXvkl19+aQfFPWtp5ZyhuLIthuMOn6cupfUBuMr+Nj31zHp6+q2mGjmHHZ13AOIlK1h3V7M1NWakVdpY32wHhYSlqrI2MnpG62Vy+pGlMmVb31yUzMnt8Tlr6xi2b7z3PRsbPaM9aXZmXh0ck9M3bbcwabkmtI7RXk7b/nbKhgbP2vnzl217J29ffvGV/fCHf6DY4+NPP1RBaezUsI2MjFpra499+A9XrLGhx3L4GXS32V/95C/UYYe5bypRZ//yT/+11SRz1tjQqH2K4jwFMc4nDtBiadcSSVhqnFOYptVYTW3CimViAgzAd+1HP/qRzc8t2ne+83s2fv+R/eD3vmO5RmRy/ByCdc+94yyuIA4BWBCoJyavJzwv+4rgcfzbcQA9AqlREkcdVezfx4B8AYGhIMv+6JIG3hLtwMKhpTCnXpq3//f//r9sbWnOUoclE+/imJ/QcWD1+LVEMJ4zlU2aMxuAsLO9w9587XUZNM4+m7G//vGPdb46e8vPd+JLCnICLiVTSHcua75HjHvmpmvRK5jRuV3f2m0/+Cd/arnmVsVJETyPWvz6aEr+nQEc40aAe++4Awjgc/vj2Pc8sQ/SCaETghgpnq2RIBCZlLFYEc95f5/Arv0NAf6vx/YxQXoewPeU5Ovmw5EZ729n3Pvr8lmeywsqidmR7v/xexrn1dfNx6/7iBGU+Nq/V2Dv+PH8M8p3L+Zhga4bgUEH9EQxdDBHyyh0uAYARB2Gjs/82tevg/THx+/lV/ocYB9B+CBR4QUbP3cVaYPLB/Yr69iXTJTgqLZyVckWV5ZcgnN/XyxKzkCS29dff11rlXED6CJHgJEKQQQCCnJbrntebetI5+ztKne6e+e22HbEQq2tzdKelem7GMaH9vprb1g2A1mgqL2Iriyxj6tNBf67d28rjoFtx5B9deWqpAX+8I/+SCz9wf5+6+rosLmZBcWsuUaKyo1eVFAsi5xFSR126tDcQYoBaQO/BZOAGXOzMohkbWOsRxfe+L17ijfbW1ttoK9PeeTNG9dsYX5W8qt/8if/yDra22x+ZsYejT+ym9ev2bWrX9nK2qLiFbR+IXmUyrCR6+Wpcu/eQxVCkkk+e8E6u5osU4cXUt478HYx+4SAQ7eyr/coI4K3B9uEZHXoRJLGOAA8cos1ehwkGOJIdReQ9AS5Vp8j7rcmLzWFWg7OCqStdLgAOlcLLFdndmCwi81OjK38xmVfpCdPniniloPxdHYzH3g8RC3PkTyPCbB1heLuoIvvHf7D2fFuOuj/Hx8TnyvzVEgPEbTXOnpJETksFX/lI7mZoxV0pO/LS7kHBQCl53C+971QkONXwcjcx62yC3kR4VgRghGm4OIDHZF7v1TlGhVinnch6D3DZ466O/zmCAuB8AMOApjJO3m+ImCXPEakRu+8hghUYe/7BThoTQcXnRaqzfnjeSxnlvIozl3lg27OK+IhoD4EoyRqBIEZro5ozHwhCuaV50OGJJaTVxofMuw3gPZ8Fcld9vasJplULkjMsruT115B9wafAVCSblqAQZfegrhXLdLSQH+/nTp1SnONc5bPCUmG3IH1TbEdIhUa2shAMp6w/BVbhE6BUIrQXToIRWzIkNJup+Pu5JhIQhDrXEalLHNugM4vvvhcbO26dDqQMQ8VC/BRoyqEPqfkcpHgrLPOnj679Ople/vtt6UBf/36Vbtz+6bt5XeCVw9zBuWDQDo75kmpuSB5NZebQi6QsSJsAW5ieGvTderIPn3mnHzK+obGrJRI2/T8qj1+MmUTT566ybcY9yVryNZacyPSYn02NNAriaztzTW7fvVLe/Dgvk1PPZXPGHuXuvnBHwK2wNqXcW9Ti42dPGnnzp3XezNOH3zwgV27dk33i88iLwB/orA1FfAUwCQsh2lra5tdvnzZzp49b8kaLzYByE4+fWJTT5+K+AJwz7Vz7ygiQEQkps+RC7L3VVWrE2E3DwECr4oaaf8Pj4yKeMZ3vO9+2JYDU3vVbty4Ybdu3xaIK7yEgmaxKClcWN4A6HyrAFDrfmDk0sTa/D8FAMhwsMeRUAJnrLzXYVkMb8zXhwcHxX4HPKZ7C7D59u3bdufOXe2JFBsct0Bj3xn6fb0Ysvbp/6PKhcawVNI5zPfDRw+V0zE3nfTr3aBgHYD2XDvvC/AdVRQ4R5nHYDOw7vm3Yi2tfzC5oj7b2NiY5yNt7YYyBPiDSwsfSpIcieAI3FPUAnMEQBduJB+DJhXlKXwA2mOUG0kjYAIA98gL8Vwk76JUMxgqn5e9gfyNz6Gugc5OEZt4f2R+uHbOz5nZWcm9RUKQTjcpXHghjX2NIiIsfuYOBG1p/lMwDIXMKD8EHhZxMfkwBhKRDNZfBty/GHD+VwH3XxdlVs6Q3xWs/10f//wF/HcD7mOFWwGb610ruVIbcNQ9i47bHk7oyrU5BImTImZASBYAHgKuzKgVgoBRLRDbMIzLYto3tzRaQ31WoCKBDu0wHBx8y7AWLaRiQUAvNziCnRwYUVM+AlGqXMdmuhAMxQM7ToLK+Rk07VxPn4nqE4txdBmZfa+kBZaIDnox2VNWV0/VGffkJrVuApIAjFF1i9ragHjOKDsyfYEtUCgUxXaFdby9TYsWzJB00FpvV8Wcw3ltbV2SQATqHJAsZm8Rgm3thQYWGF+MKePCpsB7stFTCGmRXrQDzmqvLCAREmIYacI78I8kgwPGMRH0A4NWOgBYtb7QkoncjrSnkSBx52mAe6QI6jIwTGt06GI+/PjxuEz4Hk88lKSKAKASQOOe7qlMqmCXZ7Nq62Sjgf0M452KIiCxA4OwT/Aj8E0LNiIHULzPBB78W5q66KsjzxJa2xkj3odOAzZXvmD1Uklkc+Ee+xxy1jnGnhqP4HDu0jzVGne16YeuDhWLAqvfd11nLRKkca08zxncBHnO0Ad8YI5HNgaHDp+R8YXFw2flfjKX+HeU5zmElUGLHtqhyEhJM94DROZNvL/8juIGHRAE7cwZqu+Yjco4th5DSmcOeFzqrPlKQeIg7/4CAPfStEuJ2eXmud6KLTb/dl7PldN5yrW0xXgg8FNw6JJMatdGPgbNYyWZJB9U/F1yiYOM1+bAgSlEEgvzgusBrAXMHuwfEtO+urrGbt++Z48eP7WDQtmy2UZJ0rS0tltbR6f1U1E+MSwzTkx1AABnn03Z9OQTm52estWlBdvP7whsLx0wHlXqmiGGYb+RITbJpLQ88UCgCObFEgWd1SkZsMHWJqBknrqZcEFzTgd7rQeYDC/gEQaVMOdp+WMvwKD54eNxW11f1vxnPBg/mQ31DVqqNmPLSxh75i1X3yQdw4G+fu1NNMhS83ry9KFtrJPAI/Gya5Mz87pG2qHZOyl0aj9LZ+QxQTuhS3bB+ADIxGEUn5BdJfbMF7XUhu6OCNyRjJAsUHTa26US7/sYn5ODHV8T5JGamnKSL4Pd+sZbb9lhKmHjjyasyrJWdZizqnK9vf7qN+yf/ON/JnZ4qiZvP/7rf2tfXf07m56+Z2uri6E4AIPCixy7+R11IiDZAuMNnV66EJBhIpBFzqcuC6Os3tbXV2weHclC0To7mjUn3RMhYYNDfWoX1fqjiBT0NXfysLd31L2BwdTqyrYV9kq2tbJluxt7lsvU2/CJXrPMtlmqIE8WXhcJngcPnlprc6/lsh328MG0ra5uCVxtbsXwzuzNty9YT1+rGNYwDmiFvHLtmgDy0bExBTvs+xQm8G1AE3J1ZcvWVrekpVtfj+ZnnSUPa+0gD/tkz5K1BWvvbFSiUCympOePVnFV9YHtl7bVDpxM1FqyuskKhWpb21q0/YMtHcrsAx3tnQq+uHcPHzwUC9/lbeqsva1FOqW0PGJ+XCru2flzpwTAf/zJR6G7jcLwofX2tLvZWKJG3Sd0OzDnAITa2jq0p3J/kMX7xS/+QcUcigLS4s1gWp6yQqFsfd3dAhfYYzGbnno2Z2++idbmqJWKectv521v99DmZjft7JnLKhQ8nX5k5UTepmYe2a8+u2nlZMrOnb1kHa0nrLuzV22gTZjx1ibt+vVf2V5xynLNVXb7+hNLVbdae2uXDZ84JQZiTaZKnSsAzytrK/Zkckp7e2t7q6VJwLJtlrBW62o7Y729p62mrsl+/ouf2tjJHjt/4YI9GH8sI8P29iYZLVcdYtSatdKBM6nxM0ilvaiOnjLySkhpqbiZAGwpWbIGCbP9UBxjPz+0bG2NkmGZIFezF7nEDBumM1mCdF8gNzhH0mXiXvZ1nDV3BG56YTl6uEjeRR1tzpBXEVZ+Ou4zFJn3XlhTD5Wux7t3Dq02WW2z008E3G+uLlnSKPA7oF2JJF7CiI6xmBMlnG0IOALxASOsd9951xqy9TY/O2s/+su/1NlQ9PZEzWvGDgAii2ZzmjZqyBe11t7ZrSKfgKyDfYe6qg4FajR3Ddgf/It/pdZ5+YMEwCCy/iPbibH0FnU+h7NkHSCjBhB8jGS26SZpkT3pY3xoVWXvqvPCOoCOJ4Ts45z3fAZiRMkSqiMnCh68PKE4YosfB+mjvM2LwP3X5BACHo53Z7zstY6//xFwH2OFF6/upSD1b+hkfjHHeu7dolSGMJLnP5OeF0i7wiAiOCgFj6gvE5KQgAHG+RULKBEA9Ll2ZAYXr+k58P9r8jr2rK/7+vWx8MdGeZjYrSFWXpk9wA0b9ZjAeI7FlIBTyj9mdWPNlleXdWZzlhDP0d1KIg0bnc8De04ateWyWHHDQyckSRi7UZFOWVyc15kN855vzk1IEwP9fZqf6xtryrXef/d9O3P6vNVlcurSq81QPHRQi2v/1Scf22effyZCEUz6mWczdvbcOfvDP/xjxTEQN4hJZ6afCeiCeU5OBotzdQVzV97TYxrYfgsL85LROXvmjCQNAGDuPbin2KKzo1OPJd7AJ421zjXV19XZ9WtX7a/+6kdizmKE+73vflu5xfrqmi0vrtnjR0/sydMJ297ZVIynuBud6j3AdMaGmLooeZ7qBEAYLFZAzLJYymlMCxW/O2OauF+yVvgySbKAfMRNWznXyCV0T4OUGPfUCTVRn9rNnvUdKkvRZJU5oA5opCyCiSyAGPsD0hNRwkSpWTD4jYx/n3dVyuMkXaNOAC9SaQ0I9HTJUfl1sB+Fx0SG5NFqU4KrfUKM+ghgBzb+8bxR+3tg5oeKU1gasWymlRUz8coJVcH1jwH8xwttkmSL0j1h39SYVRZelGMIqAPAe/xbkOOpFEXC3i2jWyQ5j+khxCKZa8OrrOcEDP4tOZowFnRqaPYzHl4IJnc4xPuFwgknMMWQQ8dJykWXECbe40lOVgJ4DXKtCQflmVsUdwDWeQznQGR8C4AWacu725T/QpoL969UdkmLKJ0SvOSVx0DMID/EmBLGbH6HjlDIkmvqZhO+sudqB3g7wMRF7lZ7kGRYq21lecWezTwTsEfhnI5+dbVXuRwlUiKvXrqkNczuxQIbAAAgAElEQVR4xLyT14aNe+P6dZt4MiESiNerooxRJBt4Z3kce0hb5NIOSJP3dduFCxdEWiJe4/Oo43ZnRzJhaGwD+NJFG8fXNe7jOepFH3UhcX9SNdbbP6gu6Lffecdu3bppn336K+2JELiicWy15pt3LjEHISE60xqWM5jFvvL5yKrmcR57ebdCTTpjnd191jt4ws5dfM26+k/Y6mbenkzN2J2795W/8H50SuNj0dKEb1KPjQ4PKm4tFfbsylef2707t2xuDrwsrzkBWC4VCl9Suu9gHqgv9A8Myk8NAJ5c+pNPfmUff/yJ9kKfq8yxoF4R/FUoZgBW19XXW0Njo1j7r732hkiVzEmKIk8eP7bp6Snl0oV9CkKY6gbMP9w7vxYfK/TNkcshn6EDeGBwyE6dPiOZFwid7E1aPxozGPpuRHz37l3J+4CBoLbhGExBWBiAcwS/KRRErKuCRSYSXsyZQnLGjV4p6OqzB19OcCiMWTkre5F76ewQUM35NT7+QKD71jb5JkVP4oIqFYwB68G2AN4B78VAz2SCnExR4DLAPfncg4cPVAiIsSzrgPiU5w4NAdz36zX4DOzJYCORbR9lc4gLnRzqOBZrAdCetQYpFuCeAojwqGRS+vJ0zsG2n5mZVQwA1so8JZfhnKUrBj8oxtG16gdcejdIJAu4n5iw+YUF3Qs+T/SRZC7gbcdr4DXA81mXjAv5OJI2nN10LExOTamj3DExzkjvpsEnxu+3r3ftaaGQqSJHUAlwKRz3uozdp1rLSC+FYrfipJ8GqZywDn5j0vO1kdpL/nA8UfoNEd7v8pIvPPZlgePRkfYicP+bum9/nU1yxFyJJ6F04IIOoRLSAIprqwpBJ5spLsF8Ubh2oNMB0Y21NbHtJyYe2+TTpzY0OKBKMG35AANiiAPIw3BAv37H9bT4u6rIgFuhCurmkbUC0qP2EYx1B50PgjFm1Go9qs6rVS4A9DGQVu7p5BstEA5NFiUgF62hTtKCLeympAQTsOd8PPww5nEyiW2or8iP8DqMizOY6RjY0yYUpUgkP8GEPXC9ZAU/muQYoBGoOascRm+UZAHgZ1OI5qixmsamjXTO4KAvRjYiWL9sBAK8SyUB97BduC6+tgO7m80xZBU63FxqKJqYRqbZUUeFNNYB/cQ88fEkmKgPADi6duhXsYFjUHXm3DkBtI8ePbSbt2/aw0cPNH4YMWaztdKy5p670WVZGzYVSW+J8s17Z3vHVlbXpHMHeMimIABDGv6AG+jXenJNgMNc52B1WZKkdI0z2TqBSHw+MZUYxz1n0lMkAJCNGn7OknQGf5Rg4neenKeUSMhEJwDysbiDtA9gsKr7h4dqc2Wz4544ixGDVpg+zpqPhSfuJ988RgC4NLy9zTKaQKugEDZxaTFWASjHYpWbu4oRGYB8EjUxC+sBEZ0lj6EmrxGNcHmOfATkUYBWJ+2/bJgE+1S7C5JLicA9QB2fiS4L2MqsCTQ/WSMcDowNMR3XAWuXyirvIckWAkUMh4LhtNhmNBfKoT6a7brngyqtm1saC8xnAb5PnBix119/w06OnRbT/kc//ol9/umX0jyvTmIUm5WW/IVLr9qJk6csna3TAYYJGVqG169esbvXr9nq4ryVSwDBh5bf37XN9VWxrOrqKHoAhnpXAMC99hsKdyrelLRWU9VJ6+joEkObAI29kyDZ5b7y+LCIvQ+LmbnHHkZnC90CtFcTjMJUOawqCbRf3VgOxtwHMkzkHqBxblXsHzXW0dZtPd19eu5+vuCGO3s7VpeByZ2xXENGUjmY3S6tb4hhQ2sh+wSm4A7GE+weqDiBBjfFNg52SSPJFLyog5Q2RuZWpWU7mVQhhnnOfWB+Mt7IflFQJAjjs1MMcO3Abh3+FBFoRc00NNv9B09tbPSi/f73/8SqDjN29as7Ys7V1zO+m/Z3P/8zu3Xnl7abX7SalAe/u1tlq0k2mR1iblSwVN2BJWoIpM32dkhk8B9IBy8PEtF9Kx9y7pRtfX1PY3z27AmBDDDa2XubWxrUSr+1gVHuvhX23AgnU9dgC8uYm+dtdOy0pZJZqyon7cn4U1uaWbJUVcpGxnqtqTth/UOdNjg0oP3o2fScPXo0bQfFpB3sp2x9ddd2d5y9VFVdtOGRbvvDP/6ulQ53xFZhzFhnMB5hJjTkGpyRQadYKISIpVUy291GVo0ibo0159qsrqZRc69wsG6WyNup00OcQnZQYP7ViiGxu7dp2VxShdJkMmvLiwAzyzY588AODrcr3TKMzejIqNWmMnb9+nUrlg8kHfX6G6/ZyMiwffDBL+zR44eWq6+xnp5W62xv0RmLFAKGsRTypDFZZs1krT6bE5NlfmHW6rK12vuXlznPXTqA5Ac5o7bWZmnMr62tVIzPd3cP7c3XX3Hd/4lJW1tzg/mBAdowG2x0pE/77O1b47qvh4cEkFnb2l23tq6stXXl7BcffWyz89tWKjTY6NA5OzE6pPU9euK0vfPO6zY7M25Pp6/I+Hj66ZY11HXZmTMn5b9A/FBds2uLq49tcxsNZhKVRSuVaixTl1O7c7GYsGym1y6c/ZZdeuU9297Zt5mFWTs5NhRkKyiiY65H4blk5QMCUzo9vEW+WNoxq6ajkC5u2Jg1tr3NXCU5PrTZuUkVNJDLUtIjVn7J0jL+dlBdbMZgBgiT3AEdL3x6q75/VyMj9gLO+TJANcaGzrD34rQXfmsrXV7swbFL4whQD2UBkR6dJaqf1Q7K1NUkbeLhPft3/+b/tPzWquQhskroo57xUTwRE5MY1B6PV2OLOnEjCdP3vv0dAQ/ENH/+F3/h1yhZOpcHcE8DjCQpmNLqn1DiDHBPEZPLVVwKYIPUyPaOtfQM2h/9839tdQ2NShoia5Wic2T/H2nbO/OTlnIHghwUiHEv1+4Sjs7Edx8m33dJcEWeCN0LkdnPT8BXGIXxy/ddwKHfzuY+Gq9YeX854P+y2N5j3+PdGb8NuI8oQShavKBz/2Kuofd0YmzAF14CvleAwJekQPKS8ucce5nwwOfznuOCNtWYI3zNVwTt43i4lCQxnT9BYFR8hwAkvrxIEjIHgYTH3+/YdQWykx55HJQ8Zqobk3Iv6FQHDyU6xbL+uY8nbAxnNSxf5AkLIjb83d/91D74xQd67B//8R/Z6VOnNVbIR/DaXM2JkRHNr60N7+RcXlwOnSKHdvvmDSX7gBvEOYAa7EELC3O2uLSox124cNHeeetdG+gd1j4swCbpzHDGDTCcIgFrZmFu3iYnpwTU9/X2i/1JfH375m2B3KfGxtRZyEZG7A0bErYd1z09PWk//qu/Evv/1NhJ+4M/+KHk1Z7NTovcRe4wfm9cuUxLU5OdP3vONfMLBYGDyBNgLoivEdqLED7UgQQTtpiw0sGhHUj68cCqEofyTyK2jNieAwxuYCjJRPxzDiG+OHHGQUkvLmveBMa35EKDsarPn2C6GhjwUec3glqAVZGx60x69k7/6UxvZ7KTHwisgKmoHAPDToB77zCWKS0PxG8jyHXCVHaWo0sPOVk/7NEBWHcQ3ldU9FWLwH5MAuNpEjsB1NEcuillOKivCJgfLTYvpoVcO8zdY00m4YH+3pVOIL1c7CoJ/z72SP8bTH46vLwA4QVjZ7Z7nS6Mm7r+6VQ5Kt4dnYyMazCeBZcgeqqsryDJU0XeAjPUCYfMWUkCBeCea4BdrS4svPiSbhZcZSWrBjxFIlUdaTDjnR3Pv9PcO4rXhw7iSyue51b07X2b5DVLdLzGrtUaikGhq5t4NUgpuR+BzwvmieMfTtBLI/2Ya1AOQJ7m+u4uEwOjFYDv5o0bAhcB8Fm3XAed26dOnrJvfuObkqXh3hOr0j1IngeLdnz8vsBbdboGOSEAVcwuL792WZIX6gjHK6yAF9Wyy+OMj4sRHLuJYte7dwj6Dk/Rw6cCygEw3V0Gj/vHGkSeg30M2cDG5hadq4wH5+fde3elc8/CYbzpSHYmtOvnh9q+k/sgWqYz1tbRZcPDozZ68qT8Fz/68APp2qORKeE/rSMvthM/tCL/29llrW1OgvOcdtfmZ2ds/tm0cswD8CkVgoOpb7JGsUVLR7dduPSGvfLaO7Z7ULaF5XW7i/TW8rIbiJYLYsK3tzbbQG+XjQwPWl26FnaRgPtrV76U9Bf7IF0R3o1REUyqkCspYgKMnzp9WkUY9or798ftk199GmSG/HlaHr/WSVItIlo2l9MYv/76m9bc0izw/tn0tHzOkLomxyTHJZbimuUFWcHPQjeMcBkTcE9nCx3nkO5OnzlrPX39KvDyulHTnPvPZwNABzzGoBYSYwTmwXHIM2C9AxoDOFOs5u9gPYrRJAtFvrFjT55MqAiMnwJzXDK9hyXlHMSHw0ODYs/TmYVqBfr04GUUnSc1vzftADlEGVt71xSPA2gfHhqyoeEh5b5gQL5O6GxH3nhDBFOMXikaRMa9Ez8LIhOhlY+5K/gWoHf8AvAHq4vffP5I9IhEEroORkdHVQCgOxlpJMWkiYQ+J4A9JsTo3M/PzYsM6KRaV8sgtu/q6dZ7UwTr6++TRC7riGvkGsjdMTUmnwS8P+5txR7BWcjzAO65HlQBIG2xJyDBC96C1NGTp09cXjp4R8kXC2JM7DZk7gTfEK1V1EcgNgXySzRdjx2qKjqHmEaRIWv577+8/zWY9vEAMRqWHK/2+rC/jNn+m35/vH3s64Lqo+Pwv+1fvxvbPrBBXmhrO87K8rPVD1i130Umtia3g7osIPTLCMjiDfPqcY1aa/Z2d9VmhRwErD7cwakEk/RKIsPDAzH3trY3NRFI8pHGEYM8z0QoCGgQQFuTdCZvYEQTVOn/AwBKRVlV0PC5YjKhwCto30c2i5OjQrtqmDwA9zK8ENOMQMUZ4rSlwaZVmySVw2heC7tbIKSbagLkE/C5niKVNYoP+wIv+fdR3OBBRdQ9xMzMte08WSeJR/ecgwKQh9cApI4Am7OtqwTKnzgxLBYkn5GAGnY+AB0gcU0qoVYzseZLRduWka0D00qiA7tYwR9sDwIktUYeURwi85v7L+aNcucqATnoMXd1dlkH7tFNzQqCOUjOXbxgSysrdn983G7duWVT05Myb0qnkwJ6SILLZRjuMGNhbiclrQNjh+siEYABDPDFJru+vilwhzHEJAoG0cb6ZmC6oQPPwQHIVVTbHQEOJoxsvJL6OaTNDpPgFQFwzFtp0ldVi8GDfA3jSTDP5sOmLBAeh3S19nnyKj+DRu8MYCC4LyRU6HzDYoA5gFY2gVRHV5ttbe1oLjJW/KTQhNxMxZ8hSChR7AAAP95W7+vLDZy5JzDlMQvTgbGxWUlAGC8Ve7TmSpbfyUteJI3muFqT/XBlDhAuUtl2GSA3zGJ8KozHKj5rUYmaa9w7GMG1bGPUJfkB2IsAIsEAOrT3AtjDqpUUjgx9ud9paaPzzXqDKaJqMCa0KWRq6E5I6WAhQSPIZK2gbd3ZQYsXBi0j1tTYYg8ePLTNrV2bnabKvCBNPQ5aKsrvvP9NGzwxpuB+aWVZzuSrK8i1bFtXe6v1dnVIX3xhcc5u3bhmkxOP1OYsNnCChMbUbUNwTTcICd+2dNK5zQnr6x20N996R9exMI/T+bKKT0i2zM0/s42NZaupRdcvI/Cf4GxjY0uSJ4DvqyvroaCUsP3iru3ubZObyKyVQ/HsufM2Pv7IHj6cUIEC4Bbt67p0vdr6OKR3ZQ5dtL6+Ljt79qQYGuyTf/Oz/6J2NpJ/zXFMiaTr7B4eWgeNtMJXqxAK6O5yWi7FFFsA1Umi5BE9bjoqzAGwsvsRZOvqraerR4Eywfzm5pb2cgBYqu8wHy6+ctmGTpy1rZ2ijQyfsdOnX7G93aLNzCxYU2OTtbbW2f7Bql278aE9evyVrW8+E8ON+bUwt227WwfeoVJ1aA1NNZZrSlthr2wPbq9YXWNCLYcC5ArsGyKfCcCngMIa62jHFCtp62sbKv52drRZc1O9gpsSHhH4D/T02uDQiN25N24Li+t25sx528sf2vZa3mafztnO+q615lrtzXcvWKohb1XJonQ7p6ef2fTUrDXUt9mJkfP21Rd3bHOdPZoimMvkpLNV1t2TM6vKq2jKHOZ65hcX7c7tO9II5xgtFA+0hiioAlKyn6wsLdvK8qo6furSOUsaxswklgWzZMG6uzEiPLSp6UVLVGesu6dPBaO6evcUKZeTNjeDceG8Tc09MEvAWmkRmwqZGjcY3tLcRZauq6vDXr18yUZHR+yTTz6WjF25tGsNDUlrx8zPzB6MT9jdu/M2MNCke72zzdnhsi8UYrd3NnRdzJPJyWVp7NdnMX9N2V5+2wH8NF05tPK7Bwt7XEdrmzPbYCYXqmWCnkzBtFm3ixdPav9cXaUFdt1q0w0yLl/dWLDqmn0bO92v9fPw0bzdv71htcmcnTozbJ0drTYztWG///1v2Mr6uB0ebqjrIV3TYqWDpOZvQ32XQe44TGxZMr1rT6fvmRn6vxl1MmBwSuvpxUtv2NDgeTssNtqFc+8oAWRdoCvK2Y68EiBCPCshEkUZA+43esdV1ftqrUdWJ79Xtt1dCjz87sDm5qass7PNGmVoT0IPY7PaygVfC4q1Ajs6ssIdkAC294TXWckkwK5XGyPXyOaM8CdnNYk1QbJ3zrmRegTRHYD2LkmC9FgoZt+PbbWHmMrrPY+MBsWko3stU2P3bl23f////Bs72N007CC4f3SURC3xF9nPMT5z0NrlIdSiLkO+srW1tNoPf/gDrWnMlv/sz/7M0PQFuKeTjjNEjPuDA0sjnwdgceiGa5jQwUxidKRzSvHcPFFoaO+2/+Ef/0vL1OfCXudn4/Fzl+txhm0wZFec5Gw3Ja1CfX0+OKHIweCoM8zjuCb2WMWFQZ7Ai715gRp0sZHExeK+x31fz+Y+nlt4nB++X8JM13i+RK7C75azSIMmxrGOCP8czF3iRLGeMP2DhRlkMaOZo8DHcAXPQ+z+W4GUx0D4F7OZ4/H58b8xn48D8s/97TcwkF4G3D9fEHp+PI7evwJXHhsvNz+PXy+OI/fpaKU9/8miZrZDmQGbrMBU4RehcOE6tXti3TH3YANqfIN5ZmyZ3zvA82lb8oGMzc9/9nP72c/+XvvvP/1n/9Q+//RzO3vujAzo2evpekVLFuIGxIm6dFYxL0UuQGq6qgA5AJ3oxO3txci5SXkW+5p38GZsY23TFmYXRCYB9MBX5Pq1azaL+Wtbi12+/KqYupwnJO7dXd2aK9lsg4AD2PEAd19+8YUYm4B9r156RQxRuqghInz55Rf24Qcf6Jro2B0dG7GMpOswSk8KPJqanLY8JrrptPX39QvcITegc4A9jVyNeQozlbMU4JU41xmgLgFK3ohWP3sbe5rP7aDRHtjdLsPlBA6KaIDmrAd1IQMocvuCPJjvpUFyQprvwfQxxE7ekaR+Rd1P14YOe2cAuYnLI1tf7PJAypE0oTqFkZsg3/T55ng98OLR3/iddxg7q15wsrS5Hbn03P15yZiIQ1TA8NDtFBntXuhyPfu4OgLMWpns+n1MogOcH+1Z/bFHX16wqCwG3zCDRFAFYa0UBCqQrggKLhEUTEBjF40/O8D2/j7s7QGUOTLODZ0PxfKhpCQr3QvxnDzknOH7QB1jdbWQpSBE+AXrksEEyFECUAahDCAQvwLJJAVzYRjzyt0p6CRrRFwir5SHW2E/FLwCLzuw+4nDkS4l34T4yFlBLsDa5SJYIxiM4pul/Gk3b6trG6EA5PiGs66TAueZ33T9wygG7B4c6Nf65/MApn/22ecquJF3MpnEfqXzZWDAvv9739c5xD0Hd0jVpEXK4dzFv2hyCrmUlcq5x2PR3r506RXF48QSzDvWJkW8W7duCIxkfxMQqY4DPPPIOfzaZSpcMYX3PgjwB3xuIjmPPRKmMUzwwaEhYQOQxtgz6Tq6cvWKxk75Zih68Zko8lFQIAapkdxHnbTW8enCRJb499HDcbtx9Ss7gNHO8gugNjkQRQL08EdPnbGu3n5rbm33WI/HlEq2MDttj8bv2OLsM1tdXnLwPhQMmbPVMM4bW+zk2Yv23re+Z8l0g+ULh3bv/ri8R9Ceh8FOTNXV0Wb9Au4HrLEhq5j5zq0b9tmnH9vmxprt53fV/QNL2RnIHvuR30ECZU+DDAQzm25X4lHY07dv31F+pi4PAffOfBZ477CXCmNVSCFnG6yvv9/efPMt/WSec2Y8fPBAc/DZ9KTUMbhmgFd1ZmrOe0HN76m4+OpeYh+V51Zzi2SDML9tyOWUhzig7gVK1gb3AvD4xs2b8sIk3uMeSqc9kbTe3h5dE/MUghhnE8UpKR0oX3V85P69e3bnzh2NLWeLJKyM7nJ8Q5LWmHOiEbr4nAGSTd7ZEV6GqgXEUNfN8r2YXQVshLnFewOeq6O3qckJTOrIPxDYzWdALodOMc5ZMEnWNWuCOQhwz5rkbKYQwRcxBjhdlMkhP6UoHT0mImkGXOrkyTEbGR0V7kQBJBbYwJ3AVZGJ5blIy5G3E+fzfL1WMqH8Uoz/gX7rAVfp6q5gqEjvAdxPoHO/jkEtEuZ4ajr2C6bAN5+dAgpa/cgzUSTkSwbsu7uSVuKbvQb8jPgCmScVauh8oDgejKMrUoXyjfGiF9epM5hzNUiYezeO73Puv1i0qp9fefhc89WvcUOOBYrxUKts6KHd5PgJ9evckhfD1WMh7kuD6l9//H/Lb76eLeKH7fOB6PPg/VELWzgYxS73SrbYgZLK8f+PevcCLjc3tAD4iY5y1FpfXV4R475w4MxiknmSfxgXMD34JkCjlXBjAw37dVtZWdIEBLSHfc+ipHLGRqVrCVI1THxns8Nqd2a7NEtDYqpjMtwUtSmHCSHj2uBC75PT27jE3E6R3Lv+Nwc018Z7OrDnWk1salEOh4OZggWTN0p/EGBTldOiDxVG6bDvUWzwdhC+ZAZLBV3sXWdbOaEutKOXXRqFz+YSLrBjPdl2xpyDr9wHgDM2MyY+O7LaiFQB9wBaZo7SgD2Q/lWs5nF9MnMNLZ0yrNWm4+1+FW1DrQUWGWuQw4v2K9e+p5WVDRXGfWOuSW2ytG6du3DBbt6+Zbfu3rH7D8ZtaWlBCQjxJZrhAt1EXCpL8iKTQVIBKQVvS29u8k0KsIlxo+sA4J4xYaNYXl5TxVTtbCnfYP162QS8rZB7pcA3sIkJgMSMDYGnHx7oMNcJkOdQomIJ6MrcUSKTgD3t84z3ZvNnA8ZlWwD2Xt62dlz3fXsHba4d21rf0Xs3tQIOAJhHk6mgEakWoVKlEMHrcADzFQtSsVggdm7QHiYxIVHBA4D3EwskskFCIqARLbmUEEzr6GHAnCEZ4W+8B2NJAuTMIkCroqVqCKBYa66rF6LhSiCL7n/cFg/2j4Kw2AFB8KNuG7U2UUyo1VhRqCCo432dLeoASLx2gGPayBhn7i1roSHXKKkXpCKk951IKZBsa+u0VJLErWCzs/MabwKD195805ZW16WPOjMzp+SRAJMC1vnzZ+3cmVMCuh89vG9ffv6pzc1OW7m4Hxj2RXXyaP4lYcHlda3rG9tWLAFe1dm5c6/Y9777+5K94XCLxkgHpbxdu/aFzcw+kTFpQy4jeRDWrIxUy+LV0BmpKjfjul8kGd+S4SdjTncGclvLK2tq3U5UOeO+qbHVUolay+/s2dMJDGRWLZupteGhfmtpztni4pxNz07byuaK2AHsJW4afVS8jCAT3RNiGsociH8fmVizd3A4s9fwfBVYZI7tho7sT/yeIt3o6EkVzCYeT6jAInYurdjak+jwabGLl96SJElHe7dl63KWzxftyVMCwCk7fWZUgOaVqx/a3MJj29tftdpMte1sbdsG6ybphTL2W4p5h4d0qBxYbarOurv7xYYmUFldWxFwjGY4XTy5HAbF8ypcsEYB7ihg0cHR3w+7NS2WXrmUt8GhdjtzZkTahmsr23Zi+Izt7hza4rNVW5lftcJWwRoy9Xb+8qiNnuu0vYNNPXdxcdl2dw+sWKi27u4RezZFkOISVxQPUjWHVt+YsNGxbjt9dtDy+Q2bm5/RHoZe+cLism3t5GVSRbcQmvz4jtPB0NXZ7MApUknLy7a3VxTgW1WFHFCDrW8saK4C6q+uwrRi/dRYd2+PXbhw1jLZtD17Nm9PnlBE2rCl9VmrzZhY9Zm6erGiFuZWZKaMgR77Avt3W1uzvfbaq9I5fvhg3Jqa6swO85pfxAr37j2wjz++b+fP9Vp1FdJtO9JCZa61tDRaOpOwXGOdPXo0a4dVSUnadLa2KUmEcXHm9EkFzpzpeBewt8L8IgBnPyYIfPO192z0xEn72c9/IvC+t7fdNjbXrLG52d55+3376soVdWZt7q5Y8XDLhka7bHMLw9yyZWt7bW2laBubKzZyYtTamsZsauqBZRsK1pBFwuvAZp4tW1/vsKSn6tKtYtYclDfs9PkB++jjn1mpROFjxDbW81abydpeYVcB/Dff/76lqgnU2+3+/adixb/99nsy1qbqRgGDziNag2tr3OuDE8hb2inS5jXGxXKVLS6t2rQ64XZscvqJnRjplxY0CVFTrslamts8viodSQvEpOg4O1GssFhUD6QKMTtDW2kkWhwBGZ6UqsNDeqlo6QZ9eph9ld97W7gSwxeYxzHRV8IYcRgBPNpJLJtO2a1rV+z/+3f/1qyYt0xNwlqaGgU2RMPM48A9G0w0+YqAucDzg6JVS3rALJtO2w9/+EMVFQEA/+Of/7n060uURzjzEgklSbAVxcJK1gjkgVlHQQvg0uWGkEGj+/DAUvhTtHXZH/+L/8lq0l6giEweJbOSAqjAriHBdQBfWtIB7ODc4nER4K3chgoIhmH2ntYxjyWhZn9FsmBpaVkgJONBzMGZDFhYwcFE5ggAuNC6QC6JOvoBMheIUC6JyckY8xQKqn7G+P3VPqmFVagAACAASURBVBpMLdlPxSjmdIWtW5FDjEk3QCadCRTYkHdibngXAfIBkRlZYc1WwDt/vue6IWYQy+F3z14ctn85eH8cTD96ZX+/6vKLb3ZUAPk1Ek8lmnHGbSxyHM+LYuHmxd95xu1ZYOUdjudyx3LGcAsrjGpNJiZjuNH8nRgDhiBnK3GSQIsQz5GT8HtkvNY2VrR38nfAAcBuru3b3/6W/e//2/9hFy6cUyGIric8cWCfAjgz/zjHkYijy7m5KSdW4uNHD8VOP3/2rOYm3bDo1re2tdkbb7wugGVnc0cCXEjtAdqR50AaaW1rUZzMKBCr/eIXH9gnH/9Kcel7770vuQaAdgCUJxOP7JcffiRD24ZsgzqDmfvIRZAn4ldGIR2pQeYd+QhzCZCPc0LELoHp5D5uoMm8xIsHsJB1L3ILnlMU5UOMy++JuY8Y4w7vRiZ1BSgPTG4x5EWWOpBhPTmQ4OAg0+Js8SCbAoM7aL1TzHWzx0h2CqxbF2kXCcuLsEEQJ/x/ZEzSySN5FLqp/BIDI9ulECJb2UEcb2cvB8a+5mgoEESgya85GL0G8CkgMJW803fsKPtCZ2kA8UIy7HM+AOix+lRZcHFfckJbBOVdBiGsiWDW6vB3TMF9zCrjGIoJ8XeVx4ZrkTQZjH8K2dqXw94sY8+yJSHLEb9ClkASNbRQ+DVV6bmGgTDbZ7LWDoJZprzRdL6WrbYG6b5aa6hLW0M2rTOL9DmagbLvVUmm5shvwGVA8R8rhPfft7IwB5eeTdWCG7ivGWsACQuKUgLpg3xuAZ8hpGoDg5S/IUPDfXnllYs2Njqm59OFcvXaNbFowQ9gRgvQFpHQRdXdyyB0DuBnUFsrYPHE8Al777133XS2hhgoL6NnulPYEyTby1xLJVVQ+/73f886OpA4RN8c9YFanSOAcDDbAeSQxIidZqw9gEzMScfGRrUWOe84p5Ed8ffBKNo7Jjh78OWDMMRnV9c6+aq6OtwTwImIoUAeOkTQTMe7BkCZ9+vs6tJaQpYRQPnK1avq4mHvgQ3O9bGPYpg6NjoqzXfAX4r9xGjECKypRw8e2J1bN21y4oHt7WxaKjLZyadTNdbe1WP9wyN24uRZa+3otkONC11PRYHryKzOTU/Yk4f37enjB7a9sSFGunz1DtWLYam6rHX3D9u3v/dD6+wZtJq6Rrv/4JFNPH4qjGsXmWiIRW0t1tfbLeCe7tTN9RV7OH5PcmRrK0tWKu47sYPXVqHJ9xLPuekOSmkfhIzEPZRSwe6uTU1Ni9wnjED+CdFU3WUJKUaqKGaHlsnWqyjy1lvvSHKHXJh7BcEAj4LZZ89sY31VnVdicsdCQIxDA5LKGlDxs4RfWtayDQ02dvKMWPfkY4D3cVfgs0CqWF5aFuh869YtAe+sH7A373aHpNYr0DnKvFCEkVSriKaOgZHjA9xfvXpFclDe3RjWcrhWdSywpsP6iTIsrMMIFrPeXevec2XWG3MY0Bo/B1jvkC04a6NUkmSsl5eccT7xRLlX7AZQYS2VVJGLb0B7QPRo9BxldlwqZ8bmZme1j8R7FY2jz549a2fOnpGSha9Rv8cQphcWF20Z35vgYYfyiO/5roDAN1JTFA9OjJxQvoXULwPEeYesbgTuKdaA05CXaU8+RNoxo/OW3J8OGIoYkAQZA+6Dd4kdumTO9DMRCNg3lMMGGWH2x9gx4qGDnwyKQWM8FJRMhLWHQq8KTsImXf1E9/UX1x75ufMbmBzx7/6QeFD9+s8XQ9QjEP9YAHnsQZXE6HePbf+rnvHiZ/ptnzFeT4xBPfkLumQEC8iSYCIadDgJrgCm2eBJngiyuOGYPsIMpaorI8PVVf2OyhayOASfsEIwECS45G0Oim4AyTdMC5JdgkT93HGTCdi/ApjlFu7MoBhcs0gqwH0BuRf0jH0yeQrmDBoxLLTY/e64WUwM3P0nExEADSYKP+uyztTm0GUjId4gEUciJ7bKEFhTtJD2IUl7cGgH/GdT1eEECC8NdVouvaWRBcYm7/qnbMqmv7NZqeLkYobO1AhVVjeniVUopGKcwRiTj+f0VlngkhTaUnLHAgS0F7DHmMqI0/VrffNCM94BPwX70egItkloJ/TRlACg9N4BvGHasBnhJo8eFtc3OnbSenr77OqN6wLvAe63tjd0fwXcp6jaModo5YEZ7wxNGEuaZ6Wi2Ll8s9EQFADAra6u2dbmtiRIBMLn9wSQMKc62toC74KtmeIGB4gb/BIA8M3Y8nnr0hk3WFXnxr57FDTUq2DDZunMRO/wYPxhEgM+M94cKmxcFKCYLyQNOmQkfVG0/P5+qHq6Bh3gOGuFL7EtkadRcpYQ41bggdjwNS6hEYo0zrI5YkJGeSTuBdceAx0dRpWg2LeHOPedMema6/4+fv94rkvqAOZ7cMfrwxCmuMJ3lAVQhT4S66UXGVoKNS+CpqeuIcxVOao7E4QKMYcdngsUWZiLeEW44ZV3jHA/uAY6RvgYXtF2PX0KFKyLOkxF0cbeZw25BiIGlxywgMiwwTHE2d3ft2Q6o5bS9rYOBcEEhQRVra1NVipSmb8l34USWv7lfUvX1lipXFAlnsTRixp5BTY7uwe2s1ttYyfP25mzF+38uYs20D8koBbweH191aZmJuz29S9te2/dNc4zsEuq5dsBIItWPWz7/r4hAZYELLDDYSqzHiRPZCUxc9krkKZBMmfkxElrzLXYytKqrS6t2ML8gg5CZveJEwPWkM2ohXF2fsYK5YJkodRtIkkiTwZhC2m/qkkFt3kKL8w/l/Li/jHuBBQA8I/GH4jBL/NiySyZ9lP2fZJ0Xrenp09dEfmdgg30DWj+024IAMX95n71Dw7bqVPn1U7H/KtvwNh1zx49emztHW2SFrl9B/beU0ndIIsDgMG+wOvA7KAbh4CV+bq/z9jw+i0KnunMcjPxpG1uAShUW2troxKkmektq00nrD4H45tuLNol66yjo09sg/2DbVvfmLFS1bakVVLVZasqZ6y3c8Q2V/Zt4sGM7edL1tvZaYMjHdY50GDlw4I9fvzEtjZgJaZtc33fElUNlkgARFNcJXErWrrObGSsy85dGLamlhrJAC2tzEgiqao6ZZNTszY9vWQLi6tWk3QTXfTemxqahXOlqpnj+zIr3ds/sMaWnAJgvtAfpoMDQ3RvZd61+nqkpMZ0n+lSo5uFghLjw+dvasnq3m1tM/+btfezpjLpOgVsjU1IqCWtu7vLvvHN98WSqK2ttsLelhKGGVqC5xfs3r0Fu3BuUL4j29v78iOggNLd0yFT4fzelt289djaOtvEqGxrbrH74/dtcW7ZRoaH7NTJEXXSwdD86KNf2szsnFhQ7DkwQs+fuWTvvPG2/eRv/9LSddWG9NjyypL8UF599VVp+S8uL1jxcM/Ktit9+tr0ntWmqyxX3261Ke+CWV/btu6OMdvcWLVXLp0U63l/r2Szz+i8KVlTQ5O1dbZaqvbQNrbmrFDcso2tDUunW+zNN75rhb2ELSyuaO3C2t7eLlgqAXOo057N0DGYt/fe+qY1NrULuF9awuBqVSxTQBqSXTpRTp46aW3tXehcaC/ijF5cWbD7D+9qrFj7dObQVZHN5Ky7fdAasujRkvTvemFdrJMYxEapEu8q8/09xEIBcGH/OA5SxrND+75k7bwj0OMhb1GNj3dpQ2eUvzRWPI7DCsA6InwA2NSna+yzjz+0P/8P/95qxQktqr3b5SXIf4IsQvgJAOJnIMy7YBSqz+wRG+B9a3ODvffuO2Is0cb747/5W6umVb5UFEDNPqhOzIOyzlhAPUImuvS6evqUJCq5LWNm7pqfsCCzrZ32h//0T60mXa/4KOLXzoo9AqMcZArJm7pNiYk8PnIWoXdf8gzYVZz17OTepVmlrj+6BKemp2RKibQAa7t0QOxXsNXlVZmFEXvwvtL3RYonSN85q9fPyAh4VUA1AEXO0CB/F43gIRlwX9lzY/LGPVBreeio4Lq9CBEKLwGc43mSIiDxAxgLutE+LyK7//n0w7H6yJI9asXn9WFYfe3Xc5Sp8PLB36BSlPoNmc7z5CMUm77+vY7P56M8xz1S+IpFjghK/dYEK8TbatsO64AxjpI8kjPk3jBX8EmQZquTiOQVpuJZQnEJsR65jptZVokVKNAvv6tYnL8DUs0vzolhTmxErLa5DlFqQ2c8ZywM+KXFJZ2hAPFIBAKUYNQHKIBR7MiJYZFh8HihQIYJPZ24vPe9+/fs+s3rIqG8/41viAiUsIStr6zYvbt37O///mci3pw6OWqDwwOKuyFZ0dGI6TrgInMefxaxGekyJobEZFPyLJ5DRqJJjFn5nLTiq1AUDBSVowHm7ZFPBd1oOmpk0ulxM7mgcifAcRl3Avg5WURdS+I/hU6akPcBrkNmUbcSBVYAtgC6K9YOAKJLz0TD4MDtJucKgH0E/3kChrEVKRflaC6BE1+P99H1wr0PsbIbw7rcKtcd/THYv2RUGtjd6ioKBbFIHNTnimB6iPkjeF5hwYfupQqY/yL4LtDczxW9lrZml8mkY0mdMmG5v1hCO8JBHLiv1I8rNTvPDT3DDmC9wEH//5cVyeJ6i3mFbycw7ausXM2ZihE8HUIlqz4sWk2iyjJ0vzOnivtBusPZsW4amrJD5QIHtri6ZiV1byZdAoNcXL4i1dZQl1FXYVdbs7U256xcxMeJteiFT24jHWPcbyc31QWW7b49m5y01eVFK+R3bH9/1/Z2dkWMg7A2NDyic2F6esZu375pTyYmQhdEIMUFFiqPiYxhFSUPzd7/5jfs8quvSoqCOOKrr67I5BUCEEoDdFs6kVDW59rTuQ8VTIBOcwxHGxrs3LmzAhuJ7fk8n3zyid25c1vFBNaAsALyg0zGvvt737OhoWGdYQD3/OQLQHD8AeDtY0lxBFhI5zqmmefPn7Nz5875nrS5KTnk27dvac8h55PUrzrTvFDAdUCmIl+H5AdIy14Caxm5EXJ6AZcU3aq825zP6AadI9L6ptjNuY2M1rWrV9U9REcn+Tp7DFK7Y2On7Nz5C1afaxSJAqJG9G1g/33y+JHIW2tLc7a/s6XuCe9QqbbGllbr6R+ykdNnrb17wDINTba8vmEbW3g17tlAX7d1dbTazvqyTT95ZLeufWXLi3O2sbbqhQrnXlpVKm3Zxhb71nd/IOZ9Q2O7PZtdUFc1Rqo8ntb81qZGG+zvs6HBXuvr6bSlxXl7OvHIPv30Y/mzVVeV3QMh7I8qmqrg6LgU64p5z7gyNmwsjCHkMmJ9rzdWG6bE3A+WF2O6J8yCvPNQsXi6LmtvvPGmvfba6yIZMD8B0pFKArhHtoeuYnXhCR4MXgUiYYQuCflzMAZBgqchJ537kZGTKujWyxvLDdjpNgB45wxZWmBcxu3O3btaK0i3utT0gUDzgUHXV4d5L517GZpW6SwlVwfAZu5dufKVzc3OBFNnCnHBFLqySQaGt++AGhfHv9gPj/w69G89wgu6jC1zj3lIoYvvKOO9srJqC4sLNjszq04QcI74JR+Kckl5D4UnVAXAylB4cNxy74hxPzsr4B7ck/GUz16QQWMtXzh/UWc6efhmIEJiBru+tq4CDR0yFYmZUKwh1kMpBJCdveDM2bMitLinoXuiMIcoOjydnFTuyGvhPeDFYpfDBrino1qdPENDkmSCbIj8s5vWVwtfYL+ga5zu+5lnz1S8o2hI14iKu/K5CN4WIT7UeS+JOe/EjpiSn30BP4eRL2J16gi4Px6oORjsN/V4EhODv6/7+bUJzzE2xsvA/Mqh9Vujxd/tAS9LvuLvXgx64ytXLjVoV8Vivkgiam8PUioC8YKWpzZ6bydm495YX9ciAqDb2tgQmA/TbnlxQT8BawE+eU1nVqMp58A91TxtDAqomTBu6OJM9ypvO5ObtGva83kiU1y/D6C9wPGQDIb16SxxsbE9YJGhtgKp51toAasoLrS04cjORpMNk9z1SgkYCTTZVFh0VMo3tzdVZaNDwIFZzOdgr7mDcjQO9eTMx1Ga3/sA1LGg4BVUwHwB90X/PWBArJpJV1FBn7eJx9Z2Dqzjbd6AdBRUtLmJReKSMHxWDlP3D6C90g9SBZ7BEIlWZWn40baCu7cY/85QZ6N0c4mUEmeAbowAWcQkFOh/eXhmao/CbHb80UO7ffeO3bl3VyxuMyqQgHPMH8xH0bvPWEMuKzYP91PshJCcU2HkgGdzBlCcn51XSxOgri9wEqMqJS5trS1KpqWzdoAJb0FyMQCGBGAAeG4IxlgklDABtDCPSFRgBHDPXNbI52TUp3WDYcB85h2BTTT0TPmBH7o1cPzmuhizCIwftT7BsHLT4sgeAwBWi2XQ0I+dEJrbgXWgQgK6e2rh8nnIpn/Eto/FQQfB+a60Gh17XV2PmHmejGi+0Z0iNgL6/VmNY6G4b3v7SKm4RhvzNDICBQxQ3Ak+F9Ly1Zykup1U1wdsCuYZa9S7QZr109dLkNqB/xy6WkjekELii06VXpnA1KpQAjOZ+YbpJcEkkjHzcwsKVIaGRiyVwujPwUgKJjBrOrp7rbe7T0kUgC3vz5qmMLQBm+HBPZudmbS9vS0rlgjiXeMSxjpGRxQZMYsmAKmpzVlr25D9yT/+U0kwwLhGQxBwnSISLaFbOxR11mw3v2GpWvaTouUas3b2/Fl75eIlXdvnn30hFj3ag92dHQKlF5fmNM6shcMqCqNupgo7m7EEXEWPnE6TUqEkHVoYGNNPJ8WgRaIH9u7BIZJIabVR0/HBuAPWM4aMmXcOhaKQTKj3NQ/8PHB2rTT9VGRKiglCEUAthvKaAFzYsWS1s/ldI7bKapJpe/ed95UMf/TRxwoo6rPuFE+AoaAhSYdSrXRvT506Y3t7B7awsGwLC7DXlzRPKMpSQEGvv6oK5K6sNs36OuYTsk4lycWgm5jLNYvBRIDPHlybITEoWXNz1np7u5T4suZhtW5s0kLrvhHrG7vW1eUag80tWUvVFmxrd94S1UUr7h/Y1MSC1dW02tbqgT19NC9Q/TvffdPOvzZkixsTVjrcl0wRYNvedsmWZ6ttfxsj9ZwA8GV0Q4sFa2hK2emz/fbety7b7t6iTT67ZZm6sl26/Kq1tnTZ44ln9vnnN9RBgB76zlbBCnnC3BrbRx6podU215hPO1auKlprZ9Zq65DGcuko2hop+rB/wPzv7Biw99//ns3OLtr4g/uWybJH7Nvi/DOZzgJAcx7SyQEjfGCw3+bnFzXHk7VJ6+3utqpEld2/N279A0N26ZUzNjk5Yasri5bNpl1yDUmn6oQkf3a2aYssWLlUpWD0lUsX7BDZl/kpW15bFgjOnopGf6o6YSuLm7a9uWGnTp5Q99TZs+fss8++lBlt6ZDiVrM+95mxU/aP/uCP7C9//J+suS1n16/ftlu3xy3XmLLu7k7bzu9aSysG9g0C7be212xja9paWthvkpZr6JCR7cryhpidrJtvffPbWlt4Mzyb3LByMWkXzp+33b0tm5mbsO38iu3k11XQbWnusoH+07a9XbTVtS2tmeETo5ZI4I1i6pJY3YCQsGstTZ32jW/8nrW2dttBATZTjc6cL69c0TmILufAYJ811DdZuVQjtj3Y58ragn3yxUf2y49/ruI18U9zY6edP/O6jQ5etO7OQcvVJ2zvAHMoB+0dZHfGt4MeEXR5HriX5NCxEDFK2ylmCf4nzn4LQbLOEycNRMDxt0WY1eENDgP47vsGEEtZjPsPf/739qM//w+WTSWsKhiDifENMz+YqvFcN8DzuAvgTacX8Y5Acz5fQgntYF+XvfnaJRmNTzx9aj/5L39nyZo6KxSLMr6FcYn0FeTYRMoN5HgNzrKunl7tQ1xyfp/zH0kzZwfVN3XYH/3zf2l1dTDyPY6M52r8tztHckwiQ2SWDCB2BFoqci4iPxADuI4ul8+ZSQtzKgOzOK+EqJAvSLsbogMAKxrdn/7qM3vl/AW7/OrliqxiUYkeY+ZnamTFh2ykwmh3ENE1JBhDMYCD1jbj7R1XnrATS3Emi+ChxMnEECW2EcgcEliXTnMJpVjoicyxw5Bkxc8dcOhKoSMSYEJ7QJBuIrF/OaD+0uIQp9HXSOUcB9xfNk9fBO5fzHFeBO8d8/Tzz+OqQOIJ3QzOakMyxQsTIteEbgxAb4gwxzsA2GMd+A9t3rqHxNs7IjbxN3SoxWbb3hIQQKJKARxt3P183hmlnR0C1kiASZLR1qUD9Nbtm2IVXrxwwfoH+uX5NPNsWoAZ5ARIULrv3OsaNIAd1ItEhIW5Gbv61VdixJ07fcZOjo0KvKcoAIP/5//wc4E0gDnDIydEmOHvxf09dUwTewPsUuSF7IMEDfOU9cOaYG0RM5G3sP9Jb7pUEOgEQ9nJH6FXJ+iTO2CdknQcOR7gsefRzlqVHWhgPYp5jpRUyDAcbPECWZR10U4k+QJ8yYJXVxAVi7IwEZDhxka9erEqKS+E13RmPvkPYNSR/xmxBGelgOmwAPS6FNhCtyH5BV8O5jtxTMUEfgbwwTXmIzHO8yx1nSNdxro/1okaiwTqGJfGu+u8RyDfkYqj+N/nq0u5us59zMj8p/PRvdgYDVidQ+//9cs/AuSPkJBYnDumVxMKI2GjdAm1iohN3AmOXs9jzSNDUvk75AFqvRBKbitJI7ooEgnb3S/aTqFkhWLJmhtzzopPJSydQtYmKWmbmiTa8V5YFNDEvUGmrippi6vrNjH1zDZ398S6h4WvgqK6SOnoqrHWppz1drZZW3PO1pYXbPLpY1uYn7My/i9BLqK1vc2GBoclE8HwwOj98rPP7N7t2wKl0CSHrdLR2SW5y0uvvW6p2hqttStXrtqNmzeUL5MzqlgSZJM4NyJ+QU4FJvDq5VcFnEIwmX42ZTdv3banT54KW1GxK3TsiPSk/NDPzQp7PWjbM9fovrl48aKID8jFXL1yxa7fvCF9eGE70uxnvDP21ttviRUNSKciIiarqRqxeQFEYdADxkmPOqwJ9ieYwLwHuRx7BDr67CPRpJP9ifci5+CzdnV1SmKrv39AORRzlDxqaXFZhrOTUwCfa94pE9YR4D3dQf19fXbu/Hnr7e4StvH44bjdunlDJrPMGZ6zn98X4WJwcNjOXbhoLWjTZ+sF3KvTDHxhLy/pl08//sg2VhasXMgHHoLP/86ePhs4MWonz71iudYOs2Tankw9s7kFyDT7NtDbY+fPnrJEuWCba4t248oXNjXxyOZmpoL8ViC6we6vqbV33v+2XXrtLWtu7bWNrT27f/+hZDuXkUWpPrRcQ50NDdJ92WO93Z22srxo05NP7MvPfmWPHo2rowTjXFYt+yqFFiaSiKNBHppxdJwhqW465gOYB7k7f2PuIakMYMy8Jlfb2NrSfi/jYzpF6uoUn7/xxltilSO7dOf2bTHhkTpbXPD7zxmjdRz8LIkXAHWZR9pd5AmEF2WddO6bmluto7Pbco1NInuKgKv9E6JGUYoQyL3AVr9377404zlP2CPJPSFgkGvA9EajHtJkpdNKwP2u8kWMlG/dvGlPn06IjKczMXSE6vyP5Iugiy/gPsSgnAfMD9/Pw34YJPEiUYbzeXRsTGNDRzexEfkrwD15EgxzQHuY7zGm9j2ppGI6hSdIjOj0Iyktn7nCgchRSMIhzwlwzzrSGAZfUa57cHDILl++bD29vYof5+bnZR5NJxw4iSQjIQQEDw3tE1J2c1Ik6wXzeL4pCnrHmXe68Lz5hXmZy6pDaJ1CwIZLUgcgnTMdkJ7rHxkdkVY+JF3IwF40R2K6ZNubeJXldW34UlGQQUllfXVFkqVizR8UKnmHzpzQrVaJ64J/gJOcy8Jb2CshGDY2NVnVP1xFKufo62WA9suA+hd/F1/hZcHocTZK5XFHTZa/LVeq/P25C33hWV8XBP/Xvvjxz+3gfQzP1Z+mAFftm8EUlIGuBCTS/XQWLiwiKpIAdNw8wAHaIZF34DCkfQImL8CsjC4KsKDcEEZSOGVuFIAS7BMOc2dqBGKBg4iYHgRTNWcBezIqUJXqEcFmCNqivrOkcQTcB1Q5mtFUWGORdQ8D3KVIWlqbdViweaEfpoaiw0P9v8CG/T0B9eub67a+4TJBfPO5YbV7AAQLAE08mPcOaHpgCovVCw0wNTmwvRvgqP1JzBBJ6bhbNwEuoGmshHtw6NJFUcLIq9qeZIhFncLgNhipBskerlk68UFOw1u7YpBJ6xxGlTUqTqi1Wzr5rmWuwg1Mam0EaWtubJaWHC000shOujwIoMfJ02eUYD+ZfCo2DxW9ZI1LXyAjAkBXneAew5BDU7NGACvsOpaHtP23d7WBi4VYnXBd99DGw/sQZCAdUVPDJudjTcDEeDqYC8gE+x3zYzdvcuDDTahUOHGKnyexgAgaD08wYiErakdmMxkBreoe2cHUj6Sd5zgvhQ0Mgx8vfKDN1ivGABqgbO7cd7nOB301wEfY4s6OdjaRJziRxRaKM0HKQIddBaBx/bJKi3roIFFxR2Z4ocskzAmtDcxcpNXph6sC+RAAxA6aeqRiUm7C57pifvjrYCh4QSyRSthBPiT5afR7jxj9yCvx+rHYFAsR0SQ3FqowDG7rQIMwp4IeGz3yS+hYk8Dw5VrsaCSmJMfEvkMiDOuYa29tbRdo5qyMoDdaVW1d/YPW0tQijfP6+py0/9CNpD3xyZOHtrQ0Z9ubtP2h/1gSWF1XV6uAiM9HZwfz59AYy3rLNfXYt7/zfQW2BAgEs7Satba3q+V74slju3b9qi3MPrPSYclS6Ro7c/aUvfPuO5oDk08n7e7dewIxdra27OToiAKxh4/u29Opx7Zf2FXHCWC+d+2Yxrqwj1SKt0FWl2Hj1dvGxqptSOsemZ2i1lA18x+ZqHAvaXOE2eBm1C51JnZoAMyYB9HjwgsztBoWRItqbK7zVuQUra10wSCtVFSg7wVw8wAAIABJREFUF02Famsy1tnZIzZ7Jo38w550aGFjE4xjRAfIi2npwgKtf0XrRke3uVnmnBioYqxaXUWRtMUaQtvhzMyk1dRQoN2xJxPj1tFeby2NdbqPel6CrpCUzgDJk+1sWVUC75Eq6+nptK7udu1XBHgE/9PTs0rkdnf2bXYWI+KMpTPIzmSsrbPOrGrHSsU9/DVtbWnPaqqbrbCbsI3VXUsYZq/9dvmdYXs6f1P6fxRcyNtLeymbfVqypZmyzoLtHXxZONs29bpnznuASeCca0zbbmHNUjUlO3lyWN0mH330K6tOAHQUbXERtk+dFdliMTAtogNaEjO4Jluylu6MpTJJW1/NW1dXr+3sbtv0zKQVigVrb+2yRHWDZdKttrBI4XjVck1Jy9SXbHl5zlJVtUo45UGzRcdbXoHP9taOMz7L6JlnrK29VabxdC68cvGcgjZn7+9bfT1JNJJJLk/W2YExUaeY0bTiNjblrLu7w3K5OqtrqLWl1QV7ODFhD+5P20Bvh/V2tdnjB3M2NtqveS8D3t19ydFcuXrTJqdmxBx7+43X7H/9X/5n+/Cjf7C1jTWxOO/df2xV1d4dwnVjDkWhN51J2tr6kj2euG/dXTmrb6i1/t5B28tjSDxt6Qxa5lXW1zNkY6cGbGb6mU09WbWmXLtlMg0CvXjdxpYGW1iEJTNtIyOnLJdrkQ8DcwbjZs2VlgYVTXr7B2x3v2Dj95/Y0OBJe/utb1lzc4/t7pYsm222hw8mZDrGXn7uwlkv/re028E+nW71trG1aYvLc/bFlV/ZP/zip/oMJJuJqrSdOXnZ3nvn962jeVBrtjq1UTkHHLr3c+B4Y6jHbEeMe0AYrtml+I6dZ4oHnE1PwZ454MXBGiWr0WMkAvpfR+pQEhB0uwXci0XvBmWY+gHc//Rvf2L/+a9/ZA21KZn2MUkAjXW2BmNdGJ4COANwr8SJf0eJ4jIJAGvhwIYHe+zdt15XYe/h4yf2Nz/9e0uls4qtMrUpSwTgvlA8VKIo0z5ax2trrbu3T0Apcz9PoRIWl/6/ZPXNbfaP/vm/0tnAfivJwijQcszDiU9ZliRD7DN0ORjAEtZxPNs4r+KZdVBmTS/K7GxgZNj4///8t/9ZMcypsdNiQpKgYbiJL9DYyIgMozF0J25Q4girMvhHKc6rBK4RRgtyFbKZ9XbnqK8rkkuQDnHw3yUeAY/dNLHaqssHYrsB7npy7N4FDiQ5M3ppicJdVjFdKl1r8DrFzvXQP3SyHjHs9ZsYMCmehAXvIOdRz/HxZOv57CS+tOolx8hOL+Ywz8/PysX4e1Uu7cggNz5ejPhA1AFkVcFIjLN9q6WoEWSmBGiF+IW5Qd5DjIQUZtT7p4hDHALjnTOxoSGnOOCh/Hfw++hWck4i/8nHHwtoePXSJTEHx8fvKSdCG5pzin0XQzv0YkdOnBD5he5Oyfw11Ft9XVZrlNfn3hDPc8YBxHh3jhfcOaNh0169ek1xMpIb5Bzs43QuwUT88vPPbWN1TZKWXe0dgXBVEDFgEZ1mMY1Ttrq+rjkDkFqfyUjWtKmxwYkFEEFqEqHg5cVH154lf/MiEvOI66P4Rk4YgQ+Aec3JwM4kficpBwKKYInvcb7OvLk6rIXAtBcxWbc9sNoFzHjhyqX9iravjlWXVnWpsVDUlH8YEizOZI+vUwH/g6GrCouBuc/7sC7ZL2uSNQLOo9dJJFCRS8RuljgOIUX2GUncHyRwZGBayTUCeBpMiqPBaixqOrgfAHPWFO8dJSkCq86Xi+vY63nR8PaFNcT4uEhEAO7ZxyJ4Hzq6iR/1GrEwEHy9dEcCK/X4IeRQV2DehvOArkLFmXQPolcsCTAn+vBcADUIXdx74m2IUOR4NQHEjr55FP/nlldtfnld7F2kRHo6260unbJDCH6FXUupaOwdppIxpYh0aJZrbrX6XLNt7ORtcmbO5pfXrHhYbYnatBd98ZxBm766ynLZjIxB25oabGFmyq599YXMm/fyO8plyUfx17r06qt28ZVL2gvyuzt28/p1+/ijX+r66eKl84mcgLz3rXfetaaWVq3/a9eu28effmzJKiQ4omHwUX5XIVOyR+f37eSpU/b2O2/bydGTyp2d8fxARtIez1PEh1le1P7s68+7w9XRQ9k7dHnAqsX77nvf+566Nh9PPJK0DPuNDN7D3IFtfeGViwIGeY5Y/chRZTICJMnd7927JykMzhEVBYtFEayQyjl/4bxyfnKj69ev2eOJx2Ldag+Qb413E1P4gJ1PAZv8ROufOPTAJWMh8jx8+FixH+Ana8q17ikGZkTMe+XiRXVwdnW024P79+zO7Vt29erVsA9CZNoTUNw7MGhnz1+w7t5+yzY02gG662F+7+/tikj68S8/0D1PUSwORqbMaLr1Rk6dsROnzlljW6dt7RXt6fSsTT6b0b7S3tZqF8+dtramrNVWl+32tSs2fvemTT15bHu75BQHKmJVQ3BMZ+z8K6/ZG29/w5pbe6xsNXbv/kObmpyyxXmkhw4l1wRwP9DXIy+2ne0NFZCuX7tit25ctTREzJR3gNBZwFnBuQT5Cl898tUYGTic7uuVPSh21Lv3V7t1truhKGz85dUVMbcF9EP0zGRscGjYLl9+XWcTnYB0fVy/fl1FYgzN0fLn88UCHF3qxDQA0xSb2NsoHKczWUkWwuKvQXEgXSfCpPuCuKGsdqNSUcU7ZGIwwcXDbm5uXjEccSPzDLxk+MQJGxocVPcI56jIaDIqhliaF+AMw5suDDpcIPMA3DswfOQLEMH7ShE5SqBVegp9L60UIBhnrrlYVCcHbHPGHyKcuuFgvAegG7IGWInn8Mc8bqogBTaKsU+s19rWKrWG6DPIGiMH4fqJDRnnSKaLHS5I3bx2+bK98solAeJ8U/RnzfD+rBWROQMRR7hOWOOQBBrwpBgdszNnz0mSuIJDBoPaldUVe/Lkqb6ZH8Iy95wgxmtRmIGpT2zjsj+jQdIorbjSz1onLbAPsR+D+8o/YHVFxaj11VWRFrY2XTI5+kLxWWMRPfq+HNe5Z17S7QR+wPtX/fyr8Qo6FxnFRwXqowPTP2RwTn7h3zGw/Drw/L8XcP9iAFt533AHvFBe4QF93cMrv38xQav8fwDu9VqqiLlWlOvQOyDo0i3xOyQ1ChxcKiO6g9O6AQOdCjUVNWQlCEABOjY31y2/t6NEArAY1jTszL09ngPjFfkL9O1pZfZ2MCc5RK16r8YIdJYMTpw4pUoVSYBeZF4EXXstqCgBVHHZjvUJDDMdWM41Ud1x9qhaOTksD0uu7dSEvpUzp1fXVzXRaTmhqkziLBaKBsjZWDA+XePcDT6VuAIOHBRd7gWWPhrJBMDSSubfvtmIVxcOYj1XAWcwGHnhp98zL/E4yB8Y0HpvWqXddNWrj7DSo3a+G1JyawHC03W1qnLCfpbxUdDcYqOi4MAd5/PkMB/JNYqdw//zntwHkpZzF87bs9lZuzt+Xwc5Mg+A9tn6tJicaHsXD2B258WY5d5TKKGqxoaMHwAGsqoWJwLIobbJQoXNrSAl6bpl3B8MgblmxpQDSe1DeVjjHBTILFEwSArY9xZcZ8ur5SwUfkiOaHmEfc/4ERQiiQCDGPYTzICp6RmBlNxvdHMPLZgcEQzCBqmrU1WW1kM2LjEKllb0e16HAI/EDzdwNl9nrQdrp9h6GwAEze9wcABsY1bF4RgN8ryDxNdqLNp4EYIDxxOqWNCJi98Tg2PSNiGg8QJRtYCSyEaLwH4Ejgi0AJL3d7xrwCut3nHD/PXg8fkuFp4TjXkJ0vn2VmdPFGCNeweBH+eMmZhwQbpBGonVSQXM3DMSJf6fA7w+mxO7inuOfBKSFYOjo7a+vqWiSK6hSYEiByXg6p27N219fVlsMLYz9NGzdbViQhIMoeEPQKk1WWa+VVmhmLDevmH7wQ9+YG+9/bYCHFrUkEB48GDcbty4aZPT01bY21cA1Nndbd/61rftnXffUycB2u4cehQfVpcXbB19w50Ne/Twnj2auG9NzVl75dJ5W1qet5nZacmO6WArH6qqDVOZVty5mWkVutDmdLaCd9qUtC68DS2XQ6uwSSAVz9f6Vau6t5c7s9S16zlcSdph9CnAo/CURaOzRiaipHYwkyhmUm0n4IBRzBihyc3aKuyXbWlh1SYeT9rK8rrW75nTZ2xsZEzzaGFxxja3Vqyzq00BXE1N1ubnVm19Y8+yda02PHTaTp85r9bDK9e+0uPRKn86cc/SqaJ1d7aoi4Oui50dL+QwN/L5bRXR6OjFBBSNe66T93/zzTcEml+/cVNALPF/Ps/3gdXXUxgqWaJm36oTexpDNPXL+7VWW91iOxuHtruJ3m7SWloz1ti1b91DaZuYeGpbm3lrbWyw1qZu29tosvu3lqS7vr8Psz9hDY21dupsjw2PdqtISNJWLBdsdKzXDg/3LJutVeB99ep1293ct472fmuo67QTw+dl6Do+/thm52c1/8A26hoS1tpZZy2dTba6smt1dc26h+MP7shgfGhw1PbzCZuaWrfDcsrKVQVraORoWbfNzTVLV8PkGbWtzR2tUfZU9O3Zw9nfScBY5+ybGO8CRK2trWlvZMyRL0omS9be2WxjYyfs7t070t3v7IBpzvVOaI5QdBoc7LPegW7b3F2X98Ctm3esqSFrLbl6W1ncUuI9emLYzTerEtbY3GbjDx/b9LM57WXDA/128cJ5sT4AuV1Kwc+6peUVSWMhkQSzi3sMY4o9D1mfrk5Mc1tte6tgt+5ct87ujAxkYcPU19Mlsisj36GhE/bJLx/Y5vqmXb58UTqeyPgRtlA0nn5GKzi69Qc2MflUBYHWtjp1tvT2DVpzS7dNTs1bujZno6MXrLNzyIYGT1s6nbPHE1P24QcfqpiH3Fh7R7tih53tA+vqGlDiQgL8xZef2f3x25JeYvg5ky5deMO+8+0fWsLSktVC+559UZ1VBx7XxD37KLALqY8C9JLtqVvxSPojSmXxXPaS2P0kBlyIFSttwiGG4tfegXdkzHk8kIyM+4CohQ484hMH7v/6L/6T/ey//I3lMrWWDMVvgY0YmydcN/0Ama7Qrk2cSOeQA+POLuetJfN/sGetzfX2g+9/xyjyMld+8tO/E3CPnEMGnyH8aQBsDkqWrOFMcRY079fR3SNwgDHZ3YdIQYdSWuPQ0Nxh/+M/+1N1y0ieRiBfQD0A+gKKfBynLpeP2L20+RGzuLmlM6ooJjKfiPFg2N+8e9PqGhssUZtQ7Mte25DNiZBw/txZwx8GqSmAVMBaYkrk0ehiclZmdBI4knn05NzBahJncedFenHpPa43thoTA8RuC53XsEdFrtm3qhLfDti6DGRR0n7EOnjIiJAgCRaYZU0uP1Gbcs3u8A2RwgvBDpcfAYgB1xeZRyfPc7mIYvhATFDCFsBB1jtfLjPg809MUu5pkJyJ7HeRByRRFAAwdSc6Iz7K/8TcQK8ZQHvWCX+XFAgIH7KMBUhEAL2wwAAdkkqGkXqApca+wLjcunlbjz918pQN9PfZwty8ZEDb29vs3NlzujP3x8cV/5w4MaSkljgGeTuAHgg/nBHIQnHvxIjE84v1SJdD+AkggXfM7du3FZPAamXP9/iqaA8fPhJAD8A5dnJMjwGEAez/9NPPbGpqUo8FTCHmIs9ibkKCUJcdedJB0erSdZapdVajs69hqtMBfGgk8XuwlKv87Kdzi7hV7LrI5JMevec05D56LuSYcO9ksMpjkhi8+l5+XL86UH4rsK96rAPZKXbkGN134fVkCMyeGKRtHFhxlqk0iQ8PbV8+YuwHnht6MSCA9kqk4jU4w57/j3GtMxRdHkHnzv9P23t+x5Vl2Z0nAATCwHvvSQAk6E1mV2V2Vle1LblRa1o901ozo39KH3s0kqa1xklLbdRdrfKVlclMMukNCMKDAAiPgIuAiUDErN8+94Go7CyNNLMGayHJBIHAi/fuPfecffbZO1wPv4PaKfKoipiMNHcdO/eGQeSBwZuImPZnk0UCU2GGey2jRp8kDAJDNjSRojXv4mL+4az591iEa1L7ZIp23XlZHAHZgU1/btd5HIsIcEHq1KloinXO1nUNbMlxaM+4hII3QOSKq6viGav2ABMQaz0h5rpWUSwmsI54wftk/0REQHTdWSPcR+QUPdd38pHqLOlZww7mvMCrrGhLK+s2s7gsuRx0rmEjYwaLMeji3IydsnePsoppANfkfFzD8KUrdmF41CqS1bae2bXFd2uWOchZHE8TpB+KBauQ0XrJaqvTNtjXZa1N9ba9sWqP7n8h8D7JVAkNPvxJ2jvsxvWbdu3GDe0f6n58ImjIAqDjscKfAOCAY9/6+GNraGqWMSiEnc/u/VIT4tE0RSTZG56wn+8VNFdPBEx+8sknAvkAwgHMX7x8qVjjMR58gAlBB7GkG5/LSSJrZ2fXjuVf5PK8xAg8K77/B3+gvASA8MGDB2oq04iMpKQgmw2Pjtgn3/mOalS2HDki5wagIAx9GgiAihBm1GA+PdVrA6QDxgMMQsBCugZZHZoWko4L3jrp6mppp3/7o48EArKkqDtEUBHYW6laCeNW4ijSeLsA0soBi5pwItaRI45dvmRd7W22vPTWXo+/lGE2zUyaDtSATL3TuL985Zr19g8KuC8iuxN0/SGNAh5+9unPbWbqtSVDk5H1Tj7W0t5ho1euW/+FEWto67KtvawtrW3Y/OKy9joNp9ELg9bV1mQttWl78/KpvXn1zOZnpiR/A67BdbO2E6kaG7wwYh9++zvW2oHOfb29fo300Jz8ALRuEnEb6Ou23u4ua2lqkETl3Awa/M/s2dPHmmgEvOesp4HY39crwhvkS54Pz5UYHPn7RXEsYjLzHGFZ43HCFAZAP415iCZMCtNIZeqJ/KipuVUTH5wtkJLAtp49fWqzMzO2vrZqueyBmlWES5oJ1NUd7W1ar1fGrqpZrGYLcjl4LOIlFcnnhEYC9zDSO2eyhcbX8uKiWOdIqc7Ozgm4Z9rbJSNPbXBoSOB9Z0eHZD15Tzxv1hD1Eg2GuZkZW15ektwLpEPAe6IMOZ4boHpQj6TIaE6fyZIFj0fuGTliZKpMLGINE99p0CPXQ04AcYPzm3sIUcMZ72AwPhVzvvmqKaJ02kZHR5UrIBPF9AP7HjwO8J/3jswOzTHY75zVEdGOy+b93r59W5/kkLxPGhyw72HdCwfQmXc2m+kqDuUV1tzSrFxTHgF9/fJCcNzUZaRpxlErzczO6hMSpfTyswcB50VKiQZ+nbTyhwaH9Dy4H6iJ8P7c3zGrmINSAN9P3gGhmjUDeL8nNRbPVfiaE7xRdnB5cGK3S156Q1+kEc6Leiatm0QQxoch9uOvJpynEQ7G8393lPi9lr0nzUH/89zXoyP2P8e2P88giUb9/h+R9f+Kbzj/u79+HZ6Ynfs4R9t6T57xxMAzBR+a87fvnUg+1Cw+06yMdNejhCIkUWU+6qcEq+AO4+gvsalIhDGiBVgC9Ea7ng2LVjwJDZQrvr61tWaZDFIKK7a5iWnTkTNB0ENX8+C92Q8JqpLyUEBEhVRk5OrSOUF6JhjWRo9b90XmHoGNH2R3BNwn4pauTgrQgH3uJlEu38LBhnxOpFvJtQEmO/iLJiUAPhrWPmbCzVcCC4AfB1zik6CDtqRreLtW+7Hlj/Iq6CJDWHXPVNAErltoVJxvIkXMrL/TiBFrqEyL34ss2EUuM6RCOhhfiXkbSfYwslhZbpVJZFNg3LvBrjp2NdViwAOcoV9JkgdjEFCxrgbNMTeD4vehA3b95nV78vypjU9M2OzcrJo1MNPTjDum0Hsn2T1W88aBZm/cRCxwzGbdiLdCCQ33iefNs5aWIQhmqagxHG4yr4m5Il1iDm8ShzU08xjfJVmrSMjIEWmanW1nucNC4Jl4YObesM7Q4KuylqDhxbNDpxajVIIuhrgrK+syPwX0kdP6CU7rMO4dPCXINjY1qQtN8UZQhOnIc+fAZewIDeelpWUVXTR3PJlz3fczz7hQnETNKQpWtK25ZoqJ6IPEhqI0Angi+Sc1kAKYE0kfaWwXVl1wgncQwPXDBJQD7DL5gpNqiHcRiODr1zvdMML5OQ5VxvW8ieHd1ohjd16mIdLQR2+QgkEMGdYSbL8yk1QSz1ayTGUmPTYADe4P3WWSjWj0r3h8KtmPWgyZGRuEkcoz5DnLkDilBk1tNRrHbtjH+iWmMfI3M/vGUgkMYdFxR1bKzXRVPJww8eMjZMVSuWUPYTXQFKrW6OXv/t7v6gBmHywuL+ngXlh4a8+fPZeMU1k8IQmf3/u9P7Dv/Nb31DCisdDW5mOKTx+/tIf3v7DqKvZV0p49f2gPH31hB9ktq63DwBQQ2AspHWYq6stVnMCyh7HEY+LwrpTcVLkVaEYhBZFIKZEC6OLNekFNgeKMe2cYuvE075Gf2dtF3gvfiXKrqar2ccpq/B+ytrW1rrUtuRvtbSRJaqyjvV0Nkp3Mvh0dEq9cnmY3s2vHR8h8UexyLfWWrga0Y4SvJLZ4V3evAHDY5lXpRuvs6Le2jh4V3yT+6Sp0Sks2OzNu89OvrMzyagymU1W2ubkj4KW1rVn7fWd3w07yh2KEb2+jjx+3js52sYAoMB89fmpvl1YVpyoT9QIEiTtlcXwoNi2fz1pjfbX05bfXjs1Oa6yQq7DDAwDTU8npDIwlrKG9KFA7fwyqWLLaVLtVFHvtxRMaeBnJLTGhUFtfaV29VVaRIImOibEAqN/WUWu1dQnr6my3Dz+4a//zn/5r21rds6aGLqsoq7WO9gvW2tZnf/mXf2N7+zDMYE6cWkWiZJWJU6upI/mqtuGLY5Y7MPvxD58gJGeXrwxa9jBr09NLVpmosSy+DHZoVr6nCYr6NBNRTCEcyyOCdYCZM8k4Mc5je5VAw5rqKgHusOiTqRoVScRsipyOnnr7/d//2CYmXuu1UEHZ3t61jXWasazHmPX0dltTS6Nt7pJEFuz48MTKacgyWVUyGbXBEEXmYXJ61mrrG6w8nrTG5mY1tHhGjOVi8kTMh81Fswh2B8UAerFrqxuWSqSVWFLgkZhz71PpCuvsahcbdXLqjdU3JC1VhSEgxl2V1tJSpzXFGt1cz9jS4pZdGrkuJh1NFK6fYkD6qkYjkeZQ0Xb2Nqx/oN3K4wUrq6i0wcEx29o+sMXFdUsmYNBcs9q6Nquvb7WG+la7/+Chxr0BvhoaafRe0Ne7uwesu6dfRTiTOeynubk3tpVZDTq0lwTaVsQqbXlxw65f+0hnrkaP0WEOMdzH6j0vi4qyyB8F5WZn3zq7np+R/03UlBVz1KduorxWEivnmv1RsREB938np4h8Ur9JKidVaf/uf/+39suf/tiqKivEhqQ407kTxR5AcnKMcHbp2il2Iia/piJhjcbtOLdnpcKR/dF/+49UeIxPTttf//DHzrgvmqWYTBDj/thyR3nJmAEYRcB9c1t7MEIzOwLYCXJw3JP6pnb7b/7pf69mkBeG7wFHl1MMGbO4F0jlwOh1o8TItMzvjZ/3FBGQIvhAInIOk7K3c/Zq5rVVJMrtg7sf6HwFKKfptLuNp4JPYHZ2dAmEQfpmZXnVutq71TTz13cA3c9rn2Q7KwgjCL/k5rEl3geNjJO8HeQOgsZrXI0NCAysJ6Yt+cSEMVGO5MOeJALJmQA8eT/sLeTsOGc4O3htgNBUTY3YquRdygG8Y2rJVOIsd0CWhTyQDzE3mSANOQxf0xReGP92Y3oYdbD3OF/cM0qNkMCSg9nHM9WiRxoyyEXxu6MpA3lF5Y8tVnJpIUAsjLMp/siR8NnazmRU0wjsODlRPZJKpGzowqCIQPPzCyrs8SAgDiBxgZ4zY+FMTpFbLb1dFIGH4jGdTipnliRdALO5Hs5HagTproe9xTOjjvBGPHrvFMvHiqXkDDBJxeJrqNf6AHT4xS9+YY+fPNb66O3t0bOjscI+QrMexiw5JhMb3HOAC14TkpIaHQFcBNjBRwPmc1BxUqwDnCXnobiOGjwqVUox1SGrgAHrWyr6YBciIegsaQBVzx00vUHeGqRqIhAkAi4A2gXeFMgpw4QNYDl1V2CSC/ym8SiJljMRpsAgR1rGBTM0MR1A+AiQpxYlF+ae8MHEJYxrGI+sU9/HgUASAd9h9iP6urTmFQ+9tmXX8/PUeFG9H9VXvFeaLD4VE3ynQqPCG1SMCDjbWa8bknMHUogTJmKEJporPY8WQBGmZj2H94kBmf0FWVefsnX5XjEatT9C0yAA8l63h/I9APRR/PAwEvwVAnAlwkz4MrI87D38kqqZOqX+lc6+C3UjU7O7n7PMwaEapDl5+ZSkOY/MTGdrk9XXpATYqAYuIlXmNRX7GY8Zfj31M6QB972qkw712upqmI4oiPTCfSIWRgaQ61vbNj47Z/miWWdnh7W2NEmP/NXzJ/b8yWPp0TOZJZZ+mPzAUP7azdt2/dZda2rvst3skc0trdj61q4V0fEvjzNvbWX5I+1HjEb7ujuso6XBcvs79tUXn9uj+1+KsEJtQ9wG9L5585Y004nNMoze2rK/+PO/tP393XCGQW6MW//gkN24fVvAMRJ8kxOT9sX9L3QuuPSST0jxJ7kJ5wDrGxyEM52c5+4Hd8XMpUaEGITczt7ursvU6Owt2hhmlaOjktaiFpianLSZ6Vln69KSCM134sT3v/993VOu+94XX9jcwoLkSIQVxWKaEicGfee3fkuEB9YOslzkH0yXAyi+fPXSFt++lYwHZ7pfa1oyPIDpNDCJSzQZAO6dfOXsZepZ9M0vDo/Yx598ovqVmlGSIkxhVFKrVWvNM/U5Mztn468n9Ho8T66Tt82ZNHzxot24fk1NHKSYJ16/sufPn0nNAVYuYCHmstQZw6OX7eLIJUtX1+q5AyBHzdrM9oY9fnTfnj95ZEmk/aSvnbfFFlFLAAAgAElEQVR4ZdIamlrs0tUb1jc0Yu29A7axk7XVrR1bWl1TbsgzGOrtsZ72FmusSdjy/LS9evrYlpGY3HAw3rdkmSWraqy1vdu+/Zvftd6BEUvXNtvU9Jy9fjMlnXu8vKrSKeuROW2f1iNxb/LNK3vz+qVNjI9r+iOZwKTbSbSXRmke9whwhWhDzgnbm5qFb5CPg5pvLpPMOuP5SyZUZ/2RpHqYHEd6Uz1sMKpEQk2PGzdu2pUrV62ppUlr4fGjxzY5MWHr66syHAe34XnAaOf1Otvb1WC+cOGiwFyXLINEULI8crxqVhP7iAWO8UQa+TS98idHtrayIsY9cjmzc/MOvEv60JUlAJsxV+3q7rL2jjadiWBp1OxIlcJWfzMxobWKVDd5hTC6oCjBmUxjjTPc8ROPvTQsIhNwqVcU8iIa06Q4OTo8k6BzNnuZdbR3ipQDVsRZzxpWw0xywhEB1nO3iOTA/qLxjVwsxvHslVSQdSQfox4DC6IxRhMAmTymCHR94H9BZu7q1at289Yt5RxLb5f0XpGEBevS7w96+Ir9ZWXan5BXyBPwBoBpz/7ma8JpNclbdJWQw0PhGORCrAspphz6dC7riaYORCSabryONzAaVZtxL5EwpoHEzzg7v1o5CvebdQLpkloSuVlI2UxZANqDPUjRIV9QvHR5Xc9NWEsQHjGY5prBzeTR8OMHr0tfL07OY9xnwNi5L0bA+PmCJzrkv+ln3zPZA8j9zYOj3/Sj/7997dfL7oS2QpjQU3IdEu2oeHSgzztKJHpKpIJ+fMTG509Ac5fJyQi0Z9N393Qr4KB1DqNTY9ZlfC9ds33JQMA4XVldstXVd7a2vqJNCzubAy4Nk+sMuIed7uAhY3bRSGvUMYu6ZhpdEXjvhVWUtGgyQMxT19NXkRTMDiVvk6oUaM/ne9AzZjF0309cNoCgAEPdmROeoEbGs4DNahzIiMYLQ5krVAAYp6UFHbHhtHCPTuwwe6hPwENJjhB4wsb1WtJZFue7eVFiecbkD6tGXw+mIa6PWAxj4YAZsFTYtC6fogZIYPqrwKJJkkxYfQP6ZPXqELIRAflyaIkfHmm8mCSDUcLqdLUSGg56TF+v3bhmHZ0ddu/BPRufGBcLiCAHcA/rSJi74W3g2umuteqJKfcWcB2msetqVSsgAnwD3rMmCSAAjLw/Gjx8Dc0xRnhJhnkeyBfxSRGnxkk5BqQmvXt00wHRuV6YURp9D6whB0rjmhqA0cB4DiCVjwl12fFxQcaRc/Nv1ZSSxjiST+a6b7wzEiS6k7BaAe3fs+Bc9oRgR0AGkEaTnDjLISf2jzrDkSGWP0w32PNk3rU332sjcj8jFlRkOOz/X9IajRj3KtyiaY9fmRry/SwpplAEAdz7hIsz4lwvv6hr5/u0/mBJim2Eq7sXsa5770VM1C2OJIhUdGBOJomOopIHGDaRWdHg0ICaSoBeTOV44whjTZ59Ttra7BE0gDUpwX2hcPKBEIvhh5Go1DjbwMAFq61BzipvNIB4BnS2T44x0d63dyuLZqWCNTQ4C06GyMcn+h4lOvGEmEske8cFng0gIAyDSrmqX75yRZ1fkkySJaY7ZmfmVPADOrW0tdvtW3fte9/7HevvvyCwhsNrZXXNfvmLX9rM9KR1tDVZR0eLLS3N289//iM7Otyx7d01K50eWWNTraWqEgIhAF1I1FPpuAoe1hX3g6aUM44rLI+xcbxSzQkKTGKaADxYQ2F8PGI50tQiJqlhZaYYDWBJbAIUZT83MFFUZAxwXfrm5eiIAuBIL9HH/spjFbabydlx7tTS1WjdVWmPoeud2c5aJnOgPQ1rub4hbfFkmc4AGNNIANXXN8mDwixudfVNZ8lBc0ujjDvXVhbt6CBjMRpSQeYqn3f9ZYATmsCVSdYZa+rUVleXFU9olsHogu0EY6C2vt7WNzbtJA+oVG1bm9vW2JIW2x4Jga7OButo7bCVhX07OohbPhe37N6JHeWOrWi79tHv99vgpTqZ7y3MbdjhQd5aG7ttfzNlywtZOznJWb5waEU7sbqGShu4WG+1DXHLHhxZvnhkF4e7rbGJZjXJUc7KY+X2858+sWRFwupr2+xgr2QN9T2WSjbaVw8fK07W1lVbbV3a9nM7trK2aK2tDdbd3a6Y1NbWYROvZ+zZ8ynr6WnX9ABjlv39fZJLKhSPrX+o2arr6+wv/uKxbW3n9DzTKQCwovTzM5ldSyNtVu7AIUwcDL4YbSRZRLud5zQ3P2OZnT3r7K6xf/yH3xWwj5n21taebW/tWnmZT7+QsLW2tVp7Z4fVtzT5OQUT7eTIsvsZKxZObH9nR2c4psdL71YEQNQ0NtiFC8NWKJTs3uePrbqqUmcNbJa1tS1LJivs44+/LZCwt6fXZqZmLV6WsOpUjTT9WVO1DWl78vSBtbej53pV8fn+/a/sybNn1tRUaYk4huNxa2pJKpacHBXF7Lp8acy6uvpklEujvaGhxmqqa212dlks47HL1+zZs0fW1FplVnYoE6+Ozl4ZE8souTxpLa09lko3WG1NszW1dOqePH/xSlMDAEGYS+NB0NTYagMDg/bq1Qt7Of7Menra7OBgyw5P0LomQa2xbBaT7Cprbuy2rrabYvU4+83lzKLpJPax2Lfy8IlkJJCvQP7NzxA1f4MhI/vVtaRdP9plYYJcTWAjf/3/f11OTANGZ8I5qRzZwMdK0h/+P/7s39jnv/ipJctjVhmjgR0/G9eNklnyGY1Aw74/cTM5ckyfrgoAVaFk+zsZOz3J2j/7kz9SofR6atZ+8OOfWEUSsL0kqRy5W5BnHp5oJJsGuCRxkknp3AI28pGXZM+pngnnFIZz/+iP/kTAn/ISycr5VCcgivPaOeMcuHdUzAkUgQv+nvUeAHYntjg5YnFx0V6Mv7Anrx5b7jgncIPJRMApAJzM9o7Ox77eXhu+OKKGLvJN2xsZu3bpmvIqTQDKGNHPUve5AZjHjNfJIoArmtooK2k6EVCQBhgsLMAFTNAAdCHQsH94TQrltpYmq62u0r0gr+Oc1WQWDQgKKMnqlLmk4glnMqZ7FTY+Pi4GFPIt3M/dzI6mu5hOU05TFlP+B6hVURm33dyhCA/cd87z5qZm/U5Yf/w++Q7AqoPks5vRJCR7H08CmgfkE4DtgHlOLsYA7UDPyxvxMeWW7OeBvgFNbC7Mv5UWM4A3E5IAGrBFb1y/LpALIgAm2TSCMUmniUbTwrVhXbsdNjpMPhEgonoN9j/GzhAE5BEDe98LJUCHg+yB5AVk6hca5Pc+/8wePPhK6x2QDXD+MOcgwxf3v7SXL17o2QqcR4c5n5dnFh4u6NZKCxtQWkC0Nz5Y74D9gMCaSKAGodBNJNw7LORXInKEhgerV2xmwOOgha8GtifiHkuCrBHGlDlIRMfo41fKOwemPZ8CrcMwjmvkuiaw4+LeBHS9d5clpaFfKlW4KWRgh5/VnpGBa5BsceA+7LUgza76krxYAPl7fzJ+ofLVYFYrgIiJZ0Cg4G8WBp7P2PNe+4VcMfIKCc+Pf5Ded/A1iJofkf8H7xvwixyLvN1rKZcnOZtoDbk1zRtJToUJEo+tgW0f90ZmBNzzLJjs8xzfiV/sJU2KK+eJJp8ikllRTcIyTU6+rwP5ecdqggGuSFsOZgdiu5OgygBkcwJRuCbyOPZMfW2NtOLLiidWzB9ZmXJs9M8r1bA+KsYsly8JvM/sUtPvSAO+q7XF+ns79bM725sC4skvIaoQm4gdnMvoU0tbOxCvqLs+v/eZ9iXEKq8N3DeCPfTBnTvWPzBgO/v79mZuwY5OiwLsWpsabW9n2x7ev2fjL54J9KyUXrZHaCR1YPj2DgzZtZt3BLxCall4t2EbmT07OKSR7QzvCmOitmDV6aR1tjVbV2uzJMSePPjCnnz1wA4P9s+mPZiQBrhHvx7zZeIU8ffP//wvBICi2cw5yBodFHB/x4aGh3WG8B7vP3ggQE6NLpEhS4q75F3tHR2K7ZxZ1K1IxrV3tlt7a5tiJYadz549VUylrhShKlaya9evy8R2cGBAZ+j01JSID9NT08JF+IykqwDkIZ0BhH5+7548NYjp0V5MpJJi0n77299SjqmJE7HHStKsBrDnZ2CIU5PIF0Ugcszu3rlr165fs76+Xns9MaEzYmZmNjD6JbKtmrW1tU3TCLfv3hUol80dCrBkHSXQX6+lRvKGz9ulZXv+/IVkfTCpjbzdwHjwZLp966Z1d3UKbH8zMS65HKYCiFGSDDktWk/fgA0Nj9rlsWsC7nkdAGTVs4W8bW6u2sT4c3vw5edWHisaQ+asQ3wskulqMe4Hhkets2/IDo6LtrmbtcV3q4rL3B+aPX3If6bKLbO+bM8fPbCluWnbWH0ngN1DWZleq7ah2T765Ht2cfSaVSRrZVD7cvyN7ufB/p5kyNDtHxrss/qaGoH046+e2cT4S5uFxb+zJdKq9nKxaKMjsNvHdE5DKAJwBcClGeJTavgKON4YxZOrV6+JDMc+5Cx4uzBvy+8cKD6krqOpCDmrMimde8B78q7Gpkb3RnjyVKa5MKdpcBDgNeFcXW3tba2aFBkcGNTkqxoHsTLVdzTrDo9OdAZUV9cJ+xLYS32q5ljB8kdHtrWxbm8XFiQdx8QiNTvnjxrgxaLy4cELQ4oPxBTwHk3mnDpBGEIeaw/gn1iifRb2JLUua66ltc06OrtkWExeQiOBCQudW2au/Z/dt82NNZubnrTVd4uKmZrpDmoTLa2tvkckRVSSLDbYFFhfhIWenYFhrzOZwu+lOdbb26eYy/tnH9F0ANcCC8LcFklxpiF4T8JQguwYj5OfvXPnjkBz5Hf5hOgE454aPiI+cK7QGAak53o7OjqVY9D84NloGlGqHGA+lVpHrBNizLuVFSlERE0AzlnJboOXYdCdZDq7Ucoj1EsRzrO5sRk08leUA0GKrap2fLCutlbkARpv/OmTfchZHyrP8oYHuTbel2CuEJvdcwF8TgocNOVPggrHT76aOIdhv//rOVL6rwXPHUd9z8g/D4Z/HRiPut/vmfcRiP/rIfT/WtQ+AnP/S38uuv5v/H6SADG0PBGIisCIneu/671JmoDFoHPoxkJsSBzUXZqFRJmOO4VES1uLmPZoS6I1Jl38I8DgrK2vr9jbpXlbXoahv2iZnW2xmKXniLYtWpvBkZ0FQHIBaC8N6JD8cNhRcMi0I8jWkGRJ7z7oh0cAuIyRYjBi3fQ2ktDh9wBcIxkBcO9j+ySpDsBnsxw6jIzFXK89TAO7MbwXeZEbtRLY0AlzzVEHSR1gQy7GR67ZdLreY58SgNFckmFbiMFBf10j8DKaPee4HI0Mhz/1fELCyO+LinkVpMHdXePCjCmHr0mjUSaQ+Av4eCggGixKkgwOTbroKq7yBTF7SWJgRWPoyXXSCcR04+atG0xW2i8++4W9fvPa3i4uKNCznmAPUyxx78RWE2juY8C8ru4J45hKaN9rUYoFjX5tJeBgtY9LJRIq5BhzFk+L50vSX+4aW3yQRDc1toROcMwy23u2sb6lg4GAAWjgumTeRIhMbwFNurs75XWQPzkVGIiZHYUNcjk8f2nYMf5cRI+ctewyKwBZkVwN4DHXS1JB4sQ6ZG1yfTByo1HdiFHjz8ffd1Q4cHAJcKX5RHIeJIlInqJusWJMMBv2sXMH7t0QKTIk9OkUZ+RHzTePAO+bQWEcPmilKakWywp9SiYl/MM7toEFFPTVlOyFqRB9zzlTxKhQjw6EaAwVAJa4MHaFaQYfUQdAzO3n9H4q2feB5U8+BAvlYD/nEgckYoUgJwXLM4H+H34LaelSQ3xobW23rq5uJRmMaqHVhynsafHE6utrlTwQC4lD7ueA1juJKWu10mIkGYmURtyRq4E50D84qO65utU52OqVMvxcX9vQvwNiY8bz4Qffsu9//x+oINzYyKiJtLK6Iod1GgdMFO3ublojhptxs3/zv/6pWOSdnZhiO/t+n+70MQVH0Tq72wXQ0uyh205XnsCXQ4vutGhV6aTYM6wxH3N35qYbyLnsAGsCEBJQK5FMaf0JkNeohSfsgCzEW5qp/H6DAS5wCHmPkpoFAIpH2YKVTsuttr7O6usbra6mwYaHL9n83FubnV3QNTA9UCzlLVVFA9QZdMRW2B/cv4OsMwnRRaTRwCQWJkgFpCVSKYsVSzIEhQlIAkIjmLMina60mtqUdfe0WVV1QmuH62a97+8dKMFu62qx/v4eezM5ay9eTFtlZVrSI43N1ZZInapwGLnQYxcvjNr85KatLh3Y7uax7e0cWyUj3Ikj6xursKHRZiVwq+8ytpfJWXmp2qZf5Sx/lLR8PmfH+ZxZWd6aW5M2PNZiXb2Nig+HRwc2eLHTamo4ZzAfO9Z59ZMffWHlVmWxYtreLaNxX2eJeJ20hdkfyCZdvjJicwvT9ur1c5l/j41dpiVo8cqSLSzM29TUotXXV1t7e4OSrq7uDj1v4hVNnqnZFfv03mtLV9UrrskgfjNj5eU0RSusmqkMGcBXWjF/KvatN7KL1tPdY13dLZbZXbaDXMaaWwCyR2x9bdv293K2uspIdkGsMED3Fy9eCmATeJpC6qNotemkXR65KMO3zNa6HWb3rbGxXmzguberVp4w+R60d3ZaZufAFubWrLY2ad09vVqzL55P2mkxK18AinMaKdWptJVOY5Ysx5yr3CrScbtxZ8y2d1c0vrt/cGj1tU2KIeMTz6wsFre6ml7t8Zb2SmnOLy1sWi0xp63djo9PVTx1drZYeXneFpfmbWN92+rq2mzs8g179vSRzS5M2MilbiWg2UMKsgrd75KVW7q6Tvd3ZPSaZTJZe/t2xSriabty5ZpPZS1t2e/9zh+KEcxkwJs3z2x5ZcoqEwWrqU1YZ1erYlw2e2I7GfyA8jZ68ZYN9H5LrBYH8/w8Jv5G+vUO6HiL1MGAosG4jwoMlx3zybToIyKcRADW1/O+CKyPGgTf+O9iTp2JT4eiAnmSkrSC/+2/+pdnwD2tVcWJcEZE8Z5rAlDyKUM//3hNzkc1E4tmR9lD28tsWayUt3/+P/2JCqXxqWn74c8+tYpEWgV4CvmsMiaj8ooNlWiohkkDzu62zq6zQh5tdp07gK6np9bVd9H+/h/+sbS11UyWZAZMV4BSb5Rw4c5IdOaca8i7nnYkB+LNcGezaprxBDmsagH3z18+s5n5SdvP7tqVsSvW19snQBkyARIl6KHzntlDoyOjdkTxd3RiDTV1IhRQTJFzcd9gR4qVH4uJPNHW1qJcmGIJM/ma6pRYl3wNQoODC4xXw3ovChDhNd2rMjQpILEL/CVP9/euJk8wnyehIz5SmAJs8/XCiZus0Ugjn2c0mrOZgk9yPCdM9qQkNcNE3JvZWevo7hZIBAhNjJibmxN5J7Oz4xrYp0WxJSnuMjsZe7u0ZMOXRu3O7TtqdD64/5U1NNTJVA0GGVq2NdVpGUFynlFfQNag6cz98vfHZKLn2m6mx/8zcebeD8ppZMAo9183Aw6MYV6P3AZ9eSctnOq9z8xMy+ekpalJ18+PIv+BrMNf/dV/tL39Pbtz+7buD4X4zu6OPXn8xGamp5Wr0LQgX8vuIxGaExBDTkLccukcahmkLcnttQq1BTXKj7Z6yc9cmRLTsIvIF0HOQ1I70YQk+Z6SOiVqkgXSpIvOWSde8DxoCqkGEqvV5QcxgPe8G0JIhRopvNpZTRzyxrOJzVD8uGSUM+N1HaqBnMgE4qSGn2oN9ytWHipt93L5SESgv3LVsPdKJaSF8HzxZxSp8IhVKvY678X3sEtdvtfaP19rK0P8OqP/XM0kICMYpEa3zRuAyD4EyR9AdpHGvGHijTRvkL6vq97L6kRTRqwrgBSmI5H+IR8S2z6AV2L6BwIc7wNyik9tO3vTNd8xm/S8Xbm7TEr5u9fpNG+oQxLxhKReIzCbKTqAFkgpvDYgETGIvLG5CbPPHtUkyBcAOK6vLFoWaaXsvuJPsqrKWjq6rbmty+qa260yXWNH+VORRgDw6qvTAjCTleU2+Xrc7n/5hda+k3mQWooJWP7Wt35DgJueP/KN+YL9/NOfy/QS0Iv95RMATL51SOoQE8jsIWz5d3aYz2tSr621xd4tvtXE6sz0G8sfHToYhJHtYc6JNscFa2hus7Frt2zsxm2rbmixpbUte7e+bdu7B5YvUrMnrXhKY7AgMmBHS6N1t7VabTJujx/ck1ROZmNdwDD7BABsbOyKjY1dFQANvsAz+tGPfiTAnPeLhA3Pq6enz67duGlj165pv42/GrfHjx/Z/MK8eyQI8EzofY6Ojkh6S7USzSEmWgqsZfzb3C9u4s2EvXz5QpKqPBOwiqM88osX7cMPP7Thi8OKxzQDmeDhXOH5Uq9Itum0aHfv3rG7H3yo2ujel1/Y+OtxW11bOwM3OY85K3q6uxQfqIMgDxIDeB1iokta5IWzOPjtpD+8Ovi8dOmSvRoft/HXr+3N5KTLjxGnJNGJrKkb914au2xVYZIatjETYaxfgHtyUrxelldW7NXrCfv5p59qbbBGtQ9jMZ1vt27esP7eHjWfJ96M2+tXrzSJxHnK9+WOjqyzu9eGLozYpctXra6xSVrzEXBPJCInfTs3ZffvfWa5g13lEpJREQu70gaHR+zCyJh1Dw5bWaLKtg+O7e3SO5H+2Lv4LQz191jC8ra/vWbPH963t7NTtrm6rHXjvcxyS6Sqraa+0e58+JFdv/2hncaStrG1ay9fv7GVdyvKy5ubGqyjvdUGB/qsqaFO1zI3O2Wvnj+1hYU521hf0bmAMgWSW4P9/Xbz5g3FTvbZ9PSsQFMa2DSUOHt5H8RjngPYAY3rb/3GtwJecap1Sx3BXt5H4oTnJM/AhORUrl27Lk8CanOmw7568JVA5c2N9TMfSshofDKRhWwy64t4Qz0JWL9/kLOjE+SHkEiulX5+Z2e3pIJpIEQGtejmM1EyPzdrC3NzasIwyS75ZaYzi04axK9hYKDf2tpbJeMH+M2ZvrW5oUk1gHukqSJpMxqFvHcY24DnTL0O4HfX1GypKrwI4wKLhcnFncRBA3JjbUX3/uXzJyKlCLwPBxuAtK4dKUI1cE+dfa+zx6fD+H/UAXw6rCTwHH8MlCiQhIV9T34SL68QQYGpQORxFhfeOose1v3mhkvLBuyDeMD9BSehCTc7O6tPAP9IbtuxQaTtaoR3IXVEvOK9g9fxe4lbkEeIYeSqeNLxQV4ssnU2q/qGWOwydI5Fyc8qeGWRp7PXWGdqOBcKajSQH0FgZC1F6gzkUcITYN+nk4YngmO2nFWBgBoMapXVRHizVDD83gqwh7yZzYmIEfvpw9ffiF+fJR//JQh+qHDOF0aeuESJf2BtnOuQ6wK/UY/es57/Wjj/PGj/TWyp81/7+nV+U2GnrwXwPkoGBUkrmXM28FkzwvOW9yPXcmUOzP2QRHP4sVA1VqtknYWOaSgmn4yybknyZGNj1db5XF+xlZVlyx3CDOBZur49fxczqniq8VMWAYGDhRAZ4kZGmgL1QqHm7sQ+4qmkCxOlciRRAMziWhQcdq6lWVQx4qO2bIRy1y8senEjcAO20DFsITSYnD3mAKdrtNJtdIaWNzEiY55oLFKNkMCEZXG6ca7r2iuJDDQWmQErGDjzhnvORubgd1A3mJcGLfPoWfp6COObwcyGf6NoiWRVfD6UscYwih206Aj88GP4XpiaEYtXzGeYuei2JZLW2twiA1CNRpWcqeU/02Cjo8N2kNuzl+PPbXZ+1lZW3wX9wgDex2HG8zqM2fi4KsklhTxFp4x5SzE7OQZU9IkIDnACMkxQgkY9h0UdEj0JrR2Ad54VFRXPCVCcwM/1DA+PWndXj0bpNje2JHODCcf21pYkWNDtgx3CuvTRfhg2Hihh3DNNQCIdK/PiCckFWN+8Nt1TJhgYA8I4l1FCClmY0jxn7hXSInR8iQQwgRltorCTlEFknoUfQgDLBcCFQMu1EEg5mGB40zgp0yirN9Rocviz9E3L9xMQ+RqvX1WF3EJgbcn02RsC0ksMTR2BFmJwolmPLqkfAHx408eZP2e6uWrs+L+/jw+e+EQNu0jGKpJuODPHZX2HApqGEMV8E4lLR4eSGJoegBOABSqeUgC0tWKa84Fm7NbatuVP8ZyIKFQm0Nf3BqP6XjDSlIMp2NyClEWdntHa+qrtZLYtniBRdjkN11/lZ0h0fPoFQFKmWXR/gxyPCqACAESdEmYSkYcPH0vKZXt7x/Z20dSuVZJaU1NvPT399skn39Ha2dvLWldXj94Hvwsg4It7n0mr/YMPblpVutL+7N/+L/Z6/JnY2zU1KfdOiJ1KzuQkfyRTYEbP2N8HuZzuEbIq+dMTZzMFeTOSatZ+NF0ktlgo7GFmICEEaM9a4bXc2yBhe7s529vZV5yG1cB0AiAogHO8whtKJK2wuYgv+WOkE1LW0d5lzU1tVharsAsXLsjwc+INZrw+Uk9yiZdAPB6z4/yh5HCamh2IYo2SDNEY43kC8tAgLCCZhPRRGSaacSUpXCPsut7eDmtuqVNTN11F7D+QVAp75svPX0gvsLE5ba0djZY72rPZWcyOqqxULLeG+nprbW+wwumB7e1tWWdri42N3bbVt3s2+WrJNlcPLHeQt5p0ypJVp2ZVa5aoLlpfb7emMJgw2M+U29zEieUOYpbNblspRmOiwjq6a+zutwds4GKXra2u29LygvX0tlpbO0zLPTX2YDl8/stH1lTfaacnSXv5fN4KeYD9lO3u0cSI2e/9wfdseHTI7n91396tLYq5XFuLoS5TQ25Ce5SDLdZivT2DOoc6umCzHtr21o4dHORtfHLRZpe2VLyQjO1hyAoDB8Pn3IGAMZIpRqFhdW1vZbReYEsIqIsXrbuvxnr6G6yhsdrWN7ZtfnZbjU9G1mHrUziNjVyxv/2Pv2WaMY4AACAASURBVLDDA7Oa+iqrbQRYhTl6YDdvXrODg13LbG5ac2O9DfT12VcPH9qTF0tW1wRLHN1sGjaO5mA+DMMikuqK/BwwpNva2Lf+nk4rx1T84MQymX07PClZY3uTdfZgMoq8Eo0zzsgTNThqq9stjuHwyZENXoQwUGHDF66JmXaXIqoQs7/8qz+3uvpKq28qt4W3UwITe3qHrL6uxcbHn9tWZtGS6VMbGhg1K9TYT37yhV29PmovXr62nr5+Gx4ZtqELl6ympsn+xb/4VzY8csn6B0bsd3/nD6yqqtlSlYxGT9ny8qTNzDyxNzMPrbGZhi8MUTSuay2VarZcLmbH2TLr6hq1yyMfSjMU5v/xUfCiwPcgGJtHsTtiz6jprIm295KHnng7yPTrcrxfl95GjYLzIL7yvahhEIA4sT6R6ImZNdRW2Z/9639pP/nBX1tdOmVFJPmCaasYqnmfrKMA4yxg3UU+G8QuwHYxv/OnAu5PYVPGS/bH//SfyJT4qyfP7Bef37eKZI2mNZKAdtK4x2sF4MPPLAoQmped3T06cwGfmVyU3mqYuhy9csu++/1/7IW8cEWXEIsAvEguh7NMAJlG4iAT8L0AkqGBEWQwuOs0FPFnAkClKN7f27WtzLpVVgLIVor8QAFFvqHmxNGRACfOHKYxAIdgHgI983VY5431DSpwOJOYRIkkCphMUSMH/wN0qPOuYc71RyaPngNExYQTQ/jg/ouZGmTYIlkX6dwfHqoAo7CLGPhIIcJ2AxSEpa5GLwz1c/qwziL1e8nv53tgBZ+Q58rM03VquV08d3I4QAbAIM5Y4hDXxc/RhK5Mp0IDoSDpSHJ98pOojkFaAPkjQGxvOMixyPPocC1RnuNTFN6Qicg5zp47OTtLpcOay9n05JR98eU9TXp+/PHHOne59zRi/vw//AeB9D3d3XbtyhVl95A/0P5FtiMRrxAjGICF14Z1WUIzGS1gci08h6xoxyX0j/1c9AnHoNuuSZjISJoJXghBSGW6hjvXfHTCM6ZlaFaBLKkY1dH5DZDtbG81MEB/zmRgvCEWOOvOSmXKVjld3CU8ON3KvFAnx41ISORqDso72O55oZuxinUeaaAr/QxkoogUor7IqYB7EfrDelDOETx3ZKwbmJER0PG+ARC3Yr7M8PpTripTw/d7NZL+4plH+auTs0JRelannoVAb3gEspLXVF4n6d6QM0ojBQY+a9kbX4oRgESBwBXlvOdja7Q2xagPur9OenXN9mSSiQ7qAZcdANjwPNXZ9bCEqR/xjgFcoVnBdaFtXV2dll8M8opl5trNANaJONOrbgDszScfVVBThoYpZBOmYRKAJlW2tbUtRiX1BdIJ5HIAP5OTE7YwO22ZjVUZCtspeW5BYGcyXWO1jS3W2TdoA0PD1tbZrWsFKLZSXvlTbVXSXjx7ap/+/GdiZKN9LdPvQkE52UcffSS2r2JPyZTfffrpp/b8xYtgPukNZnJBfKvu3r0rM1i0t2cX3trm9o51dncJuJ+demOPHt63xfl5Tb6w76hFnG1cpjwgUVVtfYPDdu32XTVp9w5PbGll09a2MvKCiqfQuge4P7VUMm6tjfXWh/xGssJePXtkT7+6bytLC1aBcXf+RPFveGTUkKro7u51FnHuyL6494W9ePHcuf6Bsd3c3GKjly/bnQ8+0L6an52zp8+e2cTEuKYtWcOcdT093ZrEQnaT2jaaiCHHpBaNgGpAdiZzAPTI44oKdjHr7Oqyjz/+RObmxPDlpWUxo2empyRLqPinuFGwy5cv23e/+z2rqqmxZ8+f27MXz7UOvOHkPhKQ6WgqMVFEHKb+cQzDCVq8v8g4WE0rmQ6XBEbyPkZGhqVLj1TO5PS0GPWsE+31irjOvltop18ctrqGBjHEaUgfHx5aZXlMuSQynKxN1unU7Kx9+tlnmsig3o/WN2fBndu37OLQoCYWYNy/Hn8lSRnFp4q4gPum5jbrGxyyy2NXpVlPY59GAnuMczy7l1Gj6ovPPpVngoyOOevlnVJubV09NjR8yfoujlpdc4cmTlbWN+3dyroIii2NjWpaFY8PbHt10V4/e2JvZydtL4N/WsGnQMrjAu7rm1rs8rVb9sG3P7GTYoVt7+Xs1etJSdzQAMP8u51GwECfcmsaSivLyK8+scWFWVtdWda5QkOOaZHOjjYZlSJjxvOFcc/ZRA4CvuASaOjDe1zhzOA56UyrgvxSsJmZKckrrW9u6ueIbzwnGPcw01nraMpDsAJ7+PLLLyVls42JORr+yoF8hXDesAZl4E0ORjwrFCV/AhESUJwaj8bN6KVLklihDlZ8LBU1CQ8WiAcU3hEA94tLi3o94lwA0SSVMzQ0KDylvb0teD6UBHTT0J+ambap6WndE84pn2A7EnDfPzBkgxcu2uDQRWtqbRWxVhNOUsVwQiiY395OxrJ7uzb+8pm9ePrI8seHaiw5ZCtNISfSRNhemKwQViICbtCZZ9oimdRUE3sV4gEeDyKJhFhNfh4pk5B38R5orLpnza72HfeNeEEeSN7ERA8kEPKVyJhWssPU6JUuxw1THbIoskcuWYN0sL9fGqXI+7BOiFWtLW06G3xCzaWPXdnBJ9AizJL/lxY9JOiQy0VkIrBTMFT8kZBaJBZH5rI8Q8nM8SwlD+nTv65i4hNoXLd8USS7yvpxAi+vw/UivyMydpDVif388ZtSdPhGoG4Em3tRE4D0/yyS/r5Y+ibwXnc/MHUix/dfAbu+Bn5FSn//uV/5/jeGzOM84zrKRt7nKmcJr/9TYBSd+/dvup73xV40suc62K4JeGaRFUZJw9jeORmX6HeFFkZg8LssBeAxIBpFPaDruxW0mtC237bt7Q07PmEhYNDIGAVsARaLG0gBoBMcYBPA7mFj8/8UAZGppOt1+r2JFoEKC8BpmTK6EZUbkLJQXNvKzSVgirk+ZlT4UhTBJnLNWMzPfCHSSeJ7MApkYR2fIAGEjpqDosr+ApgpNpOMtnjvrqcO2O0jaYEBrcSdBe2/W5s8dLalH86RErTIna0ejca/H6t0IC56HqE7zkGCDJCKKq7RZYNYj/4+ncFBQGFz+wHNeGeFkle+B8CSLjzXho4poEJjXYNY92rmqEFRUqAaGOiznT3GbhZtZW3Zx6AxGUaCRYwa1zVXAkrnLpHQvTg4yGlMRzqPyicwnQWARsfVR21IYqNuHUkhwDSse0xuSWIFssYcoGIPk0S3tbYrSHFYwG6hOUDCisacwPt913Lm+tDORs4BdpfkgurqrbGxyba2dpRMk+xurm+rk8vf0dWHvZJKA4IdqCAVULa/p+4rvx9NM7S/GWfHDAbGFUUfhbKPiVI0uOYhC5BEhU43LJWaWlj+eXXUAfxhtNBciYBwMSPCSHcUw8T2CWuAPRKtY9auCJPBS0BTHuoWe3fY4xfgLEZ/bhDFv50PKRGbU+OSQT/ZmXoc3m6IJHY9Ey94Bqj76g0jDvNTKkjJKCSlj8e/8fOsAQoODjD2Ma8dyeywbumws1e3t7ZtfXXDjoOvhMvykBzScGG9MFbXpHvKocj6ZVKCBUpTBaAc9jhsUG3PYPzoEkA0kBjzJX7ELFGVcnZcynXcykmqs85mgRl8/fYdMTAxwJ2bXbCpN5Pa+8jjDF0Ytq7ObmldZjI0IvIyS4Ixj6nrvXtf2n/62x/Y3m7GLo1eFMDzxb1f+HhePGbtXS3W0FgjM+eevi7Fx5U15MPWtE85xDUZo0IQ5uGB1oeaLMFM2kftnJUr491jwI6Stbd3qLBDC5A4JPZXssoOjylSXZZBGscn7gzPBBBsj1Sqwm5eu65kGuZoZmtXYHh3V591tHXZzu6e2O8nhT3b2l4NY3nI8WDgSnw8MqY4McDFTJZ4zmHM70faCOCa+EOycZQFQN+3uupaq6trkpkTYC3r+caNMTUBtrYxnj22WNmpXbg4pP3+6sWk2OMtrXXW1FJjh8f7Nj+PVn/cmptalMAyzfBudVGJUldbne3vHFllWb1ZIWnbGweW3Tu0upq0dfY2WL5i0yx2Yl1dLVorSK2UF5vs4b0VO8yVLHe4a9TgiXSZdfXV2T/+o4/t8tULYqF//vlnNjjYZ/39HS4ZU6TgXbHXr2asv2fIUslmm5tZt62NA9vbP9b0QX1DjV25NmqnsWObnJ6xRIrmwKG1tcPuxoQXBljKdneylqposYtDl23/YNuKlrPaOkziTi2bK9r9x2/t1cSq1TXU+CgkQH9VlfYd++K3v/fbMnpaXsR47KUtLb2z3d1Dxe+yWN4aGtLW0l5t65tLVjiN2/Ii7NpyOzku2aVL/TZ6qceseGyVZRW29HbNioW4Jk2YmMCUfHtnX42M8oqiNTTV2YWRIf2+03zBJt9MaaLmGH+EQpltbh+ZlVcJoDvIYVy8ZS2t9dbZ1Sa/G0g3ne1tloonbXcTdlSlrS5v2vZe0faPj6y5DePiE1tfL9lBNmPdvUgQpMyKcWBQNQbQvKfJ9N3v/K5LWlncujr67Ze//Lk1NlfZ+ua8VdeWid2dOzi1ckvZ0XHWtneXLJmO2aWRy5aOt9vc3KLFK2M2zUhusWSNLfVqjnR0DtjGxoHVN3Rab8+IXb583cDvmhvaVej89Gc/sLn55zY3/9Rq6tiTBU3l5Atx6+68bFaqs+dP5+zWzW/bb3z4sUBsn8jz4pd4GJEmiKmRERY5iYooxXTP7yLgXQBOBKZFRJJf+fNrSWD432/KEdUICDxgQVlhFFvNwtO8tTTW2Z//u//T/q//7c+ss7nRTpASjLkRLdfIecDZALOamC1foPCeZDhJ3gGQDRB4UjD8t2HcjwwP2a3bt+zdxqb96OefWzxVTatAgFZMhQjSKYx5O3DP6wDcd/X06v8pgJD2iRjB7MHhsZv2O3//D+206MCvDDvVtPbYF9A9AWGHJ0cC7eN0J0TQ8O9nTwn8xBj46FC3A9kxgi85FvG2soKJrxbd1YhlKRJAmMJjeukgi6a2N/XJjeOwoNFrPj1VE4kX5rzhOsVOBRA/cc8fHzcnL6fQCj41NGMFgsF08/yT9eKkDSYOeC2zfJAXiRrz0XkbyeURJ/i5qAHvE12YLWcDg9iN4zjrJX8mhpmz9qNJBSd9un8Q60Cym+E5i8wSZC7J1SRTAKsfNmdYW5pykLG6TxAqX5YsnEswRZ48nE8AXj5B6/rOApaRFcJEsbFBhTYg3/K7ZfvJT34mcAAmKo03rmlyctL+w7//9/azH/9Qef1vfvRtq6utljTHmvS434l9B8iEvj0IZOTBBLAeuFjyUkAX3AkUlRYHxJU5M/IpaA9HMoiB3INpIvWHCDoO3jvxR3CZM6gkJwOD9VBfJf9GI5f7JVKT+AsYOEbTuAEo9yTfKuMU5j6JEO013dvQGPBmVJCDgtGv3+nyNrQ8nL3/niFP3NOelqylewI5WeickWogBuniVPN5JSipx+B7cca416AmpCcHmWjMycScjKsEcBPkaYI0jRNeIKE4AcXJWE4wEXDPO/Cy6qxWZV24XE/05ai293eu56daTCMCmrYWi1KTwnE6HGcEjwiQ9+aVGzRHUgnpKkhFdYrfks0h/1LtQi3lU0hMhvILAY32sznb3c9aoRizfInpAW+anJ4AoBesJp2w7vZm6+losfLYiS3NQ2Dwug3Ai6kX/A9yObSCkaU4tv3sQZCHheCWtosjIwKIId4BirK3W9rapEWOmShyUyeHWbPiiZqh5aFO4E5wXQCQ6boG6+odsKvXbtjI6CUxQiHdNdbVak+8Hn9hD7780rYxJS1/X5tyf27fuW3Xrl6T9AYxFnmOzz7/wp49feaxiWaQPNfyIoLBbr99+5ZMCZdXV207s2s9vX1WXZWyqYkJe/bkka0sL6lpCfB3dt6VAKfMYhWV1tDSbtdu3bXRKzcsVpmy1c2MLa5s2EHu2CoSSSuU8iLGAIg219daX2e7VSfKbGbileRy5qcnLRGnaZTX5Bug4dVr12x09LLqU4Cvp0+f2L1795xxH6YwqIsB6T76+GMRiVbercpo+tHjh2GyvqCzgClKCG5qoNB4kErAkYhokgdTEzARzGlfSKqG2lKAJDlyba399nd/W3JgxULB5mcxtH5hG2voptNYdek56vWBwSH7e3//HwicnZyatoePHonhi+wOtRCmpx5HCNhO0uJs1ORLMTQHBVg68oS8CfeF34F2+q1bt2zowpCmqGjGTM/Mqj4AEHUyWYXA0zsf3LWRkVFra2+XtjqSYNn9AzV6auQfUq8Yltndlc79w0ePBfDjWxY1XakNMMS9fGlEHlqAya9fvbQ3E298SgQyyuGR5HHwGxi5NGbdfQMC7imziX/IfuaPc7aX2bAH9z6zyfGXaljxdUh4+ULRqmrrrbtv0PovjFpX/0WLp2vsuFCyzB4TshWKv3XVKcvubtn85CtbmJ6wlcV5O84dSBqSWFMeT1gl09edPXZh9IrduPstK5UnbH17395MztjC20VJ3VSlktbV1W79fT3SukcCamt91Z4+eWQLyFVuresZkRekEpWqm5GTAh8g5gGsv3kzqXoG8FTGrpXJ0JzHhyat5/ThBx/IKJ3XX1xcsDevX2vygmfBZATAPQAqzwq5nOGREUlUEeMf3L8vDfnM1qYdh3wn0qn3/MnPfjw+/OxwgJp6XM35VJWNYM46dkXNPOoMb3a6tDBrnziEPxCTAPyd9ZZKJjw+l0qS48HjgKYX3jPgcJzxkP3m5+dsbn7BFheXhMcJvyihOnAsktrw6KhdHBlV3d7S2q7G0gFTjgUH7tlzkDRpaqBtT4Pw8Vdf2trKsprw7JXoDAsnhs6oSClBTarQOKJRWlPnU+hI91Jvc+3IUQF8kyfy3PCkI99So7ZQUK66d7DvEpKA+5qEcaWGSLaP+AhxkPMMsFzkPe1ZxxcFkqNAInUPyApOMuacYE9CKCWPZJISbItra2xsjjrYYWog8ltxRZDIK++8XLrigPBUx3qYMAC3cb8dn/ACg4mw6kjNBKjwDLhXs9Alml16yGX7JHMus1/I0j6lFQBdx9I/fToVGPfvD/H3HftzLPJvKHrelzzBrf3sEs8XQ9HA49fc379WL/0dwP+bqFAhmf07pVbErI7uUPSz4ft/hY0fZS3hRb7+e89e+1zXINLWjBhc6uq/J/K814AM8ixR1XOWQOmtezESMUQ4JHZ2t21zc93eLs7b1OQbadtj9EIRhL487Gn3wiUoAOQWBHIhu8MiZryI5AjGPYvYtdFdc1BFgMxgHXxU0Rg0CAFMXT/SGQoR8yVKPCOgUc7sFMinMJF8QUrXHjMXOlq1aOJWi13IhkO+gqRJzBSZSjiQ6axoLzjErimwML1rpY2ge+0HrLOTHbTXZzADjgB6adcFl20H6DzZjZ5x9B5dKsW7mf57MPlyLf5IyzXqdkV6jE4qCwVsYA8g1+OmTM6SEwPNyjR2TQABuCeIJCvd4Zs/+/t7BTSiOzw9+8a2M5hAwiAgsEWNhHxgVXrA4fqjMdH9fQpSGMIOuALaZ3OAwDQNyiUHEiXMJNf8XXqvFH/ok1YzAgWzwdnTbHp1IaVnn1ZiQIHBWsFoBa11AESSYO4T5CNGv2jqkHhzPXx/S3OzbWxs2drqlu3v8JwZPY5ZVU1Ksj18AtDTHWQyAdYExTVrDL3+/b2sbW1mpLFdUQlzydcGTAsOFwCaijIvvEg+mluavLvc2aHkmzFymF+w+RkXYmyI9837E2tJbB2XWYpGiWUgpokUN+0T0wzWIWsxaLfxXCPwh/DA+qTzzHt2U7CilTMmLIZ+iO+hIRWtYYFKjARzcAQN/PeMe9cHlWbuEQc02pI+LlpXx/NlNNhNh9UoCKYvLN8IuMcQU8+kqloFLowdZGfUZIomCILsEqAI43Acqqwj1imJI+P46PpxKAOM44fg68gDp9ga5QCf7HmMzriPJUtXJ6Sr393dY82NTZKTWl1Zk1wS66qvu08AfWZ71+amZlRANbW02dDFYbty5brAehgGs7Nztra+JdOkvf2sPXr01O5/8aVtrSwLsMScKnuwYyhEdXS126UxwMAWabgn0nF7+3beVjdW5Ca/t78rsIQxNIw5G5vcof7twlvv1If4Lc3MIAHA++M5oEcIg4hYxj2BkaVxdauwYlmFNEKZeOB+Xxi8oOeKWQ7FAEkSpn5IYzGV4I26emuoa7TKuJtTJ5JltrI2axuby2HKxs3avKnq0j4qmBIe3725A8Baaft7NInKrbkJ0xsaC1vkq9LNp3kCwx9vjJ6eTotXosG8b5mdTTs9BbyMCfBnLdJEZd2m0rC6Y3Z0RO6FxjkNyJLV1lZZqjpuu5mMJSpKtrtzaLndglWWV1tJDL+CtTQ12MDFdsuXHdjc/KzV1SWsoQ4j7gYrK7XYD//quR3sM/GATEeZVdcmrHug3m7c7rWq2rhkW/72b39hDXUNdvXagMyQUcimkCOGdHX0WV/PqK2v7tvDh8+lO896a25rsOs3L1vmYM1mFiYtVn5iO1sV1t/PREGVHR3uWW0Nz6DS7LTSWltarLzixJ69/MpqaymQiJ21trNfZgsreyrWkWFZX8laW5uPaWJQ29rcqiYoe3Zjc8329pgA4tlnLVmRNCs7tdb2tMXKi5bNoS1YsupUo+Ih5q8NDWVWVVO0K5eHtCaQTbp+/du2tLRlf/lXP7SpmRW9RmWyYO2ddXb12qDOw5V3O5aoLFl7S5s1N7Xam4lpe7u4ZaeltAC0fB4T8xMb6GvT2PDqu3Wtrw8/+I7Nz6/Y5Js5nQvZw21L1xWspqHSauurLZPJ2fz8lq1vrlpTS9oymz5WLRmzQtb2ZfCVsN6ePkvFE/JnaGpsl+9CZ0+jnRR2ZUQLa29pbltTENyblfUFNX9+93ufWFNdrxpnSDStrGMItmfrW5vW0tppBaY56rqsr++ypauabWhoTMAPclgUH8cnOctsL9ujh59avJLx84w1NrXY/l7Bhkfu2EDfTfubv/7Mrl+/Zd/73m85IKU4mT7TUSaeEy8dUHUNW3ITChjiR4DYPEgHUy8VR/r/M8tVqDVnDJu/k09GEhxfM61VPBbA53qgLiEBqw9WaLlVJSvsx//pB/Zn//JPram2xoqcf1lnfym2B0Y77CGAT85dzg90M5NV/h7FvImVW25v3zZWlm1/Z0v6r//DP/8fxZL8d3/5N1ZemTa1VQgQkh7BA8RlzcS4LxQ0KgxwTwGjQgIdVXIwmU8e2/Dl6/YP/8kfSxYEQBzQjfhGrkchRPOY0W0aAOQFInqQUp3SCAaALhfj0PXX6wVkNDF+rQYvOQr7E9IFIAGsaS9QiT1O4sFE9cQ1qIPkIdfN+8+f4MkTQNYgqydmJM2C45NQ9JDDeF5NjkeV4UZung9KciEwpJU7Bsa7m2qGydCQdzpL0XPO6Kw437iJGvXkA2K2MilA00TGZjRbXIpRI86SPYL1Gs5z3lPQDdezTqV0huhcEuMtGKcL0A78TkxqYVUH/yVkfpSrh1xYzC9eA7Z6DAZ/ToxB1mZDXX3IeQs2Nztjz548sezBvl0du6TG9sHurqZtHj98aFtbG8olkxglHvk9j6YMfcKWwplpi/eSlOT0Ii7xDGHLUYTnjpTnARbkjk4tkU5qOoJ1DYmEIh5ARAy905idHqORD6DhYL2DAZ6DOKGPfCkQBfQenQ1esCPLn7r0YTV7Bhk8Te7mBRryzFUzVPj1whz3/0cjOhHAb/dKigpw1SkBbI9ACM/HgwxiFFHCxIAaazQm8FiQvKR7VARHCNU8EbHLG2VO1BBbl2lVTV8EwlCFTzW7xrBr7PvERFAlUIxyEgjrpRCaMJG/QwTCs9Al5XNOotFZ9J4G+aSH117e/vHqVfcoxEavbX0vOhBcIUIQpoPkZrXoNgcTQ5GZIG7J4NCNDakllt4tCxxpaW+R3remLyDPHB9bimaLnkXMcseQFxKWx2/m6MRWYMFvZqTFfgJojycAxC9qLTTYkxXW1VpvXW0Nlt3dtHu//LktLS4o5vj9dNknQBLl+MELw6fgYzrvpYd++7Y0iSO5NeIgeucTExOaFCK+kQXGAHN1P4OvFuujrELN0vLKhPUPXrDvf//vqfZGHpRmGDJ4gKdPnjy2rY0NJ+O4t63IScio0Hzt7x/Q/aKOQff95ctXqm0AmVgnMgauqta0GWBwV3ePbW5t29Z2Rjk2YXRqckITLu+Wl6wMQfggBRZNwgM4F2hWpVyn/Mad37Dm9m7LHORsdnHZdneRNSy3Qgx5OZqjZTqvejtarSZVYatvZ+3x/c/t9YunmmgAyEO+paO9Q/IhSF6wr2Gtcu9+9rOfCsiUzAqeTlXVmi748De+ZVU11QKex1++sq8ePQgytE7OA5TXxHgSaUFkKHMC7TgfkU5j6oBpp4W3C/by1Qt7PfFaZ9lZnIiV6ftoSiIr+e7dsu1sb4vox7p2ACwvScyBwQv2vd/5HUulq21hcdE++/xzexem4GHaMzVHnhQB+I6BEUdo9rpURkTmUx6hNedkQKTB7ty5bYNDQ4ppT549tanpGb1vzlz9LHVhZaV000cuXVITZGc7E5jFOzpTMUduaqhXAxoC0MuXr21yakpSLpIxCbEGljkSQ1fHxqymtsoyW1ti3COVk9ne1hlDQ4yaYvDisAxq0bpH/uZU8QRfsLjWOKD7i8cP7dGDL6yE4SrNT8ntlbTfG1rarKNnwHoGLlpLR48mT0o0C5l2kv5/xtbfLdrEyye2ujRve1sbWi80QFRiA4Qn0tY7NGwXL1+14bHrZhUpm198Z9OzCza/uCTPCcx5+3p6bKCvx3p7uuzkKGvbm+v29MlDm556Y7nsrvsoUNOkksKdaGyNXaIZF1NDh3uFsShqArxH7jeANH/nGfX09ErSqKuzw45yWTWi37yZ0HQywD1xgwkXAG+8si6NXhbQ3tvXK8Lj/ftfqdc4jwAAIABJREFU2vNnzyyzvSmDUa0HfXo8dVUJN/km0p6tQUzb5b9Wo/1/6fJla29r0xQ95y0x7BhJm8MjW15ZtumZGQH3mvQ+wffJsQOSTtQNmOxALqers0sNdkBwgPvpaRohC2Kha8oSSTNkkKnjrUy/l+kLJPbwoKO5s3dwoHtEoxjZGIB7yBJM8kgu59kTm5uZssIJnj9IbKV0rkvqWs14cD6fVlPDnf/KJxNsA1P3BmtsahLJVYbd5OtHR7YvOTFvFnBvRWogT5LcooP2OpqCN4w3vJFJ8ok3z73cryFqHHDWnoeN1QCX8eyRJlsA7NlXe3sHyrvY4zwXVEeSifSZH0BE/FOueE567qyprgkOVx4RcSPkfpHnjSTPIiw8eDVG57FP+ITrDtLWgqSV45ypEfn7CJ5GPnnkecUZpvzZ85lfC9y/Z+KH8ctzhcw3FTtey5znwodkTG/i/N9/3U//v/969HvP3tgZQH/OwOZMOiWMfIQE5txgQWAj+LVqfDA42ctALCSFTk0IuLCyg/N/D2OKQZKGwO5mspHmOiOiJJQx29nZlkQOHUfAXZj3APc4DmNcKxC+CBBP14cEsaBCkO+ho0/yxBgbm5uiK2L4Rsz582xgrp3AoaB+dOQabiSfjNtqRNS1NvmMgHu07TXaJ2kcdFRJ0NEOdQYrr4VshRoDJ850cO1bT+qjMRN1jQRI+J9ipSDyGE5gNbmlL+mJY8S4fw9IRuOPDrzyPnU/gjN9xLCLwP6IAaLNpQKExLUooNg1GukEIyvinS4HkJ2p8l4WxfWluGbYPYBEFLTS4y+VrLamzhrqG8VgbWxAY7XGaqqqBVBfHBmydDphP/7pD2xyalys2FDrnJneArizjAggGJFKD4/xGHT9SzEBM3W1HvgIsDBOeWZ8AA462HzsRmWBQa5Rd1jaMKNDB889DhjZhLHvRlAEAOnswsoX6AFQnggakg7G1wKI0umNldn09JwKM0yMACeZ/D3M5cWSYV0AAjc311trW4vA/czObjD4xCDzQMk/sj0K7LDPkALAmJVrywNg8D6OBKYk4mlJlNTJFLhOXWmSN1j7vD83bcmqScFaBMRhj8rsj4mF/awAfe9yY+RMYRZ1Xv1e8Mk9i4p1FWK8jg8sOyNOHgQ+8aFup0YIA1NK69RNzSKgQGP13HtYhow8BQNnsRILNFy8GwwbTdJAkl71MWGuU8/+OG+xYszqGjnIygTw+8/7iD8HDHICjJvy3jmIxCAP0yEBqZJpaldvrxdqMCNUGJQFA5sVK52eWHklxrNRXI8mDXzkvLyMteklXk1dtbW2N+k5kfh0tXcKtJERy9yCZbYylqxMSUKAZtzm+qaaHTW19Rpxo7BnDG1gYEhg/dvFd2ILHwdtd9b6ce7Qjvd21aCB4U+DCxkZwHiYVZtbq7aZWdUoK4a13HoSHE0C0PyoTdngUJ+SIfQlkYByLdQAMIRjhXvOM4Dxyr/J8Bc9X7Ex43acp4yJCRxi37P2Lo2MqmmHYRBgvgA/RpETSevr6bWrY1d1PyYnp2xmesaaG5utra3Z3i7O2NHRvjU21Fp3d4ddvnLZpqen7PmL52JPkcin03Hb3tkSaFIRR+Koyg722AvHaiz0dDVZsXhkb+dXrDxWaQPDXVrrxP+GxjqNiyaS5TY9/UYa+iRrQ0MXFT/Qij48ylr+9MBSKUbNW+xgP2Z7OxgvFjSO2tbRqOmG2alpSyWqLVlRY4XjomX33S/g9q1Ldu3mqOUK+5bN7UrvHy3vtpYOe/Nqw55+9U4GvLDx09VJq6qttI7uauu7UK9mAQamWxuYuJWsq7PN+vq7rHh6YhPjr21na8/qalusoa7VFhZWbGpqViyI7t42a2qvtUtjg7a6/tbmlqetrTOpsdDxl/P2yUfftcW3K7Y4z+hsyprqm8Xkq6omQcVw200qk+k6q2lss3cbO1ZT02iZ7Zw9ejCu2FhTVW/Ly6tKtDE5QndwdW3FJ1HKy2x3+8RaGtosm92zlvYqNbgW5tGQR1oOQ+Y9S6WLNjhYb43N5dbb2yiT3M21HSsVGiydbLHtnT0xzE4Kx7azt2PJdKXVN8CAp9HTaEnOnhheJTX2ZmLKNraRZMpp/wGe11ZXWk9Xi1VUcPbm7MKFQTU9p6cWrcwStpXJqmE/eLHB4kmXWsod5W1u/p0VS8iwVdnF4cuKp6/HJ2w3sy+jz6pUWvH/6KgoOb627qTFK5JWX9coSSomFvKnh5Y/Mjs5jKnIr6mlCXxgH9z6to2N3LaX4y80CTP3dkqTBNuZHRmgbe0c2trqgXV3j9rubsG6ugatpbXBPr/3IxXETH3JY2NxXuuXEW8Mmssr0laZoDHxPWtu6tP51j9A/PIsLJlIKd5FshrImDghwdku7GN8QirikQayJ7jnwdfzBI33eS3l+q/Mbp4loFFc9xTlPYsDcFSvSz4X5StlMVtZXlTxOzf1RuPiKfI+6fZ6Qg7YxV/k8YAuOVqsJ8h7nQjYr66rDWzcGDLQlt3ZtX38jUoUfWX23/2zP8H63f7TT38p9mT+1FwqB0k8/EJCQSNdYIB7pHJ6egVakC8BlsEO5logbVy8OGrf+vgTNdnZLw5kOvBFkaXzsMhUFaahkEMqrb62yuOqGtTeZCZ3pNCT3NoZVAiA4yzgSD7BGb1ebInMEUzL9LVQ8JKj8RInpxEg6kU31yWvAtjpyn1oVgfDWo39O9OeD2+COkDK3zm7nXnppAyxjuVdVRGKOhj8AJGeU3GvXAueKZ+s54cBPHYS9nnSjv8ONRtC453fHYH53L8ypEeUPnCuuL8Hv0vfEwoxz4n9uvgeACjG5jGORT6BHOHd0pL97Q9+oKb17Tu37PIlgPicrayu2l//zV/b4ydPrKO13X7zWx8F76Cc5APeLS6ekW9EoABMV8HNFCCNOXIJZIH8nqr5EEgI5Mh8RGC+QHXVLuXo1NhprNyOIfUwPRskDzmcXbIJGRTfX4DzmnIQSafC4jDICz5RoQZBqFIBGri/gJ6SWmF9Q0YIzw45Nj6pS5hCYx9R/2BWy5QGTaOoCSR5J1QjVYfEzYouecGvEtkiSB9G2rXIt7lRLUx9Z6a7VBJ7vUxMVZV94ecjY1beg4N8HjreN6I89yBGeb7JOoI5GQB0pPkwcA255BmTMaC9LoHowD9AWKmspNhBPeNM/2NpPQuYl44wgLPnc143BZ+m0BTj2et3helPclRJrKpBUqHXEmEmQc7s0ynkwJgFEg+GLl5QbcPakZY5ElV6fkirltle9sBez0za4tqKgPuLF4esjgncjQ07WFmx0u6+ldB9Pj62bCFvVeQ3Q0NW09JqW9lDe7u2aQf5oh2RRhsNWCYNSAULlq6MWWdLnXW1NtheZs1++Dd/ZbMz015HuxlCwBeCj0DUqNUDI2YkBFp98OGHyumQQeI9fv75PTHG0b0HFZO8Bw2GSkB3B2ZVyxKvwjpmHbC2b9+5ax/cvevnTllMsmDIbjx79sxW3i0HBiWhy/PMtvY2u3HjhrxfANsA5z67d89mZ+cFdPOhSZW8s9HR2JaMzMioAHImEZENOzk5ssnXr+350yfyQULqkueOfjO3gVrrCPYq0yVlFdbTf8Fu3P0NG7581QpWbtMLC9IXZ9oIyRmaJ+z7xtoq625rsobqpB1sr9mjL35pzx8/sDKaGJr8RWKxUVMLQxcuSB8b2VL8Op489eYgi5Fzjuun8XD7zh1raWnVNU28nlA+xL2O4rEAMoFSDvpJ1iTvMpz4Z338m78pKdb1jTV7ht72i+eWO8qGqRwnWHHvAJoBGvHbYD3IL4BYSmMcU8/GJk0K3L7zgUw519bX7ac/+5m9XXwrKWLqX/Ja8BWIb0wg6CyTWRxEvyBxpeavA36K1zrfK0Tw+eCDDzTxSqP8yeOn9mZySsanAoPDpA77va+v3y4OX7SxsTHdLxpdTP3y+6m3IcYQ75Ed/eqrRzY7Ny/2PYApH7wncuGhwUG7dvWKT9sfHEgmB4mg1SADRbxlLV0YGbXhS1fEumdqBFVZrbHKuKUq43Z0ANnqjd2/90s7yu5ZKX+sBoZyHvZOqsqq6hqsqb3bOnr6rb27T80PQFvO/LV3S7YwN22Ls1O2s7kmY2cAfZ4DgHCRZney2i5cGhPbvr1n0MoqU/by9ZRNzy3Y8rtVAfKcQ0MD/QLuu7va7bRwLLPW588e2/jL51Y4OZQvJHsS7IRmzeVLo3bzxg2dqZy1SMRADuPcA3eIzmKarMg70Uzi3vf19thh9kASPeSg1Har6+tioEc65iKk9ffbpctj1tfbK7mcx48e2sOHX6k5Qh6rXCLgemqSBlb0+0a35zaa/CsrE0gN65wmHnUHOveYIhNjqJMhvq5trEtWEj+IjfUN5SA8K/n0FYs6v4eHL4rQSDMCxjhT9JizTk1N2vT0tGU2Xf44hclvVbVPHySSMkaGTNfS0qZpFdYBQDb4EucYzQpej98hespp3jbXVyV9BH7BM5J0boJGmwns15RYIECQg6rpwflfWam6H6Io95T7IIma3X1N6kSTajQK2ON6XRmaI8XsbHcHuVGOiHAQJ+qwbyLCpJOLfb+L1CtyJmeky8wA2otIKtIxmCd7/P1Urp+V/Px7PMfJu362iair5xyadyH/C9BlaNi4rA5nK9cv5QWxXAI5KMLN9ae/tjcBwp+RcU1ERAlNwqi+EF4a8OxIQi/2y2fTpV8F2/8uy94Tk28G788XNedf5wxI1zsMo4fe5z8rjv6//uVsLDCwbCLg94yZcq6JcP7aQqfCNf3OMesj5rPfo5AEBPkTFlAEDCuZCoY8oR6J+hLeTTnTmaSjA0CMRrEzrWEUOhmcEZasDg5AeiQZ0HDmYKb7j+yJA/eYfh7Z7u6OZEhg3p+g53kEo/lImtgw8AFwZboot2Ifz3Jk0e8yixOgXbI4Qe/e/8XZ8NoIyHho/JUFGLGQMC4NEjkB3PbRDtj8PpbinaKSOntsmEirUEl00CHXiGqYBAA8lpZkVASHg9HHTaOphOAlEC3m8LspdMVkJqmKDv5f0SyPpj+cba97Hm6C2EMVHOyuKVUJeO5qjwG4/1XwPjLakIQIDCjY63qzZdLFwmyrqbHZ9bNIPPLIzCTt8tgoJaQ9ePi5ra0v28HBjsAhOYCXXLsKgBjHabS0I511TPh2dvZkxscIEeB9VVWNm30QiNC8Drq9TF/I9Diz7Ua35e7wjVQRuq8kCdGooMx0db8wysQg0/9N0i0nyN0A3GO24Ww5/k5CihYcW2hubsG2NmAyoK2N0SHGeoe2vpHR862uSVtvX6fAVtYDXW8OGjq4/D4ARcZTYfE5452xKJI02EC6oVYRx5SpXYaEaJgBNtMEQjOfZI/3D9CfPTxWM4kP5H14bV4j0vqEfXawh7nIiRozHCLRNEP0uz0YO/s6KtK9AOHrLEI60BSZvjacXVamA0uFpLrBDlx48RtXY0TMqMAkERCQL9hRLidghaLL2ftmZewbGPw0y44L1trVqoSRn0/Ek9bU3Kh7QmIMOE/DhoOFpg5FiPghTLFI8inISISkEhCjsaHJhi6OiBW2uPjOMjikB4CBMyBeAf2LA5emYJhgQdNN8RKpH4AO9i5NogqxeZtaGqyzo1PMX5n35QsCnwDu/2/O3qvLzvO8Etwn51A5R4RCDgQBgjmIoiTLallut93ds/oH9E+Yu76fNXMxs/rOd+6ZbtnubtmyQpukRIIEiUSggEKsQuWc88lh1t7P+1UVZWm5Z6BVQrFw6oTve8Pz7mcHKij2dvYc48kaM3YgZgfdAhG57hvTkWtRGE2tbTh56ixOnTot8PLrL29qlhIkIpOzXCWAvS0W9O7+FoqlfbS1NyOaCGN3bxvrG6tmP1UqoberVfY7LIweP3mmUB9aPdF+QX8cKOKpfmw8mMct1zaOHc5hdtfo+cwN37uvXDM5t3N7+3q8lpOaHQ4uX7wkz0SON/of0tsulUhJxko55qNH9/Hy5XMpBuh1zvX6xfNRgZXZhmYsLC6pEcUmlD/kRwNDoCtF5Ao5XHv1FbQ1Z7C2siAVQbFcQ5rgqmMRp9JJNDRTZVDG1PSYbMu43ra3d8pnn0qLcqWgALJcfhe5fT8212toaepDNtOkIqO9ownpZBxPRkawtrQuUGVjdR2721sKexw62YdUQxK7+R309HQg25CUVUwxX8JvPnmIlXlaV9D+q6AmkD9UR3NHFN39Ddo/lpdY4OYQoFWLH2hvb0Imk5BNS3O2Bf19JzAxPoenT1+IhUGwv2egFd/7wXvY2V/F6sYscsVNHDtFdopPLJSujgGMjy5iYXobDekmRMNJqRHIuuzsbEQ84UM+vykmyV7Jj7WtPM4MXZQNz9c372Fvl01wNrF2NP/J3KTFF1DF9g6zOfbQ1tyOxkwHNjdXkczy4FbG2OicmJvRaFIgciJVx7HjDUimGNodQiIZRnNjG6LBTrS1nFCWw9/87U8xOj6K9Y1tNDU3ob0jg4XFdXR3tGkdDQfMd5ly6YdPRrGwtC1bEWZHtDQ1IxSoYWbmOfr6GxEIFtVcCAbZOA1jeWUXmxt7yKao8KL6IozZhXkU6VVJZVUsqfA2FuHPnj3D8tKSpM1nTg1h5NELLC9v4fS5k1heXlTo29bWnrJUzpwfQFdPkxRNUxNzaGnulmUPrYhmJ2dx/dUreOONy/jlL/+HrHgqVQudvfTKFZw/dwV/97NPcPXqa/AHothcL8krfHz8EUJsriTSWFniPkBwvxujL8dURJ+/8Cp6eobQ0NCFV155Q2OHihBvbaZ1F9lHBAS8fZA+wNxb6IVJeXRLS6P8Tpm34ymXbOp/u978FoDPdVR2FP/0jxXWznbiCHAfcvJbV8RZwe4Dfv3Lf8Avfv4zxII+hH01BEkU8NEDnCSMipjrZC3WK/QUjiKv5jJZ8GXZRsRIgGAdy12oVEFuawfF3C6qZQYX+vGTf/kTAaW/uXkLwShVjnUx8ylvZ7idF1R51CqHHvdizDPYiiHwLiiM4/eVy5fxve9+5OpcGCgXYX1SFUPcGrc+MQG55JHpZDWGXSuu0dzTlA3CgDiquNw6K2UjVYACLK3hbYcUA9gUkusIIrLDcVkxAnGpeHOsJLMdsdfzQG7vsVYr8mDkGu2+gNYQ1sisO/Q7BHTK9h6sBnZZQiVmc+ypZuX84B8jALBeN2Cd+wLrFZJd2ARRzeaAbc8eh+AnL4fHiPdCfrnvs8ZVU8IXxH6poD2VKq2gvy4LJCrLHg8Pq4bhIZw12dLSIm7fuoN//PWvBJj1dHdqjPB+cY+ixaByEhhsFo9beGOlYvN3Z1vP35xlk92s/1iTMJ+Jn9/swQqqXUREiUZ1aQWeu3pIbHHPkkpKRVPNerWkx9RmrZQj4aIGUEDhztJuz7fagSAk64BK1VjLVkZxrgTgU+Cq+eHKB9wFzZIoITKFPGAPFRAC0gXgmx0M7w8Vv0ESH0pkYdYRj4YF5JPwoGaLvNjd3u/qJWPUewGy7tOI/W4kI5ExdFxlI8jABv4p8+ziwHnvrCAmnmdNYy/jSg1jE9thm0cQAgpUbprfuneOFFjuyDV8Le/airvv1h6dlzgfg9yvNtwYtjqfIIWFXFtYr+wAHWjK8UgAXn7L4YjGJ88enl0gLRVlKUQghr9D29V4TAAtwbEcLTN91PXVsLSyingkhvbmRuR3tzE/M4OgPyArviLVFbEEegYGEUmnMDY3g4mlWTS1t+D4QD9KuzsY/eYbrIyNo76zB3+RgHId5YAfCQJvly9j8OxZ7FXrmFpaxU6+ghJhPz8VJgwUJmhcQywEtDemxLgv7m/h899+jKcjjxyr3e7p4bru1FWuqcrrzfFKe5KPPvoesg1ZFHLGwPzVL60Rxt8VMMWsMZ6H2VCV/Rp/bnPAzqVOPV6raU145+23BaKxfuU8ZjDk8PCwPJqlfmKuSNUYpnz82XO0v3lVDNSxsTF8/OlvxJQV41wNGLNJ4Dzg/nbhwgW8+upV1f8kxZDhzxDHkeFhjDx8ILU0lV5clgbECk4LuCQxpMIGaA1obGnH2QuXBd6TLT0+M4+F5VXkaKVL/3c2tOo1pBIRdLZk0daQhq+Sx/1bX2L43tfI7+2I5c8BbJkYSVNWxROaH6yzeC3VuFTzx/Ifjp8YwpUrV9DfNyBF0MNHD/Fg+L7wCo59YigC7jV3LAia85NMb1qK9Pb04p1339GZkKo+XtdHjx5oHnDecc9h7STrYpLBiiUB+J7NmUdiZFO8o7NL150qZL5/1jafffYZXo6PqT7Rvlej9Q1V7czWSuj9SJlR9+sMrvMBM1WKxGhY8x7WBnw/b7/9tnz0W9paFZD79NlzWZ6YtbBjDvt8Rsjp6cGrV6/KXpZznO9H4aOREOLRiDISWO88GH6I6Zk5rT+hkOEEPBvQ33zoxEmcOXNKZ3Tuvc+fPbOw1alJrQscTww2Hjh2Quesk6fPIJpIyUaJxCQ2axKxGOqVErbXV0U6WJmfw94mzwHsnhmlQeu7z49YKotUtgmZphZECdyHSGQk/rQq8k+ZAU+VIkIuyFQOEFzvfAGkm1oxOHQWr77+NrItHbLKuT88IqscBt2yGSLgfrBf4bQdbS1i/tOi5fnTEQzfv6d1ieoSqsW5tnNcnDh+HOfOnkU2m9EaR394CyydxNLSslkfKyiVJBLmKbyicNeuzk5Z5bA2o9MFw9NpG0yLYq79rDU4f2mhcop5Tf39Atx5be/dvaPHbm9tHzRwtM67zqvX1PGwRN4HMcjrNTUNOXfYQDh27JhssBhSzBKU+yUDckl6pE89G2L0rae7gKeK51jnWk3gn6x7WufyXEEcaD9HN4M1O+s76zYG7QoXIZgcInGoUVl3VGPyZwLu2RTk2dZlN1EFwJqHr8OGQaVcUFaTrChdY5pNbtaH3BOl4nSKOTZwxQon7C+80zWuy2U1JbZ3dtXE290h2cvAcK5pyYTlbBpx1iwRvYY4r6MIxg730/mXDT7aZ7Mmc6pKa5J7uIwLeneKKeVu6nndnNWyc7hnGKZndYy3Llnp4IiMqidsH/DcVjT/hfOan7/3WI844I0JL8D+kHFviKNhkkf3LVdYW9FitHFXTx+Fcr36RVY5XmH7LXD79wD1R8H7g8H6O2ee3z0o2SWyzoNJKf7wQcoW8d9/kPpDPz/6nuziGSPK+/IOYN5Ce/TtHlyYg9e139NzGL3GWbHYjeHGzX/ToCEbQ793yHDQe3QsCQs4MC94s92wG6MNgh5SJXaRCOgVZH0gB0d6oNfNlob/xqKNhyMCl2Tlc4HmY3loyufpKb8v9iVBfXn4FvIHILvYXCw+PCaIA7dln1LwZCLGbmGBYTJfG9jeZ2Vxx8/rAfcaNPQFLVkBSoab2c+YrY0Oni78RIe9g4PAYYfMOmY2HkzqYuOCLOLD6+48Qp0npQ597IY7dov8rPg++ZuuQDt63z36i+6NY5Jo8XMAtwr7MAtnFyDkfFs930YPzDSGOos1iK3Ie8ENnQzc9rYOtLW0oampRWAri34Wy7S4GDp1HJNTL3Djy0+Qy7Gjuat7yxAcgsm0Z1CwcMI85Nlt5KZMf3v6hG9t7WrRY5fdPMAsZIXAtWxbAsaY598M5eP9l/2LfCbJbqorYMWK8yBos0IgmzLMRDzpNnYhgK5zSesBYyyxeOB7pDyLrHuODW4MZHsykJYHQRaqbLxQIq3w26YMjh3vFWufY5XySb0f1zCywyfl3GTt5g6CPcrlw7wC2oacPn0Kx44dlxc/H0e/cnrXUXJov0df87g2P95vHmhZ+BLgF8hAUFsycnqNFVDM09st6phPpiZR0LFbdBVKpwXZsSh5cJeFD6WxnjetdXH53zzser/vybcF/lPqzMNWtaaCknOC40beaGxkSRVTEguazTHOLwL3bNrw9zkuyYLkH7I3mCdA6yJ2pqWWkFdtGfu7ObExCfQwFZ5sSsprtWb5gO2tDY3Rnt5eXDh/WfeczA+ypsgw4IPIHtZhj36OfmPye51tfkxjlxz8FPV6GYlkDF09HSp+0ok0CfEWXgaf/PbnZxcEWtM6hoUumxy21rHbaR1tzvOunh6cPnseyUxWsk3KBgcHjqlIHRkeMVZCKoX5uVmsra+q2RWLhbG6voyVtUUMDDIsaQAff/JrrG+ui2nJ5z19YlCBf/QrJWueHqsE7XnvOccFXOXIZvbrAOUpLHig49rGOUVWAu8pGWHyP20m25k2UTtqUvB7KkPopcq5TpnvsYFBnDt7DvVqXeAJi5itzS2kEml0d3Vjbm4Goy+ewOerorurQ00SNsCoPrj22puYnpnHF1/clDw4HA3CF6zAH6yg6ivj+tXLuHL+HCZejOLxk6cIBCOo0f/VqZOSaSohaEu1h4nJMbS1taKvvxfxeBIL80tSR2WzSTQ0xdDW2oqRR9OYm2W46Rm89trbKj6Xl+dx4tgAFhcW8fCbR9igXJ1svvwOQqGaPO0LlQI2aJmRYJhYK4aGesXQvXd7ApsrtHvbQSBYR5jhsQ0JNLZGUaxuY2l5Hbn9MsrFKlqaWiUnr9fKCpllM6u1qQMd7T2YmpqXdQ6LmYYmMnO6ce36OczOjwEBBt5GUPfTXmhXhz5a1aQTzVhZ3NbYu37tOlqbu3H/3iOBCbn8GjKNQKYhjlwxhFyRgVZJ5HIVzMwsYn1tX5ZEe/SX53pao6SW4cH7qNVLuq/RUBoNmU7k8zsoVXdQKBck447GEvpdgsXBUAGZBh/6B1pw7lwfdne2EPIn0NJ8Evk9s2dgcDADilfWl6UGYTNpdnYeoUAI589fVLg5n5dqjfsjTxDPJJGKNyAZa8B5SorrVLmtolhZwfbeLMrVXUSicTQ0dKBcCEqBUC/50dvdrfs/v7SAzZ0trG9uoFIvIZ1JorunG+kMD6K06Yjg5o1nyOe25GFPCTAL5BNykLsQAAAgAElEQVTHhhAOJTEy/BzheA25wqaaP40NbZiaWEJrWyN++KMPMPzga8xMjaK3rwOLi1NoaErp8BAKxvDGm+8jEW/A//G//0cVuO+/+wH8/ijWF5fx9c3PcenSea3t42Mz+Pu/+0xZAgQ+CyXzpqe9zr//9/8rerovoB4pI9NMmzgDJ1lXfPqbz9QsTqTS8hxlU4INly9vfKHgu/fefhtDx487povVG6oRXD3oFUJWb3gw2f9/4N4Dce3AVsN/+9uf4uaNzxCPBBGlqrmYR6BWkyooX8xLLcVAt0AdWuNks8HGIUEAsZyt9qJPfa1URYGMqTB97LkmJvDO++9hez+PX336GWLpRlRrZFrWxFYjocAL5eSB0xj3KXRSTZJIGPOInqyUwPOAuLuLD959B//qT34ssNPzZuUeygOSvGmdLZyBh0YA8dinvHrc0zh3jBhcQ137Wt3JumnHVTHFE8EhSufdgcQYT1YnklVtAJn9kccnmY+8HvZqRjRyYDKBSA8c9+p67ouUydOqivWO1nOfT9eV+yQ/R7HMdZvqrLDUDdpPK/QPpe2ZWa4QSA7QR5yepJIw+lFGGSV+RoklaghWAoj7Itjd3lb9TnaasnJ8JEwU8fz5qPZ/2iBkGrJq3L94OYG//pu/ljrirdevIRYOKnT4yeOH+PTTj9W0o9Ua947dvZz+ZsOeakveO/5RGJo7dPLz7OetCcNDNvc17r1kbRLAJSuWdSWvvax56PVKFaCsfewaE+QwxqTZ1YDEA2f3crBvO199Bb3KDsWBYtwjc3nssh4jyOq84VWNO2DcO3h6QXUWmurZVJHRXtc9MpatjS+vweOx/o+SrzhuxQAnYOBsK8SsZXnBbCCxyA3AVHihmi+WfWC2PgRvK7L7ExnDU0pS5ev8iFnDGQPeFAdWFllWAzMHrOQxgo8pk81KyFQnBtyrMUH1B9+rq39q7ETVmetFqyxC4YxFtswCU3AzyJUAi7NFdcdfAwSsEONnJcO8qaXF9pF43JoXsZjqSI+wRvCLjcUQ7zGJVfxvns/8PpRzlpm2k98HaUOtHWS1VhCoVLA6PYftlRWReAqlPPZKObT2dKP/5AnwlMvshGqxiJePR/Dk/n2tBeVSXWt3e1cP3nj/A7T29uDF3Awml+bQ2NKEE8cHkVtbw+1PP8X6xBSixQqCFZ5e66jwvBmJYODUEC6//jpq0RimllextptHCUEBe8reKJMBX0c85EdLNiHWfbW0jzu3vsQ3d24Z4/XA/sxTWBrzlePSbGADAr4ZCPqd73wo4JTr7IMHD/Sl/A/6m1vFqnvOsxVBLt5Tnj3I2pTNLe+RaxbyIrD2IzhND2euO/Q2pyc5/evDEYYhcvwYMY7jlwDgtWuvCbgdn5jAz3/xKxTypvg55A/amkfwjOz2N15/w9mf8ewY0dr99Zdf4MnjR6iVS+Cl5P0dOnFCDOR79+5hZm5OilY2d2PJDHoHT+KVa9fRM3gc61t7mFtaxgaBR4JvvohID9xrWhszYt1nYiE8uH0T39y+ifWVRQstde/QtChOmcO1iQWp1m1P+WHgPT3lL118BadPndY6+GjkIR48+EY1MfEQI9R5f3jYMryF14vn7p7uHrz++nUMDA5onyGrn0SY5eUlzT2uZ7xdAv25jsgaxoA1Pjf3Ga57tOg8fuI4Ll64jObWFu0qHA+3bn2t2ozAKBtjvJ9cKnhuILDKsw5JO2y8mVd2QK9NWxWG5HI/sbWLisgK3nj9dYHxnV2dGBsdw7Pnz8WcJqNeSjdHEOBeQwUL1RT0xOd5j5eWc5zrFZVWK8tLeP78hfzKV9fWxYQ2my2f2MME7i9cOI+hkycU6srfGeXrjY7K51xK62BQAbXtHd1SQx4/dRrZxhYx7nN5s8SLx6IuDL6OZyMPxbyfGnsmOzw6OrCuUWOXew/XXn4FaccX0XtS/cKwzMIeIn4gpvlh9VCFnUpfAIFIDD0DxwXcD52/jGiyAbv5EkZGnuPZ8zE1dbiGUm1A+8/jxwZksUUV7fwMLaSfyRaKVlTECIiBseahx/vxwQGNL9a+vK6cq/SF5zlwfHzioCnNcUEQniqZY4PH0NjQIHCYKpGJiZcYe/FCzTZ649s+ZGdWWswy/4VEQhJNyGLnuJmemlYD7UCR5VYPYZFun1Nd6PY4b29ramqStz3rYIbe8vlZp1HRxcHH+8Uvkrl4JvaIuAS3ueZbsGlYGBM9/i2wlaH1JGuac4HlGpp1sMatU3SRwCi1FTESB9rz/MNag18GWjN7LSFgXxmKbITzfjqbbu2FIvmad7vcA6jwos0r553mnpEBLJSXrHdaODOPaE+KBmJRrPlE+HBW3vxM5vhBbJOgPTFS970jRBrOQQjD2eA5YNtjdigj8QDNcPivx453dYnX3PXOAAfNct03wz3kuOAUh2Ljy4HA8E17basnRNz2GsYiezqQn3WzB8t79YLqZJc5c1ArHL7bIwae3wLsvZrZq8m8JoGGFsNpfx9wb3WL+2hH/v7dnx1ZfX/vtwfehQLv/ykof5QBdVDAO/D+D4H1R1/o6Hv3wFsBzAegpPmoHwXzf9/3B6DxwSTUUcJ9efY2xsgwL3keRuwRkhZSZqn/NlYIB5+FB1lwpCeL8AIKGQTKRYgHAIKvhcK+JKv2RQuMvCYPizoxoysEI/dlf0DLAi46tKcxT3vzhJJ9CkFCShIF/pNx6Xm2GxPd83GUH3vUwF/vGlrHi4xw83Lnf/O6GIPKGCIEHgs5ApH2mmwuWNFvrCgelhRI5Qp+77k9PygV8GIWOOscFrM1k1arWHdFtdjRPFQ49cIhe94rkg+bM797PzWm3EGHRZEX5BoK22LBRoP5RVFOxvAuA0fN854HWc87yzWc2GQgw4ZyYlBunBRwbzY5TWJXRUK2Iff2duPs2VO4ffcG7tz9ArUan5+e5rSoIMuOrIWYA2gbDmSD9IIjuE22OmVytI6htNaKBkuzJvDO8SLJc4KhxCxwa1hbX1PxSeY9f4eFDwF/MptZELGjn9s3n1o2AQhw68Ag0JlWMCxAWKLreGLWOwG/gpBYyLC7vru9qwKMBURHR+eBb7oYQfT3TRJYpG/xvoqhjY2Ng5AOzhnPb9BAdojBQGYFCxe+HscTmwIstHggpn85n4tysbm5eYFlfP/cdGgXw1vMYpmFbCFPwPgQDOc18xZ4gtcmq/LUFJTAmgyW9/PgwKj5S5/UAOJJs4Di3CN7LZdndkNBh01rnnBemF2CeddTamnFLJmJLCQ1H2l7pLHEz88OsZtXLrCE84SqCzLFF5cWdV1YLPKzc16zE86iUAAUn7cGFHcKCCfjOHX2jK4D5fIElzlxGJqzs7mlTn57Z7cUEgxL4sbpsdXIuiMTm40a+CwzQY07lz1BJYS88aWqYeAhC3H6hKalMMmkGMQVQshPdkhMQDUtYshwIFjM+xBneHKCbNwaCiU2Txi6W0dnV7f87pOZjOT1LBJoLUPG7NORJ2IYnL9wXt6ps3OzUiBls2nkCntYXl5AqZJHucYQGM4NvzzfySIe7O5T4UXbgP6Bfl0/jgvmAJhSInJgq8R1j4X03k5e94nBtj4GnXFto+VXoST5LcHBdCalg5WsuSpsqOZlLcXGHdkIiVhCckU+nmoIFlpLi2Qv78BfZ3gm51vdfNVdE4ws6/a2ToHw4xMsMicNVAvWEYywGCpQpI3B3m689/qbiAYj8i4kG6NQ5JGb8lWCMSzOCbBBe0JbW4syKQhufnPvgcZOa2sjUqmQ/DCj0UYsLOxgZmYdDdk2pFJZFaTNDVl88vEnWF1c00GZzKpCjuOJYGMEuXIBKeVdxBGN+dDakkJuL4dHD2axssTrUkYiHRVjOJ2lrNaP7d0VrK7tYGe7KBsx3mPKLrk3dra3KiOB1z+3X8LWFm3CSqzxcenSKfSfaIUvWEC+uIlYnOtUECtr89jdX8Hy4i5SiUacO3Na4ZZz81PIpGIIBuJYnNvGYN8FxKJJ5Aur2Npbxsb2JhpbO3Dm9HnMTC/qq6m5E6urmxgbnVBT0IAxhhP7ZP+STqdw8tgQ3nv7O5idm8DwyG3MklEkCXcb8nkqnXZQqewjEC6jqSmMrs40alUfOtsHEfSlcfv2CDY3dvHWO1dx8dJFjL0cVZAdm3Ncj6Ym5xRe/uEHH8pq5KtbX+PZ+Av4wkF0tw8iFWtC0Ee/7grOnx/A9NwjrG5OIxKtoLevC4ViHZPjy1ilZ3+mD+l4RkFu49MvMTE1pQbQK1cvoFYvIJnmPGTDvyzbqRcvFpRdMDe9pQNKIklwuAE//MFPkExk8XDkGzx+PIyV5U2kUy2olgNYW19BV1cjWlqyFjBcL6CzJ47ltVntf5l0M3p6T2Frc1usp8XFNaws7yEaC+DMqRZMjS/gwrlX0N01iJejkzog0fKvrbUbI48nsC2P+1fwH/7D/4bGpm4gUAU9RrTe+5knE8L80joqVY75kA4WnAMELX/72W/l7/39736E9qaWA1rIUaKGB/z+vrrR6gqnu3OgvscE5Fxjfo81HmvaO8sVew/KPCXzT77vFfz0P/8n3P36pgJcffWK2PY+rv288q7ZrgJcqioyrxmYScUiLbO4z8a1FxJYUoByKIJ0IolkkmtNWIHB94aH8Vf/90+RZvA4QUfWolRD0jPa+U7zgMZDKZn2Pb39al4SuCfYy/KbhxLuqx+9/y7+7Md/LLBboaCOFehQTVkbqR4UCEZShh1suLfyMvFgr3BgWUlYTSYlmstpIXOR152HfO6dCp139iOsEzy7HFXZDpjnXiTVGZVyBNy53jmrSq+2p9yZjUPVMM5vnOgibTXURGdOCi0NfVWpmFi7snFCUJfACPcW+e9ylWV97vNjf2cXL0fH0ZhulG8sGd9ce+7cu4uHTx6h/3g/zp07g3AgiLXFZfzH//P/UubHBx98BxcunlctQLbtT//L3+hs8Nr118QIJCtvfHQMU2NjiEcisjYj0MImM601RNhgQ7hUw26uCD9zeMAcnIIaDAzCtRMF7xmJPBZWL4972TrYkY/7jmo7fxDxWFKf2Qu8541jncEDPpunkq0fAM8GYhMepccu9z8PlONg8ZGFHOZzkVzCpgezlULaB8maI0nEA9zMQshJut3hneAN6wk7jNsZgQ8RfM3Drhrv/KmdkQiOebYvnl2ml3vFeoRWD9WyNX3Ixg7UoHtCH26GKnrhhQTtObfILPdIGQQnKzUyH+33DxpRem0D5uw1vVBcqjhd5hBViQcseI4bUykaSOPCg3XIN3CXY5N1tf7UCSBzPIdNIUAyloLrCE6YZSNtGBoas2o+6N55lqzu2jDf6vadb9Df14eTJ44hTcBeliB+U2KXGESZQLDuw/rcEjbmFhGu1LCxsYoSzf9o71EqKmR6p1ZFrKURb7z/nuqY2s4+7vz2M8yPTyiTo4wKSr46+s+cwlsffohoyoDF3PY2nt67i8d376nxEAzFsLNfQqqxCe9+9BH6z5zG+PICZpYX5Gt+YrAfuysr+Pznv8DewhLSDE6u1MQervj9KPmAlu4uvPHBB0i1t2NhcxezVPuVqqiHompMsolGwDgW8qM5G0dHcxq+akGBiV998fmh57hrNJqK2LEr+btuLeLPjh8/IXUk6zWepW7cuKHAVDtP6Ubp+QiIMXi2p29AIBfPTiOPHmJuZka1H4FJBZjWaujsbJcdzKnTZ7TOffNgGDe/vqUARFMGuXHm1jAybl/V409jenoaH3/yqYBL1jheeLF3Bub8PX78ON568y1k6eFOogzJUvt7+Pgff43xsRe6r3w/bFYNnTyOjz76Lr64cQNPnz+zJiDX63BUIbXnL1/B+UuvCnhdWF7DwuKybFzqQSpcmcMBNKQT6G1vRnMmiZmXL3D/ztcYf/6MXRoL7HU2aQZMWc4LFRQqQrmusClTM2utjo4unD17HlcuX9HeSTLX/Qf3MDb2QgQCx3E8JA1Zn91hRH70dPXg0uVLUjQwL2X44QOMPH6ExYU5ERc5r02tbaoWzwJN6nQX4EwbjoH+AVy8fBn9ff1aA4mJEER8+HAYIyOPRBAicM+zDu8ZlQ60NKKVjZUDZpnDf6MNCZnttOPkuYBXwPapIs6dO4+333lbjbWV1TUF6VJVQTCZ4L2NMNvr2FDr7elBX3+fQHju+9z/+bnWVlbUHKDdJ7MNaGNCkJwzwSy+6nqPr10jCD2AhoaMcqomxscF3HNcyZItEpV1caahEWfPX8SJoTNo6+ySxR6Z+Hu5nMByAsINqRSWaHkzPorhu7cUWEvFl5j3joBJ1j1rjgLXc+351spRtowahhSqS0Jv/t9UCUTjyDa1oP/EKRw/fR7Ztm5U/WHMzC5hcnIW09NzOhNzPPEet7e1YPBYv4D7TCqBmakJTLx8gZHh+9hcW5H9MJn3bFQM9vfLjovkKe61UjHm81hYXBRoz8bH9i4tPnM6u1oOAe2MTurcycFGkuHc7AyeP3+G+bl5Ndz4XjwbRjL2adlEoJ0kM55jb319S2PZwzd4nekOwP3aa4ibWpvNcVPvyYINtD9OqC7j/WttaxOOREsZqdHJXpdvel1hscomPCDlmaJKQDGvq2v2KmvI1aZqTDtg3WuEW11lhAtr7h5afskdgzaTzkZGzXX32TlPTO1qzWuSjZXz6Z5f1nfOF19kP5flQbzOyxTwvpf9lay2DYc1xeah9YunVHCTzZXoHuNclYHDbg2KPWgcOhsd7sEcQ56a/kCi6ezuDuH8A3TZvhG52/vWvvF86b2+vbmuHDYL3OVwCi+P5Gw18UEj3t1rETmdGtRT5h19B9/ipx+BxYVlusbowftxv6jGkFt7fZ/efSbg3mMb/wHCuy08vwPkHz0I/T4A3hYre1fGuv/ngfujYP3/DHB/lHF/FLj3fu4d4DxWggFVJsP05LcEiU3+Sma32TzI94gD7CCAzBZvbTjO9kagnOQZtul7144gKos7SX8JhBQsPIqbLg80BHTMS5tgLr3h+e8b2Nxk6OaOHsfpwI2esi2CTdxYKBPj1+bWuv7m67Gw9sB3A/jNisVSjs0TkZPHSEQeCG8LCoFfK5SdpY4YAgZQG5ukrs3Ounpu4jnGyVErIW9DETHZ+Tzp+lJy7Rgu8mUs8rM7X0QVM86ixklpPdDea0Ko4eLUD5rqR5QUhpO6Cfe7g1aHTGtYWOPBAk/ZpVcTImhMFzJ/bDGivQ/lzYdBaWK4u9R4sc/UZuNt8Ylx3tLcikw6q+9DwYh82NtaaYHQhY7OVtz86lNMTY8iHKE03PymqYjg6/FgylBNSrz4tHwt+n/Tp4zBImTpMBDnwHvLHXitmcEutzHo83smpa36Sshk4kgkoohFGXBIr1eyicko5bikn6gLhqsTHOZGE9WYpUce2R1UbtCWhKGfvB48jHNj56ZHFioLTLL16UfGoozgCa8hm0w7e1v6fJ78h2OP4D1lUTxo8z6wMCFAQcCe84/NAIXMpFL6nteAv8exzrHJ+UtPccrVGcxEyxh+HnaSyVDj2CAThiAExxRBVNkRxCICX23j4/jymkRmF0TQ0MtysLluNjjyqpOHbgDJVELBy2S88Zpzg2cB4HmyakM0V0y9H44nAesEPxzTyjqyBDjMO40yU1k88QDrrKG8scl1hUUHr1GMoX5kXdYYiLmv6+6pe+TjqzlTR+/AgNYHLySNY4lWEWzoTU8b0EgPcFkAOVsBFgS05jLgnixBC3rSvJAdFA+qnFfm+au5Hw8IZOOhk1LcJIsNHpaDYWQZeusPSp5IhgA3Kt5TjS2GI4upVhf7kPeKknRKVcXCdOFBbARIKl6rYXJiUvJHFrKUMC8tWzYEfcLZ/CKQnyvua80jG1/7GwGbWkjXIRyNiFHPMbS3v4eVFYJ9FR2KaYulTARZJ9Dnkb6DxnZTgJxT/+zvFFDJ0fIqjNauJnn88/rlcnvWrFFGQ1lFGoOCGKzDNZwNDC9fgWHShX1r8GQbEwJK6ZvKx8rPLxRDuVxT0DMZNVzzaz5mHfiRL+0ik02it7MbzalmhP1RySf38zkVdyxMyQCnKoT3MNuYREdXm4B1yjHWVlaxtLiKQr6otWhwoBfPXzyXrYkvEMPuLv2jA+jo6MHAwAmBDLOzcxi+ex9c5QjI0acyFqWfoV+hlmQRvfHGdWxvrWFxcRqL80sYH13D9hbtZbYRCNXR2taMrt52BCP0PN7F7h6ZFXVk0w0oFaoKNyJ215TNIBZNKMh1cWENu2TZFcuku+LipVNo6Ywj2xxCqbKj69ze1kUtGtbWZsRgIsDS0daGtrYOAXhLi0vw1VMo5Pxoaz6GlsZOy0YI1/HrT/4enT0d+PA7H2FzcwdTUww1zmPk0VPs7eU1xrkvk31Py590YxydnRn0dHWgs6MFDQ1x7OV2ZBfw7PkUJidyyGYSSKXiCIZZKG8hFq+juTmO/V3mfvAAEsfKyobm7EB/P1577SpmZ2Y1v8nu4wH/3t3HGDp1Aj/64Q+lNpicmcb6zgbml5cw0HcCbU09KOwT+OS428LE1GP4giUMHmvDG2+/is2tXTy4/wS+SgwxZJFNNqpps7mziZ39HWzvreGd965ja3cN8WQIq2uL8Acsh4ZqqtXFHUyMrSEWD+szrq7sI5Psw/e//y4SqRBWVubxcmwK83MbYuYT+CdIkUwwE2EVvf2t8IW2sLY5IeAzGWvG1npJ61epXMTy0po8oY+fpGXSPhbn99DXfQxnT13C+NgUckWGRK1KRbK9Xcezp2tIp9rxr//tv8MPf/THqBa9gE/WMzU1nenZy+6OpMeVKvJFgl81LC4v6prLcivBvdgUjvzbqyO4f/Nec/0V4cKtN1a7sUYwwIfrCRuvLMKpluLaxTnv7U0EsMPRpBqhNe6RqCEcoIfxHn7xs/+GJ4+GxVotFvY1382yI4A61X4B5iMk0dLUhIH+PvT39aK/twdtrc1igLERqCrZSX5NuWzsaPscVfzDP/wCf/mXf6n9j41uqYBkY1jUGkq1HBvrXM+4zpL1SPCJAA0bf1xDuM4zRPR777+Df/UvfgjKqSv1AEq0phDTqI6AO7R7+2fNH0LNRxYx/2dHIVn2C7h0IbIMtSUIRis2Wsg4KwTWHWK+ivRhnuGeRJifi3uJx4j2GuAcp1avEhQpOUs686SXF6sDn7nvMv9AHvIgy74kcNYvlUZNn5P3kjV0rVzB7vYOfvXLX4j5fOosm5lhbKxv4t6dO/j88y/QmGmy8EgCi+UCRp6MYGFxHh2d7TpsWw1n9oSskY2RyRqcTH8qFeyMILY762TaFhaK8HGvc+pTruHGfqNUvSomY90fRLFax36BtgpWX0aCXItpN0Q1pHn2kzjAz6WaI0RSAdVhDDU2yzw1LvxhUzGQxOeIBqxtuM6zye01R7ymBffiYqUmpZpYYc7ixcuB8uaOmuRUsAWo4Cxor6vRj8PLpnI2IgLF+bplC0MuSHXIz2VAKusCOTy5clojSGPCDuier6zZaTownew81id+n/YEXnv5kVMhSWtC1vYk6HDO0TKGgIZADbP7k5q4zkaHseQNhHcggAhD9sXHERRRECytGZw9D+thb27qt6SeNrY+G+gcwwprlT1N1FS0PHPQooDviyQpWtmJvMgmQFXMyM1t1ts7aG1rVZgvg3YJkBb3cyjs53Q/Mk2N2K/U8XT0pexQOpuyGH0wLPY7V8NCpYLG7k5cvHYV8VAUz+4MY/i3XyHpC1ijIka2fxlBAeY+5IM+pLo68L0f/1jh7ATuP/7vP8fc2BgiAZJRgBxVls2NePPDD9Ha06Pxur+xiUdffYXxRyPwUw0ciSNfrsEXjeHKW2/h1KuvYL2wj8nFOdWwJwcGsPhyHF+QVb6yhizHrMICqyjRcoTXOpXA9fc/QO+p09it1jCxtIKV7X0EYgkU2aTles/5jiqaM3H0djUjEqjhwZ2v8Y+//qUAQ51pgyExWfv6+jQneY8fPnyk+sBTdZDl/sYbb6C3t0/nkq+//hpPnjxxgL0p53nWIQB77fobpovg2IrG5B1Ne5rpyXEUmPOjPIGqbErOnD2LN996R2zmr27fxle3buv5DfBxCn6OawV2AhcvXsLps2dEGqC9Is83XC/5eJsj5mXNsUe7GL7n7t5eA8j9QaxtbuA3n/wjZqcmUS0z56COZDyihs6/+Yu/wM2bN3H33j3VLOUK14wgIgmG1F7Aq9ffQlNLB9a2djA5PSfmdTVARSObTkAsFBBo39veikpuH88fP8LtL29gh6x0f11NajU5BCDpsC/yEltXrPWr+gz8cVBK9DOnz0phwPszNTWBu/du4/HjhzpX8g/XMs4hfn5ZixEjqhHgTKqBysYFrU3YyH767DFGRh6KIc39jmuBxyrmXOa6xMlOjInhma0trVI2MKOlvb1d6x7XDc5DEp2eP3uKO3duY2VlSViN7HNDITGreY8YrEuiBX+H85i1zczMjJo9IyMjqucE3GsPLskH/bvf/a4a7Fz3aHtGgJd+6ww+9XJSLHevjFgkCtpdUl3N8w6JPWSv0zudlickHRnhiudTY9uTuEPQme+R3u4kCfLct7G+hpnpabx49kzvkWsKxy1tc7n/X7h8BSeGTqO3/xhK1Sr2cgUpLjivaSvHGoTqja31FTy8dwszEy+wu7mmkHjOP9YmZPBz/LEZJPucA0VR1dZdWuMU9vXZqIIJRiJIprPo6h3AwMkzGDx1Fv5ICnvFKh4+eoapqVnbQ0Ta9CGViKO5qUGM+/bWZll1LszO4OWLZ/K4X5idVpA6RxubJj3dXfL4J/O+va1VimDuXcRPpmZmZFW0tLyixhuxCqr0z52/gDNnzupcz/vBBjobN1RIzM/NYXV1xfZxl/NCMheVnfSG7+joEKlwYpI2PEt6LSNLmB2N9VjNhpn/7WEcbM4rgNbl8Nnjba/geZh7kbv+NS0AACAASURBVGzlXCg51xw+lWcfxzrKwtSd4wTBnaNB5Ac2YV6T0IWfuoa/YWbGhOfc1HN5odvEJag6VyPZKSvlLOI844WJGjZqeR+uYafnouWcqdP4fB6Yz2YA/forzEDx1AceEO0YHh4Ybwd4g6eF5Lm8iwOc79swvQt1daoG1Zf2vfDKIwHsrl960BRU7aTy/hAvPMQSD6B+g7MPkP7DzE1RJzxlqYdZOoWsV7/w+azxb7WE4eGep72XIejK36PAuffcqoOOuMW4VoKB9R7RwAFM/CSf3Hl6+Fbt6h0A0N96/v+J//h94P0BcC/Q3gCv/y9//jnw3gPof7eJcPS9eBfVk1/ysRbMSoCPXsrGTvcOdvT7JIuSxS7lp/La3t4SGCQbkWhUgCelzyrSXHgEGRqyZHEsdrLqCdauLC9jZmZK4bNKBqdlCj2knMc6f+bZ4RAIJVtUoZWRsORMXJRYGBLgJ8hDywCC92TN8vW8QeJ1Og+6PV7Agia7sai5YCjQwbGS1bDQomBAt9cd8sKMuLCzU8j3xIYCJ4oOD64oJQjMzYGdQoHd6qx5/m/OQ7NMtiqtfIrO594KFAupNYkd2Z5aPDgBPZDeydzFZPEkMl7YkgNabb57zB0XIqNOl0t8dv79XAB5/7lw8mDP+0bgmawis+Ix2Rv/qKHjEqlNbWByGdkAlatikTZxw01njeHkZ0BNRsUCwTICWXfvfYGdnXXE4nYI4EGQB1tj7lkQFCc5ixDzGbXFgQdysu0JUsvvkBJedT9NIcD3yN/hmN3c2Na1C0YCaGrMqGjltSrkaaXEAz2vaV3hkPl8SazQgD+E5pYmbWZUd7CpRCo3AVc2nDheCYZzLvD2kIHKG0I2ZTbToLCh7q5eeUVSycDDIxnRxaI9z842w5PN2olBJHwffA+cLwYu8/dMrm5KGMqzknrvXB88GxOyyAh08XPq8F4l0ExZvVew2bj3lAh8DgY0EdTgWKO3u5oNybjGPZ8jL/scgi4WgifrJLLQnPxVKoMkgxKtW877wyLMrgUDjUMCc7R+qGNNlpoD/11T0pp5BlZwjnDzryvZnMxtghDeQdW2EUngeQ+DoQPg3lQfxuAmc1pd7wp9DoNimRNUUue+jT7PlCwaM7W5uVHMcxacrS0dCjamimNtdV12AurIK3iI6wEl4GVjIZIhxuJMPpNW/KqpIMY91NBhkRNgLKaCd3lQDimMmYxb2hXxfvNaE6QPRQi8lsWsC0aC5ivKYDX5x5M1bqoEHuh5/bKZjMBYBisZU5NWDJYDwYtEpRHXvYKsxGxdjCWiuh6VUhXFXTYoGShsmRtUMZCJyoAivi4tNcga17xmNsIeGeVsWsUNUKJvbigiC5PlpVUx98h8zWTTKur52QjwkslnYJkxSAcG+5GIRVX0cW3j5yhXalhf25anH99fNpNChtLDUEBzqb+3HzPTc4hHE6CbB1UCXPsbGtNiR+/sbQi47+/pQzKSQhAcFwlMTE/jCf37N9b0ntiI8AUYvEVmbQfCsngyT22qU7ieNqQbpAr65pv7qIFh4ik0NXejUvEhX6BSJobWtk4dGJ49fmIHQTLcIkH093UjlYljfWtT6oZMKoNysYLVpRWsLm+CWdNkY4vxV8wjEguirbNBVivN7Q3Y2CQ7PiN2/uzUonzwoxGWbBzLPtnX+OoEmWy+EGBvaqVsdA8nz3SjWt+TIq2nq0+soufPRzC3MKn7yXAuFuABfxQjD19g4uUmujq70dbaiUQshVg0rHky/PAR2js6cPz4Mc3Z0RcvMfLkKRYWlgBfCBcvXVCQHBsom1t72N3fw9mzPbj66ikUiwyKXxeDbH+/jKmpNUy9LOOVK69IibGwNIZqfR3JNJl3WbS2NKNUBKYmVzE7s6mx1pCN4fjgoA6mi4tLmssEVnn/Q+E4Ors6zF+XoWXHBrFDz80XY2jItojsxJBprqXrm2sYGOzEhx+9g+NDA5ibn5H/aaAexvzLJcRCMWOB+NjQ60a5WkBTaxYTU2MaS/niPlZWVzA+uYi2thhqxRBWF3I4OTSIV69exOTEEh4Nv8T169fQ0prG+toCUA+gs2MQ05MLCISqGBsbx8IC/SlzCEWqCMfL6BvMIpkII7dXQXHfh/09WgLQ4o0Opfvo6smgtb0R4XACC7Ob8FUjaGxsRkdHC56PPhYTdXevjtnZXXR2nsBf/Ot/h2PHB1HayyPoZyORYG0da+vb8PnDCkPnYZSSXF5TfpF5LMAsSoWZgX0EjihB5lzlHsN1l2u7qeoYnmcBp/S09flZe1iT3pjEVIpsC/RhjaDwUb5WmODDDMo1zp2CWF/FXE6NLoIZzChKqGHgQzQcUvgz1wOqyKhUIrDU0tqqtYDgtrx5nTxfuKUOIWYpQyCFDDcd9nS4M5buz372d/gv/89/1mdj3coxRnWlGIhcxyMklphlIYkB/QPHEOJnVV1WMdlyidaLe/jxD7+Hf/H9j+APhFGuB1B2BAuCUgTKeAcNoKGdAn3ujdUIl5XDddrzKuZaSrYwf8YawCTHdhChkwIXdKuvTaXK9Yx7C9dU7gkELjyptLc3sbniBc7KvofsfSfJ1j0R+SaoZuzs9LTAi4GBATHu2ej/5NNPZK9wYvA4uru7sLG2hrXlVdy5fUeHUGYoBEIBXb8CrdT2qYAl+9aUiLKGEavZ7Fj4p+qrolijLRGBNlNBEmiyGpS1vwUmm32KgdpiZBYsFJh/2EAJhiPyGuZhvcbsGl4vWiFw/2X2DpWfDCWWuTRVYfZ6YsSL1W37HJtQxtZ14WkcNxVjDJp61uqrg71c0ndj3PPeyo9awD3B5MMa2kAxetyzqW02InwswSvWKQSdGWBu5AS7T3xfqmMdQK8wT/pi8yDP2p51kpdF5WPXhyifI+8c5IJ5jDovBNilwTpGvp/IN+UVfC4XfCzlCkE3BZWSKEGFXVhznDU2z2JcF/liNZ93xjG7TmsMsM4LWYZSuSxyCVnXHIc8z3FOcdyzrjbrGcv24nXgGY7XxhPH83UIvCgKgWQpBiMTLKGdBFURu7so5ZjlEkaiMYNoNoUivQ85d4Mh3P/qNiafj6LG8VKtoqmlGZevv4ZYaysWNzbR3JRFYWsT93/zGyyNj6tpwYq4daAfb33vu8imGjD6zQjufnIDYVrTBAOoxNn8yiso2x8OI8f1ubkJb3/3Q3R3dKO+m8PN//Expp48Q5IWPyE/dip51KIRXH7rTZy/ckXjdWNxCcOff4Glly8RpF2RP6jMjVIggGMXL+Dsa9dQDPmxuLaCWCqO0/0DePT1bTz47AbyK+tg3GHI5Y2F4wkU61XkqlWcvfoqzhLczWQxvriCyaVVRNjsd+oqepfXK0U0ZeLo725DOh7Cw7tf4+9+9rdSW4itm0jg/PnzuHr1quoyguEff/ypGuYefkDw9vXr1wUGE3j76uZXCrMU2OJU8b19fXjjrbfR3tmFlfVtrZvpbFb3/+XYCzz85i6W5mfhY3OQCueADx3tHfiTP/0zNLe14+vb9/DV7TsKa2cDhuC+CGYOpGZNRrY9LXMIzDJ7hgQns8sksGyNYp5HuWDwPTP09PTZs7KkCUbjGB0bFeC8MDeDUiGnMZ9JJZVd86Mf/bFINLdv3cbo2JhqbapUguEoOrp68cq113HyzDld25eTM9ja3kWOc9BZTYX9PqTjMfS2tyEVjWB9eRG3bnyG6ZdjyO/TiosKM30arS1UsvLcQOBOPu0uQ8TIVRmcOXMO165eVz0+MzuNr27exLMX3PcNi7AaqUHNFFrT8LzCsyoBTapBeF9JoOLj6Uf/+PEjvHw56jACa75xZvf1DaKrp1cWq2JAJxIC/8PhqM53XO9Z4/LvluZGKScmJ8dx66ubWFtdVj0vW4xAUGcqkgDefuc9rQncE/iJuY+TPf/0yROB9xxj3prG9Z4A/IcffufAYoeOB7y/z1+8kIreW4e5B5CwyU2S95priWdrVi5SsWwWHGoMEgDU2k5FQ0BkPX7Gs+fPY3CgXxaYbEqzBl+aX8CTJ48VtLqytirFvReMeunKNZw6ex4Dg8fFlt8rFLG2saXxTRCZoDRB8VqlhLmpMcxNjmJ2fBSb68uyqOH+p+Ymz7Lco2TbY8Q1nrs4f7julukoUGatFUAqk0VzazsGTpyWVU5Tew8KVWBlg1kQtAGaVZ3g+MVIJeNozGZlsdXV0S6rnLXlRYw+f4KxZ8/UNFMGH+2NSyXlA1y8eB59fb1i3BOvI+udTRKeqRj6zKwz7j30kW9ubUNf3wB6+vq0r4ksIHuZAlZWljUfLaPOmjRswHrZZ8oFJB4QNCKBVAIHJE9jsnOvOVCzOXKr6gDtB7Qg9Ai0tleL/S7g3NnCCFczFYsXsKp9WuWFqYiMgW8oqhFyPTW+PczDMTwWO++R2bHZ/RKr3o0tr2bgb4o974iu+ndhbd7e7GXCON6qZxmn7Bqzy/FY9QeESNcY9xSBLsnCwfPeHfdszalIc4qZI8RZq59cruqB2s2aF8Iqvb/dWumNpAMit7ue38KBjbJvY+4I2fcQlfYIzA4HP8rCN1axnbO8FoaweQvYNmr6oVW7eykr+o4w+72GgYdXH5DhrUw+eLDdQ3stTxFsv+MyFz8mcO9pA7xnc5uN1w05AMU9hvNRlPz3fH94sQ7Z9irUjjY0/rnncP/udWL+0MOPAvffAnCPePTz5x7j3nseHoR4mCDIxVRmBlNQ/sJwB6/LSjYwAUGCSLQjIcBim04AjU0NYkrxb4I86XRS4KR8qBQ86T9gz09M0nNrTIc9Aq8E6g1sM+DdY3aYTQ2bCbbJcANn8cXnI4DP5yb4u7q2jM0tStYJwnmhrwaEepYvYpR7rCcHXht7xryrJE01jaAOGp7q4KhCQYdceWIFlFzOg603Cu0gFRSzi4sc76/888Uspg2J8xR3bDFPCUAmsIGXzqtKB1TbAPiZJXnx7r2nduCh6IiXvdkPHXanjo4NY4nZNbF06aL86b0Bb+PAAtPEiKM/v0KtzPvba+5osriFziys/PYeq1Ux6/nV3NAkzzHOXbLpyHju7e3B1vYabt35AtUaJWtkMXtsH1oncQ/2pMF2uPJUCnxNAoC02iDgzfdvjG4H3uue8WDGMpygtUlu+TNKzbig0bKDYJiyCPT5KwLyCeDm97np1BGNRxSAysAVAvbyYqxZoBmvFxtUnBcEKNgckocgESxQ3s+CygLbWDQQxCLoSHCUgOKL5y+wKlsI2jkxLNlC6bixkw3PcSxZoO6PNc9YoNH/jVZDAiKUxG7BhvR5l6WN34+d3T0LoiUTRioUY2l4HqqmPPGjVChja3NPgGM6yzmc0IYrRvRuTqA7GzY8uMtf0nVTOS5YRNP6R00dhssZNcuKVG2AHAwm6T/IkZAPqaky1Aij5YjzbRXjniFsUvVYeIrJYZ3k223K/F1azIgZomvjGPq1mvIf+J753iIxMjB5qAwo4IbsEvrkcg1Tg2V9G7FkTDJTBmSSWfxybBzTE1MqQoM80PKz+T2ZNwP5zEKKf6zpZj6txiIzRQFlhCyY2MgkY9G+Z9CtMfy4NdBeIJ6KI8VrTvC8WsLO/q5sc1iAc2yT2UzLCa4r/IzM6eABlIUj7zd9BAmQs0jj2OTawgKZVkLs5JPNz8/M98ZDeSlfxs4G7cXMcoUHdjYQvH3hoLOuiWchfQRo2ViRZFI2TQykSqGjlb7mBawuL6tZoMJaTF3mDWxbI0M2DlZw85DPMVEqFDQf2ZhaXGIeA/Mm6JXKgz25W0B7czO6uzrFEGWQb26fVj1+qQp4CDhx8hhOnT6JSo3BuAH55JN5XC1V5aH6cmIcf//zX6BCplcqiZOnTyIcoY3JqnIZTp85gd6eTrGleTDlmEsSIPOHMfxgBKl0A9KZZqSzrdjbL2NmZgGFQgW9vf1YW12TFJyHsnCQnumd6OvrwuLiLB48fqz1uq+3By0NrdjZ2Mfc1BKYVxSL0SKoLOvLeoAgVAmRhA8tHU0YnXiBa1deRZ0ByVOT2tNopcS9x4co6lU2oCycuqe3E9//o+9gdXMOt+5+AX+ohqaWGBoyMV27psZ2hdzOL8zK3qm3rwdNTW0IB9NYWFhHNJyQdzB96rkHc2y1tvZgYW5DKibmi9DuivOK95uF+tT0Ii5cOqMDwOTUDMbGpgSqnzrTiTOnu+Hz7aFY2lVzY2eXjP8Kvrk1i46OPs0d+HNoaPbh5KkWNDbHsLG2hM7OflnEzM2uaG/cItjS2KxxNjE+o/2fthNUWYQilKOSGQz0DwwixAZwuIa11RWtDa1NbVhb3UI4FEc+XxUY/YM/+j6yjWk8HLmHhyP3sb62imNdfVheWMTq2obmBPfg3gEePocwNj6m8UWpPdnWMzNraGqKIxJMAuUABga7NJajkSymJ+elAkkluSZWcHroHN5//3uYn1/G9CwPzU+xzPDctnYUyzvY3JpDW3sDEmmOcbIiaQ+RkId/HUU0trAhWsOxY6dRr8cxNzOHwYHjCnaenFhAQzaFi69cxsTULJaXt5FOteGj7/0EiVQGW0sLiBHcSmTUGAfYbE9JicYGN5nKrE28A4cYrKwd6myQMjjOgtjlDS5/YYKcFu4ub2hmg5B5trsjsFzNSHl4BwQqk5DBgcJAanqZ0kOcTeSp6RmEYlGBEqr5kgTl2cRPCmhIk2DB5mo4JDYmx6H2JKd4Mn9k7hFU93FPNaDeyxgy2546amwwylbDQGP+jA31v/7pT/Ff/+a/aq1SqDYPy7QsdACtEUHYGqvL/7yvf8CxjXn4gjIdCKYyUPCH3/0OfvSDjwTAVRBQo0DNbO5blSLheqvX635UGMROyw8+OwFTsf8YiOvYUpJxm22iGM76jE7ZVqvLOkPrndST7vjhZODar10wLO8NiQDc1hcW5qWyo40I7wcf8/jxM3z22W/1s4GBQR1+uS/98le/wOrqMgaPHTPW3eoaZmdntZ/wXXMdZDMmzJwQNsqrBE0ggJZqOwHo9bryTWQfUq3pNWl1RHBM050Hbb8PhRpZjFSgMpiNBJYQyrT3cDYPZpNHX2sjoAifJjhLFjoPm7o7LsCNDxA735SBYt4qbJFyeD2TEWwOyAWQvY5lDRhgbvWIl8fFb20v1zhSg96IWKxD2AChzZ2pOupqbvJ6kW3vMfOkPHTAPWsRO02aJYSXq8R9lhYOfN+W5WHNJQXKOf5ctW4MPrH8HBtOgAUBXIQRrAVERhCDntdFFgus7QiQsyYzNayYfqqlzIM64CdLl18+11jxyzaGjHsCqQTWWYtGYlEjX6jW8SlHw6v3BNj7+XjOexKZwgqS3NjcFGOWFhQxBlZWiiCYSSssNQqcyJ/viftJKZdHcWdXQcd7hRzCmSSGLl9AYXcP9z//EksT04gQ6KI/Bes4Afk+1IN++BNR9J4fwslXLiKWTipgevjWHTy7/xDV/YLGaHNHG66++zbajx/DXqkiL/+Jp0/wzW9/i/LGhlj9NNZLd3Xgre9/D9l0I6Yej+LhjVvw0WrT70MuUFGzia/to01gOIBIcyNee+sdNbWK69u4/+nnmH78FDHlgAE75QJKQT96Tg/h/e//AMFoBAuT03h88ytsTc3qM0kZwYZHIICes6dx5YP3EMgksbixJlZzX2s7vv7Hj/Hi7n3Ud/cQZhNSa5kbJ8yoqpTRM3QSV955Fy0Dg5he28DzmQUgHEctSKVQ3dabehWZRAR9VMGlonj84A5++Q8/O6hBeZ44d54g8TWt7esbG7jx+Q2MvhjVYsN6m/f1+muvKcySHuW//vWvxXr31L0cd5dfeQVvvv2uGmnLaxsolGvIZBvQ1NQgG8r7d25h7NljlHJ7CPqq8NWozIzhL/7N/yKv/28ePsatO/ewur6O4IFyychWaqKxDmzvkK0d5xBfn4ChyHRhqo5tDni2uiSH0Qv91avXxJSOJ1L45ptv8PDhQxEOZJEWCIgYc+nCBbz11ptq0vAxd+/c0XnJQLuA7NXOnL+EV65eRzzTiMnZeaytbWKbDSs/g7PZ1IMIJq2NWbQ1NSIRCWL65Qs8GzHG8/7ujpRmYlX7eOZN6HpzTaXdJRd/na9FEIyKcX/p8hWF8bKu+eqrmxifHNP75lzmGYrBsWfPnMXQ0GldG6rrtEY7xZlCIX3A/PwsHo0M49mzJwrZ9kBBzso33nwHZ89dQLaxydZSra9cb2tap1h3sbHOvbmjtUUNiMX5OXz15Rey3iF5TXUpbVgbGgTwvvPe+yKYSbldq8oWlGpmWqIRuGddZYQu+8wcg++88y4Gjw3KwpTngZmZWbHuX7x4oSBh2UrGyQznkkKcg+uzgYXMXGFjhyQuWa54xAQSDBSOzTU8gvaOTly9dlUWOyQCERPi51tbXcWTx48xMTGOhfk5ZSER9KevOHPFLlx6BX1U4EViyJGAs76Bnf28Gq1kksszPRZGtbCH/M4aXowMY3byJTbXV0WgIfnQ/L2ticB9Suu+W5+5AQpIZu2RSsmqtW/wBLp7B9DU1ilF3/rmLqZm5zG/uIz19Q01TPmcrF+IX7Q0NkpV1NPTpbG4v7stwH5+dhpLCwuyNOKZiveK+APVGLQmylDFGzPCHRX+xKmoUua953sNR2NIp7NIptJi20u1SZKByAUuNNyhTk5QYpYuDuuT/SAdAehgoaa3EVLNPcPZwDnM19jynvOF5SwYQdOIfocYKNnqjuDt/vZAe/t9c6YwIjBJowZYq8lIZZQjuXpYmIePiTLhhbBq7TMsQ6RIWQQ6pwrHxLefH3FZP/gcBmeLqe/cVrz3y6a8s3g/ZPC7/ECrZYwNb48xVabB2iazE2iuDBJPkeSwPFerWK/CKQe89dDZ+wkX9Qi+rpazs77reYmT4BDEA1z7EKg/BMcPL75HfD6Av10jwb0Nqz8cpu7hCaa+Pwyo9r4XvnPgDGJovPea+tj2f960dxqGo+C+Q/CPuNt4gbmHzHvA9/Hd5x4P3w1d7wPxCY5GyXrdCvfiv4OkewX5wcDUtfN+6vxljvyO9ya8H33r4X8Q1P8nr3J4k7yL5XVTjjz0oKvhLoYH7HLj4AGIE51fZLhy4pNVTfCNbB4e9tgVp6SK4A3ZJlyAudkSWOru6UJXZwdaWpvR0tLkgoPMImZndwvbO1uyfaBUzGxnDOhS0Kw8K80XkR07/g4PaPQ85oGR4JHkOCEGZaTETKKMeGNzXeniPKB6Ra+B/iYF14KkvAubEJ6c2rzggohEDZATCMbATWex44XuanHituJCpYzVbEnq2pjdBs3NhZsbF2BeWoU98nAoAN6YlEcHvy1GnmzkcNJ6q5msTFwQl7GWbKyJn/stmxybDNaQ8f7NAHnrpLkm0YGMyJotUiTIYoUsbmPp8nMqtCNCBYQ1XRSEpQ2FAPKhvQnfJwu9ro5OsetZWMn73x8Q6NzQ2IDOzg48efIQn9/4jSwe6NXLBouWLgacyjPUQqPMPzRkQWH1ug63ZH6RratQUx3sLanbJDgWLqrNK+waOnFjHnOBZ9NpY20bG2v7YtdzgyO4x4WZ3XoCM7xXfK8E/9hssgaWZS2wicH3RCCBc4HgPVnLLES4MfIUqqDbfFEFjdc0ICDPpgWBTMoQOZfMe33fhckZg0u+6pLZm9pAQFrdJKrpTBqxaEzgLplMvIW8R2yoWSFLprR5BYrJTtWImi/2t7zh6NFZ4tijNQcZxXZPOe/4hLLW2dtXuJpACs4PlzyvhdgpRUIMGIyZIoMDjddPr6HDqckjvfevz+BEWPJypd+a0s6tO6sgMud/egAmOzZeuVgW69/YHgH5hPN7r4HCe8PDLcFysrm8Qyi3Ut4PgnM8yFOWSesspc6HY/JlvnD+giyNeL+mJmcwPTktUFwJ85QY0yNSfqssRugZeZjVwTnAIieZTDs2WgkbGwRA6anpUt3JUM3lBVp7YcaUWXOMByIW/iwfYVQRiUc03rie5PO8Nn6B9RxrlLnnc/TLzR2MDzZ3uBGy8OL4J1C2ts41r6SxyEKTK5TGbb6EcoFe6VSPFAT48/MZCGBzhNdUvspBsm2jsnfhtTUfUrPNIWNjsHdQv0evfRZpvEZsQHD8cD5MT08hmaFFlEkiCZSxeJZFSCmv98pQ5JVVU0NlM2nk9/NYWlpDa1MzLp4fwt72jphVszMLiIT9TulCEDyCvoEeDDKcqa0Nq4ubeHDnsfIdmulVn07i/vB95Ep52VucOXsCTS1Z7S/FUl65Gp0d7QqcpT0D534oEFST5c6de+jtHURzWxeWljewsrKNhYUVrK9vo7unT/kcq0vLsh9IxqNob2lGMhlDtV7G6vaqHtuQzaKztRPVArC+vI1CzuSQYpqGfAhEfPCFaiiUdxFPh1GqFdDR2gbmHy/MzMBPAKHINY0MxSRqVUp5eU9os5PE0NlOhaLu7G3LNoyvPzjQCZ+fh50M9naLuH37KaJRhsINIRJOIpNqR70WQl9fD6ZmX2J88qkOhAy9PdZ/Fre/onVJRdeIIFWmISXFz6ORRzowM6yMAa13bj/C2Ng0Ojoz8rnv6WpCV1cavgDnZwCJRAPm5nfwq7+/g92dClKZBI6f7EQsWUJnN5tUfoH1AwO9QD2EZ0/HZNVSyBWQ2yugXKRVmCnnOE5Z3G7tFCRVb27JoK29Hc9Hp9DUHEVvbyf22LyifDwQQ2OmHbMza1jf2ENLWzuyjRn9Dn3sf/vZr/Gdd97C9ua6Dp8EOsfHF3Dx0qA8lWnpEYkldYhbXlnH8vKqAO90IoNqsY7+wTb4/WXsbDM4m6HzPMzs48MP38Kf/8mf4/b9e3g4/BiF0rbmbzBIJipDzzbx+NGomjGDJ8j6YhprGfPzW5iYmBPj7djxmBqO+QIzGtYRi/lw4cJpDJ04i/mZDVRKwB/98Q/x5PkjqQFWVnbQ1T2E8+fewNL0UwWQsWlybPAkhobOVSbVygAAIABJREFUg2+Na0e+wEY0G3Rs/DHMOeAC1KooVsrY3t2ROsisOmgVR6USWedmk8F1k/uUsXwgiXZHZwe6yDrzbNZoWVKtqjFC8J0nEO51sXgC0Thl4yEdrrm20AaDa5ia056ttcNSOffkdW26cheUe1QGbTJx41CZtJb7jaoSKSk9JhU/ew5/9Vf/CX//33+mQyv3GO77BFHUKFZuTPRAEcb9tK+/3xy4ZZXHwLCSgHo2IT5492385Ed/jLoY/cbyV41Sr8LP/UCgr4Eg9ECvIQgfPeHdYcV8YA2oN3Ui2d9cd029KVLM3r7AJo4HNSn8bNpM6DBJmzE2w2kx9uWXX6puOH3mjCwDlpYX8PEnn+Dl2EucOHkC7W3t2rsYtE6fYbOjscMw/2xtb1lIu9izQf2c91tZShVakEVRzJkNH+sq1nYtLc3IplOqV0u0tSR4QkBf3uQ+Bf7WyWjn/i1vTHK9fWpisNagGoQgud/PPcT8lmUdJCY46wqzvChxwQyZvF0+8DwEOutFqS+dP6qdkF1mAK0RAmExG/VcbP7wAO++l2euB5J54csERVUPG4PT6u7DGtrk/zUBdEZuYZ4PvZPJmrO90mPBHpWR64kc8C8WO+eb6vwiCqyfPQsgBrC5Ot1THajMYcgogScpNez9hOohhGokwjg7UVcHqiFOcoIa3vb++V7F6GRtqiwx856nVR/nIBt8tN7g92yY8fcJ4OjxqhHt8yoQVxR/u09eV8VHSWEwhMfPXmBhaUWqmLNDJ+Er7OPO55+ivruJyv4+8rts4Pg0HqjyKWlGAEGivACK/hrSfZ348M9+jHKugAe/+RJTT54j7CkLpJokYzmosVr21xFracDxS+dw5vIFRONxPLk/jOGbt1He2Vctmm5vxrXvvIu+oVOg/V5pP4dHBI8fDCNEIDIQEPgdaWrAR3/2p7KmmH76EsM3bqG2vYdoMIidWh71sM9IPagjH/Aj1tyEK2+8jkvnLqGwsokHv7mBuafP2U7XebQcqGO3VkakIYMf/cWfI9PcgpmXExi58QU2J2cQ81m97Y9EQbPF5sE+nHv7dYSbsshVy4iGw2gMx3H3088w9egJavv7suLg/seaiI1mXpYSw0Cbm3Dp7bcxeOES1vJFjM4voVALoEolEJ21CDsTuI+F0dPejIZUBKNPHuLjX/+D1jE+guA5A0XJTqeyief1u3fu4tHDhwdIAtVP/PdrV68KMP+rv/ornS84B/g3FchXX3sNV65d15o3u7SCnf0CUumMSFpkIz97/BAj9+9gfWkeYX9dzHuuKT/+yb9Ed18/Hj8fw62797HMcFqSIPwM3XRnO1ltmjqM6x6nu2WWcZ8Loau7V81F+qHzHM8HsAYfGjqF9957z+oBn1/qyeHhYeXEiCEcDqsxf+b0GRE/uN+MvxzD7du3VONoP6HlbTyJ3sETuP7GO+joHcDa5g6WV9exsZ9H3hHjzJaohngkhOZsGj2dbQj669hYWcLK4gJ2tjZQVl6IT7ZbmUwKqURCOMntr7/SdeW6acHjEZw6dQaXLr+C3r5+fa4vv7yB5y+eYmuTNr88rxXQ09Mre6Lz5y6gu6tHQLPqRI/wJduRgH7n4cMHePyUtduWzWmtfQG8evU6rly9hoamFuzu57Gzl8NuriBLPTGaCbCjjoZMGu0tTYiGA/pMN7/4HFOTE8jRSYF7SjAodnZnZ4+A+6bmFuFBbNpxj6+USnj69InA+5lZ2pEy880AbO4br7/5Js6cOaOmPtdgXn+SaMZGX2BqchJzc7Miu0m9Lxtgsx7SeuvgTWEsnoKKTW3WMbLtY9OnE0OnTuHchQtS/cuJIODXOYiNpedPn+HlyzEsLC7o2bj20c++t38AV65eR9/AIFLZRhTKBO43sU6CYLGIUDSq8d/a1IBUPIKov4qF6QnMTY5jZWlRWRlbm+s6P3Nv9UiPrKusyWI2bmwYs76i+qF3YBB9AyeQyjSi7mdG0Spm5hYxt7AkpYf2HDLVXa4NVYqd7W2yvqGFoFwsfBC5okgPSmbp8Tyuhr+p1s3xImoWcc5FwpjkHPNG3OCezi/ZujgvdrHLBWJ7WYimQPOIr6wJZGt7EC7quUlYE1nnSdnDuKBWZz8j2xhHnpUav2L1BDEK/p4ygRzmIIKFA7HtZ/YlJcOREHQvd1Fv1WseO797psUcJSVr3Bygz4cAuccuP6gxD+jgh1jZAW57gJ054N5LPvQAfNEJPO98B+w7+15v31cu0gEx0QlIXENfL300YNZhJx4P3xBtA+1ZM1sTwDHsj4D2XiPD9nNT33gNv0Me+iFO6GE0R5gjhnd7DQKvteA1E4glOlKzEY2JFx0SwK3G8hjxh5Y4h3Y37jAgkP6wiXF4nQ+bAc6R3akBDHc/ZNl7igfXjPDI8wbcH+lS/M73v4uhm1TjEMT3Xu0opH7wOx512rtav4POH/R5Dh73BxH7b/3DgVW+vfMDhjb/ywulPJAkOLWlSQ6cp/oRNr4xO4wdJE961zmizQY78waKkY1P4Iq+2TZZBLzSyiYeVeeZFhsEQgXEk+mQ35dvPQ8k7IJzILa2tqAhm1HRqy6mAD5jz5rnlR00eEhjgjktcbhxcHNnk4CFDxlTBip5disG/FkTggurpTbLw9Ix6rlB8iCV2y+ikCsjkeRCbQGpZEx7jGN1BeV3ZZOFCzWbB9xI+eVJbs2H3BKu+b1YNQweIsCv0Fon4nD2SLpHDtjn47yuk21YZo/iHXqOKiiOoP7f+nevU6pFy0nuDpj08qu0CWZnoZoWdS7uXNB5H2gFw1T4omxcjFlGSw+B92Q/iBXqil0vUNSpBOhl39XZiSZ2qbMNAqHpSdrV3a0AFN7jX/3q5wLut3Y25TMp1rpod8YoIngviyVK6xUCapJ+S1i3g/1BzoDYRm7RkDWSMfZ5MGER0NHRJgCB14QF1M7WHjbX2fQhiM3xZcFzZPqRTUj55YkTQwJ1aN0kdj0tc7g5+phpQNuBqAoGBiyurewgnrDDlJf7YIYXxqSS9VOtas0DHdytuWO+wCxMK/qM3vzg9eUhX2FrtarABtrv8GBOH3k2rNgN9xQyni+urIKkSjoi6dY85GHSrIQ4fsUYdww6rkkHPqmBQ9sEzgWP5af9gQd2Pj8Z8Sy4YyEF1LKg5uspWI3ND4aUCqCgUsNk8Vz/1Iggc42S6KIpJSyJ3Lqv8uGk7Y781e3xHF9s1PD+tHe0q3Gn+0dgl6w+suycjI2MvmDYlCn8Xa4D9NwdHCTr0If5hTldd/qkEpSam1sQuE2INLeXx+bmtp6XTQ0xyOWPzIaO5W9wvWFxSsZ8Kh0/YLoH/BGxshWqKYalfR5eOzLEeK1SaXp+U9FQQLFc0Bji2OQxniB2uVpEJBEU8JdIpKX4IJjJBmitZgV1breEaMSPplZKXOljaL9rTH4yDkLyDSVxjY0JHqZ46dk4IBuG40vXslYzMMJZXvGa8B5wjJn8kWOvivXNTQNmfPSrN7Ykgem25lbJYalM4Pwk+EUZKdUCLIYpffUslPg78WRUj2GTh2s5wbFoLKxroeBr5lAwfMwfQGtzi9hjPJzxWu/v7gmMHzp5AqdPncbsPJnHy2hoYk5BHrtbeWyumorg+MljGo8LS3MIhP0oFHNo72xDe2cr6r6q7HFoI9DR3oq19SXkqHKIRBHyhXStX76cRDgSl78pbXKKxboA0HyujHS6QXNvd3Nb95TsRfqmskj+0z//MZY253B/+AGKhSqS0QwqeaCwV0K17JO6g+MomYoDQYZRMbxqD8VqHgPHepBOppCNZ7GzuYlNNgDm57G5kUM4lAUQV2MmmQ5h4HgLookiCuUtHWrj8QbZxfgDJczNj7k1Ni3GPgGylWUyoPdQqYRw/uxl/OAHP8Ti/ALuP/hGIclcp6JsYPEAXAU6uzuRzmaws72JRCqB+YV5zWHaapGZ/M29ETx69ByZrDXrXr/2Kgb72rG5syj2P9f2xeUd/OLnX2J7qyg//5NDfdjenUcuv4H+/k6kklmtXzxI0hrDr7m3j7HROTU8GxtS6O3tlfJJnq8zC5ido898FG3taewXdtDQmMDVK1eUn7KyvKb1t7GxHU9GxrCxWUAylcW777+PSCyEz7/4DRaWptDUkEBvT4cC66cmp2WJ1dPbrtdnA6R/4ASuvPo6+vqOK/vgt5/fwNbGKmJxH165PIRCcR/37owgGkqikN/H4LFWJNMBzY+enmMCN/fza5oXwWAr3nvvh1hd3cDWegFfffU1mluiCIb3EY1xXy3is8/u4N13z2kOz06vYXl1F75QSFZuqytraMo2I/X/cvae3XGm17XgrpyrkHMiAIIBJMEcu5ud1EEtrbZkW5It+3q87rrzYT7NX7nz4d5Zy3NnbMv32rIsWS231IGd2E2ymTMJkiCJnIFCRVSumrXPeZ4Cum1fzRpqQUAjVL3v8z7hnH322TvUhqXFOMYOHcTi8jRSqQ3kizwbGzE0eAQjgy3CwAqHGxCNNCMabQaqPCsDhJYEKCVQR4CeUk7cS2hAWqCUFltnHZSNIZinfikkPTDZJFFBWPAmRijRqJuxmQExCV1zT6E8w+AA9ZK9UtCjJBhjOkn15DzQgJXnMr8vUagkolrktd1WPIvIEuPRz5/bDkdhq5oEUAP97eEt9YJl664znoR9ls3gb//27/Dxhx/KeU8GoXgPMTnlOQ+ysQkIaaBPFiY1nxlU8rq5N6n5qFPO/tdefgXvfu8dkWah6RwDC+rbOxmvMMYVnXv2sZB77xYQWa4jlRQ/E0pQce3z/aive//+PezcOYz2jk7RoL1+/TrOf/Uldu/Zh73798vzYjz929/+VvbbsbExMYCfmpzCxYsXpDOGXhokklB6jTEAz1HeGNcqC/oiryb3q0UY/pPznjGByD3QQDVAyELOYZGsM0V2ygvZIrsU7JkDsDOU8T+LwCVCsQKvG1BcNZHJUOcD4fvSk8FA4UKAIXhPBqKDFWs+MLkmBT/5mXtJsZSBw6GFcU3VDPfMdDXzOoQtJ3fDAEd1qUtOn0iRaGKu4JB0hTJOUbTHAO1WV1W7NHg9KitpE2aNHwVEFy8ABcR5jotkgGjSo26ULGNTZ9iJGY9cmZqv6etKRyABMYPqCzHKJOSW4S/mtrJGdCykJsUnI4CmCx4j/aigvFviTj57FrB5hqsPlb4n/5ssbvGLkMVhX49cYgdUVEvaRUSej/dENnwulUIuk0Uyk0O+kEMmkUSBvkHpFDLZlLAxD7/wIobHDuHOxHM8nZlHa2s7xvbsRmVjFR/9w/+AKxUHLYPZ7aPPWM2mqz43nNw3ylr0KLgAf1crvvcXPxGG/Z3PL2Li1j04GbQwDxGiAiW6tBuT/ytUK4i1t+DEK2cxsHsYT8cf4/InX6C4kUaNBafmGI68+TJ2ju5DNVfG6tw8bly4gPWZGfilExPYZEEyHMTbP/kRGlraMD8xieufXUB+NS7SXelKDrH2ZsQaG8WYgsC9MxJG//AQdg3tRmEtgbtfXMD8w8dwFwpqSOl3IZ7LCoP+zR/+AH2Dw3h09wFunf8SpdU1hNllAZcUstKVEkJd7Thw9gyaB/tRErNUN5ybRdw+fxHT9x6ils/L3tLS0SbEpqcPxyXmqLodqAUC2HPsGPadPIW814+p5XXEN4soOTy6L3HO1sqI+b3oaWtGY9iHyYmH+PzTj6Rzjvsbi6fsPqXxK7uIKcF169YtXL96zXSXVGWv5M9ffuklAfz/63/5L7JnEugm0Ygg7dHjJzA6dkj2urmlFSQzeSk8sphDMPvp+D1c+/pLrMxNw8s8rFaROfvad97E0MguPJucweVr1zE/vyASW25HFZ2dbUJuEwnLDPcC7fbWvFd13plHvHT2LJaXljG/sCA5P+cI9zJ6bnzn9TcEY2Dnz60bN3Ht2nWsxeNqHO5k52hQrrGhISprO5nYwMrSvKxR3iPzF6fbi9b2Lhw9cRq79x1EueoQ4H4pnkAGzB+ZN6lEGucV7y8aDqGroxXREAvdlJRjJ0hJfBrElJRz2unE1LOnOP/F55ienFJ9fkB06XcOj2Df/oMYGh6Rs/ny5YtiMLu2tir5DUmIjLsplTM4OCRSOYzHhWRWVJ8b5jnMa3iu37p9Q+Ry2F0lZ5nsiV7s3LVbOiVa2jqRzGxKt8Qq49myGm5KB5HTgfaWJnS0NCMa8mNtaQHXr1zCxONHSCcTKqvlZIwQElP3E6fOoH9gEKl0Ws4KypdRuoy+CATuKbO0BcSqVNiRo0dEromsbu4JfBY8h2ampvHkyWM8fHBfCu38vhpZG7UF3ougjSz6mu2NQK/I93Kf9yASi4lnzYGxg2jr6JBcnme/yPSVitIVyHthjsJchbkwAXliOK1tHThx+gx2DI+gta0dBeb2yZSw7mlaTxCdcsfNTQ3iQdUQ9qNWKiCXSSO+toL1tRUsLy2JHN0G553BTHgP0nHgondZFA1NLSIz1dM3gK7ePviDEWRyRSwsrWJqdgEz84sSk7LDS8zqpXiVE+kg+lUM79gh3j99vT2IhENKiJBuJ+Z1lJ1VUTKy/1mssF3sVHmQnNTIzhhWnnRQULqZHZpWR16Y8gK4K3ZBNQbtFFBPCkMKl7PSFgGInQiWJFiKxbaszrv1TDEk1bqUjOJhvEeLIwgAbEh6dQzMyObo+a6yd/JeRjWCFyQeizZeMIQTS9y25FaNR79FtDbns36yMasJBiyOKz9TfGj7P/tKVr5HfSxsecmw200xQYoNspdtA+wVea57nOrb6Hsr7rf9O4ZqW6fN264BlRG2DHtrkCty2kZiWHBD8yHSWRqufIPC/s3yhP60zl436067+rY8SbhncD5I0cC8qCUK61grDqXxtmlMFJzOxGPG80efpVFXqHc2WBCef6gx49ZnLVZvjc43HosmBRxVAvf11oJv/c7v+09bybGf/93f39aysDWs2ynxZjC3SiVbTHrb2vE/uRg7gNqUoUHtVtVSd0Jt+1DgXm5dy111vSM1p1TNdYbRPFyoF8cDV7Xw8yop4Wa1TR2WCXyRxSFtnEb+hOZk3EhpWMaEkkAONyECajS9ZICqBksqS8LPdnLQjJLtWGQQra2tCZBHFhw3GwtQi9Y22bnBgLSpiTSPT83AuBHxoOCmxq+1WMHAgExgstWoQaYGn2o+adnIOrg8iJS1r206ArxSA9QA91L9c6nRFRNjnaQ0Q2PxgxVFLX7o+OpmYLXiZSMS01sNdKVKbYywpJXWsPM5l6RF1/yzC1QXrTXNNVpfXCgGuFdGunYY1J+veQ0GzPxQaRUyC42/QVETfa2i6vsyYRD9fdttY7TuZV44qCXfJLqG1HuP0ljV7RGZl/6+AWFDMgB67zf/LCY8uSKZ3dqWTfafHBRlBfLV2ESBYTFEkU4Gmq2phII9KPTaFLjXecYcm0kX2/qi6OpqN0matmPywGbgl9hICbiVJnunpq2LZLlpq2azsAFYwCCTeD2+JgA+29Q5T1lQ4D9Wxgk0qbSLEMJQKavGPH+HCZXVpOe8EYaUrDRTPzWbG0EYyptIsEafAzEFhHat+Ckv5cf8/JIAyNJ1UaFElDWQ1o4RzjMpvpjWemk9NUYq0iFhWGZyOJoDwpoLqz+AXpetfFMDnXr37K6RZ8sgSlgDlEMx7WWmei/7iRjWqYyP6gEoGCPar4GAMA24VqVLZ5PSKUa/0LZOkZWVL8jztx4YXGNkcR06elDWA4HblcUVWb9k/QtzjMLlJtmWLhSyXQJ+0WJkksJxIJBCiRCyCPmPhkgEvsnsZuGEQAdvn6AVAz6Ce3Kfotm3KXOBILPf70Fza0xY5BzHVGoT2QwBdjWd5jMXiYoKGTE0FFWmOMePUlpVR1k6TLx+mh4FJRjmHllFWcaJRnqlYg3pREaYNS63A16fG9k0vRCKanQZ4d6kmoBcybxXSutUqwx0g+KbwOKgZSyQNM8uJjVszqNIbVcxnSULVgsunGdisuzzyV7OeS/FOYdDO6xobszrNbrSZHBp8O2Uzwy8llZWBFDiOHJesTBGED0UDqgZr+n2IQuJ0jXiUZChuVMN0XBUZDXItt/YWEPQ+KJwvRDQ2jGwQ9soHQ40N7XIucPxpOkSpVyKlQJm5mck6CZINTM7D18ghFhDg+wFZWrAtjSgp7sds3NPkU5viCRVfGUDq8txBP0RJFObaGptR2/PDnh8IeRy3Kc96Onqxa3rN7Ewt4RSviAmjl6XQ8xI//w//hmeL07gyrWryCTJOPQiHd9EMp6Go8JOiTwi4bAA92TnkwUeawmLVn+hlEU2uYmWhg7R9V5bW8KTJ09RrTChYdcZWTFlRBu8GNnbhbZOHzbz6xh/NC17TGtLA6INfnj92hmTTGTQ3NiCRGJTAOHmlkbZKymnQvY2/4bdRuzy4T4Siriwe28POju7xBtgfn7VFGHCmGUCkcrK+HG/JBtsYyMtrMbWlkY0hiPYvXMQu0d3IJ2Ng6Tap89mMDXJv8vJeezzO+APOBCO+KUoVi450dzSLKa2Gpg60drcirt3HiFPXWuXGzt2DCHNxHJlFc+eLyBXUACtuy+M1k7ONwdam9rR0d4j/iVM2Oijcu/eOPz+MLKbRRw5dlr03t97/320tbdiI7mC3buHEAr68OD+HdEl5fEpIKY3gNa2LgwO7sILL76K0T1jmJyZRTK5jvv3r2Fy8gFSqbiYnDtqbmTSCfTvaMLgUAfmZ+YwObmMgQGaram0Ty4XQC4bRtDXhsGBncIgO3nyKAKhCu4/uIBgqIYnj5/D4wogFmnDRjyFqcVnOHH6sHRNiCRnGTIn7927L0Dt8ZPHsJnL4auvrsDticHtjuKnf/IjPH/2DH29O7Br1wFUKyQmuERaiZ0EHFvOHXZ5McaqOaoQfVhHTfZinvXcp+qJpZOSMkVs5inXpAkfz5lMKiHGjZxHNIujt1GQXZEsNIfC2pIdDArBoS71SAI9E2+TmEuQbYy/NP4wOUNdOkVbq0UgxTCqbFKoBUZlcGvYqvGSEAx41gtLWgN5au//3c9+hvPnv5T/Zjyq5qhs4VYDV2Hcm2SCwD01m3nqSQHLxDf8mlJ8b7z2Kt556w2A+vXc96h9m9xAwO9GmBIqtYp0flAL1+ULyn5DgIvGiP/wD/+AM2fOYM+ePRKnnjv3iQBlhw8flnMplUhiZnZGOjzcNGfz+UXOjWuABWCe4yKXx9irQtBAu+a4uTLRpk4770fl2xTo0m5MTYaFuW31UHkIeXxw0qxVYmolmPD5W2ksiTWl60rlY6RQT8Ccr8fXJaOcXY8Op0gukakZjsbk7CzkSzKfRDeez1AenvDwpUhHjXd+pv+LAi/6UatRu5axtkoeSdFGEkPTaSh7hC0DaAFIAfeaFG4I2leNtJLcjwDZ2lkp8YdJMjWW1o49Boq8B+3SdEguKPOozrCToEXmKONWzjdlgZN971LWqZXxE6MC21qv8fFWfL2N/cUYyEngXdclnyFjOimUU5aTHaVu6sJrlwrBd6+bA6IAinjuQE1mvQ6XQIgcSUJuzGCoLUxG7MbyKvLprHimcE4N7BxGOBBEJb2J8Zu38eTePcDnQKKQwVB/P0ION9amF5DeSCNP8IPAHPMM6cQoiTmuw+/D/lOnceCFs7j7fBr3n02ipbUNh/buhiuTwqf/9HOUlhbgo6wgnxuvTJasA0WPA85KDT5K1MOBossBX0cj3v2Pfy7jfvf8JTy6dhtOFplI+uAKo5QZCzqUe6T0JAtLXjdGjozh1JuvYnF2Hud/+yEK6ymyd+BuDGPfG2cxenAM3lwNj2/dxfWLF1BOJeFjHuUActUKch4X3vmzP0HXwABWZ5Zw9dPziE/PwU9vCUcJ+08cxp59owhFGuCIhJFx1FCoVOH3+FFcS+L2p+exOP4ErnxOynQ1jxObtSIytSpOv/YqDh07gYd37+Py55/DvZlDEC6KHcm+QWa+oyGCA6+8iO7REdQ4j9welOIp3Pz0K8w+fAQHJT99bnQP9mFoZBhP7tzD3LNJVN0u5F0O9O3Zg4MvvIhAewfmN7JY2EihUGXSoxr2zmoFIZ8H3a1NaA77RYf7y88+wezctADXnFv0tzh29KjoxxOYp4HohS+/qgP3nOtHDh/G66+9pkXQv/kbiQM5H7knUSLl4JGjOHDoKLyBMBZW17EWT4pWOM2pQ14vJh7dx42rl7A8PwMHu6irKql1+swZMb6cnp3FpUuXpUDJ+Jo9OiMjI7InskA5N7+gHSTi7M09QvMR7lWvvf6ayII+evRYSCoii+H2iCzYa6+9jva2VlSKJdy5dRuXLl2SrmwWYpiPcP1zDxUjdeky45oyzG0W2oRI50QgHMXefQdx5NgphGNNWI1vSIEiUdVY2RYdKZfI16AHDOVTGqJhhEN+IXRwcxYglZ0bPi/8Hjemnz3FlUsXMTH+SLo8nRwXf1AA+dF9Y9g/dlAUAm7cvI5bt25gcXFBiGBKUFKWdigYgoNnEc1PuTZq7E73Y9/oPpFBCoX8uHb9Ku7evS35jtTpuB96vOjq7sWrr7+BptYOZPJFAe7XEmmZ4yzMcg4R+CWjvKutGW2NUSzMTIpnwcN7d5BObmjnqKgb+DEwtBOHjhwTXXjKWArjngQgjxvjj8Zx7/49PHw4ruCa6M8rcZJGxS9TYocxiOyl2kmXTCSwQub9xBPMzc6IeoPkC6bXTiS4zPnM91KWMQkI9OsIIBKJYWBwCDtHdqG3r1/OQ+ZHKqWsvlsE1GlM+/jxIylcMSbwhygZyvwoIHI5ZN63sbAuMrQZ6WKm5wq9b9ipRYyAkkBNjVHEwiHpZJKOPvripJOSp5EBT3IdO9fFKN6tz6+ppRXNre1obG6BNxCSvXJ9I4WF5VXMLyxjdT2BdHZTi3HWv4ZrgCbjRjyut7tbch7GdSzUcq4xbivkcqouUSfZGCbIAAAgAElEQVSn5lUmyxTBrBQVn/V2CRcWrMS/RdRteU6yk1/PYQVc9fyV58jClTVQFz3/LaNRBVj0WapGvALSwto3Rq/yWkZ+xgLAFovQTnnmhFJGMsRVw/yo//c2CRUDoteB5LqqhF6+MusNm9xcjd6DadE04K6Bw+0N1rFR+d06W8Tqouuv1TnU26V/xIRWa/wGZjb43pZEzXbQXnEWi+AZkL5uQrtNtsYgNVuAocYndcxP4kPjP/ntz5LbbxF+9cLMitpehNhGCv8mQUZByq0fW8CvDj1aRZutUfk2ZG2KO/XxtIofJj6zBZ9tb2JeS0odhsxrOkhM4UVfy4KfZuxs560Nu/g7H18d33ZrWxf9bfDz3wLnfx9wv50du/31tv+dJrlb1Ys649roI+mE3DIV2H6Fv6/g8O1r3v7gxPRjm4uxDUqZRHHi8HCgNAKTFQEp2YYppkROZDczAniSrUomB4N0Ybc7aCLBA68oIHkul1GmfJimTgqU8ZrJluLfMoAgSKcAk24cLAioGWLCVBWNHI4pNEhxQkxWCZ76RUuVzCVlPDMJVMkcKSxI+6ouNRYJCGhww7NsLwbUonfNQN9OTzt/uVilC0HBYLZr2fFWJr9Dviege72SxsBd9TNt2wzvTbRo2c0gpqAKWjMpsxrl29n2VjakPl9MZW1Lxkf1MO0E16TGSskocK+aXdqKJbI+AsZrMsOxkFYpUwjY0qbaVm0TIzbbbqysXL4WDSzZNtnR1iFMASYnDFToWE5AnIDn6toK/uX9f8bq+opoahKMIbAgRsWUZBKJI5M8eVRf3TKx1TgvILrhylpX42BpqXbzmav0B8FOyh2RYdHUFJPv8TlbHwEe2gTcydwlgEsTwEAgJG2kZDXw4OfBTXCQLBAGJywaseBE1rUAtG6XMvHzZO5XBPAly6xQUDkYZX8ru0u7KfR7tkVKjHxFl4wyEQF1X3dRrkZZ5mIiGmKwxnlUliKDNethQUmeo3FT5z1oUUUTV76GAveapNqfCTBCyQKjfc/fs6C9BsjaPi1M9lJFZEwIHIh5mYsyATRW1DZrYWOLz4QBVUSLVue6dnGpN4EtMMhrCkjOrhw1XxawwGhb2vmsUlBm/goDzY3O7g4JAtjdwk4QUwSW6+TeQba1BX3U5DYvY0cwmmNEPWDuMxxn/iOozEB9oL9fnj/ZGASoOae55hnQcM5wvlKHmoElGVBujxPtHU0CcPLf+jrnhcrVSGcDzcCEVap7gbR8l0sSyHG/CUUCIo7Dn8eiEWGUCweuyk4cmgMXVJKjRONdSo5VEAx7kcsUpJPIQ/NSIS5qsYrBGwsSHjeZpSwkZUWzn4Cmpvd81sqy5+8RxJMWRTPmBPA5hrw26VQIBlUCLbspID7nGe+DTA4GQwSq+NoMHGkcykINjQ75mtxPGCxLcbNcFOYINYvJmLbm4XyPWCwMh6MiySP3tVAgJOw0N00PPW5sZlPCPu7r7ZZuLLbQci8lu2fHwBBy+aIw0zPpJAIBD6INQeRLWTEoZUfPeiKD8fFpZLNcq2F0tHeKHFI0EsOrr57F06fjWFqaRq2aR7WcFxZNT0+vmKxOTs8iFGpArKEFC/MrCAWi2LtnP2amZvD08TNUCiVU2ZZbLovx0/EzR3H1wRXMzs/B6yS4GUFiLYPZqXlkE5uyn7MYyHt2+5zYMdiDvftGkCtlcP/BXUyMP0c+XRGpC549NIvy+0PI5yrY3CyKoS27LPbs68aO4WaUKmncvvMA01MKRnf3tGB5dUXkTDgPYxE1gF1bSYrPBpMN7nHUtOW6opQKi3xM8vxBajg7sHfvHjGGJfDProNwJIZ4PIWnzyYlobVBZrFcQzgaxsjQAEZHRkTPNZFYN6afXmk5ZpcQu1m49mnc29BIrXR2upUx/pAs/ip6+5skmad+7IunT0kylUllpXiTSm5iZS0p/hqc/5S+4VrxB4FogzKXMgky2tyyx1ACaNfuYSwtz5vEI4Cmpm643TF8+OGXOHriFKYXZqV44PUQNL+HhbnnCAW94hlBYCLgD2NoaAT79x9Gf98QMrkC1tc28N57v8Ts3DM0REPo7NgBF/yIr1O3dR37DwwhubGB1dUE+gc6kUhMI9LgRaypDV9fnERxMyC67lxnr778Gt7+7qt4MnENN25+Jh01sdAAEutFPHr0BIHmEoqVNKolH/yeqLAxS2WuPwfWN+JoiJHp+AISGzSeLSGeSOAv/+J/18TTF4TfT9CcnkHcA0R4zPjgVBGUvYE632WRYmCCR4aZZQWL4Sn3bDLKhI3Ns01bq3meh0mmoHdQwJxPPEtMIsVQQTXpGdZpgqIdewQclfygsamC8rL/S2VCjfcEcBYDMu0AqCeKDjXDVhNCBW0IYFqmswA27M4qlmS/UIMyh+zRP/vZ3+KLL74wsn/cw1WGgfsef49kDntuUl6MRmy21VjkgagrzQIrahjo7caZ4yfR3NIiYAnNDP/2r/8a+3YP48ihA+Sy4/aNW/jg3KdobOuSbh0CU3Pzc0huJKRYqYVxN6KxmHq88D6NYZ2andWQK5aRSLEoRnBAz1/GTWJGT9k1eiHVkzVNjFmg0ZHVApjVSlVCh/VmMsV40eB3iJyP+scwbtXOWbbbS55u9PfJ+hRZOHr1OBwgb5jvIlEyny+LuSwSk0FNfVmfX9i3ooYiRRkyJY2cjWHZK1gt/68xgcSdBNNq0lUbCEYgyhdGDIHdGmS/SmGBsa1JaFQyh/enGtd8L143fy6yTpI/0GxVQQAbANuihI1vK5zDZOoziTTJtxDx7Vzlecc8xhRDCGj5SSRxsbCvwLp0AJAxzPNeyBFKQrCxDuM+FrWiXEsE21kk87gFEGLHCjtQI4EgPIzh6CVRyCpY43AgPr+EYoaF+k1EO1sQ7W5DrlxE2OPDzL1HeHT1BsCCiaMigPahk8cw+fwprp+/iOw6DSFraOhoxZs/+ANEgxGkFlZx4aNzWKbmN+XYXGW8/cabAujf//omssksXPQ4ItjIpyBEnar4FdS8Huw6chRHXnkdD2bmcO/JM2GmH963F4FiAed//UukZyYRYCxIc0iR9CGD0ofNWklY/kH+f7kqsi/+9ka8+5/+g+wh97+8ggdfX4OTzGGCuMEA2gZ6kMhmkFxegytbQFDi6QJi3e343l/+KZKJJD751W9QWEtKUcDZGMaeN1/AvmNH4VrbxFe/+xjPHz2Eq1RCgNfhciJbKWHT7cSbf/pjtPX2YW12GTe/vICViUkEGbN6ajj20imMHT4s87nAM4YyJYw9HWTGF3Dxvd9h6fETeIsl+N0OVF015FBGplLCnkOHMHboqEhc3b56De5CCe5ShY4m4geRrZaR87mw96VTGDoyBgfJJiS5rCdw6f2PsTI1I50JLr8HvbsGsXf/KOYmnuH+5asCum+ihlh3Fw6ceQEdI7uRKNUwvbyOTKECh9un+VuljCD1yVsb0BwJYmV2EhfOf4aJp49Z8RIAt6+3V6RwCJQzr7l39x4+OXeuTgLjPN6/bxSvvHxWYoV//tWvsLC4KHOacX4oEsXo/jHsP3REmMMsWC4uLQubf2CgX/aS8ft3cf3qFawsLYjWO3ECEiSojX/yxElMz9CA9ZJgB1YOfGTXiFwTCYB37t6TXJpr3+YDPFfY+Uc5HH59+fIVIYjovg3R8KZ2+vDwELKpNK5fuYJr166p/4l0u2sczg/JK6V4SO8N7oVKtFXpDRbBAugdGMLR4yexY2gEmc2CSJcsF4AcPTkkR3JIEU/JZjxXKC1GqRjuC0yTqvA4HQj5vWhubECEhqALc7hz/TpuXbsm8kzUQ6RcUmdHF/YfOIT9Bw/LXvdw/D6+vnwJMzNTQjzb6uDRa2fOomJU3NvpRxXEgQMHcPbsS9JxQMY9uyqnpqe0a9l41TU0tuCNt7+Htq4e5Ms1LLIjkJ5ulJkhhkEjXbcLTQ0RAe4HutqxPDuJ8Xu3BLxPJ1koUd8cyvMNDO7E6IFDOHz0uMgPijwQJYT8HukuY1Ho4fgjKfhYhjQ/U5rurbfeli5O6bYy4LIY0TocwlyfmZ4SzXuqOJCkqb5Pmn9YKV8+BxY/6a9Akl1bexeGdu40oL0bmc2c5Bec0wTlI5RQLhSQSqdk7pAIwWceCoc133W65LWi0mEaE6A+mU7L75IIxdiWRROVcqMEDXGlkJge85ym3JM151byJtnvHhkz9TXRzirOVxrf8ryXbo6VdayubSCTy0uXooOHjORkjMvUa4ZdDCyGcz3x/BEiqpxPzOUJ2loTVpWzEbKDeEaYPFoOeOMbZ8i3ogAh60JotSozR6zLo34sUmwxChy8Hyl+S7ynqKklBNqzVXFMw4KX3F1JvgrkGxa+oV0LnmlJwDaCkU41W7g3Z3cd17bsc/2GEowtH10BdgvSG06yFhv4fcu+1r+qv0D95/yOIZNYDFUZIia+Ushy632/BQIK8GxeWcdUwXvFeZS4KMULy7w3hZMtoNoQOE2hYDunn2u8Lu1jsV4BVozHh6h+6PO34D3ngyXv1hn3vJa6RCGfo/Us1AZGy6z/V0ox9Y5EW8vRq7Nz2j7HemWHO+s3mhJs90C9FrQVZG0lBttLIfXnpUweK/mkSIZ5yvp2tluR35WvdY6ImKWMdwWOj648/HeBezu3/mef/7+A9wqYbzGhLRPSHl7/3mtYINBOXp1z3y57mOpRXStsa7LoQtjmAGFuxBZKdEEYYwQJ+Alwa/JPnbzV1RXZSMiUt/qOBKGot0ZWPKVGUmnq7Cmr2n5oMp8T7WEybDn9haVqwHSyXIoiX0MA0rTpGEMo3iuDWibdBLj499QKZcIlkh1mEXBTEdPaoGq2Mmkj60UDeM4La/ikQBqBezJSZcMzbGULkmsrjiY9OlwWnCTArcC7AJhmIXOlMlFk4qZaspqk1TtdjN5UHby3rS22xdxok4sGJcFY2UjthmA0row8id1gtaixJc0i7eiGBaRttRac1w2VG5u8vrDc9FCs62WRdWXYuLpXq9mXTRXrGpiykNkiSOA6iEg4Kmz7tpY2AU3JLOG1U9OOmvfdvd2YePoEv37vV8jmMrIiqUXPeyArVr0UjL6+yHio1j0PDwUbqYdGVrlZplqcNjppPGDUnJZSO2RHRyJB0Wzu6GyXsaCEEudJLl8Q4IP6onxNFhzIVGRRoLGpBalkGpOTU8LwYKJlpWMIKPB62HJPFgeBRUnOnTRjblKt4HJFACxlj1c0STQ0QynimFLr9sKNyt7o70lya7T5LCvOzh2uMTkkxcxVTUj0WWpBQFiUYvRCLWbdE/n97Q7vfF7qU6CGMulURtkZpkVNJJ68uk4sS1E6ZNh9kNmUwgWZ7rx/KTqZAo+02rE1sd4CpbI1ck9cI6JtryxxYVuQkcm/MfrD1gxaTU1M54/ZiHRP00NQVp8pKHLcKd8kABU1Frlv5AtSVIhEomKGyo2cSQFZOm63Q/SPm5tbRTuSBn405L139z7mZufkuVlWAe+N+wYPAXYe8B4IAHb3dojBMsdoI5FAwkjsWODK3oc8C6/qHFOqhdfMNcJ9jjJhfG4KFrGzQs0hCWamk5QTUSkl7rXBiIJvJE6SgcO5y/sk24O6pHxNshozqU1srCdRKHKMXajQy0CKBWQP+tA/0CvvSYkgLW4UhcXDZ8QAlYUJdshwpJeXVYKM+yWLX/x+Pp/F8tKKFCNZBOjsYotuM3KFvLSVCiejWhVwgkExW0zJDmVBi8C9BncE2QgUMtmh6WdAZBRoiEzgfqC/V0AdqlhHIyE5A3iOBPxBNDTQiOwY7t4bx9zsvBibRsJBHDi4B7GmIOKJFfG3uPeA7bBTYNNBNMLiYQzrayn09w/g1ZdfxsSTR0gk1lCu0OeC328XoHp9Y13Y+skUDZWMPFnFie7OHtnXi9kivASp8kUJqPt6elD1VrGSXoWXwbTbj2rRgdRGDqmNNHKZvAQiHDsWFKOxIHbv2Yk9+3ZieXUejx+PY30tiZX5DREy4D5C/w7ikKKNz64IvwvNbQH0DTQiEnOgqSUohu63b01ibGwP9o/tlNZkt9ODctWJUt6JYKAB6VQeU5OzKJdrWF9fEdm37p4OrMeTIi83ONiJnt42zC3MIZncRFNjTPa+YDAq2qd37jxCKqUeHSIPFQvXJbB29PWKVAKL72TOMbGi/ufKyqrpmDJncjonMj/swmMHC7vSaJzLhJSeD+1tLeju7hTANZfPSKFmenoOqXRBgMlkMo+2lh4USlV4A0DNTX+dTYQDMZTzQE9PH2LREKZmngm7n0UkfyCKvv5RDAzsx8MHc+gb3IOFlTWcOn1CTGXPf/4hPjn3L6hVswgFPMgX2JrvRFNTq0gi7R09gM6uXrhdAfz1X/8/yGTX0dXeiZbmATRF20RbfHz8Ovp6W0QCgPI/1O1/PnkbfYONCDW48f77X8JZC4GWPDwPR4Z2y30WCwksrzxHONiISKAblZIHK2vLCDW5Mb+4iInxBSzObiCbzaOhwY+XXt6HZ88m0NO9E80t3SJDMrCjH7/78Dc4dvwdMYhjIaaluR2tLV1S9CiVNJbj+k5nktItFGsISweL1+HGzOS0rKUTJ0/IWgyFwsJCZ5IpZ634t6jkmzCIbfnPxKcCkJoYkS3UjE2M0IcmKxIzVASk5F5gwXaa7bkMW9nwK+rJFc9Uigco6K8FXQHqCVqLTioBA1vkpeY5E1bKFThF55+MQsY6JHL81f/1V/j68mWz19RE0o57EbsieXbIfxtNUPrY7BgcVBk+UtgNw8x2xiVXV7E6N4OB/h2yl9F4d2F2Bo2UPgt4hW1Jth/BswI8SGQKmFtelfZzAgI860Uj2qtdm9oGrvEjz2d+MFknU7lE0EjMQ9WPQIvthpggseUWgK2ZosohabIrDkfyVDh2+v1tnZX8gejBO+WsZbRHvVw6rJQJrFQKYhTJ/batrRntrc2iyxx0ewW4F0YhOxXLZdVH3tzESiKBxXgSJfrauH2oeX0i91Qs0ziXrHubXBnGPdnBAiiwAEMGOp8zY2ey/ykxFFAmvNONQJCyWCWk2XFGI1wJqzUP0fvjPCvD42ARQHMDbdnfMn5ULXkOjfmemAUq4FDl+xk9fAkvTJwssa2RiiTozvnF9+rv7UJXSyO8zgp8ZJw63RLXkiiinRAad3I9FOm/RZCHRBFHDSkyiDOapxSdDuw9flS6FdwVCNP60c1bIp+3Ucxg175RdDS34O6XV1DNFOQxD584iJ1njiJbLSHi8WHq2h3cO38JYAzgcQgQfPq1lwTsunzuC6SW14TlHWltxg/+7E+E4PL83iNc+fxL5LMZVH0OBFqi+O5bbwo4/vW586gWqK/nE3PuAOcgyVXsumWnitOJ3UeP4dQbb+PJ/CJuP3ose8bR/aOIooqL77+HtYnHwlwvUUvatsIz1tZVjWDZQc4HSqjC0xLD23/+Y5HWe/DlFdz96jJA2TR2G7Q04s/+t/8ViXwGlz49j/nb4/DkKOVWg6chjO/9pz9HqVbB+//jF8ivxGUMXQ0hjLx+BgdOn0R1bgMf/PyXSK4uw0vpDuZDRY6TCwWvGy+++30M7NmDxPIarn36JWbujyPK4qK7hv49g9h74ACcHh828nkB7pu7u9FIj65iBR/8959jY3IafgL3LgeqjiryKCNXq6Cjrw8je/difTWOiUePyTIS+R9vCdKlVHIA66U8Rs4cx+gLJ+CNhCRuL62n8Nk//hqZ1bjqePs96N+/CweOHkRibhFff3BOiC55gsGxGHYeOYKdR44C4RimluNYTTJ/MmQREiRcTnQ0x9AaDSG+PI+L5z8TIJjFNgIqPIMI3O/fv0/O7Pv37ooBLZelyFU6nNi1ewQvnDkjOf1nn34mXjfaKemEmwD94E7RAt8xOCx+YSQNELAneE5izK2bN3D50iWsr60ZKVZq2Ptx8OBBkbp5/OiRaMuvrqwKoYVd+EPDgzh89Kjsh5988ol051likXrJOYRY8cILLwo4/cHvPpB4nt/nz7mPnzx5CocOHURhcxOff/opJp48EdII15C6ZxicQzpU2S1VBWXgpLvEyDzwXCLjuKmlTQDpw8dOoObwSHFiMllEqqiMYW2uVuKMw2mNcpkDipMHUCmJDn4kGEB3extiIT8SK6u4d+sWLp4/Dz87l9n95faI5N++Awex78AYvD4/nk8+wxfnP8fs7LTkscxpOP5WOk7BPBZbWbCmbKsfg0PD+O47bwuo+/jJI2HsP336RPJ9JVJxeQfw7g//CP3Du1B2eDC9sIz1JA2jCxJfMSdhR1MsHEB3WwuGeruQWlvC4/u3cevaZSTja2AHtuTKviC6+3Zg9+gBHDpy3IB52oXK+hulk+kxMP7oseRH1oScXVns7nz5lVfFM4fPOJlKKWnI5ZK8jOuA82BleVl8D1eWl6QTzWqP21yREsT08mKHbWt7O5qaWxBtaJTx2EiksGG8ENjRxNi0salJzn7G1JuUkDESSX4WT6lDz/3C66sXjynpyHhidW1dDIw1diXg6UQuTzlKNVIm+UPky6jMwO4K4ycinRaMqwzxUDCBzU0kNpJY30hgI5USglWuUESRhXniQdu10U2nCWeamIrTh0Gq9UoBNc1pNsEXfXvLZlO8xmiLGx9G0fMXVrtLQHotkvNcVSkf5i8stvIs1om9BcJKp0NdfsYavRvJE2O0LPJ0pmvSKnYo4ccC14pP8BzX41rjvW/Idpt9RrCmb1G/7X9b7MTKq2z/XVFa1kuv/9v60gjb1Jn2BtOqeyV8A3FWstI3XsdgswZx3yZ8ot8xTHtrNq+xsGIYUoAxhUEhzG4Dy/+tK7VNAYzp6pJ+BngnZql69SzqmLjQYIdCQrY/s+a7BnBU2IRjoMQeuQYrT7nNG1P9pFQq0Kqc8PoZf7NAS8yDeRZxNCmA8pnZ6qeBsOvDtr3+Yb5WxQklYW/1JmgxdYu6ofPXUHvM9bItysj8WK8k0f3Z0vqXTgTzIaD/vwfc/z42u07Qrae//WvLYrbVGF50XcrEAvgSoBrN+W2VgX+lUf+tqoEAdfUFsmVauv3XbCXIAntyrUazqA7+Kz5cBxrrf28Y0NyICLISTCSr0tTCxMGbRpDr66uisbe2viqHJHW3NNhl4KyHH8F7uolns+m6VIpUE0XTXAEAvR+ytMi2VuBS9LqsY3W5LKzP+AbZJlZjSxNYNVskk8wvwD3Zwnx9dZE2E8aAnvb9bAJnn68YhBipEWGImcVBRrIyuE2Vq2JNEnSkRNPKMKrl83aDivr3jRaVMfDUap9NQlRmx7Z62U2KCQJZyxVqUDMno6QH2209ZAqT0UypFX1daR8W8w8FdG2VTCVbld2l18oigxlTuyGYTUqgbSYnlP0R8J6HiJFPEcY027lqaIg1iCEM2aOxaEyYtFbiJxwMo72jHUM7h4QR8Mln5yRhYcCgxH3VDyyW6D+gHgRqeEEtXnZzKANLwW2jzyqHrVag+Vy52Fk0KpVoBqqtyTSeJXjb3d1h2H1bLHfLJlVZG5prUr7FJczc2Zk5zMzOCetc/AsoM0LzYaPxbhnvZOFTc5xBKz/4j3OCMifKxCeVTJNoy8AWCNoYsehGzi4UYwDMlmkmfdzopQijbcRqquqV4EbXTUHATi0wsSVS14Q+5622Tt2F7T6kDDzRFfawqBGRoIWAGxNVaU4ygTILE/wd3mdbm0oNsb1wfXVVDbklMNgqJLHexOTeAvd27XCvkjUpLGVjumyYmnppusmo3r0pcJgAQFvnlaWn46i1Td0LGEB6he1gTXh5mLA9kUUkgvmigW+SdR3vshQCCSK3tLSiu6sHLS0tohf57OkzzM8tGJd67fqxJtZiglysiBloe2cLuro7xHSKnUTr8XXMLSxI9wYZ6i0tTZJI8GsBDwxwYA2+xeSZAAdluXJZuTcxvaOZnNcrHSdqHGlY8ZTGobSMzyNaktlcQeRXCBQ0Um+xiQZMNBssI51MI5ctyDOlFBGlfdje2NxKqaoWjI6Oyhym1MziEhnWKblG3l+cwXG1JmbSnKvUQd9IbNT9Arju+fs0yI1E1XScBQOa8/L5MhgV/XICK0YzmmAFAzTKrYhxs+zblD7j9RPUjMDnCSBPvdZCGavLy/B5POiklAooNaQ+JdFYWED7Z8+mMTKyDzMzC1heWpW26JaWRozu24loUxCZzQR8QY+cBVNT8yiVnGhr70HAH8XyUhwdHe0C9M7OTklBmWa5LS0BdHQ04MbNh3A4y2htb0EylRMWTG6TkgEOAW4jwQiyqSxQrCLkD0phMhaNYpnFgogHI7t2oVSs4tH9CSzMrkiQUSpUhGnZEI3KnuT2OPDS2VMYPTCCcqWI6elJPHvyHAvza2JIu7FB01ACPyySqaFxJOJDrMmHxmYP2jrCaGtvRHYzjY14QsaWMkR8lgRvo5FWPH0yA6czgGrZKR064mfgKCMS8WL/2C4sryyiUMygs6tFCk5MnOLr1MKvSULGPXw9kcTc7DJyeXoklNHQGEYk5lc90WpFzPO8BPrCIcNo1kB8cnJaCjpMruldwy4l3jPlqdT/A9JxUiznEV+Pi4wIJUkePpxEIOhCdzfnXg0b8QyWl5OIRVvQ17MTS8sbyHH8wk5hYe3o70F7c5tIaPX39eHevQd4PjkJfzCKtvZ+eL0xBEIt2L33CGpVLzq7eyWpLxbSWFubxa9/9d9x8/ZXYL2rWtkUmRfO4WQijRMnz6CluQOFQhW3bl1Ha3sDWpvbcP3KAwwP7hWW04ULn6GlNYhivoSBviExCw2EK2hu9+H57DjS6QRym0VkU0U0NbbC5/ELyBEK+HHkyCEsLaxifSWBttZuxBqasZHJSCDc0daH5fk4ZqdZTFkVQ+JkMi5GcJyTkVgjXnzpBUw8fYT+oTGRvHo0PoHGxhbs3LkXqNIDJCsdb5xf7EJwOsrYMRWz/iQAACAASURBVNgvsdRA5w6EvHxmPukY4vfYas974hmjILCJvmVflj7POmdeEwoFRK1sH4F57pMqi6PJUYUSCWI8qgVomwjI10ZuQMF73R/J+pJE0nQBMjbme7D4oCbrPJtq0u1DsCfKThIA6cQGHtynnFAvWjvaZT7TnJZt+tq2XIOHjEspciv4zOTdmqOxu44eKDzjlLjBQpWep7yGtflZPL19S7pDJOGllJrPIybDIk1Bo3SXR4CQxGYJE9OLWEltoupWY1gtXCgD3iaztnNW28mNQatIKbKzjHun6qOLR4xbz3Hr5aMsNkud0H12Kwk2QL1kkcbIrc4c0wSdY0JgiQCLm8+GZpgeN/ramzHQ2Y725gbR7s8mN0TnXOJLUukpyeN2IxAKIxxrQCAaA/W5ni0tY2JxEVNrcWzyPf1+AVYtichRM3I5jH9qBJwIOBCsJ7jvkL145/AOeBxAiF4w4YiASATr4+kcLl+/hXypKsZ9NAgmDKwxh3YIsMCrlLEtNp0AAzxzjcwNjebJNtZz2EiEulTuRr0XdD6LTJIA+pp3kEHrRhU+txOju4YwMtCGlamncBcqcBbp6qf+RKl8BrnCpnhflCkzRePISgU9u3Yh0BjFrS++QGU9LsUlT2MjXv7Bu2hsbYWrWMbdL7/GnYuXAFcVOVcVr7zzFkJeH658eB6l5KZ0SQydPISDb5xFplZExOPFzNV7uPPZBVQyWdTcLgwe2Y+zb76Ghfk5XPzgE6QWV6VAE+1oxfd//MfKUP78KzwffyJdYiV3DTv27cIrr76CmYlnuPDRZyhnC3CaQoNXtKTZEwgUmee53RjcP4YXv/s9zKzFcf3efVkvh0f3otnrwuXfvY+5e3cFNC55XIh1dYrRJj0vwk0NiK+v49G1W8isrQub1NfSgNd+9C7aujoxfvEarp87jzKlfXxeRLo78f2f/gieWBj3rt7A3XNfwZnKC2hVC3jx2k//EM09HfiH//rfUFhNwMtHH/Rh8OwxHH35JUxcvIlrH3+Ocn6TikCgExDZiCWnA3mfB8fefB27Do4huZbAjc++wvSdB2hgnlkrwhP1I9zQgHypghR92sIhHD5zGnsP7Ie7DPzir/4bNheWEKCng/gsVFGqaTEmEI3IHsSuMmpnc6/xOd1w56si+VPzuBEvbKL38D6MvfICGjraBJBPL6zgo//+j6hmGA854Qz5MXz8AA6dPo7M0iou/OpfkIonUHQ5Ufb70DGyC6OnT6O5bxBz60nMr8RRqrGzwwMHyTiOGjqaovKRjq/gwvlPcOv2dZFS4j7S0dGG48ePYezgQXn/B/ceSHcSfcMkx3M6RQf/9OlTQrQiwP715a/rRBnG+NHGFhw5ehKnTp2W/ZIkAC5KxrzMSW/duolbN28K2UK656vs6vHhxRdfxNmzZ+U1b964KRIk0mFEGaD+Ppw+fVpi8V/84hcCyttuXJHKdLowPDQswD3f55/+6Z8wOztbJxYxB6AfyOlTp6QA8fd/+zcii1Ii+5RdzbIlaksNO3HFHJz7t59Aq8cQ+Ky3H6Ufw9i1Zy9efu0N0SBfW4vjaTyP1UJNAGZ2A0pHMDt+hBjHNzDlAebd1CWslhEJ+tHT3oYGdkMmNvDw9h1c+vI8XCR/UXrM4URDNKbA/f4xNDQ1Y3F5ER/87reYnZ9BtcbzmZKshqQlZ6cy7nlekDlLNjn95N58620hTxLwp9wOC/56n1XRLmdR4PU338Lo2GG4/GFMzS1jeSOF9GZBfBh4/lFWimPS19mG3vZmFDMJPH1wF/dvX8fayhKK9GFwUoI4gvbOHgzu3IM9e/eD4Lf4aJEZjgrSqaTEY3yOLHhzL6YvE6+VnXvDO0dEdomvRZNiStDyzON5yi5pKiRwH2auxk5ldr5LkduA7cxV2R0fa4ghEAzVjYwJgpOcxY5E/g1jOj5LzuWmpmZ468A98QWNByhjw3NUcnXjq8MDgQWCXD4neTyJUjKPKINbUcNkwV8qJRPPaIGShAJ2LXBOiW+PdMtpXGFBbDL9mfsJu16cd/UcJ0xZl1qRM9woaJiC2haTWDnEesypbJzQMOUMtECm4iCWjKfqClrEFna5sNuNlJwA+SS/Ebhnd6KxdDHqCzZ/tmz7uka8nOVbhF7FprRIrldoSaoGsDcdexZDtFiWhptbGOU3gPhtGOa3IE5DnrXgu6U8m7PcMkO2qNBbf66Veh3DbWMsz+cbb2KBevva+sN/j8GtsauGInVMZ7txrDXn3eZVqXFxfbQMyVyBfaujYyV/BKC2mvXbui+VSW9iIH5tMOP6a5uYWm/ZMNMlHjPa9GL0rM9Ni5JKAeHcVolsBdrFA0OwRBPLmnxByD0iNaay6NyzeJ2C5xnVASkq1YF5PTstSF+fszJ3jfQg91aDi+m3+QYkq3JBOeTlNHKTyLr+oUbEtiDw/5NxvwXqm8n0rZm3pRxk0HGJKU1waaaVZVLrn26b3KYgsMXYVaZ1PTkwetMW8LXAlkqyEAxXRrlNUuS1ZU1bdop9kKrbLdUko5VkF5Z9LQXP1eiVgD0PRsrY0ORuY2Md68ZtmyxBAlUKupFlTSkYt4DM1AYjI8tuSDpBlG0kG5AJrq3ch2UyWbkHbsBkKnKTZZVdGcCa8KjupUtAPiZtTLyEbezRsWbwrgG9XUSqs8rrtGNlx0VkZQxLmAAnAV1hTpnPBPC1IqwJqRq8qYMaW2rkeRkzWJU40Q+pnok0DJMb+wwMQqkXpgvcFlGMjA0rbrw2BmYsSlAjXfTOCI6ZzgUWSmzRQcBju/3w5U0LlMwFSvVIoYQsXS5AA7Ka3coC9xK4SJ+9MsSkSk09SqcL0WhMDGnJImAbG03LhNVeqyEcUOC+r78Xn3z+Ce7cvSOLvVimYQqZ78p80HWhlTO+jxrVavs+P3itBASp08zDl4MSpMs7GYVeHkIcroqY5pFxTwDfzie2v3k8quXNIEITY96HJtoEw/j9rq5uxNc3pIuD4MXaelx+RvY9n5ddpwyqOJ8ITHH9kA3KQhMrkgwEyLziHCF7Vs4IaVvUecf70O4ObaMiuC9FGhrMsJgi0jrGD0G011WKikCcyjLxQzXPrU4gQVG9FwvQqzSPZebVO2fInpFWbi1okRFN9gI7CxJkKqQzKkXAAIPgq+l0kaIIK63q3maPZ0l6JbARLUmXBF8ErrkeGHwRaC6zECMggJHdIVRjvRdMR4Lo9fK+5X1L8AV8oqsv0lZ81tywGXSwRZ1At89nPCz8sg7TaRoO51QPVpgOqvfLQ4ogKIs7HHMtBvm10EQmhs8v97yyvFo3e7Vgj7x3viTAMpnHre2NaG5tkIQjmU4is5lFMp2Rw6OpsQGdHR1SEOFzpS449ySVtXEJEMXgULUdtf1YQRpqiGo7KFtsfV5tExZWfKlYZ0OQKUI2J5nxvMdYQ1RAR+5FvK98rohYJCaAcnJDnyO7cglO85qoBSqMVodbNfuNNA/1xKkXHomExZiZ+9HK6prMBT5mznEGbKnMJvz+CqJRnxTm2ls74HZ5MDev3QzsdspRSoZSZyUtYrLgEOB8oI6zm14HPgpmSKBPQNPj8rGHBqFAGE+fPBHDUbenitbmiOip85AfGu5BX98g1tdTKJedmJtdkvUY8HvQ092GhsagGL5WanmEokF4vH5ksmS0OhEJt8LtpPRMUc6AjfgKlpZnBEgvlXJoa4uhsSkqwHU6m0Sxwm4yW3grw+PyYtfwCML+MJbnl7GxuoGgN4DO9k4pGqULGVTdVlqMUkI5bKbJRqBJIBD0kSpeRbGwiXIlj47OFhw5cgDRWADJVEKAVmraZzJ5PJuYEh15XgvnP5/tvv00LUsikVpGQ0NQEmImDp1dreLfwOBlZnZWQNxa1Y211YSw5vl6XH8NDRGRdnK5K9gx1AWfv4aNlBbqVlY3sM4OjTylkQpIpygf5YDL68XaakbmCo2FVW6qbKSLHcIuSiXWBbhnx8XqyjpWVuJwkbnY3ycMe+4l7EZikktfAQL6hVIO3T2tYg5MOZ2W5k7E19PwuMNYWFwRpu7wzl7kcwU8HJ/EyeMnMLhjBFeu3MX1Ow/R1hOR8yIaDqKtiQZqIRw/dgLj40/waPwZwtF27Nw1hs6uIXT2DCGZzmHq+Sze+s5b2LN7SMCCx48fIBioYW7xCR6OX8HExG3p7tDOiCaM7j2ImakltDR1ihROOOoX5vqX5y9i9649okk7Nf0UfX09uHr5BkqFkkiynTx9AMfPjOHKjS/x9PkDAfOfPp5HrcZitxsBnxuN0Va88fr3pcPg3t3bePJ4BrMzcVQcHumeaG1pxvTkHKKhBnS0dYlW6kZiBdnNBDwBL/7g3R/gu+/8ALOzC/CEnMIIKxYqyOfKiMWa4fPw/C+Jrj+LjIViFqEQu6pKmJx6jj079sPrCMieM7Bjh/qIbO/OrMeoxlzMNqAqkm0SHQOwGy8RlQFU6TXKKxBwtjJnci4JWUFlEkWWhEyeCpPivCSKTOS5fy0sLgkIRON6nnE0erty+WvZj3i+kiBy7uOPpZg9dmA/q8R4cPcu7t67h+GdOwU82KB5ezYnxpg0l+N+5PL6NKYxsjRkwVk2ERN6djCQScRh4NnN+IlANQkF2dVlxCefyXXbZJfXHvJ7RN9eChE0d/CGML+Wwq3xp8hUXCi5aNBqWGWG0cZxlnNAEmYDPpvEnaA0ueP1Z2E0nlW/XluTLYlBiyum/8xkkZZ1zzNGz/ttXbJG4lFk7sRYtwJ3rYJgrYb+1mbsGxpAVywi9zo78Rjp1WU4K0WRS+Exz/2d4IN0Drq4l4fhi0YR6+hGc18/ysEQnq6u4f7MDBaTKdQ8flQdPv4lnALcU9meRQ+SPWiwx6QwD6+XpopNeOvt78C5mcTaxF20NzUgnctjcS2JvQeP4usbt3H7/mNUKPvGjiJj/MZklmeku1qA38uz3Sta9zQa9IejcPnCyJVqmJpdEgY1mcIq3URdXg4+u0AJtFBFhMCJBMPCVLcFJz4RT62EgKuG0ZF+9LeGcP63v0Z8ah6eghMehxubhQIq1HH3sPidh7oekY3twsEXX0D/6G589pv3kJyekdd1hsI4/OpZHDh8BPlkGlc++RzPbt+Dw+dELeTBH/zpj1EtlPD5r36LQiqLituN3kOjOPrOa0iWcoj5Ali4+RC3CXansqi6gL79e/Dad9/E6tISvvztR0gvrgp7Pdreind/8sdyzn/6wTmsr6xKLFtyA6e+8wr2j43h/q07uHXpCmoEpjjHykVhqTOvCEVj6OwfgK+pGZHOLvSP7sfU8gpuPXwgDNBDu3ehMxTA1Y8+wNNr1wS4L/rc2HPiGE6dOSMdaW6/V0wnz//Lh8jTB8Ljgqcxgpd/8A46+3rw7PpdXDv3BcrpTTg9bgTbWvDmj36Ixp4O3LpyHTc//ByuVF6FQcJ+vPyjd9Ex0Iu//z8J3G/Ay1TL58HIS8ex58RhXHj/Y8zeewxHpSysZq8kW1XpBKDG/dgrL2L02DFk4incPn8JkzfvokEKjEWUPTUUqU3OnIXzIRLC0VdewsFjx1HJl/Hez36G7PwiQrwv68vgqCFbKkh3RTBISUWXaFRTNLAxFoOv5EAuToNfJ5L02BnZgf2vnEb3ziFUSmU8v/sAF375PrxVBT/ckQB2nzmGQy+dRHZlHdff/xgLk9MoEnCmjGF7B/afPoPBA4exnM1hZmUdmSLZyh6E6UHiciIa8KK9IYxyMYPf/e7XuHnzqoCJlKplQffosWMY2z8m83T8wWN8deGCxG7Cw3S6BEQ/c/oMunu6cOfOHXz+xefKjCeVgkVNl1ckZI4cOYKhwUHjq1GR66fk3Y2bNzE9xW7HQl0GkwfET37yY+zZO4pr167i+vUb4o9nmZwsIr/00ovYvXsPfv7zf8DTiacCbkp3TJXm5W7s2rULr736moC1//SLX+LZs2cK5PLnXi+Gh4bwwukzQir4m//7r8R8ViEc5gtu+Cn5RnkWl+aU4gvlBIq5rBiKCuGH+5wQqNxo7+zGO99/V0xLKUH4dC2LybT66CmhiHmMJscCZsrXwtSjmZAY1EYCPnS2NqM5EkFpM4v7t27i6sULKG5m4SG0Ui5LnDA6Ooaxg4fR1dMrMff777+Hp88mhNRI0pqAcfb8FYCXe6l65hF4Jonkne99T+JB4i0XL36FR48fiiKB+Aq6nEKwOXz0GA4fPwl/tAnTiytYWk8hmS3IviedzLWKXNdgbzd625vgc5SxMjeF2cmnyCQ2ZF9gLu7xcSyb0NrRjdaOHrg9PpEv9blVToyFvxQlbrg/UoLP51dPHSmgEiRmtzaL1ezsXRbSEEk/gieI9GdI8gtK0bDoI36C5gzkHFUJYfUfIXOeeRZZ8alMBqlURooFxB2YqPL3KP8iebGRkVMWuJIFlAzoxCZzdeOVqF3r6vW3hdHoeFM5QTrHRdaYuElROk8r1HojCYvnEMmp0tGl3Vyq4FB3BDVs8y3w3Mooa2Kt57vVobeFegP/yM8UjzKEYKVN6xFmAGkhnXEOChnYWrorU56FbZFFJlnM3Kf6IHB81Pj1G5R1PdJM96XOdYvT6aUa8N5clyUoWuBYAG2LX5n4sg7aW1KzBe7NC+vP7WVsIyuYuMfGP3WCgFESMZdq4dI6RvGvAHJzHRZo159/E6Ctk6ztNdbxjm8Bufa17M/t/RrQXiWnzYcF8rfpzm8fH8vS3zKT3SrEqMKF+dh+wZYAI9LVBiM26gR2nou3gNGAV769yl1ahr7tNFQQnpio7mvE59jlwfyBZBx2R/J7KjWm861Eom2JxVCC5updpARwsx9aBryAl1rc1EKD0uelg2Db71hrX+FS2FKDyINtl8ShZLOC9loAUPlFKaTK/OTnqprTfvtx/T62/Td/vp11b2fv9pe0G79hM5kfycCblgdbEdmqVFl9awX3tPXWmLjyMPOouaqVu5ADkLIosmCtdEe9sFevzlmZChl2055hmlsUJDYt1QTouTkQdCeznpI5TLzIiOPD5KFTLJA9mBU2PaUiKA/BTU7asrjJE1An+92akBjwXO9bgWQrLbJ9PAlYSrXebMxqaqEt1dxYuZmLhA4DDSMVQxYzwTsCetoOria6FtTlBLCsM20NVObTdqaUPgO2magenkjglAjeKyNYZXu2TGQta0DbU6wGmD0M9HcZLPBAlINZCgNbOpmyeVgjFl4LpVHEmMw2/tWkJZ0HIVnlrLhrQUCLMrLg5LNW3m3zlGXd11t4TKugsuZ43wZE/8ZupgUOKUaYxU/giuApr4esD5rVNTU2o6WxReYaDbm4nggMNzU0IRQOoVwt4dPPP8OzyWdGI52tYlpo4ILT4oweTjI/2HoWUJ13Xg5bPAUUl2RDgWkCRQS1CdRTdodziwuX36cBJwsZXCMMrIOBkAQxauLKg1+1ePkcGUTwa0qsMEDRDFvrenxW1Mnme5OhQjYp5xFZAgRF+f4cY3kvzlv5/bwEfQSuOUf5+2SyiywK2+ilTZEdJTwYtZtAWI4O6pCRsad7BcciFAjKhinmr3LNykTkuEunBA2fi0UBSDl5pTAgOvfW7EULQmoi55W/473ymjnm4XDESAqoXBTHlfIC2XQGhVwBTW3N8nxk/RLgUFFamX/egOricd3xH9kdovdvpHa0AFBSE+d8Xs13Ccz79Fq4Nmw7pei3GZMVmpIJa0c2e+WacI1y3TIgtXICfB+V3tI1yF3dStyKyZ6TgToLWz4ZF8rhcN6SzSmBHbsNSKIr2u4elanRPUdB1Fw2LxXlYMiHSCQkcyxbyCJXKshzJSBNg2F9XQ/cLjPOYk5cw7Pnk2ryKgUvLSKKia0xmaJ+fS6dFvCyIRYSTw4+/zwFywXgcUhwSa3kQjEvJoOyVsTwWwuNaiAbkuCxkNdCKLW8OZWpDcv7JVBWyBelfZQ69dRwXVpeETCwqUELGSIPxUJAQRmoskd6Ofeow1tBMMBkoQWtze2olGpYW12TewoFI4jHE8J4pz47IwDODzI6uNaof8/X5zVTSz8SoiFtFD5vABurcQFHXa4KYrEg2tsaUSkX4GH7+EA/urr64PdF8PDhMzydmJIOCEoikf3f2hZGS2cMbi+QTMdlTTldfricERQLbhQ2eZDTvJfSQ5sChPr9lLmKk8sk82J4ZFgMbbP5rMwvmjxyTrBTobWpFal4Csl4CkWy4+BCgExlJiI+NxxeB+IbSVSrDjE7RcUl4DO7dSLBkDwLMjJpKEzN967uNjicbJ2ljjF9AKpoaepCpeTE4sKa6KuTuRCJBHDq9DHRo9/YoIHVnOlIora5B4ePHMHYgUMi8zQ5+Ryzc/OSuFA2inJI7M6hsWqsIYSOrmYB7+mRMLcwK91IBH1H9x7A3bvj8tzI9I/Hs9yFReefa0jP1LKwlpgYsjjJYGvq+XPUKi6M7OqR+05spBEIuMWIk8kxTVX5e+2dlFNqxPLSvMjidXQ1IJFcx4MHMzJPyyWy6XZLwYZ+Ifv3j6KrsxMfffQ1hnd2SQL34MET3H/0HC6/G8GQV+Q8cqksejr78dZbL+PDD89hM1vC3tFD6OjagaFdB7B77yE43X7Rzu9t78Da2jrOf3kBvX3d2Ld3EL/+zd/j08/fQzIxD3/AhWg4glKhhtE9hxEJNuHo2Gm0NdN0NgeXp4YrVy4KY4sSKPPzi/C6aXT7EL09PcJo7+5qxckzR/HJxQ/wn/+P/4xSKSsMYgmE3ZT2y2NhIYmXXziFt99+E+fOfYTnT+cwO7uOqsODl158BbFIFF98dgHFXA3TzxfQ19snZ1q1tikSQ3/xv/wlXn31u7h9axx3H10QY9M//qMf4+iRE1haWhXJJOrp0/OD5suz85OIRP2YeDKOf/zHX+AnP/xznDr+EsqForSWq8G6IZYYWZB68iCmZNxn1fxUWsONNqnBhmXfFmks45vB85/xlhQci0XZc/l3m5sZPJ2YkEIPPUPoT3Hz+nU5M/sHd0jR6dqVa3gy8QQjO4flWczOzIheL7sBuK+Swchzg/ux36uGcEyUmcQTUCLwSp3Y7t4+MeZkZ1JJtNL152LVADUtt8A997/+gb46q1GlEyn7p4SMwvoS1p89FpkPjoOw9ctFYUsyuRFNU+re+iJYTeVw7f4TJKtu5OARwEjONgHTmaMwLmOsotKHIqloFCqrkjAbryHDfJKrtdIuRv5R2pjlQ015bdeu/q6RkanryBpfJomtHSjXCKSVhYkcqFVweGgYh4aHUYivYfLBPRTTCQTdTjRFwmiMhhEkQOOi141KC8STcQFY2DnGuI4xCqW52nYMYfjYCaxUSvj05k08ml+BN9SGKrXByZQnKEmZI1GQKIo2NGqMSwtwuCo4MDaKY7uH8OyrzxCkhwplyDwBuENRDO7eg9sPxrHJvMbhlNiJ+wGByJDfjZgfKpdDvWk+G5cX3kgLkrkazn99E5Pzq3B6gyIVUgHlmxhfU/c8ABfleuQ5arzFH1D8QOwSaPjqUOCe4NXocB929zTj3C//HnMPJ+CvehGgaSnZlHydgEslmwjqUuYJwMjhwzjx+iu48NFHeH7jlpzRRZcLvXt34bvv/gDp9XWcf/9DrM7MouxyINDWgO//5A9RyOTwyc9/hWJ6EyW3C617h/HiH34XqUIeEV8Aa/cncPOjz1HYSIl5bOeeIbzx/XeQiK/ji998gPTiihRYou3N+NFPf4oH4w9w5dIVkQMUxnRHG9784Q/Q0tGB+NoaNunFUKthdvIZbl+7ijLBPjiwY+cunDz7Khp6+5Ck/nqkAVMrS7h9/z6ctSrGRnaivzGK6x9/hIeXvkbA6USBHi5HD+H0iy/BUaKODc+zeVz79Lywy8UgtCGE0+98BwMjw5i8fR9XPvwMpVRW4tFgSzPe/KM/QKi1Eec/P4/Jm/fgyORlofkbInjph++gtbcbv/ybv0N2flWAe4JQu08fRdeuQXz18adYn55HwONGYySCaj6PzXRGdPqLXjd2nzqOQy+cwWYig5tfXMTkzTuIVWvwMrwKe5Ch8azTjYrLjaLfg93Hj+HI6VMSV5/79XtYez6JULWGQK2KBumy8mNi8jmclIkSAEu9Hmo+D3r6+hDzBLD8fFbi/xwqCPa0Y++LJ7FjdI8UNu58fQX3P7uIIA3Fmf/5XOjcvQOduwcRX1vF4oMnyCVTMifJ2a16A9h19BjGzr6CTY8XU2vrWGUXoNOF7tZ2hNkVXi4g4meOVsJvfvtLMWMXH4hqRXzHDh8+gv37xyReo8nrxQuXsLrKM1ulyChlcubMaVB3nuD4p59+KnEHi5vsjCLBiLrqPd09In9DU1qeC8tLy7j/4L6A7gIYcz9iHlKtiLH5n/70T9HV3Y1bt27j6tWr0onPf9wPW5pbxHh27MABKRRcv3ZNZHjFhJxFOr8PIzt34vvf+54A8J989Alu37kjRSnugZw7lF558YUXhDzzq3/8OZaXF9Uzgr4twRC6e3qxZ3RUYiLRqGfXP7v71ldx8/o1zM/NS27Czmeag/r8QXznjbewd98BAaYn19K4tbyp98VinRhgK9lPcAMCSFbGk11HFTLuA+hoaUJbU0xY9je+/hrXLl1Ecn0VPuY1lRJampqwa9cekejr69+BRCqBcx9/JGNJbIWxqMoHs+uJZDR6zTC2ZVwg2aHo5LNjoae3WzzAHjy4j/mFWSFNkdBG3xp2vPJs3Ll3FO5ABPOrG5hZWsdqIoMyzzEBGMty3buGB7Cjux1N4QDKuRTymbSYr3Jv41zj2Sbnmz8Ity8obHEC99xBOab84OupfrpCa2raqeAxC+rMr1hMT6RS0kksmvN83nBIjhoMqMcLJX5UbpXnm8mRJZcoyfPaZD5ZKMp/q3eXkfhQ7179sLLEwhI2eu0y3xULEw8Ho55Q7zyUmEd14gWnMdfMvMB2lnMNU2pJNcbpFk8ZtoOlfAAAIABJREFUOsDNorB0Hyi72+qP8zVIShDfHSMDyHGyhXbJ/43/oN6HkgpZeCoLm1pl8Sxwr8oPivXwTgV4tTGDwXuYJ/O9NGYzoD8VLUwcop4wWzma6r1bORuNmfS/LeCqo2pNXutkA9upaaDOOpN+G3D6DcC+DsLb99jC23UvNSoB5vMWSL9FYLZAtX2L7WI3dYLqdlb7NqNVC9pbprzgyt+6Vr0y+8+CsgpqW2xA/85IV28D1CXeM8+H+JiA91bKZju4X8f3jOGsuTAF+43pbF2yeou0YUZN8SEpulo5Iy0YaUFAX1MwzO3APeMewTc5tykBrB1IMo/Jmpf/VqC+SmN1AeMFIVXteAc97+jjQJyEYD5xE2W+KyhvJWusto0pbupOYHob9PN2iZwtFr51OzLeRaYoISgqr0UaJO3v6Gd2clqxqTqj/5Prj78B3P8+0L4+kYw8xtZ8sOx7+3JmNOUX7GSwg779e/9GK4kxguDitqC9yseUjMSDbSPZmnoK9tGEMyAfZB/ZVmZlf26ZZypvx1yDuQELlPN3afZILTOyBpNJMgdTAtDzg6A+QXsFjskAJ9iaRYkAbZUmiE7RdibwKEawIgdiqktWhkY6A/RetjoJtANAwXKVBSEYJdrtplrIIIesVm7iAiSKpjKEySxsZurrenUc5PAW1jmBf5X5sNu9MqO3TDK2GO/fBuC5wAwYL5Xhba3NBvSVliLT2GErbMrmJ0O/JImitp5rkmO1YOX9bfHGSCbZXqb6U+Ui8nrQ0NggEgXaZaF6+Bw/PgsmW/liXoIobiayDZOVJhVx4/TN71aVmcwxIhPbur7ztWwBRdjcbPOiMY7PL8UTArIC3AcJ3DehMdYopkx+r18q5u3tHSKfw/efmZ3BBx9/KC2BZEFRImSrSralV6/MCB6qBOT9cjjLAS0sezUFs+tQkjEB73kIaZsPWZLUUpXWHjGu9QhASJY5v5blbwoTZGLzedDMhuAVTw1q15EtwOdGTc9gkFrAAQHuaZjMAhVBV1skoQElAwtl5WsBTcBvCSbU+I/ail4au9J8sMI5rOx8G4BR35VMCr4u5xSZmtQm50HPA1+0ZtmG6agZkNgr4Jc62GcEuKXpj4ApDGooXWJ0YVVTjsmvSsv42HkQixnmdUkAXxp78n4YELMwwYODepMMxBkwOzhXJF41prRkbws4y/XnlPXGjgYWAXgdlBGSgNNIXHGv2iQrIpFEeoNsXHZTKHAv4yhVW7IVCJL4EAgH5VmLWaBhOHJMxRzOMPFlDleUxc4PDbC0YGXXGuVKQpGwAFo8yHhd1EjU3+XvSXhiWv+cpgDHe1FjalsEocYjl6SsEZ8bVRddfiH632RYMblhUYfsHQbZHW3t6O4ky92Bq9dviPaiBH6S3ZHGoDIKwiChQRKZYj7uOzq+3BHIJA2FIxLcJtMpxBqbdK8UXXzKR2llnNfFjieuAV4n91Z6O7BwxbXAucBOGLLxlxaWJPjk9XK8U8msAK/t7c0yN5eXVwSw5lpnZws7YmhiCmeBeRtaGmPo6+kTSaLV5XWkU9QL1/XB5JWAIue2JHqim60GkWxhDYYjknRwn2iINkjLdiqREhmM2akZdHdTazwkMgg8O8SfoqsD0ViTsO6fPZ3B15euo5ivYjOTkyHcs3cQPQOtOPfxJcTTazh5ZlS6EajRnklVsL6WRiJBE3TeL1lK7I4II5VOYGVtVeY0we4y/S4o4cPCDHMUhxMtTc0yH9PxNEq5Ekpk7ru88Lt9UvRjQSvW2ihzZm01LoA9ixmpBE3VC7JuGUiRMdzR3oSurhZpzSd2R+3x5dVFLK2soDHaDqeD8itVYbCXy3n4g27093cLkM3xffDwIcKhiJyfTKa5N4yM7BWQc3l5HsVyTroHurrbpYBJiRwWSnm+nThxDBMTj7CytoLFpRX4fC60t7VhaGgnJp48x/z8kuhL0ziVY9XS1i6FsIX5uMiuRGPUv25TbdVyHquriyjmiohEg6DJ566R3ejt7cWTJ0/Q0BgTKaLJqUlh1VKOZGFhFsnUOjzeKsLhIJ48WdBC3qYTba1dcl6wUDS6dze+853X8dVX58V0jIA35XTOX7iMucV1+HxOBH1MXCnVE8HevYN4+OAp8oUyXjx7FqFoM1rb+9A/uAtd3f1IJzNwC7/EhfFx6jMHsbw4jevXv8L84hOUKxl0dbWiVPh/GXvv5zrPNEvs3JxxL8JFziQIMIJZVKBIxZZarZZGM9PdE3rGrq3yrMtb5Z/8H+y6bE+Va12zO7bXtWN7XFuzHRVGUouUSEpiJsWcCQJEJDJwcXFzdJ3ned8LqGfKZVVBJIGLG77vDc97znnOySMcimF410EBtyPhJiFo4vF66RD46KNfobE5jomJSaTTtJuK45Xjr2Lf8F6MjROsSOLQkQM4f+VbfPjRb3DmzBm89YPXZV8aGXkkezNtfeg9u2//MKanJwXQefJkHJmcE62tPUL20WaJ14M+/j1dfagLh1FXxwA0L4aGhrB9aAh/8+/+BqfPfINjx47jr/7qr9DR0SmWBlwzDhzYL3VOKZ/F3/+n/xvJ5CqOHz+Kzz/9HH/w45/i0MHnZd/jHsj6QMJMjWpHxQMaFm4PeQR82D2hloN+8fBmkDfndCQalf3t1s0bQtgcOvyc1JBnTn+NW7duikqS+Q4E6i9dvICWeFyIzfVkAtPTU1I3yr5WZvYMrcMYTp+RfUZCc4sFOTSSpOrvJolTp/Y70pmodQvBAAKShWIFs0vL6OzphctP26xcDbgnKaqHRlX02f2Z3SIkXQhuSB3KDkZ67NLDkzkpa0tYGX0Ir3D3LtmXxZKP18/JLgMPqi4vyu4QljMlnLlyG4mqDxV/SBTn0olgspGkDLWhbCLiMDU9SWd1Rpb/bEbN5jOEblAKwMvuy2BFsbYzYItR92ubOluqWUfS11qJF67DThcB0FW0Bfx4fc8htLsCGL97D6uLC2jsakdzXw/C7S3IlSE5GKV8GX54Za6FGiOId7dgZW0Wk/duYW1kDO75BHypIgLeMPKBILqPHEYhXo8vrt/E+HIWdHl2ev0CCklIcRmi9mdAMjuu+OUmYuqq4L1XjqIpsYjE9KTsD1WvF09nZrBt1254SXyWNuqpDaCkIBYRJFsZZhqMxuCJxOCPxnHl9iM8HH2GMgF6X0jU+FWu5yIIYbdd0FjhEGTSYD76F/NdaUcl7x5tTnJwVwsC3O/pacaZ3/4Dnj0ag6fEIHW172EAK1kJdmB4OC4cLlRdbnRt347j7/8Ij27dwpUTX6JSKKHoqMJbH8Wf/uVfIrG0hDOfnkB6ZRU5Wpxs68NrP/6h2D9986uPkE+sgzRV/UAP3vr5T7CezyLs9iLxZBJXPz+N9aUVKSGaBnvxg/ffRWZ9HWc++QzLY9MyNhraW/Dj997DubNU3z6Wa5AuVrDnhefx0g/eQpbXlEASqqjzujH+4D5Of/YpiumUZLh0bdmKl998G76mVlwbGQXhfPYyJhgI73Zi15YebGlsxI2vT+PWN98i4HAg53Wic98evPzqq3CwW87pwNLiAq6dOYvVyWc6byJBHHz9KLbv24Pxuw9w+cRp5JYSkhng4Rq5fRBsy3g69hTZ5QRcVBajikBDHV54+w209nTii19/hMWRcXiL2unbP7wDwaZ63L11E4n5RREg9Hd3Ib26iqmnE3DQl9fnQd++YRx+9TiKmTzunLuCse9uIkQiiutDiMHBWTgqTlQ9XhRDfmzZvxcHj74o4olvT5zEs4ePESxVEHY50dneis6eDnx24gsNgZeWHQeKBCYDXnQPDKA9Fsf4nQdILCeQ5zkt3oBtzx/E4P49MpcvfnkKszfuw58pwksQ0FFBNeBGIeBEppiV7gsGmTrKPMM4UXA60b1jFw6+/gac8TjGFpcwm1gXYK+7pR31gSDcJJtcFRTz6zhx8lPcuXtLshe4trc0t2Lfvv3YuXO3CJhGRkZx/vx5TE/PqKe8w4F4UxOef/557Nu/D0tLC6KgP/XVSQRDIQHieWble2dHNQVOTY3sWPUJEM91XgRKIlZRwIjrOO13Xn31VRETsEPqMsNr5+fl9bj/kLB+970fY9vWASELLl26iLHRMRFBKV7hx8DAAH70zrtS316+dBlXv7uKhYUFFR4xX6yhAS+9+JLUwZcvnhPrKAE53doltHPPsHSCUBDDMzHBVHrzE2w9fepL3L93D8k1ZvHp2lyuOHDg4GEcPvKCWO3NrqVxemRB1hDFG0iMKlrA91ALweQeKuq3otjOELhva2pEyOvGpbPf4tqVS5ibmYLX6ZBAV9YFQ4ND2LfvIIaGdkgg6r27dzA69kRwE4q8tNudOAXPOAwmpShIO1j5Pe5j7BKnuIL772piBblcRs4JJMeFKCaY7PUhUt+AEjyYW17D+MwcFleT4FRVG1/dibraW9DZ2oxYJAgnlbEW1BcipiqEZZ72wOLEYEB5ziGxkDNBmQa4LIn6W3EREVTyzGUAVO55fD77cwU3FaDW85juY2phZgWnainD51J3AHZdqLm57q/Gmq+morbCBGPlYh4nJPgmtbLiPxsZf9xz2SFmcRpxJDAAPt8nz5GsFdQ6WNXE3JtI3vD+i7WM7MtGfCugrXUpYB4VCQD9vEommOBbwW3KYM3Cn9F3nvec+i5LgiiIbVwwas4IhqawQHfNGk4B+xpoL2dn2sfZzEP1vJf8QuNtX+vq2wSaKwDMuW/Gt3FV3LC60ddRK0V+19Qs5r1ugPbmcVbJXkPHTXUjE8kYoVidgnUbkcf+c8C9+eybTOktcF/7c1OM5waYaztLNyH28tcN4kJq4pqA1arerUH8RhBwTTkvY8EIbg12J1aHZmypbcYGsK7iXcVeBX+UN1eVjizinMRGLUhvxdsCcJvHSSes5E7p9bPjToF3E1xMDJXEkrHbkbFKOzxxM9F8RLmvpnNIQXG1NVQQXIlfPidBetbPamfOOtxeA33OGniuK6mxrlHA3tri1JTy5nX0cTpMdc6Yv2/6tzFJNGC/Xn9TDZvrY0kAvX5yjX4fuP8nt3nzIPz9H5p/f/8hG4yNDd3QG29ftFa2155tc9iUVR8LByLeW7z5VN4r0K3KbzMQ5EJshD0qlqKAGTdcDdBQew1V22/4Ltnv6WvTB4wAfA4rDKWZnxVWnDdfweEMsrm0HLwI0nPjoOqeLaQ8+POmFwo58TUXxkZS2bV9lu+bn0EHrvGmN7Y9ckUMY2pZT/F/pse6BGYY+xEyqAK2uyREiwdBAk4KgGl+AA+0BLvE8178zzVYivdGrUeUXRJgmAC4x6ilNrNi2n1Z60ZgZ5wNDuV4kQ3QAIJWTWtBQbUwMRPTPMaqkTmxrcJAFtFNm9DGaLBe86bNSnzQNeyPBYCofQW4VzLC2qlQ/UaLAX1lnSTi6VqkKi4oaeoybgoFLRDc9M4jU6/AO4FXq/4XeyKqxaR1BwJUsmWfhTc97amsZyAffy/oD0r4ZV9vv3iKU5l389ZNfPq7z5DJZkAnTYKpfP8yqUUpzcDcjZBWgvWixjbzg0sUxyw/K/8TltkoKEQpW2HA4zpWEwQX1JNLE9HdAt5wUbUWU4bDlmvFLhACRwz742spqWOV/wTfOBYcyOVIHFClTrsnn3yfc4N2EvQZX11lOCi98NVjjteagAfBVyp7+W8llchUbqSNk3BisShKhKKq80ikcNPmYZBKdw1EstdHmU0uehxvxXxB7gcBeN5Tgu20juFyxmvF55GQY9oDUYXucElAGAsfgsYs+hjUyvn47NkzAd2o0lpPrMk4cnv5e/Rc1I4QHUNqKyV5EfQ65nOZvACSSQTVWZRZmwWxl6Iak4r7UlnuI4tQCdo1tjH02qN3Ou+ZkCmJVVG6Wnshjj/Oc1oH8b5b9b/mX2jnhPUq1k1X1z6OsUhdWK4PxzI/A4FVeY9m7vF9qA2XKs1537g2SvaC8TWUjAMe7ANueMJe+EIeGcP0MafilPdheXFZihx6ybMDJZ3K4unTSRl3Xj9VqDJyEQrVCXhPNTwP3swJcTnKouakfz4JyJbWdjx35Hk0xptlvJFUufvgnqimPR4nInX0rHYKsLq6Oi+e72m2qYraxosl5hIs0z4lgF6qSz0ejD+dEJW8fBZuqSW1cOBz8LrQY7+trQPxeFweQ3sWBr96fPQ4jaAp1ohYXb18TiqlSTbRMoRgfX//gKi3CxICnQYLd1rlcLzzvbu9VLy65boQrE3Tw3JtDQGvVw6BPBBLex7DkLPMj/AJIEygkIp92thQ8ZxYTSGTyotFWEdHM4qVDCamxuAPutDW2YqllVXMza6AHbO5nIY/UbnOUFyPl/tPFcl17ldseXaKjRcJAuYVcO6Ewho2RdU1A6W8Ti98Tg9SqymUC2Xx2SYInC/nEI6FhZh8MvJU1PI8RPCec63hfNHg4YIQI+GQD9PTT+Hzu9Hb3410bg3zC0so5Bwo5d2oizRquHUmIf72jY0xdHf2iA3OiS9OSf5GS0tclBDS6ZWviMqK3QZefxWtrQ1ojNchmV5BoZiVzyX+tm1tmJl5JtZNvE/xpgasJVfkXqfSOaTWM0il2MWmnqqxaANyhTIWFlZljre2xYXYu3HjPnzeMhoaIjIHVSVhg5SZIVHAoUP7UaH9AIMnXcDKypJ0FrBbxU1LgnxeCAHeSyruA/4IwqE6mWudXZ2yP2uuBbNrViREenxiBjdvj6BYyqGYLqMu5kVLSx3qYxEZf/RMffHoUXx34zbmF9fE7761rUvI4/aWdgzv3o+BLYNIZ1K4d/c2vj17CpcvfY1Mbg3NzfUyx/fu2Y89u/ZhYMsOUd6nUxl5/lu3v8OHH/1a9sNHj59gz+796Ojowptv/kDK04nJp5KbwKrz4ePHmJ+fw7lzZ8WrlbZCJEmYRzE0tE08n+sboqKmY6cWAeG19YxkMvR09qG/dwDPHz6KpqZmIWkiQYL2ASwvLeLs2a8xuG2rBNq63XXo7e1BX2+fEE8Liwv45OOPMLR9CA8e3MOxY0elO+Pf/Ot/jb/6l/+VkGlHXziO1tYOWR+5P1NtzP17ZmZG1q7W9nZR4V67dk0OprSpyaTXcOfWTfiDQQl3Xl5cwNdffyNjqrGRIdc5UQeSsBZih11Z+ZIo8Ahas87kPpFJp7CysiydPOxAYeiW7Es+nddLKwkhGxk2HQoEkE2lhZBuaohJwF9bvElBfgbB8/Dp1AODqJoY7FxxIMv1NRJF2e1Bmus1D8pihWGyW+h7HQpIwc99orGpCb19vabzjoCy9fHk3lNEZv4Z1kYfw1MtyPul6tvp8QuA7/c4xVaAF7/oDmMqWcGZW6NIVX2AR0PwaiI0yQpQUL4mmjedDnqkqaDCNFeThaMHXz2gymHNNA1rHajdV1XpZ1aVp3WVddJix0N7Qs47L0pVp6xt9A8naN8UzOL14WE0FVyYunYfzbEm7Ny3D2s+D64/m8G1yXEsrlN17GeSKFxFwM962lVExV9GX28bdnS2oovE+uwyFu88QmpuCfB7UI740bVvN/w9ffjN+RuYItHJ4ySD/6jFLFUQ8gVRodVehUF/tN6pIJFYxDvHnsPz9R4sPXkgNi+FahWJTBYdfX1YSiTELk5tDj3YuZ3g1hrGn04iWt+CtUwBK+vrcPn9aOroQqShFWev3sb4sxW4g1E43JTlu0VixrBY1vTsCBRlpHQu6EmRqlGJumXdxX9RWVbMwFXJYueWXjw32IXzH/8Sk3cfwlXm5wFcPh9S5RxcXpeQO24ewpkr4/Ohf3gYL737NpZmZ3H5xCnMT06quMEJfPCTP5bxfe70t8gkU2AM7cBz+/Hy269hfmYaZ3/9CQora+IJX9fVjh/9l3+KtUwKPocLmakFXPniNJbnFlB2O1DX244f/fQDqau++fQk5h8+EWuR5q4O7Nq5EzeuXcPi8rKQAIHGRrzzkz9BqKkVd0ceY35xEa1N9di/YxDTD+/j648/QoXBjYUi2nr68MLrb8Pd0IyL9x5iieHOXg/YRBv2uDDU3YH+hno8vHABl098iaDTiZzHibbhnXj5B2/AKTZ3EIHLtTPnsDw2KQbRrpAfe15+DvtefA6TDx/j6smvRY3vc3EOV1FicKIZ99y0xU7VCYRbGnHkteNo7WjHt7/7EpN3HsCTL4tPeEtXh1jmjE+Oy/mzr7cHu4a2Y2FmRnzF4fEg53ahY+cQnn/9NTgrDjy8fANjV2/CS6UwM7XcRfgkp80t60fB70XHjkEcOPqi1IiXvjqN2Yej8BSLCJAEGOhD/9AAPvzwNwhW3fCRp2CAPUN5g35sGd6FrV19uH7mPFbml8DMcEcshP6De7Hj8H6p2y+cPIW5Ww8QLToQElVyCTlHCTkfUHIb8IT2WoKvOGV9a+jqxr7jr6Blxw7MZtKYXlpFoVxFS30TWmjP46yinE8htbaMb8+fxqPHD8TKlV1x8XgL9u7djx07doqwhjle586ex5MnTxSIBhBriOG55w7jyJHnRGxAcJye8jxTWdEYMwcUxFegicpLW+dzPZcOLWNNRsCfanCq83k2uP/gAS5dvoS5uTlzpoScnd57/z309/VLjXj9+nXcvH5dOny41seiURw8dBAHDx6Sjq3bt2/j4sWLQv4q0eYQJf2+vftEEfpk5BHmZp+p3Qg92WlRdegw9h04IJ7nrGe5PzU21KMuFMTlyxdlnszPzRqOlOt/FZ1d3Tj03AvYNbwXhaoTXz2ekfwKtcrZ5KJgKVXBwGhHppYRIb8PTbEIWhsbZcxMjI5gZuIp8tmUdDVRlc0aQS0747IHs/ZjllgymRCbVwLvmvHGLm1zLmQnHLueKPQyojB2iPMeSt1EUo7KWZP3Z12fCbITACY5m0hlsbC8gmSanuuaBcAPzzNvkPapAZ9Yd2qnmPWrVvyAGAb3dLFHrRJ34hm0QHNI+EznhmANsq4qsE+wnkurqPBVKbWB0BlMxaqfrSOIzdHRfdClJKtgWYoa24BTFSlbSxb7HhUAlt81v2fBehm0m6xHrLOFWtKpmEttcGz4p5JQch2MIE9IdpJUEmKuICUVyuKeIOJIxZEEwpYLJsx9jbyXjgTjc1/rljNWxkpeGADbYG/cxzdDk8YIvRbaq5g2iQv9krrBYFtSc/D6ibre4GS1P43C3oD2NYX99+xnNimd5YV0baq9RX1xc0uNKnwTgaD3QMVxSgqYe78ZK7XYp51W5h5bybupiGqYin0unYYbUHytA8CgXRs/3SxFttiuBfyVYNksua+BwjV7ms1WNUrOmFbKjUBY2kDavKaaVp/d73nkZV+lW4K6MWxgtWqzpH7yBsA29ogU9fI1hNQWYbIZT2KtrWp8Dav9vvqc67O9zHoZDJlkOzJsgK98SI40tZjR2tQA4pJFZOxxyioYJYZLzIHYjkhmjCrfWuronFCrHekAEFcEC9pvvEepW01Oop0jhqqpvW8lp8w4q0VGG1uoTTPBDhd73zfuv+Oft8rZaCfZWMDt5KkBrZsXd/vO7OiwrQxGab+x8Bg/s03MkmWgLABvn3+z8t+241og3y409rEKjFsfc12QBHQzhytuDFQFq3WMKrblnteCLZVt54GHgCDD5wjY89BItoigPYF6UdYX8mINQBU+FV9kgPmnBfal46p2Y9XDk5uN2M0wNMQUBLxk1ppH26QU+BbgVVpJNoIvlCISPw2ZPOKzbCw97GLLgyEVV+LrHQjI3wn+cSBJCK7YhhjmUQaXFiDSWl2zLVL7FNkUxfNMF3jhvKSfRJdsBc3ZwaBBbqoS22hD4rW1m4R0OzC8kyCnyK9tUJxdBDcYU5tbwEOxZYXFUsanlh/W+qdGRtBDngsDD3hk7sVmhMSNhqCGIhFp/yfQx2tvx4TaKemmw0MrD020PwkQzHR5BBCh4p6H/umpaVHhU8UdiURRF6oTmwCqauONcXR1dsnYYsF06usz+Or0V+J9zPvA4EnxTi8X5D1RXUGFId8zASm2cRIcIHhBFbOqt/3yWEss6efn+KiolUQxKwsNgxt5LVm4MgDTKp0tMbLRWkYGX68Tgfl8Qa2CGGyrrdQ6ecVfz+2R4pGqchaLVOhTmcrxSAsWgn4kSrRNSosAvnc+NhBi5wC97zNCLkl3BdUQ1J+V+d7ZgcF7T5CcY0j92aucdwX6T1MtzHvB96Ve/nxrHoLcRQK+DNatw+C2QawkViX4Zz2ZQoxkSiQifoipdEaDdrPq9d7R2YEAQyaF0PLLBsLCcXFxUToQ1teSBuhWz3sFzBU0kPHKaacrtSpPjOLBtiByXnJ+yNwmIC4ZENraL2OMy7NJCaelSoCFLMNMg9oRxOecmpqU+01AnapMXgclI5hRoIU0WytpFUVlOceNAvLGIkquk1M83MVKxgAoCtxzQ1I5g7UG488Jbtn3J/fRzFEhGsslse3wRQPwhXwy9+j7KlY+BCPzJQTDSkCk17NYWVqVUKN6+nLX1yMQCAuRRKKGvowEY0mcUG33dOShkE+8X1SbtLZ34o9/8jM0t7Qim8+LT/fde3fw+MkjJNdJajgRi4XQ3UNP7BXkCxlRN6fSazJOcoUq0lSJez0C1vKeLS0sCmDLNUS8qcn2F0syzwm0Sb6A14e+vj7s2LEDyfUkLl46h1DYj7bOdjTGGgXsT6wmkGO4VbGM+VmOlyQam5pFicXrlOK9YAssPd4l7CknwAwVtiT32KXDkRQOBtHe2oq25rgoDAjmE+zmoZ/vk2Au/d4XlxZkbHJN5TX0erVzjDdvdm4KDQ1h1MXCsj89ePRECASOeVpmMNyWj6W6nV7zTc11iISiyGbpbc+Q54oSa26HWHrRnoPt01T55jNFOjbDzVb4bBHpRErswRhClcon0NndgaHBHXjw8DEWFpakvZfXhOOU4H5rWwuy2ZSS29l1CYdlVwWV8YGwD6trSSzMplDIcTwkRK61AAAgAElEQVRr7kokwq4ndhUBBw8cQF24CX//d/+AYqGMeHOjAOn0AF1dXpMcAXqxrybmUd8YhNtTxmpyCY1NMdQ31MsYJwG0uLgqliqxKMO6olhYmJD1lt9zu3xYXUmKvUU2WxLigYRcOp2Topze47t27cLVq9+hXCmgq6tdLCY4H1uaScoWRCVpjk1CWPT0KAhPAL+pKYYHDx6iOR5Ha0sLFhdXZI1jtwYBfCrhCMxKt04kKmOIYb8z03OIRhsQCESwsLiIO3dvI5dJoVTOo7E+hJ07BoXImJyeQlNrC4qlKtaSGTjcPjicHvjcXvzwrR/hyHMvwgUP7t59iIDPh8uXL+Djj3+D1VV660OI7zfffBPvv/cBbt28h6FtuyX0bD25iqmpp7h9+zr+5Gd/gv/pr/9nTE3PoZ3z8o9/IvkCqXRSitSHD0eEYCEgkErROiiIhvp6RKMh2ZdI7vX0dBmSXTsAOS9XkwmcP3dRchi6O/vw2qtvoLerf2M9cjiwsDCHa9euCKk1OjaC/+Zf/XeqZCZ4zforn8H5s+cwvG8PJibGxYqqoakBv/zFL1BHD/NUBrt2DEtHCMMBaZnV1tKKxYUFXL9xQ8ZSW2ubzLmJ8QlZG1gjZdNrUuvZriauq1wbuU7w7/yP6yz9bGkF5jFKeR76W1vbNFejUsHo2KiszayjpEPP65EgbM7tcKQOj8dGMT01Ja8ZZLB3qYjG+ph8BZlJRCBcWn4r5gBvWnIZ1Ac3Sg4XCgytd7tRcLqR4fyDA1562FaYm1JC2VGRz809iZ+BYYi9/f2yv/EziAc66yqxmishu7iAxOhD+KoF+FgXur2ouHwSlirBpQ71+8w5Qxhbq+Crm1PIOXyyxomgxHZsGqBCDujmcE2QT+pr45Ws59QNwF7rDdY0/K6G1ur/9NRFmxT9jmkVrqn7NOSeuhb+yZqCe563uIY3D25DSzCIp49G0dHWiWAkhqcLC7g3OYVFWhCKXRL9+9n9pRlufF8ldpZRNF/MI+x0YEtDEw719WF7SwseXbmE+YlRVEppCZ4eevEYZkMt+Pz8ZazSrshJ4J5+xi6pG6vslOVnrhRQQR719RH8wZtHUXhwCe7MKqoUSFCx6/FgcNce3Lp7T2IfOb54GXdu3ykWgItLyygW2SEaxno2g6b2NuQrVcTbezCzuIYrNx5gaS2DCi3rggFURB7JzlsePIMCtqg6Tc8QBJXooc/rJrlaDB4spOEu57FroA/H9w7g3If/gJEbtxHyhMQ+o6O3F2WvUwBfWmFMPnqEteUVsU7p3bULL//Bj5BNZXHnHENoL8HvcaFYKeLlV46J/eDNazek3it63dh97AW88PoxTI+N4utf/BqVxTU5rLf09+D9f/EXSBYycJaqWBh5iitffoPVxUUU3A54OuN4/89/KvvwhZOnMXv/CXwOJwLREFoaGzH3bAbpfE5CZjuGduCVH3+AlWwRF767gfmVJfT1dOCVIwew8vQJTv3qlyinGVReRnN3L55/80fwN3fg6uMxzDHANOCVutPvrGBbWzN666MYu3oNZz/9FGF6w7udaNo1iJfeeA0eCc90SD185fQ3WBp5iiprjKAXO54/gOdeP4aZJ2MSJpuYmhVSguSJZA2w9iZ4XikhVy0j73Nh24E9eOnV43LmuXLmLEau3YY7X4K76pBzCVtglhIrqLiqOHDwAAYHBnD/5k08vHVbxAIZB9A6uBUvvftDOavdv3gNjy5+B18qAzGhDDoxeGAPom3tKHo8EgYbbqhHrKEemdWkePHP3R+Bo1iAO+RF3+5BDO7bgxNffI7i9AJChSo87D6m6CISwODhg9i3axhnPzmB6bFxnalU4g9vx64jB6X+vXjqDCZv3EVD1Y2w0yMiuKyjjJzfibKXs74MBz3smTvjcCNbLMPD7rbDh7HzpZeQ9fgwzlouV0BDXQxNDHdeX8Pk2CPMzkxg9OkjseNjPkShUEVjYxz79h/A9u07pL4kmXv27Fk8uH9fFbdgF2AdDh86hOcOH0bJKDLPnz8n9ivJREK7JmQV0nOqiMtNRxPrOVVu63mZ5zWu70eePyJ2MHwc7dy+PXtWRH+syXmmoEDk7bfelnqT9eno2BjOnzuPqWmKXSpojjfj2PFj2Lp1K8KRMJ7y5xcuYIRe+FKnUwQTRld3t6yJC/PMQFqW98bm1vp4M/buP4Bde4ZFRMI6IrG6KntxfbQOoyOPceP6NbH/4z5AKxqPN4D6hjgGBoewZ98BsQc6Nz6D1Sw7102nrgC0TrjE5szQqyZXgSRqwOtGQ7QO7S3NiIaD4qdfyK4L4RsMULBk7Sl4xvbotaRwSxwIGKTO66k6a55FCsRJCsRwiG8oIM7aSc6a8rtUaiuZLQC5yfujeMZCC1zfWA/Lc4nFcqkmmrKiPlVHV0WkKRgGATmDLYhzgRGAWaxEAHTBALmuq4Jcz8xKwhl4dJN1jmbdKFar4lMralaB4AYQX1Pem/HJn21k8FlxtlVhW6B8AxsWIaKxkVPgXkF0AectUG9ErtZWRLAlgvbcFMwbUwDegGIG1+N7JZlgNf4Kolq7EIWMN0gFtcTZAK2NRtoA8/pog7nVfq/GldVs8TbCYjeIgU0YsSEHFBgXIasVH0pXt2JoUodYlb104qsFjz63CSk14HqN+NBqpWZtYgH+zUp6/RULzv8zyvhNZID9vDWxsgHua9mf9hpvIkBsCbTxOmqlUiMSzBjcuFFmjbJApv25vY0Wv+c8rgWqGgDfWL5wTFvodiOg1wiOraUixSjEPAVPyImtkRVl8pryLMyal4IlCW61llq64wmGo1mbHKvM3lHhqiWB+CfHrBJYm6iJGtCvGJ2C5qY7Z1N9WHs9+/smSoG1pwxJ54biXTtEVKEvQuschZZcB2hHlUckHBKxIMtkirEEa8nRApmiL0junN/vFktEZk5qCbzZEsf8u5aVYMF5i3LbOtiUvDW83Na6ZozVqmVbB3+/dpbPdeLy/Rql8/uA/f/ff39vzhqGzqrtbVvZhj/XRpDFpjG3MR7NBBHQzCjTNdjUMME1cuj3kp0lNJCKfLUcsbY6sgAJgK+2JPySxbkG4CtYrWueWqxwoJJp5wGdmwwHbCabwuLiPFZXl8T3PrG6jERiBYnEMtaSq8Laa0CtKl2oVCWwwUWUCk0BFDlI6GlpPKatTzwPMQK46UgTgNvakfDmSNBpOY8yQTrDOqpCnwyXAlMayOESAIdAAYE/ghO6KLPlzrBJVOAbBbAs7iYo1dqN8LqrMtoocQWMNCp5s4rqdSZwaDYz2+7zvQAJbXfSjUL96+mbpkymtn3VFljTEcH7bW1BLOPHy8FNVA6etlWMinqTxE6gkSGfEhQZ9AtYQ6CWh2/1OqPCQEkdAYdpbyE+6DoG2GqpobsUttDLOoRIKCKAI8EttsnXgPtQnfrT+elhrZ73He2d8lnoYfz5736Hq9evSvtpKEJ7liYBoLn4EqwjaFZfH8PKyop8EbgXwJgkC8eAk2AHOyaoZKTq3rT6OEhMcD4wrIj32IdwJCj3XkKEcxwDvNZaFHDME9gkQMznppKTixBBv2SS9iAleD1OUWhJoByPtPTe42cP16EuGhNyYm0thbXEuoQKERwhOMnrXiMHhPWmbx9JI58QJDyECvgr7akkoxwSJMmCjH8neEYVKRd7niiVkdd2KB6c+PlIVHDckqAg0Mq9gNeDFie0KBCWV4AV9UCkLQ6D+56Oj4sNTmJ5VeZZu4CiUaSzGVWi0OfTRXsYqmdzapPjD8g1EFX/JsJJui8EhDcBz8byxpJE0qYpKhAtRgW0l0wCWrzYAF3q8bSzhWOe16guFhM/bYLGvM/ffPOtkB0ECWkJxLWG45yew1zyrF2RZa21oFRyTTuPqNJkFwnHkJKSteKShyLxirf5DtqiKKF1BAxyen0V3Nf1hOOR3u20GCiLrU0BZYYwU6Xv8aIxVo+W1riEUE48mRTyhIrVulg9Ghrj6OndIkAqVfi5QgHHjr0iqvI7N2/gm69OCuHZ3tEp9yxXKAmQt2P3bnx37RpS6ZRsoDOzU5ibn0E+nxYPbga0UqFdKLLjiZ6RPIAXUHGFRCHKNZ/KJa5nvIa5TEaySDhwZHybdUrWQOlM8otfKFW2tC16OjEqXTKcF7Qo8fsC+uWlvUsBT0bGMDLyFG63Dy3NDbK+EiQjcC+BqmLbRZU4DxraqUHij4ojtkrHG2ixFRVlLkt9Ap5ULi8vLYmyeNeunTJmuL9wDLPkaWluE8CRKq3Hj+6LTQznPOcYCQ5fwI9QMIyJ6RnpOGEdnkiuS0XAbhOuJQSOufaxqOU+xjHSFG+S7gSO/5FHj9EQa5L1bWbymYD4kvIhADvnZhGN8Xp0dfZgYnJGgnpJFJJ04bjcOrAFbW0t4jlK33Gnk2ud+gQ63FU0t8bhcHox92wdqaRZnyr0a++Gxwvxjq2PkXDx4tHdCRnv4boggkEN347VRbFlS78E69689R3gKiMY9sLjdRiAvw0rqyui6IowlGx8WuZAqZhFd1eDAPA3b95BKFgnKtbJyWey9vA+rq0xm0a99hvqo7L+La8sIxiiotghNko8MHd2tMs15/jg+phKZRCNBsTbnOs57Y5omUM1a7XownqSId4lWfs5n3ht6PtPwo7EzNDgLrS39aJa9mFifA779z4nXvJfnvoCf/3X/6PkA/T3deHFFw8hkVjC+MSYrK/TMzM4fOSIKKND4ShWEkk8fvAEPd39+C9+/i8QCzfiP/7d/4mB/gH8/M//HL/85S9x8uQXmJoclzHPz3X4uSO4duMGWlvaJVuBln9trXFcuXwR/b39GHs6gbVEGg2NLXjuyBF8e/YbPBkbwf79+xANN+LV429J+B8/H/fVoJ+dTlxbtNWYNkwc3+uppBbEpTxSmYRYyjx69BitrZ3o7e0X2wXubSQyaSO1lliRduyF+Wf423//7/D2Wx9geHhY7gOtajjHmpub5Mh35fIlpLNpUTCOPhnB/Yf3ZayTqKLymfuqeqSroIDjlDUft1LawPH7tEJglxf9agtcbw15TzGEDXbnfCRYz3WZJDzzFWh/09rcjIZYVFSdJNqFEM/nsLrCELq0qvEZoBmpE4uDeGuLqIIf3Lsn+0k4GEI4GEB3Z4eoFnkg5tqrSk+t1UR/JpeIllAuAWizVScyVQfYy5cV4NoNH2uYCrMUSqJq57rNz8v3xA6Svi1bZJ2XrjJjJUkVodSWqSRWRu7DU8wK6MrgylzVJap7uth7a8B9EGOJKr66PYkcCNyTWGftpsS0bjgbCsPN3bP6MwU4jDxgUzu4yaISWx1r22j7x83BfbM636QYCXBPgJGqOqZ4FHI4tmsndtRHMTs9iVhvN5bLJdx6+hRTyysoVwg+eeCuuOCWUFlaIlRQrJYZ1wEHr1mxIpYdAlQwODvowYv7dmIwXodnt65gbeQevPk0ou3daH39fZx7NIYbD0dQcPpQ8YQoTxcLMapRva4qqqU8/D5g9/AObO2MY3XkJprCftkPvcEg/JE6tHf14O6D+9I1wHWcdR9rCI5d2rxROU1Un128FeZxOBxIpHMoOXx4Mv4MM4sJ8bgHSSZ2A/o0nNblCosPsaoAtctOsrHkTEFgiC3qBSCfgRcF7B3agjcP78Klf/wV7l6+Ahe8qKtvxOvv/BDx7napX9eWFnD608+xOD0Dh9eH7h078OJ770g99+z+CC58cRIlqpYdZQn+ZIcaCX1awbtjMRx6+w0MDA9hbmoCZ//zb4CFBAIkHiMhNA/1i9UKa4ziyjqSMwuyNxG4d3c14d0//6mcRS6ePIOZO48FuK+6qgiSJM/StqjM5G3sfullbD/yEm49HMedx6NIF/Lo7mrH0cN7UFmawxd//38hu7oswENTdz9eeOtHiHRtwd3JWTxLplCRTtgyPJU8+uL16ItFMXXrFk7/9iNEPX7k3Q7UD27B82+8ioDTDTd974tFXPrqDOYfjgL5Apx+NwYODuPou29iYXIal784heXxaXjZbcJucCdJIz3Ml5xAolKAr70Jh14/hoHtQyhmc7j+7QU8vHodnkIZ7hJBF2ZZuFBwA0W/Fy++ehwd7W24ef4int66By+cSJeKaNq2BS//7APA68HdS9cwcv47+BJp+NgJEA3g+B/9CA39/cgSgOY5ikIuWoOsrePsR59h7cmkhDYzSLhn7xB2PrcfN29cw8SlG/CnC/KZSTSUG+qw55WjOLj/IL7+9Sd4eP2W5B4xGLh1oA8HXn5eatfzp7/G9L3HiFU98HLOVavIOqtIu6vIuyrwOivwch+hRZfHJ/ta1RdA27Zt2HPsZfjjzRhfWEIql0dTtAENoTCWnk3j6oWzGH3yAOlcUoA7gtClkgtN8RaxM6PlGrsdWRd8++23uHvnjgipWAOyLqJQ4ODBA9rZ6vdhemZKfOlHnzxBMZeFi9ajRpkpZ2+TI8XHi/UJZd0Oh3RZD+/di527dsk6z9lGkvj0mTOyzwsBWamitaUNx15+WcJpebZlVt6p06fx6NFDEd8xEP748ePo7e2VOo1ZZFevXJVOLwoGBLvw+RCpi8retb6eFOs7nq9IxjW2tGLP3gPYsm1Q7GKmn80IuE+igKIDzquV5UUhJngWZ+1LOy0+1hcIoaW1EwzwvDY1jZnVRK3Ll4/lCsvuZQJn6iyh5wSuu17aAIWCiDc2iG0ObXnEAtHLTC2eI/JG3KdWLxTDqAVMUcFUJ9c27SDmGZCXVT3WCdyr0IjWM7zeYkVjQlDVBlaDSNXAwGhXjR2vFTbyLFDz4TZKcsEjhAjQjhnBXwxuwjpGurbNv2vWHQKI674k1jHmTGuV7EIi1NT/RpVs8hPtWbwG+BpEV4WsG6GasosKAWGyD613tyHCWYsIeWL2SQExiWOIEJW4Aeez4lfyucWlQjEXxcFUaCOkgZyF1OrWmL/UxHvcNKyAVn+u70vtcsxeL3u6eS4DPMpuvTmUvgbY63WzTheifxbhKe+DFZPxjKa+4nbPEkuSTZ7t8srSjEfrN1XVy/3apKwXtb0lMYw7hYD7xkbXdpLYT6HYuSqfNyvqN8D6TYRJDWj/vpr+e8D+ZlJG/NAtpbNxDbWq2dStoIiDEW0YUevGiDYK7Q2CRa8P76H6q28QNEqqyEVVNa3xYlcrHL2nxvrYCvVEHa/5oeqMoWd/zYwsSy3yPXtxo8K315l4nGCMxDpMJ4aOFbWrrpWE5pLJvROMR0lvfb9a53IvVQLK4LyGNBXbGWuXY7pLpEbT4th8VmuFQ15cOzKky1NcLtRfR2+fkoTEYlnzs07neUCCuwX3KCMcJqFZJ2fPZHIN60l29zO/UO0ow2Gv4BA+L/MlNUd0c5PF9xsuzH2uoeubXGeU8dLa2YjHa6IXWXM3BLU6Rg1wL1aS5nlPXnmw0YuhT1X7zwL3CgbpkP9n/7T19qY/9bFmMTEgk1Vqq+e8adUxNiEaPGHDKdQWpraIbkp3tl0cm0F9O4GsEp+vIwC8UVDx33y8PbwQBBRgV3zkCcDxT/VktmGnNqGdoBCD53iT19ZWsLq6LFY6iwtzknLOVvlUak3a1PM5gj/0LtUigX639n2o4t4oYFXDbjzOXApeOpy6SUmriVG6U6TB1mG2aFcKctM2B8eQ5bcAtk4Ukg0K+sr1sSljAihqWxoXFF3IzeIiG9iGWt5uSAqIaeuLIQzVeoKHnlpQii7gujBsLEqWsVRP0ooEzwp4ZoBafl4hTyTtWw+B2qFHwNmo600rFAE6Bdz1cKd+WUrMSBsLg4kFOFZgPBghYcKATR7w1NJFPGWFZePvmaBjA8xqp4AyxFQB+dgKTnVSsSzgJD8vwTwqcQnU89BP8J5WOdFoDE0M+SsWsby6gq/PfoOx8TEBFnjYJ3kjRA4tYBjyKUprn7TVJxJr4m8uAAMDRhmGYxTq4vvuY8sOPfJY3OQEzKYXMEF7P/8MMrQ3JpYDAV8I+WxBwCY+r4x3lwMtLVQIh+T3ac3BxYhqc84/LrpUYvK1+W+G0/JiUUlJVSgPk1ROL68ksLiwJB7mHMu8Hix4WUxSIU/wUsAGtpSKmkKZTlGEFBmYaTtgNCiG0jAe7GgVwUOJPN6091ExRnCRthNUqNIHUQF6ptlrGDW/WDRTIbttYBtaWxkqmRXv8omJKfl8/J3F+QXMP5tDU0uzEDsE70lcCGFnA4ZKJUTrYvL8SgZoZ8pGt48WGaYuMa2UhsE1BJquiraTxCmqSoL3dqyy4OFnFWsRn18AH/pb79g+hMamRgmWfPjwIWZnZ2W8ESTkxaOFDuereNDncjUAimQg54mw4FlagyjhIJY+5j+OaVXea/eJ9bwnWcLrV1cXk3WC14Nf/L6oMMSmqwRfKIj9x47B5fNicuSRWEw4THZH2O9HwOPB6loCywvLMs6p/K5WnQhFoujfMiBhVFSMUyGzbdt2AdOvXLqI699dRoJ2GjGqvRpFvdnb14/33v8DfHHyhMxfFg0E0meeTSCTSXKrRSjkQbQ+iEKBQDRT3mmtVAG8jUIScZ6TEGPhQi/89eSaBko5HTKO7GbPe0W1bixWL2OW74uHCQIebL2UrooKD9iqu+IawINbJp3F6ooefHhgqI/F0NLaKlf7Ge9bah0VqgvzJTh9apNR39AgXnmFXE4UdgTq+Pp8fwRmUuspUQRH6yPYsrVfCEPe78cjI0KSdXb2yFrIADwPA/6CPmk3Z9HGe6Yepy5MTT8TYCadoa+yR3z3OaV42OKaKqQN9Z8MPHc60NBQh23bBkTl/+Defcm3oFp0avKZZAFo6HYVsTpag4VFSRb0h4TkSaWyWEuuU4clazeDWVkg0ROeKvGmJoboOrGwsIKKsyAEqsPhE9C+VPSgvY1hr1m0d0ZQF/VgeWkB6VQR2ZQDhaxLOm94b4vltBRH/f29omqbm58XNRvJWZIBBMsTyVU0NjVIVxQBy92792quhuz76xja1olYNILZ2XlZxxbmV/DkyVOkkhnx7eW6RkCvobFBirnl5RXpNmKQL8OReY1l76syBySIrq5Omaf5QhVbtnSoPyJbtqtl9PZ24aUXj2F5IYMzp88htb6GbUP9Epg5+vShdOtFYxEhm/YOH0J35yB6unYhn3Fi65btaKivw+Mn9/DJJx/hxo3LqK8Po6OjBWtry1hcmpPxMfVsSlqCfYEAZmbnpBtqdGQcP/vpn+HYi8fFBujGtZsY6BvE+z/+QNaymWczOHnyBB6PPMK+A/sEQBh5OiL/Hh7ejUyan7GAWzevozHWhMFtOzAzs4CzZy/gyAsv4le//qUIFX7+85/jg/d+gnCAnr9c3xQ85eFarX8qWF1eRjASwtPRUZw5c1r2FqpSJqdGZB/r6e7FwMCQXM+Rh4+FiN82NIRb16/h6pVL2Lq1Vw6iJ788ieW5JLp6umQfX1pcFFKcJBY92BNrzF/R/UtrGdrpeeF1ayC7AAG1EHq1cOFjuUaQTOB+IyF4PPgZUQMBeO5nfC7bjcQ9mPsKvxeNReVPkqoktEn6S11m9i/Oa1rE8efce/m7rDm4l5Bg4z4/NzsrNQZDY+tjUcRoJSR2Z9p6TuBedhKKLEyruqr6mDfiRaYKJItlpBlCTbCbln/s6ilDfZ7NGmZra1oBUXFviV/psBLrPT3gFhnI+vgB3MWMAC8utxeZMq1nqNiuSHgpDVZyjiCeJKo4dXsSeadPvdTtwViABAVR5HqYoPGa/Y0c1vhprALPHEJqnvZ2Z7WHKwViuGJphJKqlK11A0FkdgKVchoWSM/heEMU7794DIkHo2hqb8eMo4iPrl/GMu+N0wNvxY1AyQlfoSohmRwcRWYFeapKTBcqcFc88Dhoc0bLoCqqrhJQTOKFnT14ZWsXnp07jfVHD1F1++DaewStew7gtydOY7VQRcUbQr7iAtF1+ZQV2iqU0d/bgaMvH4ETBfgkGpa1u1s8lJ9OTsEbYkh7SMQQywtcB9dR5X7DGorkOQ/T2RSKhQyqzirWSQj5gyhUXfCF6lF2+hFpiIsSf2FlBW4f137WyRHpUpSDMIF72kuwe5ZKVCGWy0IsoJCBq5zF4eGdeOvIHlz8x1/h1qULqJRdCEdjePWdH4qXPC0f82sJfPP5F1ianBF7oK4d2/H8j38IB21a5lZx5eQpTD9+CK+THZheaQ7O5kqoOLwItbbj6B+9h0hLDKvzz3DpNx+jNDknFiz0ps8GXBJuSusYX7EKb0G7KtKuCtxdcbzzZ38s1+38F6cwffMB/KynHBV4WSMRjHBU4Gqox/43foCuXXtx9uodjD9bQknCSJtweHgI3tQKPvsP/zvya8soOIBYWxee/8GPEesbxKO5ZUwnkiiKQKMMbzWP7voI+qJ1mLt/D2c+/ARhhxt5pwN1W3tw5I1XEfEHpEuNQMG5E19J0Go1mxfgvnfPdrz6Rz/CysICLnz+FRafTMArCZkA5UEEqKnCcUZCCLXG0Te8C1t275Dakl7w969exfVvzsKTz4OmRy5zds4HvCg3x/HKuz9EKODD/YtXMPXdbXhyVDwWUdffiaN/8VO4oxHcv3oDj85eBmaXEaoAgaYIDr31KuIDW1DweGUMFnM51AWDCDrd+O3f/T0yE3OSZVAOutC7fyeGX3oOM7MzuPbFKZTnVhF0eZAtF+Frb8aBN1/F9h07cOGTk7j29TmwJsyXC4h2xPHCa8ckM+rzjz9BcnYJEdrTFauS0xCIN6JaF0LV70bI60R1fQ0rz2bFUokq66rXh7q2Nux+6SW0bx/CfDKF1WRKhFTxSBTJxUVcPv8tHj24g2IljzJbZ6Re8aKpqRVHjxIgH5J1lPZmX39zGjdv3pQAdZbx7FrdvXs3Dhw4IAIv1k/cDyYnJ3Dzxk1MjT9FPs36huC0rj+Cd5BDE6WpnlEpbBocHMLu4T3SeaUgchW3b9/FufMXRHGvqh4ImT0AACAASURBVHwPWuLNOHjgIPYMD8t+RlEXsxlGRp/InkL/dhIAVNRzXWbeE1X5E5MTaj/Jvc3vl65mEiKs5ygaCwSDqDJc3e1FsC4Kjy+AZCqNsafjoshva2tDa3Nc8sx8FG4IYUdAVNAsWQ9yxnaM6/bYyiKmEivavSWtOVpDUuQjKxuFCbTusXsWCXCfTzpKefRgtxxFNzynix0kwTy5hKaLSoBps/6Ih3lVSDSx39hk0WuxRwHIxYrGAPmieGeJr/dSLHKMml3sMMTnmkpyQ0zXtPB6OrOgfS37y4iyOIcF/6GnvijvTWe/WK8oDsXuSysGkPOhDee0qnbjr21BaauqFxsPCdZUktqGntZSAY1KXsF2tX9WXMxgLhx6Jo9QAU+bB0DQXjMQ5fpyeWEm3e9nJ9bAfONyYDHgDXm9OTFaAn4TOG/BVwscGiTW4NMbvydNBEb4+nte65tfRj+9sRH6HlbEMcVauqgBuCIkNSC9tUURJb0K6NQOx5As0kVoQF9T17BGttiX4lpWbW/BUKN2rtnb6JwW1wir2K/Ne61LrGOIBpMavGJTt4JgTNJ9YVwyxBpGBRlK0FgwXW+AhKRaT335nYrYp3LeVOiOYWxiLBGj4arMKFIVuzh6sN6qhRVrnoANfJUzsQh6jbUuraLFC57CX8XeVN2+cd9lfG7u4DAkjqrmrT2Nfg4JemavoZuiQI4/sy4Yi0S5nvJ7VuG/QVZYz3chkAw5VFPSm9e3Gu0Nr3urRNdSUN63uRdKSClGo1giV2/tzhH7ZSN01HtTEQyW2AnV9nSRoOUtO3WJf8naHglI9z2/r/U/bQ9JUrhQV+eXn1N5z3+L7bXVrGzCgWrjRRYCxYfke4aQkK1lE+ounTeWuDBj1qRLyNoo15MEnZztFZNy/H8B9zUk6J8B7L8P4ptZbpRCG2yT4ZgMm2jtaCzLYw8Vm5lJYdEEtLeLqKrRN5hQVQlvgGuWGTNtMGI5o+wlX8d61/NQT8BXbrBRdluQmxYp/LsFpvX96Jd6yReNNU5CgHsqI5eXF0R5v7RMhYix0SnS+5Z+lW6xruCfPHSyjZoDhuC9vL5REpHN5n/qS25CYGuTkYpHAkrGS8lZFS9ughf2EKaMmYaASsFPNa3ZbPQQqJOZP7MDQ9RZZM0NUyuFgbEIEbseKVA2NkCrkFdve1X5itpeNhjD2prVXKaK8TDTzgAFw3Sz05+x5VAIFCFPlDSRyWWuCwFIFifcmKSlO8sQ0LIeNmUhok2I+qjX7D+ouCcwHg6I0r0uVmcO8Qzc5ARTf3DbhWHV1HZvV4aaHQHc+6soshimrUye7TMRNDfF5YtKWQLsopoLRxCPN4uH3+LSEkaejODshfNYXVtFuUo7kZCA0EJeMTCDLKkQWSUZD0q4lGXcyYTc1FJHoIiACGv8YpHgdU4U9wRC6GVNH+FYLCKtlQxiCgdp38H2v7xkNFDBzclNn95gkAfSivzJ16VnMRdKqoapUubCwAWMABcDBQnCej0+NNQ3iRf45OQMns3MYWFxRcYRQTIWwAQn2QFCMoCvZTctAiBUjnDspVNcEDnvKgIqCphRZnCReu2z8JCDJDclen1GgkJMMHTUBivzM1HlyrZrbhQEaLcNbkNHZ6e0eJIQ4gLL1j/aDnHB5YUmgE8wnK2H0vGSz8tclvHmJDGj91eJE+12YIEm98F613MzNo/l7zB8V9vEjIKhtu9R3UnSieRMUApsXnMC4iQECvmShG2G2c0Qi0pXDAN/6dHN12do1fj4uITlci7zuXh9BcimUimblfFMyxnacXBjpsKTyh77M9vZJF0tujhLwci5zXvNucJryfstwd1iBUIrGA1xkdZTAvjlCkKxBgzsOyBqnse3bwpJycNYd08X+ujT7XLhwaP70s7LQEnak9CmiB0a9Lnv6OxBvLkFmWwewVAEE+PjmBgfw9rykoASJBJaOzvRu3Ur+rb049ChQ7h3/57c28XFBQkdm54ZF0KUwL3XR0KJayULEHZ95JTMC+q14G0gKcZDBlXtBO6pStKQGfXGpK2EqO29XlEAc+5TQcvxx0MQ28Z5cWafzQpgz1Zo7ZKiNZRmMsh64XQI+ab7lJKO7GxZSyYxNzsnyhDeN67/krMiwcsltLe2ifqegXaiOnJACBF2s/DgsZ0H1fl5KbDo+97fv0V+dvf2LVFvc31jkURgemZ2HonEuqwHPDRmSNql83LQZECzdBoxeNrMfarDud7QVqS1pQmRSFDm6+L8oukacUgYLrtiGCJK0LouHEJLU9TsXezQYUaBF6UC1QcuuRws4FYT9CxNwuWtoL4hgHCERU8G6VxW3lulQkCeezbzRFSx0NAYQLnCoON1+DwkWuPwuIIYH5tELrsOl5eWTXmht5uaGpBcK0gIcVdvO+oiMbR3dGBpdUn2AM7tioOqUs18kYK2ksErxw6Lp/j9e4+QXFtHa0unEApU1xI8JjlCNQWvN4mUhcVl1NfXoaunG0UTYs2gVoLtXJvef+99fHXqlKxLg4MDQspTrUegKh5vwM4dw1hZyOLWjXvSgfezn/0htmzpxC9+8w84feYU6usD2LNnB/oJFj2Yxp/97L9Ga/NWBHwMPmb7ZQVTMxM4feqEBBhfu3EZT8YeoVplTocLa8k1IYOi7NhK0CrKhyePJ7B9aCd6u3vQEG3A3l370du9RaxwSJByrrN1niHFXd2dQuJevn4R/+k//z+oiwRx+MABeN1OfPXlCfyrf/nfoqd7Cx49HMWD+w+xddsg/vv/4d9IyDBDYrvae/H4/ijCtJ8LhjA5MSlK+C29vUIKnTx5EmNPnsjay3BhAu5N8RiKhazkPBD8pg8xa2y28nNO0u+d8YzMDKLiSg45LgdC7qiRFjG/gzZnHumGYAfkBtHtRSqdlvWR5ByRXkt0cvljjSF5J2znNb6uWjPqIUQs8rjmS0ejturS4kaySgxBbWsmrtey7rNuotKI4amm3Zdzjr8nSkRTu/L1qb6nv2c0FpM9hZ72XI+49vK16AEsRKG1ZpD3QKLBBfFzl+5CtcohcL9eLmM1X0CaYo2yQ94H1zQH1YgUhLC4N2HjfH3mPhAMsraR/B7HOtcqXpv1+VmkJsbgK+XkIELgvgAPXN6AAPeuSl6AvHTVj5HlkgD3BZLnYkeonXO2DV20eUKI85CsAhgTxWUlKkbdZuwRrYLIgPObGqQV4JbITt5S7TgQQsAozdwEbQnYFTICiH/w7tsorSYRqfiRc7rx8XcXseByIENAr+KGr+hEiH72JXYkOFD2AxlnEblqQe5ZwOGDp+JFtehEkTk/KKPgIACVR9xdwg+Hh7Az4MHT8+eQWFnDQjSK5955D1fuP8Kd0RnknD7kytwLPMLlMaQWFdaNXOfCWFldkv1flZ3Gu59jsloRpS5BtQgFHV4vwoGgKFn59zp2zvppScechKzMi3ypjBzFEGV65btRdfpR8Xjx1Tdfo8Q2cFGvhUXkIKp73dlF+S7AvanbUS4AxSycBO73bMe7xw6J4v67c2fF4s4XqcPxt99CS2+niGOq6TS+oeJ+fBoOtwdtg9vw0vs/QolntFwVDy9fxfUzpxFyUYyRFwKjVGGnSAAtA4M4/pM/RN5TRWp5Ed99/Amyj58iBA/KtHEK+7GUScLn9giYLxYxbjeSjhI8XXG8/sfvI1IXw7nPv8Tktbvit057Iy/PErRtdFdRCocw+NJR7Dz6KkanlnH99mMksll0dLXiyIEd8CaX8MV/+F9RzawjWy0h1NKBQ6+9g/i2XRhZSorivkQAz1mBs5RGZySAvlgEi49GcPaTT+HJl1BwOBDq7cRzb76GWLTOdM8E8fVnv8Oz249QSWfh8NJrfive+LMPpPPn/O++xMKDUQRyBPBc8Lc3o3XbACpuH4L1jYi2tSIQjWn+GHNiSHzevoWzv/scLub4sBNWwpedmC8U0HLwAA6/9oqsHQ8uXMLU5RvwrHOeOuBva8KLf/ETBOINeHTzDh5+exmlqXnEmG0R8aNpsAeBpibkKw6ks+yGKmJwYCv27t6N//hv/wblhTVUeZ70O9B7YBf2HX8BuWIel373JZYejMHHAFlUpKPl0FuvobWjA/fPXcHlr85IBkChmIM/FsLzr7yM+sZ6/OYXv5LwXV/FI93AfUM70D+8B/62ZlT9HgTdDpSWFnH78kU8efBI6qwqz4bROgwePIjdLzyPLBxYSaZlrW4I1SGTWMPl82dx+9Y1uNwk5qrSScLaYmhwJ154/gW0t7epECmXx5mvv8KtW7ekxuM5gHvXnj27cfDgQdRF62Tf4j7KdYzB7Pfv3cXU2CjWVpZMjUZlr8cAvxByl9acPb29orSnWp77D3M3eMZ8Oj6B0bFxqZm4b3GtpzCI76mxKa7rvpc2iQmkM+zMo2WMX4QkssdQAMXzhul+5RmdZyYBnc3exT1Iw7udyOQLEr5Kr3sq1hOpNJ7Nzomgh7YPdZGQhJ9zn2CXjdh5ig0vO29oOeMQ0Qfr21SliCQtvqTW5bMrkCmgM0kVniu4vhmASqx3bQaYqM4Z6KrnInmOmkhbSVj5MuCtVZDKv43oj7WnguqKE9hXIpCvqnarFrfgqPV95wtp8Cz3K6r9rVWNBY6tCl+tjgh8GVLBKtqljqdDgXb22y5l7nViFSTXQVXCVtFeU7aLhcxGTp0NqVSBKdXkBmy2mYXGAcIqjHlvVe1sPMJNNpxVC/O8IXgYAVcLWtPWVoSNxl7ZiD1V9GktVA1Yb0hzAQoNSWIV8DWs0YgGrIEHX7tmK2P94Y0tkLVL3sB8axr2GsG+8ToGqK+Bm8a+pIboq/iFA5L5XI5qSchmK+IUcLkG2htRr9lH2SWi2JFxbzDKensmUxBe790/Ucarbn2T+l1xrM1KZyPINx9TQV/1Xbdhpvq+VbFqwWPbnaBjUggs1mbMBxCcgwJWrXd5TuXfSVqwa7DEx5luFJJICq6rqNdiefKeROih99Ke+UVQpvDw9yyPBPC1Knabh2C6TOxnVcDeYKj2pprnsjyLjb0Q12BRxZBc4FnLECw2gHUTDVRT3Rtcz94DC7RbRxHTgCC/uWH9ZAJpzW1SQ6rNwnH9gQXItZlEBbDcK/lowTCFODPiZ2NRJeuU6Uqxomqu11TX04FBwrvLmseoxCkBe9pk05HC5IeaDFNrZSRwi7GA+r6VkSEcJF/V5IOas4adXzrOtINGav9NluPaPcvPQVyX9qM8n5RF7PE94H4DDN8M2Vsc6PuK+++D+npdbfhpbR2oPcgsmEY98PvAvb2JtYFmfJD0ZpsNhIuVxyugjyqT9T8L3upzKFi9ebLye1ZtLTdKPJusipstDz5h9Kno0oun5a6UvLLhq+KZKmmC9mSzl5YWJYCNHnv09lXSkxc0IwFCwVBAQmnI7LA1jgGN3EzlQFjzHtPQXdmsuOuaG6jWIapkoppRlKUkEWgj4qN3u2HLCIqbEFg7EPkUm9XzdnLbdhNeT5tublXxLDhElWrYZjvw1IbDppub1HF5vzZod5O/vXi06aFMfof2NdZP3+Bd+vEYaKhEAb9Y3HAzEjZW2s30Otg2MAKfVKjKlu+g5x0DhPPK3HMRrW0AFB644Al4FLwP816KUbocqjleaqHG4g9rfPmFDVeVHlXRFdrNlLSwEWVC1SHgdgNtQGL1AuLT/54q92hdVPztqSqdnJrG9Vs3cPbCOak3qJannyKJCb53Detg0UTgka1J/Lu1Q7LjVqc/F2sL3LMVh+OLRTE7QBieQbV9Z1e7KEboNcz5QAA7HAwL2MhrTCKJgC4BfBYiBBqpsOV7WUsyzJN2FAFRgAigm81haWkViURS1MUE2uvrG1Efa8Tk5DTm55ewsrIm45T3xh+kTyLtN6jkJeCnSnvOmpABLPm45FpGwiF5cKW1CFtYqadLrzFYlvdMQRnx3Pe4EKuvk82gXOb1KQqQ6w/QbqoioLyd61zc+H12y/BnBFjpW85rR89rHpoYTMj5RhsDjkkpmgm6eFmIc7MsqVKxSk/yKLZsHRCwlGNmYmICz2ZmsLqyIgqZktiDOGT+cViI/72hTLVIVMKMACDtmizJJOQSN9WyUzoZaL3BEFbdaCsyTnkdCOoQhOc4lOJA/P5dQv6wa4PkHOcH7yMzGzhnSFAk19Y0DJcZAqZbQINseZ3VZkcBKVXFatsv1zh2c3D9MJsdO1KM5RaLhmhTK3qGdqF36wDu3bktRX93Z5sc9LYNbEEqmcBHH/4Wt2/dwr69wzK31tdTWF5NIJXOwuOlHZkX6WwWAW8QwUgE6XRSiupG2sbQm7xQEMD80OFDAlrHm+MCuN+7fxcPHt7F4uKcAPdUHGZzDA9j8Co7DRg2mhYwIhhrkvVCi2MtPlgAid9etQIfw68k+Ep97aiUJyhCApVrifWzFkWVORxxJeM14IbJNjr6brJTgtY3nCccU9wzeLgo5PKI1kfREG/E0vIS5hfmBdji3BR7L5cTdaGwrP2hQFDsPQiccVzxnjNnYWGBHTB5bN+1U62RSgzObJOxMj87i+mpSVk7eF/pm01rGu5FJAqi9fWYmJjGwvKqtIwT6OMBpLOjEwHTvsy1QPag5DpiEjTbKMUf1wbOI68vIHOFVlNcvDinqFaLhPyIhgImI4DXkhZhYVHbs/uAJAivH5XvJFPcngpijSHpBOJzJ1M5ZLMcyyyetdOGU4be8Nu3b8Ps7AxGHo8gm6LSgRZ2QWRSOSmAaI+UyXEf9aGjM46FeV6rpJCGvDf0pBeixVEV1f3yygLGxp8iS399N+BzAQf3bseB/TuFkLx27S6Wl9KiEDt69AUh0ZaXV+XaMXyMykxR7pNA5UGJBFwgjLGxGRSLWQnLDYXqxaqMezrV5FTE854TtO/qakNjfRy5NLC2msaT0cf4y5//HLt3b8PHn32I02dOoKExiOHhPVhZXsfE0wX80Qd/iVePvSu+8RMTT9DX2y6BwRQE+INe/OJX/4BPP/9EuguyeUIYaitG8ICg7MDAIL795qLUM9uHBrFj2yCGd+1FX89WNMc7ZO3N5UhalrCwvISRscfo7u7E1Pw4zl/8GkvLcwh4vIgEg7h36zbefevH6GjrxuzMIlpbOrB1YBv+l7/5t1hNLGHX7p1CZN+8dhNNDXHZ82ghxxBogo9cV7kecQ2hhyVBEu55QsBLzo6Zo0KQ0qJNg8SrDPiV+oBO3wpcc51yVzT0VetBAhkMTfSLqt2Gh5Pg5HorJbvJzhEgnOQVg4VNoJsA+AIy6BrH56wdzE2ejz3sEQDn31kg8++81lxDRSgBumEU5GfSQixdYGpHaA8fasGoYYas+aRzRYB7FTxwDeHj+ftqX6Zqe6sssnaAoqpSbRV4lCXQt14oYjmTFcV9jgAKry3rZAHui0Ioyt5k8p1ox9bV02P87UlKO+T6cf/j58ktL6K4MAt/iWG6BH2dKAqYShtBAoYFCTElcP94uYhTt6dQ8gbg9JgOSQL0RoDCOcPMBarjq98LnKUCfaPtV1WHFrxXNaZ2Pdtjnh4M3SgZ/2DR1atKWQ6rZXidEG92KqPb6sM4/sJhJFdW4ffFcObSVcyS3KB60heGq+iENw/4GHIoFHAeKUcGOX9F7Fa8tMdh7n2O2QIesc0pVEsoOVmvOJFfWcCO5ga8/9wRJB4/weTYCFJBN3qHh1HyhfDttdtIVz3w1zXC6wvBy2BblxMBnwuZTAKTE0+wZ88uNNbXG2CAPvQu6fpifcO9hGATC85ijgf3kgBk/KLtHIHApZUFMO6B5CtzYPLFCrJ0uim50dEzgJdeewP/+MUJpJgTJH6yIbiZUyDWDuaMJFYlDgHv1au4CGcpL4r7gzu34YM3XsL1Ex/iwpnTKFUccIfDOPqDN9C5bYtYXjhzOXz7j59jYXRCQiObt/bj6Ac/xnqlioDTj9WJaZz/5CM40itwVwnAsJT1oODwYcuBQzjww7eQdVeQTazg+sf/iLU7D0TpTTA873chR6IILvhKVQRKqn5chwL3x95/B63tHTj32Uk8vXwTnmIFJWcF8WgU+aUlscpJup2IDgzgyDvvIxbvw7nLtzEyPYXmtia8cGAngrlVfPG//S0q6aQA98F4Kw6+9kO0bd+Dx0trAtyXKf6hu2Mhg9aQD/2xGFaejOLC775AeW1d3L0CXW04+PqraOpoQ76YR1NdFF9/9Bnmbj0EMjlU3U60Dvbhjb/8QyRzaXzz2Qn5WTitNUTzvp048PYPUHL5kC4BGa4T62mkEgnUB/zY3duNybt3cPrjD4FMGj6e+yol6dqZWlvD8T/5U/Ts2inr5oOLlzF+4Ts41zJCQHrjMRz9sz9CtLsD96/dwp0z51CYnEWUobKOIrJ+B6r8gPCI0tnj9+LIiy/g+SNH8H/8+79FdTkpXQ8ZTxW9+3dh/2svweH34u65S3j4zRUN5HW70TY0gP1vvIJoUyMm7tzH5ZOnUE6lBHTz+N3YeWAv4i3N+PWvfo0I64WSE9l8GftfPIpdzx+BIxZFophD0OtEuFTA7QsXcPvqdemQpHS77HGjdetWHH7tNUTizVimGr9UQZ0viEIqI8D91SsXxYqv6mAHJPOd6nHs6HHxt2ftxXU1myvg4sXzuHn7llhkkoxn7bx7124Jcm1oaBR1O0F3KugpoEqsrmDk4QOMj47I+Z61rIjTROhEW5k2DGzbpn704Tq1EM1mxUKPz8GzKQkDrs18Pnbe8pzL1Y2PE/9y6VgmJaNdWty6xG7O5KnwXKAqdFWjW7Ejf1fqW5MtJ7lhXPsrOrcLFSCbL0iuFM8XAkDTZpYqXVFkU81LoJHbEs/pJKE9Uv8QGK9yn/Yp7qAg5iZ7XKOO1TXYAC8bS3YtJ08Ek5tsaayYyxK6tGNTAxa1UFWltp6DJdSyqHhDtWSEfgb8ttiogs/6JtS+xXjPkzGVU5jJ6zPXz9YA1l2ghhco8qlBq8adWMB5ySazXtwKAhIf4JeKfM2ZnbgLAcCa77uVsqvIUp5d9jTu77r/CS5jwGEVXqofO0ViUi/JGUXPklowqcUc/7Rq8JqdiAGjrfuE5glsYGwbsIhhTKzyt+Yuop+nthfXgnGlN8HUa8bCVuo3Y6WhePFmrHUDtxLswoD4NWX6pntlbF5EELsJ7Fa1vSgm5bXFRUmaNPT66P2xinvtgJD7IqC9AeY3WeJYnEk/mxmrduDaC2O93aVeMqJKI6Kw40o+pYx7Q8oIOcOObLWpKRXzKBXyhnQgWaJnTALa7GKlcIwdxMV8VsYVz6FSHxpfeGJArB8pXlGsyuRNGuGdCCDk86sAR8SRm1T+Fgg3N3LTPdF7pbmTltSowcqmu2UjKFa7SqzjhgXE9bVEwFx7TWODQ9tmCmmFlKLAxFBsdjyZNcISHxvriHVrMeLe2j2gdaHOK5mDm8BrK+jYgO2t+l9vrMV7taPGnheMh35tqTKW6rrwyXfV3UXdVdSdhYJPWqfSAUPHnpxdiClS7Ofnes57p1gyxwzHlsUd9H0riVYTrZvhZ8U//Hw2K8tmRwtZaazAlISxAm4lF+xMI7FC7EdxBQfWU+nve9zrxTBtDf8Ufa/Z5NjJsXla6DyxDJt9DjuvdfLzYqkfqoZZWID6+2poBWWtJ75VcPPxVOjy4G6BX/6dzykgtw1VYYarsd2RAxrbms1nEdsJATTpWZuVv5PpJqDDwD5ZYAluy2RV31ar+qYSlCFqVJmtra0KOEtlMFVUDFrhBF9ZXRa1YixWh1gsKodbtqsTqCGjw9cVYFuAI1XjMvyAALUsTi56MHOz98nr50XBX9SDLSeJ+LCpv5e2cG20/9QWLHvfzMavgRFmUNfYHG1tshuKPcjKhmIYcLknVPMbDyx7T2RCm0Da2gYvLW062QlWUjFgmTwZF2aisJigzYoA9vTft0oq02pmN+7aQV8CcXUB4cLGxU42dlMc1FqTTEuM06vXh4cjTatXloqTiuODACivt4y/qvrAa7p8VYpDTiIJBWaNSqW+2yMhtPXRevFbDvgCApRTRcHvd3d2yfV5OjGOqzeu4/a9O2JpQ2A7UheuKezV7scCEwpq8D7z/VAhr4CDbZfRkFgC2krS8L7T490lPsXRaEQAGCpNZ2amBRCnL31zvEXAYc4pdnlwHDJgkwSCWPT4fLWOBQGGBQTiZ4kKSEhw7enTCczOzEm4IpUoVKHT25dfBEszGeY/sLhi4U+AmJsovehpW8Qx6pBDBokBArd8PO01uEBFo/Via0M12OzMrIb9edxoaKyXw6tkAIQ4Byu1zAh/wIfOrm55f9KlUCzJZ+I1I/DOzVtClE1OAa+pWk6VkcvkasAKw4E512QjEvaTRSLb08pyyN0ysE1aWVmU8/6yVfXRo0dyfanKZogtAXXOO45fvp4o0UwZyuflvfIHtYtEu1LUwoYyuBLbv2lzEQzUQH12ApFskmLXKPx53fganPdcd0iq0XJrc6cIn9J2qkjrmzx/CVn63xbL4jfPtUc6KTIE71SdzucTUIsgtJ/FAluMNXBa1aQMsYygs6sXffTh7tkKfziCZGIVTQ0x9HXTeiQsxcqZM1/h4w9/i1Ihhy39fZibmxNSlQX6/NwC1lJphOvqa8QQfQk5dgnEsyhraW6WsTc390yu50svv4Tu7i7prnn08D4mJseRSSeRTiWBKi0uSN4RQHPI5sdQUYYohusbDCHDfYF+1mwb1+BescmRXBOfzHEexCLhsNjWcN1nMKyAcmLZ5ZZOB15vHsh4fTKZnCjJeY0IhnP8sDDTUG76GGtraqguJPOdGRIk5XhPRWnvI3hIK2F2SwCxulhNpW/Xat4bdrR4fC709fdKoCQtqni/eZDlnyvLS1hZZhiZQ9Yff4B7TVXAz/6tA1haTmB0bFJapeUw5vJgcGAbAj4v5p9NC+DD65DLM1g6KwpPEiics41NTaKkX1rkvpVGBrg6WQAAIABJREFUIBASwJoFTDQSRFtLkwQTyzxez8DrCUhXztzsPFqa2S1SwbO5GVSdJbHJiTfHRAnHubA4zw6EdTgIBHr4HGkpfAYHt+L/Ze29v+O8siTBSG+R8J4ASNB7I4pOFCVKKnVJKtd2erp7ZrZ3/qjds7szsz1V211eVSqpSr5IOcpQpEhJdABJeO9NerMn4r6XQHXvnvllqINDCkhkft/7nrk3btyIgwf3Y2xsDN988w1yG1kEQ+yCaJRJnXWEJJEv0SiNjOVGtTJKwsS1eDLgle5rQ9qYqMUCltjmXaOhPNdEBc2ZNPr7em2NBoOYmJjUHvLEqZPqDOHn81kPDg5ieXkFszMzaO/oQI4SVEUaeXPvos697altbZ3o6GjVnOYZt7q6oPlGjxsahVMGKB1vFPOeZwwDQUp/7ejrxH//8T8hECji2Wcv4YMPPsLY2Az27z2GZy6+iOamdhViWlpp4tyE9tZWjdeb7/wBn31+TWcZ9e05J2dmpiXxc/HiRfzj//qP+PzzL/Dl9S/w5BMnUKNUQboBZ06fRXtLL95++wpufXVX5n1LqyuYnp/B/gN7kUiH8eWtz3T91EjP0oy4WEQynEI6nkGlGEBzY5u8QcicL5Rzij+snbeiOcjYiWtFbaTyc4i51l+L0Xwc6cRD6v5E0sqts3u0Obrg1Cesrr21ZLIuvnWXsY8/I32MYrmtZwoZu42vkwShYykJInBgsY9rtlp/Zb2nM8sSeJdcu2THA/Z+reo9nQQc56FSHAui/oQooliLZ/DamuYsC/8sKm+93uIureGwIav1lmACD4qtaOLFz6DhJ1CNELgvY4Ga+7Uq8pQsYIGBBq8sClAbnaCX0zHlte7YsQP9O3dqD9H5xGIEW/Gr9syqG2vIT08hWS1SIFLM9kooBllVs8ujRr+LKvLBBIaWK7jyzSQK4YQkspSkOMSDiaUxhpzZIK9J3i9s7bZinSWrlpj5hEdsfcXq1I5m4d7OTbHgI5ZoFikxEoqiGjBfonxuA0nGeOUckoEyTh3Zh972JmSam3Dt5h3cuPMA4UQDQpGU/Dpi+o86DhVE42EEEkAWOdSS1mqeRBRpdhLBdOUp9RRNRqXOk2CRvlhEcySG/d19iLILZ3Ee5WAOkYYkyrE4JpfXEW1sRa4UEOmBZwITWhY9A8EqPv74A1y69BQmHj+WHA61VTnnCfwl4jF88MEVFYjUyeF0nTlm7OLcd/AI7g09wtrmmgy/l5bmTXoplsLArv1INrShq28vDhw7hZ/8/BdYocEqz7JADIEazca3zOH4LxY/yA/SOuLzpaRPOY+Th/YKuL/7xzfwwTtvq+sgkEziwneex+CRA5K/iJeq+ONvXsPM0GOTe6Iu91//SF4CkVACsVIF19/6Pca+/hINVOyRVF8cxWAcxy9dxs5zZ7BBF+ViVsD90ldfIxmOIBuoIksZE+ZP5QpS1RCi+aqIEsVYCJGeVjz9g5cwuGcfrv7uTTz85DrChQqyKOH82TOYfjSMxeVFrNVKqGWacfLi8zhx5jKGJuZxfXgIwUQYp08cQCvKeOt/+99RWl5AIVBBrLUVZ198CT2HjmB0bQNTq2soO6JPkMbOsSj2trdjdXRMwH1uYV7ATLy7E6e+8xy69uxCtpBHWyqNa2+8g4kb3yCQLUhOsGPPAC7/7Q9QjYfw7m9fx+TNO0iusQgYR/vJI3j2b/8Gq6UKHk7NYn5tHWubm6Q/Y3dXF07tHsTsvbv4w89/hurmOmJhkhuLqDKnaWrC9/7TPyLW1IxqqYB7n3+BoY8+R21pDTF2E7Y24vxffR/tu3fi/u1vcfv9j1CYmEVLKIQSitgIVdSVgwpzISCeSeP0hXPYf/gQfv4v/4L83BIiwSA2UEH/ySN48sVnEc2kMHV/GJ/8+g8or24iHEtg57HDOHzpAtKtLZh9PIJP33oHy5NTiFKnOhZC3+CA1uOn1z4TCaBaDiBXquHyd1/BwTNnsBKoYX5zHQ3xKLoTMYzfvYOP3vsjVpeWBFSVKFfQ3YXTl5/F7iOHsbye1d6RCsVR2szhy88/xbVrH1E8FiHmRA1pnDr2BI4cOqqOaMONuHeUJTs4MjZipqzxhIgire0d5rGUaVLMMz0zp1OoZ0efyFnsNlpfXVbHLoF9AkLJVFo5SIrELYLugaAAcna9ck8lC5/dzwaw2f5PcEZSs4q7SZiriLRDrxydfPLkYx5hvm/UcBdqEjCwfiufNkNWSa6EQsjm8vWYneuZUmoU4uJWycIcf1cNUMrJGQs5vWsWIATP2H9eidrj8MqlQy5v34YreGBdxLptkg/CVLSFO+DdM1kJInsNdZ293At4ZsQQDLFgYYoIddBtu1efVBGcH15dr9uu25/j9veWqaZ/3pQ4M0qe++N05BUX6MtrYTv/D9cxakUAz4z1simefb3VO+bfV6oE7jl73zH/oR6k93zuP6lyOJ8Xm6DO1JYYzTbI1WNvddNbxgnbcDiPTxnQ6jxiXFBSH08HHhqMt9XLZvIiDo8TEur6HrwMiuIYL1FjWJ59tDfYdGC/1zGxyMUNti8E2OsFjvoxdUbpNsa+cOw12T1g7+RiFMNtKWgovvPAsmffO1Da++z54akD/SKlG3an56NimUmMera8ilhcl67ywdXgZUVNVtVQYRYVvMmy2POUwSaxiCSOQk7gvGFIxvzfKvx4TwL3Pp4I7Jjefn0wVib+KHkp700gxQorVsjTYJtMuJ/rhofZ6wTQq9vRA+Puibkilz0u95wUR/uOGHtBfe5vK3L4ooeDx92TdsC9vKNYaPfFM+s6sO3AkzK2pLe3M8jr1+/UJTw+K3K1pG088djkn3SFrlBn+LHvBLGiks0/V/xze4rPL6zI5joQ6pi2TVfrNrCr8XLjeT5PJydLSU7zhnQEv5IRQIm5eb9N4gpe+lqEb+/1JeLlVuHD490sEJP8urCwony66GSk6/uK8g7HhRH2bD8xv07iEilheeyaXlxaQuDNT7+t73V+z9v+d/2hb/vmv/7en2D8bkC0pddLf1suzLZpG/PT2kEMVPVMbgO9TNbEQGNXhfXtAiGTo+CEF1DnNIG8Zr5PtLiQffuBrx7pPZ3uvWnh5jX4BHSYLFsV1uvGO6OGmoFw1LAnk9BMV4pOa5xGBQQwo2p/YTs3GY4cXDIrp6Ym1YInTfPlZTFsZPpKnSVW53N5sR0JTJj+F9u9qW0dFxhBpoAZqZg2pwfBreJo4yfZGe+E7tj6W+Np7HjPSLOqMgsZW9Uq365tRQCrvhnQZwmhXbMxh61dzxjx1JQlsM1/K/Bwz4xMFIG4ytC2WkXEdOMm5xhf9QTca4jJ+Mf0qg3INEkPbm4sdIjl7Nh1XqaHS923U8mINxRQ5ZpZEIEzAn08Gvkze76WuJiph6uGu7NGla9SRVIQMjAM0owijZ6uHrQ1twq4J6hL1jg1uttb27Gjt1f6y/eH7ovZMTkzjXjKpGJYrTNAm0AfQUczxvTt8Jy/ZClPT89orLWhuKCAn08Qm+B/a3sGiQQ1tSiDQZmaJNrbWpVQEQwjoMMiQmdnlxY7QbfxsXGxQQlUSYe/rQ2tra16fwJSZPqSlc75zN+nZjyNXymXQdNGtoQzQLROkIBATAJ2bCUyBkhZxRnOTz4TAnW2CVrXRCKZEiM+GCR4T7PVCDKZZulLMpgfH5/ElLS5i5KzaG7KSNaDY0a2/cLCnPwjKDfQ0tamtc6BI0jPe+K6IZOU/y+mBgPdclX+A/KvCHO8ogKIKZ1E8JIyJlxr0hAOUUtyQ+25lBo6eOioAesCtY0NQxMoji/X7fDDhw6YckdP2QoAnN++qBSSqa4VEgVAOICdJqcsYpDBbV0DFhxznPgM/ToQ05OAJNnxAWNocq7weybpY8AHr4/jwe8TsGc+zCIG9xOywzkHqFvOfZ9MXe41DscS0ExDSEnlBAmSUo+SBo1cc1VJWRw+dgqnzl5EMtOKWSYvK8tobmpAZ2sLctkNzM1O49bNL3H/7h1pEjZmMrontgI3t7Vp3rDA0jewCy1t7ZicnMLM7JRY1sT0pgn08hmEqYU+ow4QP9eLxZyMtFgsYYGgmMsjlYpJHooMcu7N1q3CtC2MWojsKn/4FnR/3rvBikcWEOULWTHxlSjJ7HgrKOXcidAcmp0kiYTG0FgONZmDkaWVSVsRlmCsdCjZvlZicSCETEuDDldqb3f3dKoAxXljvgHWDUJAlt4HlKTiz+iRwYIFCyvZfF4SSGyhJnhFkI/P1uQ9ynrW1OKXWVjATFNZ9DI9v4ikqMIxFrh2Ik/Ao1TS/pSMxfBoeAirK4vo6enSvkHAnsVmtm5yn+BcYxJB4H55aU33zfXJc2Bnfw929ffqfhcWaMK+oTmzML8kLX+arrH7gVIQNLB94TuX0N7ejNGxh7r+b289wvD9GYSCbEUH+GxZ6IsnwvqicSk11rmMGihdxGCY7fIC86JKwgg2MtnmWcCCjRjZlbIzmDeZOZ6zJjcEM0lONyAajKCQK4jZxms0KZ0C+2wEqBE8433RzySdyiCfY7JIX5pGPB4fQY6eIvTYcLECi0oM1PoH+vHyy99FsVzAQ7LyNtYwMzeNiYlxnVM9Hd249PRlnDh+Cu+9dwVXr1xVwYnA/sFDe9G7oxPvv/+eugeKhSqamzoQDsXE1mcx8ujRIwJceV4NPxzGN998jem5WczMzJr0ljrD2PKfwaWnn0IoKlEKUoaxsTaPYj6LgR0DCCOG4YdTGB+fR7UWlpzA0toyDh87jH0HB3Hj1nUZwQ729wDFMtYWVhGpRVDJBxALJkEbTzFgwpRAyOo89ZryBBZJJvBdbNxrvcm9NFh9YsfnaDC6aZy7BMITLYxpbQZSxlKr0+kQKFv7ru+A5Hz0jBx5EbkkwxIbC3ZVlN2WpJgcofN6IEvL6W16sgCTDG/SvRUzenKJ79zcilu3gIo//Z6PhVUMdxqU3Kd9BxXBIILC9vHOlK6enFrS4WNiKx44Vro8/UKSLqmGYsjVagLuN1FF0SV3dKQOqXOZDHXTw+W85udTTopfPp7j35Jhc3FjfnEBgZVlJB1AT/CHwD3Z/WT50pyWzN5cMIF780VcvTON9WoE4QjjG5MUUucEzd5lNGZdABoH1+WgZ0X5xjCc/Jj93CdMXGPc56TV67stmMTms2IX5Vicj8aJa+o8o6QPGfehSh4t6RjOHD+E9uY0KwP46Pa3yNLvvgh0tHQiTcY9rVajcaysryCajKCpLYNYKoxCMYskux+qQWywk4eShGUW7LLaIxnL7xrYiWgwils3v1FRvEZzxcImyrkFVFACIXiCqPsOH2NJGb/73Rua+5VCEQN9vXjhxRcwPjGujqBXf/YLZFdXjVkXAM6fPyeD0V+/+mslgyxUnjx+Ap2d3QIv49EEOrp7scnzPRTErZuf4YsvPhELjAXEl176c4RjjZieX0e+GsanN28hK4PiICKBiAx4JR3hiQUE6nhtTouYnRT0MCBwf+zAIP7yxWfw8IO38f7vX6ccOWrxBM5+5znsO3lUOVImGML7v/4tpu8PiyiQ6e3Bc//urzBfKWEzX8WO1lZM3f4K7//qn9EUCyBKKbVqBMFUEy688kM07t+L2fwa2huSuPbLX2Pp1teIMSjJpHD8mYvo3jOICs1Y8yV88+E1DH1zR9I1wfZmPPX9V7B3/wF88vZ7uP/Rpwhk8zJpfuF738Xq+gK+/OpzPbtIIIbe7kFcfO4VRDv6cOXBPczkVnHi2EH0xiJ47//4L8hPT6MUrEoH/skXnkff0aOYzOUwSV8oyk5wDhfLaI3Fsb+jHbnpaXz4+utYm57SmRlta8UTf/YC+g4dwGYhh+ZEEjfe/QAPP7sBbBZUDGrf3Ydn/uoVRJsb8PZvX8PojW8F3NOAteXwATz1N3+JuVxe5sn0rChR6gsB7O3uwfEdvdgYG8fvfvJjVDZXEY0GUayUkK+WcejJ0zj3ne+iQrkqVHH3i+t48PFnKM8vy9Mg1tKIE995Fv1HDmJ0+BGuv/sBNkYm0BKKoljNIxepyNgxUqM8ZQ3RTBrHzp5Gz+6deOvNt7A8No1oIIh8ECDj/sLLL6pAVVxZx5v/7adYnZpXd96BM0/gwPkzSDQ3Yn58Ep+99z6mHg4j4rtmW5sUT9GHxYxGwwhE4rj4nRex++gxrFSrWMxuSqd/oKURK1NT+PT9K1iZXzBjQRbU2lqw7+QJ7Dp0GBt5O/OS4TgCpQpGHw7h4fAD1MJAMpNAW3sHBgcG0ZBMGxmOYFo0ojiX+xLXD2VZWY1jQb4o01Lmq9btMDM7j+xmHo2MmVIpNDZQuo5SiJ7la6xebnHsuGIMR0CfnlnqkGUxjR2mkmuzPd5LmEiugb8oFrEvblqM7v+Tdr4Dr8m8VtHTk+6Ur24VAzg+vAZ1azvwWEU5Iwc7MNyAGg/P698eAROE4GRs6ueOg39IjAvyHHE4wzbNbq8PXweWHRHQOqi8j6GT2CUA56Q7HHdfHkP6IvZA0Lp+PU4v3sW6HrT3kiQevfNRhP88AxtdGOCvk6AwATNnLKxBELjpyAEGrziozyX9DtA3jNvBlJ4q7IFM16Gg/Jz9KmrLcXmgJxBuhS51lMxD5nWsxYtp1J+TAa91jMzrkQigNMCWnWyGInuGsT0rixFMXtjfpyaAu+f6RTiA3kxNHVDvZD1sjmwD6vVRnE1OJlpXZ2Cqo93WQXUD102qx+oGznTWFW/Eoq8XV9zg1Jn13kTVfCR0JLrugqKKQ3bPwqI8Y7zuJ7dVEtnSOHdSzMJ0DKxnsYw/FyNcsoj8smI9v9jhVilT0s08wEyqxwpsxlR3a98DvNuKQBGaWkfYwW5SOF53fzsmaqUlL+nkcLOtNgj3mOx5bcdA63PBxdCufuCeuYHhPlb0a8hr/vvnuSWXs9UaYZIuWxO6fin/CtCur4+6pr1fM/a79nMD7K2RlviLdRowVt2SV9o+Z92VuXVl2If5VRjI7tHqrbiaH+SJ24Y7miqFzQcvZWU+U0ouXSG0PldrkAJBLkuVE1NX4e+bVG5M92GeVQVJPVPulc9RyhRNGXR0tKG9o004xMLivGJ55v4kxFLKmbEpMQtK7mYyxI5JsqUUNPdim4/+b8ndOE/O2dlFTE9TuWXdGWcbFiUZ3IgRiNXoISzUZHLoIUi8hoVhSl+3t7dKIvR/CNz7TeDfgvXbSjSuuuZ2DgOh/yQhcYvcVcP5M59A1N/XVZDE7HJyLARaCNRJooCa4CVjjTLR5xeZyZ557hOg7dfr2xTUXkNmj2vhNsblhowDmTTKndtpdxJsJTOeZrTSri8QsNzAJo3cqOsUCsgkjcxnfhEgNjZzQeC+OTET1MyqlXyesjpkVqyt1SejSdBQ64rs0ayBbk573liFISVZBCtEUnIGtd4NnWPmQT6xO+PU6HeyM16uxunfGzuYTHLTz+Om5FvxvLb7ViXXxklbrWOoyxhThlmsJNliJShKkFNyNzKmNNBdpg9FA+7rrSsMwF1FSvr1DkD3p47vGhAARwBWB79JePD9TZKC+m+uSuvOXC16Jt8yKLECEOcdpU04ZmRrS8JIenYWPLE6qufsFzuDJoL1Mq4rCZDiXJCHQhXqxOjt7kVrcwuayAh14C61qtvb2tHd2YV7D+7j7v27uHP/LtYJpKfiDrCnBj+TaGuP5nNigYcLnBU0/j+1DhcXlrS5eH8Csmb5rHj9La1NkopIJgnmUdInJ6Ml/ozdBAQJuaAJvFOygM+HJouPHj3G1NQ0VpZXdewSuKdZHXXrqfPIzYvPlRsbwWQDqDjv88jnzLyXwSGvi6AwXysmBwLIZBo11vwdslY5TwlcGnOOmxQZfTR9bEdrW4cCz80sJTBC2L17DxoaMprzjx+OCLhltXtwcEBa0Ww/W1vjJrkq1v365oY0JlU+cLp+BrryGTI5tKCRqAVBIv6bACm7CHjP1CJlpZL7yPzcPBbZWl0yn4nlZTJ8QtLMbm3twPTUrO6TDHdKUVBaiPsAJTSGh4d1UFvhxape1t7qCwelunSOKqUBaF9gZwnlldgJQaPexYVFsb3NYJqGuDmNHYN+vpcCV4LaND3ZZtTMsea+wvVLIFdGVZGoWNnU7y7lKTlBlmpIhScC8tr7nFkLuyL4/gS9CcaxAGXAPVtvaVrHw4amWy04cPgY9h48isbmdiyvrGBqYgxr1BOnLt/6CpZlYFXC5jr3M7ZxJ9X639ndjf0HD+l5jYyMYt/+A9ICXVhclMkZHdsDwZqAe4L1maY0crkNLCzMyHSVzPospcfyOe03ZEkGqwHEk2EVVsmcIEuehTkC8uVaBLm8nRUcLwbsDCC4vxC05/rQo+J9lwsmdcNCk1iLZAhX9Sxk4hsyDwwmbtTqZ4jOZ8e/OV853qMjo1hdWkY606D7zq5tas41dzQJ5J2bm0X/wA6kU3HdMztDuI/QSIxGYZTOYOFLcyMeV1GAxSN6HnR1d0oyh+ccAX3OWcmglcv6Xcrs8NmPDo9hbGwK7CBhkUga2NUAWligSnFd5XXd3V3daEilMPb4kYpgLH6QvU5fjF0DferiuX/vru65r7cfc7MLGBuZRiFPoIjjR23WBPbt3qnkdGp61lqqy6Y1SmkpngGcTxtkBsZCePl738Xp0yfx8cdXce/OHcxPrcusNbfBcaWhNs+JEoJhMqPYZbaJcCSAxsaUCpS9O3pUJJudnVFXD+cwGfEsAnZ2dWB2Zlbzh4EOny+Leix8kr0/OT2t6+zd0Ye9u/chHk5jY7WgIgdNXXkut3c2o1wr4t79r9Ha1qgAiV03hVwVzZkOtLd049HDx5hbmUemuUFFIrVPrm3IF4C6wtTFpX4vuypSjWn07+zH/Uf38eX1L7Fz504M7tyN+dkFFXRpXv7ll1+K1cMOPPqdUMOee/bo+LTmHk1nCdLR2JLnzSpNElkAL1uRj8x2O0eDMhRsbWlTUYZFSI7dwSN7Ua5solbdRDoZRCG7iuXFZezs24Oe3j0YHZ3DvfuPZfC3sr6Kju5OHH/iCIYfDWFzfR2dbRk0xpIIloDsch4oBBGuRVmPs7OVGsKU1CArlibmYkYbE4VyNCpSsqivNteQmLYC0h07xudq/ox3tXwzM/Xho7yE/P87Np2at5ykDRne0k33rbBO/6Mec7rfdZ19xsiz61CSu411b5+/lVSI8e01Pl1HaD0X9gmry2Y8m04tZp5N5l7s749/C8QGn+WqYkBKMsQj5nVj4ZNnFvlU2hUd6gn51ve5RzO9rYajyFUJ3GexGaghJ0YmJzD13oOSQCDbnp1DuudgEB2dnTJB90VAY4paAYzJarhURG1xEfEqmfVlY22yYBaMoVYpmFxNuYhcIIH7CwV8cG8OG7TLpEGr0+HnXmvAO+UEeP4a+4pdqF6LlXJhXPGMCcRKE+nEziee1dyfdY2MG9jRFgkj5TxEmCKSKcu/GWdQZo1SNJFgFbFQFZ3NjYiHA1jdXMeyfHQSaE42AoWquvoKpTJaaU4fDyMYDWNk9CHGHw6jtLmJc0+eUTxO34oai18BspzMII/3cOnpZ9Da0oGf/MvPkc2XUa4F1XmWCjEmymFxfRX5SgUHjx7B0WPH8U//5b9KyoygFc+r777yMrp7e3HvwQO88+a7iLjxYXx8/sJZdLS34fU3fi/QgvHByy9/T0zg2bkFY+ays2luAT3dnVhfncerv/65SEKd7d147vJLmJpdw83bw3SAQSzTjKJ8Rzjza6hR3kY5mIEkBEPEtuaZ750TamWESjkc2tOPv3nxWUx8ehVvv/YbljZRS9Cc/iKOnj+NXDGHpnAU7/7i15i6MyTgPtXRgRf+4d9hIVDD8MQ89u8cRGR1EW//5L8ivLmCkLpCgGRXP576wV8AbW2YXV/FoZ19+OiXv8DYF58jXKsi0tKC86+8gvY9e8RCawgAN99+Bw++/FKxbCXTgKd/8EPsO3QEn125grsffYgADeUqITz3g+8j0RrDH6++hdW5GSQrQWRCGRw99RSOP/9d3FpewNdTI9g7OID+ZAof/+SfsfLwERClz0EUp559FjtPnMRcqYTRpRWUWHSidFK5itZoDPs62lFemMOV376K1clxzYtQczNOvvA8dp84ivVCFploHN9+8jm+/eBTBCjzFgDaBnpx6Yd/hqaeDvzh9Tfw+MZtJAjch+NoP3IIF/76L7CCAL54cB+LJHBJGqyG3e3tONnXj9LMLF7/yX9HYYVd3SGU2EGWiOLc889h8PBx+Vuwm+7u9S/xzUefoDC/oLWXaG3C8csXsffUCUyMjOHam+9h6eEoOuNJFEo5ZMMVSBea9hBca6kkDj55Ej27d+HDjz7C1PBjRBk3xuPYc+oYzrxwGYFUHE3xFK7+y28xdncY0XgMx86fxcCxI6glYlhfXsGDr25h+tEjRB1rlV2nJCHwMyjFwjUZSTagf99+NHf3YqVUxNwqixJhDHR2IEL/uLkFhGlOHGXBnlJgFdRI1mhtQ4Hkh1wRiVAMSerRO0COPmIlsu4pfUgfqTxJeUXtg2IpMsYTk5NAPRn4lCOhvI6dpWvrJE0Udc6WivSBMKY8O2GYp5meuDNWdVIx3C88+U/SJr6A6mBRz7jdgkidNZL8iNlR7yRSPEhMwImEMWdKSsKLg/7rTGxjXJsMmjAOgUIG5tv/u4KwK576wqhyeq18szk0drFnABsQZuCnQ22IWQRpKG0Hn2fdqiDuwWYn68ZfMeEXxxyXMabF4t5PRnGLUF0H33vDSg/aS5PefbaTyvDAq3I6V/CoA86+6FA/c3mN7px3cT5b5cWwd7GCP8vVVWentkeg6oxee40bXwc3+9du/Y4bQ55Vktc18ocfPyNv1ZEnF3fYLCD47uoD+v7We7sAxXc3+HHX2Dsw092XnrMbew+2GxjviWP2fD2OYwUOB/L7wEPXaHIs9tClJHsoAAAgAElEQVSdaaoD8nU8ONCejGqTrzHmsAGtTtZZbHb35Tsn3HUQn7J8fKvLQ5/ngHHG1ALrKZkcCZm0bDyuwhrXMY3WK7xMp8u+dR+uKCNg08sLOhNbx+43K+NtXw6098Vrq4FY/MH7p4wNv8fcjWvde5ZxrrCA5k2MTfbRZIyUm1P2hkV/R1LQuDmyq56vew7b8Uj+ewuLNIKeJyhvdRhsdYoKvHXKJP66zSPHYk9PYLWGz22SQF6dot7t4DpHhJW5/UPPfltVatv3XXmorpah7oO6VJMvHvnn7zptWCwRHkJSB3NSUz+pE2S3Ffm836QB0+bPKRmzUskRlk31ROC+SHpG4tX+KJNYIyobeTGpXNfA+61uEv4Oc0H6Bc5Mz2F+bkHnCrFEypezm5HAu2GVeeFA/OJ4ZzLEdDPo6GxHV2e7iK30MZuensKGMOCs8jcSs4n9NjWzS7pRcSzPHOJDvlNKY+A8Ro1wRULqMsYnZjE1OVePhXkt9J7je/G5S/a4VMbmRk75Lcl0vHbec0dnh3wRVbj7HzHu69tRPdOqb4dbLRjbgHvfrOSZqMag80YaVn2z7znjCd/KLLa40yl2FQoCZ2QHe+MAgvhcNDQFJUvRHrJvvbKNy7PQ/d++SiWgJm+6xtRS3lhbNZBwbUUAkiRoZPjhK8jWrkZWLKsy1JPmv01SgcxBgqkM9kx2wPC8ioA1Avv8wwkpvXEBpGS/ulYwFwh4/ToWJQSWEpxWxcUentjjbl5qU3Qa8PzeduCeQBSrPsZcMjM2TXi+Bye/W0j1g99vvE5n3T8fb2zrW3k841DAfZmpnS1eLiD/eSye+A2rVLFOCcnlSJPPJeAsjEjXNiTg0AcFfrP0Gx9/lxukHO0dM4zAOk11dE2uqixQgRuZM9pQdZosinJJhRYmYQQbKLui9nlnOqOATjrJTCytsqXz17myF3NFZNed9nM8ju7OTuzo6UWmISPwjHfPMeZmT2YnGd4zczN4PDaCe0P3xY7hZ6kQQ3kcsi1TlM2hWSUBXDIzzCyX40ZWN+UYyDS1uRuSRqLJrNSQySQlocBNIhBgsLmieyMzPdOQFuDFRU/JC0obcIEvLS5jYnxK4D2ZsmTnUgKF7ZwE7js6OiRLwflGiQiCyTS7kL4eWdpOS54FGWk40sRR3gxV3TtbRrlpcoNhO6k6OsgrLdcQjZOtG0J+k/r0NFJsQUNTo0xQeZ5TYojMFs57Mu6XlxZU+SZQyGdFtj1NKZlAs6WU2sY81KtOi5gXyOsmO5aghgoGAZpfmqwTvyhlYZXQjOmatzQLWObGOTY6Ktkfbu5kwlIaI5lsEHg9NT4lQKmJchWdHfp9Ftump6Yko8G52dLW6ox3HWu+SiND21MI5sroNWCVW1ZkbS3bQcnuAFaB89mc1gJBDB5OCgB8i6cPQN1+SjYx1wzngxXQ2G4bUXKhglmVRsolPSOOu8x/awTcTOeem732oiCNaXMCOwmSUx7FggfqI7OIGkVrWxcOHz6OM+cvYGJyHv07B9Xt82joPobufYvV5XmUizn5fLDyzCQpFImq9ZimmTRFHRjYBWorf3rtmoIosocJIC2vrkp+iDJjNNqj4WZHV5u049bWlyidilx+A2urS5oDXKM05vNrjqB9juZvgUA9sVrbLGF2fkmMRcqp0DyXTElWoznOxJAEDjVE0UxWJmoCcLmPmORaSM/EAo2Q1gLZ9QTvrXJuJmE8X7iXrS+vaTx6e3vVwTE/uYBKviImZyRhslGUQog7qSTOBQaE3DtaWtrw6NGo0zfl8wgixwJZiePQgYbGFGan53ROpDMptLW3ak8t5PJmZql4tYaVBQK7bPuOavypwcpulnQjZXi4HuLYv/8gDh86ovf64tNrWmNkTXNNUR//0MG9WFlZkncB99Hjx0/i4fBjPLjzWOugraNN8kcN6TiS8bAKXtxHOB68XrY908OA+wQ/wzQgKwpmuFeR4c+zIlSLoZilf0YRcZpfhgJYXV9GPB6ieovmQHdPB1JpFgnSOHv+rIoLd+/ewdTUrBhaXKtMpi88dV6sB44/93hip2Soj46Oo6u7Rd/jnnTk6BEcP3oC6Xgzlhc28c6772Ho4bD23IuXLiCRjmFo+C4G9+7E40ePsb6yiVK+hsMHT+LQ/hP4v/7P/4aVzRW0d7XLWyW3uYml+Xk0ZhrQ39ejtV+qlrCyvoZ0cxr7Du3H9Py01kMoFEVvVx9u3biNibFpNGRiMqlsypBgEFJnHyWwWBicX6QUWVRFGu59/X3d6Ovtxv079xEJRlEq0IOAbbkhjI5RJocFpRwGdu1GX98A7t57gNn5KTz/nQuIRCv4/LMrSMYD2DXQg+XFRbS1diGdbsHqagFDD8extLyKFbJFUgm0djRLH3hpYR7peBxH9uzH5PAYmhLNKK1XsLmSQzSUsEORepbBqvZhsvbJx6IxLeMSxjOSIVRyzuI0Yw9qttre6P8YkO7YOtsY8ZZwWMLsX+8BfDKGPQAt43CXsPikSKm2bz13n+XwjTpjylLk7RCKtaJ6FV+fxAvmFyN/KzFR2lvPh1yLrgvEzK/h3/5h7Krc2CEh7GhhoY4FdQb0FmPxBZ5ZZPuT/xNSV4J9lr+WOnAfiWKjVMbcxgY2qmXk3BhTXoU69xxzJczOiJfxBQv1re1miMjzSd017CTb3NC+lOYet7iAWKUoM1hpoAcjKFPrnVIq4B5aRJ7A/XwBHw4tIBdMIxi2pJWSMCy6l0tFtLc2o4EycfTTIXtIXkbsHjNdV/5hfMLzjnGzpK6iUZ1tLEAyvmQ8zzmlwraTm1BnapHt6FHt8Swa3fzyOjbXVpHdWEW1RIZtTrIY7FmNhmN45qlLyK1u4PdvvCHN7GOnT+Lg8SOIJGJ4/933ZNyZDATx13/5V6iFQ/jJT/8ZsUhIht0nj5+UpwyJDd09PciXSvinH/8/6npo7+zEC88/j+ZUCsPDD/D2+++gUC5g/4F9OHRgH3736qtob2nD6vKKzt4nz5/Hiy+/gl/95jWMPBoVQYSSmQw4L168IHP6N978vWIhxmfPPHsZAzsHJbkTiyXUaXD9y1vqSGxpTuGnP/knsdx29PTh5Zd+iLHJZdz85hEqwQTKoSgKjOVJbghS05oG98aO8y31fL7SAGIyTsY93QNKWezf3YcfvfA0Vr+5jjd/+XMBmIglcPzZp3Hk4lmslbNoTaTwzr/8AnNfDwGFikxOL//Hv8ViPIbPvh7GoV37MdgQxxev/QLzd79CsEoTZaDz0DGc/d6PMFesYHVjA2cO7ccnv/0Vhj//BIFyCaF0Bk/+2UvoPnxUBfOWaBS33n0bQ198hkC1hkI0jqe+/0McPHYcN69dw+0rf0SAxatSABdfeRl7j+/Fhx+/h3tffYkYr6scQ6alB8//zd+j2N6Cm+OP0NqSQV8qiS9f/S1mvrmDQCSEQjCAU888i8EnnsBCDXi8tIxKKCo/ljD9nSJR7GlrQWBtGe/9+hdYGR8RCBpqasKRZ5/BgSdPYZ2yTTQIv/k1vnr/Y1RW1rWltO7owtPfexGdu3bg3bfext0vbiC2VlQnRMvePTj35z9CsSGNzx48wDTJYIwXw2HsamnD8Z4dqC7M452f/wzL05MIR4OoRAJo6unEuecvo713J/LsuEokcP+rW7hx5QqycwvaLyKNaZy8fAmHTp/C9MQUPnv3CmbuP0JrLIFgqIbNYBFJ+iPVDM4FZSgP7EXHrgE8GB7G6uQsGsMJhAkQDO7E4PHDqMYj0pZfvjOK2cdjCEdj6NmzC7G2ZpSk2Q0UVleRX1tDg4ptJpXJTjcSAMosuNGDisAsfYMCQazkslhaWxfg0pTJIBWJIEUwjBJhjrSXLRe1z9UoS0niz2YewTIl2MNIEMSIRWWEus4OmaDJnArxc9ap7DziwyiTQEbihgzHSyrksXhFQ1Ya03NN0NuHRIFsjv5STvPcnVcC7tWlQvau6WuTsetlvrwUgwdu1TXrujXtjAqiSilRdvmxaKkOJTsLlDPzTGXRlYVYGRFa3uyBWq1V10XvATr7LMM6tiQZjOW5RbkngMnnY9ft83ZLeh3w54F/S951WpaYg+nCXfHdG3b6YjcfuCsU2NZisrkG2nvgniCbA1odmG0kfupi04zT+dm409lxebfeSyx2dy+6dvfHXaN/vR3HTpJjW1G8zsT2wIl+fQu4FwJVZyA79r/7/e2kaMdRrJ/PAsZpFU/yiFj9HgD/U9DesA0rN5jXhxtfh13U8X03zv4y6zETf911pdmHe9B+Sx5IOI1NoC3DVGda6so87pluAdlW+dmSDVJxo86M97InnBzORJXPSl0MBtB6oJVYAM9lgZFiuDvpFSdX7GOYupyRQGvru+Rn8topv5lJp0QuIi4SYwd5JKYiZlldEy4OqkvuuPuoF2+2dPL9WGmYvXGsK+BsSeEYnrSdLKxYgzl1XaLGCmI+hvPFMQOhbT7zYTKW5zUbOcz8NrfHuyqeOI9Kz7q3LntTyfBSLjaehvtIfYR4Fwl8vjjnpH04Vbe8DZz3hAyLnRem94iQT4QZE/svX53SnAhSxtJJh7vCiN9nVEQoEHsxQjHnJLu4iDUQ9GY86SgBDmzPy0+D3eKMKSTvLWIq1QoCwhmkjOBwT/0sTpZ6SsRPjgOxRXafE39aWl5SDESSHF9DsiOxTkqRya+QZ/7GpnVENZJo2Yq21lYRqWytuZXilD/4XBl/T01O64t7LpUV+NwYjxMkJ77EPJ6senrAERtgZzx/1trSjJaWZnVsjI6NSrqX8QmJ1rz2FgL2LY3yH+MXJVtNmpsxhEmbaW93nRoa37L5AI6OUoVlUmvBcKIk2tvb9EW5YSmylMvykeMX82xeP7FO+gCSyNfS2vI/D7j//63iuIlpLcoeuN+S0fEJnFXDjGnqAWOC9ouLbC1YFnjOFnMCj/39/WLUckLxpnx1q95q4haYJQ3WXsKHuba6IvBofm4WC/OzmJudxOzMpJjMZDkyiWaSZYZmZj7Ck0rVH8qeSOO4YCaXESYfZrLG1+jQldmMMa7E7g5RLsUWqE1UynwYgG/GkVvtJfwdL/tBgIQFAh7idqiy6rll3srXykxWC5GyICZZo/Fz09hvQF4PXtUf74rumO0Cw12A4Q1QrNplB4LX1vZnTD3ocF66W0moM3ugdjh1ptUdUapXobXJkOmu8TLwXhI/267bt66YOSzNdSxhJ/terXdCQbcSY2uTt8INFwpBSG08FX6uPTcdTmS8S3c6qrYTAgwcNxtrCzZKDOpyRce+J/MjJoBiZ/8Auru69G8mm9IYpaEqmdSplObD1OwMRifG8Gj0kbMSNhY2JXLIuG/IJFWVa2trMYmSUEAbCDczM5DNyWCQP+P4kuXJTYSbGqt7ZGrS8JHAW55a34GaDFBpikjd8ETSDFGtC6VRnQMLC4sYGnqItdUN/T+PPcpCpFIN6OzoQiKZFsi8tLQiLXyOvV8r3FzMAMlkdyyYLCOXJRcrJB3spsYGzRGuRwF4uQLym0U0tTbJrJMA/cFDR9Dd3YtYPKlrIXBJQ8j29naxn9neXyzmsbq6qAJasZhVscVi5arWG0GuTBOZxJsqLlAeh7Iu2fWC5gVbjCJxJv4VAZlkm3PMBJK4SUu5HG7CfH4EIacJkJLZHIugjfr6THpzRWysbcpbgh0T0jB2VVyygHkQ8dAnqF9vh3IVcQLH6mphAECd1nRKn8e5xvUuRjwTBhexca7FkjRVtECG72eAP3MKY/lY4a4oYE/tw9IxZmGCz8m7j1sxgC3m5XwZ0QQTJwPjGUTLdDuTUWGHc4j7HtnyDJx4PdK4J9eyRIZkHAMDu3HuwiUcOXEKv//DO0AogjaayOY2BJJEI8bAffz4IWbn5qTJubq8jL6BnejsprxHVAdqT1cXbnx5HTc//xRt7W04fuIkmlvbkWWBQZ1M61hbX0YwVEV7RzNmZicQCjGx2kQ2x7nIwzGAdCohkJ6Fjo21dd0rCzKce5S0mVtcE2Odj4njxOIpq+IspFigRFPesNYG1wjvm3sAX89Kuu3L9Ezg71CiLKLAIJlKig3PPZjmydx2GDQQTKygomsgqEvGskk1UdYqicGdPViYn9EewSCBTFMewpKfCccwMTGNSCRgnhsRJp7GmiJARE4kx5TrLBlPYNeunXrPoQfDmjcxdp04jVLN0VhCxQlqzW9mC0g2ZvQ5LEQdO34Cvd19WF1ex8LsLIaH76qTgUUSdgMcOLBHScfXt2+pGH1g3yGMjkxg5PGEimCUBuMZO9DXIxB+aGhI45FMNcjUjsEL9xGyD9iJpu4IyTjRrJPBJP0zAqhwrlKsgmcgC5rq+qiq3Y9Fcq7tjq52rK2vKfDZv3+vCnEqLpUqYqxf/+KGM781o+runm6Zj3d1dmA9u4abX92QPFqmMa2fP/XUBRnNz04tIB5pwI2bNzFGk8KOTrR3tSHVkEBXdwfypRx++s8/w8z0PJKxDPbsPICDB47j9df+gFw5b4bULAZEIshnNzG4cwCdne0yp340OoLhx6No727Frj0DCMXDKvCwayG3UcTKwgo21jfQ1JxCT0+72MOLC/Paz3jasiAYicWRzmQUzGUyCfT3tSMcrGL43rB0/vMb3E8rMoKl1BANvhcWCbw3YPfe/YglU/j23tfo7qF5d0g6+0wo+3f0yPRybOQxlhaXkEik1SmxurqJIqW66NMQqCLdmJRMUVtTC47uP4j5yTlsLm4gWAqiWqwhEjB/BppBs5BKkCQQjKLmZOs8GKvOFPqMkOUoE76AA+63uG2cD1tx2VbHbr3N2hAOl/y4hNfFbPyRAd4Ww22VAww8MfDeEHYWeHjYS5KgxlZnn3M78F6AuQEejtNWJxb4REs/cgAB799e6iMqxxxUcdS/Tz2vr1+jB2UY7zF+ZZBtHYdhsfWsW8yZsrruLJlcbSspKOaUJw5V5oOosYieL2CW8m2oCaRWMM+CCQF4yUqaXA73PsYSAwMD6Orp0bV6SQf+zbnNuCvKM5/M1zK74czksRgguMZiTEXAPX0TcoG4gPuPhxaxGUgB4ZgKqwKGKyXJ6pw9fQLnnjiJzbUl6W/TzDwSqimuIRDMQh8Tk9tf30KeSViWnayUL7MuVZIBTp8+jW+//RYPhh6IyEAWE4vNLL5zfHbv2Y1nLl3C7157DTPT02LzskCZTCcxOjaOORYoCwWcP30GrZkM3nrzTZ3lJ88+iUPHjoht/M6bb+MR11g1gFdeeRmlQA2/+vUv0dLYjMGdg/jB97+vLkPqjqcaG7C0uoRf/epX6s7d2bcDly9dRq7AzoYYfv2bX6FQ3MS+PbswuLMXH/7xPezu26nuvFA4hs7efvzF3/wtfvHqb9Db1YPZiQmMjDzWPnjq1Ens3LULr/72N4qvmLAlGzIquhNI5P7ww7/4Www/GlcxpLUhjt//9ueoFgvo6OzBSz/4a0wt5HDtxn0Eog0olEhOoQwFY2CenwZASurA+YnByVWoQ4KeB8EKwoES9gz24LuXzmL9/ld45xc/QyVfRiiewpGnL+Dw5QtYJHCfTuP9f/kl5r+6j2C2Iomg5/7x77DanMHVz7/Grq4BPNHXjUefvIdbb78hj4KNGrD33EWcfvn7+HZsEvliEU8fO4qPf/cqHnz6AVAqIJBI4eTzL2LXqSextplFWyKO2++9g3uff4oafV6CYTz1yg9w5NQTuH39Om68+7aMcgncP3n5OZx9/jzu3b+ND999C+XlNaRrCRSrIRy99Bz2XryA6QLjthraImHc+v2bGL/xleIryk6deOYy9p09j0UE8XBhEeVInFkjgqUKGsNhDDJeL2zg7Z//M+ZHhykehlBjIw49fQlHnzqPtc11AVAT94bx+btXUFhcEVDX3NWOp1/6DgYO7MEf338ftz79HMHVvPaktsE9OPO9VxBob8P1R8OYXFuVtj53zt5MI0709SO4vIwrv/kNZkZHuMCARBh7jh/B2WefRSkYlTlxc0MGE8ND+Pazz1FaWzOpv1Qcu48fxa5Dh5Bdy2LqwSNszi2gWb44UWyigEQqhZg6XyKoJWOINGcE+GfzBQQ2i8gEWGiLIphOItCQxEa5KMPl3lAahZUNlAhKRELIUa5LYLYVHSgbyJyKLFaC5YwNaXhKegyBexYnCpWqwJ48ZWcZo9XoqZQWiSLOLh11WNIXIyCj1AK7vQi2RdkdCQTKNKU27XZ2+IiZXy6yWc26sxyAVGc0B6j5bkS4IomAYtzTELaCPPdKmrpWa1heWlU8zHjK5+X8QNv6DX4Uy1kdrNaRLn1lSb4YaOuL1/Vcmx1oDjAmcF8hty1i3muSl+V7OGBXv8P8VgxTYgjOQ8n5kImA6AqgdsZ5ENGD484wte4FZwxpL4/jJU2cMEudde9J4l7+1pAZn+nb3/rP+f6ZFAaPRzLIPXvbgE4P3hInUQ5ecsx7JyXDfJy+KQGaYtcsP/cAtztk64ROD3j53L4eSejitrHUtwHzqvMbkFF/jWFClmP5P9sjiHrLH1+3TUmkTjKo378nCVDbmzfLeJcFCK+bbx4FLp1zJY5t3Q3bOh3q+Jcuy2FhNoH0xxdbbe/2QL1nmxtzXUUbh6MRmJaWu3Aifz0O0JeUi8Xmmr9Oho8sasZOXoXH1zCsRGVM+ypjVXYYuSIV5w41ukkwJRGQZyTjCCOEWqBkc8Xug/Ob+Jh+HxAYS0KrrkcePhDw2t7apuK+yKZkYZubo9d2crNxe/+DQ9ZdQdo+bSsqtFByy4i1DunW40v/nGpYWl5WIZ3SroqLHUNa89lprptZsJ+B5AEYbtXa1ir8kUCzusHdq6yb0BQg+EfKGgLDDVD3GJs06Z23ne+cUdHPkRz8Xdlzc/r/BH8lzcWckuMbMZKwI2SYJGxBOCe/GHt53NEKfFBMxbySf7PwoH0sQCnkLFbYEb5BnMVku/ka6apniCul3RqvYn5hETNzlDJexcLyKsKxONraOtBEVYqmJkmbMu4lIM48iPiSSb2QVd6MttY2fTZ/ZsTISUxMTuhe/M87Ozs1Zxjn0T+PBQDGgnxvjjvnDsmqxJKsS8fHOVwiNIHNaywmJ6YwNjau+coYk9fA/JNEQxJOiBesrRlwv7AwL5kcEkTIuk+TwBGLSHGBkuckjxMT4Hz3gD39GYkhsaNa6iOcy/WOg60dletEGFWphJGRMYw8HlPhgHOHihn0iyMgz+tTgblQxOLSsvAqFi4sXwiK/EL5y94dvf+zgPvti8dvmAayepmaLXbRViViO9BuGnDUuGabuAGaZPTyi60Ma2vrmmAE7dmWTpBIkhFO9oCJjgfP/GG0VYth1X4Dqysrkud4/GgYY2MjWF2Zx9LinNi+SWoXJVkZMoNJgoX84gZEpjQZhQTCyBiy6ptvFzJjC25aTNY4Ufk3QX0uLj4sX6EUyKf2DwOnXfHcsXK9ozBBS8rOkMXr9PDUorBVZdtehfeJqB14W4mkX/x+jK1q6Mwp6u9rCHxdm8olyB64N3kU24gJOIklxUKJr7JrQ7IP9dVFblQ07eBE1SHjJDto3ES2C0F705w3uRhfcOCYkalukjimFytGPRNdvzk74F6LVc7uTlddf5M5bEm8zEhqZkgijcNISCxVso+9Li5BUHUksDOhaOC9tfWFFKySKctkjouKYJ1cwUNBNDc16mdsq6EM0r0H9/Dg4RAmpidN05+bN+/VJU5KlCJkXMZlGsrfJxuOm1k2n8PKyrIkQNhSz7knZvSmAfecY8USgfFNp1PO/y+htbUJAzt7JT9BEhXNb7nRNTU1C1gnYE82aq0alD4k9empf817o9Y8daz5bAkqexkcznk+SwJnSripB04ZEhessp2UvxePUZO+WT/jXGeRgGaPZLAIVOvqwuDuPXjy7Hns6O1HIBDGN1/fwVe3vpbEA7X4jx09Ko1XArT379/B0NA9jI48VMu6JIwDNWRzmwI9uMly3fNzqMfPbhtKipAhTRCRbeU0Es5u5vQ6K/g4TeRAQJs7OxYYIC8tLGJqekba9lw3bNerVBjEGFPdjEdNF1ObZY1Aa0iJUZhmdS44Johucld2MKtLRIF2CC3t9Bvo1HXwYCIzmHrbnLM6nKPU+89IH5sbPfcw/p5ay2TAbPJgbPXa8oFgcGkBuir89Kqg0SwT/kRKbdgMRDgHyIhmkMV5wj1Vmv/RkApClG4wjUbfqURdtaDa30OBqAxl23oH0NrehacuPa0AcWFmGtVKAZmGBNZWl3H98890kLH7YOzRYyQaMojS3DgcteJRKoWpiXGMPriHeCqJ48dP4NjJ09h/8CiaW9tkEjs8fA/jkyNYX1/C8MN7AgirNc5PSgXZ2pUBIn0UCORWKT/AjpWE1iCD0OVNdsYEtKZYQKOnA0EgXrOBfWRZUG7FpFbYksk5xT2dQQMPdq4BFqRqNe5FcXmNVAps16wh3ZRG/2A/Mo1NOjwF9GuPyiO3znEMqquCO19zIyW1OvDt7dvaUwb6BzQWnKcrK+uaq9zf+CyYPPPimMQW+IwQkRFrIBIWuMV5RG17vnZ6iibOWSV27PCp5NnVEtU5xHskk5qF246ubgVeBNabGpsF9vZ09qGzox3Xrn2ookgyGZHJb3MzA7EEpiYmND8bEhnMTi1jfT2ra2Y3DvejA/v2YGNjBTNzs9Jg5hrYkLZ+WAGrGDelkooqZGc0NjRo35vl+ipkkWDRJM72ybA6Rri/UO/5wMGDmJ2jPFINBw4cFNOWQB6LgPOSsqqhMZ3C3p2DCtj27d2D1//wOk48cUq+F1w3fM6TMxPqQNrIUiqmjHQ6jpOnjmmvvnfnHk4cPaFxuvnVbaxtsMsljkOHB9QGOTU9iZs3vsbcHNdmUYaOG+tFhENxAQJc8/REYNdHa1Mzduzowcb6ujSwi5Uy5hYWUQ1V9Pzau9tRYpJUAhan1385PYMAACAASURBVLQmd/R3KgHiNRF4XFlaQiaTEpuIHSgCjiPU+k+gqYmFPhYbxlEp0ho0hNmpOYw+pHRRCPv37cDS0ob0vtniv57NobmtXUnTvn07kUyxkNGloH5jnZrOR7Sfzs5MyUyLjJZigUWALgQDEdx/OISmVoKENc3j/p4dyK/nUNwsIhaMmpkoDxXU5Idg3iMRLK9Sl9E0Lf3ZbAA4pfCM1ce4JRFlEY1xgfm6WLLv0p96Im0eIUqyHMJunCwDxS2+srjEJ0PWFmxRjbG6rA1YQI9L1jxIYeZTjpvnGf8C7rfeY4vr7tI/914++/Tdgr44UC8S+Dx7G+Pfs/911rMTiuaIRY79Apr+BLh3EmYOFpG5uLsfMu63gAYC9zwvws40NozlXF5yI2UaafP3ObaVGsLqFmSizVqrkVgYW7HziSxxzwjjM2FMLUkdosfsXt3crAP3BHZLoQiKNTadlxGSbExBwP23szl8MryIfLhBZrFc5/TVrRXzCFTzuHjuScRQwYfvvinJM0rvEJTnXlyiZEq6CWfPnsGjx48kT8lEiYkLWecHDxxAY7PJ0l29elX5wrGjJ3D+/HlJwX304VXF62TavvjdP8P16zewvLqmbr6//vd/h6aWdnxy7RquXr2iOOjYocMY6O3GH17/nTqBTj7xBE4+cUrz7IMPP8bQ0COd9a98/3s6U3/2s5+iIdGAvTv34Nlnn0cgFEaxWkampQnj06N49Vc/l+Z+f28nfvi9HyGZbsfdoUd44w+v61ykF8ih/Xtw9Z13cPnZy/j4o49FZGhsacV3X/oe3nr3XZlJ3/nmWwwPD2munjhxDIcOHcbPf/lLASGUA2InIveraMTOiNNnnsbtbx8iGgqiqymGt1/7OYq5TbR2duOZl/4ccxsBfHD9LiLJZkk8Rsnolb5vCbWQ+T3IGE1gjMW1Mv+uVIkhIiaSRBE7Bzrx4sUnsTF8C+/+9J9R2SwhlEjj4Nknceql5zBfXEdjMomrv/gtZm/cQShXRjjVgO/85/+AXHszrn5+G31tPXhiZy+GPnof19/8HdKJKCrROE489yIOXXoen9z+RrKEl584gWtv/AbffvAeqsU8gsk0jj97GQfOXZTeeHtDA756/x3c+fQjlEl0qpBZ/yMcf/I0vr39Fa699SYihRzy5SCOnDuP8y88jc38Cq6+/SYm7g8jVaVgSwSJ7h6cefklNPT3mKlsuYiv3nkX9699KkZ0tlrDqWcu48CFi1hECA9mF1AKsRMuglqhhKZoBLvbWtBQK+HNX/4EM0P3EEQJoUwGh596GiefeRpr2azkj+bHp6S/vzG7oLO7qa0Z55+/jL1HD+Hzzz/DZx9+gtLKmvwUOnfuxpkXv4tU3w7cHh/B1Poa8nxGxTK6GzI4MbAT8VwWD65fR3Z12fKIeATduwfQvXs3xmcXaEmC/u4eGsIgt7SEME1P4zEgGUeV+Q09lQJh0PAhVCgjLWJXEDkWAUIBJCJxgQNktGeDNWzSqJ7AeaGKeL6m8Skw/g5UscFOKxbtC0BlPSdgLU8Qj6Z9xYLWsAq2wZC6YRiXMk6QjCQJJ5SdYFxM/V/KYREMdKAVd3j6KVC+JhEMIcluZsbeareGChoF5nLs4qLBKWNUxurOn4h5JEvhJe6TPK9qATE/1XlEID8cNkaw88cxElxAZyi1g0lwUdfiOslNeeV/PEOVtwqYdkVh7s+eZb/NKFKwDK/F7eX8HUnESlbDAal8DY9SbpY01SbZLxxBVLmt5RceBPDMZsMFDDAUuc3J/jD/FobCMXGSJ8I8xLp20hSOre61kj2waWCm/fGAtj+KPRHbs+yDNUewrHeGedzBA/fbJDfcm/prF7FRPnXMjyjR6wxCZb5dRhD8okSLgd1b0JbDvn0hvg7Kb53hDmSoA9pbSMdWucEU2j1pq05hrMcN2+j7vofAdU/4a3LyMZ7x77rKPFPdZJoMp3Kj6a5nS4qInUJ1bRw1wblygQPQLa75V0i/B+KpDlDvutsC8l11RPJBZitsn0d8Q3gLDaydxjvfnzGnclN27jvFCwOdnS+iSJ4WixBct3zXxVOOeCM9eHkEGmZEPIqAIn25BAxzrfjCjMN/eN8kyKnbO0EfNeIPJXUyU76WXl3q6FeXWVogrjTenXwzDYa5Z3ifBT4kD5xvB+m3VD22ZoFnlZt6w7bv/6vOTC/hQknhmZlprK5tYmMjqzHwKg8i47pr2u63yTFiPkNp4u7uLoHIZHALrytQKs3G0bP7RQotEYi1LgWNN73U6MUXp5Qzc9yacBTlecLLAubhGU+YT2MwoDiImBBJhMzjOV68DmKgVDYQYQY1YaQkOK+vkdRG2VmTQfZ/iDmRNEngWf5/qaT2bH4+8SL6LXofPgLcjM8o6UfNd15buUKC2byIEgTus8TMgmFkCNo3t0hiuLu7pw6EUwqakpG8Z+Z5BNuJD7W3tSmfouLExMQERkdHTdGgpUWgPF/T1dkpiZrp6WmssaiQ3VRMT/lqfpFEyfek+oUfV8kehcPK7Yl/zM7O4fHIqOSoOQdpLk4FBo4bzyhJoW4Qw5rH4uK8rpNER+IoPDN5/jJHJm7MogYLu3yOZPpzDFtbm+39WpqVrzPuNtUDK2jVi5M654zYOTExiUcPRzA7OytMgzk3MSqOHQlmPFdJlGPxg/K5c7Ozei8+c66pHTv6sKOvD4G3Prtje/i/Rn1d9epPoeCtJOdPl8y2bfRfgcdbILMHM63FSwfstmqoDb5pZxNc4YBRN3hubq4+sfkpZBVy0hEc4w2zBYMHBhdJnWXuqpyeGcUHTnkAgqSjo49x7863GB97jFx2FVmZALFl11jZtqACZkawvu6Y4dRVYlt70lp9BWJHTGvcMXy5KfL17BDgIrY2Gspc2CYqYFpa1f7eXeLKLj+vo+UlbZwJg05pSjY4A06/UdaN21gFl3kJN2u2rFn1ycbW/viNqt4CRADfacptZ475ZNi0zBi8mNa8Ae+ms+S1vTiJvBSPiiXOhMcMO+zg9iw4Jv0EK3l6KiZwWrQydHCLjp/NIIqbvK7daXcxwSQo69v9rI2o5tjHHjyVK5oDRU3XmpILAgAJHqhIYNr6XIh8DxnRylncih002mVSw+9LPkP69i3YvWtQIDUrYxxmzo+21hZ0tLejo70D9x/cw81bN/Fw9CEWVxYFxuhwjESc47QxfHmwUmZJ+syphPTxiVcQgOJGyw2Wmxo3BBYENtbXsKoOkxVjm+c27T7kfxCQJnZfXzeamtkqVFXLDw+bRDypViQmgxsbOaSSBKyt1ZR6XzygCOxSv54ME0pR8FDgZqTno84FtkoZY0vMEB5ozngkEU+hKcP77xRzZH1tAyNjozJ44nVyrtC0cu++A3jyzDnsP3AI6XQjlpdXMfSAHQDrSKfSeOLUSVUpqY/98OED3LvLpPYe1teslbxcKWqtUlOTml5dXT2YGB93Fdd2HXzclMn6ZaLL/YD7BL/H4IIVYi+7xcOJTCBuhGQYe28JHhSmQU6JobgCYMqscA1zDoeDYdDL4NDRw9g1OKgAiSaU7P6hd8Xq8qrWOdeGzJOp/0ygr71VByIHkM9VILEzpeWhQrNcFlhm52d1ULHSSoNXbuxkH/OwI1BMjXQGOArCGSe65IG6btwr49EYOts7VMjgPd29cxdnz5yTLMvc/Lx05s2ANCyWO+egyTfV1O3Be2ZjSiSSlHZ2Y2MbOWXYMTCI7/3oL/Wa4aEHuH7tI2ysLaNJmvRZjD56iPnZWSyvrsjkK93SioHB3Th16gmxPOdmpnHlvXcw9O03SjoOHj6CQ8dOymyPByd15VikmZwaQza7KjCWaluUyGFXCXXMGdgyaOQfBaWu08UzEtSBQAoWajo8zZdkU0Uv6/Sh6UsIqWRCxZ/Ozg6BOFNTU5jTvKGpMhM9HrRsBUxKXojdJlKckBxGQHrmbV1tmtsMrFRIDAas1ZMmZrEIFubnUMjlpM08OzkjuYaBnX0KLljJGx+fkbmo9JMREECTymQUXLADgaawlNhqamvFgf37kYjFNNcp0cQkj0a287MsLgfR1txmfhg1digUsLK4hh0D/RjcM4jJqWl1IMisrBzCoQPH1fly7eOrKBXWJY9SpSxVKirNe5pm0nA3ny1iZZFBXlkma4EqDaxz6mzg/KmJoZ1RkM5CGeU3GDTNU1uXxZVKVV4fZ04/qeu88scrkkPiZ7BDg+cG2w/37tuNo8eOyd/g7v17aGtvx7kzZ6Vhf39oCAP9uxQ0ck2W80VEeFhUKpiansaNr26is6dbzIzF5UUZATOQa+1okvcH98mGVBx9/T0q/LF7h7JFNJvlPJ+cnkWmqRmHD+8DNXhZiKe81OORMWn7bxK0D6cxPT2LeDKuPZhsHLIsutpb8Zd/8ec6/1/9zavo7O7C6sYm1jaXsZ5bRyyVkCnu6lIOMxNLaMwkJbtBTiBZG709XdqfmXPTi4FsHa5NBmFnz51Dd1en6ShOjsvHocQOingc66vrWF5aR1Nj2orSTCaYcFEqIJnGnTv30JRpwomTJxUg8jxaXlpEuZTH/PwsujtpON6Mxw8fYXpyFv39g8huFLCRzyLVlEEb94npWUyPT6J/Rz/WF1eQ38yZcXIkJo8RXgf3fxa/+Ly53zIB01pgDEAjVBcLSJ+YIJI8b2z9cR2b5w9jPteyr0CE57LpjaoFl2BxjdB1xPY5SvTQpJSJqkt2PKjNtc9zUDGC0f2kdcmCC2MLX+y3Tk7Hx6oz2j03ymKj7VI1+n/H2BcQ4vTwPYBvrBd2PzkuotfG95qcNMwum2mvZz9RYq2to0PnApmlPE8t5LWgnmx5JXteiVhdlSw82mvUFUWd+3AEy9ksZlZXkCdBxI0L8/+ok8phXENgyDo5A/IcIXi/neRhnVzcH2tiLgdZdCvlDAxgNwVNnWvktBrjnmx6AvdfT2/go6EF5CMNqCnmBBIRmroVESjncencEyiuL+Pt136lc+KZixewZ3Anvv7ma1z79EsgEMG//7u/k+fJ9Mw03vj96ypo7949iGeffQapRAJfXr+BT659omv/h//4n3UfyXgUH314Bffvfqsi2gsvvIAbN7/CxNQM2ju78Vf/7t8jHInj3v17uHrlXZSKWRw6cAB7Bnfh9dd+q7nAPef5F77DFlUZyH5z9x5HFj/84Y9UBP7xf/8xWppaFBdxv2DRlmA3pbuamhvwq1/+VIB5KhFFT3cvaoE45uaXsLS0qO7A06dOqMvszdd/h7//h/+Ad995V8kWYxQmoIwnfvDnP8Ifr17B8NBD6VwfOnwITz55Bj/92c+kZcouxQtPXcSevXsUU0kWM5jA13fHkWYHVmcar//ix6gUs2ho7RBwv1iI4P1rXyGabkW5WJWufDRgGsKEx8g093mW5XYhA3RrBG8paUSgpojurma8+PRpFEbu4q0f/9+oZssIJ9LYd/oUzr7yImYLq8gk4vjotd9j4ouvEdosI5RM48/+l79Hubsdn9/+Fru6+7GnpRGf/O7XGL7+KWKUTGpuxfmXfoDOg8fxwZc3NR7Pn30Cn7/5Gm5ffUfAfSCZwuGnLuHks89jeW0TrekUbn/wPm59/AHKLJDXgPMvfg9PnLuAB3fv4IPfv4ZAbhPFWhj7Tp7GUy88jWgsgG9u3cD1Dz5GaTWLYDCOfCSK/efO4PjT5xFJRBHMZXH3409w470rKkpuFCs4ffk5HLl4CYu1IO5NzSKHCALcV4plNMei2N3ZjlS1iKtv/BrTj+6b/FAigf3nzuPY+QtqZ+fesLG4ijtf3kRhdQ1RssfTKew5dAC9gwOYmJzExOgoorWADNPD8QZ07t6LWFsr7k1NYmptDZskduXyaE+ncbivH+3xKGob64hSBysYAGVjQPm9UBiPJqdRqgbQ19WNJGUrJdVaUjE3kI5jeTOHIv3BqgEEC1XUsgVUySatlSS5w6Iz0XL6J2zQ9DYUQD5YNQmZtRyimxUESmV1opRiYRRZOAgFES8BiRr3oSDy8gwDItwLyxWEKZFDxj8JJewAZ95LAIWEmlhExWp2qjH3YieOtjaXq5cDIRTZ2YWgWPc0uKVMl6rHLPiLqS+XbnUsMCbwMmrE6isBKyIony0bcUYEYHV40/fIjBC3CHAkOVUE0HuPL8Zu1MhXtzyrjC4/tvPGwF8DEp0EipdUM9CkbkbLxyX2s4/ZXcuW/OnYgUgglNJg1IJ2krZGrN5iZ3twUrC997GjdnKMvgFR5RqeUSzAvsbce5uedF3Ww96pDum4s1DnsAcGPOjuEXSeY+zgqmxjLDvZNkmdqGiw3RzTyEraLR1moNyfMrllkw7leHiNc3UXuzPWxthJ4vgrcpJ5Zg5qsb8v4ut89D8XMcfO9e2sccbaLPuUvUi/iNsmaWNyKl53fcscVYe5uciYdwL/7cB6ezf7f33PycrwHAlE48IcTEXCYFNdD/9WfOALAAbEez16Xa8KQQbeu8dicYr+3+vUE1T3hqrOpFWfZPcusJ0sdQcKMxZmzM7cwEu/WKeVeUka1mLYhFQT6gWoLdzOQPyg83YwkgMJASy21TsZaiSn5k19gsxvscQNlzDPN3tmxFF4T8S9NtbZSR9GU6ZRbG76NnENMtegZw3lPa37W0cThXoUe6mg9Kdk+q2Ldf/ajll6gL9epHIYkvdC9EUbCxmpFrCqfJAqACur68pTyH5mrEt2NmMpPl9er4h0a2vaMzzzub+/T/gjiYXM81kIYE7Ge1ZHQ91T0xQo+LvqngmFBTjz9zxjnmAuAWxTFSiKwEVMg7gAr2eJjPD5BeGhRmC0HKa/rx/9AwPC/VhIIQZC8J33Rglm5c3K9bfkrKUKkEqo8MDxN+Z9EI9HRpR3sgOB+BEJpiTFEWQngM/x4YxaXlnFyOi4/HcoOUbqSVNLq74I2hPP4HiRKU8slJiLgfLN6oqmDxD/TUlESpaTmE1wnmQxjmdHB7G1do0BYycy3hfm55WLEquSnK06B6iQkjQZHydPlJZMclrnDwlmfHaPH48IvNfvUTK6uVmYAAtHLCSxIEIiCceWevvqSEgaIY/9H3U8lUQneaPmNJ4E7JsJ3re0qBDgr4XXY/iqzUiRibgvsWOiVNaYPBx+iIfDj5BMUvqHkjtWrCCpi/OTn0NCGrEKPlPOHRWVQmHJD+/o70fg7c/v1v6/QPt/s0r+DZDvV9UWu6l+Jvwb5rdrz/HabttMFCyBcprloZAGkg+JAJkB97NOYoY6zgGBd7xZygn09w0owSOT3dioVnHxjCtpzBc4EbN6OAy2x0YfY+TxMFaWF1At51CrFhGOkJXNwoElk5Z42SLaYmm563RVSy4oTkDqjLPixoOKC4bXzYduoBD15i1w4EOThrs7aL3m1fbEig+NrzWpHIL91gJtRVzHbHcVVF9l0v06zSq+t8xzqKXvjB385xmLniHBNma+ghzbZOr6V+4hWleAL4aw+m+yPL7dx9pT7N7MqMcOYlXbnUlkKMLiRlwsUbEDeMDrMDdWrGfbq5rnDEDMdd7YxQyyCdz7EMoXHAjw63PEkGZua4wOPkcCdJLLUSJP9iTnBA8sx8ZXkcRYF9YWF0Q62SDwnrIyXmOfprRk3KvNKxZTEYAbLV2dKZ/DiuBHn3yEm7duYGJ6ApuUsdFnmGYZ5Unsczmf6DNgppoEGahdXihQO54bBYHcJm2OHBsC/FyovrDFw8DWw5LaorRhNFFbyzZCzlGymPkaPjMekgTYWFlldS4SjuteZ2bmsLFuVUMyzrk5+wo4D1QZOyn4DSKdoVyMFdoI9ko2IRxBY0MzOju60dPVi9bWNlV4ueE/Hh0R45exQnt7J3YN7sGhw8dw9Ohx9O0g+7hJrH8Vsdw6ILg0M0P9+ElMTY5hdnYSa2tLktogS4qVR86PxuZmbbJsG+Ka8N0qvCceSqx679q1S6xmtXttbmge8j4ZvHB/YCDJQ4ABu4ynKHvEIDUURWdnt5JK3gs3SR4knNOcnyzYDO7ejTNnzoglz013bGwUjx8+xvzcHLKbFC5gwYyTEJJlyTQ2mpkkWwm5ftycr7dgynQ5JhCMhRpeP99bLWs5Y4NT1oZgsfaNYlGBu3dgV0GQ7ugRSv206TkwdJydmZNeOYOO8fEJtexzznDeE3CXua3AcAvmKLcSCBhwzWfW09NPrjH6Bnbj9LkLCspGHg3h8dB9zE6Tnc2CwoLWHa+FxQF2pjR3dOHYyVMY2Dmg+XT3zh2MPhxGqFZBc2uLWuSfevY5dPcN6NBkoP/ppx/jiy8+RaGYA42QhMMFeEiaLAJBPT4gBieUrZJ+JotwLOSxNZtGtsU17RMsTBSLeURjYRnbihXh5i7XLfdp7kGSSltZsQAgxwCLa4VM+xTicWsFlIG4O0fI9mYxhYU2yudwrvH84efTVKkhbfsC5wF15FuaGtTCzjHhdRMAZTfI9DSr5nNY3yDLv6hxJUjGz2HSKUPhak2JLpPScqGIXH5TyQb3JHbMkPHA9Tw/R7AoKGCZoPLq8hoaGjPo7O2SCQ8LT+xsOH3qAjpad2gfGhkZxu1bX2ByekSyLE0ZSnwVVfThmtpcz2Fmag5ry2T2W7InBkylLKa1PEJo/qv9u4aWjhbs2r0b9+/dU/BF424WHI4cPIyrf/wAo6MjZvakts+a2g6PHjuMfftpmNqp/ZLzm0XvvXv3at1ev34d3//BDwSc6x4Z/G/kkIjFMTk5jYnpKa2BjRy1+quSx+BezwIBfQ0I2PF5NDalrWMH7P5JqnugIdMso+61jXUx/llE4DOdmZ3D+PgcNjdK2NHbh3PnLuG9d9/D+NSkOpYIyrEwE4uG0LejF09duCCZvOnZGYyMj2Bidhor65to62jU+sltlrA4u4LBwUE9n+Hh+8g0pASes8tPPgCNKZ2DBHQ4njt37lLAxuLOo+HHeOGFZ3Bw3x7k1LWX0+9zbHb09ZjxN9OaoHkNLMyuIhFrwrFjJ8RcSSeTaGpsxO1bNzHy+JHAcZ4RZKE0NrSo++nx41HMLC6L6chxbG1qUhHu5NFjYkKvLa8I0Oc5d/fuPaSTacUT7IYgkz6TatA1s+NmfGxM8i7c3yiX46XtCH7w3BDbqlTUOaLKI6mHNBEX24ydcF7Og+9BQDuCcNAMVGsoqghu/h92+gvQr7eT2/UnKDmlvdpYWvrcuoTeFvBiSZuPV710jxgETk9466cC/FW7rwueGnBUb8N3wIJn9G/rAOAz8kkxu3MePn6s87qJCSqZqS6ZZIzB5FtsOK9B7FoKeC8ElBV3hmg4GkItEsZqLo/5lRWB9pvsNIuQYGKkBq5V7u+UmvJsNBJcyLi39l0DrGS4yH+XSggRpFrfQERgGpPzIMqBKMqUypG0QVHSBvlQAjfHVvHZyAo2A2RocW1brBwOVFErZvHshSeQX53Du7//LVLxMP5fvt78Se7ryvK7uWfWvu/Yd4AkCO6SKGqXKEottdTqbsk96mnHuO2ZsR3jcHgJ/+Cw/ww7xuMez9Y93dOtkTSSKFEUJVIkQXADsW+FAgpVAGpfM6tyd3zOfS+rqBkbilIRhcrt+33vvnvPPfecP/3T79vQyLB9dOGS/fwXr2qK5k++//eUi5Gv/OrXr6lpePz4MXv0kUfkQXPj+g175+xZPf+f/ef/lQpUGmAfvPeO3bp+RYDeN7/5Tfvg/fftzt1p6x8ctpe+9g015j48/6Fdvfyh1Wvb9tijj9jBQwfsRz/6iWQ/mGoZn5jQ896empJhNZODL730NTVg/+ov/1JTisjTHDx82ArtbQIhDh85YpXtkkxh8bHi84ohmG+zGgah+ZyMx584c0Y1yo9+8AP7J//dP7HXf/Mbu3L5UmAbVuzggYP2rT/4lv3wxz+0qdu3Ff8PHDxkz3/602L7Q55Aou0LX/yi7dnLHp1S0zyRbrPZ+S0xmY/vHbK/+Zf/1BL1bUvnO+zzX/u2FRMd9rNfv2Ppth5L0BSr1y2L/1EqbeU6NQGLLTBete6Qtcrq3wto1yo8b1t/X7t98dNPmc3esp/+839mjVJVhqIA98///tfsQXHFOgsFe+tnv7A75z4yK5YtXWizr37/Tyw5MWKXbty0Y/sPWXu9bD/9N/9KRq6AA/3j++yz3/i2JXqH7PX3PhSZ4nPPPmmXXn/VPnztZattl6zZVrCTzz1vn/ry12xpzZn9F976jb3/+mtWLgHQJ+yZz3/Fnvv0Z23q1i179Sc/tNr6Ctx3O/DIafv8i1+yfFvGVpbm7I1XXrUHd2Ykd7NlSevbv8ee/cJnbXRi1BpbW3b7/Ef20etvmmGwnsrY8aeesePPfdKWGwm7dPeelQC701lLVOvW395mh8dGrDvTtKlLH1p5fck62rKWyGWtfWjYesfGBUKxTmCCV4pFa0u5hCa51Tb6/Xk38SbfxZya3AWZGzXHkkmbATCiOVFxtmZnLmdjfb3Wwd7CxwULd5EtkMBKCeBfQsYymbH2XN4apW1LSZ+5YptIzxRyViI/RsMeOadK0xLlujWRp2CfZpA9q1oTT6NmUhr1W6mmNXIu9ZbarllvNWVJQLds2qq5lJWSDWuSKzYSlmskrcIEcBKd75TMZGG/N5CtQa6L2l4AnpsU5tqQOsxbrVm3bIFJ7YQlGsgz8XZ8CqSZTEv/nriYrCKl4vraqjuTNKAgYQVPNXzVkPlRzHYpzXLVJ9gBywHuoySENLJTgUlMw5S4F7w+mOrW5CT1PYA9ZDoaF4E9rwkuAS8u2RHwewcWdYwEwl0LIAmAvpDGQIAMiLkg3eDjQmPZNfK9WdtC1oWvtmBHN88MRrbUz5DeqBmpvRPplBop/JHpbiBAeu3tWvNx8j2eaBHojzIxu6B7Z23vklLRCRllaWVU6pgttzZ61QjQChri3hh0qRam+8Syp5ESQXsm31UD+SnOZASeTLqMQfJFYHR83y1swQAAIABJREFUnaCtvwN077DVvcGx2/jUpxpYS60pAqYEkg64cplYa+QbzsOP8jasW4B1Hl9XEym+B/2ePquX8rExEKADxW4a15jFN/U5+DwOxrd+V6VgAOBbgD6YAFPN/n1noCBOAQb/ndCccEkkx2XAQHaDz5HgKoJLvaYc3BUp1lXTe7MkvH4g3lG7R4lVJzTEaZIdOSGfYIwyUE64YHqL74DYLelimdUGY1ix1J1MyGeSHJVkgsGBasIhqKvBwPp6+7Q2JUtTx8w0LRAX4o6IUpqu8bxLW8JHWUI+uMPx3YEWveG1e5LEt6c/SGa+vzNF2cryAGG3twUKw2pmchm8DmyHehpyDQ0FiGdMvmsaeMFlS9hrLSnC0RFNHwPc37lzR/8O+Uj4FqSmgOeB4dBYUW2VTIp0rInIwUHV//fu3ZMkKfeQuh/we9++vcIFwD7m5h7a9N1pTdVDLoPoAKhP84CchXwOBjf4xeLSUmCm9wpTgjnPZ4MISU7Fc8HIh6kPcRCAHGlUPL+YiHRlky01etowTu1ymWc06Inr3OPpezNSLmBaipoQUhSNCDAxPhfXHZkb3g9ERHAZSEwC3GmMtLUr7khydrMYGg2bNjIyLJId4D3kVq4jtQZNAJffWXMJXIjTNKOCx0DECx247/IGTGeXfO/u3p3WhABrHo8X8Bnd4/5+7R3kctg/kGwWFuZdq55JB6ZQyHHTyEN7owBAnakH7ieYnaYI1IjoEybNxBfvzWXUXFYsVC0+GVOp6v7eunlL4D37Akykt7dfa4IvyNHRI4A1N7/ANWSy3rEPiJp7YNwD3O8A7r+DuP8OWB/Hj/33d4D71g5r9R/juRRE+oN8gTb4x7plHji4SD7SCzvY5QwA2lmMcawW6ZCoFcUFI+k/fPhwi8nOhvBxBS66mz0AEHChGcGfm2MhzdnmBj9jrLFq6SRFH0UUDVQObPX7gk4bXcUdSRwlYdIM81lpinM2BgscwARwjBtKQIgjN6G2UxIQxyei3EYMMDuBxns8BD4fyXDwvlYllHkw2umU7oyLxzFtHdDRqELGtADYQVJGf/emQWzSRK3VWN56PA+j3PEkDWNS8eDdyV52Amlk6lMRyswXfXtJrABQZlUIUTyqfxVGu3YD9+4n4OYnzqJjwsCnFDi0fIQ8yiu53j2JVpxCcHaFM9th68YilrOAcUq6YzAdXZfQ2QH+WGf2k0wVspjxJSSVQYJNgnhg/0GbGJ8Q69AZfg11IAkqY6Njuu9vvPm6Xb1x1eYWHlqpXDLMeXU91AwJDRG9BwpIN6JQowXmPzBpGjajG1sQ6An8MO1Z/wQPfh/TRZJM9gJgIEFJRRgBRaNPaEC6Hj1msnRauXbtbR0ClNCEV2oh74iKOoYcRLpPNT+AOWABksmLeC8wzdzV3MfwWHcUkGLcdxOs6MIOqiHG3qJjjHkHv9c/MGjDw2M2NsZIz37bs2e/jY1N2GD/kEAsRqfef/+8TU7etAcPZrQXAeyldb+2Io1zn5BwRoOPaLncj3Sig1wSBwb3ynXLBjwpDrI+3GO6p8UN79ISNNE7B7ADSKSLzPPwnHxRuJPMq1GXTCog04Dz6ZmywDUOWK4hgANsaMIA9w6tbg5uWNV812RKgWYJ0hu+/mJzTd35sicz3AuCPJqg/Hs0ugEok9yWtObIK9HB7vImF6OzrOdQiHCYqPMsLeu6dLZj047GgQo1mmk1/tsZ6vydIoADAuA+kcC8td/27TsoqZyDR07Y3v2HtA7fOfum3Z+Ztsp20dZXl2UKyOEHM42CaXRsjz31zDN25smndPD94uWX7cqli5ZJJe255562w4cO2ZtnzwrsaOvpsSPHjtnxY0ftzvRte/vt3+r+UwTU64yHbSm2wiagMcG1pEnLYczEgrPkmRDA2JcEuypAnnFC5KRgqzyceyDgm6YZAK7MYbs6VVCsriGjYyquSSqLpW3F1PaOLg2f8nlcS6/syWKQTAJUIpGLY9icM9w39hfsY0b+lhbnbGx0wEaH+6R9D5sUkKS9HYPjTU27KOYoljurBGMfWPcUul09aJUXbGluQQwFv0cpATKZZNrGxkbUaHl4fy5ozDMh4JUF9xmNZEA+rkdX14Ad2n/KHjn5lCY7Glaxra01q5Q39H1mekoNGFiily9cEtN+q4gEUM2STZLpISUoTFtwbbcqW4rbMBfR+GePP/bEaZuF/T6/pPjThd8HYPL8so1gft3dZ5sb20rqZOKUQ6qMM7lhs3Mzul+ct3h0YPyYzdbs4MFDmhpYXlq1ge5OOzSxz0YGhmzq7ow9YOIAEDfpMYxGyvDIoKY1FhfnVKD19/VYLk/SVLeB/h5vOjRTlm/rFFuc5I11gIE2Uy+r62v28AHyLwnbu3fCnnziObv/4L7dvnNTa41pm3TKFHeJ/4+eOmEjYyM2vzBniyuLNnV3Wj4Few+MaSormchJzJYEjmm925M3JXfWP4BxcEKxhB40+531Tu1Okw2z2XKlYasrG/bJ556Wvujcg1nJGe3ft8fu3Lltq+vL1tffY5N379nYnmE7eGi/vfXbD2ywd58NDQzbtWtXbXR4yM6cedxu3bghCTDOezd22lLTZ9/egy5pky7Yux9cUG60f/8e21hdsccePWUbKysCiShCYeDP3n9oA/3D9uSTT9qF8xfs4b37KnhlqpvL2+L8ogoAzmMxHaVznBaY7/I2+G1UvIiB6Rs03MW6Q5zd8D1wmTJr0khNmzWQAZPQjNY2wAWxXHkU0gs084KfBUCL+0hUdTZFdqSzXGKWGf87GAq2ks9YGO6WpwmZUFAv2D0NKtBBgEuQ7ttFQFFOFkxhJQ0oaQf3uZm6MyVQljPRzWEDiz6YlanAbtWnQf5HJIxA8EymrcYvpNO2VizZ/OqKpCM2ini00FxnuiHkrRADkIgDdEinxPSnccprULhrVJv4l8nIf8K4X+WKZcmDJc2QtGoCy1LuQ82SjbJZo2pbqbx9OL1i5+5u2JblBXpTyANq4atglZJ95hOP2/rCjL32ix9bf0+nfeZzn7GOrm67ev2GpGl6u/vs69/4PWmjUvT+5o3XtTZpcj31xJM6zwC1f/Par62tvcP+3t//L3RGMk1z/oNzNnnjqtUqJfvu975r586etQcP5wQAwbqvIAWIFF2zqmmZFz79gpj9P/3ZzyUTxcVkP1DKr62uyHCa3OmlF19UrvOXf/VvFSsOHT5qX/+9b+rCL6+si5W2sbZmf/Nv/0rMRphcX/7yl21o717pdXNN5x4y7ow03Iz9zV/+a/tf//f/za5euSxtc85tzh+Y9Z9+/pP2b//q39jk7Untn337D9iLX/2q/at//a+VZ/CZn3jyjB08cMiWkGWr121sz0Fb3U7LG+XUwTH7y7/4Pw27z3oibV/6xnfMCn3241fetGQWhlle95BmOWz30jaTKxBXAuNV6zdlhVxBzVB+h9qnUWcqKWNf/vRzllmYth/9X/+H1QDu8wU7fPq0feEPvmGzG8vy6Tj3q1/bjbfes0axbJlCu730J9+1tgN7bGp62g5O7LWl6Sl75Yd/Z9sr5HAN23fslH3xm9+xpWrC3jj3nvxuPvvME3b7g3P25ss/tNLmqqXaO+z408/a57/2B7ZIcV/I2/Xz5+zd139lFZiZlrRTT3zCPvmZz9v8wzn77a9+bpvLc1bo6LLBfYfs6U99QmbutfKW3b5+w2anpnVOItKU7GyzkQP7bM+BvYxg2cbcom3OLVg+gxxa0tr6h6xtZNRm1jbs0tRdK1Ybalgk63XrbS/YwdFhG2XaqbSqBlZbPiXZl22WvJk0njmHkLkhmWSFVbY8d1COKqkYr+dUh7HP1aSHRY4BnSKgmlrUatShGZk4AkSTO+JhxNSwHmj1atPqTAVWAb+TlgZspiaF5NKs2yZTGums1SpNSlvL1lOWbQCWMz1Utzq1EWx2PEyaGRk3FxN1ackDXWYbTeutJC1RqVs9YVbJJq2cMavQDGomLN9MSte+lgLXT1sG4L7ZlO69vjxI6jNGlq8kKxNIrgG0QKxKy68nI3avGyVjPotxcx1PNyZX5b/mGumqv+W1kpUEHQ0tmgacCRDrJAEKY75S8dq9JRtTd93yQA6TprRyadcaVi2PL1UA/b2BinSUk/48T3aWNu9fLF0h91Ep3mWAApWuxbyWSIs/fDfdPTye4tYZ8606OsjX+sO8kSwSHs0bTao7SYd4q7Nb5pZ+3nh9tsNc1/vVe44geZhuD80Ega2cP/qcPl3N7wO083NyHFjlSA/5p4wsdD+LmJ4UW3yXMSu5CpKCkmSBmY0GO0xsNOD1/M5u53n19gTQctZHf4AoURO8/ALovGO0G96DXj9K4zkYH4aQd4HuwZqYOJgIeuTkEDTC9djQiCAfCVIz3qH3ZsfHsJXgReO1fGC8RyNcwPtd0xcC48OX3mOcBIhgfsDKxLyNfj2BSNAyyQ05hDOHW4e/1kP8io+PyQ1nJveUtT8zMy1GNuQL3beA20VdezXsW3mFvwbkoYjhRVzI13xEw3fMd6OsTvTQoZbUcwjjEFNG19DVJZzsKdIswP1GUd5sKAqAz1GfSkYkmbT+/kGRa9ifssUFv2K/Bbkc9x4I+2wXNPlxqZzY9PJt5XlanAxxsu3uP3H/EV9guc/O3rel5VX9ytjYqDOfR0aUtxF3AMoxSYUVDtDPZ+fzgT0i2039Dd5y7do1m55mitwlb6TOkc8Hw1L32IySOQDBgOWA3Mh+A0jzeIBaHg/+wPQ6MircZ9j8ECTBbXjf5JKQCiEkHD16VLjA1NRt1eBIGfGZAb4B7cE7wI2oSWgM8Bn43LxvwHgkiwGCqU9uTU7a8hLSmmVXoqDBnwO3wqOA6VvWkb+fldVVgfjEVDAqCCo0IibGx/X+o8wNeR5+W3EKN2K9rMmI87EmWMcw2AHvkYzh+kC68+t+X40HrpPLUXojKfp7kttSs7Kmon4/pJXhkRHVfjRGuC5M/IMXSSd/cFDxD6wNKRwaBExgeO2dlpIKawCMBwwBWRtyOnI+pkap+TQ50euMe1jz3iBzRYRWj9E3h+O6yOOWK2ryQNDgfoJdoZLA54VsQ/2IEgd43vLqciCTzrdIzmBBAu5//s5VxY//vz8fB+x3Fzi72mIxQAUGErvZR9QCw5oi7XeA+wjIxm4Cv49uHmAb3Q86NmuMxaNLXGSsgZGgbXWaTpw4YRMT460xLQfLHSTj+Vh4dJfo1sCSpQAmcccgMJtJWlseaZGUNepo9cKORcEvdK6jMW0A6R3sdeA+MsxZVDJtaCIh4IYQfJEUAOxEbdGAArUOWnWoW87PuzRXAXSDaSpsYn3JbX7XyEU42JVDBLkbmeHuMm2NmmSt1wjSPM6Q9wM0jpZEtlcMdJ6beNIi4lnQxI/jV2JCBC39CNjH54LhQKAlSY1jWtKxxxA2S0Eext+s+R8Z00YdMZ9mc31YaemS6HA0t8YXnVVAcid9esaSAAtkUBwTNx9hzeTRJndANJn2Q8bfO1JA/jwEHV4TYIHxLjZVV3uX9Xb1SKeabhpAnw6uhGl8CWNENtnK6oq9+fZv7d79e7a8uiTgHpZ4SzaIIiqX1dgNgL86dH09+h3Jf0jL2ycWWK/sb+nbl0pqBLGeeTyBg2STgI4slAeSLl0fwF2Sew5IABo6c+5CDajfbqlkxh7OLStw75kY02LT+NomGvoOUureKpn198NjuW9iaAf5qrgmAFlgmXV3e8Di/XIYYKTBumIcCRmdXL6g1wbogG1/6OARO3XyUQFLAN/vvfu+ZIYwiMaYdmNjVd9Lm0i6oAXuGsuMf7E2PJ9wmQKxnMKUCXuEkVicxsfHx9URBkhkTdLEYGSdji/gTk84FDAU6Whrt7XVDXV7+ezoyYmni64/647it7Rlc/Nz0inmOjDWpOkeGNHFLR1oGOfSmOJxkh0pbrl2viZMHFgiIQaM5p6Njo8ppsEyBnjhYCY+ce2jgzuHGA0HurMka4wbl4tbduDwQTtw6KDMU3g9DkSX36qoK04yfHtyShJIYtWHewdrAma7r3tv3vmBx7hdhw0NjdnRI8fVYLlx+66lc20qjDnMFucfWiGXsWq5ZNcuX7R8NmOPnTlj1XrDNopb1j8wZEePHbfjJ05KruS3b7xu9+7e1ePQSEef/Cad/Huzlshm7fDRo/bM009Zvi1rP/3pj+3ezF0bGISNmpbeILJRiuOZtEB01lFvd69rKxaLLhMj2RzY+GjMI0sCWx7wpqjG7Mr8ipL5jt5gxNMG2JTWIUn8iiaaXGcOenTKAWp5Hu47+0dNRFZECpCRppU3x7hnPJ6JiY72Lq0BktXNjRXr72+z7q68jAyZfiiX6zY4MKwplqVFxgVhk2HC5IkB4+PcX/YiwYXkgGkbJkbkh4AxZbUhsAUWAmx9tPqIWyRUnBWseQxh783MKH4cOXTE9u45ZKPDB23/vuPax+hVl7aYBJuzB/fv2uVL521tdVls60Wej/q/0rDixrZtrMFc71EsLK6vSzKiXN22GjI/aRoOLp+G0SuSMxTjmMguzS/YyuKaDQ244VSzDiCRtC0mmAT2MnWE6WLKKtWSpbNm6QymlUkbHh20ffsmBJC7Hr4z7/KJpHRnJ6fu2ep60QodbRpxRGeRJA42IklpeyFntXLJDuzfKz1GJG5IJPH0QNv94IEjGun86MIFJUIra2syqeVaJ1I5azQB1fGH6BGzfX4JuSMfaV1YWA4NOKYoYBalbP/+Cesb6LV33v3A0jkHlzFnOvPYE7a0sCYAEsYE95VpAOR7MCe/PXlPPgz5AvIvvq7ctHzI5hfX7Mjho/aVL33JfvnLV6xW3rZ8Lm179oxrCufm5A0bGOyxjy7dsq2tuj31zCG7P7Nk8w9KknMrVzYtlWjasaPH7OD+/Xb9xnUVGyTH7YV2rbnZmVlJcX3169+xwaEJe/W1V61e3VbjI5tN2tBgvxrB7Idnn/2ErSyt2d17s1oP07fv2ObSimUo0uoNO3TokE1M7LUrFy8pVtGk4swnV2FqBFCGcwV2oSRzZDbrTVhiUyJF0xVAPvhRmAP3zTrFJL46GKq7VARnViqblDTF3j17pC05fW/aFuYW1CDMwH5TExdT1Y8TGmIRF43TIkmC9wAALvZmRFGUZvnj47Rb1Kh02TXXzgVql+RNyJU8D/KpOk0IBPIEP6dIoqlGQh4ldNiTev7Avop6BoBxLekeJWkUtwG4T6VseWNTwD3ThZslb9Y5240cFijSZQvYo8Qois+ePmTEal5cBlCMtQ1g1cRPgaYHgD+5Eww+c+C+yX6vb8tAVMD9vVV7F+A+iccIQJI3IdI0YKpF+8yzj9va/D1749WfSN88hw9UImXblaruz+GDh+zFr75oN27ctI7uTnv11V/Zw7mHduzYMXvqyackGXT3zh0B95jZ//k//G9s8s6UZHcuXfhQUnoY5f7hd/5AevZI4mWyBXv00TNiewG4YoA7MDQqOSni+cSET+Ny5jHVZdVte+Xln9jlCx9IhuSlr35FbNZ/94Mf6DruP3jYvvSlr7gxebkmqcSNtXX7d3/912rG7hmfsG9/5zuW7e62peKmitFf//o1e+LM42KQ/eBv/8b+p//xf7DFxXn78Y9/rLOI8+GPv/OHdvDgXvt3f/1XduHiBU2QHThwyF586av2f//FX9jqCmceLBOXHgGwbiaT9oWXvmEThx6z+/fn7anTJ+yv/8U/E0BNU/T5L3zF1qtpe+U3Z62RwlQ1qaYasikZGND1jjDqXROA7xPNaZ0lSOwBnCYTkIJK1tGRti995jkrbCzaj//in9rW2qZygIOnTtlL3/2Oza4uWiGXtvde/61deusdaxQr8rR58Y/+0AaPHrLZ+Yc21t9v1z86b6+/8nM1hDjrHn3yOXvuCy/a9OKq/fbc+7ZnYsI+94ln7MGtq2LVNxtlS7UXbGj/YXv6+S/awtKateUztrH0wKYnrwmYwwS4f3i/je3Zr1x3eX7WrF6ybKHNEoVO6+jpsUqtLCA7JY5Vw7q6egRKr1W3raSJNgDwumXQR6/SnObMrzPTY+V02h6ub9rduQVbLTHRjb9V0jqzGetrb7PuQs7y3BrU3ZtOgoBxK7GYREJgctQQ5r8hHREDIFxRw0o6M5u1CpO0AKfIJ9TcXBAfGsB4zl7CAU3xWqMiQ+VyDRDCYTUY/aKecyszOdvEVBUWP/VfpWyVWsUqSbN16lhks2opacGnqwlLUjuS31vdqpiDsmcbSUvW4B+btOwrAPoAnY2m5ctNY2c3IAQkMcFu0EawNJPu6YzYsDxOLGMhsTyzm6E6/BnxAEVHB6nF2Ib97oxBwA0arSK0JJ1FT20dJWVdbsUlZ1xuxUFlf4yT8qLfEFIIsOb5Pf8T9d7j+3G5ep5DMrNOfwvsdHehVGOZBoeY1t7gS9D0UiTlf+HzBVmccIL5Zw3NgchgjiS6yLxv4aDCQv3ahL7ALoB0hx2tpo9k5twrQCSdrBO9dJYFPXL3jsGfynGJFmAvKVn33BM4z3qV3n5TBubUyAzA8e9o8UetdAHhyYQV0c/O0Xjx7hNTPJKSkYwMZ7vfc0kdcd4hH5tJy+OIvwPa00CJAH6cnhAjv96witY5OAGv4VNsO8B6ZLn7GSzGe5SHCbKtDqLvMNw1DeDHtkvIiO1eVy4k9YQgods6vz82eefNEtW2SvYjSM5PgyxQnLKLoL3AeEB+mgN8RfkfJ+lFj50InDvf1nMYefmErwjY+xqiEbALoI90/Dju4GOEaohFHE51ukxmGgLrkTiZnbmnmIPfk99/l76JBMLWzoz+QFpPu0HuXeTI2HTZVUfy2dRQ04SF57At/8KA7WgKRHiTN8moayXbWywJ3ISo4nI+fs0hAAJ48tnE2JdEYVNNTzHu+f6fACZ9oGUX9z5MuOg2hkmFOIWxe1qhpTkenpP87O70tIBocgZY7uPjY5IDhUkPcK9zZ8WBewBgMD5yW6b8jx8/LjwGgP7ixYt29erVlloCILb763UrD4CMR81OvQ+Ww89h1pMDEdcA7nk/YF/Ul0jZ8B7A02geUOOBG8hHBOA+ANBMLQNCT92eFLucRiZETwhvNA/Ar4i17hu67ez2jR1pIG8e7NPrwASnDo/eHeAsIpDF6dKwH2R+DZaEx9km8rINTfdCZN4TNNhh3M/enxV5gs/N54J0pziOJHmOaXJXB3HCs2MqkkYO7HP8EHk/fHbyLV6L2M+1g6kOHkYThOvpuMqKq3pAfBifUGOF94YCAU0RmQl3usoBOTn1DveFpgYyyPwekj3UocqhkWQfGRF2A65EHKXpwe+Rx4M7Oet+QHgYUtVS+MD8PSxRhcygyuCTF2WtAYB76piB/kERe+L0Be+NpjQ1JEoaMO5578T5iM3t2bvHEi8D3Le6gg7Ke7c1ukWHgsZ3RShY/Pf8zfl3HwkIBU64wT5uA5Dq+m4qeEIEcekWB/WdTZryG8j4wuaGOj+YBsBkx1RRjOJVAL51O3XqpJ08eUIjCvFtkZhGxi0HGxcI8J8Nx/g+X9XKlmXSCcvn09bVkbfO9qxtrCOfgPa1a+vJ5Tk4TMfYqZSAAyn84dCBbcHGiEB+NDFgA8hhOOPM2DjuHUFadf11kDmA3wo2AbiPjuxi3Fc8CVbDoBZHwj4eynY12b2rHdgC0Z1dkjOBjbyTULhWfATfW3I9oRiNi3+3zI4C4S59/FjcKhUC2GaDx/tLwkDnXUatsITR5c1rQ8SGRiyQ1RSJMkLBtDey7xnr1Th+ZNxL374mxhibXi7luw8ftNnNxKqEzZnOwfLwzrSPUQaN2ybFDbJCMD1IEv2wSScz0jsdHhwWKAbbFoYHyQWBBokcRov6envt+s3r9ubbb9r88pytrq+Esc2qmi2kjSQOGBojZwNLH8CVAhoWJmxHWK+A+LwnmkAq7EMTyH8OuxhmLyx9N0Yl8BL0ZHxZ8gYXP1Pjo+IAfjQUhtlF3rW6XJLWd2cXuut+oPpUB9fQryOJmjdvgk5j0Er0BhTAgDMJpdGuKYCCgixrHfCbvUlCDpPs2LHjCqx0JnH15uBGMufZZz8pHfQrV67ahx+el6QKwFapuC4ZFkAcN3ROWaXMVMCabWxuKFj6CFIWyoYzMNHVC1rvNG3279svrWfWjUDfoG1G0PfOcFXXmANKxqbLK7Y4tyAQnsCLJBKddh7PPuaLw5jOKIep9PsD+0J7iMQlGMTEqQCSFgoBxTkYiRQ5YeyXx6iZ0lGQTNLhw0ds7959er2PPvpIJqTOsPdkB3AUaRDutZtuN2zvvr321FNPqWnJfeKgYhqJe8nzIas1efO2Rv9gqBNDkTmCtUgcq9a8wOH6MZqIxiCd3hMnHrFPffIFe+LJp+31N9+xdz+8YA/mFwTED/T12GOnTgocvXjhvM6ET336BWnGkWR1dcPoRsu/LMBi+s6UPhP3lKQW08x8e6dMbDIFWNIjdvjwQZvYM27/4Sc/1KSKG5gm9Xo0Wuk2s9a5NzBK+3v7pSfJwa+xaBUhRZnF0eUnWfAmz5akcjjgASwfOX1Ssgkvv/xzu339DkQfxWzWqe8XJNLSipcc/DRgpC0soBlQ3QQOo0+tW6vrFk21MQ4q6L7QMMllzDo6aSAVpHe/tLCiMcI9E/ttfHyfXb581ZYXOWMaMg1if+g+Nuo2Mw0wvWZ9Az3hXiNp5BNjGilNpKWLz/mmiRoZMPu+JB73dnfZ2vKKRr6PHDxs46N7rAnzu3NQCef6xorMYucXHlixyKghZy6FF4bcNdtc3xbbvl4hDjctm8krJ2Yck+Jgu4IZ4Lbim5hJGQc8ewe7xKLMJFLaS6WNLRV4xNB8ts3qNRrk6FdiyIx/wKp1d7dJf17siwzTRtnQVEIvs2mHjxwUC6Wnq8PKWyXpNS4srwpMzhXaxI6fm59Xg4cGFXEqYpFiAAAgAElEQVQ7l0nZUH+HDQ30iO3BJMSly9esUOiSbMLxY49Iv/rK1StiJ3LGd/Z02MraskCHzeK2zcw+tD37DlhHV4ctLs+rIbG0tK7EVAawhbxdvHBREwTI/pw4cdzOvXtOEmGF9oL0+Z968hm7evmmvf/+Bzoj8HLgug8ND9jBg/ttZnbOrl+9ZOMT/ZqK2ixhDDlifQODdvXqpO3Zs9f27ztg169d0Zlzf/a+jU+M2Zkzj9qDufs6M9D7pwganRiSLM+xw4/Y1196yWbv33Xpv0Zd12z+IXJfTculs7qex48ftXPn3pLHycDQPvvqi9+S/vgvf/lz6+7GfDYpRj8MHTKSwcFRm5mB5YJp+qAmQZrbWzbB+dc/oCYmMZSmwKkTpyRzMjM9q/uxOL8QNHzRNAYc8Dre2eqBKWhVy2UZ9Wbqi0k7AGh04PP6ZYVPJNQBDDJIOSCLUNH9gbnlLEtASiTp8lbaKEEO/5goaoucEPKD+PcIuPv3wG6LGewuvXpJRMUx9dYIuZeLAgJC0e/AVCo0fNPuMxQMYGEx0XBgOo1ijEKbwqUF7gcWKO8FFriAe+kiOnCv55UERcoW19ZtDl31TE5SOQJ7JT0AA7XuDERYurAqM2kB90wKxXhGvJPuBCBWtWZtyAtSJGIYqbuetFqTRgENlIpZbUvM31IyZ+cB7qc3pHcP61NnsQC9piXqJfvMc0/Y+vy0vfHqz6yQTdpnP/dZGx4ds1uTU/bu2Xcsn8nYd//4e7ZdLctI85VXXlGRBeP+zJknFGuuXb1qb7/5lpqjf/L3/8zml5fks/H+e2ftwoXzYnV+7z/7rvbX5OSU7d130P7RP/5vLZXK2vrmtjVT7baysWU/+slPbbO0bb39FN+QHiqWbFbtiUdP2IfvvGk3Ln1guVTDvv7Si5bIpe3vfvgjNQM5C48ePe6TruWa1vaBfQfsB3/7d7pekDZ+/1vftsXtsg3u22fnzr1rV69esWeeftIwJHz53/+d/ff/y/+sNf7yz39mN25cl1brn/7pn+o6nn3rLZmwAfLvP3BA+co777zrbNaUN2JZy+RWKoQHx21hvWz3Zu7bC5942uZnp3WmsmaTuQ67cXfOzr5/wdLZNic0cC8krwYQSq7ESnDgnjguneNU1iUxZYwJ0Fa2traUfelzn7RcacV+9pf/0pYfLlgm327HTp+2z37tRVurlKxQyNqNCxft2nsfCgxu7+qxR559zkaOHrKN4oZ1ZDP28O5dm7p503o6O620XbF9h49b78heu3jjtn10+ZqAiBeee8YyjYqVVxc1UdTMJK2Wzlm60GNLy5uWTSetDY/Y5rY1NC1Ioztv2xXP+5FAy6brMkndagDAu36wmklkBOWKmPDoqtdTyLlDAiorVtTKyMQwno+UgWlf1VIpgd21wKLVmHutbvlk0tqzaWvPZyVXRmMToo0IPJwq5MuBmAqojAmqpsEFHEYGbtKaKRjlTduqV/R6LjlXD3rtaatvN6xeJpdMWSPleu21NFI1EJMTAqzT9aQ1tuvu5GopK2OeXK5YjvqN123UrJ5KyEy2SH5UBexHbgfA3+sw5GqiLnWqkbJEjesa9KQlqcTnaVoKL5UWCO+SFQJupbcdJcKiO3fQfm8BFDt1s9dZru/t4QzpGQBkB1qpCakfaGJxXuu9iBTn0iu7iWLI+PAWAfHEZAxTqOTJfLkRLG/TtTaC72mLJe/MdGeni+TWkrPxYl5whC5BZO5yP8K0SmhHeGMiEOnDMQP4KvmYUPPublmowRtwBJHRduMjAWT0BkFksO8Yp7M+iAnkTNQSYt8DQgfwnilt93piCgNQb8NlYQVYUTtwnvo0BFMMkl2jwQIpScz4AKw36zo/2XM08vi9bWRGJV2JkTXANzWxe7EIYJdXTNBz3yVbowZTYJrzOMU0Nbqdte17xa+hzIY1lRHNUf25dxj1Owz2yCf1aXoHmXfAcMecHKPx7z6E6tI7wprU+A/SRBGE17m900hpPVArIX66SDIMgM+ux6J7n5KXCA0S8vP43oLmPWyfINcX8bAWsz683yhbFL87rhbwswhoCeyP7PsdqUDh+gG45+OBA9yfnbXJmzclPcIEBeuF2MH99SZPQPiiUesu2Hs3ATMSONmL5AvENKZuAX5FAoo4jBqXLrOs+xKeT9iZX9yAJTAZU7H1zU2B9siX4K8hGVszAZ8Q/UTuIB4Tt3ku0iBp3IcJlt0DLJFqsRu8bxkdh9cO+J1ji44L7gbwHTNr2tzCvJjqCwtLymeRqqPOhgXNtLIIjI2GgGfqbYB7yanW6wLdAe4BWsFjJicn7cMPPww+lnUx5mHTg1FC2uTxfCFhy/OAHQIInzp1SgAzwD1grk8kNAJe5BKu5CfUjcUg3wrGBOO+o6tLU+2A90iXXr96VcQv8A/uv6RmhSMEI9wQkyRviQ8j0jJSIPCJUOR6IB65DE3Gzx/kcTQ9wQS1BzOwMDeGTYtZT90u38chGPcTkmiGaI2cJgQNcFswCa4Tn1lf+KYhSU4zAT/TBbznii3JGLAC8AM+NzJBkDWo08GI5XMKoN7drcYJONS9aYB3NPqd+EqjCElCpuKpsfk3ci9eWya4GAv39gq7AmeCODZzb0Zy6pGchwksOSqNEfYDKgAA99M0cLa2JA+EBFRfkCzm85HfI5Hr9cXOPpAKhJQDilpPwqSnp3V/eK988TrgGaxVScYXNyXFCw7O40SEprkxPGSJV9+76VsgAptB98zHfsNYzS43dQexg5abgmAA61sdR/+7M7+9a+4BLDyXDivqB9cxV7gMQdy7QrB41wTcoz3E3wH4KFxh0/Hn8TOP22OPPRoMIFwXWRebLnXaAXOkF9wsdlEdSToqqytLAukTzaoVMKPNJqxa2RZbMzLqoy6h63j5+wb8FfBWcOCNGwQQC5vaxz0omHFAfhiYmW4IAaj4MYB6F2AvVnqr++njhdyIFkBV9w1Lh9JHSdz4JZrbOnstNO5bydF/DO7z+hrhECvdwfeYGLU+X2BDRAA//ruckAG2Q/Kzu+MbGwPsZAcrXXOKDe9d3uiu7aB+vMfccDdqgBEJ+9x1IPkiIZXGfLifBcwSw2HtuvY1FVFxxDH+rp95aFQmBCx1dsNKR1LGk0uXDXH2hrNdYAS6PE9luyoAi5QEMA7gfnRk1PXhgyQJySb3mg1DwOrp7rJ3zr1j737wns2i/11ct2Tax784/Cmgc9m0A/cBXGTNsHbYlEg8IDVBIJIJm8B5n0ooc69lnOvMXDYqXUL+MD4eTVcJIgQP9kc0w2BJSGOOa6gEt2nVCjqADralszQx3DhDrJZolByTnzAK6U3/IPWjDiKHQEGJNoeAJiJC043XAbjdWMNAlxEjnzKAWeQa72aPP37Gnnr6GXvs0dN24cJFu3z5sgIpQZSmgk/IeHOFxsb9+zPSSAPEJfGgeQEYhqQLUlR0npEZ4bnzhTY7dPiwHTl8RMZ7FL+A9bdv31YwJuCxfjnE0GEnjjBWuF0sWXmrbIP9MH736p5HQ5noRcHoWzSlQXvepXp2mDqxkaX4xpqXEbIfehoTDlr9rUZUJiPD0yNHjipI8944sOfF0ObzaPxDeymyi7TFE6ZRLbrRURuP9RR117/5zW/brVuT9vJPX7Zz774rLTvWPmuwrS0vnhTTEbGJCjjCSBdTGaMjE3b68SdkJpzNd1ip2rAf/vg/2My9aSX5mFzu2zMhYGlpYdE+87nP29tnz1p3b791dHbbzP37YhqQPFbLLlnTns/Y8uKCDv7xif3WOzhqmXxejGlAzJ6+bvubv/4rW15btIIMvlPSdeeAAsCXjBNAU9OsratTnXUxsdm7TCVV0HKsak1w0Pk0gZthcdhxr/fv3ytZjffe+0DeDrl81qdq0DjVaDWABiywlK0srVqugLmas5SYmJDhZaMu00/WHPdwY7PoxsC5gkZ+OSNp/o2NDlpnB5JfZVtZXBQQTkL6+Omn7BOfeN7+xf/zL+3a1ZtKfgDaxifGBWSQJPCZeQ9IM6ysr1pxu6TzUoWHzlkazRigtms8G4kdNPEpdJYXlyyTSIoNV0ilrbu9wxLSnqWZdVCjj9sV5BA6bXF5yUpbmzY4NCidQe4lHg3FjbJtF50FQ7YMiMTaI+FBemZ9Y81K20WrUhRSqDDJlElLr11MK6aBNresXKzIwBFxszxncSYjRoO0/jXqjYmVM5PX1jZ0FvUhyVWvab+y/hsU3mbW2Z22TJ7JlZzlCu1Wxo8ghU4jrJV1Aemw+KvbW5bPJq2jkJPZIZr/jWZK77u0VbXOjl7r7eoXq564JGP5XNIKHXlrJOt2f+6Bzcw+sDKGTZ3dzsSslm1iz6gKjbGRURseGhQz4vyHH8iUl1jB2X7+/Hnb3NoS00QTHaubtr66aWvrJRnzdvd2ac2RO+w/sEdTNzQoTz92ym7evKH4VyhkbHWtaCurRSV8G5sVy+coAFNWKlZtfAwtxl41Mefn16wMu7LKRBVMzaY998wz9o//yz+3rcqGTU3dtOnpO7aysm6ryxu2trapmMY9oGl76fKHSqr7usfN6nmtvTffet0K7Rkbnxi20fFRW99cD6BKmy0srlhHB+ZLQzaImVM2ZV3teTUU2grtMhrv6e7RxMW5d95Vg+0Ln/+ivfP2WZu8OWkZTNBDgwwNe8BegdcJpCNgjMOCBJwThx3oWgA+mAna9TCvQHly7QB32zY4MqgJJ9Y/iTgjr1/+0pdsaGDIfvnzX9r8zLw1G86WbxESwhkWi/6YTXvd5hNcUdvA2XI7UgfEc4EPuwADQA2diy0Cyw5bMvqi7CZjaAx3fUOFIE17zgvJ7ulsDvIAodiN8mf62GH0XDkh5wjTH7C+FuYtleN6YIAWjPES5DIwiZtab9J3ZlR6eFg68/xRrgXYDxgQwPuejg5romUq4J73khJoX2O0Bl8bgPt6xUqJnH14b0WMe/4bpILCRCPFsA7r2/aZ587Y2sNpe/v1V2y4v8e+/QffErNycvKOvf3GbyUj8v3vf9+2kd1Lp+xXr72mAojJjec/9SlJOdHIh3EPU+ylb35DPhpM277xBqauN/UZv/u974lxf+fujA0Mjtgf/dH37N33PrCZ+/OWyfXYJz/9Bbszc98uXrlm27WGTKP5DDSCPv3cU3bz0od2/twb1plL2re/+XVL5vP2o5d/rkYazTL0dhUDEwk7dOiwPXnmCXv33Dkrb23b0MCAnXrstD1cK9mRR5+0v/27vxOr/plnnrYTJ46J8fbIqZNqMGwWN2x7q6Q4yn2noQygThNHALTOsbR8T8jVyGUIfORknBGsT5QcF1YhK63b+NCAYh3AWwPGeB2p+YYtr5XUyHFfZvZRWI9Npg6RHIA84yQSsedSFOMA+Ck1ExJN4k3CXvzS56w327DJj963erlmyUzeeoeGbXDvhG1sF0WCqeK5s7VlbcjJIE0JaSmbV3MyC/s8aWpaE/dLWz7NhPzMBxevysgObdYjBw+osWMwxatbVq6VpXG+us41yejaNWpILpatXuOcrtv6Oow8hj+IfZh8Vy3fUfBJAz5PCmd7rymcNo0XMq0ojx/UTjS/2W5IAzRrgfucTkmzHUAdVnNkJ+dTKevMF6yN8wKPE8xXMykZoZID5YlJMEEDAYu9oMk0MekB9b2hTtNSRBimPtJuTlojuNE0R+arYpaowqgAUE7o+atWs1qqYWmmyPCZAFClnqiZpaWhnrQSdQtTuoBSyg2bkmyrIDAmY1QmDCA31DWxJ71pwPtQcyGjkwAVE8/E4egQzlzSJICt3vhxAh9AtsdCN+LUaovukYH2J3A+OmwEDFw0qRCDxTqW31M0zWQPAAgiwSdAwB8f8AcB7WL4urY5dYvjFI4bxC/VwTDm65jZR23h8Dzh/UQymwhcQSImFs/SN9dn2vnSZxSQ7w0IB515H+6lov/tAoz9jQUsQ7IsgCS+Hx3E9El3/k+kQHmhxGZtwnXhGz4p7nKuTJI7HCrOP2B+MCX1yXWv4/HoYpIKEgaNLtacs95rVmFye33NctmM/G+YTqOJyb8zoZJNg38gQcQUREpSYJ1tBZ1tPJ9rw++w3h3W5rI4eCcDVq0db+io5t8lGeON+tAVkdaz1zHksALTQyMm+vNF8N0n23Z8E3WeBQB7hzEdAflAGA2/I+CZeyHCfHic3oQz6P2sD4DaLqJpa7wl4ikBr/dIEdsuEfwOELtIgtEHILyfwKCPExj8tQXO75oG9Kf/T7DJI7DeYvr77/iK8zenBoWaX0wCZ2yruGnzcw/t5vVrMvtkmp+pOv5NMsFSC9iR4Yt4lMsF+6RKlP8UwC0mdUWAKsTAjmDWSc0oYsFOj6HVBIv+hdqLUSufOg38qlJRDiRJUAxqt1CmgASEVCYT+kMeY/H9Csa0fJdgU+jc+GePbRyXror7MvyltXv9N8NkS0u3fxf5M9xb4svyyrKAdMi9a6vrqsnJSaizkWvhevCHaXpAdxmlLkKWqwmMP3nypAB88BtY1JDwAKn5AxEQ0BeQeaC/XxPfPAcA//Xr1/Xc1CSPPfaYyAvgFWABEO7IR9RwYFq/0NYyy6VmpxaQQW2hYF3dPfL6RC5n/uEDu/jRBeGmNDR5bgfJO5WDgItoz8W1ICKmT0EB4IPv3Lh+XQ0A/SxI/YAxkKuiBEHd7ERK/AAGbKCvz27duilZVSZhmVYYHxsXRsHv4SlEnkeeA35C7UkeAGgueeNUUmQ0yHaA4eAtGLRG0J5ryN28c+duAOUd7+rGE5KpiK4uJ9lZQiA490e4UCKhf4PQiazMzN1pm703o9jbBXbb5ax7AHywQfJ0sGUkcFgLTPpzvUR6OnHcjh45Ku8AN9J9KKwDUo4kcvoB7h14531JzSBgeXGPR3I1eB9rjseCTQHKqw7u71MTwD0J8H1oa2F7rAckSSWfrbqae9NuiVfeuapoEI6DIKcS5VJ2tLod1PVR4NhRi+Moof3WAuhjANUhFwoTd9kN43OKo6GDKgkdGA0NjSnowy37h0PvF8CJL7TqYenw4TCLxNQKuRLAfRURQceLbiGvBQCokfWNDT1udXVZrLSV5QVLS9e+blnY9wXAfkb7ncHN6/PlmtDeTZUjdybtWkddXQJwR7RhC3ocoywsuunpe8FN2PW+2EAR2I8FHc8ZjT7c7Tvr0h+wP2pVaZDznNHAJjKko7mtgFnYCbsMaWISI9bHrsREo0zqpqddU3AXwK/CMYRDXl9jGOF7nA5wXWZ/zlgQt8bPPcvQc0QDHQIwwK5rooVAGx3CQ6jldQkAFChswipO3IxuVxvWYJZO7ArXNVQTIHSvAYIjcO+GN+H400nmzQGxi1IJ6+7psvYOjNQg0NT0OlwbPhcbi0MN0BoGLNdVLuiNhCQWuju7ZXo8PjqmNUUA4iDjXtOhY9OzWd4++5ZdvXbV5hYXrZlsWK4tJUYvz+2bycfJAGwIgt5t7JRkixuFLAhE5lpwr3XIwqwPRT3XiX3Egck4GYWrjyW5lFBp053kaX7E8TSuSKuxE2SRIFhUy24Gg24XrEitKU3CxCkanyiIRrrxjOT3uAYC42W2iclW0jVlAT4ZK+5EtqcuMK60QQOsLkAUtht6/ABgdNYx3iBow9BHD54gCFsGMIl/4zUImrDkaYIh4QCKAwjLtTt9+rQ6y4CY16/f0CGH6SQX23XCMJThWrdLYxy9soWHc0FaJGsdXZ3W3d+jDi7XjPtfXNvU/YZNF0enYFkTd5DJ4TPS0eU7MYQDVR1x9k5sAsn81psUmjAJGuho6ssYV8wxl4fS2BoTE13dCs6sSyYT6K4qDgQmCmx7AjiNR645n9GBzYYOIkaluC4qStMZ+6M//GOxul979Vd2+cJFOZK3dbQLuK9UHEzHHFkGhlmaQflgRJyxrs5eGxwYsbGJfXbqscftqU89b2++fdauXblqt2/dsFUA+CTgMSP5ZqcefczmFpesr3/I2js7lZQtLC4odpdhf0xPaYS7uLWphktbW5elsx3W3dNnJzQpdVxA/dVrl21+8YH19XXbwuKcGOE0tADuaboS4yhA0sjTEFOSALIAr1nrbG+XES73hgkQGWwlYJExdVJSgoL8EUks8lFi2AEwF7c8+QjAOA026qP15XXLtKUloSIT3GBII+asjIxdton7zzFGnEgCTIYGGYav7bmUlbeLAi8AKvEdGBoaNcb9Ln502aanZlSEcY4oFnS2qTlBzCcf5qyEcVcqb2nUnhNZhVU6L+PtFHqnGPU2m0qEYBYwkcR4cCGVMQAHyHpIJqSaKQHvaANO7JsQM+HezD0xG0gyOMNI/mCt1yp1yUZtbyFD5Cxjn6jhXGLSYdsYSYf5hgRGV2+nTF6Jb0sYOcdmaqVmuUzOejrbbWioX4xK9J+RpVLit1m07q4enUXbpW3di7Z8QWDK8tKa1jKZOuyHYnXdqoltK5W3rVpvWr6tw3p6+q1YKksDn+TriTOnbbu4YSsLDy3RqFke5lgqablC1taLAF6bls91ylBb3h5MKggUr1t7d97ynTlbK67b9OyMJD0KbR2278AhJX6LeBRkvFnJ+1tZXlKChzSPm9tt6z6SYNIUuTN1x+buwyxZs61twLe69Q22Szt/FR34Zt2GhvvU8P3sZ1+wlSWKAHKFhl26fMuq9YS1teWsVCqrmcKf0dEJrTuuE/nQ3P01STd19cDI5ecle+TUUfvs5z5pgwM9du/ebZ31uVybTU3es7W1ku3bu1+ySFvb67ayNm9nTp+2iaFDduE9mDklu3d/Ws2znr4u6+7tluE0R2GhrUtgDabN+VybPXLyuI0MdtvFj95XHBsaGpFWNmcCkgZXLl0RKIg5Ng3lqdt3xEIurm/qXrMfRsfG7NTJk7ayumhzi/ettL1u6Qz7lP0L8IbHTM0aiEgDxOFLks9YR0+nNRINO3bymBjkd0KCzjkOK5riZOb2jG2vlyXTo5wmGruFQjTUal76BgAIsAywumXa1yKpBMJ7MJnfkXf0fMd94z4ulSNz3MjkpKiGPcZEiyTUFnQ2MWUTz/Qo0RCL5h1moTfsAFacBuqmj3w9WFy02fk5xQC0tpWLA+pJfsOZlpwVAD40fimA+gcH9Hk1Po2sHmezZAiS1kFcRce04UaYNE0A7qNUTkLAfdm2E5jTLtvZu2tWtKxYwz41gPlf3ZIA95940tYe3rXfvPwjG+jvta99/WvW09dvH128YufOvqO18A/+wT9QfCO/+cUrr2itwWj6wuc+5/JzpaL9+7/9ge4dBR5MJhqGFLs0btCU/cqLL9qPfvRjm7p7zwYGhu3P//wf2UcXL9obb7xltVrann/hi3bi0dP2k5//wlaK3uB0EkjKPv/CJ6xR3rSF+1PWnk3Yvj3jlu/ssal7913CQzJHTEQg4eGSDF0dHVYqbigHojC9eWvKUm0DtllN2ZtvnhWsNjY+ansnxrVoiJVMCIsR26xrotLJGcT9nPLNWA94DuYyhXxp8jTKWrqwuSU1+eVsaDSjteqQyDC+ZOLkfw+VYcRUsmkAOIDrujUS5HmwplkrSAnmLZ/JCcSj0cy02AvPP2sTgz1W31xTDK81U1ZtJgxcubiNmS+MWvylkGeEeZcwSOArxZKDv9Wqpq0Y0edclqZ7I2XbSMaUMUyF/JQVaKicn2mkrRL2q27UXmUSoKDcJJ9n8gBwgA+bsvJWwkqbNW0HfFJSmZpVGhWzdM4Syaw068Ga6/jH4DUBGJ8ASGcqhZYRIKVLotEERn4TsBJGM2A5v8+0lxtYNiwnCZyUpkREnqDrg0cCE9TkFeiBS9Pe40yVBBsjQm3iUEeHGoy/SQtdBq4JMUqFUSM3Ualboo4GvUuB815c37lpCRl6B7CNOKTS2eOP+ust1nYA9giZkoOBkBM8vDDCVZ3o/xaBezT5EwR56ecHN/oIQLbgwR299NgQ0voJ7F2fzIWY4sWd6sMIbseiUvmYf944Zc3vqW4N+1Lm2kmmHkPc9uDdgugcvPcJ9SjzqhgeJG4cBHcwHJkiMbsDMO5Qe6gnybxCw0Q/0/R8/O6mpZEdLowior9Qf4VSN3T5aUTDgJdcSChAvenh74EYgJ4/knIQEqJygbzddC+Cfn+VppnXVjDaJRknCVmAtGB0Kp8YPwfIHzh3vEb0swUgLJ1kT9HER3KC+sA9Lgq5nLw8NtZW1bjv6yXvglFfUs5JbJNPgdjICX1ncrO3p8fasjlLiVC5AxdLfUGMenUkWqz3Vv2oz+DscP0vSMtJ4iWA0K27GtduC2x3UD0+fgf0DtFsN+s8rowA/jvutPO6kcAXnyPuSUHvsTsVd6nO8B02egtIb/kY7BAjd69Jfxq/OpKzCyjKTi0d8wNvckkGxzOPFpbxsXxk9180rxMnWpxEoL3Wkmly4D5KDLEeaApDFrp+/aqIqdS2NGv8K9SUgSzr+w25XDAYZDvQxIc46wRB+ayBQ1UravSTN7B+AH4lOSwSQ7iWgXwrxYmAc7G3JdHK2gpGpoD0K8iUNpuSE2GbUEtx5SByAMACHItYKl8Q/MMb+oq9wRZoH5t3nsh5Qy3gkex/bVddtp0mzc7ldcB/h5zaEBiKrCSTcJAiqVcxpQewpf6O5DlqfwB7JFIgXHLeUg8/+uhjAvqp6TfWNwTcAx7z8mAeB/YfEE4IQEyORs6DJOD1Gzd0VoILQeI7c+aMav0rV66IvU4dIeUEAOhufBWHJQ2DRvvqyqqMZIkBvf39mhLAN47m3/kPPhDLnfsA2Q3VCBoLqD5Qc7ZwQsiymliCDFvVfQDfmp2ZsavXrumMln8frH5Y5Nms1ooIb6Gx2t3ZKZIFhOibN25oXezdM6FrB54D9jM15Vru1H4oLzDFMDY+ptyUKVSm3JHS4dqibsAXPm1DEKZGRnXtkCwElAfYlwqDJoyowV31Qfc61MSQ9qiVARKTYQ8AACAASURBVMGZzEXqms8Owe3enbvCdahHaWRyTyBdkSMg04M079LKkjBlmibcG645ZE9k/vj8NBnApbnHfHGNqEl4Lgi9APeROO5NrjgR5Hk6mJNLvpdsY2NdPoLk5dwbyHT6HpooLiMEaRvpRkgMZSffam+lLfHzty42HUT3DcnNjcVNbPx5JzXoYXkM+njHMFhAx561Yk/LZCPCuwEljgE7BPVotsIbA5gEWEPiBlMBkkAuqpsTugPx0aNH7PHHH/cxivU1aTFHLS8xrBsOxgq432QsYVHssqXFBYH226VNGx8ftNGRAetoZzSVgIS++LYeA4uGDQZQRuHFBZcmU97NRZHcoCMnKZX2di0iGLzodwKUxCAG2OHdRTchbAHlsDIkdeDMXBUKJIVp1xWXuWQYG3RMOoxQh9FsQOYWIz5o7u/+uxKcIMGjuxScyePzfIw1H2c5wmHmOnq7Rp8kZ+SgPWsigvYtaR3WBVIIdO0ZreGgEPi/Y+qifRW0+0hcWIiuze0Hg4xmq2iqyp3E42yraN4Zj4vjjgLtdbbFSQ/09TwRA7QptOcF3AOcIhUivSiMV0PQB5DysS9yV4oNphmYLGhooxNQMOfjvzVSHGSSugHdcfnu7BAL+733z9n07D1bWqf7mVWjgIKT5yeBclknAKmy9hWBJk4AcEhQJALeKh1vNlqNCq5fbNbwngFZOQR8fTqoQ5DZxOB0u6zg6ywUn4TZadx40Up+iQTGjuxNTGYhDUfdYfTmenXg0FRwySligbPzxSQKuvLsbcbJuZfcA4I64F+NgkBsv9jBd7Bf3d42BwIBCucXFjV2xIFLTAFg5NDgNQnKNCNgXxc3161/sFcNAIqvEydP2kD/gNY+3Wk6n5I4KbiBrwy+UkkbGRlzF/jFRd0DxqM4fGj68HfuH6+LEfHSwrINDzGSNSzgnvdI0wCjEmIGiRlrM2oPx6JbmsqMtgNetRd06MNO0IfXv/mekAkxYEAua8PDg0pSSIRofIiJsIoRcUn/jsYZ94iYwcEL2AroQ5wrbW2ry8vBRXd2fM+E3hNAMprH6ASj03frxi2be/BQgIHfQ6ZrAIf9wGXMlsIilyuIqdbd3WdDg6PW3dUvaYGuvgFL5PJ2+84dW8bQ+8GsLSDPgdwQCT8j5IV2G9t/0P78H/7X9uhjp+3GrUm7fPmSOtYrSws2deu6JepVTUvAJliYxw2+aJ2d3fIl+eSnnrPTZx6RXNncAuNpU/aLX/7MZmanbXUNZsNDKxZ9fwDEk5xpyqmLBMI1nQeGxtWYwYgmmmCzdplIipMFxFRJTdRpnvqYGgBR3FusV8CNXA6mvBdUSGwp3odYr0bqFuCEA/eMfRI38vnAYEgklSDVKZrQTNdIMiP1LkWEhi0muA1Yfg2Trj3JNu+bzyfwAo+KclksRUzkkhmXlSMByGd9MmKbCRcYVvm85dqADtyroq+nR+zkPOAHDJm1dbFbrda09TWMiBbt0JG98vrgTOOzd/e6iRCJYXGTOLJpS4srLiGA5EIqo3PO39d2a9qKWpv3j7ErJk7VStkezMyq/iVOkugD+hw/Bsukxza3VlWUYlZLfgGjBeZjJoG3TEGN2matYe1tXT7eXne2P7IoW/Wi1RJVMXSL28gfMO2wZWWmzhpN6+zostOPPmLFtXXJdTDijf4z2qM0DCoNDKCL1t3Ra5l0To0QQAr/+ZKhyDK2Z9RKlZJdvnFNBrZ79k5YW0evrW9u2c3J24ptJ0+d1P0i3jDhR2xgzxZyGEzut7FRzDG9KfDh++9JyoZEbmV1wxaWVm14hPHHAeUVDx/et/a2nH3r29+0zfVVEQmy6axN33tgNRjp2YwICfdnH9jtqTtqrKFvTS7DKC0Jozf1nQxgzZr1diO7MWYHDo5bvpBRTnLz5pTdvH5Xmv1nHn/SarVtezh/1y5f+cBKm5vWmxu0wZ5Rsfo5v9BIRsauf2jA5peWtF7Zq709XVYuA9RVrK2Qtb0TgzZ565rYPc8//7yarBRb5Fjog0KooLH68MFDaWUCflSKZSutl7T/KFAOHzlsd+9N2tzCrJoJmRzEiYKNjozbgQNHbGb6vt24eMeK69uSjYPpmu/IR/FaK25taX8iHQXjH+kPYvD2RtkMfWbkX0iQA+vegbsgWxAruMAKAxRESklnZACDIuAfi3MH7YOWcSj+IzMwPl2L2ReKSS+EXTqHCTCAZxpNknUMjEQHodjFTlrxut7N1qX9G7PrREqyILB27y/M2+z8vPTlJWzDNCdf8mapWFPeLK6VznkyOj4ujXueX8k/uQKyIuGM4nt7Km3ZhLN3ZYsJ415eA1VLYE5bL4tl/8HdJXt7as1KSYBMZ2mR1GFOm6iX7TPPPWkr9+/YGy//2Lp7Oq2rp1vrt8RXcdsO7N1nf/S979mNmzfVOHzt17+2h/Nztn/fPnv22Wftzu0pO3bkiMgv9+5Muz6vNS1byCvedLR32MTevSr6Ll+5plhJEXv0yAk16X/wg39vKwsryg9e+PwXrWIpO/v+eVvZBBxOaBLhxPGjNtTbaU20+2suxVJrpKwsj08kN2hsw/TGX6ls9SqG3VvWVsjZE088LiYcEnEnHvuUvXn2ks3NL4WpUm+2KB/yAkSxncAYWZIyZGSuIRRIbjToZsuB2OsAXWuNBqBHOsIOSCrjlamjszhhVkeAIr5SNBHsyrW5dgWyaImq3lvM3zNpl0ID0ZVHgVVlrF5IsV9h+5WsCmaAd4S0qDlrKtLObzZD3pfKWr2ZskotSCMwEZV0s3F+t8WGlicRTR7X5KbhxMQM0mdIsDE9BGCaT/dYooEsZN7aOpi22cLqUObsyUbOmrWM/3ca49Rtq1oFJWtLWMbSCf83ct8qzQ+04h2+d9kaGkwyVM4pznM2Q9QCAE1l2Nuu3J4VgJmwTJC/kERImBQjT8YsFMAsA+NQkkROdnLjWc+1I0AX7lb4UXSf8BLHgSlMQZ15zT6Kkz4xj3fvD5rMAQQMHClnjjtTPtDggjSqZMc1NSftc6wnAtHJpVbrPuoPOa1csQS66EHSq1UrBsDLQc5QqweW+E5NFkHIIBUW4qZqxAguRgmZIL0Za9gd0liYeNDvuayIzEojPLCzCxysl6Y2+9M7HGKvU5MEhQBMemRMGzXpw99dNGzn8Ux3SbddTUp+Dsud/5bqupo2WgvyiqA4BIDPqU7nHGAtIH9H+ES618lg7sXSmjBPmnW0IaMIyYV47iap2pfk45JaItQzDcH0Lk076n1/b+TnNEV5DLiHmg18MjUKYN37pA410Nr6ppPXVN+5ZBTrp7OdqfEua9aqAvcxI0erGVIepBImV8SaTXoDFoCXScKezi7VqPw8E0HTsN78/gey5S4w/mNSLrtMRAFgnVUfdN+DtJwaUNLO9+mECLq3FtwuEN4Bb99TEYD/+O8Hk9jf2XU6f+NeDIs5vlbre2wmfAzTCvE3sLk/FopbOUDIBYQVhjM8Nuzia2qvxoZFYCEG1rxyhfBcLRhNsX1n9beudfi93Yz72CRynX+kdFMiPsK0v3Hjmpj31BTcU+ryXKjZo+Ey65D1w3pzWWoH7lXLBiCUuoOal5wCSeJIYInYj5MXPG9Rs5AmAMbSgPf4GgXZa/YNxNWt7bLIXS4ZCLueM0IuIZLdA2BFQsdNbr3R6dE7TOBEfujvXDtPmbyxF6CdsEajl+GumBwlfjhvg+9SfCzsdyRiwAz4AxAPGA4jG2CWzw8xlzyO/ARw2f2bUiITnn78cV0P8vKPPjov2Ug+B3uJ50Iyh9yPnImalcczQQiJCrCX13rkkUf07+jk35maEkAs9YBCQSA0Mprx2vFe8JZCSaQfg9vxcTtx/Jiacxc++kggumrdakWkMUB0mbFKgoWJZ2+eg71Rd3KvaUIAYoO3Xrl6VUxwcBuA5MgmV0OGST0aqcIdfXoQrBa5IbAb6g9qooHBIdWYaNxDZgZ3gWgEPghoTyNCzzswIOCez0LTgKYDhJ0RGg7j48LiIGU+RMZmZsYW5heE9+Ijp30UCMWQ+bIQEsBnOztFEuJ1aGCq6bBVsof3H8ivkGYDXwDlYENgLtS5xE+ui2SqUdgoFHT9uS7gb9xj9zFlPa/r8woP4bna3YiYryiNHhVrFOaCGTv7D3zXv8rhdWmcsF+RjnNskrWws7Z9uiou8qi4kfjFWx8146bkl90o1IvDKD8QA45vWEaggnu8uvDBsToE6RjwlHhEfa0Q1OLh7omKs7L1O8mkgPmWgUMwlYVZyM/pPsTE88knnpD0Bp1BwCIY9XEaQBdAzAgfceEQ5ndWV5bt7p0pu30bc7cNGxnpt+GhPrHvfPrHkyguJl0QFpo0are39FyAQARJ12j359aokqRD3GQBOQbJXYTRZMC89Q0fEWHMJILfGlkN2uFRe95Bdd8UYt6EbhjXOerkc535I5C+VtdrsekiaB+vuzqRrakIB9tJkCRnI+Z9MLoJztveMY2yJt7t9fsbC4PWM7fGz1oF7m45HIrkqFun0dxgIhp+JrmdqOHOoVGCBbatkU7XDN+1JoT2twj9YcQwMC2ETnvQbnVWYUyQdBcyVmjLW0fnDtueAKZuVZgY4RqQBDpr3JtVFJkctmjbIy8wPjahzc2Bp4Mrn7MJTEv6+2VIdf7Cefvpyz+x4taGNZNNGx0D+GUMaEANHj4KAY2AxDpgXZIc8TNGZQCVXCfMA0JMTrQOwqhtvC9iwQYwwu8Txldl2y7RWHLN5mi+QzGAIaN39zkYHbhndJZGhoxGACalGe9THgQrXoP3DmOMtQ9AGsfEovRO7FZz3QFi2C/q/qcyVtlG4sg1G300b+dLIGQO2QzAQO9y89kAfQiqJLmw8gl6JEM02tY3nHW9d++4gHuSAMam1CSoeVOEDi4HB/eTfRinEZAoka7e2oZrveETgA5aYLVxuNBAwEB0cWHFjh0/oSaNAA40IA12/ZIO6ZmZaZnlKgiH5Ev5Paws2MfSS+sX0F/chOnt15bOPQ8Qc6FS1vs+cHC/gAcOC0BStLpZCyxzDvDx8Qm9V5p/HFQ0K0mwHnnkUR0UdHiZOiKod/fR0OjUYxmlg8mAPhta1LCLdR8CeyefxwxxRypHEwFpwPu87duHVMELdubM0zY8Om6NVMYeLCzalWvXbJoO+OQt6dZvrq3pMT09fTID7OsftD/64+/ZqUdPq1nGZ1xeWrTJW5N2f+aeba6t2HvvnhXjF2PWXLbN9u7db4cOHbRDRw7aieMHrLe30+YWFu3+7LS9dfYNu3r9kt27NyUTcTrjmTxTWHXtkb37nNG4vLJkaxtFq9Q8+WTyiSKIaQUYDDQonNXqY/HsJ5ITaeOLpcUYecOnJmA0yP+D5hOyBRsqrNo729RQ4/7RfNBEDCyVEDP4DhBAswiNQRK09ZVl21xdEbMUExsknTDL3Fjf1He694AvHt85cxJKPrzJgIl1xg14y1uWyiU1VSI1UcD6dMa2t6tWhlGLLmyh4I2Fjg5rw6w6X7CxgUFD+qK6tW3lzS2xra5du26Tk/dt795hAbOzDxaUlAwN91tfT69eA8Yc0ifzD2imYeKIIbYnK9xT2AckUjJ5FPMNXU83X+bz0LBjX7Tls2La9nZ2SZe60JG2amNLTM1eXiuXt5WlFZu6NWvtubwd3L9XTMnqdlUGdQCuADBcdMCcUmXTaomapgwyOZocCVvb2LTl1TXbKJbCRILprKeJQOKETFOFaQt5ZWTE9OYadnV2a+3KoDzRsOX1RcnlHD112O4vzNq599+3fEenRiItVbA70w/s/v2HMu3FgFf3DQmDWk0TfNzfsWG8Gg4pbl+/dl0GmNUKk3pFMWRW1zZshWmenh7p1HM9yTGIK3/2Z9+3G9eu2K0b13y6b6tmaxulcN377c6dGa1lvwcuzcV3tIBJhjn3uUcXzp+38fERO35ivxWLyzY0QnGQsd/85j0bGhq37q4+O3rkmKXSCVtcumcNK9na0rxN33hgyXrG1teKtrqxad29ffbkU0/b2J4Je+vs29ovPWL5DOl+Ly0syUj22NH9trj4MJhx5dTYPHDwoJq4NFGfePJxyYBRCE1O3ta5/sjRk9bT1qvknVFi8qdHHjtu7R0Ze+f9N00aEAmTrNThw0ctl++0d1+7YIZJbSphK+srqlC3yiUBvax5ppUAqO7cnrYjh2gGHLNsM2Wzk9NamzGn0tRnrOgEqEZSQGBkCTRyRnMElbzxHFiDykd2cpDdhWtk4H2MxRclIXbSJSX6TEvADCLGa6x3VxEpYBHd5vDe+HcV2cEvBTZqBbZlLiPQ/uHSovw+YKNxPsNiplimIQkQS8wHLSK/pLEEgM5zcw6SM0paA5CtBlCZtgJmnImGZYUMu1ROFXNa2MoN5MQqVmym7b2pJXv7zpptp3KSfooSkDQ+Mbb93CeftpxV7dal89bZxoQQRJSc5Tq6LJnO2WD/sBoK165ftyeeelLSY8QTacjWavbmb9+UfxB6raybnDTYuZANFfwiwVTKgdCB5wFNT9f5P37spGR2zp97W2DVwPCovfDFL9vmVtXeOX/BVpDlEnqIISNTPTXFJdZDvYGXiDd/8b9KahIXsgrspqZi2uOPPypG9s1bt+zkqUdscblmb751SQ3V3diTzImDyV4EWCIGWUfOKDgJOKmJHNzXlufqkSwVWZ4svAAqCtB3AEwGz+RZTLkGUkl8LOtWBKBUyroLnSYLBDHuAe7dGwZKYjqVcz+dOibvMIMrMlpEHimXzmh9weaH3w/4C0AtXfYU7NGG2ONu4AshoU25OAbEvCckN9DVF0NYkyeyzXVdfoyWLWErxS0rYUhH46ReshRG5KlOyyQKInDk29n7ZWs00eRm9CZlaStYOpG2RgLAvmyNJJap5JhZXQ8a47wG7HfycSklB51tMZ8D4x/jY8kQ5jD9TEk6EpKRa1W7XjVgK4QH9im3U3lUWPMC7mnWCwALhKpWnAnxIgB5EYBrMXkBpbxforUvORuBxk5AChilE28kXxGkRiK715GqsKRCNhrArKAm0yLaEB+9TvTJWkgtkiQVmF9t+WLRHBV7PUosBag0AnNhjMiBbZVnDtxrGKjp0ww0kKInXGxexBZGlG4inqn+jaSyj615j9NcC34P8oOz36OsEPfPPXkA27mfDrgzhcHv+3qrNWu2hSQYoCBEqBSgOe+Nmgm5JJcvdWNmr/kVFoKRq2use27PZ0s1s5ZJ5JxYR7Mn614r5G9I3pG7b5W31diirnIyGEzXnEByGe5KUpTWa9DoZzIjAF9x2kE5oT6T13HSE09nbGlpVV4RukcC0F3zPE49yCuPHFbYRVNNdu478oNjw/2WFxu7rGU1PjamPYqUDnleI8h1AWxRR/DvyJiwVwEMDSPm0HqMDSIH7l0rfDfQHsH5uM53n7kts9YQqzQ5xJeA+7BKAljvRq2hFm6B1mFP7frdyOCPTc4WaBvO3dgMV+8p4uHx8RGA/x35HWcRt9qmrWaYP2VczfHtOYtWwH2ryRSkWeKBoCZr9ICITS5/MzE8tPD6XTBHBPUd7o/XZ5f0jzT0wh3Bx4AJI6TZNjfs9uQte3B/Vs1mrSN5moQYEgia3DvWZpxikbG2MI6M6oHIqpdBNKoPanrS4NH40w6hV54EPqFGnKGukLzsLk15DjhyE84Knd/ligBbGu4CjAW+JPUzzDlpAvB41rvsKqQUGqc+dtZK6/qFpqL2j65JvAceGyNuwmeO9zeC/DHn4u+w7ZF6hckONsFk38FDhwR0A9iyH8m/Ae6R3IbEA9ZAHQ47H68a6jvuC2z1ixcuBBlhswMHDwi4R5UAfAOcgDr+wX38o9YEdAPcY3QLMQ35zWtXr7kqQLUiXAIAeu++fTYyMhrIVkW7fOmSwP8BlAKGhwTc47tF/U1jAIB6cQEJVscaqVGZalBGRe4ECVRk1oZUImgsTExMCIRGKofPyGfiMdQBYC8+3d4emON15XAQWGHLcw0hLZHDwZIHcEceiOs0Mzuj6e6I+wwNj+g5HZRnirrU8iJ9MDsrJvqefftsdGJCE87k/KzTlWW8SJ2sigKG8l/lwO6hyRefUw0oQPQcTVeIfm5OD+HKvRiRH8oHkBwp07TiqE8J+iSVchlNn/jkiLAyNapY7z69Fg3RpWYifyonu2rOZrcXRGgexjPVjz6PN5FQITxVeHggKsdm4C6yUJQ4ik3+xK/PXW7GNyxmu0wvXZ6GTkTUZ+am60KJaeAyEDF5iUBvZHW7znMu6J07GBkXDZvRfx/aP2xz1/aGecoYAcyy+bk5aQqx4fnSKFwCCZQee/w0+vaPaaPRGaIocc1I5AnaBIxFdjAsI5j2LOQ7d28LvEdXdnx82Lq6kKrAyAHAfVtf0rkPWsmxix4bqUhe8G8A+ozDRumKODaTzTgjH6kO9IABbejiuUzPmhibHIq+4MI1bBmr7nQPHWDyJCde4wjecw0/pg8vdr7robc62IqwIcmTKaaDsIx8xusCeOcdnZ1FGJn8kUH2//W9VcDGJCd04PWS4ezl2rHwaWpoUZOwKJiiMe1TCKwxRkDkA0QKGOSCBBgHA9DYgAhTab4hCPDBxNbdr0OxrTqcJApgkiZCZAn4gcsajPJMJLIAZdJphL1arRv3D/b16PCojY6Oa4OzWQDVYMxhfMh4EM/92uuv2SuvvmKVWlks3ZExupo+loPpBgEEEByGdHSEJhCvrq1onQMGCrRWhy4YLgnQo9nhgZZEi2tNcCThdukU7/xyDWXOK3PMkGzCJalS0LqrvNYtlYiuL1MjYSoCEB3wT4zkpC0tL2tNMUniPg9ubuP5QRx7jAyCMIEQGnwc2qwhgFHAifi8BEq5haPHHSSZ+Dwa5ZePg7PYFQcsoREqNOMo3B48nLXVtWUZF44MD/q1gIUiANMd3VkjkmkQsImEVY8OWZIH6ZWtrKlhQjzj96XZ3d2rzvXxY8elkX/79rSVt6v21FPPaJyM9+PxDhPUsl28+JGdffste3h/VlJQMq5uFSC+rySl0YlR46p3advb1OHmsOZwWVxalJQX94JOtJjb5Urwq3ApLZg11CjRtAXmPCxCiuahwQF76umndTDOzMC4hxXQVNPAPRPaZMDC50faZmpySteImOrMei840Gp1hhCatnR2nckN0/WZpz9pjzxy2jq6e6zSTNpWraaxtHNnz9q1y5essr1lnUg9dTDO1WUjo+M2ODQqaZEDhw5rUmFjc12mmteuXpHmYrJRs4X5h85WSmTs2LGT9syzz9ixo0fUiIGxNDV1y+4/mLGOjoK012/dvGofXfjAbk9NWmlj01K5pvX0dko/+MiRQ9ItBzi9hW7yuY8kV0IykUimrKu7I6xZDkMvyEhEiRdMeLAD8vm2IHHhSadYUQKfud9VAfcA+GiTE7/WNtZ0FqooyzJF0xRgTAyHrc8+hTWgptHqmm0Xi6E4dE8KJhpY3yRfaOJHP49SaVON5KJez/WAkWxD86bEpASs9vYO2ypiMFxUEwhZHuRcKNOyhZx1dHe5oTXxApZVW5sNdPUIFM8ChGcydunSJbtw4YrOYLw2VmG9oMc/NtwyRsaX4u7daVtd2ggAjEu3DQ66qeUyMitbW0pKZe0gVhgxyo3R0Jo/sG+/jQwNSgsTbXuAD8CXerMsoBpJL9Y3sjh4SuTTWRvsG5BkQbkEU9j1c7lerg2ILrBzbtDmBawCCORPuebTCasbG/bBhx/Z+MSoHTx00FLZpJo6mWTaCtk26ny9FvkK2tQkXi57ZLa6sWrpfMr6h/vs5vSk3ZyatOGxYevq7bdcW6/dmLyrPUQSura6Ytcu3bS+wQ5P1lMJJaQA26w99jITLpwT7HcYrB3dndY3MGQLCyu2iRxQO0ZFbrzN/vvcZ1+wJx5/TB4QZ99+2zY2ynb91oyKd+4pcYt7xtQYeYByrUTSYwJjrbmcHT181GbvPVBz85u//xUrl9dseXVeoND1G3ftq1/5lhWLFeto67Li1rq98dtf2Kc+/bgY+jcvTlpbplNTMNduTtnC0rqlUnnrH+yz3v4B5WJXLl+W5wL+IwN9vfbIyRO2PP9A49jIHw0OD8oAiobQ0MiQ4h7jrL/3+78ngJMC5fHHTtv26pY1t5t2a/K2cqCOrjbbt3/MagajdtuSmYZduXZZUz89vf2KFQcGT9nI4LjdnLxl7334ns7Y+w/xOynZ4MCQphnwOuju7LHR4XHr6x2wR4+ftNnJu9pjnGVRqzVK0+wG2B0UE6wYgIgd/dNISPD6e0dnl/Ufc9iIy8fn3P3cAt2jrj4yGpWKiCOaEujuDtId8bwOY9tASAGsc537pPTqiV3ce3Z9Mpux2YV5e7i4yMEjM0zlkSEuidgSJOokq5VJqyBELk3EBEAvckSYuORcZooV0M3TzaqlBUL8v4y92Zdc6XXldzJjyoic5wGJeSgANbPIKo4Spe4WpabVa/Ww2svtBz+4/dJ/S7/72S/uZbW9WpZNNTWQLInUwKoiqwooFApTAUgAOc9jZERGhNdvn/PduAmW1AZXsoDMyIh7v/sN5+yzz96Ay0Vr9uAzcGKFDuAuwH3JfvVkwz54CnBfUxcZyaBLR5xI2/zNm6/Y5bPTdnK0L6b8CTIdPQVrtDpWb7Rlqvbk6RMx7EhWSa4g6XBmykh9b1cJGbE7nQON/SN1BqgluAgr3tl86o6IJF2SgK223bxx09558037m5/+2J48uidwa3LmjP3u7/1zs2LJPvz1J/ZscVFMPk+wvAtOxKEefBiIR+pWVicBcjDHVir22JUrF+2dd962pwtP7P2//At79zvf1tn3pz/+uR0e9Fq12u9yg25IEHMqQ4oC/CFWlfS2WaGUaXj7NHFdb7Grs/vCHNQDeKn8AkoKJXUwnb1Qet6SzmlJnoZiJO8hghHJZqlkg2XODEgUyMY42OjG5pr3TwAAIABJREFUgbDnHcAn7uLYIfoEuBeLU2zTXmv3INnor/EiEprbJBNktD0CRxt1WNAkJIzFgPYsrlegN5JwHsRLhoP4E7knGPobEJnwcRLo2hBwX7SS1SreJl4o8TlcL4xol33rxftC6xFJFooQfDDX5wbuzAMk5ATMSBYltNslNQ6w6fE/Z3URPeVqn9aUSFQA884ZckKvuhySX4CzUUV6YR8mZ0XGEyY1ZqEJvNcT45e9O9WT6y58LR6Sxp+hbDtZKda4e27576QcLv3di4rOtvOULuQhwiQw7VOpwhh4eHRJ+3gkyS6ZTdIpi6cCBB/5rbm5a8qzEpNXly6QHQkuJzg4vVtBgOdnAuz92aYim+SZVIRKTHbKK1zHiYpmej/O9Ba5S+7fOue7oH0v3gwhXyMT5fgZv0t84WamXVNTcqjjdtsWllbt4JhzuGD9xMgDA866RKYScLJSceA+cmTJI6nYG6x4FW75OYatMO7jmZM/kwPQwdpu28bWps4kvHn2D/eV29MJyc/cnLCsPVfAPcUIQB1Jufq0SLK8job6/2k9Iv9Wqyr+45yj+4V9VmQuYgx1NrgEq0gO5P+A/p2O7e8jP9WwsdFhOzM7rZiP/Zmi7tzsnAhn7Df8G9Y9nyc5iGFef0bMXs4eyFB4LSTINAHMusIkgZMOwdT1HlruefDb52T6ijw9O1djxiasPLH1MxD79Nrxf6XOtzzA3x2/BIrzWsnrpj/ZZyQYPhXYNHNDgcpxhaSprvndfYesfu+1fP8dXzO+Ln2px3XFa9QdFZWDKLOlR9197LmygLCTBKBIgifuQXsShc/USRBPRmRHrrslqVUIU88WiIEgrITsktQWEpDtxWHhGgFmJ2kbcvcE3CdMiL2Czg9yDDAP5jFxcQIyGQfOlaSTL9KaZF0RTuiIaS/SlGL2hmIAOiWHRkb0d7p/mMijY+MCe70cEeoMKluHmXHuSaRYy5+Nx0iOl6XCS9d/KIvhAuvy1zhe4hiWe8qgNY7nHrgKXcrI0NJVCt4iA1bkWHp69HNITmi6A0SDO8zOzdrXvvY1ddLzB2BfOvc7O1pHSK0AUoPzMO4QocjvYbszLjDyURIA+yCfv3XrlsB7CD3kXcRKYrHPueQN3a2QFtHlR4+e/B9C6LVXrom1DwAN6Q25Ydjrm1tb+h2ekQii2XHC3u4SZnQIc/0C0ycnJW0DaVH+POSVExMiDCVPPcZOxuDBUAfAhw3/YnFRbHdJNCIdMzKq54KMLniLZHnkDQCDfVivVcEDBQmx/+vyEgJ/omAg38cAzHne3gXi51UGeMeepE5VznF1ewTeGf6UKZrywnHXkyrrdE3n6kvFuwxET6JhirWcQJG6D4TdBfmi+9+uAbp2h/TzmK8Zpkn0kmHoYpJ0O0din0zeIVmOoTw8vGF/+nefdNwQtSnNbcBGJjCJKmz2ZNTIB7LAHUTLmY2mw08BjlP9CcxhJBIoeeuMV/lSpUEBD8wF6ReXtfOxyJnQGzLs27DdvV0dMhyKAvkKBZufP2M3b7oLM5Ue18mGJePJBO0NfK63cvgkZuIgZbO2tmwrK0sCLubnZ6V7CWh/cMgBuadKj0wRqZSr9cfZ7GpXU/DHhAG4RxuMNk9nd3LtJBwAUrSmsMCYYICssK3W1jeUtJJ4ypRDWv/B6pK4sZ8QOujV0u9BtMdOYTYb21o+cPNKfdL+S+Y3cYCIEeGf4caxXmjJG62l0yOx/NN/fcNLp1aXtZaS2lMJbXwcZ0zaeFNlScyB0Fzl4EmdASx4maVhRBXJpFhyLLiksS8WTTegTBUpjxudaSBtZbQaQ1MWr0jA+lQJZ1HQJQHgB/DqDHK/H8llYNwkg6m2pHIG+gcF2lMBhgGoZB1t70rZxmFEz80q8OPz/58f/Yl98NEHVm/WxT4dGRmMqmZNwL1Lv/SowOPzyucUWq3cC+snVb35L2AgXwD3jBkJDOuM+2Wjh13e6fji5khzPVZn1TgQjFQN0hP+3Ip9bqjsRj++ufiJ5YbBbMoyyYNVHAx4vk8XAAge13p8BPMFKRAMujzJ8WfvUgR8rvRKm3TDmDZ+WKKsQbpMUtHKJaLctIt9gbXsZsSMiQP/BKro/zPWmGGij06wX62VxQLu+j1g5Is5NJJFaE9vK6GamZm2V165of0CtjpadNI2b3ckTYOJC4xVDEFhfgN0Ly+tSUII3X0CZrTl0J2GSQpgAPOXA5A2MDEUYWkhfSNgwtvElP+LodNjY5PjArAkk8C6hC3YQBLnWPvT2PiogxQHB1qX4+MuncPvs1dsb+3oOXsBsS0m/6VLF2Vw8+TJgg5UioCpSo7OOEWdmzdeU2saEhWf3/lcrHyun0JNsURLuM/hoUHXKYRZQ5cESTf69ufOXrC+Sr/Ytzv1Y5s9e07P96MPPrBH9+7JtOr8ubO6dnRi3333WzY6NmkPv3xiM7NzNjM3q2Di1icf22effSrJkpmpcZs/M6uARG3yvQUd/hcunNf6QjMcoLXdOVFgCXC/uLhgj758IDD/6HDPjhoHduOVazY9O2XDw4OS7mCPvffgkf3k/b+WpBPVb651ZmZSibQO+DjYvXWtahsbW+5fUK3pTMOLgbkLUJz07mgt5AxIBY9G81gJmevP90qqJ3V7AN5T6CMI4f21l/B+zFPgFkzqaOKPzguYBewt6lCRzNWBLb54rmAbcx8KwpIGkiRGjw0MI1OCFMi+LS+tKBFk3dQJgBt1sW0x7JUsF22ArN/jhvWXyzY5MiZgmWAb5jOtmQBMdCFhTossGB4Jly5dtuXFZXv29LmtrWzpfpjDdMW4zp4XPWCWUVhijjK2KrRGogvTmk6k6ckJJccsBsB58tPzF8/Y5IzrOiLpRTuk2izpEGqZ9VcHrB+JqzKFhpLWKcmkEotyScax+IZor9Fx6c9WJn6dtu0dHNitz26raDY4NGAnnabWAvFJrTxgxR60jys2MFCTvBlzZH9/12qDVds73Lfdw13rlHttdWvTni0vWm24KgPc2uC4HRwdS8qHPZ32+vWVZelcI5lBUg0bjnOX4hcddXTaoA27sQ5AS6cHhuTjMjKGgQ8Djz2ANYnRLJ0BZ+fnFNxSxH26sGxLSxtao65l6zJb7H88C29JbaoACDGAAhoJx+bGnk1NTdof/PPftcXlJ/bo0T0bm5iwoaEJOz7stfn5yzYwMGSvvXbd3v+rH9niykObnRs3O+4xJKJPWr22u9ewh18+swcPnut3v/H1dzWOz54viHVMkenSxfM2MTxi+5tbWQv/NiZoraadPX/WxqfG7IRC3eaaff93f0deCnSkvfHqG7azsm0LDxY8PmJejw9L1qdcNbt7/1ObOzNpj598qcLU0DDM/Bd2bvy6vXrtdRnRfvjrD21oeFDAGd05dAk8e7poz18s2qVzV+1/+ff/QZ1Tn3/yKdoQIT8QXYYhc+PYV5eR5bFNMJgT2zWCsMx3KQ/aZx39IRUps0YHJDIANkV00T2nTkn5QzQEUMN0TMA9c9ENH11+TjGNvDJCijCselPsBoQixv3aqi2tr2kvBXRjntAi7GAsei9O9EjA/RkYVIMUNP08ErhJMR25IeuRT0ih1bFiq2m9AnYxz0TjviTAvrftcjGHPSX7+OmmfbSwb41STTq0iqPEouyR7EYfpImTutj7YkkTz5Wrgm8pNHCf0l2tVu3g6FDkFhItYnuY41rkEc/0ts3KANVR8JfubST03AtJowqWvXSPuknou19/x+Ymhuzn7/+FNGQ5g5EU+u73vmevvfGWgLZffXzL7nxxT3IqA/1DKiIwdklmE3CaAurZ+Vl75dplSQf+7d/9rT16/ETvMzQyZr/6+BPJj/UWAen87Cf+kK9PlsQ5+OfzwzNlxoovB5HD1FCnRZoLoZUcbEoP2ND4ReqGv4WufcfnCwC7iiuMMKC9fA2881CMciuKs4ExLWesS25wKYK1JBElkEiaxHzUiWAiup84r1sAX8G2FFgq5kvbeoo91mg17QjNVXVZAlRiPl6RJA6buyRmwjvGs9aAJenaMgqn+7aDtBkdCsxt2PzWoxiQLjnGUUIJkgZJ3TDBQFWXQpJK4Vq7hCex4ULz3PFCvwfJ0nhrbcyLEmLhtGuFZKkTmqQtHsCqs+48/lcOESC/JFN621YuQvQJ4hl5RSIxJVZqXrshJewxxyEqMce9izN5yKXu5gADJSOZ85cLnwNP2r2I5UarPr6uQR4gljYUD/e9u9BlSRuhUQwhpE7HdpO8w/Nc1po6DHRNLkPj43yiLhb8FaTXLQDemfGe+jlQJqeQgkpLPm8FttNfQVFeF+Lmq3wvOnUTi1/Aigqj7lGjXD7kZVjf0oAXANmVTc0MUaPaws9Qt1leW7NG68T6iL1E4qu5fFowGuWDp3mRgGQfY/JPl+wN9QB0+dUt4h3o6mAln8KzqtOWDOfDx09sjY5/SHx4oA30W/OEzm/yqIpGwrs9m74fMK9VcOLs9WeXOuqV3/K/QsE1xQcGBd4RXxDvSPaRTvEOzyz523msy37C2IHVIEuGrNjs9JRiErAEjA0nxyetv1rVXJFect31kukqx+MLNi+ktUSaw0TZ1RG6fwQkh2ZzYqELxPYHGD4FUbgMNDsD3DNAnrfIabjn3t8R8AQo5D84AyPi3PV9N8Pj+Wzts/477smQ8fnTFhQ/y4EbGvMA7vlpAPdd4n2A8sF8T10pmhUqUHULaQm4TwW7iA6yQoCPU5iqpnGNmKR7YTkFgVTYjfvwMetKMunuYo/iQpACWV9btWdPnwi457mLcCQwk8KaYwXEkYotwcb29lwipw+5aLA6ZPDc6FPFRC/Jae2AJZC/wNL2Tu6uX6LwqlDiEEYQErsuLUr+25Q8GjF7ua8qshPA/WHd2f7I5MzMzQkgl1SOqz/J74MCgGNemmQ5Vn2qZyapnC54fwqfyrw7u90Cjhf5emdtElejLQ9ZDZ16fAwBwmGZc60C3UtlAfd0jT56+FBANTgNRS8Y9xcuXlQ8Bt736SefCMAH0BbBUFiOd3Yy/sSEUgHo7xezH4Nbdc93OsrxuRZicJ4XOTP5GuA5gDeFE4ggi8j5vnihNQrhj65jcAKuhz/8/ovnL4R9gsOAq/r8c4lf9guIj5CPANrJJV1CiW6iXWHAvJa8l7mhfTQKGFoqyrG924L9J8mZ8/y5X3ldhh+iQH51Y8SeF5I7UmSJeDmPQXrnUZDCQ7ElK9jkmOxdALxLsknPPsXn6WwBM0l7rSSZoiyZeaU4+/U394gMlE+er7wswPtQElFZLPaebgEpzdf0M8ccyeUSHsZO5VgcZDlID939Id2Hq4T4XuZFKmKc8FP8f//y5x0OCQAlHIllCru7K7NBQL3UvsNkF4u6XPKqdBRTEwuVQ9E128s6uAA1EiOfA1GmmAoA/IIFtNdcn5oLTSCkG85uaZKqrYtNSOawJbtw4YJa1AHIYArDQhMDEParDrwBfT6JMiDe6tqq2Pu8J6wewLipqQmbmZmIQxD2/IHto+24tydjRIBWwDMBywpQurVnBo+AU/pfAtW9E4DAD/Ytmk20nQDAoUfrJgT72sAcvKVi5A8xVQp9fF3CQbIEkUywMbvRbrL9SQeeP0BPAry9oztNFEo5mJiKAmqF9AMrtWOoQhWBUDa5436yYsHL1cwIEtPRquo7X8VeBSts6F4ZDkPckGWBI8OEFUM8DHqygCCq0yQ/riXo1w4jBQDMWyuTc303cdYiADyTiWO0O5ZIWtEN9fFSu1hf2dtvZZpLkutj30Qrmd8PAJ/nMj42YbMzc9JJRXddh58CqYpNTU7KMZvvIXfzo//6I7v34J4dNWA3c/jRluMMMTmky1wKiQMYgFSWPajg2tJCzareajWjQEV7okvzwAZmMwDYhl3IuDEuYvPz/oDfFJiOm17ZPmpa49jnln6x4Pp3qcAm8ysF+1+hlRVsH+Ywh1S7DVP+2OoH/pmAvyVMHVW59o2LZ5K8HKRX1+6xkVEczF3yhuBQHTT7BxoHT4y8lVTPFybeoZsSMzYAk2iOcb2wUtX10mHts9aoFnclozBlJUGlbXN9fUus36npSRkKswFSNKDw5wYvdB94gZCD79q1V8S4PzN/zr64+8CWYOigg9tq2w4GNGsr6opw5kVbjFbA3vrhkRjssA35k8lTRds7YB6HYCpQSm9Sc9DZnG5SXBXQxnWxtwk00Pyq6jqld79/aNX+ATGiOdDZ75BlefjwkQ50Agf2HuYboCQdSs2GH0qMK+CnWiWL/txI6CnGAH6NjAxpXGu1Ac0Vfg+mHKafzJ/17W3bOjiwV159VeD+i2fPbHHB5SdGAe5292z+3AV7971v2cTkjPTGa/1+8JOQ3Pr0E/vbX/y15EpIbgcHqmIsEFSvb25qXrz33jdlKn7n8zsKcjB6Zt3g5r6w8MT29nYiaeuxvYNdm52Zsv2DXTmpY/Q5f3ZewcjCswWxJHk2FJvpzuAMU/ErzJQBAjhfYDDjEs/+y3nBnJQEDRJLRW+vU7GEoBZmSQud/ENXSBVA1qN2RJ6fyy+x5unA8D17f3tPe9vo8LANDQ7p+cAw4Pxh7MVkKRHIFLV/AObKq6LdUbeByzQc67qnZqdtYnpaIAZMdTwL0A+X1FOnbfswMZoNGxobtavXrmhbWaIIQKBF10zVGVTS7Tuq6+xhTxkcqnmh7RBDJEyLq+p4Wl5csaM9CktFgWFIsAAME/CzV/E8SPql26dukboSYc4IrpsiAUEdiT6dC+yde3vb1lNo2YWLZ7VvMn7IrTAXCthgwvY7Ys+qiwEIA39k2JNMl5rz/asXYKTgAY2Ae8abxFOtwQeStGP+V/urYn03Ww3FGFsbO5L+gWGGEfLrr76qmOzu3Tt2cMxzbdv67qaYo32DNasDJBR7bXN3xxaer1jzpKPuqvMXzgpsAPBfWV60yfExq1YrtrlBt8S+DQ6MKAl99nxdkhqMJ+ca7Z3sd26KDMvfgy/2EhIBOlI4D+kepOtleWXX2u2ivfXWa7a96dJRdC+wfzIuBL0YWLNHzZ+f0b5Okelov6mzbXi0atbbtKnpURmCzs9fsDufPbT1tR2r9vXbb33v21Yqt+zLJ5/bwcGWGRhvo2NbG7tWLNbssN6x5ZUta7UpGPQpVkHrmThpoL9i58+dsc2lNdtcXvf20nLZGqy3o0Pth+cunROI/63vfUteIX/0x//Z7t67a9/71veseFKyzz+5o/OW/ZHutOm5Ubt247wtrTyx6kDZFpde2NIyMjhDtrq6Zf/zv/0Ptrm2qW6L1fVljR1gL9J22zv7trm+a62G2eTYrE2MTdnli1dtY3nFlp8/laZrmqsp9c/YKsFi4fval8UY8yQh/9r07xQ8a/+OgrVYSwF+ekjVBRUEemRRvMdBMicNSSzkzBg/nSxhZMiaSyyw9E6u7x6AGHqzgF+Vsj1fWw7gvjeAeyToIqY5gX0dZ42kPYp25txZmVCTQEkmQz5CxE1+JtZIlE9aVgSY03nL1HBzWvajnvaRdU4admgl+/XCln30FOC+GtKWQHTEOy7909tqWJlOMOIvyBi9ZTHuAe4ls9VqKlEFVEtJuLo/1V3pPjL8njpr0UWnYMe/w+NJHphhoCmQL4AWYmReiyHjP/md71p/X9F+/Kc/srWVZUlFHO7vyVcBiZvJ6RnpnK9vbtvq+pZY/LwnBsnEEHSSDPbX7PjwwJYWntn9+/etWK3ZO19/zwZHxuzDjz5W9xZGqxQjaO1P3TAej3Nnomt3k7ukoQxxRQkX7NgA7gU2OTuLfcQBJyeeeIzt0jSSDejQDQHgyMwAKGWLbLOFWVkSOf4sEkGlR2lLMDIF3LvZLWA91w3j3jWFuRVxosWa9n7KxEJ1hqdAxcQkgqVI13EAknoWveSDnhOm9vX0ewnQ1jOXJklBXXM7ysVcigF9esaA7h06W7mPxCpTh0Uyw0wFI+J7+FJah1150fQMJNsSpoVihUanr8Y0rkEZU/gQqYs8AGPkgDx3Yo9wsgkEL3WSsbfAtO9FPoiCRY/iB+IXFX9CXjSxub1ckUjq3vEitjmSjcrrnAGqESfX4nmL8NHJZJBS5zX3JCIZ+RP/hemKTKr+7Rrwat+HVKC1LCF8706WjjqvS2zFbneC3ovuHQx3Ac4pBibJGK1w756gCMTPpcfePLaicl7GiQfo7HhuRAC5OzB4ITJkaMTkDyldL7qRf3pO4YUz9+ZI80/PQKvAmbE8EDpwKH5152R+nUW+K+Z+lKaIaeRx4prXCityazOBrFRr0v7uZqqObdA919vr+b/kfPVVkMTHysa6fXb3rq1sbtpReAdQlMSMWd1QADFmAjrJz/h4Me6jI0NkBNaxZCs9F3fJIuSmnPjIjRNDsnblhweRK3ycJKGXFXqpQ5XVxQpjFXIZ4CPkD95/c21dJtsAdersyYhUeD14d+fczJzyp2SSre6V2IW6Z9xvAuhdhl+g7t2XJJw1O1sTLJ0vBzgZvAue65/Zb+T/Emz7eH3GcI+XdEH8hIQEkM94ZzT67JR3qZvEjGdM0rmdZ9rn/p6/rsS417slxE5zNMoFMQYBt/nnxDWorJVpsn/1nSZCQPf9fC25ZwLFHY8ttHdqS+1RMX53e1PAPWRB9hmIeWlvIo9Je4QINO22gOjUCUieBGYnVYLcOvWO+IAvAjsRy55OM+1b/kOtySTBTHdVSN5IKqeBT1VdHc3OsB+zJnnTId0kEAOrAu7JJYnxdbecefEI8+RVr+t0J1n6WR6z8uJSvCYrrsS8yHl1cu/k6RBqJQ/z+LEwT8YNCcj5s2cFnDM2jBlgNuz8ZEyqs6FSsevXr4s5zx+IjJ/dvi1wH0yH+QEr3lUDHKBVzh/a9XTnJ69MroWcmKJAkuIhZs6z3RlXcg9JbB4eOLguAN4Z6pJ0iWKmxxruzcZ+AeYALqPiNpJeeCBU+gTOO/O9x5n0QapknaojTV1lkCfDkDnAc493AmyOAn3qNs3Y6nm5St/yYtl0QWpfRvm1kK3mrFDjctLZTPRiam755d7aPyCnjJkH0x0nCY3Clz43D/bndx6/NDeFzsgYad+J605n21dtXX5vjtlm/mSRgzhw70UONWAG8cClr7uxV8LHE9lXncT/2//+f3aYvEwWQGsMNUnyVaVPLsK5FgM5naeRCoBLmnK43aY2BdgwqhBHJSwLImDHO9DurRj9qtD4Juese4oGuoY6TAFnKLNAWADoMPFF4ELiTnuFAtZSyaUm1I7c63rBBOBLS/oi0T2sH4hRMTgMO74WsiB+nyTVsMv4bF4rbWrpXfs+4cChs6hSxUragdH+AXjJddCaR7sqB/bhIaa0AGl+cIsIIZkXQM9wmW8lE6KkCe7guhgEArud1e+Vel4bkzLaQZN8jwebSePSwQ5JG9CWqd/3z3dJIQ+cCKAEsochsYI+dRt4a63fu3saKJhPeojR1q1Dg4WNbiDtiBUAa1/gQUjzVs12S8xVdTEIMG/6AuD/o3NDwG6vM7q5TrHpBd574cKnWwqwYgHLiDWSOBYW7a29JDvpZjsyJQPcYHMSKE1y2qTlC9DY2d6wmwHI0RhH3358dNyqlarGTUaStaoqmoBUXPuDB/ftx3/2X2WseRymn1kyWnBJGoE1BYpRXmFTgE5gGl0A7gzt2llikalt1Q2nZHiqTdj13Pf2Dtx8DjNbgi8q2phNibFOIO2dGjK8UBsk7PuOwNsC4Bft5on5ldPXzVhCqZU+EkbAKca6vk8hAdZTR0yrhPlrA1chIIpPLbNiT8EGR9BEq4qZnqRyuH6fQ87S58DR+zDudZgimLhUbADj35EhaY85qx0DlYPohMGotOsG75VH5qZLHcC2honqbPIRN+4FbK87wO0dAi7ngznq5UtXrFYdsF/+8tf29OkzaTSTMLJ/IHdBgLG1vSmTapgM7iPhOt/eKprWks/D1D3EQSd9e9q8+vtVKEpsT/YOAiMq60+ePNU4uPFvV+pIa+MY8LhoF6+gnfeWjFkAOPkd2uMoqrKWaP1l3JhDC4+eSFaHucH9emDViFZ5TFYqNkonRH/Nni8uynyyp4cDmeLqgA0Pj1tftV+B1NLGis2fPyfZIa6FNjuSRtjpaIZ/6zvftb5Kzd56+x27cPGy9SPXI8milj15/KV99OEvbW97Q+zfu59/JpkLzAUZI8b3jdffsHfe+bo0+1dXYQPsKNjxfXdfc5vXMReQnurrK9vy0pKkeGok9kODtr+/afW6By/Hx2gn0maH3FDH8EShG8oDQACZmlX7+70I2DGxXzFKomDEOJO0qKAY64vNxxNk5KKcIcUzvH79FevvH7Rnz17Y6sqq5pQzWFwqoa+AzNaUnT9/Ts+ZAA9d783NbWs32zY2gfEzbHwPphR80zJ9DOONAo/LH03NTKsDhIAKveH11XW7/+BRBLM9Vm9iYGs2Pj1lr73xmoLxhadP6PkU27ips6al+ddXrtj2zq4zVCkulvu0XigQUTQr9pZtd3vfmnUYrF54Huwf0hkGOMzZj4Gq1iwmVGKZl+38uXM6h5jrdNeQJFJMXFle1v3xs9pARZ1srEGeI+MJ6wvmooAnMWoxlT3SXkFhAjYwWzfrpgUYgME5Oss6L5xJ7GArupkuibK2sSbQmI4b9h4BAC2z/d1DJSaADlyzOiFaJ1YFnBsdtKX1Zfvy+VNwMJuYnbJipWxPnj2zFjIUGBqftGxyYlwAOjJMsJlkktemwIukS6/d/vS+FXqa6joZHhmzo3pDBAFabAm4WRd4Lly9ekVJ9S8/+KXOtoMjX1Nc8/7BsW3t4IExIL16dHkXnjzSvKDtXVIkyKmpVfnEqv0V6/SciEHT0+61c+fOWk9vw3YPtqxSK6r4OTo2Ybu7mDGt2as3btpbb79pqyuLWjNoBMP453yrlvvt6KhpX3753JaWN+yw3rK+/n7evzRIAAAgAElEQVSPnfb37Orly5JAmhwbkZEweh8UTB48eKjgHwOotfVV66uVbf9o3374L35gh8f7trqxLC3g/r5BOzd12QYqg5oHtOTWjw/s41sf2c7eml26PG+dQsv29n0PWN/Ykmb7//Rv/r30ff/+7/9ewDcFDmJtiuqHB9iOlu1gr2Ebq7u2u3NoA9V+Z3o2KUCleCWy7jyQEKZ1qeuQmELJh2jzHpGksyqB9SmpSN/XmSPYNCXqCbx3oN31VD3Q5z2cfELnwoEKV5BLPA70Aja4lxiTEYfxqzDQAam4Hs5u4OWectGerwDcr4rx3mw5cwqgVjFW88TKGIZShAqN+7n5eWncs65ZQ4A6YkoB+rRaYqVWkIOACYtRIxrhHfTzi9Zs1q23XScQy4D7D57uWqNQVbEAdnX9GOM6vC4A7Hslt8OXF9lK1mj1WFM65MQHzOOyHdaPFCcKoGIvAJyioxbZh2P2JI9L5aGDLnrcCzEdcSSDJ1kRGfn2WOuYT3Cgk/Pw1Zs3bG560u7e/sQe379rB3s70sGm2E93mwzYR8ZtcHhc/hlNNKut4ef+9o4MzOhcaxzV7cb11+wb3/6e7ewf2ocffWpbu3RF0WngYDAgimJsFXeBPlNi5+agDuMEoChJA4+rfW452JES1piCHlhkOawQSN/7BUCkopHrRJeLBf/CZLLs+ZRiQ8XLLhenmRi64gDkAp14rwjQdS9BwOG1WSGJGxOfyEk4XuiKuC06gwFlEuDJmSTp0/CRcrZ4Yuh2OyYokALY65w+PhZxu3NCnNzWfKC7T2tECj1eNHeSBAzuaHOPYgMFHp8S3sWgWCoKKK7dHmbBmaxFkhN1hq6zqwFPU00hMb3Dp4l8qthrFcg48iQj//AOh1Ih5IX0gFIHQMjEJA3ziPtdmz3yMGIG8rr4r+ZDvC4B8Jzf3ljgtHl/DeSn6ADHxydMTf13/F492XdNa+V3kKHI9TL2Onkf99hjBeIa7UGeP/nvuKyGxiSeH7/r9SUfWwHhmqxq+XApp1QUilwxwe/+i5G5BXPQ9zm/Dl1rgObZfipgJViNyQRVBRGP99OcTPkuzzDJt2h2N9FPpyOlSyBLRqWAp4ng4trZTpjzjpaQIgo0lGtgnDDfFjAJk5hiXZAHNvd27Ne3btvm9rY10IxGArdc0ZymG0VdT8WiQHvM3aUtLt8w7wJXQUnkEWfnSyJQ9Qm6OFzqkHEl/mZ/FFEidOJl1Ntui4ABKxhZXsYD7AZQj7nAGqLbFRxha2ND7wfWQj4rRqsKwxRNilat1BRzXrl8JQyTvbDjCEAAZJE/ZsBUSvATjhrnZ/p5PPacxnxsbSkPzcPzjqCn3TOexEsHd3rj/Ofk2NQvo/3+276/5npZsvvJn/kZyJPDDlM+r70yvfnLIUV+TDLgPhuhLkqZStXx/hmDPJO/8nihuwa6oF0CoL2wG1iUij9RJAuJaGI6DGoXnj62nZ0ta0FCSgVJ1rDOFc8/dKYWIJZsa28lZpTELWTBuBSPQ6LwFd0+XDd4BX/IsZI8cwYwJvA+6451nKvebNjhsXea41cDeQXpy/3DI3XJsK6mFUOP+PmKJG0aEa23pDqRxqk7Nxznij0yvDry4CrXls6GdJ35/5JDsL6QoUUeBryR16OaAaju8r1OLAYnJH9MuSpXw5kLWXdyYkL5CHEsRrfI2AizrFbDGHZC65wvJ+LS7T6oPIH3TxJDwkiQtG02ldvzHvI9ivNXnS3hFZnY7g6qg3E4+z0rSMbcTcB11p0Wcms+nzxuTTKQ3deG9FA3MIlgotsBcRps7/pi5ldAV3sqfj37YTfOyfopcuvPSwQeq6S5nhWy4j3SGu2u/e68eHm76gZVjtl0az/5v59mzqfKYxewz3bDUwx7vpvkyDVDcxjbaQa+y5w7494l+NQ1G2a0/N1jHY/duvO0u6tmMursa+//4u87tHUw6bySc+gO9FRqAryHOQyAREsEutVitIvdSJDjh6Tr3xe8chyVA2mRKwAJ7SnJt3hQS6WBAwaWnwcYxaiAHehaWFB8bjJzZZK7HtOEmytgqqk2MmQhKjY8MqyFxl0T6O3u76mlBOM0kkPAH5gptX4YuxQVXCsp6dvzeTI4lAQOh6O3I6sNKAIgN6d1iRGXF2oIBObvOnDLFW1WbFJydm5QwfL3caayP9gk0SJytHT0QtuUoCaMPaU1F6ChG9x4oMVp6MGGXz9joKAtGQUDOIWERNJ/dFG8MG4LwN4/xw8JN8xp2QnPG8mCkOiRxn6A6zI6jXaNtKIAWWCUqqWm1jW/oOghtjnFDVV7/VoTGO9yQSbdQNeZhM0SQSE/CgMIxsBlj7L6fxQeeL2D3swdJA1gyQKUqO1cuoCAQG5EJcMgtSu5YQr36DIbJmNaGA2wnGemZ2xkeFQJjACl/poND7l5D22FzLtf/eoj+/O/+HNroIUOECKWiwfQSZqH+ZWAe+YAoDpzr1gGwMVB2r8AKd0I0/UKtWnT9i7HeDfHcFOySEwoagTrJjMU1oHs1TwAkuOjE4H3ROQEi3wO4+QVPQewfP6FFJHDDNmWSoLCBMPwS0azxMsFB+qZK6mdkn83GjCIONBLNjhc0+epGBEBeWoP4lqTk7Z+R9r0BTGuVelXwtnS77M+MRcGyGU9sr6SnwSf70UPCjI1McMpqtAZhLxXsVRR5wwBNGxdpKt4HexVZEPohkHrvtls26OHT+xgH530QZuemrbpmWnNWSS4kMjZ2FgTk8HnkrPSfOtO5d4EuqTkqChgHn175FGYcy6VtOc6f0dHYuHSTcTYs5/xxTtyr9wDRT7mPh0fFy5fVjDDzylkrqys6ncZtzOzs/b6669LnuhnP/mpPXrwSPPCzek4xHnGdHp0DHNaZHUALTHNhMHN/ZdK/TY0PGYDAyNq8aUQdXC8b5euXLL33ntPclEwfT/95JY9evhYLY3vvvuebaxt2Xvf/La9+eabdmb+rLe3qwMERvehtO2PDvftxz/+kd35/JbAOjwDDgFRrMdm58/KOJFk4bPP7qg7AjYq649nwxnDPdMdwTPBRR7pDkB+zf3mhvX0eoDDPW5srrtnRKUcwPyOxptuGtYOa/v44MjKsJgEBDDXPUFEB5RADOCZVcDz5z1PYCgcAlx1rNTXI/Np2PTbW7u2tekSPfgj9BY6ksC4eO68AFvWM+AmQSBnGHN7dWVda4j1iZQUhR1kcnjmrDsKBxQLNLdLJRsfHVNQh9QL+9+DB09UVOmrlq3N+3TaNjgybJeuXBYb8NHDB5qno0ODkqxhzQCAsk45o0na/Kw6EfMfE/WDvSM72gUcPlYRkLOg1tevdmnAeMYG8BaNdzev9iLdmdkZecwgpQO4TDcbexSFFs6JJ18+tlarYRcuAe73yqSUQhiAzje+8Q0xF3XeIG8HI1eycG6YhWcNASuJRKXmRWCWHFqYXnhGEoSCN2PlhVH246WVRXUiTU+57FRPpygZNGR+OBuQJqIIJ6miUsFGxkesp1KwjZ1Na/V0bHJ2WsnF8vqqjGwl59VDweBYez56/7/66EN55bRbPXbj+nUbHx2xzz77XKx+9pq9gyMrlPqkuY8sEzHORx/ctlduXLY/+OHvSQqJVlw6APHlWV1ZdgZGC+37ISuVYLx0JEuzsrRo9z6/b406smAlm5yaEMt9Z39H84juIp5LrVSzi+fP2f7Blq1tLZsV2zYxRcfDvoxBwboAKzBwrvZhAl6ya69clr4wgMC5M2dtf+/IHj9asIePn0lnvzbIHl4SGNXHXBwasfnpGc33BkaHzbY9e7Ygwyn2Xa55YLBqFy+ftZHxAdve2bD5czM2PjFihd6yTY9fsEvnb0j/nrhxZ3fLbn/2iW3vrNtv/8537eNPfqUze3pmSusbTxAkAWZn5u3+PZLQQ7tw7rxMysVUKvXb6NCM7Wwe24N7TyRRVQBcaTasLOM/znSPc5y5G7INccYlDyZAUI9nItGJ068bpzkAzXMkMVSxSSARh2GCArrBdTo8NbcjZef5snaY+8xBio5K0BJwD1qm64325WBllADdVCAwAfPSAge4X16yxdUVzVlnezuznrgKs/U+pGmiOxXZlCkMxQYHZXpG3IY8AlJVSGYQq9DpUmZ/pDMsdMBPAO4BRAHuOwBGJ3ZoFfvV00374Mm2Hff2iZhCsl1vtmxoYFja1TByi92GUOqIZoUKzA43g+3RZPQ2enVEpjwwZIeQZQH8TiSNYLZm8YZ+zwkZYviDCUJ6CSVgtLVhwmLWfeXyBbt+7bJtr6/Y/S/u2MKXj6xOsQyJigYEiqIKVL1FegQAqZywQpGMGPb8+Yt25dp1GxmbtBdLK/bF/Ye2f0gnkAP1xALEhu4T5WBC4gc7MJ7+lbAYYmyA/m5bf0rKvGs3zZjfwHocfHIB8UgI0Qz3oi9nC51osL7Z451J6cVkaksQIHQlJJLqxPToJWk5exGCIksg19K6R7bI93onCnWJSlwG10t86lIy0catZ+MFbpckcXXmLqATpm4yjvUcwv2+vGhNNw5jz0fTvUW8pucbeuacCTLHTQaXzFeAZt2bVzUc5A7zU2DYMIFPIAdSQAI2yKOIexNQqLVNt4FLBql7W0StuJeQb4EVLVkmmaQiH+O675xj8hhDHkqdARrhqLT4v9O1uawpJqptoxTdkhlrkpmIDptoi89010PLXYz1ANUdcHFvhGzfyYOCXu/JAG3JvIS8nZ4nIDLFrjDj7XZHhB1mMthjvYTvFr9HQdeNfSkQuvRQul+tgFyhJxGzNLOTxE0O2BMzUxMm5qhYZewPXnhQt3gexA/z7IQE+9zy9/ZwHF8QyP9O1c2KsDkWdIJ1fGangm0A93QMps76YN2rMyAk1QDiZbZJAt9bsP2jI/vk9i1JPgFyI11G7MbPAe7ZIz0W3FeXpgPvPjeQewQzQeaXM5EzgZwmEdQgGvAaxgdJRQfuvfvTzbUpHBVtcGBIetyf372rZw2hh/ibmAdJ0EsXLzqBig46aef3i42f/E4y77NSxUZHxuzq1WsZyUlgqAYstzclMPX0tzwnCjZq7Hi+X4ntHvt8KgDk3iPlnGm39Ld9CbAPhE17ZELx8sBbF4HrYt/dLC0DouNbuf+kYkF8Yr4IEHutF9+7bOCXQTi/7xyInHWJhHntS/eSP/O6+3kApHFvqXiTB8OjvpT51nnzU3QGhQE4OBTdZXg4rq2tWBvzztSlLrayA74qfPf0inSTCJqQLjNQWXtpNO2HxJ3LcHltRfklnYTymqOYmnagUEWIwhPflZ9bw2XVUCZAHgeC8NjEpGSlAO4pYOI9Mz45ZeOTk3o7z7K9uCzMIsD5l4HiVJjpYiNdFCOB0orHkiZ4YF1pbNMz4P3BPJGUEVG04zkd6zf5AWSvjQJxXrlAuJ/yrmPJUmEO+8W9expfYlBkva9evSoAn/fkdeSuMg+m2B77ogi1SAqGn4/mVkYsyVHI42F46JFiA+/Ue3mOdudcdlRkRbIIKnI/iL8GMdFXf5K668YgLouVXxex6lNnXvdUygU0aQblP657fvm15F/zst57+j1fb93r6o5B951T4cvfLzsrEm6Trct4r6xzIMktZReTAfTZLM/JZKaic5KJSp26niuHh03gnDorc3NRMWOmlx8dNHhGBW7L53l3jXcHpGetvry0V9z54n7Hq4BRpySYj0mUtiWYjRxCtP3SIp2Ma5OprVc2/cY5PJCJAajisAccUJuggD7AHcB/11hz9n2A1b2F0D4PJnFUJ1y3s6CEnolfG3BDAxoiHVh2l2ASFDRvUzUVVufK6qqSQeQv+Kr0FSWfUkJWpeDVOMA1EiwHKaM1SAOdJHJiqkSbqJiWoduUWh9c49JZDixKgELY9pJkCcBT4WzEz846Jhag6kK1PbFpYGH535NrPEw7B+75nxvTOA4vG6ZYNX56RrNtmBN5wYTvpbbErECQDsk4EL2VCmC9KUZW+iNTJpgCtIMWXaNTrt+xgRF0ONN5SIxUtXKEazWgCoB2qjLpM1JSoBZb2OnO1Hc9LEBq15rjdTAVOCDEIueaYmFLkgm2WNk1rNEdxjB4a2dT+m68trdEsSW113WZdC734oeYey6R1JiCIHSfJybQ0x7ONFcB7cfHxwTcs/BgNPz8Fz+X9ilMB5K+pN0l80PNxzDHDaYKhRsSlEKl10oC7l3XCnY0YB9gL2PAvGHOUgl3KRVA15oY+NKIlZ49LCV/Vj6uAcALkCeJaEsGhf8ymErsssDQWeduahugfdJvZKyUZHhHiP6QjBfdcIZ5wB/9PoWKhncriD2MDEyV6jLyPv7seFZJsiDJOaVCA+9DsYT5rzUX7Wt8v1ItWG3AfS8Amb0iyWe7Zp/0vmFkyeC2oc2PYp2b0h4GKO2yADxrwFYHSg8kmcLvencC40QCWJTmOkA7RRrAI+RokMzyAkdT+4vLGqUk24fHC3CuZw7ISGCM1jwAJXMI0DRV55coIC4uKUDAsIZACdCewgXXxLMnkNeakaSU61qmqn3SnkPXnc8FuP/hD39or732un12+zP78Z/+WC12nDQEBA5CU2CtS+Peq/dlBUPHenYUQPqstwfDqh6NCaDm1Jlpm52fk0wPwDrFgs9u37GVlTWBum++9TX75nvf1FphvcIoYr4yvsxjpH1gKQOW//yvf2p/9md/Yve+uG17u0iV7aiownwAxHrt5qv6XNzoMc96551vSMJob//QtrZ3rYKEWqFgi4vLKt7I0GZowEYH2tLBx8uAguz62pqDubSMUuRpHPuuGK3GnEUngOxiimLYS3ugA6Ww9Ql6YVdD1VZAioYsLZR7+yrwVvuc8VBBnknyRkWNGebjlWrJLl64KLCbM5F5z/uxjl3XD3PcNdee7nVZJOYla3V41INDwG86KcRm65g0Sm9ce8VuXnvFrly5aj/5y5/az372C2t2Tqw20i+G5O7hnpi10zOTAhr2d3et3WiKXY5xaF+tmhWI+Az2D8aasdje2DLEOMrFPltf3rSjvbprug+N2mBtyPWSCwXb3Fyz3a0tzWM2A0Cxm9ev28UL57Vmmcs6B2VSdGAXL17Ufayvr1lfjWRwWDEDxSb0GL/z3e/YyOCQfsd1Md1zheAY+R0KXMg8ce2c0cB78pLQ2coZWVB3EXOcDgIlJsVefbYK7NpLXE6Cojn5CsQA5hvrcHt32za2NqzV07bB0SE7QUeZjp+Bfjs8PlKiOjI2oi4NHuTB4b7O0cnJCQE+7Avbm9s2NjpmM1PT9ujhl/JIYN2dtDsqDKFZOTc3J93Mjz/+VHsWhuUAPrS8AqSyh6ODub6xKZCvWMIXo6z3ZhyoVwC0DA+NyFi3gj/B+oY6C+bPztncmVl1fVi9bXOz07Z3sGXPFp/YYX3Ppudm1FVTLFYNSBZZLGipmCHv7x/ZN7/1pmIguipef+0N+/ijT+369ddsZHTC/uj/+i8yP0Vfd2xsRMD9wdaWfee9b9vI6KT95Ge/cIkoa9rK6jNrd46tr8p6Ktj0zIR0fy9fuaL7d4Pssg1Ux2x+/rx9cfeuPXz0UGtsbX1F4/Lv/t1/b3/7t38jKaJ33/uGffOb79mD+/fsP/6v/9EuXbpuJ/WibW0e2tjImM1Ojwn87jQJwmp2uAs4VbKTk2Prq3Rkhk2HCpUtCsO16qAzuYWzM5McrCPcodNIuJPQsIzb5VacYhg7YKNuUTpNI34Ss4nigNRdukmHAKgAiBI7LA4IzcO+QskaR0eKUStVuv6I2jxuE7FZcTCdKKgcO+PcpTsAlXr0eXQmPn3xzFbWV+04pPfExJIUBAkyhrPO3uHaODdm58+EHFNRQA/rFPktCnXSb251rBrGx8Cg8Hw5+3vQvD85Ar03GuJ32332y0er9vHCtjWYVxVkwlwQg0KgJFlkn+MdkQxpC3Z3FqiiZR6SE3mgQ7IBidTiDNAElmgZK/5Obe8h1wIonqQfw8MpMaj0O7C0ezo2MTFm11+5YmMjQ/KnQAJvA5+rlTXXew2PTeYHzwUpuXPnL+j8wW9hedU1rJdW1+ykRedmv8vwA2YDkIeXUEQCDlBpDCLmzLEzlbABnIYETLzUr0FmkzkWW+ShaX55khZy7SpqONOf54knBoCcAAA6XZOEH/MDSW1JuGDsGgmsWxwlbnHkUH5tCYTF6FxACPla6MKmThLWAWdj8mNIbG51sEQrORrpXlgIjfYAkIlXARa9cxifEmeecW67oTRdICeSY6mSC5CwyhMGryuknTBVdFkpOlgoKOGVC2tcgBSAuljh3t2qLzHbPGaTgW9KuqIoIXBH9+hrWWA5xCwV0JzVmhiJjqEwLgD/fE4UKLJQ2fWnk2lqInwhKaMcNQhg/JxzBnw5sXnldxHgpwPOIT2R/55DJR6W93pBhXvVdescdLKMx99RyNBrQ8IngHtnqHMy+BmjMziQQUnRKUHlGilsIsZEsaZjO/v79vjJglVqNbt48ZKK28wFxt37jwJ2DbmgVNoUaJKTolF2nQPQkoloUrZ2mYco+uTwCBWRYA8FYOkQb9obutrgAv5iPgfUlBV3sqQ2YkO/Ns+PWdfaoVQQca37Yk/Jihh1h/yVSB/ELaWCTB8/v3fXNra31EG3f+DSiiRDkPaI/S5fuaquP855yRHF/IC8gdcNuQayG8qBZPjoeTf+XVOTU4rXv7jzWXSSdJQXEFsyT8kb5s/MK+e6/+BBdFX32uH+vs7WixfP28ULF7RW2fdl1lvzXNJjKghx7oUAwWl4cEjAPbGxigTOKMxA1Nwj9kLZqcH0fyQQ20Em32deguFzBdsc5ps48S9j9mleBq5E8dG9W2N2nSoWxDXEdeVqWtmVngJ+M5A9d+3B5s8YwLn7yFi0CYrMCgrpXrvFC7+sl+88Topc3PAyMzeNYV5mJM+6dbkp38O9YOZfifR2sLcnj7alF8+Uu7K+yf+d2RuFrngmMtpWrONv6koAkAp8//Br8dhc9xJFeeax8u743OyZZ7rkTpTid4hzAO7xfyBPRO4Q3ye8joZHR1X8QkaH8iadgZPTs9or1L2l8fOi9alxOgUF+xjn8ZeEr/kc8T8ex4GbeTeL3jvIqry38jmBpklKOBU9ozApSVQ/r1JxLcneiNAbnWWMi7TlX7ywu3fuOMmuBPFmSnmBNPMxgA5t/fzzdnKsK2EI5TtluBv7WzYuMb/ycYMj6T5WCWxPoH5aARFLaFqnRfqV67j7zWy65nwG0ve679Gd6/lCVtqjfTJl/3fqE796laTvnt5lujHRb66ltPq77PjTXSvdddT9fn6M/b2/uliQaob+89PmtqkbMY1pwr8cA0vrKM7ZkOTMiisvyzgFpuSPyeMGlwjik097nWo079671/FqQLdV4JRGIZwEBS3R5tdsiCXF5pB0zgGiSJIFMIol7UZ8qdUSRgKHyOb6hlic66trtrmxZTtb286uRzNRDuldoNe1mLwSzx8OMoHuMj31LzEn0Hnsq6hVHp1EGeRWygKTYPthcruzx+ccWKVaFgPbNSGdreRmkLT9Bps+hip7CGLmO9OEZJ73pUNBerwBUHoA4oMs4w2BGq6h7gokPr7OhPcgR10IAu5hygCYMsYEqv47ShT0/CM4FdPeA0QlnXHvvlT9fVOy6SwPj/j1GdqoQ9c+sW7YpIMFooCXQBC2OomYwBs3JmWcgwDhhhTRksNdJMkXwFFvA3JzxsTwdHDTtfvF6Ke1MxnueuTqAKX0tioCnlLLq5jWtJofA8QC9nSzIa9WuekZv9+C/Y72okx4o+gicD55CfiQp6qXRizN97aJmX316iti/lKAIOgngAe4B7jBPRz5I0DCn/zsJ9IbJ9BiiPlMLerI3tR+mjSq4iGxCJl3KDmgo8lhigwIYCdBMPcOc5OiGACWd2t4xZYDVTq16kDxQzO1x0sqR/OlW3lVm3nMMQ7opFOWWPmSDQl9RDFfomtGhxzPqnFiJa5VDx3mf0lMDQBmpKkAyCm+6WAH2KyikeZdM6omHyBhAnM5EiK8Bsr8jGy3RwxwMcPCUNevwbX6CqUezTne++CQBM0LAyW+r5ZSZ5Z54cVboWFo8fzcaGbHtjd39TwGhvpVdEGiAINfAEU0zmEDQkbv7UHfcVCO7byG+8XE+sXz5w6E0CpbBASEceyMsnQwKaGLhERSHm0kaWp27sJ5+70f/J6Cb8BbOapvbtmdO5/Zxvq6mPSXrlyRdA0dAukeWCewsHkujB1a94BfrCt+RvGKPUdu9M2mjY2M2L/8l/9KsjOYr/75n/2F3b3zeWYeylquH7uUjACNtqkDoCiZAkApmHesHwpfPgfLtT6rDWFCU9bejicABS06RtBsR2KF+/rBD/7A/vAP/1CtuszR+/cfaD0wR9966007e/acCj7Pnj21P/4v/4d9+OHPbXdnwwbQ0uur2P7ujphDN29cV5fU6vKyiruwHQHWtym4riEJxGgUbP+wLtBjfv6szZ+btzduXrLP735uH374gW1srGpO0GIvg659jMbZ5/sE9LNnIzWl7iWBByf6DOYszxcgoX/ADVnZo/BB4QsJF86x/oE+ASRIEnji2GNTE5N2Zu6Mnh1FC+nWH+yrAKxizMiwzjEKMQCuTOCJyXEB5yR4mDIxl5E5wRAUz4znz567aWSn1/qKFTH437h501555br91ft/ZT//m1/aYaNuk3MTVh3sd8mjgwMbnhy22elJAXKb61s6wAdHBlwfXlJAzrIiOEUqZ6A2oH1vY3XTFp8u2frShh0fIb1UtsmJSZuZhEXdFqMbA+HGMR1ALUmr3Lh2VQUbtPwPSVb39sLUqqS1xbkAq4R5zFpZW12T5BR7IfOHPQKvhGvXrkqT0c3dnbHI3sKaUkeFteU5c0R77R46jmYTYxNKMPl5teLSMeyD7EfynpD264nus37oDLWR0Jpnr+R1O3veddfu7VgT7T522AAAACAASURBVHo6tGj111EsCqeNTowEI7ij66Wox97Pj58vvLAnjx9rLc5Oz9ja6oaKGTxngu5KX02JKc9F5uthdI9plMsFnaj9FqCQZ8r+gGH2wSGtuqsClsSiOzOrMZYhXW+P5hB7Addz6fIlO3vunH3x+V0bLNcEwKITv3+0YytrS7oPjnB8Uc6cOSsm3e1Pb0nyiCLAXn1bxsFvvPGmik/Pny7a9NSsjU9O2+Lqmq1tbUqDlHV87dIF+8//6T+ZNVt29dpr9mJpw569eGr/3R/+ni0uP7Lbn/3KNrdXrESHVsHkF3Jm7oJNT83bzjb+SIeag/Nnz9jB/q664gaH+rW+vnz80C5duqC9nGSGjj06lYgN7zy+Y0cHLTs7e83+xR/+axV9/vr9v7DdnW37H/7t/2idZp9tLB/azuae3br9sXU6h3bpwrwNDwzb84Ulq9ebkoFifhHT4ZXSPPE1hzlzpVzTF3OCzp0EBgGbK15S0pc0SjgnQpO5UEQa3NpodOSgi8S0ySeYfE9tzweHNlipielO7AoJgriBOe6sUidV9PYiOQOBxT/L2XIYLnpxib3q8bMFW91YlwyaF9UdMkvdTnRNsa+xL7Gfz56Zs+HREcV4AL3Mv4O9AxlQUiAqYBarQw0zaM4FCoctK7SOrdQ60h7d6CnaVrvPPni4ap8sbNhJqYrYdehAJ7NIl84UOSQ4k8659pRDh2NCUrqqCJFrdRNsT6i7LNrT1DA6afQp3bfNfxrApLptwtoONrG1JYk5PTVhZ+fn7cwc62pU65fuYfbF/mrZrLclZvGLpUX7/PN79uTpgu3IG6TXyrC/RShyvX0CuDZFCczdRYoJeRQSuijCaD7lmJr8WqenEJr/CbiMGaTKjZtUKiYNA1PXpI/Y3+XYMyACABuwHgkXgecUYSIRVzwfHbjkOPqfX4yAbpfncY1b9htnHqfY2CUP82z17o+9fVsgebDbE1gv9reA8xOZ3EqiJljs+gyZqbr8nEhIIYTg7wX261KGJ/i8oL0raRo315VvbugpS2YNgIUiPR2pYboYIj6ZrnoCCpCbQs7FYzVkT8iFXP/cuwJ4FpGMBwGb/TOTVpHWezDlkqyWErLoqnipsyDwIB/PGGtn44UXWACR/lyjMJCY6oFreM6svo2sY8HvJ8nOeEwthnYYnTI/BcThFxHvTd7pRcHuw3WgO+SLRJgrRweR+8cw310ixXtLAcDlKXNyYutbW3bn7j0r9VXstddfV7ysZwyxJZPdCRJOAuqzvcCvwQujQaLS2KWOb0KkrsfDy6xrLyxILC+3JSRAI0OhdL0URFoq+p3eaHwlxP6hZx7bk+/+sRfF2HQT65Bnje8nyaESRumr9uWXj2xtc13yX3SQqEhSLEqKEcNaTCWJRQHuXRrTC1HgJMQBFPTvfnFXcSc3psJWu62YbXZmRmP82a1bXtgKjxJyN+YkxrOvXL9hSy9eiJhIDAsRjO5U1skFun7HxzXe5I3cISQmCCaKhdXlCSbjBZGRoRGZW9LBDEAulnOS58iddb7N5ID7lwDwtOPnz8f4lWzAu8B+gp598p8G/V5isydCWLxLnjXdfZKn/6a9Jz3nAOXT3tC9zjhOMh+b09fxMrieB//zmFn+2l/++6kibFziV4H2vsxzJMNcjplJ5aiAFfsJIWvsbcxtch+8XZDOZM8kJoZ45JI55C++MSXwUfraFJOFG4UBcoYD+v4js9m4ZnIacuGNjXXtN3SjknsJDOdoDAkedeSHxBldcMzpA8ismC0f7Fup3CfWPUx8TGsB7vv6a/Kggf3vx3xIdMUZ5eMVBPS0V0ZxJBW+E2FQ6Fo2tXzfVBEp1AJ4n0S+Jc+VsoE6lB0o9fouxrhhUB5FCJEdA7tKKhFSikDxAWWJ5olif3LChw8eeDcy3TMU2ebn5QVHTgrGxVimeeGF1+hsE47o50O6L53BqWAV8yPN9FT89bHpMu4dh07zP1eK+g25p/yayS0Wv4pYHPm90r/v6yoPu+d6DrNvx0GYX3T/0GLNvn8ayu+u8273y6kCXFxDBtj7Iuq+W0yE7vglgknX1yp/G92iRCoYuZSx+490gfhU7H55gNL3vU7RjR+69+FkcY/BPN7r3k/gwtk+kNsDE3lD6yHICF98cddr/pnsULdSmh388SABbmFxAmwpAYGB0UFvLbU49oohwQHDohYjRNr3ZTGJ0CuWjuTisjRxEwMGQErgbDA+fF64UScgPOAoru5McNcIPLEGiYW06Jti+JEQw9ar9tf0O9JrP8HRGoOYQ4H1wyNDkkdIMjmNhjM0uXkWlBy3Q8+PZNn177lfl9HBDI8vNjASU+kCDzijkQcMMAToCujs2ls8HN8MGBO0qN0AxieiAGgCJjk0t61Zb1qj7ialmgSxgWVJjWKIBNz7BBWLPVgyAmzTBhcGQID2hYKDoXpPaUMGwx4GiQyDwzBLgK67iLPpy3QV4V2xnwKAR/ImNjCuhXuHjZoY1q7H6ImHtLmiNdyZzgDsTXUiKMloOYOBjVCtv2ol981eZr5haJsqnX7AR0snjCttZK7vxQcBOJPQquOX8RS7MzHDPZgDMBaoHMUPWLSwSGC3EtzA4mcOMx9gNmAoCvAGqPvlo0f20/d/KvYlbewaFdospV1NwcMr4PIFjs2NAwFGOiCgZGTCrNA36NNjKkCeVil1dLC5+/jC0FfXRbTWcm8k4oCqAu6jSueHUtrk8htHF4hIh5iWvEgiYcYVut2MF90rrDU3xQqT2qJLWbFmVFQow7asCFDiualL4siBfZ6xBwihWSm2fkvPBmCez5THQAsmPYa+GC+5VAkTtFQpqgDne4IXe5pNGLhJ356gxI1XAQEBDLmmvd0D293a1/tNz05J4gSt6du3bwlg4xqODgmUneWITBcmTrCSmb8ALWsrq0qCihXXmYQ1DMMrH4BJGkxMfPw0jlVc4vcvXr5oP/jBD2x6ZkaGrPfu3Rdov7K8JBYkmuoysUUKAJO3o2M3Hg7/Aw4YDEQZ52qtz87MzauQQwFSRSwC7iZss1678dqrasFDsuX+vQe2srSicY9dwZPkkPxyI+uOAolypWb9A8M2M33Gbtx8wy5dumorq2u2jDHv3rY0EtnzCOgJapgjMNmP9vZtbHTcfuef/TP7V//639jY2LgAxU8++cT+6mc/s421VTFuv/vbv2XXr1+zh18+sD/+4z+ye/dv2+7OljXqR0q2axRfQSLQYq9WZToLtvDixaKSHAARtg/kPmqDQzY4NGIlJMhCdq1YaEluhEB1c3NDAC16zTITph3zAFmEthXLbgKkObF3YKU+Z4+wD+H90DeATFvZBgYHrE+eFh21S25tegcBbBO6eTi3AO8To21qYlztj4zt0ydPbGtz00MTSe8MKPGig4JuBc6Jvn6Ml10SiXOEYJXEkvGbOzOnX3yGHv7KmsF47C9XbWZyym5cu675ce/+PXv2YtEOm3UFtshmAOIzF0ZGh+3KK5eU2C0+fyFwtIzMTMnvXWZIVMU6mJ6VbWocLdOrVj84tg//9iNbW163w71D7Ylo0A9UByUxQ9st0keAIrW+qp2bP2dvvP66kk7GgSI40jbMNQJTCjVIUREHsF9gqgqQzz755OmXkqCZPTMrE2LM5d948w0lnPg2pK4a13Hs2Ob2hp102CuKtra+qeL+9OS0zphGvSEZIQBzEgeKUfgTcDZrP213VIhgX+I5+BrtUaC8tbutc7/UV7bNHcwp0aUtWnUAg9ZDW9tat1YvsFJbXTwO+HOOw7qfUvGC+b66jPdFXUUQihcsEJhsfdWa1vLy8orOJQqVfeWignbMq7a2NrTOMey9deszzRvGqdHsyEwWrw6Mgel6UzBPR8X0tBjp6kYrFNSZ8uabb9uTL7+09lFDMU2nFwb8kh01DrW+0dovlfpsfGxSewNFmOFh9G1p8d+xnqKpQE2CvrW2YzPTc9ZTqNjU3JxA2eeLz+zmjVfsaG/PHty9Y/10fJWqMi49qh9Yf3/ZBsdYj+zzyBWe2Or6uj1/vmzlYtWO6x3b2/XYCX+Aqelx+/3f/6c2Nzdtd+58aotLz1RI4Jm8eLFs3/n2d+zqlWv24YcfSWu0XTSrlAdtc/3Q3nrjG3bl8iX72c/+VAW+73/3+zY0MCXw/tL5K3br9q9tZeWJ9ZUL9v3vf1/eBn//dx9aoeAkEhj+AIDqnArNt5NjwDziNcy3XBYugXuJEJD2enVTAawLIAW477LlUwKcgvKkXcn3E3BP92l/qSrgXqb1Zd/3kQxxtidhCHO0JLY9e66bNzoLThJ8oLLFHnv67KmtbW5E67h7dCjGCo8aYjIKYHw+cTBzB0kt3qtcQD7qRAU+pHL4jCqxtTausrV7y9bmPhmTdt3K7YYA0mPrta2Tsn3wcNluPdu0kyIGdsmPyf+bmJWy1M3Yed3kqc0Qy7cmJXLdn3l86GynjBXlQh+RN+aSMFXYvJMv/YlIUOMm3x/2LMzu+0pip0LmqJScncx6okPG5fmcWYq2/XEDf68DnXmcPawzSSIRFYc/jswxMeWOGJ+zITH5YNpKvidOXmeAd5PmlMy1Ye+GrnqK/TwhDDa4fzMSY+/kE2ATbEmeM50YFMowEYXNLbhV+vnONucCdS2qQXW8O0GAugPFrAXXyCZeTiQal5bkvcjXPIGI5FDIuoOqLt+SYltnnwPii6giKSQ8Svy6uTbpqWfGzw6gqyOXwkJopyPHyBdPWf4sJw0bRAJxoF9dLxIojA5ONMc9KfdChySy1BGTY6zHtHFzUWdS5uEIEVaiwzMZL6a5lOanALnIK1I3ggR1sqw+QI0wGk24xGmSbQLXIkcJmR8tN2JuH/LYkxxM8OmT1khXAiYvFO6X4EiOj7sz6DMQJWSPArfJCGM+q/z9vQAFiaiiQlQaHzJANyV14B7QjeL5oTqXSvp7s+3+OTC9K5ABIPaQk+jC/Jlr78qKal38pwvcR2dOBuQn2R/PQbuY+mlgyNGruIdc6TR/b4D3vk1kMIuDigGIpXxE4xDPM41LOgOyZeh3lPNqcHCS2Gpjc9OeLDyx1fVVAfdgEIwdORFEGmKLkdEx7VXsLbt7+5HbeMcMcS+xMsVC8AR19wbIye+MDA8L6Hv04IEdHRy4ekG9rlHt76uqe49u7YcPHyg/gMFP1xDAPSbb7P0DtZoAW+Yt8eH42JhiORHrQg0AMhfvSXcfYP/kxFRgFh1rhtZ4ttm+xEhN2F0qrGTrKF8ViW92wal4plH86r53F7T2WPo0gJdIlOn1L/88/z5f9fd/7PXZWf8SKJq/n/T5LwP3PldOg/1fde3+uu7M/g3gPn6W+TXkPCG8kBfrPml+h3l2ksDiXMBHBz+DhYUnLvHaaQvDkQpAAiSCzJhilNS97sRVB+ETYc+fQ7egTO5CXoSMLHsyeXM/HmIi7DqGk3S7Wavq6ggFBkhnyH3ukZuJyDSlPfbgqK5Ol0KpLGm/6sBAznfI16i+ouCQ9rlsTMK/5DRDPZFapTVxGsiNHeaUVngyrE6KcbF7ufVCOo9dRz9hg16D9RjdsT8/78EjyctWVpaFF4FhQIQj1wO0J0/oSjimmIf3SH6Tvjfmya2OE55mkGdgc1bQeKkzIcYtP++ysyO3QLK5mm9ROWXmnN+PT/FV4l26xbcu2z2dY92T9Su2BJ/Rp37wMmif7jupZOSqrTlwW0XhYKYnDbxEzO3eanScpE636NrU1WeFsEQK8XtOfjlp6WU18O5qTGWDqBWcvv6v2oe+qoj38n7RBfn9HXxcvdsonWzCGj///E6MiH9wmqwCSX2GeqBAcHVyEkD4kdjBHFok6AAgJMtUd9G+JSCFGQf4SbCMjARzgyrUyuKyLS6+sKUXi7axviHtTarKCsbC+JbkhoVCJUyTv6+sxIdFAFsO4J5A2w/NhhukIj8i4L4qaR1eA3C/i0TDwZ4Yz2hnDwy4CzPvh/kkmwrAKMGIWE7B+qdKzkYFgxAzJcxuAWL43LShUKFmQcoUTzIJJ3YotnTDgaZg2PN617t3hjTVbgeUs6NI/9ZrGqkPNyZCOlBijSQQPwUfYpXHl7cEEbA6k9+lcVxDPxp/wujIA2/Acw8gHcCF9QwIA6tHwCwsF7Rge5xpf5K0IqPQwAaTBzFT+yIbZtKf92qgS5vI8Dh09NV6hIyQkgwHqD0p880yVYIl3xIbUcxdZ0J0uoeKXweFHuQwSLRDaihafpNOrd43jZeSOZcjuXnjpp07d0FzVkn3yYkAVowXpyYnBE4jzXHr00/tJz/9ie3BKi32ClyVzqzaqHzOxrLXg01jgzwBgDWAspy/s4qys4DdZJgODS/swAxMJrMymC0zngHEp7EJIFOSPyH7A+DJ3zPGv+R6fETVNh1sGA9EXBaHtUtxhmUO85k/SJkAVrBBUIjyVuawcIqSNnr+Kqjpda5J6nJI3SRc877uYLPat5lfJQBhOkCi6CONParQaPSjKe+FA9Yj606abypSNO0YPVQVfNx8GQMdycCocOCt2KwPEnN1AUShD01nD1LQltyMThZfG+UynhcUE4KxFJ0+zFXvHIj2a3WjOHCAkah07zteYGocobFesguXLtqrr93UeDNfCNoBcanCc53OxKWTIEAWzW2XC2De8v2jgyOxcQBEeSjI9khXlkIU+0cDM0GXeYL1Tl6LxjEELF/j0bZd5O/emUALOEUVWhtK5apNTM5KIuPNt96xifEp++LBAxsYHrSNzTXpgfPcMNfG5Z7fJ/CoFMvqbHjtjTfs5s1XdT+ffvqpTCRlkNo60f1//d13pbV95+5tu3P3U9veXbfDwz3b2drUZKwy1shXnJxIsuOCzHCHbH1tw54+xSDoxKVHKhRgkUDDnLKgNbezsW71gz0bHB1RcgMANTk+JvYk5lwnzWMduJiEsu+rjVS6o0i90QXVlsHn6ATtmowvRkswmiiEUTRhj2KsmZtlgcScaXgM1Gp0BBGkoRXPHC5oL3MAiP0RINBBN4o9Ozt72kf7aiUl10iQkPQCBm9sbSrwm5mdFbOaTrTjg0Pr6y1Yf7lik2MTNjQwpLOTYsKzF89sY2fbjilotk/suO2GZ3R5TEyPCaxCX5G5VECKq6/PjeXbbRsaGFQxkj2TAsXY8Lj1V2p2sHtom6vbtvR8SQWC4f4RmRAD9CI5BiAECDQzNWVvv/GWzHelk43ZOAXzMIiVv8zwoG3v7CiJZJ7SWTI4OKzXbu9uedGoVJRczc7utpLM6dkZW10DBD/SM+CMpmDXgL1izp6nYMQaB0ngXJwYHbP5uTPS6eT5z2LwurerjgfOVDqBWk0SFjeGcj8aB11g2yM7A3B/5+7n6pDi34ChZ87MWbvQsdWdVRkAA95xP3TPsc4xvafjgyQF88rVxWUbGx2xI4r35T79l64Nronnq2IcZ7AMkqtKstlD2U8oAh/s7kuLnn2Te3/+bNHOnDknQ1r2YNYDr6+UMXX2Qh/7PP4r09NzYqG3jusqBpf7CnZ0fKCCA4DB9va+jU9MCQymOLq9tWGNBvtfyZrtY3UVCIxrF2xkYMzu3b1vi8sbduX6VXvra1+z5fUlGxqs2YuFJ9ZuHtvw4IAXzmCQ14/UAswco/sQ2UKKVUgiLi2t6Jnt7uxrX+WZEyvdfPUVu3r1gs3OTdn+4Zakp14svtCeuLO9L8b/b33v+zY8PGF//H//iS08f2YjIxNWKgzZYP+IDfRX7de//oX1VYr2zttft1LvgD34YsFGh8bt8GjH6sdbYs5TdC8UKjY6PKEuIro6iWWvXrmkM+2zW7ft5KRjrSYJIQA58jTM8QCzMoZbApNzDNGQnOj0Jq3YblieZ9y7FKCDlOyhFHqG+vqt02wZXUC9RQfjAS8dwHSWveK0PHAPeKwYxhn3HYD7BQfuVRTv6eh8TMmPzoc2855Ca0eM++nZabWk4ysBiAmwzTw9kgl4rw1Wq+aN2UUH7hVTtaz3pGmlDvrjDTvu9NjmSdE+eLBkny2sW6tYcxII/yOWUHabgFOPVx3AdqDYwe+StQsV69CukAc7g4crk8tIpJzh7C1iIpNk+tiesovVHgmfA3JK21x+DOBRqyBIKLouB5ZlZps8C4LIoX9TOIi2ZmfksVdnMEkQVDwxVDep4uWWFXHADHmWlKZ6p4bEXQSYO3ifSFBcg8eoKgAnvXVdi8dN3prrxBs+w6s68T5ICskLBBCGcVD7rkocrv3u/07Avz5bhJww9JVnErEOxpcee3la59eXdHaRZHLs13+e8sGswVdcIr9LdV1Lm97zNmIhWTfzLDB/x9xQzMtE4qFw7WQqSC+8S7NRt067Ib11ilzkjrOTU3b2zBkXOw5ZG88BgqASRqXpufrVJEw3QHf+TS4hELebRyUQJIH3GZitPSB1Q3iilWSaVBrISwX4hQWb31PpLmAQoFHEyJ6EO8iTRpNHWkByTz+jmONzOF1mjjbXBTDjYSjxh5wjWU72MLTXXcJFBQ51r/Ke3oegaZEIefw9q4cF4J9737gr3Tevg2Cwvr1pB/W6jYyP28zcnO0S1+zuKE7oR+6xULIKO1cA94pjo2vpNMiWii7Zd0OyIoER0VWekIo8cBt/z0iESe7Zt5mEq+RRjoxVnGXX8R5pr86DJXngtrurx98yyS/ffOQXUCzYNkagzxbkC8U41SFSiEBYs9XVdY0fhXxyDuY/gKWz7t1kFvIj8QREDMcX9qL71mWayIfOnJkXo564jhgJOUTm+tzMnM3OTqtj9/Hjx/J2oyucrj7iMuINzmT+692WvZJ4paMS4J74jLhKPm/yZujxTr+z59RJmoh3iJiQzf5jf/7bAHrspaeKXr6eJOsamAD7qlQbovucz0zgpU+JMJp9CdD/x67tNCj4m8WA9J7593gZNMsD7Ik8+JvzxcHW7lxLcyfNzUSmfBm4P61JLuw0dfmkAljevDn7AIfkVESNYirAPfH43s6OgPvdnR2XHhOT2z1RvLjbBaBTDioSGf5ooV4gBn0A/WnPTUC8APjdXb1enfbVqsfZYbSZLlHPNzqc5b1HF3m9LuY9ceTUzKx8ZmDdy36lt1eSMkMjI8r9vCgU7PMMtI/vZ8PY/bd/K/0gPYtU4Oyyq32vjueS5mTEKekcd6wzuv+CXOmKBul5uUdPKn4kXCWREFLcR+ynYiBqC+CYJTePT3PFH7fHO5ILF/bpP09xZALbfwO4j06tVDD4jUJQVmTrYoz59/qH1006SdPmmpuz+Sp4Os0Smp0BzN24oTsXUliTSqwv7QmnLiZh0BHs6UkEzvcSyN9l0Xfj9NPAfXxeVBhFjkw683GOimeSnSHduZH2HC+kxXyIZ+5eEdlsyYoqeVD+q4p3qfiXvXeuGKPZm/NiSPhgNoYeFGYbi8gyd+7cdsWZ7IDs7hC5Wp++CUgu5/SGm8OSyAk0lTxJjzYPACKZN4kVAcOypspcs3EsgALJCJLf5ReLYqzJgBWGc5hk+KbuOtxKDmAM9SHVURGTnoSGnaiOYS4gGAFxgIj8HNY13xMrH32towMBgtVaRUArgB7megCILC6+OChJelzD61jfQ/pAWuNaBA7Qwc5PbS6+uJxVrE2vADDHZ9IJ4Nq8rlPvDHQvCBBce6tlevj5hSwwNRKE7uINBnUA2tkWJSa7JxMAsN5mS0IFCOtf0s9XIOXgqsf3LnuUNvIE1BeLLo+jdtJghHkly2VgxNolyYiERNI30hR1jT4YSRqH+JL+E2awYo+fZIB9MgKjEJAYR0xKMWBij3XtqLQg3Rg1jTf3kGQrBOCGGYS0aUuuYZbf/Hyn9nHxjRHmkQeYzC0A+uuv3JCuIEwqHW4nLYEtBEPTk1MaA7pFPvjwl/aTn/6ltXo7YmvSwUEg550EJLve7shnMA4UioaG+r1zBEkdTNQ0HscejKCtSEEEsEoaoEnuCGpUr3VaUPi9YMLPeYgMUVZhJPlpomPI/HSJJe6pVq1IxsYZ4Rj2upYbBwSf60azPm9pyeS/XBc6sIAtasOPKepFJu/q0KaTOh2iDZix0TxgnSKrQ5dGaPITcB7uO/hdrPgbMscIKAAsKQwl81xJZ7Rbrv0/MaExx8xRHRrq1kiO3L7uAGEAWDst35CR28XAk/dzLwOXE0CSCA1vAmd1tQjMQj4FkJ9rwSBZ3MNsE2eMpFEeSSeMFf7w3uxT/sz9vpT4WsEGBUZOSyeb76+srtjW9o7AOsYDmRnGGGaE5Ef6+sT0V0dL2pI7HYH9aFQCBALquU7+nkBRChBi3Isxana4D9PY247DEi4z0UXbnvVE8ZTP4fUUPhrNlpXL/TY2NmXj41MC2axUtD/44e9rHlKslJRMT4+trKzY2tq6APvFxSUdo1wX5lcwmukm+PXHHwvEn5mZEgDK9Wxsrdvm9rrVW0dWb1IAJfk4FNO+Q+KOLwKAEgW70N/kmaKRvrW1q+RxavaMgreRkbFgEh/bLiBkHWOfstWqzroWMDo6ohZOurhgGmpvA5Iq9NraxobtH+5JDoE9XkUhGSAPqCsBrXoKZZ02Gs+ACW07PsYIDOPQitYk4D1a3rR0Y7aLhIz8HypIXyBvxMJz6S6fz6xdgmEAVwfySK7wyuA+735xT5rmFy5ekPfC2uqKFTBKHR22a5cv241XbtidT+/Ya6++pud978F9W1pblTHl9v6urW9tWv9QvzxdKPo1YYvyOQHyDQ4PCXjm/KX4wByvVmoCfrfWt+xovy6gfndjxzbWNq1SrNjo0Kjm0fbWlhJFrqdSLNrVK1fs9VdfU+cc4wDgQAGbMaaozrplnpGkwkRD6i35j1D8ZU1715bZ/tGBbW6u29oGTLVDzfrxyQkV5CkS1Zt1a1jThtGar9XscP9Qmv90olGsIvHsK1es1NMrMgDFFIBIGTPHGTxQHc48PNiXBGawDzZdZ3N8asJu37ltSysrGWj45gAAIABJREFUktZjT8abYWR6zDYPtwSOol27sbUtiAYQVCZ9PT36bN5ra33TBvsGrIP8C6bPG3ti75aKDvBxbnCOlHpLmqOpgJt8cNCbhTXn3hu7trO9a319AzJ0BcxhzHZ3Nm1ne11nyMzMtJWKFTs/f8m+/HLB7t27Kzb5+OSwTUyNW6lSsL7+Ptva2bFyqU9z0gtvG5JWoVAGEFvtL1m5r6i5MDU2be99/Zu2trRuf/nT93XPtcEB6ynRij9gN165bAe725K4kp5xsdeWl9ddKaO3aBsb27a0sm7nzp+TkTQAwtrasgoz6jBTR0LdLl+5bMOj+IesW6HY1jrCbwiN36ODpuS6Ll64aq/efMvef//n1lto2cE+ZvNmb77+tr399uv205/8iSGvPzYybq1mwSrFIXv369+0+w8+t+WVx9ZsHQqgGhket9/+3j+xvkrNFp48te3NDXvt1ZtKaJET01l0wl7J3lNy88FEVYkkKgMJsvijy55NpIJuhOwZSxbDBYCWEjs6gPgULk5dXWViU5dmAXwjZkq+Q+gpK5ZKOtFhyArezdg/WXhqK+trMu8moYB8wh916dGlEcmzEvJqnxhsYxPjkslRmzzdKHgGHdUNGZH+akWMaFilLQotJEic48wXSmcnDau3emy7VbAP7z+zO09WrVUcMCtyNgS73k9NLwSFtInWW4JLxdijlb4SZr+R2CWgI5eEZ4cg9yTTVNjvAYpIUSaxwLvkIgdgPfkVACBw3sFwEm0HR/mvA/R8LJ1H/Nv1yukMdNnPRCTgNd4V65IvnO7Oog+NYeCs5kEOKHcQRcauodsfbabOKCNm65xYqdO0csFjEpdxSEB9jF+SQUiEwcA6Pb7FbQDw3SUPnF3f1vNz49SQXQqZHhEYFEu2VLRxY9WO8h72WsbIizzkJWiVE+O71Eg7umszTyoZODspgL0+FaZE+ul1kgRn53E9NNfpNjqi4OpRSSooEZtTVOE8pIAlYghxbfNIRXzyQx7i7NS0XTp/UaC0D1GXxCNajJ6zZ6b4gYmecArQCwAeveAunhZa5r5eVWCQx5kzzB135vcAtKP7PBJ+T5viNUL+3Wg45SoJII8sw68v0KFEfMuAexnH+ud7nuKFkihLRU7QjUMdP+qy8TWfgmXqOZLvX/IdC/Cc9xRSF/uaGyn66tK9RGHKizbdApMDGN7l3erptZ2jfVvd3rCDRsNqmDXKS4qunX3rK1VspDZg/YWSlVpSSusWf04xlwMAy57PSy0Q6ar8cj2/0P+dZjH7t3IPM79Z/P/4exfbyIE8v8H47H5GAsRUFEzdEMkLodArEsnzxefqIDxUR/6xtLxr/QPqtGTaEhuR4zBXNW6HR4qbiJWRGoTIAXGDubK+vu77upAkU1x35swZ9wxaXRNhYm9nW/EZXkKjw0O28PSpLSwsaF+DcT8xOWEjI8OZzwNxuuRykO/b2xepACIIf1ifgPfscywSCEB08104f1G5L/d/TF6qOwkwLQdgdZ9V95nkcbWvKoyc2t+Vv7lnm3zbouhM3qGu+wwk60q7vAyq/7ceewIz83MnFX/+samUCs5xERnbO3Xu5wsC3aKcT+BsNLKiUkDKsQZTd1oe5Hv5OhPYm3AVv+9YGQ7UZURaYQHgGfgRnDStfngoidL19VXFxOz75FhspEnORbLFobhAzCxfHEIMpHPkWYjKgn8vYVaOU7iCAdcFTqIuLOVv3tWqOCpjx4eRuTCvtuS2AO0p3GLkjBFt/9CQvtckx+7tlWzoxNSU/s2eJf8e+W6kDrYE1CeYPgdKZ7tbtoP4XnKqaBp74CkA+B+fRYoFk7pEVhgIama8j2IQ5Mo417POHr+OLC4MUDYPzmpnF4bi+7jItbG350HeVGzOg/fp3iK8yLoW80B+d8dP9/gP758iGMSPu9hkOjH+oTGKOZ8tpjgBT/07Cw/jFM2BLC+XWqIIkMiHwf/w8zTGOp1/aU2fKmjkLtPP5KRq8hIBJ/NccWKMugDjv/minNZhyEX7MdktPKTPTZ21+TWcCjrpNeln+S6K7OxOn5GtNSdtJ4Ktzv84G7PdJZ2Tdz77VBr36Qdp3NNmkRIb3pAFiEQNphK0zlGBS4ZcSfOQAVMrFtW0RkhmWI8Agc21dSWTm+vrYtsnpglVK3RO2bg1kGqzcUkWvqRpXylJ61j6trTrN6h0H7tJKCAwYCmgiQBSn3QYugGwEaDWBNpjTNgn0Edmq7EoU2LNA2SDS8B9Aue4hjSzU9sOBzFsSF7rVbeCNjYxqGnbTeA9Ws0RFLHpJYDb2USAxyFgFDpWSsRym6sD3EmrPVX9PLjzBZ6cwF03P3ohg/HnWvAe7fnGSuAsllG0J6MnSUKgyqwYMs4cF4M89DCzBRMHB5+dNn82XWkoIxdQdrmbjOlIdZ/Apu7FENqIYLP7Zhg6nqmalDV3uJmmZGXCWMVNU71TwZOqZCzrCZAbwxbUaZHi1FPmTdJ6d912viromkmupCUd4GtXrkqmQOYgSogKkl+ZjC9A06XFRfurn79vH3/yayv1V8TcRKKJ8XJmNsUmJFUctAfgnZwctZGRAY2VAv5CFLeOCeLqdkzRKgOXCPbcaRyGLGxaxoEWNViMa2hYUyTDdCYYSzz7Y7E0m3Z02FIBjWsaHx/R5/PcYa1nIDW6yWr/dmNkZGQmpyY1JhS3KE4AJGESKY230IUTq17BFsad7iZPJRmAhrOK+aqWfF07XQtIRaDVfuAdJAQXkggK6Zwo1DhbHs8Jqv5N/Re2CGCe6+ltuORVM60nAHR/5vIeUyjrIDbjPzSMgfWAgAsVHJDGkIFbxRYeLwr852KkrUcCGUx37sUJa6nI48m7QIio0qrNmgJVFEC8uwXAsiJwkf0LMJtWWj2z3d3o5gE4p4OgaktLy3q2rqXnXgeMMfeYDmvmgxcXBwTYI70B2M8ak45du0fAKM+uwXM/OrbG0bHkGFiLMKDZ5+goYu3xX9dwb1mzBXjDHmXWXxsS23V4eNTahYK9+fYbdv36dX02xSz2KYw3P/zwQ8kMffnl48zTAhAKQFLFqpYXXUlGMKbFUwTzuWJfUdIjB8f7dgCjqNm0knr1T6RhC9hMQgJYJN3eMmupIx14xn1ialpB35mzZ8Vkohi6uboq4B5AjLMDUBqmLUxE5HPQWueZUxCCJY2R59OFBauj9V90AzD2bdYJ8y7th8wvzLpazY5Yz3RQtJsAYDWBmQS+OgvaPCeKu7ApkFAZN3yz9/fraieXx4aCWLP6wb68DIaGh2xzY1PzmfZS9pnd7V09z7ff/po9fvLY7n/xhZ00D61aK9jo0LCdmT0rnX1Yqu987W2ZoT149Mjb1VsnknrhHMTHQeuv2fQOtGPkdHz/oCBAAjg8jM51R0DqlUtXbH1l3W59fNsG+wesflC3g90D6yv1iXUFOA6Dnb0TOYb5uTkZ0iLv0kFfFcizWNS85JxjvgPmAIrTTYAeOzr9YlM2T2x8ctxq/a79DntU53GzYcsri7a0sqRY4kTa50MCyP8/zt7EN9Isy+67wQgGyYjgvu+5b1WVtUxv6nZrxhrJkjWGIUEWYMB/iAUYhv8jQYLt1oxH8IxnNF093bVX5Z7Jfd/JYOxBhvE7972Ij8zM7rHZYDOLSyzf995995577jn1C8DCquXU7OxW42pxbkFAo2Sl8N9IZ2wglxMox5oimLHOiQSFwoD1ZpCsYW86E5MigDOUiTnkq+YW521rZ8tevX6lfIHpFgD8Wqtp+2dHVqPgyaatyGhvuSzj6qERfDLIV7yZB3A/mOu3yckRGxkeFPttd3vPTo5KVik3bGw8F3TSu+z2rQWbmpiyF8+faw3sbpfs0aNbYqGzr9bWl9V8PT4q2cT4jJ2dQTQoi0Xelbqw8Ykhu3/vrh0dnllvBqPtmtYMYPhHn3xg9x/cs1bXhfbbv//3/8EWb92Sxv3yyqYaTOMTAzY83K9GQHfWm8VTY1N298Yd+5Nf/IniwF/+57+yv//iC9vc3baLVt3m5qdsenJU5o8Hu7tq5vf05O3Fq21bvDFtxTJghdnR8andunPXPv3sU0n67O5uWipFE9fs7AydcJ/EHB4uYJdtB4dIhnVJrhB5rt3tY8mf9fUO2o3Fu1YuI114bg/uf2j9BUyBL/W3T3743H72j36kvf7Ddy/Nmln7+PGntrL8wrqyDZtbnFGTlGmqZs3zocH+fsXquZkpscTOTktGU2d/98TOTkpWKdUtI1AZ4CsWfKHpH2I957X8ftoJvFNYY2HQBhMCdSdZqHFWnhfPrYxMVzojrwQmF5TPuUJPO28Uc07ybe5DpKkp8lOKj2BoubS6JI17eeuYae/xQa4sJmcYc+ffPb29OkPRuKdByhkIkxJSDXsGDCqLMXMGCcW0GjFQAnSmYU5rbiYK4/60mbIvX6zYD8vb1kj322V3vwOc7UIp5JIOcWuyzpvZXEu01dPWdcm76xQk7aJGQtwRYgzEEiZ7U93WTHcLlXCJdqbsApiORIgkWZAK4VdcOkWklRbnM/eLsEBsIC8JRAcpDnUMOZ2lDmmo7FI6gOBio3vtwHvhtnNPJC0TjFLrNSSi6i4nE8xiyRcjmCFwJjK6Asmiu6tlha5L6wneUZEtGQkqbuwbIbIkCz7iZh32vhfygTAUpwNkuuzFP/efiakqBAE1j2kuN+3k9ET5pbS4u0z5gyYVou8Uz49fSA+yB54ri30tw9fgcxZ0WTVtaEwAMBlCveXGyGoyXPjEKCNskDy0XnnNNGGYZqURrpotcMshNdXr9CEleTc5Nm53b962HjxN1I0JmtvSXw8k/FCkAtwnVo9frMCyd3jHV2kE8J1F7wBtNOptF93RXDkB3DtDs6NDG/FlNcJC80AZY3iCNls+SFq0AfnwutrYT1v2JwA8eo0dpmfMQx2gCBsqgncRTwnNFH9/EXXptBbfxqccTdRrhIhF84F/UtqS6174BCtNQtjWx5WSbZ0e2VmjavnhIdPEUCtl1eK5dbe6bLQwYIO9OcvgQ9WWLb0KjEfQsTNx4Dn2VRDemyD+vc7P3gfUv+/7bz9uB6hLAvcR9GmvjSuATPyb+Dqd9CYATw0tj1cQFpka41OyhUGWlzwVeT/Ie6gF8AHD2HPbS5ET2AfkQOwpgPuBoQH5YJ0Viz7NDyN5clxyN8Wzom1tbFiZyf9zpCpHbHZqWjF/dXlZEpzEEqQY+Zubi4ti89MUHygU7OGDB1Zv1CS3Qz1JnUKsEmBeoSanaYlkpQP3N2/c0jnBm2xCoBQTzCHp5HXX9fgDAGjyLHQcrd2lDX1NJx3GaTHiTZRriY+fBOz+vwL3MW60T/YIgLelZzrxIR5lbwP6nYZd23g+8T46uFmi8/QenPPq9YqAvm/mGINibIqm0m3mbXzNbQZ+mEAIZw0kIs4zcJbd7S3b2dkKXiBOXvIjLdTN4GpBY131L5NJakq7QS01vJvcO2ESb7A2ViO5Nj/r4mvWhE0gWsb7LJwAEqyIjD5dcVZGjq4uRn1hYEA59XkZYldD01H9g0MiGxDLUKvgjCFI6+x/l/RLuM7/0HV4fQ2+5za99W09d5hmuw7s+jr1exgVI/x8jrlONAwPhultMNnjegfA7WAj8b12dNUTjbN3NDSTe+QKwP2eN3g1foYz4cpeju/pKljd3iPxXA3n0ZVmVTivHDMOQHdQ3PB1Hg+vJEkyPHJ7X3amHdrd3BA/rk+9tAHu0KRp46EJzwqfZnBypCSmIWEllCfi+0pO+HTiQSfuJWNexG4E7F9rMl5fI9fvTzynYmMgvpYYCyPw79hQp6HdObdCQ+rpD98E3kI77wlBOnEIh0DNIcQn3WU2YVUsYzZpU2NZADeAojJwLZfUnY+HDqAgB83J0ZFGeSimFDjE2shaX871srSwwHcEYDtg7jI5aPdmrAvQp9m0s1JRDu4cdgD4AI2u39d53TDFYCSSaPX0AC5nBTYyZhzHsngeNGtJxuOm0d8JgHe2L98HlKETqQ3KuNzxqUwvAYIi6xsN+8jCbwPzQSfTAfPkuI+/Th6ThkScA44mwB6wgjwJiz6MOTmL39n8/nq5XD5qLT194eHOwHXGQOgECrh3HWAlSCpKYEnDko8bOBrLRgNiv/6uwe0Nkzg6SgEo+RSZmHSL1Rw1vNrM7qaD2jC9uMYATALugw5ou/oLMo3RzMk7v36AqDiQfA2vrWG1qssJyGWe6xkWt54zsGgiCBo3rQyLu2Ez+lgvLGSCC/cYUOX2zVsCKinSeDg0lBkthHWPed7O1pb07f/mv/ytrW6uWR4DyKycrsRM432JlRhGo1lnMmMcGdJ4crl8LoYuRopiltOYUiPCGz0diZes5QEjOdgGh7QPjo5PxAounVN0M+bINUD/n8cJHcM6rDvX7WcKYHZuWveGgxMGtwc8WEYw613jkGsJ+4oD1KUYLqS3CNuWCYIYWGLCpHXJlEXdAfYICGu6Re/Jx7sFlsHW0NRM8BgIBazAZ4o7DHQvTFMw+UKf5Qp9ui8YTOfzOQHvFJpIjji46uuSzxi8nd2cFSiPvAlGlt3ZLhsZHQqa9V3au6xL7vvKG7SVzwSq+2HsEk0q9GgENWKHVriE3gevVwBgkM9JFgCEKQp9ZC3QzY17hNeIjBgMGnYvjQzuJbrZrGfuLa8bsx6mj5B14cmiRwR7AKMo1h8a4XzC/udvSMgx4GXtos8PRa5UqlhTjHFYCi4Z5hNEztwlpsLwpFGUgUF+SYMlZ7du3bMf/+RnNjU9K63xF6+ea1z20aNHdufOHT3fd999a3/5l39pT548FbMOsIjYybUHhOQeDw0BDA7Zzu621gHSYQC2jVTDzipnGiMG9AZwB6ynoB/qL4iBH3VwAWXakzkNeD7E/D7r7cvb/OKCCiF0QtHd5ryQrnwLBu6QjLpgOwAmE2PgaEgeKJO2ubkZaStGHwq0uLe3t1X9oz3POtPoctD8bNaaVivDRLq0i2pTxdfA8KBiJdNkrjnsOsEA/zMzM1Yslq1cqlmhn/varSYBz8f7YwKFswcQHRkXsWKZQmo0BUL+6Mc/tr3dfdvcWpd2OL4NNAmJ44qn3QX7+OMPlSz/8OSJrW9sCtDj/grYw3cEX5UacjOYbfIzdBTxeOH8wJQMQ6ReNdDu3b2vr1/87rfax9Hwm9OD1wq5RRrrTFbkcvbZx4/txuINAVECV2DmpLoUezibaVbxnljL7CPOfa4lE3Y0uwHGaVxwP5DBIVZvbK7b1s6mN+AzKTWlKIQBc7J9PTYwPiAddqSNWO+zU7M2gGF489IGC/2SoSgXi1avVMQgm5mZpsJQwZlJZ61e9vdNzJe5FmeHtey8XLLt3R0BqDwX0yTEG85frt/m3rZt7R/YhV3Y0OiwpvgY78WIMi85GJo1DhROjY/ZH33yicyW19ZW5dvD+gTAZ6qQ648xNntPPi6W1vQAe/vo8MTGRkfs448f2/z8rP3Ff/6VbW3u2s62A/cU4BiqHp/sWyrdsLt3Fm1ooN9ePFuz/Z1DS6dcZqIw2Cd2/MHRsY1NDdiHHz+0l69fWzqDrmavrayuatpodLTf5hdm7Pz82La21m1ubtYG8wNWPinb/NQNGygMqbAqVqvuN9PTZcvLL+zkZN+6u3K2sbJno4N9Nj4ybtnevORXfvPl7yRjVaMDmEprj9LoRhedyQPOCnwbNrf3BfgsLDA9g0xgRfGZJjFnGLGoUmna8OC4PXr42L799omtbby2jz74yG7ffiSCxcuXP1g+f2k3b87K52B1Zddmp29pQmRl9aVdpCp2595NjVt///0z+Tcgz5bv7VWTib0yhCn4jTs2PTlv3emc7e8c2d/9zecCq7zJ4z5AIkGEpCTmIgzqSdedsyIwgJOJffx3TLgFeAJONhpiOlbOy1oP+J4Qm5EzcvDUk36XvOgS29j1aD1hB+DRWSoWtNnLN6/s8PQ4nK9uRBvzHHnfBMY93yNXHhkdUdOR6Q5ycmKe8q9gTphjGi34X7DhIuiLvAr7nZy+nkrZSe3Cvnr22p4ubVq9q8+Be+WVDoLK/DQAnA68OQtQUlv8JuB5k5gSJHUkF+Pv0SUM/RxuF4Cw7TiAL/x8VcEHu1tgPdOlNCockMe3AXk0Yh4ycK43jGRZZMFzTUNDAJ+DQOPiXAfAihICTrTItk1eXasb6UA3WEb6RaSWZtOq+C5JUsdJNxrmRqZR061hhD7QoJTfw2QkZuO30G42hJw6AvZtWYDIOPYJVJmGCjBMMtVifeMTzRE8kFwBkkhqZFbs5HBPIElPX5+mpJkkgvzExSEuyxRZbEkHb8iR6kwTpPkVn0CknpE8aLWms42GMIAMeQANuTjZSMOPs1V5VZAIZQ319dLADAAQ657nRMa00VQeRp6I8TvTFPm+gk0Mj9j4yKjdv3NXJu3kiXFpcXZ05FwCv7Wt/eK7sM3FvILABSmsBPIQePoueROAswjCtRsoAhw6bE/nLAVwnYukUZjEum2v4EiJCz/10srrlMjGl/yoS7hFODOCo1pDHQ5+YJ9HCKMjZCsAoN2oeBulCSl/gpAXazyPJw0kqphKoRmPlxbTq81LqyEx29Wy4kXddorHdlIvWxbzU876VpddlKvW3UrZSF+/DfTmLAsA1Z4g6NTeV3PlTpvvrdgZGynusBxRnDYDNPn778eKk38riKMNqCSvzHXwOYIu74vnuoNhMtvXl2MM4B/b21uSdYtkCtY0ygAnZ2fKh2jScoeoYQaHR9RMVS4vLw6XD4GwgM8R+RHEAuoB8AxAdKbsyKchz5wcHqnpevMGbPtBOzzYt/XVNTs/O/VJv2y3PXz4wKanp9VAhxAAAerjx4+1fzmXwWcga8grCNWEclWeXo0axJtem52eFZtfzZswa9QI0qNXQaPOvfxDoGnybLx6rX2dxPuZfJzOugl7OmEM6Qar/9CPoELgL749NdQhpv7DHqsNpCZZv3GVarPGx2l3XhNN7fYVaO/zGKUiuJl8/PjeI5gXv15tPIW1HQIje08a85LLqWryeGtzw4F7kcPiVNrVM0SERxEovTkt9j0YiIhpvgZ8zcepJCeueQwMhp2B3OeEtngWtVx1Isjbuh+iyZiWfUEvtqcvp6naKpMoyrEz1pfL2ziTpTJvJSfz81UNE8Xp682fZCPo+v736369AfS+WPD7VpSTBCF24d0ZGdHheqnB4fiE8rjgddkBZyNA3ZkOSN7j5P19GwT2q389Nl0F3juvvLOOOmsuXIXE2+us+UjMTjxCYj8mzqr24RWvaXvx+zWOqz02ktsN5aRMz7vvz/X7kdwL8hMhpwugUjvXTezDduMpPFBUKYn3Q/lXmCrh3xEcj88b/557F/+2Qxx34iofbe+GMOHK4ySbBu0rHj0ZrpldX286XnmfoRaIGBd1Q2zo+Jp3YvLVONSylAP3kVAex3ISXVYB4V5EYMACcF+tOeue5Evd5oaPjHNYwIQDRIFlqa/FoozZ0GtD2x7NNlh9BJlonBE18gGL3JjLTVX4lNFcf7+A/TBcqpF3OtTSjqtW9N/SCIcpHjvoApzDCF8AqpFqcLmLrFiohf5+gcoui1NzQw1Reb2z7gx8180GBCCoMMIPyxYTTsBCDkYmD2SmGrSonXZEwHRWfTSycskcB97jGD/vD4DIJwz8+dUVii72wVyE4EVB7PrCSLM485kX6nqS3iV1YB4GkjNwtAgCeB96dx28XNryJKAsDGdZMbJK4KXIUwJJUIdJL5O6rN+bSy9Mo8yRgr+eo7OVFTSDLI+z5R2wd630yPiPQSBsbBVtfhCRjAAsi5EdJGzkbF6uSgdc7zOArxS5zvIPsjrhUFKBpomCMAUQEswI0LNJF+cXbGFuvj2uJP3kgUFpOiMjgyTD8tKSPXn61P7u81/bWfnM8oN5hCoFCFFhOqgdNO5lVsg66dU4O1MGTGagcY/OMFIBrD/WUAQUI5jMfiCZA+SlYUCSB0v09PjMzk7OrVSsQCKzVCvtchRouWtKpWXVctUOD46lHz0+MZowVmbixA9gDkSANY08BxM9CimN7kcJpRCouPYC8gT0u/a9DOCQrWi5dhssT+/W+z3jWvOhvaiGBofdpcxAA5HQLuoOmvM3fYUeGxoeUIMDQFvEOdjNDdcVZ08JWA/yWb6GWgLAAcTjhA4TBexfwDUmaviZ1oOZgGTWJeOox8cnYqijSS4jZ7EMYVpfyqBT2x6QphspJdYgzZ4Q8PVewsGt9ek651oj+bwziboA0tG1LwcgErZ/txgto6NjksegWMUbg/0LMAlQ6xMPVbH0WZOwbXhcknZYOmJUdqX1uHF6gjXA6+ZxKJ1kYBn0brW/1NEDxGBE3e+9mn8NANd+e/DhJ/azn/1CMjgvXzy3//gf/4OKkMXFmzY4NOjJO5r7lYqY1AD/TDVwbXltkvM4O1GCiOwMICixib85LZ5YT3+vjYyPyJ8EBnGldC4GMNImYCmYbOEhofNCZ8SxnkPeBTQ4hoelewjwwDU4Ojq2SVikA/32+vWSrqOYrFNTPhIcpZtaLelnHx0fqckAY+T8rGhnp85ogtXN+sMLhRFhZxi5pJCmcJiUqjftePdI/8bPQCaWSCV1Z1UAwaACYOWerK9tCiRn/QrI1mGKpE7Fjg+PnO3vXFTFCXRFAZhYC48++NCKp0WZi6bxikt7Esh6oZGI4sNC0B5dWlqSqSnj0D/52Y8Vh1+8fG7PXzy3gwN0voNxI/JfAHa9eR/PLtfV5ASw705nZbKKcVK+kHPgT1NCPskjzeJWyvI9fTY9MW6fPH5s46OjarZCEtRUTFdaTQheH2cC64Tzj+YEew8DT9jirGWajsMjI2L/wgoDsH3+8oXtHx1YrU6D48LmFud0n16/eS0iwODYkDxVmIrY2tyRnm5/rt/6cwX78Wc/luzJsx++t67Wpc1OT9mtmzd4RVk8AAAgAElEQVQFSqYtbY36hVXP6+LLihUkjUn2akaGt8gmwZznnCbmsM9onD1/8VLSZ5VmTWAnhcV5tWzVZlNrnwRpeHRYjaAcrFQYNl0pOzk8kCEcQMjcwrz28PramvVkXfeTSS6K8PW1Ddve3HVmbyqlsXX2WLF4bNt7m7a9g8xT2QYGRjWlUakUrVQ5lX79449uuJnzRcZajYzt7pxY6jJlcwszxjD70uprS2dTNjgyYCfnRa2tyZkpyTBBp9zYXLIbN2eteHZoS0uv7d69e3Z74bZtLG3Zn//vv7V/+S9+aT/7Rz+35dVV++zHP7I79+7Yf/ntX9tXX3xuYyMDtru+Y2e7DRvom7Tu3h4rVk5t/3jXjs6PzWiw4D1x4h4iM1OLmhbpyfTZi5cvbW1r3T770SdWrZXt8HDfHj26L+CePHBkBEPxC9vZ2reJiRlNlzx98swmpiEA9FvrolvGtT//xR/Zyur39uLF9zIE7ummUTpl8zPz9uXXn9vewYYNDA+oUYQJ9b/+V/9GUyQvnz23zc11gRs0yZCEumh02b07H9qf/PE/s++++t5ePH0u0gMyhwg+cO2QGGJ/u2RgYE6lAztVFJfwv07S3K4/YsEWdWOZDNIEShfTaeRP3QJ9NBYdps/IN7rJqWhcQQxRo4n/tVTQwrhHYufpi+d2hN+Jj5opL/YGtBeW8azivGLqZnJqUl4XyEuJ0U8eCuGj0ZDh8+z4uKWbF67HHiR6JHEZTKIpvC+70nZWbdjTNyu2tnuA84RdYB4ex9kDSB9L/GhiGodIpVV/WbPUZVnAu3DGAGbHBkebZdjOl81yrZT1NC+VRxHnOXchcCBxJmlM5QQUNMgO1h1oAHzu7gkAjdcOUQ6EuC9T7XLViTUt6gC/fl4wk1OQIwLIeiOC73otgDl7VTmHpigqFZuYnhcwR2PBp0G9RvCE2fX0XX8Y9npaMcz5Jf7/fkaE77w1zh9ApiD1QixU/tZGLdUqCI0TbygBELKGxaAnR66WbXdjyWrNC8sV8lZvXthZuWz9g4NWQXIxldZ+oTnOdQCoV+FK3hBIC9QC5FRoz/M1kpaQHCQ3dSKCN0dfvVmy10tLyjFY8yIRmNnY6LimXngMaixqIU1pppA6he2LabR7H42NjNqN2XkbyveLcd8HS7nuUoTkabH2c7mcAG37kuowziK4E+qQ+KNQJrWvv4P1PgWrZlOC2Nb+t+5nuPYBQBFELcCRi8TPPS/oPJ0zDdtayp0Ha5MH5akRWwyJAj8J3Ogx3wFS6rnb7YaOdnMMQMm/iZJG13+mM59pdHJCJpUB0sh1L1N2Wa9bFe+CtBm0k+2zI9s+ObSGXaqpnk13W9fFpfWmMjY5OGIj/YPS62/LZ17T7Y3v4zqIH4GM+J79Ikbt4HY49W8nrsPvA4qvX6/4u+/6m/j8yd+J34tgn+NFYbJC7NgAzFJjcm12ttUch5hC/QYQT5xG/oMGPv+mXkY6Z3hkVFiDMIvzc5Ee+Rv5HM1M2cTEhPKltfV1kZMmpyZsbnZWZwG1597Ormq9xfl55aA7NA1WVkWEQdmAuvGzP/rUJicnBNpz7kEm+vDDD/W6iVs93d3CPPBxg21PDlcu0UBH4i9jc7PzIgz19uYC+a9lAPfJj+sAVPzZ9Wv8zvv0Duzu+jWPZMREeOw0u4Ic09XV8fv/63pDoI1PJONDmwnMY/mLTIKaV9dREoBt7/xOPEq8nPcBrMn9eL0pEJ/br0swcQ6yV5xlBBEnarajXvsMgxQISfbs9MT29nZU//skWaKZ1vaF8TXhnovI31DL+nQk60s69wG78gjZmTbxjrurNvgZ6xhbfB7ek5QnGg1XFNBkFUa0FXlkANyL0DM8LIkzDGpJtDhPxycnLVcoBMJuINaF5/e7E17NO5oo+vm1aYj4vevr8Woj5N1rKPk3qttEHPUJlTgdouY1Mn1I7Uku2jGH5PPyXMk45/c8TH0l702InfHnnd+7sgM7GFt7DXeY7MlG2Pvi3tvvtrOa2iB5AMvfvqZXX4v3jX2tdtb11fcfY3gS6I7r/vpr4ftRtiZKbievZ1Juhn9HgDvZAIkA/3U1lUiMjD+PzxNB+eTfRdw32UCLJOCIEV9/nDhtGP+2/b5DQydOE/E1qbUfY6AIeJWK8KP42nhM8jAnBnseLOIq1/3Zk28le5dczMkLq60SdAU1OskIDewdxmjEGPbFLM1fGIfVsoPz565rzCe6trhRo+VbFlO+KMAnBioxL2W8BAvEgftY3MBkRPaAwsTNjdwAlkCAzj4GFwBOSCnI3T3IsGhzZV1znQDm7Am4nM7kcfZonxumSte+Y0aZHFmKG09GYu3X5hragNCAFiT2gKww1/wjjlKGUYpgrhTNatsNAUl1ZL3wiGMwgfLhwH1I9aWN7mw2wEmx1wERNZnsIIWAO6GciqsqQn1RuokR19bHO31Usp2wkogwMnxJEOfTwTfpJgYZHtd+5N4gVeTGc9F0infrzQH07D3ART04NxNrz8qEGY9Ocis4K4wiKdAEY1NAG5mY9rg2PIs9Zr6AS5K2CGahui8UR92upxw3FusgagoDMvGRNPIFZIYRCfCDjr3Y+PJlSNvE2LgAQYoT3surly/t62++sb//7W8l/9FT6BG7X3KSdIXVUEGn06cQMK/EkBYNZsaGAct5P/k8oGe/WMpIurhuHHInsJcdFJYZc5g2KJ6X7OQU6Zq6Vc75rFlvT14AxvDgsKQ3MIKE/X56cmpLr5dsdm5WeuMwwStoI56dySgVuQ1kTKg3aMCxBgEpeGyAe5hdGlmFIYZXBN3kZsuaYvfD+MbssGn1ct26e7vF7Ad8Kp2X3XAVY0w5p7kRjswrG86YyhV6gmwVElpcH0A/7mtKDbnRsRGbmp6SgSSMFV4nrysekFH30E1qvVnY+Zn7GrB+lIRcG19ij6uYhXlCAylIWKmARiKAeNbEJ4D95OZTYgMrmQkddRoWdTfZdT39jGV7aSgh7dMfzG3x4iBG1aTfjSwIgK8AWMYDC/2hieBdYDEu4oj1ZcsODg9kWMnEAx+8bopk6QoGsyJNPAC2UMhyb7QP0FzF5NCvg4ceZ1pwzwD7FRNDWgpogUHt5My8PXjwgRg4y2/e2IsnP2hCY2Zh0e7ef6DnpOHEHgHgHITdPjxiW1tb9u236NoTQ4mfSKaV9XyRxVFrVO0S5l4316TbddHLJYGuxaMTK50UBZTDxGUyhTV6cnKsfU0EJcYA9ALac9bo0KMBogmNvG1v7XiztYLJ15zYvtyHiYlxxfdXr14JOKQxwvjoJZr1gLsYPff5aD/gOKAF15tmALJYSHiQgPK91aVlMcm05tjD1briaD7fb6MjY/bjH/1IjZWvv/wWBUg1DmBZ37x1Q8aFB4f7ajiouc3aCcks64xzgObNwsKi4mWlXrFmV8MyPWmddezts+Mz29jYFEvq448/VlL9u99+YWvrGzY01G919lbKDdhhaxGz+/I5S8O2Z0pM+h8pq1ebktOCTSfPQxjGKTQlMbVF0z/6czQ1yZS6aNmNuXmbnhy3+/fv2+jwsPScm/W6yzFwL0sVnVmZbmeVMXKNvn1+MGeDw71Wb6K1uWEbm5s2Mjpmt+/cVcxR/IHJWqtasXhilVrZKvWybNB4rZsbR2Kb9w/gRZDTKPnOFrJ6ZRvsH5b2P7rUS0tP7cbilE2MDVlPplsyKLUy8j69+j1MeFlDHiua2s+cfawhDJCXl5Ztdm7Gbt66ZXt7e2IC4SNyWjq1+w8eWqYna0urq1ZkHaytiak6OjZq42OjVj4vWq1a1sTg+emxGiBdPd02NDqitUmsgvW9MD9vf/xf/VKg8ee//o28fmg0PX36VHuKvOj7p9/Y+PSYlUtNe/Vyx3r6+vV4+wfICJWtty9tjx4t2shgzrq7+mxu6qadHFWtUaG502fbu1vWbNXsAjb75YU9e72s/TY3P2OffPKR9Q/m7fPf/LVNTA7Z7Oy4GmpdyKM0UlY6LtvJXlns9Nm5BU0X3Lp3x0bHRyzdc2lbm8s2OzNufemcrT05tNMdj/v7pzt2Uj607YMtS2WRdKHBZ3Z6VLLx0Rm7uXDXcr39toGMQOPMBoYG5VVCk/P27Vu2u7ujOIXhNXsS749cX8F+/evfKXe8c3/czk4qZhdZe/Dwgd26NWtfffPXdtmq2/zsgl02e6xWRUe7bvcf3LLBoT4ZUX/zzbc2PDRqn332R9rbS29e2sH+rkzD79+9b/t7kEcOLJNCgi5vl/ULMeLJm/AWqFYb1tdDLO9RQ9QLsWj0LkaET2lFdmkSVAqyN3EEXZ4xIhkgw+L5M2cq6695ASPez1flYnhAIPF30dCEgLIjpNtENhGqqcbQ90+f2PHZifYcH9GIlgfn/GICJxYLTDnAvuzJ9YVJmpZkDDmTka+U5n5fr+UwZ+9KK94RpwB3eK2KVST6NDLxLGHiT5rIdauVTtSAJfZy5qvZLTCedwOo7jHCX0yEGcn1o0lpZ0RcOV+HctzOI4nXlWJFj6V8l2kXDHUHB8TYJpcCsAcs44wj1CHX0Z3uERDs5xBTV84mjx4ATC4KoMA4Ei1fpGMg9yPrEnJ23pN7KjmJhvOWYgqQgvOYa/fpp5+qgQtDEVY4tUwsxlWIBZCef3vBl7GudNZH+doMtQ77LRbcfn47Q1JdI00lONuq8xE0JYMNsNaITGoduOfecc22114o9vVhsI6xdL1hAyMjdoY/SapLXjKcrZFVLE3/LpcHis0gJ2VxHTwHYQqMazIzPS2JRUAeztKXS6/t1fIbnbVMw3HbafSOj475RJumOGs6KyCtqJEaJkLVPEl32czklN25cct6uzJ2+8ZNNY+RRut494S8NQDPLo3kc8UddmgEd0LN2uauB6A/eRWZZIjynInHSILwkcDllz80XAJ4Fj0TksCC6uYrz9FGAdvfDTMaoQQLUlEBpHMqa4dx/xbtPDyKegahaZB4uisgd5xMjTEhWdMTWy6oW4InQpoc8qJlKYABgfqXdlor28v1FXu28kaTPk5m6bL0ZctG8gN2Z+GG3Vq4aQOFgXbumQRi4+tKgr2xlk5+jeWy+1Jc/XgfGP++9xx/P7lfroNE13GO5GNFoMb/JqyrIGmh6ZowGU5XipoKybpiCUJITaQDalGIIpBQ2FqwiMmLIAPh1QQ4CZnh+ORE+RDPQ8P71u1b2qs7uzuKMUhrssdoXDINCwFkcnxc+wnSHub0O5ubkmNkvRHnPvnkY03TAfQvLy+Jsf/o4UNNXLneORJ1APcQbNBDh3Hv0zTE2fm5eTH6yVeiOgBkB59BC0DxO6Q6uH5vAaOhOfXW9x3p04fUBHSgRkZ4x5TzytrxBRzONt+Hf/jDd+G7ANvr/bDrv8N/ewzwndre0YH8Fn9fcSdIlQknuSKP9TYRNrzr9kvvhPROxPC1mbzWYconvOj2GZMgD3iDzvMBiDGoWTjOBgDIlFNnUiiey6rPmWCn8SNFCYhLPZoKoUFEXI/YUeiEhyZWOK7D+RqvVdTZ5/VLKYOaKTQFqD2Z7AK7Oy3iNUZzOC3gPpPNWhm5VGJrJmOj4xM2NDSs34myVAHSamNW8fq/7+sfXhud33hXvEjG8yuPJa8zJ6tGpraIxulMu8FP3heN7GPc6TRhOvIwMSZ3GknvXtO6vokfJdOAZFy9gte+Q1Yo+TxxL0eQXgTOEOPeFX8jKO85VfSUjGz0qNH/9uv3+9ORmXtfI+F6M/C6ZE0EyDvX7G2fksikd5UUbxolHwcshTjr0swuYUacjYbhaswEfyr9XZBQb5/nCXk3/p59whoQaRufhmCyzZ4SyB6kqHgezoTo34qcLLgzmAe5o6QLtWecCI0vIooA4BZ6TMjk+F+iQhA8kbgPkMJSb149bbcRk5uh/e84YSPWvbM7Asbqm59kHuC8TvJfFZv+FJmLUtFZt82aHR1SfO/JuIzijKLVde2SnzGJdEkPihxATLQYOQAB5tE/BmzE4MKB+o4ZbNSWdyzMjVZ5g3xVtxJgT8GkrrCX1AQlaeXC8X70t0FvDZaUCqTQ7YMRyiENi4Sf0amUIS/js2LnB2mZqF8fA27CdDZptBq5PW5u4fr9BDm++uhrZH24biXPVadRAANaSbeP1MIOFgOSYlDMKlhAUTstGL8mO7g6gF3zjM9Gs6YGjIoVsf3ZkK4jLz35ADI6S8wfHzAS3WiAXtg+LGSYqi7R4Pey3WXjedAopcCRpnsiROhtRAfwqPPukh8y41JX0u+pEj4Z7TpIq4MM0DJ0tdSEaQBEudFr7JJxfQHIJPEA4/Xi0nKFnKRw0H2GYe/X0qcXkF+YnnTg/uzk1J4+fSYTzi+//tqy+W7r7stI5iGuYUkXBVCV+yKteUwA891t3X8KFjZs/0BewD2TGxSJNH4IIJIUEojmh4PYXSW+7+ayAN6XdbP+/KCS5cH+AYHB6HwPDQ9LDxGtxM8++9QWFxcFqj9//txevnxpr9+8ESDOc1Dgy4js8sJOjs7EahcjMN+r96T7FxsqFy1DPgSWsA65oP8vI9apKesvFMQUgUUCkIosFYy+yFQjUCKfNTzSb0dHp5K2olzATImJBAxUOeABaZk04BBHIufk5FRsYWesefMtyi+pC8k0iAo+Z/onC4YkcM+/nZlIoK6Ica+JHq0ZHtcbOjTc9JoBtUOTKCZJsfup9SHNPU96+ApowBpyQ1zXQ760pjS/CbguXdKj+8vrJZahH8+0jnhzGu83MXUB7QGNNKUQtGl5XzQE5Ukh7AgJlppihOR9JBflBWysGGX+G3wrmP2Pr4WDon9gUGvmsoXO5qUNDo4IjOfB0EZEPiQL23p2TteF1wTr/d7du/bw4SOxvX/1q1/Zl199IXbPzPSUkkUARO4/Mkesa8Cy7t60tBYPjw517wQKYVJ0WpR8xPjYiP3spz+1iYkxW1lZtdXVVb0nWLMABkiswBZkH2vcrScrcJXHZx1RvJydFAVWDw0PiWFKs43DjoJqb3evfTATq2moIYPDmsgP9Vtfb17f47waGCzYQIHxf2KoS1egKToxNiZgc21tw86LZbuoYVKaEeD+y5//Y3vy9Im9gWl4iQl62SbGx+zhBw9lPr209EbnDeuTOMpkBdeTMwu4gSIKGRv5uwzmLNXDpIc3riU3Vyy7WXSlYosLizY2OmZvXr+xV6/eWLqbpkxW4DMxCJZVpVq3ielJG4TRvLGtCQMYixdVn7TQWmM/Vxtq9MKaJFmnqFPjmgSk0bAbs4t2++ZN6aIODw3a1MSEztBeJN00jlsLJmswTpmQy6jhAjO9r7/XrLtu55VjK54X7fSsaLu7MKonLFfolw4+7299c10GpSPjQ9bTi8FtRc0XisjebJ/t7+7a3v6mTc7MoKRsJ6ecdwBlGK8y6bZjjx/ftOlpgPSSNWspO9ov29lZxcbHYas5Mw1AvlQsaZ/jt0GcoTBljSC7p1HM1qUMiwHLD493bWZuTjJUS8srYqo+ffZcsXR4bEQJ1dKbFV37kbGcnZ6VxBTM9PZammm8fE4TCkx4MLEF2/n06EzygDdv3LCRYW8EE2P3dnft2asnNjE1aos37tryyq5Vyk3FiNfLL61+cW59vWb3HyzaT/7oY2tWL+3Niw1rNbO2MHPLujAOxesgmzL0z5fXNuwEX4XRIXv00V2x9jPZlO3vb1uuP2d/+k9/YqMTI/Z6ecXOj0p2Ubm0vlTevvnyB+sfGLYyk3xM1OR7rCfXZSPDeVtcmLEHNx9YabtlK892rNqoWKVZsmw+Y41UzVJZE+MQEsXO5q4V+oZscfamzUzPyX9heeu1PX3+wlZXNy2f67GZmVnJBTBtpqKkK60Gw62bN+xv/vZvbWn5jc3NDVtXqtfOzmgqg8jW7aOPZ+zoeN9mZxasVkrZ0x9WbWpqyj7+5JH92Z/9U/vN55/b1199Yz3d5Gs9Nj0zZRvrqyKPzM5hpF2w5aVVs4tu+9Fnv7APHn1sT588lcEfRraH+ydWKlZtbHjSMpkey6Qw/CSnAoQmEvpEoki6CfAiCSxdbxhzRhDXhwaGlCNJVkRANGbOnpvSyJGEHk3xKg3bIN3Bc6a7BG4C2sOMXVlfs7NSqS3lE3U7OUccuA+6t6mUYiIyXshbsA/Ie1iLKkhgjlVrtrW2avWzc8nDMFGDtwaNOunaks/Q0EYuhWZ3mHi7rBWtWT62Rq2sOBBrBAHUTDxxqoWvjpmmxKq71Cid53yxkJUUkWqKqN8OYceb6RRDmKJrijFIYALedyM7NzKiGIKJKq+VJpuuKUw+ZB4CyYXcitgCQYNzUmBUOHMh/rx59cZakFGYdm0hC+N5l0+E+ut08ABGHQ1/pvoqNjk6Yv/mz/6FZQNbjikGeXWxLkSa6YxYkytzn5UfXwfuI4MwyqcEbNnzgsBiQ4vc7VM7kgwClKJhKU/r+q1cN+UL1ET1mq2//lbgf9+AA/f1i0vLDw/byXlJ6/Dl62Xb2dtvr0dAWfU3W8gbesOCsyFOkpI/YJiJLB6SesRrmdh3ddnTF0/tzeor1YHEOhGJZIDc5ywxClnJWvoElCYz2QtiZVJvZGx+elbnDpItd27eskJf3i75GSQFgfVej5CdusRMl4Pfqk87AJsqVCHyXveE37iirxsuWKIOeRt40N5+C4gPoFrbXDgAdGEiwgGUuM6vssWvgHKx/ImTA0ET2d+LQ4UBw3+rVPLv8/9vM+4TVdVboGV8bL5qcp51FUyVu5CuRAKTSbJ0xsqNiu0cHdrvvv/Wfnj93IoVGl5M115aq9608aFhe3jnnj2899AmxqdknN5hCAdD6fBirsfLZK7ejp8hxsbXfx2w71yu6yBn5x2/62+8tOzckxCA/NrGe5a8aO345Pc5YE/aR8IRBN6DHXTZ7v6erayu2PHpiaaowB84LAAd9/b3Vbfk8v12cHSoPTmIv1H/oGqlrZ0djxNBVg35PqYkNXVbLOq5ya/78zk1+qn5Z6amVfOdHB3b5uamSDCls1PdZwgDDx7cF2nr6dMntrqyYrOzM/bwwUPJ8kHIoy6l/oRAoFwY3zl81gTcp21qclp5Jjr6TC7KiyVo3CtuB9C9LY1x7bq99Z9hHScBu2TThPis8yj4GvjPIskvrv7kmRF09SNe8IeePyk0EvvI8T0k+sV6fZHBze9FP94rWvidB/O96TGm7S0R5cze7tO991X6U3bMd3WNEyht8lpd/X6UpvJJMcdwnNxEMxvgfm9vV8x7V4tQpGxLBelZA7gO4dTrXib4egPA6NPqxIG4p/U+Q4kpzEokBm+0KRJJ/q4jlROBVJpYEBgk0csk9llR5DDOn8LgoPUV8iIXwikiHx8aHrHRsfG2t6Vk4sLEvWNEbwPByfV1Hcz/ByyR9/5KiPSdnwdfx4ht8APHtzqECQfur3pnKt4lG0DXYkzy3r670RRMfxOo/fvA7oi3xaZtEjMRXqKuvOco/HfENnQmy0PPcTVXBungeMLdQgyMKh6xueXAunuTeN5yde/yhMQ1eVwGXItrFyVsoix2ZM/HtSOPRKTQq1WvFchr+5iSz2mdOk7j2An4CpJk8hWUtJ9jpWLBt4h7+HvkRYqj7qX2ZvIaaTJ/DsD3huLAdVZ/lNDRtUUpoFCwsXF8z0bcPPzgQHsOhRmaZUjQuvKAPxbnANNW5OSQ9cCLmEIH34BcCxnCz/yWzMZfvXptG0xe1WqaptKaCNefmCy/Ja7H0qunrdixedfCj4OEWqAcNCRPoUPAxUIO5+j40I5PjqxULkpbGUBOYHmKTkLVdncBhbYkrYCJIRqMzobpmFVKSyssKJfByFkmQ1JNouZmZ6dnPmbmZkmOXYOVK6ETq933WewRs4akVykazmXQVnVZGz7jgugsOO9cuslmjwzzxNhB77PREPDC6wCgQhaIA8+7PB6g9PpDOIvmE65NDyvKWbvqQIpNA3iKWUKn48VNjkCljLJUNTp7CMYjjHslwhh6cDMJCOoQxfeZkYAhLFxAmtgJbgvBt8H7YIqrJJgmSATuaTxwCACYBg3GYGgrzcTw3tqLiUBFcwRR4sBOpYj0A5m3mOjOJEw+PHo4i82/tiRVkMmyyAtWKOQkn+AmrL4uvIDgWpiA0+hG334eRpolIUQS5YeKA77O8IKpADAu7dR0xgqD/SpukTMAwNJmCJ1nxhTRGIfRzmZ68sMP9uVXX9vrpTfWnc9IIgb2rrwQ1LGmWHOXdW8YYZSY08aEOUEDgDUjzXe79JFsmC2w7RXUPNgQdJgiiUkjBx9ALcyIJqBhK2P9+QElXzAneC4MhwgGfIXF+OjRQwGZ3PuvvvrKnjx5YkvLy9Jcl65oHJVtXiiJjOxmRjYpkvkewayBkQwgcu1C4D1MYQ6gXJ/L29As4EBmT7i2tUup6FroUENDNm2DQwUBbGL4V0rS+6egBuQcGx+VfjQ/Qy+5UmuowUAD4ujoRI/jXgBeSMZqhj3TFxjv7CMSY133YGjsybrvROlcS/bFD6povOOBlfjkI3BiZHdl3LQtob/IY/iB411cr+f8ECTWRYkmFYoUvpqidl0yJflpzKDcU4B/E9sAl/hgLQsoUTyqCzD08bsEcyFMcSjuarKDUfcu93i44DGQpHIdYB0UQQ4sk6Wp5vIppUpJBTD3jAMHVnapDBjaZXfu3pHMCyZYy8vL0hZX0zSTdZZjf78MOgHK2Nff//CDWLO9mbTWAcQvmi00/tCb52DEnLbRrMqEnGsFEx0tW3Q6ATXrlar0ytHlREOd+IpfCNeevfvlV1/a3t6Bx4J+jC25pi3L9+d0APIakduA+Z3KpHUw0/iJTRIO8tgJ537zfV3jWl3XPpcvaM1USmUZkzIJc6nJsbr1IWOlrnzLxkfG1Bnf29m3XF+/pVsZq5brNje3qPjwaumNHZ0c2MHxvhWLJbEw8Zfo78/pQN/fOzoBRokAACAASURBVBBrl71P4srzw4yEZTw6Mqq/QdYnN5i3bKHXuvt43pTAaAoDXh/x3iV8GvJVgUGPvjmM+du3b2rCY2d3T/u2f3jApmanNJGwv3vgAG2dAsmnwwSeNFvWk0b7fFRgHiAe14v4OjYyYj/98U9lEri2uqIzZ2FuVhM9o8MjStaVUKDnCmOVsb8u983AeBm5n8rFmZ2Vjm3/YF+xDCNeGu8Tk5M2Pz+vs/nN8mv9HIB1eGTQVtaWNfHAWhgZHLPtrU3lFMjgVSp1Oz4pWalUt5HhURufHLKDg3X76U8+tKnpMQFwdpm1yvmFra3t2NjYhMxcaZAgQwSDAV8ImpkUqUgy0BAl2UKnlqL57t2bVr/AI8OZ4EztP/n+qeSzeA/3HzwQSwjW89b+jhjRg6ODYuweYlB/YdpPF/WamrJTY2N279YtyQRurK3rGiNjNjhYsD/67DM1ORi158Ap9PfajVt37NXrTdvbO5Lc0sbWupGX5vszduf2nH36+LGlLjL2q//4VzY2PGgf3f/YsimPIcXSmT17+UwAa7Vekqzgz3/xM9vZ27KXb57b1t6uWMoPHk1afiivAPXg7gMrn1asVqzZ17/7wVqtjLVgDiFR1I0hWdWGBnM2PjZs82Mzlq3mLXuRt1K1IsAn09djNWvYRerCSpVzTZfglcOanRgdEfOvf6hgZ+UTW1lbs431bUuns1Yp16yC/ny+z7a2trVH79+/YX/yX/9SzZvf/u7vrdCftcmJOcnlvHjxylJdDfv0R3fsyZNnMshFLujksGZTU3NWPD+2n/70se1sbtvmxqakoLi3d+7cst6+rB0e7cnbiBg9MjJu5fOGzc/etn/8yz+1L7/4nb14+cKKp2U1sLssa2nrscnxKUtduMwJckhiqclvCBnGt80XY1ZEnIveMOSP/BvmJY1SGkeZrJNA2vqtIgngLcGBcWm7m+t2fHQoAgzXGc3+yETr7usRWYVY5wxrJ7d4/uqEiUzWdTrFjA7AfbavN8jwXGqvy9C53pC28Tdff2G184okbC5qNRsbHrGf/+xnfp5olJBiG7ILkg7IydXtolY0a5Ts8sKnbEOy3QY+BOCTY7ZBRbK3jF3KlyGCzaG4C1MKSfCC98Z1L1XObHNrTecmUmWYPjIxSBNA2v9p3mPeyTeZjEy5I3kfySE8K/gGzG4+IqkGYIBGBqzXv//NlwLuM72Y7eKH49O8mrwM+blPf/m0KXktse/m3Kz92z/759aF1r5iqjfVPWdoiYGv5kWQO3DyUEZa4mgOX4eIkwxtB0I6Bqpi3EuLPGTeAZB26i+/7DKY/neea0cC0sbrb7ReenI5q1FnpFLWPzxqB2dFve+XS8u2tr6paSlPanjN5MDIeTlhx7Uo5SuuZgmykky4jYwMK854LtNrL14/txcvflBdVyqdy9QatrCXuhE4BfDMqgkEUM/UA6ANMR4iytzMnBrlqcal3bt9xwr4pATgXiCDpoDjtG5gpbf1peMujBVK+Kr3RZi9fpWDoeu7iY7vlKlpVz9q0CSmiMMPkjV0EnRLvrKrIE2HESxAOLzWWMT76GQSfUyg+XrQYDp59a3/3v+Kr5EaoC42NabGmEe37JIYEkwWqRX2T4/tu5dPbGVzXTJzkFKaAH21mk1PTKjBvzB/w4ZHxv9BwP37ronWLm+1TdDy1dz+SJgAXwGB4x9e21FJUMvfr8sdXf+I1+JdFyw+RgT32WcCwWTe4Tn10cmhpvEA5sUu5nwIa31lDc+ivPXm8mLXQyAg5xwZHdWe3QqsSl4WewisgZqNv6FGA7xnjxX6+kQOYRJrenJSsfVgb9+OkPur+TQ1TdmJyQm7d/+eCAjUe+Q15FMP7t+32ZkZ5ZDkbjwPEquc05LbpS6h6ZlCqmrM5mbmbXx8UnE3gr7t+9a+3lcB5jboHYHn2OxK6D3HRpQHqqgiENd/YN6Hv48N8CRj9vo9/UNL/m3oMDQeEsA9j9GOq3EPC24J8SoIE1xdOu+IIxGs52/fE0+SsSP++zrm5pcmwMXXAPxk3Ijyy50Gite6YArcs5PjI9vf31PuQV7hXj0eK1ztKbzISH4MnofEcc5GSXmodu80BnnXgVLg10z32Ov8eObH59H7Ey7nGvrynuQMvmxJ6k+a9pCV8nmB9+B5yPIxCcqZwoSuJN+Ctnfn9AtyPZFU2L4VHd/ItkRZYoG0L2UbG4wdubdX0fXGyfU4EMl8yXsYG/WRJCoz+EBejITDCP76pfMXErHHeN+T975DOHW/pOjvF8H0yPhPTgglX5NwpDKeWt5MST5/zFVEKgj67/KSDFKATNmD64KvCcwOjR4pQfT0aNKXWMbEvKZG5eHpDbiItXWurE8MQHhishlgHYIYWClxj8eibkfOOILx1KE+gX8iIiHeqJr+SKcVPyEPULvy+4rDR0cOwh8eKi7y2uWvKAzQCcYRVyW+zs7N2eLigu3v7dn21rYmBIUXlEo+oR3Is96g4m89f4NlT+MAEtfM7KxNz876+9qFkH7qkrPCkCCg+N6J3p7gflJKSKXkETYI0XByUu+Fr3GdUavSqCWGx3BCzQDZE4yG6yySHXvo+VOkcq66hneCSlxogeWRYNtr3Iox1mpZTPrTs2OcqMReBLio1jCOdW3T9Y0VfQLalctFgcViZfZ4hwqmTWS9x/FputO8oXodEOhCBpQ1/t0AxHOQnl4iCWYDqQsxTfgkAXcWDB0Kd8Em8W7ICA9tN8aikT9wYM3167wvwQHthR7jzCwOB9jdGFWmu5WaA/eFQrvb5o0DD1Te5eEwCl17aWC6RAcbgaBIQcXN1RiETC8uXMpAJrDI5/hnmJa1VOpSBk7prpZ1Z9BEdTNB9IZhS8mkNJi1XjSR/nDGvTON/Csj2vq36oxgVBu6pwDQ0QhXWskqVvxgc116Z7n4bKlyDxVQkiCgicLzSVYH8x7XdHVGSHye2OIOo6EhupMAy3gMzVYMg3NsjAEbQDMb5q4Krw5g6Ye5j7lIXiZ4EPBwXEd12gSyukwOzB+Z6qozB+DkBosEDYIFhcid27eDSaN30fsL/TY7Myv9bUxFf/jhB/vu22/tm2+/s93DXcvkuH9ZyQbE0SmNZXeZ1hlrBmbDyMiQTU1O2o0bi0rIaMQARtHo0oYOI+CsATGS0JwMZrWSUmGC4bJlpydnks0AROpJ99hg/6CkctjQbpqGBE/ePvjgA7t7954tLiwIbCLwLS0t2/LyitjMFL7qLko+IhgkNWA290tn8d79+5KyIFjC4K2Wqm562qAYRRvXR6Uwkx0ZHZRGN0Gb/SCJF7qWDSRzPFlgwoBr3NVF8afhXGtdNnUdYG3df3Dfbt26IeAMY7PV9Q1bWdsw5IEI8JjqcrN9X7vciDdwvBOM8SLr2YF3AHmXxuLx2RcK1sF0DRkh1k1MvnXYqKvsSRrFb+wjsT4AKvmU5IEYyUGaKhxO/vzOUFByImZBQ4B1iz3azSaiiGbiCE28aFxDgtWtA4BYBeNFYleBeUPMAPjmdbJeWc/8DBCdfeANDBpYLbHHeQw1ypqhsGWkndfI/k1jqO2GyIC77GGAxvzAgOUFJqHfn7bpmVkVAbA00JEnzsWmi0/N+ISLWk3cD61VtFFb2p+pbsbem1boz4s5ysRLrV4WCM5h5ua8gwIuAOwBU2F9IlVAF5yDFN3tiYlJ3Xsmmv7u888FlstHgRggY7oL65JiVkomw6dFGqh9aoqRSGCcRxOEhJX4wIGs645MQTjf1CSB8S5zRI+hAMfs3UoZptOFmPc03qrlsksD6PqaTU0iA3LbxoYnFNsB0de3NuzrJ99ouswHUvAPwNgallPT9vb2rXnhhRHnxeDgsBKevr68Xu/66qYKu+mFaRueGlVMJUHaXN+0k+Nja1ZrikG8Tp4D4Ehmk329km5ZWJzXXuc9M6o9MDpkCzcWbH11w5bfLFu90lBT9fy0aEdo9lfckJam38T4RGD2F+UtAJvrow8+tLt37mo9bKytaRoB/4++vp4gY+ZJOfeF+yqzwa60NS4vJI3TaFWt3DyxVAYfnKqSdfS09/cPta5hw8NYIDYhZ4T02vBIQVN7M1NTkjRBzx7DNMDL5y9eqOF4eHxqR0dnAifn5sdsdHTAxsYGbQTjYONe1W19ddvSXb32wQePdY/X1tZdNgKJo+6MpEOIK3jxbG1v6WwAXELCjzVw686CchiuFUAS95x9Njw4Yrdu37bt3V3JQRwXT6X9WrtsWO3yQnI6pRreIYyfn+vsAvD97PFH9tEHj+yL335hT77/wY6P3APg1q1F7SNeC83H0TFMyNP2/ZNXAkwB2o4OYDU3bHhs0HK93VbI9VpfptvKxbJ9/MEjGy4MmTUcTCCms75zffzdoUAlGB3VZs1eLL2w7aNdO6+XrG+ABsGiLSzM2K2bc/bk++/s9cvXdn5GQ2TSzs4rmuTo7mEkuCbfiIHCoA31DVnfRa91X/a4USqxqitj9csLe/H6pW3vbdvAYN5u375hL18sWaGQtgcPbli1UbVXK2ua0qEIHBgYtsPDU+UmgH/fffedlc5PbXx8yD56/NB+8fOfKobuHGzbjZt3zVrd9hd/8ec2MTlsteaRra2v2OjIpNUrGZucuGnff/NMhs2LCyMCnQH+Pnj4gX351VfBHydtxSKNEGdd/+IXf2xnNCuqZp8+/rEdHR/Yf/qLX9nUxIxVzhu2vbFvl42UDRSGbbgA659JRrmgKPcS9zloa7yrwNaE3Pm54jVJNv/NOYpmsBJ/5Fn6csqpYlFMId2DTnqrYSuvX9n29qbLS6J/jBwMxsYYp2LYns9Js56XED2LVPQxPVWvSyIpFpEA9zRapbOsGJhWvAX4oRnHNNHXX3+p3JH316hWbDCft1/+4peaKAIgxbZSeSLj9i0ni1w0q9a6xCPEySKxAHW/mCACEvTy/YcBJmiDNW8jGxHUcXkYB7whAG1tr+ss4T1ne/ts52DfMjRgkXShkNOYfdU9l5CvAyAHYL+gTqiKhAGmTa5Fnkgsp3lI7CUeff31t3bJud/VrQk0kRoC2SMWozw270vTm12QdBq2MDNj/8O//DO6+W3Pm7ge3Oy7rZmg19DWuicvAuzQGvJc2vFyJ+C4UW9HRxtDa4H2bVp5BL3imLI3SPTcQWKBq0uOgO/E/toTlz3M5azK5IYmzUbstFyx2sWFrW3v2Ks3ywLu+T2mp5wohEY/mI83JmhapUQKaCq3xLiexjNTLPIm683Z0tIre/r0W6tWqK/OdV16s92uexzIE+wdAHvJGqW7BWpW6nXtmXyuYHMzs5ruAkC+ewPGfU55J9PEbeA+mEdHCEcglmoMZ+RFUCSuMgfDnZBz/YNY9q6PJHiTBFri76rIfgff/Q8Bwe3nCkhS9HALY8N+C9sscH8/bTAm8ULb38U74/dghWLJJhBrNZUCmMpXAWORLcs/YMYGjzFAaJixh8VjOy0VJf14cnasnCrdurT7t+/qfg0OcHbhz+b3oQ2wRjPQhPzrFcZ2VEz5PQDlu+5NEriPgNcfuofJv0neo+uP1V47V8DTYKAapSQCTgBmcFo8s7WNNds72BPjXvU/AGp3t718/UYSoKxxpmupq8iVIM7A+kTeFwkcciTyV64btQRTo+RVyEZS3yGpt/TmtWIXfj7khLBE2RfkgrDuqSGYEP/xT38iWUzyKsAu8kRIOUjBqm4WWNZj2UzWp/5UJ0MIdM8ypj9npmdtdnpGuYzOkmA2nlz777vu16+t1lsgYibvka+RKCXjX4nZPtwUQWaPhw4QX90L17sw/ljJzRziqjZvwK9gFyVB6ysvyP8jAtpxj7Rh/UTseE+fsC2hdD12vDvCdM7N5DW7Dhq3X1V4a50GStS/D6TXAMSLnGotOzjYV94BcYg6Rp9xKj00GSSNwu87iKZLSp3kjPFg4Z7wVRGek2Dct5vt4d5ED524/2MsFuCvpiv404Udn51K5576i3OdWlTkRGrOTLekUQFnma52UivAfzQCbd/Qdt7xrvj8vnjQPqPf1cW7Nu2QbKrE9+S4o3vs8RnB86QaAM8dyXXgo2567wQbcvUokQ0oTm0f8UKB2IFJ7pJHTuKMLHInSJ/7Ok2lBOTGT4h1wishhTSdkHywv6/JVvY4H5F53maPU/tqQjgvCVweC4Iar299fV0TPdQf8rkMPkrdPTT9etyDcdg9bnhufOLazaFw3stFJcj88HqpTyEFIi2Lnx01C7U/uBXsdfIyAHFqGH4fYuDuzk6QBNvyqY1s1kbHxjQVirSYsLJ6Q3jV5uaG1jvXiO/REMBfUtMPkB3Bbssl/ZxaDolUMBJwAhqX8b6Iua/X540LMBhwIPJ2pql5vWBa1LL4/PEaAO+p5bwB63I83vzqUgMCD7T4O6dnZ7rWXHeaDwsLC/p0Twk3Mkcl49mzZ2r+gBPpGkmmdVxrCDUb6ufU7/7+v7TEcA+Gjp0uk3crdKAFvbeYspDYOrO5LhbtyemRnZwdWW8uK/1dvp5RBJdOBdgvr76xjc1VGfUB6GNkCEBb6EdWwQ1IkRqgoKDbKyYJSbiY6qFgEnRE94MEExmdXu8ed2Uc1K81BXIC6gAicihJdzu49nIzMLyUPrzMJhzcdV3ujimvTy92RkMcpXZg2Jm5rhFMMaabFEBWGfgqOYrGl4lxPOQ9aCjUm7ppjE7wmACd6qYBKouN7wanaE1SdMRDzsH6lBXy3TbQn7X+fK8Vcjk34AuO19LuRiNaoH0gswPYB+39eI3U/BD4GbK+MAYlBnIcK5S2ZkIqB2Zv4mewL7RZ04wRu9a26+qH0V2oxyHSe8CkMRLY9+HwiEk9jQHuAesPSQs2nRj/kiVhDboEEc0TGFGurR/GSUNyymuLjSQPUtY2kSSR4nCK4zPS/ezFOLZgt24w1j/tAVFFVpeYpRgKYu5DsQZo//3339uTZ080Qtqdy0pWBj1zApv2AfqdCubco7yAaUD76ekpJVWw0WkacaCy8dgzvE5eGKCCOqNdvsZYezJdbZlY6Dtbe1YuVjR2PD4yahOj45J7AMxzsKCk13nv3n17/NFju3//gX333bcC7Nc3NsWEJbgdHB6K4QSoRaGqa5vCpLPXFm8s2AcffWira6vS1d7a2LJ6ta5RZcynPAEACO+xqakxm5mdVreQfcTzAz4S9ATeN9F6RNNxUGDO6zevbHd3W2wsEghGQGGHfPLJY1tYmNd92NrdsV//5rf29Tff23nQHpOETwCLkTZScA2JoLPdOeAAxsPESZB3ikmYZLYw5pNW+2kAz92s2SdgHLh3ZlkYhxcQfmH5gbyaSDTPmCKQ5BcNlmCwR6DFewOGgjPx6kowKG4ZQhZZoQv9cNcYpFvrrB1/HvYD7HLGE72b7j4IHBYchnFCgL3D+yS2yGxIkx1eJKHxjNleNNr1WO3jrZkM7Db2nMcR94zo1pg5jYPeXjc/hZWsvXtBQxQWNZNGOe0DGpz4F7inhZvOSTIlxzRMnw40/pv1TxykEQPwvba2YgcHu2apCzUN0EwEIIXFjGZt8eRMxTjfB1QCBOBv79y9J++S9Y0N297b09kT/Q4kYZZiYsH3CAwmwAYmAeR/wmOpyYK+6In289nRiZp4Gn8L6yc2gcRcAOxUAzav64R+M3E2n+sT+InkE6+BImawMGgTY5M2MTolABKTaPbJWbUk4JLDmaEjrjNgBuPJuT7kPk7t8ODQqhVnNSou9fbZ3Tt3VKysrqzZ+MSk3Xt43y66Wraytqo4AYsAcIzrjIQFDRF17YNJDbJPJFBI5RAJuR77xwd2fH5qs/PzNi52cUnnTbqVtlq5asd7R3awc2iVYlkJ2OjQkAzNOQ97Mlm7dfOWffLxx5bvw7D3wtZWuI/7NjoyrMSBJU0yyeuCecE0Gu8JwAcQBJbXSenQ1naXDFUI4gVnHQ1zmhzyXOlKa1wQtj6JHMXs5MSoJo9Y/0P5ARsbHrOH9z+wi8uUfffkOzsrndpJ8VT6r13dLRsZyYtNBjPep9wurIaPzsGx9WQL9pMf/9zW17cUK3g+zgVyDHTW+8RsG5Q0EzTSgYG8GkzIjY2Nj9kJ5tWlsiYthvqHNIHTK6Z0j8scXTZt93DfTs5O7OD0SEa2x6VzO8b0MuUgIQBnvrfHGpWGDRRcX5brPzw8GPZ4Q/efqaPjwz2xXGEfHZ2dW7FE4xk5rIaV8Q5pVm16coJOvEYLH9y5YXdu3rRctlcsa3Tbec1IxNxeuGXpS5cLoahnf5zVSrZ+uGNfP//Bxman5F1QKh3Z4HC35fq7NOp/dHhup8dN6y/02dzcpA3091jaumxidMZazR67rJqlLxyA1Pke9NfPy+f2/PVLGfVxfjQvG5KoGh8ftcGhfivXSvb1dy/t/qPbImx8/PgTcbRePntli/M3NPJfL5dtanxcRpQLc3Oafvntt1+quYNh5vrGmi3enLWefNqWV19rIun+vQ9tfGTG/vw//aVAinv35tXEvX3rlvV099jG+qaaXUixbW2t2/n5iQwxP/r4Y3vw8AN79uK1ph9g76+tbtitm/ftaPfUdjYPrL9nwMaHJyxLjqlsM4zFRxt6GblGw8Ik581ZXB6nHITh7KKphoyEDNlgs9FsjwztAJqR69Do2dpYUcElI+8qFz0tQIgRcqSY0KtnUkoTmiGnjeQQmJMRuCf2ARrBwgR45owiv/aGXY/29sHenv367z8XUAJ4z/qaHB21P/3jfyKZBAUzHWIQMwBwmVR02RrJ9ygvi+zxAG6Jk+GydWqUhgoaBneqxTnYAWAiSKYGRpAJaeeJKbPi6YltbTjTl4Ix3dNj+0dHNjg+LnYepqsHpyf28hWG1g01Q3nGbBojdlNccEC7ZdWKS57dvLmonKxQGLTNrR374ekz9wlJMx3REClIxvSMSIV6xyVdmGp1I3QK47mpaftX/80/t0wYnQ8UxCCr4WDVdaBKEoxixl9n3AciTGR/htrDkQlPSuMkga7nNZmmKGXQ/lkADmDsHqw8kdwSwD3uSRfpLssNDdsZhuX1pu0cHNrz16/tvFTRvUZ/W9ODXcQQ0DQYZA7cmxi7Tfl20NhVwZ4v6Bzgc23ljT1/+p2VS+dqXnJW9fa40bKy/0zG9fQhTJjXTn35ghovZ8VzFcZz0zM2PzNrF7W63Vm4qTyavI9JQQfuo0SOa7N71nZVLuZdwL37bL390akifh+81mFIxt9qA/fXpTRCVRIlMK4+aqK+dNcvf0+RuZ8AFV0GyOUt4oBFfKywJMJ790mL6x8RoIqgabwmSTDK5aeCRjf7mJiiBodemf8vdSnflMZlU3X77t6OLS0tWU932u7fvSdfMOrvVqpbUzVai4HhGQGmJJAXv/eur8nf19J/D7j2+97v77+L/tPkNbj++537FvdkbIs4U01s+zAZQJ53Xi7Jx2WH2kbAvU/dE3tXVtc0MUV+jxwUwA65NrkfhCf8cL799lsBMAAzkv5qtWx8fEyygjHXI24cHR6p8To7PW0ry8tWPj8XA59cjFwXhiiT47/8x7+URvLq6ortbG0J98Cg/uGjR77WGnXVxJyR5MOSGw2EQmI5oNn05KzNL8yLROi4jxP3rgPS7wKoI/aRvMadaQffr1oP0ZAzAZa3g1x7kyUCojZvZ4I6ed+u4PXXwFf/K0ebEyr9bwWDdmxITrwElvg/ZE3pfQUJpc7vJzuFb0ef2FO7Pg3SeT8deWC/bvr/8PDeIGevsT6iWkT8N7U+6+Dw8EA/BydwINFzFA2NBCNVnb+hG8G/XWouXvvEeUPtEoiFnb3ZOcuib3Nkcwcqfvs1s7bZG2jcHxwfqXGbyfZYfqCgPKeqszetxvwItVO+4MoAEPWQbg5SPIFKeiU+XI9vyfgSgeooWxglWyLw7soeDo5G6RX2Ffs16qRHQJYGHJ9ijDe9VgZHwvCdv3fg3IFcGmzHh4fKvwDGAXtp2vG8vAbqO7Ag+QBeXKi+Yg8Dhg8ODulnGxvrYnNDqBPhUmbDfvJhMA05FIIOwDeydQDBPD446tbmlr1++VKvQwC6yNGOffDf4J74QIG9SLZlaEgNPOrlFXlkLOtSI9nqKYk3Zck3yW1prlB/Abjz/JLgyucc/wxyLsIxA37B9adRSb7OVOnJIaS6LuUOPP/07Iykl/FrRMlkbXXNVtdWbHd7xw52d4V9ZGHnDw3ZRx99ZI8/+khyueTLrHXWPPcMwgyAOiQtyEHcW4B44uzL58/t1fPnwgtmFxZsbGKizWSPMYvHQMIUNj5EDu4PWC0xGclgAHtJzIZmTDLWJWWSIlbMFMDe7o4d7B/onqNMwLWnvuE+Q+q9ceOGmjYyc65W7eWLF/bi2TOtI9bO0MiwSI3TYX1EiZ/U//a//LtWBGElE0Oij4FTr+sI6d9hjIYCFjBMY/Lom3elrFxBwsaBezxWwWwZ2ea/T86Q0Dmwo+M9q9RcD5aCOZfvlQkbxasKl+50MMtAKxi5EDfNdDNcwC4HogHs+/oK1tdbsP7CkD5TqYwAvHK5JrmFw8PjoGfpxk4ABzC50LiFiZI0LvCuUJw2cDkNFlwECAkCAF58JsdV+D0WXntcRKx9H1V29pEH2gi8819xzGVocFgGHGKmSq++7ixopHAk10C3G3YyjQdHw7MwZzNdNjrSa2MjvTY4kNcngKpCKgCGdCQpjYPWaEhqAbMoTMqVumRX6G4C4nuKFk4FjbtE1m7okMLixQDT67q2FFFkFsS/5d5EANRr0uDgE9zPaawoaIC6hfEr1htNB2nICoQF4MPow8eUNa5SrymBcTa630vehzT4NRnhrOrY3XW2ejAOUafTu1+SOmqiT1oNzZO6AiQbEDbp8OCgm5pGffupGW18GAusmW++/tqev3hubySTk7XcEIkWSbWzFhy4d81zgCICDwnY3OyM9MOZzlDwOD3W+gTMg3Uv0D6b0iELEwAAIABJREFUURFEwwJQ+wTzzmLRJZ3qLavThGk2LNfTY+MjIzY5Nq6EGbYshwHgL0CwzMAw1Z2Y1Lr7m7/5GzFOGXuiUQE4VypXtI4HBoZsanpG1w6GBgESEBAGL9qMBBjkLWAZqpkRuvEEeUw5Hz/+yK9PoWDLKysay4N9QnLp4CSNlqbMy/i9X3/+uR0c7FmrxRh6S2NKH3z4gX30+ENJCbEP1je37P/527+z5y9e2un5uaZh3ISVcx3GdEi8g+FwNM5hPQguCEAGIJmPqcEGz7qcVTARYZ2QuPLfJZkywQh3SR/3aEgroWUP9+R6/H2okUaX3QFx7jlJNkAgoKPkCi59PJ3nI/bxPuUZIUbeZTBVdZ8OMV0ENsZxOQei+fTD1cfO5NkACw4jlPCakTegSUIcEStCklFNN8fT6w5jwXAl00h+se80ryK2KP/B46vpKEkuwGBPJKKHAXsGQJ/HrJUrat6kiX+YaZ6VrFuawcgeeL4nqahgXIdvAaZagHS1RtmyWWSBODu6tY4ARNFXB+EEsJcJUrZXAC/PCxu9MDAgptfy2rquwVnpXKA097WrVUOMyycuUqY16+wM7hXrw98bEyBcz+HBITVEkUdhTwFkR/8LN0jCpLxbYC6yXEhAAbpz0KBVR1HDv7mHg/1DNjI0Jl18tIFOjs/s+OTUSrWynZaLOgddt5u1T6ecKYMBXduD3X01VzT+eQlA2m+Tk3gD1MSsX7xxwyZmp61YKUk+5vj4SIkar4sDHfajnBMaPlHE9ES95qPrmszqzlhhwI18axdID1TV0Pjs409tID9gb14t2eHevjUqNTveO/bpnUrTCrm8wChOkInxSfvo0YdqZBLLSJg4h2kO83qIR7duLGoTAiqyJkm6SCOzvT3yzcCErdGqWK1VsmL51F6+eKWCH51VQBjAcorDxflFJS34htCAWJhfkBQYMRLD0Eyryx5/+Km1rNu297cF2pZqR7ax9douzCeMqpVLy/UN63UUCjRhMQGv2t4O+sq9ygW4rqxlmjVHx0eSzOH+M3XCmTsyNmAPHt7RBBEjk9lsTs2qQm/eCn0FOzk4ska1aTcXF8VGY18i67Czv2uHx0dq7lWbdTssnlnpsmn5wX6ZMDaqVZ1lZ4dnksqplPEUSNv9ezeVV2CQ+emnnykW7W6tywcCeZfZhUVrtrrkVcBaxqOgVCpqDQ7A9ujpsfmZCbt765ZiA6kBslMQFbKZXr1m9KER5VCjE+Al1bKjctG+fvnUdo8OtYYfPrhjw6No8jckc7O/d2KpVq+A9Gy2y2anRn3vlFt22ei1RuXSMgQbRHKIVSEOcpQjwTU8OmqDw4NiZbJ++wcKOh9Pzo/s8OTQPv3sY1vb2LSpqRkrlWAZpey//Wf/0lr1S1t7s2Zn+0fWwm8j1y8JgTe7G974HR0yS7ds4eas3b5307p70vZXf/V/i9xx9849SWV9/dXXNjc/axOzFBGj1qg27PXzN3Zr8ZYk8dB5xbh2eHTAHj6+Z/1DeVvZWLat3T1bfr1vzVqf/Y//9n+yQnbI/u6vf2Ppi7RNjIxZhoZUF3Eq1LFBok85U2AVBSRC52Nk4kW4mlwCRisNuy6Ae5ly9ojlI3OzQBTxPAbQNG2ryNmV8YphGg+5PDeHZTQ2RR5DoVjIa7qUtRhNtgDtyRdpegAsEx8pNqanZpTDs07Ir2nOMo2Gifj6+qr9H//nr+y0dK611NedtTs3btq//rP/ntus9edAlgMf3mzwM1C5aQDWOia0LtkI+19wV6APe2HjfxfxgOTf8P45z3TGURhKaidlZ8dHtonZab1mPUhO9A/Y7smxjU5OWrXZsmqjaQcnp/bsxUurhslZsbOZAIUZH1JwJlWZEJidGLH7d25KCgyfl/WNHXuqv3Wjd86MGmcMur4UMYG9rSaEI34ikpCL3Zidtf/un/xTmfpeGUG/BjgmawtvZqDJ/n7d9Aj6xGIw+d9t0OsKG/iqtEJyLF4F6MoPup7duT40I1kEDtyXylasVO24eG5PX76041MmoMkXgm4sw4KQckINQpLEvr+8aNjczIyIIRG4h5DAvVtfXbbXL59YqXjWZtxzlrKPtBaYHiVPhTQRzmmalcgk0JzHcJnHvrmwaJeNpt2aW7D+fL/rM4RGiLy2AAZiLqi+xtugmK57rMCC70BnTXagtf8/wH2nVkxI5SSn1aNfwXvA5zbrM4CKSePhJCM0MbRxBTuMcy2+Q13j/30g91UAtQOc8rculxnFvF22FPC+Tb/VdJGTpchZ+AprnLjB/mTyAllE/EBaavLh4eBNu+THdeA+CarF303+zbsA4SsPGK7r+4DkeH3a1yTRXInNkuv76+o+67z+znNEhrPXfN5oTFm1UZPc3ebWpvtIBWIZ6/rg8EjADzk2YBhMS9Y6+SmSOHPz87a+vmbbQeuevcvfM5VJzURtRywnn6DGFPiayciThTjHxD3G5yKMdHVJym9yalo5GwQKpAaZrCIH+viTTwT8An4R6/O9fUEBwP08eDzqEnCeybEJ1WfkhVFaUc2lxATFu7pgPk3h/l/JhpHIRG1Bmg4A2L73iq3BdzRxo7Va9bztu6N/XLV+Tq6MuL6vrxYHG+MD/b71dXX/XfNFSDzs9WZBOza30evrr+Fd/+2nYVuKKRGvru+fdz5aYvJPsTrEIOprmMdbW1sC7qnDicOsn+iJw+9H+WhNKwliChrlQXZN1zrUqN4Aj83Gjv9LyA785cUGZBzDU4MrNPKiLDQkv1LFjk6ONNFHXUm9B+mKs5dGF2a1AJWAq9S0lVpVdQXrGhwPFjWYASCpZIESbGaB0bmcGmOAt7xuci1+hykVaZGfnam24oMaWID60JBAb74C0vNcyCMf7u+rJpE/mybkG6rZwOzwmwQUBn+ZnJ4SqAvWw1nItd/a3LCt9Q3VJEiqIK3CJz+nFgVoXllZsTNMqi8u9PdMsgFe8zoA7p88+UGMc6ZquBZgAQ68uzwf95bvUUsBoAMAw1oHpwR4/v6bb2xtZVXvk1oNSWKftHdvP2oxacbnC/rKdaJRcHiwL8A/n8vb/CKPOaw9TfxApgsPG2GimW5/X3OzYsJzDckvHX9xWWvWI81KamNkKV+8eCH/MiaD5bcIYTeXs+npGZuacUlpPrk+S2/eiHVPDcU1hzDIJ43ID2hGmonBT13Ha+eTe88njQy+sh5gvUNkIL/mMalvR8fH9ck1Q0KV+676rlyy9bV1acxH+WeuHTEZzIwGC++T6xUl0mmUQFrlvjJZAH7miiBORBerP3hJ8DdgDlxTmiU8982bN/V6+X2tvdVVe/nsua2vraq24trSHGFtTE5MauqNRkDqf/13/3OrSPGJrnXdxwbiyK1MtNBBymQ1SsFNgK1H0YAsBUGhVCnqE3kEGnb4PTYva1ZvVgTgVKrn+oSBCQtU49jZjGXRCQ/MbZeFCaPfMhpAc/dCcg581muw3S+sJ5uzgX4H7HN9A5bP9VutdmHlEuAMTMUT6dl6sCFZZHQkGJZqjASANWhb898qeiLz3jtSHK4ufeGLz0Fj2PGunx4PAYFrwYwizjlGdntMWKRX3zbIdXYijEPGS3i95xgxNuh+O2NcjEq0tAXew/iksLgUcJ/rTdv4aJ+NjfbK6K2Qh9WFjhPIuWvY6ewAbFXTwIsvaYRrXATG+oW0lmGvtDvfBNaAjEYwX9rbTUBFZGo0RSmpHf4bZpKbAmNiRgBx4F5yRZLM4XqF9oFGsnz8qgPcuwESYL1/crBkxCJwLSjXYAUsisZWYoZJpsNH+FyuAeDetdj4eewMwpLycRXXi45BB9CLX+J+sPnYBPNzczrU6KxFMBGDHn4G839jfcO+/OILJWf7R/vWle2ybL5H+vg0CYrFUyVQFM+sBTY0UgkkZ9Kdz+HTgKN6tT325AwGBw3TTBaknU0NiH58cqzf08avAXSnbaA/ZwOM6OQLlu/LyewOo0oCE0EbYJEGEhr3jC8T9H/zm9/I3A2WKPfewYC69suDhw/sJz/9iYBPAt+f//n/JYMlQOFiqaTrwDVB51vTHMjlaC+kVPT+7B/9xB49eqTD9Ysvv7TXr1/pcOWwZNIAAIH3gt4ie/C3v/vap2xy3ZK2QN4DhibdRvbJ0cmxLa2s2pNnz4NWN1pjcbIiXCfWZxjZcvkbZxvR1HEQ31nobrTJwcGezghI5jlcr9HZCQCgMMkB7pEF4J4VCgPal27M4qDoycmRABTWo5hnarSkpZ0MIMIh7lMmnhgS/N0XwvXwvUHoskyA9jQ/uReS/ZEBbWjyqSOesnx/Xg0BNZFg60tb2M1QKJKIGUjZ0PxB211NChmqeN4UTZfFiu/LCvQQY086tS3rktY7zQXXD5Q8kDTTGJV1LfviCXG85gAK8Y2Abimtn0vWY/QL4X6w/7oZsWe/ZdXgoPFIU/ai1dBhRazt7QMcZy21rHRybsNDI9ad7vZuN4DohblpcRdFzYgSOJiUFDIkcpq0aTSt+7JiLRloX2qUEj1EEipeH8AS45forbN2AOsBoUlo0XrHuFnGajAekHABiAyENeIFQDtgq1izNW8aEyeGSCwzWRlY4i2hWFKtO4CfStkbzMnOz7TW+X2AwkqZaZqm9iTxDMkpNcN7XPeac3R0dMzm5xZsZWlZTWpcAbuygE4pNfZIIIhoMB4arNOMCbiMRo68R36XdUriA2sh3dtjRZomtbrVyxWbm1+wR/cf2MHegb189sIalbr1YDxXrFjx6Ny68XMgoevLCehEDzXfm7NzisxyVVJhxMCtDfTm2d+Dirkki9JxREewxb3o1mup1GvWW0hbNg9TuGxr66v25s2KNRspGx0tSGP7g4ePrIBh28GhZbs5wwbEfn7x4qVA6LHBYZsdn7GpiVnbOzi280rRRiYL1rAT29pfFgN9YGDUdraKtrZyarlcj/3xn/zU7t6bt5WV1/b9Nz/IgwbNdo2A9g+KzclkCkWAJEjSaSv099no2LAm/ra3N2xra0c5xWXj0noyPbpnpdNz6+8rCEyanpjSeyaXgGFOMd7V3WVvlpfssHxqlz0ZS/d0S1qoP5+3xx9+oOuIXNHWxo72MYw5YgJ7CW1gYsre7pYAVfIGDKGR7aCxfnZWVOFM04um7YO7tx1wXVmy4YEBJXnccySPyuWq5IW6AU8uUpZqeEAolopW+n8pe8/nSNMsu++mT2TCAwVvCoXy7c1Mz7pZcpbiLrkrxnJpRIX0H1D/gT4oQh/FCIVCCikoSkFSDJH6QoZESmRQ1JK7S45hz3R3ue7yFt4jYdMgjeJ37vNkZqGrerg1g6hqIJH5vs/7mHvPPfccOr1adds82LXny6vqThocosjTsv5BOhrRou6zVislE2akewo5uiAmbenZmg31TVu13LDDEl4VeJx48txs4SmS0l5/cfGS2FwAFZxzzAcSlufLT210Ylgg8tr6htXOMF9a1zp5/9337NqlqzZY6FcnSPngxPry6Pue2X71RAWFo9Mje7XyyrKFjPUP9tqv/NpnAiQ+//wL6+nJyASYfRx5sqqd2szslF2cvWhrSxuSlNtc3ZCPwdDIkL3z3jVrpGq2f7RtiSzF14w9ebxlA70z9pu/+iObGp2zL376lTXKDetVh1DaMtJgdyheyS1f53DCb4FOgUoXyQQAwskM+2HSjVKD/mmUJHHmPPFwxl4AVGNQj6kWBAT24JzPB9DjhljRWc1j9rHoheI6pE0V/+l2U6FxYFDJEB0KnCfMHfZmirgA7xhn/9N/9i8skff4qSedteuLl+2v/f4fqLiabtEu7xr7Mf4VfYK29QDEtwGLwJyMlpreaB9glqCQ+EaJgQBy0uHG/QvQl8lt0o72dm391XPFfLneXn1t7u3ZMAXPZssqtYatbmw6cC8yh+urQmTh2aLn7vEgUowVmx4ftuuLFwNw329LqzDuHyunAPxlD47t+sTsEahQgi9cguKVex1cmp233/nhbwq47xi4OSjVDaK+Tgrybk4Zrb5BPsKxj26WZgeuid/vgMavA/bxlTEO4poAKLaX7qvTI1vokawQphnFwUFJ5WBQe1Kp2dcPH9oORKcm88mJLgC6Yso3ka9wxhSFQHISDLdv3rip2JF9nL2VeYgR9MtnD+3kcF/gPfscz1QMboUKmdDh6+adfB7xDP8uHRxKc5/98crioiXqTZufntWeJombID9EThH9mbyeFP0n3jx23UvVo0P/0wHP3fD2bX+6gbz4mu71LpO4rvfsBnq7GcKvg/DOpJU3m8DzDrkrgp/dayfOi/Ngszd08oycidw9R3zlOZjmYHVgT3cxnCVDEvzfvPvUJSDk06UNjy5FckU3woskpf39XQF6dOHx7HmuELPc3Ol1U9rzhavucf4WaB8B9jehoucfUIcXF3LxbxcLzo9HfIvuYsa33jasv3jdrz/bIPsagHuuv96q28bWpq2sLEmmELwAkhREEs4xCA7ML5iyxDvk3vwenYqTk+Mab4D77Z0dfV+EIeRyxsf1xVo8PT5SDAnj8/nTZwLUouxTtVIWwYTY+3s/+Ey+YPwBqALMIkaYm5+3999/X/k1QD6fAyEtm84o3gJvEOlL+27KRgaH1FVD3gqZR1Il3R1mb5BUbp8DXfvf+aJR95i+9uwF2nfOi3BqxCXwbeBez/4tq/ZNelht0N5ztG5G+/nn//rajp/xZrb8m/aM2JHxHVvKaz96237fvUe96b1CU0xbMchlSiLzHj3xkvx+RLipVpTHu5ekF9f54+z8sF7bxqKO9YkUJia+Fxa69yUZpXeRXWMRXvcSSKbt628brEf5t6RwIzr/6ZoDsEfST6A4OIPRFZ613v4+6YATT1Lwuvf1PUmhEOdMTU3Y9evXxawGOwJgR9aF+c4fMIhLly5JepU4irXw5PFjB2KRUaHLRF0frv4gAlIWTyVnVLPO+B5yJRg878GKr9XafjoqBlTpdD/V53HfgOZjk5MCYFEQePVqSeArHct7O9t28dKizS9ctJmZWbHuYxf2y5cvBLCzz5ILL165YhOTk1r3gLMoPayvrSmPjJIy5Lzs1axtXgMBlGcGQH3p8mUB6cwFrvnurTv28P59dQQAEvPexITCbjPMCcdNXE60KpD82bNnIvCAEUCKe//9D23x8hWdIcQVz548FZMfrIhuUu6H9/X3ntRzYb9y/yPXtycO4DOR4AG451lw7TwPkRWTyTbwD9bBvYB/UQCBUe94CV3TEOty8kmTj+PgkMg7PH/yJTBskTV7wcGK3l1EvIyU6cmJcgHkoplX6oIYHLRLlxZscXFR+bgI20gF8exeLUkvHxyLzx7nHicmJWXGHKG4IOnzszPlxlsbrmoB8ZaviDfpnJCUub8WnJGfMU7gZ3RZLF6+rDnLPfO1ubFpjx8+UIcAz1sdFcgJjY0L8wOzZlwS/91/87daDCTVAqoGDCh6QDwYJr+3Y6bEyADcYXDRaiVRSKYTtl+CVb8rRla2J2WZHAA8Eg0EaFUB+hiPkTSgga+W2RSMdc56p/QC/jDQLEYBv7AzEoDeiBqnBDoLuM8VrNDTa/kcD6Zg2UyP9OppLSeJOzxEg74Se4tUCa+QbIcgy9uKfLJwrxj6OVu6w0iQDJAG2rWkvXXRDwwmcGxTdpkdZ3wTBHHIuYllJ6Bzo9tMkBlJafIBFAL2HZbQrQJMRsolbY0zl5wR41760P6Frj0yz8jkjAwXbKA/Zxn0q5Mtq9cq1qyjX+3APQwxMcdhrgd9zgheA65Ho18GX1r6Qace87oIhFNN0++iC6dEg6DC26FrZ4DAsDoBmknUCVZg/jZkLFqlOIAmusgcbqQmPelQkXdWbAAFVRCi+ufsYp4NRQtJ3pRhx9OBQPLAfAnGX0GGSG3aKvq4zr6bV4TiTzh8+J5MfaUH6IufpJBFzSJAIgedRl7DzwHJaNW5OD9vw4PD2gS+vnfPvvjFL2z/YN8Ojw+tZmeWLeSsfwjwBCkR151mbKJOGUEP16RuFcmMMGaYhZwIFOXzi71FbVBqBcP4uFqxM214dW0WWsTliuYOkjM9mYzkEWDJwthFKscTd/Rtz5QEYaSLri0B3NMnT21peVkgPnOceYwECiy8Tz/9noI5Akw26s///ecyryWApCNFnDlIOGdN19DHEyCXVsGu0NsrqRsYHuwFT5891+ewIVKBRW7iwvioAHMOZRiu+F88fPhY4zA1M6GgFR8MxhfwD9B/Y2vLVtY2VcxCzqftyA0bMeiFKeEN5h/qeAHIkMlv0PIMbZ2sW778mbi+HHOOucZz4G8VdVpsqsjKZKSxSsWcn2s9J03yPienHPZuXMu+BVCdz2cEwvLHGaSuOawiEvtap7FE6zxWuF1TPqECCvMb8I99R0A70k39fZ7sSn4kLS8QgEICfYpAw8OjmqfLy6tu8Bp0/2lxcwNWl56J1XgBQBy4yA1k05YvurwN98a485CR1VKATgGu1rDqSU3suHx/j+5RBq6nOK474IlpKZVq3ieacUepA9j1FOQwIG8lYC+29PwBZlhbiWbSttZ3bGR4wC6MjIpxzzNCigawZGx8Qon8o8dPrXR0pPdHHoK9V8Xko33LphPW11d0oDyb089g6LspNRJj7CnsX2l5QQA87+0gO9OShjtrplqv2FH5SOxt6RoH0IfPoGBIEENiw/4BM571Rmsi73t8dKwvdPlZe89evrLS4ZHMP+uVmrMj8DlANolzgPE/AwjB3MafLfsR7cqfff8zOz48tmfPHfxnXyn0FWQGSZBBuzJFbgYJ0B7gjzOX50gXAvsD2yxGNwSdBKTbBOtlgD8v4qITDHsKKZzBvgE7PThWEWNrZcPKmL0ODNrs9IxdvXxVQCgyOjDGuV8KgTxP6fRhvsM+eXZmQyTtPBevEGsMMYOEcZ3Mo4GOpAaFXdZx3fb2du3p0yUVQL7/6Uc2NTFl+3slG+ofVgfdi2cv7cE3DyX5cmFo2D77+BO7OLtoh8endlwpWStdtVzvmWWLLbWnHx3VbGeL4NlbQD/7wYc2MJi245M9u/XlHUmTpZJZu//giVUqFJsyVij2qxOBsxxGjxhz1aqKc4dHJTs5clkk9GCRbtla37beXI+NDAzbQKFXxm2sASTOPCgz293bsa3dbRudHbf3f/V7tlPas5/95MeSWpqfm9Xe+eTxExVO5EeDOWsZz4q09Rb6tP7oprgwNuprjI0E/dmWqUDHH+ZhsZC3UdpsG2e2s7XuhqmphIqn/Flf37SeXMEmRiYFuCJrw54AA2UfQka9atVE084STXu1vGSJVN0ujPdbT7Ghrseb1z+0R4+e2/Hhic1MTyjZ6Mn2WC5VsEatx5p15sCR+1qo+4mOPO/iQU6ORF8+DoENBNhdrpzao+cPrJVp2cbmpmVp7e0dsP39I82JTz76xIqZouWTWUs2zHLJjKWQb8MHI9HSGl1dX7H7j57YxPSI5QsZN0QfHpR2J+cuZzgFzBdLz6xqFZudn7Hf+MFv2PKLFTs5OrXdTW9Pxedjem7CenrT9nz5pWWLWZuZwcD52Ep7Z1Y9blnWCtasmn36/ic2Pz1lrUZNwL1iVLGkPS/VPXYxCLuT75gIsycRg3Fe0T3RzbiPnilt4F4dkxCi0/by1XM3SA3yXpBZSGrRgGVfxIBVckyKyYMcD0VpgW50dtFZ6DErbcwkGiK91Kou0dZ0uRriWJKif/x//l+WyKW1V2QTabt55Zr9J3/lr1r1uGIZzjOYtKKNOBFDeuti1XsnXNByCcr2nXZ+QVzdIE545XmgIv436ylqfCq2hnG/u2Pryy803nn0VwsF29wr2YXpKavQJVZvGAaQXz94qHVMEV76zXQUpLPW1CHMheBPUhVwf3Vx3sboDhkYtKWVdbt7/7EIJ8QB3orOs0KCkzOyI8GChIjifpm0tuzKxQX7rV/5VcsEgo+AkLZHTUdr/Tx46FSWIKcZAJQIgkR5nfOFoO5xjMB9/Du+f/w7kojIQzg/tl49kIlvpqfHkrS8p1NWHBi0w0rVSkiS1ht295v7trm1o3VHDMJ7aJ1z+4FxL0Ndge11ndvvvvuOCByYLvfk6ZrO2/LSS1t+8cSOSrt2fHig81jSAyF34n1d+gDij3f9IpFHznF0eqqza3Ji0q5fvqJ9YGp8wvoLRa29hHIPz8OcPhFwPSm9fNugVWMaXxP+3f2qNiAfNJvfBpSdB3C7JZDe9gy6iyvnn08E4fRMiWk09V73lusG6roB+fPAvTpRQzdB1ALv3Ecw8O0Cos8DgHo/YugAPqmjhl7pKPkRvMc6n+vFYMhUPEOIDrFrk/wOXzMB93Hc29ImXUbLygEDFtsF0HcXPDqm1m+CLN/+ve510/2q1/ahN4zHf8jPO7lrYMVFAjc5wvaWvVpetkqtYjW8NSjoh85jYmft20hXrFGgb+pnEEUAbgBjYJLeun3bcxzydljIvb2SAgSEgzzB3gQ2A8kKMMnzzU7HB0U0mJtIc6gA0GjY6tqapBYAE999h/UK4Oeykf2K61J2gvQfZLYmWIKLTpFD0vlCx12UijzTs/Uny/uz10XQ8vwT6X4O31Uk6Z6rr3fNOLD8dlA7UgvDHnC+2HkevP8WcN8u331rMp2/9rfNtjfPNS9u/Wn+nN9f/jS/62StTlFBUjIqWkMCLKuDlLibOIk8W2br7OyBwBY71FmNbZUGvNQyTi7QMw7dPH6/LnHko88Z5/r67e6514R8/DXcn5PTXFpP6yKVEiZxUi7L5xHfHwH3dHJCtqOrMOiu89/kOT/79z8TeO8FrAv2vU8/EQANSRBJFzAMQGEwE4BN5jyxMXESsSIA6Itnz5RDs+YAstXNDf4XTFApZgFUA+KigY6v4YP798W6p+tldHxc4DJgK6MBUx6cha4G1i4ANgDsjXfe0VrlegCA+aK7Zn5hIYC+4y6lUyoJcN5cX9d7aGYCAAAgAElEQVS48owuX76i10LchNX+5NEjW1tZscmZGeWbM3Ozum/2YIB73nt1ZUVFBP57Zm5OX67FXrCH3zywe7dua4xHLoza9MyspLMYBzAoiq6SWj46lhwPxZ6nj90fA6B/aHRU0svvvvteIDs3JdX16OEjKTMAljNXYIKDOwFC87fX+dj3Ox0z/DcSLxREeGYQnPjcqJqh7oUCEtm+DzJviBMcTw0eoOHkp+MCnXv2vLW1de2tzHXGnf3UiebgVVnLBewo7hpRLQTsimdJgZRCAGB8JG0CnFNcQGff1V/KTvSdmHDJHDH6AdArKs7ShYAPCYVV9nt2MHCG/gEngwrjg7BVKSuPonBDrEVHA3OOTgvmDuNGQYTiLMURnr+6McbH9cVnwsxnjPjMxN/5H/6nFmA9E4aqhct6HChZ543EkGi0FKDBnuIrJ+A+Z9Wzim1tb9j29oYY9IViRgzLbB7zCdp8YQ5jXAnD1Q05kaBQZT+FiaJ3cYpx3ZbpoS3Mq0Log3KYU8ABPPbv55QEo3VvMMUA9aVxj0YQILypdZ9IuybJChJufwCRXc8okSzTqi/ddCU/HTaGWOqw08VWD0wEVTU722u3XEtMPDqtXV4BjeB+NG+Iv1M+rdrBwYlVywDTWUu0kNxIOsEF4EfGUDVPIFMY0poN9GVteLjHenIJNwtruESLDtgGrBgPWLlEdcZGHXr0+cWKhxFvdoYhZwg+nHUf5HJC1ZYEUKa/SJ2GIgdyRuhVE2gyHrDrq6rIw4JJCbAvo7ldqVu5isQPm3yn3VpeBVyfWLGddupwJHingALpqEftxlgyxwraqN1Nd9J44/5CgSIWTzotfQ7iKwhAniQyqS2hquzU1LTMECfGxpXYOrsxL0O+i3PzAvz4/Z/99Gd2585t2y/t2XHlWIaEKbpFelzfnoOQ17GY6EaJB6LY0gAv6IpLP9y7PWIlDlBUiSaHaoYx8eRPhrRqdz8TIMn8YW3A9gI0hR0LEAegxmhRTGMTIHGFbU9rZGmvpAOLDXh7Z1dyOWx209OzduPGTaOjgBYvjDPZ9JDUAbjf2UGi41RBHHMHgIh5hf4wxQOYVgTrgPQUbQChKPDlehxApWWdgxYm6813rttf/L3fFXB7+84t+/LLLwQEDw0PyoiSIgbdMIwbhqS7GFju7Os9JP0TsHjvavEWXDGcgk42QQEbM8CWDJ6Z2AEw4fdhw3s3jScovAcGm7lsj12cnxNjiM9YW9tUhw6/A/DNRq1WvEzKtrY37eDAGS+R5iKQN017FxrfOdvb5ecebCqQSaNnn9bPHNz3ijZ7CfsWYDXgJ7quBBb8cdA91zZh5d+YrsL2Z25yqHFwwFQnv6Kij8ErATwsBMnswFbAgwBTXhnheuGOsaFwyf6ThhWcgdXtx5iSdNZGtS5wmUIdwBwFhJ4irYE1PWsCHEkzUHQsFBSAUDgS0H16GrT3/T1ZD9xXbJXjENb9BQ1iNO7RfgcYJmBk/xULnY4R2ASYdh6fSAsRkJYzh10NtuhItq4iy+DgsOXyPQL2ke1gb0EGikCAM4J1yH2xpulMGRoY0t8A8ByKL5afWTKXsLMm87AS5pt3ZZwclzVveE50ClFMBvAfGRnWc4DJqMAGeSvM9U5rMjqEYYWcAPqHgKqAm7VyVYlSo9YUmDs40KvrwvRndnpWhzaF2qOTU1veXLPjyqkV++nQSSmw8a4cTJPpiqCI27TewaKNjI8qGeSeAfIIQOjoAE6D1QVbHiZGme6ZRMKGkQUbGrZMMmVH+wcq/u1t7dpR6dh6snlp29+4el2M+LUXSyrcjQwOeweLOkTcpEdMzqMjeXswP1IYMKcT0ndVgatxpo4kxJ/3D/YEWFOIIpFAMoQi2+XFiyqWos1+VjV9/+jwRMbJmO/cXFyUJNj66obYbLXGqeX6zErHW5bMNWxgaNi++PKVHZUaWs/SnJ4bsdl5OvCSdufOfbtyec4GBkbs/v2ntrFxaMcndcsixVenyNBQNxTkAwWtpycquO3v7Eufe2J81ProauobtBvXrtvZaU37LskuDPqtjU1JQaxvbWiu1xo1++zP/qr99h/8nj18/ND++T//f7SuCOgpymCGSiQ3OIisXUa+FENDtFoWdFYACO4jXdSo2tjEpBV6+3ysWy178eKVxmtzfc22N3aUYA/0ZwX2ZzIJ+zN/9jcVD718sWRTU7O2MLNgG0trlmomBTAS0yE7Vmmc2dZByWqJMzsul6x3MGOTswN2crorEHNmZtG+ufdYBauhwT7tLWvLm/bu9ZuWaPTZ3m7ZDg5PJXHBBgRBQIzMZkNJ/vWrV7SXs8Y9MSQ+qNnL1ed2XD2WGRmdM8W+fhFA6Ka8ef2G5VM5s7OmJesu75NotKQv3pTeb8NlfPAAyCZtd39XXiwEwwDxAA+LizCBWvav/+gPrWLscWaLFxftaP/UNtd37KgEgFiVTM7M3KRVzo5su7Rto+NDWlOVcsp2tytWOTqzjaUduzB0wf7in/sLNjowYGliU2LUyNQVeB+S1y6w4E3AfQQlInCfSGet3vRgnkK8JOBCvOPkCtccpXWa+cCc5vpYO7Q3U9Bhje0fHLjOrGIO795UgYCiJl5OIioQx9LhMurmtCkkHgHunfkjKctkUsXVf/h//CM7ocDdbBqCWTcWr9nf+Ct/LTDuAdC9Au1Qf+A5ilVHUTBQ6aP+aQx8Y8t9BPACcNsx/HsdnuBaYkzOWMY4+mB32zZXlxUPodGO3MvOwaGNk9iWq1ZrNm15DbmbR9p7kb6jO4WEjRZ8GNw6lWHc1ys2Mz5iVy/N2dgoLfFDtrSyYXe+fijAkbgZEg+EATwEKDJRpI7AE8A1nYeMAFHttUuL9qPPfsWyAbiPYJYDFc6q/RbQKkaxQ/daO3EOBTp2BOI8ju2AZLqFEFzEn0XcMMr5CNTmGXLvwUOH/G371SNLwnbr6ZHUEo5BhYF+O4XJSPt2vWW37921za1tPWdnUEPYoUhB3OQylcwAx/EbNjI8bO+9/76AR5nTAtzDuF96ZUvPHgq4Pzo80HkVdWAdqOac8I7iE+Q6K3RO9cmgEMIKnyDg/upV7QWTo2PWX+xzEgkIN0B3SIo1tqyaCAJ35W3t2dXFQlcMGdjgcayUF8T3eAuLuAMudkDC18C2EKTGTt+3AY7nQch24YCiWNdnnwf6z/9e988duPc8qruD4zz4+Ka5GMdIUoDRpyIUMYAd2Hv4PQoDroHt858lTzwp75gMklIp7dfEjLGDu/3eYfzj9ZwvSJ0f2/bPRRb77j/fBdLH32yPcRdY/9bn8B2vESkleHbEOeNJdsLS+aytrq3byvqafLnKSN8KuGdMUnZ07MVuAXEl16KPOQrxLkxd9uif/vSn7X3DST4O7APiXV5c1F4CkIjUB+AUcb8KnDLjTorpKk3lalUEGT57aemVitboPN+4cUOADzkprPtBPIYyaasiR3xKfMJZl1DMAHEN4sPYyKjV8RqEjil9847x8NvG/01P7W3Fq/Zz8upqVz9MgIa9ZaRrOXf+7cXnzpp862wJBuChghukNL/NoD8/Z37Z/HtbUcGB+z8deP/LPutNP4+FpNeKXGGOsv9DkIXJDeNepsg+Xd34V8bxoVMpKtyAHYGZBRyD7mByyPZzbgOxnQKqun2j4Xy4yPZ/h/OPfcmVK4KMM69PpSQzyfkEQA+onMnnra4uOmQss/oe3aSc/XRi37pz237605+InAqb+pNPPxFTGhxna2tLuukA5RQEAFYBYmHc89mPHz+25aUl4SGsg/c/+KAtofLq1SvFXEioEPtyHmFa+s577+n9WHO72zsqgrsH2xUREyFcbm9h/rouZjZ4KbEvrPOr16/pbAeUR+ZmdXlFgDQFA/I0AHPOPvYEmZaWSsKIwJsA92HNU0wA5EZKa2VpSdrmFxcWBFTPzs1pjoEnAS5z/fgVUdCDwBVla5CBXl9dtdtf3dbnIbkCkYPfB3im6C7iJMS8clm67uS1L1+8lLwOrwe4X1i4JDY4JC6OOzqH8DlZXfXCIPF1BLJnZ2e03wjLSHt3eGTe89/EoTwPnhfFSL6Yc3p9wLOYM+yTvK/Md8Xgx0cRDBkiGHEOfo5XBXgzfhQckGuGoEr+DShPMVOsdrBqJF2Dckqcj5Lmzru3QTSaFcBer3tRZWVFzxAiH5gWr4sFCu6XApK/9kDsd4D2p48eCR/tH3BdeooCkBEFyJ+grnKkeYPXGmRG5oU6JS5d0jhTDGfPRlFhdXnJll++0hih/z81M6s5RPzFPOJ5Jf7r//K/QrZTA3QWWnVJ0PniojmMqIjJWRe2vdpbcgLvYattbqMxtCtWVA/GnT0ug0NyiUQGXwB1gHxUh0guAHaSSRIWZFPccVlamzCzegoaVFrp+YrMb/FVkhyKrkfNvwGDBdzXfIMgKXLjPNcThf0IU+REQAcSHDWBfNJ8x6QJZncwaPRgwhnh0v4S05NEKep6OtveA2RniEsfW3rRMO8dvfOgPXJDAuMgMIk86GwZwP0pRnQVJqqZulL1K1L1d56TdEGblkeeI5uy8Qs9Nn6hYJBmUwl06QDcaq4/ie4prNkz16sTO1iFcv98WPDI3FSqsGBD0ApomEVXzAHj4F6ijaFWo+IVjYnRv0xYNhdbpwHvkUPiMMhIE7Sq1zelGSr9/AQsDBJJ18vne9K4hIXP2HoPpwz3IivHm1+7uh+7z8BYaIhabpKJCM+qzZxRLdgB1CB5FIsEOkQoxJzVFehQwUQrniCGOQHfAKMRzMvQvedwY6H9u3/7b6VvjxlhtVmzesLBQpIGmIVy5paTdGiDx+BDXxWXEhB4Gw68YAAKcMtzYQPKAwAD4PM6tRTDvs65HEU2o/UoY7RkSpIJSFu0mdb1uleB+/tV/eQaAGJgxpNkkYyywWJgJG3peYwwFvRMMJ/95v59HQCsAzZhGTHme2x4aNAG+nr1eYD4gJcciB9+8KH2BGRMfvHFbYG6XPPUzJQ2IA5zDuThkSHJ4Hz88cdKynb3dm1ldVk6+Ecnh9L6l2YdgHgyKa1wNJ7p2ADojsGrS+L42FFY8+6LzholSXdpE++mkCY8zO5QlEMeg4Ie862nh4N1zN5554bNTc8o1KCo8RhGrPTWXCsfIHpsbFT3Rcvh8RH7VQTmCXhS1jvQI03ierNuu7tH1qo74JBiHbGfZRIyRmRjdm8MpC+OVRiIZrR0FhBIE3y7XjidRrDRKmLby/g4+DXIuGYS9s2IZGDuff2NlY9PQutjS0GHm+AmFbh75wfV67SdVE51EAnYoUAUpJkoPng3QsKqJ1UBinQfsI9xSOG9AOAvgxZpdabbXSLcEykj4y59/NDNFENwSe2gmZnNK9ACEAYcImnnGRHkwPThLFBrvkwdq5rvYuAdH8nsGAZ9Gt+LjBtzjxbSdnB4bKMXhm1+fkHFwePTiuSdOLQZUzqCmMOFHOcHRV7a9RNiBi9cXLBsLm1f379r+8e7lsw4+51uLgB/9imAeAq6jCVzOodWfX+/tBAxsaU9GcYAJnyFQp/tbO5b5aBsQ6Mj0jzHl4PWVMb2+ADt8awY/0OD/Xbp4kVJ0bDPL15aVKKlboNc1pY21uzF6pL2DYrcKojlKYIjeVQLBaSG9fRlbXT8goA8Cuok0LSclkPHAcaLbIC0WFdOTyXzMDU5btNTU1Y9PbX97T0Zj+5u7ei8gIkPA356ctp68wUrbe1agkD7zCWUYjBD0MQ6BJwnt6aDAwS5laKLCwm2M+1lsGgoEMFGJ6jljLwwNmw3rl9V8YVAC6mv/d1DW13esmJxQOBzb3HAJjHgGR0WQxaD4/WtNUvnmpYtJG27tGPVs7KlMnk7OjY73K+KGQtzutE6tlTmzPJ5uhIaknnh/Do9qdvLlzu2u+Oso5Ojptin7GUUOtir1EVFkRXGMv4kJBPpjJWPyypm0Hn14ulz6X+zlwPew7TY2d7SvfX09lg1WbfTRF1dCACiPK9K2QtaHhhXFPhSPMFAlzOQtczxRnBYoXBWb9q7798UM2Ztfc27cZpN++3f/m27d++2fXPvgZ0eHav4QcE+nWjZu+9ctes3btjAwLCNj03Z7taebSyvWV+2qEo9QSzz5LhSsa++fmDV5oldublgvUM5W15/Ip37ickJu3HjQwH3B/sHNjM1bkP9RXv65LmdnaJzTVfVum3sHFgmQztFU6a4FPGZW4D2N65d03mTB5QO8l7sBeX6iWV7s7Z7UFKhBED0AAmgZssmxicsm8za0d6h2VkL2N5yiZTM2GEJq/sOaR60fGun9nLppYPZOTSDa9Y/OKBi3Mz0tP3Rv/0TO6wcyEQxk8zYystNO9hHu50zvcc++PC6XZgYsXqrbCflQ+3TrJdaLWlf/PsH8jQ4PazahcEx+70//xdsdGhQhAmgX8VPbdYed3y+Tb8TpJDsehDorGvuEzA4kczamfZD/EqQFOuwClU8xRsngC2cSyp6WlNFSwoV1YbHr3vax9WsHgghKYFp7m2EvJvgVYVVdI8R53AeMl5sOu5F4sy8s7Oq/d3/7e/bAYVGztxWwq5cvGz/2V//G9aqIYfDfbtsZAQ4wU9dSiMI6LR9en3nj234Hgbz+7qatveKSBUeZOv8dYM9P9/jOS/g3sz2d7Zsc21V5zDAc7ZQtJ3DAwH3FUgj9YbMVe8/eKDOI3WyJNwrCeCeyLkhYJcYs2qzE6N2eWHOxkaGBdy/XFq32/fuS1aH66Yln/dBa509TH43bd1eBy6RiuFZ3bh8xX7rs1+xXHhN21+H/ImuThVjnDX6WmFH8n5+793f9xi9Ayh96/feYvgZ3yMCJLEzMWr/bq08V/GHrjUqNpVmwwr9/VahAHtalsjmV7dv2/rmluIuivIi7Sgm9/yC9a5OAxFgmjrPP/r4Y7WK9/UNqPCBRu7q0it79fS+nRzsKZaMnYvE33SMnME2pkgj8lDHtA7ijfIsS9jk+IS9d/Md8QrGh0dlCC9oWuQLn9eaT5Ju6ZpHb8DK4lz0QkQgNHVJuagzhXUaxvY8GBnnZPez6X4uWt9dBbw3AcX+rP3i4rPy18WKQ9INYrtASC/ghNcHwKzzAic2xZ97Z4sD928CH3mv7k6QbhBQ9wJg63Cm9hWeE6Qa+YSFOA1ijPBPmcz5ZwGy0WHI+R8lUOXFFtb9a6BqMN09P77n53z7d7v0yL8L1HwTeNw1lO09xocryAl1g6px2Ls8CfxB+ad2Cg4O3FMsj4U5FgTznoIia2dtc8MOUSioVrXfy1cim5H+PXE4XZiAqDKMj8bddH739oodDCBPHBD1jyO+AHBFzgYQBVOVOJ51RTzu+aPH6pMTEwKPKNST/5HHAjwC8gMwAXLBhuX3iLuJhYlRAfFhE7O+WHMUKPvR2J+YVDd6veLEIqRyYo9VW16la85+13M6v5d9+7WhnBm8714H+r8NhPu67HpQ3zlJ4kXGUmfIUF6bKK+/wfl1/La3fyN4H+fUd11fqHe3V73WRzTSifcV9oew3mJhLhZqJGMTp2q35E00nk0lbCd4ZYEBoODAHih1BeFszqjX7kTRF+wokM/4Od3AUUalfWb7oggyiYFJrTM+FvA7XpERwHf8zGW3web4N4QUcACA6Z7ePuGJFG/ZocsUvdBjz+dtcHhETHzwhocPH9hPfvLjQGZK2KeffiwQHtwDqajIuKfLBIIb8/fS4iXl1bdv3xZwD/BL3E/eJTPWgX6B/gCgyNEQW5PjTc3MSE0AJvWDBw8kH3Owv29XrlyxDz/+WOsJUJbvE6cjp7OxviGskXUKc5q/19c3bGNt1dZXVpSbgnNQtIixgboQGJt6XeuVzwaTWlhc1FhRhIjkS94PQiag+DQ6+fmcYkTA+qVXL3UtjCeYESA/BUEAXrCM27e+0vWNjF5QVzbA/dTklBWKRcXGdMaRp0RDVqShV5aWhfWOTU7Y7NxFl5IZxviWIuSJgHdyYPYXuqSlsnBhTNdG0QRfQa0jnU1OeHDp6oz2sfv37+t32cvYwzyW6PPxCCA9uvZ0RkAShOzLWDCn45HLvsm+xhymgMEzBDdgvhP7kkc5wD6mOaFdRgRmJxa6goJDkOT5MggXadbVMehuArwnlgG8J05wnftJvSfzgII1ezfz6NXz5zL1JefC9HZkbMwlhCYmpJggDf79fX+mGxuaE/IXkL7/pMaN7iqItJwFdHrweoo4PDPv2JjwYkR/v8Y98d//rf9WxyWDBrhJxYMKAW9Oe3kZgAH2bzBpTedwhE4rQS8d7EkmBykcACvJ5EjHHlAXwBtjWAAeb+8A+ACckFa8Wm6dXQt7gAMS3cS+IlI4Pc6uT2Vd4tDpMwFY5zMy+hIwHMB1sarRVM7nBLggMwD7kXZZyZHUz7SAmXzI6vA3sgIAVtx3BO295c817VyywxktfDH5IivIyTG+GUaZFpkvBVdlbVSwSUJQ40VkDzwlTVFvCbivVgiSPVGSdLT2cTecxcopmzEr9qRsagLX9x5DUpjvWROjx7olSNoUaPvzE+AfkgFnNKFVT3HDgXW06WFlCeQmsOU1OiQ8MHPJHwf6RbCSQSgJX9C6byK14Sx+LhgArVxtWblKWyAgHEl3eF7urBjiIfcdIOr2ANWTO4JsGeGERCm2a8bFr3eSPADSO92SOVQO/HO8eBI8B6JJUgjKouEo8gE8Ewwp2ARHhoYEcjPfkcEA3IYNir4948CG8Cd//Ee2vLJspaMDS+VShhYRpkQEgwDHgNoAhUo8pX9dbWuYS/sbwwdereozOtyevLKBqDUVZnuWIldayQjgUJSZASBFL5SHUMhhdon0R94NcWveUj+tjbJP98BGAhPZTaPSKlJwmFE1Zr5zQMBYxleBKiWaXFy7G/h6xwuVX1p4shi9YPxY6FF1G8CfqiCM4+cvXtovvvhK1Xy6VVhr6O66NnzSvv/973t1enTEtnd3pAN9//43tr27bccnaKi7Rq+09ytV2907UNLAGLLHAPQCPhP8egXWuxUkIaC29JTGnusUq1GtYlECh1arpMwuAe5dLz5pQ8MDdvHinC0uLIjlDCMBIxaKD/y3S0LB1K9IBozkUgyZoBFPkiNTkaF+m52fsD06BLbQmCsroIGlDyiDHAEm3ARJHI4cCOwJdDe4+a1JSxqWIHm8Kr/In8jY1PUptRlr+wHswby4X2z7/t4BAb0vXryUvAHvzdwGaAZEZ65xGLAfSXInmRAAjMwTdTkOEAquzDfvhAygf6Vu9RqMTTqmimq1Y48CLGLNMSbcezTw0eHK+QCICUsinZb0T+XkVPcg3XuZl2dUaGLeAWpFCQWCFdjgPE+17KkaX7PevqLmwerKmjq/ANK1JQAUpxM22IPWNfqgmOFcUHeGS3ZVZHpE8QfpLmn1ptJitgNa6dnBnudcyMFATFmxL6NuLJ5jKoXB6aAdHXFgr6vYk8oSvKatb6DPW8IBaWXMC2P4UPdb2t23WglmQJ+0RFnLB3t7NjE2Zv39gBkrYutjDAtw+86Nd2xqYlLXhUQRe4IkmwDSUmalk0NbWl6yJ08fKSCg2FTsK4i1hUwFID3FIvw11FrKZAqaznQOwF7HeBqdSBI0gFRY6bBMpyfGFeTCztjd3Na1U1RIWUr7HlIwi3MLlgKwPymrDdSDG7wWkLvZ05qlaJ/IJMQ0196faOrfTQsMgr4Bgc6YUZ+g/d9XsLn5aXv//XdVvH/54rnOvu3tku3vHNrY6KQtL2/b7Mys3bx+zS4M9trR4batrb+wvf1N6x8p2uHJgdU5M1tpe/5i3+r1hM3OjOvaFhambbe0JvbL8UnNLi0O2/e/95Gl0z328AGMmnWrlAGxkVFCdgmWWlrdDrB7ODMZ8yHkyPJZPa+VpRXb3d6zTz/6SBJCtIbOTEyKlVba27Vy+USgsDxvGme2Wdq2o7OKEg48MLw12IkE3nYMe9e0J8EMbnF21vB+yNrYxLgzVtfWtO5aDTSgYaC27GDvwOYvz1mptK/WWa6VdZTDk4F7aZ7Y9My0vAxgrBZyRUs1EtabLVg+nbGjfSSrTAbPj188t2YmafOLC3ZU2bfHz+7IS2J2bsreufGe3b710D79+CP7S7/3O1arnthw/4j94f/7Y3v8cMUePnplW/u0d/ZoDRPL0Y0FxApov3jxoqQ0GBO8UJzRZVZrVS2VT1v5rGqzF+ft4vyCffnVV/bg4UOd/YP9Q5blWfQOWqN2ZjmIGHSkNBvOTMezJ5OSXj6SBFs7WzY2PuYaqY0zm5yaVOfCF7e+tK39LUtijFWuW/m4pmI65x/7yzvvXrMLYyNW6MvZ2uayPXn2TL9L/HL7q4dWP6EdMWELMxftd3/nd62IqSa4FO2PMbEWU9rZbN1/ugGkblCD73Me0gGaTGWt1nAzWc61CGYwT2JXIHs2xo8CSkhgEqy1onQ4kWFATmTvACMzZKh8XqlQEHxfvHhKQu1ycvze5OSEJPTUrSNDWf88B/sa9rf/l79jx8Q+dK82EypO/ed//T+1RrUug2hiYIEEYlxGhrL6KNtD4Gw+hyEEILZz+tdZ54rtIkuvC6j2AkenkKFCq5ntwABbW9b4y5y2WLTtgwMbmZiwVjoj1vjO3r6K2JzBxCGsD/Y7QGrM7/DfYN+2Rs1mp0btysK8jQ0PC9x6sbRmX966p70S4J0i3gnAPR2MdFtizhhifiJl5UZIfzUaYtz/1q/+mhWl297pEiDWEIFAxZgOaN8BgWNe4YBJjNHPg/ZxcCM4JHZtkOLxFOJ1TfPuwkcEHdmvdzaW3bh8YMBq9YZVmw3rHRywarNpe0dHKvh+deu2rW1sas8miYRAABiDrAbAPc9CIXyYZ8zf733ve+oa6kNOo4VJ/ICtryzbo3u/sJODfckzcCa7whTnBx0heJ/5eKkrh44RkZ08DwEIRYLto/c+kATR6OCIDfb2Kz/AjkyIMcUAACAASURBVCaOBQJdun+x5YNcQxeI2Ab+go+Ad6Eg7xSY06ELt81SD+SfOG7n1/bbCioRuJdkY1dhJT6b0EjRfrtuRY82OBjYxt3Pu/P7wSyyu8U7vLB97XpTz5siSH8eEO8GIuPYaMyjXxR9ZsTizYYIetU6Wu3uuSRfnrSTNAT8BTIbhAERveiMUvEjFuQi4K0ehCAdEopSQgk9F2cf9eJf1BzvLugFkLXT0BOfbpvg1Vk334ZVu8f5jb4a537ljQBseE0EILsLV+yzyvGZv7ke29rbs9WNDds/PJKUGeb18m/oLQhQhBVcPjlWBx5Amjocwj4o1n2QXoD9C5glYD8YdrMXAvwAQAHmEBO6FJrvl8T6MmDs6RFbdmt9Q0xZgB2AP7oukWq4tHBRoJr2J5ishaLYnZzZSEsoLpc5MThDj4BP5GKr5VMvEhEDhq6WNxVc3jSGrwPw335O8Tv+5ENnR1eB6/X3jOdNpwjWWZcRyPd3/HZBJxZKI3j/ptd0rq97vZADdcpqjjOc/9MupEWEo322vV6wO7+nx/eKGFKsJcT56//thb837x2+t3Z3XgTmp3I77f8723ZyciwCGJfX1sKPYH8onpNDghtpn5T8rBNRFV/EIjy7QJDRaisfROn6KKkTConn90P5JARJYPJeckdY98TL/QNDYtyTZ5bJt1EYAMgeGtK5AsiPjj1dKcxxziRA9Bs3rsuolvdFTx6Ne4pXFJHRqwfoBlz9xc9/IbCYeQ9prLeIj1xOBQInTjleo24ygN7xcTGgicmjNn5pd1cg7EeffCJwfXRs1EoHJeEnANjIx3jBIyPGPK9hrbIGwZD4OxZ5paAgk1mPe8Ck+Hd/b59dGLug3yf+ANzl/Tc31jWnYdzPIYUzMyPGNdd8UNpX4QA5HYBh4sYJgPuJcbHVeQ4Pvv7anj1+bOOTU9LhR2d/Znam7VXquKBLs+7t7qlLAMkXyEcjF8bE9L5y+YrNYRpPTnNWF2se+SE+E8Io14OED0WD6ekpAfEyXRfL3SNHVxXISi0ALGhlZVV5BH8EiE9MOIqO/PAxevQlxQvIhdGJD8sfX6YYM/N5FG/AJADZue5oVEwHA9JF7L0UK9gjHaNNecffqftnunG2ab9EWpIxi+oIgPYUMCiIRFUB7o95AJOe9+S+hSMh8xykkZA+Yu4Sf3MNSA6Rg0BYAzujEAApkfGWeg3+hcPDun/eV10UqF9sbena2AHQ16dQQQcW5Ar2fTCZxL/8p/93iweigIBkAy1XaegChpzY8akD+ID3AAYw7FpopjZYhId2fHpkrURDwL17GXK4cbgjc87GChAMo5NFgoQFmskeBLNhKJylgp3GWAD97j5LiZmd1F7khq+A4C6LIJY7DGfpF7mOOguDRJlHIc1z2qkFIMEoT4shyGuQDWHwYMBi3HlWI+APOU8Coy6YNj6H+L4ba4c216DNHtt7WSivBdfBhNYZ5N7yDHshBlrOBPfWaDekBRzk3zB63N2byjeBMggfgHw61bR8hha2tE2OI+WStXwmYbk0v4NEjhuH6vXBWCh220bCkIxmGxQMILgHl3UxqZzbT/Ctn7eLFLDkPQH0tRQM2jDolUEtf9PBymaesQZSOXWTRE650gjFAZfTkY5jDMJ4pqCV4Xsuw5MKbGre0Bd7PGA8Xuy0FSONEw9WT6oIgpxd76xl/4pVTXWQSKKmoxtLlZEWG9g9mMhyLbXqmcAr5h0MvkEZvp7Z1/e+tj/+4z8SYxzmcr6XluOkVdHzTSBFFDovopkx87TmuuXtakUA7N0J3JmqFHk09wXwAMhR/HHpHwB8girMN5lFVB7RyUezjEIDgVUMvAH92ChJRAX+9hS08RGMqcCU8sOJ1puN9U1tMqX9QzvF0C+4zV8YHdOaYwzZ+CRtQrKDeQxmRUND9sMf/potLGDg4SzRjY1Ne/L0maQs2B/QhiXxZZtmw/qNH/5QSSDAPqDxyuqqrayuiGkv+a2TI0lm0YEBKHhaYTy99RP9RwB5mF1UljlYAeZh/HpijFwKrynoNdqjjo71d/RLYLYCYsIih00Au7zQR0FjQIUWJCw4rPjjchWAUVVP/nlOwJB1n1uFYtaGR3Cx99Z5rg/Q79UrDopDfQ8JHAAkgDgWMPrOFClh21BJ577WCDqYa2UOv6YYS8U+dOSRTnADbe1zJ55EWapl+d6s9Q2447vA/lM3u+W62B/lhI4WXNkDEN7fNWojFdIBmhqFJjpwMABXezNdDb4PsTbQW+F3WRu0mPF5jAVyLKwrqtjS8aMy3t+vMVOBqlp10Hd0VE7xS8+X1NrFOsFoF+C+vXsEaSM6ApifgP4qmGGYVyzq8BwaHdJz+ebuQzs8PtJYAr5IZihpNjSQs4mJEZuYnJb2POx6TI1390oCWsQ0L9fc9A6N7/2SxoWAzQ150L2D0YHJMl0tGTs5rVi+p9fSmbzt7B7Y6uq6NRoJ6yn2uWSCpJjOXPdXBuokMrBO8SgpWfOoonUCQ71ePZNnCwaf8mppNGSwx7XAbB8aGLHRkQs2MoTGYJ+SYgrUtLs1mDdnZdvZ27XN7Q11+FDw3j8s2Wn5WNI0ALsk1hz0dP3QqUJxhflHpadyXLZkM2l9A/2S80IOiuvcYZ0eHlg2nbKBvj4VEijUkPChvU+X1uDAkH387vt2dngqc0AKQ+yjFHgB2jHNpguE/RUbqdNq2XKYECd8fgGuUwTuyfeqK+L09Nh6iz02gLTPSL+Njg7rPdiPOYOXXlFQPLKJC5N2clK399//wC4vzFsSm9GTbTs4XLVc0SyVS9qLV8uWy/dbq9Vjn3/+xBKJjF2/MStdxqkpdCcz6ujZ3z+13r6cXbu2aBPjU7axUbL11R07KJ3a2uoenG75BLCAevt6bRj5o3zeHj15ZAvzc64ne3QifxBIA++/+646EY4Oj1XVbtSRP2tZb29BLDoREBpnMoA9qdXs1fKa1RowLkbE5I9Ffnk1ZPOKXzbXdqxadokwiolITpEsMD9Lhwdi6rDuKDJRcB0YHVTxjTVO4Eshj3EazhfEpGG/bcqTp2mjQyPSJy9m8zbcN2iEYpwvJ5WyHZaP7aRWta29ku0e7lhxoGU3bl62hcVLtvRqy76++1gScZ988oHtbm3Y+zc/sMqp2Z0vn9uDx89tq7QjbwWKF2jjEpvk0mm7ee2aXaJ9F5Bd4JgDPOqEalZluFyn2yebkQbwq1fLTrrg7LSUFSlIFwHoWgZEpLgjJq2BIauODukH10S+WF1ftaOTY7t89YpY6T//8he2urGm+YdPB3slSSfjjcTbRx+9b2PjF7Q/P196arfv3LZM3qUYS3uHdlKqWevM7Mbl6/YXf/t3LAMrnUKZ9O2JkpyXKsJBF3DfDRJEwKUbHCP+4GxMp3NiqbrfkXuuKK7p7uRKJm1lZVk/Y/9nDHp6i2KGEXPvH2J6VVJ3E2d3NHMVq10gZdColhdQU8V8kgESA/8c/zyZs+u8qdn/+Lf/Z8kgKI5pJuzG5av2N/7gr0niK4NgiWJVl25xkRiu20Vz2nFvbKN/jXEfwZIOwO+yJs6w91b/8N+Bxcf3FAsFtvqmjMk2dJ8w8zDe3tjdtZHxcZmsonG/HsxpkdpjjbmZd0Ym7AD3grfEPKnZ3OSY3bi8IGNnDKuX17bs51/cEqtPBubb2yrWAyJQ+IXlFeUVYzJATEi7Poz7H/3gVwTcdz93bwt3YOg8cOVzxeWWukGpNwFh58Gh7tc4aN2FaobCh8cxXjUhlkLzdWdzTbFmsb/fzlp0KdStd3DQaq2W7dENVuixL7+6ZWsbG4oDOPfZHwHy3gbcM38/+8FnAu4ZR+6Y1nDO/7tf/NhOj/ZUwEfDWKB9IFY5+ccLGg4QUYwn3woeCpZQHPq9jz62bCpjo/1DNtQ/6EBn7M71mec5GWPclmrogGTngfs4llFWJq5Z/a3Pfp2u/9rPwy935xzdz8bzGp/rbyu+xLX+pmfqn/y6XvibgPvz7x3zSf0taSx/J17XZsqGD+xm3McCT7wmgf3sb8E3zPt8uu6Jlao2B5dKcqavFyRFchPpK5DbVWEJcWfA6F/ripAhZCePZE2J5Q2I2HHJaHcgfBcY3AHuvw2kdo93dzfD+fGP//3LgHs9Ich0oeNEYyjgPmkJJPFKJXu5smLbyIcSB0CiqZ8J1AFsZ/9GypbuXRjxAEcqbAcSGnEv+SigDuCjs0EdmCf2Bnzii7gaMDZiDsRR5FjkZMS3EJDwKYR4APkGIpMIN+m05F8pEKjDWWb0ecmKgfXQPai1IeC+JcUDcuP5ubmgce9FmloXcN893+N8fX1dfNsw+U3rqvM7savt9U6k19fO6+B95xqclR/Xc/d1hJXpRSSd3RHJePO88UXkWFDEHTwUCaoJ4Sx8fe507vXbIPzrxdu3zcHu/T0Wi+NZEuVrurvP45jLRjBIGfvPfS2So7ik54a6d12212VLNH/C/suZoXFT114oukciaigYRoE3xWvC1ciz4sYY/tm1P+vzoypC2KNFWpSkqUt+0h23u7/vsiKDQ5YRyTYj3xMwOjrskEgZHBoWyAr+8uUXX0pH/PToUMV4zm1wEkBu5jrrhrXFmgBcpVDF1507d+yrL7/UJRMbIDcCoEoe0yHg+g2xboiXkE4ht4YZ/vTJExnUghsA3GMgC8BOV/nq2qq9evVSQCuxAjnf/PxFge8U4QDe19fXxIgHQJ6YGFenKf8Gs0DrnD0C4Jf3pwNncfGSclv2An4XuRtAXyR8YF0D3vJz8FkKcy+eP5fWPRgJ+fjsxYs2Oz+v/J65A8D+8JtvbAD/w6kpm5yelkw0Z608aERORjayIjCZa6Zgsba6JmCZ4gkdCFevXXfZo/qZAG3Y5TJhrTc0brw34w6gTR5FnEr+GyWGI3DPuNy7d8+ePH2iz6SzgWIEjHNwAPYl4nZIXmA9SNTCoMfU9ptvvpZGPEUlMBiA+xvXr0tvH4Cdwg0FEzfsBv9KKT+ieAme5tiISUmDvRj8mHiGfHpmekZkHvdHPBOpc2V5yddQ2Ev5TO4T5juYB19gI+zLPEMKSBRSojywiDqKqfJ6T3AP5mksFvF9njnjDGkBfxFkBpHIoVOjB5Ndigqjo+1uC2I0qRRwBn/1+c9bLC4WBIeoa90fK5GE3QSYcHSC5vCpDOhghJGwom9/WsFM8jQA5G7OCIjfsrqYl2gtu0+UFI8UENJO7YeIS8rAgMskXbcb1mgmlQmyJg7OqiKoFksH7gB73RgnrcHnK2pokuTJOC2BWRfgPS2gGB/k9RpkQfhCyxsGHIA1ALVonYEN7gB2AJxbwQA1OG27hA5guz9g7iNqljozxrXtvU3EWfqBq9TWY6dIQkKH7IUz25X3St+eqjdfScalxSEL27plo8MZmxjPWn8vlT0CiYbMENGhQ5/azXyd6RZ3Vt9PuwwighyOgq7Q1u3HXgDog9t2qPO22VP+fm5QK+BeGDuBc9oSyZzVmuhXNu2kTCGnaienGDEgR9S0GiAQSRTa5ClP2GNhxA9mgKGwyAN7iwXnBwpjA2vWjTT9APW+3XZlGuYfRhRBXsalUhh7ByUjU5vnRCKK6Q8VW2QLCnmMIM/0+XR5DA8PyaiRTZTP/OlPfmI//fFPVLiC4ZcpZKXp7K3qXnRQB0UAoNXqo4mD7qxLg6CfyqWTgOrQ8/RXSWoMFDB41u1KV9S7CPLM10ZTmzF684DpanMPcwz2I0DqzMy0gjekA9gIACuXXy3rcKEAAaC8t7ujjfjli1cy86M4deECmulD0v8mMARIpTWM4gXFAbSxuf7J8XH783/+t1RRhVnMfIJxD3APIA/4zh3BbAacwHSXdrHnL1+oEsr6hoUP8IKxIxvr4dGBmCnuXu/ttkhXiPmfTgtMYzNjntL+RMsQ7Uo8EzY9nrEcw3M5Ozw4ErOevUGFOrQ3E0kxmmE2x64GFfQStAkmBT7x/LwllWQSk1mkLWqS1RLLHhAqlbCh4T67dGnWRkaGFCDs7mJIs2/bO0dBdoBEhqAI5lnRsvmM9kYOZRjTagFrmu3uHFg6m7CzmrMaMIXEC4DNHXNewDkVoLI5aduflWlRT1omh6ks2tHepUOhkeIlc1kbOHpVQZ9QsgYye6Xln/nmGveYonBNJE4dM+pQ7KQQkky39w+uh99lDnI9HKbcdztwDKxKEgJAx9npaVuYv6ii0INvHsjcOMtazGW9QKUuBqR4ykoYeD8OMIIEkhEmPvMUdiiHF8HBy5fLSiGR6iFAochTyJlNjg0K5IRVThsdsebtO/dsa2vHirRdFop2eOwad8yX/d09LTGCMOYK5xvqSqlkwwoFZHkYr4TlAdcbLWlvR8Nt9i1kE2CXMXe5HtYfprOMDS2ePPQGhqe0IJ9WNIZoqbOZA9bTbcD6ymXcg4LnNzQ4YjNTs1Yo9NpA/6BkGyjYUcxaWl0SUA+D/aR6asflE9s/Klm9eWb9g/1a3wSxzFuYJZxBzFnX8/fPZFAoFlHpl9Z/KIYe7pVs+fmSkjQ0vjEZpCCIBBVSWpgzL8zNWapSF/AKeOKSa97FRIDC+Qn4DrusbmfWO1C0XAGQDK34Y+2L6VRBwDSFKEB05NUujA2JeU9rJ3sF3T8HB5j81mxx4aolExQr+2xsdNgG+jJWKNRtZ/+Z5XsTdlQ+tK3NklWqadveqtv6SsV+4zc/tp4C7PuHlsub9RQo/jbkGZPvKcqEGy+Ls1rC1td2bHNj3yqn6NwXbWp6QsUsyAYwdijGvHjx3OZm5mxqYkamsLSN0vpJQfTywiW7/8197WMYzn7wAfrOffb55z+z3Z0tFeZzPX2SjfvmwUPb3Nmw4QvDAu4LRZi7LsckBkb/oN2/90R7cLG3xwbwksjm7d133rMCMkw1zLTW7cWrF4oN6FZkzTL/WOQTkxgUDdsYJtWlY8MEvaevX34Q6xtbtrW+K5kX2PYDPb2WSSVtd3dbwfHY1Lht7e3a9uG+/B0yhaZdvz6vIgpEwLXVbUmmIJVDl9XI4IgVcyN2XDK7++Cx7Z1wPwXF4RSsWvW6FXM5e+/mDbs4M6s5n5JJt4McQGzEYjDHdUKkk5ITwFg7XyjYq6Ulm56YtLmpGc21DG2q5ZoK0Kw5pdgB7HTCQcPNe5MJ2z86kDfB+NSE1uLnP//cNra3NE9ZEydH5UAKwaR1yD759GMZoqOR/+LVU7tz95bAcSS7MC+uHtMBY7Y4d8n+3I/+rOXk8cI+EVihrSgoEcHRb0tTcC5Gdm8EFdj7XH7FWfaeLAL2OljXDdxzr7TJ8jqeNz0Xhf4+FTTpOtjc2Vbnhcbh7MylioLsgnu5oP1JrO2xBAkojDMKQJEBF6XXiInYV//Xv/v3rEF3VipriUbTPnznA/vLv/uXtJchOeSAGnIeTpYFDHf443W5oLYPQGTndTF641g41tohXnQTXuL3IyDB9VLE2N/dVodYAUM4it87OzaK+Vkmow6clyur9uTJU3nkSO4Qw96sm9Mi7yApR4LpZs1mJy7YlYU5GxkatMGBEVtd37Kvbt+zdBavlYaMyNDYhYUOcO9xqgMvfs80t0LKaNj1S4v2w0+//0uB+2+DgoE0E+yN26BQm3n8FmgnSgyF6PH8q9qdG4EvQtzAOUEBDtCt2N8XgPsz6x0aUtG3dHQiwOTnX3wpIgZkLc5JvljDkgUKjHu6awhifI5l7LMf/MCGh0cduG+Z9rbdnR27+8VP7Li0beVT96hBQpNzVKtILs9OWGEeso+QpDuBgA7UlhV6ivar3/++G6n39tsoPiuabh0jTt5NIJzeL4TQMZbu6kbQ2HfprCODxvzonneAp9LX76a0vmGeRtDxPEjpoH0HBOwGxt8EZHbAxgh8ORB+/s/5z4nrtw3YhW4Ccgjl0YEZ7PlfYMYGCm+0i40FCi/8eM7n0zpI3LQzkw4QGQlt6qgJklzeGe2xoXSwAx09eNP67VBE0tCEPDikpNLL96TPY1Z523eBom1g9PXiVhyf7gLFdwHB7eLNd0iitMc8jEf87+6n0f4MSrdqDQ8FEogazCVkPo+P7CWs2v09FcZgFBNzEx+yx3KecS6QS6lTGnlMuohy+PPUtSeSf/Ea4uw4h2IBJpLSIsgIMMn+D0bDH+JpFdzkn5JVvMd7kifxGt6Tz4Ngo0KNOvqTYs4eopePr4f2Fwo4LZ3FOpdnZ/VsVGhIpVTs696/u4tZ3euH73cXn+Kcf9Pvdp5rVFQI33mtlhb+o/1gQpEugvVxBcWfhy77zt7KezpJ0ef7L/dQiNd1/nzuvgefxt0FilAW6LrO7nH5rgKR1lc4G5kTPDuKLrFbnOerDnQBrZ1z1M+njsG1Y09ODiXHgq0NgQYMgX2C9wQQZQ9mfkHc0TyT2oUrR7QLf/hZyBfQgTBy7kiM9KEMxRJf0OH/HY/F1ySVugiYUnOoN2yHDpRyxQqAqvmcimA1MLV6Q9JurB8AdrZ+Xvfs6VN7/uKZ2OUH+7s6i1VUUA7nxWDWALgBgD3gKgxmwNTPP/+8LUMF2BvlbFhLTk5yzfgo6+OShjm7d/eupHYAejn/AO5v3LxpA0NuOLq8sqRuALToid0hEsJov3L1iooTyM6sra3axvqaCmfI4PBzZKsi4AvoTrcNaxLsYvHyFbty7ZqA6N2dbXv1/IW+xvBjnJoUq31ickrrmvW9troicJ88jtwe0H4Rn5h0RoAzevWP7t/X84J1D/DMNQCGu9KC3z85inDfwwN79OixChbCtppNsd7pKGcOiHhVKgnY5hqYl5D5eM3k1LRyI/Jv/rjaiBMNuDbX1D+zb775RkUR8v9o/ApwLxZ7X59Y5dorUXMQ2SWrceZ5gGNR5OH5IBN6/fp13QNrhjGlSAIWwTOjeMUcAXdjPOhwkudaGQll9w5E4pZcDzma6SChHDsQYPEjwSNvVjrYe3okgyNNf75GRoRXkV9xLzxHOjCQVqLjnS6PDPty3uN+nnHEUdRxyH3kHdhnLnI95Kbbm1sqQjAO8hoYGRZeiRkzr4lSaol/9k/+SUsTh7ZutL15gMdH0n3c29+TMRhSGDDByoFldtbA8PXETsonVj0DTEsGNrGfyAD46AkDPEkyRIPnrY3Rm9oDMq+CkjQCcsa2HVjQAK/eTgfzHga3g+Tis/N7waDFg0KPDlzTvuESJJmUrsHZigwKWu+0hpyp2gPoEdn8Yte7rHxgngfagDZKQNPAPgoMpwjciwVMK1LYwByIDMYdQWNel9dVhfSNGf1ofhdGKex5gPuEJZpUv2lDh4HWst6CWV+hZeNjWRsfy1kxb5bPtqyFTj+61FVaeBm3WE32wMhjXW9U8d0+fAl8csBcAGVgj+r6YtEh/orOk7hBY3wIQMt7Bm3GBPIuGWvSpWApOy0Dzp7Z0UnVjo5rYt5XqlyBWi+08JnoBOky/Y1u0XUHM1lgbrbq2tscMJJYgvrXjtK7/gkAizyOKme0Hzn9Q50Zwe/AgfRwsLRaquyxecMsoEAE65c5TwVy7MIFm52Z0ZykxeyP/s2/sdu3bglkPmudWRNJdc59GM8yAvUDL7KoAI9kagy4SkvjWcOr1IFF5udbKKTI18Fd4NU2pYq0G91SaBoeHbLjwxPpDhNcC7zP8l4EzG6GS9DmLTkDGjfGE3Y9IDwHBffExkqb5u7OrlqhaMlC2//SRSRjMDSqqXJI8kblGG20oYF+6yv0SANx4eK8/fqv/7o2YzY+CiK3bt+xp0+fST+fTQWmP4UgKp905vCoqKhSXeUPLf/MLXWghG4F6fWFNmbel83TNfh8DlD15hnCJKGyfVA68JYlwMmQZABmV0/d8JeIlLUOI16FqRCoeVHK9eTYX8YujNjE+JgCWYqTbPb8XS5XJWNB0E1TCI8MIH5iYlRyEhQ62NAx8F1ZXrPlVTSuAwCDcXbL9PkAgawr5h1segoMyCUcHaOTxnpLqODC8wFU4nUYSQGI0iXAHpDOJaTHvnh5Uc8XkPvhw0fSOUdvGVCPg0SFQdZOC68FAvec5hEHFmOD/jYHFfOVueVG3bDHWy6Xw2GK8WYfOuMZvad3RjlzkN9l/mguw8ZB5kGG0XQCBZkoGYqjbV3XYcOhQrIC2EQoy+dKR69S0SEsGSMMwZXEuNcDIBMsAsaFa6CNcWBwQF0KGLkQgBTzDZscHxHTjwIRrF2AgSdPnksih6o/+zSMJwpM7I06bAVG5ILGvsuz1c/KYi7zJUmfDH4CdJq5DwdF1dMyHRjOFCFAlrZ0mEc893xvUXIhDSScKnR2NMQgBIw4ozuiTEtyXn4ZszNzYnIDWmYyPTLVpLsBk13uhwBnbXPVnj5/oq6248qJ7ezvWDqfMUoGIKEUQggEDvf2VFDoh00PK5RWS/bOBF0jtMXWLS9vgQEVS9mLBvqGDFNgAsB65UxdHLCPYWmQrEmyhRbR+TlLtZJ2sMdcrHj3G5r5LZMcE++tdb++ZaC0vf15K6DxXndJKZlfJvPyDIDF39fPfKlKh35yYtyLSKentoV010nZDkrHMjecn7tkY2NI33AOsH8c2kl51SxdkZnsyWnSKuWEHR027OL8dfub/8XftLX1Z7a5/coOSpjYrtk3915ZNttvH3x0w1aWN+3505d2dABDlgAyYXQWvXPzpgK+pWWM27atf6CoIhmyYcV80QqFAb2es4RCC8fGpYUFeywDzKrNzc/aH/z+79vNd2/YT3787+yrr77Q9xcXb6hQ/ez5M7t7/2udcXT4iHFdqVi2gPFyUcD9zraPLQlzX74gQ9AP3v9AeyM+J2vrq/bVrVu2tb1rQ8N0LxzKx6TYS/vwoFrYe3uKtvFiRYSH9a0tmbn2FHvt0cMnNopEyoVxKx8cWvn42GpnFXUWLF5ZtDv379ph7dj6RwvWP8ReaUEaKmHFnkHr7e23eq1sF0aGbH5mwU4OGlY+Stnd6epmdwAAIABJREFU+0/skA4LOnyadTva3RcBoyeTsY8/+MAW5+a1LyC54BB3R/cU3XlJKiUTknpZWd+wvv4+e/b8uc2TxIxPWg8G7XRcAojIgDICNwQt3gGpdmveP5O201pFnSZ9Q/0qCvzii1/Y1s624gv2Gs4K5j1Lh3Pk0+9/YjNzs5JRefrskd29ewfag87QSvnMGhU6H5s2Nzlr/9Gf+5EV8dowZIlCTBWBe531xB8dX542XgAoEpKgGOtxLwJO0pybPq8cgAlF/3ac5fcL+4q/YdijQz4c9FRZW5s7mM3tu9F9HfNs5HzU26AkgblGjE07M/EExbvx8TGxwDweJREHVHLpORLLv/8P/oHRd5ZOZS3ZNHXc/MF//PsqoNANIQJtBO6JrdsnbwdZcXwuSF3QLRqkeETUDRIlgWjeIV7EaDmCQW3mn5MziMdWV2hT3nbTcoD7TMY2dndsbGrSLI1nQNNeLS/ZowDc89wBpfIUNGDcI30Xgclm3WbHR2zx4qxdkMb9sG1s7tn9h0+Df1Xd1jfWBBAA+jPPORM6QKHDPbDtyV2uLCzYDz/51ApJB1IiqzkCPeeBq3YIru6CDnAUwa8IxsTXve3v7tfH10TQIsYinn9QsNu1na1txV0YHHOOVOkAGxq0Mwzg8ZfJ5e1nn39uG5sbWjcUeh24J35BXsH17cU2Dsa7xGxIIY6MjImNB64Dm4/45e4XP7Xj0qaYgLt7+5ZCRxv3dMks+NrW/OXct5bmMCxIrpkciJjsN37l11RQZm8EuFfXR9TxbNsDR42GkAt0aby3AbIu0F4gUoe/1Aa/BC6E8717zN9UYOoGJNvPKzDQu593d57XBpDPFQbanyVg2eeDDDfDZqK109VVEZnCEXyMYAjPRxrCUc80Avih6BklrLwD3CF6/5eaLNuginPsO10c7cKBCnXxf7Gzx8H2CMJLEoGMkDyG/F5AfvhbjNvwubEbRJuBd1Ho7vUZvs96nTZS+L/Nvlbc/xYAufv5tefAnwK4/3b5pNNFEcqXndGjAMV/JZNWrtdtZX3dSoB7sFzZ3wMoI6kVeeK5r5P8TRQ7p9RBzZBDdAFvIW+U5nEAZhgMYmoIPcolsu7dhSE0sRgArLzS6CPM5VRUh/TjNTYnkLHOOH/4G2xHHcnBfBqgaZuCHXteMCLmkOJEwQ+JuJXuWM4WziyA++7i6/n18F3A9Pn97Pw+FtUN/Pn6k/DXdLHpX3uTKNbyejEhzg//ff8F/zvm6OHfv2yj7Tqfuvfu88B9/LzuQltnyoUCQ1j758enewwiyM33eFbRvDR2X5B7k+uzN8exEaYQZMY6xu+oUTiRkee/tbke5EwryuH8ffEYgiybVN7lRrRgdw6Q+v7vxEPmWfRpwmuSeYYsritcqCoehsfjoYi1dMcE7aJnG7z3p6oOkVLJcsVegZsA8OR1SLqJTV8sqJOLnyFly/lCLogE52FpXx4NxDv8cdPPLXX/c72AyMjVgPUw/3/+858L0GUuw1y/eu2aM+8HB9vANdKsnpe6qTpxI2DxrVu3RDhCvuXKtat29eo1z29TSVtbWbbNjTUR73huF8bHxYiHGMrzoXN3SRr4a3p+l69ec435qSl1CHJGI8kC7hKlfGbn5u3ajZvKvWu1ij1/+ty+vnNXxEjyWM7cweFhz8nKsO4hQB0qf+d+pmdnbPHKVcUw4D28/7MnT9TxMzaBRjtyNtMyqmU/ImaO85exivruFB3AjSBNsmfw3uQnkM+8Y9O7I2Chk59QJKFYItZ8LqfNnZxa51PoyozANRJi6OQzB1TczOcllyMm+8iIZGt8ajkGSN6IDyHdA5jxyk80mTLMcOcvLojhT+zNHGRMway57tIesn0nwvgkza6zxbcVTl0KLVNzszY5M6P7iBLT4MwQzyD+oUIhXIQiq7oLB9TRDmkRUo1UD0IMwWdynSKanp5Iih1sMhIiVBDK59t7W3esECWvODtOj/GCLQs7VMfAwIDOD+HzAXPSOfgP/97fa2ljkdEjlYtDSVrAGkPuAjadtkpA3CAVAJsK6YvS0b6SX7fMoq3KRQlhujP5ALOYcD1iRGcEbohlEfVTBJZ75RAQShpDVN4wM4VFm3bJDwUearsMzPsAmMOYcMkR38wB7FV5TKODn1Q7Tf+AawlJyx5piaozd6UTLsNSl+Lh58hYuN5XqGYGGZnIzOf73Zt5u4IS2AXtAECAt7Z2vVzFBsmjeOGAhagiAvqP8m/gxE1ZspUSeMKWlEub9RfM+vsSNjWeFeM+n2laLtOyOqzGU0xpHbR3hD4wI+J4xk8PG6wXPFx7Vy1T4WLVaRGY3Aq8Argc/WrjMVmpYG4bEmsA8iYpOlJEtDrlBOxjUHtwVLXDY1hdZ1apsXDdVJhnKb28elP3Le1LCjENT3pTmElygOQA2ryaDXvYZU2icW1nPBl7DikZX9D6F4yrKKrElsJYSY6s+OvXrmtjZU4RPDLXAB6p9KHth1QOC3VzY9P+9R/+f/bs2VMVrZrMa8wskYlStdkZJ3qfQCLhvVx/HvklZ0KL+UxCH4oJ3G+oY7iZXMjjWFe8dmDAtc4wDURehlYdgizYk4DAFL/4w4aojaAHM+cezStY41wXr1NFFUZtsyEgg8MNAHRoYNAuzV+0D957PwCyXtp5+AD39RUBgL0FtO3zSqzeufmOffjhh9ocaesBHF1aWraNzU2xNfkeawit8Dt379rm1pZVqGYWC7ru/dKhnZxWdd2FIm1JA4HpmtYBIG169NOHRqTfz/0AvLKRs0Z5PwAxOn9gRAPcA3y5YXRL3SYwliU3lI7tgvwbWRQHcsT6J0mr4m8wa9NTk7oGHMHRnodlyyZ7fFzRPMOfA4mtS5fmbHpmwoaHB3XIERhsbmIaQwDh5qnaJ4IPhBjt7DuhIOOV0WS760PsmUKPzc/PKahgT+JgoALtjuiwLJAcS9nIKO2t45rfAPG4kct3o5V0U1i9Nsp8xfXrYLkCKCQQAHJIloFcyKfSKcvkMRDHOLfgQEfWWfD8oeWLdlvmP+8j3T48HJQQJGTe6WBMS/9GN16t1Jaw4YFBPUsOeIpbLdiqyYT2ORmzlEoCGnlPxtqTeGcHubP7iBjz7JEUem7cvKED6/6D+9IKPdhdUjEFoJ3A8cIYpi8FySWgTQyQr7294lr/FIIJ7FjXrBMVjaRlWLejUklGtgMDRRsc7HcvBQpn6P0hEXTqEnFlOproyIqFora8Ba3Ovs7YOzQmZgIcSHZOjysC6gH2Bwf6bXpqWs9ubW3DMumcXb9+U4UVWPd0DlAQR+oFtjYY4f7hvjTjx2em5KdBpxsAMYFnnQ4cfCD6BvQM2G94Dj05ZH8OVIRCr5sOFj4TX6q+3n4ZTqGTfnp4IiYuhWxYkmfVivUO0P0xYteuXFbHDucigbrGUQaVCZ3NjBPSCjs7+zKihcGMfA5deBhglU+qkhfid4cG+mxkaADFJxsZHJDJK8UKJHoIdFdW12xre1PdBAS8Q0P9li9mVMDYK+3a1atDkp6hG02l/kZS8liZTK8Kr1euXLJ8gWLhim1urYvBv76+az2Ffnv5YlOtqIxxspWxsQu0Nl7QngJo/PU3dxQAssYzGS8s9fYM2EDfqGWzPTp3tjZ3bGVlw3I9aWlC0g3CWcRXsZiXBAv+AyTO1668Zy+er9iPf/ZTW15bUeyTzLns1+Aw8lJ9CrLVHSgYLGHbG1s2kO+1X/v4B/I9gCiBNNLJ6bE9efLYzX7zWVvfXBfwDviGbuePfvQjmx6fsn/yj/6xPXn8zJ68fGW53qINjAyJjTLQ22dXLi5YgqK45LeQVhqyC+Oj9uTVM9s53jNL12xyhq6Mot26dc8y6aLNTF0U4/XJo0eWz6bsRz/8M1av5mx1qWRfP3php2cYVCMfUpN2/lmlqq6szz75WNrotN0D3DuH1PVyWYOAC2jPN5NmpaND2yntqShHSy7db32FXpkBAx4Usjn5KVE5jZ1ryNRQgKLLSHSyVNIq9ZqVa1Ur9BWskQC4/7n0XLX2ylXb2ysFqSdaavE8+J7NzE3reTx6dN++/vquznDm7uH+kVVPKLyZLcyhcf/bVsQoHHPaCNzzzNSRGVWeO1Ix3cl71DZ/G3Dv8ja+nug+jEltlF50xj1gYstqCbORccDRfsVsyGdt7+5q/AE/8a9g72HfwTeKeEOMJryo6BQbGhRwL2m+ZARzWop13TC5av/gH/7vVkYSK5m2ZMPso3fft7/6l/6ygPs03ZR6lk7SIPoi8onxbDsGboMswZYlsH67wQyNkWfzgV/TgcmUgPApcn/01zAeq6sA9zva13sH+i2Zy9nm7o5Nzs5YC0YhskvLK/bo8WOX6ytXLZlsKaHHu6Ih+UIvsiSadZseH7WrC3N2YWRE++HhccWevVyWTn61cmobG2sqABODOnDvyadAlRh7IkdpZovz8/ZnvveZ9QaN+27gXntlYETHuRHBFs9ggzxB17j9B+JIb30ZsW4EfzyOT0r6h/2ds5JuHox6a9K4d+D+uFxWnP3jn/1Merow7uk0ADykp1TdPsEri3UQ41fuD437sfFJmdM2W0izDUiT9u6tz+1of0Osvc3tHctixM68IbeR8RsEAPIsfDBais94Xqx9ADu6vn74a7+u7muMf0cGh8QAjj5YYWfxWSjU1+eR2JeBGPUaQBbMWfUcRPjqEKja8zPqS0RSTZyD8fttnpDnRZ33987rmA1+FzDXnS92v85DJyezRUmBmDHqHgNI7fMoMpm7pwHX49IXMZ+OgLgKaN2s4G7gvhtMd4K8/+kCGX1dBhGbYDQteD3uX0FiQQQpvOpIZfALEJnO/xbzPoxZuxChAfOY0c+KsCdoCIKcTniubwKD/zTA/ZsKXW9aRG8DnePv+zXGDg7Pf1Vchu2LceL2th1htJjLShKO/Zs/8jipucErsqwAOMq1Qzc+5EQIfORJ5DoAtDAvI6OSfYSfkf/GGD0CN3wP0C76T8EClb8VZBIVc3yuRxkRdZtKPgKCZNMqp2XbomCHVjIFV+4H4kUiqXh1enLSij0FSemkWbtdfVY+LhFYf31E41h2j/0vG98I3EfQvrNfxrnShRH7RO2SBYs+CXEKhy6pDhDTNcve3OHyto21+150P12dT/F3fDp37wuhInWuWPe2/eE8gM/r2B+jrjb/Jk+U/4iIc1HFwYmrEbwPd98xoE2nxbgv7e8qZhX2FI05g6Q08UM0qmXOReBesmsN1CncO4552s4FKSypIzvo8mgauFSfCHQBRwzll46EWAL5ZZdgJm8+PD62PQD4QsHyvb3K13VGUFSA3Y+MCOzrHvzW8FT0gkalfCKPKXIv8jvyHwgNgN9gEpDHAGFhpruywpDdvXfPXjx7JgY764cuZwxmYfS73HFSBD460xkH4vW52TmtyTt3bku2BnlIngMgtbr6zYSTQpLkPcGtAJFn5ubVPU7e/OD+A+Wue9ubejyXLl9VDA9ADQiOjxhn7/LSss5MAHLylMtXr6qwAC5CPv7N119LvQB5F9a9Y47eacD8gdQF0x0JHBmiTk5J+QAMi/dH8gUpF97bJXsmRNSiA55nHlaUq5zU68IiBEJvb+veuQbFNPKmcdY4+SUYD+PBtVLoAMjmvr2o1ykgts/mcB7xvLgucA0RCVumeFUgNfI8ff269xgXgyHw7GH5b+/stI2U+TwIkHQsidGeTgX5HS9ASJomSCxTuAoVBH9eATPkuvkSfhgkziMBGLAfrFbdUsGvlLkfJVB5XmCAHhVDLD8TIYtnFDFWMBDmlNRkpA7j/3agPnagtYMMj2eC5yf/jp/H+hK+qC6Y4Efxb/7Vv2rBoOLLmZA1BwpqVavUMH6CKcvFI49TFYsLUH9ja10JBcA+4H0N8yY0OFt1BeKSowia3YD3sH/YLPi+Mzf5cgkI7p7qD2CBFhNyOHxJIiRIp9CuC3AvvVNMBk70BbAqgA6WOsUBFQz4mxb8HoF0TChnycP6q4hx5ACvm9tKB74OqA879Cywwb3BkM9HXkSDLW14HS2htYiH0ElEYrVbf0vXPLhqU2gI5qgc/dL8kimIM9IBRGHbJxuA92ZJGK6ZlvUVmjY8mBJwPzKcsmy6YWkMAU/r+gJYUWoRotn2edFm0Lspg6IFMWlglbokSKihe0cBNOOwFwuYlulQuxYgZs1pGZCD5ytFBqvVBe9ZrqdgmWxeiS2E6MNjGPdVyebUYF9KJpE3ozW1Jda+GHRBpgjgE5aUvpjUFGqCITBzTlpZQXIoXhvX6sC9AyTIgmjSB01sxpbDRwwkGBJNNxF77733tSkzx1ggLAbmyEB/v0B7dKFZ9E8fP7F//Yd/aNs721oH2d4ew5TZ10GQxAnMFmm4BZMPmKaSLdJcCZ0XEc4IpsVa5srhJAgn4FnAvUxF0eCmyJVV1S62FXNoUPzid+lCQPuNjQCmcawUsvGwybEZD9CCFg42Kq8OyNVs4sKYffrpp/bhBx9oc97b2dXGfHRwpH+zWWczSRsWu3PGFi9dsrEL43ouVFVhq/FvNncAWNYRCTSGg7du3xZDlLUJYFMu11Wg4Vn09eOgDevEN2SeGxst+wHDUMz3iNHK/bBxc7gBvq2srerw21BFnUCiaoeHZSsUSa7RRKazBwNrCnpeCWa+u55wVjIrBKPsK9lkxgYHaMXKa01jjIvUDgcIRQ9MSQu9VEidIXv1+qJkPhhHxpxuhrU1gqEjMXIrVRJQNP8iGMOB4OuI+ab9hVZxVZ1hxcMeLNr0NIfrhOYt0kEPHjzSswS05x6UiKd4L9gQsZWPopAz3TXX0OQ/c61RXsfcZlJFI6DAq9I+xvTjcIeBj+bmIHIahR4VctDfZN4wN2ICwRnA9bNfA7YyfjKxghXL/gqAr4JbU3IwaGJOTU7KWIXujbNWXazYcrWsgIh5RjsZEiZcJ50DsSWUucAzp1uAseJzcYT/+OOP5ZUAmIVO4b/7k39h1eqpioU8d8YP9gGmrKXDIxVjObzZ513ixQsNJCwcetwT7HT24NLOsQ2NFGx6ctxBVkn6ICl0qj2SBItizt4e7xuKwjAOY1cWQ5qmk8Q16lyGx1sBe3sKqpbTTngKeFxv2PDQiO59b3dfgN3c/IL26+mpGbWEAs5KJqe0b+Wzis7O8elxgbF4axweHan9jkCSYh+JFuMFwMFek6ZYl89Y05BoOrTTI9qfua+0jFBzuR6Z41LUgGHFmh4c7LPtrQ0xMSiqcWai3U6gIxmu/kGB/WizU4zZ39kX6wCJLIB3OjYoZvH3/kFJRXvMUTFRYq9qYApc+/+Ze68fSZMsy+96uHt4uIeO8NCpdWZlluou0T07erpH7XJJ7iMJ/iskgXmhAAfgAnzkcsRiCRCz80CCXILb07Pd1V3VpVVqrUJr5dqd+J1r9vkXnpnVMwAfGIVAVEa4+Nw+s2vXzj33nLqNYKDcbNlYacTOnD5nuT706J9Ly33+2Kz01jFzbrSr0kTHgPTgcM9OnJiWNMiJEwsyjd3ZoouEWNJnA/2DdvnyFRsZG7Z79+/Y8sqSih+Ly9sCqQ92MaYOe0+9I6Du4oXL9vTZM7t67aqNjg3b9ZvfiH0Nk537B2iPUTyPpTCmFsmKFxxh0Z27cFZ5BPcGs9Bq9cDOnDtr//l/9l/ICBe2+9/87d/azz/4mfaxTN4k83Hx4kWRCJCRYq4zT6bL07a6tG6Zatt+8933bXRoSDHGi/p00rSUeJNTXb9xQwwSPCNef+N1Jf75TN7uXr9n6xvb1qHFvlm3e48eap5cPH/ezhw/YYe7O1bZ21UHyNR02YZGhmz78MA2aB/NN228PGBTs5P26Sef2e5Ow4YGR62yX7HNzXWbLo/buZPnbXJswdZXq3bz3l1r9DVUlNT6WVu36uGhgPr3MSI/eVIJAUCfyhIynadogoFvU4AGIAdFKCSgkO4AVKSITPxv1erWjzk7MogUmyXL4AVRcoZOp08yLcR18RsAIa1lebpGahX71ccfSb4H9hgdN0g/sb7wfkAj8513vmfz83Pab2/fvmm3b97wA89Av62vbdjBzqEIE+fPnLM/+cMfWwHmKFKPKeC+Q0WNPEkMiV8P3Pt5vuOF6cKAcka1umNwG2R1YhukTMvbbR2SBAJz8Ck40xzJPJ67vLpsa+urysEjcM+9ZcxZs1FXkzkDcI98HgU6uooIGOQw7NvEWPIu9ru/+uu/tkMxQPOWaXbszSuv27/45/+JzKkL2VBkeAG4fxHmiHIculsh70kD9xHufxVjsff3nA+eP3+meZ/JZW14bNRyA0XJIS2cOinmf6VRtyfPngu4Z98iD2HCDBYxiO6X74PL9hK0mzZbHrdLZ0/b9OSEOktqjY49frpsz5YWrV4HxMLcuiLQgJZoTGrjPeR1hU8EwPnU8RP2O+++Z8NZCjxdg2EVcCNJ5giY0x0zlSmCZEj6sa8Cj46CWF0WchpUSgP3UeqAvIJv3sOB+4xYs8wpMn98LwBHfvbBB13gvr+gbk82DeUsMKmD/CZ7qh9+zb7/zjs2O7tgw8NjAlsAWGByfvXZR7a59kwgxNLqundiZnKSEGFOx44E6dYHxv1AkLYUA3RwWIz7HN25mYw8OyjqERAETocvN7NFqsTPXQIUXupE6gCxlF66fKsuUTQw253tfdRM+WVzNZkPyXV0/beSz5YqyCTA70uY337/PP/3e5yeI5xj/IK7RaGuNEd6Tgi4F4M9dK/HQljoXIlFJCe2BQ5zqJHF7l9ypCMgf2KR1O1c9atzCFvnGvVVOZFOQLFIfYE0B6FD503vPvVLC7IiCVHX31PQRcIV83OQk8dezbiP49K7NpL5Ecbu/3PgPn6GoN1NGQ8/jefLK7aDdA1nGrpKpQfu3U90bnMP6ObmzAOZitGAIBm7/l2vel/gLJ1SEbxnXUfwNM24BhiK8g1RUgUQizxNjGnGLwD3Avc5A5Gf5h0wEou10bTN9XWrIFcJWArDH4C2r8/mZ2ZtYW5eIFq9WtHvIjfwHzqmsTjTe0/Sca4b/0LTSGoNv/g+AXVJrZP4WrFbhXUQ2edaX10wJORerun9j/5KSJkvPjfSCH2+pkuLR98lDdz3xgX+xr2OsZu/R6Pz2G0RFQVcScBByMh9dZkdJ4y58bHHE4DqtdUVkUaI3VrvYVxEchWhMj6Xs1KQj1Wl3wRA8u16+36G5hwpA3l11fi5V3usun/cozDwPkNcC7GVWNF2H0rO3eAXO/t7Kh6PALxyhpI3jRM0tA8D6pe8+JvMI/DFZvQtyym/gph47/49e/r0qa2vrWsNzMzOCLg/d/6cTG1h3KMHjyReo4annneqCDtCBUIGui3hQAC5p06dVrEMPySeB3DP+CBBSs6qexYY5ci0opOO1AqMevAk7he67Ej57YOJVKvK3WHkA3ZzRoIcDaENgB3/Is76rP2oYw/pmPeJOvjRDBZ/UM6yThTMC/Dm/QGxOX9TgEc6GvY52A6dDfh6SqFhZNSlVEdHuh2gQf47kRsPc4zzJu/JGT5qs0c8FpNfmasOe1GJsfQuLPZ5JzRqD404mMzhfH1KKrxaFVYVK9/MA50n5X/l8k2+Z8QaEWd0f12+4n4bJcJUdJB/g5fT4/rn0QK6+U7lZJJbZ55JESPuZd4hELvHYuKgzxH2Yi/g+d4kTAFvWBWu/LqEXfOawXtVe1kq+eiWqcOeCM4pnNg7VuJrOW7pMtKRlBFz6iT3u3vrZocLJgHydlqAa77rasut1avSs+cnjDC+OWA/X3pmiyuLYuXv7e9atXYoYxaAf5f+oHXHJXQ4mLJx8JMBc2qopwIATs5eRvPQDwyuH65wqDsn/S1a0WTqwkEOGZaaNiVMy/gJ2IkhZNS0px3N25K99QdmsFe5OXijnwyAj1mAs6TFoBUzOrBoBdQQkPzQRfVPchQED+QaJPdB67OHldgK6l0DsPnr4XUbMk1r11sCadGYFbVZzws3h5p3C+BeuhaWabVscKBtQ8WOTU3mbGG2YCNDSMU2rANTeb9hzQobrgP37gUQDGZpcQ0uygQlBVqxgHlp7q8HY0/qPAnzym13X1PXQmh/1MESiY6m6/FzIGo0O5IxwJxWJo7QlDtZq9So2NG1AeseOSDASAw3GR9viYV0HpO5uOlw2CJwR0ki9xkICy4YqnAjoku1FpKkVTBJ8muNneya4IEJHT8U9woW+uUrr9lUeUosM22CjYaNjo6oMgvLQOalB3v2xeef23/4+7/XgZevwmDRMgAXAKuh6t1dSEGWiPcUE7zd7WpgsGLSG8B6mM9xg1WBIWx2MAAHBgshIcYHoabpz3qB9Sxw1jAGbmj+s0FRbaSCCluDtUY1s6ttyCj569MyhB8CofXihYtyqcaokvZKGBWAm+srq9rgYPfPz83a2bOn1crMNbLZnjp5yspT02rXhK3O79HoAnB++OixffjRx/aTn/7MFpdWtI7PnjtpwxgAK3lva1xl0oRER8b13GmPHiz22/GFGXvnne8LhGAdA8oycrRx3713z27eui0TUphh3OvyVFkHdMaRzR1DEooJvLb0zJhLaJjStdPnhQiMdqlac+27O/uS66jX4iZDdbPPJst0PLAJlm12fkZa1LCJZfazsqquBNjamEtz23JZWp88uLpuPkCTd/V4Yt5MujJUSBwuSO8bsJq5TywFJM7lvBXWD0POjoigPCs0suzZ3JjbGDAC5FNwU6EnTxuum/3q0JdFfsnXj4pBGPkMlmwIDbqRYVVy0RCG8camDPjB3CChYPwBnwGIiMVsTujW8r4k8/PTswLdmBvMoatXXpO5ywcf/NzWN9dlXAq7tq79oyEmP0WeYnHQGRfSAfXOI+ITCQXjt7O5q6IqEhinTp+yq1evSk+OveT/+N//Sh0D+/t0d3WsVmXuDWhPIK7zkdX2CTgVGIiAD61GU/4kWJDDAAAgAElEQVQQFGPYYxhH5hjzu1bDZ4E4nrFaHTOvipVgkpeQUdqR/nV//4AKOnR71GuYK9El5HJwAH+TWg+0PXeU0I0Oj6qoglkfSSTg4/TUtOYAWvyAGW+99T0bHBqxyckpaT3ef/xA0jgAwnjG6LUL/VYaHtTJFgD7YNe73nTQl5Y+nRADKk5Q8APcRvKGYt/S0low6IQZwt6aUzcD3SmMwenTJ1SkPDzYtQcPH8jIMBpIwYJEex02Rq4Ps/gRxReey33a3NqxO3dv29rGuq5xbHJMCdjO9pZNTpTtrTffFvN5f3fb+tpugJtnfbQztjB3TLIceEQsLi/Z1NyU3X1w29Y2l210Yljg9ObOlm1trUljGb+AN16/pLUIwxuJqFJxSIx/DsInTp2w54vP7M69W/LhyWYHVCzmullPqD2sLK2rAwIGDvu3mMhz01apV+zRkwcqItCaOzI4Zo1q286dOWtT5Unp3H/y8a8U4wC+p6YnFWtoSacbAg1p4tBv/+7v2ejopD1+8lQJ9ge//KXVq3XDt6Q0VJI2pAojuZx03Zkf5ckJe/500VrVhn3/2puakxw+XOYLeZdxtauzVmAFkY99/fXX2qMA2ygq9LWzvlYLRVtcXbFPP/9Cse/Y3Lwdm5+3CUzqOJhg0trGbyhnB8hgcdjKm21sLdnM7KSNjk3Yxx9+YVtbezqk5TKmQ/u1y69bIT9iG2v79u2t62b5psgQxIrVpUUdZCjg/fZv/NDNaZuAZ4johZRNXTk5dViIca+mQgxrm1o35GCSySDeBSN05jXXSZdLt1bPHkb+4YA2vNlcsUBzotbCfmVPGqaVgz0ZCgPg0v3FHkwuQfx49913xIJibO/dvWN3bt/SRaKturG+aTtbe+pSuXLhkv3h7/++ZTOA2SL3B64lMR3yCMA9h9g0w657QI8gWzyYcw2SSqI9ts+LycQD5lRk56svIQD3zB8l/OxdAwPWP1hUgZU88dnSc9vYBIiF2VO3Qi4riSFeEBAoklw4pFNcYg4xZ71QnlFcYF+kq5Q9Y3d33/7qr/+1NeWV0m99rY69fuWa/Yt/9h9bbb+izhAH6Fzugl6KrlTOUVAiDdzrwOEU/xQ72XV4lV72MKN7GbTxMRRst/cwHQe4H7N8acCer67a8VMnpdd+WKvZ02fP7dadO5K44QBP6yn+DHRloUEtxTdp3DdtenzELp0/K+CePBBZx9v3HtsKprSNqoqYewfIxyDV6K/huWnGQWwO6jKW7NiJ+Xn73Xd/YCP5gpuEpcD6lwH3KczYzeXT5n3pQ90rpD3SY/bC4Q1AXIWF4MUV/KGkcb+2rntPftSGjdZyxj1jQ0F4sDho//4nP5HMFGufuaI5yjru66jgKpIFps8ALpWqzl7vvvuePI+QMmBOkXsCQnz22a9s8dlDmalv7+y5p1V/wfd7dUvT3eEdDNrDKP4GeQ/lHoOD9k/e/w3tH/2ZPnl5kLvR7ZWFcR7OWQlw3z14HWkEeRm4+CrA0b2mUsB9QsvqAk5d1MgP2wmIlDKY/i5gLs7p9PPCkSBB7NPX52z7cGoIBYUEdAh4f5SWSbo7gvyM3ktpgvPlJfOnc1O49gS0j8eS8JfgE+CAh/Phu9cUgfToP8vYOJkufm6XzkiBNQL1iNlhxFLgfew6ci/bqD0eygrUMjgb//8BuE+f2xIswrskOhQGufRszhZXlm1n/0CFJOIHRT/iFj4qYCasLSQgRFoUkYRO8pokEQD0+DdnNs4s7OmQLCIDlMcR2wCoyL8YryhpEc8JAEicb/l7r6QKoJvkJ/vwlEBOFtKNMzchgxzs7im+iVWv82HGpifLkoydGBt3Rn7sOE3h1i9bT+k1kP7/3vnfuw7EtPeWrKMbywv/inMkyCslejgBrAuMbgfCuvuPx08ITrCBu1Jl6bj8qjfu/Zy9/37hcwavgBfW+pE3iOB6d12Bdfje6WdJlZwDmMfH9NyiizM4gBjGLCFp+jkeEhJrni4oZFrQuWce8QIiO0YsLRBRIzCYBhjxgwuLMPw6gLBBBiuSV5NCQSon8qvq+tl4SuigrRvU4oEI4WpXIP3Y5KTWDS3VeNcgQYVJPAV0Afeh49KZ5mzndNe5RwrzE2zj6bOnIj5wTie+AGBjNoqcijCTRl0kMDo9AdJl5qqiBCRj98wETwC4V4fq1LRNTpbtk08+Fuu+eghxzWyedYGUi7oE/V7RKeaSxW4wqo4EM3UMAsqj484aBauhKADQDXYTi2/Sej8kb/PX43GA665Bn3Oft6qbTUMslpxtoyE5PydGF0WwSxvuMuLuCdrV7pf6RJDL0j3XXpzqJAl4pMdeXz/Cp0Jhif/3jj7XZ4/Sjz4vUUvxopJ3ZXnHO8UeYYuxsBN8GWJnoM+xblE6AbFTvjWcnYV9BUJkXNsqPgUAnvdlXsWzv+MxrogRgfbQ6NWThzpWFyV9YgHaQ5ETBiIhI+Zh0Qsidr/EPTgSchKfiLDmjxQUQ3Erxo0Yg9KFc56mOak44NHX84Hw6CgD+OjBPWncq3YWWu9oleTAB2hVrdOqD8t333Z2t5WkLa0s2uKyt7vDuOP3AA+w8QHvBYAD3AvMCsYXYZB1owWsivKgbyYowL0WZ0gaola5WNZUBkkiaTUIztYxHXHGspu8oAPLTeNwEw9vvCabHQsAsF6AWtWlagC6dFCUQWo0pQ2hp0N7p8voqCggBklX+qJb1A0bTtByihWa2D6k6intE/WG5ekEGIiyLt6+KeidjauZsQzFVIAn9ChLbRsqdWxhdsAW5gasWIBd6ZrKlb26tRt+OFZ1KiRocRKRWKlyCYM9kRDB+Kyu73SnAYEx1W3pDA5JDTmbnc8OiyDTh2SRy+PApAaU7xi/z1u94aDW9nbNNrdh22NU63raus3dYm/QHtV27mxzyeR4kHI9+FiIcADT9ckB54IJQSw1R9a6Pqq/lksleWeEa50H3fR8v1jcFy5cEijFSynImAMl0+WyXL+Z74BQH/z85/bpJ5+4zArtLrC4sFxG5zRsmknlK7TeSAqIgFmvi/2oyngoGbpxjLfoRMCRN0f+AuCGoNNfRCqITgD/3PJzUK7iHhCRPcStJbFjA4BVB7suVjrZiNgU5aPAhhH0vZpUaRtNJfWwo2eozk5MKkEbGx1VQgk4CwhAG/7o8IgY/ltbm7pm2qJpwwK0ByDhekmEAO5Z4+hWo1t84+YtXTcAJbrwdO7AOmGTpKhArKDQ5/r6Dase1mx6ctjeeP01e/ON1wV+sUExH3CVh7m/uLxs33xz3e7ef6CuHgxgAQKYL4BugNG7Ow7cq4CHe3O4RxF8QJZhsFSUFh5SCjBykUcQFmok3H1WHOI9R2xklJa4cStPTYh5TxFTjuura7a4uGK7uweS1ELGgWKVil+B8eDdHc7+5z4C5iNzIXCqH0Y4rWl0TVRlhsfmqnktJpMbzvqByIKWm4P2gMF+kHYzXKTEpG8vZrXLNhFvKRxJZzPnVeRcf17gKqw7fs8cVuGp1bT9vR2bQFeelsjDA3dYHx+Xlj1AO62AXAvFQW2IZvJAmJqYtEsXLtprl6/YdHlKUh98Pvwg0B1e39qw5Y2VwMDqs9t37kr7TQA9slHmOv/c492dXel8Kl6pINhUR8DJkyc1r1ljleqBbWw+0ua9uLRs2zv7itsUDH1TxF/ANRgZR1XfQ3sdwD3zuci4h8eWy9N2+fIlW1tbETiMZMruzpZtbm3Iq4X9iiITuujnz1+0zfUte/z4mXSwKfQy/uurOzYwOGgLx+YVIykccQ8E3Nfq6j6gSETyPTcLaDyoMWB8/+D3fywWIjJNd+7dEWhfqR2qoJotUnBynxlY12jIwyZnXIiDsEUAPTC8LRU8YWNcS6UBXTf36e7d+7a3iylZRokLYLk8MOredovh9PzCnLWbLmO0urosljLxm9eInXGDpUElpXTAjI6OS9dva2tH/hXPlxflHUPnA2ZNt27etMGBIbt27ZplOLCiQT5YVLH+2NyC5mohR2tmUQAQDPHBUUxK79uzpaeWH8jJiIf1y4GyUef623b+/CnF5r3dPRUBX7ty1a5f/9YGigU7exb2bcO2ttftwaNH0sFf38Bg6dAK+UHJxmxv7djS8xUxcNyUaUzg76PHD21lbUX+JZJhafVZsTAoM9rpqbJaxD///HObnZmxK69dVi60uLSoPIcCAxrrS8tL1pfNW3l61goDxImm3bp5W8U7iADEDgxlkSECiP/4409sdWlN0kSMcXlk3I7NzKvTCUaMNEQLvk9RLGE+UWTD4+Pxo0fyGjlz5qz97d/+W80tPgvsGvTwr9+4JckQYupIadBOnzxtJxaOy2SU4hxxdL9RtRaWF/1Z297dlqcC95Z9HDNnOgwIm6dOnLJrV16zYmHIVpZXZbgk025r6XNTkOLg0J/J2m+9976dPX5SQC3AvZJk/gOcVsHfYxtjzmvDqFLXiHRUfU9XjIYhn8uKbU/sc+CeHNFNZVQSILailoPxdX9W/49M06effqIOFw4SMqVm/khGDEPfefvBD96XDB6g9507d+zOnVuSdoTRtLm+bZtrm4o9Vy+/Zn/yhz8y9KV4R2eiRl1yQHuY8ez/3SN/GqglPnnBtcveJeeMQI40ajmEUqAIeU7Uu+d5FJHYA5BbyA4OCqymo6fdadr9hw8kTYn5Kl0ZjBVxjasjJnBAAiitVh24RwKsPDWugiVzDQCHfUpxM18QcP+Xf/XXVqcTLF+wXKfP3rxyzf7Tf/bP1XnBv904MupUMyIRWDlqTpuAGZFE7JMg3PsuYhEPPr0gSS8wTZ7EIXt3f8dwE+dQnB8s2tPlZTt+6rTVAe6rFXsWGPf46kjerdUMwH2/F3niOafVtPLEqF2hBb08YTNTM7a5tWuff/m17QJcdVoymj44rOpekZ8JuKfvQoa0HZEZ6FZCJOPYwrz93ns/tPFCMTDBg1xD+PxOCouGfRGADdhUGNPIvOqyw8JzUgWOOE4+B4+yyJK/pYoGUbaTn9J6XVl1b6SBIuL/tt+o2+DoqMaG8QIgpKt0FVamPCz6JVMHkEf2IMNfnSHoLGipk5I1iVTO8ROnJGlIvgLbF/Dhy68+tQcP8OLhPLinLlxADOQNfU27GVA0yERKDhDJde4B7kv2/jvvq/vSGm1bmJlVwbNdxzA9dDpL5iUw7sN0xJ/hu75eBdrzHDqfdRLpYdzr8JxoyHRfvRecdBZrPFIncFaCQToL1yn1EQCNzxHhPvUeaSA8ApmRWSiL79S1dq85gOcR7U8z7oNXCExSJ2UFoDApgBBSIXzFHDQ948IZOAFzuu8jgDEA9/4MB+ViU0QCBPrRJcIXAc4LYxEKCxF7TcYxA+nsHw7c964DXU1k3Id49evg4HhjIsMzuaHhs2skQoFB1ysJIPYi925Z2diw3YMDa4NPYLgsKZE+nRWrDSRt9tRVR54mrXox7uvKGTlvuacOMp2uOuDqBO7ZFjXPnThY1GM427E2IyDtZ0X3/uIxMjQP8yoy9vkbuYXOCVJXaErmY29nV51EAu4pTHbMxkZGja4iCAzsLcJp2LtjUStVYEzvf+k1mBSU4tilfqbvkd+qaNqdrgzEmfXqld27PP09A/M7Bfw5IA7g2DWG/+6I0f3rq2JHLDgnszuZc9SvPA4cAduSl/TPeOR1Y0uQuJxR+qc7Fl6sdQDV4YTQyZ+QLR0bA6cQ5kRnGN43taqIQQf7FG8wPnbijrrdQ2GNuR6vxRnznoAB8EYA0g2vHUuJ2IcKibFQF82Nw2dMpkcsNOieOLPYlRZcVmcd6c5azSbKUyI3kGGK+W7mbHt0/UslrSXyuVjUaDUoQrSUCwGsAmaT33BGj3kfBBvOOkjIkP9o3VRrksOJ5r+QMsEquF6BvOiR4xcRGOSsuS+//Mp+8ctfaJ0yLpdfuyomf/SUE24ZZIaiLHKMFcRd71YI6iOoieT8mv3cHwpRPiNCR0S8FlediOoOsYtcsssxt0oY5E4CdtwxxM5wX+P1+b303FOd/QL0g3xMuL7uXuTYLPeY58lLAFnpSDINNaOohOKy4t356cTrgL+JZ+ZkPQoOzsB3HAyinVLFMDfSALgra7haRrwGPp93onjnn3eNBPm2AGtrBILHaCTwxvsgJYwQC7w7LMjUha0x4sjRo1Da9SIPg5r49WiuUFwLMjdpIkWMCXpdzjyBgJms97jOQ1IQi1t+vVHazj9ZLDzwL8fSvbPuCHv/qy8+6zC5vc011uZpLXDgvlY/VNv23v6O7exu6QABsxLWHSygDcwAdraCjE7QlA6BJFZWklYAQCdpgQNESNBTu7sDDC6jESs2+hkA+8j+VhsCrNbwn8BagQ39Njo2Iv1UviLgGwFQqnIAiAAvsO29OuMsdV80zKAIjnqrA7rsHiw4kLm0j7epuUxFTBDiZ+xWsWJl1I0cJNFDkGi5IZrAWf5DG1AMCRcdRNaAlmXY9v19bRsusYlm7Nh8UcB9LtMQ4766X7PKLoeIPkkPkPzKdEYMixgc4wgFQwYxH6igwX4haHCNykK8FV0HZVhKsOOdJcFwSJ9JxRKqe5hfcstwrafChV47SQqO4G0BAFvbNdvargq0h9UUMfa4b3kLpY+PDq1Q27QDO+ufhejnHjcq1qIJEzYxNU6xlAKeLekKGRJzvfp2+RAClwDmQsHm54/J9FPdFTWXQ+L3YlfPTAukAcBbXHxm/+Hvf2o3ceMWGAGr30EIVdVCyyGX6ax/1wIXSyJj0siGJau/Bzkc7g/BnhYmJVAKwGw67iAfmRexEyFulmnT5HhAADjgnlCAOHHymMBABfkmaxUpmT3b3923g/3DBGgAkEyMbXM5sZsAYV+7clntU4w3sifozA+VSgL8Dw/2ZcwiTbTpGQGprAWBLhTb6I4JDAEMPdkUYbEz5swg1goV7u2dHRXOpLGo1jS0khuqelcPDm0gm7ELsOGmp9UiD2jJnIB1D5urWq/Z0+fP7cuvv1GxEDmeCgwxzJxIhgsFseAFXKF3ipxFja4fLww26w4O5WG+SsrGwV3WHYf0+flZtY5xiDk42LHhkSEbHilZsQRzJqOkQEWHrW0VCPb3AbgcyKE2w/8rXmhcokM9iQav7+YkMCHduNY3Tx3IJP1Fa5azHtlQnfHmoFUM+JKKCiwSHhMlZfSTjo7QwaKDYKiqZ1UgRId80IbHhnWgYGwARln/2uRh2gRzQzHzkS4Ksi9iptfrSmLYF5inbC0A/TBxzp87Zz987wd29vQZK09MCCjAhZ2DAqDu7Qd3bWV1Rf9eXMawbl/3ntfHzI7kh/tDsQcAWwZbxZLt7u1r3cJQog3P10HLsvmG7SoBrXvRsIYsmyc2xGN+RuBT7ISKGzJBuISNjrankrTAPmecAbvL5XGrNyq2urqkezQ2OiQGPixn9qRTJ07b1uaOLS+tWl+2X8arXEOjanb19Wu2cGxBCSEaglFmpnZYsQcP7qs4TFzj/vPeyHjAyrh0+YrGHybGk+dPbbeyY40Wn6GeFFyITcxVilQyLZNJcMuZIkhjdPpsZHDIxobHgoY/sbijeXT/3kN1CLC/8RmQu2GvANSkuMjrUVTDqBnpKMZLrNzKoUD/g72KYgLFq2zG1zgs1a3Nbd0vijokYMWRosuMTYza8vKSFQtFmy1Piw0MwEWx5NyZ01aeLLvevLFPYSzZUc7wdPGxGNP1VtXWNjfkG6EdOGMC/Qt5TJqPy8yJdlc8N86fP2f3H9wjulg237axiSExx5eW1+3zT+9Yq9Vvy8sb1qx3DNYQjM7p8qhdvXbN13wfRZlDu37rjj17jjSJyWyqXWeelKS7zhwH4GOOYapLkWlze9MePXooogIxvBK6D4eGx600RIv6kB5/8+YtJcR0xBBvkaghbpbLkzLzRncUf4Ch0pCMZE/OL+j+AVQKTBsatFOnTmlc5YVTr0vfcmVl1d5++y07duyYffiLD9TOjuZ/XAP4J+CFgJk5n3tmesamJqYE6CJHwdw7bNVsbL5shaEBJdN0MgFk0+pLsRdpMs35U6fVecAB/vnTZ/bw/kOB8ACctDfvUNBrd2y0OGTvvfW2LUxOdaXskOMLJAKxC3vY6X7wC+BKivKWgLexBTx4C3Xa5DR9YgnL4BKSQp9ZcbhkGN8SE7748gtJN7K/cnjbXF1PQOPjJ0/ZO++9a/Nz89q7v/3mW7VVw/Zl/dNKjN8AxrhXLl62P/rRj2Q4DaioVFqHowhiyaL0yJk/Hnoj6BZ/OmkEI+5DmdMSB9j33UQL1R1krjz28xzmJn4uxH7kF/rwcygWZZCey2Xs5q0b6gJiDbBe+dlP7kT3Ua2u3HmgMBjWstnY+JCA+/7+rOYVMRUJSLoXkCRZW9uwv/xrgHu8OfqtWWvaO2+9bf/0x39k7VpLXTJRzILbxLj7kcLBvtj2HPeoAEeEI2gYogicB+ZSbK1PgxZpUDoBODMZzXmYgrBYR9AgLRbFuF84fVp3YP+wYo8eP5LJGQQF1l6riRY0so2u2ypzSB2gmvKkuHrlikgarA3MU5H2ozsGwH91GQLSrkyeKZaoSCSNdEwiGd8+Fbg5dB+bm7M/+OE/sYkiIHd3n1Ze1MPI1piFQ3UyVingKx78jkyqnn+kwbH4+CNjGGRoYhcHP8lX1peWLA84XixaX2nA9uoNGxge1viR35E//vzvfyptYApg8r9B414NwRnFHt5PspJigHq3yBtvvGlnz513Ekc+L0CSOfnt9a/t7p2btrG5Zts7uyoqkjcD3JMfiaFG0UqHXwgBGXXDUdwlJyQnffP1t2ycbstqXYVHfGMovpNtcTSlWCe99zAXGdtocPpdY/iyv2ksQ0d3L3Af41Hv83oZtiILJ0BdFwRLx4Hk4J56sXjIT8eP+OeI53ge6GeOSL5zENkf6ef/IJnRI80UGff6hEE+wA+bLwKHFCPTZ9n0Z47A6tFxCDKgoTDg5AnOsxHgdlnWLgjZbYhwkhn7sBu2Msf4jNG0m4SNbuJkPwifKwHjA/DSex9edn8jkPVrgfsYrnreK71e/bVC0YEuEAH3nJEztr69Y1t7e1pXit0yT/RCE/k2EojEa7pTyae5N+iOk8sh58rv1KUtsk9QKQhaynxO9pB4xuTf0bQ0AoZcGzGeMxa3l3xF3oC5bMAronk5agaugQ/rvnJwaLtbWyIEAdxLCqsNWbBkp0+esmmIM+EMzgvTMdf79SrgPg1oped/+j76//veGiztAxYTd5qj7/biPe8W3XpjpAPSeufA4fL3SEzl/rHBomftxn++FNiPLEVfpWmsLQHJ08+jkBrSoiNFJ2EHoWAUixLKD8LjdU8Uw/xxLnvjJAhhAdWK7UKoRRKVwo4wl2ggH7GW6OXYLQwL3IyKDeGnA4vd60kKcglg3I1LgUJ9hEwqEDMUVSJ4v4FU79a2TdC1PDws3AnGfbPTtkIE7osl4Qzyc4NEpnkKMZjzWQCIFYcc9xJDOmi/6+wIPtiz30Z5L2duO0YTgdgYdxhvYtOD+/fVeUtHLF+XLl22N99+20ZHx2xoZCQBytMFCWdoh7N4lPpO5L84yvu1ao7GMdWrd+cquSNjFqWKiOEUU9znMGIwrqse1TN4BcnVBIa79o0o8a3PmCLohiKXv60D/j4n00Unj+ecY4RVgD2Idd8tHHU7WLp5UCg/OVNfe36I51FpJewTUskIXikxX46ge7IvhiJXlM+BgETRwT9r7Drx9+4WDIKaSShwRL/MbuwJ+2co8goXC59RBYiYXUQD92Rv7Ur3+Hv7PfNlHr01InHYcR7uTXqvT/ak8Hwf8Sgj12XUs/6i1wlxuauQ0n2fzN/8b/9rR0YV6LmSUIm1HKrxaKK3AaprtrOH3tGOfqLJBGtLOk27yF8cCBACnCYJc6mKaD9DlbiRyBQAtFQrrm8EeAa3h3Z+Dh/+5YFDrSI46QbtLgB6DyisipAQh1gMaAqjlkqb3NPRrQpMd0AcZ9vTHuMVGwfiI8M+Lhpvh3ZDXKqzHLL8BkSmPpUyJCqiBqEzbYP+faqKmSQzAaTTwMvsyYM5kjUA9wFBN5UbWxlp2yf69kPoPGYlk1OeyAq0xyamuudSOdIkUxB3TSjkbGTYGb6TbdbXsnUy4tuKMQaISOBzwxo0y3LWyWSt0XAN+modA1nKC6r/KHii8UrVDZkQB9Bgo/vvOVzXGm2XydmHZe3GtNIZDWddxZSETRGMF5D+UOdsaOkUyy60uiFZlBg0xaDm1X+NY3RiCnPWPRVcbglWuGt/u2wKh/qTJ0/bzPSs1SpuTMz8oCILaA9zHTkVtE7v3b1rf//Tv7PFxecesHRg8fXAHIwH8KRNDCY9wVRaWQ7cA4K4SakHTMAeDpVeSOCaYoEhqwQOxhLgZtQXlzGkxjUE22g4rJZjJExco21hYV4FK9dd881mf+9AYCP67a1W3YolilpDagODTSWn8BxGKGW7dvWqmIdc//goBo3DAgkPkZ3BDKVak5EJxQE0zcjOY6IQjarUMxJkoxhvklYxH7e3JEvDIZLPh9EeRiYyE0E3npgB4yTrJtIckHmOm+7QjkriWxMjGeD+9t07MiPFwJDDOealXpHPCLRXSxrrs9W2g8qBB85G25pVQGnGnKIfTLy2NWpu6EVBZWh0QMxYvgHsSkPoRFIIcbPI1bU1FSAYU4x2UU+iWqyKs6Fbia46h+Gmm1433CxNzGXMAbMwHV3iJxZ/POnOa64IIAhFS8aP5wPasS70OO5tZEWpOu37q1fOAfLRdvP2KvT+h0fRnnVjWNp10ZiWbi9Fi2CcK/kwDLIP9uVor6Q9FtOC7A+M+P5c3hmsdRKlrLoz5mdd0/743IKdP3vOLpw/H14D8Dhjy2srdvf+Pbtx66Y9evxYoADxgvXBPaNzg4IMSRudKTAj+JwPHjxQ0Ym5yfsA5JPAlIYKlg2rHCgAACAASURBVC20JSkE+xLgHxPW58+XFdM5iLDvMJ68FkwmPg+hhrFDPoFrB0Cg6Ei3BPNzZnbKxidGFIu3tjft8HDPCnkH9KQV3Zez8kRZexfXxZzh/wcAqKfn7Ny5i9JLBsgGWMZHQu3pLa51U7IUxCAOZux5MEwA2UhSAfOZq/u1fevkmtbBHZKCHKz50ArCnsa/XQpnwIHaRtPWV9asUW1KOmWoCNObdd/U6wKWPHv6XNJWyA4xLwDueQwx6ezZs9rfGZ+F+Vl9VhheFy9dksb/v/u//x8BKBfOnbfDg4rdvX1f6+jkyVOak2jcAyJzbcXhoheKO6y5ls2WZ2xhesYG8jB/D1Qoe/3qa87uaLZtoFDSPK/UG2LM3rh13R4/f2TTc2UvkO2gI0kXxo4n5sg8FPJ26sTJoLeft+MnFmx3f8uazUNrdA6sYxWbKI9qz7r+zbKtruxqnEaGR219FTPPpv3g/bft3NlzKu49ePjInjx+ZocV9qeGbW7t2dRUWXENxhnPpRsJKaVJDJOLRZd72lq3x08ei8HE3omECR0+4xPT1mxlbW19S6AXBVvkxiSp12mHboURxWXmOrGee8+Yz05O2LVLF7UHYVBNrIRFj7cDRUxAZvIr4vyXX34jk2wAgKcPHtm7b33PhgcHJRMICEIcgc0evV0kO0gHmzmrFU3z/pGivf7+21a3puSl7t2/b7/85S9toDQoxj/fGNTiATM5PqGCy9rKqj158EhziBxwa5cYeCDCxfTEpL33xltWHh59KXAfGXHpA/erDvrJgSmcCAVaKT9zxjtACSCg+EvBZBvZHYq4n37+mR3WDjVOrLu9zc1AxDA7efasvfveezIoJpYwzrdu3VQspNsGo7NtgP5myy6du2B/+sd/bBnp9QfDvkAjjQe8Xugifh5vZXfgTrlfAO4FpmQBkt3jxJn2qvgnj+Gf5Id0dOmwheQXXTTEiSL5Ucvu378jUoH2r1bTiooNOT2eta+umnwhsKQ7NjbmwD1ztdl03wpiAB1izM3VlU37V3/xF1ZtEzcLKv7+4Pvv2J/+6A+tUWlYLnaBho4Dl8tJ4Swppl66aPFSPCSQMCITNz0H4v/H8fJzZEbmtBQSAcaQd+kvluwZwP3Jk1ZvttStxnqkG0SMQoHqTa1L77xyc7TIHAPMohuIwhx5DC31n376qQgTyLCgB7+9DXDv4y7gLQCyxAVYlMpLW02bmpiwH//W79hkaegIcB8aDZIhSADdHuC+d4z+ISBkfE4a6E+Dvg7udv0TWMurS0vGzMtiWjlYtINGwwZGR7Q2OBORQ35Bt8rujkC5fMHJKZzH2G8keYpWbUJtdc8KTPiOHz8h+TVimTxN2m379tsv7cb1r21ra0MyCOowkddAR/uSCulBHV3FkKC7Hc+/7JNXLl2xuelZa1ZqdvbESeUfAPfo3vvJKTDuuxBDtFB96dTzefBqSr7iTugA8vN36mD8Ehb+y4D7+Lz0BaQLAd0zTPcReh/+C2Cod2865NHtiHd5Ib5U6KA7Wee9rm58XJTObToaneiUjMC9rjGemyIrM2jqihRyREcgnsK9+CXuUgKCRoDH5TwcsAjjFmKC2Pjh9SLIEz8v51RnDzoDPH4+5m4knSUEuNT4pwHfNKj/ypseJkv0Gfuux/WCzOn7Fd8rWWsy3XWiH8VkWPY7e3u2sb0j02dAeyQ/BDIGghIdxpyv2K+949asVnFpRs4RdL7w+mlNcWK71o/Ok0iLujwFczkC+U4+cd8o5Re7uwLwyUN4LmcqvvgdOZj7YMVztkusbWH2GExpBdLTLd2ftzOnvNMR/yR1anNeCCBTjNEvG9Mk5vXMxXTcis+LY+vG7z6mTtqLcFZc8S/ObQfE/SAkoDnEqJfFUsf3YoEg/vzOmfPqP/Z8ru5nSa3tANz7Q8MaSVj2gVGf8kXUunTY9sgadpAv/fsAjoa3Cp/eYcYIhoYuJvYsuqhRD4CApzMF8zN0EonRK7wqFEGP6H/7/Ujr2HuBPerqR3A3SmOFuJQqKiaa91EJIpAeHZ9yxjldWWvrG9KNHy+XXU6Nx5uJgV/E1481E+R4Bchr3ILnSRI7u2SQZJ7FLqhYBY2F3qRrKQj8BbA6DeoyJsQl8JjFp8/s808+tqXnz3Vvjp84aW9+//s2g/rAMJ0tYV+K5/IQ9+Kci4XP2C0VlSCiMkQEft2/yzXOhUsI93RpIF7SO66dDCLcKcTwbmdLnBtHwexuJI8iBJENH+ZVKCxp3CSpliYiODs+bEyhG8M9SI50VXRbzo6w/rX3htd1qXPyVfL6rlZ9eqU7AdqJLPp9mJMqhASGvEvX+LyTTHa4V7HTNYnXSefKi0u5G4uCLJyme/RjYf55cSLuXb6Ku10ICWYb1nTspYu7bywg+DkgSDEraHocilJx8cqSxwVZ7cjul6QVJNiUmor228j+//P/4b/ryBhT0igA1wCRSAZQnQVgdtY9beJo2e/u7YjhxDcVZYAZJUfBWEY6SrRX6EBCJbkp9i9AAGACLdkwOlUNStiqDj57nMNktl9sWJfFcdMaGXmGb7mgRUYXQLTcezmUOIDPpqWNsOZGLhxsAU+8CgIwHFjxsSVb99DTSljF0kYSGx1ADkMNJE0cTIsTxytkPZNNE84TxcialtaT2ud8AtCic1g50MYdTR7FGmlnZMqUp220lLHRoYxNlXMyph0ZylgefXva7w4a1qjQzuqssKgRJ7Z80KB3Y6542PIpxYQEvGePy+dJBOhU8GvLogncwTy2z6o1gM+mVWpU/NTkLsY9YR9QlIMixpwwOmHbA/h3LGv1JlIS6JfBvgYcoLLowH0gJgVivQd62NIUWuLBwNnELqGCrBDfahEK7ukKho7pKnmN5rm+qJ39zr3ryi6F/5eO9pCdPXNOOszIjLg7c1PmdTNTyM1MiPkD2/7bb76xn/3sZzrUExwYV7EpMAxFl3PAnbO9ABOCbdwY2h2rYMoLu43qNmM8kNMBHPY1wYm5STsjIA0g2T4GntvbMpMBGJRHQrNrmkx9R7lAmLPSxJfvQs6GR4dkKklRAIayKrLZrEz3ADoBg9Bph1lMizeb+OLSc00MihVIhshUMzDwJ8fGrNhfULUe4yJAYddkKwp0UGEhALz8m+cCTiJbEtvHAEu15nCkrzdkRMlBkutCBmKyPKXPT+UceQUOxTBQJC/TaQt8PqhUxMp9vrQo+ZUnT5/a86Ul21eBkMcUpBcXK9Ow8qX/1myKKc57E8zRrc5l8nbs2KwNjQAcwk5xX4vYYooOJazbi5fO2+kzp2Rei18HGuhoA+/u7gisXNvYUgEvYy4/wmFLjNBgbB27OBhcHxe0YZs6qDBdANHjITIC9wDvtUOY2SappP4BlxIhdkS/Dw65SB1Jckytdmj2Ae4HKSkZSHgFmvswPT8ngL7eaihGAmYglQMQ78woulkaVq8cWGVnRzqXFGi80OQbNXGN+5DP5gRooPOO/MKpkyfsxLEFAZp72xihHtiJE8dleoysBx8Udj/vubm1ZR99/LF99sVn1mpnbLI8YfPH5rWel5eRHNqzmblZu3r1Nc2tL774XB0bxHHiInOCGJ4f6LN8yTd9LwhTlG2JAU6XB5s9z5H2HrqHSBoQXwb6bWJs1MbHR5UIANzWGO8KpmGHahZiXcJyJrFFE5KBHMHIcwvT1pzAcQBEdWoFPxRiyGCxZKXiiOR0MHFVoWpzSybPkquSsSmxoqifjAUeCYw9nSJ07XBR1ca+NTN1xeWBYk4MWzH+ZUDlba9MMHT3R0hkcwV7IlmYpo0MD3kXWA0z0xE7ffqs1iLrDZDu8KCqMWK+q/jdyagwRSzE0JrOEgArinkXLl2QNNQXn3+hOUTBYnlpxR7ef2QzU7N26fJlW1lZsxvXb6oDhvnEfoIkHd4cJJljpWGbK0/bcGnAKod7tnewI9Y9a3FkZFRGhXgUMMeLQ4MCW58uPrHJKXTc0XnftYnxCdvf2ZVJNjEevVW0mNXtMTEhJtHq2pJdvHTGCqWONdr71ra6PXzw3K5/uyaz6OPHFnztNWp2+dIF+Xlw71g3N2/ekUb+/PwJxFDsxs17KmY8e/pEhQ2ZriJvVSrZ+++9K+NlwPHNjXWBwqvrdBDtSj8cIH50YsqGR6ftzt0HKvS6lB5moa7zffzkSbt46aJyjq+/+trW1gD+MZnP2pXzZ+3t118T8EgnA2AZ3QU/+vGPbW5uzv7t3/yNip10Rn30q18pDnPYvvvtTXvr8jXJJDWIKUGmoCX5l6LWCYAkB24YrVwLTJVMKW/Z4QJGOYoFrG/WIcwn5ghdM3QCwLgnE6IDax15sCfPVQgnX9nc8TWHHu7s5JT95jvv2+TwyCuB++TwmuTPnvT3nn+7wL0/UNJ92u8CcK/Om5w1Ol6IzNK1mOmoqPrJ55+qQ4bYQOfLobRTZehjp86ds3fff98mxss6qH7z7bd25/ZtN5YeHLCtjQ3bWFmxTKsj+a8/+fEfqpuA+Sb4KQHuAzDacw54GXDv1+9tuQD32Zx3KsrEWp12otw7SBoAB9Y7wL3yxny/5YeHbXhs3PoLGKPv25MnDyQH5Ma4LcmLxIMLa50OwzzdLCoatyX3Vi6PWV/W34P9yBu3nHm4tbVr//P/8hfWwOMDoK1l9t73vm9/+qM/skalLsa9A39ORkDTORzXnTCRNusKhyydTVLstvTBRIakocU/PYRpgDMtsfHs2VNv788G4L40aItrazZ77Jg16LJiHdy9Y0+ePrbK/r6AMDxqlIfQ/Rgk53gv9hDWzqVLl0R0QOKFfOvDDz/0w6r2kk0Vg/GMoMidsGZFvHHpNUaOnKU8Nm5//Ht/YOXBEcXf9OdKe6S+DLjvHaM00JUeu14AKj1OveMX//YicL9sUKGyeMEMlewQKaExN5Sli5D7u/T8mfNdOXRkAQjw5WpIZ545GU1NxQTOUOhyL7Gp6RmbnppJNLXrrZZ98dkndu/uDUk5kYsR89m3AGGGhkckC+nybVkV+pEfohDJPUAujzPW1OSUzUxOWWXvwC6eOy/ZL85GgIp+hvFvgcX6Tejc9f/9x38Ffeg49i8rjKTvxZH/D6BKb1dR+h7HfO/IvdW1OkQiaVqdFUNBz9HR8OVGf4yXE/SCjnzyuR2kaeG5EyVJQ9whNvDexJtEgiA1QN6hyzkD9mrMS7trlCKpgxdRutQBJZ/r3hUfgYg4/9RBFEhMLhfg8UCfPeggx/qAq684QKVuZpEvvEjB/HQmp7MZe+9Jbxx5oZgSN5dQzIog16smx6uA+wQESsetwPJEh1uGy5CGDiuSy6mT5wfjTmEJ8uPzjh3uB/s7mxqgqncatNSlSK7BeEVZHEmFQtYgDvX1aQ8RJpJ35jHAfZTOiUaYEWjksfx/BPXBQ2JBIDJ1BX4BFDaaMi9tIonF9QI+UiTr67NTJ0/a3PS0uiJkhBn8ZSLB9LsWWrrI8rKxTa8P4SfaW1LAvW56kA6Jq/wFwDzKRrgH4gv7TgTNE2JsYBUnHyD2YfDAV/dkpLezF3OZ7jqNj+OVHKz0A3t8jhe9U5ImCVs4JSfVE7/iVcVGh+Qq02OhtQjzvls8cw9J7+bn/m6srSk/4kGQmTgrRWWCF/bk6OuiW9Bdf34/UnlbvJhoSB3UEnytd6VT0pJJMUQzJyCOMI9X19e1Z0/NzBhhTGoPGaSAC5LApQOuWBoU7iT2ssYxjmXMJR3M5UwY2e4CSKUG4ACsFxeD9EnwhPEIFNnOkV3q8mU8h71uf3fP7t27a0tLi8rhyR3Onj1nU9PT8sziPK5LChIwrn8ewFbpvhNjXVlDGJWuKcT6dLE0moeH83mMWd2PGmNiHFvfJmSwGrp7YlEuDXSHrcalbEIum3iMpFjfPpPTa8JxTnX0B7KxF3scWI+FM6lipIojDkx394gjMTQw7tXxE3wdj9SL03MoLqhQGE5v7l1A3UfJJW3CuERWY/gsupZQ6IhFAnX+hY6H+KmTeRBQ01goiPm55krs0Avrz0crVcQIe5XHtPTeFWSEEt5LN96kixNp7X4uQ9cgTDz0AMTiWogTmf/6v/ovOw7Wu6Y5HbiA9jCMaT9ttnCB3lPbjaRy+Lm3I+MVCRZqoeUt1+9u8qoQwP4NbQ1u1OjAB6AsIBAMvBhKXWYCnocfDnRopGpM22ZkqUYdPendB+a2cH7+c20zvjFYGqTNXgcVN0sgiWQzBEQEhGcBxhqna7t3jV3FrJJ+HwvF9fZZeDzX5Su8BtqtkYaqZWIc4tfBhAV443DsGsQlsUIJoJXKvjSUAabYPGmXyyIjYH1iHxeyGRseytjooMmYdmYqZwP9LQH3LVi9hxjdhlZEmcv69XhgjRugenVCRVWtDdaUbwGbsIPfgBuAv31ZDpT91mj2Wa3RZ7v7TdveqdveQVOSNzxYppuBAUGCJQdnVWqQukF+BMCibdUahyrGvJv0x+CRbPbaa/usUCzIWJM5pwUC815dEtynhuvrhUgd9zktQs8lA4Afb0Wwnw7FFCmXB60t5BIA2C5fvmLDg8MyzNOhpN12tv1UWWx7ABcOjDCxPvzFLy3f74Us2h/FwAqbnjS/QsBgjis4t/z1FOzqaPyGJDdIOQ2PwgRDA78lFjBJHMA9zEs+a2ydpNAEWxaAS3O16XNT+uXJ3uL3VcW2/qwYmxjswrznddk8AG4Ayzc3trW5TE6O25kzJ6TxDljHeMLqnJuftWJhQEAezNPZqSn9G+SEwyxgFswr7gOfk0KdNHoDIwQdbJhXbGIqxFA0C+y+2BqNKSPXwjpDcidh3ZPYau25iRMxBIARgBuG/aMnT+zew/v25PkzyQjs7e8pvgAcAlDSQRBbsaL2GUmq3L6lhUbFIyMt/2uvX7LxiTGNDY+BLavCQoPxrtrq2qq99fZbdgKjxazZ2tqqtFoB7kmGeTwHe17TC4553Rt5RSBZE8yqKfipzUk/YcscaF4wZyhMpFvbdD87fTpA+7z2tYvECgw1DsjqoqhVZbznVXpnZoltzzxGsou5JkUnN8canSqrjY/OAsA8SdQUWWd5a7QYFw7nNWtWDq0GC3gfBq1JixvgWGzqgQHdT5I/fAfWV7dUFJ2bnbZTJ07Y8NCwrSyu2q0bd+zChZNi6NBVgbv9ufMXJAmDJvgnn39mT54+s/2Dik3Ncl1DYlLidM/1TZbLtrCwYDMz0zK4XRboXLcb12+Iucy1jpZHrThUFKNofWNTclBRAxTQirlJfGKB7GzvCbganxi1GcahxHro88O/ZWx0fNJGRsZU1KIbgK4SYjSHKIBjmfkNoAG95ybFU1N67Pralu6xJDaKJaseVJDCtvLElJ05dVrjsba6ZqsrAM7IKx0o/pB0ygiY7pPdHcU7MfyQUSoO2GFtz/Yr22LcDw5iXDyka4GZzaEeHUdal5k/yEqNDA5bq9Gy3W1MxTp2sF+1SrUlgOTkyRMq+G1sbkoGodCPPn7FNje2goxPwVivvDfAMEDi06dP1UqLTv3cwozWN2u+WKA7KC8JDcyYiJ9ffvG13b9zX6a5M/OzDgz0Z9VBQVwpWNZOHzuhMd/YXLWnzx5ZreZt3hSGx8aQn6GDr2PDY6PW7ND+2tK8AIxEbgdWGgnMnZu37GC/Yq+//roNF0vypICxL78JjIPr+zYylrfXrp2XP8X9B4/tVx/etnrDbByPiokxO3FsVvrmyELs7+3a7jYA6HOx7EdHy9bXV7CVlQ2t7c2tTcVTEi5MrIeHhuytN960UrGgOUjHDaDws8Vnkn5iH5+ZmbHB0XErDY/bYaVm33z1jdIhJKqIvxQ7z5w9p8/AWP27//P/kq5sDmCxL2NXL5y3d99+Q0avANB4O0SddA73gPknjh+XjBdfHNbr5FE7+1YemXBvHLonglYzsjEuRZYTo5a4yj1mbIkZtUzLlnbWbXp2xkrDAPSn7NsbN+zx4yfqhFldYW/YEIBNhwJF4Bvf3rDH9x+rY4k9ar9y6J1N1ZrNlafst9/7gU0MvQjcE5fTyWtyxH0JsBsP8n4ADSQDx4kUH2VMy8Eom5M3RA7pK/bSbMYePXpkX3/7tdYKeeTa+pod7u37ft1s2ckzZ+3d999Tpx1Jw+effS5DZvbKweGSLT57amuLywIrrl5CKufHAvG59n8McN8LHETgnryzD+C+3RELMtHBl19QV1qDgjOSYcKt+guWR+JsfExF/t3dTXv8+IGAbGBL4iMSIgylgDnyR3VYkPN6wW9kZFAFsb4+TECdMKD9MMgiYs7+r/7yL62dY3zNcu0+e+ft79l/9OM/UcEDIF8SjoILHSB0eNAPSH4g8jjmhKvvQE3Dif9VgFsaeI7z5NnzZ+p64rQ7NDpm/YODtry+ZuW5OXV8sF6Rrtre2rA+Z9Mo92jFNu5gqsr4APITKzGqo4hXLhPTN+wnP/mJd2P25SQJqI6ToWErDQ7pc9O2rzI2QANdaXS9se7LZfuj3/uRjfbDuD8q1wBnLQ0CBwzqBWDpZUDxd4FhaeCe64nPj2PK72JRiJ/slXSB5QHc6agcHrRqu22D42NaV8Qy9kvAOs5+jTbdeU29BgdrmO7yWhIi5MdmchIAF85CyGbOzs5rTkvGY2DAbt24bhmra46TCwgolMyoA7JiDEruwDtM0NaGiEQxhOLo3sGBYubCzLxV9w/s4tlzNkzRlq5TdcF0SOe8qJeIVnmRLW2Q3DuOL4B64QFxPh8F1btGcC5jcPTVklkeDtN+tumZ/SnQIYJVR14mdahX17U0bV1HWJKpAiE8x4dgoS74QF6T0lYwoGRNEvNk3hgAFM7d6sTOuTSiJADCAcxZuaHoEWSLICyw13TNMbvytA5+QX4KMlmxIyBIK0SmsC9vB4Z478SnKcqsBIkOAbphnhI7NC9CgwHnJ16HXIlzt6+8rldI3CPSe0X6zrysuOKg13fNjDg0AbwLe08aeE53CXnBNcRCOtyZixRnaw1bWluxGnMUrxHOh7EDKzCrRaqRmab7jvEy8RzI+ZSxdoPFutYO78XezRriPMM3Oa8kwQIwH5n13c6ruv6+d7CvNe5/53yJpx1dx8Hkkc48iGvNlq0j8Vg5dENjNMZZ25k+Oza/YAuwiosla9ScCEOhPM7/V66pFKicjnFJ8SiCXgEg9nN/F79IFlya0hvnb1hMuorkQoLcSJwM8R4lCUcXqfmu+NoLwKUf2xvPX/U6vTE9bZDr+0CIAimpkXSh98jrRm+M8EtXsFave/IlNCqApG5e7SCm46zembG0+NwePnjgpCYII9IWR5GAuZBWiog+AIFtL9m3QP4MknNOsw7yDSAZYlYgmevgccLgj8B9SvtceU1YO5rrnPlrdZ3rAeXLU9PqVKlKvzxjffmcOuPYiznboDzAcyRJE5j3SRdgahyOrNdAquyCtA7isyRFEkXCRYC7Q7o+vVxOSPttUDnA6w2ZbS9e9+lsC6ZHzkX+E6Vv45T0Tny/Fw7Mms4WEEOVR0nBwcmjr4w1AVz2v7O3d9cueGeU7k6WQYpIEa+/Ox9dnkcdiLqmADknDPC09E3U2ndz5CNGsMFXUHlf3PN6974ExA+oZNSUl0RXeM30DD7SKZbOIXule5IWioDrUdQOxYg0LBvuWVwoSeEgwISMZ7dwEN5P68YJUN374cUYf752nbCNpq5R/9vNF/xex2JdKM6HxxxJj3vSCh8yX/C+R4Z8Ov36vePNw//sz/6sIz3dfhY0oDXAMwcE9Lf3ZXi1t4eswbYMowDt+ZameH/UQPefLIZaw+UitNAEnsMcdJAJdiCSEtIulxRK0IIKmprSbc/hlIzGdEkgngDvIMPDv8UelKlpaGcQ5uttHgAdsDi8yuathiSa7sYMKAzA2m2d8koNbfKtYGzh1V4lRRnXuHd379ieGJIrgKCUV0CsssbqD+8PeOdmM7CR8/4Z2g7Swub1Vl5vTc1n8pZH9w/gKJ+RKe3IYMemJvusPIE6cN36Omgrt61e6bixpnK+bttMwLg9qU+6E8TR0qSU0W5g/wLco39Ku3g2PyBWGKB9vZG19Y26rW/VbXMLvXoMqoKJbLoEnEHeIytmEgGMnzDsXX+aBMQZ+epOoMwbDDdVPSLBoVoYC0VBVkka4aHYAluQ++XgZgqoTz5X0LBLiBld4D5q2YlphlRFsWTHj52wixcvKcWneCSz0FzOFubnXNd4fFQu4LRff/ThR/bN199Yrh+Jm361ThN0YHLHogfXzlfUQgPc4fMyl1gXJEyYNwIAyexkgKStZrtbOJr7vaedHXYvjHk2ZuYobFASN9dsJcFiDofqZ9Bji5pcHN4ByQHg0VCmayB2upCswRCFBQwYh9v5wrE5AdK8PvMGV3axqnM5jcEcEiizs2JT0z6JIzrGZYA5kZ3uBQ809t0cV7r9MlUckBN6bN3kMXIUN5PUijTI+/t1aIY5S+UaqSbGhPlFkslmCEt8c3vb7j64Zw8ePRTTfnVjTWAkcUXtp2hi5vulX60qdtCxlS570GLnPgD2IZOCD8D5c2f1+gDnB2hB7+5IT52DqLTxrGlvvvmWgG8KBPh3ME5uHMzr1jWO/NQGbrDP3CBKzGpYyuWyjY9Pak6w2TMn1tbW9PxoeMK87jID3BgQ3V1+j3wIoD3ArIy4aZeTLj4LwKvU0cCZeQxgQzGUTVxdD/1eCCuU0EYedUNIadtRWDON337lwNm49Zq1AZWamLf2q/vitSuvCdAVW2ewpMLrnbt37Fcf/cq2Nra1Fgb6CyqYjAwNe2LTbNmFC+f1mk+ePLFTp8/YhQsXdH/QKX705LGAvmqjJpY1RV/CK6A1cjkUBzxc0V00ZcViQQXbLwDY7t9X0aQwXFCRT6bLQRMVcJJ5p9bLoL3HugKwZF1cunLWTp04LkAZ1gkSOMTyfH/Jjh076ZI6h4e2vLwsEAN5KWSQ6FyRL0KzJnoq2AAAIABJREFUZZdfOy/DakCkx4+e6P5TfAMUrx3W7HCvhlCSzc/OqzCGxAumj/2Spmnq8OzoWp/AJjTIuZ8Ui/D2wLy01qjYQXXXUIkrDfo+wd6wv1tRKXZ8fMimyuNiPwOWMuePHztuz58+t40NunR2bWenqgIjhRc6FvhcjC3a6sj9sP7oCOAzq+CR6bO5+Tm1aFOwgn1J4Sw3kAvMHLPy5JSNj0wo9vbnBxRnPvnoM1taWtLcmMDvIttnE+VJG5sYt8cPHtoIMitzCzYyVLLtnQ27c/emzJ55EVpi5+aO2cjIuCRq6JzZ2NmU3nt5esJACpHhGx0Z0uemxXdteUMFkdEhJLzGbXRk0gkAtYpt7azb6vqSjZdH7cLFU5Jyu3v3qQoXh/t71p/vs/HRYbt8+aINq508L6mrTz/5yvb2K9ZsUFyhM4e1XdF6GxkdVFfDubNnVewrT06oG4FYurG5ocIMvg2sC0xaz5w9I1Axk++3O3fv2dLismJ+FzhvyxAXBjsxBoZvbHPP9/XZ919/3d64fDkxVAMAI16gvU1Bibzh8uXLKmy5hmbTCrl+y1JLb0TvFXIhL3ai+d5oN3RfuN9cN0U4gDHWShMjwv6sLa0s29bOjq2tw/7HfD6v4gxji4warP/zZ89baaBkd27fscWnS84IzbQF3AMKthstW5iasd98930bKw2+wLiPwH0aUEmDL72H35hgd5PnvhTjPivgHkmgGqxOukIL/dboNO3ho4cyGsafgtcAfKXjRuuu1bKFEyft9TfelNk1seKXv/hQxfnBoZL15ftsc23Vttc3Zcp3+cIF+9M/+uOg794rlfPdjHsBG4Ht6jiDJ/gC7rMF3T/2OGdNurZ9t98YVnhD94OvLPsaoMsQuUHRNjbW7NnTR0E32gu57N0C6WDwq9sKAI8OURj2HRUmZmenOAtrD5AEF/5JmayIMxsbW/av/82/sUqQRinkCvb2tdfFuIf6hnzMSxn3+lwv1xb+rvubBpu7GEsXgNbBPiV3gOcDPhJs8CXi1uCgLa2v2cTUlK2ur0rfvl6tWDbTsQIScHj0FIvWL4IMfkuunS0gOhjQzS8saH+TZ8Xmpv38Zz9TLKcrCMY+uQP7FhV3AEvvInTjVGLSwd6e7e3u2FCxaL/5/g9tfGC0RyrHD73/EOA+PQbp+RJ//ypgLC37khxKA6Emjh95AzEd4N4A/Mg/x0etgsTSyIg1KIzevm1rK8vWr05rCmNOiKLzENY978O4uayofyaK0Drf1epWGhyxt7/3jmQPYSYSEz/75GPrtGsaK/e06Vde5OewtvI/gTuBaNXCb0ckgrrVmg2rt9o2PTVtp4+ftPphVVI5w8gRKQH2o7PDGBy03TRZ+bafn7vFDJ+IPfzBFOCVZqyGM3lv2SkNqPTGqvT9itfTew97iysvew2dWnUY9XWZVCPCuZIcj/1HtqCSC/AiC2A+smUAbz4HcjqfME91TiXlwOi71VJeIClVwP8+N6VMCqo8R1J33jUccUXlVEGbN0pg+hnYjRaTWJ1iw+vzytDbpWM5x5GLweaWKWaQlOVv3BnAE95Q+W2IKMQp9vFMBtlPN2GM45peDy8DUl/2d93anhvbux+l70v8W/re966xLnDPp3XvFbpNni0vWg0yIp1Q+AXKEy2Am+GcCMbiMo4NrQVAcQgyAKlx/wA3YX/lzBA17JkjxCb2DnVwZbNBCsdlwVj35JsR/KeAT67M4/k7r8n8oRBPrh8fR8Fmc31dHUvk8uyBSJfiZ4Nc4LH5efnc4Pmi6wsoy8vn8ovrqxfITrOvj8imJTh8Sms7FIcSQLWnqPKymOnA2dE9JX3/emPuy3KQV+Ulv+656b0vFqji9RyZgpIs7q6hCNy/EC/CkxyED5IeqbxCsVBgXjDZjN6QKqQ7259caGlx0W7dvCHC0cjwsM5tzAN5vaU6Ypxl7pK38UvdTXFMAyEyqh/oRKpucoq9kH2dxS9vDRWt0t6E3fiswmHw9GHPUDf+7q4MatkvMJqX7SQSecMjAu/BArkusephsbuZhsf/EOsVSwIBLrlXAfwmFnnRLejZS17FgXOXVs4lVFyfo77ZSAZbhVFn+4u4G4x7fZy84JQYh4bY6Psw+aBjJczqxORVXXuhUz4UO8Vqj/ciSsIEQqOILMrpnAyo8Utposc5FkEyz1UCYTeAyHFcPL47JpesxVQhLQ0eJ3EyJVfD+0apn3AVL42vXsQNki5ijjuJ1juDU52XwY8hgt+BVx4YO70lqljQDus7mNomxbEoh3Vkb08V1ANYGwspXTPdKPcWirfpAKAB6/oOdPX8w4Nil0uqw0SvH3xpHHePReFU51jyuxgZAsDZUwTp4Qwc7RVi7P6b//a/76Ali/6amPahIbFa2RfT/uBg13b2tsS2d5mcbds/3BeYgmxIvuBGKCwAZHM4RLEofaxiRdQrTQDnTQH3gOUuWeN8ibDwAnBPqwyHStiVaiuTzEs4hIRiQQTwHbZ3A0fa6zm4xPVMwigWbt0reSoUBC0lLbognUMyCkgnGZ2AgKutJbTsUaVSMqvW2ViNioGtO6n4vM7M9y+1l4S2QzekdVNakiDkfVSJR5+Ub9gKJMj5jpWKLRsd6thUOWtjKFC0K+yqxlkGY8RMm6oX7ZCpicJ4B933UMQOscWZbIn2vRYTwD3AIQf3AR0uG62cVWp9tr7ZEHi/ul61rR0ScY9RUqwJBPu+HMEIYBFAjEoiyQP69xRKHJzU/ZcBbUjOgit119DLWYSAx2ITB9aBGOwcGGQA7G8eGckuhxM8ZqLGfWxvCai6J6q0LKENXRJAhSntmTPnJNWExj3BHFAdWQUAGszLHj95ZLdv37aPPvyVPX78yPL93hWA1hrPIxlippEMF0tF7zKB3Vit+neFJLVl2f6MWJIw6mHzA2Y7GLVjm+ubhlEylzo2hr7+lB7DCuAwffPGPRXKcE1H35fDNvrNmlMCid1IIzrDw6Cdmpq2ickJbcwxoWGu7u7sSuaFQxxAHmxewGS1yWXzkuiR7EHT2aOz0/7NvKQLwBn7m1rPtJ9HkN/XgRe6YOvKO6JBMup6pzDf1FFRKChoO8PENX4Bz3XApliT6bPD/QMV6GBec2hEu3ZzZ0uV+K2dLdvc9u+VtVUdMBhzJsDBHgaxGZnIInnA4Q7wmPswOFBUPEFWgu4b9NgpajAfSHwByGF3AbJu7ezZ4NCgtLPnjx0T4I5ePoC+M1mIWXTJVNTOLdZ9kHDiwMprAgoCQDOGyAAB+MPgY9wZP9Z6TFSjv4aYZyHZwQiU8eQ9uD9MZymPsXbyJChtsZNZg4BpHG4A/AmIB3sHTBUbL094oVOgBYc6imkU5dzIm98BHh9U0QJuiVXTqaHv27bJ8TGB7e98/12bm5tVYYllh5zAjRs37Ksvv7aNtR11dwAGXbp4weZm5/QZYSIjJ8M3zG4Y/RRnANnwI4BJTOEVwzH0sWHWjY6jU+86/BxkOKiwJpFsGBot6l7tbG277AXM8zzFMNZiMXQuRXNa2o5p+XVGMeZ6zHE+20R5xIZLRVtaXNEcnZ2e0B7w6OGKpI5mZiatOFCwjfUd29neV/ypN1kbeTtx4qQAHq6DBgck4tAuf770XMwL5i5SWH3tvBVyRRVe0Yp3Ni2yT+7nIn8WtYJ7lwjzB5AVgJUL7i/krZ2hmIr+v7N8VYAGgIU6DmuqQMI9qLWNbBFGkgvzC7o3xJGVpXVbXtlRfEcSa2+vqvEmPgwNl5Sk829eDwYtbLCx0TGZnFJooqhCcaPaqFqlWVVxgmInxqaDRcYyZ+Mj45K5u3Prrm2sb2guk/ACDsA+AWDe296x+alZGTeSS2xtrdn65rKNT47rnty5e1fmvqdOnbXDStWu30Ryp2q5fvTLW1YaLODMLnCYa50qT8i/hQIZZrnFwrBNTszQeKIODpfsQxLFbHpm2MYxMx4Z1b1ZX1uxg71dsTmRzRsbGbFLFy7r3ty/98Tu3nusotv4+JTdufPAY+fYsPIeMYk7GMLP2xvXrtr6OoWfNfeRQOauUReYh7wMMb4wWLJ2LqPuDUAqGL2YW96/90DSM0iYIEOzt7uv+wBQqM6Xw6pdu3DJXrtwQXuRp9QdFZK++uob/fv06ZN2/Phx3Q/WL/FO3YlNsywgrRKMwISTKLv7S9DNp/gScjId2kZGrelZkq1urEsbHLCMuE5MIkdSi6+Yycft8oVLAhduXb8t2TViDfrqbii2qbbr49NzYtwPE2+DPib5h+caPpbdg0UKWHsJ6/6lwL1QMeaHd/vJa0afM6u1XmnUbGVl2Rot7yJkBPkckvBL8q+sOskwpudvH3zwgUBbCuuAlcyT+mFFLPtzp8/YH/zO74lp38u4F9st0fruZvcRnGBNsC9GuZII4jPXkROkcO2Fbpcgcc+geMDy615dW/fcFOB+oGj9RYDjnK2uLtvW9prUIZGU4tDJGovv5wdKxtoPmaCcExOjNr8wZ7k8TM6G3pvH8FhkvMg1/v3f/dQ67KeWsbxl7cLps/a7P/wta5Mry0zaZYocnPSOQ59yPr5pEOxVQHP6HOQ5+VHmUgQs+H0auKfLqwLTk86+oWGZEa9vbdro5KT8te7fv28jQ4OSe6zjc9JAx7/fWhkklJzNS74GOMX/s9dSvFk4dkyxlFj86Sefaq/uhzWnzmIvhonRnYE5zHkoJ5NcOjJqysvaklb84ffft8FsyVvJ00WHMEZ8ngQITGncv6qA8aoCV3pc02upF1zk39E/gWsGOKfI2sGEFq+EsRE7aDWsNDKiToKvvvzCbt+4KekECq1TM1PWRkYTMlaOPOkwyPE5+OAAkbPCAU7onnrnnfdsYqKcyCJ+8cVntra6aFsb63p/YstAsaRk3dvHnQmKdwkEMVY2hQMSmEMM5jMZO3XilJ05cVpg4qmF4zY5Mha8Bbpr2ktHXYNaHa9TDNXvmosvA257Wa//mHndC9z33qMY13rXgR9QA1M9SmZ1XM4uqU54ZcI6dKbJ0JXha9nmxqqtrCyqe5e9kg5C4gmkE54sUFys3j6dz4nvLDuAH+YxMUI+bRDHghQUAFxkFup8Gw3Gg7migLogLyBPpqBZ6rIFLq9IQSHKUTRrDRXDZEZM7oZ0pORn3bCVXFRziuKDAMM+5YR0cYyMTlqnQ+7dXUPxnvaCwb2/T8eYEKS8qNNbmXkxMHlhKJFD8Ack988RsYRxL++GoHPfymTs6eIzqxA36S4EuEdCQ3uWS0mQ1yOBSD7LWQVyIedPZHLiuPB+gOycuzgL8OXdCxYAe9eyjzI4IoQFP48I3HORdLSy/txo0cll8kkq0g3tHaicyYiNSMUhB+LcIEiBFT22PD6RkNo6dLWyvwt0felMPrIXxEek11FcF7Hw6PHeJaAimOaAY2S5Rlbw0TdMr6/0HpSA5D2M/yMFglShKV7jr9u30vtS7573qr1NjwvgXXxOMv1S80h7RPh4LwL3Pcxb8o90ISuZq6GrJGAfbmhLSIUIs6cz1M3r32qtIxk6Ojxig4FAoE7kBJ9ynCqyjLlulyRz8NPXQZSFJnK7mTJksIi1SJM7yNN4ctoFRXuLD054hKywoXMiXfjkzfvBp46JwZka8B7gXt3noZDA/pXeA0TZjczt5P53vQ8Sn4tkrnm+HffoCOwfyVVDPp7cS2f7Bi9J9xkMzWjxo/kYpaRTyPmE86UMYoUn4B0j1QLvePCvwPZO3eMIrovYlhRcu4z4ZG4lQLC3qfpYBJwydGBof0z08cOtUQG9+75H971wz8PVaT+QrHF3PXJW7Q0HyTqMPg+O3kXbioTtH2ZVdLXoLqUXCnQBfO8ttocCfm8XytE12V1DDqh7MUGfM0rwHHld/zRerPLYme7XOSK5FmR9IkGgt3DcLRj6OPpZqCdiJNJz3VF0rDXEvt6Hh5iSzIs///P/sSM25UC/EjlxtNvIpOzY/v6u7e0jjeMyOXv7O7Z3sCtWxgDGdoElCKAGuMqmgcldurIiERwSYkDyoMeMoSMHUhmTyLAAJhEAA8x4WPotgYFU4Djg04pJEgK4B2gqeQOB+e6sTPsw360WbX/hICcg2GVX+ALE5XWiLrfr/DkjXxrGVToF3Hw2VtiiOU8MDJF5nzDwNSFSCyXKpYSfycIQq4IVGCp/WdOGTQJbyA4YjCdkJqn9FftbNjjQssmJPpudyltpABf4Q2s3ataqmbWbsKFIfF0vNRpw8f8yqAsTVNceslolmHzeaLSqNmt08zDJLFqmr2DNDhVPs42thq1t1GxtHYkQlwhSEdQVcRzED0awOixkc3oM903fFGY0S72dmhZ3DyQ9VdiM6QAts9dgOuIyObDtOXB5oADsEggZvqPOPcmsNCJjS1LCBnGdMUC4keERAxhF3x5NTrwWANXYWKcmJ+3E8WPS7iaxvHfvnl2/cd0+/tXHAuvQnEYmhw8OSCs3a7GSCgJ7mfMuvQJgjBRUVeMDGCXNedrdh4dUHOHew7RQW2oT9jmM9aKYDVOTE5LDYJO9ffuuA7gqNOW0JqpVBwIZYzZb938oiBkPIA+bXrqsfX06RCGzAVgpEIOWSDThQ1cDwRcDQjbZmCAyfoCtyO2wRng+z3WDG0DcjvtNBD23tirtFGkaat/HnJN1Brt3emZanzsmASpkhS6K6IztxrowTfqDlnlNh+w9ZGXQzcbHoeqyDNK9h6E9MGCzABECMtZsa31P8wbT3f5+uijoUHAD1ZmpaRsbHRHjnzmH0Wk0eiKmcLChjRiAHmCZsSRBQHs7tor7IcVUQMJYFcYL34A+AKaMD+uJzyFpnHw+mE4O2M7OrgB1aaILEAMECOz5uHFQlFGRsCMwljmFfA2seRJslq2Y6vWK1QFrgK9yWRU+AAPRVSfuwNDnQA2AyorjYEARUoVUzV0T6CfNflj2yPYQc/JZaxwSTFo2NjJk586dsdevva4WWWILyRJFjC+//NJu3rgtMJq4efr0CXvzzTfEvgf4QHZianrKrl27apNTZYF8AJY7O0ir7QtEY26SkGFYyzooTwOkzctkGFY+jGeKa8RiABX0m+WN0iCOtKxlTTs4qFq+kLPB4UEVKOp0Dxzs67PywYkjSCHBkB8bHVZ7b+VwX+uA+SwzMBUHBuzq5St29swZATRff33Dbt+5F7ogvIg8PTNnl69c0np4+uyJLS0vak/EwBazZ9Zh9aBus1NztjA/L+CeuQ3+ynvAetdcZ2NWwaEg3X8Ae35i3ncIyzs62QcuE2uVbqxOG41humkGNBbtDkXMpnSHR0fHbGxkTHGNNYfR6rNnqzJbLQ5mrVF3Bh3FAnSuvYjmYIAflPo0d9R+SmfIvuu6D44N2cCwm5nxmNGhERsujthAf9EG8gP25OETO9w/lIyO9vEgw6JOmaFByWsB3MNuRx6n3qxau1O3Wr1ip06fsocPH4sRTGHr8ZPn9uXX36owSgcagH2h2A8abZ0OBQvYs3kZZaMBu7WxI1mi0ZGyFQeGVfSnWwa5mv4B5J+qKm4dO7EggIP24NpBRe2c3HtkH44vHLfDg6ZNTU3Z4WHdlpZW5cvy9MmivfX9t6zRYm0ju2EqJhJT37h6VXJZ62vrioWsYcB6ipOw2kiwmtm2HTaq6kBEMoyCCAU84jhxgPFaXFy2yn7Njp2clzwNa3xnfduOT8/aqbnjYlCT5xIXOXAvw4TN51WQJd+JcVxmVczQdsZyfTmx7DHvFFie6cgz4ObtW3o+expFuNGxUcVfN6fO6zCGcSSdZcQ4JLW0d8tTAT1eNz0+e+asmHe3btyync2dsI4L6n6iSwrAZ6E8bb/xzjtWxO9DZAUKjD7vnf4ZObI9GWgPGzYmq8xT38+VbThrSWTbrBvTwgSFkS6N+6w9X1lS4ZkuHeIdhym9RmA5MY/5O2tlfn5Bsf7unbsqHsKGItlFZoV7TufQbHnKvvfGW27gxjiL7OQxupuIHz2qpIGj9OG7C9yzf2at3mgqdrvWfMv6xCx9EbhnpHKFAcsOlKyvv98qVUy4n1g+52AncZyjG7k676eCAVJtWt/e8coagHE/NzcjZh3rhPdmv1DXZbOlwt/PP/iF1QVUdySNc/HMOfvN935oHeTg2lF+hEM6cyxBpAMA29WxdbDlBRjjCOM5zUSPj+wFsaPUC79/tvjcO9xabRscGbHRiQn5K0zNztjG9qZ98fmnAiEBgRv1qjVrVX3GJgmYAMKu5q26BVtNAfd0sNDFQw7w+eef2+KzZ9Ymr2s3bKBI3oLUlOd8uj8A9rWq0SEDy5ncB+D+yrnLNl4c1dhHwJzXdEO5lMlgBPtSQEHvSKXHIwIK6Z/xgB5/vox1z99i0YjroSBB1wILiI7R/uEhO4BxP+o+NDeuX7dvvvrKOo26ikCTU5N2gIRn5UDFIs5hyt2khuDMM1kridGdVRfRD37wG+owZD6RG5ErPF98ZCvLi+r0ZM4UCr7/kFMEHRj5e7Cv5fuQ8yjoPpLztTJZOzZ/zM6fOWfV/UNbmJ2zMh1NIid1JXscLHfgPoqehmPVS4e2t/iRflDgBSW/OgI2ht++FKuMBajwmCjf0Qv8vuyCjpQg0DgM3QICfQDviUABwFde0SSHdPnaauXA7t29bbduXVeshKwSm5LJRaP0DOclkdToqJYXFfKHRe+CbXlxnBjooBLz1Rn3UdNeJpHhd6xvFZ/39kRAoHjNPecaVcQPshsUGBJCGt5PkJgyWYHUpQL7T07zhLlJ7s56I7vj+Ri8cqa/dOk1O3/hivX3Ixl4FLhPx8ve2NE7zvE+ihL460D7nm6f9ByI2E0E5VwamA6VrLVo6pJ8U8YWV1d0XuFv+MdA2OBto26/zkCtpndbQs4bwGPF8yaRaHQNGZ2pIIdQOJOUR9gTOQ9p70eWqsDZr+SAJjl+ICQqe1WxAI8lzgFOZJJMTuiQ9o5o8sSaZHHoEt3e3BZJgn/jQ4EsE0z7Y6EbnSkqcJP5ETrNXzqve5CpXuCeuNUFI5241I19DvBFtnKMfy8rfPXenzRoH/8/vV9H8F7IVmo/f3mw8OtIf3XB1aPFasXj1AN9jsSA0JVfcgy7C4A7JhNljGMB78ViuBfwuvDhC/9O3j/IisR9ONSYiA2Qou7duaMOVnIGYgDdu8QDSeYE8qGTS+lqdDA/fiW23gn7OLKn25rPAPdO6uxTYTCRzPGqZACGAwNb0ibO9uYMAdYG2x7yF1KN5amyzuQUcTVnOQsPur8eRWDNc8lCuucgxXV1gUAkDK/txAX/iuzzeJccs/OzCztHJJZEya4IsHoO6XM1msX62vNYx2fgXB9Ntj03Cp0Pnszq/d2Y1MkciVF4KM5xnhOepZzevyIhMkrsCGwPBD+RlMMrO/h8FFj3NRHGO6iIRL55UkQSHuhz1AnJTnl2/PBonqvOidQ4dCd2enXE2R9+Fz97j8xTd53ET+CfN33NyU1LFtRR0F2Pj0z2FDNdnyXM12TthevwGBDWc2pJp1d3tyDlhUQKTwlwHrxcotlsLOLFrpJ0UTCJNyHP6/6t+1lj11rsaEvHQ0kZxYJCuDOhYtbTOdi9x5l/+S//pw6bAeAHEjlMapJhgHva151pvyWN+72DPQEmnaCdCZgC4x4TLYHo6LGJueiTMhrOci2thrdfcugEPCwNDDrbPoORHElIXYfC/f1DyVkACKLXVm/6oYeKHAacmFaQBLiEDqC7FwsazaqSHICOuHCj3jXAHaAHh+4IGgLYO2iPeW1V763fBQYa/59oSXVLpsnCjAvUtbCcFS39JICNwMqP9Ak/BARd9myQsAA8z2Qtn+l3qRxYyWh6DnZsuNSx6TL69nnrs6q16vvqVGjVEIJ3GR4O1pKrYeMPukjOduvK40QJIZm5ZvxvGEV61QkwEBPNAetkMFDL2/6h2c5e07a2a7a57frJ5GhqHcpmrKEOBpcrcqNIp+CLaU/hBYmkuusVanNSm0woMIQWJP7kk9/lWqRxH1pfXM8v6H+pyNln+QKmnQUZvRLsHKgnsLrxJ4mKb8iR0eXdHzCmAGAwvDp9+owNloYEqFKY4bMfW1iQYesQsiD1mt25c9u+/fZb+/yzL8RUKw0NSJYlfitxoe1cZsNB+xHGo7TDvJon3bicc9Wi4bOzXbJWouiEWzqtasEMGsAeoGR2ekogOWA6zHwKSfV6R8ag21u7bhCK1jwFqGJRrDGkMADuYd2zsbEeeA0l2BUAQEzrfHy5PoH6FYCOkv6NKSJjzdoHJMIwFmCB9RC7HioHhwI6pEGZ0qyLhRbvaKnpfjAfAMYACyPIH4Oqt1g7cCxGb3nKhtFGzmTE+AVM4vOVhlyiZXtvx9Y31lXXA3RCjoPxh22HXvjkeFlALSnv+vqaXgM2Ep0Tp06ctIsXLkif3LsukC7BJf5Az9XnYd4EljsgJsAQjDvmWRwnQPDdHTqODjROXPvW1rZtb+4JyIMxzftRSOFvbOZ8Ru4BPgrxYMNzOYsRIwG8+QexBgASYI554YWBuh0/dkwMYKryS8tLtrm9aXV0i/vcnIr4hVEkX5LckR4zID3MXuKfG1MxR1grbMgADgDdjC+LRFqHsOp2KmJwFgeQjJq1M6dP28njJyT9cuH8BRUBfvp3P7Xr396QZnuj2VFnwptvvab589GvPpL0DZrZp8+ekh43iRYSSxiZcvCiQFssDdni4pJ9/c23YloxJwA3iR3cY7pIZmdnFZe13jHKDjJqHBhWVxdtbWPDBgYdAGeucyg8AJjH7yCXk8EsYwloPzo6bIcHLmsg/BBz9D3agdvac95/931rNNr/L3Pv9WTXlaX5retN5k3vgIQH4QgCoDdFU6yaru4a86S/ZN7UE3qQQtJI8yKFJhQxD9IfMd09PdOhiSl1dxWrilU0IAnCEQmfSO/NzWsy8yp+39r73JNJgCzpSejOymSae8/ZZ+972V1IAAAgAElEQVS11/7Wt77P5mYXbGrqoS2vrltfbUDyMOADT59MS3YGI126XwBr+vprkgKann7mchSdjNjTk0cmbWxkXGsDM1hkuDCEbgIG6STsrUrEhEpvVbJI9x9MqXBE0sk6BbgFxJdRdwbgeEOAG3FBJsDr6wJSkLOq1bwgRRGS+TB1b8ru3buv+dw32Jt0qHHAIjYARDGvOMTBuiYeAFwBMgPwAiwfO37M8pWCNfcaKjKwJxUpJGcLltvH5NPs3t0p29mkW8PZduw/FETR1SfmtRotGxsaVasIhXM6YZot9u8NzeP5xWV76ew5Scdg7kqLLGvu3tRddXLkinQiwGrfs4H+XtvaWrWeihcuuN9ioWL5bMXOnqGgMmR///e/sdX1NRXxBwZ7raevbKVK1uZmZ2xzY9MGagNKljFP3t6sW7lYtq2tfTt6ZEzdJY+fPrNPPvlMEkfvvvemGHOA5lw/OvKASSpKwGpDLziYyRFTBIIKLDer7zVsbnnO1rbWrV7fURFn8tikzc8vKc5xoFhaWLFGk66mEa1fcoFSpmAXT56z42OTIX52weGE8cFWTwEoaAE7qALLAWwygLRkoUjl2J4tLi/ad1PfaY0hnQZwS1xyqbay8hKyO2TH6GhiztFtF03w6JJpN4gHZZnTkY7fvHFTMlLEebqXNgUINNVSPzE0au++9roVyeECcI95bGRoSb75Bf/S4OYB8DvjTKHIdJHHi7kkH/IYjHm2SEE9azdu35KmPaakxADWThxf5jwkEcYPqaELFy7Y3BzrnSKdFwQpMuyxp6I1urtnxyaOyqAVyULiaBq4V84SDwiREZMyxYuHvQieRnCB4msmW7Bmqx0kE32vgMyQZrcxvzCn1UGtULRMqWy7lrFnM0/s9q0bdvLEMTHmiOWEFEy1I3DPfUouJ8eccPAM4H5sbEQAWez46gK7BRVM/+pv/oPepwyoZjl7+/U37L033rZWvSmpHB0V1eLsDOcINghmCozcdFGjexjzh54ApinwOk6HOD7xd/jvw8A9ef92Y8eqff02Mj5ui6srNj55VOv0j3/81NbXVmy31VDxZX/XzVCzeDoEfemkfhQ6BDGhxmSb+c3ec/PbmzKdayP/tLbiHgAZDM6RjvSOCEkiSvYPsAvwzOz0yRP28rlLVu4UFfeiJIXuLWhax8JNwtL9E4D7w0ulCzhHqc6uBmv83ciYTI8r3yNn4RlrrkAy6e2xbTov+vuVu9+9c0dmsshgIC/K3KLwRxcT8ZhCXgRyGEfWYRs/H3UY5OzKlSv29js/kdE5c48u29u3b9rM7BObmZ0WuYK8h7wkgp7q2A2Me5j2kMSI8RQKtOLzeOhM2uULl6xZ35EJ8PDAkGKLPHwCG07zLGgwczWsU++U+n6wibEoIAXxSBxP00EVteutkR7H5+G96VgV57sXKr//3jHGpQstB3/LwZYuOOc+b5Ilo6MqAjD75N6QUjBM3LJ7927b1NRdPbMqcpx9Ax6TOauw/umPwQBYmtCAtpCziipgE9Pxa2jUAXTbMrSW/I6ka8SBd4CMvCmQrVj/xEPycv9APhICTFfigTnF3qmOY1j4KvJw3RRtyHid6c/5g/PC+MSEzi/LqysiDT2ZnhZ4/9prb9hbb/3EstmyzqqSCBL6EuRFKCAFRqTmZ4hLEZxLY8cOE3WZyg77vWCO6HXSP4vaxd3vkZvKpFt+Z25OK5khM1tcWbKNrS3tTwD3xA/ejTyPa3KGsRfDvPO4KvBdZ+j9cG+cJffaQZLTlQbIzzkLSG7T6JJ30F5gJrKHWfeHkx9f0PP3jn4IRzuJ7CpjCAbC/shZVDInyIZubdvywpLOUfjnMTdYR5AmILVBbiOPAmhk3DGFPzBKz2PCPgfAd3wkRd4L+2m6y8qxIGfcx/0jXXRLfx2vIa6xw0WCF/2drsOjzcGJkAb2DlWh06/1vaJO6lWS647hICWJcQA+CvEroIohNAWA/nAFXN0i4XoPadxzyR7fHGxXITO8p/wKdts6wz19/Njm52aV87Af5MGcAobBOT2C9mJ1y1y1C+LrnoLWtyDQAGYG7rKD1wEXUQe5GPdyX0o6WByo9zxWJINghs1eAtaARCBzefzIhG1v+x7kWEFHXUScr73zxA2xaagUAJ3zNdhlb8fOgBgrFKETAF4YkbxAIkjtP3fWdlB1CEX3xCw7zGXJE4d7469EAAzkLBW29QyibFFavjqWvbvxxbG3lGRMmENRYiYC/j4xohy431OUOUvmf5jHXjsIAHqYLhFMPrz3ReA5fr/LQo8mu11dd/nciGDosd6v3buDPZwejqlBqim5p1CQStaJLzSvM6QY8IGZ710N/iwcMI+dHk4OObz/aq4Ff0y/pu71JGB6qvM3KcgksahrIN01le2ao4dI5FffXXCBOpB8wyUSk2JELErEoNIt4rknY8QvvZAUx/VgESFIV0VDYK1BhxQiiTzz7/7d/9EBtKcK5/rZGWvROr+zbfX6pq2tr9j6+qr07ZHO2doJbVjSwndN7wxdlByElAA4YEhwiEkbu5u0nXb3dYhG8gF2rwCCwB4FrAH4QI6CDw6YGAMCggDCAuByAHUdxl0x8dG73WnWBbDIJAMCeNC+d0kRN3VA1xJWKpse18Z1ETT4IMklYACiwK71Dxj4bJZxcLv6azFQJsB9mMDRpMInR0yyQ9VHoD3BBhZmaEFSQkrCGYxps1np2/f3Zm2wL2tjIwWB963Gtj52G/u22/QWZhkQqTWJMfaA5oE1gEWhuAWgw/Xk8h1zeRtnrjurnRbiouVyJZpWEW8wOrt3mrB9d22rjk8BzCU2O1li2+ZWwzZhM5IooP8fTB9h5DYbMModdE82xkjR70aaZAG6XEjUkAoLOehhMsHjRl6uVqTb7d1gsbLokkMC7gGVE4ki1eDcMKtUtqHBIcl6nDhxyrKdrEAIEhPmJiabmGK6ZMai3blz2258+60+ozddKGKGt6dEDEBZRmyxvTXMi7iBqYuD+VliHPfFhEHDHYCe6yOZBYRDQ5mkCK1BQCnY+LR8I+cAE58EDcYuByH8IJaX121lBbAa1qNLrqgINdBvw0PDChgC0uQxsCtAmORYjBh1mTjTklGhKMC8HhjAtA52R0tgNvODNSFWfdgglaTSoQGrvtkU852IIY1MBVOfw9oElVx3NK8w04tavrEKz+/zHpH9wbMZ6Oca6GRoCuhcW1+XxAOyB5sUC1ptgZ3jR0ZlnInEx9PpaVtbX9UzAPgFMETPeGNt3Ro7dQFLAFaA3wD3I8MjLmVUb4T20W1vIZUGaF73BYDFmMvIizgxOKB4JIkfCgjr67YwP69xIj6ouyAUrnjWgACMGcyaaCLFuPO1J0A5ySzx7JgjxFm+jxQP4xeBOb5uN3dVmKTwwSR1WZ+6ZYvu6cH74Q0AQ5/gTaFTzyYYZ8vAzTIyiCVBJ3ZxHcRnCgYClygCwAykLT67Z+uryxofiloT4+5xMDlxVHIxvO633960+/cf2NzsokyT0SyfPDYhwBTJjNpAzTsDmg1Jyxw7flQ/Ix60m3vyzqCVG8maqXv3ZYwMsEiXA3OYOQKojMQIa7SnB0a1aQ2o0LKybFP3bovhzNgVKrxeTRJASNsw/3g/7o/iRKO+LZCbe4JtD/lSnTEqCGTU5VTrHdL6d8mINe05/QODNj4+IQDwq6+/0vPRvVTK0oUcnzhiG5ub9slvfq/rBUwAmEUL/MK5C+oMmns2b1sb27a4uAQ1SaxaDtOw2pnXJ06esPMXzskQlqIPz3B5Zc1m5mblq4APBte7v9e0arVkJ0+4jBeGpowb8+jcSxdU9MZzQOZO8ws2Mztn+SqFxmqyxjzJcwY+Y1SqFGx8YkydAoD/aLEDrrDGj504bjvtHWt2mpp/e8zDSq+05ZfnV2z60VMVsPYaXrwjgaXddrB/wN5//33pvz988MgunL1gg/39tl1Hd3/JemrMg7oTry0jeYXNzbo9ePDY1jc3ZOoLI394ZEgs6m3Ay8V5q9dXbW11waoV5LSCPm4mb709g3bh/GUbGztm//iPn0hXnjUwMNRvr7z6kvX2F+3e3bvKKfp6BqyBZ0G5V+tlsH9YBU7SK+LmzOys/eNvfmMnThy3Wn+f3X/0wC6//LJAuu/u3LXhATeoffXKVX2PZ4aMDUVO4hzam3Qb1nfrdufBXVtaWRbhgBh/+swZzQHlLIWivo9UDn4mSKesr65bT6FqH7/zgZ2YOKrDljPlPGYzvsQTHdblmeKsyMgs4nfI1ZQEstsg9dHZt9mFOWvvYiY9Y6ur63bq1DH5n7z11lvuQfEUw8+WPXzyWPevjgH8MZAlzLkfDHtQb0/Nrl65oi60b65/rWIl+czAEDIb+HdsClibHBm3d159zfIu0+yEjxRwHx58krL/2Bc6fGZi+y7kArrU6CCh8OXAvSG7RxG8VrHPrn9pd7+7q7yzUnGAmjUVC1R6vX2zc+fOiWlNt9Svf/1r7YGwO5F7xCyQLkfA+rOwiN96W1/LSPM5jHuxY1OgdASVnL3FPsgBOjCEraOO0XyhbDtNDMfJsR1wp2gVWVr8d5TKYYxg3OcrVYP+8PTJY/viiz/Y6VMn1EFBUYz3IW+AsKBO1lDoCEcHDTNxGmCMPcMZZn7o4W/ZE58+nbZ//9d/Y1ny6VJVh/l333jL3nvjLdvdaVs+Hr2fB9yHw0aavZgG4A8DLHrf5wCbafD+ucA9pIDdtvX099nQ2LjNLS7YyNi4pO6+vP6lLS7O2cbaqu9nZt4FWS5bRh2enrdLW1Vt7qbizaWLl5TnEOchaeDh09rZtkdTUzb99KniAwa1BbGXw/kBTwV0pNtNjeerV67Ym1dfs3wrazvbrjktJqu6o0JXaZwjqaJFBJl+bB2kf54Gf9OgUfpQGpmrfC+ydCNwr3XdU7F8pWJ1pMMGyKUKdn9qyr7+8jMZU5byeZnS73V2Hbgvu8xHBNE4l7EfchbQGuxk7MKFS/bmW29bTxV5RnKlXckXPZ5+YM9mpiVtSC5Kd2AyHxgbZNww8A4mgX0AmFXv9OrkcjYxNmmvXX3Vdpst66v22HD/gCHV4Yz6rjyOK6oHOzKphHUn2GFw7ceAtwCfJ8N+GARMji4pQLG7ngI16pC2dvoZvhjsI1KEeEfs78DMhMSUE/P+IHC/qxi3t9uwu9/dspvffmP9/RDZagKw5OG2h+QQUrUQMpBF63boSpK0wFkvJxkN4jznR4rv5JuAvBBaov6y8tld9xkTiSf41TkTP2jzRzQjwSdcBT0CdFqDqvr5OQKCAqA/GD+dimLP7u/b2TPnbHp6xhbml+zq1dfspx//3PY7uUSIIQ2eRLapziLBJ8TTi4MBxpddAHIEzB009jzwfBw5SYAvrbnwva5KcihiBrNuB+6Txghb21i31fUNzUmMNSWDIe+Z6Pvmvn/EXmKFS4aWdX5Xd5OKwn6mdZNaP8dBTqEjNXoO8BzJ38jXHbj37nIV9VXop3jjhsatlmMbvA4xUEx9pHlg6VNwCPKis9PPlM/S8YknAUWXvlqvnTx+XN1FeEaJNEgHAIXMQ7H8+/M7/EIK09NMD6CVG6hGhnIE8hxtTIONh8H35+4rh4C6w7HV94HuhWitH8bsv98uduBlfix++C/HYkP4rwS8j1JAYSaFXDiy7uNYxksURhSL5B4V/VdCkHIQv/uOAe4PnRm+NkUskgmqy+VgQLyApCAkBTwOkWAKgH3XeBrSIfPW8TLHiUJRKDDxHRYO6GEAUVUEEanTvTPULxTAVF9+LuUs0kgA7yFO4m2isloneODtQo7q1xxRcS94ZGpdpAgSfB2VJHhP8ih5dwSisJOFu+vXcxSPsd2vHZ+Ljz1K6URMI5GtCdiKOpVVz3QPRt1LAH49HnrxJEp+eUGxC7J2n1cEpA/O/The/tmR2Si3nZ67sUjvPiJhXMIE8o5vL474/XbnXRdcD0Bz+FlkgHtsceZ9mHJd+C7xY0i93gF8PNWN+r3F131nlwjv6sj7e6cB7NSLJiz5UKg4VLCIhQaRI2LBldgnrLPbCaqpmVrrcQ5orOTh48oRXVmrdAcZhDHPXbrs+a6MVzf/ioz+WCwKYxjWuTxIwwL2WkVaqsfRw4O1jxBHFAdiISoWM7v3pnv/V//qv+1wECQpxXyPDzeeaNtOY1ugPYBZfWdL/418gx8ZnSFHpO9k+No3brGSo2t10IXS9anl0dSqzwfsRzYgwBoSQL4GEAZ0RHIAYAHzvPWNTYE4HHrFakXCowFgj55vO1wDmsEwC7xNluvgcAOblsQEKQYY+2xyDAmJCMkKhzgBZEFiAvAZ/VtAHYBt2hMdXHa5n+6DPKjFFhcKczeC9smiC7GO0y0HU1IqlxsgkaVN2yVyirms9VZyNtiXs+GBnI0NF6yvF4CuLu05upJ2G+rw1ofaWIP0jeQ5ZfbD9cJM9xZ6DGPRci0U0BhH8xBzwpxt1zHJjWZDbP6AlYDOAAIAkWYQkNSertwrq++tbWy5uR9SH/tIEXWU0EvXnoAcgpoj3KkNPNlwQiuTNLdoP4qeA90qqetp+ZbFuKP1CtDGS8pkiU1CHS3ejukMg6j174wR/o4iDcD90SNH7fjxk7aztSOGAYEPMO7MmdM2PDQo1v/Dh/ft5s1v7fbtW/b0yRNJsrDiMMzqG+yzoRGXIuGZYjIscxPpnLn2GeAhBSXARSrddIGIWU8LP8ZBHRj4vC+AWK9AIYB7AH2+L/1aWLpiD+Vk8LtTb9nGJgxHCij7StS0qao91fX1VSQJ+pWsE+axJ4gFZ14H4J65i0klh0vMLRlD1hIyEHwftouzaLx2GAteJPfRlFeGSj09an2VUYoMrzywwfBwSRZkT3qSw3ESlcLGKTA/mE+3W7Dgd2xldVUtcmrvbLu8jJhv5aK0p3kWBGXAWyXjIagpIaWYwdopkBCXbXCgX2AVSScFBAAsDBbV+h02OYpZVPFrfX3Wg+4/xmgkCjAxZejqyTBFKExsaeXb2Ni0ne2mOoPoMuK+XVc4bOjSy3IJKWIpRQqxaRgbQCCMUQP7TJsGOvOS8kET3ZN6mMXyA2D8AQtglmodu74pLBu6JXiugFMcjNUBAMO70dT7A7bD2OfetUnYvp7H6MiwWOmwbOiiymTQou+3p48f2dyzNf1+f1+PVWlrrlTFPqcjAsNh2NEPHz5SPJZON8z2wX7JIg2NDNlnX1yXzFO5QkcAhlnE3Krm2MZGXbI0gPfIVAEyI1nB/QJk0k2BFwOmtidPnBJgj4zJwvyiYj4ss1Iprz2A++wf7rOjkxPuq1Kkg8Hl0/JF2PuLMttibW6u79jW+qbl8i4jsdfu2EB/1WrVHlte3rQTJyb1bOr1ZmIWCVuEgsDy0oL2F+6NGM1YnDn7ki3MLdpnf7wuBjfxh4LAycnjdubkKStmi7Ywsyjt+5XVdcvmS5YvUBDt2MrqmubX5Vcu25XLlxSDiDnMiaW1Dbt19649fvrIMjnM5PatWKLIumenTk7ahYvntLYe3H9ojx89tYnRo9ZXG7RcpmCbG9v25NG0zS4uWr6as0pv0LONrE91ZFBDIO4TLwq2tbYjLfxiuahCFKAwB8HmXktsexjldChVyxVbW9mwlYVla+60bG5mXj4ESHax9gHu6Qj46Uc/Fev5wdQDe/WVVyX9tbq2ZHe/u2m1WtVW15ZVGKDQhiQbz5A5S2EOGRv2o9OnT0nOYavRtgePH9r9B7ctn6NIuYsIkSTwiE3lAtJjQ1bt6beVFQqa6ypcVStFu/L6eStXs7qORr1le62O5bMlu/rya3Zs8ritLq4psfXYVFJegbEpe8fy2ppNz8zYxDhx44TVenpsbGTUygXXoaVbg8IJ65S1wf7EwbrJdWV2berpfZudm7Od7X0rlDI2iuzE9ra6Go4fPyFGIebGkBFg5WMcWy2U7Z+8+5EdHR1PmNNu/O0Mw5hkpgGieHhXN1cRINvBGXHcsxkVQ1jxAJIUKC9fvizGHDGczhRMT9GnvnHzlj189EjjAKuZuck/WqdBHsbHJuzDDz7QOCAbN/PsmWK7ZHv2aK/fFCP7wunT9sHb71iWrp8A3MNijywwx3fDYSGV1Pv9xdNoOITGw1k2slPcEwnfnL0OjHu8OmA7Ong/ODJof/jic7t1+5Y0oOmyYd+lNRwvG3I+5hoEhcuXX7EzZ85oTP7hH/7Bi6jlos3MzkgyppTLW6VYFNP3/XfeE3CvgknUxQy5i5L1cLiJh/n4ObLZ04x7niFyYJl8SWMsb5colUOFLpwq+D0Z0y8v69nni2Ur9vTKgHdxcd4++e2v1SkyMTEmlizxTcD9nrOiI3DvLGn27oL1D9TU3QNYE/NQ5S7o6+cy9nT6mf37v/ob28VXKV+SVONHP3nfPnz7PdvdadHj8ELGPX4GXYbr8xlOyWE1MOJcOrHLmEoDKofHkDXwDLkrQKj9fevpr8mU9tnCgg2PjQnMh2AB6L6M9w0mc9mMijGYnlPkkZ5/6PDk3MGh+tLFiwLv2fsp5n1z42tbXlqy7H7b7t29Y/du31axtZ+1X64KhGNPJofjYEscgnDxxquv2pvXXrPiblYm5Vo7gGjhMJ2+9+QE/ycw7iOb6vD5VysljJ+KPilzwxgrDhdOyAPFuJcfRMlymLt39qynv1/z6tGDh3bjqy9tY31VIDodHOQcAL8qgkPUCO/rh2xugAIiuU3LJieP23s/ed9GR8ehEWkP/W7qnj18fN9m5p6pk84NNeng8uKJ2GWSTzH5CmTwNkGmEEN4zmT7mKKP2btvvYOQvlULRRvqHxDwS4dbPOBGxmzUuecHwdasWyRIzbU4nocBxmRMfwD0f14RIL32NasDiSX9PoeLLM97ph4B3XRc5BfYlZm8Ot5UpAgSQeS8gLDqstlv29TUd/bVV19qH8enhjlPLAF4Jw+bm1/QcxSYBLgVNOSjlEXcW3gPSEB81OvbMqhPE874PeXG8g3xbhSxxw+Bod3/Dj50wbVObaaK4c7uBjQEh6uUCtbfVxOx4vixE3bh/EV7+PCJPbz/1C5dumx//uf/VHPtBxq2tB4kM5F6doeBXc2LBPgMhK84iULeHvGVCFjpNeKxNbJC47foHJc8B0WjQOIKv49nFl2hdA0Sf6KsK4zgZgvpGgfPiROQajhHcT5gbfhz944EirEiQO5xNtqSp6A6MkWWcuIdeYVIj5g9y7AydNxL+hfg3vX0GXfHOJw4xLlLxAMVjTsqonE2WZyfVyGHrjPkcmAl9/X0iHFPPkjMoxNPZp5FJzW9cD4fZuBHEC5IgUTAMw2IxTiTjm3Pe/3De256vT0P8I97THqvceDeAeiDeH0X4Xsejt+Nr8m7HrrEQ8A97xDAdj+HdUtAHjO6ngnJzEwZbMfMKX4O/PXkNQOEHqdtiEGRgR9evtNRPoRMDn5kkLZ4W4qcUdLGd2X/X5m0Brlddaojr8gcUzejv6PA3ciIFsvfUT91pgXj1WiErRFJG6HK9NolUFn7/GN/JVdmv3IpyPAvyJxwZQfA2IDu6fsBmWUdedGhK1MHLiAgO1Fi8Pt00NfBWv93UE4lxgOfnw4cy+tSoHqonwhzA+sKESp0PPiE8jtwie3QYZIyK00eeyiA+Jx3DCyK0HDN5HLgQVKwoHiKVmgg9XCvjgWFLhvtr36vKrKGcwRjENcF4wz2E/EzPQedD7vE11isTIDkUJxJZI91P8G7UnBHmOA+ij6akREeyCu+14RibzBBF+Eo1X0TCSAxDqTXebeo4c/WSaPptRqBdfdZic0p4cmGrsFut1Y3JgR5pVS8ipI4FIK8eOWFK1eX6HZRHI5DyX/HIkJk9wT8009AsVAUr92/272VOH7dz3p2ofOgG9+8UKY687/8l/91h0lA4gso5yApL7qvim9k3G/VNwXeI4UjoF4gNLwgPpjE7gLjLSMBYA1BQoMCgyWbF+NeRpaA9T01q/X0WV+t3/p6+wMDHMPPltj2gB4caJaXV/Q1zGMOqEjp8AF7nU0Ktj2JJ5+j+SvtaMgFUNmOi0/sWumoo7/rgJlXq1wtMba1sQEq+YoJcxLfum0k3QQ6DeKnSjw+Ez1YANqr3OFAs1d89m1/t2OddkcSOcVcxgZqBRvqz9vIUN5GhjlQ7tlus65KuPTtXWZdQDDkWWIHHyS92tzDB0GGQzrtrbDUcwWAJkBFDnwwWmH0RWaYG08BWGYytAjDpGccsw7aK/3JWqu9bxubsACa1my7aWpLiQIB2cF2gZmxMhvBex9Unx9JadkXuQd5nytxPONCd6+wrOXL3irFs5U2Ytk1beOzVpEpFkLcn0PPkmINUjkA92MjY7a+uiGwimozANNLZ89arbdHh+AbN76xb298Y3fu3LKV1WWBclRzAQpKVWQYOJg5k8u1CpGEgqWdlXRHra8WDm/uqxAP17AVSM44WALQA+ZX0TfE0I+5QbWTKnhog6N4BUBL4YgCEvr2sJai9jnvz3tLjqW9G3TXCtpQYaS7rvieDu1i1laqmuMkjjDuAZHQL2as8aNgbcG+nJubt+WVVWvIDwKGtsv6iMnfbgn0lZQOzB2KfBx+Zd7m1WgABSX/zaZ0/TkMyAQJFo/usdsS5MEcVvq+gFpAWQBcfp+xhdkMg5vVAkDL6/MMYNTxNQcMTE1jEYbrIW7pUFAu2/DQkJ0+dUrsdMw0nzx+qpbtsdExgVW8PowwmOmA3DCCSW5hya6srQWdP+Sf6H7YdmAccL25q/ldLOV83Qbvh8iwVGKtgmVWcwMDYDY9xmJoaFiHLJ4Fh9ql5RUZh5KEw8jmHz9nfFVERIOSbpIOBZG6iqkA/zwb1gKvx5wHeNpc3wwyOftKvBkzEg5eq9bXq24j5HhIBJibMLfGRgdsaLBXnVUU3CYnjykp3N7YViw+eRzG/a4kmm7fvmN37kzZ7Oyy7uwTBCsAACAASURBVKu3VrbRsUExuAEBkGoBtOfD9du8gJHL+tf/7Je/VHy5feeu3fj6tq2ubNjgUJ80yVlTD+7ft4GhYUn0PHkyLYCfYhXs4FevXbHLly/ZgwcP7Y+ff6bxAGCmAwGmNpI2dMZQTKMdlFh/4uQx6XbOzc66nFZ719ZWt9VjWSlkbbe1b5VKj/Wi4943aH39A5K9QQIOI0hptLcxojZbX4NF3Wsjo8PqGtja3FHnAWpFjA8mXieOTlo5X7KN1U21nq9v1hU7SXqJichAMTfwAbjw0jnFcmIAkgzrW9v21Y0bdv/RlBUrZrkiQCV/v2PDo/12+sxxxRyMBlcW12RMDnv89MmXbGFmyW7d+s7qMEH7SlbqKYohp/2M7jYqrxCUFV+dtY0hvPxsSmUlYZJx6gDalmxwAIPrPslm1Xp6bWNtw2UQmm27/uVXMqjlfpiHyO0wr2DcTz+dtrXVFbt88ZKNDA/LW2B27pmtr6/I5Btg4fz5czY0QKeDd7vB0qdgSFdfb63Hjk4et3K1JhmhP372qY2M9luxRIza0mFWuvsDA3bixGkVibO5gi0sLtvdO1NW7Snam29dtsGhmi3MLdiDqSfW2GrZkdFjduXyq9Zb6dO8BjAvY2DcX1McgRm6ur5iW/Ude/ZsTofpixfO2fGjx7R2mvW6DsjEmrWVVWfAS+cVTxf3EdhsbduNu3dsbWM1aMl6Kzn5Buvo4sWLGk8MZ72rr6n5XS2U7Jcf/dwmhkcSNl0Ee2ICHpNMMYZJ2sUuciaVNwh3tD/BgueakPgD0P/q+nWNMaxG4iEZCRJ3pVrN2p2OfXn9uj19Nq15z+ED+UMV/kRMztipk6fs5z//mfwFfvub39j09FPtB6NjIwKHKCLtbNXtxMSE/Vf/4l9YBk10Ja0dyc94Ag9j9FAuFA9lqc/xsO5jBovRi/B+SGRfgTjg7C/JmZFFYUo+ULM/fvm53bv3nYqbSGRRTMFfw1mFzkZkjgLcTx49pkPs559/rsIwuRhxeHl5ySqFohVzRbtyyYH7yLR/rlROMCM9nLy/CLiv41lhxKd9lyngOdFNxnoMLemMAQQS9mKxqop0FvVYtdarTtL/8qv/y4aHBiTrtLtLC7mbG/J3Ebjna4reXBfgzODgoO6dA148HEQmJ/9NB8lf/c3fWluOlzlpUP/i45/Zx+9/aM3NnR8A7uHpdHVk42HLn3nXYLZ7/vaZKr+P5wCkcc5HUEpdJXt7Nv3smUAwjOiqfTUbHB2zmcVFGz1yVN//5ptvFBOJ1wD35FkU7pG6k3yjAEYvgskbCOD+0iU7d/6c8hbi0PXr1wVoZDttm7pzx+7fvWsZzLvJE5Q3Mc4lnYuI2e49UlAXzrVLr1gtV9aeEuewDnkBwIgFuP93wH13vRwGjON4xu87Q9f/PQ/wIofA4Jf7L1TKlqmUrNHZsyreP8WiZN/u37ltiwtzyu4ZMrrAIGUhrajUPfgE6LxEN18mb/lcUez7kZEx++ijn8k7YrftYA5FtMfPHtnC0rzkD+hmlqwkRaqQ34roQdeHDBTbkunpVYchuV/HBgeG7SfvvKfCIGei0YFhmUVH4hcxypnOgXEfC0Lhc3pc0ms0xtDnhCAVaLo04m4hKk3GiqBEBLDSr5MUpVLIRQSzn7cmun8bJVa9+9LPAN3/C7RJ/Tpnbs4+BGkKJH/44x+Uh5P/sK6LgPrWEbkCaTo8owTE0VXFfpGwQP2M6xKj/n2drcJnzszsg8QQ9gZi5urKinJSzoceb1wSx8lSbkTu49uxTB6CmHsw8aDILdURCoiE6BnzLA+JJafC6Llz5+3lS5ft0YMnduvmPTt7+pz9xS//mXIj9rUf+heZkM/7HX9ODizFbig2FAdRA6hKE7k6yePvHgRP4vmf+ebMTte61Xk4EiUlhZgR8Wh6dlZEAvZkybvSXQX5C+ndUByPhZJI6pGmMmd0YQ+ASd5RxXtDZELvXmdJkSpLGn9hFruxgOeyDglUQRFAREPOWJAeIOi5Zjh/G9/XWdCIsZltbWyoq4VDGbEUEB9yGfnDxNiY/Nc4V4iAhFpBiD0/FqOe91ySolEoPsb1mgbv4vde9PppkD79Hun9JcbF9GtEmDE+O9+Ovp+jHAYG4952OAa/eN75q6bNZDXvYkEovm0s3CfQ+aFXjFhJWiIndvwlUGnYA1KvLQa57wzKXfEqW1tZSTr1IHLQQebj7PFOe1fwHFhcXFSuy3mfczn4hqRvY/da6IzwQrV33UeT6XYT4pmbKuulU8C9YgXFoTZeXkHHPge+4PhElByWgoT2tRQQHdaE1ny4duIX51GuwyVkIuHF8bzYwcqPVLQEM0qA2FDcCHFR8TfEb4/Z3WfRLWZ29cWlboA8mbqRotxKHE0vcGgPELjPWnWGvGTEhI8GGfFA6nX/sfDUUgC8PB+DLx/XKCJBwZUd2K/p2HGJQWe0C4gPOVTadDd6Pka1BM8F/bUlk5bkb7FI4QOQSNYop+pKwrkaRjC8DRivA83ebZCuiiXsf1BidQS5xLV3Mvg81N8emP6x0HUQyP7eik2kdcID0zWGV0oZyPrfhTgfuxHCGSpK5CgHlc69K3ZEzFj3mVxfF//12kuqiJDcQbx2aTodKtkFKaDgR3EgZsXLjsopyW10ux8dY3dcOfOXf/nfdeT8HjYHAeCBtU3FF6NOdO79Y8U15GFGwYbba8rYje9p4QUAXzXp8MYsKhZOIecGOWLaVwLbvuJMe9r/K2VAVIJEScAN7DRM6BaXVgR0wXqjqg0AubWNrv2OA0R53i2lZRXee2hoQAAmhQgBrqpAu2ELCz66OyctHAFX9oTEZ5EYvj5O6TzK0ysmhgAqD3rdB+0/S7TvAeoZH5npYjMZK3Ed22+7MRiaj+U8usZFGxko2uhw3kaHslbItq2zu+PCXugN75Pw8NpubskGLjmbUM3UoT+YdURtdsZHMkLhMyRtMIg93HXYr5PKsEKMs9076Nnz2s62pxOi0dqz+k7L6s19azTR9EaKwzXzOUwnhxSXzw+bYixThpaqJEAE4D78WSCJhgOXFwFoQwKQgDEkMxUMlqrloKHu7UKAOj4OIViHgxTPS+BS/4B0qGn/31jd0O8BOp88cdzOvfSSM88bdfv6q6/s1q1vBQRQ3UR2ggMO4AxGkrShEmQIilQqZZracY1yDAsBER3Qb3irmphsebEWkcEBqAO0F8teZl0ZGWaiKYjGLhILOL4D5ALSE+8B1VptEuRQjOjw3JBHQQbEN754MGCtPHnyVIcl5iESQIODQypcsV4AyZAKgCGFhExsd4VZBTDNumKNYQzD/OdwS5LJcwEoR4OchJ5EUt4IzFexLwCUYNE7MMhao1IPgMqC4fe5NkAVEtAILPJ88oWKMyr3MEmk5dokQ7K6tqaiggC7vHsKwLwHkGHNk4hQJGDj4VokSVTwwwDPFiYw5qe0AS8trdjK8qqe3UsvnReDnHZdgCt/vjkBAYwrh5StYMzLhhYNaZMNus0ccBC03djVvZIExRY2Z8BwAN1z8L3uOuYAhRSPJieP6vnAzkVmhs1vt7mrpGd0fMxGx8YUM3k/7h/QEikRin0Ul9y020FMdVtITslNcsS+Za609yRRQugl0eYfIKRkZoL3AoXOI0eHbWQUWaCsJET6+wZcYqS3zy6/fFlmzrDHb9++a7/61a/sq6++tafT87p+CoC9fRWxkVmbFAqItXT1IDGFvAvjzHOFTT8xccSuXLlqn3/+pX322ReaA7wfh5xnz2YFCFd7em1tZV3x58orVzVvkZkAoMJUkIMLbOyHjx/awiKA24qeA+bE5SqANd0iu3bq9Ek7d+6sra+tia0q8zbWCXIbu1nb3YGNv633v3rtNTt69LgKZYRA2Jc3b96wp8+eit3Gfri0uGJLi8gzuSlYNlOw5m7T9jptgafICh07Mqlxh5FP3KPYhl4vRQnihmRwSiXJj5w+eVKa+wBlJMSb9brdvvedWOrFSs529+u20960ze0V299vWm9fVT4KrKln0zNmu8w9WmHLtr5KJ9qWFTGJ768q/saEWN0z0hjOy5SK+J1VMd7jEjFM61EMK1hwVZnQsh9gEkXMZFxIwOfnFvTcKLIBoGLkDBg9OjJmFy5esIcPH+iA+PKFizKFRnbs8ZNHtrGOxIoXEsZGR9R+TVzAB4O9fGZmOrQO7knOjOIqoMOd7+7qmbYwjN1YtV4MFXU4rivWWnZPsYgOvJnpeXVkXL12QXvyxtqmbaxsWDlftWMTp+ylU+dta31LHRfEo9audwXtZ9iP0e0l/mZte6uh+x0ZGrahoSErq4BGx0c+iZ06oKjbi4J2x/KlvG01tu2b2zdtdX018T8hBnB9jPXY2IQMa5GvAZwll9na2LJasWp/9pMPbXxoJLR4ds2hvOWV90KypcvsIc8AcKYITKuxfEVgcAvAzYt5r1ZjZA8aTcVCgfGqkCN2XbLG/p59cf1LyRDW+vrF7AHkQW6Mwl4uV9C++OEHHyqWffq739nMzDMVsjHQpstxcX5J4NuZ4yftLz7+mWUw6Pz/CNzHXD0exg8A97CmBdwDiKIZnLE9JNnkeVOwP375hT19+sS7C/fYx9YUN0ZHR1SYYx8lTh4/flzPgM6hGze+9UNiZ9/WNtdsZXlFhspIxcC4f++ttyxDrsVhNnXojNf3PMZ9/Bljf5hxL+A+40WVaE4rkCthcTkQRk7K/iud2FLZCrAqe3plhv13f/e3KnTicdFu42PSViE3AvciMkuT2vcHYg1FYID7LivVZdNgYDIdXOP+P1mmRGzIW0+pYn/205/ZB2+/Jy8LpHIgHCQa9xKyDey0lLa158Y+7w4DJ8l/B+ZQPBxGMCUWpuL3udZYtMKcVu3V2ZxVajUbGB6xmSUH7vcyGfvi+le6h6XFeb/nYl5FRzqmnPXloCL7PiAVc/nSpZftwoXzimnFUtm++PxzW11dsU67aQ+n7tqzp9PKBXr7BqxU6VGMZH319lbl6ZDpIC+StVevXrWr5y9ZT6bkuXgKNBbDOXTMJPcfktv4/QPn09R/PK+w4cSfVN9KQnzpHmi7rdzh4C/Qb0fjw98C3GcrJWuSr0IwKRUlwXTvzm2bm5m2fBZw06xcLUvSjZwrgmeube7ghCQo80gvdeQz8tOf/syOTBwVo7hS7bEb395Q5+ryyoK6IZDQY/8RuQPCAdILklPYl9kvmyXGuJQ6iXXABxQ7333zXSvli+rkmRgeswJMZwme+7mMnErzXXi+E64CXJCQf+KcSo91ukiY/r4v95ShcPjh84DD54GDsSiQBhQPz+3nPls/WQa/LoB78bjD2bILKfI9zhbknszHqftT9umnn1qlp0fA/Z17d22nialwUfs/RBhJJAb0ifyQfTuCFy756ZITAisEfHlhWKA7ncIyPXXJR/mFIPcZ9K+7Y9dlQPr97ts+ZD72rDZkHSJ2kK4QGxxDVPKxXeWidB1SJL504ZKkGO/cnrLJoyfs5z//hQ0MDil3ikURsXzDG3fjSpfpeWBNHWBkRhzHD7o66wfde0B19tQ0yKTxD3+v7FlmzAGEDRIcXvgIIJ3M4U17KBJ0nB9A/ZD21JhnMi45hGdKNptI1TBeivWsCXnEROlRB+7jniCZHHXnhvwzmw1a+RAyWFuQg8A3XEffZWIdUKXAT17G3kKMjMB9XI/kZsAbeAK1G8S3QCQT477XjkyMSzpzoFZzEkhgq6dFh14ErsfncXgdxP0irs+4X6aBewciI+5yUOomvcaSPTltBn5o7R64vvBcyZcSom0KvE9NmxSH2IOvz4lufP2xGM5vCkoMdcBYMAqzL2AlyY+7JOeULExSOIqF8tABEsdO5qVhvias/Yiv6L1ddmZra9MW5xes1dwR2FuCqBCkrLX2A3DK+5F7qgN+a0tEA4B7mNqcVQCNvWjjsVKxN4KaFItyWRV91AFP7hnOoHEvZi8RpiH/IZc3FrEAzXgVxrsyc2Kdi3EO0da98XhH5EuITSJWBnNoCeNIgcKxBPe1dPJkfP6SlQ4yQH6/wRcl7M167/CEI1gdPT4ii93nmxu7qutWZ+/9hOgnY/vgOdn1anBWdSSTRrKqE1NiB0AaY3QA3kl2sOdZwy5lw2KFDMjzkIdj6JBQnE8btqbmdHymjhPF4oA/56gyEGXCeD1eW+z8xPvA/64bIw9JuxxA27v/cXj9xgIv74vEOXuKcgNhKC7P5M/Fn41vViHmH/KSSnaCQC6IpPAktqQ64JKiQSqepNeu11NcVlbFq7TG/mEAPfWHB/ageMGhY8bXRveZRvJ2LHzEok1SEEjAz3jPXXa/V/+ifFYSVX2u/s//5t92fNP2FoxoXMFN1XeQsNi2lbUlW1yas+WVRQfpDfAS89JtazS33SC045uOG6F6Is8zUDVfE61gtWqvGPaA9QD10pzPYdZZtFyWVg6SO1jh3va1ubUt6QHAvMUlZ97DUAUYA3R03fgug0A3hIZiEb3qfh1eYhsJCw3QMwJxCh6pQO8toZ7we8IQwmGi1dUN+HFhsgkmsiJMvqC5paAVmAgY6JIQ72f3bB+UPjDPO4DMu94GSrt2tZi34YGiDQ8UbGjA9GH7DbO9hqGCn+8gc4OoDtUvDrUuZcM1w4ghOQCwQYaAZDvqESKV4IapXhHzLcU7ILSYk2QxmmuwwAE0aZXk4OyyONs7Lduut6ze4LC/Z9s7GETu6b0pHiSpZmDe++CmJHPCoYa8wnXFwl8oG+8aOLiGWUYmQDImKTkgGln2zHN1LSBXA4AeDEe4J/cfcFmSkaERGx8bF2gKKIm+PXIYsBDPnjktLfTO/q4APg5x96fu2ZPHjwW09g30CbSXnMzKilreNZ4qirgJsTTdq2XrH+yzwcEBMRcBXEmIJNMzNGSTR47YkfExgfcA3TyFfUDGVsswft0B2N7ekjQFLFgB27tsPkHiA51X/ANkMOkVXoaU+2ODctNEDmoNW1vf1LMEcEfflvdHDkaSL+uYvS4rQCl4Nnbk+QC439vXZ9t1JGvWZCoKoMrDAfhhjVCkQF+XectBVzqIMLlkelWQ0RK643ztO1RHHQ2MD4nDxgbGjcHUkOuVpEzeypWaNmKMnADDuCbGT7qMTXQ6471igI2BmbNQcKJno1XFH2kGngWSKtKQL8u4F708Og5WV9YD+6ggY0w6I5hfaFKy6ZJU854YZjJ4AFN6f5JdDqwqnDgw7vHAVwsmOzD8mEsUFAANKBIy9yiSANQtzq1qnjKXJCszNKjxwISQz2rFgu3YW7UTJ0/qA1Yx8/rZ9LTNLcxKsxoGjY/Llu6P5729tSU9dTFpgoGeqrBZ2AXeogwjnOvkWRULMP+JwQ7gVnqL1lMDlKjo2QEk9/cP2vHJ43Zk/Iiky4gXmHbPzc7Zr3/9id2beigWvHc2+UFibGLCzp0/L7k0gHskeCgy4DdAXGQ6wNyg04P1yevcuf2dzG4pOnr8yQkUBsDf3m7b6MiQffjR+/bK1at26/Zt7Ulnzp2zR48e2hfXvxCrdmFhSeuip69qvf0VbboUD44dn7T+vj5bXJgXqxQ5GZ7NsaNHbWt50x5PPRWIe+3aq3bt6uvW29uveE+HAyzw6WkkTdZtYmJceu8zz2ZUXOjp6bczp8+q9f/Z3DObW5rRs50YHbOh/kHJ8sw+m3NvitauChq0FbNHsV8xBq9du6brYP0jx8FeAUMZtna9sW2rGyu23cDYdtuadELst1QgGBzss1MnT9u9ew8kV2N7mIWZigqA2UiJwbiDDU38YCzU5bKH9jfmdTV5ymxtbajTjc4VutkoVFFAzHTySuZZmMji8NwA1/kAAKX9/t7UAxXTKbDQ7QGjd2x8XBI4sDc59L105oxkDxo77gfBmllfXxNjm/mHjBXdOBQB5+Zm7dbNmzY2NqoCyfDgoA6LsKAplEpLvb5pe5k9q/b12nZrx+5PPVIH4LGTY4pJdM7Ev+XZP5x6alvrO9ZDYXbypJ0/c8lGBsatxT3BFi3kbWNzzZZWF+XJg7TeE/wGshU7MXnGixfyoKBDiti1rTUgZvbKipjd8rOACYTcVrkoU9rbd2/Lt4HXw3eBdVEqllRYGBwesJdfvqR8ho6o+TmXUwK4/8X7P7XBWl/Q4A6HIbFm3JeA905rZsfE1H0AvSjnSXsXwGB/52fI8njuCxuvY/lyyfaLedtut+z6V9d1MMNYkq5F5kE0DieJfvnll+3dd97RHPrd736n9QYgir46xTV0vcuFvF08+5J9/JP31e7n+7mz/GLLMOSC7mE4sF0CCeLwwTceitSVqD2E8UBmjKjv5rQQEdDBplCFUPIfPv+D/CGs07acDjV5FQw52BEnI3APiH3y5Cm7/+CBuoc4CAGsLCwt2PLiolVLZbHsr71yxT54730B9i6VQ/EzsGEjQzAmjOGAHBN4Pj8XuIco0nafC4B7XR+H2pTsoootOw3NsQjco3EPMMeY/se//WvFAJED2l4Ap6vLZW9cK19a7uYG8DJ6GxtX7hsBOfds8fyXZwIb+6//w38iUbYi3a+VHvvovfft3dffkjktYOkBc9oI3Hti67lbZIilgPs0QHkA5EyB13Eepw93DiB2gftnMzPWRsMff6G+fusfHrbpuTkbBrjvmH1x/bo6BZEBQMKGx0LsYe05QO4ggOeKHRVm6H7hg/lB3vbFF5/b6sqSdXZb9uj+lNjK5Hmw7UtI5UjO0QkgewChAvw69tqr1+zahZetii1zaj44GzBk0yG/jQfQCLYk7dzPQX4SUEoGivH4EZiaiTZqCkiKQEKkB4b0hGfN+qYjYZ91QXcne1HHrEzxtFpR0fTurRs28+yRJGuYZz0AdMgdEN+a6NMHrwCAcQwqARuR99sz6+nps/ff/9COTB6zHeJZrV9G1lPf3bS1tUWbm59VjkORIB7Ke3qrOguqkIIcIIbslYq16jvO3JRPQa+9/cbbVivjtdK2IyMTVsq694Y0k8m/QwezwBpkWjljcghMzvspFlxqjr4IbON8kxz6U78U5+dhsP7w76Z/L70mfgzUTF+P4vk+3mA6xYR42jWkk0ngPp2CFXvw8IH97ve/E2noxKlT9uU33kHl1+XxMzJTuYY2oLviQwDqAWiIG4Fxyz6j3weKC93nkuHCxLLIWQofJzetjAaNAjnETOTM63uQd5Ij64m8A0z70MkeZEwxXuW8hW8Nz75cLOhsdu6l8yq43/z2rg0OjNpHP/2ZTRydlIxbAtzHZ+sL6cVFwkMP2eOUfzPxDAin/jTw67+QBmnTGtHJxHLTYHWhh18OjHvi7r2HD0Q2Ia/L46ukLjG6byG8IUOEwbt3MzB2kq5Rcbmgue14hMsNR6Y8RCZnxTpWkfwdpuLscUhRqaMlmvaKu+96+XvOCuY8A/jJ/fLe3g2d07PgVzfUtbvhMnDssbt7kkJEJufIxIQNgaFAWnLucOhQOTjQL5rrka3szyB6o/nfxvGP4L4X1kLn3Q8A94cLlS9aj/H7B4pmQcZEW3wigdQtgj4vhhyOGz+2riOwGER7A0HW41uyXUiB4RBwH/Ay37+6hYtE1z4F3Gv8EgJ0itUb1S5CnEWSBkLDzPRTW5NULoS7olVKeNGRI3nXfAR4yfmYM2AAitvME+Ir+J0AY1jeMKU9N03OxbJAdIKufBtiV4aKdx5fXJ4FHz4wC89fif9OJAJk98JllLnRdZA/UbwCvKZ3MUgAg1Vqfaly4GtcI0aBMMi/RN13xyQ9F3Zw1vdpztWuGkAHbVQM6ZqCqgNGXlModLhXnKRww9+I/CRSgHtMxPGKkis+37vmuXHOx/mUnvcRK4y5f/xv5fahkxHyrZODAznBJ3ggP3kAi7hkeh+KkkFxrDxW+7PwcfX3UDFAhXb3J41A+uH1FVZvd/aGyoTfTzdu+hzufs+7vLyYhE8RMYgCDLgROFDsEIs5VAj1SdxwID+s1W7PcQK8+z0HKRnhiWE/BIeN0kWxqy3MB58Hbjwcc4hI1vZMLtxD2CBSmUV3GJK9KeYRTiiIBSv/HK6B00wkesd5GDpMui0Hh7oPDhRHwl7Gs/6f/s2/7QhYl4ENGvclHYijBAYb8fzirM0vzEg2Bw01PuqNLavvbAq851DHpo0sCwWaKH9CS45ac9ikCkXrrfa63nzFWfYYY7EZwojkM2kLBzYY33wAqKFTDaiIlAfVQGciu2YMABIBmA0OsCNWAMXOrqC3XEoAdMCZCH7KZEKJvS9iBtcXS9r9PG1qESeCB4B40PAih7evRK0tVahSbSFtnOEZs07bds2d5fV/bf/gkCSDqErehgaKMqbt64WVCfAGNR6gJ2+FTMHyWW+P0aQMbHkMo2DEqH2ntStwDaa2QH0mH/dHei6Wfrf6p64S6evpHGzFIsUbZy8TJGDcA9w3d10Wp97cs50mrwurOGONFsx7l+NB617vF2VzZP0dqnPuxOKMLbkk+8TUOpM5RNCnj+A9c1MFmaykODDT6p5NAKQ8oHqVPrAg1QYVgpplJBEDQDQ+Om4TYxMCw7e3dpSQAKKjuz00OCDtyAf379kXn38msJTW6dHxUeup9Vh7v23rG1u2sMScawusUZLqO3Lo9siKqSS5jqB7z7XRYg2AzHvATK4C2qtEvG8ZPmCcc4/h/rkuxmF9fUPA3z6gh/TRARVbknlw01kO7XnDsJcNGR1wNhax8s0LZIBPVMuRikHigNdxiaiWNurIJgdMlGnzwKA127uScqBIRqiSDn25LFCHzRMvADY3TwAhbyLzArO+YrVaj8B71vnq2qoYgefPnxeQDrsdc03p14fCA4xk5ic1CAB8gQ9ZE6gAyL+2vqb39aIEQBDzAQ8Lqs05jQX3webtxR8q9zBCAdJLmgfafOhcQB9ViYQDHEo2fDd0k+a9XRUFKWrwM9iqrB8OLry1O4ADiLOxMKGDJgAAIABJREFUefJBckCyI+PSWk1FEmR4AIh4Fo8fP7FHDx7bMrra+3sq7IyMDQu8ZewpjhC/vKuhouQI+aKLly7akaNHVTC4+90duzd1TwxLJMmQcWEsMdaUae7amq2hFd5sue6b3OeDeTPLTjJcyt913eVSXh/Sa8tQbNuzSk/Oan0l68EHpNIjgGJoYFAdUWurGP42pfXL+KHRzXXXGxQGHcyq9JRs4sgRO3HyuNbR2Nig5bIUnRquQBg6TziscO8UHb+58a09uA+gXlfmzLNqNDhg0GLpmvOM7dGjE5LmGJmYdOB/bMzu3L0jwAnQliIG11CtuXwSxRL+fmikTx0XAMaMz9ZmQ5s9oPDq/KrtbDRsoG/QXnvtDXsZuYNav7eOq+gJKNbWYVVF6zpF64ZY9uizA2IzFgC/c8tzmpP9vTUVXhdm521+dl4FMIo/paBnDRAEC4tD0FtvvGETI6MCRdh/GKN8CQOzts0vLdji0rw6s2Ca0+UGO5zZKl30ekNt5shmZS1vpzF2bbRVIGJfoz2bQg4xiGSIecs8Yn9CLgnjYRIG1iuyVzMzswJ3Thxzg+791r4MVJGfkp8DHjI7MLW840d6z4WS9fcPKKYQI5AhozgIsMvh7tKF85KswCiaf8SQ2bkZ+/bbG2rHHhsbsVOnTipW0MKL6TPFEQ7xFEqGB4akbb2wvGjZAgzMfZnmwrJu7bcMFu7y6pK083l/5gwx6PixIzY+OiITruWFNdtY3rTJiRP27hvvWbXUZ7n9rFEkV2vtXsu26hu209iyRrthU/fvW1910F698qbWoifC+9K3B4wn9BAbWG854k0uo2KMxrlcspX1Nbs7dVeHC9YZBUf2YdYe3WonzxyzV65cUs7w8OFjm5mZE3A/Uhu0P/vJT22gF1a1d07Fw0yStAc28wH2ivbzLlqoQ5HypxAmcznFTdiu5DccbhQD8cuolG2r2ZD5MoVU2Ol0YdH9wH1HRtKVK1fstdde0+Htt7/7rfxPYNszb5fmFtUlVimU7dWXL9k7b7wRfEY4EHnbtBLo6P8RDgXp5D+ys9OHizSI4vu6dwLqPIVhY77gmscFzwlYDL//7A/KR2s9ZXqXxFKq9vS4JGOxIHaSZMVGRmR+/ejRYxlti91lpueLZCLsM/ZkvCpeu3rNCspBOwIy0kws9gxZCMqk3duT+SdmenhWfK1DsLRAO7ZN/CiVlZ+pgFfrUzzjAOOGgr4XbW1uiSkrkguycXSt9fYKJvm7//g32mMHB/oUnwDI1OEmZqWzP5XH5nidTcX4I+PjAl1kxaIDLxI9LTHK2T/uTd23//L3/2C4SBDfagD3P/nAPnjnXdutN3WIEU9aXR6eP0ZDPcbqRf+eB3I6SpNAIslYxUNdLNpEUJB8A6PlJmOYzVpvf7/19A3Y3NKijR09ats7O/btzZs2tzBvq2sryi2I2eQrhSL7FePqeuqaipLKydvFC5fs5YsvK/+kU+uzz35vq6uLArjuf3dPsRuQDYBaMo2BYcy5BVANyRdG4/Vrr9rVi5esmilpjCKIGT+n57qDUQFcCIfNLnpzcBT998LhMyzx9NpPS7Lod1N6r9338YMopoSYae8BkparaLAZO2ypp0cxd2Fhxh5O3bEnTx9YlparbEc5ZUueOy0x4l1ixK+fgiVSKSQZALKVSq+9+977dnTymLyyypWqPZh6aE8f37P1lXn5zeCrIQZfAelTOvX42ruI9lsUnbKKQbuNprMqYdz39dvrr75uQ7VBmSQfGR23cq6UAPcizsTDtDzDgsZyCrg/DJC8cLKGHyTs6fDfh4G5dJyKzzb9O+nne/i9IjjzY9cQgXsvNlE47nqqqagR4gkxGm+OT377ifahV65esbto3n/7jdY4zFjmoVjvSOHI9yzvBQ8ArZCTsUYEEQcZS2caRhO8YJDoSJifyzP4pDlwFzV/Wb8uKRDAbIHLe3rGFE0p3O7UGyr0qkNM56eOVctF6+/rlccRZ7Ej40fN9rP2+NEzq1Zqdu3a6zYeCnQ6Jx/S1I/P94Wx5tBgOxDUBTySppUkLqWQkSCLE1myB+aCSA6pzvvQSUTuxdg+ePJYAD1EM9ZSIRjZQ2zD1wfyFCQfzmaOsfgH5wDv1KSo6uSbNHDvAGY98c2Kr0E+Kukbzf1wKA3wOmO9t9vSPg9w751W7mnA+0vGh+fFvrS+IW+oWDzYb+8q/6Fz9uiRI3pG7jHhexU6/+l/miZJStLNTboqBf69+LwiiJ88kVSsSxdaDq+1dI4QwXvN0BRT+8fWmZc0gspAal9Kz6UE4Ey9WHoe/DBwH8gKkNMCzCiYI8WIjsOV2HaEooY4jmGrjKMonCT8h2vmpxnPFJIdKNVrSrok7Ee+8Sm/IXedm52xhbk5J1xxVobkxtyjwBQ6HJzV3i2oiPEuoqC/pueH5FWuha9zJ3BI6EJ1RjjksKLOFsj5cm3MNbq6PXawf3gXbtKplLQ/OPjPPfIz9gTJWbfAG+k0pzAA2OvkYhWWQ+eLwNdImg3LOYK1kfGcAOCh29EbCr1Xy70SKRxEH0svhMlUGzIsHXeSyWT8SiJZJhKAgTAaDWqjGkdcE5F/7eTpdNExDWq7TFXshPaCiOd1wjOEM3Y9DvmZJMoSU9muubavGwfnI9M9zpFA4NZr+zPoxlfvNIgYnUsS+bqIzPewYGK3Qjep81tNA/d8R/8f1n5YA1wz5wqIiOqgUE7g+4qKyXFNpqZ5wkzX2EVZnUQsNBmnyNZPF3F4hmA2kbydzLlEMcXVZRwH9nOUxl55jxM/IoH7h2JLkiOEX+8WZYIxcwq8l5pNwL20jjQRUyly8kZdslP8VljpHor/h3/9v3bEGs/lE4kMFrV0x9Gv3m3Z4jK6hfO2tb1hjSYgXN12Ws62Rx5kD3bgfjuRrNDmDSNXDwUgLSfGPUkwEx/9VPRjYdorxHU4CAmhC5wDmMEdgfXLy2sC7mEJwjD0AOcSGmi6wjTc3NrQZPDFGAJNMKIVWAdzGUYiIGdg40Tw3avPfuiMzIaoFZWuioW5mEzuyLSX7pQqlx4ElRSxce65pAoAjAP3LcSFkvcHtEcqh7b8Sr4Q9O0pbuxZpdSybKdl7QZSBntWImAhCUKBJZdPAHJtRKq2u7SMZHMA7WTw2hH4rcqkkiukXvznUVpGsidZswLVxyI+AQ6s87ro16Nrj549IH294V93ggZ+axc5HQco+JDWPu/fJkkM+vnuMhupDN1WVlW+UoB9YLn5BhS0+pH3ofIXZFh8UcdKFoB9qgJaoPoaEsi9fRvoH7Rjk5M2PDisr9EVbjVaAtEB0c6cPqWNC3boN998Zde//ELJCwWg4dFh6WiT+MpjYWVVQYb3Qx+aa+JQ581bfJ9xgxXubAaCugxneWasK4pXtEw2W/qAbc+Bj+cO85bfIXmjI4QDl+uW+ZxiPRBsuC42ELHsZNRnAsxIzNTSXXATGd4Ttot0FXfdkKin6gUsbZoprcXJyUkxADFwps7C68M0ByjUYTeXt/mFOSX36MZHfftYGACAA7xmvvAzmFwkBxT9Ll64oHWIVAn3JImXoP3s17Zv9Z2mzczOS2d4Y5O40tCGD8CxvbWpzZpjmeRp8lkbGBzQ4bwFGwCNTDF+MgLvAM2l69/bo4q+2ns7HSuVK5KYgaWPhv3WznZoNctp40PKwOWHmi4xAbslgE8kETKRbvuc470AMcXIDc93oL9f8wkwhniCV8Di3LJAT1JEEh909KNhLEWBpYUlvZ/YM+jg53P21lvviOkKk5mixc2bN+2bb782WmUxl2buEWeYa8QUnru6joKZrdpjA2tACQoHwCB3gNwMyRqHt3azYdmCWb5UsGLZDb0l95MB2C+JPY5c04OpR7a8tKmEC21l5hdre2uLzg68DHZsr+Nsf64f0O7IxIhNHh2VMSISPK02B3I6nGjXrFurua8Yudvq2OrKpgppANGNYAbO8o4yVIw3m/o/+Yt/ruISTGYY1gQTxgdDVApZAGSsbUD63c6uJKmGx4eUBMmYcb8jKShY6rVizXabbYGqb7z+pl2+fFUMdJj+KoiJXQJjnq6LLR2USqWyDfQPWbXap4Ooisnb67a+vaZ5R8Fta2PTnj56bPNzcyoCAViUe3o0z2AWsKZOHD9u77zxpg2jK87cbLcEHtcbG9Zo1TUP2cfOXzivOXr33neS2AGAhEEiffRGPWh3e8s1xRpPjonDe7a6vKo9jkMz+w9sG8aRg9rZ02fVIYJME8Um1j33i9wN4Ht9q669kfhBHKCwxGFzfsHZ5s7aamk9SZ5FkmNldfSwrtGtrcDqpFCxtan3p2DDAXR1eUlr5urVK3bt1auS8CEpR8qBQp2kPYaHxcjfqm/Z6oaD5Krj57K23dwWmL+8tmxb25t65sQacgzi7eTkERsZHBBT7MmDaZt9OmdjgxP20fsfWznfozZ0UF/5ThRy9uDhPbv13U1r7eFhUbfR4SN2/vxFAZ3I+RGPAWA9lrbVcbK+tSn2KPGe58vegNzG/PKC3QkFNslk0V0nQylKLhkbPzJiw8NDto4PRbOlfbDdbNtAuWZ//uHHVqtUE+CefCEm1EmidqjFU+AdNxTZWdr1spaNkjhGlxixDBID+yPyS/uWIT/pKUuaCeCegwgxCz1TgHtiA/OVZ3Ht2jV75ZVXFIt/94dPVYjioITm//L8ku212lYrV+2Na1ft2iuvKD9x0Mf38zRwnz4Qp3OpeAj3fL9ruMl/u8a92+JIyzdbsEyhIDm+Dn5GgBXFnK5tc3vLjk4MWy6DHvO69l4KttFQjXwHCTLktojNzDnmNnuqdD53GsEgsGPHj07axZfOJ+a0Qm9T16evQxdlZCMz9+nO8J85myaSQPi8ie/LPsaRzItddbGwdvnH/so6Yh+gYE8Rnq8B7rNI61HU2W3YP/z9ryQtUeuphk5WsywFjALyQeR8dDz4fxO3OGxMjI4IdMHcW69ZyKu7oq1comU3bt2yf/zkdwJ0aWzrKVXt5x99ZD97/yNrbdcF1LAGBMpJVsOBeydbHGqXTp1o/lQwLQ1Ix7kQgW/2tTlMZ5GEynQcuK/128LysgrbdOTc+e47m56ZVrckMRbfFgqKuRxjxPOAoQK7F/yevbtoL1+8bJcvXVYxpLe3bH/87Le2vr4k6bKH9x8pb6KX2GU4A+gcuiSbO0gUYYKbsw/ee8+uvfyK9RWrkhT6k4D75xSwDh8EfR3Ek+vBn6bHS78hAO0gazUC/+QIxGsY96199M8r1smWBNwXqhV1I9I9/fj+HXv0+L6KXuRXAI6tPSQwd60H42rlFpFhY1p3PPqdOrFjwN577wM7fuK0OnKZfw/uP7KVpRnbXF+yjQ32oraKScRNQEv2buYhr9ms7+gchVk4eQvgLnOTrr9Xr7xqo4PD1t5piXFfzhUFMApYBGyQz0WQRxDj3nOdwyq5P3TQTv8sKUylvinAIQVGdr8MQEeMCyqkRoCjC6Kl18GPAYviunOwlyQCRBPvUtcdhUIOHe0iuGQy8mf6zSefyGD9jbfftJWNNfv9Hz9VHuZnBpe4IfeUvA7PDSAsmBayBzmBI4KeDs2w5iPopPkmVrKPbSTEOfEqxjikI52lqXitfB2yAN2YeKvklIu3GnQKsydylqUjLWcT46N25Mi48uhSAZnQAdva2FEnx0svXbTB4REViqKkZxq87wLA36ciPi/+yND80L8IzD9vjqQLNV2Qtmti6biOQ1LSBc85cP9sdta2Gzt+DqzSteP7EOcQ5B05BxErXErUP2JnGLkc+aaQDXlDkSNxjkHaF+IGJBLyZZcipVuOD8mZZmHcpwoK2ovoePA8Nkp+cs38PmcMAFsVcyDBbG6JREEOQW7K3IGAMTwwoK508sUirP7o6UW74nP+PQ/QPhzn458dLoZ199lUh8Shgk36uUcQNv7dD4Pp/q7CvaN5ZgJLdDm8Dp59v4ijuZ0ApN01/kNzx6O4F/r9zQ8x7CNDPDIYU+B9+nUjbJqewQJfI16SHiPVbvw3HW90uST20/XVVVtcWNAZVnhcWMcO1AbzzgDQx/2YMyo5IPgAkjnElmiG7JftrHWNG8UrGSt74ZHuNZmjZ7IixAwPjyjfhEwYH4ZA1LR+v5j9EZiNevjewSNyS4iLrCn2OIBaigDkVY59BMmVoOzQZXsHreFQQBdBQLmNJzR8O3YPBEqpZkuU62H9OInQ5SvdUy946TgFNTzt+LU/+yTfDQ80xlbXmfeYmp6/0v+HBR906mMZx7tZ/Tzie43/aZT4jtWeSEKOLxy7Dp9TUzvAhHdvjbSRboTrghx40OdPCmffM0w9eB8xNib7Z+yICEUmcB15+AUsS6bCYQzTuXMcvyS/CpiLd02kug7CALiiSNjbuoP7feA+Yd37+cj9NaNPQlcpxZVjwmiGz35vKfmuRFI/hbzHtR6NeYNxcPd+0ua30Vz3+3uUj+rBLqWYlyhX/O//9f/ScZ0gwHYH1r2FywF3Nt3tbQ4W62Kr8XVrl5YwNi60MxsyUGyjF9vxqnsSIABfk2pYmIBBo5lDsqsTukGW6/DynlTUSmJ2YEa7vEK1ekNGiVRPVPmTWWlof99at5W1VQFvSeE5TBIBb4GhHTWjPIinNOaCOzaDQTsxB3yxqUL583AyEBM1tTUrWISKkcyAXEcqGgRiKgRwv2ttxIVU2YsadoD2CDVWi0WrCjQr6qNUaFkx1xBo39hu6wRbzJmV8siB0Irkpj8c2LxDIJhCpNhRLpNDJzSmw6FKWSxYq7VnOztUENsy22RyFiUBkNFnZiosb0A6SeCooGEBuIeBz5EIwyO0+/wzGrT6zMYP05DCAcMXe8NixTi6kofqk8yCQsXPK1yhWkxLEAl+ODTG9kEv10S5Ip4fwL5XQNVmE4H73X1p2p49fUYJJPNsa7OuAxwazAD6Z8+eVqIJQ+3zz/9ot25+KwMXTgf9A30yowWgF7C8sqbnJiPactHnHr4JQd9QyysYk8GoA/xocEgGJIedraJLzlmRgclXzhclnSPzWmXQHYG5gPcAb/oQ2J5ySg/eBfw6GwmVdLH/whzk9wVWys+BlreGB63QlRATAhJEgh/AGozqxEQpVJbRYkbqBxY2Ulkw55G44ADgcjQlA7AGgCA+wG4W8JPN2uLSghjc46Nj/rqh3SwmP4AGFEN2Gi1b39yyufkFJbRiQXYAhjfFLlerHs72eBpgMt3ba+fOvaSk0yuqXpFnE2AjPXLkiIoLXPcO8g9bsIYpmO0rhsjgemXVjRgDUE+hD+AHfVY2U8lFwMcIiQzXg7YjuuhuzJS1Sg/6ykXvhGi0lHhQLKBYIX3A5VVr73RsYLDPKrVS0BrNax4y5si7bG9uK8a4yQx6xKP2y1/+UxsdGRV4Oj39zG7e+lZGyYDR6jTAJBh5kC06EdAvzQi8cbaTJzkU33yNeDcHTFIxaVU4yqndn1heKOestx9tev4Whjxal1kdogf70efK2dTdaWm1Dw32iSmNFBRmrmRP8wvL9vjJMxVbopwRawPm66mTR+30aSSJenSII1rAinxw/7EtLW7YIB0e/YPWbiJ71JYkT6PeEmiFlwLzQGzvOvq4Rbt49VWBzHPzc7pOCkUA98tLK7bTwES2rTXDHM8VczJF6+uvqVCC1jXFIACMSqnHTh87ZU8ePJae+VtvvmOnT51VMRNmupgiBfa6ps3NzQTg3gu9gPZHjx6znnJNjEyAZIopFK6IR8sLC+rWYR3AYKaLAzY2gBdgGfsORthvv/GmAE+kRTp7u7a5tWKzc48D0x5TWrNf/PIvrFiu2K8/+a09evpY0gSAxBQt6CYhiHiXTJ/mOXrjMoHb3VdBiLmtg7oY921tYRR65fswOaEknLWC8RhxgIIHHSwyuCsUtZ/A1oaVyfOmyHb9668FEuxsbQu8AbAmSeL36Wwibpdg9leRvnNdfK1dDBEbO9K657kePXpE3iLyJtnbk3EtyTAJPQU+OgEqPVVbWl0W4ENxKVcqiH079XDKltfXVFhmT4utrcQwgPv+3qrNz8zb04dzwrXPnTxn77/9gRXzZcvsoYHuXTJ0r1z/+kubnZ9RJ8yT6Se2vLIt0O+Vyy/bmVOnNV4cVLXv73f0TDGfE3Avzw+X++IZAzDCeCQW8dpi9cuQu2M9vTU7d+GsWKWY0zKuHLZpO4dx/+cffCST8si4TwP3AuYOgfbxv+Gcdg+GAbhPDpwZxU6XRJErl/aALJIVPRVb3dywr7/+Ws+bdcXaYB/htclniEdvvvmmiogUbH736e9lesqeB3C/MudAZ3+1195+/TV7+eJFAU5RKieakIv9Eo6tyQEmdcg8zJiLe3/setR+gXcOpvdIKKpQTmDLWYEOt1LB/u/f/NrW11dtoL/HWs26uuUoNFJMoqgGgM/HsePHVZRhr4GF7PJB+5Ko21xb171TQD994qSdO33W5U8i4z7FBlPeGNh9zHE9D7oZAovKD60OfkWwbrvRsK0WnXsbAiXHxsaCT4kXYvVsAnBPEUkge7Vi2VLFevqRaGnatze+ts3NVRVjXYISvN1ZWDrDS8sdSYuCNYOG/QjrfWJcHiF0A/KP+YfZK78v4P43v9XYtpq7VilW7M8++th+/tFPrbW9IxAH4N5zMO47AynWgb1QWPkx4OJ5P+/iGIE7FMY3Dd47cD9vGYrFGZM5bU+tzxZXVgTc77SbklB7/PSRiv7kOZxFWFvFUq/8SLzji/yWLylC5O3CuYt2+fIVySphUv3F9U9te3tNGusPpx5qnTPH6JDCsFpko+D1w32vLi1L1uUXv/iFvfP6WweA++glcPis4GB8AFPC5xeBTHGdvAiYPBwP4qkyxgqNYehqBeRjbTd2W1bu7bX9TMHanYzl8VIa7Lf5hVn77tY3YtzT24QUoUBGvQaFS1NnjUhNQYNYWtpZJA1b1t83aO/95EM7ffqs5fBGsYx9d/eerS7NCrxfX8fIflf7JHkic5vcJBK4WpKURDKFzo6OSDUUDdDOv/rKNRsbHLbdRtsmkMoBuGeOQ1BKyRby2q60jF3o94H7PwXM80Ca1X1FEOXwvE2Dxt97BimG6uH3i8/xx4B7ZW1BBojBhgSh+4lsvxA3Za6Yz9rC4qJ98tvf2sPHj+z9D97XevjqxjcqaFEgjPuIHytCMTX4c0UJtsRgNJi3MrYySQ0AhodAB68ieOBEmciwd884fp/c16Uw/HxbwEtN/ixZ5dQyPhW7H1CqZcVC1sbHRmx8dNjlMTpZmxg7os7LnkpNRfShoVHrHALu0+MYxzZKcugxhvX1vecXtOkPfP8Qcn+A4Rxp35F9mQKGYnzX2BDvIcxQsN/dtcXlJRXGWUeSL8TUs1AQcI9/ifL0UJxX13SQ2cT3L0qYxk5V4QYtlwohvtFVxL5OLu8+BDDnazrDQfLy+RPPxuQOu+p8hLyhokkABPlbB+4p8HBuaEvWcObptLrOpK2N141lBdwfmzyqsx6ES3Wgcd+Kr98Hmv7UuJZ+Vum/SX/d9Rbs7hNxj4h//6Ln/aJ9Jz7juJ85nzDcR8pDIf59+vXTOcwP7Wvpv43LN/n9COgloH0A+wI6+Lz7iaOclgiRF0FoZ+CZR7mUCESL2JqYXbu3DWcF4RsyiHZN9GieF4muUdKM61WXP4D/+rryKSRcVRhXp6HfkRjoIvdyHz63Y3xhL3348JF+F4IPxDq6dSERaa+UAkRQTYhd7eqCd7wwFizV8R6VFYIcT+ygIccWCbCJ0odLj4rJLCmfVOtCivnN2EQg3AsWUYGiC8Z62u+dt5LLhQmPhHEA7tXZREcngDN4n0D6YKCeJDhdyZgDcyIWR6KJa4izig0yjPYx4Wt/xqFQlADGz5l9icSSnwocA++y572DpKsqEgH99DrUe0piyOVs4j+pRMS8hVxX6ik+1g6gJ9UHL4xF6R5tpuFVYkEsEA34HXmMRqnzwOpnsshDkhikcfCx6OKsLuXuPgLdYhNzReeGMDEj0B/XTCTbeHzseonFM4cbFoc5J2/SIAEVQPnI+AcX0v2FZxO7DDzv6hbvHYXx/9GYhNeLhZv073fXfLf7Iv2E47NL5yY+xvuW+d/+9/9TwD0HrSKguTSOHKSTzrUM5gBUtm15eUEfHB5LZYDznG1trtnm5poYga32jgB8gHs+qMgBNLvTuS8UtX6EVgHh49rXvT7JQkCWoFyqiJELU43WfRibsEjERGYToR0wbIRo4cLEE0M3ivmHyQDwohZhqlnIXwTNLa6FRMi1/ny+U+V2ZjMa3j58zqr3SlfyL1RHfYLEe0GGwoF7/nn1zFvz+cB0rYMhnlpyXMcc4J7DERqrtWrJhgfKNthXtHwOaZy2Nesta9X5OiPQHtZVNJj0goTr4Wq+hvvVQQ7GBax6AP8STBo/kMMA2N5G864h9isgPrrUpSJj4XI5SOPwM5ndcngTsytrrd2O7WBIu+vyOY0WEi4d20X/Hi1aAfguxQP73t2UfU5p8qUKKTD0xM4IMjFedQ3VMtpWALNhBESTsZCeh9Q6aRtVEJYxqRv0aA7D/rGMXbhwUbIMsNd5FrB7ST4AsPj+6VMnxepGC/vLLz63x48e2sb6ujaOak9JsiuM6dw87dhIKwDMONONccQcTwwkYzyCV4J04TnEmA7QApf23QlcBqEAXbRZFSjUVPQ1DC6AEFgpGAoyp0noYgeHt9IEb4KQLIqB32pqY4UBC8gfW9kIatHxnJ9HIxdeMyaO0kwMrVgUfwiSFIKijj7J9ujwiIx9OfQDxLtRra9hgifJHEwM1gbaeTIH5T6amDwio1NVQSXJi0JLIwc4jHCfTM8ISKftneuMskeSJskh4VKTORJgPCCit3g6QM41ET9IbvnH92Djw7ZkLpGk8Lqb29sqDqxtbIjFv1Xf1mf07QHiAFUB70m0o2xUscJzDRr6W639AAAgAElEQVR+MNSp6DeQozEBwhgdMu8Aj9fX1gU4avNSHgTQv2+tnT07enzCav0ug7G+uq74o67jwFaEwXB04ogS7xFMPi9cVAJNFwW66o+fPLbpZ08lnSLaoGQoXIJBIHUB4IZumm5hB+BeJlSZTDBDLovdTPKuQ1k4iFVrFZs8OWLt/abGinsXuzK2Au9jBlexM2eOSgKIfxzWAcEq1V5bXd2y3/z6U1tZW9H7V3ud/cyBbWxsyI4dG7daDe3/kp09d0oSIl988ZV9+fk31mru2djIhA0PjVmxgOZtUYx55hxAfH17U4cUYrC0Z4sVbdSY3AI8MfhoGrcaxA/Mq9m0vbOo2oPhq+9fAGQYt8F4XZifU6cGhYynj54JQHvrjXfs2LGTalKQXEaB4lSPmIJffPFHW11ZVUyhgNxb7bMjE5M20DesOAC4zD2zN7DO52dnbG7mmdjia2ur0t2lE4EYCvOZ7eL8ufP21mtvWBEtvX3MyJBlWrXZ+Uf25OkTmbBvbG3ZuYsvW9/AoN1/+Ejxt7e/T0AS+vuYzGJKOTg0oH0EM921lVUr5ZF4ydjiwlLSUaN9QUUc33OJPydOHJdEGAxkEmgKDUsLdO1sJWwwQC9iBmbJfQMD2s8ACSickFRGCSrmLWthcGBIRRYMzDjoRf1UNnUKDbFbKK4T4gcHSeYNn/H2UAwJsZc9GnY9oEzvQM1ae7s2PfvMllaWrImfCfqv0tHdVcGnXCjZ2fMn7MzJ43brxk2be7ZkmV2zC2cu2IfvfWSlfNly+3SoOZsRVJ/XgnjAvn/33l2rUwTdWJMM1atXr3k3ILEElmKzbYvziyomknewFpVUInVWLNrs0oI9evxY18PapMuEeUocOH32tL32xqsa///8n/+LCjN0N2xvbNpobcB+8cFH2gOidMxh4D4ma4cPt+ReDg9HVpe3+/oBgkOXa5TSFca6oAifpfhXLdvS2qrduHFD7wlwj/SUvA743aBz+c4779iFCxe09wHcI69AzN1rNm1xdlEeDQM9ffbem2/Y+ZdeckOyoHEfk1onYXTBsPTBNx7AY9Iawc0kAQ/AMEU14mYHeUAKKYCIMHirSMkU7Vd///e2srpsA31V29xYs8cPH2vPZn+u9iLPNSCGO14ZFPGePp226ekZ5bTs8436ttU3NjU3AO7PnjptZ0+d8QQmgPLpsWfMGCs6Mhww8THrstucbaZ/AbDdodXbsra5XZc3BHkYsU77dTgE8zockGX+TJG/UrFMuWy1gX7pjy/MzdiTp4/UuYK8Ad1TFC4kgRhyUR1cswBIbpo9WKvZxMSYG4jLn4DCoBcHyUu/+famffL7T+FaW7u1b5VCyT5+/0P72Ycf2V6jZbmQR0XgnvxOuTUHwhcr5bwQPDt83EwDoGlAhnsgH5hdnJfEELIoVQAqukNWHbjfbjXsxs0bNj8/r9jFx+rqsvx6emqDKjzLnJG9U7r0LsV59uwFu3zplWD0mLNvbnxujcamlfMudQbzlFxgembGZmbntHbEii26jCHAB/P7F3/2C3vj6mvWgzdXMDX7/wtw7+xHwPWGilQ77YZVa31aQy1MnpFwHOiXVM6Nr7+w2dnHVim6zw5nh4ZY2pBJHBCKwL1IKMx18i7MaCs1e/PNt+3kqTNWLNN5WbXv7k5JJmd1ZcY21skNfP1ShKXrzaWlOtqL6HQhpyI3l1wkZ5l9s/7BYXvl5Ss2OjRi+809mxgZt2LWgUkY4c6MdL1jPeMIUoX4l+Amh4qeLwR1hV64QWnCTAwAxOHXetF/x/kb2/DT8SzGtB8qIiSFgQDURI17PzR1FxuAFl2Iy6vL9uvffKJ95+Off2wz83N2484ta6ItD0Abz1WBUU/hX7Emyopo7CIk6Hr4WehD8RwekAfnCDuD0YGNII8RJCcpOsY9Q/cpTyq6KrzgjeQnsaaYg/HvXlSwwHP5jh09MmYjQwPWbgFG5+30ybPWqLfld3fu/EUbHR0HYvSTXwBK0uMbxzPqIsdnE4tY6WdFpxb3kX6+h+NR+u/j8zwM1groCR/q0A/GlFS5yAlW19d03uD86sA9Z5WCuiGR/BXLVl2lzkzm2jknUWwWphFAt05nTyQWcnMK8FEyhG5GbiWedx2471VO5sB9LF64eT25KeMbz1bREwWihDqwA+ZBFzjG3BB79NGCyNOx4YFBdW0h94q0CvNDr4VZ9HOA+zS4lB7fOI7pNZje+w+uqwReD9vowacW/y69Z2gJv6Boc/g6REzUhUb16u7fPhc4T73u84p2z5tHB+4zdfkaB11sFCFIsXQPdYXE94p5nf9ZKACnYlsauI9AdHx/aVfAhJeufMNWVpZ9vQGMB2Dfx859BfQRAFmwNgh1MO4pQA0MDYV550Wb+PuuypH2YgKP8u4RvLEgWyGdA3mFTm7mPH8vbza9n+ND8fZd8iZ2sSmAJUPshYLIZIdwhqJFUHfQb0Vz0yBXlCrGJI8x1mkiwH0QXw6drMHEOih1OIgeugOCtEkCXAuAd48PfyzhGYWrPlwQPAzy8msRdHaAWVBveK2uTjs/E04DMzYVkyOx0595d7JJtUJFgigv49cnnXkRfn0vjvhSHGQnzgRViygfLiIonQ1ueA45S/EjMNVj4ajLRE+zz7srRJirZJXcZ3E3dGj4b/i1Rr85l1V2H0v2Lld7cKIjZ3XvYPF8OxZvY7HDU+Ju78yBIlcYW69txDEK2Eck4HggS9ZqHCftLfpRHCP9YnLtMb7HYpDLEHUL337/nqeHtwjP+qABd2rEEsy820UR50fHMn/53/yPAu5dn8pdhWkFoRIMCEfiD0hEgrywMGvz87NWrsC2K4ldv76+oo/6zpakR5DOSQxqNUAkB0HaBi33Wm9YyFVveRATO3T/aJ263j3SODBYNza3JWfAwwQ8wpBF+lMA8VQeZBDjLHpui8kpc5ww2QDvnXUfXau7SYsAewoTwYEdwEgsUk1qNOGQP3HDq+/9U7GDCeca2v7ZdbcSpj+v/f/Q9iZPcl5Jtp9nZMY85DwiEwmAmIciOBWLRbKqq7vNnl5bW/deJpnsabK3aG200UYbbbSRmbSR6X+QtH+Sqburu7qrOAEgAAIkMU+JRM7zHBEZIfsdvzfiy2CSPZiUZSgkE5ExfN+9ft2PHz8HM98u2I8kMjw/IKdLcMC4LuSyVinmbKA3b+UC0ioN6+F4ITFqNKR/n01H3U4YCrGVE8XaQlc6jHC46WbQ8AeQh6UoR/Au29tDFoQEz4F517SXcqu4K7Ae9g/QvCSZ7bZsvseyubTL5gi8r0vnfnevLpNatO6dbU/y4lI50gcNTRjp74nh5iPLJOoCUaStGKNdGEMM5l7qXonp4+OwrS6s5p75bBjSOoCp4M/olIBHNxUs5ot26dIlGSfyBASc/d096630qvN7enpajA/Y9q9evrC7d762ZaQ3dncEUEg+JI02cF06uOubW7a+vu2BQkBlwbL5nF5Xel0YbSh5goWNTrZfS3k78CflhjCAVDJnxvws7UUfoQBgmIMV4Jaghk5vlL7xZqkHGK0prVPMZd20SI8lqdI4e5R7agff5IHM+2t1VltSTsG5vFYXuzgmlQMUwcViayxMMi1BO5PXIpAC6GtMFkAD1jzsmmbDZXPQ0i4UBdDxRReVphgA3eLyqsZKMXKicUAQJ4Hl+flc8icYHbXp6Snr6+ttscrpjEo7OLCE2KPcj+jPwXt37XAaLD22u39gy2tr9np2ztY21sR8IZGGBQNrCbYx19zSrl3nxZvvJQ++HiR9j6dkpAlYCYsYeQm0+0l6dU0F9njXDJmMwaF+6UI7M99ZUGL9dvdIGxzN5bNnzrpkA34UQQcTrWMSHnRMl9D6DoeZjMV6Asu+J4zZpZo+cRIM4JBfIckHhAewKcGGBqjBDLUbmbK0Rm6R7OrJpeRrAFt1YmJUgMTSwqLtbu/YQP+gXbp4yd57730b6B8S2PXw4SOxEEdHJ6xS6bff//4z++KL22r2jIwPyW8ACTXiycjYoI2NDVq9DiC/ZaNjowruz57O2fLilg32D8gsslIasOo+gKpZMbCz19aWNdHF3lvf2rO5lS1nPdB8VUxHg77HGjU370QqjZ9zrzKw3JEy2d/XYZ8t5AQaqNEBiLC/j3qCTZ6ctuvX37fBgWFJcZCcrq+uSKu/Xtu327e/tlcvX2ldTZ88ZdNTZ1zfvoumatpK5bLWNcauXM+52RlbWHjjsWJjTXrBjPJX0fPbP1DDEImGd66+LdCrB+C+2bDVtTc2t/BKEwnIU9WbZqXKgB3U67a9uy+WKaAV8jsrq8tqFpbKBTXEaVSvr61qeiOTysp8dnV1XfGEiQwBIoHJw7WRfMbomCGPRVzspSGwvW31al0AH2Ot8tAAnEfCK5szQEfi54NHD9Xkcma4m6oRH5BUISlfXlq201NT0rmPRvRR/1uJF81xmisK32j272ofc8SwLokXyC5t7myJQbu1u23L66tW6a+IcQ9QwWTMHhMZQXqOOMn959pOTo7ZW6en7e7tO7azvmPNatMun7ts71//uTfH+R/FJmwLNmgX2uM70t9H6iaV61Yzj/d27cpVy6AHvb+vCRj2LMA9Zq8UyGirK7ElSHSnbObNnL2anfF9HEZA93d9ouncxfP2znvvKKb+h//wf+ln/QNDmsY6MTBkH7/zXgu4BxCIz9tiTHp650l8gq0l4D7k6JFpGv+b+yXgvlr1czGFjFLTUrmMmOoLy0t27/59rQ2AewycN2DcB5ICjZePPvrIzpw5oxj0xY2vNDnC/j48qNrS3IKkcvpLvfbxzz+wM6dPi3HvBWYsCIifbca9J6khR+lgWMd/i2dcK/kW84WmA62aHjXJ+YOkFHr9APf/8Pvfa88Vi1nb3ly3uTdzKkSUFzKZ2d1jI+Nj9sd/8ic2Ojpuz58/tydPnui8LORzLl+3v6v4Apv9zMnTdmZ62idiAuM++d65jzDJKB4kH5Bxpqm+5O/jxagnO35u7+Kb0eVNPICWWBipgA3NXr4HuMfHQmwuZLBolhcBjGu2vrJsb2ZfiWSAwSPvHcY914p9pGwLAJmYJPO0HustlWygH6YkEzJ+dgNKE1uQbLr19W377IsvGRuRvnQ+k7Nf/vwX9kcff2JdnFMQaWTO6ox7jlVimoCrYOb5w4T4nwegdK6HFtspmC9yT5nwwTi3hoFduWxl5F3WVm1kbNR2awfyO6HxuL21ISIR8QuvmcHBcQF+LqnIbztIgy/I+XOX7dKlK1rLTO3cu3/bDva3LN3VsKU3cyIgkPNgRs3Um1qfip00Get2sLOnvOw3f/wn9vN337diKiupHO5ZBO6T67nz++PAquOuoecf7Ymb+Dyd4K8zHb0uaQE9gXFPrQTjHhZ2sbeCNp5VGZlIpwXcz82/tq9vfm6vZ55bKZ+xkdFh+YrsHuD/kNLZxtRezBdDVqT4J/P1nqy9/8GHduoUjPuslcsVe/7spS3OvbKFuRe2vDKn/SGd9ZQzr5mWY28ij1LbQ4YOabX9ABR67UBucfXSNRsexAumbuPDY5ZG2y/4OLjWOyQoLlKQn4js0o5r8VNgefK6u3/DUemCzvsSwfgjv9cxjZO8D/Eexvv408B9WKbRFDvAP+HOtvJR+SyliRWbaqg+evzIrr973VY3Nuz+w++tFq5LzPOjzExsDCu/1dkVGnAwU6XvG31S2gQrJ/S2Jcwi6BDXcATRI0ASwdluctKg0U6NC3BHzSPpWNjd+8iBNezU9KTiU7W6b8Vcwc6cOivfo8Na086duyhzWgH3gcEZGbDxLIz3QfE2EAI7WeARKI1ZfPveBWDvB5svyeI8ysRVzz8CPeE9EX91PZRjNjVVtba5oXMXqRykp0RQODy0ze0dnYmA7hEE4/3x3wCayIk4IO+1ODUGwCneOc6Wdwk+vog3/KyAXyB69WnwiWiF6oTGvV1yO/cViIxRJyR2hUlr2NM+JcH5N4dXEgQq6vOaa98P9vfbiXFINgOaDqew19pym+5jQ9dx6/yngPvjcoPAU209fyu2dWAwxzUCfiye6nUCyBbXQ4RRks2A5O//U82A4z5r5++087I2PhU3dMR5Y56ejOWtaxYBxsT1jlr3EZCMpEgHhcM6Db9HDCefJP7iAQVZUWBuFKUO0iIO8vqEHeuCWoCant/jfRUiU17go8urqmkWEHdNqofa2eMPdQjrz+WkIhOeeOC4nE/Kc95KmlI4QTDPbkn3hLgY9MbjOo7xTdLBah72KEdtDxE4mMpXq+kY9NvDM7bz0cQNd7nH1qdosbNbeHjc/4kmr8fJ8NGjkWzQYW97gfiLxPgR/47rpxMsP+5xPFY4luS0vHkX8w7VV4nmlZP/Q4GQwI/UYGl5eDrm4Lr27UZJXHceo1yuS81DJLTqNT0W6U9XPvBGbitHCHHR12Ew5o0M/DCtIyJ0kHhsyfPEibIAarP2+JzCYpHbY7o7kMghZ5I3xOjDmo3N26RvQiJ4+LeS+Toq8aj3Ga9bYnIg3o9WYzZ6CSUma+Pzd8am5P5XcwIiZWJSTT4MwVMiruN4zTtjVzIudeaOOpv/4//0v3a+uzSXfdQEMEgmDDkH6AGvYSOiKYlxXj6f1r9hSgvTHpbk3h46bNtiwvpIo4+qMvrngQFziZRVeivWW6l4lznoN/kikNWT/gBOIo2DSSLgEMw3DgveEx1A6b/JbDNtxUpJDGk/VJoCIOUELddkAgVAvi/EKJcDoOAdLPR8MXN10NGLZx+VgAmIHAJj174z/P88GWPDxjER7/Qh8UNxHw1adePQuUfruYZ0CtIl3iRwuy+zXLrH8hjpZvkD0wVpzpqPF0K2xWhVEhAEVFJqCQ+KWS4DYP7IDLhtWucJm7NRXAfeOz0wpnwEJWxY7jda4SQeYjZ4s0MjQej1S0ssLQAfUEn6lwD3+zXb2sF0sWr7+4eS0ZGEjvcadF1cw8uvC//dmg6I2vcKcn7Po8tyDJm+AQNAiwZiSIBozkQpAoVmdYrb5kjcF4AcwPlzZ8+pOcRzauKiWrXhoSEBwqemT6pZQqH2+NFDu3MHABKGfN2KJVi73daUaLBvdtYhJrVAhch3wHLoYjzRuvxwq1b1Mw45GNOscwBiwHolY4EBXcwXrLdU0YSF2EOsR7QoWa97MOj3tL4B4zUSRHEfCwoAWNZsaEbRERfgHYB7Dj4fVQuHn/QwmaBgigSNtlqre8e1iwC9swW96yuH8cAEcSYHwI8ve9fdR0fdDwSSfQ5c7QVpcLuRI0C+pjswj00DbIQxpjCKhbTJXrUq0z5NKigjTlmlUlawBsDgvSBtgJwH4JLibgApkKHwhIWfwXBlr7vpNJ+RSQCA4onJE7a0BqN50eaXMEqjIEX+qSZGLGamsKGRZYGJD0uTosgbeT6uJYNagBEK/0bKhoYHBSbCCufzanJBjSg3K2QigGuirngTnVG0zJ2BIB3qrpT1litam2+/fd1OTp20jfVN29rcUmMSQHNlecWev3hhM69nBCbGvcv+hDEpQJT9num2dA5fBde9J55w/5E9wTsDtnNJEkNF6ytX5PUA2LS2tmqv51/ZyvqyrsfQUK/2A//GZ+F9M3VFI2VqalrmYo8fP7WlZcYsU1YqV6xYLAtkuo38R2ggcY0AxNg73d1Ny+dTNjk1bKVyxl68mLPm4YFicC5btJEhvCfGrNsymvrp7xuUYdlBdc9WVuYFxADevJ5ftcVVANMeyVdglhvvE40k7jX7BKNVprJYI4BXSj6ZGENjNO2ALTKgMamdmgSMPy02OU0WvlZXltW8e++967a0MC+Pgc31DUkBXH/7XSsVewXc5zI5xXkdnNYU03fm1XNbXJpTsUWDiAYLzGBAC65TIVuwD9//0C6evWiNg5ptrmzY/vaWHdS2rGkHeo8wYdEW7s6gQ75nK6sbLksjg+gtW1xeUOJEE5VmObGKZGpnY9u6Gl0yB+Tes/5iwqDrEZPMZlPGmIAnI0PDNjk1qeZapVS24ZFhW5ibl0b4JgD5wYFtbe/Y8tqq5UtFW9tgYqSm5iLPzX3G9PuD9z+wtZVV21hbt8vnL9jwwOCRpERnvgBpj+ctAzzizyGNQvYtsnSHkp8ij6Cht7KxZovLS9addZ37/dqBiuPNnc0wadfwhqFikEvyIIGG/Njm2qbtbe7Zxbcu2rWLP3OQse4myH58O3CBZ8LG5oa9nH1pb1beCJQkKezv7RejnDxoamLSelI9Mg7d2ztwNnUi6UKD+9XsrBi6MUbRECCeEwPPX7xoV65d1X3567/5a29mlsvSGz09OmYfv/O+ZckXZFTqXibxeRSWE9IyMUEUAzFUg45dOcAagWKuCbGOM09eLPia1BvWjcRbIWdvFhe0ttlTMO9evXqlBo68UIpFvUekcmCqA4Z+deumdfXAeOm22v6BLc0v2CHmur399skvPrTpkyetKf8S0S9a03BxhPhIQZEAupLFSwSIxBgXEO25ASxvJKBovZCPIJOzubttKRjnuYx9/tWXYiYWi3lbX1m1mZmXknEiBgAa8dmZxPo3/9G/lYfCo8dP7NGjx8oZ89mMNeoHtr6youZttjttb1+9ZlcuXpJkgN5TlPELGTU/47qyjpmYSib+3AvlVaLTRcC3y3YBW/BxIjfB0CwWMroWzjDi2sPkbwH3xYKlikXLFvJWq+7Zm9evbGN12ba3NvV5Nd2ErJfGmsklQ/6ZgZWUVuwHuMfMVrJP7CPOdaQSwyTozdt37A+ffyGpnOZhlxj3H//ilwLuSeZodhFzNdmq+9rVWnfIKBwP2/zrgPtkocoaoHDDeLZBLBNwX7Fyf6/i0cDIiDwXHj15ZFtbG/bq5XNbeOMyZf0DgzY0PCFPBPY5zGyXViQOpe3Klbft0sWryiczuR67/91d29/dMKtXbf7VS1teXJBPDq+PEXYcXZdpumJrWqx+/FHevvq25bsyIl/8U8B9smiP+7qzSEs+JgkItfb9MXrPKuYicJIcb+/pVj4E435nf9fy5ZJ19eQ1+dHs6dYk1dzca/vis9/Z40ffWbbHbHJ60nr7eg31TqoM/LTIy5nWE+AXpouRlAG4Byx87/0P7ezZ85bqyaop9fL5jL18/shWV17b+vqSFUtFAcN8BvI6rruKf6aW9g9cKor6iwkUaodDs3J5wC5fuCTvFQH3oxOW7cmGxm9oZgS2XRsK81qqNbZ/TKPwx663GLiSREmy0NuPjrHpuPt2HHCXfJ1kEd/52BY3MsaBEDciKBfrwzaw4OQ3JmvIV2/dvGnfP3xgb509Izmkbx58L+PpCNo4cczJTa3PkGgGqT6T/0UAzDSVEsxXJY8aEKkoSRCNC1u1b4A/I9il/+QcQ6bR/U6oIba3dtT8JhemxqrXDqxczNr09KSVynkR04aHR2xkcMTWN7atdtAQ+35y6qRMyakCo5Zzci/E6xxjR/Kcif/WfrzTbzqB/U7ANvlcyfuYvHfKaRJM1FAMKUaSs0IUIm/L43GU8YYpZxoTVwBlNMZ5DjX6g+cAtTnAvYP33mwnFwK4pwmvRhWyHeHx5LzUSuShOrOZWhRj3+8l+xNt+waTjQFzIUbxO7wuuQn5PbkTUxLgIovzC7a9ualpM/J0yIEDvX02PjqiupmJVXkwCAADLzhqUNt5zTuv308BXD+8rxEJPW7X/vBn/xTAfuS9tDDWNuM+yc498n2Cld1aXy3srw0CxslWT1z81VpM+UC6UPxoLVr/Jpq9t3/BgUT/ldaj288Vnz7xnJEk4HV0BIdbbVb3o5CvzYGtLC+JoNR6m0FGNTLc499cAx5PTsK1BYcQOTDIsiZBY16XPCR6S8a1LelWpAoxNQ+ToJynTOdi4MyZwppEOhXsDrwkvi+f3ozN60i2Da2iAEqzDiPpT6bp5n4Y4Ey+TzwHk8yKJL+DckaIgZEcw/48Lo63lAISmF8yT4l5nBOCmf72GxdB8AjQRlJCMpdPPk9y33TGmWQ8Yt+CN4hsVa8Hb4xgVhsAb+2D2LwWiun7SOszTDdEaWpN7jvDNuBwPunAVwTi5XUmn422xj9xCEwGE3nHHRLrOnwYncVBOkafO056yb8laPUnmuxRoscxYm/yJ4F71i9YkqvAgP9mXF2D/UB8C/4GqjMTvlS+yYKUVEcuH69tK2eIZ2NC1SJKmHKoxQYVTxk/W/w7GX+S9yxidbG+iyQfx4+D7FhiuiEZpzpB++POpq7/5D/798GWxjeLG7MBRFMgAMS5izPAPKx7gGi0i1ka3GuNPAKI7QPcY1yI5v2eFrSTQnwUhgNJjCCNPDj44UlFZK3gkO5dP4B6WG472zsOhAfJEQ43SRRwc6sHYg72D/QLpAHY8jGP9oQh37MAJY3B+A8a2ttu2CIDnxZA59pfAhoF3AOK5qUnzGHrXW8fF+GgEzlCo2muyw/T3l2zfZQU7a0YqX3MxhkHjLDRTKATzhMgb0FXFPYXfwDPGFdr1DEr8iQh3d00SLa61p4fBWkhNzKiWRkxXt0LMH9I8wB8/KHQw+wvTCO0dJ5I3NCTR8Yomjpwr2BuEXAVED2FbADABzD+oAbj/sC2d6r6A0Mf+Rwe5zprztanYKLgo3HCNSOBk1alrheSSDnJvLihXDDPrB4EzXPGAr3Ro38LLtga9WkEVmhwROdx8j6QrnLeJidP2Jkzp7V+ZdKI94E1bWxkxE5MjNvJk5MCeynU7ty5I3173jaNqMHhPssWAIxqanSwpraY+NilGcX6RTcXXWKAWQDrPa1X9NuQ2sE0s1QquDRHmqaEK/3CTi8XAVF7ldiicwwQhukZ+p4At0iGwKIgqXItLxon7caEwC6Y69Wqm31h7lUqS3vOJwQcuFdwCcxQAm80KBKrMphxiC3ibShP3hOBROP6UcNXml7ODGlpi4UiyUGKoI2G0UgqJcBe7PkQWGPCo81e3AIAACAASURBVMATJilYH4yvRrke3hOsE5jmjL+zPwHtAY9ovvC7arBFgxgx/3En31dyQfNELOvubjt//pxdvHTJTpycshevX9vzly9tiWQlsNPY/2g3A9rB3vVR1KqVezHOKflUSkiaWSMksfr8qR4rlos66JjeiBMVcSCrJ5WW7ribgu6LsULgJxYAPjFmyuTF0OCwXbpwUTqefRXWzKaSGck57eza65kZe/bsua2srSq+4aMgQzcKYOISTVBks7KA9vwciaq2qeXezo7V91wjtVIu2MjwoI2RfA+SfOdtcWnB5hdn7aCOhrzHOxqTkxMTdnr6tBqqMFcXFxYFUrCcbt68J5Ymkjd0ywcGhzXKvLi8IgmzpaVVMdIpHvA6qR/uWrmSsbNvTdm1ty9o7Tz47jt78fyVba7vWuOQBiXSSxnL5wCY+qQ3DRPrsHlg6+vLYq4vre5Z7TClSRlkbphmYV9wiHvjt0dySwD3xFsYr5IOCiZuMuaGPZ4hnhHXmDDKWn8vjIEhgfEwxmnqYdJZre7ZxfPnJJs192bWSsWyjY2OW6nUq883NjJpvWUmQNwAGvbr6uqivXjxTM2G2uGBbWzBuEpJd7aumN+Qjv/VC1dsanjK9rZ2bX9r16xRs6HhXhsYrFhXT0qNwSU0lOsN20DiaXNLsgTEYtY318MN6rpcT904Jw5tG+A+UHc4S6MGYCwMXd3CqwmxfBsNNTaRQmHqA2Nl1vgy0xb7ewJ9YdrDHGPfIAuEf4wMcvcwsKVZnrET4yfsl7/4SCPWSEycP3NODK1oXMd7SWp/uxyag5XRp8QN3D3xVaG6vWlzSPKkkGKr2uLqshoJasyX8vZi5oVrSrbUSNyUm4mxvt6yiv/FuSXb39zTdMOVi1cNyi4a95o8CtJqYikHVuDX9762J68eazqDfb65tiV2/tAAayNtQwNDGmUPI31KdgQkMMWLNvbMjM0tLLRGgJmOIDZx3S5cvGiXr1yWye9v/+5vJflFbNxcW7NTI2P26Xs/18SdQPbQEPBcsz062ZngRapU8Gb066lGeTtpp/HCGcFedf3dQ+vOZ6VzPzs/Z48ePWqZ3BE/48h+bB4wSUEsfPHyhX19964ACM7h3c1NW8fDY79qI/399smHv5B5HcC9pBgaFExhtDk27zvYwxFESiaiSWDJGeRt4B6gucvSYjE2ADRqVTUhaIx9efOG9gTn6tLivL1580bXGAkjZ1+5H8Qf/eY3alIwNfT48RPPP9PdtrWxZq9fvFB+WMzm7Jcf/sLef+fdlnRHHNNuv78gdSZj2TbLyfNbB2No0mvcuSWVU0VTyUknWcxTvcGuokCePA7cw6JFJk7TLoW8NXM5adwD3H/7zV2fDKhXNdFKzEYyKzKWJF/DtKdya6bdctZfLtmQPF+QbEBLH1NPk0ElufTXd+7YP/z+MwH3TB3lerL2q19+Yr/55FNJ5ch01as659KRy8UJyJZQU7LUCIDFP0OyIK7x4woVrg/AOYz7OozQVJc3i/uccT80Mmxbezv2+MljW19bse/uf2NL8zTOmjY4OGz9g0i7datBz6QrDTgn26Tt7bffkyE5MT9XTNv9b7+xra0V66pXbWV2xnY2NwXck5dgfAugLEm+Q+LspiTthodG7dTptySpVEjl5E/E2j86At3WtU8CVsmC7YdX7uj1izH7OOC+tXcSE1VReoC/adiRD3GmMaXUReM7k7NDmTxnrG9wwJaW5u3LL/7R7t/6yur1fRuZGLWJqRPWk2Wa2Rn3EDIAXGPeJdPnTEbrtFio2OUr1+zcufOWL1QsmyvY0yfP7bv7t615SL68YYWiSz4yjcoklRflTGO7CSa1ENeOBi75EQ2kQqHXLpy7oMYwpAe0z10CUTyaxFccQycWO6gTWrNHLm0nYBL/MVlsey4aWJqBhaeXajUI2oBa0DBwTKBNxfSnjeP1EcDokNlwECPGdj+T/SHk0eG/47ROeI4WtznIWZDvsT++uX9fjPvpU9OSkPv81k3da02ihSaw18IOlgh0a02ThrMiwYrURFzQae48g44DDY6L435tNG6u1x0cGNJ7bdS9MX2wv2sH+z4hNT01YcWSs77HRkYd5N+A8d1lJyZO2tTJaZGj3KvtqJRAJwh83D1Nxhi/pEeB++RnSoIkx+3L5FqJeQ2fVZPjKrZcsozpawgHNJlzxYJiuUw7m0z47WnfuBmtg1BgCnFyGglgateItZAPQeSh5vM14oa11H+aVKm60b17cPB7ecUq9j+yltS8Xc1DTVxxvjh+g4xxrXXe81rItJLTLTOBjAY6WAss12aX5A+pHaibqWdF7Pn/Ebhv37No0v1jUfIosP3jjzr+XxoCf12XvDU8FvZq2IUhGHu26hu13fbx2BC2fJLFG7S8Y1Pb1Uva6ghHgPsIXLbML31Pxt8N0ejIB2i/N/ZquAbxSeMkoxq5YR/SSNNzuuoAk5VLCwstoFr5sKSrHUwFLwFz4LGsPabSqQ2Z0JXsoqYLm+4tKckbV5aQCbmwPZ/g4QviG3gYRArt1/B+We+Yv4PFuc9SxYqlkta+A6FOVj0ac0IjJ9lcbYH7EDxafELlXhFoBnPiOVn77DsxtQNo6pIzoSaKcjVBJsbjcltGpTP+RbA/1lgi8Imx6jLgfi2DUW6QIOIatHLjxPPH86mNhcZzIeT0ifyZ3wcb4RpKAjnsbSdYtiVjNFkVw10i7LWkp4Mkj/sRBH/GKIMW9eLVKAC7cIxU+F1oAjtm5/LMjuEEObVYmIX33CKNifgRJM/iFETAeX0KwHHbCOpzLXhNJ09SQwdZpeiBGX39Agk5fnb9fuI9REyrtQcT53Ln/Y0bLVlv6X3FNZdgqsQGQ/LvZJ4R10/nJEVcA/Hv486g5IaP/37cWtTP/t1/8VdNHcShoxdB+xjwWfj8zG8c5qYO0FerdH0d4D9sOPOVnwm4h8HMwog5gm6mH8BitsuY1C8Mi50iWQzvMLYBGxaWi0Z1QjhDDkBmeBhJooHcOBSrg2JNN5sOc3e3FQV+FhU02KwwmdGjpoBmDBawh8XPHxamF1JBK6tpli+kLV9A0ocR3bLeE8+tsZF9PiNyKF4YUjBhfKVRINjp5rqOAnZkNkFzA8mUlA5JxtcA7qXxzqgK/BaSK34z/m2wXn0cSSLM/mI+uhyH1CKrvrUJafeFHDCEbp0NAhjYyF54sQ4zGNZiWBYY5dI5F7PNM8lumdW62YI2u1ib6FsiS4NciettHVRh2wOkuxSZ65MhcUOSiOkjTPxmMNJl4/uy5DrBFiDh4H4SuJFLADjZ2d7USBeBNalfqEkJkpiQhJKgErjc7dxHDKMR6ltvnRGAiyQRTSZYQ5i0jY+NyGwHrWdkJij0b974yp4/fyqGQbGct8GRfssWuq0nG+QuaoDkW7a7CzOeIhtWBBMYJEkm0J3PQQcS1hcJU6mYlxeBN2uquocU0M5+duCea4HMyt4O5o3IXmxKhx+QUms3nQ3FIIdAWvuFyRCKbhJEGON89kpvXztBDEa0gcQeZFgwlt5uFV9RVqWV7IZD0pMmlppLbLCfxLSCRc8BTLIZDogW4B8OT+4ba5qTC3CYzxAzm9h9VaILoEFgBeRRIeGFC/cR5ggaxWhpI9cyNj5qpWJJMYHEUl+xe8u1COY5APEkDqw7JLjOnb9gEydOCDij0F9YXpZGuAqmLpdFkRbl5oaKezeJ7bHBoSGZ4ALkc22RRJAsT8M1WdEVV0KztSdgHukVMdorZZm6cpDBgOb3MK0FaBbI3INpbdMO9g4MCQ0Y26enT9nkxAnL5woyhuT3mGhA03L2zRsxXflMmJxKIkcyB92WyWesJwuYSxcvilv5gUoGppHI/QOr7x1as9604aFBmzwxpr/RAocJvLm9YY2uqg0OD6iwJoEioeP9npycFLj08sULPQ+NE4LKd98/VUyXbFi+IACjt2/AJbCsW0zRVHdOxdfW9rq9mnliu7trNjk1YqfPTMrUfGtzwxp1s4X5VVtb3rF0d16a8b2VASWOu7ubMv4tl3K2u09zdctez2/a4tKqiojxsXGZSlOcwETibCCmLy1jTujmmXw+1hRAgZj3NL3S7sOSzlLkkOQB5g1KAiefLamxwrpHJmt+blaa0nxWpIaQMhroG7R6rWmZbN7KxT4lwhjpcm6goUyT4TWM2M01aa9v7W7SoXE9aYGYKSvly3Z68rRNjUzZ4f6hDTP9UEJmiv4m7O+afB8wUD6oIxmzo2kQGnKcj4BYMK+kCYjuOucPU21B/o09tL/rutlqvBMb2TehMR0LXa4zZwjnGubd165etbfeesu2N7fEnBdoynUDTK7XbIMm9+6Off/oYZCBcVkokuCpE5P26Sef2vPHT7Rfx4fHbYTmUD4fxuLrroMI4zuYdCdynzCBF8BBdOtpolX37Onz52p44HGyvsVaNRubnLCNrU376taXOld0pgngbeo1OCYHB/tlRo7O/9Lsgp0/dc6uX7lu5ULZqjucuf746I3D7jmoVe3h0++tZlXLFXKSR5qdmZXGPWc1jVSekymtyLDmjsZkrtZs2PNXr2RKx/nPOYrnQL3RELP+yrVrkmybnX1tf/jsD1aukJfkbXt9w86On7CPrr8nbXUmj1QMBAkel/SJhVnQuWwBPkoUHMgKFWUE7v287tJEEZIoyEjxM6RyYNsDeL989cqePn2qNcC4K3snNg2IexRsn376qVg1Dx89srv3vtHUBdnD5uqa7e3sWm1330b7B+2Tjz6yceTo1DRPiZgQzxFNBXaAuDG57WSqJIHxaIwFmYNbRi6V6s6qYVLXtFG3pHKQALl157YMjEcGBuzNm9dq/LL+kMwiTvG8nKXvvfee7sejR09cKifdY5melG1vbgi41/RYqts+ePd9AffdImV4ftqmyflhxb6OGtRJINYbQ94gkpF5KF520SVOI+HVZty3k/M2457cFGBHDXIkcnI5q3Dm7O/Z3/3tX1suwzQsICeeGTTo/N5yDnK+kA9xBjAh6nlG2fr7eq1UyOvI5SzC8wUQ+qBas3vffmd/97t/MOuhYWWWSWXsN59+ar/+5SfWrNbFgI5NP5rHjL7QNGZd6t8iE7dD0qXznrfyjA4ZE18nDiryN2swFm8ATOwpyCJE9FJvn2XLRTHux06M2/rWpj1+8kgTFg++/cZ21zckITZ98rSVyr0GsYTmO/ESIgEkksNGSoz7q1ev6zUxvb9772tbXp23XMpsZ2XJdrY2rFjIq2m1LvkyphobqhuYjEPebWzshIzKT4xPWjlTsFRoCsZcNa6JI4hLWAvxZ7GA7wTnY8GX/LuzoIx7J2z91vKMI9nkMzKSxo9Ck4b71iBvT+etgYwnUwODA2oE3/zqD3b35ue2t7tpQ2MjdnL6pGVLRQH3KrolORVIAYEQxdkgk/hc0S5cvCLGfaFYEbvywfdP7O7tr6xUSNn21qryb85hzjH3dXAASbHiACbfvp9TTLEI7+2yXKZo589ekLY2DSUIAshKys8msnxDHemtU/8SBzjUF8fFnc77kbzG4WQQSaLzK56dyZ8f97PkfTrutZKAQGczJwL3LYwlen7Jn8E/VNwj5H3khg8ePLBnz5/ZxOSk8th//PJz6avTtKEOi7Unh4SmkgOg5hcrIWUQ2ZDyfkt8RcDRL67Hch07DqTrvbakI/xMdlAbIr8zZpGaO9iraWKQM612AEGlan19JTsxMWKlIuQNk3Qk3mA8NpXKaI9NTZ4UQYqzNAncH3ftk/f72HtPE1dTSe1P+GNg/XHxK35OByADIQF2bwDjBD4x3Vyr2fzios4opqVoeMeGyd5BVUREcicH6LO6XsQ64j73izpP/mZp5KgcZ9B9F6Dqz8/jIwAZSYr6vSxeUN4MQKGAWgBsJq+6zcFEznYwDz4P9Rb5PGccjTPyP8gbfD58sTi/ysWSk93GxzU9Dl7hHjbkGd64/pfsl9Y5H9ZgWFpHJCzae+NIl+6Hr+Ob4vifH/O+IpytXwtyKP45WlnUEbZ88ilENTlGtvuH0cLTBe2NUNy2ANkjT9gmWYTg1crlvJHg8qyttkFnMzx+7iMNrUDYkwxOwNgUu8HXHG+gvkQOlTXCY8REj9r2ickaMC5qrMePH4sEQP6E7JN/JBQc2nIfwoKCx58UFILnmufb/ti4pzhTyHWpOSGM8BrC2MplnbmxGaD9Fs/MREOl1eRUDs5adGlgaiwHb/19kRNFprimIMnvYGurVnAiZARV43/Hczs2O5PnQ+dyip8nCdxHaVJhfTTKwAMTgHoStD2yD0JsT75u51mTjHkeL/ZasbezQZBk3Dvm4RhLXIdHAOZwz6M5a+d0QGTedwLQvL/IHnc/FSfNxjoiXvNknp98/fj5ohRhlHTj8XF6MV6PaNabnCyJxJd4n+P1YX2BDxzJkWJOEMmmSV37uPZD3dyZj8XnVS0WNnu8d7EZrh/7BW4ZwcemP7E/yjjHa9j6W8QeJygl13U47FvYmJNOoqdE21tCv/ef/5d/peowEDhaYyWweGMnTsUOBmc9KYEwyOWgTxi7exHUlwRNcAx2PUK6KUGXECkWydKgfYXucNAAp3sE2CLdWv8COAJE08GlzZAWmCKZEnnfuNyLNKt7enQoYTTZGh/LY2QJcJ8TWMehCUuZ4pREQiD8AcYtDrDv71U1wsNihxHAHxj3gHlawDrgYDsftFi0bnTrztJR416MQAqOWl0yE63GA8mDdK7j6I+D8ByQJDoUgxSPYizncmIv9lUq0pNVBzx0qjxTd1NaTQHIhJbPANAcxqwCGySOgJL8aIOxCFIpKxYYlcuFxLxmuzswZJiUcMmROJrnokFsftcRFDu/xwstwiUgMn/88AsdP424M8bk2t7VWmTQeRB3Bnkw1AzMrZgUsgZpbJCwEEy4r3HkSUZsYbXFIMDBQ1EgFkMOU1gvBC9cOG8nToy31hrM9t5K2SbGR21qEo3nYRlWwpRl5HRhfk7rtNxbtL7BiuWKsJlTVmvUNP6IOe3+HrI2ZpksoDqgGwWvj/IjQQErk0KFSQokjZrSDoRJjw66ez5U0J3t67NyqaJEC8M0QPvlBWQ6VgUIlwolrVm6mtFgRGVJGF8FjFTT5ODAiqWyACXXd2t3dEOqrz1G11K65gFYh5EXg64noiGRD12eGKxIEjlcYTdjRuIJJczL9h4VSNjF6DRSRA7aAPjAhoatFatKZyOGxAKTQUbgmYQJCaLuXzZrMxpXX1LzA1CJ2MP7TiarMqXU6BYTM/hFeBxh3A5wht+TOfPhoVUFgLX9L4hLJA3IWRBbYC/BbKHQRUsfgFfmtTIK3NbnoWlHc5Ax8p3tbdtBh7N+KI+PgcEBaYbzmjBRZl/P2uLisr7HZ4EpjNGRMQHPmJ1iOru2smYT4xN26uS0pHVc23hPExnSS38zZ2/m5sQ4ds+C4PMAa6CQVQIllr25uQuSKTo7gmmPPCTQfD9s2vTUSTt96qT1VXrFluE6MlyRznXb9OkpHXKM06NzDWsaTwJu2urKihIp1jVsXWRC4rikmnLNLp8o6uqxvj7Y68PWbGasF+b8/rY9ffq9zc+9svohOtsNS3U37cT4oBjsb2aWbWeran2VISsVeq164JNMvX0lGxzqtVy222q1PU1sLaxg1sxYfU0xjrULewtpFszuiOliJQHuSW/RwZ9uxoZlmuTmRxiDo7RRQEd/78AGB0fs1PQZq5SYpiqo6cJn/vb+XTF3kW06c/qMnT973irlXpk3Ao4d1kJxKvkxrjpybivSC97a3tB7XgewCHETiZJUV48N9g3ZlfNX7dTEKatuH1glX/JJHGSuu3xyhIYy4PR+vSZNe+4/65nl+/LlcwHDrNvo40BsIT5iTq2x1o0NnaGx4UlxyF7m7KOpJgmuQsHzgkZDUw7vvPOOnT97Tvcew1Ql4ewZ4jya5mZiwN+4dVNNJPZjHLOGJUdC//LJU6234f4R6aBi6kojnWKRfRpZKC3T0nC+t5K6Vt7jDZMnz54KbELbHomWfLloA0ODNjP3xj774jOd+cQ/99JAxi9vh00AIlPs1ARCrakJhwtnzgmQzHXnfGQ9jNDK84BziEmHnQ3LAyD0dNncmzfapzTQ2cs0JNDNxlA2DwuagqF1xnZpMuH5q5eSEuL+AIhurOKlYVau9NrPrr9tZ8+ds6dPH9uNG19Zpa+iYnlva8suTp6yX/zsnaAz683SzgT5OBDQOZsJwAotofAlRlQLuK85cECxxLRPwRn36Ly/fPlSLKrx8XHFH5qHgN7IvLFm/vIv/1Kf+/sH39vd+/ekiQ0ov7m2rnykurNnI/2D9utf/lL6t0jK+PtnyjCUrs4COFLzxHP7x4F74lqI2Woiu5FqVyqjCa06oAk5aTZt23s79vU3d3RfxoYHZRCN7wixXE3OjDO9Kr29dv2dd3ROPnr4WJ/fR23NdjY3NEXAvqH58LMrV+za5auWIqdR8pTI1YLkFO8uTpLET+dThMG4MBSFUUwG4D6VzqrJyZkev1QAhHOdfdwJ3NfR0e/vtf3dbfvdb//G8rm0vI6Y8iETAtzhSzlgA+C7R8A9sQzpoIG+Xhvq79PZrekwcmRkzTgXa3W7feeu/d0//F7TAOSwMO5/86tf26cffiRQtafh2qdOBg7AvQh3SAj9y4H7WAh3Am9xjceij/92xv2SNWj6Ma2IDFapaEsbazY2MS4vjO+//9aePXtizx58pzxrbHjYLpw9Z/liSbGTaTUkOzm3Gg3INGZnzpy3i5d/pmvF+X33m69taXnOcj1mh1tbmsDI5zOanEMLGMY9RSLm9qtL6zY0MmJj4ydsauqUmOCldN5Sh573/kuB+x8Dl38MUOzcO37ot/tKkXDBegC8jcA9skJdmR7ryRYNOK7elRLjHuLVzRuf2Z0bn9nm2rL1Dffb9KlTVu7vwyBIZAUIJ5Be4nQysSWdozFLTZaWiei585esWEKCrWiPHz2zu7dv2vBgUcA951hXqim9b3JEsa8bblouPx7J5fQoR5XbEw2k7rydP3dBwC2T1v39g+5phtyXjAAlyBW2kVcEvqaalgogTQRak3vtSCDq+A8fYCZPSKBz8RUik7WjQaVz9BjgMP78OHCGn8nrKPGcfr8196rQ6XSW9nSB5KoCmBcZrQD3T54+1kTU6MS4pFi+uHHTViWt6LVVlMvT+5CJYIhWESyIbPtg/ko9GV/np65VEviJTMckkCUyXt31qycnptRsmZ9fcAY4tXUhayPDAwLvkVREzgXvL0gsNGq6UxkbGRmXTCMNIUmshnt8HPiTvNfJvdO6N1HSNrLYBIS0z6YjJ1QAddr3Nmj8h8mjuNYCP86NksVYg4wEKFmz+aVFVwdA/gOJV0nUmu2TG2xstvTlI3CvCWrV3VWdddRCIkIGo2GaXVxLeTQFqYwIQvIZmRbj3vk0l+d//Ix7A1mMPIzn48xispf6h/cMyQlQli+Ae2Qh5/GI0f1zD51iPm+jwyM2dWJC5wpNJPALlmijyxnXnV8tsCvULW1muj8yee0FhkXpuAh4t+6P7kLi6eP3DsEHGCQ8aXyeAFB2vKkj2zoaTMbgGZilPl3mr+n9mfZrt8A5Xxje+Irs+A5/hfa6c9A0Ms1bNItjmkfJOBVrd3/+HzaaknHnyLUOQUMfJ8TDlqFqAFqpDVcC0YnPqxok0YCPAC/rUXJxr2e0Nq9cuWJlavqgQR/rKm9KtdRIvH1KDRHzpiCny1uL0jS85wg+8zfrnVqT/SBZnWPIHr5ukv4TbV31KA8cme6c7TH2ibVNkyIAn3FKMgmiipCITE+450dic0L/Pfm+kgAvzyXyRGCFU1PrTwdoH/GZ2LTnM0UcJt7T+G8xzsX3Ga8dr+v72wlU8Tk6GfdqdKrBGvLXCDonyT8/IvmSrDl+6nwTsB5wRXBNl9LzhojeL2dZqL8FpgdZHU1whvURPZpak6MiiYZpjrD+OyoIPW8E7pNSNHEPhS3cAu+FUbUMhV3+L4Luru7SQTCK2z6x/yPuGLpJR9Zo8r7Gdaf3FyaH5TVYKuk1XXoxeMx0xKjWudqxDmPTvA3eOzlan+Hf/Vd/1ZTLdIhdGjlAPiWaNYq5lBdLBbaEM+rbfyjq+LlrJAWDTEa2DvYE7icBfMZ9AdwEOqA1CZDYctqlYHIgOnZT/HkDoF0oWCFfCAyAtm4TiWTsXBMIAGMAKhgj47k5FPkDyANbkq6zA/CuY82F3twC3N9SxgQjHS3hCCjGC8XB6hr56IH7TZD2ZxjLZi9lM3nLZPK2s4uO9rpM/aQrL12dYKSjDk8Y3Y/SRGigBgNTwN0T4xPSH1aXHGmOGAxbqygmHy5NE38cQXrYAKw9Cl4FhjCawsYo5nOWJ5kHmqlXrbq7bfs7sFi3BeJzb6WTW8OQAoBO81QKcABkkXXhwL3bkvhh5ikNS9PBZSSFnE2VRyqmXA4JhssDwDRQwyXohZPAaxQvasV67ziMO0FP9YRUi1zMWt/k+pvGUiYt4Bi2fX8/DGlfa/VqzUZGhmxiHHPGcSU0sGsfPnxgX9+6pdfnI/YOMGFRtFwJt9Km7VW9uwmjuNlE+oekGE1iAigsc5dl6oMRlkWve1+TFYUcBwGTBgBqGKDuqiHR39trgwODGgMul8oqSFYWV2wpAPesYxpTrF0aVS1cPYhMcE9Zg6wpGLnoKDJVwjhyTDqiNmUMBBS1sM8cQMMvwLXk3ME8TFkoWTrKSIkad4xIukk1SWDoZgapAP6b98pjvYtvGmsG3Nc9lMGZT0ZwoPpBnxIgyN++B9zolveytor0yrZAOZiSXIB4+KpBoakDb575uvBGlIMLMStEC3vbNrddqxsQF5koHgNwz3oDYEUKCwCHa0Oscykp18eTtn2Ih629zV4XiyXtbNWBPgF6JBySLlrfsOXFZTX1CvmSjQyN2MT4B1HNQAAAIABJREFUCRmgci0w8Hw981rJMfvh7Nm3NGnCe5FhW7rb1lZXJRVEc5GGhGvTYcDq7H0AKck3Bbkod4gPxqwwMGFWwvSHZZ7qscnxcZuenBSgSgHO45kQQNt0aHhY5t/IzGxtbOkeYWZLwwKtdxg5ftimBPjSIEMea20dzxHAZbwIumx4eMymp8/axMRJq/T2W71+YKtri7a4NGuzsy8EaJfLebE/93b2bW8XH4IhGxmasHq1YS+fv5IE0ZUrF210dIgyQs/BNXkxs6JzB+mSb775RjqcgNCsDVhaTOsQQ1ZWVrUneH0aeMR8gbRdTcUFZGW6U4dqlOxs7KjZMDY+KVCegpG4S/Pu1q2vFBcYD4YpPXXipBrB21u7trO1p+EngEIZxKYx5K7ZysqC9IK3djZkzr6+tWbVpktWNZtIR+VtdGjcrl24ZoOVIWvsHVop61NjPg3l7NCl5UXpEVcP65KmAXTCEIo1C9jI/aCRFsFnGQ73pMWq5veJ2c5IjOwSl6Lb2trU5qAxxD1nm3D+MSVy7do1OzV9yvY2t3XG8J7Rya1TtUl/LWXPX76wG1/f0j5j3SM5wp6nsXzu7Fs28/yljC0nRifoY6joi1rpMfGUjmAIZq3iOpG4iKFnDVvfXLf5hQVJ1dW7GgJpM/mcxs7RnL5x+5bnH0wcNA71+Xk/eD1wDdSYOjQb7huy61fettOT08Yph1cM8hi8N+mCk2h2u0557bBqh80qpFxJD0nz9aDqUxWcHYyI6ogNbGv2oPwmmprkefaKNb6jXGNnd19xgNiGRMs7771rp8+csXv37to339yxPsxCAe43t+3qqbfs/SvXAnjb1raPSW0n8BOLFxEhInCla+rAPY9n3QM+SdJIjPu0WKTU2ikaIekeMe5nZ2c1TcO1Y7qH5h1rizhFs+jP//zPdQ9h3KOjjFQRMXFjZdUyqW7b29qxgVLFfvXxx2oAoQkvicFDbyKGutEBqUQhFs+kmIQmC1Y9jvfqtE79LmdsBO75XDV4kzSP8afZ2rA797+xSqVkI4P9trq8qHtGbI3eKeRprHkaKAAbSOWg6S/AAgm8jXXp9gqkrDfs8oULdvHchQDcB3ZhaDjr/YUJxM7i0sE1z7OiZE4sypBISPXk9Lu8hyOf+SeA+1o2a2UA5K0N+93f/Y2VIZHAkKw7cA+BhuvpbDd0PslZXFpQPhYDAzY02K9GUSQ0qOEt35Yu++rWLUnlNJFP6eqxQiZnv/n01/bxzz8UcN8NcB/AjEjMoGmlO3N41LTyCMjRUXgnP29cw8m/+V7N1gA4ch05oxcwp0XGjFygXLYcjPuNNRudmJBR9e07N+3li2c28/yp9XR32ehgv50cP6FzCi8m6ozqIX44TJyYHdZTdunyNbt48ao+b0+ux+7eu6OzKpNqWn1rw7Y3ViWXODI0YIf8bjSfNJoJ5B1c65RNTk7b6VNnrdida8lwdTL3OuqyH+yDzn9PAgad1yfu706Q0stz/+oE7smvacYhf9aTz1omV7J6M2VkTn0DA/JK+Pyz39ndG5/b9va6DY8O2Zlzb1mpt9eqdfeqQLpTHmFMbtEQgEWYyUjSD2+aS5eu2tWrP7N8vmTZfMFevpixe3dvW38lL437VSQKu5rWPzSo3M0lDA6Ua+AjAlElzX6tOeOermimOyvgfnr6tE/HcaYj8yOzdT/hIqMt0pQipScJ3Cev73GxNLlmBdzLhPmHHNr4u0mwpvPeda7xJLid/L0kIHP0PXH+BektMUgTwL2Mp6PMrJuZseefPH1iL169kD8NMf7zr76yxZVVByLCFEs8S6KJceszt1iH4cpF5qqILl5JHgFYkyBG4nvl3626wZudAgtDIxG/mHR3RlOomoZkki7VtN7eoiZBIcft7+6oRkDyk2YQRtn9fUN26tQZ6xsYcsJEAKCSwH1yvyQZlp3nje+d0IR0+tuP3T6P38FsPHlWeeyPIGyYkg85De/N9T2IM3XFrQNkQrLsuZzOYP6NGgGvNM5XgfNBak3gFc3UKgQ6iIdRGtVBN5HTsq5GQA4PuSdF45E8N+hBy1w9yNp6PWCqRyX92RXkQJpN/f721pZej7Pf5Um6lOdsbW7a7MsZXR1J4hweimU/OjysSVwawDoPgoa0G4D/0EA7xipdvxZgGM6NRGNEvxsIiFozkc0dSH0Q3fj1JBO5cy8edyMj0S8J+nee1/4eI9u1RUnW02n9R+A+St8kml5q6CcY4cc9d+sahBdKzrL82ON/6rz458SbVtCITczgKck1JHeL0wkw7jlfYYSHDxrkcl3Gms9O7UWshtBB/cB0rgP34StO4CRqbpFalCvFmtzXRmxM8Zp8dfrBOA6YdSm/Bt5VLgET92ESzI6Nwjilx++41PWhcivlQCEXjs+XbG5Ec1eaVxGz4LXjBEyUGY3s8XimdwLsca3GexkB5OgPGlnfLfZ7wFqSa1mAcpAfCqGlhfEpAoe44L6GXuOD3/ieA7vx018sc9RKlD+FXCC+ntZCMNDWP4Y7GEHxsEZ83bebX65scDTH8xjrGJH329oa7U4K9mmk2FiIjQzel5QHwvQ18YbfjdNKTk50ErKmBgMmFHMdNZbCNGsy/0kC5smznHMmKjQ4aN8dJpYgibtyjPDmGIsiPipJaI+5voUSTUPvrTt5OXhqts78EMMiZh3J3SKz1mqKsxA7ideakJcnlZ8nyc/D8yVrv+S613prXQPH2XU//v1/898yNKS752dQ0CqP3f/A5JHZn8Ac16fmENje3lRgiNrZDvp7ckExLdASbfc67NiamFs8Xua3WcwV3EST13VDW9e8JWHkQ8aGAKCsb844ohXG9YJTsm9UmEhZAaLRsEDSKjJI9VEzMeHDuIkAfEDq/f2W9r339xsaOeaiU8DClCKYtLWePBngZIIRCpC1tYmBHdJBvHZWxby09DHPBEQKF991wmIi4Ncc1rK0pvMFsV4ZE50+Oa2FxnQABzobgbFdP1pYkEH/XJu2xzX3mVSo1fWasP40RCRmYZhmSKUkwSNDXMboKPQadesCCDnYUxK1v7srEGwb8BNJir1dPR8ft8Ug4DBg9DHI13hjIozlSCvfu0tca2fqo2HuwH3sDnLNuV6Mb3E/xBQOnTp19sM8mwO0Pn4kwOSwITBOYLDMc51lS3JKkYqkxvkL5wXiq2kkLVmz8fExGx8bFSgHm+HN7Gu7f/+eff311z4qn+kRaF8o5SyTR+O+KUazd8nYOjDd8Utg1GtPuvf6fGGkkNdAw3EAQLcffWSkgqoax5epYx0t3pIA+94yQH9OEktry+u2trohE2aZRVYqVsgXBQRpM8s4iz3B9XYzVljhyDwA2iMLQGDUBgqP9ekXHyVzjdIDn+iQ1ltk/QXpGj/xvWmXAO85aMV0l0E14D17DymrBA8g6Jax9wDxAfh1X8SM8tMggjSSPmBNSM7H92l8rBpMMsd18L91eGt6w+9tS58udI1bLKJwkMnfIgQ/wBJkcjB3pQElqSCZ2vr0x5rG4Hf1mQeG+sQKw0jbk14/6Jhs4NDhum9v40XgLJbhkX7p4BK7ABC5F8564WDt0b07f/aijY2M2YAMYTGz3bNVRlGXV2xxccFm0c9FA71xaPlCVoAejSKAfxIl4iD69aw9mJXcY5lPJbrV7DkkdvaQxqnWBI7Drqmgo43mZbpHrMuRoSExR9GY5VoODQ3bAMZvDZPpLOuY4nhkeEz3f+blS3v56rl8IpAP4SbCCCeWsd8z6Zzkr+YXlmz/oCaz2fGxSbtw/opNTk5pKmpnZ9MePf7Onj59JFa6jMPVkGOKOGOVMpMI41Yu9drLFy8lU3T61LRAegBrplYodF6+eq31ls9l7O7duzKSBqxF3gWPADSNa9VDXVcapUw4MIUiVrYajk2Z95KP0pzRNNGhy2fATpIZs8CZpq2sLNmLF88lkTAxMW6npqf1Wlyfzc1t6e2ynpHEGhwalJTYQXXH5hdmxbhn0mBnf9u2djbtUIc8zSuw76yNj5ywqxeuWilTsu5GyopZZ77jTcBZw/WdnXttO/s7usYra0jmVHU9+BwwwWnOCbgPEmzuTeFgMs8RkzbOK84NEgePA6YJGLxiiC38DtNs3JPLly5rqqC6u29bGzQFDqUdTmMH1j2a4gC397//Tq+PSRlJCHGgt1xWPH3zatYqhbJNjU/KRDCOqLKHifnS/Na5FZhu/q3PWoU3jc8LBvY0jBZXllXo6sQk6SvkpD//7OVz++b+PcV+9hsxla+JyQkbOzFmqxsr9vrVjEykxwZH7d1r1+3k2JSlu5BlQO4q4xNvJJdhyi4tPWfkh+pu4q54A1vEk2SB1Zsb2uPIEXC+Is0iJktXl3wAeF9M6qnBs72re8S97x8YsPfef8/GJybs7p3b9uDhd9Y32KcYXN3ZtbfPXLR3Ll5pNVCTezsJ/LRqpZhgyn/HtSkVYhvt4tnZfV1qKCB1pPFmrZEuyeTQCHn2/LnAeu4j8QwgOxqC8980HP7sz/5MMRjG/aOnTyQ7xp5cXVy2SrGkiYFKtmi/+uRjrQP6PAKsGUmJ76vlmtT6USvZ/yngXhMNgVDLFnbjs4w+F7ApEkoA98try3b73jc2ODhgw31lW1tZVAOeeM0ZKWnARsNGRkbtZ2+/LUAXffvXr2d1nvEixESxy1ln3Wm7dvmynT9z1k1pg3DqEUA1ss/bHylAQQk90gQQze8Sl7p6OJ9pmjtwL0LMDxj3a5psilI5tXzOKr0V29pcs7//7d9Yf6UkwgWTfORHAV9yGSo8ojgfwpg8Z/zI4KANDQ5YTsQYf3+Sn0S6J9Vtn33+hf3h8y8tlckD+1shm7Nff/Kp/fL9nzOuJo37H0jlUNfzvv8/Bu45d5PAPXnHgiQn0gLuc7BDK2Vb3li1kfEx297btS9vfGFzs69sZWHOSrmsDfRWbDhM6UnijiY/NQf+Sg3yUaRyrtvZc5dEYunO9Ni336Fxv2ppSBprK7a1vmbZbI+NDg1K5lAKQaGQI+fbRo6sJ2MnT562k1NnrJwuKN54zRNYUMcws+M9b++NwKr+kaZW5+M7Y0AS/InUiwjc61omGPfk8ekCOW1ZjPsDzoP+fp2zn3/29/bNrS9tc3PFBocH7ez5s9Y7MKBGB9MGSOUQZ0WiCuxF6gsITqlmt73z/s/to19+asVixTK5vM3MvLFv7ty23lLaVlcWlcuQ58Dw1/QCRavOc/Sy66oNqX2ke1/3giXdnbVzZ8/JFJ56jlyBBr0aePF6RUaLK1X7FIhE+46/rj92/VugTiA2qTH1I42nTtAgEQKOfJsElzsf0/lv7TifBO49cY5YQWR3yx8OGQomxw4P7emzp/bsxTPJHnE2/+GLL2xhaUlXIE5etds64cyNRvUtkLTd9PX34rlENBPQ9U7o9kcpN68Ykrm9NwD02EC6omZDco5zVwa1gDMiUh1YLtNjp0+ftNGxIRm18y7we8pnC8rnSsWKvXXmrA2PMk1w1Jz2B9eQJqZAyHZe8cPr7ldTcffHblzgNwuki+aBUZY2Ua973I5T8i5XCQhFPQLItrC8ZNt7e0ZugVwOuTt1KvJ1MO4hY6iWCTWSQ51e/zCBEgEf3qakYKWJj0eJ4xYudZPSz70+oRHrk1eRiUs96CQ51/RW7dw0gf5MZvJaXmfmlecw9cDZOfPyVdCxZ2q3ptxtYnRUEpVMi/PfAhYEB7bcFxJnfuCLH2GrxlbQMUBVxySF8oLQIPc7dtTbIO7jnwK/O9fHcQ03f3uOKzg2FCWc2+8//l4EbY97nk7gLbm0kmBiErhP/jz5+Pj8nc/5Y48/8vzxervwvT6bM9AdV2r5KjabqiWWlpYtH2VjAlAqeexW89yxMmowseLzLjkdzzniUDJOCh4OzQ4pA7RywKPAPeuOtQnOwZ8kiM+ZwsQnzSb++OSJ7+t4v9rXhtzOfRM5O8CRvPYrBjKt58gCgROfiUYx+5Acnfqfs1J7pVLWRIkrCrivWGTN+2tGw9ZgRCu5rCDPE8zXhVN04WkIKOz/1ga3g2x2kLWOGKnnDG0poaj+4Z/Zp7MioB1zpGQzQbEjTDX4Hvd1HMlJPj0SpkGjDNxxzajgYxjlh6JUp2q0gOdJhqhDUia+z5ZskSS0yRlcuSO+V9YOf+L9jvHVfWU8PkgaGNyS3C3UabFGbK27kGPFRm1cD8l1oeZmIALHRo98oxIkX32OAIQnGxDtSYyjcUcpQVJiRxNs7Qawfg88NCiykOu4FPuB1jl4EY2vOCnAdYtert4T9mouNg2d9Oe1e2yitDE6r1N1fvx3//3/IODeQSsvwmJxFXXLo9591FSiCJZO1eamm61KSR1tdAdZAegBDAG3XBPfzbUYp+Z1BMj3APD5zeMo8NEO19GPGra8PoUHQcUXJ90Z/j2av7q5l7N6HcROpTC5dTYABQ0AjLRtg+M0ySxAlNjeMHBhgsCuQ7c4vJeR0RGNkyOBIpM3MRU5WAHwegTSSRbHusVcnZubl8EgdT8HqXfSAR2j7jDMcFjbLmkCaMRz8Zoan2i6Pjh/AMBOTk3p3wGNfBQnGCWEjiZddwfk+ROMZ5sA9zWB99wNAihGbTLJCd09zGpyuN7jBQDTmESfZgomnft7AtIJbusb67a2tirQgkJJAHo0H5FsjSdUbDQ2KwxmBS8Z3TroAQjlmyolpiFgpzcuQhOF7lgoCFxPNmr3erDkP2Fc+IHeNlfiuejgaQJAr+WFHwXryZPTAu4BrA/2fVIhAvpjY6M2MuzJIvIgt7++ZQ8efO/JTbpbQGW2kLFsIe2AX9obIgLNqxwStWD846ON0rIFVJZcE7rS3dbf3yudVJgldP7ie+i2lNjoaJ73sE5TaZlx7W7v2dbmjvYRoCAJF/q8YqiHRJPPxz0lGNBUWcUAsdGUjBOgiidxnpypGxv8I/jsbn5U1cWEWUgSmGTTeJ7k+91HybwziwyJ2FE96bZUDnIkAbhXMyU0oVjDHHQwl9mHnsCHBBcAXEz97mA05bs9srnV4Q/rBOZNcuwrWQz7/fXDPBrgkDDriwZUMGoByKThVGuiFb4tnde5hTkHbd1mz+bm59SY4u339pVtbx/GbI+YipIUgJmyQ5Jc1dplAod7GxNpXpKDRqxfmOpFGlJpSeL0dGPKes7Gxsatr9JvtYOaff/9A0lwyOT6sG6vZ1/bq1cvpYmO/A2TTNwzimTJGshM2g9+3RdNDXBtmVDyP1xfDLc31zd1UFYqRY0+shazPd3SNga4AbhPWUPgHPcA46/RsUl7PTtvz1/MKJaNjWMEPCIZmXv37tmNL2/YydMTktNBF4FYzPXHMHx2dsGePZ2R98f2NqOORZuaPGVnTp3VhAGAIJMnN27csJnXMwL8mH4ZHR3ThALrS2aQhZJM/paXVtWw5GDXoHhIqmm6bW6uBoOaqs3OzsiPAkD0yuWrGqWG6SemWpMY6ybhMgrT+qdJg0wP43FM6vjkDueC9kS9qr2bSpEgoQvssXlh8U1gOWUkxzM3P68DGcY2zz8xOmkjw6N6/O4BZqoztrA0a3vVXdve21KsJB7LqHe3ZtXdmk2On7Tr196x7maXpbvQ1/amATFSSUu9ao+ePLLqIU1eDJP3RKRmb/I9a5e1s7a6bjtMheFTEoA61g3rh59xTjDZxJoh9opJkssKKJmbfePNQE0CoVGcs8uXL9sH771vu1vbNj8357qomQykN+nMI03y/aMH9uLVK02xjY1xD/t1DjA9BGi7MDdvvaVemxw9YaV80RtdOy7Pw3sk5pDMRsaaAqqSFZcxUtMazeJG3TY3N2x+cUENvhRxiqYVezKbtu8efq8mgtg5jYbeM+fNxauX7Nr1a7awNGdf37wt49QTw+P2wTvv28TwmB1W62LdM7XB546gBp9VDHVzgM6LZ95b1Cf3khrgHk8MACgS+nQu4146mYytrK9K2geJHHwV8EKBzECTd3B4yD748OeSnPn665v2/DkgC2C5WX3vwN6/cNV+dv6SYrPLFDjQHJPhHysCoy9NixESgHverWRBDOB+pw3c87wk9/msNbu7pVs6NzenyTRi2JvZWRVn4tg0mtqjf/EXf6G9cu/+fXvy/KkV0LhvNm1+dtbGhkashqRbNmcf/+IjK7He0J/WNJwb6XnC2Wav6hzrMBjsZDGpcG0x7v13ZQCP3FR3RlNaxPueXEbA/fzSgn3z3X0bHR2xod6CrS4v6AwlR2NaKYIjNPeuXruqtf8ofHaAQO7//PycNbS3e6yUK9jPrl61M9OnBEwfJ5UTGffxs0SgQbAbNzaCXGHKkNfY2dsX2Au4jhdOBB9UeEP8kLZxj3JI3nsE7uuFvFX6K7a+uiLG/SB69RG4514HEJ38iZOWz6ezWQSGjEDsgf4+n2ZrOpuJhhUyORiJ/u73v7evbt6yw64eAfd8/l9//Kl9+O57lqo3ZMb+Y4x7WJexqIr3Nq7XnwJVOh8br0XM3+J/E58llYNflJnl8YboLdvS+poNjg5rEvLmrRs2/2bGVhcXrJzLWn+paP29sHbZ037OI5cjvWemYrvSduXKO3b67EXFAJiw3z38Vt4q6a5D21xatO31NREuRmjmq3sUpDAsJdnL7T0mczJ2cvqMzrtiT+FfzLiP+7zzOiXXVLwOPwbsJH/eCdyznohr1DMw7qlz0kWA+5LkLXAtKvf12UFt37768vf27d1btrIwK7mwk2dOWd/goNUbXcpdkbPZ2tzyaRqmtzY3Fd8gCiAZ+e6HH9mv/+hPrNI3IFb83NyC3bt7xzLdDdvcWFVcxTCVMwnWtQgJGfS4M4onSHdQ11VpworlC3CfsdOnzthbZ89pf5RKFbGxqflCdZtgw3ntyL1yLnWAyBIsuhhPjwBiYZ+2wOYAlUvjvgO4jwBZktV9XIxOxrjOWBcfH58rPjbJwGwzwV0MKJqPu25/yF0k0QeBqG5Pnz+zx0+fWF9/n0CB3/3j721+aSn4IbWnosnbRPyBzRj1pgNAKiZ+AMZcVsNrh8i4b5lsBwPB+Lmi6SD1RZSIak1XKfiTB7umNDERUI7aF8lXTdPmszZ5Ylyxe21lRXFmsK/fysWKbW9uWyFbsEsXL9no+AlNz/jUa1u2LK7/1vuJXcwAZHXuGwcWjwLIx8WriHkkf/8H9zrUqFRKzoBlWMs9ptiLK2urtra1JeAebxjyL6bUaeBubG2pboXQEEGlFvgUDD0BF8n3IsjpxEF8sg6FVcAW5vsoMeJsfbz3qPO8cU7eRx3p9VzwnZNEya5qevINJi55HyJCqimwb2+QRuG8ks59TZNnMO4nJyY0MZsE7t3HroNSn7hwieO/3dQ5mhYcyQlirROB0thIinEyCdJ1xse4r37AUg17OXnuJPemE9WcHJYE7+NrdQKE/xTo3rluWus0AnOJHKjzuX4IQoZwl2T+hic8Lr54YhHq4eAd47IgPgmpBs/hoSQgHz18qGlvpnCpAzS5i3JBAKk9h3OcChBY/o61muMHWfcmZD9LhjTsd9YCj4dcyOQjoD+fiRiQzHuSbPZ4bzkXYPfPzLwWRgR5hJjPOnYMIGlW67kk+UzE7zjjAN+pYSOIzGfgd8mL9BzdLukL2Q35Y/YZEYHPHfeYGsAJ3XMRYcI9E5Nb4LL7RxBLObtkvh6mZyJOpVnFI0xun2CLXh1RoiVei8jAjsBxXBs+/e9TBe4N42RCckSRNUO842d8DuGKYaL4KLu/3dB2/OaoYUOU/NLvhOmrCCYn41QyZ4+MccVHTVr5euFPlNzW9ehOeR2YdRzWpwy4hwGoDtgTZ5qIwPL/DPhvCCKx0RHZ7u3/9uvs78vXCPeYGAmArwk9TaG6Ikckc7fWFL8XPi9nXZzS6DxrdC9bUyaxrglEtERzm/cd1xhkPPf1SQkTQUaYayRyqLxR/b21Sdx+zrdyknh94t+J4NKKFf/j//S/ON0hdEBUQ0m30cdW3HjVF4cDR+nWaJfroyPdsRtMCiKV3y8kHTFY+bAvAEhcmgaQ3Bn46lm3kgUKZwfx+RmAfQT49fphrNKBbDrNnmTAZPLRMYD0ONIRtCe7YfW77Ag3hw0A+En3WaxvdbDZ5FH7yI28xM4eH2sBqAQuJFMAJtJi1VMoOVj08uUre/78pQr3/X10zkO3PJOVTj0AB0x3/mishrE4yfZsa5HxPd1DgEs+C8U+fwDSKObEPhdg74aL6vYEk8/4PSwirgZgi7qfGusOYyFi3dM4SAtULsLIRTYFt3HG6kkItjcFCjFau7vvCYKuEd0jGDEawQzj4hHpkNeA6zm5zj7suCABkdB54r13px2o0SEaN3uUawkbXwxtMUaCyRuSRKHDHyxXfF1mgqN28GDgZ4DzJCLnzp2z6ZMndW339veUjPaWK3bixISNDI/Y0NCQzb6esWfPntrNGzdkxMlm0sbs6bJcMWe5UlYSFLxfXp97A9joLtvO4CcYEIwydGfT3WI4c+hQlBDHAQ6Rs2DskGISsA4DJkjfYh4LuEepCEY3gQbwtWIFyd/AlAiySjIXrLt+Mh4N6BEvrei1pSff16ffYZ+2gmc0fj5suEkbCbNkXgDQA0MzJATJ7m/scLNGAe75Pf5d0hdI8tAACnIACn40U4LGG99zSKNvrc4pzSOKyDDq5KBC9EFwYFHwnYypvfEmQ5fQPOhksfE4dW1lvhXGSYNpENtDDb6ulNYrGrgAPCTRAK/IkBAnWKusCQxwVSWGUMmSpXAlrhF3AO6533xYrgn7FdYBMkdDQ4O6Nujga1JEDF2XlIG5PtA/EPw4ejVd4bqCK0oYKGDZV2/ezAow4/kFXmLwnUVOKqt9EhuoznZ3hqTHXdg73qwi+ZaME2aR1Zr1dFGg1RU+s5keq5SKNtjfa329FYH4GP1OTp60bLZk6xs7trS0Kmbw+ASeD2Nam8QhGgr3v72hkgPMAAAgAElEQVRna+vLNjI2bMVSQZq/Yuh2dduLF680lr2zve/sqFKvTGZPT79lFy9csomJCcWBNeReajVJ3NAQmZ4+GcxukULY130fGhzx64yOPQAdYFEwUsLJdn9vSyZ6xCZY7Xfu3FEz9dKlyzYBwzuLaSbMdr/+0ejFm1cBuA/jbULCNQbKfaXgZH+RAAYt5G5n6T958lDNZs4T77Q3xeKngQsjLJ8pWQMpgSZTATu2tDpn88uztra1IvkO6GNMYaHVWt8/tP3tAzs1ddp+/sEvbHdrx7bWNzQJRKyXEXW5aJtbm/bg8UMbnxgXGIwZrRqiDaZ7tpXw9A/0S3YLZjz7XJ4waralbACT0WrNtneQZXOADl1h7hn7E/NhpHAA3zkcokHt2bfesquXLtryypJAc5gugL80BnkfrAc07pnq4Fw6MTWlpJo9QRzlXsHeQZpmYmRMMa6V8AcpBJJ+6evrerqWrzMKg9EOxZPilTM53wCmmlm2mJdcTxp5kFSX3bt/z569eK69BfudBjOf/9rb1+zdD97Tnvrqi6+sundgEyPjMhodGxx2UNm6XdYsAuQ+J+2MngBYEENc1s0BaH3f1SXDcaSrNFWYy+g91Rp1y+SzYjjyniRL091jq2ubtru9rfOXxv8vP/lEWrJfffWlmnXEDj57bXfPfnH1ul08/ZafEUGOJY6Mt4q6BD2w9bMwytQu3uKklccqQHoaekz5AZIx/dHFvsqltS4ePnooZhP3EUkd/DQA6eJLoWn7Z3/2b3Ufb9++Y69mXyumy8Nj5pVNjk9YV/3Q+kple+/t62rWigGuMz3E1ARwnwQokwXnscA94L9YYzyZm9MixwdBoRa0U5nAALhnnXz74HubODFmA+W8gHvlL4rJTNUUdE4A3F+46GDtw4cPbWFhUf/GZ+azM5HBZ6ABcfXCJTs5OeXev5F1Hy6MFzsAwIGNE38eCocMU49ievuoLblqBO570LY/DriH4AHpIAncQ0YoFOywkJPG/frKkv3ut39rgwMex2GGIGHCOlWhzPrRuoXA4Vrr+XxWcX8AGam0S5GQM4ut2/R49jd/+1v78uYtAdrEXaZmfvPpr+yDt9+xRq1uGYgpwWBYXjtI3MUxun8FcN+5DpIgRwRtYiEqz4/lZRkgSuO+UrZif68trq9Y3/CQ7dUO7OtbN2zhzWtJJFWQhcjnrK9cNIgpEcfbPSDP3xcQ3exK2+Ur79qZty5YKp0RoPbg8Xe2u7tlqUbVVt+8tu2NdQfuh/tDTKLYprHXo2kIgHvrStvkyVN29vR5KyQ07h0ccP+fyJw6AuQkmG7Ozms3tpLAbvLnP/i+pavsXCcNpYY8LjLuxTRUnVQTcM/ZkivkLVcsW6M7awfNppX6+mQE/uUXv7fvv7llS3Mzls6nbXxq0orlsu3uO0mE2Ek8Gx4dlkQccUUeYWubmph854OP7Fe/+mMx+LPZvM3PzUsWLJfuso21Je0H7iXNYDTOmSAjxkHqAvbjfOFc3cOHhelVER+ydurkaTt95i01W/EtIcfQ5wunR2yQqdkoBnSQ2gjj/VpHCaZmwJaczdsCv9p3R9cwgLDHMe7598549WPgYRLoTQIA8ftkAyHeO52ZASCKOYwAe2fiOOkGyRU1Z7uVFzx78cIePXokOS3kwP7v/+evVRdA5MHXI9a5IjaFuNR6z0eAsDhV4vU/sdxzJwfgI8sygkh6Do2iOOEmWTPEz0YsIp90yYsugXKUMzIvbzY1JTU9PWXlfFG5CQSggd5+qxTLtr62brl0xi5fumonpk6KsKTp8X8lcB/QLZ3JujdhCSQB4eS97NyX7fXSPowdoqCu83pGBrrhuiDjtbS6qskw9hJ5DHEXnAHgnlzeAXOvdVoNoWAK65Poey02MDkZuT+fn9qBupZYTi3kRBjT4/k3xfhgPAtw788NHuPMZep5gHvuGwRBwHvVdOSye/s2N/dGXkeaksRXr9G0of5+ScwODw56LSdCFjWkqw0kv44AgnETBpAwCVT70k5I6STAaX+OyIB3GSIHRDtk90L1FhOXSDzQ84b9Hyc7o7RN63WD0bY/rq257WslaHMHSYzYSGjv64S+vS+cI9fgyPWIfQ0tnTZ5IdkkiGsvrrtksyAZH5Jx5Tjg3sHFNnDfbgR4LOSLZgxkhW/u3NGaAm/o60Uu1Cfl4zxKwCk936Ee3t1VvesT+/g+4h/p0q3x2VkVmgKv1SQJhZxaBMWpQyLjOn6OztioZv3iotY5a5c9EuWgIngc9wvPwePcu3JLBGJNBA8PO3Gwg4zorHb/HfAb9+GEZOJYZZTI6YzRXMP4OyIhS+rNQfRIZHY/wkyruUCA8evdXq/xfiWB+Qg4J4HxeG3i4yMIH8mt/DuPj8B9PJMiVtLKB1ux0ol/cSsmyRatnlucNgm+Ti6ScxTol9dR+Equ3Qhoe64cwLvguySJUSY/Es2GSMqM5F3eQ9L0NWrdA4DzffI6JmXZ2ms76XvgR6U3DqK3aPs+6BolzWgDoTp5zb1x4VSIGO31HuIeTzSznHQX3mHCfyGek0n9fXA69poI7UESqjMPSMbHeK0dK43SoT8MM13/8//6vwVhLx/NUHde45/eidMISQ/SNq4HxYbyfMJZE2gZrq65uSYXLbKcYf4oURNY35bLAYzY3oEdRffY5XPkeBXY7mLcNx1c6e7xApugwXuSbjnAvTqIngBHUCt2UH1MiIMRaQ8fRwFwj2PUGuWQuSXajTWBvm6+6YcpCSbJRW9vxZnzWgyM5zsDl6QV4JW+AcA6oP2zZ89tb5fpggO9JgXEyMCgnZ6ctPGhYbHcMReT2dP+vvSskc8gEYaNwnWMztQC6CQB41eEz+EGDy55o0MzskTYLwL0U9JpdB39QNcEWI2HN40DgNVSuaVXx33a3gKwRxZn07a2fbT1ABmPoOcfO4URuG9taw5XFQ7O0ogyRy0JwWiMEZMl3lIY2XYAxxPTWOi256sAdJwFzoQEf2KQUUMpalQFF/E4iYG5KM0OwCgSGoK5Ehlr2vDQsExEMdLjQHjx/Lk9ePDAbt28IekSgoykVrrMCpWCpQE5JNUUfAxYw6HJoPXWk7ZSuWh9fWU3/9HnouGDXEzWCwSNhiLD0FABAmM3jXlQFQCJANzjwH2tIZklNnSZQzSf133ys94DA8DQ/kHVVtfWNAGBmWm5XBHTBtY9bHPJPASzJDW0FGTc8NEliAiizgqMAcqZNc60j51csfsPDlqmluwdja7B+IbtHgA3rjuvGce52JsEJ/YMIDXXPnZPk9eOgx0wmv1HN5yuP8kDib6eU3EnJrU+Rtbay6HxI1f74G0QDcVinQMYhYnnYVfDlpaXBCDTjAIcl/TFBjrac1pjHMJIp+RLjMl1W3faC29iQjTGFmOhgVa662nzfmHxweqn2UIzh/2IHMnbP7uukb2F+QWNB6PIKiakkut9FTCxGSY9N4HFKDcz3t5thVJeptFsXwBYjVypa9sdNOIAqV332eVHHGCqVw+lz41QLGCxA/d56+tFC77XBvr6Fc/GxqcsmynZ7m7d1te3ZBw9NDxi4+MTAmZZK3Nzs/bdd/ftwcNvrdxbsr7+smVzyNuUBdZmswWbX1y2+/e/s8Yh8l5l6+sdVLGNvBceDSRhnAmPHgOULQhsR1/e5bKQH8PfAcYA96QhHXjveLsUlorxBuAswP26bW9v2Ju51/b06RMZal44f9FGRsctnyvKc0IUceeAerKpJiL3xZtsfvY5qMU0AIxM2bGoQIA94TGH5Ozbb+85cM5+LFdsamrSpqZOKqZX96uWRtdYQe7QNrZX7dXsU1tcnbODw301imCayPcEuYG9mhUyBXv/3Z/bu9ffFzt9ZXFRY5nEKtYW0x8PHz+SMe3QyLDtHewpFpME06QCoOa84B7wPQBHK+mjSCsUbGRkRIwujAi5djBN2Q/Ig4jhQDIl7b+a9qaMxwpFGx8dtb5KWXr9PF4AH7FGkz2wZnyvct2y+ZwNj4zKDJf/5p7SUAS4H+kbtqmxCRkye7J7qByCBtf29pZej8YfzUaZUMG8COia7o9MtKu2srpqSyvLKnoZMyceY0qJLNitO7cFOHPWM1XGPuJ3r169YtfffcdevnppX395S9cHU+b333nXBnv7HGDYdz8A/rC+tPdaWra+RiTRIjwCGRwpV6nZubm+rpih4i/dY4fIaiG9lM3Y7Ny8zbye9YmUAL46cN+08bEx+/jTT3WtvkDGYGHBhocB7s1qO7v26Xvv2/SJyVbCq/HQFoAf9CWj1moiZ3Ot/SDlkigQOCelc5tKSaYPrwI1OcijKCyyPbZf37cHDx9KIxzgknvL+9LkHMBYsynj7D/90z/VdaSxvbK6pkKNcwzz8JHBIQEro0NDduXCBX3PWSed9yBZ4UBUe2rzuEKzMw31JDVOPag9bDXFBLwy0zJN5r5jVkwz5+XMK3v45JFNTIxauZC3pYU529vd1vQKsYR4Rl6E0SFa3EzPIY23uDivfI8c8A2yOeEMwt/j8oVLNjl+QsC4NERjQdJicgaWTaKhEsEBzq4IyJIbu9QSwGVVE1OsH0n0xNHYMJUWp8bW1jZ0lmDI3JXPW1exYL39fbY4P2uf/eEfrLectxKSJ0hmJAy1xKRHPjCQbMjPOMuGBgett1JWbqLzXp8BEM99U37727+3G1/flowPuWx/pdf+6JNf2fWrP7Nm9TBMwrgsZswn4zSUgMwWXhEAidiMOw7ISI4DJ1mHYREIKKBhG4o/cgeAe5pQzVS3GOLEgYW1VesdHrCDet1u375lMy+f2cbaspU5n3JZq5QKiocAT+zj3eq+bWwiPce+yNrlqw7c85yA2U+eP7S1jVVLW91W38zY9vqqiBiDg7BLXbrTPyZyLnXb3IYI0mOT06ft7FvnLd+dtVTDJ0qJSz4RHNhnIoO02W2xANT1/AkW5Y8B9z4K7ffQA5aLesYvJzF5TSYwsU5sXhLZI493Vm+/pXIF28EAs1IWcH/z5hf25Lu7NvPiiQgrw+OjlsXsGw+nmgyy7OBgz4ZHBq1Q5OdMLHXbi5cztr22bW+//wv7+JNfW1//gBicMzMv7cH331kx1y3pKl5bcYWLafgW5XWWIX1HjkwNNDQwYFsbG1ZnghVCS09OEw0np05Zlr2ZK4qJTZ6m9jzEkxAnXSbOyV5adi0j1zCx2zr7g/RMC4Dw63ZkG/8EAOep+FE972T86vy3JLgRC/J4f5K/F0FG+U0ldIUltRDLnhBTI0BOHksj+9XMK3vy5IkmwCYmJ+1//z/+T9vc3LESDTumJuou80Y+wldkbWt9kEcH4CIJKqkeEGsTQL5bxCAavBE4jqBD/AzUzxHcooZ1GRdAVoBil52jpgZY9kvfsNr+gY2NDsu0nboEoJjnx+ycJs3aMtJV3ZqqBLgX474TXE1cxGTTL96nzrPFgZgApLVQSb+nP/Y7P3iOJLgsgIgY6diEADlWU3e38rc38/MUqvKGIW6RgyHZiewt8bdYxpi3PV3sKVBDZy77IzLuOS/ImcFfkox7/p1rBiDK83AforQp14McS94/ePyFOpnXiMC9iEh4qEhOh8Z7Q3nh4sKCrS4vWxpiEKQt/NsqFZsYG7XRkRFn3Afih8SpSJqS0qmteP7DyRXfb+19F9d+53XW4wKuoL2jsyF6FPhzdALauodhP8f13D6eks06h7kiQOtSHe19HaVBHOBzZvCRRo6wlsjwbb/zJOh2bPxu9d/akjydnyEJRkbwPvmY477vjEG+mJNRLaoVuDSHYsL6ut3/5q5qS+p6/Pk4M9VkC3sjSmX7lPyh9jW5N1/UFPI8Qzon1OORQU0egg9a9JuMsjisRb7nM0a8IH6e5Gel+cRajka1IqgFEDqC0xFk57+jiS7gPfUS65kaIwmax2sUXy/WTknmf/Ix5H2xWRPBfidutqda2sC9S1mRawpYjvlrmJRPSg9rfwfpm2Qcjc2IZCMvvp/4O/8vZW/WG/mZpfmdYEQwgsF9SzKZO5OZKaWkKqlKKqlKqqpud9sYb4AvDMNXvvB44AvbY8NzYQwM+NZfw7C/waANGAPY0x50V9eiXcpVuTCT+76vQTKM33PeE/EyRKnLFCgyGdv//y7nPec5z3lOvC7Got12xPOj+iYUDLgPMBsnWUbCKa9eiKRt2pfN6z5vF+N8i8RD+znQPkf5eZgnXUTKbJIP8O0S2J5hhfHa9j0VSYJmoi7Z43y/5QmPuFbZkzZ/69yeToN3kU2JpKHbrlbfAbArxfnRbzOThI6GwHq/tBVD/glsT9fV7NnSGv98fQZxPgf3dZkZC19b/X/8l/9zA53nAFP5qUWnLIWDesqip7IXJD/0t1JJAZAD8Xu2uwODHLkYpBUcEIRtCQMIcASQBKB+fWPVNjbWbG8PhjqNjg5VLq+GJE410EGv94CNmjqjayNFKUgTuCdWjWt0sJ4DC6DUM80ekQMeSvtJgLSzwxVooS1P09tUNsZneTmQa3p5YARQ5sCSkhnq3u5g/vq6l/gsLa1If7he9yAWP+XGlSt2b3LSRgcHrIKUxtmZHezti8VCQ0Wcnc2NDYGL0lsGeAWsThnhYDx4uQ8OgrMCQ4ZHh07SoXIJAG9Sy09f6DCNNJsq5SMh0NXl0j+8jrJp6cxLj+lQ5fUYagEvKlHMmhUF2z5WI6BX879odJrmLi8t0UHc0Cb1ZqIR0LsD3lzgIr0gKJOkLuSwOkvWde697KZZepUO4ABhYDMi5XDr5i0dQpT08t4cwrCAeWygr1/z+fz5c3vw4Fvp25NI0WHO2it1iCHBGJNIkRyKArAUGCQGNiD24FCfgHut2YI3LGKtowWoJBMH5fGJGPcCVUggNdATZILYV2WrH8EqRiedhkNFNS6C2UT2OIB7HQcdXuZFcM9j0mQjuC/436PEKDK0umY1zSCz7M41+5gkQzQ9gR0ZjhTrXGVfqY8DBy+JD9Ykhl8HIsB9qvaI6hcOA5ITgMxcJ44kTkBkiMOgs38ik7m1QxNPT1JRpqfgoJ+SfoK5VCUjJyK037z5Cms22PiMB7IVSsylIITVUj+F6b1uaxur0kBe3VjzxrwFk/4dhyMg3MrKkgcRyF6pSSUNfp2VopIt9PDN5RacWeCVRowDYwmbAFCSJB3JPNYxRnny1qRswOrKmpIxjLkcnEKHA/cbG9pTzCEVHVwDSTLGqdQJ475q3TB0Sq7HDpDMY2JTCthwCS7JkCIDhizAWcOODrwBs3uvBZsYH7WBfsBx16VD8x6gdWrqTWs0SJYMWLEIcEfV02nTfsK02trasOXlBUnGLK0u+NouoLVfsr4+yrIHZYdgd9Fodnx8wk6PT6VXj4RMaKDD7Hnw4IFYFNwvfTtIqFEhQlNY5gIpIt4Lxgf3SCLFEz6ndriPBBCVSCSRtuz1zLSaaNIo6c7UXbt0aVyMewzL2akD9y0wlkQblU+JOZZsC4kraegDNMIAUxko1+CSZcwtQDNrnyQLj9MT4MaNG56sBkRslASw1QXULwm4B8C3IjI7S7a9t68eK2j5n9YbVumo2MQ4DYKr6l+CTjXrQuWrjRMlJmbnF2xweEAyQLwH7BbkSah04XdsFOfSHr0tDo4EcpO4UXDd16ckAAAVADd2BAAfx4I9HdqU0fhbfVLOztTc9/4bbyrRtrOzJTkpziPWukuRdapfA8xmAs6evh4bGRlzyblGQyX6fAbJ+mtjV+zKpQndo87L+olrpzarcQpKZDcTcgkEcftwZqUUqK2urdnW7raAezIrAMswrNnX3zx8oGQiACznFfYZpvTPfvYzu/fmG2JTf/PFlwosb12/IeC+t0ZFRkHVKJwsYh+K8eDMFfVBSPKAxKAt8J7pPJPtBlQi2GFPwrY/4XlF+r1U7PXcnM3NLzTBspXlZT9POmhgedU+/PBDfd6nn34qEAtbJ4b98ZH99Ue/ssuXLp1jzDrjsRWO5b83HbsilXWJ4ZIcRmeNeQKf835nd1+JaAX1Cbgv1zrtoH5gj548UdUR2rvYYZJUoauLPSHB/Zd/8Zd2sLdnf/rDH0VMIIHFWFGd1k+JdVeX3bp+3e5OTVknZwJ+FGPqYbDGFF39iwLQiwCwliOdgmjpzhasfuZ+WwF/BdmoOg2bu5U0efbiO2k8U6XSV+u2xcU59daAjcrFVDprlNDZpUsTAu6x319+/YWtrC5apVq24/0jm3k1Y1Wajff0Wi/A/Rv3E3DvJeCe/25NiIDDNpZhzBa+i9sVZyd5kHomwEaEC/WJ4oxzmEG+p04A7/dHs2/0nFk7BeShenutf7DfZl+/tE//9DvrogdPrSJ9aID7/DMoT48+TN5s3X2efqRjJBXmax9/jx49rMkvv/jKnj57lhqRNtR/5+OPfmVvv3FfxWj4sJKDFFrsAL7jHEqvuI+eSSDlgfhFYIz7da0A0W/AyQny01JZOv8mMBLjnodpQD00rCqL5fV1Me6PT08lP/Ua4H59xarlDuuvddpgf596rEByIX7Y2N60peUVK5arVu3qs7feed9u3b4jNXT6ZrCGFpZnrbNwantry3awjVQOfWJqSkJxfjjTC/mdDu91U2/Y1Ws37e6dN61CtQL7zpw8FCBeBJAxRzEeTaAwx1aywPJHQchmlWvS6m6TnorPFDCb7BzAPedYF/1GEnC/T6K8t8cOkbP77Pf28ukDm599aUMjnM19Glsq2BqFkpU7KkoYd/dU7fB439bXV2X38F1XVrbszt379smv/8JGR8d0Pq6sLtmjhw8E3JNQUXPcgwPr7nGJKIgtEIVqkiQE3F+TjZaefkpAFToqdg3G/Y3b8glrlS4b6B2QcZb8YraGFFekiNa5Si2QLn7/IVDtojX65/ztorm9yKbl83ERKJA/rgZ9zeSas4uxIsjIaZ+l/SF7ynosdgi4f/LdE/Uxmbx92/63//3/sINDGq2bS4hKxiKx49tuTJWvCXQLYKNJ5kkyg/i9kCQ4D1jbobXMvUaCys9ST/rOzLxWogjfDWIbRBxeQ4yv10iK8NSODw4l4XVr8pZii4PdPZ3jE2Pj1tPVY5traN4XbGpySsA9VeO0P8jHPfZVE6RtY2O3z2MwKJX0amUcvwfc5/P4o2AP8SIYRzR+FTPZY1x8llczMzqHkcqhAoLEOT6MepMdHVtvv7Mv8Yvl1zP/9GZByoN+aCS7eD1Sh0lbPKRBiM14XsQjks1MTUB5LOQZ8B0d03C1Ab4A9/HveQ5jTsWn2MKGfGLd1lZXbX52VsoA7Ef41PS0QX3gyuXLzsnzpmvJeEe/wcxnaU+AtVcWBds+JarabaTWo4uU+XkhTKhNeiQj/MXbfx/Ai3fya/O14n+LBratOW6dp+GzxM92kC+A33yN/dBaaQJv/whw3zwXMubuRYBk6z7aDpAmseA8cJ8goOA9KuYG53n5/Llkz1gDxOBiw2fN4b2vpCeWGC9i4kjCClSPJHWyvjE/LAv1XBOW5RWgIe3KtbOGWXtcQ8x7gPQ812Pe42ZzWsZVMVqSgGJOhENkUjFBNPSKwvMNk9tttXCQTDnE1URa8tXt9iTsQdg+ri+a4ebM90hKaHtAPEsVdbFW3Bd0pn8w9nnPOKu5Bt0XShLNRrO+JtsB/1hrwV6X3UnJjeZYkHRLlaDCMJKcD/59e6LtIruaA9ax5oLwGYB4/tN9Zfd9neSN/+WytAHct+9hvW+qcpbdqx+fr0BKazr2UOCGuv/sPMh9pvxMzVnysv95H4v4PTZxGMi2RG5gqO37jv0gfDSrMPZ5OZ+Y8zFgzbYSPHEdIoceOO7qWLrvt/jWuOXnmsjAbsPwepRk/Gf/7T9n6MOPbmYhPeHpjBIugpJ3vgkSfAN1ilkH+MOiBrSnCR7AF0AIBoBScYBGWKCAY4D0AGfLK4u2vb1pO9tbDtwXAVlhXDhQD9OeAMVJZDgzQfzxG5AOkgYQIJ5FU9QCdbY6i4fSwgReJ8PZMtg+Y7wnmyXKcsL5i6RELEgF/9IBi+9O29tF6mZfgP3s7LwAfIB85rKn25vMAtiPDg9ajUqFpOuozXVwqBIf5IP4CSATILaqAQ5dG4lJROJicGBAAZSai+3TWZ7GoX7Au8OXaTCJoe+JjADzJZ8gfV/KedE/7JBQyMlpw47Rzk8NgGRoEnNMi1O6XKn8Oys/ai0UP1i1GIMy72Q5L6dMX/54yp7H4ZSVa7rkQ1EaakrOnFCe7P0J3Hg7SIVRGx0dsYEBwEPXb6diAUBzaHhIrICJ8cteJrq7m8rGuxTEUkbFWBLIPPvumbS8v/n6q1YjVDKTnSWxKnG+PPsLKA6g54mkCL5Vij7QI61GmL0kmDqRyiExouSWg3OMOeA8jGgGBeAeaQ8CHxj3h1Ro7LtuPZlsmBgwwTyx4jrWMFzZPwAosFspix2gQWSxJOAMqRQlXhI7G9Y0VRM0/2IPclggQcM6x4C4fhgJIp9XxptS1TjEfB/v+f0fnXcQdbjzXMZKslQ05E2OpqFHStLC2SFaS2k96QBUY2E0f/cSWNxhlbLLG3G4EKQ4m98NWBMoSHuPKgRvwNeqJhHzXsB90XWvDw9tdm7GFgQ6L9nq5qqcBRpNj4yOWF9fryosaIKJZIokaTpc1gCgMq7Rq32KLl1EgynJH6XeHaen2ntiOKvCKIGoHchuFLza4IgqIiotAgCKZJwbXACZzirBUF1AE9IfrCGXZ6LkECAZZrX3lSCJ4RVD3hRH+7tQks3A+B/sHlrjxJs2A9a8ce+umPYnrI/9PTkTNP8CuO/rG7Oe7kErljrF/nEnyxuhYIeXVxasXuf+tmxu4bVtbK2pYSt7AYmF0dFxGxuf0Dqenp61/b1DseGuXblu165dE8jH9RFETE9P25effy4r8Ovf/Mau37ghLVx3CLOxUULU+yB4H5FjW1ueEwjIeGxtrdmz59/Jebx16wvb5/oAACAASURBVJYalyGBQfKhfsxa9nUT7AU55zQdTSXf3lDZOTnYM8aW0n3kYQCtYRKyRkgsBOgRrCf0sKlSYkPS54KmfLz2qH5gmzurtrg8I+AeNrNYosholapinR0fnljHWdGGB4dT2X+39bPH0WQeGrC+/h41/yYJQsIUkB5mC+8BiI+DzHv6GWySu4nmO+zhnp6aehjE87ABBI/YA9YhzoAktHAA684yj4ZkpY6SAnMC6u3NDVWYEFACOBP0se44P//vv/03Oo8GJd824sA+shQDA2LI02Ph0sCIDfUO6B6VNESLPFXN+Fr1ZtXhhDEfrUo+IHWc+mNbThUyNFGtdNeUnOvq7lY1Aox7Eqkc2kpgHB6q1PuDX3xok1O3lSR6/M0D4YqTN2/ZBz9z4F52+LBu21vb3kA7VQVg+5QIPHNZHAH3nifWt4D7OgylLfkoAPcNEj+sIex9V9WmZ2ZscXGpCQAs0Q/h6Ejg1o2bN+3dd9/VWc1Zw1nFuUDVRPHszP7JJ7+24UE/x8Kxbwfuk5fWOkdTbxCx+5oOrFJWDtKoSX3DdvcP9FN6yAD4auhatt2DXXv49LGX2ndVBSQA3Etu5Qywu1NVMx//8ldKVnz1xZeyOawH9vPzZ8+shgZpX7+9c/8tm7x5Q8H9eeDeK+lgkv8QcN8MBtKdNZ1zgbheHaNE7ElD149UDicoVQRdPTX1PqCa5/Xsa1+vlS5VCh0cUe3g/ZY6y10C7i9PXLN7d+9rjL/48jNbW1+2alenGgFOP582JG4G+wesp6vL3rp3325cva415A72eZYt0jEB3OfBtnzJBMDkAbcY9+p/AEBjSgKjHxwBmcYBUMKKtrq+IXCHOQS4t66q9Q70qgHr119+al2dReuudlqRHgzNKjlne0pmMbErsdUk3m7evKGknHzpZnDqgSAr5sGDhzb96rWdNDpkczlxP/j5B3b/7huGbRCTPPn+2GpfYy0py/N85e8DazmwofFpwgfZI02N7Qy4p3n2UQD3BStAHBgYtGJX1VY2N21gZESVPr/73d/Z0uK8ra8uWrFxaqMDPTY+NqIkcNhL5L5WVtes2tVt5UqPvf3O+3Zj8o6ko6rdXfboySN7NfvczuhPQjL/5MgG+nvks0sNJFW1+Tl5ZhsbO2pQe+PmbXvr/k+shp3XOLk0Zs4QvAjwiTuPpr/n/OMLGGTN54uAk8KZZqVQi3nankCJ6wjgvord6+23Yle37VON0tsjZvAf//Q7e/70ge1srdrNWzdVYcfZcUYzXypmztCGJQAjwX1kW1vrSv7gu56dlezq1Vv2y199YmOXJnT/27tbAu4bZ4eqXlhdWxXoMzZ+SevO+7SsKnGMv0Nz2mpnRWAlvop07AudSozcuX1P/j4Nzwf7kS4qyM+4CLj3io3Wumof+wA72v9+bnzbEiHt67fdZuWPX/S+OVCQA3vtf1eMmVcepx5zsgohEZLOzgDUAIVfvp62hw8fWKWrYrfv3rF/9Td/Y+vr26qY835kVKs7GcX3fOv8/UHg3rUGmkz5y+OXnbRAFYbIeBB8nMHJZ4hokfTYp1+9svn5eVXDI5tEMpTnUeGk/V/0ij7uicrny5fHxfqmVw1xH8n23lqPba1viXl+7co1u3L1mhU7K/KHFLtng96eLPmhuY2x5z28Iu37yZ0fWi8/NMdxPrDkHJtwghzf+wd79vLVK90wVYNUsFAVwdVzLhO/I2WkeEysZQcOAc7xaSAkcD3gK96Y1mNg/IfQ9GYu2G+BWyhekizxkZ6Df0tMxbmtKq9ku9G4x+flLMcXgrzB2DMkqB5ALHrx/LnOxCKJWzNJyAVwr55mTeBetMJI1TeH6sJ5yMD7fL03z5A2cF/z3SQNOpYQ7xv7x+UFo/FmAPs+tx7PfL+xrT+m/7f9zPbGBcm/3D+JfZTb7nZb0Q7ENz/3ggRUbhvyz2kH7sP+nAMg2/ZD6zWOtYQ2vM+vxz34epvr67a7TS8mHxDFwfmxnJqtezIazMi1w7EjSvRozeKzQ/R0wFZ9vYolnQ8w74MhH5VCsYZD1snJhd6Pwdc5WAo4ogP3EMW4Hz4zj1H5u8cOfm1hBxQfJ3WMIDDmdj9PyAS2JowszXeQDM/ZyeyxYL2HFArvHSz52H+BF7aA+wS+isQEcJ/06o+dEOrEYSdWCLTXfYOrOvEz4gLwVcZaPSNT1ZkA8ugnmCqA2BMCwSGLaA5dX146/MxRwgmdDNtcwe2uXFYX4w+ltFbCwiPJ5dX+ofIQY92KwwM3zhpOtyfxks8DUYNr5gNinuLMCuC/iWmm94ixjnXU7gOJWpJikDwJ17If5/ta5L5Avsebc5qqERgMNSBmX2S9VWLNRUKjNR7R49T98Hic+w2ZJye4o7ZQ0/4SHpYl0tptTvNa/+l/8981WvqcaTKStIwCqTQAnaWKg4kVB+/VkFHv6obBmVu+cPgpUBD970qnsuw07kTvfn5hzpaWFmxza12gEMFWgPTuHDjTHueOsl+YGoCOPIfHnZmeSZmcRRftFuDnXa75bmV9Wsx837AcCGySYMs4I5yB9qHxbBdOZsk3ANmwlBDYQa94G73qRZtfWBSIf3yMTEVFOtdIt1DCjS6pQDmuW9TuhiQpdAjvuZY8zo8WF8EpDWvrJwJ3GOcrExN2ZeJKkp/YUJPLtbVVVTfAnAuGar7QGe9KxRtYCEQD2D2gISMOOGA8UjvunHvjH2fye/MHB0FDsz4OQR4XGKvF2pKvUfYnjWWug+/lU84MBDj0BEPKFCFNQYaJZE4yxF5m5DrEgMqwE4dG0Pl3+SVpypddl40ssRIgh7Bx9xSs0TQRdiwl4oAOsDN5DSxppC5wFinnpTkLDfq+/vobm55+qYaxBLowV9jsx2feBIix9WbFZ0oiqd8C66XEei5bfx8abBhYYuyqnFAZbDWKQ78eZ4wKDzKwBSt1eENagmJ+smlgSqPBCoObZp+13h45ea7hXhQ7GV31S2Njtrq6ZnNz85ovAFoYLciywNBn3LhfgD8cM/pOMDY0tmSfRFNaMcKyRjXeuMPBPWnDcf9HblCQyuB3GofiAIp5nqRsQtJGYCblsknT17Xe3FDxHc9Xs+I4uCThkLKLqaN6ggia1T1izBGJpb1bDlujtacMio8RoERqfAl4QVPG+cV5W1xZsKW1JVteW9YeR0pkAmZmX689efJYrGbZJ1jXlH+rx0VqvMuYMMdVGPY9qZFUQfcZTAEdkKm5NKC6GoU2Cra6suo9DDzFm8Be18MLZgEH/9DosNa9kobdXba5vamGnodH+wJQOcgYVCUxcaIVKPtBiWSZVyeg231q+3sHtre9q3VHY1r2zdWJK+qrIdazymCPrNBAg3/URkcBz2l4VbXOqjtNMEGxs4DaC4tzdnp2bLt79FKYt8XleVtZXtI+oIntxMQ1u3FzUoD5N18/tO+ePtMambx5W42habDMF3ZzYZ699lSA792792xsfNzlGggCpWdPma+fG7AaI+nDWM9Of6cmiwziysqiPXn6WK+bnJy0mzcnrb8ffU8a5iJH5aWtke2HLgpo770CfE/yWgIsGPxr62u2vLQoeTeSFQBcN2/eFHM9EoWRtHaWeFljH4EqQdZJ49jWt5ZtfuGVbe2sW/3sWKXpUlQv0vuiavWjU6uUq5L2mRi7rMAM+Tdkg2Ahci6wZ2kWCsCE/JISYzq8q7LDAPfoSgL4EjgxNttbW7pOEg1DQwO2t4uk0JYALXTMCeBYG6w7GF9yftVUnV4gVZeS4MwUi39HVTJXr1/VWYNNASAH1MUGfPb551p7lN8rAV9FMueS9hQyKrtb23Zt7Jr1o6GcfADOL9Yca11sFM6AVCoazL44S2QLlBTr0D7Y3N4Wqx5bCLOQJrAA92jcIyPCOcSZSfIbdu1HH31kd998w/74hz/Yw6+/UZLyjbv31HSXRsAAtJTjcwb19ZKI625ei5zCVDV2EXB/ekyQs6EEewf7AwkrAP5ShxjrL1+9VhPNcBph3LPOkJYhwfTGG28oUYwsmwMfRVWCVYsd9k9+/VvJk0jySpWEKXjKAk6xfjO0Aoapgpnkeauhe6ooFHxfohFpQ0lFARUw7mHCcMZ2lW17b8sePvFrAbinSiNkoXhfpCm47l9++JH8jGdPnzZlCKl2efr4sZIwMJvf+8lP7M7t21YiwDjHuA/gPgLHaGDm93IuuJSlSPIzScpAPoPaaSNZRuO/U0nlSDbHzpzBWO20B48fSGaKpHy5ULTFhTk7OT20swIOOfYF1ikJlEm7ffue9sNnX3xmm1urVqtV1Avh2dNnkgUYHhyS3vLbb75lt67f1DpOdPAU2/okCHCVNEoLSIjfAyzNASX5KAlU54zBzrKZmsG3KglL6jWyur6uMwWgulTrtkaNqpeyLczP2HdPHlilVLAydu30RHY+gjzeS82Rk44xto2E3tTUbZ3b7CsBQ/Q8KNM7xxt1f/XV1/bi5Usrlrvk53R2lO39n79vb0zdVXUKFRTRN+TPBe7bAYxz/w6R6fRHrYNUmRnxhR7qcJAAu0cFAuPR09dvxWrV1nZ2bFDAfd3+9t/+G1tcmLflhVkr2alduTxiV8ZJSiPrxJgc2vbujuQF0bg/bZTsVx//pU3deRPtJTWFf/DoW3s188KO9rZs4eUza9QPbXR0SM0Y0boHTPaA/VQyJKvrW0aRzltv/8R+/vNfSCqn6ML/51iCPzYOuteUyMyfF2siB2zOgWAqHG5VrLYDDRGvaAhTEokxhNjSWeywanefFdGTPzNn3NePBNy/fPbQDg927fq1CckuwnxDKufwCEIKDeNJwiFfQNDpmvUnJw3DRRkdvWwfffSJTUxcVXzGY08fP7K9PXqxUFG8pvnkrNja3lRyHMY952fBqOYsW7WzrN4Uh+rPwgYr2ZVrN+3e1Bt6nHU5ODAk2UE1dUv20O2EV/N6UfH5REY70JePdQ6stc/BPzZ3TbgjAvkfeMEPAWw8/SLwQPFqAlZSmiwD7t1G8i32e+PM5hbmlazmrJy6O2V/+uwze/zkmRI8nN9iQCrm9C+vVk32NyNP5dej3xMzlOdDdrp9+7Z8StZUEHMCUHMGt8shAdq/fv1aPjLzhhQf1xr9YfDFjo8PVK0FYWB4BDJDQT17qOS9M3nbBvsGbGNtQ1XpY6Njdv36Tevq7jEEq2K+m/eQ7isH5y6aini8Cdwnm5O/TzvYnIOp8Z7n9qWfWs5AV48cTHiH+s9x3r+en9Xv9BnqRIIXu99RELGIPnj9A/36m6pXEpij+AIyEIl9XltFqcC1xxlfxpq4LIB5kTBqNcXDEVuIsIZvdHSk91BvMjX49N5DxNHEhzyH2IBKZ68Ihr9wIt/k6dMnBiWL3i9IxtGbaGJszK5MXFZin/IwYnTZMaV7E1ieqqd+dP+ktZ+zhPM1Gegx/k0zmcVYZyS/HEiL1+YgV9jF+HnRWX3Rnm8HymOPxmfkwG/smdwWxN9y25J/dmzEwNMuGqf21170/u33H9d37rOSTytZYQHDxD2QNyGWnso3x3/WT74PD5zEl8hNce9gCy4F441QsbhgfuAGJLOlFZ8SepJzLnWmvE5YnfNVl9G0lHUYkqjByG++byJpBqO8ZZ98NNob1bpddJAYjAFwO+Y+xyLyfZxjE3GvAcLmdvsiu+DxYSI/Jl8uQOUmC749UdqWuMptVj6fmoMMvOaa2dNRiRDVCK4E4N85OSZirJAwC9A7sMUgB19k3/K1lvsW4ZvFdbWD4PHc3H/JfeIfssn5Gch5JcxDpDdPzOQYUp5gaR9/Pj/GP+5XPm6qAoj3yeey3Ubke/2HzoXcZ2+ORXamtq+bdrsTj0dVBHPqwD3KIGciwnHOCo+RbLvb7PbzLda61v1//T/8i0ZolcdCaoKtaQ8CtEinG632Ti+vCaAEcClKFp3N6GArID3SA4CFgJ0YfsApMr97+8jq0MRiR6xlNYGC/Spde9jm/s1GhYmvDrwhpxPsgazMVFIklLQmhrbvHaepBDAZJTYwEaLZgZrSKkngskBeuuvdlX1M0Ax1sAyJHDKLALIA9RzCi0vLtrCITjrMpzMdhjiqgEFIp8DElh5/kibh+hgfDmnYsFQocJXRvIMDVRmYalXABIH0zRs3pEW7tLSocjYAQsYVgNYb3O5LXx/NasCpWq1kPT0Au30Cbb3hDSxamNnHAu3VTo7ybknmkAkkG+tAc9PIpcpCMRITEBmBds6o12IS4EQDXGc1cJ+eVABYS4EvrFjA1qQnroxlKuOOeYN9A9ObhniAmsF8BVTwigo0ddGGTwb6jGZHw3IyYdzD9MBZBPBnPnns+vXrYgLDngVIfPLkqViQDoq59jLg8B6NeWnWCxNaUhYwG4pi6MVaxFErlzusp7tivd1V6+nuSiAkutZp3dAEGd1xWNcdrPsuq1V7XP5FQIs3vQVMQ3IFDXYaGcG2L1dIDnkZZeiBA/TNzMzZ69cz9ur1ax2QNBR992c/EyOGx9dWVrRGVlaW5YDBCmZtsG1oMKpqBiWGkF8BXXZnPjKzDpR7gI/zSWaccQCUjcO71dU7VaCkBANgBGuAz8gPXK2jpGnmaRsXIdV6Sc5vlOgRmHE9yqQ3gXuSFF5F4w6PBzc4yZLOYR8HmxD2//GRrW+u2+zijM0vzYstznpDJomKDNYaEkkE8wD32BNvxBUNtwoCS5Cr6evvFXCPMxBa80jXSA6LBjdiGhRtsH9IciUkSl69emV7W+4ERaIJm0MiD9CT+0d3n3nhc25O3rSr166IZT39+pWkSgAcqL+PUmYB3GLukxxlnL3yRLYOuS40BXdcw98DpprbnmqXNMepGFB1xRl2kGCqX4x7WBG+xnqTrYL9g23as0LxzLZ31m1u/rXNzL5SZRRSQzdvTdr1G7dsaHDU1te37NtvHtri/LLBzOqu9Qj0vXr1mkv/SArHG235wQrbmQPJGy9zlni5mQN6wTx2YOnEZl86cC/d/cVZ7Vts5OTtKX1GH+XzRuNgAPoWcE8g6/OaMe4F3LtuK0lPEnbr0myEBegl4awRX7vsCZeIiP0c+svYWWy22A+nh7a6vmTLq/N2fLJvjcKZQGekKGDbd9f6lHjq7uq19376nk1N3ta5pwq1kyP1NSAZsra+qnWDZFaNIJVm2DCqKK+un8qWcaawJ8fGLuksJflIgMdhX6mUHOQ6pWcCDT0JkAncAV6KApFVNSQWEwlutLZpXjmgJCdrlX1BDwR+JwGATeJ3roOkQjT5LFGV0mjIwUASCeAXqYip67dtZGBYLK7k4TeBe64B8BwmnrNnPIAIlncQBnBEVtdXbW1zw/tJDA4IHIe1RhLhmwffijnO2JPw5j1gjH3y60/s2o3r9ru//3t7/O0DAfdolb/7k5/aCRVwyIgUS1arknyspJJVB9EFprO3WC+eJ2y2ZipiC4+PbXNtXUk1ziwwuhOidTWT7rTnL6dtZXW1WaXBPPAFwMG5PTU1pblBxicCA5Iu3eWy/Ue//Svrw76k6iT2aNjFSMI7MpVxY6KnTBO4D8cOVguJzADuD3Uv0YyUhAfA/ebOpj188khuESxKNTpfXnapM/QwiyU1dwe4J2FBA23AAR5DXu67p08F6ALc//ynP1U/GQH3iQnrUjk5cJ+a0ad7iMBECFR2X+HkylEVGw7gnsqjRko8oNXvPghNgal2+ObB17a0siwJMMr652dn7Lh+IJCRJHu5REKeZvX3bXLyjnyRz7/83HZ3N+VXwPR8+viJrn+of8AGenvt3Z+8azev3kh9JFLfjFzbWsBhSwond/IDgOFe4j5VGo5sFIz7oqlPjCdjPJGVIlFJt1C9ckRykQCYapPubvkfSwuzNvP6uVXA3ajOOnKJKCdnwFJrCKiLxt5IxZGgvn17MjV384/h/vEbPOhsiLgwOzdvBYGzZrVK1d7/2ft2d3JK54qkjyRX58nynHEflUz5vLUC7O+X8btNOEfzSmdu0mvP2MA4LNgG9hW2zEol6+7rs2Klahu7ezZ0aVQJyn/7d/+vzc++0nepcGZXxkdtfGRYsnDeE+hAvT6QpDyqn1m11muf/Oav7Natu1Yo4u+V7MGjBza78MqO97ft9dOHtre1br09NbuM1jvVifSfIeF40rCNzW3b3Tu0Urlq77//kb373s+t00oC7vG5g3HfXONZbNIOAPz/YdzHa4NxH/5THiiGbcnPUB4nVsDXgWxSrtas2NVjdH2q9veqF8Rnn/3RFudf2d7uhvX2dClWUa+sQkmkHhLQvHf9BJ+GMn+IQiSA6IfTsEujE/bhhx/b+Nhl+eVUej749hs72N+246N9W1pZkv+EHwuI39Nb854+fKNJ3NMt0PZgb1eJNGKQ00ZHkiJ6QzFXsdFhI0MjVjRIJ26vY60pgekG5xxw34xfMimnHEC4CCD7MTAjf208L59n3/P5s86X5rcH33mpfxCamnrb0StCUjmparVZwp+A+7NTW15bsRcvXmiNc/49evzEnr14IVILsrUAvForCfRsB+4DJG2ur7iBJF/H3/EvOA846/k3vmK+zvHt8E/E4t3c1PUACisWKLnWND6zn6r4JUeSSaL/C4QD4jMS//gf96bu2KXhUVtbWbWttU0RliYnb1tP/4Br3Gf9Xtr3U26H2+cx/q0Ud7P328WySvlY5PObv79+xxpCTErSvdh59RkruS82v7QoUpGa06J/DYM2SRjiI1JFCGjvkkbuhziA6jKIjEsO3LNGGFeSJMQOIR0CKC950m5PknAdIZfDdXrcBsBXTbKqgEVe5U9MQd8qCGfqG3GKvv6RPX78yCAsIIEHcE8PGGRyJsbHrVvN0c90PjA++LkpfeF7Mqdtn98OyZVpVR43tepDzikHN1P9fnMu27Xm22xrDs45juDAKl8BNOY2IeazfY7zMywHzfL3yQHeeH7+M7+WAPjis3UEhjxwJNHSg+E3xDXlwF9u63NGb/7cPLGg9wrbmGJt9dEQYaooX3x/d0dyOawn4jTiVdaC2wlwAHo/up49fjjvGevO2fyeFGj9jq1xaWq1C09ySvl4heRMzGvOpo45ifvO2cztj/Hvdmaz/HlJcx7pp2LwpO/eDqLm8xlgd2AhTXsR/lm2jmMeIo7JX+vYRUt6J7/mtq3Q9A/P+b0ZSBuJd8VgdZePDflhHgu5oPz+4jNiXHJfICRrYpNqbeRxhS9g90sz6Z3WueVzreqiTLYq5sHHRW/SIrVk/X3ivVvvH9iqx/+sCxEG6OumXmRe1dX8TkC+Pqcpee6VZXwu16SxpwIjJb9dRcSVBNqI/k1blO8rXWO2F5vrMGGb+RrSR4QceVN663yVT57gcB86JLo8Pmc+sdXgCdh+qvqJGx1Xd8n3kCzP/Yc8SVH4z//Lfybg3m8kSaechgSK+0ViHqamr17OkRrXSpOJD0od1pNEB8YA4J4Mr5rPJl3MAOSdme8AP2WYMCEBXKR1rwUCruxNPl2GJWngJ4mbaAYRGySCDDG8ZRxbEj+5LpbrxbvchpdYYnAi0wOrxJt6Sk8xLVTPCnLAOaiDFMbenmfPYUKjPU4pLd/j45cFZKncAU1cNSg7bMqDhAEEeOAwZuIwmMquJyA7SAEcrLBYad6JvAeakJJpODpsdgAHpEWHd3NzyzY2NjGZCVjuFvjIWYq8AnIsVAkcHCH/QgO+ghVxNgSS+n17U1GX6WAtuDFL5es6EFsBp/fA9TIf12cqWwlHBLaPucGhBJv3ikaaLGCxpAHuyazxM5VexuFH8yIOGMB01ww9VTNYHD4xt9nkR8da7Dj2AJQAWpdGL9noyIiuWSyQEz+kmAvK6XFeCAyefvedPX70WGwVQHqfp5KSDTC2MSDI5Uhlj9L8GiWHsB+4Hjw1gmSzcpFmrK73681f3aEDIAUXB+AV077ENdakF+3dOPxxDk+SC4BSBDc9yLKgiQhQIi1LQA9nzDCOOMWLi8ua557ePiWHpu4iieId23HIDvb3nBXeIIlU194DuGd9EYg68xiR/VZmN8/KYrx4HeOXN0iKpFI4F3FIhBEBHAs9bQ77vHRMznDTkchKGdlfkgMqN/Up5PAjdSUWonNa3Na45r+MoRoxO2OfeXM2P1URZQWjm9sbtrA8ZyvrKyrdZj7F+g1AAE1nNOxhyqSATw5KT02OLKwzGIvsRz6D4HMdrfwDB+R3tw+0V3g/Hq9WusTYZNwpTQdIB5CG3YstoNkjh+jc3Jw02nGaeR/0ZNGVJanCwby8vGrbu9upUa2/N0C3tJNPG3Z0WLej/SONDaxnLp99cLh/aGfHvl/O6l7KqAbHsDJVcdIjYHrs0mUbHqahKwztI1uB2XRAMzEcfJpZdatvQ19/tx0f70tC4MnTh5I0Y5w4VPoHaHB7Vc1ot7Z27eXzVwLgb92c9GQC++3yhJaHV3C4syfGwJGX+rHfnY1VEZMxkkEc2goG0GI+OrDF1y+VxMI+zs69UmNaghT0XC9fvmrdtV4x7r2dQ+rHknoeKEiswww81rrH3jMHABjz83M2OzsjO4JcDclREh2s8WAvu4PtkYhn+zs0bwSprjGK1vG+7e5TKbFpJ426HZ8ciTGvxpidXVatdFuhUVTS5u37b9vYpTGBzbyWKoa1jRXpeOJUMT5IuFQrNVvf2JTsFQkOyqphPg8ODYrR9s47byv58OzpdyprJrkJiEbCh/VC6TVjDFAPwM9+wqYAnGN3vazwTGuFRsMKyvsHxHrj2tTbgqCuo0ONcjc3t8UWZz2NjV9WsMmC8YRBRYnCkhXt9vVJGxsaaZZ1q4FZAk20Z1sFWp5YV98P77ERPgdJt9ezM7a+uaH9DbOaRCY6sQtLi/b5F1/odzl5SSaO9fDxJx9r7377zTc28/KVgB2kct6+d7/Z3wHtffYCZzrrkfllvAhOpL2d9O3pcxIi8zA760feRP5wf1+sAjVCIAAAIABJREFU79NCw2inUKg4SP7d8+cCGLlXrot50JjXAIzvCLxnjADuo6KJarDecsX+43/nrwVcxbpXE/PElHUHO0pUWzrr2EAqhDDqXKo76SxWl4pCD5x/7x+Q/PO+NmItc85Wy0pqPnr6WGuaEn7Y2UtLXiWAHSCYp9nvR7/4yNbXVm11eUU2iDniHl4CDNH3YWhIPQRuXk9SOW3APXtHAn5NJ7+dOeKyVVGHK6c4aainAvgmcH+CTShj20/tmORU2dfGNw+/VX+IS5dG1UgP4B75KlVvUiIsckm3Td29b5O3pmTrPv/yU9s/2FED8J3NTXv6+KkkAUi8jgwO2QfvvS+JBiSS3DFvgYTyMxPjPnzO/GcEWzkoKBILwL0IH34OqzohlYArkOH3U7M1ADACTvox1Lqso7umhMrq6oItzr+2LuawcGa7O1vyPbzqlUQaCWtn3HMN+NzYBRL6JG3xVfgczphqNVXfnJzaV19+bXPz82ZFmsZ1WHe1y95/732bujVpZ/VTK6Bzr4q47wP3atqaqj/awa4m2PK9aPV8EkoPZyzNZkBIcuz0VPuKBDnAfQ35tWrVtvb2bPDSJdm4f/jjP0hGCMY9lQijA/022N8j8BlwmTOANQjrvtBRtv7BUXvrrfds9NKENO/xWb99+LUtLM3a6fG+zT57bNvrqyIYXRodVnVEMTWZ4Jza2qJZN7azZu+994G99dY7VjrrsE7mK8m0xby2gw75Ommuox9g4bU/N/4dSUVJBWas7RwgyIN1/g4hQH1L8FUqXdZR7bY6TN3+fqs3TuzLLz61laVZ29let1IHTS3LycbTb6fX9vHFz+jltefn3e6OV1GVu6zRKNuNa5P20Yef2OgIiY5O9Yv58ovPtcfMTlT9iH+Lf4F/xDmLZQCcxN719XZLWoz1RlUA6/jgqG4TV67bPXoIVKqGwDnAPRWr6uuSA/fEqk1DmZrat0ldxHrM12W+R3MQ+AfXbhvIdtF7YYPPVUdlmrp54B3bIr8u2fEm9c3togPDqnlxmdisgpVE8+r6mvrP0B8NWb3nL1/Yg4ePlVAmkcdZLlAtldyHffL4zL8CqsjBRvyGuBHY3Hfv3hX5iTMCPznkZsW6PYXAttcEnl+8eK7YQZURAIRHgDGA2k6UOzmlsrKghqfDQ4PyTUmuk8y8O3XHrlyesLWlVVteXJL/fOf2XRscHklJ2/P9RtrNSw6C5Y81gbjmHLqsbKA5+Vpon5vm3suqK+Ks0vEqgNJ9GZGISiXFAFT0nnUUrLevX9Xc+DPs2yNIB+lshpgBG5+xgSBBjE48yO4OuQQHAvFdGxcy7sPXb0nitBi6LrVZSOeES+4wX0hDqldQh/cfRCEANQAAeTCZx48eKalNTz4gXCpiqEAahxTXTQwLa87PMFWLed3Bua98TPN8VpPpmqoUvAnt+YyXx4uRBIiGwt9T8/jeZ+Z2M2RNcgZuziJuP7/b7XW+N/O9ew68iz3UJsnTblvaAbwA7sNW59cSQGK7TW+/nnablu/fpj1La5w4Fb8yHRqaP7AHsCSAeyk+JGkVZH4DNCU+JrGE7x9njicZ/SvmyRsHO3ETDC76K7qSQwvIla+TiDsxeTlw/+fY5GYF/7keWe5bhl3jnFH8k/ArcKnAJpvjFJIxoapBpWPq8+cPOfkiqj4c1E3U5HQfSg4lJYnACQU6CzsKE3O+uXH7Wo+1EfPevkZ5H/4WuvohC5ProOfjFus4wPsYZ+3VBDTr3mT8g2qd31eKx1Kz9EC9fa87udlVS1y7nb81+7NcQMSJz/f7ctWNVmIgqzxrOKGrKXuTqm9jvtsTIs2kTYxzkhXHp5NkjeKipPLR1LM/Jw7Uuv8sYRHJvnzP5/hYMP9zu6J4NqvAcCJaJgubEly5nxHXFj0fiP9jTvmMWA9hx6QWkN5HsVsizRf+vf/kP234xWaNO0JTTvcb5cE+WbFJBdylBrbSm07SDAEABjCPZjPgPaA9GrtohHuiwJsDRoNaMZ3VLNAbpLrUgUewHC5MjGTWTmFxq8unzmBfRAQZrrutv8ZChYkWg5ea+8hlSfergFWBnrOYNFgJ9OD+BIhIT8uBKYBDtOwBomgqur3lTSoB6wCxADjGLo2LMUk5HEA4wCvZH5wFlSqlDtUYTQ5swEKYssE+9wyVl0+MXx4XKwUQFgDBtckBfHxT725vS4MX4BYQH4megf4+SccMDg6oDHVzc0OgL5UBu3v7rrtaLot1J+1wZevdeUBjL/TzGUmNLSwcGmOGpn7apDKEamSSmiokXTKWDPeIBrsbOC9nlfMJ4Erpfir31uYM7afUeJg5BAj2tZVKAnHyAKUS4I0xg10F2AoIBXjKvQPOS9ogsXqvXb1mly6NCawABINt/+jxY3v06LFLJVXKPi8kG0hY0GdBup4cBgCWSMU4cN9ROLNTEkxooBcL6j2Abj5BC0YcDezjo1NpWx8f4pAidQKQCtuzS96IH2CULXqZGg4294+Mj/TtxVwiMcG+8HVF8EMD5AA+BQ5WXWcakIjqDNa4S074XBwfeTNU9hzgOFqiHtP4IaS5yIyBa6l7mbq6tJ+4JnYA8WFQ8sOA9+B+kHfiwMdJVaNRac+lluHBt8kdHNF/fW0pU56qMuRoJlkcrSk1mUs6dOm5+ndk+1MQAsbKeDBu27ubtrK+bJs76wKqYALhqHoJuO8dbyYDuFxSk00aHF67dlWsY/Y+ADvsaOwWYPri4oL+7ZndiiSZ2OswmxbmF+00NfwjwdDf26c5Y++Nj42Jbba5sSXgS4FvalADAtjd1yUdY3RKmVtlX5VUcCCNISyXXJKMMT7cO1RCSBprMO7PzE4OT6x+SANEl9VxPTvfO9iUW7du2s9//nOB3bWuftro2d7ekS0oCeQSPSRNqSrpQ/6pq2y9vVV7+uyxTb967nrRKoNnXexbb9+AXRodt9GRCSWmerp7rbfb9Uy5TjLHrE8xBKSH63qIbvOcVafGuiV3CgPQDACT9bW3s2UbywsCmHf3dmxm5qU9e/5Mshg3b96ykdExq9V6qKWSzmZIa0S1BwEiAQrnD/Pg59qZghCSnrDusb3StR8cbF6DDkxJe3nizW33oR0gR7S/r31DMpRGsh3FM1tamrfp189sfXNFzf5gLMFS7OmmuqfbemoEqCPemHdwSGwQtLjnFmZsZWNZlRUT4xOpgRgM/4YqGRi/rkqX9/BY37CrN67Zw4cP7Ze//Ejz+dlnn6oCAQkdvjgb4qzCpvjZClP0xMo0mu3stKMT5HNONKbsFRIxJDXRWT/YoZ9HXeeBAEExb0oqfX/65KlsE1I5SqJ1lpWQYqxfvpy2ckfJRgeGbaC3XwAoVU3yA6KHhrR6XR6J8RUzGb1NnbFe9QP7lb35cua1bGIjgc6cUZwTVKN89dVX1tPfp/cFEMA+Adx/+NGHklx79OCRrSwuWmexrCbRP33rHevp6vbPhsmZErl5Ipo1IdkgzBF+RZJcYExh3JPwiGQ5gDGg/RmJZ6630LCn3z0TUxq7xfiR2MFGYJPv3bsn8JSE3dOnT7XWuX/0RQer3fYf/NVfS1fdA2wPcuApNKVj2tn2wufdGW0B976uQ9IEfXT1+hA4AHPWS0YL5Q4roxG+virGfawBZH7UUJDeAek8oNnv+z/7uUB7qlIA3VhL3MOL588EtIww7h98YJM3b3pzziRhEcMnfqXkA7yuquVvBdMxAfcZmKKzKYFfNCTk2pHkkHpGZ9kOOCupRip2qBfMw8eP1Hj80uiInRwd28ryolfZgDgr+GJdddnde2/ZjeuTsr2ffv4n29vfllTO1tqGet3gMdKYdeLSmH34/i8kacV68aCq1XyPuUMm50Kt9pRU1nrKymflmOscBbgvqM9RwBweBDfUmBbCxxrNsLE/+Fvsw4F+7YnVlQVn3JcK+oYpxznNvLQD91wjGssA9pxnVOKR6OPLgXu0qt02f/XlN0qINZDtazjj/ufv/dzu3Lottj0Df6FUDoC4spoB3rSAmwsBzWBHJqbhOdAhwIWmBKMTaTgLaVQNcN+gUqunx4qVim3t79vQ2JgaqH766R9sdWXJNteXrbPDrKer0wZ6qDbrt84Ke+1M/WNojsq+6ChW7fqNOzY0dMnKFZcQ+vrBl7a4PGtn9UObe/7U9rY2rFqlQq5fjd0TRC5/f2//SD0XOjtr9u6776vhcck6rIKwUPJNGOcIsnJAph0cbJLEE8gsj6xNSigAhCZdDBuRMdryID8HLXMQB+Ceb2xcCe3/Ss1OOopWY23ZmX311Wdi3G9trKjrFf4C7EqqRAaGRmx9bVP+z8kJCX5kQ+uu5d0o2NHhmd2+9aZ98vFv5Q9g34jNPv8cOap1AfcLi/O2skZFkkdlSIRgbZHl4Ce+NTGLnZxaX0+PbNn2zr4Nj44JuMeXaNQB7oetXOyUREf0DQpgBcjbk60Z2y9j5Ia/GiBIzEUOqLUDYflr/pzf9Z7JdsX7R/DdBI4TCzRfF46fJMkf2QKXPmO0cra9x7hONBN4bmfqB4Ou/OLSog0OD9ny6qp98dVXsh+c0WJpQpjLGl7qXEtAfoCmsmtZE0ExGuWjec8qydoMDzeT09i0uG7mK1if+NiQCwTch6/fZK0SSyGvwTlcV7xyaXTURkeGZXtYD5M3btr1K9dsY23d5mfn1Oj+ztRdG4MI0lGykwyMyeckB0QuAjADMFRFQ+gNZcBd/pqL5jrupR1YVKpZAHQLOGRs8QcWl5eUfOztH1BM5yzEgiqF0ADHzuPbEC8RCwPciykP87ngMVfoHMf1h8Y9PwPg8njEte6DaMTzmXu++RJ+QW9Cse4tsfZ3tMpE6Ao9ZXo/1ev26uW0bayvWReVsY2GVctlgfbI5fRTNcycStbPm3bnZ2T7+OWQPOPXAu4zVkL2Ivyv6E/ic9VKsJx/7x+i9vsnCuyEJJTIb2GXOU9j/4kwlD7D3S7HuPQ3pxU05/bcfTRB6yChOXvZ3bWkLJC9X6wbroX4TEBnAnzjnn4ocZCPWTvoG6+NGPx7NqwNuBcGJolMB4JJjm2nynqun8ebcrgpdudv+Iok37zXXxqj5OM4zBYkQ/f1hCsUnbTVnkgOkDO/77A9+d/Ch4q5jMdytnE8FvvTcUnOJZQnHLgXGJ96z+jx9Eaak2RPOXfd7raqMwRPJIC+BYIHwJ2x05NN0nTnWIp86awxaxq35hyFZHSyu/EZFwHucZ859tY+DjnQfNF6aNm4Vi+IGItISDig7rhjYFRxNsTYfI9xn6qgmgmOLGGR09zznhPNsyFtqtz+MkcBVoet4PEgied+TnP9p3EXfkXFOcSupPTRLmnkZ22LkB7XwmcJ8M8A+KiEjvWZVwDEmReJhZi3PGng2y8SHo5xBt4WjXsZI6/Ad/WQuOeorogKlcDiPHni1VjY7cIv/+rfzxj3rQUaA5XMaQLEEzSeZXFa4H3a2GKORZYFcB7gnsw7DWTLYrOQ7SX4ADSirBVgjOAK6Rw9PzGDdbMKACXy7A0bk96fN4bxmwl9di+VcGkJOQVJXzeaKHj5hC/QoLUBNMLUIchRI9dTjH5WqiHHP+luY5BOnX1+eERDmWOV0vI5gEmjo5fUPFSSHzDF0iEaiztAew5qvpksACT0xDwR4kAlRhZHF+CJsYNNDWgRjRaxPSf1I8+a7u4IqGWUYJ/D7sQpGhjos1UF58s2Pf3KXr58JZ29g6NDMe7Q4EOKhOtUYxyVbqC9f9DM8nniwkvwz058gTso4xBwNC6W1BBBog4+gi9n7sd9s3AFLKt7tn8HM5sxiM2m5qmJkekLvyD2BUGoSHromAmcaogVgHOJ1jMa9jiY4eDAsOzu7rEb12+qYoFrAkQBsP/uu2f2cnpaiRVl6VhXZBE7Yd47ta5SLSmI66oik8RacBouED9NaSVJ0tdrXZ1USpRtb/fQ9nYYP/oJHAm8hx2N1nVXrVvrIYB7xlBySdIzP1apI1IqjAmHCDJMu/v7eg7rGumKhYVFJXiYKyQ7WPcAcN7cxZtGe4d4l5qhgePO9qb+TYm+NPgVICbwJ0+kqKu1yxYxD8EuF6M8MeiDsROOTzgkIY0lCa1ozJs1fckDGB2mXmckTfgIngK4JyjDwVSFi5Jl7ujoVUrilBQ4ipGhwzU13gLIqHVJZmZ1c0VSOVvbG9LM3k6sAl7DPBHUhDM8OjYqHWr079krOHawZeiBsLMH8xj2S9nW11c1F3ymelgMjagsELbR+tq61itjT/UD0kIkjjgEcYQBq9lPMIpDeou9QMJpYGjAqjBakfmpA2zTWPhY8j0EOewLGvjCbFHPBPW/SNVA0nylAORMwP3x4bEAUBpfAdwEkAu4+dZ9wKtb1teLVmynN6VOrKy5+TlbWlwQ0x/ZlWoXTP+yPXry0NbWlq0Pua3OTlV6rG9sWbXaY729A/bO2+/Z5fGr1lWBxekssWAKAc47uzkyxVTOpLI/qmVS6R8TqUOIZIPK4dz53VpfUXM7EitbO5s2Pf3cpl9NS/JqcnLKRkYuCRhHKgdZDe5HUl2puTXrQE1nT+sC2rE7BJR8DraWgQMgFvs805LD9u1uk0wF5HZnDnuMNBwsXwBDzqKDw11bXVuy2dlpNfDdO9hxYBqZlO5e6+7uU8IOBv3I8Khdu+pJIZ6zsblmS6sLtrqxrKTI0NCwrSyvWv2IZGCnGlCT+BkaGNK1oTMPmEJg/NOfvmOTkzft+Yvn9uLFS8msYQtUVYKNPjvVvnfZuQ6tP4B7mHMA91QYiYlSKirpRyn6jYkrdrCzK9kb5gDgnaQKY/HiOVU+S5JAYh2Ew4IsGeO9tLBs/T19du3yFc0/14P9pswd6SGuQUC8GiB76Sp2A0Ccf4ezrcq0Rl0MdvR7dT5UOzXm7JUHDx/qm73ijPsDfd7lK1cklUPg+9kf/2TrK6tqCn//jTftnTffUlJBZ6aC7CzQyoIsmoVGU1oH7h0gAbhHzg7wmvVUKHU4275cskapKI3oZ8+fK3nHPbF3WWOczz29vXb//n1Ver18+dKe0dS1VtP8b29u2ZWhEft3f/0b66pUZW+VzACAl2xRi3FxrpyV66TfSjFp3CegL6pD+Ek/ABLwu3uAlS3gnqa61Z4um1ucV0NO5JOowFhaXvZmyDDuCdw6O+3DDz+0t++/ZStLy6o2oL8Q6vKvX722J48eSwMZoPs3v/pYwL2CeGFnlNurWY4+W1VWbWy0ODsiIGgHTcIuU82ADwfBAP33BixqAA/Avr4ezdcXX32hZBpM+YO9PfVKajSOldxw37PDevsG7a2337XR4XFVdf797/5OUo00hV5dXBRw33HWUNXNzWvX7aMPPpJsju5H6+D7wH0iYTvjLAsEI3iKIJzHccDrjA8gQbHDuqoVNafNwSAY90gsrqyteQECDDGA+8EBJW6Xl+ft2dOH1gljv9xhZxBdDg5kN0kK6/xVQzeXsdra2rSBwX4ljZB8C8KEs+q8mSAEg2+++VZgH9Ik2Bt8KYB7mtPq/sl/JLa9MAwqCQlwk1zlRRzIc0F0ACAJzAi/9Zw/0OTv+XjzmIAsgIWVFVUjnDQKTeB+c3/fRscv22H92L59+I3t723bFg1Qj/ascXJkN69O2MT4FTs8dunNkzPO3wM7rBM3dNrk7bvW3z9i5UrNyp1Fe/joa1teW7Kjg12bm35me5swz1MvAqBtgZRezYJjCGjPmrpz5027ffuOVTrKVoacoUrclixUvr6biyT7JQeN4895EHkRAKkAXtXH/pUD9/nnBcECW0tSDsY9Lm1XX59Zucv2T0+tb3jYThqn9vXXn9vezobNz04reUEygyQtTTRr3b2SoaPasEB2zgBvvHqRvbW7W7c7t+/bxx//VtV8kgQpFuzbb7+2xcV5LaDVtRXb2PJkpog28ks6HJQm2YKmPlqv6PBzdjfQAT+2/sEhuzv1hmKpRv1Mzd3prybbkkmmuABLCvQS8z725UVAV6yxsEOxV/M1mc9Xvsd/DDjz901OaQrY8/dsn9v4fO2rtD+imR53I2kDwJ8I/hPkhF0jbsa+wriffvVSWvcw7o9P6va7f/i97R0eKvHu8gP06PJzNr9n+fJt2GcTQFPTSaqkXU6OmAOfNsZOEqnpOQLxBazgh5mSMMEeRNoUfwQ/gp/MO6A9MSt+Gn4p1VLEJiRKb16/breu3VSz+7mZWVVZT92esomr1wXcA3Y3q9Pa2J35OLbvrebYRxyRGj3H3LYwjvPyOfm+bF8TzXWhxlMO3DpgWZQfNb+4KH9/gHigu1vzhcwe80HlGDFMieoWZF/p6ZHkhYWRwIQPYEaykd5UFP+CsQ2JQT6Px4KBSRwYmtciuKU+B1w7ZwNJW2xCMO6ZQ877APwLxBz1E1uYn7elxUVp2xckM1i0keEhkZCG+unJc5qSuhzRYBXOML5of7SvsRZw9n1ZHQdTA7hPoH2SXYl47yJb+v2/OQBJLCeWcVr7Do65H6rK/6gGTGCeXL8EbjdBx5DPyGQ02uPfuPe4//gZyQA9X/vYiXXCoxJIGHa7SSzNeufk49k+tu12KfymczYnccSDca94MAHufD4SmBur66o6VXNUeq5B+kuVe4FB8TrWMgQq1o9kp1MFO/emip4EirvuPckRlxnMwc8cdG2OUeYj5L6Dx3HBVpdXpGkO4DLuP87AiCVUVZya8Hq/EN+TWj8ZEB/vHUSvHCSO+QwgN37GOou5aj+383tyaRonRga421xv6YX5GR/AcfzM11jgLvn15+PA7zng3z62rfdq9R6MJFUkiUVsS3heDt6HmY38me/RVhzlfQqyKoyoDotkjp86kQZrJqllL9P8xFkXe497CfZ93EuQUWNu8vFy4q8naIhbedsAvjVmTX/bZaxbvTNakpU5cB+f3SQSRrIqzaXWaUr0hPR6q7K4tc5ifcS5kCdb8iRA7hvEWgvAPu4jriWSAb4Hy1b4D/+z/yIB96E53CyIidRjEwhvapN5btSdjFz/KJXO+F6L9/HDDSMBox4jIbC6q+rO6NmpmoFKt31/19nIx4duZJUhgT0ImI/j6I1qpdsI+01ggDPuvfras4rqMg0LOmU0nEkP6NUq0Q/2McGwy+d4Kboz2hOLP2VtpeWW5DtkFBoYJhg2Sd+pYdbd3avD2sEPd+Z9U/HZDnoLsAWgS+AVC85L3bzDPIaT8jkmh0OVQ9zZq5RDO6NaHMHGmR0eIH+zbUcH3kgVMBktOrTeAYoYq7XVNVteXhJ7cn5hQUEeLDAAdD7bM4sNgbWSgZCsBV2eXYeJjKucdWRyTkOj2DPXDIPm3qmCyb66vhpN5ZRZFkBT0GeF0Vf1ggyqv44x1KJFOxxWAnI+R8e6R9aXtO0TkEsmk7I+bxRbkgMoxv3QoBifMGm5bpyVkeERu3XzlpwW7hEABZkcQHuaQQLcs7FI1JSqJeusVcTQYqyrNZICVbGQK53ePBGgj8oPGg4DEPGNhj0y6VRe0KwYAB+2/QnyJWUaf9bUEFHN41KVBHMFIAdwzzqgCS1JBukgHgI6olEPQ9xlLVZX1yVpACOWPXFweCRmGfcbDYhVmUAFRcowU4lxdHQgBjxMY4HgyWHgfjVd7NWkP67eAxzSmntnawQQHwdpfliFEY3KAWd2+FoRqyc5Rs5gaOa6W5UwSYZE8x/yFQJJfV0CsvOeOLl+UFGpUU4ZfuQtPNBnTzOHyHjsH+za6saKLa0t2tbupoA0GoYCerIPXSaL5BwBjQm4nJy8pSDfwSvM1JntHezZ8sqSGNL6t/pwuNPnRw5NMrkn79pOQzyVc1lB2uOA+ewhNQQiCaXS0g7r7AIEg3VcUqKOxEsrCcG91AXCuqPhCcZiwSt8YBITzCh5cWZWP6zb3vae2xf2zQma+wTeNRsZHVHFDUktbAsVJ3fu3KOLgNYogBRlvOxDgJ6trXWBHNznyuqira+v2MERidQtrRH2pWS29r1hHeDF+Pg1m7p91yYuXxE7KncQ+J1KAewJbFLt96z/SJSIKRmiHiKwhroEzApwWJi1g12A5A7b2Fizl9PPlVBBeuT27SkbHhoViMIcEDtKKiI5lYwdFVx7+zsK69ERZy2pPDhJTGBCCJJIArNv2I+wpWFrAFAxp9gMkn/Yfd6bYLjR4eDp9vaGqhGoBEBXu1QGyCBoJQnXJxmfUolkGhVBfUq+Yt9hw64hu3S8a5017y/AF1Ub5Y6KFQuUlJfEKgwHOsAyfl65NiF5H5q7w4BGXon1xXnD+FGVsb216Xa705uawUb3Kg8Hy4uVkuwetgT7eGlw2KzuiVO+pCtMxc5xXWx/5pD5YTxYw9hzzhn2387mlg30DdjdqXti7mML0Ezf29mVHcAuU5UEcB5OCZ/DXqMpeNhenJB649ReTL/UucH1dZLA66rq/KYxLckKGqpS3XJ8eCCQ5/rNm/bLT35lu/u79ukf/qTrQfLjJ2+/Y2/du+9gEJTtphuScacCABIgjmQJikvuZDpwz17eE+OeJDRBQR0tfADxotnewb7kCbDX7DsACpKEBEckz95++22xFdGGR+aMMWQOabx36/IV++0Hv1ASkLkKPwHmehMgCWPb/Akb2yW6xJJJvSHk3Ca2J4A3LGWAN5xZ3RMbgqRspWizi/P29NlT9VLgz/gDaO67D90hEIVmv2++8aYtLy6qYosKHPwI7uHB1w8E3NNU91cffmS3btyQ3i2yQgHcq0AyNUX0vjjO6fG43GWJmq5CYmiF7VAyVrJnSJsVbf8IIF5lGZKRAdyq9Xbb8WndPv/ic4FVl4ZHbG972zY31qzRqKtSznWdi9bTM2D37//UhkcuyS/4wx//QfsVre21pWV78fy52L74WLeu3rCPf/krGx0aUQLiIuC+g2QzCdMLgKPmvGWAPkCNdNo78Os6XPose60HEWb100YC7guSBRLjfrBf8e8UkrWCAAAgAElEQVTK4rw9f/bIujqLVqvQ04P+SPvaX/gMOXDPNWBj0Li/cuWKbAI+S9PxR9YF8OC0Yd9++9Bm5+ek9x7A/c/e/ZndvT3loH26VwlCiKkXDSJTFWwGuudLNcCI5pw2WYip9V2UaIsB29qafAZzT4VNE7i3DslkVGrdYozDuB8eu2S7B/v22Ref2tLCvM3NTNvJ0a4VTo9teGBQvi8NTtWo+/RYawS5QtbCu+/9wsbHr1oJskVnyR4++sqWVhft+HDP5qef2/7WuiopVcGoZqe0xZS7qT4EpWLFat19Au7ptVIrVazcQMKoRUKIddA+DjlQeC7IDxmDNIjtIE34WXp9Yq5HEB+Pxfg3wdfEtEVvm8ScqpWrXdbgTD49s/6REVWWfvvtl7axvmSLs6+towGxytm+u/to+ZN4rtrW1oYS4GcG8MU5y7litr9/Yrcn37Bf/eov7NLoZbGH8du++uoLW1ycVR8Xzjp6pnD24T/hiyhm60ASsSypHPyk1cUl+YAwvZGWghjBGENACsY9BAZiECEMMVYuaJkIWDkv9rzxjDFtss2zimGeGcBHDojF+m33edvNcguQisV8HhHPwaVY7W4Ws+tNL3X/Mtj1BZ1BIZOjk4keH/jX5Q41bIdxDxlpYHhIgfz/87d/K0AfX5jP5dzi/fIqoOYaCaA06+GRr5+wGQH6yw+RX+fJd2KTiNmc+AbpCD/Ue+sIuD91bXb5WdjwOtJLJ4pT8In47uqsSFP91s2bNnnjlu1sbtvs61nD1t66NWnXrt+wRgf61c6Mjev43vGY/pDfQ/4cJwD5yaP+L8lO/9DP9r3Vvh407+l8C+CesSKRPzs3p/seHByyWm+PziMqBg4B7pF7ozoZX5dKbZrGIhucgHaq66mOFqMyJX9VvZ4qtINtz3gGMIrPHM0qgwSgpHEdzMTBfa/6rtje3q58FeIL9je+nPoWkJ4/OVGvtFevpuVHsdHLSdqIvgRI5DUZ9ypgABgvZyeB+1pxxofAiJJtCTwNJnsTAEzOAHiL+yHRAy18hSRB1ZZo+qH5j7/H2DTJYRmbNuac/eTPa62HWO8/9v4tULn1rADg8te12xN8B4GEWQNVnp8Defm1XXQN+XvGZ+bgX/NvaVyVuNP5BF7mktbcM30S8dVBNYhzpG+Pbc72hX+WqwMQJ4IVYOeDzKf3Tn3yGETZHEhbqSFL7NX8/tp9hbC/ER/kQGcQffK9d1662XsZaD6SXIq/X/IBpcGfVAHSfgidfuY59kxu4+PcDgD5nIRLSgQE4H8RqB7AbvQRFICf9NrzBE0kqfL7z4F7/n5RoiJPhsT75sBzjHnYwdbPkAdvVRs4nul+mZ+i0UgwNOtblSfNeUtgeCQUVTEcfVRSpX+w37X3mtiPv0O+/726JkktpVydfJuQIEprMU+W5Cz0iJ2IdQSiox6S4iydu6EvkZFlHCPOfIhM1z/ONOFkWYVczAXXwedjP4mLY/040bSsz77o3IjrD1uU/zuenxMxwh+JnyJLp+uJ9an3+q/++f/U4NBtvSA1EUlPDta66xR5piIyitLgC+A+6dz7YklZpwQ2A8iKUQ+AkuQ7cDYA8dkISBjwDUMGEJ9O176Z0T5yqR2WFzqM1UoC79EvTiyiyPARhABmeLNVgLDWARYNYt0ceWNKl+PxwFIhvAKKlJVtgo4O0jkAGdqnBHDOtPDNaglod/kHDmDXgvJPk/Zw3QEUGKcpvazXAOwC1oeEhDTFk+wMf3PAvqiSNwEy0oPyLvAA92hGwg5CQxKd96HBARvo61fgASMf1s3i0pL0i4VjKAgAwDxzhn36Brhi0QJkYaybJRpUMChT7GOLo8L18U2lgoNl/nx3Pr0xhIrBUxNUZXRZ4JSLJ2PPWsIh8+q7hjL+3IePZzIirMEzQElvfqoSJIBaVQKUJJ8BGwD2uxiqGUhLE0vAWa4B/cCHjx4J8Hr1akbAOcHJKU23TupW6e6Ufu42YOgpwH3JhoZ6bXR0QAz7zk6yuXU50gCBjO9g/6BA+6ODum2u79j21p7t7uzbyTFgKgzkijTQ0a335sruILAGdna31cyLservR6ce5nVButYAmtw+44RRePV6RiCd9qcSIUWBmMh8KMMoMIxKgC4BR6w4qjC48ZBgYg36ukkyVAm4d834aD7Soc8O59DZ/A6m5g5NlAUyLyQ6WCvclzL2SXc+DgxA6tALlqGWMfd9wVr2vgBeIozzrzlW5j+VF4X0gBJEJASQZ/KfXlkDg9j17tFWff76uc0tztnuwa7WcSSkGNdwFgVwd3fbnbt3pDVPomRza0MPs8+Yk5XVJdkjJfLOTq1SpVEbjAlkB2jkxFogAdktrU6+aGYJ63h3Z1cMeA/OnDHAHq7WkL3B+QE4KMsO7LNeKOHkXC3irDqg4YFBQYx6tO1h7EobnoDopGF72/u2ubqh91elC9aRUvIyDZmHbGx8rKlFztoiMCoXaVTtjVCoCmJuorqJprRr68u2urpsR8cHap5LIoTAn14eu7uHtrt9aIUOAKMBK5e67M6dN+zNe29af1+/92MIR1hM+pqqT5ARA4R2JmBUQHmDROxxJDDx21nrrJ+tlUXXF0bLdXXJXrx8bts725JAoUHuwMCwlco0GiWpYLZ/dNTUfWP82F8wawkYVQqsM8LPrNAkZT8CIrD+APqRz0HaykF7qgDQRfeST63RDgA2JMaKtru3ZS+nn9kMoNEplRhnqkgAiB27NGGDMATL7GeXjOE+XLKChq/HtrW/aWcFl0Jj3JYWl218ZELs/O4q7DbsbStI5YxCs7+nr1tn56uZaXv44JGSKciB0GiWvUTVFA0JqV7jDBJIbqwtFlRiQhdJoiIRNWjXr16zE0Cahif1dK1J31HNvxOTzNlIJS1l/uZJ6aISrN1dPUqOXhoZ0XV78oOAfVfgv/q3YEPC5quBN0k0B7IB2GgOD3APUw19f9kj9UIp6/yenZsVOxx7JLZfSi4Oj4zY3Xt3BKI/ffzYjvYOVKHy03d+Ym/cuWddBMZ1/7xzcZ+OltQ/J51TgNxi3DdTc/SQOHSpnCOXngG4h/qMFv7m9pZ99+K5fAz2qmTv9vZ0zYzte++9p0owJI5gN3G/2NXd7R27e+2G/fYXHzaBe17P3hUQkL7y640Aym1DYrAk0Nd97cSCQVe4fmJ7SX5NNSBIBXaWzcoFm5mfsyffPVVCj09aWFyQDFuK8VQB8NEvf2n37t61xfkF29pcE3BP1dbMzIw9ffREVT+cfZ989EuRBBy4JySVAL/mRwzDlBC5KJBtD2hbz/HEEDJknBP7VL4QeAHik6wpl6x/cMAO6of2p0//JNAOoH0/AfenZ8dWkMQdPlOn9fQO2f233rHh4UvqEfTFV5+J/EHfmvXlFZt+8VKNbTm3bly5Zr/5+Nc2Pjr2g8A94ikkUn8sSOfeApQjCSvGfYFz8QLgPiUjkGBZXV+XzEWRxBlJzKEBnUPLS3P24vkT6wJULXfYCf7joSfTSNgpCXoMOO2N0Uj+Up1I5SXAvWzHsTOlw4dlzWI/XkxPS++dtdfVmZrT3p5yGbvUnLbp9yY/Vw8maZKLgIU8cDkHcHiJ5rkv/TMSORcw7mmQenxGQ+IuK3fVbPvw0AZHR7X3vvjqc1tanLMFgc51jIJrMleqdkKSgf8K2E0ncSDx9ptf/5Xdmrwrm4kNfPD4K1tanrP68b7NvIBxv2HljoL6KfmRAXCfGu0pqYq8ZI/kl+7eecNq5aqVz5A1abHZcuDlh8D75h7PkjwXBXxNECtYbmms2gGb/P0iOGQthFSOGt1TWVaq2FGjYH1DQ/J1v/32K3s9/Z0S5TWIK8RTJcgjxwLoARBJkp6eAQCfSoqK4JRj4uCooUa/H3zwiQ0MjujvnLVffvm5bWys2tnpsa2sLatyQmfT0WEzjiE5gp+HXw0pYG9rW7aP2yOJBeP+ztQ9Nb1tnDRsaGDQqmUaY/7jwH07sJUvuACw83kJ4CQAoIvsVfztoqRK6/NSd/PsDfJ5yt/jwr9z/mRSGwKw6NOWgHwHD1w2gDna2d9VFSKN7bGJ/UOD9n/963+tOI/Et/zRRGph/v317qNpjTRlY/3K4t5i/eRrKoCheG0kQHhOAGEuP+lVRpxzgIHsC68a9vc/ONjV/eAvU3Ha29ut6i0SpXenpuz2jVu2tbFls6/oQXRq169eF3Df0VnR1F8E3Md15wD898DXqP5ylQs3Qz8C3l9k1y46swSI5rSkVHn36vVrNX6nmpKzlubw0rGvH4ldT4IdQJ+5PKIpbP3Y5yolRkh64INybwHah58cIE4weWNegzjFe/K6kIzgdfw7gHv2If4hc4pv1tvTq7NBtLTTExE/njx+LOCeJLOk5Go1NagdGRpMcivIxqVKDqTWktxgWkgtwCzGOY25kz5bwFmiSZwH7NuknRLS9ENHzff+HjYzYlhdQpsmeuBcAQJ6JWnIiPzwR7Xb4x+zNfG55+xJkEpFUHQiGF8RX/Pzz7M1rT0b75H7JBGfiyjYrCgouOIBpIpGw7a3tuWXlmDbI1tarbq0kPz/kI6hKbT7D5DgmDkIPF21qnCcuMcgYfJZxA1BZo1rEx6WemK2782IGQMIFnEjAd1KKIUsbhoYAbspadgEuhOBVM9PcabIvIltz0vBAaJqRQSBlOxqVpxkFaKxXmJ95ElMri3uJT9PIvHQvB+wFskkOj6ag/3n/KLQ2Q9SZcK/WviJky1ireXrOoB92fpEUA7ZlXjMGekhN9xizLdY92mTOqJ9/isLQjSXSeEg5opKDGJAVXWEogbzHAoO6XMDvG+RvlsfE+C9h14J89Pvvm/bz6NISIY9jLNc80nPDiqFwl/KgPv8jMvPtvRRTZ8+1le7jx9zxtpBYpj9IEyninJMagKePjuGTe8RskjgVll/gXwNOHn9PCEhtwMtf8Gf5wkWs8K/+F/+10Yra9OSQ4lDIn62o/5yKkJjKJoXSGvZF5uDzd7IFnAPdpeA5tTAFgeEoNAbOvjFuL43C+JQzVLEQBWgDnjbECOGJqE4g3yL+a4sprPr+Y4mqwHcA+AJCBFI71keyVGceklts9l8Wtf+HD+SfRFEXqoF3kfzDS99cqBZmwXZDhiNZIA6i9YpuQ/0zz2BwPUpOE1yMRhCJl4ZSwHiaOMja+KbkQUJYBelcIyrs/YPBNzzndpNiN04NDRgPQL5aho/yqrRQKZxLdFIBQ1i5DeKLrlCEzAW4vb2TjNZosoINMElWePlgJGb4x6lmd7lyQX+jSOwubHpmoqi4TsIGRksGS/6CDAuSdcPoFUNfeundnSEdn3dm8IB4FaqbhwxvFRbnJ4oEaIkAdeijvau83pl4rIatQ4ih9NoCIT1w7BsU1N3VDIOE3Ztbd2+/fZbe/YMpqzrxcN8OKofWf2sbuWukq6ZxES5E53isg0P99ngQK9Vq+iGI0107EmDYkna1AP9Q3Z8ULedrX3bWN1KwP2BSoxhqHEgur5gRWtMJT3ILBwd2N7etjP9S2XrH3AQlTXFtZJ8UrO5xKqYmZ2TdiLgM+sSpi5No1gTygDu7jlIjwQC60jSSvsaL7FjtdZ9HNkH7rg6iC4gKGVMleAgaUCZYQdAQ82ld0qUriUwOQ53Qjk1pwKga+kptgytV7EEcO+MPWdp6CBLTTa8CZcnp6LpRjilcfgooEnXqOtOiQZ+Z42JmW9ntrO3bV89+Mrml+cFtokt3uwpQbd5TzqyfqlYGB4d1nKFpQjQ6GXFnn8GzOU9+JucYpKFKgkm60qzWAAf9OC9EziA5dEBDVHrvtepGJFD4bvTW1x0CLxH0gm7CDtndWlN0lUd6FBXydryGYCs8rrslLV0ggyXlywDHJ0cM+cHYtzzOd6Dwq+9WqtarbvLq25Ghl1fvl5XWfrw4IBXooyOqjKI/SjNw5Nj3f/2jvdEABw+pf9I/Vis6+XlNVtd3bTV1W3r7OyxrmqvWaOkEnl00pEIUoCiQO1IiRnWDv9GLifARZ//kNBoSZb5HAG2e9LoYGPVumtoazdseWXBXs28krPGfr5+44b19CB9hXwGwU5JQCXJMTWZhhV9diKAHNve6qXgPRe0B0h2pMQyewXAm6QhGXvstRwNKkI6PBGlc4kzpKMhLXukcdbXl21ubsY2Nlc0zyToCNRGR8fEuEc+DWBdzcerFRu9RPPWku0d7mp9Lq0ty051liu2vrphd6fetHtT91Qq7dKpsQdpCIfEzqodnyKntGfPXjyzly9e2ZGaEdcU/LpDfqbEEa+NM/fgcM/7kCADVnKZFZIP2MzbNydta3HNqiXYjGdeXkxwr0blXsXAWLTOfw+8HEAggXSqyoqrV65qHTBW2E+Y25x1SJkgiyNtfTGEYVyWnOWkMLUh21un4u74UGcRiUD+zTUL7Ea3OyXxFcxy3iYdQ2wI0g7sH1j+HfgIjQ67MzVlt67fdPbQSauU3Z3DcKscuFcihx3PuvGj3s8XnNTTU1tfXdU+BTQ/5UwrFsT4XtvcsJnZmWY/HFWroVFbLotx/84778g+09tCOtOp6RA24t61m/bJ+x8ocMZ2ak+QEUzOWxOEaPOjASJz4N4fdja0bo1kyjHjfiB7iewQCZcS50+lw168mhZwT/k+10NzQzUxTE4zwfqvPvnEbk9O2tzMjG1twrj3xoL4COjf0si4v7vXfvvJr210eNQayGFhvxlm6aILaVIyMi+Vbw9W2m4tBYFUMmFvvWHqHk2ISX6pcfy+ZJ+QF9s73Lff//H3SvgA3B/s7tnm+oqdnJIIP0v9Pjqtf2DE3nr7pzY4MCJZicdPH5JdkC2HcT/z+rUVTr268vrEhP3m49/Y5UvjLslxgVQOthfwPg+W4z4CFDsH3KO1Ka1VEtEulcPaajriya0/rp+pOS0IF8B9R1fNqoN9Gr/V5QV7+fyJsX1pwgojgES9AzUuiUGyBilHBZIF/ICaZCg4MzCArDHvseBJZ4gaDx8+ttczM9YouIxZT1fNPvzgQ7t7+46D9kpstfxgZS61Y13f/vtRXlqNiXmXj0usr+8Fhtl2jHFDKod7IlGHWtkxvaO6atZZq9nu0bENjl2ytY11+/rbrwXcz8+8so6zYyvZqbqdoK97zJ5PPihnGHukq6vXfvsXf2337r0l4J6Y48EjNO7n7KR+aK+ePbWdjXUrFwtWo/qVvRZN71LzZ86cSrVmd9982+6/8bZ1V7qsfJrAuzbA6aJAsRkwyscIOYgIfVoNnH1Xt9in3r/LRzwPKINdl4OXOauLKjJY9/gS6PxbpctOqEQZHFRi9PHjB/bk8Te28PqllYqs+YZsEnFCrdbrUi2QCtC3P6uL5OJgSMmOTwp25eqk/eIXn1hf/5DeH3/i97//nW0jj1M4s5WVJfVRYKyJEbgDjx+QZUwnAElVVWB1iqWNBenu7bfbt+8KuMd+k5iulKsu0dGe/NGybDUV/zEwrR18bQb4CQxqt0ntz49xzp+XA/cJ7zr3Nu0AAA/mcXTTlmSMZNke9Vnxnw5uINvncqT4iEievnzlvX96+/vsytWr9q/+z78RGFeEEBP7MAFHAYI0AfpUER4XG9cZz2u/x3g84v0Ak86DnySOXSI1qgaxVR5/eD87iHd9PcRUFSuXqSLqEnj49ltv2c2r12xrY9vmZ+aUIKbi4srV61ZVovm8JMRF190OrGofhb50sljBxAwST34utc93c7+2Jdiaf8/ofPE+3Of09LTiNfyAvr5+zQd/P8THhaFapOG2n8EO3LO3vGKW2ISqY5JmvCbkcYL5G+PLc/NK6Ph3gJ3cZ8j08lqateM/8Xr2In4wJBVk4vg8zniAe87Sx48fKcb1etOG+p9cnbhso/Q5wo/hfIzqwCJV0fjWbUzWfJBChiP5GWnHtpZYYk56H4dWQ1oHkf3ZeYHKRb5DzHXYv5y9HHsh1nA8FiAg9okYrv2rfb/He/85vsxFa6fJbk6M4kgW5nsqzo2LbM1Ff/veRTdByyQFQsyTmoMyvo6pNIQLLS8te5Ubkrj0lpNqRav/I0oKAURDTGE9imWMNK/GK/UqUOWFg2fgRU6eTSRYSTUltYUExLfvs5wxHozyAMgDxG+Bl4475JImmntVcXm1vq8Vxwnis9hHAdzLPiVSZA7ct5/ZYdsi0cN7tV9X+C15clPgbyJCRfPeANB/aO2G1rnuTQQqt13B5A5MpP08CTuMnc2lVUR+VELKsdjAfM7tvVgrWRVk0+9IignnztNE5A4ck7gZopWIvOnz8iRNVEy0Yv7c922NROz7yKo25XOi+iOjXYUMWF5RpP2ofgy+NmNMtO+J8X7MeLRVXv3Q/OR/B7QnHuJaqFxvAvepX0hcrrC2+OzkwGmdJDJyVDhovTSTFh7L+T0l1DWY5Q6k6D1Fqvun//2/dG4o4HZixCmDlFj4zv4L9uj5TIgvjGCF+0IRqJ6Y9GHsdHDXnckNmAHjOZjj7tCFeH+wcpOTKqPt8jWUX9Ioica0AKB8FkAB3wImJUlDkxWcBGfcA6Jpk6eGtwFAAu7AppVDBFglRiAAs3vI4skmAN+10rzhphj2atQaxikSRYr05ZD21qrW01WxMuBDscM1/PcP/CBVaUnS8k6NYSVjksgkasinskOfYNiyBGAuYUCZM7JCLrcDOCtZBLJNnZ2STqFMWtIyneUkTXTiLGCaMfb2W1//oJXKdLOvSIIFDeO1dW9ixUYEnA7Ns8iCRUJCrHnJmDjb3jfRkcByGLEqC4JZmtjl+3v7drAPW5FYwHXIBdyLfVoQU4xAEqAbgBLgHkCoRqPWpNfuge6ZHAaCXyjPMKAZBxjmo6MjalA3OjKq62dDARYDctIgcGxsTKxfGINff/ONZHJmXs+msuOCHRwfWL1xYsVKh1W7K9bdW7Oenor1dCNzA1jLOoPl76AEjFiacV4em7ByqWrbm7u2tb4txv3ONv0Bjqx+5DpvMH291wEMcW+GCnN7f39bYLEcqgpyPP0KWFwHPOmqFkvKXtMoeG19Q4xOKlEYt96+Ppu4MuEgn3oPnCqI7651KdlC+TG6v4C1lOerUkb7GtaUszajqYyaGPpib66tMMRIl+j6U+8COfWppJFrBaQOGRo5nUkmxwNNB+5dHxZpEq+scPY9DoQ7S8RdAu9JKrEfYEEnkF7Z+ZRYCAZ+HMY4uqx9dLvZ29iTlbUVezk7bbv7O2pMx1fTSUssB2RrWFt9A2h2k0RxXXkx18tcjVfiYJs4lJCeIXEDkxHA/EwJCMbPM+80SAawgjmPbatUPckhe5MYT5LsOnY7VekqCzRnjVIFsrO7I9YxkiY0SiagFuOhw+z0yPXs2W+11EuB+a0fnbje/XHd2GOSsTqjcVlFMhAk1QDnaWzN/cEmrx8f2ejwoKRjJq5eU4NR9Euxy8iTYaPYy7CgADsikEDHf+b1vL18OWsbm/s2PDRuPd00fKW8ltLKouSqxsbGvRR3lzLcgmQcaMiM6+8AA9lz17H3OXEAKJgujLk7HnWbefpI18HvS0sLNjP7Sv04bk9N2fj4hFUqXDdjjGNTVRDL4/ocAJcO19MnkdjdVVOChfn0c8aTzZpnVXJ5MgsDjI1lLaqUFUCPNUqTrgI6+id21tGwVUlyoO1KA0UqFBZV4TA6cknyVrAVD/Y4p9iTVbGusckwgWEsklCYnntlL2emdR7Uqj0C/W/duG2jQ5dUNo7OK/aBvguXL4+L7Tg3P2M7u1tq/AdgTBO/+glJ7IpYz3z5bSE95HZGSZADlw7rqJSs1IWmqqNCPb09Nj46bmM9g1pb0gWVlJwnmQGAVQGjoM6Z3HyrAg4Jr5I7yLWubt07VRz6gpSeWF9yeEnKJIa8gsukoykGcAHm5oFt7mzZ+vamWGo6Iznf2Vvd3S651vDEFWe0S6jFAe0+As9RHU+yhZfHxsXeU6WFkjsOfiQ4rOnMc5BL/IjgxnFKh1ITcE8yB+Ae2wKwf9JhdoStOT5QMoE+GMHGCQmgcJhJZLEfAM+il43WJ+zCazfs/yPtzZ4kS48rP88lMiL3vXKrvbsavXcDIEiQAIakbIxjI8lkJpNketX/JpMeJI2eZDZGcF6G5Gg4BAH0vtS+5lq5r5Gr7Hfc/d4vo7LBGVOCxczOjLhx77f45378+PE//vhTgWTJ2FcwXGjCl4z7dBoduM97rELDCrgHcONMRSqH51BZfk/Devub0uh/+OSxff/wvpxNxhL5KZJ62g8XF2q0/qtf/cpu37plzx4/kYQWjHv8JNbE0stX6pkzMjhsf/HLP1cfBqRmfOzRuK8rMU/VKNbv8T8n0PXXuAYsPhA2ZJ8KQK7b02Un5xeSUWkOttS75B9/84+S1ro2NW1Hewe2KeD+SBUmXhreZxOT0/bhRz+24aEx++abr+3p8yfW3cs+77aNtTVpKYOFc/83FhbsV3/6S5uduhZA2Zsa94D2UVtwWeqig82azro3RPdqFXwIwEn5L8U8U/0o4B7GPT5wSOU0Roc1hxvrK/b8yUNrNUhwAyajRexzxtnsgBhyCC5hQSJqeGQoGPdU+jkrVj4mEmsk1PYP7NtvvrNXS0t2DnB/dm4jg0MC7t++fdc17s8zaAiDEcC9t0jFYXCbc9VXCSRXgd9/BuNeIAJ+5Rm9Zhy4P7kwawCQDzpwPzFzzTa2t+zLr7+wtZUle/n8qZ23D6yn64yOJ9ZAfuoUjNebFCPN6fr0/fYv/uJf2gcffGKNBn10GmLcLy2/sIuzY3v26IHtbqyLFETiERCb5pPqORE695w3Pb0te/f9D+3D9z+24dag9ZHgjarjTkCiM2C9BAyEj3PVe/J1SuAXGquVHSiTP2XQXTDUWB/4wgD3qtRhbZFQBpQfGbHeVp89fHjfvvrit/b88QM1p+3pvlAVGFJVnNXd2Hn5cBd2fHokH8gPUPyhLrs2e9P+7IPMQtoAACAASURBVBd/YWPj1yRnRRXh3/y7X9vO9oYq5mgeDHAP+YPEPPPLfTX7ep25G6zT/kav5AYZdyqEWoNDdufO2zYHcH92YSNDI9bijDoDvr1cfO+qDFklnUSrelWWYFdnws39gMvJkHI9d87NHwLuvTLjTatdAk5XzV/1+VlNESC9SHFhmyrwXsxG1/OFpf3s+TN78OiB7OC9d96x/+Pf/F+2uLSoXid+FHtcnYx7bH4me6rq1QK8yfXmPns2K6zXYOoQu3/uBJwE0YQD8N+Ksy8ExgPeq8I8CBk97K2Wy7OwBlR9Ctu32ZK03I25edvZ3FG1F32bJsYnbG5+wYZGxrR+Xdb1st0pbWk5XyWIn7/H1soniTMpz6arzqgci87XXFoDQSIrCYx8loD79XX1NgO8J6HFZ0L+oD/HOQSewQHFYPg62UwT34HYXXKhVMRDKonK91w7SUTie4JyeY/Y+GQD87sS5IJ8RYxIbAFwD7mR/Yrcq+Iw7UdIj20x7lWJBiYC0am3127MLwi45wzTvo2z/px5EcmxKD0oNlEnidfXZZ321bIXKBO4UqHznuVYbzTu/sGTp8amEnAu93eZ6OTnjBEYR7CESyBleUZnJUzEza6icPmr01aUez1/FsEh5CZTJ5u/JXB/1Xlx1XXKNXnVfZQSIblnvAGr20++8CHw5VhfAqNJ1BC3pz2k+XzYkFxLrDkBtML28NHCl1Hxu4PablMhQNbqHAnq1n+P5dKh6Z+xunCGYKknCJv7PElEncC9/CEUPLB9KZldVNUk/piAr2v/+5kFFlHu6wSCM34pgfskE5bPUtr4ytYEeF+xox0Rr4DX3BcCrZHUDnmWTBbkNcukBz/nNst51edR6QRwD1EkmPsidlCdFYz73Hf6XlQXCD/q8En1jKFwkGek1mYoPqTNT/vCNfgcVXREkqa0TVnF3dmkNseqBu79LOYsdfC+7lHqdgKM2u+3TPbks3lS26suHKvKAKS2NxrX4sxPXDsThHlPl22Bf4KrzZxLKYGYDnxBOGXLicbEtl7x4Tr45WelnRN+I9n3WuHm8pkSe6PAwBx/jufJRDTj9K/+x/9F/k+VmKgaORA0Bz2/oBPkxsoyEByDnOw8wOVgZMYHgxCZf5VwqUEhB7of6j5ZbnRTOidXqAL/40PJipyd+j9n/fhgOmCPQ+hAfgX2cXAFw53vLuNSy+K4TA5sezaOswhzsqqNGs1v/dqwOV3ugaASlr2CTJhO3Uh+iHJmfb09NtgP417cLP0O+Za9/T0FWNwHxoXgGYCee3bmsC8oAEHdkJ6uS4sCxywBTwAC18h3LXIxz/uaOngAC/jOAtZBLMAW8KatUr2xsSmxYwiEcM5XVtck00AZORILec3xsVGxXHyjRbdlAV++SAgO1WkcY3EKY9DZ5IBB0uQ/BcA6lL6+S9LQ9LKlRpFi+V6YdNp3d2BrU1JEzsMXOyC2ZDxiocoYnR47wOtkPj0bjiGAmBrTTk5INgbWPxUIzAkNEt97/32VArLJvr//wL744gt78eqV9OLldOLEtA/tvPsMHNKGxwZsZGzQhgb7Bdozp3we9wIoCkgLcA+jdmhgWAD93s6B7W3T1PLA9gO051lYE2qGCruIhANSIDQkatDAaEN64hgA16eGUeLAvSehztSMbxsA7wBA1RNP/o+Gmn1iGFNZQcDDvJM5FoPj8EiJmqODfVVgSFcX1ndh7LJMCj1drCFJI9Y+a1NMdfOSXMnk6P59jV46lILRAXsvQXvuQaW8aTjjEGfZnIOMKShxkEjOAoe/C8jWZcCww+Iw8gPUqzU4YOu9cq77pHpnc3tLaw1AFU1V9K4brWBKmwl8z54Sajh6YWKiT0xNyI6oKqftlT3Z3wJbI7Czp9tu37khpjRNp0jOZD8N9qqY9ccnAthJCJCcGhodVANuAYohTcRzO1Bteg5A0fYBoPGZdfV2qb+CMsUNghPXJlWJ4h4NBZ1JgI58b3evmNCwmDPTx73L8AssHxRwj34+zY5hXm5tE7yvKdk5Oz1pc/NzYmehca/eFfSjUPNwyuNdZ1L6l/2UTvbaxsaWPXj4xL779qHt75/YwvwtmxifkdY9TQ45SAH8kGYYGhxx2YYeyuZp2gwA4o39stEjY8IXzH4lOBS8O2BDgI8c1Xef/dZGRoaU4H3x6rlKwqmQgG1PdQpQCcB9Ty96i4N2RIPP3l7NM1r9zCsVSazNa9PXJEmCzQKM8f3YIwANhpH0V2NNApxmHw/2MA5dOk64sbuHewLehzXGTWu30brb13xTKbO8vGabGzSEJqE4a0i5IFfByj89P1YlQPv0yJZeL9vS6oqSy6PDYzYzPSvJmWYvrMOm5FmWl5e0d7GZ6xtrtrO3pc8GuCfjD0hweg4Q3rL9rW0BKiQ2WV/YYOnGnxwLXAbY7uvvc532k2MlApBLuL1wy967/baaLLIv3IF3tp56izRbatTLGGCDkrEi3fteZ7eoFwAVXOjyB0M/k+X8N7ITfCEfhVQe1+C8IqBFZ5p+EkuvVwXwkARkUbgOrFfrqS+Nubav4MITmn5734E873FeVK0lQvKZjY2M2Mfvf6jk7Vn7xO2LKLgJ4IdzFExNTyE5457vNCzlrCGI3Xi9riTKCXNHw0vmsgtJqqikYzxVQqpunrKFalSLdFLLWXPsEfwd1j5s5rfnF+zHH3ykAD33g99jNNsuYuDaqfP+CnKgg3mRTyE2tCqRkBxkzvc15+wLyvIb/U2B30+eP1MfgWTgkNDjPCFwwA4jgfMv/vzP7frCgj168MC2ttat0edgMO7f+uqabW9uieX+yz/9hSd8svnvmQNxik3wZ/CvOoD7MjBNFmll6+X7kCQ4U7KBwASpnHO8KMgUANMkdXu6ZOv/6be/URNgNO6RKNrcWLezc4B+9jRnSK9NTs3YRx//2AZaw9JEX1pBsggQt8d2Ntft1ctXYtyz/29dvyHgfnpyynHAKxj3JCeyyXEGzJ2OPvOfoA/nO9KEkjvs7XY2c4CVmtc45wDuaU7LHma+ugcGrDU2qvPo9dqyvXj20PohEUCII3GGZF8Etl7V6FqzLvt1qOa09Ffo70cmLDResbv4rZJfOLEvv/jKXi4uSuNewP3QsID7uzdvY6w8i6VEuxNWxL3UPXvwchVwf1XwU/2uAFyrQLcD/+D3nAPYxVWadLOv6A9Az6hWy3YOj2xqZsY2d7ft95/91l6vrdqiNO4PrMdOVXGDxNkF5yQVUvJVqQKlbL7Pfvmrv7SPP/6pEqok2L/+9gsB910Xp/bs0X3blh48dg/pCCx+9kAhvmBt+hp974OP7JOPf2wj/UNi3AukzGaHERQqzryC0SZfKEoPSnCxcz1VlZEB7FwFKpWgZQ26OjGC9cE5QYNaFVcDbAyO2CkECZLqQ/324vlT++y3/2BPHz1Q4gOyCg3giUGWl9aUCBlkLEiwnuxrT6uK8QJJpm6bmJ63P/3FX9r09JzWLj1J/vrXf20bG6+t+/zM1laXlByUvCdEqZRuCR8+SstsqNWSvBMNMZHo6WsNCLin0TDMXnxtEvDKxQTTN8frh4D7q0B2D18cMsnvjFXGe0ky65yL6rOuYO5V+/8K4L5zfsp7Ku+jCvAdvXTJtC6qvi6lm50YJeDek1vPX76w+w/uK6H5wYcf2P/6v/9vSnhxNnEdnhQfVvY+fO68pwTuO59N/q3INW8mNRJgzPfkdTMhw1hkIlsgDo1Xj52op7NPsTZ+VY+Y3sSZ+KhUrrz/3ns2PzNjWxvbtvJqWSSs0eFRETVGxsatmwq/PwDc5/rPe8v9l+eL4mHNNRJaAQkXjE792BHjaPQL3fVLY5UMyaj+zrHhO5VMqysr0rAfoVoEH0i91M6sjV1Sc1qqsL0qTuQEfOJg26vqEz+o7QBRBZhSWYwmfjSp5TU5B/lzgqTcRwVOn3glPIlenlPA/bE3NCeJwrkk3ATpynbbnj5+JOJXi2aP2NSeXpubmVGSHHIYPhb/5I8x55UyQT36le0rJ8QnpfqNz0OMcSb4I3Hlr/PX/pcA9zlf7pMl+OySMZIjrFj9Lr0k4o7ODW8U7PftAGtlJ36oOW3uVb3SYe7y6/L+Dw4aXl5hR2osLZIfhQ+Yazg1ucuUZed5UK7Nyp7EUMu+RSLCVe6cuYv/px4UVPfgT5Dki+cQ7hfAfNrFyj4GAJ3SVVKy4P1IJ0thg8bUjs11VhV02t68Zom95Rwp6Rj+lMt0u2qGWP1BChLoLFzI44/sWygiYjxzgs/Jdk4bxRikfUjSkuOUKU8TQHGOXcWETglsH3VndPu11BtT8r4Z/zsG5/fiYK6vS19rArxD6pbLgKthJ3LOFOtobGtgWGNSMLe5tohV+Jv6LHoxurS2iJBBtsx14TFE9HYJeVsRO+MehWkGUz+xHJ8fxzxL0DxB/8SC/X1uv+p+BJkczzXl41bPc0jiqHrYseDEk/1sLlN9sdKjkuRS0kHjCXgOHu3j60s99rJ7QnHe1wkAHxd/jc9hJqYLGxQxnmOfTgyHzAeW64RTVx9Ju5v3ldfM75lAwv461gcZ1Puq5fmZ67P2UWop6yTJa17+7F/9D6p5qbSIYpPkIvNNnBpIudh9s6gMs3rYfGgvH83MXJkJzs2cOurJxMjDP2V20gDDAgUgOT4+ErgEiAvgoo0r8N0PAzXSjAYbAC7aOApyaBDpzV1db4iXa/rqBADUhmD+in0XwZU7MSyiXrGmfPF6WZgbamc9qbRbyQcOgF7rbzasVxkqQEE6cu+JGcs9c0irYehAv4AxyVwooHLjqvKw+BzPIgKQcGD7gpWuVIAA3CdZHoCQbGRb6YKp3BLj4TqflBCPjk3a4PCYSoWJzWDjvF5bt43NdckYwcrlfubn0Gkej34DsOYPVFpVleOEjA63CRCN0w1QCOOf+aMx5Mbmpq2JNXUqEI5mmVPXJmUUmYvX60hwoMdMEgenDmPRKwAeKRjmWEkKnD4kahiLkMuBmcNco+UPcA8bk8/d3KAp6LFKZm7cuGnvv/+B1i2H02eff27ffvudvVpcVIUAawQg5Pji2IBjznvObHC03waHWippb0qTzZulSvqojwqKXmcaXJAYadhJ+8ROjs4EYCKdcnR47MHFBe/zcrKcDxZNX4ukxamtr6/ZPk2Yj11vHD1w1ppXccAiP5SuOOMDCMbUu5wULAoHiLivickJm5qc1JhJVgK90P1929/d1fhNTk4pePdu9tFYOIBTdOJdU48Q1cHaLK1k5TiQ2vIsoox/XcboBobXe/KNueFZNQ9hwMRKVwDAxR249YDAnaI8EFjDfLnmHJJEUQ2ghtFeBYONkUGMQw9gG5Bva2tTerfsHdj2O3u70rUdGhkK4PJUlSBZ5sehjMG9Pr+ggAHZE4DVg/1DAW3sUwAWABfGC9Bx4fqsnkGVMl1dAqfZ+9s7u7a2uqYkCcYUvXSXQvJGP2jtpmah2NsxRgCqO8ztEk7TgZzF1lDLxsZg5jTs8LitRARJhsPtA9koEnECSruowjhzHXGtQz9wwFGo6rh+fcHmFuaUQKO598rKihoQASzTUHl0dMhmpqdtfGJCNo79BvjF2kKaDEmt1bVVVbFMz8zoM5GYevTwqT19+tIOdo9tbHzCBgdHtY9VlUWSqrfHRkfH7NrUjLQ0h4ZGxIr3hCZOjFfYuKPiwYefLQ6mK7EVSdjDg13bWn3pEiiHByoHf/bsuc3Mzgq4Hx52PX0x81o0BW4qOcO+YNzUAO0MOYg9ZzsftcXo0tpSMIkj5KXn7riFwyXn1SUJEhflHr2C61Rlzgdtl0IZHOrXvmogKXR+JtuORBB2fXx8ykZGSJj1a9+yn53pfyHd/Z39Hds52JPcB2cH8jpIlCCHxF5jXfK5NKBkDpG6+fqrr8wl5s+VCEXW7GD/2IbGR3SG0DgKQEMNdwnuG1SDuMNG3wWAOhjjfmJ50DgzP2N3b9+1ERhXBIRUdtBoeWDI2TSgVPzf+YX1t6hmuNCe29vjLKYRuicMsQN8TlbbcO/dRs8JZ4xhU7S3+/r0PBvr67LnvFfJ6ya9KZBsW1PjdG5SDcLlIMH+bzuLJMt9AfLk0HtlHBU47H9sn5oJUwXQAgh4V8/CuOhsL9VoKwA/Sg9ThiK8Avd1LtT0fWNjXTrw2ArK2p317ckxPAhP9sVaCpBUJAEcXHR9Dw6c+abqjjMx1Bempu3du2/pTEnGve5RVXfu1FcBziWgqZaEqEPFcC4DuN8/OrTt3V31DAC4b9A7BYBAfTvWpTmteYF5TR+UCFTZMySCf/5nv1Ai/P7339va61Xb29vSHuEhD/eO7OToyG5ev26/+PkvbLgFmObVKiQk1EtAUZSDk9mUzoMjX3uy4fG39Btrxh0Sgd4wHTuNVA7AADp1iOjxvaevx1bWVux3n/1efsLE6Ji19/dte2vDAyJuRDfRY9NTs/bRJ59af3PA/tNv/lF9S1QN2uy13Z1tW3z1UvePTbi1cMv+4pe/kp62nkf/K33iSqi3CtLSpmXQlgzXlE1UsiaCfs4HNXgOubYq0KYvxMmpvX7twH0XTdkHB21wckJVUGuri/by6SPrR4O8t0vSJW43HejxJqzYchqAm2wRTR8X5ucduFefJao+25oYBYfn5/bZ77+wJ8+eK/lJYDk6PGJ/+sd/andu3roE3Of6EK88qj1culKOd0ZR+rkEQ+VjX6SskFc66eXubPi5VeodR6CN3YBkwjoFILbuhvUNDFp3s2E7+/s2PTdrW7s79uVXn4tx//zxQztu71t/o0c9LfCXjwGgArjHr9ESPTf7+Z/+yn78k59FVeegff3tV7a46Iz7Jw++s72N10ooQ7rBl3cwo1trEXkYwHvkct774BP7+JNPbHRwxLqPz6032MfpI9XAjI9Phn8CqtjjFREsGmVqT/iXm7WQzhLADRDgmuQZWCeQlaBFriW9syhxx8/lPJdcHGdf/6AdQwQYGLSBkSF7/uKpffnZ7+zxg+/V3Hd4sGV3375rrf4Be/LkqaSHWvL9LqwNQYdr9/RIviiB+5/9yS9semZeaQ6aXv/t3/+dLdP0+PzYXq8sya4rkI7+MoyGSPuRLIdQQPUW/bmw21QCdzeadvv2bbs5f1M2fkBVrkN6Dmf6QqgJYDn00yvSb57fFThfg2mlXc1QnrETmAv5S4STcknHOy4lYOpqr3r/e/ScWG7a7vRzrgLsK/teMVwdYKDCKKy/m8VI6GZSmHOd85QkyvMXz+3hw4eak7fefsv+z//731TAvctgetKw1Lh3MCNY9KF9f3nfOrjdjb8evevcVyvAE90gjFUHSPSzYgx6uSFLG5KTqt4DTPJqR9YR5yUDNTE2ZvNzs/KTOLffuXfPFmbnbG9r15ZeLdrR/mEQQuZsYmraekLnPsGvrIqvQJcCoNHYxj367dVsRdmpGNfEGBJU0eu4jjZhADnuuSomj0sGZTyIdoEpEE96teyFYkwav/Pz6Pi4/ByxatlHjAd7IGRmKw3y0M7mfFJsirTOkctHss+zASJjDMko5UkhcSUYlUCgs1+991yyYqukWTfJXYhJUdXYT1U2cxAxYvvIFqno3Ng0KmGo0iaRQIKc6nUSLsJHIC5Gz6NKnrmDGCH8uzZObgsLUlb+qYLyqzF2/7wTeKsvVb2j4+plY1yfw/w8jRGZ4IhDHMxN8M7PU4h8iXMl8Jd2Ju1CHnvyXbhWBcLX5x/XzYS124DCqBRsXDGLI7GW4LLbI69QrtZbAXJWYxhWws1dIUGSzTZTIzw07XMPC5iX/LD3P+SMUCI+yLOKj8IuJFDr4HLdpyxjN+9PmBV4xB1OdPLKjozxHHCvbE7VbyLklyPJnAC+vy8A1MACkuktWcvoJ+lxb8qOFPMa8rzaiyE/pjM01l2SXvw6DgorfgDwpno0zlrZNhQ2Lo1tkZ+J5F/pw7g99ESpsAYIl0HeI5bxa9V65tiE3KvEpEo2KOEBmOtJCsU4VQUCGEMQQQNI9jlwMBlFAMVJIfkrzCDPNFfe9XkIHyGfjfskfnaQHBkhpB2dKFkpIBQxSZK5hVlmz9OQBfZ1m2dP+IhhBEqA3FnKgSHHOcL4SZ6R/8lHcAOSUjceRtQSg1VCKpjwPk7efy1uIfZ4JA7Cb5VNjHlJZnwmbDxh4FiOHx2BYSkx76ouWXXOf2uMQpUi/T9PMkUvWOFml0kcibP5uDuhwZNFLnfruErIuMa5m8TtTIwovv/Fv/6fM+EQmRgvmfeJqTeeL3Y/wEtnpDLAYd00dd0O/gEC+HeY6Q7guHEKKZ6qZMAb4+UhK6eBwQt2D4DM0eG+tKdpzgUI4Jk25AJ6xOR2rTY2Qw4yJQm5edx50MZJjc6qEaRfxxtnpqvtzHr/cufEF6Rn1Xwgk5kQB72kAwB+afjF4jgR+w7mJ5OlMZMGflPgspdXeMmRQPvI9FROXVnuEWOec+InojOC2PRVOVJIDtUZTJ+rZmvQBocctAcFgs1GQ0XASmXgVdFwYiOjI2pkyZhSdrm5uSGZH8B2sQI13hhnzzTxLCrti6aoXGt3d9u2NjfFHB0eGbTpa5M2N3fN5hdmXYrh5MReLS7Zy1dL9noDff19L+mHSY4TIWaBNxVkHNVEZ3hIjBxAdUn59PaqrBfGOYsXMHN7a0uHBiWWb731tspHKUFfWlq0L7740h49emSv19flFPG67r5us94L2z7YsbOuU5tZmLLRsSFr9TVsEABygAoGkgINOzo4tN2dXdtc37RGD8/cbwdojB8TeDQFqB4dABr6gQSTXvMstq8bU6RJSEDBgPbN6k1SdS+AK2o015bcCD0JYEvJiRbruimjIQkLWLX9/WrwBFjOz1wrpahgZDM3sKBdB5HSODcQqjqJveWBCuCjZ4el0xygdSbbmNtkt9aG0aPwTAZwXUB+GMIqO8vdEkbUDbAbVX7MDGNmHz3x1ieGKqxh4bKRMRXjX/I5/nsWIc+5s7OjoBSwlmAdR5nECBrI2A3GEaYP65tnwiiydwA+b1y/rvXNvqRhM2AH+y+rhTa3tq19BCOlYVPTXs1BImtiEg3zaTV7fvDwoT169FhyN8i6ePM/d7rY/7xuZHhEY8G6YWyoYODZAcOfPHpqe7v7ejakDdh3Yklf+OHLPMOYO227bM8FTTaV4/CESNW8WWWKnkC9feeWXb9xQ3sF0GdlZVnA/b2337KRoUHJdOCgj4yMCERcXllW1YuCArHGaZzdFuvuzp27Aji4V2cQralyhy8Yi4wlawYdcw4gGizfvn3XZmcWlNwYGhpTlYUwD0AwJT5dNgl7xHzwfhiRYsBTvokzub1ue9sratgNYPr4CcD9S8nk3H3rLRseRaaH93qVFfMGO0tN0oIx4APlerpI9mAzAHu1DwnQAb2iHFwSOqHR56XefnDqKFIX+RNVWyg5cH6hOWHtce8A9aNjo0paDA+TrGjqWTMZxTmUVU9Zzo9swXm32cExfS72hCixXrxiy5M0nG1bmxuqXGIdPXhwX8AebHnG0NftjjVafdbXAkxyTUWSfMg9DQz1q9IIu4AdwWZhn2AL6xTr6pbdnJwat8Hhfnvv/fcExDNsjR5KoVlrHnDwvdmgl8aZbW5ua745uwb6hxRYHx16xY0z72k4G/tbjq8DtXxl7wj1gKCihaoSgkKVhru+aMU0qXwPfy4CKrzOdLZLQESOqkBC33t8JgAQ1UbYRm+466B4+SUvRp3aPbDX3lXQcy5QhGvBXt7eoS/PrlfuUOZOY13AX5pVUzUScguu7envw/64BmgwJgN0E3ng7NRmxsZtdnLSe5Sgb0vAkE24hM1fDsR0/xUbsJYK8NDTgUA9T1e3kkIbuzsO3J8eW//goG3v7EtWKvcLY59M/wzKVJXUbtut27e1HxYXF1XpSE+Fw6MDnR9oLpOsvnPjpv38T/7EJULUNdA1bzP4k5XSkHaG7e5KJQtGXlUE0Jq/iwGtITYoSYdDmIXMBQkRNHjxd5p99vTlc7v/8KHIACODA9be21OyOvc8toUxHZ+YtPc/+ED79B/+0z/IFlI5x/xs727b8tJS9Kxp2I2FG/Yv/+Ivpd/fjSQK5xWAlFh1/iiq/ejypnIZTFW+Wti1BMaYT5IjAgOo9OmFAODNlR0E86AAb+Ho+MTW1zcduIe1NjRog1PjSqSury3byyePVMXZ39cjH40zErIB1Zh7NIc/PZEPhsQN80RC48bCvPwlB0nd9lFledimSvLMfv/ZF5La6LpoiMHGfvnVL35p8zNzrvuvBvJeAZapLybVE+/l1AZSWoH4CbjUwYsCtG7GLp47l0V85zM8MU+nV9jcZ+p3QUXR+UWv9dM/pa/X9o6ObGZ+1jY2N+zzz39v61QuvXpup0cH1tfdZf0kZ/t6rY0fFeXIOnNkh8x+8tOf2ac/+amkRKavXZNPyBi0Dw/s+cPv7HR/x/qoOqNHSA+SSh63sIuxa0hMkky4d+89++DDj21kcESM+7pCwwkGGUU4s65Ob6T90Q5OIkQCzJd8/Qw0A9wIW4oRc9CkU27Jr6x0VcN7iHAfEBZY812n3kulu79p0ECQHWoND9p3335jD+5/b0svn1GerD5O4+MjNjDYsu3tHSUxkMrw/3lCjZVxDBno3Oza7IL99Gc/t9mFG3bR5QHsP/32d/b44UNr2IltbaxKMoQz14Fdl7HK/QNgK9aBXci/IhaiqXSjOaCmpHdv37GzkzNrNfpsbHTUE388GxUsqkxOJl+wqANMyz3pAFjNuMvx74xdK+A6ksH533xPu8y6z1jYp6/Q464+I2Pben7yrLp09hQyHPU9VXhwRwIsok+Fnh7rEvuQ2H7x4rk9efJYlWuAqn/961/bi8Ul2cps0kfMIDZssLir+whAgXVYAvfJcK0BzmQuXl57SbzxNU6s73FGVVHJfEOmQLYtKt2zyh2JR8hQYGYPGQAAIABJREFUyABCWGl09ShR89btO5LIWV1etYPdPSVs5ubmbXJ6RpVByfBNYCTXvID44jncuPr/0zeh93UCzQGZGvzVXBZ7Ui5BB8v6svdQ7+l8L2AXfhGgOtWDVHYDDk1OT9sAvjc+QJf3EKNhuWcyfW0y5ur/FmQfrpmV9Yyn9zPx5r/sbfUAjN44ECAYeIE90dhSJDdJ7johA4mr1L+GzIgvx37mPFCz0f5++WD4Jqfttr1eXrLVpUXJZF2cnFiz0au+XLMzs6qIJ16UBGb0F+wKWVLH1OpxdbwjRi5cLQfEOxvBvpnETXmIS3u2aIKbWEnOY6BSfjTpXHEsqf7nBjLBS0+ShZ+l+BxcwpUgvMecjyHjkmQ0T6QFEMdHyLx4IrFu6BMJnQKs9EGoD00H5jzuEF4lbMyxpdJeVHsxwNs3Ek0di7LT1jDOLpEXLOnTM+E0fBRETOJ99qdjZFSPt0VAc4lMbwyr7RPMdyW9cswiDs2/pR/s458EEx8rbARrlt97A9kyEe1JWP2LKpEKCwvFizzd6hGMRZXNUs899lH1fBDskNmUTQrlBgd8a9WAYllWbGsHyf1srqROIpGQtj8BdZ1hKemSeEqA/YH4hs59+k/+FJXd0ZIJf6hK0ng1rT4jJG8cKwnpGGn2+95x8+VP4cmI4ixMv7t0v7UEY23m2RVSxsTvVOqy/okNuD7+QqotJEmqPBc9IZbSNb7P4/j0BqoaSx9QT2gk+TPPuYxxfFxc3tL7QipxKTIWpCiePxjnFYvfnyP3b+6jy/iUx3LB7I6kiCd6SIYSQ7MmE0cFvwKfUZ+E0OvPtV4lY7pcalKxa0izc+9ZnZDJp7Trfu9xDhXzhe0uNfpFwFbCyz87fQslCgpJnfRn8nO6/viv/qeq+4ffbDjdRQBdBsuZtbpsN+rFxM1ycc/SuZYdximzXjIAmRAoPqOCyaNxoE+EMzQo40K2BeMCWxlGZTLq2Zx8BgGNaxh7ebf/AxxKwNIXU4L7+ay5OOrDPDZElS0N5pUOeF9EObhe4F4fTrGTKn15bQaBStFAIaQM8kBQkBkZs/qa9SbMjG7+LVkQXg3gY65kXWpmVokRn/TsAQBgLxZsL5IcAIgOvHn2yCVSYAeqzHp+TosagBlAXM5Zlo9Ib6nb+pB1aDYVFCPPAwDBgoTFt7e3owZVOztbOgjIDg0O8jr0on3DwaaDDXtwRAPdth0dHHkpG05HgLhauGok4jIQlPVRMktgilY3ACXjgTwMQCegEAxW9LbvvX3PZmdnFTjAgPju++8VxGTzWgzJ9v6W7R3t2PHFoTWHGjZ5bVx65gQUAO8C7wfR12xJzxvQgns9OTq19gHNlneV5YSNJrmVtjdBxvDghDnjnrKxAHP6W2ruxz15n4OmJEAwGBgsXscYoiuO/hylbHodUkhovO6RZDmsZGwY95SmYQ1nJo9557o0oFQzGmx2UY7j1iSMrQ5Ll+hhzrPaxMFc/6fyo6oUvN4bvr68lwQJCGfo8xwJTETJUbBd0yilLUnmCAbWDZcf6uxhOU5i0CVw74caIC1gPPqtKvOLrPzK2qpdv3ndRsdHZZRhZQJ8eKmpryGChPn5ebtx44aen/F99PiJLS0ua/24s9YrcJJnmJyYUBNgNOk53Ph8mLZ87oMHD2zx1aLAGVjS2B8dbBdozbfUsJMxAdhfWlqWg8Re4TOQP1pbQ5rqxIGjPm/sBhjYF+wcrnu4f6jAVdIjyNIoKQQr05s0Iw+i5B0OZqtlA0MD0jb3bD+SWodyAG7duun6lL1eGouzzzWfPn1mS0sremYHVk1jBJB77dqMnmd1dU39IaguYL6YQ/4GuHJweKQAn/4FE5NTdvcOGvTXrdWk8VbDDg6Opb/dLbaiH9wO2rljnPYZk6WyYHTDt1bt7PhAiaqtnV179uyZLS+v2lv37tmt284GjH7ZWh8ChwXOOmNdJdpycLz8s2rWFcx5yUyENJN2AXJnyagLxjWHu5Jgxw4wK1krZ+JC7HtpuPa6TAxr3h3sdKS8Yov7UU8OQOVgyPIKEjMH7UM1WNze3pRdJIDF7ngvgiPNoTsEzsD48ssv7Nr0rOzYyvKK5L24bmuwX9JMfBZNtplvHoX1B+uWoPfRw0e2tvzag36SaqcXAuaZ52uz0zYxPa4G3jAaCUoA70la9XU3lKg52j8SSC/2/um59cUzO6PAlBwD1WK+vBTbE4H8zUsmEzhJHWKXX0u7QaUH9wXIXoHXRUArwCSBjqJUPm0IzWszwCgdLVhiCS4kFVJ2qdA49Px9weAI3wewVZJVGcgFCx4WL+A2dkBJhpCD8eDY+yK4jIg72smmkyOoKkASRt02QyJwZFhrSIkjkrOR+HbQIMasAA+0nusl5lBaksBZyGEH13c2bYNE0+mx7R7sW3OA/XJhLWQ9+rxxE2MgQCe0ufkd/y29025PDLmkHw2gHdDHjgHS04Ph2uS0ffT++17hwJkt8D7YQQHzVUyQy07ipcBFvr9YNv68pxd+f4Q6MBMBX6lyQDopWdTW222v2Tu7O0rcUxl32j5ShcrxcduJEdGED0Dirbfe0jX/8R9/o7WayRLOBmTEVIHS1Wu3b9y0v/zzv7Dh/kE1xCQpIZGvCwcvE7g/7/IkvFfneCCbgaYqDiJJw/wLuAdNl21ye0GWxWVQ3B+E20+lyQoAJ3aGcu+hfhuampD8z4unj219ZcmGB5Dqa6g5rRi35s209+hNoiRiy3qsVwxXWJELc7PRZNUTBKzz3r6m2P304vj95wD3z83OnUxDJdYv/+yXNjU+4fYRtnzIN3rEWfi5Yhp2TGwGkFG2rnHJ5lxan76w833l+3Vu4rPLaNBP5MxWX6/ZyRnVgD2y+TDuD46P7NrcrHqLfP75Z7axsWYriy/t5Gjfertooti0RrNpB0hxqtIJcMqlv9DI/viTT+3jTz+1Zv+AKjV/9/vP7cmTJ6o2e/Xkvp0IuO9Sg9r+lvfp4hrq5yG/mqTqub39zvv20Ycf2xB7imrCCOIzMHcwLxifVwD3flRclh5U8FqAeTm6HgP52HsPyDqpl4SQ4APpmiQVVYEh4P5APi9Jf3rB0OvipMesp79lfQMt9X14eP9721xbtTMq1U7bWjP9Qy3Zs2aT88KrnZSCIJFjXWr+S2eLheu37NOf/cxm566zI7R2f//Z56pk6Tk7to3VJVvj2mgjI9cSrEMQL86K8RF8tb0qGQpJhsqGvtaQXb95W8A97+nva0r+jGS7kpyFln8VlwZ4y35OgOEq4D7/Vq7eErjOPd35uwSVOoG1EjBO8u2lWLkDpO/82+Vd5PagBPkSIKkqA9UY3olNEJJoTsvyJsH/t3/3d/bk+QslcucXFnRpEs/YhwQfFQsE67LAWH19dSQj8ndVeFsklMv1Kt8iAIesIBP4cnomgFAJGxGTYIoD4J2rnwHEoqmpSWt098r+/OidH6kh6urymu1t7yjumkdbfWZOiSH3K2qJAz1LHOH5XPEggdteBud1z0ruvJlM63zWGgt4085d+k2cDcQt2GNsGNVCT188N6rf5hYWJP2Km4H/gM/MuSD7H34nawv7zbml8y9iOUk/cg5LgsTPxgTuEwglFk65HAeEPbGcCXlPiOJvEZ/jz0Io5DVUSUBAALin5wCJX873I9taX7PF58+speTLiWJ4yEvMxdjYhM4QKm2d2NilxuD/JV8lzlGurYpZW6zFJFWkm+ZqBG4rqwRA5b8X66FqmBtAbFR3edV2nk0eiyRx0smkXlmdyRLO7Zwn4oxK2jUS+hVmlYsxHqhIX8Rqc9g5AWCvQrmsb1/tzSuSgldhQ6UtKn8u9zJzzJeeGQlKxQHdqnIlNgY7cUITa8SllznvINJlxbg/f8b9YT8EIMNMDlKd2HYlHO4D4UC0+/u5LlVJn6z+IAIkvlT68NXZl8SaSMpUieuU/001ARjM+OEXF06IjN4NnrwpVmj6LuXvivO33PvlWcLPub8y1tc9FlUT+V5/jjJp7B/25rXfvBlfI76XSSIlaYexLrHHck1knJXVeJeY2PHoqepREbALeZYKTI55cplnVCccv801UJ4R/rvwf4Os7bKbJbFbEU3tKwcYLRWUkIVmzvIZSRqp50bo/gt8j/dfZTcyWVgm2BNnrpRiYm+mr54NuukfmV8uDe1E27JPiGPDji+7ykCsMe0ZpzSkTFBpA8tzvjybFOdk/9UTyGuO07In8nMzEXB5LdVjWs3BT/6r/75yw/WB4XBfykiWAW9VCuS3Wq3/2GAO3Dv1P/WiLmslxaa+glnmi9sXeGZhpDOOdIY088iWBPNesjEMvhtFf1/aD8+iAhIkqyOdHzUbrUpP8721JlJmFn3A8wmjhKMCzAO893xrZG7SRrueWmbBkwHjmXCvDEgdesZYzSBD/7FyBMMhqMpui0jHt0vI/gShwBdurfGfJTnK2KCB2g0oShYVQINAJOfA2SGw6hjXKWQyrk0LnKRxpgcYLlPiRsELyGHE8o9AGJCagBGHRIkKSaggrXOkn0meICEEIEXjTAEW565hu7W9axvrG7axti6ngmcDuEcvU2x+DpBsfIROIoxfJCbGx21hYd4lGZCqCd0/AjIA67ffflsAP0A97H4CtN3dPTEe1BTopG2LKy9t72jLuvtObWC4ZcPjgxVDCgkK9FIHB4aksTk8MKJldAwjZGnNtja2xIxX+Z2avuHMMJYmANGlcpBLaWiDyBFoNh1w3tsTO4lAZWhw2F8XevOUMe7v7qnaAXCB6/AcgMNUC3D/GFUAWGReMChsfjdGSIW4MYAhAYvJ17lnHvPATCA+jR33zDrJqhDWoGvVYby9OWXngcOacV01Z/Ijl+SOpwNUaRlqdjjj4mxKz8qfC4TnMwGNlIAIDWM1JYmyRaRrFLiK6AcL9khMZSRqMPjMNywzWC537t4R2ASog54xzGjATGkYNpt2584tAffcE/r4rI2t7W31YkB/28cOyRG/n7n5ebt7967kjF6+fClA3yWEmuoJsRFNg9mLKpUNB3xqakpBCIcAQOvjR49tY32zagBaZVEvvESK9U3A3ewnaB4US5N1cHzkVS7cDywlQHydY2oi5M2kcLjodzAyMa59wzqBMezM8G3NzWB/v91cuGH9zaaNj09ICoe1xx5H0op1QZIOHfKx8TE9czKhYXbDvmXceS6SAEjhUC2wt39km5u76lNBn4aJ8UkbHBiRfent6bMj7l/SYj7nlXOh52anR3PQ87NqPs7a+9ZUk+AuWxPb/7ntbO/Z2z/6kYB79ONdl7tubsy8ecLMK3H0OVGpkvtDupy8LzT0dEaFI8V3OZbYVAFHp9Fwe1dl6OwlkgTe+McZZp6Qxp56iXhKwPlBn4QqbKYnjdg/sLbpw7C+vaFnAKwfGhrQmANgrCwvCcgnIYmuOl/MH0DqW3fvKVn09OkTMU7P7MxGJ0cluXZwRH8NbNuhsxu7e6x/ZEAAHtI09FNgPWNHAIkP9w/0t1u3b6r5MgDs+Ni4EpW7W7u2t3sgNil29vjwROvfGwLDHoZdT+LXndI8u1j7VGJgN70E0FmWKYOksVdCjrPXyQEKQmm0fnio9QYQmw5PBqNXBSfl765qkanEfAQ/ec6LsV8wVYUVquFmaMYX7E0vmQ7nudDv5HeqEhHwUccpCgYDlJLTGPOWjaJ0P1F+yX0hP9EkyZFVAtHIL4GmjniisqZRTRuVJcmgCc6FqoyObXF5yTb3dgR277cP1eBXTU97vHGXElnhJGWFIfevhBfsLOb02CWLOOmp+hCT6ait/z6lQejIqP3o3j1V73Rx/ukfMjkRnIY/9ia260SM6nSowEv3aE7OaHzmOvc0/5VsGMx7qgEZezGyu+2A5EkXlT/4Ucy19zNK3dPca4CXJO95mCdPn+i5WbskIvBLeKbzE5q9nkoK4I9++kdKbvaSpg/GfepMK9kRCR1VrHXoWeY6S/+N72p6LlnGSPT1UVlT6CzTM6mryw7aJ7aiJqIuB9QY7LfByXFbWl60R99/YxfHbRsZ7LdmQ01BRIQ4OT9RspYmlawz9h7zQzKYpvQ35udEqECzHea8fDiBrucCj377u9/bk6dPra/PZbBmpqbtV3/2S5tETxp2OU1ZpXGf8+WMUdm3K0D7MmipAjrtN/eJI3eQhUd6eaYCtO4J1ML+HsO4X1szTo+TM1Myu9Fq2tHpiV2bu6ZKu3/67W9t/fWqra68sgv6swAG9wBqtuyUypCQp/P56FLz8k8+/Yn6HvU1WzY4NGxffPml+qectNu2+Pyx7W6+tr6eLpscHxXJhLP17AwmOuQB9J67rd0+t3s/et8++uhjG2gOWJNRV7lIeDxFWXQ5TjX0EaFCB3DPuGZQnsGix0I1cB8ZvQK8dz8pv5gfVT3BGI2KQuTyxFrvG7CegZadsR763b/++uuv7Luvv7L97W3JBV2cH4tli5TUiaqhAF/d3glQZr0SvJ532Xl3t80v3LSPP/2pmt3ToLKrp2Gff/6lEirdp0e2vrwouUyS5SKwCFRxXxS/9tq1afko2H9cPM6Zs3O08oftxs27qvwFuKeCagyAkjXMs2V1UoDQOg8S7CsW4h8GycsVW3isncztAkTsPIvK+XKApyR81QkWjyN905Tf8+dq/uQnvQnce4LTXyVWYsN9HPoHPHr0UKAsPso//uY39vDJUzHu333vPdlHSBdISHKv2Pf8zCR6Jcs311rp5+fvOu+d3yeZK8egrJqUL9Dok88KGSylckRSC/Y3uB0yn6wB+uoMDwzYe+++ayMDw/Z6dc22N7aVlF1YuGHzCze0pyXNkthE2fwvTFQ1ntpsbwJlGj8YoMmw71gCnfuucyyuXDEezDjhLKrF1rc27dGTx7a5vW3zN26o1xHSHZwHxBAkaol/ExNJeU3suWRNA7jPxrSSdwvmd5K7iPXwRbxi29n4GQcmlpDyJgwFvV9UUc1ZLvIJYYT3oiJ+EHDP+J60bX97054+fGgDzYak2ZD9pbobwtPY+JRsKz6/X4Mm1sTtV6sw5Boqz/zO3+V6yv2R467vObcJeobvUgOYwd4XGz/2X1EU5uBp/D6AcwfwfC+mTKxjRU5mUzwWjX6z2aQY0Bq3M/nQFT5V3GCn3/amHxeKDxUBpa7cy7Vb7qvSB+6Mvy8xwDNBHoOcwJ7veRIPTizC/uLDYkqIKRxHC8Ika0T4CyQDBxG9Wj/ICQHGepI4queFC0QCJSoG/LP9RjS+CdrH+pDfFHiOV9EXCYFKc6k+96rzL7T2EpP0ZEOt3e8s9VAJubjwpqFUQMcaqvGuH3Ze/tB+92epFUj8AWvCrLCVSLDns2ciNxdx5/U77X/ukdLGVbigEvc1YbgCby+x7yMWKKQIL505FeqX+6GeJ6/IqcH0BI+TfZ6VMp1nQjkmifcKnfyBYc5xTImYfH9eNwHsJBg5tnqZBiTzHlWImczQuip9KpHycn3U1Z95hrPutfajKo/PSxWRfOZy7HI8ck2nrci1fhXIXvofZeyZdjqTWXkPaa8r9ZQg3eZcl+ePfvfJn/93l4H7DkD9KqfjykPskuFw/bsMcNLQ5uL+w4diMnZ9yctZUVYLORDXeAewp7EtsgLSsT9zLWHfTaldrCOhBvajU7brGdVP4INfm9mSORGIoWd91GSxLvXSz8X73F9wpo2MCI6/ACM01Hw8JEFSlC0ma5kxTmBVxlALr9Zgc3aqX9MXhANIrsFPRUOPN8gKBlule0V2PTULpTMeGVJPVVW6WzgJZOZHx8YE5uBcePMFGPpkbb1BmX8WUi1IwQAce0lVgpHMAI4ackZIGwFIMR/IVaANDduXe6XM7uDgyHb39m3j9Yat04wsSoSkx9nX6wz7AZj64dBEcxnuBMYobI1kA6rsxUzg4vXr18WUBiiH3Qzoyj8+DxYtG3xnb9uevXhsJxcH1hzssrGJIRsaHXAwue3seWQjADhHhsYE4ANSb6xt2+NHL6V/3N0FkENVQM6TLzVt8ihvdKaLGwV+D1jM2kD3kGsODAyHU+YHLCwp9NYXF18J1IaJShk7zjrsJWlO9yOFMaQMIXPOsyNRlFI3zAXjwHt18Mo4uRa1jAKHMiBOzF06TlnmqgQTHdoBMeL+07AmQOH6054wYT3yWVnqI4ZytU/IwLqWGc58nf2OJktoYuIskCBImZwor8smyOoRcYgkC4zvkPc5c0f03o/ekR46+39odEig5tLyki0vLwvQlMSTWMhNAdKMGwAnQD2AB0Ej4D3VDOr4fQyYeGytAQLLa54Y6O0V8xygm/Xt0kQ9Cjo9gQB71bXAec+dO3eUOCJgpgHiq1evxEwHGKeBMplmr7RxLWzmiHFuDvTb4CgyN0e6B0yX+mCwv46pbOAfiTgvwWfusQOw3WfnZ218csLGJ8bFsnr0+JHWCwcyTP8bczf0numpKVtYWLDpqWlJE+UB9OTxY5dfieatrD2Ca5w3mPDcI8xw3ktPj90dAjIHMmDfANSTFIRhn70/nJXtjHgFRbK5wUoWE9W1JQnmkdba3duxAbSKm32yP0vLK5Lp4Znf+dG7duPmbWu2HLiH4KuAxUzBIU4pwYcCkGrN1wCxWM2U2GfQJpakgyWSzwknEpuHnBIyPQQ57FMlwMRKxjlMvdc8B7LslyoHGiJ69tyDVJJa3kiS+yORRGNNQLeUXcKLxmTDnjs5ObKxsRElXZDHUQKgC9s0YdcJXk9PtU5JZiy/XrHmIE3PLtSAFoBVzlVoWPc0vSS2vX9kPSGt1dvdsJPDYzs+OFKSiEQXAPLB3p6aefc3+2351ZKqixbmFmxqctr2dvYlFTY9fU3JCiqkCBYBCLH97FF+BtVzVlivJ+MK4MxthwdFfn46S0EnLpIuh+5EYZcAG73vS/gAGYyF06nflzLDwRZ3soH7ClVQF6eWHL9OFntB1fO4LgNPZ5DoN12hoRmsCz4bUFmgdtHMvrrXYN+kj+M+QBIKvF+O4giaPOrR3V/Rua/KkVrTMj2S9Eoy8aXfB3vMn8ltQfvkxDa2tsRU9ua+vdLV5+yOPqOZOav099MhFLSMBBCgX0r2RUJDEkwkNKMJ7clR2+ZnZu2D996DY1sx7ivpriAV/FB45H6fz0dZNs8YtpH0aDbld6DTTx8InkuyJwHaA2xT6J/Nynm2bHwJ8MF9+vqDdQxbG6D+WJJoqvzEGWZeqFZCq5sS6/axTY6P2ycffWL9jZZdQBAQ076WWMq5d4ZN6JhGUJuMGbelft7yGs5Gab1Lmsur8Nx3cx1lGGto+MMQX1lfczCBtdDqs+bIkK2trdiTRw+s9/zMhgdaNthq2IUa05quTdJOGqckQpUw90or/Kbr83M2SCI9CB387RhfsAsf+tS++Opre/z0qfX2tnSt8ZEx+xe/+KUA/J4LLIBXQugc14yl3qunuoKucikMSL85g5lKFzsaQ2aVSIIeDmx79YqkJATc90gGBKmcNgls5N0oYQa4Pzm2yZlp6Xh/9vnvpXG/urwoPfoGvrV6GKP736Vx8aSqnxWckZ/++Cd25y5VW+6Hfnf/gZIXh3t7tvTqmW2tr7ie8/SkrgmIhcQd5wbXwN85Pr6w99770H7805/aUGvQmiR4qjJ1jyKqXMcPVCbUJKPL0ghlgHY5MI9AO/p86BS9FBmHJJv2hVd4Aj7hM62srKpSlIavNKk+Rd4LEs1Ay+5//619/eWXdri7Y3Z2bD1dVE7FuXFK9Q1JCUYiQDGAc8B75OCsyyavzdiHH35it9+6J2S5p9FnX339rW2uvzY7ObD1lVe28fp1SFMir0fVYDSj722oR5UIQjs71upHtoPqoC5rDY7Z9Vt37eb1m9pLVMGMDA0pAlGcFKXzNThEhskHvozIysD5h0CSzjg2gaqrfp+/K69VBuyBMVRvzWC981rlfZV/815nafHrRpp+bvo5kgACCXAqdwHuIV3hp3751Vf2zXff2+k5ySX3i9XTa2+3AoldNjKIOEUSNf37zufP/+585ny2GkCNPlRxjqiyqX0snzf9eH43OjZse7u7trezrZ5os3MzYtyz1t595x2bvzYnIs3m6w0RCvB7bt68Izsg8PFS8j3kToqku8YzwLqcmxJrYHQBov85EK0CDP8Q0JFJnTicFb/0dKs5/PcP7tvq69c2OzcnuRwSjyJhHB6KiV8TGzw2ZGz4Ll8xiFgJbiX7OxnQ2GuAV87lBCgT5E1JHG7bWfehnWznLo0ishQSwvjjkOno1+PAvaSo0M8/2LPH9+8riYlyGDVZyK5dv37DJian1bz6+AQWNWSMHgH3zijyr/Ce/Ic4PxJALfEShyASuK3eFVNYyxd5lVENkma1ks9hzmVkt2L7iBJUkU3ztCoAxZDdcbCfzw5N8ajUxXfIfSIt9dBAd/8zkqzhi6Wv5t9rHKnCg6pRqZN5Xpl5mYGdICbPVbJuE9gr7U8JmCYYmn8vMTeP39030N6R9AYSVk7MlKIC/qLYck6+kMJByIWkjXV8JytpnX2Mz6FqPj1InUDpBO6Jo9J2VXamkJeRbwXRVZUgdQI7n0Of0SEllDa00ybr99EzT/FhYeOuBO9z+ouk6lVbPj+vBJoV0xYEoTfB284qpnpt/DNmpSIwdc59aac7fy5x2h86Y6q9kzr34Uckfpff89qZkEg7n+vhjQRq4pcdVYOd50b+d2nHcyw6Aer6Mz3mLuc876tOLIQSSkqeFkmWqz6rVKfIZ025mtx7/D7nu/xd3ke3yOROKs1xyb3Y6XuU68fXe10dlWPSuW/T/nSesdV4ffSr//ZSnHWVw1Muis7NchUI3+l45kFYAvjla8qF7J8V/9S1PeRgKjY9siAO3vt3/wdoouZuCQx0Rw5Wka6XAzmw72d7Bt+1ox0M+0vVBdEEL2Ry6sMiWpdFIBpHiPMlsoQn9PWVRQ0jXWXB48Dx8pVvyszdAAAgAElEQVRzgajOcnZ5IT4nJzf1kFJ2J0F8BZDZ4EKNRv1LRlCf7YkDD8Bce9P1xmv5ArGoOLSkQ9ntTXOloeiHMsEw4D3GH8AOpnhfs1/lywA62lB6NtcpQ2vbG/Lu2v4+sjl71mzC9hxUk9qRkWEdqARWx23X1oIJjzwMIKtLUTgjl1JlgJxhybB4V22tI4M55xpcsNNdDuVMzg8AE3qJ77xzTwHqzu6eWCcwj3BYWFs4M683Vu3Fyyd20dO2nr4zGxpBdqbHwbdg1cK4b/Xx+6ZK3JGOWFlat2dPlgU4cdjjALlhcN/F+8q4E+vJFHcAxHYxtOUcoMJZQoYH8B7WQ7LaAYJpqok+Oe8DJIPtwHzi0AJEAD7zezlyMNeROTo89Ax66HZRkVBlnOX4eGlPNlDlmbgPGYdoqpiHprKPKpPi77XMSQIWMjyS1jmRA8n6dZmcAEaiWZW/13tbsFa8YVJqg5o3sgogRPcqZMvv1aVpPFEF++71+pqeE9Ywc+x62meu6T4yLObl4fGhffPt1wI2adgp3XzKwkOGh3XBGqcR86vFV5ojDLgDLN0CVkicbGxsyUagBZ+MFtY54A/7Ih3tpaUlNbZlb7NvCZ5u376j9QcwDmC0tLgoWRzGiTn+/rv70mN2UBdHypkeMHIalOe3AK09GYIcFVpzjCOAMQxRxlxZeMlu0NujJV3/GzdvCIilWobeFV99/ZW9fPVKSQoA2amJKV0LFhsOOOxmGtqqr0L7yFZX0ZUf0BzAkiPZwD2SiIC1yniT9KLKY3Bg2E5OWPcNuzinuBlHzu/xlOeRnnZIH0SwxbwSbHppHQ4apaIATv47KiBYvy3p3PXa3v6BKmVevHyldXjvnXdt/vp1Z9yrQsQZ3byb3hbYXFWhAPxW/lE2eonkJcFMGdyHtjJjzbUADEmAkThhnSoRFUAIjqMAWVhx1WmZoL0DzVQWeXWVV9jgb3IuKcEcunokAIbHRm1gsF+f0dvw5Aufy7l1cLgnW0XSBaCfdcP403NgdnZO9/jV11/bo6ePFVFROcS/RrNhA8MDOigPD/dlJ7GRlJxj4x0oh0ns2rM0Db91/Yb6eBzu7dvszIw1Gy1bX32thM3ctXmbmZ6150+f29b2jt24cUtrIRMm+weH0Z8FhrbLB3nirlFVrnhQlc5rOjeeSHfWDdvdAQoCWgAcya8NDFS2vhP8qBzBaOKoCp4Ipjw4DKAx5CtSBsk9qzo9LxtWSoHIcc8kvye0qVxJ5zz9Fs2zuiTWLlP6S+njuDRJra9cOlfeWNHPXDG3aCaMXrPOj2gsFaymS35VXkTbJRgoAeDj3uwfHggoQP4Fe8y6zdwEFUnSp84mToxFViUIMPVryndQ5YmXcMtpjWboSh6enNrezo7NTl+zD959TwCa2MaqOnMwl9E/UxD8Q9B9+B5VwONQG2N4fAGblERh215vrHtjPmS/KE+F/MAzsJYbPbLrIg30dKtxMOAvfSbw8XhO1hEMIqoQ9na8mgp/QRVOXd22t7UtgJ5qPfyOsZFR+/jDj2xseNQuTs48KZG9ESJoqNZDMu7DceRZMwHInMnf42zRueJjy9nH/tCcCLhXIxcxl/ePjmyZvjdUoTB+PV0CV1mPBzvb1j7Ys4vTtvX3NRCxF4ueM4tnFOSg8wN748kCAfezs9KRrsED19LvVk8lswePntji8opAWHq8IDPz8z/+uV2fm9e89pyF35uUFqRzgsmYfac6g89MjpUBbJJiMnmkZpvZ2C+8fJ1nlVROj/YdFQiHZyd2SP8cSAGtfq2HiWvT9vr1a/vqmy9taemVLb96Hrrn3iSWxA8NZFEiAMQn0XZ6cm7XZmft0x//2G7euKkqFBq4f3v/gd2/f1+yhGsri3a4vy3JitERenfsC7SiyS9zt721Y9tII55e2AcffGx/8vOfa630QUpANiINTCYLAwiInOClocrK3wRFMzgvA9cM4jKo1BYNYksGk2qYGf9kl4gj6LXDeujpkU/IWUISnB5XjYGWnfd223mvyc9//PiRffPFF3a4u22nx4fS9cfPxhyR9PP7Clal1isVIq5zD8OeGIBz+f0PP9beZI4ePXqiyrHjvS3bXF207a1N3Y9kRIi/Kt1ZU0Wty2vueeWXGm12W2to0q7fvCu5QRJxY0Mj8nnJ9WtPFlUIGShrfIKgewkcjOA7X3cVmFtOTmlzS9ChnIcM0vN3NaBQAzMlyFBepwTCO6+P9TzPzsVVu+IELJOd67EFsQoJ/oePHoiEgu9JRd5vfvd7Qz7u+s0b8l9fb2yIiJBSNlVVbUpfdmBJl0Ducm0FM7F8Zj9G6iR7nhnYJXrscJZge9nfEO6Iz96+95bt7e7Yq2fPJI25cOO6SxWeX8g3/dFb99STB9Y9NnhhfkGVlkf0eIpz4hJ4HwrVlZxerIPO+crnqqRyfoB1n3P7XwTcJ3ITpAES5998962tb27a+MSEjU9O6rziHo+O27Yn0P2sAkcB31Nfmc9PKYWSiZm4AX9nDrNvXsYiVwH3zEdKXeB/EwsA3Ks57SmkGeJ7gHvi66bmgYT2+fGhPfr+e0O7vklMZyade6qVxyemFXOcBoFFcv2yCOV5X1jDQp89TWQltVzYr2xkn3tRXoF81qzQzn4fDgaVSWL/OTXMHUgOvYXwbTKZEImEKJfU0tfP/g7OCr83vwutmfCxCOzlCxbNQv1t9XPn3+pnqBMX/ruUoXbyUvqWueYqux49t1LeqgRvO+1T2rXyDCkBwDp+zxiFJqxI/h6KqAVwj/9DXIw/zuglplQy/r0fmQP3vhbdp8y6OR+FWkeeeCNtIPGJ4tkkVYm14WdX2g9JOkezzsRLEriUzYwG0SX7utN+VnY88ZfENgpQPt+T30tfpbTrV9n7fJ7OmKTEMcvX8LpUwXAyjxvbMrFf3XP80Iml/qFzpFpnRZVYrofyOS89a+65Svq4voP8rPIz08aX95W4ZIL8iQuVPssPfn7nA2fys7AFrDX+8ZmZrKyIwVH5kGtEROiQ9Ml56Ly/zuRHYqvEBLw2v8okQOe1ynHIZ9OeUaUFWEfd1+aqhH05tp3J56vO3DqWrIloJYCvdfThL/+bK4H7XMidi73zvzsXeTk31YFZlBd3ZnGSoVY6Nc6SS2Y5BtN1wgEH+e5lHa7bRiNGL9n3ZrTJThDz3iNigfpVYN4B3FeWOthQNfsujJG2XG68cJZTd8nTxhHkeaJAJaGh/62GdFWWlhIkN3pVRjUOewCnzLqr5I4gOrWWOWzRmVW2nCaynqBINpUz9Z1dxL9s4hP1YN5kTYeMI8u+sLME1sEDFp/kewCDQ5+XIE8l2Cq3Qs6jGQf9kPUPDAXDK+Q+AgTmPnAkAU5h0JLVHRkeVAPO0ZFhGxwarLJnHPpnNLpCw1sduF1qh2cUYHDhjRsJRAlCcfRUlhgZVcaYxp+MMc8AGEnTMYBTyvpgOSPD8+LlS4GZzAPBO0HE6tqira69sv2jLTs+3bfubgAkd0RpujgyNCIgVwzSI9e2p8R84/W2bW7siJmtJj/JDFWiJYa4yMTKAERDHs3n8Zk3Um4BgA6qakHNaQmKcOzQ+d7ZEXiPnrpLETV10MLWV0PeaNTL6+UUA1Cg80vT5qMjra3x0TE5YyQpfOo9mSMGaJSrJXCflRppLKQV3nBZBa3VkMrJfcv1ANYZEw5/jasy+7WEgJpSq9FIw2D6JnM8DSDbSSAnpdnIxLRo7BnyG6cnelYF8+c0xdx09vjpiWREaDxMaTCyMEoyNGm6ty9pga+++crWN9b13PMLc+p5wLzy7JTmcg3Y+DT1ytJhvg8ODivQAWRHz/3w4EhVJUhHUYXCmLEHBTiG1uTLFy9D4srLZGkQduf2HQGcOCkkYWDck3hAVopA9J/+6bdqikizY+3XSLLVDXnd6SQRIiC0pxENT5EWaisZ4FUdDgQp2dfXZ/ML83bvHXTgaSzdqwqTpeVljSN69nAoeZ67d9+yubk5SRsJrEYLe3fXNjbWbXZ2RmuGYJ/EBiAQibbp6UnpMzOOrL2eroadncEKQT6l2w4PPKHghFNnavp6Y3+4w+qHHNbYneME7l0KCSAKyZQD215b0/Ps7x/a8sqq+gMMDY/a2/fesZnZuQBm8DC90TH2THIAp2dicA0OOKtVAGkwt7ElOqDFwvR+GYA8Wd7L3wDJqd5iT7g+Yp8C4CxVFCs0ykKz+Q5WXwzeYLNIxxXAA01f2dJuPROyNwDuAC/s+6HhEdlazi2kcQAmeZajYxpG7VeVEDSfYw7mZuf0D1vA2qUk/uWrl2QhnGnfA0uxZSPjI9bT6JHdBXiBLcp16atx3j6z8SkqMiYE6Oxsbotl2+ztU/Jz9tqsTY5PCsgEnZ8Yo6H4gq2urNrK8qqN6b/ndQbwRfDIc5O4zHlOWbxMDCuh69BhwUPKajhvNs25DKeTZDFJXth4AGsANb5y4isbR+WVolcK+zkT2FlKmgB9OkjeXPRNIDkDEedbVXycFM+pPzhhuYIpkRr66SMJrC3YN+lw5plcO3MXJp30osGpWM0FmzBLPiuHrrp/UgYhVRJMIYFVws7PFcyr6kr63hF4djnwTaNXlS0Hc0xNfWOPpoNM8lASKUlcULUAPhfyG1QjHatXB/0y3nn7nqQMtKcCUEtvCeCefz/0lc9eOqc6yyTNc2pr66+lzc29djfQ2T9W0zE1qEUOBAA8qrJIUPj68oaMAgcVfDqrFHuNP8FZTSJXSWT6xmAbTr0JGP11eM637tyxyfEJa9CTo0jy8IzO9jz18Y/AsGQh5TrI77wGe625hAGtJCsayLGmSVh29doZFTMHB7a0tqpKCckBAcLzjBenarraPtwXC5JKDRiRSJ+d0qg6GnyTNO2DTR3VEdiv63NzYlHSG0rJil5PiGA3YUu+eLloO/t7Yl3iMyB59OEHH6qaAoAUqSCqBJyJwP6pm6Jlk8nO+c3gpASTq8CYXc65laB9RK+Vz98NS94XEjItK2trdkDl5oVZs79flSMkzkcmJiQZSGIHW7m1/lpnyin9DaSd3bR2G98Eu+i2Gb95bHLC3n//A1uYvy77gn3/6qtv7MGDh7axtWEHBzu6BnKcfQ201KlgMhsdHlFjVMDErc0dXfO99z+0P/7Zn9jkyJg12COFjrkDy1ExG75q5zh58q5GTCs7VQSvNduwAIMDuE8mrnxP+Zd1s8eMHUjWJXBP1Wnf4JC1hgbtotFjxxdnBpD4/OkT+/Lzz+yAZN/JsfU1uqzZB5HjXL0ZJPV1ypJxqS3WEcA9VRv57+atO/bjn/5M52ZrYFD63i+ePbWNlUUx7qlmkG5yX2/VuNTJnZnYdKYlPq72E70gBids7sYdVX3xusnRcRsNmbckH5WAS3WtsIWV7YuBL21wxpqdr+kETMo561zX5V6/FLO61a1igk6bkJ9ZBvGXP+cy4z5f78TiZHe6Xce/QB7v0aMHqrCkKnBxacn+/d/9nap2iIMgufC37Z0dfYzAWdnD46iAdKmKjGE6x6T09zuZmOVr8/0J3HP28dlKKO/uKWkqyameHrtz95bu/fnjx/LJ8Ve1F87ObX5uzj754EPb2dyx9bV1RdzXpmfs+vVbqvRQgVrECJeAkGRXl/0EgnVf3meFRYTOfZ5XV51TJRj3gweZbibkw/Lz1KCrS+SKrd0dGxkdU8UkFY4A90i/kUghDkwmPRVA3ufMpYwkTRfNZysQU/GVA8n8Tcx5etL04NdT+e7EPZerdcyBca30mrtdAo/qWWmb4+dZt/p9DPR7fzLORc7D8+Mje/HksbX3dwXcU6FAxTzxzfj4pDAAx6t7PAEAUcDDzDe+8qwv560EtnSWVmztmoF+GQytHUEpClTyKgWDPfZe6t67QF1F/4z/ivikavAZbP1ISHt87D09ErPxNZJerD+e7FQCjoVb2enp5mDoWXzlhkRkxuI1MYS/CvwLkkDiQyV4fpXfVI5rfl6eHbl/wW4qZrz6dKEocFT1zEM20H1o17/3PmG1PG5tP92jz4QQvoPL8MRYJ+FEOEBd1SKCHmskMIJ8veP8bn8SuBfBItj+Zf8+yVHWOZV/bktWPhrXr7Tdo2ItCQZX2YZLc1ZKrxQqJCXw2mkn0i4leOzzmNhI9MGrwPuOrGnxVJ1gbmmjOx++xGP5uT5bL8tXVdfM9VjIjlzeb/X7yjWXn1MmFrPaNBOLmWwp7XNpA8p7z+uVn83ayuvz2lwz6fPkOZQxS9rQlHUSwSjY7CXYn3Odn8V/8/dMEOS+zj2T95avKQH+fAZVpjS8r14J3Heepznupa9Qzll5T24j3pTWK++/+jmB+/JiaRA6DUNOSPn3crFf9fsclDIzU4L3VwVAaTg16X46WqPXB0oZjmg+6yz0Y4H4CdwTWFA+nc0PYWEl295L6YMJGFU+/tz+GZcSx261O8x2Zs1qjXsBvjjjUunxYFDAPdIWEUTnIpR2WBgmz1q6DhkgC4c3P6fzzXu8SSKGFnCMAJTn8lLs3CwKUGBvZVY4AkuYxkp0EFxE4H1Gwz11pY9GNSfHAnsYV5V565lxzLN5GkzUczs5hc3TEtseIG14eEyG9BSmZaPpjSLD2APau8O4JdCKQ79/oCXGPSB8akOLvapcghsKPl3SN0cHAhsB8gG3CVQFhBHUHbd1CIpRd3IioCcNw+TUpBxWJFFgoNA8FtB0cXFJzoqcmdDA3txas43NVdvYXLHDw107OwcQdfkLGrtSmkswwUEK055GFvq+j4wJerpJHqq7DXjTzCzH8+yQAv5gQ6ms/cx8s4uNX2euVXITjStS+501kYeXa0WeyUGH9UxQLgOlBsOA957wUAl9s2kjwyN6Te4X6aQHy7sC7qOBY9XxW+xPX4/KZIpxHw1oEpSKMmWSLYwJoG+C2XotbL1otKH1jdNwzlqCme3jA0AUbozWMaA9oIr0f6kgOG4LSN3a2lRwgqPKumfMAI4XFq7b3bt3JJeUTUTXN1/b4vJLadaS4edvsNBnrs3Y5uaGNNxJbAAQ0gQU1h77BUBFskUEtv39trmxpf4FgNEkTt6+97aY6LDWWKHe/JXDwVm3gDEwvllfs7PzNjszqzHU+BwcqhScBBLJpMmJKfvbv/339urFy0pfzcF7rwRSYrHLkyBDIyMKlEXulYb6meSbBNzLeXSHgIAZVuDE1KQ+4/adO5LLAeyikoWeCgIxzBtckfBI0F4lk0eHGh+Aexg1o6MjWkNqUHnmDhfjxp7+yU9+rGfp6e6zkZFxazQG7LgN6L2nz9J49oZUTQCRDmg64zufEdDaJczOXKNaEmg04923xWdPNN77B0cCAZaWVm1q+prdffueTU1dU0JJWqcBijB2qysrmgsatGFfOAf4NMA+X2guXYax6ZXsmq9FGMR5fjB//JLychpBYwfQj06H00vY3cl0h8ClGNKx1jxq/pxRAciHVAG9PmAxYq/coeIMc3kxYFimmDMAiRMST5xbgEoc5rwHmaxkGA60BpSI/M1vfiO2qcBLpHgavuf6hwesp9mrhAD3PTRGNU/Tjo+O7GDnQK9pDXjjQdbS/MycjQwOS06B3h3IZCzMzUvffnRk3IaHRsSCBNgE9KNKR+BNVCiQvNPJF/NB9UgyTPws8nWqYCSA7WT+ufMBM9lh83Sgkk2G3SOR9kNOkNuPWuO5dBSV0M6AIjW5I4FUO0WqvXZ4uVNDUVU/+Qm1E5ssIq3pIpGQ/oPCsyoY8WR+VeatY9X19Kl2UKVRyOfJw8j7S/3UYJuFoawk7TodlGSIVQ3uU+ImfBnZFFiRIYtXs/Wz/NTZ8ZIbRCImbFs22/UeFVSKHao6iOCeBM+16akKoPSOGxmESC3WqxWCY1TrmMZYBkPOCQM16Hhyfi57JGCW3gxUHiWwFBroJCh432nop0q/VuvM7YjWogBsZ+xwtqj/CGWtNGdmrmF440+GDBljz2dNjU/Kd4BJrWVZ53KCeZeBtjuGtSyTV804jhqMewH3R34dmln3dIvZ6E2NL6wLyRLYy91dtrGzbYskKuzMTjjTu6l8HJBtGGj1qcqhvbdjF+x1JNmaTTFYWT8ufdFrvc0+gSjMG/Z9Nmwh+YFMUCGVAwkDwAVgHJt92D7WGXXaPrGPPvjQ7ty8Jaarqg66OH/yubxCwBvMuvRefpUxQQYVyaSrYgqumY0hK/A+QBFVVfh6SeB+aXXV9gC5jk8llcNYbe7siL1KEorXwTrG1mNb8AslU4Y8juQLPcnCOU1VJ4xwxgWQCpkc9vDi0rJtcj62j7wCxrgOWu8kac+lfQ8JZ2hwUGSKvt6mfEQq/n7y6U/VF6EhOaXQ8s+kTuwH2YlqlOofUmqoCqRDkzYZQAn+u35rHChaR6HjS2zBOlGSyv303EeS6yChTMLr+FhJbRIeXa2WDY2N2TlVYOdnamz+/OlT++x3v7X9rU3r6fL4qtkkljhXchGf3/sjeHwhRnjI+XMe9g8NKZn+k5/8kXwnQEAqFh8/fGCLz5/Y2tJLOzrYc6nIBhV5rnHvjbq9WWKen+oDo2bCTWv0j9i1uZt24/oNDdrUGMD9qIBcp0/VlQYJKvl2zb5fHZUIRdn8/x/gPse4XO+Xg/E3J7sTcOkENMp3OKO86vygP1VBfUjlZAUb40WV3uPHD0VUwa9D8vHXf/PvBNz39rkPr3MhpQAjWVQBKUEq6jxjM4ZP8JD/rokYdeKy3P/uk3oMylcC0fgVXnnk78Pnm52bte2NDf1+4fq85PrwwyHWfPje+9Y+aEsqBxs9MT5hMzPz1t1ohdBtxlg1aKueNAWgr/svek3kOOb9ZmIt/7szaVMCLX8ooePj5GS4xDZIvGLfv/7mG9vY3rKh0RHJdFHhkox7dO5h3BOLcD5B2nN9eyqFThXvgxuAExBfZAyYZ4uqZKm+zVgYPe8+1/NWPBT93rg/EdX6iOMclMc3lM7+If1X2O/OuIekpn5QkNFO27b88oVtrK5ag0rZLrPx0VERfohhehst2Wt8fbABEVWSuB4VrbU7EPMUUoSV/K8qb1yrWsSxBEkvSesUDbx9N3iSpwDus4rQ3Z163weyHu5TDeJXh4w+7xL9OYhtTo5ImTdZpUyodmxvycoU/d/+UO+X8hxI3XdIU7lfSvAu/YhcU0kkTfCwTOrm+8pqt1qiOpuZ1o18Fb9AkGy3FVsrRokGtexR+hZJ4z5A9lz/Ja5Rf76fC/6VfczqRHKC954McQnRS/YykyshlaM+AtGjKwFZvntsdRm4vwx2+h24C13roaet58wRAKu4zcmt5d7nWmnby+uWvmna7RK0Tzvq76/jw7SVXn3teEqSddO2/pBd6TxbrnrO8r1XYbbl85W2T2MfD67PyZn7A9Jh5TPmvScwnlhkxoN5XpRnbLllOu87n/Uqe+tksJARLcD8BNLLz8x+DLku87wq56rzPtKWlmOV78/7z1g/KwA61w6vo6ciOCv25io/OMe/3qdvEsg6zEp1nZJwUF5bGBo284Nf/Nex5uuLlgui8+fOG+z84Jzg8vfloCRo38m8L41EeQ0MpFjWoXPvtiJctWgilzp6gE0OxrSdvX3izjdNArmGmuOpWWAE0lkeXzDyApp3c6T/6HS/C9Z9lm4ymKEVm8C9NywN8Mi8qVDFYs6MZmjUlxI5nh31g6VeLA4KaJH2oQfZknY1B7s3IKkNp5eP9Ip9BDNQcgSw62Dr62B3TWFl32FooxvebREMnIvdJI1c2PAn6PIBphMs9VhXT6+1BoalRwkLh3JksXGUPOhS8L9/sCf9b8BAfmZOcNyddT9qo7DB1cgwJQKyrQwBtMtKAMozChNjY2Jf4nwQcCO/Iymdrq4ARvcqVuzE5IScC/TtKZtHfmH99YZYqlkWIzbDCcwDmjnuC7Q/P/dqDRjkAKMyxPIPyP45CACj2BuxEoyRlXYAEcapA1e5IlOuwcMzwHrX5K4Zu762/TDx5eWfx77y7u88n8mp4zkVmEYmmqQCY+GZSS/1cdkVKhYAImHa0heABIkDi66f7IABiyideg8M62x8AoSsB5xIHEuyiXpNOFfeZNElhQBzcAIBhNGvz34HmWXWQR31HiQp3Ln2w8yNqlfR8JzZA4AxYG3Csr9//3tVbwDqU0ExNTUtJg9rmwQG+4Dn3tndFFv69caaPXv2VEkjAH4Y5Oiycy2AegDo27dvqdkqa4KkA/cOQMh1YZ3QBwGmPHsQtj6/x5EmSSEJhv6W1u/U9LQaa3G/SOawLljbvBcpHoJLmq3B1sdZvTZ9zV48f2G//vWvBaYDEFTlvVFZJPBATRcbem8CerIHSEsdM+ZHcaB50of7+/DDDzWGQ8PDGiOSV0Mjw0ocHrVP7PQY59rZJhw0XmngrA+SPYwPUjXXb1z34IF+IQTvNIk82FcShfmm2mN5ZVnalgSYVOOMjY2rWS3rxGWj3GY6EyNlTBSmV7YMMFlutpIUnsTBRhzs7dre5rpY3bu7+/Zy8ZUtvlq2uYUFu3PnLRsbn3TN7nAUGWOCPxqwcjaQrCMIglHCF8xj38ved0S9HhRoOVAJoA2gr8bAsHG5F9nR2qkRWyN6hHgiLgPGZO/4/nQQxSt6mC4qjdST4uLUxsdG1YBWiakYI0+Wep+EF69e2LOXz9WTIVny3NPtO7cVUL188UJJhls3b4md+E+/+Y1tbWzqmY9Pjuw85KVg4JowEaRSem10alQBPQDO8stlax+2rbfPQVzOj9Hhcdvf8kbPNDZG5unde+9IMgeWPvavv3/QxscmVBnEuCuZRMJWjjBjgc33Z3cwO7PhwaaJUmLJqmTFQsUoIOClMiLPWGfeZKKOfU6lSvof3uTXm/epIXAwdHX2VUlrDwKxd6VDrUqtSovaZ5hcTuXCK1rKpmPJCK01LNMfISEjoDgqSy472jVj7AqCfwD3sVZS4z8AB49HXeBW640AACAASURBVM6uCiou+Xiu2apT3mOEYGb4+swzRYFsBCaVs8hrddlC4zWDpqqxWTYVC98oqu5gWgM+y0mnNweJVuTyIvmkM0MM49hj7A9h/b7fS7DrhwKKfM1plyfFsnEU7HvgXFXOyEaQoPazTsx0Neg+t4voMROZ4YrogL0E5OdeOct83SKN46QO9hZjRIIbe0ylHU3FJ8bGpe0dmSGfjqz+jHM65yiDlXw2T3z42hOTnTV3eib7iH1OX0DVAzRRvTi39a0t20Su5IKmvEe2SxKRSrQGYPOAnQIswwCXw+6NhPHjSEBil+V7kfw8czkyKtFGSEQ3+/SaBNH3Do7EuGcvb+3s6uwGQKIvDDr/H773gd2YW7AGCUlqNAvmj4O35TiUbTRZc0G+KDVfi2AaLX9VLMWaTgkrXRK/Marv+A4rlWbzByendnB6LkCYlb++vqmEBmOG3cQ2TE9N2sDQgGzEcftQvmMr+rQwJxBLOJuzERlJYfwjvpAOqthZEIGUQKRaBelKQDQnj6gPztaWDbYGbJseNSdn9sd/9DO7d/dt6+VsCGCzWhPB6NQ6iARaGbRKNb4CMkubUW/4BBMy0Sl/KSSp3N+s+29krwgt0wAseR97Fr+HJpknPd02gE+gngtdNjQ6bIuvXtk3X35lp4f71kcC3QvZcPPt5OJM/SUGW6xZr7xRwrmrR3uvfYy+9oANj43Ze+9/IH8Ff4x44rtvvrGXTx/azuZr7QFiFhLQrEfAZu8nRE8a/NgukXQU20juqde6+wZtdHzabt24pXNqamxCyRMJM+BXhExe+pHeMNwdjzKFWMafuT/LfVoBcgVwkcF+ZYOLygh31S/3JeB3ZUCfJJh8fwnUl+/P8+RSbF0A96pEK6VEosm1Jzpc1hSfjWb1W9ub8n0gH/z13/yNkppUC6YsJcFEMq9LMMNjtpoxzuel7eL+SoCQ/04GYzmGJciRz1S9N+1zxNhn6j1yYjPzs3Z8CGP8yGbmZm1oYEDnCn123rv3jnpDURGIn0blsyotW4NOlioA+hxbbxpeA/maozhGS1Ao56Q8Y3NOrnrdVaBZuaaq5xWpEH+uIcY78cLX335ty2tr1hocsKlr12xgaFDzwd/3Dw+VZGWPShowGPfYdc4m5pEqOeYsq/DLCj7WOz5SMut5jffdcraqtOxDPtY/w6un8R2Ik0jUHh5CRHIfXsB9q1/PgD98cdK21aVFe/n0iZ21D9U/5NrUlN2+dUtyjd09fXYgIgfVblQnnXnXi0vrNTjmMS+57vJ7+doScLtkJ1OqKdKqua50FsU6uASkXkp0XaY4lD59J3QmfzGYygIq49zKeymro2RfirWWYLTW0T+PycXy8aRlScSsKiuCfJCAaQmCOnDvMXzn3uwEfLNRqL8um8j6k+HHkeiGVHmwzz8IRm3tTWIKMCP5TFFdXu+Dop+AuwJaQ3WvIu+xWDdRTeawj35pWx3rOFelqOxJjJ0nchy3yH/+bOHDdlZLdG7IwOvKdURsJl8ggPu0ubn30/8swfv8W6cd7wSD85wuQf60k5loYZ841lknLn7o+jkuJaj9Q3aofMbyPt8YkmJfVq9LOxq/KIHszuqqfMZ8byYmyrHoxHTLc62yux3yPFcB3eU4ls+RgH2C6HlOcW/13gm8q2xgWpzZeU7nuJWfX66BMmbhNdk3JH3F3JvcH1gNcSoxSueclv/9z50l5ZrM+yqB+04QX9d7/8/+dWVyyguUzsUfAu/LB+l0SMqDsQTv+fkq4L5zMXq8mUwK/YecFmdQpTSHM/BxaADqj6NxraRD2uif44C7hI5LizqY4yRnmRQf9IrNcblkK41yhMflK51NiiEtgftoSivWTwTVfCYM5tRZdeaiGy1nzPinp2Z8uWhlqsNgyQFTAgA2dTCiKWmODBrjB/gGIAZYToAEfErWvM6mugER8NHtTR75jAPGCwkEAGvYbyEPA/sVZpZKFbtopoO8C+x7svQw9b1cSmBOAOM0pU3dahj0OA8wnWiOOT2FRjkyIK5ZzxfsZJx8z0af2NHBgZhl168v2A3+3biuAxPmOUApzVulRx1OCtcBWLx586a9++67eiZY0hsbmwImxUrHadqHuX4qcG1kuN8mxtGPB5T30jGkdzjM9veQHSCJQCIom4J6EJj4n8q7YHdVGWFlYTxABbQXsH8mJ5qhy3IeP0hYr9GkMBI+XprsjX5wZAlkcsMyvowhcifeoLXWQuT+9bo4mHDiqpJplfX5ga1DkYx6JHvqUjo3OvnfWaqW3+tMqks8MdZiSONgHp+ILaKqi5B4ciOVLAoSByQAAO6zsgJ9ezrce5NK7jeBU96rUtDQ7Adc594B18WoDm1/3ouzSYJucemVKibWXq/Yy8WXYofLYW01vQS7p1sSTe/+6F37q3/1V/Yf/v7v7Jtvv5EMCPuNRr5j4xNKPqytvta+Ghsd11g/ffpUjD32BewSnFwa3OHAApCwVrgnxoC1+eTxE605QCGui8QJrCEc9v/w9//B/uEf/qPWug71COodHGZNonnOfcOg6fPGtcniRD+evdU+FiOExsE8/42bN+1nP/uZqkQIBpifgSGkrAZ9b10gFYAdchsidosOGday69tTgcCBOD09pXnI0kbWJ69JZ2L/YNeeP3/h5euTE5oP5g6ADIY+DvXkxLT3PZDdc014t6yhPRnyHNxnlm4LRD85sYPdLTva31JCYm19Q6XfzMftu3ft9u27Njw6rjUsIJ2g8+JCoDNzAGDPfPSRxMzS6a4oG0wUVQ2QTgXSAcgAcPrag0mekZ6fBnrmTKjI8Pv9pxPpiVV/j8rkIpHMo5IYXHu9qnV5eLBnvb1dalJGUqXVR0k0fUKaYl4/evxQ8k7n3Rc2M0t5+5CSJVSIcEYNDg3rfpFMeuvOXf38H//+/xXQhtPQPjmyiwjqqTRzii/MxS7rH25qXbD+dzZ2bH/HqwqGRgft408+tW+//942Vtd1Dg0Oj9jkxISNDo0ImB0acOmorc1tGxoc1nonybW3vy/ZMRK29OhgjzCXfkZ3KfBUL43QdPSetGWxcfFzwbhPP4G71xyFfWAflAGExjsl4QROJIjuwYEA9QDuy4ArIv4KvBYAoICtdmWdgOXWUmNZydmUQWgwkAWy1CyLJG95c/gINIpDPNldatKb4LtyLKEHHyyKBBXeDAKjIjBx/QpXzma6KefiEjgiO+BX+AD5c0cCKxDYWM/uU9VfofunX8eHFIC//AkCkHiDGkUmy06eVDIr6ya/AlKUOPN96xJVwZCN9/JRgIX6WJLXjItnSKpKPgcrvTLJVznLPZqDAjhoT6Yf4uC8gg59Jv6On6+wBV2OzDXiITgw3oCEJGu5pttO/4wqGVL0QAh6fcgVdlea/gkm8hwkFWVpT70fB+eE2xUYzSQRLmxtc8MWl5dt7+jAwffzUwGm8qVOTyQziL5wq0kFXLeYcllxKgmjk3PZc+aWIFifM9BvQ/30iYh9ScJWvQOOhczClFxcWVVfITE3aT5u3UravXX7jsB+Z9unf4xLk2AJ4+EVTaWv7vFBkVINOYFEQbSUQhIq/encn7yL/Q5LnNdBuAC439w7sI3dPRufnFYl1MFB20GBnl4lHfCDsN8kQbMfDnZdyUDfcErG4nskcSNBH/m/kQiSdcenUiLUq3e5b8ZaMoySFziRacU/JKn56cef2Ltv37NGViUUOyhFNdP3T06iW0LnJvbQf6tDLqj0+TM+Sn/Lqys96exnjq8jr2ry81x/iSCd9/HM+L6b21t21H2hyoULJNqOj+UDIqGyvrJiA42mJHLonaCzpPvCqz9Ozqy/r1/rlC+RjnobWpvIRtKHhoTvvXvv2OjYuF4Du//B9/dtfXXR+vhMglqkNvr7lbxGIpCzDaCIs26g2fKK6TMqKolbONPYeA2Re/Chbl+/qT5XNJJm/GBnZywpQIZkXiRxa1tUjuabbLg8b34ooL4KeKjOqFIaKWxbDUo5qJa+Qu0zvInqlcBB9XlKT2AvayDUr+c+hq8Hr2CEMfv8xTNVpkJk4ev/+bf/1tpxfiaApkqEqNBOJiPfSWayPzJ+zzVTgpHaGwUQUoI2Cegk6FPiABmPYENcGulM8efgMCBxU1VE7NVrM9fUwwv7OzUxYW/ffUs9U3a2diTBhs2cm523wZExO5EUaa0lXO6DSxr34Rd43OwnVTnP7MK0PVeBX7lyShAp56oT9NMYRJ8u2Qwq1y4ubGVtVVWUxH70gmgO9MsPI7EFcC9bEHPCuVOeG+lvK1bLPmRFX4eUksgqRV7jsqgeL2bfLv6evlMvlHh8fp1/p6ooxpRwFjRCrlUkP51XJ7a7uW6vnj21bqqYiL+Ghmx+dlYEqr7moGJrNaTuQb6WBLqTZXKcy3G9BK6HL55rpwTMLu/Y+r/yZFFEkb2mruh3EDdQkRiVzPuBr6oHdNjM6mXRBDf/u9qjkQjLZu1Z9VNePn22qzC0S68TiH3m8XPobOdcJ0ZwVYIjr1Huu/xdmTz8/xh77y/L0uQ4LMt7395Md49bC7PAgbhLggLxm6Sjo3+WP+uIEkWIBMAFsW6443qmbXV1VZf3TiciMr6b7/brAWdPbVVXvXffvZ/JLzMyMtJ/H8TXTHqBfwVpuTNWX+AeoFqA2BWxIORygDvA78b3DiOAXTPwnLhGq8YTmY+vTWldOYiW0YT9EV4hiU3ZY1WJJoGR1ZfArEAA7MgGBr85TSYQlgqNvg3l+mtrpFTnlOpcr83+2mt+ak3ilMSt92XfBlQs07aw2kn3GaiAsPdKXRd9cNb2dJifUPfZgG0bkmju278GDOc8+O/VruBn/NfHaD13NQmDz++/zmNV9/6ws7bOX123VhPpPk/S1AbwfY55jGwXmgpJqUL0+FXg3dft7ynPZb3X+pmW7PHfrXNvLLo2Q642pM5hnfO6pupY9NdHH8Tnc1fgvm/nqgNTD69hB1n/huq/azarGp4K5vcNkllcCoRdsi7GER1yfgnET3oQNZvNtDeIbzkEMrXAwqTjrCDPAUcL2pskiA+hLq7tyue76NmaiwLus8GcS8+z3AOeVidBkuxltHTJTKCMTcfO5j01BneGQ85ImrmE++czSJ6EQGnqiqlRbAeXIfDAoTw1LmYp9CbxHw5wjCNAboB1e2DC0AEeJQgIqYizM4BqYGtjPDDuyN4jaQCgFjqsKg2nDi3kdxIUw9hz3M9O+DU7M02Jl5s3b8faDQB+cwSCAPoBjESQi/EAMICNgn+DqfrgPsrzVsjYAfMXbGaWeB0ext7+Lj8PTgsAKgCJjx49iidPnrAMHGXQkIFAEydWAhwexrt373hwgZn2+Wcfx+OPHsTMFA4LHTwsNYRzdXhE8B6VBvxCadnBcRzuHzE4gQY3WFxgHuEZzi/B7gIIo9iKTHsGhikZMAp2w6QYLqQ/I3ATO9lGHocp7lOyTmJAsoFpsgs1dyiBlbNNg5IHvwykdJbxOdhX3NxevtCXzUYeZPIz+FHT3Ho426Bpv1mCQOWWmC+/FvdHEPkKwZkcR7PmneVXJUg6DHDyUmYH91gbg7BCAA0pJxRgEzTLQ0N7RIvf5XMaB8jrTLGq4/X6y5iYGIl321uxvfMuTk6PyMZjYMjrat3/7Gc/iz/78z+NL/7wRXz79Nt4+fIVpUe4rqn9ec7A/Od/8iexunKDAPu3T59ScgUMcIAFuJVbt2+TXY9rwhbdu3efew/raweB8vYOQ3QEU2iuBdAT9/kf/sP/Hf/9iy/INMLf2wHKpkhgp46QUQhHHmNFp8WNERm468vJPpTs/+mf/ln8+Z//IpZXVphcwLpDcE05H2g4X0FuSyB6Z2tlv2APUXUD4B5rig1rx7EHcB3IZsgGssz2+prVD9D/h6YwSurnF5AggkbyGYN4rAkA9wwK0deAurjW6EfmOitWUKI7afuRlT5sZLYZ5yfomRCx8Rbz+oZ798knn8XjJx+zDwGCUOw1yl5cXtLpxJqBRA7Y6qwQScklaMwDZABDjyAcZczAXETCTOCy1rPteTKZDfzzewK1WT2QRSsteaugwq9T01ckLAHco9oIlV743fLKUty+eTsWZhbIWsReBEjy1ddfxldPv461Wzfi4eMHnBP0F3j5/Hkc7O1S+gjrC4A4qhvQ7O2//pd/YHCLZz0+OxK+yq6PmPtM1CWTHYEvJMSQMDjaP6b9BPvr4eNH8c9/+J3KqiG3EUikTLJZNvpjQJYHLMeTk7O2hpHIfPHqFQGf6anZuLl2W6XT42KKIeGI7618GGuRDH1TvpXAaQxtassBjJWT6PVp22YtXjVtB9tzkBnFwDzlVuyn8Cyt7G+h6y1Y6HwSGd8a2qksOoExs9YZjApkqw67q0m4h70azBCrWrv5gXL0XI1CKztQEsmRMcigP7/3X+ZkGpvQ6aJUi24JNtwThxZ7l3JAQy7Gq3vd+wmqRJAbD+p8sm/Gt9EeJ/nBFS15LctVdDUrNU1QwF4n0zJRwoRN2YbSexXAzXHvSbUR0E/2G5qDdkmWTBAWfXE505g/XDMCIiqoUsGaogQbG6frDEBSjWx7gz5ZBUeWbyZANDEaKzvwPntxpkpnXw1knbJEEDzLRDMaskMyfoTgx4vXr+Ll+us4gfQNq3VGU84P7z8mCD/KyiQ1pIR/S2YmfLdRVEdJegTvY/Lj/JxJzLXlJfYggL+L3+G8BHCPpqJjY5NMFqB6C2XyrBi6uIh7t+/FX/75LwiMitXX9TtwFSjuXVUnXbNAyyR1MaOqlnKY5PM0UF8JZNMJHPSBNHLNipqR2NlD8/hXsbm7G7sHh7G6tharN26xATqS55BLIwucxB3YBPlYNDWUL0hgAOcQeuBkg3Ely9U7iuNyJvIEJbPYdDqZyqicAvuUEpvXlIeCWThnhdZlHO7uxUcPHsajhx/Rp64NCk0yauun7LIOuL8ikea95IecrzxzO98MzyRSB+6nrb4kHXVxSktCZhUvfHL4uwDuj67OY2p2LiZmpmP34IDJK9wBkjQzE0hcyQ7jrLoCYsreM2MxRXkgJa/ob5JwkjKQqAK8vIjlpWUloklkuWB1wsXpUUxmXxuwS+Ebs/oDCSsmpgQqstfMCHxTVWGi4nEXfasukPg6o5/1V7/4C55JqFzBGUEZh1LVwIDcjb3Nus/FWONX2zEb1mHBtH/XB4QMEPSNsl/fARTv2+1+QK5pfv9Mkm9h4F4Sg53dFcHM8hOWynn2/Flsb28x/kHFw7//9/8+rsfHY//wkPPFuJtfXSNIJzsIHFN6VvsO32UrwKTu+hD0x2vY8/iZOp82G7iTBaHqTmiko0oV/tH6q5dcc3fu3SVwj3NqbWUlPn78JMZHxihXiTMMUqm3bt2JpeW1OCNpqmIBHcECScuBe6guXY9xymc1TY+D3J2EuQXT/mciLAfA8b+/+0yX1KV6QWBr4F4g8/jsxfM4vTiP2bl5kmkQayOWgK2zfcU1EP/Y5/FYe72BRMQYLu0CbQGkclI2F+9HvGASDObWGvn42T6VtkOeqSH5V5DOUOECCUTEauoBM0pZXfRUefX8WSxMQ8ZoNKYnVTXz4MEDSuUimYcKW+qn45y4gNRsl4ysu6D6Tf09V3Ghui8GfvZe7rGt38OjeslkA/dNxq/4Vx1w33HxNZ9dE9EqK6gTv3hMpY9ddstq513fVryPlYHEoMpSfxm4x1rAfTgB4/i8+p/eq/2E2g+DqRYZ022K8Q+c44DJVPVPRFwKgqewCsvleI6U0JMcoe+bzYlHlWAymdSSyQbuxY5WtSM+x+uBEo2pR06MDGQuVO9nE1tXj9huQ+7OoLxJM36/gc02NkWWp/mO2UyU504P9/D7K6Mb164AcrUvXt/eX06QGXcxpqNnt4JGMUq9ZKKvXQH/anf7+2QYhjrgc/Tilf5+bBVK+Qdcz4mVWs1j8maNzep6rmujS6rJXhnkbnPc7KhsuJn9BuHx7B5HY0KUeyuVEl7jdZzws5/dMX2dD/vo9b11rzBeKmdgf23g7w2jK41zm6+QpD1LVPle+vapzqf3s++jPqP3dR37ei74PU0qxzdSJ7m/WP0QH7qpYe+t1/Ug+nsF7rtDpmtYkom7FuSabaCBdlPwLifbMdpUVo6sHoIdNXRBidhRax5L7ftkUdlJ4oZIIN1N4hRzaLEZRORBnQ4AvlMKINliCIRYkg0QNg9dGws+Y8oJcAIIPqBGVY4rF6GoM3lKpC6V5ff9PRueWmfZsieaFzV84mJI4Ar3J+BU4AH08fDFBMjEOLvdgw1gMNcjSnkcvJeNRiEnoYajShRAHkMZU7C2UOEADX2Mtz8HTb6uyaaBJIpkRhYWl+nMANwDsM17vIZjD8M9SccejgmVH7JZCqoH7LSDsYGDB+XSGCwEpbdv36JMDhj3APCpk7sJLXNp5bLJLMvDjrI5y2ns76FE/Dg/d4I6nWiGi8AXUjuQIVmYl4QKgkYAoWLfQw7oiGxUgPhgoQK4PDg6isMjyA9hLE/VKAgbneC7QRtB6dIm7krIOPees5Td8F6TXcJzCrTvHw4EI5PxVg36YPAh4BuOoJjxctRdQov1if98cLnxLkukS0mnjJq06w2s4TpspFoOQ6wTMAKbFA8PZsm0YL8YgMbnwkgDYFTgcCbwMZ2sPvsH94vPcnkpAPHd3e0YnxiJNxuv6IhgTUPf/v79e3wdWAUA1Z88fkxW+fqbN/HFF1/Ed0+/48/7e9BnvyZ7+M6dOwTDofcAPXcEoXiW7d292NvbV4k4Sve5VwUMAPDGmsQUOJGC50RAixJmONZv1tfj7/7u7+L161cqDYcTnSxUadtL6xza9mCA4t+s2Emgnvp/1JPM5tJXV/Ho0eP42c/+hBInYGbTYUQyhjIWahyEUlY66E2qxEzxZH2cHLMPBPR/rSkOwIjPlsksBIlYf9g/SGhBWipGzmNiEkm2CyYqXr9+w+qUG2s3yVpdWb4Ri2h+CsbexRUTXQjKKU0Dht8U5Aq0DrDW4Ejsb7+M6ysk/C6owYykGwIMAPcfPXrMZAwAG4AAWEtX2cQYA68G1lMMPPBvWtZsTCQGMoB79zFBklW6hGpangEHDxtL5SQzllqcYt/K2Sk6mg20x2sttXDGBMfB0X6MT6KhN2zcGdf8/MxcTIxOxMWpdOzHJsfj3c5W7B8fMF4/Oj2Oze1N9SVAn4/jk/jFX/5l/PTHP2XSEmth4/Wb+MPv/kD2IQC8M9hXyh+I1QL5HRY6pBY4xgP9LgCAYC9CP5YATFzFwflRHLMp8LGaRmKvj47H7Zu3WHGC9YsyWthXNHSETWPiE879+FTMTM7xdagogd30nuBYUSZC7EjVpKVsFuUyxBq8RpNWKYoOOF7e+w4OrGFoG9V8jzwm7ejQBjrBXcGRHkuPTlM6Dw3SZuK9A9ebc6TYnTPdgTqdNFo9q61xr/uwfddNshAgVxeu1ZSM87xvxAE70n1HKnvomATvXAiBVJ8oKetERzSBdcx/dVL7zn3foa9BNmw8/oPdkVPqRudOLGctResDlH5SmU/7ef7cfnBJPwqgM86eTDxXf9GMK8+9HWy5ZNe5qvQzgcuSqBFo1Wnga5FpH0ODHz6Tng2yNABIYA+K78ngR0E0AFxKifSCj/544loONAncZ4UCro8vEBL4Hnz21Tl9h6OzE0oCWbffKwV/x1m3u7dNWT+CdqNgPku/nMkjJM6RbMhKKiT/cRYtQ/oN8oIECCQZ5opJ4EyvwbjfP4iZySlW7+CsuXnjZvz8pz9TBUIG6F5fAGga2NF6PGSCw754ViG9D1RgjaqCQtJKIrLQY05yAv82Nkag69X663i7+TYOj49iZ3+XDb1XltdI9rjIxuxke0KmcULVBvAvYftwv5TzS8aVgXuMOZsyQkpnerqBX/g7zn6cKTg7CZAnEGdZJpNyDvf2eIacHR9R3/6Tjz+JyTGBnFyzXn+5RiwHNLBGMpZAOs2Jjs6uyBrh32wQiOcDSePqmsQanpOXWU1gprcTInS4xYTk+8FcPzul/7u9ux2HF2cxBh9tZib2UFF6dEwfAWcDa2DgV1xdUIZoZHwkxmcn6fdenkCSSX4cQHtJ/MEvB4iiYB/MeMjbMd64ho+M5JKqkHFNSZyJ6IHTFYAQkgqU9NKm5XPC56DU4N4+k2eqwj2Nf/fX/5ZSgwD5Tf6ghGQG1AyqSX7Qf3iN/+vHqdUevWdiC/BX7WD9WWanm6c6d44Pq/1qIFXRVf7Ba6eSvxKB7wP3in9FOMBa/v7Zd7Gxsc5YBckTSDHOLS7FJvtDQfJR0rAGxgwYkFHJhEkH3OPZDNz7dTWG8Nj1778CHwY46FOxjsc9mi4I2t+9dze2Njfi5fNntAP4N5o/w09YXVmJJ48exczkdLx7+45Nsudn52Jt7UasrN2KMxBRSvNFz5/secfE5z3/EHAPy9NA4DwU3lsMXk3pEzgxnTGbns9IrhpUc97HRnkv6xsb8ccv/8hG22s3b7JJLeQLYV/ULwvxGOKwoG/FcyntKn5HX5MJRJHsnOfGHsE+Ql8OVAKzYhmSuewxp7PH0g6eF/lHzL4lJoJeMurVFgDuJwXcg+0M0Bayuhenx2xQOzM5HrOQ5p2YoGTt/fv3+SxwWCGlC7k3ErxY79a8KY1mVtX5rG7Yj+lkPWkdk8ya/+SzloYyJWgz0ed9OHDWJAnAhrWu0z62VUE3+5/004rtqEuibwP8+bV6o96T39u3D939Jns4mwnTbmUs7Phe/WsEMtf96Bi/D9xX8I9+h1nwPJ+7hITcWfVzQR9CEBVBuKGs8zUIQUjo6nMrPmfgHuNEpv4B4mYB9zOzs6oUh/wgz1/NZrMHxM8Uu9Z1ScJBIbHAYtjHw2tRce/KESQmofIgrKvDyyoA7GoTVH3j/AZxj30isueHK1g6AmIu1SLpVEFhfA7GoZ41LTYo8fpiwwAAIABJREFUsoCVcV7XgUDlXL+9hG0fjDf+5+t7zTk+7WOm9d9tb/UY98KZBivOBuMnxbPyg7pqHRIor65oV0wExWvqPdlXqRiN12b//PBn4vd+ThJbc/3bZvma+EwodMBXM/Bf8WGPsf/mNdAfoxoz0q5mLOj39c83n63Gsvxsnv++bTXxFn5P11tCpFl/np+3joH3rtdaTUBV37Xu/75fMYLmtNWhGeZ4VANZF5azHcOcoP4k19f0B3gAtE9D0/RTuRg7fdZMkqeomJnLGRSkFI4OETm8kNOAk3N8ckS2q5rViqEMo+0DR8Gz7rI7lH16+PRU3lVbsWjdZxmwsuMpn1ACaV+122AJTrIRbGaoEpzrxsl31jkRDQEoxqAacl6fjFOVpsPR10FowRTBxnCo8cV5RXIDX5dqTgfDS6NP4A5gMTTsx8nwIleBmsI5H+lIAfw5PUZTWcjdnJMdhkoIgGtkaAUaV05IT29mLmZm5sV0Qvkvgy1ozapJKQ4UlClDbkfs5GsC+nDw0DwT7BIwpgCQISjAJgcTAF9osAn2AcBIfIH5ALAQG5FrgbqlZ3FxdhJnJ4cRKAVsxMMuC+i1izXIhsFsIDxLLU9o1TKQuZBumjKV59RMBTMfAD7B/INDMfePjqm3rYAwE0MOPC6xRqW7a2MppnvH9pA2vZphap9UmQaxCHW/XUBhZ685HKk7rvJZJb2YpBlTPwRJPHTAPZuvJqgCIBjSL9SiTy17XIPgAQNeyUAxCMhDFa+j9n2CAPhAGUUFVdJMRvOzEYKYOPCxHzEGeI2TAjh4Ybx9eDiJAFkUGHYwspGQOz8/Ztkw2PYIYtBkEPreAPWfP39B4PMnP/lx3Lp1i8b7xfMXTO7s7uwRwABAvLi0FPfu3osHDz5i8IieB9hmAA4ODpWQAXCMZwTTG84z7hPzivvExufzYK0uY60ucU5wj69fvoyvvvqKjGcGrZRJSiuVFRUoO19YWqQWLO6RzhTGiQk4OD2pE5/Mo3v3H8Tdu/cY2GBfieGOxoaoNliS7iyaehGxKQ2g0lGCo4ZkG/YIpG+QPDGbh4k0agV3/TbwO2jRX1ycxugYgC80/juJjY238fzZCwYCqKa5c/turK7ejJWVNQb1AOL394/iGMD9dcTkBJouI/kmTXMlia5ib/sZJQQQVKy/2SBwj8DgycefxIOHHzFhIpBFJePQeT7Y3+PeBnAv8C0rWDIZQmttMJeGOZlg1DyHXbQofxr/hr8ocBJL1xrOeTIUTdzGtmczv3OO5+kF1o3OFsw1bB/Z7FOzMX4tdjpeu3OwF1MzkzExMxnfP/8unr34nnIheB7YvoXZ+firf/Wv2DQW6+3i9Cxev16Pr7/6hmA79hYASCQNcD32/simpiNjIzE9g4qms7g8gY0bjUnsoyk1tQbD93pUjaAxaJOz0xybs/3TmJqbZmPaH332OZNaAH9YzZXOMpKv6HL47u0uGXE//dFPaHvx+QAr0SwYwcDK4jJ1w6lZOQrGPAKQMYIydIQIV0oqzg6QbY4druokVweRDk+y7Hym2gkiy5mfKQeqBoJ2ggFtQ3ebf8+mhpZZ0BqSnmhXUu/qPGFNDFh7rBn7TX2g3M6oSG+s90/2dsekcxM0AwKD3Jz0HgxO4M4Q6OcZIb30lNxJRiJTJdn4jbYWDGXAKEjw0BZ0To59Fq7ZzAzQYljyIeX83ESO4EmrJkxvKINm4pdk+nWSEX5+XM+BWw1sGYRBSzIbWWs+NXcGUR28CsxKPUk+I0gT3WjVuaafgtc7cOGhmP+XTqS8OYG9TNpl02l/RoUi0ITUUkZ25B2Eeg06AMK/wS4z0xXgJ+yTJBslawO/yGkrfi+2hwU0kIOcGI1Xr1/F9s5WI6pgD2N/yc9EEg3gsSow8YCzU1MxOz1NEEbBM5Kuaq5+jYa416NkKKNnzzgSE+cKcJGAg4+FMRLbHuzR5Mrj38lkN1+eWr8knijZwZEsjSJNUeTexv84fmbcd9UX8H9UjTgS23s78cWXf4ztnW02roZoC54RZzCShUhEp2cSIwB7sUZgQ0DwyEpE3Ch8Fq6Z/DzZJjUbR5Ia/2EuRBY4ZxQwNS0tfYDAOOMJbmKtQ36HnxxxiWa++3sEsn702Y9YcdRiGZN3MmhrsgplffJ+OHGXXV+/XvDkQNrAif0lnpMsiE2Q3gnJnAOuq2RZYx2iXwL6F8D/2Dk6CFi0sZnpmJ6dj3FIkI1Psp+Jq/pYKTpyzTPoEhVbqFiDpAYqE0AOSR/OFWqusIS989528K/eNZAYUs8oMefg58Jfkt/AvWubkDEA7ApkGy5Ozpg03nz7Nv72f/6bePLocUyiyu4KFSaSvqp7UHJ1+k/JYv1X49YKgPSGfOD19W81Fq7Xaza9VFmZDd6/dgUHmj9eQJz6enZK4/k4HLjn86F5JJKAZwDuv4+XL5/TdwNJ5f/5j/8xJmdnSTRBnx2CwWyK3iUBDJ7wrKXspuyn90KNxX3vBpn6Y+qzziAhXk/CGitfYCmSSHF1yYrIhcWF2Nvdjt3td1wTIFyx0nN0NFaXlkmuWZpbjLdv3nJdQv9+ZWk1bt66G6fwe+nCDUqguFqmrodhwH2bM8bt3XP7+f19GDjlPV7XU64wkRAUhHGscXebW5vx63/+Z3o4Dz76KJZXV9hbDHYX5B9cBzEP1i1IbE0jWWUXMqUJ5uJzPM7eX2JId3vLgKRthRN4LdGddgx7DveKWEbxDaRTZ1qMS+IL8JHz0/j2yz/G2NVlzM/OxMzkBMkZqJoAWWNsYioltHCmC4MZkJYe6CekkWrkyEyC8AmTMCJWdLdnW6ZC79T55jPGCL8B3yRBvTePuceEiZST3AB/Eh4cN+sVXdJvYB+/n5Nof26Sb6XSsu7z4XYobVMmWpzsZ9VDkugQN2H+LEGrtafqR1atFUkuknGy/498EilSuCmqxiYT7UkaBPkR5yztbcaZ7J/BxLFkVQ1I95MAJC+yqkf9T0B6VCPlqebPm+xKHy6rTe3/EbMqyQHaKGJRWUWTJFbE7VjrOGuYGEgZYBK3StNxN7ZF/IHXA39BcgFYAOV1U2LaLGaP8bC5qXvcZ7H3YE1M+jypyY1qJ71ANPaDyWTbIs8hfdUi0eP7qp/r6/UB7P4ZNXCe9Cq7/GxNWizPL+MrGD9/wb5w3LNBdpdEHKx6qgmIH7oX45Q+f3AvZvfjM/GzYhUx79170GvbSZR+wmpgHfTY93htPX99f91+kYJB9Q0Mltc17/1sYqvvkddPnADjrvdUWd1BTNGf41jW68nVCfhuMm19Tp8/A98rcN9/gRdBm/C6WQqTrX/Y1YXXN2LVwNbPawdrGiUtUGXv/Dqb8e4g0IGh1yjrS9CLQCkAVRxwkm3B72iYGGjwDmXL3PQtD4JMUXXMigELrreILVS1UOs9Vp3YzJZnJoDPYf2l1AHGFQeao6SR7cqNBS1w3EpmQRhU10CvaRq6vJt/T6PhZnopA0EJEoA+2fHbPQJ8wjaDPWpd85TkscOZBxmcZDrbx4cE7k9PjiilAQYUpYiYHMDGwO/AlgY7B8AdtDMh9aKmwTha2eiBznnq3B8fUQcRcwXZEzAyANzjZ1ROIKuK+wRo9/jx47j/4H7cunmTgRiY1G/yy2OudYfxQgAJOQ98oRRazQyRuGDj3uMTMvPxHUCcGh2Oiok/v0hZEhwcNLZ2LPiz5h0Me7DtIbFDTcMjNCOSDidB82vyIePyQvIhAI3ZUChfhwBN670Lbvnv1tPBhkFl3/3y0Uyyinzof9gpahtaAaAbwfjgMBOejRAb2A6pHJWwAXwwY1+gpEAP91vwulH1wgwbmOlBMnBAsobMrXPpx2ZiBIcD9icMOBwJHNg4KCA3A9a6NRzxO4AMOIwB3sN5ODtHyd9uPH/xPctwsY4QDOB1SN7gd3j/T37yE1ZkzM3N8300wudiJO7toVnxaczOzsfiwhJ1vAmCT88QNEBpKIJ7OPwI7FHtgTnDfeJacHKwdvBscL4A2qMEGOx1BJ8vX75gXwY2XmZgMxh8YC4ArAK4B1NS96beHJwTyt4ocMeaQ1kimtDifnB/2FeshBibYLXI7dt3+YXGsWYXmbUjWy5HD3sIYwTmE+aLDSAJ8ojtIz3lLokD4P7yEjrLADXV0BMB9tu3W9zFSBaocTV0EgXQ454BmkAzF5aT0hQTkwR7EMRj/HGQ7m59y6QFJLu0f9+SDfTkk0+ZoABLH0AS5RLQfO8U7PaDmJlWgy8FJepD4UajZvvwDMpGgrI3OidG2HiPjUqab8UUWJFn48FOY5vOr9Cg3P8SLMGaAMseLNHRcWnMr795Temm2dlp9va4vXozZiam43D/IDY2N+Po/DjmF+fjauQqvv3+69jYehvjLE0ej92tLTVYvnePrLM5JC0uLuP1+nqsryOhITkHaGIrCauyeLBtEUgc7Ryqhwps/JkWDcCamTlUVizE/NpCHF4cx9v1dYIySB6g+eHJzmHMLM4xAbq7jQa1AuWgiYzqKCQI0ETuxurN2HqzHZfnV/Hxo8fsRQLGK9bOt19/w3187879WF5col42kr6jI2CYCbgX0AIwSGc3/sN5DVtmhwkOkHItnWNlv4K/S64+AYIEgBrjlInmdJatp14AXNhqAKVKimrqq72FnJKSpdJwlwMNqQ0kDEbQio37UNV5g8FeH7hv/g412S9jjM2OO7BZyymlDOx49gJF3gCTNJJFIsueaxbOTwfcc53Tn4Ft19y5L4uCXwGn3cc7Cm7RcBeQpt4eE1fyQAY8oerX2T/DLWGdyifrnObqtNdgqV0Q52dKs3A+ckyr1mYNXPwaSl4lC5XXzXu1L9mOu9Rj5XnYNTYQoxGkhpxnJ6y5IrLyUusDY5mVEklcIMs3k7VOyJP1mCx+JHZxDSYy0OgZEmgJKhJ0ge8BO8aEKPpTCNAXu18SFwDukdB7t70pYH7kmsk3+Di0YmQ/T4hpnTqysBWQNcBZfXp8zLV1dIT+FnjOcWrEo9E3QTX4GsmgRnIPCXrKeKUMEBLVTCi4hBKAHECvBE47nz33MBtVy+/wnDMxQ+AeBI4R2ly9SCAVbS3/fk2w+atvvo537EuEClAxAa+R8CRoO6HcF93arADBZ1F7RgzwqytV99GmZKKE1X/wn3Ltw3aCDGJWu6sReI2sMDHIAIDjCuy9qSkmOS7OTuPi9DQ+evhRfPzkUzL/WzDtPZLrwr5t2zncZjh3dEb116n/XYNUnWnwT9UU3vbGDWoHNmUmQeFfoRp0Z3cnDo8OY/d4P65HRuMUWuMzszE5jV5JUyRuoC8Mnhtn7cT0ZFyOBl+H8wMyVGokiqQH5KUmY3pWPY1gQ7BW4KfgH0zEX57FwT6Y3tfqMTSJSsRr9m2B/YT0E/oV4D0c15S5EcNtlOOKNYvv6CUA3+lPf/bz1D7XOYwYYeAcyASS46X693qO9+3VwLilDe7Hqn6NbXgfBLDd68hs/au+z3Z8/xXdb8Rg/iHgXmsG/g4IaS9ePA/I5UCGFCDV3//DP8TGJqr4xDilPw4WeO8MbXF3ggx4Hfz7yvzzGPu1fbDLgAnGxGc23tP8xeypBP+CkmSICUdhiw7YHBOVF7du3iDBBufGwtw8EzS3127Gxvob2tH56Vn643fuPYgz+OD/AnDfwK/Bo6rhB5rH7MHlmDrnvj8vXgsVe6jrTps3K+vy3EW1MABJyFP9x//0nyiJBuB+9eYN+l+sSMlEOmQxYZ/w3UlG2t1MxJns1K0t+axVwx634LGvzGyeWUXrG+/DelEFBJIHSIwd8zyYBHCfPedIdkBS/uI0vv/66zg7PIjlxXmy7hGXIB5DJe3k9Ew2Jp1offmq4mTFg/rj6FjT412BP4/ve75FIypqYtu+phfmWEo+uf1Jv8Zxv2zrh3ef/P4feMEH3lptQz+pNHCvhdXdCDZZJdUlwFwBI3kyxcfAGlxMaOC+qw4goSplyuQvZTNxSuNmhXwh+wn6Emlpe/sdE3yXONdM/kl/GPdY15Y17gXgSgpQPRmB3ajHHasyGy4iWyWMSgn+ynTGlLqC3702eNahb2BWviE+RZxNAh+aOBO4R3VJ16C4Mu7hFwG4B4ES32EnYRd59iepEOutkoDeO0scKKdd8P5/LyYsMWIXs4j0WteE1t1gY9r+2u/fg99ve9oHl5v9LpI4Hzrf6pnlz20xbs6P92BlwONnJ44wT5rfSgDU1ap99N6uNqu+pv9+A+iW94Jt87kCYia+8J+TwWbCDzyTz/+eRGm9L+9Lz5M/A9c1i76ec4OJqiprrLMM7/eYcG8mUVxLZ9Cv071KdcN4rW2zn9sJJ3wHVoWkBdZ8/+zxWPI7gPthE/C+U5JNw9IJ6E+OF1/93v+5fvAPfSYlOhB8A4xiENOBmDRMfHNmehPkdNZbup4AipDFgYYvmLKSZJmYRKMv6HeJEZKWRcY/AwgHv42dVQx2bbPnQNjpRLPRuemstehUo0HYzJY2Y+C/p6a4GVr1jOD9JIAiHftkvSd4QOACRinLIl1CTY4Qyt2ZqVZJsebDxfX1+yBw0XUKV+pfJKErGniCidSJFrsFY3wErbQTNDhBoIgAS4Eu4exsyMckDJ1uNCodpX6yWdv4DAINKE2CM5ngPe4Dc7W0uBirK0tkbQCYBUsaoDo22OrqSnz6yadx5+4dNlhE0IfGlmhiC1ASN4rXweBPTU3ENCQsJhA0oywMga9AC2q9MtlzxmsDQMYXJYAAFo6OUq4DgQfWJoM8yuEA0EJzURwIaoqKzQdGhYM6IBnqPYCSpJG4PEdQCa24C5YDQ5MfzCgwvcHSRwDLdcwEVJZblQw4D8fUHqX+aEuiZcbamVbDLVnVoUoMGRE7sJUxwOuUrKWSTKmHnxlyBLsMGhkUo2RdRt3rEIwoZMZnZ3TYUvM6k28C2PRejB3+hvnEAQt7sr+3F2/fQi5km+MM2SMAhXiN2QNgzIHpC8N5cLgfl5dnsbe/E+vrr2Nj4w3HbXoGjQZXaPxu3FijjBI04akFCuYjkzEAFLF+L2Jr6118+81TgvqY473dfQLi+BmJJgS9kPuwpJU0JtGU9ZDsZ6x9SJzs7e/R9mDNLi7Mx9LSApuxfffd03jx/LnMeybMdJhI3gbSCWhgBckb9KPAnmrAfUpeYf/B/gAMB8se/RzW199ShgY7jfc7N89r3LxxO558/GksLi5lmWXn7PrQwqEB4BvrDiWwGBdngLE6fLgIwFAWHMmtq0sxELE3nYUHMOSD3Sz6ypRhC69cr9gD1ENE0I9eGtRZP429d9/H7Nwse1MYuIeeJhj3t27fIbCgEmI56JCLARN9YR4Nz6bFLsW6srYngV/Jhlm6hb1GCOAk0JSJQzTka5jLQPM/sfQF/Bu4d38Rwv88tE9x1lycEUACcH9wsBv//Nt/jp2dLbLqwZ5/8uBx3Fq5wTFHYnBsciyevX4RN+7ciJOLUzZWxjUgUQNWJmSfdrZ3Ym4GDSon4wh9Fg4OKXMzgj4l2aBwfHoq5uZnY2VNSS7Yps2Nt2Rbnh2dEoy/PLsgQxXnxCRef2MuphamyALD+O/t7MT5yRn3LO4V1U9vXq7HycFJTE5PxuzigsAZVD9NTMbf/Nu/jeuziKP9EzpXCwtzBO3fbW7Gu61N7ll8USMZsCdRZohQK2mpsdaYd6WylhSznFPnGDaHszjVqBJDIgd7Dfu4lktiLQIwaI6PnTtWT6R2Oj87k7lFyozOJ1lCanbLazCxoEQ3a/SKbmVzsnkp+UhOGKWjkrlLaM9Lf57rL1/vBr4twalDuvNPsoKAGtf4Xy5Dgql4FZswu7JA4ypGlsQK3PBePpPWfbvnMp7V5+Br3CgHihZ2AnovqukHBs14mJS/EM+tc2JbhWJG+PKz8oJtLkoSowRGnoM2nnl/BA8zoV0DK9sv+58DyRQOrQZR/ZF8NotAoZsqT5ZjBqmO5JhnIK1qRVZatSSRZM9wCSTvsQ4PDg843mCUegzcOFfzp3mhRn3qsCvpccXGq89ePovNrQ1KmOhZFQCzeTkSNAhi2axe+vmTkzNx68Zt/g2JYiQOAZZRtutc4O/t2/eYtAaIzmm2VBYBVCTYugpXtv1NljeTEk2HO5vNu89BNoVm0t9rLIEHcucvkaiHb2dpP32ugx28DwkMVFKiQe3l+UmMBQI5NWZ1Yg8sPwb4mXxtYF1pXI1r4nUE/SlBobWIcYN0mRJzHetPwL/8FLc+5vmczGHYVCbUWdqt9y8vrcYnn/0k5uaXlOQG2yoTQErW5F7LBt3idYhgxCSgOs+XGERkCvrAlD5SE2iSM0j8wC0LAMCXyT5qpN0lS3BJ9COB/YfUAM6Ut4c7JFdQJxyDg0rLcfToQSVU9oLBZ11fxQn6hKGnw/hoTI9PZZWJEne4BnxbnLeWBgMIyPWc8ovwhfEMImJAhgGSglq3eCBKJRVmGoPgMVRswi++iBOwJff2qWmP+Xry0aP4+MkTnmsgz7ByhetfvhRXW8ZP1bYNA1rq3ztwpGP7vhd3JbDh31dApf9ZsjFdcF7PrL5tqp9Tr8mIiQZBa7wDOujdJDHhgmcuxhdkkKfffcu4CGf/737/+/jn3/yWDVDHQLKZkowW/HWBmqp68s9M+iIZAimUhQXeFsAyJ628t6o/WMEZj0G7Xu9swdrCOUwJzJRMQlUse81dXdG/v3fvLl+DnhyP0aPs4aN4u75Bcg9kc1C19+Dho7hA3JSxTn+eWMFUzosMb9rLKtDFe06bP3AW9g/ABjp2pLz35pExrs9cNcOGHdjd34v/8z/8XwTI7z98GLfv3o3pWRBPBPwgCTfDObxojFYnun2vPlPsk/uzDU7ivXitQabKujc46WvQ7p2fskoVtgT3hb5d1LifEsGGQBR7REWMXF7Ei++fxu7m27ixvMR9hybp8vUWY3p6jolT9Esh8TBjmf4Q9kHDdk72Xuh1XvfM4J6z8JJBtO4MUZJYttX2RSahO5/kEw2Z4PKrzL1Ubv4Pv8GuS6m6GQqS1nWZ/qHO2yT/FEC/b588v7YRBv76dshAd2W0V3b5wPvTl2OV895u7ML3B3DPfnkX7D2RNMQmy2VCHgbYYLvtXZNSTkC/eq5KOHTAvdeyfXUC6sSFVPHvv9dGpFjn1jyHVA4SYPX5KwhL9YOUXzF7Ge9VnDFIdO2DyH0803+vY95wu6LRjvc5VjZb2vbQ96b77ZQSqt20PaVP40rWRubx+zqWe7Vl9b3Vx637qflHheTrzcC/Fck532//WrYnfUDb+7mur2oja0zm+65nSfXPK5sdn49Esht3m43f35Dv2fUiv1UTlx4Dr2P6T0lCN3jue6nP2k/y4Dq+zzYWONc4oY7DBkmZw2yC7wP34M93kgr35mqDer/vPfvP/s3/1vhddUN8aDLqQqhZHj94/d7/ue+w+DPqdy96sPTIbCagW4N5B4MJDSUR3bIG0FiHY+BGtZSboJaxyiwJ3DCoTVaQHepMDpjYbpC+3XOjrOqg5n9uaNICkHbcNIbawOJKQL+x6XND6zoOzCpTMIP4dOi5kNxdm45YyqcUNrbL3aFfFyP4grMv/U+tsAQMTeDPMre2sUrBAJ8UDjJYEynnwrKWU2XvcS9g2x8e7FMm5+IcevJ4Dhh4lFyVErgrNW0FKQvsWwQXYNtSCoSA8SXnBwGSKyKgbY9/Ly8vUmMPGWQERYdopHuJspJxyjR8/vnndFyx4J+/eMEvsJxRCob/ABTCgC8ugMExGxOTAO4R9Kd2LQ9SswR1L9RYZub2mCxCfK611VEWhn8jswvQEsx6GnBIUkxNUfMNoC/kdaT9JtmYifHpGBmZAO8YRyCDSxxSYC1DWgeNHxFs7e0f8FAFawoOFsorKanTGPZELkoyJh0VHw4ZeHdAfep+m3WajXRzEXOSO8fXSzt3QAF73AhZAK5kLuggZOMYrCH8jDEAaI5nN6BrZiwNZsq+oL8CmvaBMQQjBeMFbfnd3Z1YWV4Rw4MBhdYR7AGY9jPQX03m++nZcWy92yRwD8173M/Nm2vx+MljrgsA3FgbuDdk7zHeAGvEyB0hQwwSJH/841dx5849rhWszVkAptMzLCnHHmIZs910Sh2Id4ugBAD+4eE+2QsAHlApMjszFXfv3o7vv38aX331Zbx5s057cQm5mXNlbZmQg+EfH48ZJg1muQ7V5FkJMibMyLwXYxFVAD//2Z/EL37xF/Hy9RvqyyNBtLi0EvPQrB2bYPD3ySefkFEouSwl7ADi+cDC+kY1Ap4V2v71MOmcEenayQlSnwfcDzHXImnhAARj4T4gdHhgI7JkE9dksJEAAMYfa5pNno8P42hvnZUUb7e2mHh7+/YdpXfQmBbf2Qybnrns4zkqWo6PmSBBYgd7lHYfdgQAlLUJMYZglmY5vnXwCXwlxYnNXYtzR2cmpUlEc04stTIMCLYpgEBTP1TEAGgDs3R/fyd++4ffMnF4dnZC2/Wzz38S92/fpc1DU+C37zbjj0+/jE9+9GkcHR/yGgsrixxnNLd9u6HgFfsDgMbB3p6a7aZeNLUPMMaTYzGKIB06jgDxoPk/j2qPU1ZqHO3us4/J4uoK18H55VnMLc3G0ckh9xtegzmBnWUCNcaYLNjc2ATJmwkTJFzBsvzs888JzP70pz+nzIKb0SII2d7cjJcvXjIBe+f2nVhaWOL5oDyxAXuXNqSGSWEqdA6OG3/KpmFisDYHkkpsmNxp41dfpTnkhWFO2IMSL0pMZn/FDmBPTFvl2JJGEkso22i6QZHL9JN1bCqUg8fO3xHLwgCwg8aa+G++FmWbZHPVXFg9AlQtpfWFfQx9bx3heXCX4FTJXY2VKwea3IvlTiqoUhwx+3D9YDAP4e6VBWhv78m/+r30q3pSBnKTuoRBDd77/mN9XQ0Aqg/lQIrXQXKlyPIIQNB/BkLqdbyjh3+TAAAgAElEQVSe2HOhsS97yYwyNvVH6mr3ntfAPe+vGQm9CvYVwBnOcJSf31i7oaqfZEm18c5qOto0nCnZRwMsdQL3L57FxtYbFgG4ulQNZcXO5/k6PkJZLtjIiXH0arkX4+OTlGZbWl6M09MjSc9cAVANNl8ne7s3XvS9vQdyrUm/Uwks2G9IXnmd16C2Ak0ee5bJOwmkhZCAiveuGVxJDskzgufIxXmMX0sXHc+ZKb6OSJJJFudaWIeS9oJAbjvr1OCeSdzUcpcMnWwpq29c7szN4/NS11DCQL4d9iTOD/iB8/NLsXrzbkzNLmp8sgKHrFVXcqUFYGPp7Kui618HksUOvPVXNbiswaLPTJ3ZXNUDLCz9PiUvc5zwTEgOr6+vs/8M/ZMJ9KwBuQK9CnQuN/lLJILAPLu4pK8LmQHME0gO8EfwLGRjsopA/h7OdK9fAzidfQYDW5W6rErJsfCz4nUicmColfxWYl8+1dXpRVyjh8uogHokkSGpcufOXfWxyYYhqq5JqciSAUSs0/5LYII2P6sVJTWZScOG5ul+6Ac4b9pdpCl3aB8Uxm/LvQhsx/rq21P/23GzbdR79jb3BwGevAlVAjnRLR8O1wF5BesSPu/X33xFnwEyJk+/exr/8E//xPgBtgdzpYSYkin4ap+fPUDEhh+XZA0a2+7vZ3WFEiSdhGdX3Y3b83XMMHVCoP4bfpeSKpKmRfIF/jpIF9jfkGh8/OgjNZ6/vIqPHj6Mn/3oJ7G1sRlnJ6cxOTZBMsH9Bx/F9SikZjqSkqfHvlqTf+gsRZvBPsBDf6SfxB5i91tMnH97/0zqGPf0AVKW6N3uTvznv/8vcXB0GHfv3Yt79+8TqAdwT/nCqytKWuI77Lcriv15w4A321wz7lV1pbMVc1FBw/51NI9nJMQxvri4iL3dA/Y9wTmB6hv4y/ABUbEyORrx9vWrePHd07ixvBhzYDtPTpAwBbswnVK3sCGIi3gWwVnsnY++5/r7avN8//35qX6Bz+lMe6baZZIOKxiZPlxzpt5LurlPUYO7BmZcJiGDgN5aaHt4yBqpAG/d6/WlFRSW7el6Jnk8vLZoH1u1e2dnPVb9MX7fv9Er+skbz0VLql9fxdHhIauCW2V3xrQgmNgcVQAU5yj+7f4MnLdUZVAPJItUOz7kp6qCrzSNN6BrsortSevh1rOj2B84i9i/LXtD1LF2jKrEvPpLegxg07A31bNGWFPdH8P80Tr+jpcdH7vyyPa8+TiZRMM+9PtrzGLgvq6Legb4tfX+uoSJ3jXM38Lva6UU3m9Qua6peu5o3nQWwAbVSohhY1M/t4LJ/URc3583o91rqIvxRKatyROPs6+hdSbitvud+Xq4x2FVDh53f/fnet6Hfb6B+Jo0qXunf59Vj9/3IGJ59QsGbUz9XPyM9/nZPPbAMhCP41mlKCFyaj0L6noZ+ZN/+79f9w3OMKei/+HDDEaduA8ZsWHGvR6iWjgd05eBmbMaNs4NQGGFsVd1OufYoMoeCrRP/Tky6KSLasJbkp0y2E1j48Onhd0qFTcDvyOpuUCiK6WoRLnGMMuS6+4A6ljRld9VF50NvcxeV5JvpooBVL6nlQAJFiDjns1jJ1QaDaCfwGOmC+icihHEcSC4nk6Z6WI+9Fo3POhVwrm/CHchBysIc3N8eEjGMZi4CGRhv8lkH1e5Ph1aZpZQlgIHAs7LBZv00OhlcIQNNA1G/BTkHrCxBSZBrxXyDmCV4PPI5DkGw3ec0hCffvpZfPbZ52QD4HmefvddfP/99/H9s2csE8YdgAUPMH1tdSmWl+djagobH4EDnA05AQC9cE184WfcAyV0wA7JigBqvU+hScoUD1846syYIcsLoP/snGwGAP4A2yn9gLLsKTS9nYvZGTzHQkxPzpIZx74BZNdJtoEHF8shs9R5Z5cMZDS/heQOmDRHx6dMGJxxPlBCDWkC9CRA81llo7H3IE9CGZ7s5E4t+mRV9x2Jwb2qLO+AkUjnkHv+Sk2sfMC4RNMHC9YoZXVQeYBkxaQa/1WGgY0kStYhdQTn3I1QELxRn25e5UJgWPn+cP8I5uBAQp97b28nzi5OCfSD2Y5ABtdGoPfjH/84fvEXvyBoj7JcHmhsgoZ9Pipt4Osgw//Zs+fx7NkLBocEty8RHKHEDmWKOPjHGV7aGdBhKT1+JAjxs4NoMFuwbiLAGDuP3/72N/F6/SVBcmgTA4yl7I3QbzFXpqZibmFOWr9XEWgyKGkcBbNgQ1ycSUpkZnou/uZv/l388lf/mk7zwQEko1C1MEeW1cmppH/QRAoJN4EW9VCRVj7WB9j2+BnMJ8y310cnUaEmt5hv7AuM3eU51oDLjdNpQAn++Hgcnx6zDwIDMbIKlYyk1CnBJpVvwwHD5+G6LBM72ouT/U2uGWiqA7h/83Yz7j14EE8ef0K9fOoapmOI8UX5PsYF+35yXIxrskaula0niI3DNMFaMmMZrCXjMdmUWue2jllhlDZLlSxdIE1n1hVgbiJmPf08vPG4GAc0J0NfA4zLZ599Fh89eKj+DQigRkZiY3MjfvOH38TS6jIbVU7OTMTC4jyJ6fsHe7Gzt0MZnKXlJcpsIDmEqg6soeSMpX26kBRNjMT5yTkZ8iurK0wOIKkIeYflW6uxducWkwMIoFeWl2Lz9Qb16I/3Ttg0d3Juko0qx67HWTFzcghJJCRKUfU0STDwb//2b+MSDMp0hq0LjzV0cnjMYHsum6XxyGTSKMHATJS5HNkJcvsDA2deBjb2MQw41KAGwGbfRvWd4hp42zHUNXyydu+or/1QcETnN+Xn/NnN58kzVP82cK8rNf9GLXCTFd/xuuUYq4oFr5D9SDkgS1WNqwF2/z8HEPWe67j03zLwtxag9ehodpDKh/Ee82J+Zr+rY96gvYNAWTv7fn5/7g8B93WshgWy1U/8EHBfgwzfR/VVW7PkHnAzzOftr6fB57qWrEBl3Gd6F6/DGQaJKTDuJ0bHKJcllrzGpo1D+nD4g/o2QLcfWu5XMToxSkbt+tt1Ar0iRUg3GucB/A+Ww0+MsYcT+wdNzcfDh49jbm6BiezZOTRoPyBwA/IAwPvZWSTVJpi4dIVdHfu6lrDmB4H7DNDLYqx7x4EJvttPYADFKlf95yASP7tqazDIxNl3GSOQZWvpcjNK3DBYrPmkO+lbNsX0PJm5bEZ658aLHUWgGEmBbO6tixm87fpawGbCZ8WSwdkC4J4SE5OzMTKGhHI2hmXzXDHl6x6RRwV/WXZHPUMGPo0ArQNN9RyS3yx2ufS9L1n11dkT7f0E7tt8XDEARMXp1tYW1+HldB5OjmlEEWvBpm0vPksyTpK9oz8AbfoEUvgcDbxO22bpz5SF0pmvproA8wC2en304zwTlmrV5wh0kyEjeaqyeYzDjRs34tPPPmMPBu8bkxFqXKpnkozle3s/c3ryj7v5GfB12eh90MLW63sfVP+5PpvBlw/FzxU46u+3SuZiVYTJEYzf8qayGAhxD3618fZNfPnlHxm/oap0d283/vM//mM8f/mC80SCUTI5mUxj/1StBa5Py71mZQz+hlgGTYtX19a4jpD8QVUpFrUlvJRclkcM/xD7iH4/qiGyWTB1ey8ELiMW5A3n+oIUEmznjbXVePjgAavgUf0DgPvjjx5RThBkBVbkTkzRD8ReQ0s0k09qpQ73gZnNXaSbE2nGfK00S3Jc0TvnWOQ7tHcHCYODZ0i5Fve6pFClsDYSx6en8eXXX8UepGYg93ljjb45YjWsESRowR62NBvmyXbDc9KXpnNCxIx7Vv5gbJkkgxY6APhBSQ5jCloDkPlC/7gTJnIQN1ChjdVCiLFUQU/i1dhInBzux8unT2NtaYHVECDRIVZDLxRUwhpbQAIYsShkcetZ3z8T+uu9D6D69RVD6t7DrJqUAzIJ1OxrYdnKQXnfftvf6/bl+45Ud5wNSh/W2HgY5O8xttUYtEf6rX209reeI+eY3a/zNQk6D1QODNr+aqn8nmpj6z35Z74uiQaodIacGuImJceFp7GfdcO/umdQ3C4CXQNdEXskgRTv4mVcxZeNkZtPXKrktFg0W4zdEnCnbWXTW52HWPdObiHuUNV7dzbX8aXNSfm1dpaCLAdMhZiJVAw8pwZlK4DsdWhw1Ta93g9tac5hjVv6c9DZjG6mPPV9Pxyv9f173VsapoK3nKMig4Xr9NnqHje8tsY91TfG+1zlWIFtg9Gu2Kh2r+9bD56U3dqsgLkTjF1CN4kQrWej5tlrf5gNsYSPJWXwTFgT8MXwvS/j4zn0uNX15TE23lTHqO4/z+Wwscb94JoeIxKWElc2SaTObx9vw9/8Xj8v7osyTycn7dnsG/fHme/5EHA/zAB4k9TJ7Afcw4xF3xh/aMJbKNuMsTYuy+wGmFsu7+00zcjMMWuDDrmY0xoYSbG46UbHnepK3dKOdGx6F9JnhtQl/WQQaCAGyvPI0EQwQBSWL9BjNr3ybAyav+MYZknkgBNKZx0Artgq9YCzY8D3Nq1WlcY7gJFwMMqPANxD2xMgmZiEuh9LdJidp2xoPWgbgSXZX3Ai2BgS0hbH0unGQY5xhfFH0ymNNUARBJiSoFEWShpsZI0DuL/oNDulHYtSXYGZM2hUmox76ZAKqIWuPRre4j983tnJCeUhkP3//LPP4+HDhwymwHgGWPb06VOC9y4nBPsEsi1ra8sxPz8ToyMCVquzAUAeetnzcwCSp/kzG7Qk+AgADkkFNuyg3peYj5SqyUMHYCibe5ygycdZPjOeG04s2MpinwIIg+MGsBX3TZ1yNgGZzMZwKhsHMI9pBluKUd/IKIH7/YPD2Nrejq132/Fue4el5WxelsAmgiV8Ju8lG6iK+aKvmt20Me72qN1XOfd2KrSfFPDCcPlvDNJKY5WW7R2Rhi+dj8zU950zjCEldbIqAUkaXuvyivMFHVrq05YDHFrsCODccNrMo3fvNvm8t27fpJ79p59+ShYS7ViW4QP0xLxYgx1JLzRCRXPVrc2tuH37DiWcwLCfgVY7AH80xCN4qwAAjBRekqXL6qch/L30zkDJ+Sm039/Er3/9j7GziyZAh3F6cszAuLGFYexRXjs5SZkb3BcCGuwnSwoweYT1w5Lz8bh372H88pf/Jj7+5DM21EOTZOlVSqJIjfWQdVczRAP3skgpM3B5yTUK4N5sKyd2MJ6YXyZbqCWYOs1kc6u/psAvaWvr0FepPBsNItGSBqTTAM+GlpSTBzMdGuRj/Bwklo72t+LqDP0JJqnh/vLVq3i3sxsff/oZmwUDROAeGFHTwNMTJf1gI6bRaM+OVAEi1bSyW+vUw87DlaBoApH5sjSPmbCi1IICLO0pi2RIQiT7Y7Z1b2AZOigIfPBcL1++jOcvnjOx8OjxI1afQLYA94zGf2im/Nvf/SYmpsZjZAJjMhJzi3P898kZqngOWTCFMcE9AnRHNcfx/mFcnlwwSASTHrlHsBBH0XTyAo2SZ8jyQrn22423lMCZW1uIWx/doSY+Gn+vLS6z5ufVy9ex9epdjFyOxOgktHAhn6E5B/NeTSGRrJyJx48es8pjanwyjs9OZRcgE4T5OzyMa/QwuB6J2alpamWrCa2CLUnD6MuspioN/yEnuNqegXOwH1WkQzE0mCt/s93rydLnMf0+KGZ/Z/C7gkj7R81uFr3+Glx25yqhu/ysLgRs1jblTgRYgG2iM12fA1awErz1XgbO7OJU1Xvr6xvbUazf/daBYGIIgOVGr54X+2TVVxxJ7fd6/QrW/0vAffUf7Vv2A6IWyJBx3zVqEyDcgS72J1vgaFJ2MpeHjUUdgzKkAqgcRJtAkj6fdXXtQ8IXAnsZZd2opIO/APCR8k3pGpKQwaKv1C1ntbh8JqwTMqPHR+Kbp9/EqzcvaXMmpxQwUxs8m5VKnmEkjo4PaPMX5lfj/v1HtJmQyBmfAGPphIk/sCvHRidjcWE1rq7g2wzSi+u68drqA/fUa02Iyz6AFnX2GMikBO6zsZi0UFqA5nHtQNjBhmfc6zh5oYvfZFCyarCTNPZUJ1Auvl93b3g2MzO7xLWfq79/bdPN2ve+9pnhJowGLQj4QioC/rXlIhBnJABvJh6ZuP5fVg5j3NEnJus0Mj5JBloykQgYpFwMxgs+CJsF0/Z0doDVxEXDHFU7eC9sMkB7/Hx6ddYYh7YflWXnecIzAxA0Exi+uYlPGTzozGOcpS96A3n+0k/J5tS8Z96XklED4EPrtaEGte6RxLkBZn1xTaAF74c/CfIF+liBFV59yBp7+v4A3Nd9Ld/UDeZlLzo7OgjAcg07O1k2f98O9T+3f0/VblR7VoGB/muyKCPH1zIfIrD5DNBYi2CB82H9zXp88cUfmLy5e/dOnJ6fxW9+/7v48utvCM6yH1WSbkB+k80R25wM+ZRZrfYb9wifA+AsAD30cKI/mPu3PU/KQcHfQeyB6yJGMiOR0l0jmj98NmL4S/SaOztn3wQM881V2Kp7JGfBX7t35w6/jg+PkaWS9MzoWNy5dz9m55fj/EqgXScN6nNU5BTJPghcbCi8cYMip9L1K8ozv7xGpiw3WL7HxL2Ke3Tn8HVcwgnDWcRKwOs4ROJs/TWrR/Fe9K9C4hL7VxUCqq5xskBVU5lwaveJebIEbtdsFPuJ0iYY3yv1OsL9suJyXIQYV2a0c5OEPsSfF3GFaqZrEHdQRQPgXjKkaFZuzASM6+uLs9jefBtLc7Mxzn15zXgckqOohkb8CmIHTqvGQs14sc9StS2tOFD11Spw2t8X7Txu/R9ceTLInLY/as37zvYkIJ3kMRmHIcC9D7FSseP57uZaR079PT63srDrfq/PUmNk7uMi11H9OJ+pGBNWzGQVWrWf/fH0PNsXsj3ur1e+zvuYMqLnJAaenZ2qGjD7P1K2OG+++kOqKFJs6bObFU6tWW6pSmTMnrLOLanWVcl2PpxkBQ3OktWfve8U+8jXJkGQ/XKUvPM41XO8gtR81qI3f3KmxquseEnChbGKCvJ7LP03DEPFO+oY18+u2Mqw+en3muu/1wkCk+a8rsy6rvNfbTF+9ntrYtiEyj7ew3lLTKQC9z4z/Xw1qeH137+W13f1qXzfeL8qfURq9PUkYy79/KYYkmdS53N1FVH4nRMTALWRTMY8EjejJLW+PgRy434ooURibfeF9+Aabv4suym8oD5X//z2M+EZKC8GmWiqCmi9Vxv3oTnGa4xpNdZ+3mdNdNTEXbU59I+hcV8XWp2E6gD1H2D4IaZX1evVB+kbsmEOTgfeu9wHGeEE7vOA9T3K0HQMeh9Y0rsXOKMmG6PUjoY+r7r+dplZ1d5iLcuYl5ajjTlD4Cad0P5zE8AnI0aONhwmOdw6CK35KQ1MZQ/BkuLCzQZ8ApikmUqHGoBtOsaD4ycAiRsUn5Ofy/vPogCRNeCkYREplEkCR7bzU2PANgaNtGQwotPQUdWAHF18SZ8cTV3BIpdRpaOE+2GQJfCeYz6eTH42lxAIfXEBQLpj4LA5KoMDyY7AMZAGNYD/USYHwC4BGKUYE2zsI7Lb0aj21q1b1LcHYxggFlhGkCV5/vx5vHz5qlUj4D7B5oVWPj4Lsia4FvTcqNs5OUmd5qXFhVhdVmPRxZTm4f2kw4ufcY+Q5lA5thjNYsmphAxAMxnFOe77Bwd0fiHJgiAeX55jOZvJwMP6INANDXk14Tw9z6ZknC1xz/D7CyRRsorh7OKSBx8Z9kwWqDu32BxdabVs9SBw3wEdml8npZyA4uutn59wLV6nw0XrxQ1M5UyrHBaTRcOG5E4oSGgHHtdTAqcpY6QqBzFH8JkI5tDctIH6AGeZwAOgPsNeBmj+d3J6zC+wBqTnOxuPHj2On//852TzIPCEoRebNXd3Nm9kQHMdTH68eP6KFSC3bt+NnR3o5sMJhw4skl8dw5AVFHgiN25kk02xFCznhR4PGEcA9y9ePou/+//+3zg43IurKyWnKOdyjv0iqSEwceDYj6PShCB57u20I425fIUKlNn4+OPP4q//+m9idfUmwTzcK4BsSLVgjeMwFMCkOWUD6CyN8yGPwxO9FFAWjZIsrHf7q7Q7qQHMg6ew8zSCXdf0ZqOQ0LEdTQ1z9XQQaIsxMgMfNomB59iYmhHjMN57E+OBhMlovHq9TsY9qkU++fTzuHv/AZmkckQAQqG6Rc+EQFGBSyYyO6n6PBeyfF0ZM+W+zLCnlqN9+NR0Tna4bR0aR7I5YyY9xDjsmIr1LOgk3WSfse6w7+F8zs3PcXwAjDOZNTFKdtzbrbcRo1dxeIJE3Ns4vTih7MXF1TmBfDBuAdTD4RidklQDdErP9k/IyEUl0WiMkX0LoJ2fNTsbK+j18W47tt5ukrk4uzwfNx7djtPL0zg+PIq5yelYnJlnZcbOxraciMmxODkGyxFSGqsxN4UKkKlYWFyMhTnY2tv8Pez/zu5uO6Noa84v4/L0LPb3DmJpYTHu371Pphw7qCYiZqkFSnxxngbZUVhbfaepOn+0C1ldRqedqOP7/kZ1QPt/N+DSTxrYwbJfUee1H6RJik5AVHVoa/L7Q8A9E+h89kFJFzwJ7AKaheFsA0AFFiJeTKYKNPyTbVvvxzb1h3wsBimF9FB9uhqU1Z/5XP8CcC9boP+az8hJzAalvXJwX/9fAu7tQPfHvX+vvs77wL3uaQAoLD6pE5l1zuszDPdJcUGx3wQqi5XGced5Mih7wgaAJ0esgIOdhX+BJoyW7JJvwGYHeZagSjKZocSbrwjaY41/+/SbWN9cp684OZVJcswp/ahMWoxcxdnFCc+CxcXVuHvnIaVcmFQeRdAUbKSOasfxsclYWb4VF2fqReQ1XP3+GhS/B9w3maHBkfJ41jL1FgvkOeLP8Dv7e2jQBqARbsqZGSzJM0ZrI3v1+Kzj3zQmSnVJ9qaD5rrKs1y1lA+S3nXn9xto1hiYLdn1jZDfI6YxvAEcnGaTec0yuVKYn22tpQb+WGle67VXgQKvs8rA4yoD6JzPVfdHtTca09T3zwCRUjjJquTnjGMdqSE4PoNVF9bOz0oEMudTToUVviW4FuhvH9PNpFWVy+RvYcFSA9nkq/QF0qWQ34yzJ+X0MK4khgDcPRNbGz4hiB2uAHBM19lorrJcUiJH2Tet9lmSgZ1ERetGX5Yx47ysnKp2sg/U1/i2b0//pdj3Q7aaaz+JFS1BmJXnWj9ayW4aiRhkY2M9fvPb39C3AnAPv+HZixfx3377uzhEH50EruinJ6jstciztvTN0rjqTLO/7s/Ueu8qyzkvoyBNqKLW6wuEmyatkz4x4kDHwKj+42tRNXh1TeAeUqcA7qG9fufGrXj44D7JWfBb4CNibdy4eScWV24KuM9K5/4ccD0UULV/fg3anvcz//Xv/bOw2bF6fcdSbFh/weSpKnqvSKza3NqKrXdbrI6GbwhiFuI2xBlk3qfuOnABgnOoSGqVIiyFl8wt4w2zjzsg1MxOmb1rxlpuwk370eRGsrKC934VI/g9yDlUI1D/EpBi6v4mCe/qghEn5gp9Jy7PzjhPD+7dJyEKzYQpj8KmwZLQtCyWzuSarBOJRv+lr53/6myFSQ3DTmD5XK7WtP1X/NnFuCImOVlbe04gerZQ4TDevLcXxjplhXsAvdZbqV4uPoWB+3y67lHTN2prs/WiE8EHv29AbSEgdH1AtJ4QJ3kve3SqHenwMK0Tr996RthO6bXyMYDbYI2in5Z6QmmfM7Hc5itPy2aDkCxCPC4Cm9glaXerZHQSHtteSsaC79WANPapJVDIZHYSkD0JEc92FRBc18a5cmzr/NtO284buMdrqIQA0ieq13Hm5VlQgfh6rZp8MtjvMTToOrD20jf0me2xH3zerhqsrnKf92aG08fMhJBZ9/3kkOffdrnihfhbjZXqOej7IdhfpHKq/1HtHV7vJIA/w0l/z20F+b0nfb8YO8yrr2/wXGdZV1VR91DfFzJYjvcipsYXQHd/wT8wAO97r2sB7zdb35+PzwD2YR39fmKkni81IeS1iuvgGmb9A4cYT3Jxcoc4xfXcrAmWupZqdUMXo3aVCJ2vo/iDSfef/Op/GbBkg07XYPQ26Cx2b+sfonWh1EUwzOgMdWTS8VOmHowDO9d2yFM+JrXJfZc26A21cvk5gGRkMLNpG0uOeWAJMBQAJBBoghIvqYNfNDkFlneAuhaeTLUkVZDVEdNaUiloYAnwXlImYKKCdUlpEOh/Q3JlEgxrfRacXjU7hZN91nTAxZMVqKoDEuWs2YCXICAAc7P9xTogIIyyQsnkFhOcCL/Qg2yQZfpYAe5F9eNBiWt05Yk6QAlQTwhYkHYoDC5Y2NK6A+uHUjlgIcNhJEsCh5S0OtuGzfJEvA+H1YQlkairqtLMyUnoK6MEEwkNANTHfC3Y9g8e3KcMBcYT/z179iyePv2W8icIVJmFA7skAWUAUZLnQGAggwKgBIOELDPmZmFulgA/gPuZaZTijJMNYnAWwD2Y95CBISMcGTc3WSGzSOWGCNrJoM6MOQwHJF2gXQ/ZFJTQI6hnFhjgajrRWJNw7ADQA3sngEwHeUrXJPNYZa+sgoCznA1y0dyOLP2WUBALzuumGSCuF1V21L0rI6M1ZBC/kvIIwufz8H3JbFFTWwVG0hDX52Ke8Bk1i2ymtt6P12B/5z5KBxDXwPrCOItdhOAYFQ/TrL5ALwOsBzCYj09PqCUJOaK7d+6Saf/kyZOYHJdGJ/cfH0LPTM3etCkYq+2dvXjxap2Jkdm5pTg4PMlGcGomPE4HNJmJjG/NsBCoDQecTqFtFm3CVRwc7ccf//hF/OOv/z6OT9AcEH9ArwitOwA1TOJhXlNHHLWr2D9I/qGslQYaLhSkaa7HYnF+JX760z+LX/3qr6m9DwlR7U2AQNAjB9s9GSkJX4Cd0wCeDMrABoXsChh5SH6hb4BZdMhooTMAACAASURBVNXG25FLfzsPImlLt+ROJiebHXfjx5JR97rTQd+VP+Lzqe22+zqmJyLOLi7i5at1VkHgkT7+5NO4exfA/QzZRxhw2lQkVpAEpQac5HAYiJpx3xq7CZzQ364YC5H9nWBbPY+keZ/cyBGwz6+DwD3sewI4nfOrs68G9EoIY+8IuISNa84bdXXVYBGLcWZmisHc3sFe7B3usvnk9y++i72DXSZAIeG1sLoYU/PTLBvHOp+agdb8SGtcfHF6wUBtYmwyzg5PCLKDmYjx3FjfiEtoBRMcjJhZmYulu2txdn4ae7t7sTw7H7NTs7z/3c1dHhQALMB0m5yeiV/+m1/F7Zt3KEcEGzo3rX4VGPvvv38Wz75/xnMH+3BtZS0W5hZi9Hok9rb3YmZqJm7fukPgHnrYOEO4D3ErkAbL8XeA1Xdgq0OKsx/3CFvN4NSsNAAHEwp8hvkU9Zr9v8thHyy17eZ1kElfnT+9BostYcEWZGfCn/GLgVDZ4HrdPHB1O++BW8FG6OiDgWe+d/cuG6nDH9BiwjpXsh/3b2aNnU2ze/2sFXhw0Oh7Gfaa+voG7PQCN45bL+YVkbobM81tpz+bjos+MvXTGYhpC5ZgXv9WZQZf3O2dxob02JrBm3u1NJumfXdA15qmWpPEBAvMvSWLTPqQv8PpM515YBHpGTs7Jj8UCRgl86gFlglPASk41+HfgX0J/2V1ZYXAPRlvqZfOsUODyASdeC4ZuEf0PBZk3EPjHj4VvuxvArjHXbCCZ3Qkzi/BUI5YWlyNe/cekeHPxOjxYczNz8Quqr6OIeM2FivLN5hUEyWhgiqDc2kg1Ulp9ocpwEAdIq8D+lMEXAWAONFhYIiz3ljYHYD2PtggJ7YDeX2rvl+DKNYvty+TAGeuLt4Xm1oYnHGSVrIoHAU2Te187MK5FS6RJAxK65hVSrZpJvEyoUjyTtPQzXWeg6Rkv9LeY2Arl2Sag+ManGPczDTTHoYvPRHX1NG2f6YN2eKeTCB5jNmcF3YT6y39PScdRDSS9rnWoc5lV0cNrIoiI+LAkeewfbhk8TFJmM/fxglSB9lzhvdFyUJp4Nt+d5V5cilx9gJgcdWxmW0Ge/zeobFjko1s71rQS/egGrBBSQyaZZ73HZP3PTuaYG3/TPmQ3e0nouv7ht07c8Klklt7SpUYHYgum4X4cWtrM373+98yXnz48L5ILHv78fe//nXs7O2288dAk6S4ZLPNuMdc2LZV4F7nZAeM8r5KhQVJApCMmpzk+QwwBf4C4lPMj+QLkGwSMMf3UobyMs6PTwgarq2sxKOPHsbM1BQruW+srMbHjx+T3Y0+ZojNJ6cg/XcjVm/cjvNrVGd35COvfZ8kA/5Aki38vJ5Lxzhd2rmruqivGTD/5R9tPTXgXjEGyXAj8mFBiNnZ2WWVE5pMz8zOxOzcHPcYYg6vba23TDKnPn4j3RTyHZ8hk37VTspn17x4zL03BK6JTOUkJ8aVvCLaMfnMtCWZoLNGP5+R0jfXcXp0HEcHBwF5o9mpqbhz81bcvnmLBA1UktFG86DoZNcqhuS162O17ql0DIYfuTnm2rIG3QdBXE9LSwDbLg709REpk2dAWRPD51fxu49EVt80lWQrJOicqGoJPiNqlUcD7/j+DsNx3GsgniBy7kkmSlMq2slO3CeYxviPuEkO5Pvj+D+2jtseIUHrgmQRSqYmC50kN3lgOldKZZXtAWINyromTsTkN8+3TsbGz9R6imQPQfsSBntFoBMYqfMOPpLOogrc+9yR/wHSa9eofdhccnzKWOEssf59qwQs4L8xqbp2PcY1gd7mIc9Lv952waC2fUXbH0lZqVKh7mHbML/eMiweawP31Rb3577G7PXnah/7Y9RhQaoCMgjts6GNN8mV6jfq99gv8TU7e69nq8kQA+U1VqHqQOk1UJ8R78f1fNb7GVzVY+Ae12s9JyHNzPWo/4aNAdUnsuLCn2+lB9/bsDXgGLCC7q4Owb1SgQNSZwDuSbLqPt9ro469Y7fqG/Sf12um2bX0W9qcYex++q//1+bNfOjgqoeVB6bv1NRB6y+YYQH2h4Lu5uCWhqwD95UPYc3sJL+2CZOl7RqA2FDYGDkQ6N4vcFnl6XAy5WiSBZxgPr+zsa3Y/5JmwIENh0QsArCbCNifJnAPHb883DGxYo3Mk90KoGx6RqAkHYmrqzhGk9PjI2bo2VhwAIyyDJAYDd0ihExNAuZNyzoXDv0kaZI38N9Mewcx+d0SKwbp1QQIjpuSJgCPrYNHMD+dhRx0AY1o0JgN1MBMZwaKZdxmCQBE0ynI0nJFdTqQIK+TTYgtEZJxjkBxyiNKMxxjDacVoNHHHz+JH/3oRwnunMbz58/YaBTguEtZcCgI7ANeouSBwGRJkCDQJBsYuoNZDUHmPxuOpTYg2UrSXaW8T5aF4vV+RlYP0GGF3M8UGRZosAVAEIAZEg5gYQO4xSHidAqdaq43gPIYZ4FVZGJMSEIFX2hKSimdZLS3Q7OVVmepKOmsmcriNlBA2xoe0gFIJgd0xtnI2T0HxFJwAInfI7lwdAz2ML4fU0rGh4vL39VAK50rNrgED1gghPBUMDvsgCU4ItptJuVsghBQiE0tJ8UHgapm1GMAAOaoGPfnp3ECIPzyIhbmF+L+vQfx0cOP2ByTzVwJ4DIi4xxg/cBzFagwQimj3f2DeLu1HeMTszE2MR1HJ9Bzn+Z6x5yqAiRLuDm02g9u/mgjq99nBcI1mAyb8Yc//Da+/Pq/syHX+ARAZ4zdKbXLqSUJpj0AzgQ0ITOBv1HTnmsWaw6a19CfnIp7dx/Gn//ZX8Wf/ulfxMkZgnKDWRpLjAu1NtlsVRavq/zSGGMf4fCD/i0cQjTvxeEjmbEO0DSbou9kyCFSAK7EYGE/8hN0Tz6AMY994N6HMuwdvo52XsXczCR7Obx8/To23m7GxMQU5YBQBQHQGO4kE4CUmwC7aZx7lLYtAxR+cAYQcoyrbiD21Ah1PAncJsuQTniW07sxJBxRMuTx+2xs2lZo+oMOZGuAi8SMGYcVmGhnI3uLRExMTdDmbGy+iaMz2PyjWN9Yp2bt6fFBrN5ai4l56Mrfijcb67G3v8cA9hyJqpMTMrIheYP7HR8Zj4O9Ayaqbt26yYqeV89eqSHd1GiMTY3H1NxMzECGBzJGpxcxOQZZsBm+b//dHrXpob3PpmlzM/E//eqXMT83RzB5YWGR/UXYNHtvL7bfbcfk+CQBe1zj9PiMgP/9O/djbeVGnJ2ckw0MSQ6we5VsQaAoh0yBs5iwrnIb5nDR6WGjx9R5NpvWchOUcSpATMveO3ndMfp7GHRKVfWZVylTUpilHVghiYrOgnWyH/ZjqnySpZj8XN0e6oB9prCafZNcHBK7YDEiKa39qCQQAFecxTwfir6mHU4nRjtb1O3Bdn8FkB4W9Pm98hY6j6HOjYH7wTnskpa6Rges9MGpFqwVtlp1amvQVJ3vfnDU3avOBT9PHygbvJ4Tbfjw95sT1tcOPHMZN9oxr90Mbml3MxnF+Up7Ah8NFTHoTYO9ubKyzH4TLThIG+kEPJKDPPNx7vEW1YYazSc33m0QtCemkJ+FKhccofJTx+LiCsmtoFTOXezFtVtxcLjPxrSLi/Oxu4eqtPO4uhwluD86MkEt/Zokqeu1v0bwbwYxvURNf46xFm37aY57CayaDKtj3g9ocV2DFBrTslKc32lBmtard2gFtgU+dKxTVkxZKomMfIHpdEmLX9vYhE2X1zuj5YeV+KA/Kx/OjTIlMecuFcY3DNyPJHDv+9X7q+apx8jsLibm4F+MT3D8WzyWhq0m2FvlcE0sZp8XVT1lz5EkfgC8McjS5j+rCtt+zcEXKUC9n3jOUS7PYnKo7oP2a/ZE4DjLTjZ2ZYKF8JWwZitg1Wwbff0r+nT4D2PgMniRZDrAv7/2dP9dYtV2iuFg+jY+r12Nyll1YJzAfd8m2d70AYFqJ+p7fM3h99cF9gN/L0nDjnHfB+5VxYz/wLjf3duO3//+96w2BXAPScaDo6P47Rf/nYxvN5b2HAC49/MTOClSOd63eG0l2vRjf8Y4CazAb4SPDD8SPiXWBWOj1B9mUhKVwWhuTBKKMrbnJ4pbQZB69OBBzM/M0NdYnF+Izz/9jPKHuzs79L3h8y8tr8TNO/fiHCQA+MMFTPQYam2WRL79gV6CzGvELx1m5z5kB9tnlSRGA8aRaLuUtBDZ9vCvz05jdm6W0jILiwskoDC+Q0zKePay9TVhQpb4t22dWPdKU8vg0UamlYONkzSQpFrxa/SXauzYXpKpyf+QoNLcdBI2eJ0881kplGcMwAPME3rKobcdiEXwTxbn5mN5YYGse/rgyRTs90up9t0x3Yd8j7oP399LBqVNnBic6/41q8+jv2WCUx/Sv3z371b1lotnoFftYMWWPkO/Y0Isqxf4zHlF7p3sheV7SOuUyzAr72y1SvWAx47VU5DFK414ZSpcoVcOw/xcYVxlA9hXsXnMtQEiJIg86IUjMpMrxzVk6ksmQN1EG5I2E6x0WaakmpOEQKLgYDKZWBbJk8KDKlDKRuc9n7tVa5ffGyxGIqxVqaA6oqgIeCJ9fdtR+vFDJN5s1xveMKRa4Yf8lbqQ+nayvg9/0/ku2WqfS/58r30n65lUzfk1qFvvtfliRaK47786gVBtWQWCZTuUuFM8LezK8ky2sd29q+LUCZa+fJCbY/s+7c/U+/Bz10RIHfv+vdbnNNEWZw379lxetr6I1rmv49n3Lc3ax333qwD6n2sf3TgY/l7ns1ZGAI/iOYh13bDOTkawP2/VztlO1URH36eo+76eP5TKseGr3wcOQWtUle8fMpbDbqxvlOsNtBt1dF3KLP1A3YTIUNpRlRMqQ9nMVBpUA8Q67IBlpYOZ2dIO3NcdsAQxdbkE0ne6RQ6wGyGMBhvGTGAuDjgz8rlQKXmT+o7Z2BTXpxwIpR14TKvsgYZRoH8rs6F2nZIHYHWDedyVU3S60mba2RlXo1pI8oy3ZqD8rG5wWiNaKlo09puZ1GJsQ4seYAvAexlhy10E7xfJBTB5mfVMBhDGBgx7S0nQ8lt+yGy7NFrcCNlMUpll3HMGFFkN4IQpg4OUGLHmJ3ToF5cW40c/+pzal6h0ONjfi5evXsbW27fUgsZ7EBxQ3idLy0n6QGkfv+TEUrMtg++aDPLaclWBEiTJKE/mkOeawambSfHATKZKBohITGD+oVGrCgKA8tLHopNL5jXY+5OS2cFaSTAfTA2VAk0m68IZZ2iDCsjReCYLoB3qzl/ZQKevkPdmsJ1a+tSYkx66wXjK8lxcEKw/YHkSQFZotKspLh1xgmjKfoOdzvEEaIf/AWhK1jWNcxo12g37RS6dTqeUVR4EVO2kypFlYIyAAP0PwC48P4uDo4NAwSmAbjgFABMX5ufZBBjjeXZy1vpaYG7OL8BIPOe+o2wVqzFG4/zyOk5Y8TAV+4en8W57NyanZtUfAg38WK7ayU4xgM6EVnOOUhIG5a6snrm8IIv6q6/+GK9evyDj/vwyQfsLNJVC8kDarkhxcHyoj6vEBVniyZi5QqLpPGJmej4+//yn8Ys/+6u4f/9xnJxBJ06JNemy6hBG1QVZDjSaozE+NsGJdzCGNQsAdnNzk/sCwL0D487mVzDOQEGun3SEO0fFJam08s2XMXiDuesYwVovAtuCQQ7B+50XbECNsYe+PeSL5ucX4/GTT+LGzdusSlASQoEK9yarc6S9aafSgSGiEDE9tPcFfGjMtV9QJtox63woUwIlyz6ZxDTjfoDB07Ec/T45CcmsAbO/6OU1HTy9gMEdkpxY40cnB5TGAdP+5esXcXiMyozx+Ojjh/Fm8w3lu/A3gub7e7GzuU1m+/zNBTnV51dxdX4ZZwdo9nYd8yvz8fDRw9jd2Y31l+sxPj0R86tLMT41QSmc1bUbcWNlLc72j9jj4AS9ONj34TQ2N9AjAnIbl7Gythq3790mMA/7hKAaNmBmdpryZVBFW1lcjkcPPqI62sabzVhbWoulheXYWN+M0+PzWJhfitkZ9G1AkkJ1KUpKMuTUOOdqqaFVDahbciUTTlhzlr57P+Dmgm/rbxjI4iDODqsDr+r32JGsjnhbH7LsQ8uRDdx3QGUBEVqwaA3EZGrbFhNACc4DQS7oHVIHUntvb/+QiSswTCpw5URIZdwPc+Dl3wwyTLvAsA3ZICM1P3vAGc4t3gIPV7gM+Gy6Xh0//+yAaiAIdaPEIm/j69c5rPffBeZdmbw+s7NBuoZ9RQP1aqxd10l9PvzsMa2MI4657zNJIR419s7gsksZnQyIMJc409EgGol8Me4vWhNSA00GYEgKxxlHYgikc1QF8823X8e73XeB/hmQduEnkS2XARdBtNG4vJa8yPLSjVheXovFhWXmboEho4oHDFYQJ8bHp2NxYSXOz65jfFRng/+rgEd/XDyn6Xy/xxrz6/uB7gevkx9aAfv393RKJHS0x4a7GHuSjKXmmbJ9CWZpb3eJaE2bwBYCxwy04LfoPGBT5Vw/fWyH/auMWncnnGTz8tSTX4N5015zFQWxymKa8HkTBM8SuM/XmxTkagwAzYojUjpTjIoB4L6twYFqH4Oz3bxaPqiNh1mg2cy3G3etL9mGZFG2LTVozyQRWSuX5KeTdIIzvjQjbrbGUlMA81GNSrArq6GdlEySDvxSvM8yEfBfXJbeX68Di3gIcK89k2x2M4RLnwsDbEwQjQ5PPFZ7OSz2rfau//e2d3JsK4uv2sI0JF0vjfcY9yk/mjIUh0cH1LgHUen+/buUvXj9Zj3ebL2Lt1vy7xxfeU2KLNM1pzVz1SxU+2v13z4TDc4MnCTXYgTDj3ATScftAu1TpolV1bLDapJ6GnOzM3H/7r1YWVwio3tuZjY++/SzmJ+djXebm7SDqKSdn1uIuw8extXoBJRZGnDfcIRhLMshwH23tjvZlcG1o38Nw0PqmhsA6fI8cEUlSE7vtjbjzcYGYybEbqywR8806trLr2xSX4h7GbdnEhrndMZNiA/yhgbITE1Sh88tzXvExvAdIWNCYlz6pC0Wpb+F+AqbXyQKxCuM34scJO1qVhBh/LEnAHQd7O3Fwa5IHmi2jiQLJEunQQYBMIu4o1SmdrZJmAASPC1pXUDlYVjQ8P1NWJn+Vz9BX+es4lb4/TC/YdicF7PeJUcGse+hTF58XkvYFuDde97APfe511Yj1g3GSyK/Da5B/suJU4P3tcJbD9/J1gx5OH22iXIdps8eFgcHsbX1jn9nc+KJVLigkkT2W0RyN6vfSEhkNQ3OOMXnBOQRi6bUbe1BwXVuMpWrukyGS3KOMQGuz/Y8SQQEYSBJrCKyiNAjsL+rapYNz34yln3L2NCENMm5Zv1DJxjQCITqVZToXBKGrDmOezQGJ+m4JDIMAc+rn9v5kcL/tB6r39A5B5RCzXjVyToC99lrTnlPnU8Gj83grvE2bWzqujNBW5IA+DSD8q3Ss5Ck636x3fd3JxbMfudZn+91nGvb6YRDjUdaQiUTr8PO0Rpr1Xs1icFsd/y7nm2VFOR97zExvuGxdRLI/66/r0mlaq/q73F9j7vXBM/UTH/6etVO+f48Lv63r+tx8vy2OSr9AQbe82d/83/kXulZqTQAwwKwapSrU/Khn4cZ56G/S+OigR9saFSJxG6wwYFNnc/mCPMmdIe6RjJqckPK0LI9fSs5tRYmTUUFcT0GKQnDe049drHEM2BIFqYyneXg9xHQsEonHrrveIsZCmBRsHEpMpqZ1URzVhz8+BsAyTahjfVSxiClgBpTKe+b70lngYFLPqfmC9n/LFVi0xs4WmD9CqClDlYC3W5MCocE4CSGWTpZyAhrPMVRTaY6GPIMPNRwD1/Srzwl+ElAltrm2ajHIHBmVXGnuHc1fVVTXADxN26sxu3bt+Kzz6Bvv0ZNxJ3t7Xj9+mXsbG/F/t4uwQ8mEpo+/TgbODJwV8wxIJHEMpeyBVSBkRraeXioAQWYVXJUNDbKhgslcD8AGVcaPAKVKKmBPjsaaQC4B2hfHBnL5BRZKK9rgdV6rT5Ha4wJmlLNQHa2DbQlG/LMd+CYHKjUpMtAJhlpvrS+y5mj4QRD5iz7KSTLWodRbjKX09rlAGjamtWYUZ/7MB1C5Tbce0GODw1XsmmpW55gOLXg+RkqnwLzUOD2WZYlqTwba4xa26h+oQ76mUq0ecDD0KIZkyodoB0MbXlUNIyOT1Kr9t3uQXz51dN4+WojJqZmY2Jyls3nrmM8LrFuUPNLp0GyPZZuMZDhYBXzhL2xt78br14/j7dvN8iMOjzeZ5KBOpN20AAsp9QVm2ePCriXf4GKkMuAJAp+tbS0Fn/5l7+Mn/z459QvPoWu+RgqMAQ8qEz/kkw1JqyyakOSVgncp4TDxtsNOmtowIs9JMJMZTW6f4GYgxUAERmnY5soAOmYIz4bFH8I5OwDi1i3WEMoJT4+OojT/fVYXlmJjY3NePnqdWzv7Mbq6lp89Phjlkl3TIVuf9HUGpjJ/UfbTemDTGYR+NCYJ/dF4AKDDLH26ag0gEfOIBM1ZDRBvzQbjueDmfFWGQn8U4J3TirbAWEJHxNaV8mGumbCCbd4SS37UTKtj8+OY3ZhlmD+69cv4ujkOGbnZmJpdYnzinW0/uJ17O/sxtUYGleqpQiqWxgUopn31GT86Mc/ju3dnXj65bcxNjURc8sLMTE9yWCMjhaSB4dnsbayGrfu3I7j45NWLgsAAPtnZW2FDW7FAt+Nvd1dzvn84jwf9XT/iMm5OzdvM6i+uhyJW6u3Y2ZqLvZ3D+Ly7Dpmp+djdnYhJifRxAyOrqpcAMhgPlQtof/6QK2dmOp0ViBBzk4v6CkspH7w1v93LWfU+YJE9HlX9pisTjuW1Tk2G8j3TuesVGF04KBe0flPWemU60RLRo6BHgVrQvtO9kwNnPDZ+wDuR8ZYZYa/43c1OGgDOQR08LhVJ7yOu5+x7485CKvAUmXc89l6bGp9Rj5zA1vr3eXRW4JYywvxbCpyAA6Ia8DbSRHpM7RXh/utvL/8aCfkNR/4/66JVLPFaZMFomSVEHt9JJhPffFiC21zkq3NoColubAmkBTD2Q3gHixFyFhBKofJbMyh9W47d4RrAYAyG2uDCTlyRamc7b13kjxO/W3q0yYAY8BndOw6Dg+PBdovrsT05AzJDdDF39vbYc8N+D6oZAIrH+QMVMUMG78uoDIg0CVF2PPFbO70HxvnJispW2IsfZUMwQcXQrcINYM+Eyujv/RT8csHzyLNvX9nAEC+RQfc9392EM5AyOxSMsi9Z+vqUSBv4N4JA62i/PzyZFqjEFFy1sgJXf0bsjXjYOmnw8U9Q+KKwAAAXPUZGSynnjw07smMTea0bSe/pzk1gEFpODu01iDOsWL8kxU/PP9yDFLQQdJ/pYdHjkr6JZk88v5v81ZY7UxmdZV2JCmMA6hP6aQsh9cejsZGZCUzYgr4cClxZ1uHcYDf1cmlKYnfI5bmTGheqm0T4776Ml3VTZu+bE5L21P0qKu97AMbXn/4PpDgLeu4v2aHXb+/dptPPCCVo7XoKnJU6qGnFyRzEA+Bcf/7L/4QZ1fXsbm1ybO2yhCk19ZiCembSyqnnq8GhvBMfr+Z9ngPfe3LS8aomLCDgwOC9wCpwZCnpGxllec5IRnNBJ3Ozim1cuf27bixukq/ZG52Lj598jGZ3JsbGwSCUa0EP/3R4ycxMjEVFwW4bzZhGHBveRKviJJc1q/el0rqGyj7IcMMl+caZyKlcvileBCa4Ts727T9Osfgy4vpycpGjk9K71pnPpsbivyje3P1rOMfkQvVpNPEFSYCUhrViS37tZZwFeAjuy0lu0xaZpzNfkFJ4nPSQOBoHqI8z07iaP+QkkZAbJFcubG2FnPT6j8HvACYyDBcx3FABdqG2fO+nzY47gmqMhZLG1RY6P39XvfssPn7od/ZDtZT4Iful3OcMmUVqLS/YOZ3vcf/0Xtq15Oh6Zj2DeTveuPY3lVAtIvVJBHpcxZ2k5X2x8fxbusd96yVJkheSLlCrvPi5ykGl2yK8Q/15pNagBLVAv1bo2gpdrZ4UOtB89nZ7zx9k/jYkeLS96iAu3sDkgSUay73tzDBInnps9s2ojawL8l922j71Qa+KQEGqc64pm2DagYZ1qgYywo9vjf3PtUnWKEQ9NfRoxGECp5jmbgU9y0l77Qo2nLwtXSACT+xhFJbTymjZwAd14bv4MQqXo81h7iGf+vJz3ju/KH2eVuT6Tw7vV99thnwNgkQ92rgegDA7sms1T1R12bdUz5HK+jtRIEJzVQhKImIup/6ttr/rkB59QNpX5s8k3FPkXM/dA7wDKTKhkgHfRuD9Y5Ynd+LrDpeW22gCbs+W23vcc9O9Pje3Mj3vXEGcP9DBpN/K4zD7mZzZdlrtxZY2yjV2bVW2PDvDrFSPjaxsNSZl9qWTpBEEwn4Okvk0k8HiumwG7BlMJxAk66RLKxcnAT2sxGTBzdVPVp2rgNpLJcC0B7Ns9yYUnrsZnRW505yNQmsJWjRPofZdui4Syud38f1szNYKH/D72E0KK2TEwAAW6zxDGLzLzLOeQ7zoFcmn0A0m6sqKUApGwdalJ+QcbXhkG6/GDTWOVNAirLIozg9PyNzVI1n4WgDjjJ4D4mKczrfAFDBkBaDPQiq4r5R9kvglGC1QB0G4uhGTWbqNaUz9vb2yTjdPzygow6DefPmjbh//158/tknsbK8yHvf292Ora23cXSwT11Xauzj2SFNMT5OB3BsZJzyEpAmqb0NWrYuky40dAncd1mu1L9rCaBkTrAqoXMklGDqAgcdJMhKo9mupJhwb1ojmT1l4kNa6Y2Bx+ayNaBNcDU163UI6O+ao0wUcK4TcE2gwoCQDqUUjcp1yVsvhyVZzZklE+CGDE/R7QAAIABJREFUZAeatWZWPQ8Flb/pWbWH0hFOTVithWYtck+n8+VFnIx7butSsdAqQbJRmkCO/CwmKzBul3F1cU4AkGwOAP2phSjwVveFIEP9JsBmldN3dnHOqhGyd2Ikjk/O47sXr+Of/tvvYmcXmsDLMTu3GCPj03E9Ms4msNdsQidGC9Yt1g/HMseIyZWUAgFAf3xyzAakW9vot7AdR8eHvJdxVFxQimkkLs/O43Bnl0kFhvrQ7T+DBIqCUva9QCPWGI/bt+/Fr375P8e9ex+RxYxkGysCyK4BO0/BrhugSrKl0wIUI/Sa2vZPnz7lHn744CNKTUH+yM5Gdxh2rHuxVDvA3iC1f6cDUW6ug3EnXlmBwIZDKZGSiR4A6gLu9+Pq5F0sLi3F69cb8eLVa+75O3fuxoNHjwlCWd/bbOMmv1SrqDLQZjVEAqKUG3E/B4wPe5AgAXhOB8yl97xzMgi13gk6oAS2JTy9krvvDty6rLqcSFZW5cFuxhsZKQ44r8WMwryhmRzGDEx7/Ayg7s3b9Xjz5nXMLczG+eU515FlU04hDXWqvgCwubhJsnlvrLAkm8H09DTneGt9kw725OxUzC7OE7wHa/7g3V6MngcbegNMHJ0YYyk7tC4RgGNJ37x1M6ZnpjlWbrKLijA2m8ZyQ977/DKWF5bj4f1Hsbp8I8YCtnU8RmMirs5x5qHMfTZmZmYl8ZUMHUqwKTU44IT5jMVc2Hn2Wuw7SXLKBh2sgYCp53x5bQ44iqyCErh0iKbhhwf8MxlyuOfJTpaBiacGQg4CPgLuu+akciwHfPFkiCnp56yxTHcawkzUGZDxmYk1ilfs7u7T/iCJb1CSJcfZcyQ3Z1fJlFIX9A1yX3hcWwI4B2OYI839UNg9zSnO1jj2b/rAvfwOaZbabxzUNu/Oyer01qTCgO/U6Xy1gLWzQ6p+6LPn6xx7b9b1pNcrady/h/4YyZZ1mp3vAcAD5escbAE1kD48PibjHnsO0g9gJ+LMpFSXJWTM0i7JDvZhIoAove2vn34du/s7SlhDjjBJIGDctwMWr72CnNJ43Ll9P5aWVuP0BImoiZibm4mDw10Gn3ju8bEZNrC9OAe46mZpg8mPuiYq+Mn9SADIfQoGWe31fR57jmHjmHVj3v+pBl51L9f5Hti/fWDWfn+RTvJ8VdviOa0gEhPAKUs17PO6M1EOVR518llq4qiA2O61YNDfy40+KagCjfcgP9XBs1iHCUak1CH7CsG/Zm8EVWMMLGCWHORyaEnojljBeYGfQn+nJNwyjnKPhrYn3O+hSeF028xJGJBE4M9UkAvjwaRAJtU0/vBTVFXLcwyxhhsxpp/JHmOQwWnVo5JnoARI/leDX9uwfhBf93NdX4pp+lIXnFW+rK69FsMM+PQfBgr7++ND67UfYw8DOE2W8VrRfVWf3bJKIq+cnZ/GN998w94okNVD/PNf/+nXcQr7c3L6/zP2Zj2SZluW0PHB3Nx8nmLKjIiMzDtQDd00Bd1I/YBaagRP/QIPCCQeEDzCEw8M6pZQi6oSSIj/REtNVd2qroHqujene28OkZkx++zmZj4YWmvtdc7+PrfIqkh5hoe72Wffd4Z99l577bU7Ujm4VnBNqxQmbVvSuMe9V3mAAJQNsnnecRYSELq+Lo8//LCsr2+Ud2/fsmE9GfcDad4r2aReXaySZFI6khsh77KytFzuHRzwCz7S9sZW+cmzj8v25mZ59eJlJDERf5Ty8Sc/KYsrKwXptS6jNyWSklHnT7tmrQt6pjjo/VZJv3kf2KQzjqeJ4ufY//Av0UeKvepCSlL96yRri1gQtjwzPdXPQQmP2j8q/NeaRGorVnMZ1/Z42IZ0z0hXO/usjF4ZEW9jUhi3oH8KbCdjRMWPck9mlCeFrjnjSjzy9W1ZXlhgQhrYBBnBjD9zHNxAfJ+htbo+4qR8n7bV886FmAU9PQlU3WRt/7zIv3//9ebPusDRHLu21/X3bP13soLz7sXM5r4NuAuw370nX4+zl3AFLW8tcAPVffAy3XmNzRy7kTyAavvplLJOrJiJxKirDl3BXO8hVRQ0wmYw+WHjKY0cMnFR7cyzYAapVyWk8rXm7S0LyGn/dnEUrxGpKOjLe4N2KnpiZmbyvDWW/UFc071U6BtE8tzAKWIigPfAvXDvkCld31hn3OVzyOcc7B5sI2WFLy7Kg4cP2EOuAuLhL1S3P+yHW/BUAL86GM3Fs9Nh8J5zR6WEaLZL+TRhhe67aE3/fMb1/f9qI0km0bmrhLjJe/L1QLjNMjNqHA4sQ3gi+9bAt7UMdthf+n4RU3f2eOBEbZobxsA5icoDjCnG3n3O8HrYI+rK9/oczDuLfablufK+sK/uuc5JA/zOiYKapF1ABVj7bMcq/r1BeyWsoqdWIgB4TI3tGoz3c+C+MnDv+bWfg8+rifh/+J/857Os/0dHzAsnSirbjwJCT9kvDUK4Gp2/AvCvoH9idFbnN30WLZDoS3XRGNjzgSyUMYDCWFg8LKPEJpIMsWbiOj6/dXNcHlFapCBIwL0aJMXf9fdRchYzzU+BIxqltfibEheQQQEYxyYOjWXKhRCZOJa9Ekwzi0HsYYOj+HwwSwEOVmA/5EZwaI6Gq/xd3cBR+ikWC0A+NayFMweARwy+mUBrsLsDjEYjIHyBvb86HJTh8qCsLC8zuBwNVwL81GFAPebQffdCBAgK48TRXFQDXBxM13w+1SxTHzoyjwAi4cgsVIfeDWDQKRLGdhAgGawafrZUzseXBO1fvHjFRpUAotDkDcECGv3s7++VZx89KT//2U/L9sYGnwNgPdi7+KwZWMcDMNdwaEhbjY0srb5u1kLVOm3Ou5yM0COtQbvY7QYM68aPIMiMBx/M8wJP3Ie1/BlH0YmVpJKDXLKtnAXOeuNm0LvRbJQje0FX4J4VJmJvtV2JwygSXQAQA+xQWXNUn3j/1Kx0xIVkYul7a9FhfsW40X2bLcYsb5Q5AxjHA4ppoB4DlizK7Ho3AsK8AiniwRESMdymSXNOzo9sCDPQXH6LlA7B0qLkFHR/ISEQa536rXEP+Ajoy2P9oqEtnGhiHwuL5Ww8KT/88Lr89uvn5eYWzaQ2ycRfREkgdOngjFCSAAdjNAkO1r3Be5bAh94Zbg6JLZTNArCnHMwFDn80/1wpOzvbZW11SOD++O2bMh2P2fsAesR4reS3xGIBQAMA9PHjZ+Uf/Pv/iAkF9ZkIOxZAmYF7Sj8tR6l+BZbkMGG+IJHz5Zdfcp08ffoR+wLYCZKZNcySK57aoZoZbg2sD1B/oZXpcw4iySLd2wDuo5IKDiOA+8uL47JwrS7x3//wqnz3wwvqtD/96Fn54MMnZbS2Efaw6XtbbxxJOeZ8oocDQAGuCrKHtPZkt9QfY3I5JjiNf8MBq0GHE1cE/NW0EUx7Af8OQAyERPI5fs/1Je+wArgea/yOtgegxQ36mFwQjEfMSIfrVt/fFiQ/p+Xo9Kj88PJ7JqW2drbIoAMjhoA5jXEpi4MFatNPLi7ZoBVsKSR1UZWFJA8a2Z6enZabqdjC2O5g3q+MVnmf09NxKQDtQov2/qMHZWd3u3z91Vd0NnFNJojBkoENXV6K5OsVwRXsfZwXOI92NnbLhx88Kbvbe+XV92/K+GxSdrb2ys0UzOFhefDgEYF7OJBcD2TqRH+BmBfbKdsHzCc+k0EiwaYAB70yXZmT/Y4whMJBe9F6TI1ttoFzOnSs7FkoF+fn5d27QzLl8OzQmIe2P8YddsXOpd2Q7CDS5t8B7mWDsoPI8N4UNp5LoY0eL8LZ4HWDNQo7ABYlxmF8OWVfDYMqBrEaoSBLVnSBKDECtQ/sV/i+skPYHzem4A2GOoCKLcD7mMNMYbIOtic5q+8LVnOQ2T8vc3BhoDW/vp6z7wHu+05z18GXTEI+qzW/d0E8bp84g7pBWkP9M2DDaqoih5/A/XCFQRyYpXu7exwzAPMyFwoSyXSsyQ7IpUVzODR1nF2XL379RTk+O+K+RPLZCR9KlVQfEM0Rp2W4MioHB4/K7u5+uRwrSQngHpU96h0DP2ZYtjf3yu0t5rCb+OgDA3lcuBZobJHE7o5XBjT6676OczfP1tsbXf9r3n20/dtlUnsPyG9TbxJ/n/dfXpOe1xYwoWljECVqgjpZjJSg8Z7QcwWwyjMgyt+zFEm6ac63JTn5PksnGLhX/ywm7XNAT2AhgApGWgqk8Yy6l6j4jM/KbHx/PIH58JlMJLJ/VccgzrHGqVBMFZwKXaqb7eokBX0G+vq8v3iP9w58O/yhFCmS23F9nCtqZiq/joxt6uXr9TngzzbQtiEn+94HXokd2ZX2ySSbahORle59ZgdwmAegzT1zGojp6/Wv2+YwXpuPrmqPGnBvhir8KoEbV+Wzzz8tz58/L48ePSyHR2/Ln/7Zvy6niJUiBsDYeI5Z7VZmtbca91nKMstni0pgOVbVh0eSVizUplf/0UdPmfx/++YdwXvMKXxbVBuBbMXXRkwIX0sAyRX9AMSrg+VBOdjbJ+Me4A+kcsC4RzXgqxcvyhLYpiBR3NyWx4+flsFolYz7DNzXeZtzHjmZ1bcnsg/q75HnJtuYv833HbsXb0AljZttsno2AiglrUJal2erElwCiUUwIcgZ66s2Kg42veyXFO/1uQLuaf/Cl3LfrQz+1ERAxSHwXkjIKl6/9r5APBoV1tepMTZifawRzBX8TFRFQJJ0a2OjbKxBmnREMAt7WoCVm4R39619D6+veX7avDFvr3NckohnfQZ6kt3DtTrJ494e/bHP78P2eZ65XsKuOR4lKSruhc/g6o743kdftiO2XXrJXZ/VP6/nRnpN5/UmtKWKkv71nIDRvQcOhpA7wN93796Vs9Ozqopgxj1taUpsVsKG2a+OvcJOGDynvY8knZilqJwJYPdH7rPaR95nY7947divU59Cyzk3/X8Dm1XSJhLE+cye5webHe0x9xmD9cNKkwv0+Dsn7oXYAIQaEHwsweK1hpgOfh/8d8jRgnH/6NGjJm/pEPJuTrGuGSbSYozyumm2uFUZ5B442MuwoYxpoeiwDHKfCLX988v7TPZfa4JjmyvN4nTWeVpoy52YwJjg2a0K0h+LHB/B/uBe2EcvpIBIOA5QOccY9tu4zsLO47zA+F+cX1SCKLBLSDbRZwjZIp/7Dbpu8YvGM4iuKZubsbaWMBWuhS8C50hYRL9BjPEIVWVsyg5ytchdBvxln7XLavV0AvCzr+pnzfbQY+HXZUkfJz0rcP+P/+l/WRn34T7UTF41J5I6i4O86bnb8eobXN1AK+kU4zyxc1KJC18bD0sALz40m7Ia/HUMiUB3L6z6fSTqODDxe9oA7krdacVpKkylbywhY8Zme4vcV2bWEQADhEWQRhAfLPDFKrvi5huUU6mgQ1DVrN2d2A82FjKSOpzqYg7mMPS7ARhS99KNSvgckSSg7vwlgUEwNAHeg7GFQBqSLGB5o/waCQYA9AgkAd5Dnw7/Jmi/CkAfzYZUqi3neombE1r71aiGoCg268rqkDp5CArETnVtRDMCcC5xQCDAwDWRqcR8g4kBIANfYNdfxb+BvR0dn5S3bw/LN98+Z7NZ/BtAKxz8jc0NNnr75OOPyk8/+aSsjYZldWWgpp8AxWZi9w4GCIIoah/seoBBqFiIZ3GZU6xFjX5bfzqbFAwyk7wAlkvo4vvgTozGvEZbRjdy4gQW4cTe1ARGNsRYjyzpQWLGRpQ5EDc7DWY+mZ8+eG2I1MyLn88kUmQ9I+RSxjOerpaQdbObnf3pTL43YPQ3qEEVkjQIqgCGstmZKmN4WCuLRQD/BIfX8Qm1udF4WQ1tw8mMLDfB9kgggMknPUwdNkw2RP8DfD9hmakMKRnR1wC2Ma4A7aX5C2Y35o06sWhwhsbDlHRiHQOlP5gVnakpFGGWRTT2w8GE34Nxu1mWllcKnFeApND8AxhlZgo1JINtr94PSiEgGFnf2Cg7O7sE8HE0uSwW942+C0guwejfv7dP4B7B6cXJMRNONwD6L+AcXOqKaByMBrQoS93YKk+ffFI++fjn5fbWwFMkRkLSBTrGbnpMMJgM8qbxyOTetRrTfvvtt9QO3drcKhsbm2U0Ejhuu6194ObATR/6LoUpWX5LZbkMvyZgFcgomdQONDlE52VyflyWZhOysn948bL85qtveO8///nvUJN9CU2bl5pclJwq6dcb/GSwH/1CMBd0qFCFEOX22lNwwsbl9PSE329uouQRvUOihDglLQhOVX6aKw3ssmtcDQS1EVAwhT1rRxDfU64p1iOrkK6nrPjAvUHf/maG6oyLcjO7YcIVDWqRcN3b3y3fffe8XJydq5nt4m0hTXOpMCGEcVAZ5rRcnF2U68urcju5DXB/sYw21xUgswrjVskn3CKSWwD1qey1wDWwfbBT3rx+TScVbBLcL520qykTvGALgz2M5Ok5HfxSnj5+UhZmKJsv5cOHT8rG2nY5PTwrV5Ob8ubVUVlbXS8ff/wJ1y6uQ9u0tMS9TZuBxmsBlmHduRwSY2bnxGPr19k503Zs4GsOgvKa9/urba6+gcok8Qd/w9mGJBAcRDiD+/uQG9ninrCWoufc53U7D+cD9/l14cqFrWi9Xyz0omS+xgOJEUgfIInw4Qcf0EFFY19UnThw8Th4neXny2MhBmDT4vR5lv01/6wf7Dnw6oytq7rcNyiCyfb5qomuTnTy+TyHGQjPgFs/kM3Ov6+Xf1aZA33nM/4tYCsq2SKAa9VmbU/7ml5P/rfvLf+7H8BzrSWflM8AWQT0hrm4KKP1NdpbNafdFfMs6bJKXziy+AEIkLsCeHZpgcD9519+Xo5ODwnco0eLPxMJavnY2NTo4QEN8NWyv/eg7O3eow1F07nBippF0vdgUDgoW1v7pcwGFbj3+PbXdn8NM9wCvpSC7xrMp4aN+X0cVyfr5szVPACjP/Z+W16jLYhX+bSDdo5Hktn0s9le53VYPyd2ZnV5eiCg79FrpAIB4a9395PiiDvnQ+jJwwdX/JGA+9DbV6VkYtsHal4DuTij8j4QUJaTDu37dl+hC+xOOEFwUvyQZQUSUB+kLcvXZPBDMbf6PTVwQfFhrRaw/xlBM9Yf/CCs7yVW28oPt2Qdzpm6lkJeE0Cn7Ww+A3ISbZ79yvai3ncPuJc+cjq9naAXYbQDdmTgwzZg3p6ZZ4rye9933RY7BCjYkXXx/MjPdOIZZz/G9Fef/qp8/fVX5f79AyZ7/+wv/7wcnpyU63geJ+jx2ayqXBBjkRUQjXLXqTrg/uVejx4LLvsPsBfrFPMF8gMIA/Ab0LwU36OSD6D9q1evan8CVlSnswBxI+wjYkGA9jsAw9bkd3z89KPy4N69cgjdbVRYE7iflXsPHpT1zU0C94gT+me+cYSOjUggwt35CiD4PaBpPlPfc8TUHwubDH9bg5cA+0iuxRhSwoqvDeA+yIAd+SsCK21fZuwkPx9JDQEas+LaUnsdtqfvpWlbSyd+Jolc+ByMhbSyWGkKf4y/UzU9KyiAO9zOymBpUNBjbnNjk3NG0A5EODL3RX7MRM5GdmjP1AUmI+UZACGlyyoWEnsxHiFXnyjpkaVfQmYwbeqOzUqTmM/8uXu2W0dU7YFfy7MnPsfznu0Tz/QEeOf3+Z5Mmsi26r335X4ovaQynz/1KekTM/K56WXesC+9F7E8fF+A99hrlb1vbC0NUD7T2CDWuBDCitiT9PMp9yTZHBtZ+ED46vty+Szj9f2MXAciOeQ1Tx8ZOFjIO+d7wusywOnx6Pu22RbYj/B1fA2+Jp4LgL2/3LOCADnizPiD62R5HQD3uAaAfrwns6olipFlguqO6aybep/Zzw6ch3s1knH2D6zaQfZ7yNFSNaOXTKtjmvBWij0Zv0u22v66WekYB9h7/DHD3yx/NyGWnwlMUOeHfTP8PMfG7ufjDL7fRwyV57PuCZJjIL3hD6tCBiAjt8oC+Q1m8bVEhOdWcxmEb/dGiISqiAY+Cbu4mCsMYP9UPXZTVoYrNVnpSkL3NFXlhpKwHLeIk/KeZ0ziI8ISRqkCCc+oNd7kuOEHER8MSSqupX/6X/w3bE7LxV1LPQ0ih8VMDQ3IpEYzlLiBZFprIMEbjQyxWb0u2e4bU4P2XVQ9gewxIQZVda8BaiaWPDdpLBhtPjMVwng4gUeHuR2K3jLa3M2Ts5NejR9BSgVV2K4oFWPZ66IYJO4qbKeSMjGU6bikLIc3l5nDPpgp+UNNsZBmwAHv8kIyDlRmiutOJ1M2sbXHpcamK2QxCNjUFxicuCAOUgACavyq+wRozy8Y0sFSQbkiNNcB3APAp5Y+Fkg8kw2YLIpAUWycEXT3AfSDOQPZD7PsQh9TRlOfa0cFGsxotAvt/OkVnEiV/k4ht0OncIFNN4+OjsvLl6/Lt8+/oxb36dkZxxcyENvbWwLunz0rjz98VIZovLi0UG6QrLgFKATnAsHqEkHb29trlmkh6zdYXmWyA4a/47WmRix0UKK8ywbJjVUNtnNNB1gu2bimz94OIg2YoV0xLOSs0elwwoDrSJsS94b7ZWPgYCnbyLZg0YxyOcNYT0zmEDQEUOvGxPVE4efZiOKnTEZESZsNBUux3RglyicBOtqB5etDxzdnqJ1lZ/IGTjWMTpgmXHM6uWK29AQNNk9O9EVGqcqfaBBpqGRweSiHlj73MEvstEaQ9cXYyIEbloUZqjUkteQOS7hf6ECaIcTKhtoMSk1KUWpOdonqUgiMsXkmm9EuF2T0wYwuZVrKIp4mZ/Wlb8/+C+ooyH9DPgd7Yntnp+zs7jHJxDGl9vysnJ2dcG+ur69TGxJrdAaW/fiiTCmHAgDxggke6SBrv+O5trd3KZWzvbVfrq/g3IS+Xmgr4pkBAAO8d4MULLUq2cIDResRdghgEpigb968JUD5wQePGUQZ7LeDXB3lGpi0c0HnBdZ+WPDKTDdDOTvxDvJbMgEgOhyA8embsjSDjMNiefnqbfn62+cE8X/6s5+XLSRBaJOgm2rGsNa991EGJymlhfVPWRZpzWn/4OU3qrYYX/DfCF7N8nPVkPakmT1dZmc754KdEFn5BiJIIoUnppvwAbiPBoiK5eDcTcvlFBVLqIxYKuMJGr+eltH6qKxvrJXT8xMmi9bX18r333/H3yEZe3hyWG7AzGcTygl9Wtw/ds10PCnT02lBI+PFlcUy3BqywSya+gIsgRQSgy9oNU5vy834qiwNBRKBQXXw6B7Ba6wNBN6wR7Apr1++KpOzSfn4px8zWfDbX/+WoNj29kbZ3tou714flfHFhHr2//E/+U/Lg4NH5Xp6W777+ocymVyV7a3dsrG5yedRHxRV/0CuTI2GG8iU9Qtb4rMLoNCxo+Sbi4RzUqXNVwaEPR/1HI+g2nME+0PtWST5btWHAHsUtt9nth103GPf6Vfw2KRynCSy3a7nAYPi8DFS03bDMa5IQSD16tVLJrUePHhAds/CIjwOMdk9BtXB6zFq+sCSVDW6fk0bi1YO2wluuAW64KOxCD+XE7m+Vj2fFlozrHxNg+gOjPqgfQ0m5gS8Odjzs8gGCObu//E+9DnlHjH+TNu5/jjk6/je2zM00Kwzt4klSaciyo0F3G9Qhgm+FJrT4tcIjp3gEw4bjmkkPFjNCXBzoCbnn33xKfc+yCE4h6o/Fq6EnhVnDKTgBuXRwydlb+8ex+bt21d832i0GlVHkrCCVM4CyndmSoI2/98eS8ippHJmhTawfREnJGDJe8xrIK8R2kf6S1EBdGe2uj/I414b6iU2Dz2qxAyrdiUqemyndXZ5fcsDrZq0ocHO9RDxnt3/VnH8/hutbDHeS9Oq1baJCuCIgXA+KTCUJr6wCAFu9KejGrLTbyUDqsFAJ1BRk8vtnDHQL83gRpa6s5ZnspmERsL3rGy1GF+bJ7OBYZ2ZaEoAqKF9B5+8pZDIoa2J2KyOPX1j2S6Qb3AX8iVlC9UbCDFIAPckuTQZkXyeYt59NuSzow9Y2UY2X9yay1m+o1ttYlvvIp6OnUmAWbalHOOIibL9yjbR95/nI8fAec/we1ezVPC+SZw04sQtwSDEfZ99/isSMSDJgIqcv/j//qK8eP2aPjWT9SkJgfFYRh+1qHDAM+N1+czgzwDCsRmlqhX9e/XrUiIQcaeJRqp0LGVzc5P+JIHAt28557hP/EEVIPw4JgwWipLky8tla2u77MJn3t7hWvvw4aPy8N79cn5yioC4DBalpw0Sx+b2NqVyECv6LOyMdR+ET8BUx2bHbuzPWT6v+vOfP6dzVuoiAr1sLyPmtc/HXcfYj0YoQPuAynmOpX57lciI2VZqnzx7Jkx1F3E818ST630qKJuqEvwi2hsmUOXhSo5HsQlJhhGlswk7Yxt2zuLbycQNWV6cpZp/xNOSnAWBg/ZtSbI8f9Mf+oEmg4bNNF4gu5HlCEOpgX6WbXprSurPujMnJo86EdojpDXgNA1qm+SEBLWn4RzHP/V9i30y8DsPuDee9L4EcvZx+j5mbOKqNZ/XokFHAZOW4NUrcnLAUlWxXOu5R8nSM1ScokGt8B3bWBNfsx1lrBlNYkHotDwseqsZeDfpzsc2bAkxGBLekgRLzD1tb8io6fvw5SvhouFLSg7jnGsE17zesu13Ios/i7XTt9/9+eA6TuOI14t0KJsD+2WJ1ZxA9j0Y4AbOYWZ6lUYBMZMY4l1VEc+XzwM/hwBg7Qn9Ca3vvA4j9ua9rajvHc/6aA7uszKfO4rfI0av53urbvZ5aH89P59xGxOsDCj3Kxe4VnrkGbPTc++Vvm31sxszRgwLKSfcE5I/Pr/sM1Ceqcdsz9V6eW/lZI7XteXMctzp+XClge8b5x/UAXCu8bpBeLR0lBQj1C/J0mXGK3KixWCBCLvCeI0Je+w9drKXLSlFzOM/+6/+WwL39UTILASuEzPlm36nQUu/R3H+OM9IAAAgAElEQVRhSAi4xDp0qZ01ac5u+ygakcwGrhs1ZWddquwmmMGmUQAfulahoWgtd4GJ0XgqZewcI9UEhTdCxzGL5zTAauZCZGgG6HSPMpEBNOJD1z4SBd5YCLgApEPfFDrXKJ1hxo7af5pYgvFkcqs0Rh28IY2hph74OCUjQvqE0hnSogYrT81ElHViIMOmm6HRjL+ZuNC8WMcfBy1AezVACwdgBjkdNTZEGcjaaJWHMssxmdlUuZ8WvFj4lO5hucgKHUE7LjxYQ+NZZSTKcum+p1WCRuAs7lkG+ZLNZ68I2kMiR4z7d+XVq9ccQ4C8a2sjAiqQyXlw/175+NlHZX9/V7rlt9dlSqYymL0LZSV05KkxCGYrATQAgCMmUyA94Ew1m9K6NAcg8pUY+3BIMCZkiVKjW3IzNdN7HQE2G2+pJ4ENOQ0YGvqGg1KbpaQSRxtRGxLL5FizjOzxaJTMDJvlbyIrbWNnY2Bj5zI3ndxRiklnXIx/Bj9uhhYOJ531kDai0WHWHOVWAu6b8VZCzs1JGAggMcTGNMtlAV9o9kqGTQN++KwByOO5aAwx5/gb+tpHx9SYxnghu3p6DjDzjA46jSPKMMmYRrZ3Wi4n16UsqHHsLAH3NHjQEUYD4ciiIinFZNbtFYEPbSyoMkViD1lgglsCgcBoFyANd3laZrdTgsAqaRWoq+aGWG0Bu7GB2FJZGa6Wza1tsoNwgJK9gqBmcSH0wxcY3CBQQTXINbVCJe10Ob4o5xenHF8l2hTwLy+BIblTNta3y/LyalHRRZJC4i0x5cGEnXXd4cgBjLfWKNctSwxVAvb8+Xfl+fPvy9OnT/m1ujpSYFFL9bol2joKoiaoJqrC7iewGgC5AYm+s+hkFOyGs9kXRy/K1eScyTysg5ev3nCM0Yzs4P6jsjpa43yiGbL2TDo/mJAJO0bHFfZUpWsV5AoGEKotxByack1VVjdsby0J54lUIyRUHt0JCBDOBGhvx1j3pUDMDjr3Dc4oSldFwoMN29RfgZJekG+60T2h9wHmEczara112p3NrQ1+1qdffFo+//KzMr5CNdWY78P7kThFIhPXfPf6XbmZ3JThphJImE98/nR6XS7Ox2V6flluJldy/m8LX7e6vlrWR+tsbqvbn1GODbq1W5sA5t+Vo3dH5d/73d8t3z3/jnq6PA+WZry3xdlSmV7elPXRZvnH/9E/KYPFYRmtblDnHgk7VM/wfFuWLeDzUe4NcluWVZLvkYFdrTVNdA6IbCuR9FLgl5yVdM7/GHCv9wQjIuxf/mzbUX82/sZc+D64QhIDhtcL4N7nf4c9F2tIbDYYFrM7gnwQj+CmrtgXaEQMWScwGlHBAzm5xlxTgOb7q4BTGjOfDdytc0B7r1s7qv1AUY3p5rCGA4CswZEGoybSaD4MTPJzG8mizaMDQ9/l3b95PwQ5pUVvogbHPRIR+nlf415rqQH3lgiy7Fe3uXX+5DwGnmOfufIV3MMlVFjDTkrbN9ZE9NMAQEngfm29nJ4HcL+zy3FyozExfkN+BvdMiUXYfbH22SugzAjMHR6/CzajJPbEtgKiIv+Kja5RbbiwUB4++KAcHBzQNzxDEpC+EJLR0Ka+KpPJbdk/eFDKLZ4HSX6BId5JKSXWwIsEWMThGOPcrXrJYFcN/qMhpcG9/mzfta+ZYVcnP2ClAMXDBpMSEoCYCHpJhijQLYPpeq0D06gUjAAXa8nAd7Y9vtcc8Na9FSjZbaxJrhFXX4ROvZl1BtcJWltCEEY4gHvGMm6UnoBWflaVysHZHr4HfUDNmNa691lYoMTAj9+KpaDL1XGQPGiAYWkvy1+T2rtkCVMlqtEYgn8WldC4EhBMlc7OMzjJx0pKjDUBZb2HRKAVlfZbH5fkMFaotsRuBxibU92R9y999aR/K7+wNZzVmvOXxyXOmySV47Xg+bddyOs8gwJ5LefX9NdU9hH6a+sucJ/vVd8j5gHxAD7AX//yr8pvfvOb8vDhAzaz/+1XvyH54cWrV6o8MXgPvxJA68qAZy2lCyhx2vVnNFYAHnBWy1Z7fRqoNatVzWbF5HdMi9jxYjymxB98b8irYD5RET5cHYlIEHKruC6IA7u7iOnuk8l4f/8ev6YXl2V2dU2wDzYWPZC2d/cK9htIPF4bFXyJve35yLa12vNeJYMTIb5G3xblee/7GtkO8ER3j4nYR5FGI9FPW0byeGba62/9vMBn1u5s5zV/B5KDyG1OivXtZ1xEtiDugz2IauVOUzTgNXBeha8qsKvVlhK8J/sr7Ez9MO//Bpx3dNXdnNCxVfKb+3ti3pjan8hnRmce69wa0L8L2s6bu/6+8zrIczfv/OnPdd3LMUcCjlsS0N+bhW8HpAKBkUCqdjUSIZg7VsindZm/933y8/2VEh34Oe2iKyED3PNzZ+Aee9lrrPmssuGTywmTbfge+63OgxMlCWDHPqfMLJjUiQVMV9OAdPRu9Dg4WWTAmjFBRwZXPVyMjWm8AVRKHhKf42et51m14V1GfrXZdZJbfDjP7ma/PtuJDMr3ff/s//vz8hrGe0lKgwSuG3mHjC79oNQ7yaTcPGeOR2gBnESIc76d+xVtrxgN7mEJyRTiVLKR/vy8ljT/4SvXijvbKTkVfi/eV+19YCa+pu/Nc+n3zIuV/PmOV8wg7xNI/d58LjIZEg1+ScCNxLPkaoy7QYdfxGX4uiZZ5bNKZG4nTSIhEmRGs+SFuTZZHax1kKlIpg1cFvEyCMiMP2h0QZwUS96freuJ0J3H3gkAz7fPVq8Drzvjek5U8eRPPSIW/uv/7r8Pn93ZwwiII6NYQfk4V3QIyb0360K/asB9A/u7gXXeGDX4CzkQGDANsgbDJZyWg7EGPRtRhmHg6wOk9/e1aa0B/nA+XCrhiTOopH+347DjSIXcDydBI11WwTYfrggcXkLzUwXHLhElwBggPZjjh0fQzj1nIIefYyGorCiSIhJOr2UhOuPdHEJgsRi4cvrxx8C9DwIGz24yA4c1APyW1VEDT7DQ4UzVZr1MrtxUbaz1tTUC5JTWCZaMHDIkSQTQYpzJtojNU8ul4hCxbIvK+8TinkzHrDxgpg7ldmxmIe1wgDvn59C0Py+nZ/F1ekagE1rXcPTwno2NNZZUPnxwvzz+8IPy7KOP+DM4mNAGvxyf16aHSEyAfQ9dcQJkaOI4xLNtEvxFAoUHQ7AHBADMqBGNTeqACjJBCNgxV2wYHAeID1IAimQeYDyiyROb9eKew7msgVUcfjo8GitXRjQkbmIhZi1Or0/rj5ld773ka9XkQC1HAsIr9iNYftpvOuR0CEbnazK5ZOQN7OM2DGxSkiRK6GSY1QxF8idYU8uUc+B8LiKJMyB7vR7izrAHe8SwlZ5HXzBIkMyBw//69Zvy+s0bNrsCqA+dYGaRFxcJ6jPJcwWpGzD8icAHMyXK6tizAhIXADIkQQFQg2x0APDgLUMqBxUxwUYGaCw2LALKMLRgsAO0h9QTxscMjtAFxjPiPf5C4gIg8/bOXrl3/wFto8pNVcJ6cTmOipHtsrW5yWDk6nLM/QHgdnyOKoSzaMiGgDYqMZaQAJPEk5j2cqoFrilxyapEdruTJJCagaEZ8pBAIZwFjB3s0fHxSTk7PQ/JmMXys5/9jGwtBHK2tTJpChK5bmIOw1RVkqispk8CA6mReAxw3DJKeCXWD+4LQSe+x/jPJofl+PBtOTk5K2+Pjsq7w2M+79OPPir37j9kMoTMowDk3TiHQQedkxuuLOxB2CXcNxljRck2gX+3lA+DI3V5eaHG39DlxJ4N7X3r5nu/02GJUjdnwp0IzcA9Rzz2jhiiDrQ1B7ARSPA2Z097SI0mkbi8Lidnx+X7H74rb96+YmPYjU2A6Svl4D4kL27Ky1cvyuu3r/n7o8O3JBrjY0aba3ztZDIupyenXA8rq9Leg12gEwGbhkTXjezu3sE2q6veHr4jcx8MBiU7bstgMCwP7j8o+7v7ZX1ts9xeoTpDTYyPT07L21dvyqu3L8rl9WW5/+B+WV5cKUevDsuzZz8r/9bP/w417leH62XhFkB3At5ZgxPrkwAP1rHWi89jj6lB6XwOOwCxc9Nn3PeDnfcFcTpaxX6zza/+vR3Zah+j6ZZBuOwkhAfkEtRwiepawsOJwxa+UgQ1dY0xgo8kWABwBg6xRt+9e0OGycbGejk4uM+kqOM2g8QaH1eTdANJnw0VGIhdKpDdTKym325gzr6eHcQcnMpHaU4g5ynyEPb9KoCdkir0u+DTpUA3A/rN8+p/5wRqrv4MTzMCu779wXUzACtbkRMtCi5t17JDndeBAxKf3bh3/qyClgZNAajE95SWUKIAPhMqVIYjVNCc01cCoxQ/p3QWE9FNOpIWnQGqgHueU7fXTOJ99tmn5ej4bTS9RpDvEmnpHbMZd1Q8wr8Ds//hvXskHcDm6X5U0XYxnpbzi2n58MkzSs1hH7pCj+uCMg4tQKjzD3An+ch1fcWgZaDD32fgRYmP3gXmTHwG0PC9YNsGGmufqYTajCqvAVV+sSSwSsdU1n2cjLnKsQVV8t/hM/T/1Ge2/mvEOLql+U/E546EguybdOv9h58TvWBajNNAimajmhRSS87p7JcGviyqT1+BITq3WXVnRqjZi1FxRx8hVXuKdZ9XdpI05bp3Q+3AFTMXNVXz8Flx80w+yTaYPMFztErxaS8JowyJI7J3BdxrbtXIU3a/JSk1nuE7a8EG16Abw+UgmOsogHuRUpr0TE6Gen6UErmr053XteYokhUJdMtgT7YtfSBw3u94PbtT2mCde43OF9oRlJ2DTzErf/3Lf8OE+v37aDa/U77+5utyenFeXr19V16/ekkwbJm+XfQYWpL8m/ew4woBgFEtRRYg5F/1t3rONBDfyVO7O3WM8X4k5aMqHz93xTf39oIILFfR7w3+JHrgQJoOPuj25la5B+B+74Akg6vLiRqf3szKxvpGObj/IIB79czKdsj2NJ/982xWnv98DmTbM8+ezTsr/PkG7usWixfTd04Jtqj7EWm2A9IH+55JW+MoWGTYl0ti3Ovom/tHx3LgN02Qr/0szm0lDprcr3whXdKJB+7i6q+6Vt4f3ID7diMmpfg6reLO45OBzgo2z9Gnn+vHtfAifOhINHf8ibvD8r45zOujrYXu+3mPNfmZU9kavwzc+3N4zvZIEvKR2j5usUJrqurq6rz+8t3U+01yOU5MCv9R/MGTITHUO0A392EeN52RvJ+bW2Ie6CPovhNNLifOueT7GlCkDYlkOWJHkfciMInXt/oEXQd7mYz+3r1irAncQyrXkjtBxMrM7DbuUdkWsVaexzofSe5IZ7LuwXbbZ2q26znhm215jkVyzNLxcfKeD+AceJdizksytPEFcBlyv9xmC4tVbsZnluetTyYy7toH7uuzx5g75jW47vny2sjrorPvuXaViMdYsW9lJB08LmbW+xr9/cOkTjTMxd/4bDW21vmDPzkB78qFsByhNCFcKo85booyy0F4RkJHVQyq+HHigD0FLy6kzAAcLxrZguAG/0Igf9cPZUVTgO6qBhRB2WRnfK5IrcIa6MOj4igwKa0fq0S4t2eTCHJFiuOQ/rrDPVpyJ/uD7XUaHW/Baif+h//xf6nVob4JDVo7DMxQ50GUQIh+gGyj1jlgXDppEKjqTza2urIOcg7gp8lwtM2ZMyBcLLQPoccVjqIby/Lh6d/LgbTmvJKeYUStw8oRiUPR52JyeDUOcmgUfAi4H6IJLWVybBB0r8oONlANoDMWUZWFwCaeoGnlmIw6sPAJXt1IZoEAeZSN2lGi1AJY5Gw4oeysm8AQwIfRDq1UyIoAUGSJpLt8MyEiyRqDXUoyQBZAjhkyVwgoByuDpkWNp62MF4MuLrHT+9lIN7pRwxgB5NEXQEg83yWDR7AtoOOMTQUHfm1jg8Esgk6wwM7Ox/wd5VOgcR7ZLZZPJbAPWssC7Z+Wjz9+xvGnxMj5GQE5a+kjeMP4np+dVm31za0dNh3V2SrGLdjMapgobWHoaMHIIgONtYwNCkYqWCFZ6kklo9L/B3APoAzPQgOTAHHvOAKsnI9guKHc87o1+4CRxHwDAOchWHW8Ne7exDl7yvWN8bfsEyVhIJuDag+tK3yvxiADVlPA0CHRhM+2ZhtLzd1aLfYC1xvWAnUwBSILAJDeoYwyEjowngOCBJCYYdMjAMtgZkdAmDXz6sHIYLA1D4LuOw7s8/FFOTk5pTTSBTqJ4/6x7mF40RgTgDSqAMC6uQLDvAHMSsRofGXor4IppACHDBeyqQBiXHNtYo2en6MvBJ4Jhw7AZFRvoALkklUcANXxrADhSVYmUUaAPZj6KIwAGxyJi/XNbZb07h/cL2fU9UeCQ+I1qC5AfwYAONACxXqCRA6YSfgMJJqubyZk3uOAwoHEiofbUk5PkZhCJhkOlyoDGGxHRQvt4WLsUUpVSBpKVS8aDyTBXr9+zd4RmHscqPcO7pUnT56Wjc0tlaqHJJccnGR/K8PXDd7E8uB5EXa6sfcU1GKua8M5rDmUuyXJMNuHwa326MV4QsY97Afu58PHT8vu/j7LqylNdCtml4MBJLCu2PhaUlisABogIWDnWgG4zwuA1MfHR+Xo6LBsbG2V1RH2g9e411EjtpglYueEjg/KlGpFmZx77Qsc6u3efC5yvQdj0QlY7mc0qRwIgDo8eldev3ldDg/flrdvX1Pi5v7D+2XvYI/VQrhvaNyPJ+flz//yX5fDV2/K0uqgbO5sELjH2jw/P2UyUvenc46OxrV2NvYEehqgCe3aOvqBXJbDt4dct1icV2MkPxbL6vpa+flPf17u7d0vy0vod7JMTfvJBNVSy2Q9jK8uyrvTd3RC93cPytrqZhkORvx7cYZE5ipZYkq2YK02Ga+qtYiEl3QfqkPXL6nkLJpRFM9kBqDGV+dxvUY452Z8VqcmMQxki3BPSm7Brvr9ctRb87ewvFx3TlJWf6cGk1pjjMFDs7qBae3+BJiLNUepFKuuVEepAcw4B7FGMe/ow7C/f0C76gStg7oc5Hqc7j5PY4X5ffMAJ49BDmL6wbbnw9exH5gDZMniKYDsX8ufO+/++9fO9+rPwf3ka+TPzdeUI9zAvn5wxXmI86cD8iR5q+zn+v0SM2x/sAQN9fI1YQtsD+DjrYxGrCAEuQESEljj85jV/jycuzLXsifw2371q1+Vk5DKgb9mB14ECfjKqsaDTYF/uLe3LSm25SWeJZDZQl8W+INX16h0KWXv/kNK5oDoiffnZFkLErps+s7Dp33bn7t58/63Be6zPQD5RASA7h9f32u9OyewK9chRxEVLQkwzq/tM5wWmbTvfVaa8nnAjEQlunssrzcH+fmqknYT8J7XtqtZ+yBB59/aXYbxahDs81ZBaVQhRFWG9e8Fl7Q/df+QIOAKvpCQrC8LYoXTjKHqVCMmg80hpVcTmBFUVbgvYjHhhtYxDtuLflQMwtVoDvdLACekF5j4YxIna9FmyZ/wUxK4KfCiyUZ07aMq8/izhtwHSG5AvsnD1Nc5QecKqgQctv3bGnP37S0fPc40J13aMLdV7qakPMdqkqFamqgWNAP1unz2+WflN7/5dXn8+ENKiP7Jn/6iHJ2elL179/nzs9NTxoOWK2JPslThhu8NDPM5QMxiPIiKcsTkGliyHh1vxnrAzxAPKH6XDIZ1srE/SdRCM1rGtSAHoN/OrGzt7NCHB8sXgwI/D7Jwezu75f7B/XIfUl83N+XyfCyppusbMvcfffC4LAxWyLjvJu4U+2Tbw/GekyvsAF3xgj4A9be1dXWOY261olvCX9dtlTgd5J1yrNHvxkC+rV3dhjhXZAf9KPYvOns57Elg/vFaI/J6Jd9Hyn2JHn1i+mtPgvjnu4tNLsCkypfqKg2Ixr/q+RkxNdcSe+DJQsj3TvdeiZCtQkd+tdZkmy4n4lpCTp/lf3dZrP35ynuPjzdnbXTuP95AH6P6naiCCPJA/dw2g75m07rvkSd6LHo/XLZF2CPYYz5/fa++/+yfcG+m+2RsHs8l4F72IuNzGfylGkUwjj1PBCJBJKU88RElbYEHOTFXlTVS491q6wxwEj8SZgHbokbqYs87+WG8hMB9VOB14irjC0lahb4NxiakRHLiV/u8m9is/irP48AutQiDfCa80H8ygIrrmZmd/VqD3tnX9lz1fUfPnceHY3x7W5vV4ueIuRFXQglC610/s2yrbaivZZCb89xLGOX1a984tjKvbWa3baKxl/4as42UtWjyffiXm6P6mcySz+szjwPul/1OUkNfKAxA599Ad96PHnOvY9+znlsxmtNmgY/XZLYTEZ4v/A2CNBLDwBYs5wOsBV9OIGSGf94/Huu8DhzHUELazb2TZr9jRhNtSTpwY28ofQTup7+jD2Qi7Hgs9Ax6jec1+33ZvlUA/1/8/v8VediYutiknnA6n2FVbYwz1F1djnDeWtKxHTGxf7iJXJrbSq2UTbAWuNyI7qGTjpTYiAmEt4FMTdEYQMahUQetvi4coto8MQxAPjn8UBXEl6PtZrRwI8lIiFIhZn7IpAKD05nN0IYzM3QG1vcqASYbToB2MJbIwuEZMSYAQek4haE1QAFQGo6P2CAwuGKHWzNfIYQUUvl1KxDZEihsNjgZUyNfml2QDhHzWmWpLgXRZvHGcAKhHsSxivB7SOaQPXajDXt8dCxWLw4BNJ4EsHZzxXLMKZoyXk0p4YCmbTDK+JzxGExYAKTSdff4yeBqHiH5gXEDq+TRw4flyeMPywcfPGRwC/Du4hzg0phjQnY1msOdo7P3MeVKkOlZX98sqyNoFw8J2DfpGQE4eC8AW3cFV2PTG2o5A7hnli+Aana1xhfAUR9Gdpeq5q02Iz8nDiCAu4SQoTN+dk45GIDULiNHc1MYGZbhhEyAKFW6RySCshY0mDBgGUu3X8EGs57TSQXYMU9IMGD8hmz0CSd+FomVSW0cKuMRySMkJUbRUCWSYAyorgB4Tyh9hM/LpXJ0KwJUBssXz6TrqYpGlTJRwhzSIVVTnUG6nUtpWAL4ODk7JZiP3gZomgmAf219nckxMm4oJyOwFZ/Pz4jAFmNB0H8AOjr2LxjOavqHKcG+gIwIQEnIekwmKOe9KpMxpHjUjAbrlYAzMueU6IEWNiRAsJ5v9HWFgAb3slRGG1vUt1/f3CqnZ9CtR9MeNB3FPr0tG5voSL/JQBUOE5rS4rCBr4T7lM79OcdtOBjyeS7HE0pGnZ9dhryI9ScJAUeWPJj2IZVDMIdsSgWvmAOs7dPTMzJBYYOhLQo9c7Cd3KS1lcQhM615q3qTZOraOdWhmp0C29nmkOn9BhwBRCpRqTFnFdL5WZmeviiPHz9h4ub7Fy/L+cVl2d6Bpv8japqurq6TTQ+gN59J2J9KelxzH2J9A6AiYBzMPQL30QwQn49GyUcnR2SlIkmG5KEZ964mwEKkM+4+GBGAKAEsm5QDATl3SKCq3LkLxrRqqawnDOwW2tNw4N4dvSsnJ0dcj5j/3f1dNp09Pj0pL797zsbIHz55zOa0f/yLPywXF6cE8jcgVbO8QGAOTW2XkAi4nalx0HVRo1pY2GV8oWR9VHZ2t8pkckLpJyQ5VpaHZN6CKT9YGpaHDx6Vp0+eUQIH9hivQXUA9gBsEhLQyE+ejc8JpKyvbZX9nf0yuUSCcFSWCpLaqwJG2BccNkCBq0JASwlJBopSYnHWurS7Or7uq5CcdK8xBwR8L8mdcngk7yAmC2w3fx1gFl6CfUeGBRtUO3gMuRFmv0KkOZIrYljImaWkmmVhnCQIq1X7StQAx5UETdqJsiZR5WXnS89RnY0I4OTYC+SFhB3mQIduBdviDO4HCX3g3s5odvy8du1w90ELg40ZzM2fO+/3djaRFG5a211Gamba+PU5SPI95j2eA4T8DPk5u05tc3xxbQa0CWjTGJImltis7Qr9sens5YhrfO/c67Ge+bpg3DvgGV9elsFwtZxdnLPSBQGMgft5QZ+A5PB5AriHzfn881+Vk9Mj+oRtLyGoEqlBPT3QYB3rZbHs7+2U/d0dvnYyBmHikvJtBYk3YNpluayub1DjHnvfmrZ5rLN9y2CY17/XQH/OcgDZGfcfYdz317RtKJgmkqPrzk+e7/66lmONcWm9KBx84XP63+cydetJd67JydZPLKfW/XzLTrSf9uc27yM/G+Gh1K/C95HBGD1KNIwzQBNSOVrH3fMw24L3/X7ueEUp/Lx54HUSsznbjP7c1wqABI5Y9oWAiX+OgLw2y5OMp5rNYX1HNQV6DEVVJ7GEqDg26FW3IitBVC2hy6uyR03ryQAT+Fh9Felk43fso2R9d9stXCRAA1dQK55tEiYNILI9loyWJKv0+a0ioiVC5N8Gm7omL3JaqkInOpsqIYKsjFqfhcdkAo9r4KZ89tln5bPPPy2PH39Qnj37qPzLf/n/lL/65V+XvYN7jH8Qe8Hhtc2ElMIMhsBVEHECkVgQze8Yy/I4hFSj/Cn5/iBWXdVqUNs6nLvUPg9ZLuqeg1wDH+1yzHgB44MYYn1rozx99jE31rfffkNCCeIeVKne2z8oB3sHlMoBJWlyMWYPtltK7i2WJ0+flaWV1TJxj72EVWTGfbVTPeA+A3BhKriM561r76H8+/yzvh1qp7h+kz+LezPA7MpCNnBfbUxaC+HzBPwdRmhOFqJ3E/1kZtqKDq4iaXhbFrivs3XVx0QHwLpfcb+QgdBDtaRhtnP5Ntg/TgPQxiBeoD0VEltB+pFSQjQyja1Wn9TfhL/VB2vr0HUUAbvJR35milWq3TJZrV6kPUVNsPXWRt77riAU/tID7e3VpWq/+t4Etuv8NsFFcX7/vK3jbCmyANgYx5vZTgJKF7g3FuCzWsC9Ev+0o9SUB16inpUAPNFUGg2hcV/GGVjVHP38fIZSdQGkxaiG9/lFcTSZF4UAACAASURBVNkr7HmBt7AVuEckZc04BxbRTSi0Ho7Zf9AWCPnTwNQy2N7WQrD8OX1RxR+ET8+o9yLZ2W58mghYTKInWTB8bgWRQ7KYkkYBwPqz6xlsnNCxYsTO+DyM4/HJCW0nGd1BqGUldmibu6og+8M+6+pnBAhr3f479ievQ+zZSLTaFjm2x1jkcy9XRYiEF2oLQWjt+9rvs5W+pisMoPGPxCwJXvv7lLk2HtHHDfp7o4M9O2HnRE1O73Wq0grxBXwusAUTTIELoE8Y8a/oa5d9J9t0r61M6LDv5t/5b7zHz9JPAOHaJh74ddm/654nLT7sx2G+r+yXdWK23/s//m+HyJ2MpxZG69rdOYyifDxOg47Fq0w3Z74yZ8YlK9UQG6CXrEdt4JkcpVoClrJ+SoSmg6Gy81MJTTBJ1KghMfgro7/pF+dDSA5RM8ZiWAodpKGbXvJeCdyDfb+yQmCZOudsFqjMMDKO7MgOMPgSwPR12d/bL3t7e2UUeu1gQwDsBjMciw1gHg54gHiraOS6CqaxyjsA2EwuL6K7sMtXAyAgOAf2uHS1odMNHUEw3Q1CovQerHct6GnolKE0KXShAnyCYaAT56REVACouWs0kKLzOOBzkz90c0ujf3x4RFYrNg+1puAcsxFo6Ko7wQHgkgAzWO7Qbb6ukkcA1cnwsM5/ZCppAPb2yr2D/fLw4f2ytbXJ5wCz/uLijMkPAfcAja8pBaJGlGC6D8rKEJr8q5TeYPkLmf0Ay5Lu7GyBjiZAdTAfCdxvC7jHs/KwGmC+9Tc1HyNhI+a9GN8GuVlVMBhAUblcI9MKQPpC1QUAEeG0noPlj8aQNzdlY2uTRmYTDQkj2MmBH9aTnhE64qrwGOF5biFHNBUzKSRIDP7IoV7mvWP+VkdIgqwSuMeYqfLCpUdg50P6Rs/n6nEBsDoMmPiBXE40m6sltCjHo351KafHJ1zLWBv4LBtM7q1guWp9Yb8oOzxYjWoDsMzLrLw7PqJkzrvDd2Qhw7lHogJBHg68wVJ0qSccpmAMIAYb1UaYg72jwxwJD9wPZGtSDBnOKJvLQuaHzFYw6VH6BHAfwLwAe4L2WDNYO9eYyxn/DeAe0j0XlGC6ZtLs+haA6pSOLhiXAPiRtFvf2IyGsXKaIMODeVheFtPy+gZldGgyqITM7GZGWRuw5KcTgMPYF1GWxYa+ACD1pV0W7F+8js5Ws3FeFwaPUKK8sb5e1piUEmhU93ysZVVcwPTdlsUFBHPS8qeNCKdD86+fGeVQ4q8BnQYkxEwHuDyho3hxdlRuLyG18nF59eZt+eyLL5gUeXD/Ybn34GHZ2IKsyxoBeScKDMhRzw4MfspPoOoDiQ4F/9L8j2Ab9mcGIEBNYbHnsSalBYj5lv4tJY3MyDZjw7EUzxc8Z5BwHBvQ1io5qjL8AO7D0fTesLQDrk+AIuR5kGS8nIw5f5IcAxMf8mFX5fjkiH+jYS2cDsjkfPrZX5fx5ZkYG5B+jWqZ4eawrO1scF+iqdvN5LYsXAuEwLOhfB1zN9xYKddlWlZWV8rm+iZZ8rdXC+XseFw2R9vl7/07f7/sbO2W4+NT2gycU2Dno3fCdHrJpqkYVzRL3t3d515DddLqcK0MV9bI4FUvgi4MJofcQaJZoa3ipgZTLvdOGsZ4bwPYQhc5lTtmp8/Oo9ZZ09Cvjjvtc9NJt2Pl39NJqkmGprtvJ03OlMHg8JD4niatEDFrC6rM1AR+UpwMa+8V6N9AoFwu2dZNaxKeHXaDdXby7WT3A4D8nvcB9zlo6oxHvLkP7BkEzcERGV8RbGfnOM+R/UjfY77OPNA+gxHzrtMPYHKgMg+4Zz4u7KLP1nxP+D4nPPwazJ2erQEsAmSi8jIAQpwxsDFIPOPsPwfzPoB7PJ8bHfcdc9tgfYbIGUgyf/bZL9nYfGWI86klIhRYtt5DSLTh2gcHAu7x2imr1q7K7u4Bq8MuJ9gXi2UwHJWlpdVg3Mt++348xh73DNLn8c8+cwYb5gH9ZHl2UKQ2a3msO0EhkxghKZSSVvn6fbvBfzOBqjny/vCceo37mSqRgBUTPyKVk4D77njgqGn7tx/U+rV39lbcp21bZnnl8egD96i2I0FnjkxEDvzyc/bndd6Y5X1wZz/FuZj3ucd23n6tvwug2vfV1k7INIRdxNJz8z7bAlTTOTFlsCivN4/LPFCBYz5DDy8l6AhG9seLfQYE3MdCSfY6mCC58lqDGK9NvLIeCz8nhvr2z4zJSC2KNOWK7nruqZLgBrKOFYiTz8WKXrofInjxs26uy5e//oJyWvfu7ZWf/vQn5Y/+6A/LH//Jn4IZwKNsEE30OFdRBYn30YdDfzRNmAgeqHqP3nBKLt1wHB1XsEdQyA2ZsESA6AoZwRntnPqCwZcRYxPxGXxaHruLhdXWH330jM/+9ddfs7IWRK7d7Z2yt7vHvw929ssIfZAup2VjdVRur9EP6qp89OwnZbA6KpPQMPb+4vmXpIvyGtbzeZozS1dEFK/X/vqet8fm/Sx/ljGJGNKKUTS8ovfqAK87ey5Y8VGXE4z4durIjM4H8ecltPO+qc8ajUCD7pDsZb52Y9xLci7LQLYEed+eIHZqhSwt/sivy+OYAUXbqv41+3Y1/zvbvfp+VwLFvq25t1qZkKqk5pxLGnsTTrpJGF4yAfUZK6qJOSfpEvCfbaafv55lMlJ1GWSbWZ/PTN3wa+0/ecYy2RLvwVow+OxzjiS2uHdVv0jKGHEE/PhzkghBCpXkSf/czmcvrgmFBpDp/Flk2cfZa+kbjAnmmJhJYGUikUq6FNepoCrICUaPA7hvTVlLbRLLfZ/ZzMBcwjeXLGCrDsp+K+Nb6Oajt2RUmXleaFNTXxSzzZ1kMPaV1wXe62fPZ7XXNJneKyusIpfePcZUBF5KJlp5oEpW8aETLzoSXU6nBWs7J228Hp04d8K53lfgW4xhwrY7ae0FJ1KCJG7xt89jf072Ce9I+MQa9zh7boFxIcbHfaBXF4grjlO8pnMM0F/zfbuqdd4whv756jUPHBVfluyhagZxjrU4n4b10r4f/4179V7J95bn1vunH2Pldca1A3zHEptRkeY4dq7N6hwC7R/5uvmMWvgX//v/OQNrgesln3Lt8WItmZmuOm+VWIih1sBuAyY+C9rCC4vRjFPl2Kpkq1JnTaF1CWrSUUzHVzuM48Z9lAlyF8Mv7Lb+Du035ZSdXW57pNnv9t42BAqYoDsKsA0SLZSYoUzIKtmIYK3iS2TNGSU4AGajBOndu0MCi/cfPKCW3717B3RSDGJCix0gM1ih12BPhjTOcCigFUEc2KkwtnKM0HQQmvGXMr4ouSKoriaOcEgQOLJkhJr66spsxoR042W4CdxDBz7Yf+ofoIZmMC54NhjWEZjyq6OqUyYAG/c2I3CPJAR0lp1tJWMKADyVUxbonIHlquakysoCtGfCAg1Fo0M9FjcOD4DUKh0Xs391ZVjW15E9Wy/bW1scA8jj4LkwbtzSxKpktHFdatmTdiktV4D2bJA0AXNabOqq6yg3i1UM1D4fX/KzUeIu0FuMe8rDRNMUNk9hw97lsopGvda5p0TSlJ+1iCalZbGMJ9NyNsaaOCPT3uU8eB0qFPC8SE6YdS9j2Q1AbSz4uwC0cDBIGkfjpaBHckN4HZvNpGwyJEIADGP8aagAJkZjYjW1RBWFmNKuymA5H5oAA2QnWK3Ej1n1uIb2w3K5uZpQoxmLEGAqKhYwZwQsIxtJ1tASWNKrSjSVGe8BDiIrRG5vysnpKdmKeLadvd0ynlxyL8HBWJwtkIkzWhmRSQzgcDSCcd7gv7UXxQiABA3WBKoMdKC6saU0wNEkUw48AuJlSuBQCocEE0trqWqC+rpoqEyJHIH3TMhc35bx9KocHp6U71+8Ku8OT9hoGb87Oj7lutve2SnraxvRgAeMQNXG3FxPJJuFpNrVhHYQexxrCcA9KgBw8J8Fg59yPVGSBcCX+x8U68qegZ3CCKuxNfZnLnOmtEzow6mKJCoSuH9aSZfWmh2TGfc6mKOU4KHGm3o7YF9gb4nJofJGsgmoeaj+A3ge2kUymKWbjn0wPj8sw8Wr8uDBw/Ld9y/Kp59/xoaJH3z4Ybn/4CGZosPhiPdFaZXEYBEoLZa7q2GQXMhZcer7Uz9RkmJ8P+wS9euVbJCDE7ITdAaVKK3Otd8X1WJlUUC42UN6PyqW5Ojb+RN7hq5d2GjJHwGAM4gFe35xec5nWFtfUxk8gHvYx4l0EWEDXr18Ub755qtyfPyujC9Oy+Xkoiys6MRbHg3K5oPtsrGDtXVVTo6Py801Nm8p1xeTcnU+LbMrFVsP1pbL8giaqbOys71XHt77sCzcDsrRm5Oysrha/sN/+I/K5tpm+fb5c4KG27tb3DeQcHr37lX58tdfsjrl2Uc/KR9//BM+8+npeRmurLJ5MsYF0meqsgAYpoR5q66LUDHO9AyCVScy6YTj93YiMTYORFSd4vO9/e25N3Bvp9yOkhKrYvtXh71WyFn6KQLWlDxowL0qW3Q9TI2dprtl+t4P4XyIBVogGdD6HdAhDBuPNacG4rq+2ddaV03GIwdPfobseGaneJ7T53VtZ7xzpsQkzHufHdbsX/aDokjJdBxjvKYPDPYd9/d9HndPjIef1Rd//z2qysIJPn+WmbPRG6zDiPQ1DarfBWgWyjJsXKqOqONXSSPSV8fixxmMShg0awcwhXMIlVZmM1n7O8+F1xjjSTYrxJkFqZy/LsfHh7QbkM7B2Y3XqkIRZ7xIFrgmzuCDgz0C91in8CVR0bixsVVuQEqYwOdbpGTgymDEcwJrq41RAw/6+6s//nntefzoI/fATP77b2DccxwcnFoeBNeKwLY/5/25z/PVavda9VNeu/PGnM8yB7gXA1V/5jHuMZ9QJ8v3k4GyefaNY42nDQAUc1cl23os+jvAPfstRaPvAGByEKhrt8A/z2G+r/5e7geSea5dEZX3va81b43UddEDr7rvaYlOnDPwybJmrBq8oc/D3ao+33vnnE83x3siyVz7JN9jlQVI0gP5WevaqPBTm1vOpV4sZmz6TIFmIQ8Z89JPSBm4j4NHIEbEuDlJRrlLkDEovSZCCnwSkiYCREdyD3YClcVfffWb8uUXn7Nv0sefPC1/9Vf/pvyrP/zDsrAyJMlneTisEog1rmN1g/wpA/fKc+g5+KwAfHCzBPJETKAtDlKX+xbAgXcMint19TleBzuI2OxqAunRwsa4qOQ9ePCAhLIfXr5gTDhaX2fV5PbmZlkfrZVdSE5ubpfr6bTsbGyVhZtZGZ+PCdwP1zfKFckzIMm0hEqWyvEY1ylKOHcGiPrAfX/vZrvTWUc934PLQgKW0cmr7cG8Hw1KZoA/Y/D1Np38DukZ6ZH/2B/Hihm76MvM+C51HT1PrVXs4in10+Tn6gxOrzfTu5c/kB8ivzeP5Tx74fHMYNb77HTHHiWgPc/l+2ySbTB+37en7xtRX6tvF3m+pdS9zzbPjfd433/o2F73UHJTdZ6P7U6yb1R9s/g1K0rjKz8v/cWIT+xHaC5aLxgC7QTutUa0Z2FjRaYC7gGwlSoOSYoK8Z6qIqKHnOee4PkCq+GNt0DeDI+i6mepT/hs1zV0HfWWuyzv3r0jgE9y5Po638f4KUhg3ieKHaXqgNfbpwS+ghhUxLAk0ZNiCAO4xGMCy8o+r8erkYP0WXgmvMdzSQwIJMwwGi1xAqKGMBdjSga3QcKEXSaJF+NKsoU00jGuTtYoron4NJKo7wOGFRu4qjzqmOckLXHf2WbTB4+54+exR0FKZIYslsdWfRuVyNVa096mEsF0mhqXd5Mgwt/wvErOQKEAOA+IgjgLQNrDtTKzvT5TT+rJ9kD4hRLE+Or7Mng2k099f1lWGnG0yaP2tfrjm/eVEy9938D/znYn+yP+Oa4FPA+4g32GnBCYF3PN86/6n9Oxg//rP/vfIortkIl09mVbT40tOYYVtLfpt0xOzWjqQM0NuLQBghHKQwP/RoBi4WiA93LyK1uyZjZ10AivzEx7f6/H7vw+RoKvj+BcDQekVVyZwgFqNikPN+Gx1IScGRjGwbICb5WD636UJ5DTBkcTwAYW54sXL8sPL16WFz+84BckYgDYA7yHnh/Y42i2CoOlpoYI+CRhA+CezlnIeoBRDiY7Ds+1tVUaXLCwAFzTgaEkgbSvhb83Vq5BPkjXIJjEpoNsDTREcX0uWMsTBQMA80utwsiGUieKwP1qZZwTxEaJ9hXkagB0A0SfyFhEqSd4wGBHlKWlsr65QeCKhnSqxqCWpWFmN20+H+rUvoyu0dYGpXwAwOrJhEx7gXfIYgKsFYMboDIOIZbbhiY5Ah7IrABEVaOJOATDmOI5YMwE7NwS3IdxxWHig6tm/Aw8GQBiCZSbmsqQ4w8aYIJ1B9D3HPfLqgfJArEEEY17JxNWXTDDjYaT1OpG5UTTEaeO/OqwanVZD5Ts8+VlPq+SQNIS1xeMRuh5EgCBMZXUEgAiPh8y5quSb8L4AZDFc1jLHmA51hICK+jMSz8+mpZEwkj7AFp9C2V9NCzT6bicnR7zOqgcYLZ1Y4PAvZvkMuFF+SPIaiyS+QMH4PjkmMmuk7Ozco7GwpDjWZb2NvTZOU4AxC+vyvKCZDkg8SGwVU1c0WATYO/6+garMsgMwj7Cnq/VI5HtXgBYBgBYVSrQ6W/9CJYoP8JDwvs7vp8BSEZYswi9/SUGEidn5+X7H16Vr77+tpyej1ltMr68Kien55TOgfwLDi9c7+ZmWq6vxkxy3FxPy8XZKSVyYA9R8YDkCdYAxguJhZOT8/Lq1Rs1SnaDSdpXZHXVcNeyMEykztRkF8GrnBDYFa1J2AsxorI2r0Fm/UxNq2SLLUsyWBaTqjLtU/KqHURyDtS0GOwrdF/H+tI860C7kUzU2VmZjE/KaGWRjtur12/Lt98+ZxXD/fsP2CtgY3OTSZhqZun4hfRSOJNyANT0CHIkTIdEeT+llAzARhkg2AawN36fHD6U7+tsMSOD+8TBanWmwNSTjA4DAb83qoMU1GoM7GTDMY76rdoDBUYayTTsSTijuEck1LAXsW+OjoNtvw6N7LPy6y+/KG/Idoee/XEpy7OytLpcZsuzsrK2Urb2NstofcT7BWsGrRyuJldlfHRersZXZREFOkiOoYJrHU0rr8uzZ8/K3/23/90yHKyX77/9obz8/nX5D373HxCMxnhMrlDqCjbcsIzWhuXb59+UTz/9tKyN1ssnH/2UrHslaQaS4LhdYNIMtDo6oQHeY81JQiU36L1bEmzHJQMeObhzEMBmxJZCiuaE1XkK592Os3wCzUktk2XvFodftX69lg8zOJtTsixgRuc0zYCZQXOiP9qMlNxhKS6c1QU5mAaUmrMYRIJOpUFr3Oumth6P7MBlx7EfVPQdXM5JpxKy+U9uKFkfZy6Jg5/GlyjejAoIJ6w68ELYlKhC0Zvsp7kCMgKQWl6fanYMXhhgqHrPuobsU6ue8s8MSGC+cnNaA/di3DcdfD+vA5b+2Pr3qMiq48mka3oeyjM10IT9ciYTaunjDIUdhJ+HP5h/Ae56wJaoCdvBpYDfAyQr5Ze//DfsebAyxFmvsnM8G3qywK7bb8L5hTP43sFe2d3Zpq3A70EgIaFkYalMr+AXLpStrb2ysjJivxTKqrFK8G7yqdrOtMYzqJHHDt97XXssO3spMQrzlhFTriEX2b9nw/g5jMj+lsvApyQpdL0MYhjA8XPmYJFz/iOMe4EPIaGWAHO8b4nNhO/evz/HSSu/hnYQV0sAgDWC+7Yvj7+uh2bmXQb5PPBqHojVtwXzbEl/bvlv7805dq7uwzlzWEmkObHF17XmwRz3RUm/uB8O7stBulyQJrmVA16Pjec1r0X0dsnz62vYpPnZLUeT96LWUobn7o53fm7bC681WoGQm6hjnIgAfG+wjPIz1FjZMm2REBIoJ78H0qxiaYJ1DwmQm/L1V78tv/3Nl4wNnj59XL777tvyr/7fPyoXqBa9GJM4NFwbBbmu0OenRIP7ZZjxFMA9758Df1soLBegE3wLSuKE5nROxvo5bMswl7Bz9PcgLYlmjPC5UMm7OqQEIiqRjk6Py+7eLslKiIPWAbAsD8raymr5+MmTcnM5LVujdSa80aj2g8dPy3B9iz5elTqKw4j3UM+2MBu2HU5QCHsWhpCycvNsWlw2llU78+w3e2163SkPIh3y9ye7ZPP1efI94ieVHKkXxFWx/aL6KoAGAw5pN8ZD8dnbGWSwLSHyceEgT4S0rqa/3kXcn852/jHTu99TyMdfSlzWfTWvuUC+43TW1H2TAOF8FtXx7Z3/83CgzrnSq7LJZ9G867d50XjU1ySVCA5HZ0V4iBLy3t/rKZHtwQ30q+Jd5lx5LvKY2ObxbAiyUj8p6PdlOVp8Vgbu8UyMTcIGS64MhwniX/R2u1LjaJAdI2GK9ey9LEmftn4VFxcmXGEbIIuCZBxidgDWsEdUoAjyV5bIpl24uiJwj/eBHEk5E7yHgH/sTypl6J6x31FhTSWEODthN0iOjAQBkg54XT4TnCTA+3BtML9tu7yGDPp63g3CO0mAnwMjQXyWz3WfMU4qqGee2N74gzEA/iFiRcjeJYk8ShAZ5L1u8n4kHUZD1+xT9ZM2YslHzI4zIebIz+X558+jJ4J/5n5xlnirQLYAzVCSUKzt2B2fBYIxVCNUoR8NYtlPT36kTa7so6X+tKeM9+EejNep0awTSjnhpz0l/CIqKEL+xwn9eq4HwYtkx0hYmKxo3COPjX3mXFGQfS1jHPn62jfdhEOOabOdwpp35Ue2NZ6XecB93x/za973GQv/0//8z+SW1ixymCfb7RqoRWYwfGndRDSI9Qnkc4PvDdNvdoKv74ONp5scEDjbudGrjGjLB1ejmn7WjIiHrMvINNjKTVobVChQNSMrL1oZy6YLbQaF3q73ALQ3cK/GqC1zjbvFAgN4fXpyVp5/9115/u135Ycffijff/8DWYlg52MzQ/4AOsv3792jdM7OzlbZ2twgaDdcUWAG/4zlTDdg8r4tR0fvyMaEfA703NEAlox7NMAMMIoMRxeUhGGVI3xN0B5fF+Nzao8NV8FIhryOGoAQvqcRQUdmazYvEKwHkAh9dIBwYERg05FpAYAHjPcJgEhlFLnZyBcrlIaZoBP0YEBWBUPS0GalsYuqgEABJNURbH9qyFP+YpHMEpV2BRhNI6BGspIVGVADHfeFZ8Hz4VkZoJMlLa35wYp027HyCBiDbRwAPp8BxhNsaiYjppx3MaJW2ESGB0iUhjKjRq1FAP7K9qLygJvbbGMazOUyW1wsl8jIYmwpWKxDD2OGw4G61GbQ4xlwEKERa0iSsC/A2qisjVTuI/An2L3UlVMXbSRlJMWDub4UIBla0gDt2dsAlRbUrZtxDeCwxwFAZkwcfNJzLmwOy9JcllkBtBXwBJBdGWgYSjw7mqtCgmSF0hrItgLIWENSAOsHDHisHyQfINGytl6b5WK8BivLZOPw/seX5eLygk4AS3uHKwUsHRyIzLiPp2VyMSEbHRq9kJC5vMSzu7waQ7lEdrgPWjVvlU1S4KzoiQAegiIeQEPKfQDkAEN8hP0RQY6fH4OidQ0WNZj3+oLmJisqUGVzBtC+lMsp2NQT/n4dTCL0WBhi/cFOTMpkfFqup5BImpZr9oKADih0uNUcjEAjApbpTTk8PKZcDsMCNqCW9AhlcgqSMUBmw4Hnc2n94LmYXWfzIv3B+sPztEZjspvEEsKJg0awmjGnQCeCAmd5a+M09nGIyKgGm2pMiznneoUsjas4rjFfkBWalNuraRlGg1j0ejg8PKQTiLHa3NpkslOSO7bBqG5RhQueTax/sP+jb8VsuSwP5Fx5f8sZa864tOiblI8dGYN8vjaY9XS2QiddDpRsMuycgy8l2OJ1boZOm4PAuoEAdCZjnK5vlZzF+al5uKlVL/geMlr4PJwVZ2enDM6Pj96V07Nj6l0vrQDtQCC8WFbWhmW4hj2iZB/kMRZvoQ97UcYnl2XxZqEsL0CzXsmba1R0rA/Lh08+LB88+rBsbWyXzbWt8url6/Lk8VPu8+++e15evXnFChCcEZtbW0wM4RzbXN8uB7v3yvLykPOzvrZZrqYIANCLBNURaNKt9eCeCOo5g9UcDK7kb9QKBQIeWNMadwf+djCZaCcbR76BAxnlza2Z3xhJORBz8EEHlEzOJpPQCdLCOcuBEfe+GfaotjBwTw+1K69RA3KCAhEgRyIMuxbPYICqJo6rznKL1+nsEZ5wc7eAIlN8aP/HDmUnmHOlUKbzOeCMgJY+Q/hT73UO/wbQNAcx2t/y6XxvDqAcKPWdUzuy7/u5HXe/zp4e5zbxBasH2GMeGUjK92P71R8/P4uDsfyZeCzKwFXfKiQkMwARwD3uS/7WJRup4xzDnCMwzYFe51ksVQF/hNcUcL+4OCuffvpLNrAeDmFDEUjLR1WDeGlLsyLpGnsGGve7ZXNzjT41bBVsLRLbZWG5XF7hnBiU/f17lMopM7w3aeX2wPUczOT91B87r8H88xoIpvXmvZaffd73ji1wzvbHyffhNeU14nvoA/c5iM3Xymue50Vq+uprZfzJwH1eq3jdjwH3vtf83FwDNGCtJ4qB+5xw9HPl4JFs+2Dc+z7yes1zlJ81Axl5r/j7Fkt1pS1sVzuU0HRhJ8P8d/96pJL0dGjVnLYRAyjZAuA+JTQlZYmeTZyJCnrw3Ga/pNZ8uv/MXLNzgHvax5wMjPgorwPZZHxuqwjwOPdtVH8dKH4McCtAi5pQioExQzw3BPQe8zy7soPNzkP/mmQzSkEuMg7Rrau655uvflt+/esv6LOi7xeSfH/0x78ob09PdY7Cf0alczSRJWh+dkbdeZ5FqEANcEZzFT4fm10PyjIICkFu8jrJFDVGEQAAIABJREFUe9vrVACLmrEYCMP3sFOYSyT04ePTNUB1GUgLV9Oyd3BQtra36PsP2Ntppawur5SfPvu4LN7clvXhalmeLRD8RxXm2uZumaGy3I3rE24hyl9L9HD9cs5dIRnW3yBw6rGT94D2v9ZeO5X97wqVdBJ2/JRwpXMMrsukxJ7TipF0Nhks287qkDNMUR+HLnDf2d1xj02i5u59d6woX8/KYpOSKMuUkggVvfHnNh2Dji1I+8ljzzNyXvVSx26k8Uikjq6ta/OY7WjfVt2xL/E5/X37vn93RiYlB/B6rLG/zR/vZ/lrqVo3vz/WodmwTozw7Ikexf3nzM/GsekB9/n3+J7V/9Fzz2dO15fVhImJHRKrrBAU3gGJY2AyTEDFvCCGY0yUGPfZN4LtxiiBcAeVB2AciLsN3NPndnUBiVGNoQ0wHSQlKjqElAkxmeZp1R5rnI9IIppJDhImMCJtMeFc3rEkZi0tqXchetSNgQeB+KrkgH1Dg7hWS8C1SG5l1bOkWPEaP1PfV7YfYhwHyQ/gFPg5FQe2UTU+7FR7+H6zLBHVH0IOPH8WXmsgmdrpVMfQunQFspO+trtmszuW0oC2dZkr8D2XVmXwa32e+Xn9WRhHzDXGT7G3zhf7MHX+wh/GrZIoCnLv5SXfi7FCAgU+MasPWAHWqjU71o3zLgUJsuhBPk3JMNuMLO9jQN6se1dCGPPA9d0UWHF9SxJwPwY2aGzAfhn+7bnwuHTtdks81Ir8kORzAqHvN3gt5L997VyV4DHxGln45/88GPda/i0cMtIT7+AEK0qO4DkazZp5Vl9fEf+6oTpGMw5E2bEG2ovEHuWIPWtZH5ZMNl2/+/+WePDCs04775sGtZXOZumQvEA7wH1l6gv0ozzOslhRzkI1BhnAKzVpxQKDZMzr12/49fLlq/LmzVuC25BfwWZFCcVaNE0AK3hnZ7vs7e2ysdju3g6ZwmDWU+rh9rocHx2W07OTyvgDYE/QnpIoV4XaHQjiwPyOwEBDpcMPnwdJHAST5xdndG4AolKDHax7akCrCSc03t2Rmc1yQ88dgSubnK6u0omkEZlAYx6sYSUPFEQgCSDg/no2K1dwALGxV8H60H8q1WklmHg/2CNkJi5IgshSJzchW6PEiTUYFynXQseUckVitNF4LC+zGSgdQTA/oukV1i3BuVTqyUMFhyGaYQG0xjNdXUtDPbJ3NJzUP9d4yhFV0Iz5hnEk0I9kRwB6ALZZfYHXchxuKZvignCC3UjyTGDgkYzRQcfGtKFJaWAHn9sJMkPbXOVIek6WB6GhKsB3MFzwO/4eGu2QtomkCjLk7sNA9qdAe4J6wdjHHOJ6BHvRBDaaIOM6YOusrY1qaRsMC9YVwEUwdBcWFZQR0sL1o1IFLWMhubS+tiZtbZTScewl9cJ+BtDDx5rHeN3ckLF4xQa4YuTDIUJCghI/DBAgn1KYNAFoD7ka6M3ze1YvaJ9SlsBSYGR/RtUNs8MCLgBWgjm8tKhExgoANgSU3EMCsHkAoaSQDl1sOQbSi2z+OVxdowQB/j48OSuHRycFiiW7ewdltLYhDfZIFE2nF+Xq8rzc3lwy4YEgTP5KVCCBkR3gHxITxydn5eL8UsxIAqMAhiMABr3a+vZUa5BUjhv/imGullM5SORhZGA5gSsCRLEXmxEWrt9l4uu3ISsSoCs/S/QPMeArQ0MN5rgHKYOlBNbCrbL2WHNsAuyS6sjg634hl9LAJd8VxtKlj9DpHw7XOH+DAcD+BSaIUKUihpoYBP4cPHsupWd2POR0DISQkRYAqB0BB6c+wO202Tm+42gHkGld9OpQ3KAZuRkxki5CEiI72XKKBrRzpyfH5fjwTfnNr78sb969KbcLt+VmNi1LwyUy7tGAFkk4zNIUNgWyGGfjcnNxXVYWEXxDGmtSrgoqWBbKcDQs9x7dZ8UXn2VxqRwfn5Tf+Z2/UyDbBlkP2JWvvvm6vDl8W3Z2dplIgf+9MFsuG2ubZXtrj3+DDYh87coAElwrqvbA+qTDlbTfKRWjdeTC7ww6VeAizhGXpeI+8Doz1eWECMwxMGLnyes7/xvjbKcO37PpON8bQTzsQQCyfr8dNd+fdPFvS1lSw20nkip8nJJDAneV5CFgEEAsnp19cQKgcpIs+zZ6rccsfLHYS3cAgBp0ax0ZiCe4Rd9FCSv/0Va0c9zmpj5jSEhFlkuVZ33conqP2vpKiIUUEhMccly9jquT2WPL+TIZfPX52gdQ+o5xfa/HJVUp8AkTUOhxyZ9j4L7nYtb96PHwtWznnHhq9yf/lVJ7ZIbJAcaZgaQ+etfA98C+Q+ISrLIcBOXA0fdMR50VWTjfYKMKm9O+fvOSSXEQN5wsN6vLetI305syWFmi78ik82CpwHcC+IB9CeGL6dVtWVxeLTs7+/z34gICpugJk5I03gd1unN/qd7Aed/m12afet7v+3M9L5jBNabXrTmrx8ivtaxR3utcb+F/tHXd+vP010deW0uotkvBLT/H+WhWV6mK1ffuNT5Y6upmv2/M/FlcA07qpiDRbDGPV38f6XMDcJvDJnUA2t8/vt95ybM87vn+ms2Yr6efn9HX7+8njyWMQvdcbBr3sg8AJlpCU+dGNAWPxCgBjsSk1PpSslYhqXtrxP2iAjlA/maDm1gNq+aiXIf3FqBUSxwrFrHNNbHN0XFjFTZAMz+jm9Q6WOcYhZeW59fmOZ99rJ3kQQsgTgQFk9hgYShbyTgLV70tX//2t+WzT3/JOA79v9CQ9s/+/M/K4fFJWURFLeKK0YjnOXz/jz5+Vr795pvy5uVL9fmhdKR6AZCxHv4i7mkdMeqamgralmfQ3j+rcZF7hkX/I9yhZQ4g4Yr4DDvoHL3H4F9FJTZIV7R9ZUa2/eryoPzk2bOyCjlNVHoSuJ+WnZ29srGzV2aLA5JjOG7JUTUmQPvlKqgKLgeVMA4tzpfB9opdNHmZ/npuZ2kXzO3sIb4pqskS+z0fo9oXjbptAgz9ZW2mem7zdSQddSVaxPqPVZXwEN9Lepy7ObfIzMCWMK6J5L3Hwz67rhXPyp5R+jzjz3pS/VFVQENk0A/mfX9sV31pA8S0d2b3B0hte+2/bcN+zEeY5y/4PMtz1T9zOu+LDS478Tf/yQnefIZ03plkqfr2k1oJieiR7W8eA85AMO/rXJuUClwjAff92ETXaaQXJykZ/xNjGZP9DmCV5MnQgyeGQsnTxrbP14b9kJ9zSfyBDWlDPcF2VfG9PGPYIIO1sA0XsAVBaDFQKXuoUZBUWGjzB0bI+QysCLG7gXz67VRGbgRQz71BXEu4ym9TXErCaMSHmL+qWoCeHsGEl+rBaiXetD2m8414WEgAAYvhGMC+bUC+d1jv0XvcvmklggamhN/DTgLUNlMff9N2zm6J0dl3ZDyaqgwwL8bA8hz1ZcTyfqj+WSRtebZGciXjTgaxDb4bX+O4oLIe1eJh930Weh3jGQH4m3GP5Ab8YSc1LF8j83fXvjppQJWNc8lj28f0ezxGTiTgnvyclubG3x53EqjXde7kWDKfc/hestNJKi5iUa/V/rP6fiQ716pFHFPm8z/bMf+8v6+z3+t1zr30+7/3B22k7Kx0LE47dmS0XebsrRhL2JuKd67/+XC5E3Rq9YYpIH+0HhJ5Q7zfZHazyy07HqkHBpNmQBhIMtteDFH/vgviZ8Z9vJ+Av8qMwJblgqkatGJyS0JCjTlhngDQn59d0BAeHh1TwxwyH0dHxyxHAlseoC8mAjr2AGg2NzfK7q6A+4N9sPC3y9aOgjA3W2Tm6QayKMqYEnCFoQTQB4ALzl7MA4AGZ1bRFR6bHrrJYKLjeRgABnMR4BBY/MwaIssYhtYa92zEOlihU0ENeJY/yqjh3zVDG1nOWxzCqEAIgBPA/WBFwCVeS/DkBprPavgmsPCWjHU35lTTXzC41VjUshtk75IxLCkLOPRixQukx98A7t1ESSeGkgW4XycE7ND7eZCAgEHA80PaZWN9g8kNADzQ5Lb8BkH96G1gJufkUuC5ZEgAKK5GkuSinEO/PBr1+jNtSCAHg8wjdODR5IWJBCZ2pIWmru/RbCWa6Zqhi/sCs53JA7M2a7n6IoFsML6hcYtsJxg56+trXGcA9FkxcHtTxmDmRrLGhoDJiNqVXKAZ3r+6NpKUD+RLAmDAYY2EENgzV5B5GkQDGASojFYkEwGtfTTSJfse3dZv0LjqklIgeFYY/r39XUqGYE4xDxeXY4rAYL8icTS5mlDmCex0OLR0Pg1UF0h0zMp0el0mE7DXxaQPer32UABjUasce1kNTRm8AISflYIWOcsIKOnZIpyRk0v+NB1MAOjwqJcItYPlvbW9y6+lwbD85qtvmDDZ2Nwu+wf3yuponRUAPAiQzZ9clNvrabm9vizXV5AjQn8DrGskUZDlR7PmJUoBoVnr0SEaLUNvb5EM/loS67pcNMfESLGBtqvwZUl5EMXfuYSbB0QAfrWkzeuongiRsSBAJxttPVNVcnQZkRqjFkxlp4CHGEE9STax78AsJG4CxMb9+vDH9/mg8lmQD1nsP+nXrVLmCMxv9PrAz3d3d6M/BSpYsCfFHFHCQhq4ZgcYkMfveJiyObYSkbL7ArdsT/VzvV9JHYMRcSamWmkNsxxXMlfAUIlxh13DPmCFBe9Nn6mqLn0uA5rrq3J0+Lb85V/8GYF7aOBe304I3A+GYJ+h2VwpNxeyq2S7gwV/W8ooJJewJ2aDhXLw6KDs3z/g65EQHl+ec5xgk5CUw3n4+MkT7vHn33/HBNTe/r76plxM2LRkY7RVHj38sOztHZSbKzVrRn+B4QA9UNTnRVvHey7kJKzpbpchsa08r/gbz57LHvFvzCmrTHiNrtanHSA7agye2KcyjbsbLVsiLfYFnFQm+YO1n520CkAyQQXmG/aYpNk0N0oM1v4G0b04CuZjHMSgdh8QOXxdVhaZlWTBNSYqx8+lMDmLFhvBTjWe1Q5p3jsG/hj8pBJa2wTJubm5qdZbHr/3BqA9p8zlsXg+sbIyQ1YvJrCWmoH5EnruJrHSLm3m5109ab+GesIh8dIBMtLz6lyU/2YW49+g/FFtZn/cYF9qlVFtYKuKmlBO5HvVq+CaJd1Ly4MymV7R54DWqUEbsXqjh0okPzkOlHRCtRSAO+kKf/b5L8vr1y/KcBW2DjZMZAPrrzLogbzdFfypRZ7vo9UhmfnQuMe+X0Aj99U19g9ZXB6WjY0dnpVLS6poEtjUzgs8h5NifR+8//P3ASW2rQ4HrFvrM5gBdh8oNxgUYAS2b07O5TXpz82AtM46zYfXXA5g67rrs8CJj92tPPBJZlDJZ0I9m1BNGhW5/XFwAJjHz/fEkU6Me9t6702/924CjIJblZCTgzzvM/+sD7B6PuqZnG7MQICDxPfNaT+o9v3mv30f2gzdpIbmr0nlaG5DijEq7/AZSqQD1G/Megfv3pf0lS1SnsktcfhYJlIJxiYngJ/D7/U981mTbWqgRlQcJvkV+1I6X9rZxmeOPZQDdpw/xiEyG7wmRMPX4L2EP2WNe/xMPbRaQonAfcS1IL7ARjz/5pvy2We/oq24f/+gHB2+K3/+F39eDo+PwDgqwxEkWu+rN9rycvnkk4+pg/8m9OURT7HfTwCnrjjAkYMkgRPmde3G3skABL5XnJYJXKo+0HxKRxsgG579En3cEKsNV0gOQnwIKVbEpKjSHS4ul2dPnpbttXVYrLIEwsz0qmxsbJetvXvldgkkB1dEBj5RgQMtbEhV9kGVun6TXI5Phrxu+7awnS99a2jrNufnQTph/DBzD4TAD2oH92odOxVk8l4MrDe5zgaNe03r/XouYSKRl6j2XHfW8JI2Jg11QT8D/THtXuevr8U5ZIWHX6ZvGnCfFBuIvTTpi6rmkCVnYBcs7R4AbBB0U4zmzwhJoZ7N7tsiz1l/zj0zOUbO7+U67k2jchuto828Wa8/c2Ko96KWUGoLszLze+eeRI4jEekESCTL7YNWmxyTnIG+fNYxsZerfzpgaKygRA4BpgQcAfKlwKsgX4MYHdgLCS/R2y+fNQYtHS+B0KfY7rZA595JVvxNYh7toMhjBskBZuP66q/YZCG7fqd2p2UcnYzNpBQMhwiMTSYHds6fYzufpyePXcXzgjRhZrrPGz5jnC8GmPNY5PXms8Pjgt85SeHksxJzQTxiLOpEtcbJyguIxRyv4t6BweFegdtgTB1P1/4jEc8AA2PfOoPGgSX5mTMYj+vWuCvuic8TSg8ZnPY4wsZD/QAgvAlRBst9VvQTbPhs975081jgecC+MuCf45d8b8buKOeEHpFn5wGmQ15IcTLGGWMm2Wf1HXUMZKyJKg6x10HqA86Hz+f1I1bU1m/Srk7ieD3gWVzZ0B9Lj1FdHwHe870Jo8PramyZYrN5vpmvaYzCVW0Lf/D7AdynTEcn6ZFweRrrMMBOveYMrA17PmAqc6Eax7D+9bBp2dp2rcjvdS4+73CMQ6nzq2wEcqJB4Jz16u1gUdM6nCGVYYbhi4Besjpx4LKk0P8Wu9wAkHSWwdKUTAW+EDQB0D05PmGDWjTXPDo8JIgPPW+WLN7I4YFjBakcBF5swLqzJfB+G7IRGwRduSghbxLBPxtMAOQrAO3haBXmumdkj0ZpCTXnBdwzIwoGIxMQkK1BIgBNH9BsVEC82F4aV+qfYxOglGm0JmD7AvIezRiTJW+ZIbA3YFxCyxoNO+FAQYaE+ukAT24lrwO9X2w0BvuREIBzRm3/AMYEZIvlSDkMVAiA7X+DUvQps48YY9wf9Ou3d7apeYbnBDubZTnTqZ4p2NY2vmrIoiypm9WS+Q8juTwgO3xnd5e/Oz07r8Zb+mOQU5FhwDyPx9CDFgsf70Mmj8DzeFzOoHkWhxlGFUYX14Thw9oAaGbjpRItlLZrTeKm5XA0XW4AwDhU8Ro8F5MtY5UgITEDUB7gLpqnQtNWyYRlakmiJBXr7OQE5Vxjjg3YL276QoMU0iOQIsIhAfBhezuyo6tDGiB2hGejmKkY/dfX5eTiolxMwLpXtpvSFnBGUO4OJxoSQjCykbtnA05IN11c8CCDFBDWPmRxxHaWn4ixA9ALwB4Nu6bXl+XqZlJmZJqrHRQ17pcA7OEQRzICusJgAGPNSbYkYAkx5yCXEYEh37ug5n7UnEOFCAMksSdVraNyQLoelBZCE9EhZZBwF0vLQ7KBhqvr5WI8KZ9/+evy6NEHZXt3n01zKfkUzWiYKEJy7ArPDyb9MYrzytraclkbrbDxKO4YGfftrd1yOZ6W756/LOcXAPQx59LadfksS2l5FwqCkdCizn2soebwhRRJPkBsg81cC0kZMYwdQKuqB8kEjkAC4XJzNR9WShI23V8G19RPbYEcDyhI+aA/QCSk8mFmwNqHN/aFD7rsdOk80nUR6CPJAfuN/XRwcFD29w9YxYI9r14VCoKtC5hZD3SaAPKFbTXbxp/Lvcv14cqi7vM0sMOJbYEWPnB94NMGhlQMZKvM6LDTYtsuMCcA1dubcvj2TfmTP/4jymbAyF9dT8riYIGJMkhV3Uyvyu1EOonUsrzR7kDZOXYiHOSFlaWy82CvjNZX2R/lYnxWVsDS3d5AC12y+7HxDu4flNXRGu3E2vpm+bt/7++XV6/flK+/+qacH43L4myZMjv7e/fZGwJs+9mNpHIGA0hwiF7EXZdZVEz0xHkfyfXawCp6ejjAsvQK5pcsdTIjQsYgmIFcc+GPcH8GSGBn2g4y7iFXWvHn4eQ4ScBzyJq8UbYqiYJgGqGeeRF7AufJTQD3GHuBMzVYIoBj3fBISkP6hCC5A/e2dqpPFcll7aPmq3gNKXHWQCjvQ7xcILxlUwSWGIjP12+AhJNN6ewOhr6TTI2dL2/AjP2+F+af50oEz2EjevQkOOKCGVz0s+X7nePx1R852G37ro2N52Ie6HuniWH6kJy8sD3SWsJ8iDCgf7tsPSrMmBkVW9LnMs61hUXJv8FXsFSO12R2+h24es+T9rCIa83K559/Wl6/eVGGqK5BY+vo78CycGpuqsE4gHsAX9vwFddW2Y9JfYDG3NMrw7UyW4A04pAJ5oUFnHKNcZ/H+n0BRJ6jeXOj8VM1i4O36vYHiJuv7SB9XjJAvlVLcOU9/b7AmQA0DU+z0X0Ae95+4M/IBGilzrxvgzIOtiP+8TPw8yhr1F3f7xsnv45AQDpLHSDXwD9VvOWAG/OI5P2P7ZX+2Pi1fYChP9/v23eeo/c9kz+vvx6sH3/3ugYZG5ECa9oSkHi9WG6NMGa73n822V71dsp+ieCesNupBD94VbXfD8c25tSADT5fCdRYuXqBNrjBRn8fjG+/1uB9JQR0JHcaQ9xnj32inFxQZQfiEEirKaasgGww7peWF8sK/Yjb8urFD+XzLz5jIghSOYeH78qf/OkvyrujQ44N/OAnHz0tB/cOeGbBDv3iF79gZZ7Zr2SbOnGLxHStvu3Lx3al4bw2zUpk1XLq3+E1wbmIeRBh6JayOQDub9nLTfe1Plov66sjxgkfPHhY9kGEgS25LSSojVbXy+69B2VxZcjq1wzG1rMtPlR+Z+zLOn1N7ld+g4VqFHN6rc7bGz92Ft1Z+0nGRzZCdsU+Xk0Ah9Rutn/GV3g/BI/1pZubfxfZpvos6Z+LfTvgfd3fvxWbj6QSK3WZCBH42v7YH6kWXnYJtw3gsJWlyNdKcnCM7yz3SdJezEs0RWa8hup4z0+cHR6CftKsrrM0h3z+7BuSROKKKd2ztngkPHJyg/fbjVn8GXkEOmtuztzY3rSESBq95Be7qXHXV244VgbinWTxWeE5ceUC8agecJ/nTGslKtlIslBvPwCikMoBRgW7QFneaKJKIDglAOSnKIGMP1JuiDgMYH1cXz3ABFpW8N6SwMBREis62/Ya48WC4lqNueL+SHr7NyAwQoZlImngGmdFZSvteSTxXKXnz8p7pZ7NicDg+NB2wb4EfDrHbRmAbf5h81t8jbx3sFTcAJjPWgl0Ec+g6e8KyK4DEmOB0VG2bBnxhkhL2EOegyqvFj1IKC8d68vAM+/DFX6xPgT+a3Xg9xlgdlxUexwknX74lfjymevkRAbuO88bFQmUkIw+APgsX9t23A2A/fPsH2q9twQAMDfgVrgOq0Mglx3YGxvRBkbmhAnwJlep+tko0TQa1WfHOHAOkbiINYbPNGHPc8n1n9Zg9R2i71fN1kcCUGOrebNZbPG+JKj5uSHplvdanRf0rAkJJ17nD37v9y0DpxkMh8XOSLbVxtFzQOZFffdIaSauXiNlE50p7gQJVcO+Cq7JdHeM4ntOr3rzkan1CNUKgQjArFkfBkBl5QHek0Vp8L41p5XqgwAZgZti84IFLOPtLzmMZH1yoy0zUwbGNgBcsu4PD5nVfPv2DfUIT09PChrHQj4CzWm9IdHQEVkhlBHiC0AUmtqClb+5vSnwNgKAxRlaZd6W5QXwcSJ4ARQTWmbOfDZdVAH32lzR9IQBl5j8CmBUsoPPATAOIw6AmDI6wazgkNspIt4QhyWcwLJIxj2yn3gOjhUcgOkVgXsEmZDdkc7Xdbk4O6dMAzWsblDSrTnhpuaGAvsDZTmrcjLLQjk7v2BJOsrB8Xtk8IajNZaAAhAEcH5ycsRmqZLbkH6ZwRaGa4m5Q4N6I713HFwo5WEml5UAkLOQnpfBfwDXCNBPTk4r69FZRDZzEtSb+JKRbZ3NKDGETHcFSMBaAbgWjVDMpGOGNcp1ONxgny5Lb5es5UjAYI3hmXGQATC4naFpqpIKqJYAcL+2PqLxfvvmLcfGFRh4DnyO9MNxCC8VaI7jfjA+1p/D90x0RANcJAfgQP//jL1pk2TZcSV2MzOW3LeqrKpe0NXoBkASIGVjI8lkksk02mykXyQNRzIbSUNS5Jj+jmQy2nwZckRQw6FgAxDsJoDG1lstuUcukZmRGbJzjp97/b2KAqfaqiuXiBfv3cWv+/HjxzH+V0hSoelvMCjoPGDAcZiyeiAYG3FQqQGwEkk44LEeRtTjVCNeHFrYCwAcWWZ1c01g8b7cEbQ3YGRmPSs6llfY+BivX10FYDsKJpGMe2VOsyFtMHtXAGCItcpsJjUHtYf4lx8EprvL6sDiB4iyxjWOYBqM+kePn/B1x6fn1KN//4PnZXtrN6oT9DpsNwDgMxx812A4HJXp9XlZWXkoW1vjsre7Va6uJqFV/LhsrG+Wly8Oy68+/6pAEWsJwuZAbe3ILCkhB9DV7HfYJSd9UO2QHQfu99Dh7Nhr7NNgOdtuwbao/C9K8yJ1IRshPVMmpKhDHEG2nV07jqiumUWz5LBFLkfHW4ZsbCqWlp2eDKbbscqOU3aO9Fo9o5vxYr6QWFPvkD2WibtRrllEkknRPeP1sAfcO5TQURNjl2cy4IizxA3RfDC3wF8VXj4jnEyAwUMvCYNsshuh+RjnldkEqmpRVZLBe9knWZCzk5Py/f/nz8vx6THlbu5uAMjNCdxDbgmVHFiplHqCzBf23QznggApMtCgkz0esDpjtDoou/vbZX1jjHRPub2/YUUYXofKGuzFlcGoPP/wo/L8g4/K6fmkrJRh+fXPvyiT88uyt/Oo7Gzvco1D5x59JgbLozJYQWWJlGWU9BKDmGvPVS/R2L0ByV32oh1JO+FNf9I+hZypvD7sR3gt+Rp5fbHiITVp8vuZKIoNMYeEW1wbrpTnByDJcAyfQACMkz+eazux/L7qZTd2DeYI76uJghQMyS3yeSyGEfcxzzmdy/2x8p7wc/v3BgEMnPrnGfj03vf99MHNPpCa90B+r87/AD/CP8r60P7sfP3+/eB7f15/v2ewse9fqk9wC279e8+/z/UM6OE1nNs3ndV4lNTMulMpgJ8rWO1UTETzavlAIUkW9gRnEJLC7CcUwH32dd8G3MuFwjrBkfFQfvazn5Sj41eju+S4AAAgAElEQVRlFGtPfZnMlBLzCo1zZ7eq3Nnb2S4b66gyKuXq8pLPCy3YwWhdDdWXhmVjY5s+Qh+4zwGthyivO685B1QOMCp4kKo2clzA8U7AfV6jHf8/PtQ+tSSneprVKSncD7Z5PwSCRD7JQXX+nEXvo7VKmgd8RgP34YNas709N0C5xuxdtEf92jx2/DpYc2YGeh+woi1p+3usdM8iDeQ//T3i5+yvr/7eessW6DB1ZbODfRq+g5mk/XXxtutVYDxshc5O+fTyR+DDQh4TTeqwJkWs0HOqIqcCP8GwZ7wW1akGZXw/sqSG7d+8K1zW9p0a3/Enr33mnSNWVWwoP8Fj6/d31niQIOilhW03WGLqMs8NM6RTsofX9tqlFCPINyIhYE1W4B7VeGhSi9hpPCKh4ujwVfnZz37K6pr33nuXsnp/8f1/XY5PjgXcr47Lhx99VN57772o9puX//cvv6++OmbVBqkKz8PkeJw3WG8rK4oH+n5XHi+MB/xn6zTrfEyEvJA1c3NDSmCCzbuqnmRg3YPstL+7X3a2tlFIUPZ3d8uzgydlafZAEBfnMmK/x0/eKcvjNQH3tr9eW2k+3wDuuREDrnXCH3MQoHo9l3pLpp4VHdC6vaj6Db11ZB/RwH3fHunIMPjdiC7ez4Rxwga5Q1VnjadnzTYm+9L5556vt9nwGB4+xSJbAbnXfI26b1o2q9pL2HrvreYjqz8F4gvE52RNGxRj36hg7ROwl7ppTs6nnVrFFgXEy4/XlLbki6U56/xEkiSD9bVKIWIbRusx4bgUwXBLGzWoX2OUBkwkqspuiN+nn3WAM73Ue4SkEjDRo0K9fx7ms4pf681vVF1lyaV87vXttMdM1zXZZUYSqYF7fMrWxkYFVtlvzfF8THy9L/faCz9OFUMtnsN5ASzE2BOezwxp9thIzHD7o+2eTbwVvpZtipMHwDvYWzJJyBir8RolKQveDqt28XqQLN/mBXaT9z1zwG/NHvfZbaDZTGyfFZkpnvc/caaQWmZFjqutokIUY+ZrGaz1nDo+ruz0fIYln9Xry0lVn0W4NwLFlsOJhrJUWejJwhiQl2yrFANq7B/kJj+X78frwnNl/9vnh6tR4R+bxU6p59vbUHYYq+cBmfMix2a7p2o8yEyL/Co/W765pXN9ruFnHq+Mg/TnlPduCe2IEZ38qkl1S13bLwhcWj6Mq50a9sy9FR9k4N7rEL/RfCqecFV/fk6bE1zfz4wxgrw29tLSH//hHySE3R8WpVVZQ65hMxWsFmYdmeswTvWGDdKHoekfIjJQZiHYGvB2m+sVVjfMcQWJF2eebSgl3MaPl5VLgIpLN2NzRhbYjHtlPtTUQsx7lY14b1BnnXIsAu2dwcvAPQFmNLuEY0KHKBpEwrm5gUzGDcF6aBGiGSMA/JPTExpNlJGYFQ9jJEATTVpH5eDJE4L3+PfJkwOWXm9vblLLdAg5HzAlwIpF0ALHjw0dxALHUKDEmiA8wFEAowR/le0D417NC6XTzgx5BMUYE+lmOUsOgDka4kYgTOMSmUEMFhxwZN0xFpSVQVMiLPxwtPCZKsFa5njAEF6eT7gJAVKDcUEWOu8RYDvAWwHQlb28tFwmlHmZltn9QxmtQq5kt2xsbpX1jU2C0leXF+XrF1+ysaM6V6uk08YGAB+fLRq0AkyndMzVtSR1cN/BXsb3asa4XrN5OCzwWsybAwjcM9a2m9uqTF8SILgejdLqKhn5YMkfHR3zmW188NzW3sL7mDFlUid04mLN2jBS+yxY8CIuIOIflKvpHRulYo3B4UV38/WNda6vw6MjydtMIZ2E8QOopIMNDg/WHX5uMJMZbpd3kpEUwJVoCXTSKItkaQw4X+H0cD1BqzYYFDUQL0WVCmhSyl4FGh9UlGB/4fPwcwDHMFZX00vq4QGoZMVIBDsc1/FImuZjaXlivaARLDXhg11rQ0w4PhiBZOQvizVLXX/V5nP/yG6oXBTPxURdSEYB0FxahtzPA5n+m5uojtkv5+eXBDgho/P++x+Uvb3HXK8q+cbnSpNudoP1flZevviyzOc3ZTCYl93dTf6doPnoyjKbV6Mx7RefvyhHJ5PQ38f8aI7s3ZLhwp61khdZQ1CDRi4RSCl51xiIkrMIyRqwtAM0x36sjWZQIWMZmHuwuKXP7cQO/oVNgR1wUx7ME8YWz+tDnqVtcAgvtLcx17RroS+IsXeQYKDNh3kOyDMI6X2SnV89g5seSTdf/SJQbihbjp/hdSyNi8w3ytDF5FbPCTi12L+wC07yqDJLZ4GdluYEiO2nQzhp+SaGGXt5ROKPzbNBhrdeb+wlrAs6s2z4rMokVj/N7nn/sJ8XZ6flz//8X7GcFXq2N9NLBjCwyyibRw8WOh9RwYRAFz1ICIIE+2xlbUy5KeR/vvH8vfL4YL+cX56Wm9vLsro+LpOLCecQVSsIvja3dss3nn9Ypteat8f7z8rK0qjc3zGVyiZk25u7ZRVJrPlSGQ7AtkdfDGkUOyBp4JPWamZM9YNBA1h+Twa2qncSkjnZAbNdqWxHM0gWyOVkSRpDPA4arCGK0w5+gUEJNIJGwlBVTtcs18SaQqIWa82fW3s71GbOduyCWZYkk7B2nERmNWD0hWASiIE7bPGM9liMjOYMOiCtDMcELNWgKhK9cgKNQgp6q8CUe+Ik0HVR8NgBAsOnyNfVZ/pZswPbyk77DnN2yvvAQueeF0RPDuzf9rocxNt++Mx8e8imD6pnVAXslMat1ZiW1sCaILYpPwojK436ezUoWxny/Ma+xxqxTfM99x11jbGSAKyaWborn/38p+Xk5JDAPaQaecKzh60CLVwD59j9DVhZg7K7s1U2N3D2zen/4AxH35XVdWimIkm3UkZraJS7GLjPgFx/frxHmFAK/9771M9k22gfiwPKXs1af3ltZVBhEbCkRtcNSMrgqc+NN9YQA+HmKzEplz47j313/LvAfb3vdM9MD1sPPZiLSK315zOPoZ+5v05BDnASz4lJn315LDxe/Fzao7ZGM6izaGzrcydwrb9nF2yt+iPeR8R4+Tn6dvdt16jp8T5AHrJ7ejaMg+QYHU+p8lHAPf7k4Nvz7gSsv/c98Hs2G3Yzku7dMRAO9mH9jU1jeqnuvc2tkvdyCKsdSUmk/rhmIJ5j5zVYpU0a0JfXi9iTAidkD3Bg6gZZiRy9qRCHwAd4/ep1+fLLX5erq4vy7NnTgkrZ7//Fvy7nF+ckgsEX++CbH5ZvfON9fg3yy7/7wQ9IOAKr0zJ9Or8co0UVCfwmSjS0aiOvg7zPbYsMzuU5q2s5noHx1e2UMj6QyIFuNGJFEHUOHh2Ug0ePJfE3HpcP3n0fWRaxrx/mlI588s67ZXm4xl5TTsprnSZ2vbBNTlfbAwZbNbMCQYWuCLqISskELqgyUouib0PCmHWSwNm2GfT16+IiFYjKwH07m73dGkzNsdSbO8B0/CiY6wnCSf1IFt5zPIttabUbySdYtJ+dcOqfnZ2Gz34j1jr/Jn8lAF7JRVr+SUxUy32wOtsJ+QXAPccsCCCepkWSNHU8U0NVJ7/yXuN8xT3nc8SVM0ocpIRPbbHo6pv2L+fIeFgEjpGW4d7nPXk9RgKpgptB6Ai4Sox4LZw677Y/HeDe9skVR0lOqElFd2XwVDEc65+kIPSUm1E7/BzSzicnxGQ21tTElWdUVPVl2Sw+bq4gTeciiHzuD+Zmvay0ib+NbSwpLnzvah0D1N4vjq8cy2POHLPyDKDEpGyBSGTCWhrZRwQ0vCdL3eS96q/7fm/e99nuWeoY95rBbZE6WlWSY28Dtn7W7ItXdrargGNtZKAen+fnyv6A5UTdhLZWcqVEs0Bj9RHMv/f1ve6zDTdLvy+Fg9fmZ8pnQN9G9u/T18LnUrEhFCeIQQULH+8RziYMDH/zmGnc9BevNfO/xZetqslz0VlP4Ut4HVppAvcOXA6fq/sUcc/v7ftj1WZa8ijieT+zPzv7lw0zaBY0z4HjK7tK2bfTHKoXpVRcpmXpX/zRH877i9g3lv9tNjlg9B5joB+E+PVdQ9kcdxvNJmLhd4SmWyeBuYBBYStndkWnlFzgog5kAQg2mu2QtqSB2Bv5rwZeYI2DKQwoDQ6AEmraK1Mi+Z0kt+Nr1Z+38SLotLzMoA6b8fTsjEDM0dFRef36VTk6OSknp6e1AzadzMgwETwcDMoTAvdPypODg/L40aMyHgLYWSlLBuyDuX93i3IWNbAl62o0KGDxg4EKpw8aUGOCRGrspIapYseKlS65HQcX0B4HSIFlZ9Y6jheC7ldXAu5naGCqBrZm66vJSWNdsvEsPhcG916Z3ovzCQ8NMPGxSNdW18oWJGTQNXw0Kscn6hEA4BQllgBOkaC/BGscevt4vlV0Jt/gazDZr169LIeHL6kNjXKwzU0w6LfL3u4ugWxn5XCg474BoqMSggzw0BrDw+oQ0pwj+MYGd4Ah9vktJXdYLhYBLdnIwYAlg3upUBYI4PnB4wNeB2P2xRdflM8++4xVGdTliiwjnOmq70njIPCN2exwdMiCdNOS2NgE3WbQh78rR8en5fTsvEzOL2SUoJk2HJJpjwoPzJeZ89SQRzXDqprD6iAUmG0WDRxrsuChU1k1fnF4C8S9QbVAMB/YdyD0SSmFcictN2lCu+EcNLMvCbID9ABwDw1fJJWwVgFesKkyJGVuIMszJego5kdjbFEXc32DDTXx14e0sq0OvLoBIOach+5AWpnOaqtZKxrDIomhvQ5SB/YeGPYCpQHqjsj4QTNcsBkB3K+vb5avX7xmfwUkjp4+eVYeHzxhsglBKOV+AKQC4J7dlcnZSTk+elFGw6Vyc3tFKQTkqW5vrgn0PNp/VG6md+UY+vZTjK3Y9mDfMEETGsmoTFF/B1VLoJcAD97ouYD5zACBbbp7O1R2cWSca9kbWBYOnFEJtLxMmSXYEIwBEgUEqNA34xrzc6PyblRsRONhV6RcXmuefejT9lNOrGnNel1kB2DRmdIHavL7muMUAHYwSmSjBdBj3zvAxLUQlJLvRqa+nAbIxNC2YwSoca8qBjcqBnBuJ6LhoVpryt6rtNSOBS6PvQW7KMZ9sEgDWMW+4XpkI3DIa9wxGYi1rGTfarm+mJS/+jf/hs3FsUaxH2Sfl8iwZ9ILjBLYgmigzcbhUekAtA/BLuozBmDb722X4epymS8/lHfff1bWNsblbHJO23aGktmT87Kzs19++3e+V168fFV++fNflf29g/LxR98p21t7BOjxdziAFuZQ4MKDZKsQaRpQzgEiviYgmUozs1OUnWODnF0mh/XQW2Nar5fsKPqaNTCK8lw6nrCjlOtRME5VdlYIBHM2vmYFSiSWFCzcl7t7NHi/YmUC5gd2FRVw+Nf3bgdM96DAy8lbAlJRFSEpIPQviIZarPxTQCt4VglGJAzke7iio8tAMXjrZ9aabs0EvYf6gXr27fJ7Mijl9zan0lUB9tW6LDft5+aY+rp+f3tX+qqy2rrve5s/Wf3QCPCzX5rf4/HIzncO1BfdS38tNh8WDMLw8ToMoHbOKXjQWY+vEYzAFqq/jFhEDjjznHhePFaYe8w5EnH3Dzfl57/4STk9PS7jVZyP6B/BDtGqBGEjOEhVjcrDreSb4ONsb6LMHQ2pRSpAondtfbusQMaqDAjcA8QvBRVpSuR6Ty5aF/5d//45Yz0mKivA4txVMlNJ5jiJG1uQ4FmzBTklJdxHzTlN7skB5qIA2/dtjXtLqCxaezkoqusnKpPyusjgLW1AAr24T9jYW+/4+/YZ3t+ZdzKqW2M8nZldSYEMKPC99J/CXqVxz2BBtoP+vLet6/z7fG9t3Qd8VHN+f1/Kq7ur+sB9nTdWXrUm3OohlnvOwDfQuvT+0JpyTx3bwEBn42N1fQ0Q3x3V1Pmu5EM3ECMmz1sgWM7SsM/nR2fuoqQ9B+Pcv+nzTIDivEf86TWaR9G+gO/d4Eq1VSE7xzRGyFCyz9ZgUGazW2raf/3VF2UyOSNwf39/V/78z/6sTC7Py+3dTRkOVsqH3/xmef7hc/rWsAmffvJpOT46qlrWkN6p53IQhLimQWQbwN91ZXmTfMHvzbKv4FCqgvNc2+dzFQl8L/SuwhhAX38VDQLh+C4vs9fXsydPBRQur5SPPnheHu5mAdwX3u+73/igrIzWyt2D4jaSICzHaMC4HQqxOfUP12PaN1wfNUYIjMGs5s5JFmvJvkKc7bxWkk/Sj+XbZbmSLgzvW2qVanl95moR2x+DzrYz/bNx0blnG5ftef+szOORcZqODQy2QG4D/IbP1rMP/OyoOvH+Isgb/aJYZUEpNPlxInq4KjtIg0zAIVEVhBhBOZIFdV7AvSb0IV3jo8Gycdb8k9D5JludOzSz9eMz1TQW9xE5u/QJHVwrr5WoOu6Mp0Cnxh5O4+V9r/lq8mFeW3XOfcZElYh7ZjBGs6SrPqV+TvbbumeB/BQTU4FfwF+ZnJ8TuAcWgjjSPWh4FgcYXivXw4gx5iMuJuIXsZE47/mSGFf5BTrfsl/o62IvWxKVa6PadMVUBlJ9HnhcyASCXw+yWlzb9+vX4jNhdzKg399D1Ta/pbLGv7fNNxhPTC8lCux7e6n0/XITfPKK9crt+zW+R1dsez4tPZXlWvJerntfLJBIfMeKMWPcazwlGjwHxkNwHbPtLeeciYB4Bs9px2YEoJ2xBdy7iYFKsmhOnASBn4qv/XnAyCCf5mSLx5VESkp1tz5nfRuX7VMf28Uz+fmklnHOOB1JAn9elurp+1B9+2EfIeMQXhN5/71tfWl7dG2XP7Pvu+IzPGYVuM8BW98wL3Lq+j/LB0XfgraHzcC9DlKWRNqQNVWzaIYYV7JRzQ8YQH1zisLJrE1hVJpfDysatMjCh+WvzlY0m+UkV7a9wfxgg4AFnDKaNA5p0/rrNg4y+NYeYznEoLFCMSbTqZrBYvGcT84JUAM8Pjw6Lq9evS5n5xPK7IC9KDYmmL6S8iGLa21cNjfWysbGWlmDxAgBX7G+VMJrXet7lqKSVRtMdzh0+CumZiHQjEwrwFQBqtK9tyTA7t4uGf9wlACoMqMazTL0vcZuE5my9TWCSGNkU9lYVGMJUAq/Xx2N6PreTm/Kxfk5m/fiwAB7HZsIDpqybpsE47nR54XAKWRK7mb35eLqupxNLtSA9eYW1p2TS9mWq+vy+vVLyuTcTK/K2hqaw22UJwdPysHB46p/DicfgCr7ECB5cH7eSrfYVAXNVUKz+wGfLxa+gCoxd7xXYJTwh3I3AGfAjIlEDcZgd3un7O/vsVEUWLSQTvr88y/L4eEh9fkR2GN+1fwTgJzYwFg3vEcC2DdMdFxdTzkWeD3WlD0ZHG7QWIfMDdYQGtNi/ghizwE0S/aE98xmVAKwKGcEUHqMZ2gBJA5zHhpFwGNtomlNNsryBDP+diZikE5rNT9m0yrJkLjvA+ZO2XXo5wfIjP4A90h+gHUvyRysTQNeeC2eHUwdJAhYehfGH/sO/RfQvX1rc6vNScwP1rya1CJRpGcHYED2OFjYHBfJN2H94wFYihwsWgAvSGJgztX4FNr2K+whAPAeupvQsQfo9vrohMmXra1tyojsP4Ku6JBDwntGkml6Xe6ursrZyWG5ujwvK8vz8urw63J3c1nmaFI7HpVHjx+Vg8dPuO8vL6/LVTSmpRAW5HYiocSjOGwagGU0LsN6Iasd1TeRoHDW2oefQQeCEZEY1LpI8gIBquDDJEkBklTIjSX2GA/uKPtTL43GYlGfDbS1aqBFPQsYcAm4N9MQX2fgsx84e6/ZeeqfWcqUN8aDPotX5f3nQNv3YQ07rVmVBCIxYcdZZ4LZ0IUsfvQgYaVO1cwXWIBxRoIT+w2OJBuRX12xegHriTr7BIMbgOtEMD4bNg9/AAy/fv2ath82c3d3m2P/yd/+LUE87itWqsjWeByVEFW5u1gTkKGKcxHnH3sy4CxBRcu8DNeGZW1zlZr3N7MpbQ+ceNidg6dPqWO/trZZzs8ueB6hmfC7736jrK9tEljZ2d0tw8FYZc4PAC4QkK2oYXZyotGcVWtL1Qt2+NocOJnXznD8zk5XZjBIir69vh+0Zkf5zQAzbF4kahAUkuUeiSQ6+hFAEriP4IVOFxszqwcM1jSrMzD/ywAQVLnigMRrzevZa9Jnqb+H7yL1Byf3vXajYlBQA6s07Az2nzc7jna08Vo6zSHV1neq/TxtjUck3NPctS+THVAB1PbLJBHlwPHh/q7B9rQXod0Iu0TZnx7j2oSKiv8GvNvzs7SEG0gX8YiqAoOh1HwzNcgVmJPY/ma5OXCJpGS+bhcGNONW17M8WcCJZQkNwYOtKTkrNd7EfWDtIyhAHxQkz6i/ubFRh40s8FxBwWAfIIWrGmEXUeFxW376E+z5Q+5ZBDOwMUj2wNZij2NtwO9jc9rBsOzt7rDpFvw89LEAeIfXomn68spqmc+x53fL8hJ8SbDumxxNuAW8T52TLUGpADB86uZI87X12OfZFEBaJCWt1czXATjh3NACiM9YwQrNcfPnBRbUmXeA02M5e1BtS3gcBjCcQYz8PB0ij+UyeC/ah/WMCs61AQAHzH4N9gLlnFmd0w2+bO+0dH0OJfA+GPc4D+CLCLgX21oEAv3hmeW5YNK+VTtk++a58r13E4jZArz9635MV8GnJB2T7evfd9UM3ORxdQt72UwNe7bxkr/DudaaZufP6gfT7ftoXo4KvJC6yHrIVQvYrHmvrh4JTeQI+fdarK687hLI8joJC16ru+lbpXPqjbn0WkvNc+vruVkiLrYaCEDMAOzhT+DzANIDsH/x1Rfl4mJSnj59Qnvwp3/6p+V8csr+aYOVpfLRt75Vvv2d3yrra6vlYjIpn376SXn58qU0rOOMAxlBpAOdiVzztOFDkkUo/Yn+T2wCqL5BiA9g50yW8b8+B/3MklwUcQPXgL8NAgtudgiyUsQ+8K32UDW9scE+Yx9/+GG5v51JPvXugRUCH378LSYg0cdLjS9V6aTjQRY8OhdEvB97Os5wH1DVtnGOGy6gn7+5svv7y3PfXdeSv1GSxbrF6VopKcDr6dTQLUWCp62jWAPh7/PzUuKwf4cZ/Ms4Rf/+8h5v4Gjzu/rXRQ8CX6PaWq7P+M7yQ53HFKks2BE6hwnmx5gkdrbkjpRwo2/B9Q650sBPkkSLCvrCNkalcUsoNNvdvc82mTkB0pm/BNzjvZad4VliAmhvYBqy1PVpODTsq5YTRfZr3Gi4XazdR31HSmrqdTrHInmUF6fXbWMPBR85Vf+Gj+vm8N4NSjLquiB3glQGTALgPUiUGitJytovQrwuImZIkIBcFz30VOEsQiRZ9nGO+vyqucuebye/dsDPAQlMPquq/uuZHlWFmcTjNUlpSiomKCHrP/n8I8kBMrjcl5Ye68Ya1ZYn/6KefwnslmmWrbQfX/d6Okeyv2FgP1+P8Y33RWLI53VZ13F8Pp8pSDm2Bb6f/r8692RD+s+RnzV/Bn7uWFwxjqsXgMsgKYNKcCXZPBeOqXN1CHFH2K1I1Pg1VjRp9kT+EH7flwSy3FG/isFEjkbK7CaqckzpWKUP3hsAB+6HJBVwP8TmWMPW2XfFxiJSRD7bMxbh53KsRj8/JQT789lfc/14tQ/8e6zoN/1JSOX8povkQyvbr3xTfVC7YzzTZhDwFDI5sNM1WrCBDcZZBeZ9pd6BGi93NjSix6any+v6CK+hcV3MigPiQIksKZkfbO4Rmn7OEofBkhVtmXIuCGcjI5vMjCQBcQT+CsSdP8Rmw7Wp7RVau5DbAIAPaRIA9eeTi/L69RHlTI6PT6mXDQb1zS0MD/SX3fhOYNpgAMYVgjowf8Uq39lGufRGWaeGPDTjxQAHCxeAD6RxBgGoDyGBARYoZXIEYgPwcbkMNZVmd2xsCq39KRrcgukFBmBoZTnbCvAXwCOuCdkeHL7+HMp4rK7K6SObF4zUaZmigetkwg0E4B4MfkksDMigRsICzGYaKsgOgemMJhfQuJreErgH6/4WgAoAIziGbAx7Ve5nt5QOQrM2NPfF2ICdbcY8u03foEmoZGOYlQ3jqE0iQ4bXAAwD41zM+FU5t6G/aagSwCzAcZR5rgPgAzsZawf6+wCWIW+0vUPQ+fLqktddDrkFjCE2JBxhNoUNySZc+3p6w9cDkD86PiqXkPJh81WV9KgLuKRcIN8DYB+JCBrf0HbzXiV4G4cqJY8igMQ4a1y0sXAv0xvpvvOQsRZdgHv+GQ5rsNOxD7DGaFSQpBkokQFQT9IkkhvwAY3rYT0BnMRcocTXjZERPACosCY4xgBNdLl/wJgOIJ99AlDlEdUCqNDgQeXkBMEQM1UjM85xUu8J7BvK/IBxcHXN5Bn2F9Yokin4PGaCbyAwj/lWExQkj9gOkkkRlBKvQMqfCaX9/cdk3CPpBNkm9QyI0tD7BwL312en5ezkqFxfTcp0ellevPyy3EwvyngEJvQOK2qwTjB/FxfYE9D1x3OgumGZDb0I3uN60REdgKPlUgxoqfy3ge05u8v1EHaZh2CVLpO9NbiPnwPgFLjpBivRyyI5HD60WBLed/ajcsnX5RppLbc6gHoFSfJnxRGQD8kOez9YqHZe8kFt+ocdCb/Gh6AqmrQ+GRhDLmpppbHlmchRpYmfEY/oXhfWOIdTw4om2hdJ3UBO5fb2hmA/9r4z+nBycD1WLkR1Ar7H58D+vn51WA6PDpnoAct2d2eXNvpXv/plOXz9SvMAu04tWtlR2HSdOWIuEoSPRuPYj0hoYppxL9/8+KMym6M6aqU8e++dcvdwV/72xz8mCI0/q+vr5dk77zD5NBpK+ghyOXe3KDcNOZz7eXn86IBrG8pSTCgvoVIGez7kkAA4hyxTq3hrDN/sZDmoz/5FncfoOyNAIAH3masQ6KFl3pyuMOjLf/He9AGwDUpyB+SyQmAAACAASURBVFAZSSSgRgBRCZAkxwtapjmZhMCGEnMPTTpOdlIMfc2z2EJyNBuDVIF7MM/IBFOgEnhzVPLpoSqwlZhIdb9Z+iGcaepCLiN5d0et0fynOfDYf3Lo6T9FAEenOGTOZMchfwRwVyC2EwKGGwzQeM8S3OHeTuw6VKpEIhvr0QkOkhhgzwCwWdszAgfcV2Yxed9nR9bOs6NKQt4h6ca9zQ2PHhCDaH6nJHOQJBkcdogc4akZrrfWAuc/gGAGAjXgsk4pesO03gn87Pv7cnlxyf19dTVlghpN6LXXJW9l/49jy+o57J/YGzhMlu7K8spd+fSTH5bjk9ccD/RtwRkH6Tn8gW1BAg7EBLDvsVf39x9RJ3q4slIuLyZlegt/4rYMUGU43izz+aisb+yX+QMkC5BUflM71mvLttJriPs1gkH727E4WnLD1VRuvhqVpwDtAYJoz8eKCkQAe9D7Vp+tAh5Uk9lu5HvyfXkt2Zbj57xW9JMggBaHEaVHkNxOTfW8fiUvFsmykDxz0Mc9wuqHOPvCP8xrssN47J1/3Oe9ZzbOQhCE5BY9J3wlJjnbgFdQi7VBPIa7yYWOvQxpQIIfuTLEyEu82EBhPc80oB1iUr2FaNbaH3//3vaxY2j8OW8kM2L+hc6FLYiEbrDVZUvYa5WNz3Pg3P/MfqBrmwDbC1Upz29NnBqMN6hUJSkSKMYEvyptLUHAdZWa0fkM6BlXre2MaWYQiJ8Z1Shku7pUw+s9M4HNxTH/WmcU12/EolgzAO7Pz07LV19+Xq4uLipw/3/93/9nOT07QSMF+oQff/vb5Xe++136H+enZ2x4/eUXXwiMwfkUiScAK/IfArjnsgi5nADrcrWiAReDVAbuq40PcAu/tz4vwaGocn2AROhwUDa2t8ve/j59ZpwJ4+GIMdR3vv0d9unB/aE3Ggb33fe/UVbXt1kX694HsiY1+1tBU8UckTjjGteMVVAtvq6gedoDsSVizzUwNy6gs5rOTpq3+D6vF53z8SdhBwZjqw8eqLKTgF67ejbForZ7+d/OHs4LMjHVvS7z/vGZvRAobLdbx1IswPCqFiQ2FoFOnc9zIiMARYYcObEV13Y5sW23x4/jEkkC7jI2J4DZ9o7rAvf5mW1PbTuzLdPrulWM7TMt1tXnxMZ6s53zuHi/uwzLySKvzwB98/y18Rdwr3FMid7KoNcaZBzasjRxVuj1blzbEtbNbuXzgGMbCSpcCzE59jUScZYusT/uea1nJfZ07Qt2R+wK87ADhYTVNWIkeS3AFsAvlB+ryn7aPleMcz1IMpVKDkHmUhJbMadjM8mpQSpW81V9cYLZxhXbPslr3DiG59668iQUxij2z7KMiXa3VqsQ8z04VsHr7BvYzjiuNGDs8aGPG+Pp86D/mTn+8GcYv/G/fXtQF0hUYjQqXUsyZf/G79dnZbJGWz8G3U1c8pz4efM1+oCzx87nc/XdGVMIa9V1lVzxWjVo3+IW74+GFdv3cjWP7So/I9ZPtUMpmep70Ll0oyqpiJ39bz7z67rJxI6wXy150e49S/9lO5jXh9/nveY56ezVHqmgXuuP/+Cfz12yasOxyJjXG7eB1RC3TGA4Nv7QvOA48JEU14AK9DIDTdB2ZjOEqe0w5vV5mljeTeQifcrYiup3WqzRHbxzbb1O95n+jftXU02BodXxq815WqMigfzKIKu5QHN6pKscbK8AqHhHnYAUnwGDhcaB0I1Hgw0Ywtsyubgsk8llefX6uBweHpfjkzOC+JDhoORE1ZiFMYQ8BWQWAN6vEbTf3RG7e3tjg2wsML8LMmWhF/4wuyvDFTQ6EmgvYA6gN5i6YnybtUkA/GFGqRWMCRIM0EkHKEDHhWNoViqtVrlHo0/oMIVWKz8DgecYDXdXCdyDUe3yOGlNSXIDICnWBWVgxmCIFQLIcPawbtA8EQeBGM8P5RYM7iidwb2YpU6m9dKcSQQ1vlJzWq4/6EWFoVC5p2SBuC7cpIJAnYILANIwDC7fASPEh0Ju6IFKBQTQSFBsrq+XbYB4SJBEhQQONmT2JKFxy4WMgw7gN6URDMIgYRDyN9SGe0AZmTqnv3j1Svq5S8uh9y+wXUZGzizXEkpMwXREwmRtrXO/APc55rcyWBgzgpNkfjX2F8aG5WdR1kq5EAdcIQGBdY4qgJvrKyZjIKeCeQPgIxAIcwImsprF4tAHC5ka+5Q6QiJIiSI5/poHzBea6XK9DAbl9h7JIpTUqmEtym0pOYVxBATGQ3BQlgGawsmHcxLMJIwNtcuiabQbQJPtNhxyzYNxfz6Z8D1kAJH9vMTqDWnnRXCPCoM5GEjIEs/U72EuyRUyhvYfcz4B3qMSgFIsIaXF3hOY+8k5Ne4vLk7L+flJubg4K2CrbmyuUcoJIA8SKagyuLq8pvwRoW4yFtX4Sdp+clawN9wckUwVO4hurETnxElHAVxqQiajLDuoPaqKCzEUeKCAvWap2zCxdDIWsQRyQz+DNMl5zY4RWeJJPsDnS/+cyY6Mv86OUTtQG9vCz1N/xwRx6GcanU6MEOWObcsFfFvODNdwEyU7XviZ2aB0TKNHBewD5g7zj3sACw7rBwGyZbZchgdAHuuD0ktRrcRmlrc35fQYkmln3BOoQNncgLTFcnn16lU5ev06kqwAolQFoaSjkmY8e1Cl8yCZKdwIbABs5cPdAyt+/sF/+A/LeG2V9nt7d4d76ft/8f3y6OARqz2YKLu8IrMXlR8Hjx/TZp6dX5a7uwcmJ7CXV8frHDdJYOm4XYb8SzQNg91nYIC15rl2U4awd7R5ZOK50TDm0SBSY5q7mRKet2rUp0DIc421nwGXjh8SPF/L6BmwaMC9zgbspcGy2EV1XUbFBuyrKgeWQrNTZ4MTSbBvOlvu1HCbTZ0EuPHMiACYvgUDeYDs0ipnYBnVLU7IYo/KaW5MW7LZUoDAJtGce1VOYf5oS0uUJUekV2VMsmxH+HFtr8j3wvtxLZx1+NrOLe1qYszZuXViIoM22fG2o4zfOwDx3KhtfbeSIjNt7NjaH3PQ1nd07XtmsC/fKz/PJUopQAizJsZf/Mnrhn4AfKP4vVsZA2TFneteFUgSnAdwf3VFGSkA91gDBu7NVuLmjbGkBq79RWdll1C9cFP+9pMfsO8JpA3FQlor85l69UAqA+YMFZcgKeD8e/z4Sdnf3eOZOYEU4+S43NxOy9rGVhmtbpaHh2HZ3HpcynzEs7Sb2pE/zLUQGaSM0dRqKpNm/NrECMuxQ5uPFSbC8u9ycB85N/qODMAjkCZw32DsDiDQ2Q+REIkjrlYg0U6HnVHSRRFETuwapInf1F4+nRgo5pZl/pn1BnnJxMbLzHv7h1yzKdjTPWoAs+4rz7SQcKlzEGAeoSWc/T3mO21qasoYjIw6zjWAxufjGQzzWAPea70fH4nVVPcCE5aduK/+6jd+wefoV8CFVJl86/APw546DqWfQ0A0pJYMsKa9mUGZvH8rmIP+L0mnlvYl9OP9KJQHDaCsBsuUU4tq2gzypiSEbb1tpu+lAvo1UdOGMd9vQHN1HTBp03tGngMppl5+0Pnhym7sbwD3J0dH5csvPy/T68vy9MkT2oN/+S//tBwdvSpltFJWHu7L848/Lt/7vd8juIbq5s9+9ln55S9/SZIVq/TcgDcAPVWJR2N59viCnyyJTMvj2BbbbntMqt+YYl34PPBFQM5hBatlDmawcfMyWlsvO/v7JCgsRzL7vWfvlQ+fPycwjiTk/B7A3owA/+bOHvt4Me6j/9007jPoQT+ht/fynMnQCdjPuEUfw8iLvLM3e2cWbUY4QgZPK7NZgXKt8/L5r3XpBpXzshyJ83zWiTWru8g+9N+3C/0cGfjyNfpnaL6WcoOJKOm1n/ZABgM9jB5bnmtxQU2N1pN9OFw79xli8qJu4ohJAhGqIHO2UUwgt6BE4H230tb3EihQs2W95t6cs/rbJJkTW9eSW92xzhJJNdUvjCuS2zVZsCDJsXjeWgIon3kd6ZsFIF53bj12ba3UsU922LlluCC0S8GMtua3NdX7wGW7b+Ei2MuW0wUxKcsI2xfC9TMTnjjDMkiK0QcvlBIwXki4K7ZTklMyWMLySKilSoR6vMHO6bWRTKrrrb8ye1WeJuJEnJJB074N4JWiilBfdu2EfD3cpxjo9CsCI3ES0/uNlZLuRRg9zdp7UuKoJ+XkuIn3FnbaNs1xTseX6iXLAwzo2I0MoHtOs+9saVnHuNnmmJFP3CjWVAau/bx9H7+/5n3PtnP5nvK92M9r6zzsCUsd5XPDb6qJW+O6UeIhU5ZY+a4m89yGKoClFat/mKVJ39iwtU5KR4h75iRf0MB9n3hgu9sqG4Sz2HcwRtzde66aSJbqn/+zfzZ34KEJy6UV2kBd8CQMFXFzg99d/VWC3nFQ9eH4Br5Ir7vzJ2UNa6fueEHH/jlwyAdZ+pneInaQckjpT35dB7w3+16bT4snAJ2l1qiAC5IMQOn1Oqjm1+GA5mwmDywzqgLw0qEY5dJkVsMpQvA/L9PbWbm6gtzJVTk5hXzOWXn58rC8en1Yzs4mZOUTPFWKNR4QTl6RzvF4RMYVtHd3NrfK9tZmWYee/WjIow1MTRjssZsaMmqCIRZoao1IPDsAVWj6KmDB93fl6hpM8ZtyO5MOvqRdxACFE0XHDc5UlC1ZJw3XBdijvwLu3XCEOugzJCWCuRhgEH4vkB4AhMqE6FRbQyuSQFqKTYcNGv5IYqxT91lyPWCkXl5e1E7UarwKGRgYIDELyX5y014y6zTXuFeW0qDTejRsEUCh4Mtd18HYxrPD0RzjeqhkgGZkaB7q2Yd6nmU04AXjVgEtEiRg0rtRBwJ/PCt0KaH3z+Z29w/l5WsB91grYP7jD8DrWsXChobSZY86BTJWCNajwgEgHxzmAOwpkYPeAZgPs4p4jcauZrNlMpEj8YGSWSRWoFE5GpTryws2kXK1CQ5bHVxgK48oHwM2DewMgG5KgRy+JlDOtTAacZzxDI3hv0QAFJ+LDXx9g4ZWKwIb6AzIYHv9IbClpMnySpleXdWkCJg7KnsSU4COirw6fj8cj8ToQRUHkhkoDURTPABlAOE4fzTndCUxd1AGublRw2QwDtDAC5UYkMxZXdsgSLOzu0fde88vD6bZbbmFFNXpaXm4m5azs2PuJwBAkMxZWxNQhrUGO4NkgpJWSKppTpHcQ2IG9gJ2g2x+NskZMWGmfadnw3gTCEkVD3oeAJTaV3J8JB/Ukjat5JySkikZUIOB7CiZaRJNCLMj0RwHnqAB4BbqsPuQz/9mU70ItO8AKg7KmBTVc3fBoQYG6mAM0lCMSbt+dV+4PmBHaaMjkYffMpkZ8i9u4sxmw9BWjAB0uCI9ejXfKkqOhRY9Qe3Qy0ewjH2HNSMgX/0jxqM1nic3UwS5kKmCFIYSdEhIgUE7OT8rMyQ3mSyA3YIklc5oJApIzFxZKnf3cKqn3FPLCPJnD2VttFY+/ta3y0ff+rgMx6vljr0lhgyAf/w3Py7Pv/lheeedd1ix9NWXX7Jp+sGjR+XpwRM6J6eTi3J/v1y2weiFHZvJplPXnkcRpGawVt1wEAqcCNLiXCErGmuyqzVqQNRJEIy3HRc7gHZy0ZNFTp5AHzmVjbHOoLBKmEVwgKokMznT3HOPhGSJmQVMVMk86IwC2xZJUCrqqKcAm2YCFg+dRp6PEZzCjkDmCPdwcHBQ1tbXuGc7mq8GjcMOWX9TVS3SszczCevLY+DPoUMdAZFk5FRphp9Tsm2pcP417mapaI1bus+BBPdquBF+LXuSzOesEoE9QiDnngtmo2hPRF+AcKDNnLIz7vv2a339DKbjdyvNH5XnFs9ip92BXwaL+s/VXzMONjLQwq/Rm6EH2mttKIFk+5ZtEpNKtC/6Iz6JenRg/2EvaO1qv2JO0OwNsmo4I7DXcSZg7BzQ0jcNwB5nDb9mGkdpgYcHnNMX5ZO/+2G5vbli83W8ZgBt+gfodEoqC/eBhC+kdfD+R/sHlJsAWWByflouriaUzAA4BqkcAPc7u0/LygqadAswXDRWnts37HHlpyWQPwUs+fU5EMZz9a/l7/N5kb+GfMcithjXTIxlPY9inXNtxbrn62JcHeDRDgc5IwdV1vrPQSrXWMA6ld2bmOG4PvwP+5+uwsz3pOTcm+CB/VX5VVp/uboxn33dtdg94/g7g1omSPWTCQHc34csUVvDsQa7FCit8VjnyCOxfUmCt/wCV+14z9b9kcCDPJ5+XZasEQAA3w1/lcITD8Gs0wjiDM7Wu8vj0CI8kY500LuCmkkxnAuWewoAhmsizbGOEvmh9C8TUJNtloGKHGw3YGHB/CS/k2dXkAi4ugIkNbErr/8MatC/9doNvWCcR0eHr8vXX37BOO3JwWP6An/+Z/+qHB29JnA/n92W958/L9/9vd8lMI7K5i8+/3X5yd/9JIB7VEiLrMBbgdwXK8NF+lEl7pD+sKqP0ajeieYmreC5tSyF2ZMmKmCsIN0FwhLOO1nQiNsGwzJCteIGYlXJFXz742+X9997v9xOpzRSlFp7KJTn29zeK/PlAf3gDJDRZ4iEgwES7eGw1wtAfNncPrjTgJ5ms/oIbIC3C4C20L+rZ0lNoEV1n/fzG7YmGiubTNOIiglQ/g17K9uJRfuuv0/xfV3DHcPdxqOzpyPZ7Lmr2YR4UWYCm+zj9UybS0KjfDHE8JSWi7Nffoh6X9lRr/UmqXqgzqQyls1QsYJOc+TPVEzcBXJNoPBz6bU1E60fpyQl/aU0NnkVVHC+0UQreI89Tru+ALjv7/F2+a5kZF4nOke6lQF5ynxNfxxNWQYsE3Cv66oPiCXeYDfNPsYez2D7YvuuPnjYy5Q3Rm+waO6J12c5lQziMs50rxYTF6LCoBu7WZtdY+IzmyoDbEobuzrNVY5NvRY767f63ZIDo88HQitJbJZgEgky+wbZD+AceB84UUOiqda37wHkHVy7JpJjbbKHIqsuUaXZ/L66BJONyuOhBGBb4wbtW6yTV0P4G5zo7jrIfoXjrrzOdP9NpSD7Mv2qaNs1xWOuGG4xQQaffWbmn+X96t/jWv655/zNdS4ymqtW/fn5Gr5OPxbJZ6rfZ+C8gvwxbjYFnb3lpGamlIQty7aEUswDVOo33KnOYe0NgBgSSiEiSjtZ6mpjJU5adUkmDCz9z7//+3MNkFjJVeMdQFrSspZj0RzQPMD9YCcbjHyY2ABw8QTjPmcX9QGOjGzR6zHR5s9ZMzusCZ2vXyYL1redejvdae2XnIBIepWaZBw20k5ui0AZZAL1cDg77Hpn5QKoCbkdGgJniAg+q+oA7AOAsJCDgRwO/0Ia5wYs6xmlYM4nV+XiAo0UJtR2J0MZZSVgwlB7F8ZHZSbwbsDQhDQLGBY7W1v8u7u9TfAeoBTkWwCYkh1/D32zablGg9lbSekQ+IPuPRuYIkBUVgi/x2vB9EIjWwH3AuqdQVI1gKU0NGbUiixL1C5nqVOwDAR6CfhyswmtQ7E78D8u1tATpnOpNHFdKmYC0dkkc3zA5rvQ/t9eXytrAIULGqFeUb8NutMAyVmChcZu7A0A9uhqgGmQGtCKAXuewBkTIuNoCKXkBMYGIN1WVDjg9zjA8E4A9jfXN2SUX19K+gafB8BOUitqhAmAFtcBwAeGLRoVo2ExtOZwLfwBu5UAyuYmGfJg3aLBLEBEAOKU86EG+6AM0AdhNC539/Nyh/I3zwvul2OsgwQBErW1h9KWY5fvaBSLw2Fja7M2msHz14Y0cVhiTuHsr46HZQ2JkaV5WRuPKM0EBrGdd1YURLIGnymJoCs2GoYUCAAtN70lCxzBK4DnYBtxjZYlrnewgvF8K6NxNPEEez9KzGGnAEgHmAWmIbJTYCm6caTlO5w5p/1iJYEqUihZBfD+7qHchn49WMoAy2GrqM0NCRUcvHOwnNEZfcr3AaBHRYFlcR4/PihPnz5jaTLWM5Mo0BG8viyXZyfl8vSkzO9v2UvCYODyEjqqq2oGyTdLD0EiCc4fqhhwoJ5NJuXk7LzcPwCYB/tAkhNY8wBcMfYGJMWQQv+Aex50fFY3j+VaaDp0XNNMtqi6wNVEuXTVzqAtsgCtVN4ZWW4bajs8QWpKSeAAVGzHeywBOxf5XOk7HDlQlrlpOpntd10Wr5IYPntafwoBv1FCTTvSdd4wJt47DmgVaCh28FmCr3KADx1sHMh0eMI+0ZmP8mqNU1RrsX8Cejuo1BRBqcEz2E1UnqB6h3srgHt8NGSqKI+yVMrXL16UwXhQRqsjnguQl4L9Jsv7vpRvvPe8fPzRtwjk44wBmLyxvcO9gma02PdI9OL+0B8ETcO3NtdZPYR1jr+wLT4PkQyQDdKTkFUb2uoCeJerDE0UJCshFo5eBj4MXrFc9v6eYCj+5sAPr4HdxBj3nU7PkddJdrx9dmvutQYwJLhfNRoOgkIQCXBesAeHJQOwp5gwsOCwY8u0Lih7scLkNuw47tXSSLQhJDO0MmffJ8cgJM1gizGnPKPZBFv9KvzHQJOfZ8ZzX4PvcSIgT4BKSWkGEKEtzLOMsk8KMGpQkXwe2UWNL5uar65Wxr2Dufx+s3K0P3Sn2Vm2E55Bft8v55B6tvGESVaAe58grEgKORCtoXbS78w+pz+/OYwpGKfkWfgn9v1CaRg22p+r1+gKZPSwSXDzJOk/oDIjpE7k/yCZJoBL/SlWebZjf+IMx2uRZLHevySKckCGZokIbDGGSNBelL/76d8QuMc8sApjDu3gZckdDpBYviura0g0qmZ1f09SOfgMNKK8up7QbxuxDwt66IzK/t6zsoQG65RmeROkyePWeWaXH6eeJdnWL3qf3s82373paIG3Y4l+sMz8WPrTBzzymmr7nnBy3Q9cC7gH7n0t0AyAtDNmMbtbaW0FppSCyvrV0ScoDgERPRIr0vfX2Kddxl4uybb/7DMkB8PeU3nPeg/x/itwH6zAlAir6xj3moB7jYPT0xHc9xJodW4XAfexzzvncJor2/NFa8Lscttw71fKbya71JcF8lr0tRf5CTW4tRRDyE/JxnPUYm10GcX1GI8ksHw/rReRr1RtKrKZrqFSfIODzUbRzyDbW3uS951IL455cTsei+zf5Pn2zxEw4lqUw0PlDe34cjk6fFVevXhRrq4mlFkEgeov//L7JMYsDVfK/OGuPH3vvfLd73237O3uMaH44uWL8uMf/Ug+fEhkEhAjsKznEClthfEEfY9ITsKe4a+xgbxuvWazpj2e3Um2O8aSqlBkxWXoU8MfUZ+t1bK9pWbvH3/z4/Luu++yehb+DvfKMppv75Wtnf3yALnK2JP2rzjBEct7DOnbOemU1kCza0HQqEBnWIi0j7tW6M3vhGdEaislz2xbMljlHilx9PBiKvqoCHbbz7FJ+4Bt3gf1bkIWoz334rv2nrNvbn8s29bO+quXaQA491/bUF0bHd9xHSV7YhDOQJbw+bDHblQL0pRJF0nzP8cBurwY9zpaJGWXm6zbNtZEQgXvE1CUEtbtNhtp1Z/jd7TYZwESn4H7VAlZ11htzh5X7YHNbQDjtEm/p/1JoL2v2Z8vX2MRcO9ztY2jpVFrp3PGKfC9QRgiRgLJXvSeS+QMn1dZBgT34USe8BclojPJRP3AXCWqaibErrnpdbZ/+Rkz8G1AExglE7RvqZQx1ia729V4l8+pRt8iFSlu9HjWSpmQr1uUnG62w8lljb4+NwhMkaDl/Sc5HttNyyUarOUFEihcz4hYu5T8i8mtCSMD5kG+y8smx+b9SgGfn/0YSuvE52L4bZHE8DwTP1qU2Og1pPVac6zgcyLbxD7w77m2/ckJH69vj5+qLpqUKe7PZ38G8D0vtj+LkgmuEus/V7UjMtCdqqfsF+N1mudIvIVtsYSmiVEmcBO3ipitnqPoaxkJE/VDFQ5q/47PR/Jg2Mx/8j/8jwHch96iSz56JY75IfoOdLbciw6VNwxvzqyGY8zJqiWGZrq0w6xzOqQFTvg9FjRD42yb61rXC1rcZfMW10/v90B5A9otrrGl6qEik6VrunRecjnuMg1QQACYG4NI1kIACBYZJDAA0NzeCaTHv7MZFqBcPrI/KPMAEH1GGR02KL2CLvg1v57egpUL6RUwIQDSASAGAxiNazfImNvb2Sm7u2j6o07NbEo0HBCYxnvARIdGIow2yhkF1EMXH0C+ZBhmdwClqbCtxk8S7aDraQeWWUD+BOwWgxv4mRr8Auim0SUIJLYEPp8sZpZPAhSKKoZgvoAlDmCazGw8Fw6BaCxqOSMZW60Q/IP5WB0OyubqmME1nhPPhUBWzH81WIKkjQJiBQwYK/wc48TSdwJIIwLc1H8P/XwA6BhvAvqQweDrxaaDM4zrQfIHDu7V5WUFo+H8wvnEH2eO8RkApsGshlN9cXlBdqP05m5qphmHHwB9APtIsuB+UQFg3Uvcw2CEpMNKuZzeEmDGemL1Q1QHaA9Ek2Tq8ElmA/cIgBjXlI7/uFYbALQH65/SQwGui61eyLZfRUPZZTD99ijzgjF002UAyZaAYkkdO8ejXwMqN+T8I1jjuITzrnJKJczIwkdJHtbf/T0lbNCsWHMHdrIOcFQcgC2PuYVW/cnJMTcmgTc0LI4EBp6fh/8Q4Ae+hvQA2JIAwEq5uZ+Xq7v7cnlzX64jaYZ5wP5D41uMLfoM3Exx/2BEAxAflm001EJjXDa/XSLT9umTp0oaYB1jbQMYv7ku1xdnZQppHDzTbMbPxz5CImw8HpbNjXVKXwEownp9/foVKytQIrwyHLIq4/TkrFxN8X5IJigpNh5BVkoAPRpDw0RhbmEroJWOvYn7QRDGZCTWQTQnY7BMsFgJNIGb2p/WVlV402wow9LENuL5kLPQYbBlyS2L1hwkSJH4THnbvw76Mjjw5meGA+9gOjWM7h682L4NNG9nZwUcKAAAIABJREFUmA6MCgKwWqElqBu4LPuk94WmpEvKe0wfnXfBCF8WWwz9J5iQZMPmuwJWsxynbiCAy0t3XxUr1Bkfjsrm1lZ5cnBAe3MPubSonIBOPWw79tavfv2rsrWzXXb396jtjQog2BPsndXxWnn3ybuU7wC4DIkxrF3sWQRvBOMDECDOFWXo3POszoCsAM4sORhqMivtVTimYt5L/gz2b31toybw3B/AWuE+yx3oe4ztxFimxeNlYCeD0xg1l1sHVBcgihv/KlGuJJYY6jpb3UTWUndp7oP1xRYt8RwCktRLwM6hghKdNthzSiwrgYLXIABStUuAziFJQsfQkmiRRKUNjHXlhAL7b6DJF4OOBsxbZ9uOLWUeglHDMQwdeq1QJTJ5dkefEkvpcE5jn3Bs+XCRJKcDKqkcvz47qa4OcDCYgXv4Lb637DA7kOs7zZzPvmxHSuYFDlNdP/uReF/+un1mqpKsTcgSOMD3dfsW5CAxz7l/7jWJQdH9O/kHhnvcB9n38oOQeMN6MXBvqaytrU2ecwR+0bwuMwEDGGTQ9ABWPSqosL6vy88++zHBd55Vg7F0QOdiJq+vj8v0Br4AKqjumJTd331UNlZxhgDoKmTcX15Nymh1oywvQ5JvVHZ30fh8udz35AWy756D/c5+DYZy9ukruJic9E5gw2XaBe7zNT2fOenJnwVwr8+yd9c+xIGnE3l4D858VUO0eeca59IMEDWkKewPwd9w8jafRZEt0rkWQK7yHE1GMzO2+6xIPkOwl+v5kt7br17xnsTz9M85r/Ec3PpnFbiPYNC6/mk65KlnJC1+maV2GujTziTK86S6B8+VPzufzfnzsh3oz7UZ9/31Bl8Qf/SMtq9KmuR5yXs234/fK3CmzVH/9f37fOOZ4K9EsibbsQxe5Bg4f01yFmQe7tVjBL/zfAr0UEI7j48bv6phdSQVLX3JZukhaxiJFpFmULE3KoeHLymXAzmtzU1UR03LD/7635aXr16WMkTTxofy9OnT8p3f+e3yaP8R45bT4+Pyb//6r7gnUMmDyjJL8NS+L65mo58oCTasVzNsDczhORTHKc5gXHt3V5vRtrmTT6PVpOBQlRGSJ4UMJsgve3v7ZWN9szx7+qy8+867PLvReBtjiCoiVrPuHZT5kuT/RFqLCtEAj7xWKJWZkq38OpIoAvgDtHeFSoy91oexh2zUItHVMLS6Lp0U8lsN9NpW1LVu+5Euy/X3lqTZon2U94398syZqesxJ/BsPxO6RxsTCgudNZxsHBNOca+dM2sB2abaIyeAQiYn20vJMjXgKpia0bcpGMqxPnw9scIbZpMTMfqxWbqNke7nqfJuNTfSbFvnjKqdCGP26zjJR/FaMdDQh++dJPDaU8ythUI/LpEr8ljnuWwAckol5HWaGPdvs7uLgPs31mC8yJJYIK7hfoHFALAHcI/KHErlJt3xnHypoGKA9PaTDFZmsoirbkgERR/A21tWIyKWN7Br39r2IvsXPL8DLLa8nKrQW4WCgeEarznBHjZAvnQkXJE4oB0GMBqEXJN3kzxZRLx1p/L9bkLVWZFaXIvm1TiiVmkSBA8CqtdI3ud19uls1M3X7kPsZv7KtjSfj/5aPbjE6Pa9Ofnh8XASWuMdzaPrmjMBVx6GCZnZb9G9ypYbM/Ac4jf9JA9jopQM6pM18nuz3fD4VFCeP+ieo/5dfU2PvZ8TAX7+/B5cMicT8H2L/7tkkK7t6PY1yGPN+MjrJnqces33/d10JGi954qMBPTz0f+n3/+n87xJ/HB+gDyw/cXhD8oP4ZvuHi56ZTV+AdJ3rlcBEZll/7+VLaWMr0EkXrQdLM24xufpQytbqw+SZOZDO3R0Ud6/rK02vEu4KjyloNnGD4OMgMtyKzJsWFvaeTRMSbtc4L1BfP1LEIRaB7iWWAjSulU3Z4L3AOunU4K4Z+fn/AswEQEitdqp0St9bxhMyCysE/BUw02AdwAFAN7LkISsSbDK8GYC80RG4DDic6dlBl176CjPbsWWcPO9eL4gNTETD0ABhhUAEUM26H+vqUGsnV/oxoMJpjEIuZ1gRdEo3wO4nPIgwRjj/pGIgPQAOz+TIeL+Aio7EqCkIG9jdVy2KS+DMVFJOTYM9ccxHgBVi6oK0EUdhwmape7uqj+AwQ0ZJIEiTGaAIU9Q/ZqAMOYXYKga84YsS0iqUJeegLIbs6hRHliQliYxmx3zhdcCKGZS5hoyG0jGNJmJk9PTcnp6SqAdz7G9s1MZOGCjq+nTXZlcXpVp0u7H+JGJGfdBJ3iItSXWJT5XunZqmgnmKINg6PNDDgdM+mBqWkoJ10Qz1bXhSlkfj8qTx49Z5YHPwXqk7MwNEghIDF2WySX0sVElYrmMaMqHZs0jHOJrZO9CuobsCZLkNPa4DuYU4CUSFAC2KmgfzUUA3mPdIEGDxEYFXGjfQxuUh7WYsTA3WI9Yl0iYDEar5fL2vrw+uygvTwB4TsvRyRn3F57p/fe/QbD11evX5ejomGx77FPolAO4x/oEeDpYGZbdvf3y7MmzxNACu7eUW9zb5LTM76b8HsmSjbV17YPZHdn2W1sbTHvdP8CJQhJnUra2N8ve/h73CUB79Lu4vkZguCx5qXuDw2r8g72gChmVJaPpHZo3oxIHFRyYY4JiAW6pGsFSG+MyBIN7Lj1T9n0N+yXHRwCVNJ+rS8/rgY+otR6GuSZVeyA/Vb6a8/7vG/z3g4t60AXb3k5BPgBt8/nekGhp50AfNJftw/hr/XSlRuyc1GA0JS98zthBxxhU6bQkzaAxhH1Vgs9jWs+ccJD8+WrSVMr25nb54Bsf0IYrEaUKGuzNd957j3Pyyd99ysD2nXffZbINDc7hgEPqhQnCG0hkRWNdVBmtqmE31jfsDGwHbChsqxKLavqEz0NSB3I9DnjtaGNP4zXUnlwaiI13/1D29h5RCkz2K+JlJgRkM3O/DOpEhs49xo+Me5YZqgqHjns43rRd0TBVsghNbo8MycxmiiBRyXXIrKmyQvF7a0xfHS2C+2iCp3XOM5h7SQ268ddVTIolKT5X7TvslxLHAmfUI0QVTgRtyDAU7a8FGvMyCKfZQawlx5D9JoTU0+oVAIQUunwiPAvlF4LdqLNYv2ViPAH3GFetuwRszuGU62xDo24ljlT1gHONayHWKs4kf++ACvvNjHsD+d6DDvZwD9kprqArg3yNo/cAn6eyXbUGPYdypltVY2YZyY9tjH8lwZr8Da7p++v4p7G2PK72h+20Owhl8p4grs5knpHhA3oN4ZzEWOLMGw5WqXGP96FiDmcpxwwJ5wwypXtengOgwjqBdvN1+cUvPiU4j8oaXA/kDcjOgMiwu7tdJhfn9M+W5vdlNFotO9t7ZUTZv2VVyjzclsnleVlaHpb7B5SYo4HtszKboWF1t4K2+cBNKsLjVG10AnHf+J0BsB6ow3kNdk0/4PG+6gcxAORUzfp2aaMcAHav0/pn0T936XeSBrCdyGxWX6OeMwnk47pL0gt1jSS2ngHzPC7VzsQZ6j2T2fZt/zRbks+wfD62eWinmCV6HGf8fcB9jdHM1HdstgA8NCkq6+t7nfge8/3l+cXXTmD6bFYcJB8i2w/Oc8QSOvsaw+1t57796jxW9vtY45FAGI+N5zgDOXU80rqV/JgZ9+7/05KbtgldX6PFo/SP0trIzPQcuPNccjP3sA28ZgBLqqhVNTXvHefJ8rJIR+MR9e1vplfl9OS4bKyvkXn/Nz/6d2TcI3OHc//ps3fKt77zbTauxvfn52flL//yL+jjIRaCLYHNqT3bvO6DPAbg3vvQNtHr32COn8G9qvyvx0njjmpanIfqLYUVTKkKJNNRDba6RonJ7a0d9ml7evC0bKxvBEilXmGbm1tl7xGA+2EF7hcBNvi8DnBvBj3jj2TfaJveXPh9n1QubZKsie/r/EciVoC9YDWPUX9PBNYsUJcT2/7trqe3o/kZs8nVYXmd++u8X/0c/pnns/O5TpT27Lji4IapGMTO+5PPKhI8CQm+T+NKXGNvkFWaLIoldvvncwyTfDOQYngfJhIZ4ezD6WGz4+HkR7QkQJ6XoByk6QxIknGDSwkNl+pl/fMv28N8NjlZtMiO5+d8O3Cvz3XCY5Ht0meHYkXcyFuTR5UcIZMr4oaqNIEjWa7Xa6POXUhqZQDUNpi+8d2dyH9RKcs9GDYYNg9Yjv8uLQ/K1taOsIXRqCb9XHHr8bP/KL8f/ji07kMBIyWdnDzEPdDWmhluGbB4ZlxX/rBIjD6DvE49R9XO5X3eIRZj3Cwt3sae7/f+r30wRUJsUimBCXpdRnI871crA+R9WVd3nT/9pMWRzV7UeCWkjDKr3BUQzYZo/8gn0VknYpbWnc2jz3CqjYRcZ1UwYJyquAF/vR41Z02xROOvSg7HSVxPUdHm+/ZzL5of4g7c+yJn+T0ZsPf7+2B9Hs/8WdkHyPs6+y2duehVZOXP9nWdJOG8RjXRb8LX83N01sKCpN/S//a//K9z35yDJQcwmsCu45wPjI6xj/xPlyUVgVRmRBNID8NriD4A8gqSR463O4m9Q6wfHLhULIB6G1bZ6coX7WD3/WPRE+ZyV5a4mJkW9+qDWYe4G12J1SeN7dChivtzEoJBJBkJzlG1MmnR+byZdbAIgAavXdvHjhA1ru/u1MAWmdHzi3I+AVseoC8AQJUQ6XMLgQYAwQQVoxxxc2uTDhHB0tWxAr0hmntKFmYdIPv6atkEQ3c8ZCNbBKjzBzBwH8ocQAaZeTCAqRRoCT1wJX+Dezs/Pw/DAo14aICvkh3tpqc4pLNDiHu8gWb4ACWRO5RogdNKsH19ndcSkHvDMcD6AMgE8JVgLoClkP+Brj9Y99A7ZRNHJlYkEcMqCOrno6oAbO1rjs3O9k4BMw7jc3iIngKnBI0N4igDJiYzAfarS84NWOqQKgHrFAYSABjnKwAfAE1MNrBRoZyA8XBMOQT8nIDAUuGzs38AGCtxDYyVm8BAggGAAF736NEjJhhwDWn/3zNTTimV09NoAiXZGYAvYn/rsMFYSD9eOmFiZcqYYmywcgDIYW7wbHDusS4wHzJwIekwHJSdjfWyu7lFpjgGB/cOSSJKJoUfAXY9m9He3JQ1NExG886ixniS7RmUMTrSQyKGTbd0uJK5M5uV4+Nj3svO7jbZ5PidZACuOd80kACjwwnBPpYNk7QGZJDwL8BHJETc64BVKOvrTIxtbu+Uw8lV+dXXh+UXn78oRyfn5ej0lPJEGKsPPviQ++vVy9csNYYDgnlFQ1qU+EJ2BPeA58Daffb0Ha4TzA3uGawmSOXcAES5hxY9dJBRATKnxA2Ama3NjbK5uc59dXsLPVCwKe/Lzu4WkzQYw7PT83J6NinX17flZnpfJhNU3txysyMYcqNMHp5C9cSYmxcyHDAW0t2vecmaAWeSb31Dz8OkFtidTRbESSz2P0jAnw8Z6lbWUnQ5MyJVNQ08rh8uoZbQzIdUx5nusRhs0/O/eq+C5H4QorMqmgp3Mv2pxC6VMephFVwuug+fF2bFeRwqoOMG35YAcVa5BnVxHiZHhYlSO0J8fbhnljWAvusSekmsl+fPn5e1zQ2xY9CTpMy5nx49fkyb8vLVK1VabW7ynME+xByCpf/iq6/K119/RfsFW0pd/eGIvSdwBuDZ0GQaRgI2RcleJUkJtrhxIpqas/pGtgBAL95DMH2+VM7O9JlPnjzl53ANhVMIZjCB8ZQIyg5z9kOQXJO9byAtxrnKdgXdRP10wPqTViXvC+uNYIDOZcyT7i+SRXZcYn3xHA+bAcmwqHfjvsV4ouKHcjchPeNyxTiaFUEGuwRfyQFWAy461QFs22kTcN+SFUM0/2Piwz0gggXP9+H8CUZZ3CNsK19r+QWz7SNZj/Uh7W1LNUnegdVWmfFmBhCkHYIpmX1As5sMWON3sMkuh7ZT7fXBPiJJhxNj4mc2cO8z3M/EYJSVMC2R4Nfg+v7s7Hf6Hrv+ZwukfV9Y7FX+JiT7FCQ44teYZEc9BzNZCsNBsNauE0Raj2JaN6kM+THTsrIyoo2Hz4E+NTrn5ffRBLqpVQXuVwoKuJnGmKNiblK+/OrnZTaTbJ6CKLZUpr+DpBvY9DfTSyIla2OQElSFB5sCIG99Y8wE8f18qVxdo/JqVJ4+eY7VSjk927QOIBcBcZN90fqmm/ob9m5dpwnUMFBi0EGbvztz9duoUHEQZBlK74u8nhwb9O2H57KCDrHm+fOIQEW2WWbVWQadfE3aoaRv3mVt6nc+g/I5EYatPl9d4+lxfb9s0hfxVbWvqVrMr/Oz18AwDR+ThE5MwMmNyp0s1+OxZrVv1riPe8rJhkWs37cB935+j18exzwmed/WwDTmOZ/jjANifRm4b8QA3Ww/9szrzWdKm/dmi97mUywKyv1aNHevSYAA1MllSuzu/Mx5RZPkk4B7XNMAt5/DiRv7qgaq+By0B+p9RlsYVWL8HfrSLIOAhKb2S5TOvJ/dlBcvv2Jsdn52Uj777KflfHJWllH9M3sojw8OyrcJ3O9zvU8m5+X/++u/4tkN1j77dMAPZ+LEQKVIPJQjwH0kgAT37ASo41KPv1i1IowgtjLYK79PcgKIOVZRNUtilSrUcL6iAhQVANvbOwTvH+/vl52dXVYD8n1L6K+zUx49eUrSChj3Zvrn/eF7qYliGc9qe/Pe4tdBQHljL/cAE/++/2//HMr7r36WDShuI9k//t6piZRAMErQbOWbIH5/n/k+bDO6+EnbQ3kvZZuX/QwzxT2WXIf2x3ugVX6NQWo+F5JMTJQEqQ6gIM4ms4XjebPfV7XGY7935rAOdPT3k8FNFrFrz+tvk1RO/7z3JfvAfT5zskRiZ64TTt5JiJipm21WuPV5vPv2T1VdZkenpEeHFd6SE3l++3aYUkUGeKPnZH99V9JpVHbCRoGUCClhxMm4pvstsQde1T5Xcqaeo3GOWVqnD076c4GZgEg0mVzSX8c+BxkPVfp+DWJmg+8C7SXjzbMyNQzlmZlkW2hfqWLRVAawFg34m2yCMW/JRPliPofzvsmxZB5b+tahFuHX9OfU6znbCfud3As9H9kYYQbr37Z38xm46Dzs+zOugDJwj9+bBd9/f02MRLLDsWgfEM9geD537ZfjM/QaJwNa4he/A94ETAtrSlr/7n1hn9gVd5IolmpJ9tP1e45l9DrKvoXtGJ7PMndZnaNv87hOejbNc1ev26v6q3YjVXE4ee05MHBv1j0rdyKhm5NhfR/J1/G4e4zzelr6oz/4w3n/hf1FkzeiGxj2Jz0/iAPZDJp3kvg8qJLBjUwW4eb8dQKB6uapUHZkTm3HDNxHksBZaN2nT+4aY4fJD0A/MbU42WxIYicG531rhOdO3O3wtxSOPoPhPbNPwSyJ4EwbXn/tRFgORNeSdEknqMngf7A3pEuNxS8GPqQz8PdickmgnN9fXlIm5a4eAgorcU+eSwCyBG/JrjQTGY7RVnm0v1v2d8F6kC4+NMzBCEajIEjnQF8VhxnGAg1Kx9Qxl9QSwFE4YmCFw1BbP94NHRHQUoIjWN9splcAWk/L2flZOTo6InCIoFQLthBMB5ubOvOQygHQwQa3cmwxfgA/cQ187u30mmXi0IRWI1xp+pvxqP4KkKgJORtKz6ish2zFYKEDPMdBSj16jBWbqC4RXL+8wHifiT3L5qBqOouGq7gPsa/V3AkAmDWbca8ATwEag51HjcFwQGHMlHWXs475pdxMr/QUqxZOOAA63DPuEa8hsx3JnIsLsbipw1vK7t4uy2gzCEIgPjS0wN7l/uKSVwWG7n+F84eEC16vxtXSf8YXaPy2v7NDbXt8Df+XevRX17Wp8B0AavZlQDZ+uXz40UcEkKGPDRY4QGcko8jCCqAOchwuq4O2/auXLzj+qIbYWFvV2MyUHKHWcMTkAHDHYyUZfBiDxQ5wHWscoCIaRyIRgITM+++/z+QHWfxrG+XF8aT8+sVR+fzFUXl9dEonQ7Idqyw3Rh+CFy9e8hpY4wTKoesdriNKfBGM7O7useQX6wiBCO4de2h6dV7uphdlCfN1M+WeVY+HGRNl6EWxsT4uD3Ow5G/Kze1VKfO7Ml5F5cxQlTaTS4L1l1foS4DgCIHQkAkDyuCsrEhOiVI+Ygpj3HGv40gUCeQUwx5yKdaKc4LJ64L4c9iyxmQOmpDL6cK2EixNwH1lp4fWn86UcKWNj1fGZ9IHjUCmxjAhN9Aj6TT/mSBLA+1zeBNwEyVy7OOz9PoezYEAuDW2G5xCBJZgnbBxU+j9+bnwbEyoLkkSi82n6EwE0yAqkJSsCH2zB7C5NIYCTntOdwTJTjrY3uFl0ldfLmDgLhdIbA3L7/7u75Xxxir3GZ4ZVTYA3serqrahDBtLI8GwF0Mcz7i1sV5++Yufl1/84jPaBenoy86p1waSjkM6U0okoMnpmOeD9PN1FtLmUn99pERZ6AFTxmMIO77M5CEeH30esL6YAMT6Y98SVWqYcY4xdaUUz0vetwBcNgkPpwhrGp+f2dN8TQQM+DnWO/ckKoso8yS7rcqcB+5h3KOkUpSA5ZpkElISe5D4urg4F0A0l9Y8ggrYMPYpiVWXHdnK+ohz3bI8GEPKrKFaLmSP1Mhez0JGKaW1BPhKnkwAjx1fsf0bcI/7ktzYLX1qslmZnI+kK6uJUD0hfXtIbuWgmp+VNogdXMv32PHG57hEOpM3/Hs7+A50bGegW+qgxGvdifkc8BrsMRuHjMugH9r3NCtVzncLyPE9pcdSci1/ll+b95rvwYGl7Rvuyf6Qet64KVducCywjJsu/dFOlsa9wFMFsi1QAtN/hZI5eBZUwvD8jbJ0PocbVda1jLJayLrAVqC/0Wl58eLXBPGVaRVwjwQUEs7b25tlMjkr19OJzrylQdnf26PUBOQBwcZH35St7fXyUFbKy1enZT4flufPv1OmNw9lVuV/9LwGD/tkHT92Dmzr2onn8brtBBeJGYaqS/vwi17jYDf/azvIkY77czBEH7KeQY11ZX+wH+wAMPIfJVoaEOzn8lrw+pSOaurJYSmqmvDrVQTEIeVr1zjKZ1jcgMEE760coGXAoIJWWT9WD1ifBX5XnS8Cu10muzP0WGuzHnBfQ6ca73SWuM6ueJGl8fJayK/OgMHb5qCuH8NtCajkmsjVyREr5TVjW5DXYbYvDUgRQSWvj/weryevkXzvfB3AnblYm/Ct8QOvWbLoHcTHeOv9zT6g6lgazGYeSvJMSWzZHPaTo0avgKTO2cZ7ACjRqmJzZQgSvTyXy7y8ePFVmV5flcPDF0zUXV9flk8/+XF59eoFAXf4Pkjsf/s73ymPCNw/MEH/Nz/6IatTUSXcGPdKoMKPruAHz171vmPPkQCzPRf43vgBvq6EG8qTXtMOcbzlcMgXip5w8F/gZxCcGaCputi6YNUjAfnsydOyvbXNc5v25aGwwe7Td94tN5CZdXP4pC/cAY7NyEyJNidOlbuVBAQZ95y+zJLv7oW8Zry+vb7efKVDfCc823VjAOty8TUMZudzy2Nd39Mhxbz5qfkc7K/3/hr3M2Ssh/hLjEkfuK9gV7I/b/izZhv7HMWZ2geq3AckYnte19rQC+RG8hhjXxnKoSiv9121I80uenTk43m4E1gUL1Dc++bPO8/WSQ7ojT6n8n7gngi7U8f1zVt6Y+LyeWHgXvuve0apsspVH5HayXGV92aMR8bADE7mD/fnSopI/jcIoCClSVHgnr6LsAtVC/J5U0ILcQDiAvgfJhvS96T/K7a1q65Agru4uCR2gs8BDgD/Gv1/TGA01mFfk35gR1M9KW+k8994m0F/v1/gv/xir6VW4RQx1oLKLJ8li/ZUBu+z35MB7b6v5PtZZDvIVO/Jfdkn6CcH+r6Tz79+siSv0VwVlc+Zvq3p4LzhL5msl58T73MM4H2Qmfb4vdeNkwReA3gezzFelwkM+N6VEzkOyAkFvMZjxcrt6J2Q9Vhsu6ptzZVS7o+ZbI33mm08/WDEhIm4TvphnBO2KY5PXT1LedmI36idgup19hVsa08Qm/aukjnhp0QVmHvm1PmPimGfW7Vq43//wz+ae3HkxWK5knbQySgJuG+aUwyC40M7dPaeeZKRMIDh7W+LGsbVBjiVpPohZWB1UTMeq2GqxiR+79f1QXu9OfK91m+SI+yMiwyjPipkqOJ3MqL1dancTmyEZtA0jk1Wok40mfQuRxHbWZ2om+5bBv/NlLUT5aeHNw3/B2X4MICXl9fl+OS4HJ+cUsbj6PiEGuf4C+CYDUMBFhIMviVoSUZ/NKsDgIyySzHb1yghAsb6OjTipVZf7mfQuQdQqsZCAHVRjo3mRmAmSu99SCDf7GyAvghYyVq8vZXm9sUFwQcbUwCK0+lVuZhckMn89ddfB4sZLFAw2lBStUnGOIBFjAWYIgBD8K8cZEjroBIAjuE9QeTREOWkIwa4uB9sIBszGhlKQ0gb3dr3Xv8y7GpEhrmxtA6AUSwMMEmgHU0ZitDnx7WRqQZwj+tgbpFsQIk8Did9tkB5/Pzg8YHY+ZyPm2iAquwyAQCAcCFdgHWHg43scPzHUtm1ppUbTCs26AzgEPOM+wQoAsAbgDLmGT9XgG7DIZmFfECwQoFdsZHUaQFQdYYCyCDgFOMKIJ6a9JGwAhsegQHY9liHUzTDhBb+o0fU+4aALZ7x/OJCPRumN1G+Ftpzy8sMdAAEvj58VfZ3d6mjv7O1yX2oygbIRqHyAdJFytTDCQDTlyA2NfvVzBLg1unJKUF3JpTG4/Le++9zbQEknM4eytH5Nf+eXkzL5FJNenAPCLIgQ3B8csJr4P2WOiIIDuO6vMRgY31zg8HG5sYW70E9JVaoaX87vSjLZcbqlbOT03J+ds55RxXK9vZW2dvdLpvr6CdQytrasKytwzYgiYHkjSSyzs8DcMlsAAAgAElEQVQvysnJpJydXhK4ByCyubVbRig5XF3j2kBiAlJadBag9RplhoOBgExUPmAf0f5UNpXsO8aC/QyYFEOlDxpQC8g2S4yAghly4XjbaObEpeU65GBHY07KpczLw6yx83n404A2PVuD7vw3NTPFpvT5g6+lcSrJFDt5NfkbOqryzZEg05rHOrEz4IOWAO8cYJAFSPS5BKft2BPFUBJUTbItNYFkrBp6k22HwxtNXJ3+TYwuOySW4cE7JCcjRx12TeC5mLUE4GfLbE78X/5X/zWrUqboPXI/I9se9hUfLLBWtsnyXDhrYD/RRPpnP/m0fPazv2MiEJIuYoRDpxtVVpJDsfNlpqMcn9ZQFc8LO4qzggkf7K8B1uk6wX+B94X2G8w4nd0tKAIY4vNcjqySR7iOE3WeRzj9mrfW3M5gnZ0oYQEC7WGL8dwqu1X5vRKOKsPdwH5kg/EhbQKdKc6lkpt4dlQ0Yc9jvyOIwWtgT7hmUMES1Up4KjL96FQpeWygG0k6ORkY11EkZVX1Jdk7gQVe09bOBoCCkcJ9ENjhuOD5QiYBv4tqMutWMhFvvXRmkAUc4w8T1QGEVVcsOZ45IO5oKIeTayZjZgXbD7FTjvt0UIBnRqKiDxA4sMgAgd8jRj/WTBcot63JYLKv6wAAz2TWpx1uO8M5OKKdC/C1JRjExs2BVk5aVJAugilWMZI92KT4vAbh7xhgpZwTq8VQwYZ5HMZ6go1Wc1pXx+G+3PyS9+0ydFoNHI8P5eLysLz4+peYeUn33aMKCveyxLW9tbVeLi8m5RZSOWDcr66VJ0+eFfQPwZyuraGib6WsDMW2PzqZlPnDqDx99kG5v18pt7M7VZf02LTec14jeU49jzmAdCCb/dS8vgSI/ebK3WYXWx8UkkMc0ETVj4NGr/POOqb+bJRQx7nhtSBwQoGCAqYg6ETQ7nvPwWMF7s3Ss12Oyhclehpmy/ggZZi9P5gUSvGQz9GWIJf/5b3iZwsDyHfaP7PMTF7j3C85iREN+PLY4Pnukp/nMQjHtDZATLdZv2x1Ge23b4x7Ckjz2vDa8Rrjs/Qkh+qzhPY79wb3UTsv8vPmz7YNMIBQP4/+Rg8wTfdoe53Bi3o2Rd8y9SMT+cGfn21Sjhfya3BNJTqswRxSqbxWI/r43iVnJkkv+TDhY8DehEauPx/rF2cDzguQqdAD6WJyWg6PXpGhPrublh/9zQ/Ll198rs9HMu/x4/Kd3/qt8uTgMc8dkJs+/eRvSTxibAQ/n2xoAaMZuMcCf0AyMSpjCZwEQJEBMQMu8svVYJ7Vw+FrqkI7evpE7Bm0SZ6LW9u7ZW1jUxWyq+tcjx99+BFjp9FwzFgIdnhna6ccPHun3ECKNaqSVd3bgEyOFfZmVMDXVSsQooIlZA0TuMdDm+DXkjR+XzsPLPvXJNn0mry7WwLHwGidu7igfNreXkJVItnp1t5v16z2N0kv+d1vPHes+XxOLtrTi96vSo9uskFmNDVjThfr7J2ehBr3XhAF+HU6b1fMuHfPqOz3p8+vALHvq9PAMCpDmBQ1NP+WBug9fCjlC+vTxA5vS8XnRZXjaWMj/lGviriXCP5NY95fD/nMcMVyrW6IammeLT1msMgnPoBS80wTY/trTJmAtlopadQqWmHrEIsCuAcJkBXjibVue2pfCetCPpwqU/FzV9tggZsoRj844iLgVVIsmHLfu9+ggXvbcW+rKi/pPmRVjrUx5b1OaJeCEe/x91mbiSD+DMU2XQa813r2Vz0GOUls8N8+ZT8+zn6vz4nsO+VrqnK7q5HvfZexWf8sn2t5D+Y113+OjO36mv0ztZN4iFXivm5m7Pse/Fpf1/bfawO/N1mVkt1Rue2x9+tMULMd8/rJiQKD+2bnU6435HKMTzcytHCK7Lvy2rXqpmt3W0WiksqI+9gTAP0qoZLBvpRaJwzbapKx2UWPtXHDPL4mJ2V/K/sQ3eSc+zMFVhjyQ0oioFpaBGvezx/94R8lqoAA9JyhqQuYMbjKmsHkYsm1gw0PVIDe9YJOZFfdYxgJayB3TZvY9gI+NNBmxOWTQqC7jJiBoMgCVi3yt5vM7oJ3wiH+TZlMuU1R+szVncx6Jwsam97NNKM8JJcU1SMlBl3Bu8s+8iHpzAvGWM/PeYgmgdbWZRNXAl1gnkEv/Z6SIQAdjk8BTB6RGQxAmmXtZB0OKgMazGc5rXI+NI9igGCRUdYDbHwA8cwWSbs/OlZK3zXYpRgjvH+4skzQHkA55T7W18raeEygGcAH7hcHASoCcJ8Aj/Ec3vxoQHszvS7HxycMdHOmy4Yd/+L1ZHRYRob63QJOK5AynxOo2tpcJ9MUuvgqyXHpbGsw14AQAX+1a3OMi+fOR50Civsye4BTCkAaGvR27MGGVKNdlJwCPN4F+20D8iSjqiOP14M1Ag1HANYYFyQtfPi5eS0MCD6XczJeLZvrG5SjATtd4JaMiQNZJUzQlBjzBwbsgGMNJx3JEbJnqYMvxqsNBjU0OX7QhtOzMAkzHpfRWNI+dsYJVAGgIaAvBv7d7YyJoNlMLGbcE/RBJWeExMQdgUbIOWE8sR5QugtZlsvr6/LVi5fl1WvIEp2zETNAfYA5eC5UjwDcRoCxs7VRtjeh0b7G9QjgEombuxkSFErgAEyE3NHm1kZdcwAyMSdw8qF9j+QK7pGgOkB7yDE9zMv09r5c3T6Uu/mgzOZLZXo7K2enZwGEKVghA/9eDGI3I8azS6NT2WMkatAoFvMPUBXzj/2C5s7z+5syWgG+Ni/n2KMoR7wHtwqyButlfQ2g6EpZWx2UR/tb5T/4B79doBgCFpX+XpWTk/Ny+PqknBxflMsL9IgoZXkwpp4pwF08q/bYHQFUjAnmQVJZaAK8ws+VPWlN4Aza8zWRacbZSBAhAfpgV9TkIjXtVDrI90TQ6SCdzOdoroYQiQAXZNKXAfrKyZZjtUwNZDpeoceeHTgdqACskDRskhTanwL9wW6rEkDJYRUIHYnVqD4QA15/7ECJKX9fBgOBublxGvRmqcEHm4tzJrPr7HChCe2KmJ/cu6xIwXO1DLs/0we3ozePH+4FiShKwmDiUcFyAzswLLu7++Uf//f/HRMqZ5Nz9rDAWtsEcL+kxJSeU9JLcoBmrPhA8ucXP/20/PQnn/DnAP0MsroMn4kNs5OYjLHuqEEL91EQe8DVQHifmPmrvB+seySwAJDDyABkwL3NH5aokW/ny3PPkv8V9HCBNJZAajIAmaSVJIzBArxGZ4bmAd/DBoPBcwEA8/aOsmli7c9D9gnA/bxsbW1zXlxJoIoj2DeBsrgG9s39w0wN8czax3k4RoNyVKY0J5/JOgZ30Xw6KlgauyLLDAJwvaNd5Z9IhFUHj5UH7fUI0FhSziTTLd0uNuILUN7nEKWBWGEgxg5sUE58iNlvSR4Ry1C/IcBFcllci2ws2MApJZNcrdPGX3OjhI0DIgcwOoearFLeXw346AIseD7YKOxbJwp8nuH9dt79Nf51QFRBrgiwHQj4NQbrswPfB+7zmLdgrukYm7ziht2B+3Ta2Am4TwAhxptnKZIqw3IxmXCOWB3HBs7BGIrgg2X4LtcGew0SGbAbK7Nyfv66fPXVL7h/WSXzsFRmtzirH7hHKD14e12A7eEcRDXQ06fPymgF62zO8/JsckwbuTwYlesp7Oe47O49Lcsrq9qXZFlmn7lbPu5ALTdlw8JxssJrEeOfQZ88/xm4X+idC4GoAJHtEHxO+Tmya94v/r4fePJeyZYWUE5QLuxHDaRrc+roJdCr6MA1nBjDficAxp9hrHRe4ZpVSieScPV5Ezubr1OJbH1sPEdOfPk1+LnXbB3zBcG8KxN9wQzmNIlP9bnKQT2uD+Dedsu+twHVGuyaGJUBuzjv+uB0TjRkoCM/R3++a+DeY27zfqibK5vUpMR0BX923v/ZBngd6nWpr0GvKsPXgj22rcjjxM8GYWiwQj8/Awh5rmjGgz1o2+U55N6ALe6Be7bfOXFj22Z9aPtRXMcPqnLrV/tA1oYxxfV1OT09LheT8/L68EXZ2d5iHPWjH/6gHB8e0o8py8Oys7dXfud73yvPnj1lUhDv+9nPflpev3oZBCwk+AEIqHJIScmgKCwvlRldQDFrnYxy4sPP4tjM+tiMKSLWrPYfiRjsBTfeI/lDleabW9tlfQPM2zGrCBEX/cf/8D+ibwHfkASS2T2riR4/eVIellckKRpNcTNQpYOuAXt8oo6NS0xmUhfYEYHrwbYlr2evYfysiyEE9hDM70be7sLAfbvotczXp6SQMZVKDjSILaS4gkb5fvJ95j2S90k82BtFq9nf02veDtxXALEZ9l66YgETOgB6JkiS3IsVDcQuVTVb37bYxsq3j3jVzYaVXZKkZVQzCbwXsSbbC58JjuWFKzWrVOfCAxBroL4iDn33Klw09sKrujEF44pUGdW3gyadctjT/TgTjB9lAFDTk4ijKcFhW1SnplFT40cB6tfeCzHP/D7GNvwty8m6QW2113G+G6D2+e/9j32KPyRDRvWr8AhV7noPGOBlP8YguJpElYHjGk8Gizbfh+fUZ5ZB5dYrsVVPKpaInl0kHUdyJ84JA/cZlPee6gPcfmY/S98ncSxpv3LRNfN+rb5pxLFvsy1OlHYB35D7iz3x7/NZee362fxM/tev4e9TDOh94r3VbFiLMYzDeVyc2M2s+/aMabWmZLDiQGGUvsc8nplhL4tjlnYkZXuEnOwr5mfIZ773j8fZn+/1m6sCfE+0XYFZmwzuarzKwA8yBuJJE7ZIzguyJ33DdPseW489zsqa4AhJISZBgI/98R//CZvTytrJ8fUC0USAnazATjetMn5mABBoBGDjzBivlK6XTCRvkkTFbmK0ky3vHCY2aL0DRSZs8Z+cNMiHkRaMGVMNcG9l85EoCGCaDlttUOgO1mZhtoPfDqfHghrqHpNg9khrV2VDKJ/2xJpR4uBNo69GcQATkJlE+T6ZxWhUGgCcJXcgKQJnBnIjbFqLvwHY0JjF4gLIz4MryRBpnB0stYCabGuA8QOAvwB8oREuVr1YgFFJwHvUX6j4wukD2L+O14PlP4CuPZrAqvmms7gASOhwheOMOeIBFwvaALq186nFPBqJCRKHi8rJYi6CdUn2PYHIewL2O9ubZZta/mKmSw5IDRetz2ynIEuvCGAZEdglYM1mtGreiq/dnJNrI4Jv6rANlD1WgkD6spanAeAN0NfNZiFzA8YMysZOTwDCHsfYqrs71hSMHZjbcGLZUJiJiyWyy9VIVGsYzwT9dBxQaBaLBMr6uionclaY2U/KXKB5nqRooJVPI4UKBoANYOCCubcGeZlVNrgk+BoAvNk+GB/sGwDA0FvH2lZGcpnAOMBsSxnczmbl8hqg2DmdbNiGre0trk0A868Pj6jLj3UOSHY4GFG6BfeIxn4Ydzhoq9C/XF9j8gEfxQQW2datsRHmGMAh2OfYF0oeqGmtDa2aQ4bcVEj+oO3E3QMC/kEZjNbK0sqQe+rk5KRKpjBIC102HB4MhCNp4cMY8wHGPdYmgfstVJuMKC2FBslg2w+WKAjEYASvQ3+JjTU0pJ2X2e01wf3xeKk8e/ao/Df/7X9exkNIbdyUu1tIQd2ol8UV1qT+Qjbn9fEpgXuMBSo+JucT3jfWGQIhyjfd3BE4wjy9ePGiXKN3Q60AUhNsaIwC6AdrlIdZaNlbZ5CVB+MRWRlsHkgdcgErakATWnaRmVbD7ZADcbljHAA+WyS5paQHy8qwlgLEr2AcwPA4h2Az3ZSUtj4cazsL1R2IgFDBtgODABwR9EXyz04B4XgkxKDQwq/DKYh1LWA7gPlo0uXkg5qHOhmmbHkFjnoOvQ7ndiAbXHVDJza1jEQb1jibUS4Ny96jx+Uf/Rf/iHN0fjEpN3d3ZQ1A+cYm9xT2MeYOgC/GjUnBiwnL4yG39Pkvf1o++fGPCE7rHFaQY2fTyQ3alKioaE4unET0E4nKpTlkZdTEimuYVS0YU/VagGSKpGqQBELD2muuPdhUrTH5DTgbIInG/iUB3uEzc5KWgGCwNPU76evjjMR5hz2OcxK6vfhcJPU4c1iTkSA3KI3Pg10+O5/w49CsD+cBEh1IKsMhwj1SUoVawBMuJ4CuSAhUdyQqflR9KC1+2WE3fs1rDj1GRjwD8QfrHs9BOxb6xai6wvqFjafWfTjyfk77ZAZ+4ERxbyBoZTUAknBKnuFPLmPFOFGeDz+PPhyUd4nkh5NlDZRQFUMOEgyK+dp63gAwA5TU/pcsUQbcDa7hmV3GjJ/pHgzcS94Hdhpz5kQO7ymkWDJQxJ9XFooaVMlWaM/y3sIQ0LclGOh9p4oEn7F9Bz4DCH4W4F/Y67JlDwEIt8ofV2hyCVcCAOzBgLYYSR9Udlku0EBE9ceyzioYuWTgP5TzyWEC7rHuBwVH1v1MyfW19dVyfX3BpPDF1aQMV4Zsoj4GSH99xTPj9Oy4PH32pOzsPSrTKc5fJNgeF2xVSoxFFSzBTvezMmM1yB1kgwVbFuPqfeVA4zcFRLbHHLUekFHHujIiLZXpkEzNwn1fOVBudr7ZsAoOqLFKFIGFzqllPiglIyCpD5DZLtNvcvNUAvdKZNX1H31jpN0cjF0NRodJi3WoIKw1zcYzGOzwHvK+dpBp4LsGibnHhRMcDviCwW2gSJiWm8TXpgT82U1UPDFJH+exg0P59iEdoiBOQxx6/75mvnYFHlLSxT/z2vA8+V/OYb/aJO4FvnO2dU66Z6Akz3v1D9Je74ArCa3tAw+2URm48LgDsFcCSHbQttG/x/f4GtdgXABySKyPCj7BbvX67mTf3s/ka+Y1QJvHRuj39Nmd/Pf8mHEPiZzT05NydnpSXr36uqyvjykT+sMf/qDc4GymoVspG9s75bvf+25595131DT95qb86pe/KJ9//usyXEE1qViFlvzSvYUmPb/C3l2hv0e5rySP43HN/gt8jJz4pQwc7D9kMdG8PtaUktxK2KxvbFPuEf4qZCZRNfqf/Sf/KWORGWVh76jXvzpeK48ODsoKqrhDZjIntI0fWI6n+jBJhdbz6bXEZHayTxnsyett0dr3a/P6UiLX26fboNXXqGekkwHccqFkYBZwZd8L3K29VSqpMcvMiMRi/KVr25zAfLMaifut168qA4i4rRonp73Ap3OFRvgrfZvcEgEhTWZ/09YlYng1wgqZHifa4J+ApW1SQlSloYpCvqJsKmTlaueifnYmbqhiH7rpSnDJtsm3osfqZ3ncd6KPOgkQ95zm6/mc7Nu/OkYZrPd90t9pPXD6141azd9YSZQs9xuyiH62aqONx4XChHw+xc3Aayh7GbYdvr6TviT1hQylr2WfHfsUr8V77ef59ba13it17HhYSGYX90CJYeIVkCaW35DBa689D2G2wT4TCBbDnw6p5EoGDXKwAKSsIqLPyTa+D5jTnPqsCtLym3Fn80fyWZTPSu6pJA/Fx699jtwctoGk9kON53gefS/1zEmSMLzmgnM5r+18ruVzG19XcDlieMaFETcw7u0RKTw22R76GfM5nW0Lvs5Ys58vr/sWl7S9pyRc+IjxzP5Zvo/8TB6PRfvRc+gEkO/JlQKKb1uDej9Px89Ke9jv9+u8DvzZxt/sM/TnysktEWy1640rq+J9tSz9yb/4P6q540YwCwuAWJSe6EbikOCna8tUR8/SOXHg8EZZ6t8tL2KAE3ZXl1hgvUInXkmExsJR8BA6ylWKRtNlHS0vBDuHDjZ0oEVONjmlWdbBQD3YsZYxcKCGcRCg3EpanOuRVFCAHdEMwU9VF2XKXhFsD6kWyby4UW8RO/7/Z+xNeyTLkuywG76Gxx4ZuVdWV/UyPc0RORpOjyRIJAR+ob6JEghBBEhA0gdJEAgIGkAQ9BcI/TRKw55epntaPVPV3VWVS2XGvvgSER7EOcfOveYvIgeMRnZlerg/f+8uds2OHTsW2su4TRmOpn8lo9yyyogHpG1sPcZgqoREBFmJKDl1MOkxFIwfh45AJOrGRsAeWBgBYUvgQMderHwHxZgPSEJIOge63dDxZqAVFQsAJ8DstB45wDcmH9i4VeA71gobt1YdtdBDjDlTH4A+1yLnIwfnXGOoPFCCCfePcBQSP3BioddPIJfloDDiAlbAyEIySht1SUAehxVLOxcLlrXjsKGsECSH5gJdEGhRKznmCesMz4F1B4cYoBK18+czauwjVsQc4iADMASwEM+AknZ8dsreBGg0CtacNJ0F7GDcR7x/MLYh1YO1gd/jXpoRbQEY5FfA+B2S7Y+EiRpLWkYCVTIA4yGToX4AAIGRBBAYIbkRUGsky0MNzhh3lvSHRAn3Ee5jgQaxYPXesrRV5XClfDj8oIa+lNVAzwOwYhdlOp9LzoKNWIecXTQzxe+VwKLJ5etk8y7QK0GNEJm0CCYulr/2j6RBaIMC3DEYUyV7ohoDz4i5o5735nqZTxesUkGlB9ncYFLjG9YAXkvqAnMDEBVAtRJuCSAINpTXM+6duv9ra0x2AODH+OPv0j0GSx9g/U0pkL64W5bJCOtoXLa3tploQgLs8hzNkC/KoL8sT57slT/60ffL4yf7ZIEvQ8+fgc3eo7KzvU8G5tHxaXn37fvSGw4Jyn7zzevy7bfvWREyHK0z0KHtLGBOLQlavnnzjo3LJmhkSIkU2BB2eynD4Zj3CzAQn3JSCnYOwR2+H3MovXPpk2IiCNJD1sWsDh70CAghDxG9EWL/Lm4ki+RAA+8haB8JkZvYJ0gecl9jfbgRH2UvBC6yGilAS6weNkNzA5iUecd64uHX7xEsxvcB2OZeinlVqSLWv2RvZGcFAiPxqR8xNvC90m0HCxsMWq1hAkL83mBSBRNnNRBqyVIf2Fif2CuubEH/C+i8Ipl1enpebpal7O8flB//+MdlNFlnwut6eUfQHoz7OI2Z3MDe1L6HrNIp5aWQDPr6y78uv/zlz8vx8RH3vO5JXDP/OMfgfeTAWkG8gGXYIjw3bDice4MYZvvj3+q/cl2TkWSGA1SP5smq3NNdy/mRLyC5KSQ8t4PVD3uJz6pHiZK4aASOBspypmC/sU8hGWCAgFAD56ExbGDj8HsEBWjejTHA2SDpuj7v1+sUZzSeHbYBFQGbW5tcn6y0iLWHpKJsvlnmGFMlUwfUekeivhEEoEWONYIzBdfGMwA0QdDMiiWOl1jUAkG0xp0YMJul2juXzUdDeAY87CMQVSxhEx0k4XOUwEpj4oDAWvsCOdT/JYMb9mM81/6vgwCdf0hmyhHPIFR2eA1w+cwngDlAxUVUDURSA9fDe31dBzp2yrsBB17PQJzuRevLyQx9RuvMlRtOHngd2nHPzj3P47U+/QcHIuSI0tezfxvsPzcPpq+CNQjG/QX3I5I/DG4HAnMzOAQpLjn3cBhUkdUfQCrnqLx+8zsm3iTbCDY+mPeFiR9Ulp2eHpezs2Mmd5H0/vTVd8rezm6ZT2fl6OhDmV/PyubmpDB30xuXvd1nZX2yV+Ysugx/NgWkHgv79zmo4PinahDPSw6QMoCV7cpNVJk4yMzf0w3U6pp15WsKSLuBsu+zBkch7VGvb0bmyvkd1t3su+Aa0Q+yRmmtpJLtN2jBtRUSVHwWVlW1OCazJ/F7Bm9xD34u74kM3HtN5/2ax57PHQOag1RLe1atVH0oL2ExdZcC7g1O0A4kiSSv6ZUAXtulVph57PMcZ0CiG2Q/tBa4ZgK8zzaGYxHyew7gu8C9x6P7nX7YFVCA8lsPxZd6t+2pbZkT+IwhA7RnNV9KRNYkf0hEGKSCrfJ1KjhlabPwU12Vo/5cSs4iLsr2qa4BVHiQXHNTBgHc12dDFW5I5cDfAeP++OgDm9NuoNrs5rr84q9+KpIQbNdgWNYnm+VHP/rD8vIlgPs+K4Jev/6m/O1vfkO7AhKRes0Eo9dxeZC72AMpKsWdFBa4oxgKY+Tnhk9wcnKi/lOx7nHOIn4B4QN90jAreHb4nneQFMN5uL1bNjaQIJ+UnZ09nuk//od/yorB+VQEIyzryfpGefTocRkhjolmlE4S2I7QlwtfrJ5R1r0NnyPvLfpyRYkr25P892bHEu7xgAxT+2ziLqaqGV/Ta6oCOyp/VmRvYNDkifhdBOuNsJjkI/3cdb9Rsstp7A7JMOl5u4dF3idZCji2v6qdElBXzwZnrO3LxUBZFQGLqzLVo7DL9rF6nTJmzYZ63mA72eRZ5zXtVjQoFbjKBlxsLNyL6hB9fRdcN55QUat77/G42Y9eMZ6xJu5w4/cvHddqKhH5sxzLlYtlA96x0a68iGqdvObaeWi1iVYV2F2beQQM9Nez0POT1q6WF64nHx/xlFnz2IOOnaHg4HmA7wEcRA1r9YRmVeP97AGIXoOR0MzM+0YqqTfDv2A0gIVA4lVx5qhsbMrvps1a0Q9vlTGqphdGU2N0koqFX/CcCwk2233a/mtVlCKmgN+dK4c8pj4jbOc8D35WERhFArSPnO1KnnqPk1+zL7myZwMcFim6jS3ek0FtXENysU3y0XtSPnz7eeisXjnjk29ln9TnvMiR8hHhmzJGp9xj+ETE3EyYcfW8KkbdDzGD2NyzQQYxkkmJVMqgiXykOWlVEvbRfW8Nh12qsjJ9lwh0YQU+Yp+7c+JnxXXzeebz3OB99g+6+8ljX1/v2Ms83n4P1i33kz5c+1y64oCJ6uhB56SY/Uauu3/zb/4fRjQ0/sFMFENx1eKYdZMPnXuOaOgjGyCtznQ4AHkSM2hfF3WAPgLsVzNGdXP4AKka8tJCZOkNmTKqCrAWUdVTTNer94FrOTnhRRoApoK4AHeXAni7G1QbKACCKHVfKZtOh3E1DAH0ezLNfPHC4MRGiQQmV1mX1mDDmUMEk4pEQ4TNTRtCHxJgKxvU3gBgnVM6RyD0QhMbyRY6y7E5vXnE+Bf7mpU7ZEkAACAASURBVEYZAEU0eK2aiEwwoKSftEH+AasYjuMtnCzIRYQRkdFRswbMuyQ6dNixUqGWM7VGJPw+GNVg5hGgiwDEyZJmYJV0kKYkSu8gdwAAGs1DpU2FxIS7jtPRI4gIh1MGXs6AjA/kXAjUBOMGawprWskFAUa4KKVxWNZjTfylmskuZqWQ3QQwU8C1WMqN+SiwV/fL7HxlCUZjj9COs4SRJQow5xgb3i8SNxgX6i0DFNZ6wbMT7BoNCZbjMOQ8RsYUh5yqaNScMh9srA4ZaE1zjdKuNH1zfIZrimATnhu/HzApgH17cgqn3c0RqYvC8cdcn1+iGesNk1P014S8p8bMAEEB/Ek2A38AcPH9kX2kcWWFwI2kN+JwBkuqNh+OxiD6DiQl1CgYTYIBjJ2fXbAygBUUZNrj4BVQ6+aji9mc47O+IT1wjDlB2rQnbYRt9Bn49Hp0InJjSFwZOvcA79EjgvIkkHRaX5e0FMC6AUBIrJ0rQOxlc3NcPnnxrPxn/+mflfFwUGbTS5Y4g5EOJv0TsI76AyYYztHsB8mSpcb47OycFQ4AfQFQX1/j8C2S/8Hvzi4Z0EFaB6tPUjoAx3U4Y77nYAHjt9anBFs3GMH4Tu6BYKGLKdSqLgzOoLzaCVMmF8PG9keymz40YQOth+iGsawAQTURGh1fa83AWfT+4znEBCCcevnUYF4ri21NOFWkUPN9ecdn297Z4T2BEaLqlTgvwnbcralfgWyVeomw7yjXqfYdthnWHa4nXXGtR9yEABEsPOzFZucMmMhmqWopOyMszaec0aA8f/6cCQb2Kzk+YULpyZNn5Yc/+nsM5M/Q1BjyLzt75cnTJ4S3IFPz9vUbOrG7u7u81tnpKaWzbheX5e03X5Qv/vY3ZOLiJ4MjGGc5B9F41833sszP3V3ZnEzK/v4+7xvBOc4VOxWrzowSNX5mryEE/wL4lWC286rPqqLF8+xzgoB+Cqgx7gAC2Fidpft97jfcD1jN1Xmv0nRyZFkZxibN2EszzTFZ4krmwEar4kjngOcGiVOArkjm4B7For3j2sFcQ/IL/1ZDcvR+GbBKamMD2ryQC1Lvk9OzY9JqwLznOkRDruGYa4S+xg0k79CMWhVPSO7iXpAowz6hQxdrzICgGyQbCMZ16TPYbjuxadAyWMbZs6PjHQCXA2KvTQcBOSjxPOfAwqBz1z/y/Ps6Ofng8wydIJi0TtUIuLaDRJ//OQAxUyWKNFZkVJg4Cfkg/N7XxvWdXHciPgP3DjjtMOdnN3Bf7VodX+9hgQjVKafMELn/bE5LOw+fAiAcpOSC0evEc54PcT8hs3Nbzi8OyzdvfltuFldcH0gI7e4+4lcBtNvYnFAqZza/LJeXqCLplcf7j8ujPSR1l+Xk9JgVk9gX15BVXPbK1vaTMh7vsFnt4kZa1E725GfOIKz3KeczgPsc5DmgWLUB7anEsG72wOu3CzjlOWbgFKX8im0aWCEwQfvU16jfFo09u/fCKoYIjLPkwOq1tRf9bCSXhP3hPgGoxIAaMxTJQdgzJ0JNq0n2KgP3vm4GCfCabbF/331eB+7wU/iT2MO2jVkWCANjmYaVwLQmNJvkV2Vz60vVXyEzTgHcxzmW768LCOR58Drya13QQsnw1QBT/oQO8o8B9xXAekD+xvOd10lsydXniedzgGzbWQEPVAMhiY49GqCWvjcqJXCGBUELxBKATdaCpj9Q+yEI0LGtcnyXkzYV5O8CMxiDO2m4q3JVoLrXDao0IdGFWAOVZpDKeffudRkOe4y//uqXv9BZsrbGBpCoIP3DH/4BpXJ0fi3Lh/ffll/98pcE8XGtCtyThBbAr8HEOCctHeVkQ3cMMfawn/CtzIJFnMGqfID09J1LQVNa7B/4k0gwwnJugMBC8H6T5zHG7o9+9EeUkMRZe7PQ+Y14YP/RQRlvbJZFaGo7eWA7xUqH2O91PcTa8lqsYK0YJJQoM8zqz6z6bM2e5d/71fxaY9s3/y9/X73PsBs50ZzPTK8P3rMJfq6+SazdLgjoBAA+I06E2OyOT1bOMYJGJqo0O8uvjM+SRMB4vVWK+nnNabFshCuV5PO1Ki6NU1QkGcSvCSI9Xx3LkEN0JZ36C4l1Wv0BSgfd0jnv8f4rZJePU50P8UoD5u/D6Xpfez3bLDzjynP6G2JcO19Yoa2uLa02s97Q/cSifWWNVkhGV2pOq4jq2tSVe6h1BS1x8HEAF2Gcn1t4GHvSRT9C7C3YNZMv1XBT8r0mpjSQc8QzG/+WuoDAWPtkXRCWwxcJKuwBEAnhxwsX6tPvVm/D8A+j0tnnI64NOyPN/ClJdqiYJUGlNi1dxRGdAEBiAfcI0iEbdAfW5ASyCHcih8HXsvY6fQ8QWocj3htxosDrJJXSQPx2jjXf0Pee/RPOZSYW1J6huvdV8FtrpnuO5Ovmv6+sY1cRpuRdW8rRxyI1yaVVcPyfetx57wPHUFwvuVH6R64acoV9MMZzU/eGN6tRLeYOZEDjj2CUg2SFuQRxCmPteCOPNX0IksFX5RSzD9C193mf+He+poF7JxDwXmF+IvzmmOfefmtGX5buAXJC14c1Hki4ADJTQRzOFSTYA4hBTUrzul77P/78/+RK0EUbQOzF7yaFDrZ9UQc4Zi/h83ZO8kGUFy8PDDeMqRMsjWMfJj4srL0tUCx0zEMvWf8WkAvgNAOjmgTL+gST3ECBAeNIDHCEa8axlc6aaWEJhBUtpfiQJ91OlUqcWqNeAfhaUGYNE/iq2b3WCBKGkNksZBct58MbU0M7jY90CKXxZOmbtkBoxJC9Wmg81BAURm1OdvHVDLIj+L1YqT5g64FOppKSN2qWBDkbSY0o0ClkOTp7ir+DMQhWPg4oAPjIkROsIhAhoIHZW5RHgpXhBmWp1mLFieihhF5gvWQDQpuMgZLmVZr/t7y25GrkdMjA4Otvyu015CXUYLWWBFfn474TQ2YAnj+MD9evqz18aNrYEczD+pJTbkCFzWCv52WN0h8InMLApr0lIDkacIbzb21JOiaY68ii4n3UIWdwLYCAYGGMCSsNAtBRc8GoSIjKCWY9Q18a76MTSHmEW5asUhM5mk3aQVQQD+arwHof59n51cEUDG3M+FKaXVjXMM4AUhmskj0iZ8vfTcmi0EhWDwbLGxGeC1sophSa3eIeoRdftbV60IoWuxlz1R9qvPBRsqpjTFFOqWBE0hHUHAezCAz4Xq8cfjhkYz5KK2EeXVEQ7GMwx/HDRlkTgGsA0ABMS5/ah6zvmnsSeqRRjUJnYj5V0BZjzzVN6RAkXGS3Ftcz7huA+mimDOWZXoHESL9sbq6XJ48fle98+qps4gCDPjaSGmR3LdkQdDtklC4up+Xb94csMQZQBUcXOsgqMy20A2hgfXx6Wk7PLwvef8kmQZInIgCPPQQbQ0B/xDUHhwh2hHstOVkIiAGeCoRSogXfB+aoqhMEqtygCa0rlcIhQDJwvCEH3HvIfRMM5lEWB+sIEkaUCLvluQHQHutMEjViuSKpCGAMDgPYXpWdE5IrOPAQSGJtw9HCIYh5h0wVEloAiw0wMFHHZAWh/2pnwbjXd2o9McEXwDCDi2CDaN9wZ4q9X3WsM/gsl9x7TucVmnXLOcW4Pnv2lGWJb9++41xtbu2WgydPyyevPmWyZYqk0hoA582yu7df1ghmb5Z3796x8TWf+fyMDlGvtyyXp0flq9/+unz1+y+iaWY0s43kKe4BoKBZ805mtDNO4BSAezgSOGdQyi55HjXTrg6gbTHXk2yaAzgwhjMzv3Kgork7m+W6AaylLjqNMx0IGMSA/YTdgQSb2CAhIZYqLnzO47wyux+JDgHdSiII8EZys4GrWJ903AC4MskLGwK9zp6SDH2dh/i8e3ogAQXGoDU/b26vyxSyQotZGQ0GZT5b0AZgHeLaBGQjMfnm9Wv21cDvnj59ygQAwH3cs3vTGDA0kOjkOMYDz4+9T9DVwVtm1IjvUtnomF8GdJQPiRJtol1NzoP7N8gNSuLqM/b1HLS1/hKynd1AMa93/N4A0s2NGDawPfQlWfHlxvSyRwR6WSUXEm/sLaN9q58Iybl2xETi+RYlpkpkiKmKsYddw48qShrL0okF+ipVZsnVZm4OhXuBXI16FvDcM+vIzjrtu2wmAkQA56iOMWOQyV82vXb2OpJLYBuFv3d3tygX5+/Lt++/poQabMywD+b+DpO3Z+dnlMVbFhAD0B/osOxs7ZbPv/MZ+4TAboK+P8QZORqU9cl2uZjBZx6VvUcvy3C0UebX6JESZ1QlL4h51wK+AFWYZYBJswwLy4rkeznRGRUNOhflvzZAS6Cm959JCyIJRdPKNJcC7iU5IXKDKusU5Gj90Zdiz6eQwquyLvHd8ZkqA+LG0CH3Q9u0wsxyxaMSj/Dp4Bu4yTPuotfXWaD7w7yhR4SY7LL92mNtP6lS2UxWrv2QCssJLQPI3Lvei0HiqcG7gaIAWjKQnRsckoJQ93ML/KFx73VdA0DXlmWZJO+q2F8OZPNeqQY/9noG6R8KlrsAgoLuDlAW4KptjglkORHg7/VzdG1Nvi9Xkz10P3imygpPY8XxZw+la/oz6ukjeyb/MqosgsSBhC3iKttBJx6cNMiVGowxOr0gcjCP76lzH5VU8FNhcEwUoJ2HHaNU5VU5Oz0JBj2a0d6Wtbvb8ptf/6rMrhfl5atXJGaA2PHZZ5+Xly9fMi5BbIaeMD/76U/L5cUFYzjYRfhSBCgM3htMYjVE683m5zCY1V0Lfh3jCzvUcErtaSS7YQvhw1Ku8/a2rEPGbmuHPU9wLgIY/P53v1+2NrdYtQSZHNzb1uY2Je7QyPaalb+Iu9BTpMm7VRmF1JPGSZi8DvPa6d8heGxP4ri0JnTiV9le1POzkyDXe9yc+IHkYtoznvPuOs7r23clalFaI92+IE60MPZqYFY34ZWxCX4//Ns8id3k3QNVCnmtmphF3CUIKfQJgwRWL+7xDSkzDfgdv990du6zaF7M8TXRj0nTkFFkXMeSRNnekNppOvfhFQhMSsB9fsrks8a4NWB/NXmJCitWY/p/Wd/6XqIzwPaQ8HlovdVvvo/bJyKbfaiU0LCvEudLm7KWtLBJNdu+QvIxFmY8Z7vTpKt1VmA/wUdC3AS/FlgM7DX2NYHZqF6XDxi4icmHIblFdQpiEpamk19WbXEkJarkdpAt4C/JP5KvTcAyyTIyXvI6D18UfqOTp6P1MasRUeFjQDYnxr3PQGhEkkDymZu1EWnGo+AEeDycIIC9wv3gXNhlD7ut8ENbnwb7JfYnbZ8qUFt9DseL4dvYV4/kR77//AwYQ1cudM9BJ/G656TP5/y6bdtD34P38dohrwmfxedf9m2EzzZd+uwr+D4zY9wgte8Dfi0lvqfTUF+4kUx39EYggM+KMJE0/Ry0aU7KJb/B2FO2q909+JANt8/hZJO/xxhkJlv42jnGyd/XPQ+7vo/XoHetfTWrfhB3CQUQxNuowEdM6PumD/Ev/9X/eJcPKZdDODsmFp7Ykt4glhQxcNkWg0s35Pjix4uCAHEMvn4TJiVSuxyolSyyvhOvezHY6VeSPMrWq45gt0JUrH2zRfj31MU8qMTVECmpEKX1PhAreNuMaCTo2yEfwYWAUuuOB0M5NHAJzAcgXctAAqyHUQQwYEBWjmELAiqrnmMWQXENgPRMTGAESA4QjaA9M5HSvCfzHs19Ql4CzMC2QFuJv0BjAMIK1ufzKbNABIbvlsG6F7CHLBieC1r2BvDxX8YU0ewUDi02Jcus6FxJsgILkEY/dX/WgQKDFCxqJjiaBFFEbJx3z2PexNywUT7npmatgWuUMz3QCd6ZMYKcKdlAv4NyH25q2/oEaPU2BpjWLRIJkg3inzuBECyNBbhVDx+tawcAmemCccU6wdggw80kWS0jMqCYzIJpEcE8s9wR9028jSVV1IkDwOXsqCpTWKIIsAqg4Roay0DCRI5TzVhHp23vT+s6g4UIBjL2g/osTPk5PWvTeDTIDZBje2eLQSvZwGdnlNRQ4C07ASTDmpeUXcGhHww3XgeNsmp5VqtSYBB2c13XDtYlQHqsJVwX4wigBfemoAW6wCpF8kGiZJACAMyNWb1iQkMOaJ0yHuujcbVrXq+cszV/RocM5w9agcgmBwDurCnGEmMNfWJUqRAUpPY9wF40IgSwNylb+DPZKM+fPimfvHhOkJBVRbeQVlED4cl4vXw4PCof3h8xEEKp8eb2DuVGIE+CvXd0fFJmi2s2S0Q5MtY6mNzn5xfUcwI4BhuB5B7GHMkVZsKvZgS3ARRz3J10QmVCvy+5pWhCjLmjYxaSGZT4MsEmPqdk0bKM1tdoPzDOcmpQgSDrpvNCwBbXWqxxNbkNRz8kSRBgov8Gqhbwd0s/iWnb5xoAWA8JIVwTrFfug6WSEmRyoVQboAXmBMnKG5W9K5nfkhrSt299Bi1NoDNOQaNYoPigbVEDTVRqKOAf84iqCSQ/Dw8PKV8jW6PABKx2rL+jw+NyNV2U7d39srWzW56/fFkmnD80JEa/CvSh2CDAgPV5+OEDG2ID0Ds/U1Pnu+V1uZ6dl9//9tflm69+z+83S0TnqjSrmXipQGgDM21t8ArWF+4dCRKMqXoCNGCj6zQpYRdN14Mm6jO8XdcgWwb5XAa6WhJsX4JnRzjtDu5Y5VKr39oZaodKzWgHUVLbYwKCLJ85mmnNxJyvSTbJ4uD+kUAEOIcECL7LTiQWK2SlJPOCJK4S05C+0h6TVijOPACn0EvGWYBm4TxLEQxFwmfCxl5r5fXr17SLSL68ePGCQCwADMqHBXvJTiDtd9LkZNNfyl4p6OkC93bwAfB1WeWc90hIqsIhEhhotnwD/8KNrFMCCr4OdYERn6scWdtIfpxYOCG9FoyVeoZEcoZEgRsF5PgQfJQK7DDJjGuHHBwCB0gsUNYO0mtodi62uJN1IkoIGKX8VyRjADoR8MJ/kXS5vubcVtZ/B6D0mjEwQzsfSWD8zkwv7FEnIDgvYTfwnJAqQzoUNgkVMGAP4bTh++8BoiEueIc+EmowXwDcX7wvR4dvyu01mpijomxQxsMxE5jnF2dlMOiVuzUE2pL521zfLH/6J39armezcnJ8RCBvMFwr10v8d1Iuprfldm1SNreeUBKOGveUOlQlSQZIwwLoTK52wdVp2hsap+yP2D6L6GEmH/29Hs7NqOxNLLIc5NSAJvzvCpgHEcBrmEB4MO5tcwgmwu9E5V2aqxxsmpWO77GMgfeTYyDZfWUpHHibuKOEjsglBHK4Z+RDZDtp/9C+qpL32pFYG5WQEucbKzDgs0UiR2MrkoUkSrXOea/3JD/kawn8km9MgC+SKZYDpY+UpHK8xjUOJhlFVJbkPRxDtWSOegb4x2dG1/bnvfPQHKN64F5ATXAsswzjHM6J4bDR3Wvm+6EPy70msMH36ASIY0qTzurcBbA+W8zpC6CiE7EZ5sOASAZKqi2O+CuDFowTU8Nv+9MZWHH84rGjDxCgEPsolcJYDvcJMAq+jH0V+EvwYY4O35fb2+ty+OFbxmtYK29ef12QMF4HMI54cH5dPvvss/LJq1fqpRSxxU9/8hPq4yMGVazVAEvuWdo9+HqD8MNbQsp+NSXmYn48zpbIwLjegGjihG/MLc5pfF42ESYG8p5gFqIqSX2YAIh97/PvsU8UALY1NLdf07kNqZzJ5ma5LWuML+nfB3BPG8LARvF4XWPKOrd92vl7b6n97ASN7YZZlp4rz38XjPG/9TmPU1MOsG3L7/PazOuyCwb5cz7TUQ1hQqDOm5Yo99+zzfO125nWSJoeDAomRjLSz+n3d/+bf59/l+8z76ceQsvASDQ3AV445os3G5S6v6+dqgV/SvG0/MqoCsGcwSGuWvf+Di4sQe112rvpiVWCQQbu00KROgHWEvqIIUls2d6aKEnXDYBINkjnzIM/H1PeiaSLz4o8rr5WHqu2XnRm8XcVn5A9T8d3vRWfR1yP0edGLowIiWTcX16Vqyv13ML7nOjERQxk8txNLO2HnrXtibYfvfZ97uI7GDczLnf8pzhT97hqx+taDz8ENk3ns/w6+PNe+7bL0miX36L49ooxJiU0o39X90zyeMjvlPa/7TX8OsRxnqOVvUFFBeBsItO6KkjkIEhWShrRSTT3XtSzukF7yGqn9ea5z+Of7Ygx2e6Z4nnKNsLEFRJzIpHtOcb7/B2UvE0kF+97P2/+rHFF2yDEi5JeFgkXP14vfpbMMHei20z3zHjP/qnXWVVnCaw2+4Nd+5Ttkr87n11OQuREhNe616nPg7wH87VqnPVAk1y8zxI5xJ5qIk42UpirfHnPI8YO6wx//H6O0X/9z/75neRCIkAKcF2yE+FAxsSS0Y2DEuziKO+WI9IMoB2vdhhpuATIhQRHOJU1qI+Aq2ZdDVCnjPI9sNZOQNxv3XChyajvd3mXy0AUWIQnUZmAK8344gBzcOXFWcuWHJzV6+j5fFgz0KyyOU2DXJlK/VuSE9GAI5pniB0u4JwAmMxBVA9Ie8yOPBdYaCRR5sIs51qJBskRvEcALtmizF5LnoVMiKRP6NLPCogEGCUZGMnBILhwyZ3YGdqIYBGC3YzmtWhKS5mW+C48ARcgNcXwncGMiPJsgnOUOkllKDxl4hDiwlmVSqgHQypFqQcHmU2WigkJnLgXlzDRwWNlgfW7gpkcetly3HQw1UROCibMDqvzVJMsWmsAiMV8EQCuGEeHjqocqqeiOYZ2fDAJAL65ue1iLuBecyXZEAbCvI5AIhmJVjKuIE9ljWC+2/iKLSyA0aXfdX+CuV4B7rnAd8qACJBS/wBJ32CPuQlhH2BNT41ueaChqeYImVIFAS6txPcog4oyNmTBJSsBQFla0NJEcyNTcEoAhLuZrJzwnCTB/Fq6RyAMmHFYAwBqNdrqL4A1BwcE44j5dpNfMa7PV1g6lGGKoBra9AgcyIQNxinmBllPlHGxygQgEJuzQoYD5XRqauwgb76A7I0SL6wsgFRUH0x6ZPfxfEimoTwMgRkCD/3B64Nerzx5fMBmw9hLj/Z2y6OQKHHjWIFYN7wfSP+wH8BI2WmA9gjasJWQOADjCsxBAPl7e4+4uwC44zUfrJdTaPpDpkdjDYmds7MLSvEA7MaYYGQB4rNBLoDvyyvJV1WY0PIySiaiMZoOazVyI7sTTU5HSojhGcBMpb4+AIcISmg3AoAEcMnGp3OcOQoSAVwxEEaSYa0Q6MS4IxmiAxHOEVjoarB8enpCRvbG5gaBWDb9pBbjgn8Hc51a42DyQu6L+1QSHng/AH6ML00+yaFi3on9j2QS5u6mDIZqmmoA0Y6D/E6BithLkGs6eHzABAy02a+mlzVRhudCggHrBD0kzi6uymg0oZb9Z9/7fplMAAqvlT4aqY4ndFDBykcvA+ioQ48dzw7gHgkBMPA213vl27e/K7/98osqjyXwEVUnApKwPnW/3kFhp+JMwfNibWHSIDVDTUkHkdk+0qY1BtBqhyxpmXpvO/AkWJY0aRuI1nrcGNSwc27wBXYY86Qy7lbJUM+JAA0UqOhcwRibiAAfBGABGHz4DtgIXOf94WHM1YTraHmDJrhTrgd8t/qQjFmZgWvhHra3d8rBwWPuSe55AKdoCD4eldm1nLFT6P8GGIO9hedR4/GQ2Or3yw5lA9BnZb2MxmrcizuX4xrjF2xmfJ6NoqMaC/aG/UnUQrUGM6xKQYImzn6OY1QI2schAzkCR9rm/hr3p4Mm2lHOrYI9A34EMxNwj7GHXcbzqtIIYEwLvCoAi+Dgrt0n7ABsu/c3kmVaF5ayQ1CpYGg6vyzLu5sAn5eFslxrAVwC9IrKMK5Ejx8SL2ycfKP9mwI5B2gObFYAukh25aAH+6eW7XfARIwtzjgYC8w1ZXLY6B22ScxV3EPtV9NHTwM4AmtlPER5MCo8kGD+UI4PX5ebazQtX5b+mgggsOOXVxdlMIRPLWY45mbUHxG4h2706ckRm9OO1/ulNxqW69u1Mr9eK6MN2P8JhCrKktJtYqvLnwl91CyRFUCw95MrtGwrNCZKUDKA6XkPNv9Vb3FVrQLxFh809rxfM7gJP0J+i3tyuCpEvojfbzsrHwvpCK1RE2BsT0ykqHY5fAXu5/CnbLq0J1SN43lvZ0urApGsVMMEc+BvG+XAzn4qzg039OZzmIGbKkjrXo+kGhOJaJCsd9PuqPCsVRfgudSIWuMDP8KMVcq5BVFB8UAD1Aj10AbTytQYSTrSAkL5DPQNYj8ZoCLpAEy4Nk7t/GvVAzoWlALhuKRkjH9njfu6DvgdbV3m/efPZDtfvyOA+8zw9Dry2jLQm8EAneU3JCvAXmfg3jbSgITXkO2EwYsKHBg+q366fdgGtnq+3KeHcxYVj5bhE6N8QaKDqr1Cmin6Kh0f4ZxaEMC/urrg3z+8f8fEIXwoyCOW/qB89/PPyysA9wQIrjnHP/l3PyknR4eM3xi/VjqdfQGsIcWjcKi7a7uCUXHGZmAB9kh+xZLgPePpsJOMS0BYG495HhG434LPA4lSNbpHBeGrT16Vg/0DAvc+z8DAf/r0Gf3bxa1YwJRZiEozOzGsvAvg3usm9y7tAi+FrafaGra/0QXucf0MznTX36rP137r9eNXvI6yHaz3mZJa/hz+y89UX1LzlT8TJ3M9w20jJQtrdm8jSNR7gU9UY8RM4NA7MjCV91h+lvy+/B4tnVXw2snEvIf9HfncrWdOSC3bNtf3hk2ijQp5w5XPyNhUjqiMHu803hbObZjReNrOlOpchi3oISZ2H5RoOl7hCieMoppAOAGUCJrmeDfBe7/OIe4gcLf8LHV8ncD1E6TkzcpcGbxPT+O10mxXnKdB1tD+lX0ySA1mukFX73f5v62Zq+cxs5X9tbaveb9l/8/rX74DZEgB2nslt2RbjShqPyCrLCiJZrK5FgAAIABJREFUk/cJ9qx9TvrHgV/6zFM1QMiVohIz6dw/tP7wLAZ1zZ7Ha/gOxGn6vUhQeWz83faFPe4Gsv3v7h7zszTCcsPAfH8ZY8x22X5lribT/LnauO1pX8MEBWEprQKdwH3IDpGgBawp2UjPu5/T66OSh6IywOC7v8/v95rw/Phs5r4xDt2RqMl21GuCflVqBG9bmddc3kvZ1lSf135J4F2+R5/n3blasbudzFi+vp8521D7QN3v5hqLOfBY4HOWawUmV23gP/tv/7vKMfGgNEfZOsQCOtUMUHrellV52NjJXnpg8R6z7QXWu0NtM6ICxgNgzyVgbkhby5DluHprs+x0KC1lL6T2HHLk+W+WN7WfXMqbDbqcSoGsrcwqHFY+U/ue9oRNI07BgjNpjaHQOs3XO5UjVC1/AJQBLFjipb1bhVr+t4BRVRQ0KRQxq+UAt2IpuvI1kaFnI8Pc5YWdrvIKxKxJLeacnPhUdmZWVARIbFhCFvColipJ01XjxUaeyD4ioA9deOu7UzvRCROw1n0Sa7cEq6+NZTt7w9lceY8cDTETzJIFsyzJLeVnN4CP571rOuk0kHGEOIjLzrsdr5UDLJreNr09BbSWj8FzIfB2M1Ua5mgqiLECwGPH3FlafFbl7Ghe3MrNlWySq60DA5USEuNjWRs0yq2jzamzBIJKfX0YubTRwCoZPyEpICkiJeaUCPbaB0sXCZsRJUcAjsNoS3Ma78HaknQNDox8iOJ9TFYA+BqOIhmhZIPYlTosKAuDdQIZkYFAT/yfdIrR9FSsHYCecDLMGgS4hh88A+YBz2XQEVlLBM1Yf5Aa4L0kxxQg2/pkPQD+EceQ0lKYI7D4R2rIYxY45tOVLkhoIpjWPtNa8xoBJ08AG9jsAwLMAO0B0lNPlI2MpekLrAKJgedPn0pqBYzdsCfYQxgXJmaub6j/zgabYHMT0FFGWwkxSTqw2ibuBZ8DSI0fMBPxbx7qkFwIvTqAiFh7R8fH5fz0gu95/PhpefL4MW0GehhAPx/VPAjyN7Y2uT7E2JY5Y0NsNreVHJgARDTQvi1rAzxssAkrKCLGD20kddBFAGYz4QkaiKJK41q6qMGMwPOTMXF3VzbW1zmvrCgCY54M0345ONgvT58+YRPit2/ecj4PHh0wyfLh8LAgOYZAcW9vnxUJSAwsUUoeyWjMp7RVxdil7BgZFyGhgnMnKC1qMjrTWhuNJN+2WGjjkJ2thBbuAUxZapyDvQ65ngD+leARGxsgMMrGzy6magA92Sz/4D/+k7KxuV2mcyQXepTfQHn5+fkl33txcRb2FsmGS2rcD3p35dmT3fLmm9+WX//qV1VjHfMkx1A64AJetHYICq3KjoYmvEoVsS95prv5YgomMuiigBEXVRBDZldiWjUgJsAcgk6N9WfnCa81EE/NdyWvoiQjAelIRBukoy9g0L728LmNCgGxh/CsbD5NbWJVbGDPqiz4hpUPSAZCJxySVrAZANvF8I7mxNEjAnOGpuZIoDA5P5AO6HB9WBYAStYKK1SQUIGtENAjmRKsF3yvmZV7u3tcH7elVxY3t6WPyjbqcJK+JkAyxt4OoUFB2EKAG9hPWOf4HuuE4ntpQ80gdS8Qn+UAOgK+Ye8Za82b1QQ2VEM2KxCHZ8B+g+22/bMTz+uwiVlrWJWd79GaGo9VYCLY8diXWgut34qdWazV2fWUABQ/F42wncQw4cRUO/p0sb6HAD8DCDbjiHMerNkMEjcgW/vdAYkTtF5r/oydfHwfbBOaYWCdwUajhJtwayQhWImIniUMjHSuY54B3JNxXxbl/OzbcnT4uiyv51wnkMhhs++1PivcYEcA3i+uxTod9oblRz/8EdosspILvXbWesuyvrlRpotlubkblp39F+X8AvtMOt5ILulU7zCpQy6OTOs4VeiWVd+9JdUM2kKmqMqYWVaAvrcqHl35ILaZqSnBSo2AkGsjSDEmOVRAKtho3EwB0mdWM30nidckoLkl/TFfw0i28om7AVdI5a0Eh/GeDDA4GKtgNcklzW499Hn7W074GKDsBpfZx6zDnrV9w9+zP2SfrF0nYpcAsvA+9xOhH5kAeI+X3G1JJOZKsmqfYx96IThu4Z5B0hDM1oSJVakgTobWF/ckfJLwmbhnfN2IzHhd+AaIP7AOomQvAxP5fPD4dH9f54rn2GpcmMEBz4muA5svViWrJeF3Y2+E7fPe9p7PQJHOp9WKFYV1q/IQ9gd9Ty1pECSiSDzDj8aZxArTWxA8IFHRenegahRPBb8QGveo7n379k2ZXp3TZ3z/7Vv2t6Bven1bhpON8vl3v0vgHnsP947z9C/+339bjj68F6sVfmgiFsEXJXgdVXMe67yO2/kdrNvo/+REqQE0JC/ZVyTAZwwNiWvr67UnC85OkBLki8D3G5enkAd88QmB+yGSm8s7Emq+8+o7ZXNnu1xczcqc8rCqSsi225UpFSQMAlB+Dq8lzgcqfPGnVvu0vl6KI1vCpSYCH9CK9jUdb5kI4TWZ7Yj3rMcx31u2C/4992i8qa351X6Efr277mXhFUNl2S69rteCn70K3KSb0jWbFIxstT7l+82gLObjQeC+I/GT58HXyf/NY+99WH8f/qrZ5tVmdqoRGmOuuwLqA6wQxPwuVjbiB4kgVMx27IkT3yaO6N+R/IhqVo9stlN67WHo3oTWmmDI55RJbOlcovVK7+HY1ERNx5FP6yefWZyDiEXxd+wp+CcA7nE9VnvHc+W59nfbV88JNK+FledOwDvtX9pbeAauQ/8xThXkT1am5Sb3TMwpCe015PVhBr/3G/GNqGAjjrm8rTYbfhX3eJCX8ljm89h+Yn6t+QIt2Wk7v/LdgUPgmTGW7ofisyPbmHy22C/OY57HNe8TvI73I0bF3LkSKbPeu0CyP2MssDt/Bu6ZBI/r058GNmQSbPQKbf65xsJ2sgvCd5/PsUs+m3n2xJmabaHXW7WJbAJvXLr1FPF3P/TZh2yM93tOInjd5ufKa7n7HPns8BrI8Wi1PGFDfB+OPfjdqUmvf5/leqr9++f//b+6696AANrVLJbLyBr43fKH9fOhcSaNeR+CwdgQOiVHKg6JhyeklUraGDpJUL+HIxABW5THu2TC4HKe2HpoJZvN56DzH0yQ2gk4nMY45DgBoVVfD9r4fmfY6MCT7RxGPhKFNMws74rggQbVB21W9WYUUUvgyM6PcVrJ0lYNrDgKHNk4C8/vsRZhZCJb2FWLDXD7MmKNbd7WwGrTQCcW2niFbrW7fEvnRNrEkK6IhhIAC8B2tQHFCU/wzgx8NlTFPaBUO8qBI9tDW0y2egPr7U34EPRB7ZJgnQG5VEzrjvIeodFL5y4ASm3GpI0aIFMNKqlRGH9aSl8rKFhIcqQU8AoMUTOT6hhF0MSAickrNeHEM0jeCOVdYmJbX9JAv+UMlEmUhjxAJJ/PrQxUgD2AvLs73IOAYzCHuQdCB5aOJJjI0fiHwFwwvOpBVAOQturqIRFN2HR9aGKr7AyMbjrO1PR1AzcEGdGTgY0HlDjjeiMLUw0/XDrleUMgQvtAIPimzBYzJg4AULAiBf8NmQxcCwENdD5h8JhwGAAUX4jhH/JTeB1rEiW2AO5xz3ZIbq7FlBbDuleG62AxSwcf14TensF9M2+4ZpGEosSA1gcTM9AgDj3mam+i4zyrkxgY4x775eLygpUZCI4GADuo2QsmOZIZA0qd7LGJKkqNBfBAAw46nx43fB9Y6Kh42VjfrJraZvm7GSySBThwAQ6CNaLqCe1/2GGwv8XuHXM88QMpIcjoUJJnAJb+Hln8xyfH5eTkVEEYWfjrZYOMAwF+aECGRYYAGAz+q+msyWPB/APkxDNhC1FNxuwey3OpWTRL8/oDAl74XoAcYPgfo2Qaya/hSImL2ayMwK4Y9ClRgjWPZ8BYbmyuE7jHvQPgg7QLHBqwurC3UF1wCxmQWzDgN8v85ppVBjijsKsBhIP1Nb24ivUtOQkDkAiu1dNAjFFUcECaBqWTGBMkPjBWYAhjQeP+MMbzhZJcGxu4/oaqQe6WZTq74ni74fXO7l45OHhSLi5m5eT0nGPyn/8X/6iMN7bKxSV6hvTYnHZre6dcXswIziJYXyxmUflzU+azaRkO18pnr56VL//2/y8/++lfcgwaA7o5/Abx61zWcu90dlHXV8k8BvtgVkczR0nXKImsaqZkO2n8tW8yWGbnJvsBGcR1MGDnlcyQxHRWggqbrBBoIZhhrW4sZJxNrABDdYRYobXMPEDU6hLg2WKuwn/Xfg7WHlaFfxSstp4+csahxdljZQfsOh02gIS4LntSTHh92BSsvypFyIZ7qI5RQgRJKDSeRuJmfnMr4B7SL2E7DYYo0NJzYZywJ+kA396Wnd1dghBIUGJssTZwH0gUUG8SZc9VeifOs2BRIUmGe7EuZZ6P+vxxCNnhxriqEkugeGU4IXCNhnLVfsbvzb5EIgc2i2cK+wtovUGGSOtDTaDxdwHn+P0d9dmx3yVdMgp5HPkzarYeoXH4SNZBJ584gTPZOadtTL/LwD3u37/HeSLAXWCdx8i/xzhNry5ZUo/9zWTw5mawiLCm+jW40jUGXF1IzE9gy0dIEszKycmbcnT4TSnLa9rOQQ/j0Of5iGQfio4GIyQ1JRXRL/3yh3/wh2UcskKu4lrfnJTp/LbclnHZ2ntevn1/TsZ95OlWwCCOP+2z1juD6Vj69CdAsFgBL8KPitJqbrvwLbVGBU9Y01z+dNs7+Lf6FclvqYmhWGywr44ZDDz5viqRhOtRvjbfG76jCQo50AZw7x/bohorRIWH/Xr6bJEsqDKblNBSZayuy8KyIDYEYcl2MPaJJQ78bEo2rvZXqLFFApwczK8AJhW4j3SLY4AUKHtfpnCnVid4vecANL+vG5PVsY61kH/PasQOA09hU/LDA8xFlTEZqz2AQkoo4gnoOYRmNGwzfo+6UDO0UQSQY6Duvdo/zYAe4xv4+bCdThjqQaIStIGw8K00eXfV70Eyd2Nrq6DjDfwkJNvl35o4Bb/BYLt8GDwz9jJ7f6EXD3yYnpqn636UnPT4+DkyQJHHmoAWXWERqAx6cy1EzyvsDSTn4Td++cXflNn8qmxtbJTDD+/K1998FWd1KcP1SXkVUjnwFznuvV75yb/7/8rh27e1CS8OUp6hIZVpG+f79/3ZxudnYVIsGPaMB2J+4SNmGUPHJKhyG00m6jW1vCvb0Ive2mESkyDS7R199n/wH/0xe/egig2se7z26SefsgLxarYgcG9Gq4H7QC0rECuAMILyvIDyWYCVKK4efzLohLn1nvK++Rh4n8GYBt636qC8Dlb2SqpIq/snVxpHLOc4vHsW57nIn89gmJ8r/7cmApL0a2eI2j9dfVOxoQZQu/rSygNeK1xr8NFWflrVpdaDsdr2Pj9DPYPj87bl+qftjMkm9zGpuqeSneR6dh8277OUTMh7s+rtww9EfNNpHGpfV1iGfFyOeZB/WJ3t3n6xttqYJ/De4HMlKzSmfh66bLfzWNi2+L0rwL1TMl1wPyWbtSbaGarYekrpRqxZxC4PrX3fg4HfbOMeAk/zvPpcx2dERBVwb18RNtD7jnucJMYgxEWFKSXFOkmarp1l/jj5payaCMKk8ATFr+yt5uREnGMfA4B9X37u7p7hMyUJNRMI7TPiv75vA+srZ+u9uVLl2X/Ieyy3YsUGYyNW+ciA+MqZkx6C32PZ7kje8iwLO2qiVMXCooJBY699aYWRfM/Cy1qVhPrZxZ+En5q4XJ85/MiH/BfMGXtMBhEz2+88f6u2434lET6neZVEoRMOObHQ9Zt8zRYLtTM+nyF5nKs/G/Ydn7VckLFKykF2+pR4TfGc+5f/w/+cgHs5N+aaVwfW2b1qFeSM8/cRoCujFUGbJ8ONCenw0wWv2bRqvIIVLeC9+yeAhcr0ztbNDOD7bp0G16CvDmwli5OGYpTWK9jVRqbB9dm9Atg74VBz0ivgbWXNO7ZPt0kQPkrF2qQ3VpGOH32r71uMunwYhcSKn0untMyxnWTLTBD8bE1yNQ5mA7WaXo51lDi3xar56y5wLrowaATC/fc4oCypQsMb4CRL5Mco7xwrw0hHNlh3sclVWqVGtgRQycBF2bsCJhoODVAc01qfzQczuM87rHPuTeK5rdUDAdRX74zl/p6BcL7NsLmLcUgHvAMp3AMZfKncigBNjIsldlpwp/VPGYABGr00pz8bGRoOglOqSiBfFd8VkgNwjOEQc5zRhI8682gQqkagaPQHgBjPB4kVNUhSQKygA/MTYxtN38wOt8QTM6wIOAKYoz0A7oZmp9HM1frPWD+SzBLbRfPfdNs4trydsCgxXgZ56r6I90WMHPeMZ4leDEux+dmMNjWqAfhtZj8cC2t3A6QGAG5GJTXvUBECqQ/qDkPqY0Y2uyQtKKZcBmP1mqCcDxqmkL0fjgQ1bSF9IPkoNzLmgQ/WGZqFjrHWAfxrVWEvgVkJ9jXGZRxsfl435gOySmym3Fsrk2D34h4AvgBwu7q4LCdHx+Xi/JzjAlkYsJMI2N2oYmNrfYPAvHtdIOCzw0tglXiL2FunZ6diLxMcG1BaZXNjwnV1fHzIRj0ArbFv8TmwhJmM6vXK2RnYF4U6+mgmhuBLjFokSsZsnCqZi0E5PTsrX331Vflw+IEBMb8P67c/QXE9wTpI1eCZKJtDYC6qO6JJLqupBmg0NKQTCfAdQHjVvUOycK1XdtD8cWNSzi/Oy2IOsBpJBTHcUeGA58R84xq4T4N6d8u1aOCqpp4XANvKWhmvT8rLTz4pjx89LmgY+vVXr3mfKNFGQkgBoiS5AN7v7u6Uo8MP5eTkuDx58pi68+ghcHaK0nVJBAGIxTjBwYBmOLPo1Ee/oYODBBQY2khG4DmRNHjy5Gk5P5tSCgcb909//J+UyeYOQfu13pDs+8FwXKbTORM3mD82E2fgDduJkb4t3/vsk/KLn/9l+dnPflYuLy9C+1fbUtIvzcZC0iI713Ye6CAjERm2xGXwcKgFrLpcdFUKwEcVmnZHlnyFHWTzbueajl+Ahz5rfG7SHqpwqJ5dOqtUeSYwOICSAA8JsGM91YDL57GCAp91Odj1M/s+8G8lGRu7ze+xc6cmtbdkKLlKhzYXe2Ndur1Y804y4vOUkmEAElIpaMg1GjGRBuAI0ldgXuIIQhIG+9BVKO4FQ5muKG/FPrleCJxnApPNnCWDSFknJBh4vSXBKEr8hGa2ElL6g2bQWE88eyobXuz3dhK3/g0KuFTJxYRh9MMQmKVkNcbJwZOlavjaTatqUuJTwKpst6oavL4ElqmKEs0jcXYpkQGb229nI5vZRn1iqn7E/PkJukBfDuw4b4kZ5iCClV1RpaRkjSS7DBiZ9Yn/oukjklWYBxAYdvf2KJEIqBJ7iRIP6CnC9St/D1UVG+MN2q7l7awcH78pRx9eo+5HlWg87yEDhPWOJMayDMdIVqPR+zUZ95DKQUptNr1ifws0rwWTH4oZveFW2d5/Xl6/OSm3t31K5XDetbK5j9gXCK8E05Bz23JWIvQkxlDzFdVgVmQbBWIZlGxVn2LDZxZWZnv57x5T9SlSsOeAHH/P85f3sIJCayA3tr1DF1d2VreyMhdVF+Rz0+ve+/xjwGu1b2Gz5MqEnYhqEHIREjDhhsspTn7wr/Q3Ta6ofqhWcJjJtCfl42ucml3jmCXpo4dAwe6XPxSc0jft9hqoY9dsvvdODdZZJbjkGuwjIbUWMlq3N6rAwqoR34N2/5bAfSQEQGpJwP0KAJDWoH0tPz//DRt0u2RfC6xlrivHDszpyscDmQF/v7i6ILN7Op/R/u7s77E6ED6TGZqUKYyElvpJaZxJMplNKakHm4BKLTRRhe/CpGLYCK9pxxFeUxWoSkAyyRWUfQoiUAAetNE+H2+X7GWBCf7lX/2sLK5n7Id0dnZSvvjb37C6eQ12fzBifxxo3DMhG82Zf/Hzn5YPb99KUzp8dEbpPC+UMMW94cdnGubJIJumTL4u3ntwcEAfG/4L/ijRigrSQU3OupQPtnAI4B59tZbLsrG9TSLCaDyhPYSfjZ9/8l/+k/Lll7/lGYIzbHtzq7x88UnZ3tst8wUqCm5qtZ3BE34wzjWfaR8D7rWXEC/1ywBJUZ9wsZf8/H6fbVC1J0kW18+rdUjAYQXTyPfnfeIxzNfN6/ze3kwvZP/F16n+Wq5qSrhKPtc8dz6/zQrLr3/MRtmeZTt8z7bQSFlaKF2J9igqdE2KS2up2XlVcPG6NX2XsitOzgd3Pdst35/Cz9V+GvQ1k1KB55bEkIhl8RoBTxDMUEkOf4TVwkhc61mcuEQcxr2cbIITbUwc2lYF4aNiXzVpsZqwUM+BVTa+k+xCiyKprhuPEFtjXUfKrHuvZyffk2qD5ktvaD6/kpjUgJ9Oy/HxccRNkoHFT2YAe1Z9bnt95bPf81LxE8+1SQIdBnL1vztrHd/Bqug4d8xcr3OdwO4KqFeicChNhE2yTw+7RdIAZLdC3pF22iohDzC//Ry2/ayASr0p83rqrqkaywSozxiA1bnQ2W8a/A/tu7wv8zP7dds6f6f/27UN2b54r7X5b3GA1VFaUi5wxSCrmKiSnynbJK+TaoNjvZpkgX9W0D5691lVpK6jhG82TLclMTzWVkfIz+EERf5+P2/3ufPYeu3YR8V7bbuzjfMcZTw042B4r6/x4PnhPQ7ySsgqG0vDdXzf+H7LGHm81v6Xf/3n8u286BkEr0rWwFmR4Yj/hiQCF3zKLNHBAaOah6lYqQBE2EBV5qGWatrI8IE6zm5blPptQLKNyZFkUPReX7qVkT90+HECgvldMyTBBLaBr8mFFZ5HTg4kTzIFNK2+LJUWuwlWR+MtzH44S2E4vQpiobp0rX6UdICWkPAiVga4VTJoASZZmRVgv7En/XX5AFbQdf+Pg4fKcHLeINaN9YK5aNmwS7fqTB9ldNDQlo0qwPjTYeYgzzrqahhqjTNrLUVSw2wVHZkxhHaMmr4x5UK8fuN+qgxElPPWxEhi9Tu5g0MzA+s89OvS9YmNO1iVYGKw5rlLDRk5vjxfFbC2QDdlJt2whKC0s8Ni+MA4YlOLIa9/yxDrsEUshWbDKIllg0SyMKOprvM0Liunk6Rmi0oUtWBP3ojY7nVPVcwd9532AD4HIBv3GoCcn9Nru1abREUCD32ycdv8NZsTcx2lujLaaHSKZkDRGBmyJLEZuG6QbAsZIdgggigR3EvLtj68HHOCbwL+vePw/DSISBoB1EFz0IEYp8woU99Z6xg/WN88rEJqAWCKDx9cn+t7EHJGwRpzZhrO39bmJgFmBCu8F/YsUF8EPBuAe1REBBJJ9u3JMaRpTkMzWc9JYG8yYXCFYGMHkimbmxWk43VLYdIAn53OILcirVRKDwWwBe3uvb3dMpmMVRp5dUlwemdnuwZb2JNs9jtZJ4Mezwx2FFjqWMFgzzGzT7Yq2DViygOUPzk7pab34eFRuQKQdHdXzhbDMl/IKcR76PgrxonHDhvNknowPVQtgaTE1RV0W6VPjX0O9uRkfaNsbm7wHo9Pjsp0dllGQzSV6xOsx+tbW5v8HJIQTCBH00tI+iDYBlgIZvN1NEoGY/7Z02dkyR8fHZfX37whOA/2vqSRBLihWgIyKi+ePyXjHpry+L6yNixX0+tydYV9u8b7AHCPSgDtEzH9sY4sjwUQb39/j47ymzdvaNO3tnbK9QIyTQCFS/nBD39Udvcfl/F4s6z1kdAYUzsaigJYowLlpW0s3fG1Mp9dlqeP98pf/MW/Lb/+67/mem9AgcpDlTAT2CkHQ/eparE+wQ32wUhArhvxYv6UiNP+YBAYADD+TqCahLfQ5k3Mp2pbI7gysFLP4ntMmtTcMqp4YIdXgSnBkAJiwwEP2TMlfLU3Vs89nSPZKXPwkAMR/z4nDw3GOJGBveAAhxYetgN2JhKcTiLiHmBf0JhWTWxRVdWPKjT061gvo3UkuaB7qN4kAPxwjoJ9iP0IWxDOEWXHYGNOo8oD74esgJg9AlVVxaJGuEg+6jUnapScwJhhX25MsIdnAZ6LHfwQiGEbzga1AO6tJ5q0gP05JerFSKtr5FbsW68bJRsM3kcPFJ6nklupTFdryAIAimQEJKV0NgbDG383kBtMfSR08ft8H7btvvdVMEKya7Lzsj0YN1XqAGTSuvE9CMSbMdEKlw37DXN58PQJP4t7lB+qvWHJJjJQEbz1kGQGK/aajPvjozeldyfgftiX/rOkx1HdcsO+MrOZqs7QnPbv/72/X5aQ+pihKge9iRblDsmY5VpZ39wvO49eltdvT8p8riQ/5yFV12ptE5WoMQGZ6eFycUdFhafHuvmSIl5UH8D63pA/6ZBy8l6zX5STJ3ge3IcDn7xvDdx7zTSfKvZ3Jeo0Peoa0CVmaXg8OttDIvOhvc29Gn5X9Vn80AHO5bHIgWJ37eM+zGTGf/O9d6+dx2U10bTaL8JJja4Nq1UM1s5nAZKCXv/p2kM/lr+7zm19ziT/mXpZ8TmspR0OKn18HFzwl9APCP5cQVWZev4gwURgXoVRFRRDTSAkeHg24c8DtjmvAZ87ttWeL1YBYz3DboTtUWwQlWF3kvQDYHM1n5bzy4uCxrQAUda3JgTOSegIcgKhNNou+ZFYo+hlcQnCABKl/SETt5Deg38EAsCIlUNK0mIbWTZsJQkSfiuJS2tinbJ3FWT7IN8JGxbSR7VSNaqsLs4gW3hVfv7zn5b5/Kp859Ur9k364su/KecXF/J1BsNy8Pw5yQisKKWUZK/8zd/8pnx4945zxAbITMzE/o2kq9cHxs8V5TjT8j6hf92HNOEBfTVUlX348KH60VwOceYaKeRnkMhBbNPrlY2dnbKxuUPyh20cxgjA/e9//3uS7pDYBbHk2dPnZXd/n9KTAO5tR22AS80NAAAgAElEQVS/a1gefTu4B3OiJxFb/HwA7lnxG7bQ510XRPQezfvR7+muQ2OGtPepgWd3n+ff245096f3Ya4i0vfl3hJtbxu0yr6Ovjc3z22+EK/bScRle5LtW9dmPWS3mn1vyVCPtc9bf677PX6d9jn1vaomNw4j+3OMNSM+pd3SQ1dA29dvn3cE3AB9+6r2UfBpA/dMYCHpDkeWGlIaN59X7NNVFQRwQgqH8h9Lh3kfBEIjXyUWa0aYsD/FAtfva6IAj2UIIj9fhfLjc6niqdpzjkn9v0iErEovyX4K/wBAjn2M+I1SVZHE8/kl4lGoOwRmgqvns8Vr0PvR6yavl+pfpwSYxzYTPLzHXCnKuCNkeLvnP/27UDTQIDc5He9bY1MkiHDPS6oya7z7WfwcXNNxttV9FeTkuhZj05voynMn7X3HBsIXrknqw3XZfy+IICto4wN7smtP8t70vnvoPXn9P7RnPX+8RiQiNHaNAME9LJio+tC+bhfAdvKmVhd3+qRkO5DtY/XVOoxzX18VOpnVD9KOErj4yaQQz12OXfJ9dteiSBZRaZr09R8C7mucl/DG7vvyfvDv6jykfeqKahJzkySVP++1WYH7f/3n/3enGDE6cRsQjwDZGcomW9MCdRowMNwI3Ku0TywFvQ6ignXjM0ifGfuNcZ9Z9qF/GVnCKh8TwCHABr5WWWNU5xVAGsbdJa4rgHSw7Q3w2pwFRByMvmzyAlmqO0qmiP8MY+jDIo5CfTgCiHpgre5Ix9wN84+vrIeev6NGGJFP9YSHg+eN5s/lDVqvZemDh3T5alAlh1blGnKIyFzJDkJNLATzhyxxzXfefAY0cOuUTYGRDeazGLOSmlCC4q4sCVALuHeptYyswGaVNRtYkjyPmfTWPmOTEQCnrtBIn3Fyw6x/HgQ1SxpAdKok4DNXbdHUnCtJSBhsFDNGDi/ukONAYDmXxzaQ3IdVCxxD0iYSJ/WA7yQ3mNGPAMnrK5SKmJBqrMkYU46RWOm6Fzt5BuWigROBiKZxLUenNb+l/BL3Vcw5mgDiWnpaZayTc6oDQKAfnG2A4Zhrs+8r28Lrzsmi0J7j+OD7CRaqKa8awTphIz/cDjuCJjoRab9VcDL6DuCzLhVzJhjvp54p9NNRfYGER0jx4Jmkma7DwIdjNczBWnIFhR0Lsy7Icg05BcwGANWtjQllfwCoAxgD052NwcJhwtqEDjW068HisJY/mxsOh5TLQWk01iVAZDSs3dveKUM2+JXjoedUyTaDNASYy6gSkD6NqgnmM0ryIJEAEAia6Pg8tOzXR2PqpWN/AfTe2dkh653781ZazALssV/FjkPlAhn0ZY3SHzwPzIaO+cUZ8OZoQZAbUjW4B8jTQDeczW6naniLRAqCXgD82M9IBGBu1KzSTrMa9A1HCPTAVh1QhmY6vSyDwRoBLfwdSQk0pfV+xHmAe8VQKIsNPfwxE19AnyE7heQDA2QE7L0+n/vx4wMG+JTAYKII6xr7ZsEqiNFYrHkkF8Bmnc3B6LvmHGC+obVPFnxPUkLSUy8cWyRW8NlHj/YZ8L5//146+gMwiQdk8GNqP//eD8rB4xdlMFwvyCkhyEUQTbYxmojf3HBOseehcQ1QeHZ1WTYmw/LTv/yL8rvf/Y7PzGao9FAiqHLQEz0zWJkfUnSsoADAFNrEYiQJVHsoqM1Bku03nhvtUr1/HWStOJJk00c1l5shxj02OYYUlNmhTTYhO7AOquyMMtmWgHva6riGHbkcADABGg3k7fRVFk/ceA7UDdzjNUu70DGFnBArclaT6R6njXUk8lR5omS2zgICU9CrRNJtAVkUVbYouaH1DduDpHilTYXMlRpJQaYGsluSbUCyEOsE8lHoG6GkjHqSGHgBOxR9HC7R7BhNnU9OWV2zvY1G3fr+HGw3p3etDNYkC4Hnxxox8GE/AO81my0HF4vZZbKvag6MAEZreaIzNTVDYy8Xl5FijkAEYGNqyFlISseBdfOLMJayfShdx3yaLWTH2OwkJ1odoDqYzUA25zUaezu4dIWCmWroXQEgCPeFROCjg0fB8pWMEuaR98zeMGOy8gHc99bQOwYgyqKcnLwtJ8dvyxoqdFBZMAToBra5GPdoBAv5ONg5XOdg76B89zufE4hDMhga96DMgCl41xuV/YOXZb4clt/+9l3pD9ZZf8B1HmA9E6+UKezpGtHgXtB+nLnuAUXfLGQCA8iTXRB45DkSaCZg3D/dAD4DOp4Hzbmu1U0Y4TW8Dz9KTIXMDpOQKtHmuolqYF+fzwpCQAqYsoyNZLiaLJO/w8/jtdgFCnDe5oDNNsf3Tj8j2HxeVw4uPwZmtHNutTozoo5a5ZGvU/dFqlCwzeL3RCIzJ0OyDTeo0Q3q8TxMHXYAdN9j9nMtscRtGHNAFvegTzY9+yqASY8EBqRxrm8IrBM0hQY+GrgTUFccADY+lDbqnCVikhK0OjO8FjxXtDVYHxFjmIHvfayKFckCArSnfAIreaI303gk/X6Se7SeFDtIzpBzGtrtkjHE2u+Vd2/f0jfb3t4le3yEvkjovxPrVSAG1gupP9xUlF4CuB/xgvoCoZoVRItrsn7d5BKAO2XfkDSYT0lGQJLwF7/4GYH7737+GeUTX7/5hr7i6fExN/XOwZPy6tNPaV9xzCP+AkHg+OiIoL0AgZtyF3veexVVqT4fDCiwejWanduGYTws+YCxh8SG1xErhqMBu3WSkfAQGWlJ5v0W+k8NxgTZWGnVh2zYpPzZj/+MUjl4Ttg/+M2PDx6Xvf1H1KjKjPsK3LscJWK1usaJG7SkVQZVmBjB4ks/ef/m2Np71uvO+yDvG0vGCAhqzPvsd2R7mNeyz7uHwHtCh0GsaDGdrmTbm/e0yVnZR/BrAiH1f45Fu8/m69aYtdMU/GM2Pd+7uRrZzmcbeh880zzkPd/1O3wt5vsi4WL/7iHg3teLC+t8SNOtMyRwrExAcYNOxJ8qV6edIgEosBISVcO+00bGPTEGDfCdz5L8z3r/DdZoMpKuYPTMGKz3f2PQTXBxJO5zp45dQ8z12Glth2ZGxa+cIFnry79CXAy7gkTk2ckJP6nKaqknSCa0KTj4CzTvqVLCzdejCq32AogEqraqznnaj/GImJP9KNhlvA6yCmIpjnmQHvD1Jkwo0d+k8rK/WR87ESfz+qRKBMkiq/LgHscV4L7T78LXzvsDf/d6dW/FLAVkfwBJCNhBxDeUlo4+VjhnVm3DfaJRBoE/di5/bG8+ZIP8Wt2jKdFp5r0ws1hFaRyy3cW92OewfcS1jcdUnKRDyureU90fIZfk78j+jK/brVTI/o3npeJBMShO0Nl38RmXzwTfK/7b9fm817Lttw1xXOj142uunAN5fBOZrH7WROXYGx6f6mf+r//7/xU6LG1re3PQCfOhk8rE9ezNDBhMlCFr5cwC7uGAoMQlOv8mtpuBT7Pq86HRNaKOz6sxD4eKg5oMUr3fVDXQDczrIaDRWAl8ZQwb/L5ylK+e66tAsrPAKzfTGH6JaNhKnRKL3B+TMfR5uprh0xkrk2sgWourSePU5mC+RucAbIehD0Yn2i2rokDBiZgMxnfHrRZpBEDH+aOzHnMd2SOzu53lBLgE4AuGCk6wWc4qWQIwBKBZ94AotTY5NKuHMjWtk7SnH01GLJXAtVUz89Zus9O2CqJovKNyo/ZmaKWwArHkwFcDEPr1rCwBaLaU1E9uwItnIKhYDx6VzeqA0DNg/Vn7330HMgWZzwBnoAa+6d5p4K05K9dLhsT60k6CrCZfDODfB6zygStAkIzb+keZaxymeF7IvLhKQwa16dQJEJBEgw4+OZy8Syc/CICIfUyNr2CF830MwEMnDYAngdsmYdCkOiS1AGjBBhv/FUNAgAMDwMQGwLU5jyFvhIakSr1ozl1uaAeGDIpgpuI1Nnm8KwTFGAgFUAGA140nAeSACS5mPJoFIrkAuQxp1oOZtL+7V3a3t/k+AAYEW66vy+1C7Czsi729nfKdV58ShAXYDekZMCHQuOvZ06dkrZ2dnLLp5Xw6JZADoBua2nhGgtlXF3TEwBrHd2GNQo9dbFAwwgAyi0WO+8Uz3NzMy/7eHoFl/ABYx1o3AxugNP4OsAnfQ8CF7OoB2f+2FTeUF8L8XpdbzOtoi40VgaPh/dD7R1XA0bGY+YdHx+ybAKDyajZnMM3vDICaTLQw2/0BmhsDsF+UjQ0AzL1ydXVBTXsA+dfXs7I+GRNYd3N0PMNsijGZl8urqYr1e/0yv0ZwOVaDZ+wpNkGSvA+eBf0RMEY3kL4Yj8ruzhYlec7ODnn/T58+5hyhqel8UcrlFRJm0G7dJiiP8nmsb1wL43txecnrIylzdHTCaggw1pC4wPNrpwjM6LHkflI+efV52dt9UlBFDtBte3eXgSiAu9MzyF8sBNRGdQnuGfJNb998Xb788jfl66++Cmagmj/jGygBY9visSXjAgAnGhe3xql2dmiPoq+HHYpa1ZT1KiN5FyZJrMEw1rJr7eDOQBUD1zjT8A7YCMUIDbjPR77L7+lMUbO0aWMGfaLaDjtT2VHsBtZ2CO1weX2DSW0t+ey4OUFntk4FGmHDANTAdpl8EIlzjyUsVA1IgnUvSSXo00uaCGvWTFkG+AHuU+N+MCCogfVjYB9gtkqKNWaU4onvB1PfsmLobyFpqz7tGAB9JLKwN/Dat99+y/WJvg1k94eUW6uICH1n7iKAT9btRBXNao8aSvogQRrJIga6rDq5iYaEd2SqQ6YL9gO2G0ANrgP7rkaPAoSlv6+eJiZ84PewNZL10hnL5sVgyqWgfH2s53ASwfOINeByVFelYJwUfAsYzKC+m4sZLIW9xw/uFWsEyUic2bCLsKFopihtb0gBgnmvSgOBQ0MmIFgu3UNQ3CvL2ymB+9OTt2XtTlrdIyTyCCIC5EPljBqxYv/jPrYmW+UH3/tBMIyRuBuUy6tzgqaQylnfelSuZmvl3Yfz0uut03ZifNAjRH6NUAb4JVhTqn4EcKqSelUT4UxRklB+nXwiM/Ic7Dh546DKIEk30OnuPY8xvlfN7uWzNTvTjIaDMvwuB49I+Ku6r2mP+/PszZOqWleB+yXJAvIZFMfQSMGeBPBaQaHQZecZuD6mn4r1J61jJa/w48bQWO+4R/oolIFabbDL/Rm+ffeZuwlDBYh6v22P7GQ0AQ8bk313f5+Z2w+Bgh8bYzwzGfAdCan8/i6w5t9pHJZkVy8h1xeVp7BJI1SCzBZwBJiQwn4FCDWHPwhbAR1iJCCDRGKb39aMQjcmAsIWwm4wOQ8gGvdrH5DSOSF/GX4e5haSfkiOSrNHRA4m4xCXRBXnLUkJ8Iluyvp4TEAZ8wh7lZm2ONe/+vpr6sw/evS4bG6h4eomP2O/haBMMEIpe4XUWvT3gM2i/xmEIiTdUAXKNcfG7WbjQ7rymvJpAH4g0/Prv/4VQbY/+MH3y8H+HpmymPNf//pX5eL8jKAj5GiQRPRe5XrhPkESQA2uXQnYQFbZA9g3A1KwU/BfMebwRSk5lNYc3mfwHq/Prq74DFj3GFO8Bl/Ia3C8ucl9slxGvwtUJvSH5fHjJ+WHf/BDVj2id8zGZJNnw/7eI/WrGgx5XgEAq75JinfJkM7JeieAwqYYkOO9Iya7UfWeP9MF4yowmDGMRABQ3JU/z13gZbvyX++XfH8Z+PG5tAqAK4biXk89Fqo/0K34TnJv+vIgQqYkansmrMQmY2abSxsSsZ0SqUp82t+r/lyS0PUzSePaFc6torFr821XPEA58dAdH3+2rU8B9/SPKmkznraTMGmgZPiSncaoMUIC6WpOQ+xjApbS8FUswngwqrAt1wTZ1dhTFQCEH+uEZweL4bNlcD0q2wgi+nkqGKQbqv1lYrC4ZhLjPgOeNVDKagVmjUdSQKhBOOZ8tnbWoh8WwHskAN0QG/6ZyCA+w4LkE0zzyKtqD0V1gu5JZFrG+1bjCLKm9u6S/g9kYElCu76uspOSh5yQgCU/Rf0EOU6UsJQ0mtcKiZQhj2a/oK7J2Pte9zrjkZSNeCeeq3t2Zltg3CSft/Lj1PMov5drKq1Df68JCra7eHb6m76/DsnIeyMDyNo3fLJKaHvI2OTP5N83LPAesClrYTzPH/LkdnojZH/HnyOGaO361JjXGE1OPPg+ujbR/86kGlb3U5kjsJrwgSyF7Dglj3vXjtN+dvoPYA16/lzVlolKD41r9j+zX5vXh23byr703k3J1ny2+N6zdJm/yzHQ2r/4n/63OzuMyiI2Jj0nLhzU2BUVNK4a5InB7evQsGPzoTkXy0EAZqBsN8uwqGRRi0pSIjRCD5aVVTNaN8a9B/VCs25tAMi+5kPBeVuPWrgc3GpkZMb/7p/EAM9GOH2oTZiTm/GZdO0UirR0SOiV6cZWtlubA2/yyHA6ILmXCLX2WWzyxgZQQKYNkvT4UtNSMwE0fl0ZHRli/Vh3yqUm0emZQLyZ5yFZQvaYdMcB4FurDCAZEL3KuA/g35uUAHdt/KIgRVMmxkp9fjN9A+BYmcXEfKySOTXJERnXaDQM429bxYM42CAYBzatmgs0xh/rRNpYZbAYWWRWGQSbq27MuH81uIk/ZsVnpyOSS3XzplImSzvpbM4LxfupgfcKAFtFAwGymt01oz6SViGdQ43oOJD43wChoL2JBIsDXJfI5zLBbDzJIg22UGaJ4cCFEw+ggE3AGOiZyddjBh4SEHCeHHg5SMM6NpPN7GHqmvfFDCDTN0B/N2UEmlWbQ8L5it8vlgvqmyIYw7XUQE5OjA8FjD/BHQJJeo9ZubhvBlHUz1e5NYH79XEZD/tlfdgn2AuQBd8Bzc6tzS0C8AB2CLLP53TyKPkA4D6qUtCgFY4cfg9QF3O4s7VbdrY2ybxCqTYkdQDcA4zb2d0hgxNB2MXleejj3xIYxj3hGc7PT8t8MSfjHjNuDX0xGG7K1uZGefH8GdetGxBTb3qEJrYIbtWMF8yr1lRSTToxXtR/pBQEbD/2CJhjozLZ2iH7F8Aw1gNe13PNyun5eTk9O6d8zWwOZv5FuYDzeHVFWRFch81eARYBzB6tkykPRvtkA3usT7AebLrxeFjK2i2Be0gQYf2AtYGk7Hy2IKsYiRDIiSBqPzo5LVNUDEDrFLqwUeYvmao1jhvlrsqS1wM7fnd3m0Hz0fEHattjPSChcXGxKIu5morC10dAjSoF3CcCT4zpWVQdgFV/C43y5VrZ2d4l4xl7gVueTFlI4UCSZ7u8ePl52dk+KDc3oDMKbL2cXpF5O5siYXFD48tKCrCqS+F9/fpXvyjv3r0mEItgnwl5lJpSlsmVpEiMRWAQTiyAe0q9xFFoUGrV4YvALumIGqCCjcd7CZJi3lzFl4Iin2w1WIsYQsB+9GdBsMhblSV/2M2MU+gB9gLBkJQ5z75AdmqbLRQQmIFaBasdrVQDwuGYZoYu3wvfCEktJjhlL8zG5+/NFvO1g9XZnEA0bG0yXXjdzmRmGOEc0piLiUxGWASYbGyIsu8gOJCtFLqablKM58bfsY/nM9ixBdcppJdw3r588ZKMcbJkg3WFucDeRrIRewrAm5ItKrnHmBN8H42iMke2APeC75FPgMSRgg74ERcXSGapwT2+P0tSqJ+LG+yiD4uSeVGUoQqaON9QpQLCiEBS6MkD5BYAzP4eqcw3Bwu04SFbhM9qTCQDhX3vfhVk3UZCS/PQYzIPz4yqIyRRkICjDR8M2Cx4nRJpSMZINsMl0tI7lywcv28NwD0qeQTcn59+y+/mKriTRBjGAsD92pq0/lEdBZs8HozLn/3pn5XJaFSu5/Py/Pnj8vr11wXc47OLWVkbbJRlb6NcTYED4hpYX2D4i0EHFIHJaurvXwkoxDpi0gQ2aJ3AG5Kc1KAGqBpAjtYQdFohFWdJv9ZojgBq9a/lc1bgMOZDlIPWyJNBbL9dY2XfRjLPbGg3H5apUsKEZ3RUilQ7E0Gu/Dkll5yIokcZdiKTGrQ+LQEU5jD8M+9JvwfnHuIenPGYE6xj+AJmdlleoDHAGpCBKyspFSQFgx2RDFiJzygxJ4kmnMP4oS+GxuERAHCMremLvUDkp5EfclThv3dBBr+OqiENj/x8/3hcuvbV/qyY73dltDFmAgnAPRYO9sUQZ9t0Ue5ACIh5Aegyu7mmZA1sBJrPU1Insd7uJSSsRx2gC54BoD0SBQRvafOuy+21CSwaFzR1BtuefYDo1y55RiNmxdiadIKzC2QL2FlWM7JPjhJ5TFohgbhcEsQGix32FcAy+lqAeQ8/T4BCVIOT/AIsXQkmfB+1tAdKKmag4a6nypw7JBO4H7BuwQ5HfIUKwCv6nL/77Zfl7etvyosXz8vzZ8+4/nBfR8fH5f37t/StnUw1YxVrHxVVuJ7XKyqfGW0ncFuJ6CYJZmCDZ2LEitxLqASI+Bv7Dv4b5gJ+McYYtgM/uBdIj0A6ktUEJEcU+k6QKxSO0CsvX35SPn31KSu/zk7Py+7ObtnZ3qHsIBIH/SGqzeQ3K+kg1i1tNs/AToNP2p/7zPSKW1C1sRGjvMZX/Z3VXdMFxVb3QfRsS1IT3T3XBXa6dmcVuI8EQ1SyWNLVY855SxXxin20xkxkq022Ezit9QaAenXt2ecxCCfSlc7Rj9lDJxkxjojbeE6uJDc645eaW3fHOY9ltk/eIw1bCdC+A2B2QU6BBY0Uabtv20lSZCaIZNCVDP0glA00rtgXPseQ3DMZwD5FxQyS37hSeRkPZXkmSlK74jLp3JvMSfMdZ1TGNDJwvzK6Zjh1fGbOowmg0Q6CuBvOjpqkQF+lWQF4z75NM8WmiMdh/9SPSMkLzYNtWyQ9IiNB7zMcdq0dnbdMrt7cMNYDeev87II2+dmz52Vvd49xKdYSfCbjVVbc4GO5v2DMaU1ShAwiE7ABHFeSBM7LIEg4AWBMSwp/Ilnid17zBonxW4Pz9DESs7ybXLP9zkC+P5PXMX2ta0nN2t/Mfkle53mtd+OQPOdee/n93b2Tr+u46975bZJsRkEtya2hqjGVQXB8t/0aj5+JLP5Oxw/2IYxBdfe6bYHv3biaY7IM3HtepOSh5uYNh2vN47v2xbbK1/I84hmM6+R589jarnTH2P+uNiFiyPx+Y1/2hfM9VUz9gVgV95Fxs7V//F/9N+TB6gJyGFVWHJND5pJY3SslMNFS1Q9GMDOywGJL64+ylNLC8qFUF9IDQXh1HBMQH96MAvbuIWhZlGoEH4bbc4DWPTzz/Rgc+A95f5yGMqYpi50P/PpdjWrIl/w97V4ieRAvOLN6f1MGF7POiSVNUhdoG0ofRLHR/J/Vsn3diw8MjXUqQnDPAzcaDkBOGf8mh3HPyHBeBOowaInMvS7fOjZbNscswGq4QpasbYKQXVqRfJGjpVS0Gy/EvQehswHi7l7fQGFt1FUYyOXVGg8nB1adOYM6LhMlQyfGrM4rgWod7nROQ5qHgIVlG+45Gg3AlzPWsorZma8gF5jBsU/kSMnx0I9lpnAdgfU5qYB3GABvy1cBKpjC3Ks8HJOjG0A4yukAFrb9HMGgg+JU3tTAr0I2paUKcK+Vac8sKljmctrtPHB+BgK7HIzDQfJ9A9jOxhdzBoOrngpwLsAohPMoNiPASgQ5l1eXAhzogAFcKwwU8ToCGKxt3IcNJcbHZcD47us59OCveB8IIBCk4f143QGQABH86ZeN8bDsbU/K5mRdzVDRyHayQSBkZwugPaRnFpSNAUCN5rlgzcN5oQwKNFgvL9l8lZ9H6fP2Tnl8cFAmoyEZTXCu4Pjt7u1S1gXMWgQ0Z6cn5fzijKwqsOuhTw+HHuASxguAE5hi375/RxvPsRqNyqP9PTJtyXhFoMUS8RGb+IClxsMSwD21tdXErMp5YH1Tt1ZAE5xCM+/AIoPDhs+D7cvAAgwKgi3St8d1cYacnJ0RyH9/+L5cXkypmY8GuUgkXM4WZXFzx6QwmLvQtN/YGJfJBOWW0F+EAcH3rDFox0KW5A9Y8ddqoHZyRib8bAY9/otyTTBIa4J9ArAXEHCG1BPW53ioteRqEFwf4D1LPG+XZMXe3UGrXEw6sPQBRgC8RTJie2e37O3vlelsUU5Pz8hUBiAHfVzM9eXFVZleTsVQWx8SgDi/hEb+Qfnssx+W3V1oZStgRTLg8OgDdcuvLtU4GPfMpsMbm8F2WpZvvvqynJ2flOPDw3IFMBYAP0Ci/pBrywEaMV4G4KiSGTK54pQ55pP7PQJ47tFIjuv1dGaARR57EPsTe+IGlN+/o9Fg16mybbFTJk3vVQA+Dt568pvZrxuTPAftP4D1VN6cAzo/ew6gfWZkpmt22g3CZUfOzr4dVq53nL9g8GKvBIjg4K7audpTROC6mfV07Jw4TnbVTcMF4Min4jVDaoes1ZASZDWFQdHwm/xMdpzzvwkIs4Lsls2RYWswd9g3sHOwVxubEyWFyE694fkLsBasWDYQJAuysckBdDn4YtKtwOZAAkpA7mAIRj2q1QRQ+Qf2TzZXzaQ9T3hWJ9YMJGBdLOYihvC6lKYImb1gZ8HW5B9cL/ujfB6QTJA8TTrgCPTUZ7CBfg6yfA1cF2Nt4B//BeMe8wObSamz9XEkM4YMKDG2Pq8A2LGPBKW5IEkEm4Vm3O/KxfkHNphG0Ly8gfPegHswmW+Wkh7DfY/6o/Inf/wnZWsyKednp+X5s8fl5OyY43I+nZfBeKesDbbK5RXs7KDMo9/FkAl5OQ5IqsKeUWaHgbwaiOLMANMYfRdIyIlkiMFGBmC09zoLHCsEny8Yi4kgk8Acj72DOPt8nAdU3cVa8euexyCt13n05x0Qw2a5Ig6fIQAZTHVeOwP3cmCrP+U9Xr2pVLrcfQ3fh3vMATVew5zgx8A9bW4kM8WU12fsT3o9GBDyms9BqsagycPkALMbzOL7YN95lrAfDhqRrDZervHWR4GS8LQAACAASURBVOIX3kPIfeH6tNMA+WojYt0L/aVIDhpItLxqfzQoE7AlUQlknxaEEIC1F1flDtVuIdmE825xC+B+wbMXyxI6+Pk+s9312Luyo44BxhaJvUFUXUIuEj2gwg7W2ISSj9CBV9NJSOVg/+I7rnBvQeKRFJfOTcw13gNQC74BGPWYQ/ybutCnp3wP1h7sJoB7Ssuw+Wn0wopeGdon/UqAkL0WoIOzdnN7S+s7fCaQEsR+RePdHhPxYMS+e/e2vP7qq4K9DGkzrr2QjQKxA0AW/m0QXhUbWpuYO9w314rnOM4XnXsKxiSJKZa+EhstgZnPT9tPr2P4ypToC+lGVDjAZ3z+4gXHD2QFVioiAU3/RUlkMO5fPH9eLs4vy/HxSdnf22f/APg26+uqUkXigRKL8J1Doo0VBUxEau3yrKugbNNsNuhowGVQXGEcScYE3Mo8OMnc4sKuL+H3aJ8q5nJM5u9ZOYjSP/Lvsy3JvpEq6lclPTKI7vd6nfLfAb49tIf8XPB3TRLIz6rYsNkbX59Vzom9bDvme3GMZiAvj5PvzTbTPhqf2VJGCefp4isVeDaBjTepP90xzLaCmErCRvxsfD5WJN7Hl/zsVJWIvUvfC/FOPpdCGrfrU9DeBMpe5zEB5/zKdBYKd0A9bTTuDoTDi0h8uiDXBY70MXqpr1VZ/Qlvs//O+4tBIXYRcAq+AnMMPwXV3PRXsDeDFMfzi7he9MEKmVn6RFGRS718xHWo0Kc/rMQPEnX4YzsKH/Pk+Kycn6E/CJKd6KEmQhl8jeorx15ZSVpE4scgudefzk5VzVGa9epKcQAqjzYVe8PO1DM25o/SvsAbUg8i+wI840L6D3OEe/NZYR/GlXb2CY0h2N/2evS2t/9u/8QxwOqe/zhVKe/37JfUMfN59xG5ru77PB7VVgS0WZOClkFKMmR57xv09ucpy4vKNMvAxZnhilV/fx6fvIezPa17MUiuft5sh/B3EQaFKWWfyNfy+1dsQ/Lv8D5XMubx7drP7lx67HBfjgP93F6X94D7sDnZJtqu2D4+eJ//8B//U/KlbNGCex2G0JIbAlR4gdq7pqG7LtfQQOp1619JDywARlnKHOGvGFob0mxQ8wHWPVA8wd1Ffn8xNzZ51ehnCjpgVpeEVFkgnwQ53dQ9bpv50Jx3zWfSqvnYSV1fN+AaUgDp/XEeVbai4X0mUuLg0uKXlIucammMt2zoasNcvj8Oj3qQ+TCpn9NN5EBBm0Clk5ZHEnujNXvSCsD9uCmNxoVNi1NzOh9YPATptDeQ1SBpNcapCkPMqgC4IylAQADBUyytmiPpVI/YSHDz8ND1nPm/yUCSEbnasDAbNQdbzTCsrgGMveQ9WmKFY2n2lJlPdlDCu5JEUcj0BHifnRkHsQ6Ibcy6jlG1B3yk2NVVVy4SNZ3g2frBDAxD8srX5Z6Sz0tJEsQgrREdRT3CsdW6sTNmYAgAiMvGsT4wDq5WyEbdz0eJiCh3BrhMw85ciliCYv30WcLtxmNkaBFEjjI+sDv70HsfEwTHdcwg4IHJ6gMlhOY3kJtA4KIqBKwRNnwN8MvlxVjD0KAHkI51iqCMGuwIoqYzBj9k+g3h2PRKfw3l3vhzRxAf34GGqgDu2WCVYPiShxsAe2h2QloGsjYA0XH4AEjB78EGw1jhOQA4f/LyJZmYDIyg8w92585O2d3b4XPjc5BkgRYqlgHY+JB0YbAW7BnMJ0D/b15/zUAI4wdde7AeAL5KLSA21rKUy4sLyuYIyBOrG2OI0mYkBhCI8d9gxKNJbH/IIBKO01qZl0E/pLgiOSTmvZJbbEyGjHnIqwHIPz0/K2/fvaPcmg9UsJgBfH84PSMLhvJDVxfcz+Mx9hxYXgjk5uXxoz2uU0jcvHjxkokLBnhw4DY2yvHJafniiy/Kh9PzcjmfkwmLn3VUB0TyR2tZ2rcYClYbDIeUI0ISAXOzRR3wEX9/eY7GuyjnQ6n+Gt+HtXw1n3HeHz99Spt5fHxKwLFX5ASD6Tybzgly49wcrI/LdLEop2dX5dmzV+XTT39QNrcOSr8/pqwP1ujh0VEZDHt8fqwXSjZgjU0wh7vl5OR9mV6dErA/PjpkLwMkcQg+cm4kgYQxWdA+Y/3DsR4SwOfJwQbU0Xg8zomPBWQYO4wNZT8GA/VsmM3KHTrodgOYCEB8jmcHxWBQA+1av5Cuw+TjMvsDPrsqMA0APTEZsi/RvV62pTlozc5lDtD8/f6cf8et42ZmwXqrvwtH0Y1B6/WC2csAiEGLNO15jgSYQgAmmFGW8/A5o0SYWE7ZdpvJa4fSY+HEqseDH+T1oR8s2RfbRPgWro4TAxNg7jpBfrCyYROg147vwPqAPcB9GeQ1cI99hx/awo11Ajd6RiVpWfVEwHOyomGqIEnraz3Ym2xgfgu5mCk/gwRaL2wO7gMVQk4q6vtXg3ufVfRRIhDLDjN6CYCFqufVTJvF7XXjgM7sKXwv2LlseEggbbuMYQNuVGWA3yPp4Wvh9KQNZDAMQBf3MiXb/uryiCAd/bW7aCRcegTi+tARWcOzqzlt765XHu8/LtubG7TTe7uQoBiXO/RVWaAt6LgsluNycQXywLD0huo9JF9I4wKmPRj8kBxD8AMfU1I6SIBLix/gKkBMnF14zX6RklKaH52XSjKY6ciVnCoecyBlkNtjj+fBD3wN72X7Wj6fuUecuArA0fYC44/p4tkcFS0MyEMijHMWyUeugQhtTGLJ+9s2IN973vM4o2kPeaa2CgEngrBnHLhZYkBNSrWg8jN4Hwtg1Y+f22tX8oIN0LCP4nu2n4v7NmOQATXO2gC3bL89tg/Z1GqPA3CBv+R7cLCebYx8NFVNe6zI4hz0y7qBe8hjGay6vi0LVBAubsiqZ4Ic1Xq9wqQS9X8Xc8rEdO2t59S2xs9je0ZbieoFVyzdou+LqswcV6j6Absrrs/ACY0NVR2EKjhWFyIRybUdIH8kKNBIHk2g8R4A3/DDsCcsA4NzE/fhyh341/R1NYoitrGJ+DYlIkhkIPCwLGdnF5QUfPL0CcHpERvAoz8S+ujgDF/SP0HF5YcP37KB5MnhIUkcGBtU8WHs+yNoRiMxij5OYkGboIeGRUy6Dvpqnu4m4UmmjnuwL6DYZ6kINiBeyA8nIQh+E/ZUVLhwHye5BK7/IDMN0GAdckIHBzzjQMZA4la2UeQbkHwA4AGsx7ihGgsyjju7km+EjJqT4/g9/A3YRID/PAdGY/XIqn0vlEDX/nJiscXdtMUYH9rfVm3bja84tllPO4H73nfeU+oR0prHej93/ZC60VND92xf8u/12WYT/V3elxn78B7J39eNE33PqqZr5Mpsm7s2QufETMnA6OOFubCtwRi3NX8/1vS92p/q2jfb8L9rnKotjsGhBFgK4ysaE9gM3a0OcJ/lGrWzH/7h/VkKKGyE5axc8WU7Xe1h9nV9j/Z3K3C/MrP6hwmI2Heq/0hkPNkN+nb6a73rB31iJ2PD96z+cXw/E+3JB2/APaM67i/4VfAlEO/iO/AZxt4PYBu8/aCkcm3A/uIcg0TaDZJyqJYOgql737DCD6zzm7KYQboV/qRIG7hfE12669trxOelbZPXhfcwbeZsxuofy6zgO/Cn+bIht0QyoZJtef9xTm21k/9Cmxg9W2BrGcNfTWUn0U8pquFqBVDCW3B9rx32IHTCNElMZoKt96DPwe5Zn/e97z3vI/tKOf7wmum+Lz+7KjEaSZNj4XtM2Java2zGaw1j4XE3lotx0fxqEed7795fxs+8BrLfTT8uCLLN7jZsya9lv8r+Y75ejj05N6kXiu/Pe7v73ti4sXUb1uw1mZ8p+67Vrnrfu/IJ+7Ij6WT7Uuf9j//RP8VMJAtiaFgvcQLij6RCsg52GvSYBD6cm1WyZNFakdV6VYf1IcP8dw1Om+jIjCawUFUBcT+68fhCD2RmbQQATcN2/2BpBj0b83a9bG4/CtqHYa0pXlllD4LiY41wfY3v6CTX6h1Yfs864TUjrQtpk8eCqwsg+OgB3gp/ExDgxG0LRuzUaOici/CmlcyBXe6W8XcD4nz4yjPX2FagPwP+Ab5Xpn/MASVJIC3CJiUCfpABtdwJnUFe08Z+XuVqpPwaAHI3g+2DKjcm4jNGEiIZzboJQ9/047nOvAra3MrAa5xyoKfvEguXjCQGkEqoaO1qzVbQ3syWakRaVYy2WpuDh4xxNT5krOWnkOQRQARXDPiQc/PZyGmFlnLbN55TAKNU1wX7x7qhKWOZD4JsAKvRwghF8Jmz2TzkQ5Me5cOq2Akd7khseM1kOzFgsNya2Hkt4iNggSJhoOaBtwxwcMBibuBYUPLoZkGGF+YNwSNYkjhcAETRRoEFHkEeAAuUDVJChUxaBX+U4AFYQ4dFQCwrUm4W5e52wQaDZE0uEagB4IrSabCal2COQ4JHzwwGFpwX2AI2VQvtSQUBAKOGBNahcQ9ZBLAk1TiWLeT4HibKIFOF4HGtEOg6ePyoPEbzWTKfJD2EKgM0Q33z5nWw/DfK9tY2953kaZTMoITLVM3Q8NzQjQdgt72l5AaSDQS+Qmsb8j6Qh8B4Aty+ml6VjSGuNS9nZ5flDOWXkHeAA4XGQ+sTsvKwBqlxj3kYCwSEo0C2fzQqguQPAvyrxZzADhhnx8cfygJatXeQsII241mZrI/Kd7/7Wcz9shzsP6KcBvTgR+vrZf/RQfnd778qf/vFl+UMjX8vr9goFvO9uT4pz548ZfLm9PiEexb3hCQHxgJAPUq/Dw/BaL2ldizGYT6/LRcX09BeVWNlBN4IjsE0A9AI1hjMy8kJAPUpda2t/QjpHK4NSCPd3JSTM7Bpb8vzF98pT55+VoZDjBGA8Q1p8y/AVptxjrk+bqVPjfl7dLBfyh2qNU7K2elROT4+UqPTnmRbRpBGQb+Bu2iYCw136gfCuUa5ucACNlwOqRvsT8uOODCUOVKgjrUh6Q1Vw5h9zeKlxIh6yNE0qGwHz+CVzp3GcsuWN9vY6q8E2JWDVEt1dJ0uf5d9kfyZ/N4VW17PwsaseMiZ49mJe8GZ24kLeb1IcldnPCrT2rUk99HOySZjmB3aZmOjlwjMUYWH1NjbJcC4tirEFPxzzEPKjiAFwC2wx5HEDIfdmu/ZGXcSnoE/9dexJtcFUN7dlcnGBquCsFamU2ggi0nKapDNTQJjkOJ5+epVADVgQCm5S+bljRp2SVNXmvCWQyCLZ3rF3wMUx7mBPYn7hc2AvYB0mLWYCeDDnyATv+kQe667Z1h2ksH4BnDfkvyr8isGcWgD4x7xedhjsechlbNTJpubPHcg0cX7Qd+b0I1GYgPLA2AVi/7XIO0xLRfn35bp9Liw7oW6t5DkwBmC5OGiDMdIsKniB/exOd6knMTj/X36Qsvloqyvj8pgfVSul2vl5GxeLudrZb5AZcUagXuyvskY1xkKW3J6dkyNbLIqkQyN/cw1hGqoWBcAz/CaEkqtugP35+QGEroK4JEEVDzRDbrxb/eOyMC9SAKSI8gBdfNXFGh7/xhI8vhjzNx7ANcgwB3Sjlq35hrKusgju99I0t+f7902iPuJDc6HFWSRnwodapEPANKz31HIieCzAMkce3hPdp/D+60LbDn5Yx8vv8820OO4Uv0SwH03KKX3Gv7bQ/+FH0KbkHTubRu6QbRBD4NytK/9tTJC9eBwQEa7owg0pl1i7V+jCa0IEzgrh5Mxk8hoBD8DYMRqzIC7zTZ14rOjLVzPEMo8Sf7J/aRIqoCWMvp8QE7qWn2V4HPBF8EZMZ6gz80dyQmT8YS+GPwOVvkE016ALBKPYuEz6Y2k/3zBJD3uQeDQmJJW6ClkyUDLujBZHutDfjF8USU8Cf7PF+X84jIkF6UBD/uInkWwm/AtoaWPc/zoEMl5+C13TOLhOblmADBHpdf19Zz3alkN2HmU8CC5hj2G99HfrtKnThgJbOMOYUKmxdkmhzFZQsD8jn4VfCHYXozt1fkFxxM+qxn76AmxPtmgrYZPCf8NZAHYROxBS5HBviCpod4rAvXg9z56dFC2t3Z0dqHair67cAkQPPC6muHCdjSWb63Ors0zU6NarHGCpfH+1FvDMlysNoi9kv2X7DN43ftMqVDmR/XWmw3y3s1+TxcPkd2R52Dfpfk9IXnTARfvRaqdWK3a439P2Zs+V5YlyX0H+w4kkEtt3cXumREpjdFIfZNxRvooI7X82zKjSONHmXFk4qhnerqrKnfs2wMg+7mHn3veTWQ3hbbswvLeffeeJU6Eh4fHIJvb48eZLFb2IfPBGEQ2KdVmPLeT9khomsSTM3K0M6MtjS3Jfc59uvn9j35ex5AE3DueNk4dyZblCL6/vsMuk9xTt31fDpij+mLml6qKz7Jn5Hk8O1ED+PLu4/vN/dj+cyUhQqed42T4N4Vc9fU4XmtMWuiVs0rXDggXeGy1ADPlO3hf2IjBaFcSZdzDtleFVa3rzDM2TScpFdXyF5wIIxbFFhoPdCJEyZ7St2cksXvE6wHV+ZysjZyBI9bBPY/JIz1DkTp74r/kjEY/Ib5JXmt/eEWVpNj57Kt5Amnc51m/fb+XdDLjxHX1d2ESxFAl9VYqCOM6V9VsxfVjiNCJtfXi+BMhl8Qf4rPGJMUy9hL545rfqk54Di96Lh7r/nGqAgdfK2oSeV9ey+en+i3xYeSMM94Z/3Gf577zmlwvr8nfRxuyNI5D9QvvDSl0XCP53HHNjNfNtTP/Y0w4/i12YrRD4/4bxzff57Xjusk+GJ+5P2/5imHfZyw7tvWv/8d/9+Sbn8rDbA18KwVBFr48gsxlJOtVThRGnsMBq3f6cN2ZbnuHwvtnhZU3BFe9hGnZAOa40+CW4fFAT4ba9zNlvMcBXV4A82zrc9nXwOzT3wxu++fpt8NBMWP45QkmGZyRlf81iNi/T8Pc/txTDqBCjmXg3oHJOBzjHRZ4H6C/sxDCvNLE1b/h+folRuA+uvMuo5wWYaReBu38Jeclv/frwqQOY8MOrJlbsN7C7shGk+HCYRQjBg3lhQCmHFTj5sq4TwFLUOCSUiiW41LQEnCmnLXl1TeVTS45cOUu6DoVnaTyxEFaBUhD7wiB9yOwnvcWy5k7NfA+Zt77zlkqIc76jnFIwiO6vk6k2JEKyzaHzHx39ZR+kndaEg5vAcAXD9byTdMursP4SruUxItkULz3+VuqKFKGxu9GloZXnANnAX7S2qxgrcZnNKT9EJWuWoEBpTsawxt2lcuBW7sBeL5FO7WauJV8BsFMGjyJ9UX1x/q6SuoU4AxMGEk/VXAAOI9DoqTW41Nb3Dm4ENggLf07NRFDCEZSC8rmP7XNTZII9cQFTC0WlhYTkwlm4xaNVytIKhYfz8lzkBgAsKJ5LLIIBGVxrmAm4TwA5oPNEdgxDpLJOdgX657VQ/AJ2xomAqC6GKAwV5E1uYcZCiPR44BzoaTC4r5kLtzgL8m1NJ40BeSh7e3utJevX7UXx0f6TII29vPRzor0+AlIAXLk3G+sK4hjbrkfGO/TejV70zrVd+3s7Exjvbe/1x6eFu0PP/+xbW4T5N40mk7uAZDT9+AOlvCi7e3ttMP6/DC5pNe/WIjNRQD593//u3ZGINya9OKxJcw/ANivf/hBLK+f/vCTGFxM2cdPHx2g72xrzJDyUXO5DbPTr29gHhHgorP9qL4Jm1vuBXBxfVn3v6+qAphm6OwzzjDvN9Y3xZLns9CRvry5bp9P0X5cby+O37TXr3/d1tZ2qSMR4561RHIE4I6yeZiygA3bWztiqFkaaat9eP/H9uE9shtnAgVJdLGHKXtlL7iZ8KNkh+5Yhy5g0j0COKFBDLMPpr6rbCbpktHJ4Xux9dF1p2KmShVD/FGQo0BwSgJHGkZ7sJKaKqtX8tbVKAr8KqCWzuXwFZsQx2Zupyt8W86fD40ctQtnYFDsQ3dhZvJ8eeYxqJh/Lj+rGk3l1QMbbHwhDMOB3TM1IA+QVuXZSvjafuh8zek8gCjd9yFDUE2rlp1S28g0R4xD2H2S8pX4mbGnMsnzaRtkrXrrCI9gggOip3awt6/fC3RHuqq0urG3JLtytgJs0WuCvc71vv3+h3Z4eKQKIjMtt1W9wxli25vmvVMD0p9//rn99Md/at98w554I1uZABC7wv3SL8Ngm/XzkTMjYfr0ZEbrOOc5E5OczZqzL1M9enReWQJorCjpZ001q5TUWiXm93fdwJEkLFI5rGsSDE6IuXpHQRc9egjy1OOHvQVwf9UuLz60m5vPba2yXlTmOOHtewG4BwC2Xj5VQlvt5MVJOz48VGL1/Pxzu7m9lFzT6vpOu71v7eK2tYtL2NoOqvHUnaRxJdvd/Y3k1TgrCbTFGi4fBFIF1U46K1RVZpKFmk5SYk4TZK0jAzqRdeB5qQBydrHCglnjRFW71XrLvmLuQjoYwZ0RFNY+q/M8bC/5FmJM+5kChMlylA+mdT24x3LXCiiIX89npi9X7E6YltO+cUFSGN9joIZ/k6CadRP/k9dQJeU1MLHZ5v5bnjPrM3s8oHxs17gfx6RIAth8NnJWAOSTf2jW/xgUjvYg3yO9xfrsklxlE+I7ju+fAyYCFpA7xJ8hMYQdq0bZarhKQlggsu8LX22TsxVpueurdnMBcO+1UStniak3gRaezfiVkoOrJCLf81dIBSSgqZKElMF5hkQiVhbgHjutc/rqQhWCgMbo1OOPiS1aZ4XHk+RXZHW4/1ZVNG6yzVpHKtG+cnq51bmnW01lxmq7JYFwR2Wl2fvYA84OScAgYaOeJCYw2YYgPbBQLxvGC7kc9rCkFYtFy15NshZbir3A9yGpf4OfpZ5SJFQtJakKAJif1SdkzpRMRJj9Jl+g+pR4fXq8AXSoHmDc+P709LOSEJzlfOETI/GHv4Qdo3qVqgsqA+iBhA8VAI+9SvUU88V4YWu47rfffNdenrw0ueHW1VkQTNxvw82JAQhJlvAzBBMqO012KsaywMz412Yew7i3rx7Zr2pCWme5AFBVthdwPiT5JCFYPkr6XPT9qYbfPpfxB9iDE2ZRcUANsCvpQ7xOJXvJwMb34RmWZGFc4R4MZ+xh95xfMsbGsUmyA90vm5p6xz6M4NJoc7P/+HuShPEXRuDVDeOnL3NBkwQayGHP+GPPPcMYd+vvRrIr/q/I8Sv4SzCjvK0TDMvGCMDu9mbyD/O+3iB2eM3Ss/054P6ZB4o/ktWgtRTlmoGpX4+pK4ScoXvtZMtEzYXghOg5jOvI5I5UjhERy1EaQjOGgf9G5VOk/ZaA2S6X5lieuJjELF96XfWvYI0orsde1F4ycG8yhmL9xya/0DJZPrMNAE+n9Jgc4plJZqayI2d8gG1VqJdEy3gm57ohTTDu8Wm3S7s/4E2Y3Kloy7pPIor35jV8z/2F2e9krDEsE50m+cA5CN33Vi1knedBXgds0/0pnKhkr6UaLJ/lPikeu0hzJuEU4m16XHT8pPb80vob9k3ezxzJxy78SJ9RagT92kNC0PbEX/KjniF4ej/5daMdyXh0nGYkZQ+x2vQMEx6Xz4u2Pq9JZcVUCepK2DHh8Ry2tITtDTYhPv+YJJm/f8Sa569fmv8kBGtcYxq0tlRlTXwwkYAzNiv/6m//bU6RjLJ96wKW5tZ2OT88/dVMlbpEf7s/MIeUjFIxw2OgRuM5oN/jt2aAD0Zy/D7XHP+bydProk3mFdivq0VVh1XuurOlByfRf5uD6svA/vJPBbTXJvTD5xPKCPnDh6F9BrTvv6pyqZRNyULnYMnzTEC8D0Ozz8Pi7p82JE6yKL/M0NWczTLJfYwyxzWW0dvsIEZpwc4XbuZkAm1GZtOyY5vAIhkyQHucywCAfcPFgSKQpZlVWKFf0fMa15+n2Ix7b6zJyIxMKI91rdKhyUzGT0FLDqM0RtYbCnReqlDx+u/rshu6WmWVT/C5mX0zJYemTZ0ZTTJgGj/+ksOVhIcNuR0kM7Um4MXOOiC+tX3DwDd44IMnYy0JphWAHBrurapcF+04QJkEhjjn0o6TzAaZ5MkBGnWNR9A+mnB8Xm/EyKEufchiZ41SUOOh0sfPY21QvZp4lbHn3Hep+oOClQSWGifkSAAYVNbrADrBsiR2YEyVrqnsGDIpJafDzwQfAgikP+xxBejlGjrg1LjxUfrPOERmZwGaiNfTtcTFDCrbKI1glS97zpgbdrmaom1vKQiORrl0KatpL6/j3igXlnQQgsile43zw/PwM68LewpQSnIXOztqvrq4pWntOVy1LpXCjRkIcRNhWFBqrFYyP5J4oBwc4Hxvpx0d7bdv3rxqB4d75Qgi7UPVw3Y73tnS9Qkk+UzA5bdvfxEgj8MDAM0wHx4cKBHBeuRn9j33QJAmMGZjTSzmj58+tFdvXrbry8v2Am3/k5O2veXGl+xKAnWNh8BRl3GzZGDfwgim2uAf//H3YokRUsGa47BEQ/Xk+ESMewJmGGH0DKCq4PwSCQnG96GdX1woCUGQT7UAQPrHTzDyYfXttvXNDTVeIslixv2l7oHPBhykZwHSOHx/dXUjp3V3Z683daec/OISx5l19aJ99/1v29b2C7WqfIAVv7LWXhwfi2XHOiNh8+bVm3Z0+KK9++W9Elrr6w/t7bvft/fvflaAv7kBS+ZBbEaaA7opJcNDg0ycS4BPxmm1LQoAA1C2zrBBdNa5HWWSJKw5pId8TnEeyIlXYO/9byeuH4L6PDG+CTafYPo44eveAmuqgNnedFInSbLpCpXAHJjo3c5Eha8+r/seFVBPZ9Bo64dj+Bnm6dect8kW57z88po6BQDnePRiMo4gW1HDphsofyUOK8zmr33N/aHR2UXWiWtHjiPBTM6FedCb843fuyE2lSOAOi6LTrCTJG0Cl342VJNCz/XUADYMdH5nlmr07ekB8SB7Rt8HPp9kVQId7gOwhYHjuVI6nUau1e+SYQAAIABJREFUv/zyU/vw/l374Yfv1XDbAIETTXxxBgH5v3v/TpITAFroJe/tkkQkaToBEzo3ymnm2bFnsqO1x7lvSAEEr1S30CPF0mu7VSGw288Mglua0kb7n8Qqhwb3vb5pRjp3SGKN6pv3797rGi9fvmpb2+4fIjuFsPcTCY+P7e76TKz3FclVeXy1xx4W/YwgWNZ5tLbevnn1um2tU9Ww0x7ub9v94q69ff+pra5ttu39o3azWG1vP5y2ra19SRElKSZ5D4CwO/SiL+qsunNVHc1D11aV4GPvXiOfpICIs96NIDnzqRjQGlvdEDiHXaPROmfhXlVoMcda3/gYSqrADJ6qcu3rD/5Q16ieSA8hOmSfxH/jHE2lj/5W62GUibIHPlXm9uCSz1EvnWkfi0BQ/RrSVDYBWvw4+aorHoOw4LK+uu0rcMABtdf+2ob9K+nwIj0y4dJeJ71Jt+UB03dsZDznXuJrCyQfJAy4zsi4lx8y6LSPoF0PCAMSDX4WwD3PEsZ93sfvEj9kD43ngwL2BRUHq2pGKskEgPuKCQW04Q+xrut5IQOoH8QKScDbdn1+3h5pzjoQaCaA0rYm/ddkA2rOxDrHDnJeFaEHH40xQAqQqsPuG3Nf9GK5u9V/P51+VuXd0fFxO3n1SgB+JD1hQ0CKkB8C2CxQigobGt6bNIGkYeZk8WiARXI1+IL0CoKNv7MjHwiGqViquPskvO8t0yOfi4TG0KtLvljpRUNWsI6vwS9X8U79xFzFifzjnaueVeVhoJ8xU8XtPRJlbqztyiYfoD1hhD+d/VlVnPhTAPHYi8dKqETDWmO+sEQgz0gSxHHFrXw4znwkfFTps2EZPRj3AP6bO1QQ0tuDaqRt+WBqYElV5ta25pj5wt7TsJaELYN2cel+S0oSav7xE++VzFQVVltp33zzjcghzCG+LbbHEZp3v/awmoHST0EOr/4SHXMB/hXbBSQbk4faO+xhXWvqE6jPGGXrSmrWifWhIlstBJxItG9k9nNkYTvwMxATJyJf4Rh1PcvnRmIlrHxfODiKw9kxPh1xmST+p8qo+E0jAPqcLzX6NmPs6E+v3gIBkOthjd0N/uEQh5t0mVNz2ROa+zCD4f6qz+TJ7p5bnceTjzWeJ3PPq3+ewJWK4YezYvzQfETNaNlzz3nWW/CnpVsa/E+tpQF0z/UDy3VIImTB4QbiG/azblAiWFp3Q9WZ/XPpGdRQGiTGrmFfAoLHh1Siuqo+7PM7DogMqQhjBST3c4r5DPCaM6Ukujgn0ttivMcR5MQWUDEv+canJyVf1besPifP7VjxVuSTYBryj6ji3nQ1vYkFhdVV8lxyjY2zAGmx5T53YxI9uvaJg6Ykg2V5HLcWUaYwlDlQ/IX9GCQyI+nUXYJZlaLOYnzSkiFl6olbwTLkrxf2UZ6M91CXAU+jau+rUYop49HX2iAd3oH7OhMUG1BtWVUX494Zsb+lzZjqjJAVSnquj+NwrX6NUbZmOJv0SJHMruv0ZyyJQObf54eT2HPgPn7MRHbwekhy48s4aSJZ5G/jNcb1Fzw0zz++7gvAvzDBjGFswrzfB5+ZcVn5l38DcD83H/2ty38KaPunTeMEulcWsBvnOnieS4R2YzP8sX/b5XGn5MCy+V2+IV9rlMCJ8Y/hTBY1LOYCkZVtz2v/zEPGaPeXGRgdflxKPkwDSSC/DNR/EZ/PZHTiWMSYj/z++V36ECzQfsiy5sDoB8dMazSZr9Foelk8k1TI8qh56aB9gcIJApZAin4oTUx7jbQe3sDzuOFjRGzwDDCFjc+hoOxitK3YwAQAOZerZG4MaHIveaSeZCrQfipJmZJE/T3Ti6fprbVtmxjmvpnbY5WHNuxgePVcPZmUDTWBWx7ujHk1ghoWyDg/CZY4NHNQhLUojWmACHfWM8O+yno5mDgow3gXSFEyK24wN2Ukp8NNnNi2LjCQA+raEi1Vlpux6o6tMrLWilSgNawlA8HO4HIvuXdnF+G8pCrgrgPavYfDfN2KqVuNd6upmPXBfHCybgTcPzz4oLu+LsYkgQWND2nCQzmzy58DLGiNSf7A+sby5wl2bm/12ui0ccBzgPCVsedzlUToiRwSJJYn4lAA9AaoQhPdjr5dJhhHymIT6BPkEcg93PfeAnKk7t1EVwkBsvolXYJ+LUC+1weYqJNRACvI2YgVf4fGPNr9u2qUy9/18y6a+ztKbPzy9m27uLlt1wRnGhOXLvNfgWzqN+6fVSEgHeHt9vLlsZqu7u3B7IfhBIvtRs3lBNqQBIHFuVi0N2++ERD2j//wOzVVg/HPHAp0WEEGwkAZX6xt7f01gC+AghXfP5+x1trRi4P2T//4e73m9euX0ncO6gE4zfp01c6mAmGxUyVlsNI+fvzY3r17KwY/65qgEuYVgT3aqjQOBgQUO0/OwELMPOR2YK99+PSx/fTzLwqA/+qf/7ft5va+/dM//dI+fr7QLRgMuGmvX78SYIFmrSo5dne1N6SHmGaDDwbDAQ/VqI3qDQWvlMJftK2to/by5fdte+dFWzzCvHtSMHqE7I6YpWtam7CXASivLuhrwD2ft3fv/9A+vAe4h93PqNKk+aJtbLhZHvvQbFVkerbahpgvgJ+MiYHLxwVMD+QAmJcV96tYWxc4QFJHMl+994gdS+k80nizpDDE2L53o1gCedaqWIuAkIBuJBpX1gXcBzDGTggkQ+JkKOOPIR4BJ9mqfv5NgPpzDljen6B4fo7Ofx//JP/t/sfgTM6vIavwDHA/vs4E+fJVCrjP3wXc9/PXdlxnpg9OfdMb8AIAFrNTCUPGVE2GDSRge0aQbXQSp/tx4tJAuNnKYRstP/eXJflhoOp1g8PP7aP1TnNm6aQjZSP2+oP07c9O3XBbdrEcd9YE+y4yOdgwvtRw8AnpHeuVErSxl7AHdsqpVNqqRtEP7aeff1JiDLvEfl7f3GqbG5bkEdinCiavQdY0e8gNfzkrAKc4V6lQWW0fP3x0f5SLCyVn3Twc5u6Bgp8ApJJeE3BEg/EdzRb7Wns+DKzVtfb+w4f2u9/9Tnbpu2+/U2KQfcH9b23BvH9o56ef2uLupq2vAYAit+Y5kV0s9hrf62zRHlptr1+9apvYGFUiXUsT+udf3rf7xVPb2N1v13dP7ed3H9vaGvr020KWGOsw3knIs8/5AvQDUWWsdU7sk4xtAjWZZsmaVCM3nm1rkzkziM/aJ9FpGZE77ffX9FfZROt/oYo8/BM3JmbdWdaCdZn9mjWX5GJkBM1Ut8STfYf8s1ii12AAeogMkeBDrqaY9kVi6cEf5y99E8o/wx/irFhq7qomvsv619riJDs588sPsauTRKaZ2g5OA9Z7TfBRSVrGBxrBhLmN03XLy83rYztGUE17WBrCAKFmyUWT+OnOCbQx8Mz9LdmlAWQCfAS85zzrzUsr2Jz7o6POtU4apIKqPwdxD9dR8+ww8gCnAUmKQYycDhro1kW+bzcXFwLuWRyxWbw3CYo+1nW/8i3TSwv/hfO+ZDQkh7C9o6q2NCbe2jHZhPd8+vxZCbXrGwD8Rds92GtbYnU6iSzixNpau7pyXxv2LglGgG8+F/KBQX8IBuwby9pwRkrDXWSCe+0NroncHnYBX4999Or167a7veteM9WPQ0UJSn4hmzZx7Cy7aaIKDHrmF/+F30UGTee1qqTcSNHrj8R8E6ithrQ6+yc5qgl8gCXp/atVJ3B5qvpNbxV+y7oPC5RxiEyBvVrvRZGuVk06we5y1kOswKZy35vb7ntye+2eKgD5zLNlcCzrhu379ttv229/8xcC4w3cQ5SA8GGEHF/e4JmTr4w1idGXr16ZjKJKG/t/Wvcd8F6tPiIFXA+AUQBKrbXysRPcJ9bTPtRxH7JigUDmgHskqrlvAOnJdplVmbCP9erGzunnNoHsfp1tC/uS3jK+p/S8y8/+/CTSEoeWMVqCObyHqTKwd/Gc79MBo0poyCcrf09rZtDmjk0aY1LihSRMs2djbybbZwtne+Rqg0IdR9Pk74cqyCWEYhYrj2/Ufc3gjNGvyRw6Ps/HDGB7gN5+0XpdYUbBdeodHY/g+UbbFRvfbeBwk0s4hZJJww3Xs40wU7jZ8+cYx1iAdE9OBR9K8toJq+lTisS44rgaP4j9FRBc53sBxGaRG8CXFI58eZ93qfbhvOzPpC1aKYJO4K35tkhWVektVzlkvFjLHz58ENGL74lBTk5OKhk5VY/Fj4xNkhROSV8F5P/qObswToDPkjEN6Bs2+4T3dF2RWpL2JSMjxS/zuSOmMp5dY8I7r9e9lUSVCdGTMkTGcvwvrx8JNnn+cX/lefO7+On9NUMlUX+NbLc/Hx9C81t7ns9IxX3uz/t2kjXsNmNWXel4ZGoCz8/BaliJ/XkLQ4l96OB32UA+b8QaO35Y98qa5R/nO3515t6ks4mlP/ow8smKxDmPG/N8o486B+7HuVoC4gefZbzu+H3sj/HbKbE7Av19vv76b/7d03xS64j+0liWwZz/IaDcFFpW7i6Z6CXgMs6nX+O1MRnKfMRkSOq7Xj5S7x8Azv7aOcY8M3RfgaB9qBbY/6dA8WlBfzkCI/g+z9bWsTslhZ9h9o2H5dJCCkOou+z12Vx0APjn+Pp4OGjBpTx1OPQCEvvz6jAM074Ga1wb82v6ZwdR8wU7GpYs+MnJmZWOCrhfOmKno7HmJWMSAygW27oDFLMl6h8Guo7/MagJKzNrIOBHjIaZO9PaVDYywYsfoAMmHayv57Z/UfUac1C+z18Ooymp1A+0CjRjTOKc6ecorw7B1mQgp4ZSo3HLfT/HkJDDNVQkjIZvHONcL/tCjKeVkqWR75gDZdw7AcsL8CmHJYxPG9rqUUASoZqyiGVSck0qaVWzMEqMzTbv3Jg09B16FXBfAgcU3AE1OohPFrw30FosVCWAIYcBjRQKa8jNatEMNXjA4Wwg1JILXBuWllgwlPZK4uFeYDesLW7PzRdpgusg0KCEwWL02wHo7+4f2sXltcDaaLVLXkcAJ6D9ugI5QBguCpDzQuXGrZ2dnbaz81PdP2AKwBxLUw3IKNsuOyCZIvRKK+NMkLi/v9t++9vfinXGM+zv7SpwRc6GuRU7oJpHI93y/tPHdo1MC2XaYo6xD3C+LDFhkw1Q5bXHvkGSJc1/V1cNIj82As0H/Q0gXOBbJZg4RE8/fSrZGcDmA8le7GxvtQ8f3rc//OEPer6d7R0FlwR82zskOgya0Hz32+++abt722Ls01yW5msw9V+9etnevH4l8O7//fv/onmBlc77Tk/P2ufTM5VzWqrmTE7ai6PDtrW+1m6vL8UAA5BmjTD+MLyODo6UyNBewel4sqTQuw8f2tsP79Q34F/96/++fT67aG/ffmqnp5ftw8dP7Ze3v2jPwFS9vb8VexXnYW9/V+AWCRhKwRlR1ohAj2KpMgA7u/sC7t+/v2hb24cC7zc3aVqM7ISb+SI9ImANDeLFg8Czo6NjoyNPsOOv24cPf2gfP75vVxdnYtuvrDy0m5vLtirpKxJEZqIAJsCSQd+eOX54KKaZKlncg4F7dJBWgPDDwjJCT02ABvsPhpxs1CPatjQoXRE4K+B+4VJcBTMFNvOzZDYIFhaPGitV7VC5UoCzmttWHjP2MawL1nH2a4Bu2a84eAMgPp6zS07s895O/+1zjn6uNfefZGPjxOJ0Dxr3S68dmTB1APpE9fgoFT04VeMROSalcx5oZ4ap+xU96tj/OdAXHwF7KkazPsyf74QAFREkggEn3NdjyU/BUJX9la9RgALGSfZzjcqeXfU/gJEqKR7JBizr9oe1zL6VfnrpSmvdzRp15rnNInUT8jQ1Y24c4FkKioof2JasR2SyKMsOi9bAr+XNkLXChmPTsbd87W1jZ962T58+C5wTU3aLZOUr2QnQANY3906vDvbJ+fmpACrsC/d0cnJcrJ9NyUe8fftOATH3yfUAXqgaoonn/v6OoKVPH96Jwbq9SeXJLROhxB5fi8FhYi7v6QmAHUa/e2O9HR7stbPPn9rJyat2cXWjCp27x5V2fnPf3n88bdfXd0rwIWHDGFM9h03nfMFGRTbDuve2fWLNwiyvpEGq61gq2GgFpKrEcn8UNeN9RHf7RlVSu3s72t/8/uAQqbcTaXsrOae9bl+C+wGsU+CjHjcuM4+PKSkhyc4BAo69mappI7avQLQEVln3rMW+X0riTmxoVgcAZq2xSJLwmWHsR4pn9KEsh5VEVvUqCkhHEqKDrS59DkFE7F/1Mao4aIgJuh+ocZgSovZJeV8xVMs2RIM7Pmi09BmzAHecaUriIYNXDLUpaHQwIc3iyfOeWP/4GvhZ1VjVSYfJjxx9RTVyFYPc9pf5Z8Xq9VxHU2vJNEE4ANTVMFg2iWdaXxXAo2qXu/u2qgq6qTKGWxzBj6XIIQC/5vaxPdzeWIdaJIOVdrjnajrOM+YTP4jEPAzyn3/5RUkpAAnGijUBiA5qja0iccj5ylhgw7gp7Bk2RX0MHh8tR4PfRBUJyR/5ayZ64NPhN+CD0PeDMVEigL46K639+tc/tl/96leyLTpbSlpOwDsyFFVVaXarySaWtnnSfYi4gb2tEnvZBc1HGgpOwBi+N4l++RxdysBxmEDTatQdu6tzoCpSTW4xqOfrYzfY79bWn/x9J0N5uNgTJRbWaCJO8pQEghmqsG3xQ7Tvrmlof9vlOZTEkDTXRvvuu+/aX/zlX7Vvv/2u+qdQtflWdplxm9i3JA4t3YHb+t1332ruIMa494HtgJMSU4Nu1qJ33XJymnEJgMK7ck4FnOmVLgO4634CTlaV0ZlATO2JSWO/x+AMdMWTI+M+0OpSjBoJPl3HPplZmj63ZS8FfjnBGb/CoHeO95HsU+6GCEcGJVW4JLDOlZYB2JxoNUkt9mq0A5L1q3hNScQa1dEnc2xp3MGknYlsYVvWGZvjFp++r3jdPlVPxfS4vb9wCPqTRMnf+j2U/Z1jN+Ozje/J+wYqRVZTfyavrrJ9z5Dv8ve5/eq4wIAd9NcOCZ5+P315TXejuQr458Wge8EWjo0vdd2yNU7alMQxEl9Vic/eIg7DZ+MrUoHst+w5+avVV8M9LdxcNvZAPnpVNHINrU0+V8RG+4cM0Shj+BxgeXp6KtY9+w/7TYyWav4RnA8Bb8QeRvB87j930gh93aj0glSlxrOW+dUzI6VTCUituRHzUZLNADf2PusjZyzXj40IcMw4SO6m23ETZ/jn/lhTsm+0NyNwHHsXyaB8ns+FZZlf+1VZnpVeGhL0Y2zS1/eQNOgVhbUYTTJxT5j4FEtjEib8cF5nKybB0ZNzA7AdTCrgfvZgxrDb2uF5RrZ91hxrlrXL69M3IbjQ0h4bxiDr4LlEm+1hNbKfVU2N78vYx/fKnCTx82wsORiBjFFeN85Lj7kA7pcsYUf7p0nOwD1vPWsWZ6h4jHqC2zSy0fFRh8oIIE4pzjqiljKN2upLTJHxXuYP2GPdL5j6YXvnev6v4/ultOOMLV9DVMHsl8Y94fYE+88nZ8yMJqh/bjz7xJTR7gdHNpxvuRjMQxKja0otP8f0INMh2a85LNhxjn3IDwyAMbs9YzzPgYBxTpfYCNWk2AZzmWHvUZsciEx9rtUzaXX4xbgh0aESIemSr5nZU8FRDq3RAOn7MrjZ6JMRnO+CSrf0w2/K8i8/4/LRPWZIE2jqs4pRmGXmg8vG3k5H6aUVQ78fbqUrPT6H52q58/U4f6Nxyb2Oe8RzNlYKeD5iGM1wDlve7I8c6DB2w2Yf1y+BIYeaD3KD3zAPBZYrmIE9X2A/4CcHSzl3dtw8d4DEBOZ8JnIvgJ3SGY4DqiSND0E3fZs6iBO4qDqj6+MZXLQh5XUOlgLak1UHbOTe+OwOFpZTEKbN1gaa/SSK3A09jZdSHn12eib2YTK7OehhGzC9lO4iC4PTwf0dHR2KGQnjlECLcaOJ4M7OVjs9O22fPn7sAApjjSMR6QYCOOkPI08iFhJSNWajM6lhVmSfcd8wTu9v/IwA7DBGBaTTYG3hUmqNBZqyBGIwn9SYFtYB402gZia8Eg2VfInEDvPtBApMU8Bbe6zSli2ZnoP93fby+FA7/fNHHC//jfH48dc/tn/244+a99/9w+/a73//ewWh3DvSOkpqqFGwNRf3D/bab377o+Szfvr5j+3jhw/t4uxMibzjk+N2eEgC5EESMgk2WW9iyqHBXex5NGQZv6P93bby+NCuL8/b1cWl3gvYR2UAjqG02sUa21L5Nw7Vx9PP7d379w4mf/hebM0PsHIvARjXFKAj5cOYk7ygAkEmVc8cGSxs16aeCeY8c4zUBs4raw2rcHl13y4vaXZ32FZX99rG5kHb2z9ua+tbkuNhHzjw3VBjtqcHN7lcX9sUc3d766m9l8b923ZxftoeHwAV7trt3VVrT7DpqjdFacqTSCCpARC4uuqqJvTtUzXE+sOBZz2zt1jrsAYBOnGU+FyAUbGjxWK21IrYWQgS3VP1cKNnlkyHHFo77wD297f3SuipL8XqSru7oex0ta09mW09OjGj/Zk7+WOQXcbui+M21xLQ9Ge+ci7Pz5Ov3Y+cvOiQDuD7kt+S8vVi4iVO7QF2sfU6glbJ+7FJ3hR4TmzIqMnOz6kvgtRZMpi9QlJqcoJj+yeCRWy/2Vax2U7CxNcISMCG5TMD9AVgj9OuQGrQGA2bnPmQPd6wRJZtjh1mvvK5Ccq0vip5E6kU3hO9+ZylAqarBJr9zbpNVQHfC5zuTclJyNpmPtzdKxHI3iT5F3YTCbLDoyPZU/YsQRjgE+AlSTkqWrA57HvsCDaXe/7jH3/SWYR8D0lZM2cf29GLIzWyJTG5sbbS3r99q2QiwL2ScA/3soVK2konucBsPftme3lyDObZ7tR8vbWbqwuB44unlba5vdduF0/t9PKmfTo9b5/Prtr+3oFATMYKJhtBDuckyYiclTx3ZI4UiBeAy3OIeaeqMdtxEn8J5FNaD4tOrNqnhfqQcNbyM5UK33//K9+fAH7OFwOHrq7yeSNWaQW9JgtYTztrguTIGAhrvlQFV3JI5R9mn9JEWXuz+mmI3aoml/bQZaPKpwhzLkFxAq8EhjrmVlfb/aNB3alEfaygqUZ1BVDgP9kNtVGwSzvJRo4Bv/eNAf4pCAxoPjUGDNAX1zYAGtdVw9FKrDBWANaKH4YkgkEy8HLLWWT/x1YJ2GWNKpEysd3nwa/Amxq7vk95vbMhziVLj2Sl9+kQUMr4ad4e2j2EDarAkGjCD4ONDrBTYE+f9yU5gAkcWwJk8J1hlEsK0UmU/Z29dnx0pMrFo4PDdnR4KD9j8bjQeU4PG8ZdtkfyQFSHbOi5VZm2YR9QvlFVAcmuqIF1s3wO5Ik2MUAZT/YtEnmM0eUVDNZrvYf7vbi6bLc3d+rDYVkXV+oALtOHBmA5VTX2wcwmpyIIkEjzq6RCSSUksaJhhwDDnRoMSqWW1nqSGwW2J1bX3yRfVY2fcz6FLVuVFKo+pCqlpNlU4aGEmv1t99ECzLePjt8oghSNyh/vlSwxo95gdSQKIs3B+/nCZqQiizECvKdBLX4n8cUf//CHRt8TmkvuHx6KhQuphgpLEopUUEBycBWy/Xjp4esf0l7Vy2kdKZ9FBzcjO+t9UKx2Jax9rwHc+GvOkb5fq3Gu4NJKWvXzt/Z8B+4ZE3vN/WuKHYt0N8r/9dq7AoYrwcNZKnCugkzmMfPhJ0gMWy+p5LvO0xAdqu9OwXpaLznbRBIiXqk9oNi1sJPJ37KNjo2czuxiZ1c8vYT9FLAX++nhGVCW59F0z0rAe/1QfQZmuEaGdo67ZD8sXb5s4RwsCyFEZ8dMr3tp4go/G38X33H+u/n7ut81JHElodYTFFmHyxjPEuCai3YiaooWTJIQqW11Tb6I3lfYRBIfEHsszUZSELtGDH8t3x7/AP+HdU88RrWRm2ZXv5ywrQfJ2fj5zDdNqyFQWLK0+mfVWaiEWtmt0dfzUpjUGDiTo7fP/ePHWQp3Yr9nfWZN5kyI3yhgfPAns3+5nkmAlgPzWWNfVH18WPclHRmfVhhBnd86o2Mrax5SZaIzWTJW9pmz/iNF1H3Z0qjXM5dDPeJgAfozzaMEzFgdOyZMRr8/4xkfIf8dffm8ZgSg+7kKxlBYTcY5rx8/Zxzr+BTyH4fmwT0RUHvdxA/OTn9JBq7IiSIClB+YBMx4z0t7oD6DdZJmwW4WPyV2g1vmzLMtMQY5YUaT75bxzrgqdv1C/WFK6GY+gz/M730cz9GP0ucss5i/MBP63P/ub/6XgqNH1vW8oewESPvC07X0GRrpuXVNQ5WpfKxj8ZVtGxekTZK/NAnd+Pp3tkMT8KcMYl4zNC+YSot8tTily8Bnsk3jc6TBx3OnxHAPXwzjlOsd/zQ3pqkpyP10Bvfsev2ZBob9PAPTxypg/QCsP3N7fRz6PQ3Mcg9hfcJ4QFRWvpe35Wf91+sjJZl9nAdN8+lgNoPYC35wBofS1+XN47U0D2himPXaYZ2wIQDwBdZWUw4FWAMruzf59OJydrAczJR2TW5TJYhqWAyimMUwP4CXgJHihgejsb7zEEAWmKy/iyFnZhJOQK7bM+EJLMWYnZqJ5SBKcgJn3UzTsJEc4M2zuFn7fn/AFifmYkD4PqBMQHQ9c0nt5O+w+eQcak4jMfUk8Lg3pQVwu19Ip5zDXg1PxVyq8a/9nD0xHh5eWwQV1skGtAdcloZ7BToC7nWYGrg3uw/QZNUMqJJRCmvOAIyda2WJaf5Jc647GM4EjawXJysYK7Hsq5yKMaBpjYP3JDMcvDJ2ABQEYgoK6tCV8S8nSQerWPCtvTgGsH/ZjpGUASzWOAFgTnI4sAlgimrexTaFHQ2zCSAK0MOMf8BgWP84LmYqOQnBfxlm1lVKlrUWo9FJMAj7S7rzBvGZTyoJALKRgalMpphJ0SZwMDihAAAgAElEQVSFBUVlAmC45Wr22suXJ2LL89xpIqgA//5Buu9n5zyHyyZ3d2CmFcOopakYuvOrqgCAlc/9fvz4QcFY2pvTnA2wCMA8gBjP/urVsdilJHdIZLAHYM67aazldWB1/ue/+zutQesvElS6NZ6apitoQ24IpxZWV8mNPJoFS3DI/ZNwAbTHWaWhLZUIHz9/0jX3Dw41RgA/pzD4b+61F3gfrFvW4Js3r8W+NesMhtujGvXBVGfskYugKoB7Yw6lbSt9V+YQBjrrms9BK3+v7e69aOsblNofCUwRcK8+AE0AAMxVgLG93a22sYbG/U/t44e37fLiVMzdx0ckj24a+Bj7K3rZ7F83iDOrEyketOZlr+7uxJzFGWJf397DBN6WM86eFcgGK24d5pz3EfsKp177oYCCcU8mmRkHjHnjK3JCrKWL80slI8gxrK042OiOPHdazvAXDhg2phhpYwOuL89Hs0JHp/PLQGiS7xjPOgV++RrP4uFDpldM7LH8TrZ1YO7kbXGpIqMzJZd9SuXn54CznI86Z+r+5kHyeI6NDqwdwUm/NeOcZ/YZMLEEx+SIqimK5RN7Hgc4z5VkcM5ygR0F2PEe25HSCB4axud9Bnn8xbXDNsL2xpHmb9GaDvgfW45UAskt1nDOTGwp3/MaA0SW9AF0l25ye1KQ+9u/+I38pKtLs+TV1PvqRjaBxroC5jfcgJHXoUENq5Qv9gb2BBtJVdNPP/0kkO7XP/7Y/st/+X+6nAkJUiposBM7W5tth6bW3If0pW8FyqsJtgDFVC3aN1Zly0prRzTjhul/fdUuz8/bAYmF/aO2h779/VN7/+m0vf983u7Q+17dlA93fk5lgs+8jLH2L0ylHRq7G5jnH0l4khJJLrr6wOejWdsGPWHMqjmkgPvLdn17KUk17IpYUKvrSoy+ef1t20Ym44mg2c2II5Gk9SSI1xJp/M0gtnW9BexumEk+MlI50+VvUMmkKpEpngG4t/9iJ0TxArJmgIvp1VEBfOSDeH1PxlcFiBLn6nOz0Varp4+3ssGy7BWSPh4/+6e2LfZveSYHsvh5uqEe2LqZ+iQR573lcZDUh6jpk4Z1fPLR1+OKuZcADfcLdM3pr2Pyg30V+6rZ2wF0c01p/vZeUMva1/p9jWXspgLyJNnKvkmgSMcubPrJ79QZQIKXsYBIwBmJJKAYnwudzRuMXwX9keKxqUocl0avY3NaQJSF9PPxv8zqf2o7W1vt5OhFW9zdt++/+1b+ghOFSAHetrfv3rbTz6cDs9hSUszdTVWe0BBe7FBVwGy0uwVJ66t2dXuj9Y90Fw1aOQudvF43AN/PfAPxkbXh9z3p6ZImU5l0pqzq3hU/yR82qSUACHOl/VIEidg6NYcvkoXXH8mJiTltYlaBFEnKDOeFbLSkRQzuaf0VyBc998RSZlbbhpo1a8A/jFV+mfvV/pVvb3+eM18NY2cJ2mm9IctpZn/2XAgysle3t+2Xn+l58t5JBHx9/PCqeD15+Uo2+vHR6xYfB4KOJYPc/E/Nk9eRUYOoQNUq9t9/n453x3+xHUt+yOAH9G8r1qmusa7A+wpjc7RPWdPPndnT67xnh5vrwHvkMh0lVzJSe9E2p2MwifVLZixSOwZy3YMkZ5kqV5A9I1YtGRQIQAEq68ir8G7CUSxn5rVKBV7WaTAH55GwlUW4673YRgxmwnHGuViaF2P2S8B993HywANZNP5DgPzRd3zuMzJoGRKqlyOPOvqNvo7P//FrBPiW/jD7IdcaQehRKme0dx7zId3zDAaUmC//ZQEqbqaaUeu/gMra61yNeIBeGZYvNnmOM19+//V1e//+fXv//mN79fqV5AcPjiDpONEO+cD7fJJ3IQ7krObZiOGIGx0nO7bNuZbGqiK7lUZ9xmHEM7jn+H2psuV3SaLxOfzeFcT+N56J2b85p7On43u6cmhSMpjjL6P/m/dmXsYzUttfVWUTIDyug/jWAqcrSeBzyEmCPtcdg/GaIlEru177VIlkfJCa19iNDgzXuT0CzrHPI/YTH2UEw8f4QXNRa1vAeZE740PM7eS4lvOsmc8xvuJ9ORsyPvH3eU5JNNEXpeIOV7i5t0xkC0d5sh7PSKrurvfKQ+ZulMvpPqBTsj0BueTD1HxknvOecX2Mz5J1mL+H6DiC9lm703kYee1l3Hm0IONZkPW48td/+7+WVM6keSWD0C18kTm/AFM9VcsBbw6GsWxpWLg1u5rIlFeEBTBzxPo9pFq8M4QBO6dA2qU2y2XbhfH7sBSYvHyf4yLz/RcAOYzWn0l6dJP7fDJ4cig1Rh6ofj/juM011/qG7cemLzAH7/vBVFnnSsvWcT2cCIPESzK3HtuloyVn9FcNje6rsuvWLB/WyzCv01UnCZVx48aAzB2T6edRNsejuzRHtV7Gw5YyWAH4BWTjeIUBETBVG78SQmg2B+DmfqYAJmUwU/lf3tfP/yFYiPFPcMT4TEGhDZLPVzeOc0aUxWiAPVk5J6Hw16d2Ni5BdGl0GPAxaMqap3u4StcdzKIp63J3JwUEUtZCng4ZB7E2cIzt2ABobKDjalK/z+V1jKulCKoMeVHJmOpEn8QAn4nRTPOUAEJm24iyv+SyjDbEAwZoLTdXjoMZRoPzXmWsBnmsPa/Ac93sZjHQ6x6wFV5DzLO7uwuEoFz20QC7HJqqMOBgBJDlNYDaABe8FtDYSR7uzbI5HF4ApQD3BLcYZTcPfLSW92pTafbh/p5A5V//6vu2tQPItGjXt1cCwdE/lVyJGMpNADpBBbq5Sn5cw05mvRrIRe+UZ8ABAphmPgh+FDhewTC3XjhB080VztZNle7ZEgEOEfgc7O9LmgF2JfdMsuCMxrRPT13XHQ1pPoPE2MX5efvw8YManMJOffnqpRheHE5IBL08edleHJ/o3mDU/+GPvwjw3tnd02fc3tPE+LbGyNqlOIQ3N1dKojC/Lo01iFDxonTheS7Wocqz7+7a1iaBFXuFfY+kzI6SCDCtmJvr60vN4dXNlaoXFCDCiJV2rET6Sw8bWYkNMVSRpCCB8PL4ROPH57CPYJYDpqeigrE+o0EtoP3hoX5/eX3V7mCnoB/MYS/5pLt2cWF2LvfFWjBwjyyDzy8lDxQcrrTdvX0dnsy5QHCV9rOWVtv1DWA2jTWPWlvdbru7h21za7cdHL3Q/NJUT+yH9U0FuTTQJOkAs39zrbVPn961jx/ftcvL03Z3c9EWi5u2unrftrbX2uIBDUua28IaRYMcfWGXk69vAMht6UyAbWyZJwMtwDVKeK2VXnjJOog1C2BWmtVirYo9vVkMPLNYtOdT2SVmqMvh2Yc4WGoGDHP58qqtPKy2p4eVpYoYNW0upqvLtotxU6j3mDiVtItALp/DYb3YLsTXmRrQhcfmw9B2yFCKz/J+VjFHM+ZnDJvOJ5hkkeao98vu+lDoicz+nkr+6s/8q0cKUD9ee/Qhcsbk74b0hpN4CViY5EjmIIHmo2xzzq5l/24Z1B/vIU4r7wvA0FlEg6Yk70nAIJub5qPDuI7Pk2SrE1yWhBoZ9mHfpGFZPjNOepKXOsdUAeV5zP2yxkaHPPrI0SNnL1LFs6Wm10/ayzvbu2J4IulF8AmDE+Aeexq2OCuFyireg841+wh7yv5H2gEwiff83d/9nT6f+w3bi3t4dfKifffNm7a/CyD/1J4eSLa5PJw5iWyJq5/MrCb5+P3336l/yQP26+5Wus67+4dta2evXd4+SCbn9PJazWpJVLCnYdvL7iOzs7lViXLrwlLVhI31eNLT4l5nlJusu7E554HkhW4tlYEtUo+AO0A5mozetOsbxoDENzI8li2hOS6s/5cvv3GFkVwjn9F9T8tVmHz0+I9O5FuiLv8EfIftCXCvRKKD4L6HCryQDwSoWj4B4Cvjj1wOz83rR0ZtysK5L84qrzcnUpCAeiqN+4AM+HJ8tmKVyPZUI3c9XyVDlOgeGJwK5CspIYCl5KJGX9J+DyzyKfqIf8doJciNf5r1zmsATPOa+IFj4Jy9NfrX/L1LpsyILKMjN/mVJQFY/Qq4y8mPHsD1amCOiU0g7lihmqKqiudRslH4n9xHKjl4XXw5+dfDPCdgli8ECz7SX0qGrLYXB4c6p//yt7/R3ISogQ/HXkDrXj53+bxYbL4nWQ14BVgCcOnPdSNmnvGm1gXPQuKcpDaAMNUxlxcX8rHW1zbai5MT7RmzMy0rQSN77kOVqSULo7hE9tJVjiY+GYwd4yfZrwKVSchIczr9o7gxJWlcQTCCNTkktKcA0Tpr1bFqEjy6HokAySOm6ilyR+6zItKRKg0meQxV1DJ2VI104BTJJewC1XY+T1R9OzBm2TNJFul6xc5NzJT1qvdgX5AaquuwL5kXbBDjCBFFfrmSXZPcTRIMfDa+tUZtddUSmKWJnH4ATiZOhKcpFjShS5+DxM/QmFIMz90dSYeR/NC/8m2VtKk9n72ZM3MElDLH2VdLwH0nyTmWV+IkOvfxLSoZaJ9jlJ4pEsEQ0yv2lEuSaqEqzvDETT2GGFs1IicJawA7SUfVGEarr7wl8YaTeFrg95aDNhiOjG1isGAZcbiWMZa8P89d4HV/0cS6V0JswJXiy/S9M8Ov5n5Uvdl3GvVAOz1Kpo3XG+3g3CaO9nf+uvk1dG950Sh3swzY1D19mSBY+qwkzAoHoOIIHwj7tFH95OQDco4UBoGPYTlNYxLMHzGQiQpXIicB3FPFDdlIVYsFHOveZR4mZjXVLsRSsqXEKFsmK41fBoUrIVxEjujYKzEq0pAlyNg3kTF17DpV+YTYl/MtAL6xjqmvS+bfyf2poo/7UqxI1U359VmT8ZVjP3M9407GdkbM9Ms9uwzg+5wrmV8B9/QnsZxtsJ2+L+STODnb99JgM1OxbE/J6g7aJVkzhbfKHld11WhL87rgYLl3L/UpCZN9oPvqigwTVsz74ovFRsefiR/ekxPl27ha358zjlkS0Km+mv9twsImPCtbsyelRX6b/FBhbNXnxf7GQEISkS+Ypvv5dFyv+giKfFFVs1lr41hlLc6B+4xL1iNrmq+spch4z21DdndsxFKi5V/+T//7UzLLnsAJ1POFJuD7TxmqHB55DzsYI8BgTFpb3tRZDAYxY6ZGYNiv8+3EYjpA8YKYdWUfwNRMXg+wy85On1nDM2QrJzb8OHRToP41o/wnjfUzhnYE8DuQv2x7h4xtjUtA+zDNk1QZ9N1GUHk0+n3jRd8+wHtlmP7U/cdwZWFmc/efDd0vQQTTa7xu8vlLi3TQiMpmlfM26Hzlvia7MzBMyvj0MrdiE9vJnhqnmFnh8qYY1u74DMZIQVUdFtHndFAQg1BJlwBDM0dgiWU4AB8GICeXQ45toZEy2t3pmQ7NcT4M5JvBluym7qkPTvgUBr20Lx7i3EerMiCFwUFXSHifWZNsmqOubVfsDB9oHCLVHDgZ+qzDlJjXfEjNsTMmqkS3GuDitEZ/Uc7UMA5hZ8XJF0i2ggTHWltdN2skSRaVlZUOuAJVMbHsBDgQ9ljZAfXPOAqA8QF2Mif4jxpbse1Lm1ZyLwYVATC///5bBeYAD4DQ0i6VjrPtEsDmFGijAY2cB4Ggg5yGkyEtfBjnW2JiIf3jEuHbdrcwYE3jxl5Gp0aGe2KhAKqgi393hyPFPACiODjCrm6JLbZQRUOYowI9kXOpZrxqLlrJyxzwCsi6w+EmoW7mZZ14AGyA/b29HTW2pdksDFQfgjftUbqhJBWutG+/efNN+2c//qbt7h2009Pz9vPPb9vnT2dipAL0cPieX79v5xenThocHhRL0ge2x/amGjO6LF22gWZuD8ydG9WyxlgD7HPuTfdROvu7+7tqHsc9XqNrWzqfBMJin3F2sD/k1PD862KMAzwB3MPAe3F4KPYsaxVHUVrcl1dyhHTtxYOSG0i9ANgTgAPCn5WOHgHNQo2NbpTpR8Ma+SM+Y7NLXJi5JuYESUOxNXH8eG7K2WUttT/V5PFxrZ2d02D3sK1v7LfHpw0x7rd39tvB4ZHukeQG9g4N18vLGyVCXp68aizHtZXHdvr5o4D7s9MP7fLyU7u/v2prazR3ArhnDaLXu6I1D8se9q507hWQurkkX3KmYLfcLcQypMSc17KHSGTAsvVYbUtDHDCAtZkqH+31qnwQ0C77Voku9KrFGnEDU+y29lFVHyCWwHiwViXLIh/A1VACsGRrJ9/F9pBkgODzYqga0B4TjAnKFYsVO4X36JyTI2fgPsmGETCxjXxevqc7mmWvx7NA65v1PDv7VSEQX0YNFSfCQX4/BvNLjtxQ5tnPmi88QQc5I0gSgkRs2nhmj/c8+k/z3wc4mzuzCRKc0Jz8vv469FIr6Ak4ODrLNrMTm5axljxLBYpjwDHKmpDUBBTnWmlmxj0DjrF2YGmybqRXurZWwdq9+zZUvx3GkC/Om5GN7EauTq5xHqiRGaxqMRGRYoAx5l4wR0cvujYs9xxpnvOzM12b+6fCSskJgUUwey1P9eb1iezR5jp7BOCE6jA3keZZIlui70umB1tNf49VGgtzzkry6kGg/cb2Tru4vmufPl+28+vbdl++gqVrrOXP/WCrrq4uioXMeJsdBzjtxtn3AjAT9PJcqTYzuGi9bfaTQVaX3dNTg0yUk5H4e5YH3Nzcab/64Uex7tn7uB/SvKXhq/ZgAQi9DN8JPvmMJdHRg8XqdxMwnOtQWRb/TutFUeLEjBeAQcCeRmjlwywBnDU203NO8k1i7HLfkoZztaPOpBVXHtDvRnunwBPbOAfia+XfhKDBZ4bswH+nQG9i/+bcxm4ZbHV5vp4tlRFKvJZMoP7uSgbtQQnhTQSTAAhJbHQSy+C7Jgif24Dsv9zTaKOW7EzZJmnep/9ONfFTY2LOntIRFlBblZUC/NU/PeSLJ60pxph/WXsT4OfkuJmcVIAhlYLKFNUljlcA8g+pSlldbSfHL9TIWUASyfbFfTu/uNTZb9bjatviTIfIITv/1M7PTqVJj43pTe+wI5LTccDPa/EPOI85eyRTc7+QJA7+mBvebpUrvuJkEWuIfYyEIEmfsnFIG0nyr863QmR8kKWIK6BHqqF0RlYzX6HVK5JAE9hSev0BgGTLC/xyMq4OjQLSXCWSRFbA/Uknm1dTbZhz1YCLNfnN0jcJowMcqrZ4kM/r7YiNcm+f3mukpJmmc8Y3pZNY53qx+XW+O6knv2CQ/MnRJ2y/9q+uV2MmFnklLJASkrXX+qy4QRW2ZhKPSbNxDygGqfOfNcK6kSzYw6MSO1Q7UY3js97rz0mXumb22IAVjEDQcjy4zPif7mMCsKNz7wrDhOaQddyjIZiDjGzhIj7/a354i5JciQurqap8Ed+/n3nWtF5gczGgimXoR0qSyfE7Pra/PJ/juggY6H3meCwJAU/bVOFd7+6kMhExBqpCnr1X2tf4Zj3lvx0wm8nj2E5OYP0Uc09YlNzCEWSf+1p9G82cvGdeN/enpsjcmvTTfH55rTGpMd5n3qNzrJIMxhNMWouPWIhfr1gAsyNRqGbFBRdADkKyFKIVJCbWOP4Ksn5U6C6B21TPFODLPgW0R540Zxn+xXTGGMvLvo3N4r8fJRd7316/fl09gCY/sMfwM1mT+I7xGcdzKedb/ND+mQPRhKlRL5HqpxTgnP/mDJzjVCO7fySVKH4dCND53PhZc394TDp0vApguYgJY5wR0N0AvbEqna21qTM+sfdecsM4lw0dYwn7Wl+SoHO/47KNDUsCefxbwG37pa7658xmzVAJq8R3+fwkXiCwxFfJdTx/JnCEiDPu3aVYatDPz3wZ/fHKzvvHREXmZpzfjG+uHTnGqIQwtsJW6GvImVeYW79GAf8++6aqDZHwVAViHHKUW9L4Jwk/SyL2+LH8Oifwp96gK3/9t//bpD1SDxwHbGmyhozm4NMNxrdMshwKg/ZqVpYAuA5P/bkfDBM43T9rOMQCLGbTDLzzvil6oDtkDup87jkBD1BOqjoxYpgDsJYhHs6VKfP5FaP87K+fla3JQZjDbPzv8xfv6YxhsBNce4hqaQ5A/vxK4ziP4/Tc/I6/y6IZ/zsanL4tKtGTQ7gnWzLXs7L7uePfD9DB4RpBhVErb77x4rAlW+wNlJJuZ8ZG4J4NkwBvCWyxF/UloNGzjcWOKPZQNuoYzAQo9njVLJRDaWexe9gTmF/zOrmkMa/FGKimfm40NWkgegztdKK/CfiXuYFZOn0VwzQLukqrnYhLv4jpM61naeZ6rifWoaoYzGoTy0Dl7ENzJkmPODiIRh1/18G4KJBoyKZPbPsk4hwMeC3AhnWwtrrqsnCXCj4JCDeLz82+4kQSIAeIS8bUpa9hzhWIDrCyZS08JQlKoigOn4252VfcA443Eic82/WNDx1p4deBos+EiV9ApB2DKm2nXJjg855S7xU3kVVDP+vz6j7lFJldxjya4bneNTgZjutLZAkAP2iCBgt5R8AHhx8B3hpNCx/NxifACmjP9wYRHLyGzZAstplTloRADx1nii8aszKeyFcANCvZsLsjkJwiBvSYz88+CbwHACBwffP6Tfvxx9+0w/3D9u79p/bTT2/b+QUa/LDjYCG5Adpi9UKAN184fDtI35ReK84d4wfITYNeHDfAb0kVqCmcWQ2ymtJFb21n083NtBYJ0NedMVfpNeX1/J3GirAZFOjhJFqbFCyY4ABQRc3m0G2nCe7aettXKSe67k5+EWzAFmd9fD79bO3qzU2VwpOAIDClAR1jwZRewca/u9VYMteuAlrT86ppb9kaAG2COSoSpJPMXhm0j0kmWGd3vV1ePrTd3ZeSyVk8rLfdvaO2ybzt7uv5WT+WcVprlxfXksp5eXKi959++qg5+/zpvRj3tzdnra0ACiE/hIzFWUM+QQ7FtpM+m9u7AhCZB5x2mLRyzrWukM2xdIIBeQf21rMFfKeiA5APrXxeO5WCEhNik2H448ylxFPNmpHUqQbVaxs06kXfeqWtAGgsFirtdQNxB48AkwJ5HpSG0fdmAzq4Yk0xd0qIoI1fSYFIYziYd4AoIEBsxtJRdw7AgeFabNDEPhkd8jGon5+/ShkUALzkeGIf45PUGu7nbwJpBcqTrxSbPDrbI7go8Gn4GoOb5/yC0fnNmTaez9prOaOGczzXmjvPeX2c4vHn0SnuQUeBPelHosB+aOqVucj4hn2c349nObYhQHK0LKVDTZOx6gfC/VCRpeaqxXbMNThTMv4JPPg59yN2u+RqLGvHPXD9aOjzs84lBYH2jvgcErAkHX1tN7DFqATgJYFrrWVL/VnypzV6qrx5fdy+ffO6HWB7qdZZ3Kk5bYIcpR9TcVYyhACRB3u77YHEIk3DHnxfW7tIfO22q5tF+3R22d5/Pms3t/eS+SIgTwMvgHmei0a13stO1vFvd29X90oQzjWxo0qglMyHtUktd2L9XNteBdNiOmEvbFPdD4OzYKXtbO+3N6+/aQcHSA1tFYvc0h4Cb5TIL6C+AN0E/gnKAoYzD2K9kgxHxmRtvWvgdqaXEt+uiEJiDXvA+oGZqzNRiQpLfWVfZM1mLLK2DTZV1V/pXltmIgnCNeluK4iNTFvvdWQdLxE0SraGN4YIwLnJWoq+/hhkit1Hg/hBPjD7MmDiBDrar4pvHgCjr6NBxmQEPEaAI/5cfDTbCX/ieF8jGMFrsnf1vgIT+d6sRid/FNSWvJKSUqpWLN12JDA3PBdpbsq88d4wq0mGpXdG/NIkT2COcubAZlQ/LOx5e2r026HSDtCe5FgABq6tRDG+AYnwbWQIt5S8A/hHJnKxoMLyXFVtkAQE4FOVqabubu4rWyU93U23kakpkE9IRR7PVZJNsQ3az+pnEFBgaC5ZzZjDApQN1CL0pd1/Bqc5kKbnRc2AFyaKwJhHfz9J1NHe5uzwnjcL0Wvc5B2HSPjy+V35qiLJUMXhuY6dt410xW/OqKxLy8M5GS7JpFRCllxRfNR+9hQr32GJ4/icU3mN/LWhill+gCrrsCPs56pSGnqlSMe7ZIeeevdYN2OVr1gLfHwmE598D6OvkGeL/WFt8hz468j26PVd2neIETsoU3JElUzQadHlvPLcg6pALanxXPc9pDIAnyUIQcmB1YRqzIro0CEdB7CGuooMkXVp2ZMC7iOPWxX3tQQLwK4K8WeA+8Sc96om8afO8YjY8Iz3aJ9GHGICr/LplUxIMDAg2c/ZM2NBEx4UWxasSTZsaWC7ZZ1+W7FqXrj0+nrV+Hx+Xv3/kiuWz1y+Tq3x7mi5ra8HLXM63Ep9K9LHcPXIQ+Y8YhLl2xRwr/1RdyR/pcYPcgDx3eNjqmLMQide0dlUSVPOe3wCkX4jwVvyo0lMpYJIVbNVBSNpPTXzniTsdFZo/xYDfXEvQgO+ycuXL8Wwj1+GXe6J+sINcj4nWcz1IuE3nkNZd7EfsvcleTeuP9u9qZks7wsYi3/hnnOVoC8WdvTT4zuMvrm3XjDAZeljPmfEknidY62q8HmGGDT66aOfMv+c2PKsRb2vbJv89FqYOT9Msi4SY4dLJ9nqnijuVnCyxVl6fOZY/cY4RWYJgh6VFDwf51CqThm73HueLcB9fD/DaD5nkrifXuvrZU2F3MiOyHuyNuL7z+O22PDcR+L0+JipzM35mfWQ943xiN7LeRmScVWhSg6q/Gn1wRmw2/hTE/t+WRK8m4PYz3/xb6bmtJ7IQQZlYIBNZmFagMsGeDL8YkiUBoXZ9v5Yg+fDZM8YZVpgA/Bdn9Q1s3yh5dIMO4RVKzZbbP2A92xMBnmwcEv6ttlcfz5JGnM5AbXdaE73Mtne5QTFcCflUudJa4xG874E8A7lLwM43u36mPQYsyux+/X3DhLMfr88n8vyQ/mbD/cp+z5/T3/dVz5rvkHHAD2bLP+d/83zWSBvJVpU2jWUWfKxONkxIMly4SgTmCYr2h2yGoNuaJ6k57oAACAASURBVAto7/cyNsXrDVRXe4MaA+vOZOcgHMFxPUNv2GQm7eQg9WXUgeuKcRQ024j6UE3iSaXgqRjoTlJYChN40/MFFTRYE/XLA8RRpgHkjK22YY2hx5K1sNpWpUXp4FJBSHRMKzMsQDrZ9jgG4zro+xvWvZ9d41PPZPPzJE1fhK0JrjBwfMUJAAgU21DBsUfcgYb1bx2YFnNECQakOla6pjtAgLLmSSpUOX2M/uXluVjxSASkIerN3Y3lAe7dnMzBRenqVQkz90OAADNRDDwCppu7dg+QcHtb9scB6NOKZXtgZWovoV28CcCYvbUqvV2elWQA7CwAZhIFsPDPLy7a3cO9ArU4p0lSSWanJIkojTToNLmW0bLkGXBupM98fCzWNEzQi9NzNXGDicg8wMhGK3Zri+qF9ba5Yd1jEiOSfVHixizKz5/O2+fTS1UIPDwCpBI4mo2zdWgJHpwlJ1AMlDBXYg3ShE5NeulS/yjGutjaqzBZXWI5srPRvuW10bRfWaPJ72bjv2LYF4NSrKpejWIGKnOvprswxqVDS1LiTOMvIADncHXNbDzA9e0dsedh75J84F6YkxfHR/o+wJ8qEm6vxYw1ML3mZkaqBvJBrUbAd7dqmAa7ff/wSFUJsFnuS1sUwOH+9qrt7R20p0fY7FQYkETaaotHdLAPG+A2bH3mEfaatRybqhweF09tb29f9//h3dt2foYT/FlM+8eHq7axwUKDBQOAdaVEGYkP2UzmoNYw84OmN+uQsTLADfDgtSqbKXafmSoB89DfZ2Jt+wweCnxn7WxuKEkiHe/SDua1GseA9Svr7UpJMieyWIfIHSjgUjmpneroYgPQAc6zJ2Ets2dw+s9OT/U75lTAPhWAAlZYx1NlB5Zb9r6YfAn6fc4ZTOlOVjmt0fGcjuqqTByiMD4rUjAGUgZ9/iGA/DLIKwDmKxJ/c+BiPIPHM3T8fWz/+Bz5+wisL9uKyRGaB0DjPcyD8Pxt/KwRCOyBRx1SE1BkfVL+HiB+BOoFsFbAlMAq7HtVQw3gUZhRPciTLVssaXvnc3lfwGDuM/IkAbJYNJajsy2VY64mZnd6LYnisJ8SIDh4cS8WABxeK3Z9NRInscRXgCo+F6CbXiI49y8O99s//8u/bEdH+9K2B7RHoMp2k4YP3gNu6gqLeqUdHx4q2bry9NB2qJpZIel8K1uxub3fFk9r7dPZRfuH3//UHrm39XXZPZ4HO8pYkpwFEHYgNEkNWMO+yRYgx8WJQnUWvsjlBY143bRdNriYa9hYgcv3NIckaekydIP6SMvxnl3JiaB3D/s+fgvjJBmizdXOgPPatAwGPsnEjvM65TlIlEjmbHEv+4c8EecEoADzrQb0kiQzk7nBtlXC1+x1gDb7HCaBhG08rvfIC/rsBlxeL9C0GGtDkLm7syd7JRCzmubGP8TPECu0CAp+dgOKPdFQFQGuEzOgZ+WXidmlIHyIm+L7zsEvfhZ7PNccpFOy7+eBd4ANX3+K3eL7xZ+eALWJGOI5cUWomIHl9Jll6fOCazLXPJsqMUjWI0NIcC9JPDe+z74K2JKk2ah3HhuT11qvGX/vXn0fNJ9Pj21/b1eJf3ymV8cn7dOnT+6DA8GizpCDg6O2s7ffdvdPtDZYmFQdsjRgwZ+fnrYPH97J39A9wCSV7Vppj7BVFW9sNEDhlcdiurovbxFSfKYkgZxzRBJRyCKKnQyIg9SKezCElRkZzeCHsYX4PLGD7Ff31ViTf3F2eeaEdzWBHM8J+Ysr3mci6qghrhPgiVU9pvxiahI4r6TKOZD4pINExQydYkPLcJrhXg1USyYi98JrA0Rb/srgXg/iFWj4GsRfSnikok9NIl3JofhP8p4rJoJkzatSe+qZZza8qEMlzVP9xQLgWTe0XrWisyRnTJesKrwEMoGSlQVoCtJWs8kp/urA/yyOH8+wrInstdg/Bzj+awAtJQBHKdt6SfwPRewDw7NKO5eG05yHCVgUKEvMV9wzEx0q1qqxS4LBazLyrgGqA5F7nFX9uxSrL2MMI9CYszlrZrRZWTO2yRNzX+s195Uqn97YfFR6WAbBO1gWudqKqzS+Q6KoD/gseRTbmSjra/5c/CxfdwbQT47k8ndJtOS3lQDQ8k8y4Bm8qpAy43Di1U19AOXvFq4RRr/krBQv3rfLizPJjd7eXlePu0o8VaJa8RPVkuyr6k1iDM4McWMA3o/Ya4B7yeNVLAVwLyJlbE2tZzHui5QIQxvfBN+df+M6CGM7Plt823weNpBkbtjcjrsm2eCAskkAZ02qMppGtyUpZDJRJDQ9Zzy7EhiqtLyrCvwpwT4mqPu6GM5Z4xPL+NTSupid5VKqGsD2XDPnfa41/jz68JPNfR7/yfvnIP8S9hZJvv8KXHS8j8xLqgiJyQDvmSfmMPgDPto4VqM/M2KVmUNXuZoUwmu59/QzsD9C3J5K6C+fe9mXW/ZXnvvbCPpnXLok4jMNc2Of8lqTJNOPcjrzltdxZfeC7fU1M7HsR8OwAnDfAbsCwBWudqmQCiK/wp52cBtDODgmhc3lOIzxD3Dfg8po83UNOTvDxpqmsjIdfGFxLIHCy6spB9l8IfhQTqncBGTpdfVZ8QWegc+nMftzi3cEz23pvzDJ842VFxTGOp3IOZmHK3ztUOjj+bUD4JnffxUwmJX4jJsn8+3/JikzlNvVe72Bl/Wncp0e/BagPW6WMQB4LhhY2lhqMmvnvI9pGsQM60r68hslm6MNZDa2Azl3M/c6SGOeaTNn88UgaV/0BoEEHSkvqsRVZbFzP84GLwT6+nkKWM7Y9USW/6Zs7wCcj8tNz17zKJActlsyskOzsiXQXmtomotx/Ly/AF7rvoopaBZkMe2Vofc8Sue9WEM2mpNRcUhdX8mMls4sAZP+XqxXgRWS1nPJP0EcXxzkML1VrfNo8Jz54cVhKXoM7Rn05rg9UA7DP9lZM7sAMHQob9OMzwFirgMwF005nuf84qyYbjRBsYzO9c21/iEHkl4FatgJc521cF+ODHrCuzC2N9r97X27vUI2BW3ix2KMm3EvIHsLMDqJCZqA2elMk7+LSwBwmtDuSFOZ+8RZkM4fAS6BL0HvxrqBZtYwV34oplsFDjynAlLuAYY9uv3bOz0ZhASMGtySFLi8amefzkU7YpwIUB+f7tve3lb79pvXbXMT0MTAAXNNQM49AuSgw391ddvOLmBmcA+AFS4dR/Lo5bd77dWrV+X7Pkr3GaAbtrhBihXJ0US+AqCcYNq9A6y9nkoC1iHQCq+FvY+TJ4brwZ4Yk2jbK7DvaVHWz1O7vbOcy93NrcYJYBhdePYQr4f5B5gsFuxTU7JnV8mBHemo0uzRwLV7CDBu7CEY9+5RgN6qywIB55EcenV8rL0Ey1zrBXY/zTFX19rBwSEizO3jR6oYzDC3BBjO9r10cm+v0Yndaru7J+1pZbutre+0/YPjtqZS7g0BUPRJgNnJ48IE5Fo4x8zT5w8f2sXFabu+ZrxprHnX1jcIlmECM+5PbWuLPQYIz7q0vjxgB84RzXbbo9x776XV1bazu6s1CLigcA1wpiIoaVWr9P5R1RvYS55ZDtVK0xomGYh8FPOJPQJoY+0DMGzSEHd7V8AiMjy87/rqot3f3vRgQ5UpAuDcDI85XNx7PzKndtS9n5TQUS8KN9bl8yjzpUmhgoQCZSIdwCBaqsM2z0FdGmZGiqea9Q1J3TlwJrNbjENYTgHu48x2W/41fyKJ6V4dNTmgc+dyfvb/Kf/C4F+ky1I7t8yu7zHi4MuM9833y2CC35ExGH2v8fcB1vL+KYntZwsTJ4BIAq74AeMYJwAKwynO9chg4poBL8WceXSD9IAA03HlhEGe0WWtrqbi/SQ21dy67KgrQ+yAT0kHA8NjybMbuHo9xgZrP1S1F7ae76nmih/q6hHW9Gr78Vc/tMN9M+4BHK0yV2xW/Aj5Ir4evTteHh+1PQBE5ED2YQuvtguC5sfW1rd22uPqZnv34XP7v/7z/93u1EjOcjNIuEmze9W9TiyF5j3Ll5Mo2ImtkhZy+f0U9FEtYNkxEppKJjLeqrq6aWdnn9vKKvIR2+39+w8C3F8cnbQ3b94oyMJeHb94WSzkNAVeVYJvc3ujXV1fWU5IQAFl/sX0LYmgMKs4V5EJo+cHPgTXRvItFWWZ30i2hAHNs1C1JRCqy4Y4wcDZEwCO7ZD5tf9oUgFbFcZ1rqvA0yiYxkx+cPlhIhqwHujbU824BZLGrzOtUl/YNzP6OdctsaZzWUkkn5v8yzoPgJsgse+zkH9qPyeZNbcjIxiffRQJql51Wesh+4018FwiYNxbZjCXxOAoSVY2o4NG1dvFMg5OaDh5UuNBZVr5oJE+TOJutIG2P+XDPwK03GlPiG/xaOB+D19jfb3t7ey29+/e+WyQT+Oy9pcvX7WdvYO2s4ccnv1NElnrSFetrLTry4v27t1b+THM0Q7JAFXPravfjfro6IymRwxs/9Y2VlfaRggb5XuDiUjSYG1NMoCIfqyvrKlaTPIxkEDWVntFSCQtDTGHZW3GNmOClr5lltZUFYjvyNl8dX2j6txUpWZ+tLbrPMCXSAWUQPVqPKyqsd7INp9bzY1hjA7NiGPjx5gxQEbWmw8Lg9sG+eKzTrK6qRJl30dWVJW5Lks0MK7/s9RQqhUCyik+qQqorM8OGvcAqSrfan8othJAbxZs31ewJHlOKQmEcY998/6LXJXswKD9HJKhRB8jbxZZn6rC4VxJc+rYU3xJs/trbMoHWDrXK5GG3ZqkAqs5aoLEwjZEdKikg4avx5F+oTCaomwrhujVRk5gCjsu5r1GvcidiumiI6/dUyUZPUod9qFIF9HPn2EixST3809g/ohB5fusoRGIXdr7ksSceiDOAcmM4QiWjtcagcwy4R0b6DY6UodZNwMxau77jDF77G7mtR8J3fpPp4D2dxm+zG+vFOg5qy+dx77vqupLZ1HNp8hdVLLxfhKaxFFFLuBMcvXLfTv9/KGdnpLMPOsygcRfVBERP1pmivjJeyXP6Ly6q1sDnMq/r0b1PB0xKIB4zqqJJV2kQ+ECj4pr8IvY6+n/EywmyeXnZBPZj9g/XgPgP0/4xNak6iuJTn6vJMHe3pJ+O78ffbfct+wMIL76792XzKv7FMX2KCQq6akuHYZdqkpcVTlXA915EoJ5tA9FU2g3ho5Nypk7srzHvTLukfgHo+88LrdxvY82ewm4H9Z31u5oy+c4Yv6Wsc9zEBcD3o99SI6Ojhr/xusu2d6hkjhzl4TLWKGbHkQBw43TJdE4PfH4jF9su/rFc37RCMIHi0oieOkzU7kySIKPyZrEI0vn70ylZfysMPvj9/Q18C/+zb99mg6EKZAbJ3p62AH4Ltub15lMi+Et8D5ptwGAlxEJ6B49PjWimspS7EiMzOHK1iL9oEW8zCAVD2Vgpi3plgUU7ZnuQXc8Ni/PMQDsvWxqNrNzTdqvTXwM/lf/PiyQ8TX9OJtL+8wuNC6++aaZb8r5PcyD+vn7n7v2eDDaYTTbOXMeDeMcugl0xuqIpcNq0Jgf72fcMHYUpg7l2bR+TQHG1r6wNNMXzo2h5O4MFUMtjVYF2m9sFCulsnNpKDiUJ7FRYiCyfr2003Ss6AiMS98TPlnDEHWQY23WACf2PavZXzQC9fdqnljsdM9fkkuVfOKQlYNVaaFeQlczU6yISqnV/picQCUoOiBkxplK9aWTbaYQhzxBE18EiZTbEkjrOdScNjqWlmMJ2KX3aErMdJ5cETvZmkc1o0yyxY43AbL0dAE/7mn89ijGnMGDYgjU5xiw8MHWE3U9CeHgVg7D7Y3K4W/vrZ+uhE0ldEz5wRmvxKQY9Pft5u5azU5hV7lcC1CXJqpI1hgMoBmrAwRYnA/tlgaw/W8GfiUncs9rkH2BXWk2CsmIo6ODdnx8qOfl4FeDVl7zBFMax4FgiDF1sslVDma340CRaDi9uFAzNBwDJ5/M6pNWfTXdcRBGM0BLPABYurQb4J6ERJX9IS8D25j7va8yY888o9wOD/fa0dGeyid3dwhGaRaKfiGJBKQTcDCe2t39U7u6oYRQ7dwEeBI0rq0/td3DNelOU/aI3AzzQqM8NYxF1mBzox0c7OvvaoJ4eysmHCB8miPiCChIXKAhbOD+xcmxtWMfHgT8g26ZvY5kjuVQXB3x2K6vb9Vo6foKELiJ8Qmj20yyp7YJg531d3ffFne3kqw4OjxQs0c+V2xFmraq/JnE0pYCdxxN7oXnuJS2PQ2GqWjYbj/+8IPAAdi2VBEwPzDLdw/29dkfPtHI96e2volMDT0QcKhv2+P9nZj+F1dUeeBQHrfVtV0xZ/cOX7QN6WG7gTEAEmvgCUfy1tUw/ExZ/+mnD+3qCmfpWtUCNAi+u7+WbM7q2pOebWcPHWgYhTR33lYlCGC/rs0aXNuS1WdP4Whu7+5q3gDukRbge/6WUnxr9QICsJ831FRZzfEWD+3m+lIAHgkSJUALfGNsL69u28bWVtsisSTtbBiDAHjn7alALs2V7Ho1bFLj2TWNK/qb/Jlx29s/VIBwv3BlgVga1dyqvETbKGyz7j9J06H0Wr6K9bbdMLrAiqHZVcBN28nqNVK2bfKmvizv5/Ud9O28xgFAlxOx3CdldG7H83Q8n5kH9dp4zmcoaQJ9dskOjdccS6af810CpM99jJzNc6d4OmOmYDyfFwcUQCGBc4D7gC+jbzD3U8aEej4/QTo/+2zwgawzXBJlU4PBPEOYv6OznGAybOPd/b1+Xmas1TDy6UlNsff397S/2fewvCx34mCOL37PvbihX/o0GVyINIqY+2paiiSdQfofvvum7W7DYLfsJFUnnEkKhCJDWQE3LN1XL0+0n5FOx5Zy1pGovCWxTM+KtY32+z/80v79f/hPYuKvS5rnvqpjfEYkgMXmMiZ8nqQoaDitagEnQZOA4Hw6PDjUXpVMzd1dg60cPX/m9PPnT41Ktu9/+E42/fz8Usx3nW1PrX333fdtZ2fP2t5r1hQ/Oztvv/zyc3v5+qXug+COc1mVPcPnc846QERy6KldX7kZnuRIqJra3FySy9FcFOsNoBSDofdLZ9yyRZmTBMhZn6PMSMADNastBln2hwHDam6KXMqgTcq5iw/AWU0V3xzsyxw4me316p4ALs237bP/2cGAYq+z1rg268yVAgYXY2sS3OfeszeyT7p0TckYJECdbJXHKms495hEwbhvO+iUfk5xYwdZysSOoz617m1okB2gmtdKfq2SFdmb/C7PMe55728Dhwv8pCfG4ak93t/r/GGfUFW4v7vXPn74oDlXIq1I3S9eHLe9g6O2sr6tCjP7pjDnAWdXlch/+8svSkpxL/QbOnpx3LZ39tq9Kgib/K2tzV2tBUnkNPYwfWd08pV8opk63CnkHtbHxsp6e2LPPkJm2WgPa2vtrsbNgJ6QNzfuZZ+qMu5C92Qfw/Jc7Bf8KRIK+GOLB+IGD4tA6DpfJAfnZgIlLeM1p4rK2iuuDCqfmxM3kggB7svedtwg8pglExP7mrXmCpIBnPRN9Sa2ipVk77A9TsKLcZ+vodLeknrGERRhVaJLDe/1xD5/QhCahEeHk6ziNa4jn7mAl8SPIqpUVV6/D93yEKeWbBETJLJT4sgCN9VAvAhMqQAcARmRH5QgslxX7EnGThVGZQfk929S+blu8FRJjRqfgYxoqZQpNrXygAPHQCDSMy/SZpoIW/mgZMAq1pOcIwlb+cCTNIVjqeACoR8ayB/j9hF87/5LYR0hTeqeKp5NxYWInJVE0vpZAhKXwX4toyR4khissZz7LfG/Mr4520ewX/cfQl/ICbVfn/ORxt/l3Oj7rPbM6HONKQzt64r7+xqdkSeif9/3UcYiQH0fv5g/+5CKBdfw5ddVBSrft3p3pOKJtcj5SE+s09OP6nWD/VXSXFVFJOeppnV8WiUePTYwIc7oGXMmHAEG+6IIMpmP9Gkr6aWMt02TH4SEFOd4zpicyfjxIVTEX4xfPhIy+F1kdSZfzz7XeF4ElGeMhAftYq+nRCWvTZVXzsHILo9nHGMUIsYIKMceZp8n8Z8zEx8xyWeDzZNsFetHz13yRAHh89wBjL/md+f85jpdNaFsUtZPP4NDLhqwufjo2Rfj2AUX87WXCbo5ozMm9mGMowHekyTP56aigp8TP+U5I38zzh/3zXUimZe95CSIK9CDR1pdwGdC9pZxy+CCpSQxkzPN52Xfdls1xHhJ/HCvSSCNibmlPf5c4rVj0uORNq3NfHb+OwfzVwLc84IAfXmw6SGfN1H9ddFl1Ua07RkVV8e8YCbfXYlLn3pg20+6OhPbPgwTZ52SxS23LKB9B+kDSpolMSWfEwTnd1VeWsfXpGw2ywbXoz/722fYcv+1rxsXw7hQxpEeA9fnZmC+YbPB5hvtuYU4zt24SCa/aDnY7oFz11TM380+G69X8HRNZQGjOZG/ctqNQfYU3IZVHf3hMKUjOeNscmfXDBtk3HTTRq3kUm1cjCZsrPydgEHGZmhoOwYpPQtZQDzMNBj/dqKznvpol2Ps48iVoTNGQa8KMANSQXI1WI2eYjJuCUo40AgUcaIAzJLoSrKEPWtHw8yDgJI6dIpJqsaddXgbdHcTXGQsAKUB8JMZpHSOQADwGuabnXwbRDtIxUzpGouTjp6c/S6PY9fM5XDT4a7DtvSqnahBk/5WTn3uUwa9mrsBxhlYWes6lGaEVHIEJ7QSiC7RuhLArOZk5Rj5vgBf3YxKjjYVBcps3wtUQDqEgwBGO8zzMLywWwZFAS5pvMJncBCR+MCR3hRrCrDy/rYY3rdoKMM2QLZjRxIrx8dHCgYBV0kwRLftxdFhI2g8OTkRIALoDyMMUJLnRleQEf/9H38Sm5Igwo5P2H9Tg2IOLhytvX1rBJpNZHAGKR4AbMYm40vUtLZi/VwnkAwgHR3ute2t9fbwYOYawL2cPMlTcElYpevtbgGzC2DY8jlPxRq6vb9od4tLAQo8P5/JGO/sbkujX0yvDcsaAIJJq/7urp2enQrkZx3AAgco1xRWSSzMpMOjI4GzfOLa5oa0/0/Pz9oVZZ6Sg0DWhea7i3ZJz4CLS2m2C0Ap5gfnC3tfCRBA/nuY5jdtfWWlMR97W262moa32i/r1qR+//692bettcvrG7E9qWiA6Uk5/W9/81slat7+8lYa+YBesDNhzDMf7969b3/46ee2yWfQVBi9bJpnskcentrT6lZbXadp7EF7WiXRsNN29w+kcb++DijU2jaN7pgHkiQsNFiDjOH9Xfv08V27uKRSgAQJkjwX7eMHmge/b1u7G+3lyXF7cQLwRkKKefTnf/78UUDW7u6BP6eYgWnQKACtQMmz8zPZj12kBdC9xMEp20RC5/QzY07lxEZrj/x3TckMJWIqWcoaODu7cqO78g3k0CKrcXdboCVr0GA71eg0/gNUB/STHIVMEeXxNCYHtL/Xsz8+3FlPOnJaqkqpPhm11nsw2IPCkBSm8vB+Btb5wf2bUVsJ2DL9U7A/lSS7YeZkL5fO3+mA1jqKTvp4/n/NFxjvySeNz6HRD/kiyBvO4PFvY6Jhfkz3JMOMfRNwQf7jUiWkrzAGCOM1BQgV8ygOewIwXpfzbrzmCPDnNRl7PicBRF4393sCzPL7vGZ67SQFYjAQm0ECORIHVenlp6r7e2xHLwCpd6oHyo0ADR95tsmR/+CME6AqVq8DMoayNwxXg/A79UMRu31jvf2zX//Q9ve2xbbnH025DY4uDEdVQKTKl8Vj++b1q3ZE4821lbYneSh6PSxkk59IcG1std//9Lb9H//+P6hCavHkpGmSAQ6u6F0Ca35VdpozELvMM9HvQk3XC1Bk/fNMe7t7ss0BmakUIoFh0Hy/nZ1b2/Tbb9+0s9Ozdnp21s7PzvW8vO4v/uKv9F6S0yTImFPG58PHDzp3N7Y22rfffCugCjk3ErfYyyRdHKAbSGLhm9zj2QeUwMeLbdU5XmCkJOxKq58kKmeH4KZqEpvgOsF99OYTtCUwBThMYs9VJGGhI0+BP2ZANqQiJVmfntrNnddAAvAkAQO4u2eT+6JYVzfa7wZZ4zN0v7Qq+yzx5zHkXwL9gK/cv8H9qZIx/l72Ufzn7E37oVwLQAbpEe9trhGgMb5yFV/17a6pUEUh/yamcmwgrM8lAKHe6b1pCQ6+txyc92Hui9/5Oew7jmCZgIcnV7zKn+RoXCzaztZm29vd1pl/uH/QLs7PtX/Z98ye1yGa9Wvt+M23bffAPXmoruX+mRf26aePH9UPgubOzC3NqAHvGRx+dv+gPa0HV6ridwDc21/VOlrctbuFtZbxDfic/e19MWFXONPX1tvD6mq7I1lXBAx8Wdsgqo3dJPvzx4+6Pr4qPiV/AzyGQXr04kXb2jlobYW+NR5r5koJwGogy/wHgBBwVrJxml8layadZ947rqnM+2hv7WpPFWpL58zIMFT4ZsBefp3qUR1P9RguxKRUczuYsZ8KhsB6rFjD92JyBz4I/mXuz6zz/G+I03osZF182Qr5MJZ40nMEuE8Szks6mjCKt1S1o2cpOaHq/5P1kDMPdmOqc8Kk1R4e+kJIc1znODEu68nVS6zTi8sL+d6cKcQJ7PdUJheTyeB2qhKK7a6kQEm1MTb42CH1dPCNhAAJspKhcVUWLOZ7EX3wozl3YF8DuvX3dUAs0b9OWcslVlU194vfv3Qu20lYSow/5zOMZzrzoaqcATAcgTknbioxRVww4Ez9YCgJWtsl7wVP57LaxGTTJhKFgd0izdV78t653zTfG/Gjxtc/hxllzVWWzmu4kqD+jEntoBytDojF3nade/ZrkU4A7rVuhQ9YwoO4lUCOWJOYi2Qk8pr4yKmElj431WdFZtPnJzmV2FONpm1T8LYV46kvmwfLz2SsI3ubtT3uxCf89MKT+NQ3RQAAIABJREFUInOas4z1z79UziYBHcB0/t8QMGLrAkSPvvd4XgTs536oThr/Nu6TnHfzREGqK8e1lM+aM6cz/yNbe0xAZEzs71meJ34IfwuoHZ8kr+c1IwAeMkXuOe/LOsweGpNqAd7z/NkTed6s6dxTnjH3kPvl95Efih+f9+S1OUf4e8D4jFX8ttHHH/G4PGf8kHE+aod0+2wzU6RfJeen/RzcO1ia5a+rgXMlhHsFSdlSnZ3VhDaJp/x3XF9Lcd5AxMqYPhfjxWZmjBxWTaC+SAv/zf/wP4txX/CqgREFHfqus6pHQzMGU74xztF67XSWFQN5MEtD9tDXqM2fg7wf9LFB1Uyhsu0TaF96snW4aEL6xPjzngt0u/NQTIywxj0s/z8A+yVTMzfVs5+ntPbSH/7U/XVDNgTJGfP5p81/P85N5ixGMv/NJh3/HqOWTTAuuGnZ+NMNjAaQXwbt+7wOyZwwHvK3fO4cDMim9MIt/cGSNRmNqJx5Zd7NuPdYTof//Hn9TL73aa3aQYmxldHe2LA8Bg1UKAujNBzW96AJyoaF2QIgTANJHOV0beIj4qR09o+atZHtnrQjwTO5NgB5kgQccp3tvumGRjjfOGhqsldNPvXz3Z3YsHLkSx/Vh6LTZQHulUwo2as4L2Gjh6ERLUiCgZRDx6lUIFRgNgxaBW7S+eQf2U07oPrMAmLEGNKzbFreBEkLNbArwN71dHa8k+UbkggK7GABKkAzwAGwDWAQKRnAWAN1XicAdIAsOKICyEs+BiaJNYEBQ0qOh8zsFqx4WDXpIm8ZBEIGDkJKqZHJEbu9gjWuL+mQW8YeYPe2GpQ5MH5xaEag2PY00r2GiY5EDWAq+vBmqtOAlWavNH2FpQ24CvAPWEzSBMAXZ/zk+EQBBM8ESxEJFDfd3ZBz9PO7D+3T2ZkAfT7H+t1uiugmaWZRwbz89tvvtV6Q37ko7XiaDDKmBDysHQAb2J4AnmZDIhsDaLPfTo4P2+rKkxgY1xcXDhgFlMG8AUyGkb3aLq9v2+nZZbtCjqYSSzjQ17en7frm3KzTkmIBoD8+OZbO8PnFuZxwVTqg9V+lK1r3t7DXVwXoS9KnWCMwLQkut3a3tSZhTBI4nV9etM+np+308lzPwfMREAM6AdrDyIR8l+sQ8GhuWP88T7H6r9Fhv78XwLwLg3t3R4EKQBaLjDHAgUTmRmz7h0cDZJRc7uzJGf708UM7eXnSdvd327v376T1CKMcm8I+3t7dU+ngzz+/dUno9o72yQMMdRq+3qPxvN2eVtYVnD42dH/NJqcxLWPPPqAyAP3QVVgj6+vt4c4AC3sIHV6V8/Nje5BT/svbP7bL89O2d7jbTk5etDffvGzb2yQSHtvlxamZ+qdnmo+t7V2V6zPX3tMG9WLDWZsfP36Qg3ZE0+FqdIxVYAyeHlbb+/fn7erypn3/3XcKBkgKsFaRy0FiI+fR7d1Du0KSKlUEm97nSOgwxtgclfiq0sXNhpEIgU0o0LGAe5JIAvAqmUcyQoywoYcEz6pzYaq87wG6jxMnPyvb1wON+fk4OryjAzk65ON5ZDDJSQG+H8/iHrDWIb/Mxpqqx8Zg8AvHMOfgAJzE8R39ijiH4/OUE9Xn9jnPpvtQMwA/62Huf4zXyN960FbuaP95AHrmvsvo040gY55N589wFs3vh5/DpvU9TT5kzq80xDIYaKA6TQrDwDQ5J1UCZntLB7V0uGEUYcexAdidMSkxDxjD3MoccAZFboDz+Mdffdf2sW8F9tEjgjOYf3QLN1D+qF4qvBfG/asXL/R6JOcAkShpvwYgbuttdWun/dNP79r/+R//U1vAnFxf1Vlm9jbSMAb0OKdIpGHjUpXIvgU0WtxalofPDXDt4GvS1DYhAskr2wSCR2TPXhy/EGCP3aQqSlq0m5vt1avXGjO+sAcZF4gCSNRxbwCiliwj0cxnb+jcU/BeVWn8TmAS+vgPbmgv+y7A14md7D8nCu5VpaSAH0mOqnZkHFIlEeCcs58vfg5rjueXjng1wDQIZCKDJBS7Pi5sPubLQLn7Ia3IXjlRYDMT8N/nMecb56zXqqvGzDTj74xRdF55RfZE/sZ9JrjkdwlqVSFw7x4GCR7jqxrY91d+x7g5UWEwWNWZQx+KrIORNZi9mjFXBVBV1gjYLBA4e3aCUu3DA7AG/DcpyEmK9FngvgMOmGG3nDiNhr4JCZYi4Zqs60d6H8Cs3KJ3iuNepPN4rftV4Bea/IDP9M0Pv25HL186yV+NbuMzk9wnDsB/gcCBLA1rnPWoeQa42iLBviGQTJU0Ir6k1wlNH6+VXDZo8di2NzdF3Njf3ReJQFWd9JZQssIShn5eKvMA/AF07tr56WeRNEi63d/fts+fPko2hz345ptv2t7Bi/bwxPxOTfF0ZrLOqnonZ5b8mwKuAqzIzlQzR75PUqsnm0oCQjFQ+lsVQD2fn4D6Ezt6ZNJ7vSs1kV4nXXt8SvAEzBD5hr4AVS3jz08/iUlzXXufORgJVnUGBxxzjPmo+CEJIu0RqrVHFi7vU8ziBGGeL/FIwH7vuZLxKUlBnZ9D78BJfqeIk3WG6Uwk9l0x8MwXewA7ClGC/+LzU4mkqoqSeHRMDekjPVl8LkZmUtEaSUPW3Tnr9sb657D8qTZ9fFD8K1lT+ihRKfn01K5FgnJjaMmkrG/IH0/8PJ5tnbhZQJUrN6jUXnEvr/gm/s72Lf0UyveKDXF/A/+rElr3LahqbMZ49K8cB1PJWQBy2f2AukswzyjVpKbUIfZFH7uq1AcQN7Z2jF3zPN14zr7J/eWZYnczZnn5HBOSP1N7XWu0KquEf1TiwXLENYSzygAfHh4P7Vc1xjQ5SW8p/xNSEj/TPJg+Xp8+fVScgK1C0nX/YF+xJ+vg5vZadojYin3CuQlNV/2bau+rsqSS2VS/KllUzmzIwNn73fYXPhM5oPTA4OGyv7A/jsHdz2j0XUcAOgDq6F+Ne3ycr9FfzTnJ32/K1uUzAqo/B9LmemMsMH5G/PWcx+PZOl8zo3QO1wuIHpA4aym2OnI7Od/HxAavxU4QY/L39D3BZ0lSY3yu0X/uZ8NQSdX30OAjdJyrfsdn8rsoFGAj1GNsSNY+l0Dhfcxr/mFn0qcg/tsYe2T+pzhmItZkrvOZIsFmfZXEcsbVPsIkQ6R9JQKv98oym94+nGmNxufSK7FQrXpOJxWnf8ZiYuvHWGW0DWPiIWM0X2/xzQTcx3xmk09G2H+JMdQmqhfru0mO0QD/sAr98zLw7yM5M1z/HUuBcmiVrtr4UKNxmwz1UII+LJyvGVB//iRt0p+nDo7h7v7UJfS3/hzjQz/3rj8F3AfEzBW/SGw8fxvjQfVnb3RpTmYge/0tC8q3YbDCa8BzWKkQvxrHpxyyGKflQ/t5jTpr4y2D/WMA7gq4Ofj+3O8C0qNvzz+XQ87BkRjLcQ3lSZKd76DJoAGn0p2dHbEYMDow18ZyHq5H4xZKUm8uL9oC+QXJODiR4Iad1j7EESJIEPi3s9N2Kc8tpyONXHGz4oSo7FVZ60W7vL4S2xiw9ZIsM8A9QXuxyeSgDXPUnZ+UJhOYh0EgjcMC2cVs8YyKVV3YlFn3ZBotB9HZ/wKCceStzS7WBM3uSHKUBjWOZZqNyhkg2y59eidGYLKn1I1DX59dn6UMfjnGYhKJ7QPgTUaTJjA0/LyR1ImWZgGrBvTvzKzBgErr0YGRD6ViTt/daH0Q1MAGhoEEOxANdoBRrqtD8f6urUvT3qW26xtrAothejMWBIA4DWK9XNC450aNYpl2ro0OMrQhJGAA0wEWAS9UCldNTmlGR+NRwPsjGgnCPr+9aRfnZwrsj49fCLhH+1yAgBiTZvXHyWIMADKv7x7aL+/et8+nZ+1KzX8IFGlcuitwlWHmvawnDqDrmzutIfTYCUglvcO613rcMENiw4ALa/Vgf1dVAScvjjT+V5dn7fbmyo1rmX+BW6sCSGDjnF9etdPzi3ZxiTQRSSXrJZIQuL751BaLWx2CBBno0uP0kVTAsWAMJNGy6cMttgcpAUAengvWOv0DkghB05w1xrMiGwFrDdD3kqTa3W37dPq5pGe4v7t2cXGlcYL5jS1izfIPTWj0zlMRoyCpWO/MuZydmsMOVK2vaS24seOT7uOW8b2iUmRVevMc/EhE8DwkFtQfQaB/U+UKlR4w1LnGu/cflOGnAbHYPwDX3FHpvD8in0FgugY4tt/2D47a9vZeZ4uyX6/oB4DcEoDD7Y3sFmDYh4/vlWhU4Pq0aOfnp+3Tp/ft9vaqbW1vtP+Przf7sSzNsrw+m+fZ3XyI8IjIqhZUIVFVEkKoH5AaWmoxtoSAF+CJB574ExEvCBB0d1V3jU1VZlZEZkR4uLvN82zot9Ze53z3hmdZpsk8zO4995xv2N/ea6+99tr6Snu1/6ItMPZPTpJtbW9qXgQsA4pVtY6SLstLBZQhPXSltct8rSPBpAbCrKN52YbFhaV2e/PQPn06VwXKm/19BR8CgGZmNB98vX7zWmAF93hwdNROTk7lwAG8uWHtrBIXOD8wxVwyTmWOwRV0hVlvaTjMunRZ+kwF4U7gwTJSohPwYtY20AnN4pqXBEWC5p87K3UEdr6GwIACGeRMTjC86ro9k6t8IgU5AQ1lb+esQ8u3evz0ic6R3dqftdOBXo5693bIcZ0EuM/IAC05H/szXNerRlQ5q6ev8zmfrH9tf8Z/zjfpnW8zwvyVszhAd3/NvCcBb4KD/r+x4fmavvf89+Pv0Dp0YFiVDpIyMYiMrTcL0ozQnItiOyNZMDRxDaBuPVIuhi3FprqvRemeRjtYSbUOgHtAKoyeD7Niy/OF3M27L960tRWkcszk5O+cZWpOC7BSACrSMch7IetFTw1kQVJ9g3yVjtzZBUnl/ObHj+3//Zd/1sQlFZBswF6Ne9W01UA+5+vo5brSUeztGfa2m+1m7Ti4HWWkqILhmth7zj+xrKpfy+kpTD5LvoWN9erVvn4n2bFiVsPUVyVAe5I9kCTP5paZ/dXDQmeeCARUrgHiz6k6oM3MtZvbeyf6C6AmCeMg1bCFQfSnNlNa/Zrf6nfEvSfIztqMJEvPRuN61v1H2gI7WXamzjD8QZLdl1c8l+0e/ip2cmVtpc3NLbW5BTee5xwD4FDfGJLqrGfuKWxRWIowWIX/RuN+bJjcl817XAxo9ew/noXx49pJSIyM9ZFxyvMnMOYaYdsbcLb/xnWTOOBanN+9bUlAr8Czklus7Gh390mFsGATcCNZF99VMk3FNuYzYmtFoKEyrdZZ5qm3xbYlBu9FTJmbETiFi0cPCRLz2GAALfx91iNrAJ/Gfups29zbbSvr6yYpzNHDwnIlAQfV0+YSfxDixZLWH76NSDUkpxeRy7FkFvspVXtOHBp8D8jBZ0afmfsBdKe5rdjPxVIdn98VEJon1sP9nZLzi8v2ZdhLNJpm/vZ2X7TN7b2GapLNu21MzgDVR3Iu1lrjb6roGSQFRr115jzAgwDUkirq7XZvr2Ojp+15KvIHgOjBJKSBJCVmo9e35rZ6Hhh/8DnpEW3qh9MAyCOJMkjlWE7Ia8lyK7whZ42v4fET8z1xW1U2BeQX+7L6dAlQqfMg95JzZwSRHFQZdMHXiFb8RCrez1HToTEr9EfyjlXREj/GeuKuAsAvZh64PnZ0kIuqsTJJyrFxP1ecV4qbrm/a2empqkXTX0XSqPTzur7WfSGHSAXJLkkrCESKk1xliX9C4lfjGHmPgXHvZxJ2UAzXxMQ83kIlaKexgOHwnvrHEMcP/Q1coZQYVNUg6u01MqR1nk9Jck2Djr0fko/MOhlwgWGP0McgfV1q/QQD6fGrjjD6Od8svlO/r/Lvfj/2Q6BnKTKGgfsR69DemgbuDaQM+0PrvWJ7+5jV369LngyA8xM+vXuL0USUxBRjTZxGBTqypccnx40zHL+Cs0PVY0XC9aSzJiylxLokDiHpaZe0mPdTVQpSAqiqK6ptNE6F1XEu5/6czPYY5OcwdwNmNeJP8T8yxr16QcYxPkzslIkYs5bWrJ5GvCbrJ+Bq74dn7qbnd7BRnfzMYHMrGdRLrnBP3DPn3MCM7yWzqpeIZNcKGE4CNfcVuaOch+p7AuGiKqC5rglo7ov3OeD+HxrjJMqnfexgeZkb1hHfnKnpNZCx7sFo+96OUZKU4X2RmyUxCQ4TIm/GOvPej2fWR3w0rt0nKPJZucew/5MQ6s+w+FNqPL+EkgLf9jVzlvs69sXk5+OX19kaSWbb/5EIPxCMq2eIn91r3mvMhJw8Z8aKe+9JCjP/ToD7AXhPMDUNzE+CrgF1A95/LljqF3c/aJ8zmrrTDrgXrNiVFvTGLL8fmlN2BnP6Pn5+IIwtPgJgfg6w/11B8cR9TIH2/WE0vC6vGXrgllTP9LNV6dXn7j/3kixMnt8BUw7KSWmbieeOZlxn3IZEdw75OA45dLusTAxpHOze8Zmc43L2qoRt1JeKo5XyrhjjlExNHFXDxuhJff0za/GXw2pnzM2v4jglg9YfctlsBrhrUvTDRiMbLU0uOHAAGbc3N9vOzo6+IxOhpp2PsLVw4F3KS0QF6+0e6RHYawSN8/Nila5wyKkxzJx12xU8ulxNTuPTo8BYHDLkT84B7K+u2tXtTbvl8DAdS4BZNjWBtpyysBXEMnH5ToACM+5LIqerjMFBExONpp9VdcBPDJOkclINAMuVxk/VmImxAsiAmawDhoY1pc3LKkwGUk38Ckh3QH6p4AaWHf8tAHTJmnkw28Xwr1JmkwwcAMvJrPI4aaEjHVLNYgiUYF1zTyrjU4Z0TvcEuKhmXw+37UZlzCRRzJwJexjtbgAGgnvY9CRiaGQJGKny/PnZtrm54YTLKomcNQXX6nZ/eipQ1sAA7EqD5QD6JFoMTCy1jc1NA6bVyHdleUnAPYFdGu/y34AaktDZ2hKoreuVXEO62HOoiBXx8Cg2+/XtoyQHAPUZGz37KmD7rj774PC4/fD+Q/t0cNDOLy7FknnWPPoa1iXHkabCZFWBD6A9jQr1vWpAm7V6cnzYbtGle3pqe7u77eXLfT3X6el5+/jpoB0cHraTs7N2cUUDX/SUZ9W0is8iKLy/PfM+ACQXQ9HyJ9wzbDHJSKwuS19Ne1H6yjRtvNABvryyJOY6jDYDMPPScgd4EttVZcxulEtjuJv7e4Hhi4vo0wLi3LbT0wvp28MWVYNDyVLNt1UYngAV1aS0D2pZU9gBgJZosSf4VqkxLEB0rJ+brn2DRvvCktYK4wNITnkx1QCS+llaFDAG857PYe+cncOIuJDUkua3mtLBLlcZJEE/QO7MvP69srohwJ+/I/WgvYPDLTasmSjME42AeVbWqSpY1FfCkk9KwtyREJltO7ub7cWLPQX9APswbPZfvhSL/uz8XLaJGxO7FCdGjiUA/Zx0qwkOAeqVBGytra+uKhGwQWPdGxImVMtg52fErkUqgz0O+IGDRqLq3buv21dffyXwhKCBPgEkxQ4PD9pvv/+xHZycq4qDBZK+EtgCN+dFzmle0jk6ixIkpwGI9FFt/RMkq1m38p6WB+BZWD85P8T441rP+CAulx9F94bjafhdSAxDkJmDq9hjfXA2nHR13sZBFBtqSjIwbO84vL0/NB049MEDDxpZjt6PydnRXy//1n0VaP9zn2msYJy+h96BnjjFpwLaaYc789ED9/xOQA3v7WQDPK+jEnbGmdcHgAxjPPfQO79mpREBuu/G5H36v3oJRssOOPGpz1igQaJDSfs+pRELQD5wBnG83cAQmx3Ahj1otjLn3qjDrMaogOEknVVh4goZKsPY02vLy+33vnknxj0lQoCPajI3V00j9ThOUGN/sBvsz/29XZ3PdAZH/xjbo2qqhaX22Obat9//1P7ln/6598uC/S8HXWjcm4VugMDfKb3OOGMzN1Y3BmmSyJZYxiWJITPFAh4L7KtGve7J4eo+AjpsB30CGAuYYUocDM3cAeWakpvco9mlyHq5GbWDGTeq1jPOUpm1ruovcFfOM85c5lZJGDVdN4EhTEVAYoEPhvAUPCIjZzDMfXw8N5YKida/A2ZYbEgEuSLJ66j8QYHm9+3o6FM7Oj4Y5FqYRz0/8h6zVCO6twmVCVubW0P1VlC8+PxhjWm80QyW/2fte2w6X2aHuUowQZ59YK9x5lrs7wLdeJ6wEkfbN7L3YxsMrt4XkDv2HAs4n2v0wXuCaO27ijtIwKcRLfcygC9dNQS/W6ix5PMN3JvpyTmc9ebEwa2ujf8yDYCNtpj9eG//b6bJj2GfIQspmctK7gC44/fiL9D3CP+SsdzY2WkLy5ZDU0KYhEH5+GLbARgWmBRQhHFIUoMENhV7koDCPsi3LQkg7feqKpcMDv2UbuTXsW+3NrdNVpDPRkLQtktJILG9XbHF1/HhoVawq0Tn6px3T6rtrZ22vbMnqRyDV+7/4bjO+x8fmvdlnUg3fopIxutiD/SeTos9YEnWTH5Ox7P9eeTwa5TsEWGmrilr2zGdfZ0R3NY+VlWLAfswfgV6l1yO9s6g/e0KHFUtVAIvYCExnECY+jwqm8wIrmRW9J/Zb9hFAdi2JV7f2V85J0suR4oC8YzGREM/Nmq0PVRgGHBPlTTXxm8fbIBiGBj8rirgH9hPJfyUyLpRAjY9NficoadXNYjm3GGN0ZPl8NOhCRr06BCIN6PeIvis+LWA9m+++NI2VSQdSxQy3iZKuM+aG95WQmWEcSTvJrsyVL48VRIswJRjPZNDNSp1NBexrMCqrMnYi4CNsTtaGfEXUu3RVzh0Saic/dNYSoDb/BzA7M5OBW+ZBh5zzd7/+13YVT/30wmCaf9xwHdqjfV9KUbsZyQ/aG91vQsyoiOICB0oYL8bQfssLFZ7AZHsceJcyV3Sq0tJ2TlJkMLGPzj81NY2TGqrLex5rrVgPqrPINj82KRZfO5BqrfklTtCSxLUuh499KoCg/2WsezPm/6syVhknWjdlzRQL2sTwDa2atqX7edVieVK5KmCKPJXkU7pffVaf0lGT4Pb02shNjFYBvsxdjVVfAHWBa73drmSkhr4nKuVQGMuuef4OpY4s08j36WTtgug3Scksg4GHG2q0mTalvc+Q8Ync5CEBNcPbpZ9koRBv8ey9rlmKjQZk2Bv/dxO7ItOdz5AfCoied10wqWPgZLICXCfOYjvynuT/DF4b2wsz92vSyV6ktQu7NTPWcSwnBVFqhLgD+lUxIKqKNK2GaWo1eOF94vY2knLc+T8wT/+Z3IH8h3w3Js+4H3HwK7smv2xKeQ6M9MZyt6h6oHUHODDz5jsOpvDwBYQ0RuX8kI/B9rn4/+h+1J2Y6KRSnfT9c9k0vufjsE79lo5ERPAdWmfDRuzrJqOoY5NnnEYnKSysMPndQa1PxTSVKZPNGjDlJb0eO6NyYF+TAzyD/VhzmqWtl4O+bDpB3C+O0qT+c2c5TnjvHg5VDljl4EfD+ZaVUPgNCaDphn50xt1GKsh4WHd+LALzJaojOxUk8DxWl15fL8O5CC4tMVfdiRwuDc3NtqrV68kX4IRAZTje2kBNj0bivuAZS5PT0EBQOAcmW6uhJMuZtdTg+SpOJvyVzWwuxM4QCAAS/scUDgMe6RfOEi5Fs4Z4D9s17Az5cT54OXZAQcAnaVbfouEjxl0Aumr2Sz6doD1AG8AqGYb+2C1tn11OQfET7PYoXO8gwcANwBrro1GKMGYg+FqICV9SYIDBwg8JwBdmDMOtF2WfndP+aUPLZxGtGwtF+RSVf4GO1lMaRphinVvUN8V6SODJYEEgDiGThI011eqFNjc2lBgDBiuoIXmdsjCAGY8WiMUljIMA8YQ59fAAkCzddkZL8bR2eBrPSPr5PTkVOX/XHcdNvnm5tBAlkAN8PPm6qqa0m5WoIJ0gXUHBdzNzMoJSpUHyQAddnPWwgUUIUhNAEfJ6vUtjHkkEdxgVdJOsKyXV8Ss/+Wvvm2//f6HdnJ2LgY8pX/Xt5bvgS0DzCoZqIE5/yjNeb5JMLHOAD0A768uztt6MfFh58PwhI1weUGZ+IWufQsQi3wQkkJkoAmsxQh7bKvzMxp/lVZSwl/sw4rpnfmfc8Pl+UWY58zTvYB71tHG5oaAe0CHk+MzAVYEt4Af6MWrDD9NHwHRL6/a4dGJNJFBpPlv3oc8kEqA580IxY1d5ECUnnx0kRPM2mGFbcK6cVPZu+GcdP8EN51EzgjgDNYlUkNhGLrSxIkJ1rSTiy4JRPpIsgXskVpL0ukFkFZTxSWxcLlfEjUAUWJnLq9IToJ7I9nEfhSfS043bKrr9nj3UAzCdUneUDpP8oogSSDIDRIUl215ZbG9efOqbe9sugH1nZs4M1fS7r12DwXWqNj0zBGNdVeWZRcFPpZ0x71kLxbal1+8bd98/ZXsCvtidnaxvXr1pUAQ9vlPP/3UDg+PlBhgXe/t7amXw7uv3umeSZYB0DHmsH7+5t/+sv3tdz+045MzrS/ee3J8oioPxoKf6pNVzqtZbKVX/mTmvYvInNhjnSEXYHYsSZyStKgqv5wVOqMF4BvS+9yXgcNReiCBpfwEgWMp82XbG0TogQsHUf6Oj2B/fNQPTTDB7+J/xNb1vxucyQTOU6BL7xOlgm4I+SpoVvXVZ5807PB6Z59RH/w2/y0Bsf2iBPOjlMUEcFNl4Ao2C4AWuAq7UQVszM8Isg6sm6mS8F4buOCdakpdzD9YZhU0WrGe67suIbJw9qMsEREgQEAdFTOcV/KTIo3g94kBWb5GgmPNUVVyKIEiWafowhu45xzhVQD2APe8xrkKwKVbsYJJnP7eL75qq0h6yLcA0HeiQlqndV8Cd5QEsLzWy72XbWuDcwbA2cAIwS+28P55tn37/Yf2p3/2V+3pea7NLdP/w2cqr1U5PGxjrgVgWo2nlTRWVQqPnOahTtR7TiIR6H0QU8RyAAAgAElEQVQS/zbAfdYmifH2zE05UBnWL5Vy86NMixIa5TdIFkhN3UnIL5tBTwm5ErCcn0hoOdGisQVIn8PHWW27O3ttfWNNdl7ygndU8XgceZ8q1Kp/iWzzzIxAKwgGkosonXiuDeiHn8aakI/BOcK/JfUF+QAArva39gdgNw3Wj9rx8Sc/wwL3yXiZuTo/T58PKhKcuKFajirPMLs4FwBQOCewySQtWCePD64CCRCRgDHsu4AWsWXx5TWPM0jomNlnv8t+7/S+7OOGHrhXDiNga8kr9QCu1mOn/2p32nvFlYew1sfqGIExJb3Ce/msAPdel/4diWZ8VF6vasGSeeGZkWPI5zjGceLSATH+qKXjmPf72xv56UtIIZafg90bxk6My3n546yv/dev29oGPQPcg4F1RGVf7putmYb1Du7ZrzMDy1GJ7kUIKouqXuPmqBDkvtjXroRFrscNZbkPqgWvbm7a6vq6Yg4n6amEqRg00iGVUNd7jo+VyE+PLO4PP5Ux3N7abts7u41+M2iU90AO48Y+AKgd2PMVE/ZATu4tCZlpwKcHw/oza+LcqXMjII3mt8612Izp806/r8akmuOqCFdsU6CW/K1q2m1mPXNvANtr32x73TvjHgAx56x6DowJGHx/kZR6QGWoPi+ZOxGNbBF/ppdc555FawAisXsF3PdEueqF4Ugm4GCkn+JzJF4vcLpYCNn7AsaQOSzilM+p9HtwDzj8tqwdJ52dyIRMpT4f9NlAymtmRkB+Ks1MBNprSyurun2SrsQSqv7guatSTWSd6j040j7N/CamCnDPGlmBdKKm5IndAtxHfrf3QAK8jX0Z4gMEKIyPFVsX+atIsvTrbxqQ/JyrE9vZ28WMdQDD6dfkOj342GNd8en6nz1on3vv98WEPS4/ckwQjXFv7N3gy3VkESMZ9t0C0FerzsFHtt9SPmxtL5HZSivdcqjE7HNi2x+fcJ4dtqXlpba+uV5m1+vbyfBaG8KW0mDa/eR0P5XgMdTSNxpODyonr2TnSTJVD7b4vjwLhMqwuIPZZE5ih+KH9iBxxrkHnH/X3A1VPVNM/v56+Xf8mKyTfl31PnrmP7Yz5x37LU13+V1Y3rFvscMT+GPng/cJB52V6odTZ3udqUlKpr+P4uBouRemlDWidVg+9u9ax/299D5/v5azX/rnncAMP5NQi/8IzgLhEzxle3u7+qyMVcj2Dey7ZNwjJRj/YnxN1uak4kjWQQD8nrEf+8LaD5k3P+P/5Lm551QLSH6x5qa3E5nDPP94z5ZvY7xFBlQ8bSKmfJLCy1QNWr0lda1//z/+L1LE0uG+nWEox2sIxCakc8o09IHcVMCYh+iNWiZ93DTjUjdTrA68OrA9AA7m7PiOOt59wGubMILBGaxJAx2GdR25dc04BLx7AK1r06ah5hAc1/NmchWg1If0h3j/nPm3xyONEXyvOXzSlCPPoNcOwb4DwonAOkale8B+vIdnKsM9fVj0469SyTLibhzs//YMU67pYEsNPBVMTd9MrhZ5gJGx0S9a/9sGfpwf/64/2Prn0NiV5r3HEUkUN3KNRItZ8GZU2NHzOFf6yY7YoJdvZ0IbO/qFdfsKKAv4QaNSm6caZ77a3xcw9eb1ftvYWGkbawCbMOkJZt3g1CqSz22WEmxETLkXgDfAvVtkX26LRY7Ga4D7u3YN65vv2zsxhgFCH6oxnko1AdIXKRH0t0F2dObM1EWi5RKw7RK9dNhR1pgGfAVo4zBQ4yukf9Zgoi23ZUBf2P9D1i5ldTyL9xzjx/qXpEyV6o1yCkq3DI5BtFvVZIrDl9fXeudgj0yV1lL1KcAh1GsJUlWmqZkapHIGaR2BL9ZiB9A9Oj4Ry1kloxWIS54HJpWyzDcyiID26I6SrGCtACbCsltbWbOOqHTk3KhJCQ+a0zK+y5Sgzut+klBTU51mnXYCf1jB33//Q/vxx/fKdLM+0BOVkZ23xBB66wRQMA+4Bz4rhlnVDIzvw4MAAMubwODz730I+vNjE3FmlLQQUABwgHTJopxoqjaQzjk8OmqfDo4FDuB03z8+taOT0/YJ0PP0XAC2dE2rxJ91/gQfE30Gfs7OKqmzubauCpH7m1sz5SS/ZNYzQDZfClaXLVcDI4NKEYJbgfMksRbm25s9JIBWJRmTDDMAqteXIFSXSasEFh13QN67dn5xJlsjuaq1VYHcx6eAwQuSCdrffyX2eeQsGLeMAaW9ACon5+cCe2FxszO5V8B1sZYAzKAQlbRBQNiUrgWwFpAY6SnKhB/uVS4KsIyjSPIE1je7QcklVYGQHGhaU/zUs1aQimwPlSRujuvGb2wH1qISMRzWXA/giMSSWLAEV2jwOvHFWsLhA+hbVqJtoT2whq+vqtJnuW1u7bUPHw/a+dmpAX7p6zaBQThGO7tb7d1Xb9vG5rr2EWA+qw29ezklYvTBaDRgpsTo3UMx6te0Z2AtAt6zZvZfvmhfvH3TNtbWFLDBuN9/+ap9+eU3um8+gwoNwPv3739SlQZgASXZ7969ay9fvpCTJq1VgTOP7eTiqn04unAz6ZkZNWr+9u+/074DZMOG0uBXjYvZywSW0ql1U2IlPDTfDsbV8CoNDmUn7rXB0GwFwHB/CLPadDYP4P2kFzGcdp2+ch9s+VwvRl6xh2wXR99KzGhH1APYGZ+ilyqwHRhJAwFRev8jnzXUBgzndwELSWBUcroPXoZkfY704Rb9D52HQ0PzHt0X9O0AvXTfU63gezYgHQZ92O4569n3sKviZyRIYH2LWStwK+nZlCz6fnx81P114I+vnURBHHUnZzij1ZS4gBzLiNmH4D0GbMy+FwsRcBOmcQW2eab4YT47RqmkBCqZ+wD3mbsEGn4+S5BMB5HsJ2wffVa++uKtyAEyy2K/wwK2fjaPbnawE3bqn7K00nZ3X7S1pVVVjAEcr6wstut7S+3NL660D4fn7f/+f/51e3i0T0ckHQmwXvYisieZkwEoKb1pniWsqgQyCZT6nZIABYYqaygs8fh6/D2yDz3IkiDsnoqlOe+lBEJ6ndaH7z0JDcbEDTzdtJoAn28Ac6quIACwDqhKIzmooL+ABGnuSz7OQIb9Ba9Ny+HMyd7xO2wh64P7jh/LGYHdDnivagXk2y7O29npsWyMZXuwNf6M+fnlNr+wPPSp4bkkPwD7udaiZXNoxrso8ggg7NLSiipHJF1Rfmwfd5h4MkYKCQIdg3Em3Q1yUAHtmYeAILE3mUcD8fiUY5+AMMpji6ZZ9wSwWd+Ka6rKk/HmvdxLEjupsMj5i6/BArdck0EcSB6eEyd1sq4i19IHy7n/fD4+KrEClhBJGcunPLclmtuTDFEym8bSrt7gr04MPAm039zeGs4vSRfeOnHGs6tCQIlt/DvIHfPyLzlj8cPV1J41BVkAQopyVzOq7mQsFCdAYqGfxiMVb0vy/S+ur8Tyka++tKLSkyFZ4CzfMIbctxnXBmzY05ZvMiDHuuS+yB96z46SE7JVc/YjlVDUvjL7PPu5j6mHMS3SSc6d2DEnh8aEdtZUvx57LCB/z+9iF3qwKjYoIaeqr3pyW5o4V08vnaeVEErCVusFe1vJIMe4lbQKuFVyOTrDVAnhMda913aSH6hN7Aqw7LLYePcccxIv/vtw5FdSaXjWNEINYzzM3mLOjmQn9+DQXmUNs+/VGCMSR258Pcj2lQyTyGxJVAwNiZ00EwCuQMINawFiWUeSXypZUids55TQhIhD3EB8qtS2qmrLR70fJVwyHiYBlOyJqhR81lHhq3ilq/hIhYGrCSYZ5NPgV3+2+EzKLJQPRfw+9GwsEkRwnE6eZNpe9Gz+no2csy3re/oc6rEij2vfkDf998b7iG36HDaVdTHtRw57J2QIbxL7ZrU0k6jQ7wSie6SCZQTADzrjxWkioWRDZR9D0CgfSNKSwWme2/k5jeXdvBabAaFqxKyinG//yz5Yqq0s++mcQiV0tDZMhsB/MXg6gp6S2ZUEnnv52R476YitIiZkTwwAZ/Wy6edg2n4NvkgSn0lqqOLFmuVKztLAXglNx1ojaGq79rlkQL8uh4mZkn7Oa/prMLdhfIcVD1Yj6dj6rEzmsGc68qr8wGGOfO5Hlri3pcO4VC+SjE0P+hsYLrJR3exge4uQYl+/vsqw9fY5a7cHtfPy/hzJvfU/p/8dHyENePP82au8vvdZ4hswjoO/WpUX/Hfus4+l+n/77ybX5V64fmSLXNFo0kZvL5I8yDxmj8d2Ta+XjMcE0aviAalToP5QMj+9bz4h+/Mn/+S/fh4lY0Zm+MRCHIxAgjDvemNyoy55IVzDW7NRM5l9oNUvqmFCBRI6llVAMtGAYgxecxBO5gvGbMqQhU25X/fCHAzjWTx2F542mMOkVkZkNLplEjtDqtfWmASgLNs4wQz2NSa3uY3spDTRtCEY73vSKS9Yr8oeh76Ovlx09tRgx6X4vVEZMgFhT2PAyxhmQ/dZKTUBhREmA2vILWMybE4tgr6JUJ/lGjvBj0mEgPZJElSgPoxnzU8ldGrRVbbWLAkBbVVSFcBpmMtqnKyDBP3o0qgcSggjhBBQpT7X4+T1zjiuraJ3DwNms718sdPevn3Z9nY32zba2wDiJSMxz+txeIplj8MC8Hl9eSU2LIAdATgHhA+lB5VmA8jisPPvG5qf3hm8j74uoAKgpuVskKlZaEsrNDw1oA1wD0gIGKnmW7CF0emnqSbNdmV03NRHhkSIyJPKPl12G8aHQXvNBodZGTKVQ6okHIXoYtUVG0aOVzlReqf+X+L5tdZ9XhesVLp1blrmpAMlmkcnRwaQkRQqyRuBogTENKm8uS39vTOV1cNKckO/5ix1OZ89e3h3b0fZeQAbAnfetzS/2DbW1tsm47OyKlsDuA7DmEQGTAISHhrX0pPEyApYlc73shs2Xd2I0QxwSBDN3pFxX1xo23u7cmywYTgC7D2zxe70fARoZr7cqokYACKMY66P468SWrFoKM12qRuODKy8ZUrDq0eA/ptAXmXMD2oidXZ+Kc15qjVomPrx4Ki9//CxHR6ftMurm/aAw877BSTAXiQwvmltBk3DGQO/aLoRxN4/ShMTR5wglPviXlmvqpKg5J9GjrfXYtgDNDMnOHZUKbzY224vdzfb+vqqsucXV5cGoAhkZ2m4dWdGKMmSpWXtZZohwW4HHGdN62Bsz3qW6+u7dk+z2Zu79sXbdwJmYIewb9Qg9vJakjKwsY+OTtpvv/9eskGSqhAo4koGlxG6iZV1FC2fo94KXE/ggJtau9GrgUPtvyqdJ9hHHskMWIOJYuxWEiK6xm56zTgxHzeSfhBYMQuTl4DLUKAAedh5c+4NwTMxpsy/kjQ0Way9xT3Q9PoJ7Wh0Tqkyub3V3L1+/Uo61Dd3D+37H963n97/1K6uL91Ytz2rmR7Mu7dvX7VXb14OjROf1ZzWzTWxCQBeG6trbWPVTXNTUv3NN18NsgPYFZzone0tySgtVbUM+sHo7gN+vnzxSkxSnuPyGhDxpv3w40/tr//6b9r333+voUWeB3mfl/v7ei7mH9Dq6u6xPc0utO3dPUkl4RyRkZJc0OJ8uzinWTLzftkOPh20o6Mj2VjmgKqG03OaJRtwU/NJmK5UMlBeLhtFmT12ziXfTveOcLFs2/RhPPXfQ9DesXPiVDLn+buk0cpfAlBQolOVH8Hvo+lTSbsuEMxHmp0/avU6wV6MNEmZGRjCthpMs5xKEn88rAIYnZlplFf2XtJv6KOHke4zwfbXkmtKOgIqyrx73QKgkljBVgEgs86odILh7HN4BNLNzCpW4Qx7z58xPYZhoYw+l8dEIL9zSuXKuLR09EMSNFbSvsYm550lYTwG8UF7vzRAoIK3mis0pqdBzfisnwtQcpbmuaafIb/vg3y9R89nAGJ9baV98eZNm5+13j0gCFVh0d9XSF5nysPjncZ9dXlNshgri8siFzw+3DbK/I5Pj1V1tLiy1r7/6aj9b//7/9nu7ulvgr9nu5Jy5oAHAf0CMAzBYblFST6EYZQgJNJPvC/sNwGOAgidGAlD3DNoPfHRH0xahCTbQ3sq6Z6AljqDS5+V5KODJl9f1Q1iK43SNdk3GWv2xD4JdvptPD62H3/8UQlYSWzNzrfXb79o33zziwF4ZTwkRUNSADD67l5nDrJfVFm5RwAAh4H5gNGpKmN8CMY47xhjnh2yBT4EyWTOC/ZE1hdjYf/HQKoTG/fyT/gQ5HS2tnba0qIbSDLerBv5kPfWH5cO66B/DAHDAITBCXT3rwRQY+ctnWOZuSRr+nXL+NlvIfFroIiEBH6L+grMmNhicNjVjtiJvMfJNyf+BMwh+1K+r4EJAz4iyJRElSpfHkj8QqQgEYt/goY8iW7LtUwDaT0QMcxBNMslieZmzZIqwuenqnJ2pr188VL2F6ZxbJ2OYz23SQVq0g6grvPLzdMBIPHDbPPcywGwKZKAJJC5ZyXiSTrTm4hxfnqg9ECVnJo72MoAnw/0a8LHg6Sz0O6eH9stvxNJab4tzS2qAgbiD2tD9qdshq6TRoZildu2DQBRVXTR9D5EmNik2D6IQdbv9X5UJZCqn+b0XNnPAe6zprJvuY4TPAaGezZq7GxspuOAhLyOFxSbFdjOInOFxGjXh3Oza/o32HFJa5fsV1XcRUrVcbPlxXJvim0lm2kQTlKEACdVtS2fUAlZL4TpWFg63gPxrMiCYtSbOYktcZ7bPSEck5b8XiGqOTemx0+gkUzgZ0CCAg4G9iyV3rMz8tMKijGQW7K7Y0xngowSYJ1sxvS5J7nRMHFnLbGWJA5Vn/hRxFxUguu0UiKBsRirpQY/xU9fceTIvCeBpb5JSQ6VDyJ/qKq3vbSdONFaCPjW68p349mfp5HOtb7+iO3kvj53FvO7gLo94Nf7JUmiZD305+N4dvlT+nO9X/u9zzCNNfX3l3/3r8lq8Hlcm6demN+N0k8jYD9Kw/l3deQO5NFUfQ7gYsfiC0vetvBB1eiQqajGxa6vra+Z7DIk6ixLWd31ys+r9WFtytpT9rJdGQL2AR6C1AgywyZCEAuurqz5nlUR4s8RuF32Rb5K2UDuP8njzLHupPpMjOerbdQEM7oaybP3+Hz8isgkUslj/9c+amxq2OpRrIj/FjljPWlHyMlc9r5h7ErsZhjfnCUB7nPfWjtDsiaVvOP6ztrq7XS/v/szsQfae+A+az8+3/SeyX4a7MpUvDO9t/L5YbRP78f+c6b/3V9rSGDUDWW8+ufIPht89on+HmXnuwcyHmWN+kiiiSRZzzSQqUvyyYocY9Imvi3jp/O31mbWFfeWfRFbMRmn+GYyb7EhYAP4o1wnCYNUYPTkiJn/4D/950VOLkMXXaOwwnuUOUFYHWh5SNuRsRxhOD0mBurni8xN4XLAZaHjsLMhK6tch7wXQcdUHxZNZYmqpHrIGiULVcyzgRkj+4F+rU1hjGwOWJdikQks7cFieIs5rLeMXO4JA9EZvI7sMtrJjjXXb4B+8vqN0o+t/t1lw4Ysvx6gmHim5o8LL6D9IK1ihoGNXTV2rbE1gSANG6uZVN2MSjik92WQOeWG4pXWGI4HTGQKxrUwBHzdJk+joSwtoAs7WLWOatQqLTBmaaus24ezywDlHBTKnAxX9M6THZOcTAVAgEGAgbCOJH1RBpFL6CCRdl8HoNRhg/PKN7qxa2vLbWtrre2/3G2vXr5oL3Z32y76q2trbYkAjSCE+aLEWizYG2tQS+vVDnGMjwAqZF2Qz7hz81CB9mIsGZTGwUR3EcCe71UkTVYAJ4uFoRJ7mERmg6XBLgkFA/vWWVdFApqtcnQLoB8WU2UZy5jUTBrkKFBLmefSiO17DAzlb+UkhyIux7+crrBKUwshe1EAp0rFkAYiUBFDBDyNRn15Pso07wW8iy2soLFYHnW/KqOnHLlKqzHGyL4gc8P1CJ4ByAkGkcpZW1oWcL+5sS6HHWeEBqcA9pSlm31kNmA049B2JEi1nq8Zb7CnA/JKGujxsS2tLre3X3zRdvb2dB3YfFRb4BCwf7hPtEu5BvcE4IisTXRWlxY4uFf0WUk2YL9gI9PIT2NawT8ODvYSprv6IlzfilV/dHraLq6v29HxaTu7uBRgeqN1VVUpMAmV1Z8XCH93e+3mwwBFArYXtL+4b8AK5m/U4KZHQvVcQJf9/la2YWOLproG9/f2dnSvMEZvby4kBYTsDIwNEjCsEctEGWQF2MVhIVECeMvBBcMjunOS4bmhYRA9AdzXYG1to9HEECCYpqYkf2j0t7P3ot3ePQi0//H9T9arVSPlBTV6Y23TOFVN5NRjwrJOqoYo1lV+soYljcAeQq4CSYNlN16NnjVMcDWWIygiwVOv5QwjcHeVjBvuUaUBoCzTLZkcKhwImLy3APMDol3f3lie6vFBbEOuwz5h/9Ksl71+dX6uZBMSAASbX7592/7R7/8jNYV9/9NHVab89NOHdn1zLbuB3blhzNtse7m/1zY21nS20EeAGzw7P5MzzhonCbBGr4bVtaE3BzbwizevxYSMxv7O1lbb2d4WsIWu/9bGRnv5Ys9BsZJqVFDQpPhWtu30/LwdHFF2e6rEF3vi5cuX0lRljR0dHLb3738UsLWwtNJW12g4WeAWlSU3d/qs7c0tSShxTzR7Zp44U7xOrVN8fHrWTmm2dX7RPh18Essf9hhsoDuAPnwNYb2gUrNKgLm0vewhQPPvaGpqzwX76PNiCMLrrA+TfDjXg1YoMPd5J3+lyu0tAeazzXIxPs/TsI/fiwU3FB6bPKFzsJgIsOEegaaqmV8+WwIxOJns68E3qmorBUfPbe4J2SU/dxzTOJ8GBK2dHH/BQNtMNapzUijAvZL8aFB3LC7dq9jADuZIFOlzYLwXc8hA7KQ00XQg4SPZgGfPLrYf4t/5a2Tcuw8NZ7uB+z4oj/PMvXCOAMxyXmD3+QIUTYDT+2ij/zc64P8QWJDX5/Py2jEAsfwfdoiE+1dfvlWzWs1Jac4HMJcV09nMGeUG7Lvbe2ryvDg7r+qX9++/b3d31+3+2VUGy2ub7fufjtv/8X/9CxTRTberxGSCix7A6Nf0ENCgq1xMtDxPHxSPQbwD3Zz/WX/8bgSPPJqs+4C2PZvKa90VYHrWYlsHPOTmXYk7NuNT83LJZhio6zW5Y4/4mVL7geE0O9fWN7fbv/uHf6hm2R8+fGg7W9ta73/zN3/TPvz0QXabhCS9aDh39PwCNzkznXhN4if/5jWsI9YV53dYg/k9gAT3wt8ZKwD0q6tL7Qv8vgT/tgthRDK2JMbX1J+Ec4FqNwgQ6kEkRmtrGxtbbY6mxNr7lhNir9HzBFAsDLIA+gMYNVTYIMOYpo/sf9aLexZJUlDMNrT1TSAJY10yS9Lf50w1KSSJhEijuMcOMmwwK10Snr2PP4m/ir/kM9c9UXJ/Whe1Hvips7UDNbIus6+4nmV6LLMoKUBIB7Mzkmp7RAZPFZfWzGdv4Wtw29gz9t7Syoqr+c7OxDre3Npqr9689bqtKh/8a84ifHOdQ0iUYNoeiBlnGwKJAPKzy4ti8iPThKTm4/Vte7q7EyFGUpGcl89P7fL+Rn2uuBZVNNh5ZOLwpeSHV7W2K/ec0MjeyBgl+NdYPFp2kS8xSfsGxmGtV/wvAkaRVdJ4mEQVYxT5vDAAY2ezPwNwJc7r2cCeG+/7/ljlPf3e78GarKGQrcKAFSBfCWhX7paPGsC/GgQrcf3kCo5hnVQViM5sa4oNZEHFSsRedaOx/cNe1JlW4L0PuDpPqleKMDbjEmEV97G57lsDMHmaeAycUOeW+mrwEHgky1iNw5lb9/MyuKlVVliB9jpJHBZg3eMYr4+ayvFDvEfjI8y22efI01gokBjj+v5BfayQxkzDZKpSVE1SeyAnr6SMlDwsAqGRMjP1kY0cpIvGpEbAY58J1Zi4+F8jSzlSQuWfhZxZtthVBEUc+4xGd8BJD0kRJKZwjPw+dmTENzoyZJ1JPTia2ZzGd3KOxj/MOs/rpsG7/nP7a9lttB88fY+DFE75k8M1iyCivRO2anCsoR/AqKttYkh9TpokSyqOitzrdnF5rlj59uZajYaVbCF5pGT6vDa1KyuJ75NAL/B+YIaztl39qwbdappMbGDwXvZpDkLQ+kBg43M4YzJ2WR+xDfKTSxJ4ANelJjBKNnJd6aAjF6Ykd1VaVs+5JPyxkZEjZJ0rsY1035Xjd9Z6zvlpXy44RO/byZ8vG8O/hzmtBZOkYvwVJe675rFOPvz8O+stvnqA/94H1biUXxL8L3Ys/ll8u/7nNG73u/bC8J4picQ+sRWfZ9q+TycNep98xGVHI/m5fTntb4/+kmNrSdINYLzXQ0gCfH7Grt/jGde8z3YpFVqOX/K+/iztE3bxPfKMvd3J63Iv/Tjg84iUKnKF/ckkcuIjam7+w38KcD/qS9WRmnS4D4KAeQHnKzTKkA7M64GtNpaWDUdTGNPjL2oBGyT3w4z6mHnwHhQeWOR1OGkw0m1eLOFiduQ+I/Q/LPowW1IGN1nWFGOQADqMfx8EYzbGKYRKNBSYnIOgX1yDIQ9onzKqLhOXDdE7nkk++KdBCDen8lxocRbI7HGaLMlKeWAWnu5VyRDLyExk3KrJj5znlAZVwxzFizgTcvYN2t8/mu0ybqd4YfFDqhirc15y39MGYvDgEmqXjmByIP2Go7lUMu/cK6ASrCfpcK+gze0mkoCRAm9hjSA5c3urAwejy6aIg45kCmC5pZk8foNhqUAjhkRlsc/+fDS4Ybdih7c219vu9lZ7BVt0b7ft7uy0rQKD1yibJVgQuwcGR+l6ltwQDCru6erKzRjZqLcAoEM1g8F1rgFIikNv4J7GpjDlMCAut8eZk54lQSsaaeiy01S1mpzaiDrxhLM/GNU8c4GVWTcqIy3HM4xKiaRUkwwBY1XOPCn/EEC8elAAACAASURBVIaFJ9RMz7pHMbYMjjHmBAYqK15asoFVE0hLK6TRsFgZAKLM4fWNmnpKo14awmaVpZkT14HhLX3YciYWFquxGQ6HGpPC4HMFhEBJmFSLS24YenVhWZC1VY2bs7EOcsVSUtWKS/5gK3OwAkTSWBRmQPTnAXnmYdxv77T1zU2x8Ll/2E5mqc+Wht2yfn96cibpkA8fPgq4D8PAbG/mf0FrG7CA8v61NfRcGS/vY0Dr45MTAdfI5JxdXIkVRlkrJa40keKecUCQmglwzRwY0F4sAP3OTabUJNWAXuXD7ESrZ0IT+MvaEpBM0Kqz40kNbekFQZUB4wp7mqTJT++/bx8//qjxw7G6vL5SMoCAAkeNrUbPiN3dHb2GZwHgSOKEexFrET13tIBn0Jt/UFNXxk+VC8+z7fDwsP34/oPWB2x7fp6TVCGRos7wy2Jds474m/Tj5+fa5Q0NdWHMB1xw4E75pkrKH+6cRClZIwMUBtoVqKoqhp84oG6siR0F2ACAo/KFaiA1uVlclF3SOnx80v7HrrB+YNkL/y0dayW9SCwUOMK8cx0YL4z96vKitOrvrtxsj8Nzb3un/eIXv2jrq2titP/w4wfdF+czYJaeGQktGB2rKwL8V9ZonGcqJfNxoioHN9pB/x/Q/uXunubcLLLntrm+IQAUORvY9iRokFb6+PFDOz46bl98+Vb3sby42K4uL9rFOTJNh2JsKZHw4ZPGfu/FftvY3JKc1Psf3ysRgXY+X1eX5+3m+rZsDuNJ0EDi7VZ7iPX19buv2lfvvlRCiPvgXEjykoodBYfodQKCXF3p2QDyLy6vBeafnF20o5OTdq2Ey7OSpbdVgeTAmwCWNW4PYEyY11opCD2gQSHaDhvVCNPjNYLJKScu6L3+NCT6Z6yvrl4E7FsaWZcTLxbrw70SrzkXzW0qibZiFnHKsObDetKdl8yN7C4NvQuksUNaQLrkI9BJT0Wf7Z2al5ceNq8HhAxvykAbLCUAOMBCqqVYZ2OzvMnAljFVRwY5vyqTVr+Lkn6pe5kMlAOSxAvjXIm80IgCGRcIgDuC95HlsS9mPW3GD/vNz4B1vAN/Dx9iZ3dXCVX6k0ierYDCANTx9T7n7E8H7dOBXR8U9MGQkxXAewa211aX2y+++koJ+5kn9JqdcOdLvnKBuEwGwD2BL7JUO1u7bXVppb3ef9l+85tft5vbq9YAEBn1+aX248fT9q/+9V+1p8fZNiutds/mBEAwJd004dMCDBcZJAFIAJckXKbZiEo2aF1Zrioa5b6u/UdXEphRl5JxJ1m6hFjXdDIBmpOkrnLy2Bi8cwPRETjWXu4CeUuUjY1CXdk4K4CW8af67su3X4rljRTe+dmZQQRVnnHmVBJNa5YkrNnuWYMJuBgLrofNRa+cZ7bEDiXtd7LNkfTh/Cc4g3VF8Jb3hsU1ADbPnIlmwavhOwlZpMnwM9QvAIIJskl70vQnWT8/ZwmemdnntrDE/jTABXBuRvXY30lnj6pYDGCb/TVf/ndrh4ef9FmMp2Wa8EndgwDgJuCGtZMrscKeL1lKnp2ktcB4JIN0bQNyYraWjAdJDIP7VGDd+m+qrHBSI8FwgOXsjQAYSXYkkQu+ScIX4J64YWlhTlWpM+VrMebsdWwnJAA+fwtix92tCRuPsI7pPfXcNre327uvv1HSBeDSPX8ude/YNewH/jrVdJDs50jgQyJBdgkfam1N/YPmnlp7uLhq95fXStDBnl5cWWxPczPt+vGuXd5RdfDUlue438V2fHSiZEJ8dWIDgfMF3Eu+LutaayHVFpY5tARdVXVozxnM4gxjvSkGKuKaxgIyEP21Fhc1r+nr04NBvY3LWu1BWJ1XAauNMKv6zXFsoAbHCj3gkWSeq2q9v518dsPG/nMn3hdpM5G7Sk6hEoYBr4rIK78nwPvwO+6jgPuAW7H98oWdQ+vOYZ9NOYOUKBt6pjm+NHBfFWNdcjl4ti37yNCXHenPbml+32v94ldyB8w78Ypsn9adK5o1LrJP1vSPC8LcSkKw2PeSsiuGvd5Sh5NAXuLdXq+c6uP7h3Z+dW2fWYSWlcIHSt44Z3AllQf5WM6LWgO6N+0LM58Tc2cvZ34EjJW8TuZAgCwJp64nx+gL1c1Haz/SgkkcpmHpZ5qKToB/Hd71ufN9GmycBg5/fqbXzIZIWcSEnJ29P9CDpdkLA1A9lUSKeoIx+DF2CXaUZJkSKN0zV23lQLrM5w+fresFuDdhlIUIcA+p6uICuZyTdnZ2ajyp5JA4hxTHzBeAL7lJkmKuNgLM14quynw1UMeOlf8B8z49wXKGLi6YBDaBBYZ4mmbSg1ScCTtj8hzA0426+zkJOJ6EPutHTear+aikCCvJp/i/GrPjs4g4VnJ5PjtLgUB9UQysEydBQpMfUxUuXCd+9IDJBUMr8mywx5+d9dmTVVXaY2JZe3wW53H6rnGtJGYDUqsirGRedP52Fac/20NdldHnkkTDvkgGtu4xazaEgIyPko4l45Z1n/vLz+nPyXhoDspO9Pux3ytZw9N7L7LE0zamJ1f0Z06u039O1mJ/nvWfl6R1HxvkmtNjnPclwZ41FMa+46nq7ajeRm7w7ATtKJ+k+frn/+P/AqesnHfr+0Qv0Y5P10AiaeJgtTq9BsJ+ePjDcwXc9gLztUbieg7ugPbV2b0YHgGmxkHqpHA64F4PEbZ9AfkKRie680aixVcbDEE14RnZ9mPpRDbFBHhcunhBtex4TAY9/eR/LhjqG6n1Rnv4nGSHCjjtDaqnYmSpKTAR6GlA3gB5jVM1exvvofTmOsmZfKYWR8l8cLCrfLWA2TQKgZVqIBPHtuZcVOy6rl2Gcj/GZI9s9QB5xE/qf1Mgb81jwGFLw1hTyvIwDjxgYRvMdqNVN1FdlGGMbqHKsAq4B6gD1HazFYPnMEcAgfld9MDEwodJQHDQ6XlJk7vYTkpuSLvazAacZsApgDQYp7s722JAwcDff7HX1tfWBGjB2PHCZ+6s5QY7CuCNn2KgUcIrrXZA+nrWKkFWwkK+GIcBYOedGybOGDQxeG9AS0APILY0N61NbeZnlR5WQ6gA7gJN0gBKzmV1fB9KQQFYRqcu3d8jWZDKFfu/xWDoGJMJcANaE1ha2uReBxxlyAbzCcqiMTaWs8GuBbTTPBIsShvWzkGMHO4DzwpTHgci+uKsY8YVgNqH57waBKsMlvJ8BYoPAr/J9PM+69pbxzz6kACeYqdLd7ZAoRkHdwDk6GufAMB//Kimqdie9Y3NtrML63hBwQ73wE8CLpqpwdhbUYIAMPla65Vg7oJmttc3MtibxShmHQXIfniAGXYp6ROSEXweLOnr61vJfVDS6kCsdFXn5q3jWswinkUA+sVl+813v9GGhKl/c4cKsTs0xLmSnE0ABu5vdblt72yV5rkTZ0oqLS0KPIX1LBb7w71ALwLh46OPYmEzbpIBQgtYbH2zdPgdSQmzXC/ax4+f9Dv2EmOEpUjiRs7JzYMAbxIdyKKood/6psbx4upGevbn9D6QXnETiM9rKF+2jjsgF9qds9LlP7++lFwHLEWXonF4Iv/hIEkgQWnP85wGFx7anHSUZxRMyY5IF3RG4Dj2gGoB5FsAxxkjyVGQVKI5IDqKN3eag6X5JbM/SUSVbjXjwjV3X+wIsGB/wxYkiQCYtby40K4vzwvINTP+1YuX0pcHDDj4dNh++AnQvvYzerfzs5oj1hRsQYP0p0p6Li4tDOX3JDlJeDCeAPZbjC2Ol5rntbZdTRJx5JkPkjMkLNlL73/4sb3/6UNb31jVfJKsvDg7FbAIW3F2YbF9+kT/hSMlkJAbwLHnWa1z7EaDm5vMexP4wTUAWpABYm/v77+UFNDu9o72O2vH8l+z0lFlv4vphROEvSVYVlNI618DvgDSIyOEvaf3Aw2WYeQfHrsKgGeVg/nI2mM/VT+UAgmRdhLNFnZSScnkuioFl5NtrVVstMVwVJTs5pwlCejAxzq1CmTkx1TPB0kHPGhNDMFHIQaDk1jn/Xz1u1DCmv8pAzSex5q4iu+iGz+QAJydL8Axcmljvxk5rAPgaVktbC3rg7H2SW45BUA87sHN8gCEbLsDFMH6ZQzca8YMv95HHJMco9c3JBaGXgJObjC+DgI8ftba713qSVZafZJB3pkZyZLxbNio/I5nwgZQ/YF0BgAqr43znn/zKTnr4pwnaJh06if/azogmA44dF0x6G8llfP1u3dtaWEW6qT2IIDdwNYbqgloqHrVLi/P2rsvv257O7tte2NTkio//PAdEE17moHE8NAenuekcf9v/vJv2/39s/rmwHzrwYcJkL5uMPetnwGUOimc+JEBVgNuTPi3IoOkhwBzYD/DeqLPArZ91ri3Ra5hEPlz4z1K7ORz49sTCCXw68H0BEY8R4BIbKsIFrCvSGbf3box6UzJ70m+zRrosO1VFUUiohihDk7dIDjMsrDJ3bTUIGNIOA5C7Ydy37jZagS/sjIA+Nxz5ISSxGBskhDhrCARrZJ+pOQA0CvgY3+TaN7a2W1fvP3CfVcEhLsqjGuvb6zI90DSj3tkIxqYsN2D7eg4zfEaYDCJDPnbi/PaFze3sA/Z31c6Q0jcc03Abqqo+Fz+W6zJOeu+Czjo2NDqsTDEhBU9pFm3GPseJ+biFim+ItowbmHZMyacGWJ/VuDL+GvcysbYvj3pHOHcgnjDObaKVBD3VtIdPJcl1WZUrg5Qs76y3J7KrsEuhgwxj8by5lbbf/1WoD3nSuQM1YT+8VHvn1+AFY/dRz5xpc2vrbQnZE2Qp1pZbavLK22Zc//mrj1eXiNAr8QdiZXZ5YX2tDDTHmae2z3nzT2SWXMierhdjuu0tB7r7MBuEE/IGubvQyl/7G71ACsd7Mwza4g4KvaFuRFhqxLF2Z/pT5BkTWwie4S5YP04cTPJDO5tSPYkNxp+dOL17GElpKvPg5jynb2LvUlCYLCjRUC0zKQTuWYaG67MvRszGBN5rrLICVE2DiJR9YXpQSID91YF6M+BxAWypV2y0fbUleFmRfOuSACN1Qd+hlGH2WM0Vp6poXWR7izNBSDrflA6R7XH7Tvo07SvulhW/o+JQ0o0DtJBnjfb2zF+V8W4km4l/0iS++FR1bunF5fqx7aElEn1QfNn+j4C/KqqJU0WqSqtmPJx3n3TehvdA/fy1WoPq2qgGsYrDsbeRo+9zmH5Q6nY10FcuJV8uLG6IEBYfz5F6mRYkyXHl2v2a0txUbeuh3i3AzCzzifA5rrINEAatrhWRIF0sfHyr6pizNJg9pcyV6lCm/B40gdGFbyjwGOqMAbWvWG7kVIy9Uw+52tF1lomPsfeA9wjvXd4cKAYFMIAz6r4e3O7ra6uS7pVFV5UVYoEZZzCRFgbdMeARYIqqRrhNuW7ekzwFy2bFpuePaf+DZJDGfdF3D8D+HMiMGLb9ZUGoOqDiPqA7ZvGvXTMsd062/FdhwbrtoHsHe4j9tD3MTL6WZMkwRkHSERawyUxJxJUJT8DVGfeesCacdRzqk/XpNRTiAmTNsc2LglVyJ/4s8RlE4z9qkrj3oKp9fa5X8c97pl12d/j9H2FfNuD1akY6KsOQwaLDUtCYSALp79FV0ETwJ7xS6Il+0tJvLJb0/tqeg8aKDfBrk8YMBY5b6ax2t5X5/p5X+8ff27/J8E87v+RVO29bfub8aqc25j0rQRz/L88W3ofBeSf+e//5//1OcCd5WC8uXLjI3cp67+07cPSqaaf3lhjM0on0v3ugHo+tBJE+jqZyKHJaGkOeZNXIqEYEcoOS6u9tBEnsqf1OfV52qtdgNUv+P7g16GX7GzHRs/vsjgmJq4q6XPv0ZxTIP4ZIz5O0gj0DyPRlXHEiBiorWRDJ+eD491noGyADCrouzNQQ8nYVAmpX2IT5wQHwFJpc8POAOSo+fecuJTJDUKseTcY9grkYjC1kKeA+j6aDntKjaLy2mI8DOBFgfI4JAD2fBu8ByQ0YO8Kb8MhZijWmqpyOelUF3PSgbXlBgAsY8gVjMHkvgKouhBIdHnlZqeSPhkOhp+X8g3Z7JJ6soNoHTZkI96+fdPeffmFAHwCBGlQSwsuqzIBS8kiVCLAgFOxMsSiLW3ACvYA7mdmYDVWqZkcNgeAMPKksS62lTWy7XjRkMsltGoY1Ek02McZ0Y7BKJUXKwepWJWqShDTPbJGrmqIbNHEAYQcUF2W3yc5ogMGNm8Z0Z293ba8gpQNDqsboAFO5mDVgUmS47akcaQxbm1QzZ8CFbTZzaAM84rYkH27s7NdJWo+ZBkjypkB7ZlDEjjpXi490kUqAABwYY8+1ec+yEleXjXIPjtHY1CA1jnJfXBvrC/JcpycuGnu5aW4k+vrGzqIOfClfaf5NbssjDzY5TScY42w9g4ODpVo4u+SPALURQoFxgNMF+SdZl2+l14J1tUkEFkQkCg7IWDNTZw3t7b9eTgVa27IC+j9999+J5ACJs3tPYzjZwH/qmqAWUmZuPT/q9HvxrqAeyfL3CAVZjDrOv0TUmUBI4Oyyo+fPmqPbpHY2t1tm5sbcqiYH4FJjyUdtLbWjg6P2vv377X3GDv2KqAB44Lzp2ayJExOz9vJ8als0dr6upIk6zC1Z+bUb4Ckwd///XdiUAocTmOkcrYMa1oC4/rhtiGBJNZax+JKwg4wFQBfOrZozD8DgtEQGSfPgIkcA/YCchTluAE0HH76pP2yvb0pyZznYkao+uLWjH5kkRgLytj5DMAOGhVjzdfWV5XcYyzZF+jH09tiZsYpFpJ12K03+/vtzatXWt9ovlNNRENiJFOU0Hl80Pig6yywZn6+HR4dKrkhpszaatt9sSeGJg7Wj4D+t3ftzes3jcohrgmgz/jQyBazj91kbsT+X4G1P6vPPTg4UOios0UM5oW2sbaqebh7eGrffvtbMUAB8bhH9g/73eyYWTH8X7x8oQTE7PNzW19ZbCuLruzY3t5q+y9e6B6wlazzONusMbG4CuxmjZOQYRTM73P4bOk3+zjsyZR4qxqDBpYX6Hieu/fE1W07PkUWopqI39+1s9Ozdnx2Jual+hpjbMKGUcO26L2amSz4y3nCClrsvzDXWoP3yIMZ6EBaQfa1Wirk3CJZKadeCQ43HhQ7T87LZBKctcF3IJEx0RiGoN8ZTMB6+XVu64BKE7GABgYJNJ4650gE2q6FOcxJzDMR2BEwrW+saS7DALIt4TyC5Vwa+wRzE8DEeA5Ng63x1/z7algrX8QM3ICiuvfybXyWpdw//o7PSr6wRdzT8fGxnkN7sMAn9glBEOBbrt8DVPElfW6NhIgEY9PBVX6fe/ucjzi8lyqEhwcB98hezc8+txkl/t1QM4mCSOVwDzSVJjn6i69/r21ubKmpOL0nDg8/tLkFAOnSgJ9ZaO8PTtu/+Yv/rz0/u1GmCzntP+W+p9lDvc8Y4D7rIUkPXjOAfjXGfUAl5p2SNvbrXZZu34Bv999wYzW+XB5MNZ7/22DTyJBP4OkEfslBCPiy7M5EQF+VGJnjzHMCw54Zhlye1rn2nJndwH6WsDBIoKCz1ovWRTH0uM8xnhl1+9PcNqw4xwNmoZlQ4WbaMPnFcKyvJDAERHbAjvy6ilWwHdh0XkuyCfvH2iBhvbf7Qj1dtnd21ROErcG65rWsfyr4eBaSyAT8rmgyEcHEgmXNieUCrwXCIZWjBq0312q6e3h04KT99pZsKVVSJycn2uerK5zNG21xnr49JpVEZsls/BHcFcP20f2NElBnftSzSP2bODcs+5g5Yw3hI6n/S3qRVY80B8X0KcJvulcTd56dxDfnCDKJGGaeC/kf4gD3B5hVhZZ6+dBXQsl3znr8v7k2Rx+a1bW2u/eyzczPizxxfnkhOykG/qzPR9kqmMtzS21lbbMtkcxeXGh3AK/z8yLXrM4vtnn6uFzdoB2o5DMsnfnVhTa3tthmlqmKmWvPDzOSLDw5OmnPTyTyTS5hUkXWUQKOHjUX8jNZS+kfEN/cAIZ9u4CCsYeKjUQY8jg6yY2E0NhDinkJI5Tziz3LnMtvVzLFkj25Zm9XYif4Gz4315Ek4KL76fSJAJHDSvJK2v2qZOzivIp3Y196cF7kBzWOtb9o2RmnTwz+lPZwkUd4DoHPaVBbFWCzRYZjLJxk9LcAb8m7VdW5jpZRks1x7cji9xhExrZiu1QgFCdyPA9GOzxiBr5f9fEofMHxjbEQ/Ci9VrhJkS7LfjjxVvF6pAaLlZ/rm63tWw74zectChx3jMezsu7xcanmpVIRss8iFTYlLYUfJAxCSTJ7HeqBVbYSwl2SAY/z9KwKgdK+WLCBnD3BOXq2bQ+89xhO5mYYPVXI264Sn+TMtI9VjVjrzOvtdf+6/gzMOs7PAOHjbPUn/4gnBZeZ/OuIv/R+QADMAHNJajg5e6tYVXIdqjqwFG8kD3uMRcQ61sYAKlcyZiCEFrmzcKCM45C86XwB7+OQOTCLkMwgCZy3w6MjkQWIT9hXjNfGxqblS1c3RFgz2561C/fApNhUernniZNzWcv8t86E2uuRo4p0jc9LSwcnce4x9hqPL8a96KxZNJ4ltQnFy8ax8K9GDMzAvca08A7ugTVvG1ny0DqfCuyvsRzlsiL7axtKTMV42o55/WEbzXpHVs7JfvkOcq4sF+ikhlUuxkRcVepEh7/2Y/yo+EQk8K1K4OamEFP4zt7Iup/0j21T48v1/kv/ut/1Gk1G+dvT4x+gOetKuJqqFTwe/V6cBuAn/X1LnOU7e+pzTP1+P/U+OOuYpDbzmX0WTLF/9v4Zpq+V933OLuSe+vf0vmrWZeag/5nP7O1QfzYHTu4TFdqT/9l/+z89Z7OPBrAOogmLkwyQV9qgBR8G7V1pcg+HVpXzZZEL5Iz+gpFvblqgdzltKZvOQ2DNcaTGjLBZjkO2scvOTLKtki4sk1aNYwI8KmgoVrkOxZKdiLEcPr9A4WmDnyAuDHQFLEl41I18Nkjrx7MD2ycMOEF9ZZIwzjY6P+9UPr0B++BwOJQ7kD6Mazu3BUaX/n+kTzCmAjiKgT2C9GNSIFGUgPNkuesEGxbwEAWWYejKo4Y1VoZL/11GKQdzAqPomvk9SQNVKVcC9CFv3FU+dGwIbVAY6LBbJJmxZDkVnPUrJFQuxI7lJ98clBg+wEoDhg4KbUyypnNouumPDZiNkZha6EKvr7bXr/fb3t6uvmGH7sJWXrPMCCwZ5hdtVOnKsQcAcWjWqcSBWXY4HjjqkiGYBSCFGUMAVV7fkx123WNJKqV83AbrTtfh3mAXjQeJgUqA5MyJcCAA0gIj5ETAiiv2jR2yESiSo1PZeTOAXBHi6oE0TCx9eY0pTV9Q+jSQg6yKHUI3BHX2HsZslcOWc+KDzAc2AWkORebo4vxSIBJrzw2ncGhdsvbm7RuXkTrFqc+QHj+yGOiiHxxIc92SSS63zyEuvXzJPiyJmcg9Hh0dawyXllbEdFHT03KWAfok36JSZevEk5TAtrHmaIYrPXo5L9bI1zrZ2NBYAODBticIhFmmrPWSS5QVDEmuBgCZ35sZLkdAgIcZ2tyD0lQzs2aWk6wR6DYnmRzsPPfEF80K0RrnXpdo+vnU2tXtg9jWyP8wPgSgGms1rWzWdl9yYynmSaW2z00JEhJUAkzKicKR0LhWUAYgnYy/DkvpJrqhnvWw7wTco+HK2SKwo5p8+dCCHWj2BXNxA0uNoBv229q6fhJY8Nzfffeb9tOHjwoKATF4dr5IvtBbgGBHlR9UvxBcZ9+INWHglUQMe5D/5iDVfAxNaCjhd0CoM4x9RuO3p2fNKfrzABQnJ0dtfmZWADyBy9XFuao0lFybA6hZFqghRsEt4BUB/rrWK/cHWEAy8I65vLvW88/OILFzof4M775823Y2t5QgJDn3/W+/b9//9reuJnp4aPuv3+iZSSRxrwDfYrovLOh3J/QEWF6WhAPVHjh+nw4OVEXyYm9PbHZpLl9e2wmF9fX8LJAHEIE1IamFSrCyLnAcDW7BZJxrm2srbR1JqmVrBN/c3qv/A2uORmdUHVCZgH1HC//l3q708ZHj2d5Ya6sLNMP2+Zey2tga7bViUfgcH0MYnyWACjC+PY/cE3aE9UYiyBq0CbxLxiYJc9i/j63dqKGfA2JYOIzt8alZ+sjswNA/Lnkh1i2vwUnU3pux/WTtUiXEfyOdIL9Bgb9BeNuoMPgcxZKaMfHAe0XA/5OTO1RtmOFmYoSeu0gXs43Phanv9NTocwXgtmiBnnvoccPnpZy5AJJBtm5kesmxfwRUJcloZ5rPF69UgM1DW15Z1Dpj7AECsel6jRrSMsZuCq3vjjSR4CAJijj3AZ3GoKJ6tDQz/vlib7rpbqVnjEIM8h8B8JCXS/MzZL04T2COYacCcnEfyDARJE6z8aeDGcctY8JhcHuG6gCPZf+a+EgGY36u5c8AY1cB7l/v77dZmgXzu3zH7+mAT4B7gumvv/pGDZyX5mhOD+hNhdpzu3u8V7Lu7nGm/fDhuP3FX/9dm51dUnPaAbTpfNPP3dvwrGmi2+nOB9CILTRD0P7Q6FvMqYF3GOQJgJLU78Fa2eoqDcbmBNSVZFGVqKsytJhy8tuVlPdP/BqzGQ2uGUQaKzC4T8maVeXoQH6Baw2YUMxhyynNVqNKs0B5r/y8rorUwGAPuE8SeASEAVB2zTvz3GLF0nGgGtvm91k3iX0ytpkm9TQq8pT7kzxLe1j3J5sCIDEvqRx6vtDQFiY+12ddAyC4lw8SKB5jARbYuqcn+Wa7O3vyQbTXkftZnG8311SqUpZ/I+mxg4OPOuvWNtYquWFNf/zK9bUN6ezzuRgpy3yZDclXAunMvUFizv7lquBxU1oS1AD32GukDeOTZ+8DUACYp7pyAlibJfFwo/NunnlYsGbsm/1XIkykD5V8/5sb7RPGLrJDnE0A/qrWLGbvJWlV7wAAIABJREFUM7YM/3Vrp62tbwi0h7DxNFOVI5zTVXHEeM/PLbe1je22urPT5tZW2j19GaQ9Pd+WGI/7pzZzedMaUgxUdrSHNre80ObXlwXezwIuP8+2h9uHdnZ6qtcoUaq+Vk+ugET/+f7OjZafn9rayqpk+qxrbUkax+xeQb2d5b/zbJkL+WdqWnyneYof2jPuw8J3QurOcoBFlEg1DXM12IBivbP+iLN4LYkdg/70LFrTZqUPWdYG8+H418CWq+tzbo+Ar3zEAo99rrPeiKFK9knNpe2z5nkVKwCi1ZzL7yqCWqufnLmJ//Gj+VIlQhK2FQJNYARVjTeeD+nDVph+qnY1D463Q2gMaOVZGmNaJyLTLwI/IHJBZsUnZtP5UiD8eGb6mfHTYtt9JoVEWT39MjbpqyO2s5uBEs9AVKBfFz4P/g9VqqqK4CxTHzWkCbHDlSgvopfk86iUL63oGXoRle9s0NVPOz57MI+wqlMRONrx/mzpbXucC1U4lEKBkwn9PI5JmB5bydncHYVT9zXeY+414H3OwN4nmMaA+v/ucQUBzSVplYSkzygawlril2/jdMbDmI8e8MxxlIqAvlJxGOCqJhgTHGNPRF2zKs9coR9WMEkzXmdyIj3J6MGCXM719aXIGjnvia1g3COZo7UBeD9DApwEkDFDzpecu96IY/PnXj7HGFaqMixDKmk5+pWo59jYQ2fyflEigGDIWJmwqeqhqhqWXS+y6wBqdxUbSQKodkU2JFrpTmA5DjHY73U3Vs8Ev6L/mYlpJAqqapa4HWWIRfAng/c6a4RNuBoG+6R5UH+9qqIpKSJIYuy12IGQeA38I694r2rBrJX1tXVVVicRlP01vcazj3ofLnuif238kfgh/RmsNSd55bE6tQe6GZdUI4bckfh5wAMnyCO6224NmrQUUkfem/Wf/drjttnv8TOdODCuIpJeFEaKBJr1/rnxEXbW9S/KPee1vQ3JvWSc+rHM+ug/e/pzs+9z7sZm9NiobM8/+2/+h2ctomKxK4vbGfRoo48315WmZGMVeFVWzj+Gq1TGeej31h9GXQNYydbE4TXYNpSXlCNqgKXubmCSj5M83neMQ7TXxs9UJmhxadh02qDl8GtxpESruhJPB2YZh2EBdnp2LN5+4vpJycHaT6T+3THEFIgAhKiqwCCxQfbxYOsnPwEG10kJLj/VXEfg+yBqU37AcKGhCiJa5tq4U60J+uBkWEAVjPn+zCJPZr+XWcrBZiCVg8ZASrkj9UD9EVmZ3ZSlVAZUGVkBuDX3ARQqVenSPGddFeBVAMc4MZYEDTj1lPIqIBCrxIxtnE2X8FgfLNqmsFZgDanD8wllv17PYmiqDNNa52H4qTJEAZilEVSmNgMD7V5sWxik33zzVXvz+lXb2dmSpvc694MEEOxl1g0sdRrV3t4IYMZxVNNBPR9BsBsWYcDFyJSGsoNRl1c5uBJLvZqrZC0oWCq2UxxpgO1kf4eSL2nSGyyygQOIpUxtzJbqrO3ALQLWQfO+gHuVoKmBB+ysW0vKFJAcn5XgSNrJ5SCLtT1XgVVJlnAvPA+61hyaOAMwx0jCsB70N2RwyqHl2Zx0udIhRyAgwK2YzjL8OA+lD4tTKgbXs1lk6IcDpEmnboOSPwLiGWlfA0giLXJxfqU1gBYukhusb35KzgRG8vqGAiZAS9YfwRXBJuuQMWUcxqZrLlFFO1DNkskK0zwstq/kodx0h8oTSxuI9ThrVmKCzMvLazGGsScK2BkTAOg7yhsvBMgTxMtGSc/ccwojb+/lftvbf93un2ba0fGx5GZwzgiEAOKw4LZ3LvPnmXCicDZgdrKuAX7VZKeamqmpKg2Fry5LRxcnv3M2K0HIdZEi4X3XV1faQkrWUgZcMlj8jnvlK41ABSZozF06y79pmkXygmdgTkzjAcSxlucq+259U+sGQCDgKeMk51mfZ9BHjYjUl2HW1RzVLAgATYmicuAMGFf1GKX0BM1rq217c1MNnNSzQqDbk6sHbmHrz7T9F6/aH/zBH8ih/dUvfyW2Ok4vsj44vAAmjPXtzZV6CKBZvbuz2U6ODtrJ0aH6avzeL74RuMd6vTy/aD/+8IMCezXY3NlRc2SSMLDrcar3X+23s4tzydkA0H//43uNhRx2tJiLkYKdJBlydX2jb87LtdU1BYuAnAefPuk50CmOpqoa+KLqQR8CbAdnNmx3egQsLqj/AUxmqj82tratCQxgj/2Ym7V27uNd+/Lt6/Zq/6XtI2cAdkHN5dD3P6/7dYNVHLCUsWKzMg8CclsTC/m7737djo8PZd9p/Lu//6p9iS7++tYES0emu5hzPm9ghc1KGoGIReAgkjmSoDJDj3UFMzNMV2zP0fFROz4+0bjd3NuukCS7vaGaiHXImUkwUeXu1QRbTFklg7j+YkM0Qf0pCoB2LtpEBs5d7k2yVsq2GqI3KxvwiwRl6d3qUB8lcOQ/lYaxzvSiu0WD3O6IgYac6/wmDZOZM7E2nziLLIlDzkENQZ8e1bgd4J53n5wea459566P49lpmAkIwhoPwzhkBSVVxAoNmOFSfu11NNAF1rvSgnEnCf7ixUt9jkArndMkSEYwIwnoJNp4xNevX8s+UXk0gpYGkAACwwxVANABI/Fr4g/1AXuCINmpAuX5zPzbwGjY4aPvkwDAn+WEy+rKkvb47PODsiWsf1fDVrDdNcvCltGE9vX+67a8tCrAwjJmGLZn2Tr6rtzcPwu4/6t/+yuBifSZsKv/+eRDDyINAU19foK0+LW93+uge7ISAfadmj9XkqkHMXR2pol9N3ayrfQl6CpieR32DVYbZ0KazEYXnvlfWl4qEoGZw+xn3oNthrmos+sBQLF6LVCtKCZjZALd70P9SSrBxRpif0eiRezdShrOw3p9DAhiMkdYpHlOV8n4NfxuDEJHYLNPZkQqIu+X/SmCk+wEklr0ibml8e1SW1haaKenJ3oNCZlIFNxeXbc1gfYkzpEwmFHykZgHOx/WNPsbfwmQJQl2/u6+QSYPzM08S6INaSbGAlD75OzYSf45g/68x9WC9B0xWcFSlpWIV5zpCiL8IJEc1HSQXkbI2AESm7nIl85qVcZeVvWgZfH6aglVJiI7WP0hUkWq/Sj/GBt8oX0h+ci5eSWraW6Oj3d7jXYzScZ7jZ38iccH2ZzIc8gGck8FKNFHwEQSGPazAjLZZ/bH3c+JM98yCatta/dlWxNwv9qeAGAgmWALwZlu7tvT5XV7vrppN1Q93N+2+eWFtrS11hY2VtocRB9s5vNsu4JwcXLsmBUgi4pFAW5NTXaPjw7arfRxZ+SzMDbrq8Q+S5Z3+0ymTonhWlvMa4gKkZhjvAMAxQ9jfrL3RKC5uNCzh22aMzhsXNYB61+9ai4uNdfYfggdnAXZ0wBTvofqC7S06IoW6Z0n8ePkivdGNcCuRGZIfdo/JBBL6oezowd2ZLerOXdkJDVnZcjQuKf6Ib2mON8yBopLJqr0q9cMrPLycRnrEQQqYlUhpom3bCeLKCfpoq7yaYQ17PeqEsB+p2JMkVlI6idJ3QFdAe8LDA8OESJeD2pNAHZmZk3IC4El2O8g8fos4J74QGQQKlpJbspXcmIo4CbjSPyQdRBfg/lZWqUCc3GQGe7BgM+BYdNnrc9ZJ4U9Dl2/g0rYKnYeRIkmAffY2ZxT02dYj9HkXMs4DYB9CKk1xrlmfw5OoBufkVTun2sAkSPHXHuS/TZWao2xtyVjR9Ld9P3leq6AHpnRuv/uxrR6hv6BlpxMIiT5H/XHa2BMd5IzpQL45PRI7Pt5HPQC+SGFccYsLNJn0I1qLQ0ZrMi+b/ykcmm1nvOZblrrayq5qKTyePbxu8jAaIt0lTgDfT1SPNqPI4FQ4G1prcvnE4blfedKXNj4RUCuixtjSRWqcUT/qSS4IrPlpkMa25CNRchSlY/7TOCXGtO03rx9eXVBlI1j7ygOCck5M6XxsZymfQvje/Ylc/+VnChJXs5ceuZAWjUCm2TY+AxZI7FZWUO5du+XZo75Xc6Kft9oH3YNdEfg3vapf99oFythHJs7+IyTqi95b4gTw/h3VVD2FcaeGZmnPKOBf5/P7lNXCTD69HU7or83+2uTDW0/t+cyNvHzs70yjv25E3sV8L63RbEtWveVqMj98Lfe1s38J//lf/fsh5ti2Ve5htmuo465b6qjtpXbL4c82uf+D0t91P/C/PLiqENqYHWNEiveiGbO0ugijnKuPWzOGh0bolH/XhmwYq/JMBfDNY12DFYuVCMXOywB63XYa/NWU6vPBDS9MdYhl27RXZayX/D6d2ksTmyE8hBcpT427UjZ39DGbijLGZ8x10nyQAtaDL6pngS1IOMPhIkS4zxuNFcyYC+l1VVNYABfOCBgemYsY3Q15lWSalmJ0oKvNTBq1WM8S+tTZcC1IroSJx/qxVivw1ga99KFNtAeSQQF+OWQB1C0lu6N9B3T3JWNAaMVR9KBiLXLYgTEpKCUrzSp3RHdjiWg/adPn9rBpwOBgIBUbkJJFpaxgOFnp0lzIWtrxrYBj9KHfLwv/ehFAVEw71/tvxCjdG93u+1sb7atjQ2BfDr/AD5v7wbQ3kRMy+WkVN5GwhIyzmA7OFCpL0yWK5fWScKk2NYy3JVkY56lp7q+YfmWYqK5XA1jZoMmZ2iWABbwzlp2zDn7x53TlyRlooRfaerZCPmAAIiODA3SJZIfgoUnlgsgtNkaBClu1vnQHu6u1QiM5AUHLKAXgRzjTFn3q1ev2/7+azUvDWB9dkaTUvcnAACnekJNiNU1/kmyLMwRn4esCmsipe0JDpg05henRBn96q1gUB+tZjMf0LGnuWrpC8iGII3B6xgPAhmY0Mto95WWJM9mFpO12pmjBHhyTurztJc7J5l9GCdYQSOB9fpq7XMf5DyX2Q7PGlMSGwLlb820B1SkouC0tPjFzCngROWvgNlra2335au2srah5qEq+z4/E8iMfQBcY04l06MKFGwk4JrLtLmvzfU1B/gFxHFPkck4PbeDz/Mr012SQbYnxZIUk9KOEBUIAvNUAm7HRqzvaweUaHjDoMAGSGu0HAmSFgSENAyeK/Yiz8q8uLzUSTyqJ9zo1utRc1gMI2yGEj1V0ifQvpImYjgRHKfUUqXcTrw48HXlGIkMgBSc3eOjo0pyOAiEmci+g00O051kDICP9JMF/MC2oMnyqp715OS43VwDbj+17a319mJ3p4ms+PQou7G7vS3gnp9hrn/11Vfty3fv2sLycvt4cKDGxydnpwJQWP8fP31qv/zVryST46qMRwVdYqSoGaBZ3Tf0AUFm5+m5LapayQ16SaKdnbiBrXpFoMlbfTkAXNQgfHHJUi1P921zeaG9frnXvvzqnVj817d36k/www8/tsPDAyVaYDOWqy6Qf2XJrO23r1+1ve2t9ubVS51JBkEoRV3VOieIJCHFGmR//ua3v1VVTNit3333XTs+OlTy9N27d+2LL96JTQ1ABYgzgKhV2m0QvP4DFguOYLMNYa4B7kn2+LguZ5TOg2quicZ7ZABYpzPt7nmmXd24aSEJFJriOkH30M4EgD/oemqefs1c0CAam7LQHgH3xfYjiRCGPbeXygACIBg7ZrBbSwSdABhS0eWxJFiwmvhKAYD9NjPvFJwUKxPJHvdQsbfDPiCRw9rAftHgVsD74nJpSZvlzFqgUabAwFkSJ2cD2KlkIoktqjGQCyupFPa7zyBXuZC8xNZzr5xpYWPio0mqyqf4ANwz919//Y3O7B9//LH0lbEfIxASwB67EYeeRBI2IHI4PGeS2gYwfa7K1f0MMz7z3wdyPdCd4CIBaO/MTwMncdQ1NlpbzwKNX++/MJDP+V8Ji+G9pZdpb5znemhbG1tiOaux4CxJcOhsz+3m/kZzdff43H77/rD95V//qi0srECjjPc+4db2gVH/hyEY6gChPnibHpO8PuccvtMkwODtZkDOMIt92zFBgdxVxjA2m/lkj/PZCcBSXpx7wB4gB8NcZl8CLqqpaoF+8WWVtK0+GUiSmdnnyqSBgTzSQof9P4A4gILkV4qdm0DOwIc3UZpVWlPePpK2bP10wMQZaRYeCXwxe0tOLkFgmlOqUlNtHR7b3t6epGpIlLE/8bHcLPVKtge9exdHevxvby1toPsqzf5IBN7fParZOGcANokvgdxb27Ln+GfYKZIEGs+7axFcAHU4A9V/aHZOTHTk7tA75uxg/em7esnYR3Tj1QD53v/u49LLXrEe8An5iW3A9jixYQk7/C7sQIA8P6OZlcwrBBrulfOKs4lEC3JfNKaFmQ5wzzPgQzIONG4nGEpTaiSeZOOJHSv+0HVLs5n7Z17UEFm9tQwQmfwC83SpbWzttq0XL9rM8mJ7hoyEj0DVNxUOt/ft7uyi3ZxdtEsqQGHXLs61NSp0dzfb4tpqm5+nOe2ybO/HDx/a3Q1a9gYnOR0gqzzgA52dtmuSCHe32lw0ud7b3VNPmPnFJfc7iLRiAR+R+xNDtAgXPof83Els8m/GlblLTwbGnr9jqxl39psrVcZms/w97Hz3e7Jsgc9NN5DEb8A3ZP5JgrDuqezCTxKTu5jfJoGRBJxssBhSGOuBdcB8UBUoxnikdgsMHIDDOt+08wqwHIF7xySOSw1mJi7SmNThaBCrGovjv1ERV5XKSVLaTvjcUgq7Gj/bTlQMOUiWpqKgWPpVlebPMQgYEM/MUcsVBROQnaiKANuWsTcG/x0chNcPAG2UC9JnzoZlqNSO38D7DdyPCflURMRXKZ2TiSoF7KIZpJZ7wT9eod9DGuoOYGidBxOYU/ARnUrDcZQ5HGRhUw1BXMy8lV0VzS7yrh2W0mMxAdxyzQBtjHUPnPVnev49Mq/Hs60/9/rzs08I5FzI3/v39H8LXpF1pjOm8K4RnO/A9u4Z8/ceqP/cM+i5a51orEpqite6ytfsjDsql87P2sHhx/bTT+/b4dEnV2FLfpNeZ0vuBTfHHiR2M37kn3yDF9TvdAZb3smSh6MkjBLoFVenmsTVQn5NqtP6NR8/JK+RnagqW8dulvAyudEAb3rPeLydDDbYbuyA5QZeQOzkNWQShs95+9x6bypIq8I1/kSuJyJlNWLXfUmW1TZMnxwyRu1jPYvsgeNg4XqV9HcPrPhIHdG5rqP9DylhDuLiuoB7r++RnDHsh25fjGuppLemfN74YJPrMRUxZWeGXgFWtOCMjC/Ur/2s+cF/+gew08xr5K8n57l6mRU+nYRCAH7buEgBRY6oEr0ly5SKCduWUUlm8OE6WaRB0qlIM4n/g3uF9BQ7JYyjU0vp/f6MT590jP2R/zeVhOC9+Ty95x//0//q2eU1YTRPAvjDpq9/TBuBJPNKTGVcHjmnhlnqSqE6I9E//FjmY4fBwCShc9eoIesvjPvStE+AGsef944sdDe7ZEAMVpI9LhA33anLMGiDVKSbzRkD0U9mDODQnHa4R2c39Z4kONIQdMhIJXExjqYMd73PzZQ8cNPBYBbukPVKSV8X8PDmsIkypll0dnzSjAaD78y9wPViFUhfXiwZN3zi79LQq3LaMjfOEhbL3WXJ40ZRxg3AvXTpMexJEGWOApLY0JUGvRrRupwogZO0x+rc5lDGGRNWrsDHCQPNdWVns+S0tsLyL6dF5fSSVbF0As0VcT5xHJlLnEp0b/k2iwspnXOxKD9+PGj39zg/4hMMAG6MaUT3AS0kvwTjdKhioIHqYltbXWkv9nbaiwLx9/fsVCMnsYrmJc9Nphg2BXMLWCnW7ti4lXsEyIQ5BVAP+EWZNPeLHjXjwZgSpPD8Zv4YlOM5AfB45uHwIWCkl0CVb6mx7wOBCAHNqUqj3YB3V0Hczs6u9E8lvdM5WXFIYWBxH0ksRYuY9QFAiUQJQRvB1On5mcBNPef9daOhEeCntbcpvfM3TOSVKsFj9AGSaYIGWIszivYiIMzx8ZGeH/17gNHdvV2VJftaZkcxZoCW3B9rAIYeXyoZV0AxalbasKITXPp8AIawzaqCAIZW9EEBlqigWCIg0wa2ZAhji/Yr7HOSADA6GUccglQOOAi+s2tfDgLzGg1w5hGAMw4OzEHWgIBPseU2BFhzfdgwAF0kGSwJYDFjGLwElzDvLQ0Eo361qgfMIoqNE5OJQ2uu+g9o/XhdWDoHwNa9Mfi3ZKgkz+AO9zBjadgKEGAHhea0paEq9vn9UBLNQ7PfCaIJBHiv2NzVxFLOAkkKAZs0BkXeZ1nPI2kBmP3XN2pKy/5eJXlCUznpm9IQwmCn5BXKmcDGEGxyr9hYnoXPMYgOc9jNAhkDAkA7Pm4YKkYw144KkxJjpbGOHFP9nhJ/HF8Sf7wA6RkAkJSAUs7IXkPuSSxmVcYs6QRijalvhXAeQMu5truFxvtu+/LtGyWIsGMkAvh5fHikvf1Hf/TH7eXrV+1vf/nr9i/+9F8VuIL2OD0JkGpyMPLmzZu2xvPNzWsM6dcA8AnwDbh+eX3TZtAmnieYhgV3qWDYDBWT1agYQiIJhjwa+yQmaczEZz3c37bF2ae2uTzX1pcXzbB6fNLn/Prvv22//vW37eDwQOOfknlkdayD2trW5kb7+qt37esv30ojXwkUadLTFPqsfTo8lG12A6yme//222+VlKEBL3PHF9UPr1+9VsNRKnWG6qBKHNk++0QrxckKjNT+VDr5rqSb1NB0IFCNJiugMFutyrBh781ypjipQxKAyhIqLABPxMKvBr9n2MHTc9kvEmdXJMhk4+i3AhNfu3EE8Z+4abOXXH7l4EEcdey94u5ywEqSxsnu9G0bm+3ydgKLJBc5T5G+EhD06HUv27+zI3tLTwyf+y6f1/M8oFeMZn+xxddWVVnG88DKYmRdKu2gi2DIDcZnZU8Ipki6Yju45h/98R/peX7161+JYcoXrzP7ycylOL7Y+t///d+XnSVRo8oNse1K1qBjKTMArB/2AOuB13K2J8CIw885wTXYF3K+i7WZ9/ZO9HQA3gfqAa+y51gzAQkSKMXeKimpSjX7jwTEr16+aHMzgPaTiXv5hF2j16dn1uG9z+et3bYEeCRwiOot1t6d7CWm+Dc/HrQ//8u/bfMLq0TlPwPup5/nc/9Nf4n8Pv5onnUaGAggIT+5eg4ENJ4GLRLo9P62mil3sjwBEROI9+BUrqskZNkV7gs7z1xn7MOcDYAfEEvJJ0CvR8CfKrmvBFMkOtRUUZUtbD33dnDzVRIJTgL3cULmPPOd8XCQ5mAxY5b7z2sSJPP3gJGcdTTNIJlLL4uNzbX29u3btri8IN+HPQfwzL1BPgEMpwfMxQW9UgDYObsMsrhHjpNuIgqU/jfnEglvl5ffa/9LD789t/VVyDBL6kVDooA1S4KOajwSc6m0RKYOxj1+CY2SYWHCuifpaqDeusNxkEff3Xb2Z02K0bm/oxk6jf86SZNBVokKUksIcn1V8QkoNEAk4PDuzn7IwoJ8buQLOfeZBewMvha+2srqiuRTxICcQcYAf9r2RGC8qiciJWHwxKQGJ6C0F9RHyTHs7R1EioW2vrXdFpDK3FhpW/TYWCCp8Nie7x7a3eVVuzg5aefHp2rEi8+ySjP5vZ22sr6uZO7iAj77TPvhh+/bBRV6VIaucabNtMvzs3Z6fChCBZ8t8svdTVuYnW1bm5ttZ3tHlXP0mRHxQTGXQW6DvWOFjH03+lQ5ju33GPfLXuIrVRryqa+v9bvIkfZSCWHp8/eMkX1vM+2ZE53LJJxuXSEq/519pbjsSWeUNNM7PyDElgAekgHE9lW1g5JcnLkl6WmsbWSBR0JDVYPV+FTSoMSKYuvb38FnFImkkl0ak4rNRR4ZpDcgMZUERrGGs3eF7w0JScfd3udhRDvAnbC3g8pnehIEVHSVjslsxjMSa+kq5ZiGqDb69NbPzj0Fe4ntNgHN96CKqpIZCtDH/RJzImepqp1n9+aQrGQxjl1h7wpO7Zk6b6XTTmVVjb9clw5kzj3xM41rM18BWO1/R+rI1YeSapQ/4D1p/5xvE4t4DhERJzThO4wmQEsdRtkPPUDY2+zMz/AzPXampNj69/S2IrhNnncAUSvRlf3Wn6MZJ9nFu+iz1zx1LOd+PHvcaOL3XmYjvlTrmPswWS+St9VQWWx8918inrm8umgfP75v3/3m79uvfv3LalhuuUz1pVmisg27wbhDskFdYKMtL6+putuVlyH4jZJIaUo7VFKAF6kvoAmSSfRlr/dr0tUo6WVgmzVoyFeCKkzp+BbBSHoWs+wgtk99p2zLRcijkbuIho4RLclo/GkE30fZxAD3bCcT3UwG7udc8rXYJzXeNb7jJC+EHRPaIv/opHhJ0xZjXJUJIQ8VBucxKHb+7JzOMfl9xNpIm0Yto4iZ/f7nOTymwV49nr1PFhA6a5PrecxKwquq0lKdmzmKbcrY9+uxX//a+1OVmv099J+V3/e2Lfc6De6nKmPck+6/kftRvJBzu6uMifRmmYbux4gP9ZUFMSXj2vOa6Mcw6ybJ4PigGdPpuKD3hbnHYc7+o3/ynz8HtO+Bc7Ozp+RJplF7L18/kEbHzqwWSOme5kbCwA7zJItkbLBhYxqGf7QeXSJnZyNaZX3pzzCaBZAmy+1sXrf4ik1mHX13hrdD4rL3fgHp4EsGphv4fFaM3MRCKwd8BMrNWubA18FSGklhr2fDillT2pe636pW8MEweZD7eWwE1Cw2Op4VSBg4MHtuYNUP/05yxrIzKZhKACEpldJ/tPO1LIYb7BSB31U9YeJApWmqVHFYdKUP6jKQkSXvZirVNKWSBr6/AoEqK6b/LvZdv1kMFHktalMWS2ecs5L0zeFba5d5lROaBiMFysoBKwBKWmhVMp2qjhwEHBYwlk5OTtvBp8N2dHzaTk8B8q/a9Q1SIW5SJDY+c4AxJctL8x3pQVs6I8GZNMNhvC8vCpiCaY8+NYwR77UwAAAgAElEQVRZ2LR7W9ttb2dHjRkpc7WsgQFBQDwfKvcCxa0veiDwSt3Ez86t0X91rQw488c8siYsPfCs+VzfcNMSgoYEZoyps9M22q5AoRTchxcsSsqucP5h1CjJUUx/mEWsX77UEKfAEdY964BrAxZzb8h0EDwCrgEq817mYWN9rW2skbhYVGAI6AYgSYJBTRwllUIDVZrJ3hSTHGa9ddxhDQN4EbQCZmveHx7l9BN0Am6pwzwNMLmnNFxWVtPZYg2UmgHTiAkA1Q6hGDRVgSJ2y+yMgop8LmA7c0wASCAF+5yGnLCfpEFaKO75mUuxuY/Xr960/devtNaZN2RLCMhTFcE1GSP+xk9p4kvf1YzmNCaTZItYEfOla2udZ5jTjAPPb2fD7DE1yi3ZGKUV2EuSI0C389nVJyuU0zvY7ZNFzC+f74PdGX++1DgOgBrAch492aqs0J5m7GBfDYocAooBwmiCJ3ZdBQesRzG9CzhXM6OSMiJYk2ZqgfYSaCGIUNLqRuAolQ84WbD80OdlbF3lEUvu5+2ZmXF8xFyaA2xm3GC4z6gBKokvJQZLSztACnIwLlkejj2XDbM+qmSPoJlkFAkufseeXIfpPTsnWRvWHEAbtgm2sDT7n1qbQ36EqAatX5olL85LooCEECA5LPR/7w//UIzxMENpaMw387a1vaNn//O/+pv2/Y8/DA19+Xya8X355k376ut3YmkuwcK9v1ejqR/e/9R++vBBAA/APQH+i9dv29zCogO1i3PNI2X5VIygdQw7HpB3d2uz7b98KQYja549sr2x2jZXFtrq/HPb297Q2mJtfDo8an/3y1+1b7/7jcDsMOD3X+4rAQDTGDYpur3YSMAiJIdg6DPXkjaQ/NPl0JgY20JTYqR0WJ8bm1vt9etXarar3hhhllRVB4lWl8E/WhcXgF5MJgI9n53SPJ8bdX5Z62pIWXr7xsXNmk3T0Pg6AhqooJhfUjJGuDpge8nf6Xc6rAFN7ESKhU+vFarGkOC5uW6/+c1v20ElKNxnwAmA9kRliM95JRWM1PuzFmDrozkbX8Bn7MC8Lyk0BxTW1CRJirNNJcWuErNb0kdHYglAGOYjCWfu9+OHA0n+SHaL5mNsg67SjBvZe7EjaSR6PHA2KYB/tpSGGIfSPX2W5MbSMhUqywJmsFkAN3/yJ38s+Zu/+Is/V1m+ZbmcVOWZw0oGBMSmAlzy+r/7u78TgCS5FJKigzNukEBncfkQVG1xb5xH7P/e6Wc8sBWyT5yNyD4VIJsgJU70BNDSOS2fA18T6PSBT94/OOhVvQhwv/9ir81RyYefijhSsS/tb5tlKZv2SGB3316+2G/bmzttBWk2JcpIBD+2+6cHNbx+eJ4RcP9nf/5v29zcsoB7M0FHZnh/b5M+mP18jWkFOvx3H4zlv3vQIL9TrDtVPeoxGsuRxyDF64Qvkls96D0NqDjhUQ1jddaZzJGKjtjsBH19EMl9xvfWfOKg8d6yF8QcCdK5ozQsD+CcAB0fMrrOfVIgIGNAysx/QAN8rqF5ZIHCvKYHS/vzakww3clf2tpcKw36m3ZwdFAa909tcxugfFH+EOch8oKAa1RfsV9mnp340n3MIJFWFbtp7ioAdkX7SGdogMmZJv9mc2NVvif7W/6dZE9MfFACUNJZ9kE505GnA7QBRKA/kIDu6o+hZAm65gLV6duzWIB2mIOWYrQ8H31gFrsmo1qRBei6+Z8qwUh8raxorXLdJPNU4ffwKILAV+/eyffGFyQ2UZUgVYYwR5dJWMOIdAWyEjLVZ8jPNlfJfO+HSDAEXDKo6mrUuxsIG9ciMTwj57Iw3zb3tlSBhn8rO4N8DNr1Vzft7vpGdk7XWFpQEmaZJoNzJIbw45501lEd6qoBqoPudUbSI0nJfjlcACpIQz61pYVqmEgygl4gAu6t9evmzo478cH4vZ/nTnJB7q1kMgt/j72K/Qu7njGOxE5AshCw/n/e3uRZsyy78jqv73v35214REZlE5JME2UyYAIGhgE1AFkVVMOghBmmTGUBxgzDjBlzRkwk/hEGDJhSgGRGUZIyM1oPD29f3/cN9ltrr3vvexlS1aCsPNPthb/3vu+799xzdrP22mvnjMYWqDuimKqy5ZWNak9W17PkcgTuuxCedddcpynnRvIJNfeC+I/XCl+o4c0CcC9tH/gjEJ771iBj8jZiVw+sxDaJCVuzDOgwRmbKDF86v5G3sH0R+Fq+hL3mgb/eF9bWroJ62UuDLTVLT7m6+ksdPMr8Dqj/1cUtbKLyYn5NbGHNliDfcreCutIVG493Uq9ajxq2qT1b2ALPkWfm348UqrWew/qU/a3Lkc0t8mDsL6/XjJ/dPROzGPQ847kZIRzZ9odkUJKxEKnO3GWhn0uu69iqCqU3/TcBq8Nr9VobL+F99LyqqCK7G0lDKSd4RhwPJlKxYV6L5FAAYYdgD3zgENAb+sb7fi3+kaf3NwFuQ0AwoH0IAX6GJj8NC13DWCTXqXNX3d8alB7JulLLCJ52HwjtwcpescH5W1394H0CCrIvvQaOOcAsIBJe3wAAn7WNjQ/t9ZtX7auvPpf/nq0uyzDhyWmUz1wBRkP6WGsP1tbbgwePOpKJyHDa09aBB2/A7jBs3c+WdWHO3Jji5+SVzk1lSbr4rmcn9/MIA8hnfxtb6pUjhoUuPzsTS/07JkkaG3NeGW36yObc3RcF2g+KYlmLPobq5/10eT5z4M74a5nmyOg4Xx7EQGfnleu5GGxcwjLVrAMF53SrsvasW2IP3hMMgcJ0yKrkgpFJHhYufP+WMhoCxsmbO1symFtif9B3K3RYUGnJx97I4lVcZUJtSSYNu30yD+pvkZXKdeX53Tkf9+JYr/1dYoRtXZnee4XpYex1H3AfxpHxJz6/lvWTbFmRwb1vigpWe8LYbWSKck3GQHt7YztiHK4nddwncWsd/+1//+9qOK2S1e5rge/FftOFVFuHwYoeVLZucW2kgLM1GKnTJh+0ZHgpB4MnVLFx1SZAOwGWggdpUVbwIJ3PsN4MHvuPE9NUvpwPG4DsWPiFsGg6dQ2mS5tWSPGdEa4CRL1BPYwE8KnmpTLVV95iuGMoemZ7r8FmxpsZO2KYlJ5+AhAZ7MGBzT2EuZ/WogypEXhWbL9h0SWH0ddQbVTphRgcinQXsHnCjidwxkgRqMBM4a8cXlXiakEcCEVnrgIIGPq83puxBoYJcHbHg4wRLR/8/jhM50lLK+g1qfRFn9+DxXRfAlK9P31Q7fASKA0dahHWSq6mmCSlHSaQs4IoMUw6Cag630Xr1+GpPcs+PD09F0MSWZatrT0B+Ds7+9LNhOUrWRYSa1rPi+0otmZ1IeQgs7XcCs9XWL5jbX52rq0sMWBypUB8mECzbRZ5Cg3pcgHEgCDsRLf9Ws5nSzqjxwyL2T8wg/jsTAPqAOhhJ3GWcoYc6DlQEHOmhocqsKmBYZkVEKdA4iZHKt3SGbFWFaxLsSNDo6zrnyIIetiAlASOOCYY4IBqsNyjLa7hm5OTSj4AIzXAUsWtOi81VJS1lx47CWRrAuvDuDUzwzq20kclwRjMxpCxrf0ngGoWhpJbeWF4khxQ6KCAEM1ysXzU7VEDZASMtXYhprmBrkdPnwgQZ723d3a1jgC0c8jFjI+3y5LsgYXlQNhDEXlfmGsrq6tihWttjo70Pk4gei0/aXeXhnhs3OT4hAbKaQ6C7KUZKBQ02KeSuZqY0Pexc7SmA7ZZb94MKnUIjBl8FWOpbI50+6edXPO8FVCV/RVgK4kSD3fmAPJ5GkB7dtq1ZatopQDIybgZBH2SlACf5NkMBCdSJDHuxrA0AGvMegTEV3IJw3D0to1ORG/QwQ17iH0OiMc9KDipzw8jKwGz2w9dHNT3yiap6JB7vrpwAWOqhuAFnA2TsoapW5rMTfQUTiIRw5olkWfOAeeQ8+a5B8gPnIqtyPOAfc+9mUVE0QWDN940/G4EqSAGGtV8ELHxLd3DGWSdGEqozoGTY8nPULwSkDEOCyo21+w6DbqVfMaYgD3OAnuFvSt5pKMTAb/YAoAcEnwC5t4X+GxSxIBhyYA8AGu6QAAJ7ZuuNciPfYJKx9LcZPvdv/Oi/eSHP9CgpIsrdOpP2t7+gQpFDKZD3kl6nQIQnJyyttw/DMnjgwPZsHfv3ylpBJAB8OAcra09UJFK80kqQef500WCTAbFxhsKQGX/E8MAdAQskAyZJOaqLbiGoOPDzq8uNNeCvxR13JVhVg7PZmEBRumcChj4dHenmakpCYiJGm7JUL7LKxWXrD1ttiHFEQB7uoEic4W0BP7x+NQF48zNoSvj7fsP7Ysvvmzb23u675z/FKYBhi5Hxts17cgDVg371MmNA//IPGBDuA9JTRDgHxy0R4/XJVXB+m9vb7bxiVF1UeCjFxYX21dfftOur3g/M4Ik8SSWEMxcZiPMqOjF2mxubhT7CbkrJ3MCyjSsd6Jtbb2vmS8L2jP8zvb2tl7/2U8+a19++aUAQsUn2FXmf5C8FxCjwdy3I21hYbF9+umn7fPPP1enHGcg3SUGpiy7hc47684f9of1lo+6Tg7ZH+Z2IClRnUN8z5KBvRwBdifxShLjYSKnGHfA5EsyE+B2COrndUlqNIgeibepibb+4IGY1Uw0kLxRhhNWcGoOheMspHLWVh+Y3TY+qSLyKGz9SOVMTLXrkfH25v1O+4v/96/ayMikQMQhcB9QbngvAQgSY+l3CgQa3ufwtffXIr9HkTg/C2jfE236AYL+LIf4kpIcMPyTQAW8Sc7geLRmLikm9nMeAhyJQ/l+Er74BsVokry5cszbzZ4wOUOF7gEZSMnbQOby+sJg2pCIRKyF3zRb2HG4MQfvH/+9y7p3rOhYeMgyVCxfjD8B5bdcpxnbR0f77ejkuB0d2VY+eva4PVxn7sOJB+FNTLaHD9flI4idXjz/RPdP3FEpRLHc7XP53AzmTaFK54GiYtlnQOGLS8A4z4Hha14nfWP5dpM3iEMo4sP4xl9hhzh3GF1Lffg5RfYGG8+/LZvjfUFcy8Vyrjm3OpfVPe1uKEsbpYMO8gefzecANKpIUcM2Icr87u/8bvvo+XOrqtYMHbHGic0B7Yu1rC7BWkPNSCiiCkAJzwq/LsAJm17FNMW5JZUj/3N1Lak+6panSNhMjLb1J0/ayuqKwf3z83a8v9+uz5ltZf8C+cdJ1kibnptt07ML7fLytm1QoD48lL3EPtBRRhFdQ4Mv8J01ayvyrCrOjMj3U6ijK9OFVscS7A3FkGcMEXdHlABSdSwYoDbhowpadPIyY6I66zTctYbO3mfWs2eTaww74jV4usg/JiUZJMvQRvYRsbnnqdTARnVwT8iuSbe55AQyK0KsbMAsQI/oMBPHVFEqRTa+5lxxv5xtxdIaFA+ozz6l6Hktf8h9sy8V3zFroLqM8UFhhssvlf0J+Bl5pZxzfLrsv/JC9lzhFqI/hxFpcNY2qR+8bi17il0Majb7lj/R3ee8BQQV4E+BorrS+Cju11I1V7q32ODYlLvMW+crWi8V3I255DXkS3Rl8pfYcW5+rnJqCGu+Rw245iYzC23UUqS91NlYQz6VWxdLW1K2/eDc2OZu7WofxSZmnwXsDvDNfcQ/YCMtm+v5DGLdSwaWDvRSNyhb3PnqQEo+ecH8ZJ/uAuIZOF/4T9l9kyb/ZiZvnlHWwc/Qdr1TFyhcYwgcBhsTPiT7cN9X9qDwfeA+PvC+H8/3c6vxO3l9fKRJk56t59j3om1ufmjv3r1p37z8Sv5gcZEcpwiqJfEqqVwKkRfXbW52oT14sN5efPSiTU3NtjHlNwY6U9SDlIWtPjnxrBCuAxujYi/EDhH0KMIVAUsyVgbvdS7UBe516Ia/DmZWCD+q/claRENcOamYX46Le6A/8xi18wvAd66SYr76YKsIFpZ1zkmeZ7C4rHP3PET4ZIaZQXvl7yoSMJuoH1zL/QncV0eTpdHIw8AZLJlz29lKzpRnjVj6L9eANF6kzERmLEkjycaB8WVYbnXJKP6oWC3XLeypCLApwHX3XjbXs5YgdVkOLSosw70FuU1nnhwxtiiS00VaFkJcEkqZV8P1DIsM2Z/YaRUl60IVK1bXSGLSkLgTRxq3vCttlXu5H8cOz0/ix75QVLl1Fd4Si96JlQfkFgP3GcbdGxuTTZw/h4nfmaAqUg3jWJ3Rf+c//E9vARB749aDvdbv6iV0sik11KGGDGmTpTVKzNTSvK7hKTFmWQABPtqorhJh/CWbUCCRDnKBUlrwgePAEXhRMqzUelzuDsjPXFkbLl5a4s40jBT2lqdUdws5eOhuda9uAzHiUixIK05fXe0cy712pa5wUAUPFRXqOckpdcNkC1Tt7rdabTtmUiUt8SMlv9NNSa+D3Du4Ak+rXbTTXwtorypF77QMUNfEZJKMqnJqEGbn7MxgCNudFjQxjwjqauiiWg17D+Aks1i5YS9mmEqSGYAAO9waLFMT4FMMMGMbINJAbqfHr+eTamOfCGZvphAjx6d2YjP8tEYyMPHJkV8Ka8yeWr+fz6v2YTnci6t2fHLejo/P2vbOXtvZ2RNTdZf21qNDAbswVHBA2m+h+nZOP88yG6EGloiBPy2gfgmW+dysQG8CVFq0VEiZmKhhc34uTrrQL0UqwvfTs1qcwCjxOQd42hPjR22jNz5bCsyjodXp/g4rk2ZmYEgAuNVNUIw0Eg3pURKwZ4jt+LiuWX/nabP24CGGje7jTI6tPS72csme8JUEbWlpWUP4YHO7xdeT0XV/DJo9d/KmYs/UpKrTDLslAdVQnSoCkWDhlDwTgcFhbgE2Y43gf6TN1oBi7seyQodiROGjNEQNnfhyXpK40ZkwA0xMz8lJdQOsrK2qUPJ+44NmIOD8zWC7VmJ3iTMOO6Zki9R5UxJU0a/nHs0Qa52MjAO/6mpJAK1rmWiLiwttFRmLU8sjpfsA2R45U+1xA+fu8JlQToDNY29iP8NsQQ5A7KHSxATgl6PnOZCIUcUX+93t5nbu/WC5DEPGbrvNzy3m0RdXx4YSEncBZIioOxsM+nGNrDkfSFcGYL2STJj3zKyoAWYqAJ3DOL5sYxMEN2aKcS8Znid5JwqzYV9WQNwNxK2k2oD9tQbZuiPkWsmdtYOvDUSLrQej3e22FNm6gDbFoGJ6cu0822kYWcjKKGGgu8HFHLUrTtEJQPfIuJhKW1ubSr4erjHv4qGHKN/ctr2Dw3Z4wrNKq+StWEM8C64PH8L+FBA0xmA3ywGpe+XSjA1AYAZBMq+A5NvFUg+yExseJv8U4P+UWbgCfig+wsqd0mczSFU6rdUpwJrYjyOrctGB9mYZAD6fq/TCGsieq6Bx254/Wmk//f2ftJ/88FMNpWU/ANifC8Q26wMgH/sJuIKmP+/HPue9To+PXBiSz0bzdlqAPQAyexzb++vf/MZSFehQ1hAp1oGOAljY2E7OlIsnvj4N/wakEOOY5XFXBfvrFLtzbFCJuQlb27sCS9DKZ08Tu7CeTx8/ab/zO5+Jubm8tGAtatqzA+Yp0TZgJ6a9zuSYbeHpWZuaZrjmpQrClvtxDxzfZ0AynULqEpKOfDGJ2mjb2mVugody814k0Ntb22LbsvcPL27aIbr6xwzBPpHElDrnBPLZL6mtXAmZW6NZGyUCNzft4cM1tUODb+9sb6pYZt36yfb82Uft669eSobi9IT2eExKASY1O2V+nmTLtgIdVA/0dAFDxclLs6F5v62Nt5plwH9TZGGrupB51H7/939fID7APecH+2p9ZQP3ifdUHBwdbz/60Y/ad999J4Y+e17FWTo0pqctm0Fx89qSQLwGqSjJtR0eOWYVIOP1wR+LaRt5wMgqFsPzLlhcCd4AqO+T3j6RT3jUMf3usdW7eFXdHz1wD+N+tM7wjWx2xQ+KgautXV0glxq4jM79xKhjuclJCkmtHRwfCqCjA+T91r6A+5vbCYE7YR+F+JLEJZ2vvu4+0TFT9rdbi5OcDQsWSTYcWd0anxIQm+9ULBaJyGhvp5sgrNaA90XSCfklsoedJOVQekFD8fqhaE6yAyw57jYgFWCqWs+rcJwCj541l9mHjn5fzTGqAXGVcKqYkM+U7FFJc1YSHBsgmxBAuhjizo8CYFo3GH8RrXviXxUPqgg5gYTdNcWwU0nXrD1cU6Hsw4d3AtMePXmkgiwxJHYMvVtiBkDfZ0+ed0OjlxaRxSKuPZatip7vkD2uWJpzJ+32M0svXhJ/IMXHnryWpCL2TjOl1O2Cb0iyDVhssIbzZ7kb66UPAVXWnPOKNKLnT+zJZrCuJ8dHOo+cawgzfE+SW8XYHibNvL9mG9xc63wfHiKh53OF719bXm6/97u/13746d/pZtgQU9ERynprGDlPGCkQzcCiWxMJu1t14HqQLTOALDkkwLeAEu6H+HV/d7+kgJCHHjEJZ2q6nV8x3+SwMTl6cXnRXX3kUrD9GVGCHjjyfWjs31wrrwC4X159IK38ja1txZ7Y2YerayJykAcc7u/Jf1ihpXI8FfSqKK0fwgsYb7ewh6rDksI825f74rrZZ8iYeY6ApT5dRDGBBzs5zfqq6O4BvWK/Q0IrOUUDYyUdVAPFxXavOTV8hdwjJjkFdzGoiTHJc7zO2G7Hx8jy1Hwkyf2ZXCIyTM1/0HWBQ9ARqpjkVj+TFEUBcyFP8Lw0B2JYICsQjf2i/ViyoRAH8BvKPxhEXBKu/A5YXwZasjYpQtnGVIGu7GawEuWfchc9UG+vXwM0i4ikfVpERoFwE5aKVUxNjll2SzPpKrZwnN0zsSULN5T2qfccfu/7wFpRW4qQR6eGPzfyLMj3nbXdHZPGyKEmFVOZROe8y0Qn5989MM1aaY/Us4YUwTWzptiMFCWHxdXE3ME3AsqnoJfPVPxS4GMKOlwncanIJHRxKl/1EFLPPKi1k9RgCQt2pMkqHBfAH0Z9fLRt9WB2kGsdnT/Wz6vY2+MSkQBzDBmiWA+bFA4zYOAHR+K59uB9d7zvdL8M8a774GOKAD1wafwsz2lYmDG257jC92lbYpwGktxl297eaG/fvm7fvPyynRwfttWVJeEUE5Mm4Dj3RnYY8B650HFJpj1//lHD30xOTHfFqqJSabg5/sTyxAfCBXluC0uLbWV1zfZQJMQoTnhPck/IeB4eHPjfo2OagQfZJBhACiW2X+5+sXyMO1i8vw3c54yzn5yG2/YZQ+jjh4D35EB9x0TY6hR/vRYBmx0XeQCt/LwThcFZcbcvua+IsnWOrGxwXvJkJnMZuGdunrsL8d34BMicOzs77l4rbEYEBHW3WkISfGlmdk44Bn428wrTIeBuGZNlh+evG947IFh3qh1FdgpJ0l0ExiRS+M+zEq434bx9aoZ94DXOuc8+t7/2mUkhQfLddc7DaLdcqUndw9gzMXiwVvZOby9NVFVXdcVmKaANC1fD856zYDwJ0lTNNoHcVh0OKqwNbLCxHMfrHSl9IAWUczn8eb9HS8KuumvSmenrG20j//Ef/sNbgbSlRW6t89I970CsGsyS6tJAI50PjdzEkG1iYo51DCULg55rTchWa0cNqYm2XpiQOlgDhk0yCy+w6cr8d6+/1w+zijSJFqnaXPPVeshmneW1AXF7o9dLzMRZ3F9wxfADoF6JTFo07lVsOzC7fu68pQDjqtjHMIaJU3mSvuRz/BFOmLrXS8e1b+8P4K02ubDtOgkaM8ilYV/FlR6gTMEjlrqSK8mGGJwngMEYUO2HESmtY71fqsXePxgJVwv7YbS+hwTwrnp2v1P7yAGE2bc2eN5/em23F6q6Ka3JUiMezhHwQ/BBTIeIWrxKnzDDh+wp+opiSSh1lbBo/NV1h9Uog3IN8OR2QQAngKPdvd22tbOtJAmpAw1UVYspmtXeAak8ao/XMjvINssr3SPjBTCZ3ewESEOg5mhPXpAsBUNuA2JQ8BILpHT+NOS1gFhAcxIMkhyzp50ICcyBAVQV6IDcMTIudPh5oWkHoIpNIBkCfCQR5DkJCBHDx85EyVJVyKU5fnIqKRPkD7QmKpTBbjFDkHNPMsT78Ze9ZtD+rJ2iSVuaiA6avW/ScUEyk4F2fObS0kJbIgmaQsPbbB0NGyv9cpwT64gzospNEUESK8i0kExK2892RxVhhidNW+Ocv7yWIgKSNrwv4CaJQhiaZsdf6fpJpmOsCSiwN2lLTnAdJwXDVAyvgMxIMpSchr4n8IU1mhEAzLUAwhEQEahQwGBYlFp9xRu2fYDpmxY1vifALiy/Ov+cLbULX15aR5+2yAxbxZGSJIhJ1DseCj9mR/l58CPpYAOUMdSt2PqyFbwv2q7FuomN7B2jWQycew/vIYHz4eQZMqCM9+CZktAhqwFYQuImdg5JUTHQDURSHDWzByCa5E6/Wzqu7DcB4NVaLRZusRY4N/gGjitt9NyLkyS32iL7FnkxBTDlvDXoC/YL71VsCZ8/DwcWuxA9YgofSi7G9QzRpyeHA7in2IUvBIDd3N5te0fHWjfWRAVsvqKxTVJfbOkMhFPAAiA1Dog/o788Z2zTybk1hz1Y04xddQeIUTime+TsUMzRvAcY42Pj7eTErZsAuYBDGT6FxaWwdnJ6JOalcsKSl1FhAhkggH2AhikG4i22Jw+W2ydPH7ZnT5+qaHV0fCbtfMja45PTAvGR52F2CKAT++bxk8ft937v99rjR+saGnh4QGeTnyeyD+wT9Oy//vobM9LZxwRI1XmjoXojIwrekeFxMDzW5ufnZCfwg9g1uwAP3AKMQv6D/QI4xRmXrbqBKX+tooYKRWNjAsooMiIpw7Bd5HyQCAqrw8mWe0iwK4p/bm80g+PlN9+0r7/5RmeeDhHpXIrdin2a017n3J+eHuuakfrRIN7WxD7iMxXI1iB1JRXYdQXs2xp4+357rx2fYZvNsqMbBzuI/cL2SmKlZD88YLJ/StYAACAASURBVN1FS7q0VICamW7Hp+i+A6LvS4YFYJDg9Mc//knb2Nhux0dow59IoockgGc7QpfA8bEK1xQeONdcE9fAPeCjxNhBU1vJ6WQ7O95154fmTnigJM+Or8+ePdP5Y4AxtlhxiFrtmR3gQoijIhiU1wLiJZWGBr+epVla7AHeD1v54qPn7X/6H/+H5Mr6+pe/+rX3wgDk+PzLrzpmPnE3ey2JWqQYvvjq62JGVodgJR+JFwP22M46CnCs3Ldzx0/cSThuzUBFJov5N6MA94AMkBBCYlE85a4Kx5TI0Z0JtF9dQeOeoht+2Wed2GQUnzA92z4A3P/zv2w3txRcin2bOVHpqiR2J2EYtKNaNtPzJ8K4HyYmse+JTwMGBHwwydSg/TBx7Zm47jpyzAcwZrBCsX4B/v6MMOH8+10hoJslpIcpViJMVMvYuJOCz9a8ptJQ5zqijSw7ie3gdV01o/RsC7SPNnh8mH1rX2TNs3URfzBgt/aGOi2L9em40kmgdseAoJT4j3iLMxW2HGshpjlzeTTk3ax0Zic9fvqoHRzsqdgluZeZSf03NhNwDWk6zhkx2dz0bNfNBnGC+IDOTa6Nz1DBoNZeJIzSVs5gVoB6zhZHBp9DkfrVy2/UkTo5DblhsS1IHgfyB7YZwobr9aw/gAFAT/ZICBZhV3N2WWNiNP6ESc+95nfDEk6iL7ZtmJM1l0gymehvK1diTte1iBrY6x//8EftB598IsIM8SexgSTrKKSw/zNAWLEnDHzLfvAs9nZ3dZp5XWVm8pfDpJvPibwXnzszNaP4eQzgmG4qOn2mJ1UkvAUgv77RuUWe5IqZONLWv2pnzIqZnm5LK2ttbGJaMnZIKEIqwS4+XFsVOM01qTOSrjgVoolNbEucSzKvyOcqBG/ui3iSM0UcSezt5w+BxfaaC3ERq+IlmOKAtNh0FYQ9T0PMR+xz2QwBzJo55tyfn/NMA5RJBzmzy8pnB9ThGvBrGSSp+LnYmcInqvOEPEadbmLKTwq45znpLFXXPmupMzMOeOg5VxQo2EcBKfEt6erF5hFraM5JxfQpYrl7xDrUiuULkOGesk9tT4p1XXk/9639WoBcwLHYMkndddhAbwtyPkJui3ypfUnZF4oakmi8K2+h3HMIQMTGfA+4NCxiCGIpfEN5ekmaxEdxBil8QBbA36Zj19raJvgIBKzzEAmSITinwofG9BRZaNA5E/UFYzI9sNb7FYO33tNe1zyXgI88b3JTzSm4uVY+hx/APkTaVHMVlFPa3/R/SoKQfVSFe4OOATIN2ttF+EwFmhpiOHfA8yrsihhQuYa6arJXC+TP/YhcMGB/3/UPxsGsFZ+ujTshTUeW/r74ogNlq/MwfscFYUuChbyqfVxy05l1yMwc/Mz792+kc7+9/UFksulpgGQXRGIH3T3C+4I/MW9urS0uLrfpyZnqLPEZTAGGZwUBha5J9hbEAgrO5AQzkJsGha3IGnPn5PvEmiF2MGuLOXxREZAMmki7Z1UoRpL1VIA/WA57OmQS8gRk4viruLR8rvxM4W9hlCvvlsQYz8syW4Z80lE3nCXpOWuQ0WwvHA+GyNqD/45ZFNqoc/5KxGZwG54RgL3mfeErKodnn3Mf5C0QCTmfBs2Nb+geblx8pNAr/7wASRSpPXfRhwiXnTTEOCVBVXr9iWvUUNN5v5KeKdw1Nl/xPoQobHlhUypmUICdsZQzz1+2oSTZDPS78JXZAJGYUd5a5EdJ61aclRjAElLexz2LvebgVaeS8z5LP7kQ4zuOHUnnz7Bo0ePDlt4OuTySVSE8Kh7uhij3nZPD8/u3AfjySYPOgvxuih/5ua7tH/2TP75NFUc65wO5iq4kFKfSDchkWKAZwwZJC/wdtCgkqHebtgNnVVzrbx6GdVrdYh5j37V2qbps5oMO7fBvB867xcA36d8dvkZT21UB5WcdRlrnpljGtQV7oLwYlqmUDKYDB0z2g3XYZvDdB7Ynt9egl4D2v8WiH3QFpMpdzuGu1vs9wL7u259ZQ7KiZ5vkqgBvAX81zMesbQ/4i758CPjSu1Wrq5OQ4NqW3xkR45SNrg0c9lRJ1sRY6/eqythp+geArypnhv9Zxz8M7xwcO0YVHQadHl5kr2sOUEduGxR4hodLz6jex4OFol9W1arB69JRYcCtr7y4oleDcmroBwPvRkYcxLNWlpnwQMEPmxtiB8LCh+HEfkcaQga0WyuD4rEWAI36X91jKod8LgZKU9onJ6VtjT41oD3PiuQBzWPYtU+fPRWABLDP2+CEcGSA9LCgjmGVq6X5ygzmGsQpIHHKn+Gqq6VhCHjFVLm6lK41QbcZoBQSDITG2XdtqhXsZ8AZLXIwmgHY3WZuFjmvA8BPJdYMcRdnKA5pgBHJWQdu1OxFPRefJ7MrvId5P9r0kGXgezgKiifcP8G4nZuTDg03pXAnsJHPtYPU2pdDxqlowCz3KckPD9pkTRmiS1VbuvJoWF8BliCR1Otip+iRAh1tpWKd8DnIs6hLJUPASMzMiFbnAKz6cv4uok4oMeK5iM0NE16thQx1PZfEj5gb9XonEgWMdNUh5E76/SaWbad/6aDMMjrMaCgW5cDW50yZ8dFrCadbxoAR18CMhHKkxVCAqX9yei6bHh23LqCLy1e3D4nfeAUoV0rYxL5HmoQOh+rgoIWSzB9wVSyga5JED56SLa6Ak9eR8BOQJKlmjQReHp/otTxbR5g+Z+wRraOYXZNiGRNsCOiU06hwpv7THQQA++40ArxnPyIZw35mf3sQ77jWla9IiACwAIQzhJoBg4AGfA7gNAym7d39dgEYOjevwXlcW7uioOUzMTlmpgI2kj0uvWKhQcWGv74uffrbdjs6IT10knfN1lBhIzNfKCaN6L1A4lSI1YyAyXZx7v0wom6qSwEB45KdcIfaBYPzbm/E9l9eXGqP1tfFlkZjl+GIfP/jFy/a82dP2+LsRJumY2pkpL3f2GhfffNt29k7aFMzc2IQImmDrWSIIokgewmm/CeffKJBt9ig3Z1dPR+SLx4DBY43b95o5gj7hP0NgEHwzABVXs+z3EEbnaGc6lgaa1sbG+3V6+9ka3hOdBnOzRK0ssfm2kfPn2kYLrYkBIHzq9u2sbXbXn37Suv8ox//SPvhqy++aO/evZWtePHiIw06ZD9QYEOiYnF+QQW8rc0P7f27tyoKsm83t/AR223twao6jUhOeO4T45NtdfWB1hEbhaQFa0lgqKR0alLDzF+8eNHJ2rCX2PfY+Xdv34qlxBqkKDLFsy25MUCZg0OKuMwvsKQFhYSjo1MP8QSomFtUp8alBnNetvGJkXZyetguLk6lb48t/MEPPm0nx7CULsW4JyGDRbq1s6N9RNLFtSKpZnDPZ8idLXTxcGYMlurM3sC4HVECYdmts05agTOKX9rZ3alipZOd8YkpabVTRNc5Lh8NYM3aSRv5iu6MSdk39O8BuiiyY+t+97OftP/87/1h+x2e5b/mP+zv+BLPthlpX3z5tePWSvx+/Zsvuk9ln/71r9GJdWxjORwPYQSUXVtZbihmqIOFr1Vo5R/4KPbVkJ3JHmFuzlSx425rhgGFatj2Y1PT7c2HrfbP/8VftzYyLuBeslzF/lIsTvIBwD6IhQJCOCfFCFJItFEcFh0CAAVkGS6voCa9RhW/Yk/0v6GES8zTuw9FeQRVS/0//Lz67yJhKIa61/qsAk+ILonB5QDZO+7A4POIGzIgHqCR1ZCt7Ib/Xov5TPxgYpKLB85HLInlDmEXGsLMdVLtQvqQTZZnnRiKc3KfpcV7WKrGRSzOBe/HfnehAKCXuSeWpeSczcx5Hgs2D/Yi5BFsAoX/xaVFnT8Xzy7bGOeW7q/jI8UmnE93bzgxdfeJYwVL2zCcnGKtGYGeMcEz8IwPBtNCJCAWZt8AzNMZRQFX3WeXGdpq3zi8P4F4g+GCfXIKg9hM7JxzJ+gG7sK487+ti8yaJofL89D3RtDIpxuiqRhMPAVo/+kPfuAuMTprr65VICZu5KZ45tgLgRZ0T0kyZVzPAoCfdcHXKK5GGuDsTLEr16GYwgvkgu71TZtFng4yztxs41AfAB4zuwaGOXtIjHvDcfgY7uPqpmJ2ZNmWVto4BZfLK8X0kkAdGZONIF+ie5SiPPvZ3ZDniqlNPjDZgthEBTgA5IqZJP2CBCVEurOL7md83wOC3cEbZvTNLaD6VbtRUMHeMZAkgIg4MOQPFQ5q2KOIHI5hOlJzsZI9P0hjq31eBgQUM6OL5S8iBkAPxaseAOUVYspOT0sGiPPtfN+ADc9bHQw1OFfyodWJa3tkNiQdi+QsvB9Fcgr/xE4URYbAfQA2xeIFarInlFdJXtMdfrkXE+rcqZrh6OmKDXAvdaMyrbF+ne0q4hLvaUar18tpi3OJcWz5wN7IxpTUE7/Yg94l+RV99wK/h7lzwGgTKKGs9GTDrBX3S+wCMYyYLR07nMVoPjuftCSeJEpKIjAFwRJPv1PsyvvztcdiMkC9dwz3fQ6/H2kQS+O5WOT5a7Y3nBEk/jK3LcBc3iu+y4WGel6K7XsJCxUS5I2DXbg732vtHNN5REnyljMLNuUiWlQPqu4ccmt063mtyI3OcwPQem0qAZGfLo3wIhzEF/t+evaxANbqmtFsi+o0scZ4lYCEn/Xs5qxFcmPJyWgWnO/77PxEA2rfvHnV3r77Tl2a8/PMBXLnKvtSa1jsYA95gsjkOHIK4H4EAk3JyykvdZ6OL9PMvqNDk9DGxzUvaZHz6EipmlZ8zrkHSE4QKE/PXJADC6HbVnk8xbyBXBT2kM8CtEeNALD7YP9Q8SI2hEHqxKORm0mhTmtRzxNiGJ1c+EoREIUZeA4GmFsSRp+78gGFARHnJkY1caAnv2qWRklHB3vFBhMDAMZjy5QPlHRXxz6vuU3BfjiXkd/xomHz7eO5N4bPQ5jBT0sPv4qR9vu9HHmKMLnvzNXsIjThgYWTVeEn6hvZc8F7dT0lNxp5HoibmmFQ+9XDdQu4V9yEnS/54JKJDCk58y0KHbSNCxl6MFRXNlMxCORVD67GD/XSTimAgUWYNCwS4N0wtGJ0dzh4BiQkRp+zrqArApIff64zdia2bQjGD0k+Q3sfH5O4e/h7sY0j/+XP/5t+UkUNpOi15CvRLwfFw3ALhQeNKojrpHJSwejbcKIJ6QoorFszCT3kKTpo/YEI9g1r0hrOJblSiyHxk26ggKs0wwpGB9oXyyBBgg+4ja6rlPVYukro92iG1e8MF1Ts2GJ7dd+vzZJKjrbBvSFcdkLVSRAWfLXHOUnzECTLygw2TxUGdPtd0aQkewr8tn92oQE5kK4CXTIfrlB5IE1fbKhWyhgWAvBaI1dWfQ0y8sp1ajJyMTgUXKfYoGC+gv+63sLEytDhOfrChhMe02/kZMoZuMqbgbV9tSqgdueYKpiLXJNBencUhMHbAXnpjBgMy0l7jIMrO8O0PPfdH/2chBhfewmNXK4qsRlvGCMcxt7BgSrF7z9stM2tzba5te2hIWrZBGSsgYQpBhSALCMxrPgP945s7q2AJnSUKbxkUCZato+ePBZwD9tVEjro1p+d6Xow3vy3Wno17MLtqwEhxcgrBomlDEYUqKrFFa14gBdJa+CEq828zk8CA61fGVgNP6171dlVjl5MEwUJZkgC3MuI1nBI7QEVoG6s31gG0cNKORNuAU1ru8+W7VCMr4dJO8DkvzN8hT0VW+IhilwDySOBuietiwmkwVtOQBQgS0rLBl6PoGQJpG8n0J4KMh0VWU7bFO0tCoWlRUgCRTLBLZpd12thmiwIe/u6jZQzluZotcirGhz5r9qnYivVxPskpGHJK0AvRucZ8jUBg+oanUi4TK4cq37XVXyziATaFNMxdrW3LZaoMdA9qmcIqwUmg5lBvfRUntHIeHVHhbUhG2cpHnyCg2jOrpNHfANgs5LnPBMlwbTonqqVHJBVhZgqMHbPvWygik4CHdwVEjstTcOLS3cJwQQs+SUKUhnQ5iKbWWoGW667gcUCEIoFw7OntZz1IhH0wOAMyaPFnPugK8n7FMaytTWR4ZhsE6OW/WAmgjRba9/dok/OMF9YW+p4um0TI6MKCMWMYyDv8bGAa77qj4CbK4HYkhCBNSk93dEB448gw23z2ElA6+ikhhWo4BP2H3uVQg6s9NsrMTtheGKHBIZcILsw1x4/ftx+57PP2vPnz3T/SBkQlKpDiC4Vkuzby3YGu3B3r3398lX78uuXbf/wqE3Pzbf1R081SJfnzAA+gFeApJcvv2kbGxtOGsdG2vERzG4HnzoPZeeNc3puBMx02IxI6NAKurW50b784isN5nz+7IlSrcOjA3eBnJ7o5wRgHz171j75+OP20UdP25PHj9rkVA1fvrltO7t77deff91evn6rdt/FpQUFvPu76Lvu6F6xxw8fPKghxjcqtqyvr7elxcW2t7vdvvrycyUHFCE+/fQHKtywhg8erKnIsLO9LVasBtdKJua4bW3tCMxHYoznDgPI0nSXlglamG8PHz5oD9aWta/29wD/N3UmVlddQIA9D6uGwFgSKdLdx+8CSNE2e9628FXvGTL2RqDNxCTdF+MC+3jcMzOAhMzJgPm/IsB2fm5Jxa+bW+Qg6Ew40pB2Lh/bQDJAkkXStbG5UZ0cJNUUIKcFDBGI52xOjt7oNc+fP2/v3r7RrIZ04xFzsEbcz+vXr90ZRSGsjbbxqfl2WVrA2CLO6sLsfPkfn3meDf7j8aPHWmOKCmJjSvN5tP2jf/Cftf/g3/t3vyc8/zf/rf/5f/mzBqAPACqNaiXYDHUGlLN/5N+c28xx0ZB1dZlUF1QbaWurq5JtmvAwJela49uZhzAyPtkublp79fZD+82XnA0ICH2Hl5MV+7DIBHUgQLKRCtDd/VP+pOc6eOEyWC2SOF1HuPtDv+9PbHQXl9cvBQC7/5qALY4f7+oP8wmiChTQ7/iiEoiuQDG8jpI8qPtIvGnAY5ArGC7zu6ueW/OTuvc3G1511Oqckx8p7dIAyWFphaTCGQujSrF3JX+JecRM1nwHM/MF5iMDcXqhWBS/c3kNQxu5uupCwb9jr4spKhYxUi/lF6/PL2SfAdySc0RGCJ+X4oQKpsy0IW6jmOu+D/tO8j99Hn7SmsT4V+Ita4IjT4G+PzID6KM7vuDnil0E2FPUG8oPmHGWbrqAkY4tAiD2A4O5rhAK+F3uJ9IYKmxFwkVDSu3XKYLTVYfdf7z+SHlIZDS4LnUP8V4XDJU90V6i0+Li+lISRHwPOa7IQgJwo1MM45P7Nxu7SU4O36pOODpomTfE8xgfbdMMlMVvNw+OhdVMZ91tddcRH5C8U3w5OTvVHsJnLiyvqtBNIdJ5IzOy8LMQds4tdYpdEEuzgEtJxTg+E7u1JCcthedzwP4DtFZRBQmGylEpdhi4d3xoWcIp+RANQMe+aAjxlDoOo1XPffIcAnMqrlJcb4kIE8cM1MEkPT87sQSg5oqcqUji4dsujLH3+P2PGOg7N6dCiWY0aa+a5S172HhOZsaq45QurrMzDWbMjBp3cKLrn8GY1RVwTQzF3KdrEaIA7ol9LKNXw1BrEGEY/+R2XHPOptnmNdem8tzk4+xPxeg8rJJ7lbSf1srEwvs2x3bRUhEpcLlziO/VeVAeafJk7IOtHdJkfr5Du6q4PgDzoLt8+DuwyNPRwuX2eZBzm7Du6Vxwx+6ZSGucA6d9JmIqJqCjepYuVgg3ljtRcVudVH23ufxGzHTtVWEQGWLZaYnfvU/lEZWnZa25Rp438lc8fxXRGex6bglI2L7MV9LvFQjHR/ueI+ll0lcAQRNU+7kp8UHJ0dh7wjU6eVNjZKyrdOkLQOSJaGZPdW3oSQ3A+9yLJUO9hgC1yuErtzTjvzqWhW3YQ8aPphDsFS25vkjC1S+HmJhH0N1Ptyd6YqmxJ5fc1Z1yzpyu1+31m2/bt99+3VZWFtvyyqK6r+XPrpgB5XyJ3E5+Q/mM33Nigo4qciDPPBpibJn50uVit01nHtsroptmp9iO4WdCGiZ2ZB/yXhT4VpaXdY7Zd/oMKSCYdyBc4PKi7R3sW5rn4EBrrYLd0rIINB44bTuiOV+w0quLhNyPHEADlyXh6Zlh+FQA/D5uKE0MyYmaUHl2xl+u01r1Odv1BOV/iPvT4W3MblQdVRSMZT4oQhbAD+nHs0osjTuUnHK+g+SsJekkTVv3I1s10LY3BhVMzDa0+6M9U3JoUXWoMxf74n3dY4dcD+dJA8LL1rIGnGcx1GuOUPxlsF2Tevv97LMT8L7ig3vS5N77d8+AzjaFlQHrH3xBjP8QMEoG3hiczyT7SjhIfxFdYcG22t086v5TocFF8ZCVw/ZXF0k9j9iVnNHvA++HOHbWxx0Bd+dm8B7aE3/0x//1bYyFAouS8NAL6sYiV3JXO740F6ul1mz4XovLsjRm2qf9qTugnTPppU2GMX3HmI8xqifjWmKRfurzolPfVTXL2en7HVUyLbh9NcUGuQDpQWFCC3NP3kFGsrTPo/NsS+nNkjRgmA4EhO4B6cgt1HGoG+E6JGMz4Q3Nwctg1FS83O5SaU+BGEkjfHAsuyLmbunW6+HKofd6/R7IUG2T6ZJQMhO2bT/PQAWBqg67tdmfn/fUywpEzfrE+fdBAA46dVL/flcVS0tLqfv2yUK/Jyrs6B1ThuQM5YDUqdFr4LulrZdUqvqsHepAtytP7U6XRldM6DWt+3tJ2SdPvCR5xGJxIArznsGLb9+9ky7y23cfNLwW+QlLxADU2gmaCd1X+ypb0ubowHCSnOYEfJLhknX9sDcXF5cEbCwtL7n1mOCVVtTSQ8ORpbWYhN8Bgplu6Xxw0c2GSkCh9iIDLGGekwTwvAi6YcwQpNZ5ru4WAdwqylkDzjrqkTzygDcMJetjjUNkJzykKKx7ChEafkMbLyxqDTU12yDBKsE8QWLa3VkT2SqCgMkJS/hoQCnM0TlJgIihfuPBLWqTg6l0cq5OhROxcEhUPHDLbHG3OifBdkDBvi+WkgaFTtqeaYaDCxMC+Ota1OJ2k+FSSBuIbl9Me1eShwycABPWo/ez6Is4Q1ks2wzLclXnUWnA6fsF8mPvzi8tixHZmp7tqdCyK7x2trwGxKb7wAw2FzW4N643jkTJRyV6w0JKvt8Hf5UsjJqRJ7YiTLQa+MtZIElS1boLmNm7Yf5nAG3YKd67Izc3bXV5qYZyugPARQMHsdgk9uTExJSeCYwbWtbxQ3w2AbtknjSLwmwOJe3Vsq2ZDiWjxOdh66cnprqWxATdWNYE1gTU56fW52fPMliT9wF4Ze04qwDCsOdINNFVj/4q7fXpriCRmJicbkfn12JDM9SOQBAGLSwQ2PkwQQH8YTtJVmR0VAUCCoYEdZJ0obg3yrDQckwwAsTWRL+xirgjTQw9Feikq17BYrWFqoB2fia7Q5cPgaSKJSoCjkl+5OOPPxZrESCZtSJo5j1hdpOMA1xwALBBdCHt7R+2Y2Y/aFgsjQQGEpBUmJ2f01oDqKOLDrhuX8gZhuHnQcpyR5X4eNYG3UhLHbDF88EGpCtpBDCLoVrFBvHgdYJ9W3+Y4YDgn3z8QvcByx2QF1vD9W7tcs0eeoV/1jB55J8kITStLihsyMnRsUAbpHE0UAt99VNr5VN8WFiYax+/eK7iAEUN9Im1B7FJSGEcnbSND5ttc2OzHR0BFo2qY4SiAPvr9ZvXbXtrs60/XGtPnz5pq6vL7eGDlbayvKS9yT5nry3Mz7ajg30lTAJYlOggi4Rmu1v46QJD6gAZEeK1vf1dAe17+0cqVsDgHx8baT/89JP25NEjAfcwkb979Vo/39rZbR99/Gn7+ptv23dv3mgGCcU0GP5zC/NtaXW1vXn7rh0en7Szy8s2OT3TwKIZUn1GB84Yieik5dpGrtrDR+vt+dNn7Ve/+mutF3aJwvPszLQKHDwohjk7CPa+Xlh6oJkJHzYsr4Q/oQjmuUW2cayBBobPzglUwyaeHB22N999p+JEgKNf/Pzn7Re/+EWfpPwb+C9A+t988ZWe3f/2v/8f3SfCvgbFAcDHZ6+tLAkqFYutvhfgHsPaa6w7KF5jwP3aSpuUPup1my4gCbDvlrkX55ft1Vt3vmjeBAxfMQx7qYDMdknyfwckT4Y0yOny87vLFoZ8/10TPQxU3f/ztwH3w9+Nv+yBie8B1+v9c0t5b8fJ3184GH5G1mIYy+a/h2sRAN6ATt9R6OSuJxQFpHaiYOSgA89Kv1Xv38k7+lmoK0CdW9a7F/P+/LwGZCPDNSGSALYq0jUUKp3o03FVsULJMFDAU+F6YqxdnFjLnPNidqGH0UeaIrIXiUc8cB7whbh1VPEP14NtoLCoz8M/BAQrkIvYyYMULZGjOyu9cBUgND/J0kTd2oakBItWwJ2HSYqUVT8bMhqTPPM9E1U8JJt4MMUBEccoUlBcUNFipn3y4oWKz4DkxI84FuVKkpNhvgka68ftnNkwAAe3V2Lhc518Thh1AO+sBUQZfmbZL46ff5ffg9U/NzUtMJ15NKOALHSQlYQotoqB0uOs7bnJBYB1zOSQ1GQRQJZW10RKoHiqTlhsou4JicZrPQtJ9lSHT+QO7w61biKTAKxYYs45O3kD+Yl06xOvS1rNcqOK+2CzLi62cfwJ5IAayKq4rmbvQCwROe/6UnEDoJL5Ij73FCmcQ5slTmcAxX3sPNfAOnI+IkXJM4Btymc/e/68PXz4UPuMYrOZ8NV5NTKiwv/e0b5sPXHB8uKyzggzAACVxWhNJzOAHh2EJeNAQQlfRseZZ2/RMQIhw6xrA22WyumA+ypUuWDnAgJ+1/vOcXqY4NKsVppV5BnlfgHu+8KU9mERdmQHBAxV1gZpqOacBOA0IOKfD+2Uckh1MdnuBQTSe94D7u/YtyKgcL0m77nApjyj7Ge6G1bLbQAAIABJREFUTtTZrBjjRl2CrLP8r+ZxGGtgPYitiGGZHRVwUEBdyfB0jNIOfO6v29IamcFIl1h1SeuQQQQjV3FnCZ+r7iGR0CCCnVe3qmXSsDd8pSsQYoO7N9j77lw149nEJOKjof3wOvYd+7JXIdnV2TAxyvMWlFPqWlOAspTUUF+/K45UoSW5p/ebcyapYIg8YyKX1k9z0QOs976789mDYcLBaAw3OW8d+sS4JedQw4Hpfn4i8ojEVlrjmqdDV+hbMe4ZUDsxMdLW1pbb9Q0d9hQKie1YT/Jq4m2KcjfqelLH15hjezOsKbJbHtU/qy58kQ19rd5TAMfuWDfb2iSy+ChJcUsWDXLSmIB+fACdupLNYlh4dbSnIExhh25U9rH2xeSE8ANidJ3fGkzNfllcWNKMPOJobAlkGUB/9p5Bf5OwPLS75jJKFs+kJ+4NaU9yJOa1sQ+ITzVbT1iH9yJ7XTMfqpPDeBa50WZ7++atfDi4wgzFgprd4D3v+Za2QXR+G9chz+YeU3hNd50NQz8ztI8BjYF0f6tbi/cXgajA6hCvO4Z9zfOwvat5fjXk2/O/LIdrzMYzt0S2jVxaiNIVjCXWM/EhOG1VLe4VJL2f+yhOe6Z8oMniLiapExccgGHYNSsyXUvBISA/sFZ6zyp2qXhbBAyuR908EOX0niZ3ytepgFzxtAqevvZ08MSuc3aHa5ziY77H7wULzpnMeiSmGPnlf/ffe4RgxybvBzqlLTPsSB0cgfEW5s8H6d9q48oNVlW3wPNuUTugdyCt07XuhDHtynS0mTqn4mNccjdekNzwcEOJNV0brzNQtam7hSv9/ejSxuCFNW/GuSeQJ0CzBpR1p3WowhAPqN/JuwyG5HbSMtVSrIVwFVSGMoC78omeBc/3u89V21aB/sVGESBYwLoLLGac622r+JKdnAJCigBFih+UG6yT7z++Jr1n+FFq38aJRFN/eH/9YfntnKivaihwqGBkWF01k6YCmXL0ft4JQuKc7KhARVUkqOphKvLDylR/Rb6fAPR5nQDLLjDqSy5xxKmY2+ENEr0qXugxZV/3Xk/NnjgGzghg/QbMyS2G68HQ3JUMBvqiZ2fWU+NzhiocDm2pEvpsWXPaMxdUbA8Tb9SGXXqNc3PdcE7ui3vQhHX9NUMrRSE9DVW93S0hbTXJlJi1RUDN9whWAYCQkViYm5IGtBycNOs9MBZHEGBXAV0NQzU7ojoSypnweFkTyZ/AAtIAq9rrKibg5HlMOHa3qrq45OGbDpSHOobWUMTRJ7jpBx5TGbcmOgE5jhV21CEyESenYoeSSHp/9UOXXbVPcDxo/1dHQa+1yz4DdA6bxYOwgpCaKab7hT2ls+6AJMm7B7SFme02924+yGCvDcGNVLFZZ5L0BOGxZTkLYl6jiVqSE3LE/fa3vVBHTh98uuI40kZvR9s4zAiAb3U3uBCT66brwc+5QIViiCiwLK29LvjOoMERHJZBNNaLvTElpoUBA56PpGgUP/hMixlQgYqvg84PD4dV7VK6sta7JoDRwBk5OQI4D980owJGuQEvviGWfSWKaH8TOGVteM8kBgRq7mq4lIMn4SDRs16qBxkRVC/OzSmBBJS3jMCJinN8zsLignS+CdIkOUGni2TIXJSQFBUACoG9GMD2YwLQAFduYCVC6XSgzBmdmZpuc9Jd7CWtpC07gSY9basbbaekQLQn9ZzsEwCnkdBYf/iwzS/MK4A9PNhTAQtWMm2lAl8Y2FQAAIU7WInYAuyFAAzkGlqT7ALMXtj5zNEA7OYaBBRfXbVvvv66vXv/Xs+VAA3QATYfA1gpTCD/NKquArR4DYJ43k205im8jOu5qSVf3SZei06qi8GQBLkjI7rOiUkkDE51PZIA0kwLmIguOFPIYx1YcySLFhcW2+nJcXv/7p3OjJ/zhBjfFF955tOz8+306ka6/JJ3GR+TPBV/AEjFtJ+abpsbG+3D+w9KWrlGXht7YokkZpKMtpVl2ndXNRgYmweAxBBYWGDSOb6+bQf77tpCy3h5ZU2zAXgWm5sfVAiA+c7g3qXF+ba0MCfAnDPLfqKI8dGL5+3sguHpsIF4/zPPVpiA7WZ7R5LNvdDuTCwzOm6pDYYDCzBhDsj5eXv84IHWjYGDAtZubtvW3n57v7nTdvcP2udfft12DwyowE6UxAbM0tm59n5rS7Z2dnGxTUzOaFAu5/LyEimFiTaG3BwgxO11W19/pLP0xeefe2ZKAXDEG6vss8nJtrO3q8Lb2PiowH86CsTsZ9Dz5pYSI36eRFygw/i41oo9SaELf0hxGF+88f69WKuRYPzZT3/a/uRP/qT97Gc/uxs+/Gv615/+6Z/J3nz97Zv2l3/1q067nWtcWFwy0FAJKkUT4iJmJ6w/WGvjo9gMEoQLS+Wk2Fn6q4lyKIQgqffwwVqbZv7KFcMzKRzOCJCC/3pxc9vefNhsv/7iG8sCjpIwZqCa47WAH/cB9jv/TrjYyddkoZLs//agMAMN37+gw/f+PnA9sdgweQmYlBgg75z38md9z3X8S8D7YdyXzxteda5v6O/8vX7A5P1rMfh2F1jT1RXjM+s+TNL4/WGBoi9S+90DWkBAUJfkUMt8cO+KAwXApCNgRIxsfDqv5Y+YixWL9IVwx4Ow5Yl5xfqns2VhuS2tLoulSNGPH6oTRhJP7sL2HAF+hF+37B/fu9YQT+y7wU/kCgBbHEP18UW3m+pZaR2KgBQgU+tX4KiKIZwNaeDTXWDgIkxvnAhnCP95cXomv/ji+UeSHluaxy4/KHCWwdfXKhwyYwfpHP5NF+T59UXb2NrUc8T3KW4YG2vzM7Oyt/gw3UO0sCv2ltQhbGPICqfMeDlBdE5a97DvrQF926YnJtvS3IK+UqSnqHt1eyOGPdeDX58FbByniHOh4jhAPw/3/BTg6bYtLy+2GYBjc7GcB5OTq6DpQoJA5gJMkosR0ZrhasBcTMnqpIWcwvPFfgOq09U2u7CgYjChNN8PyEBRG8Ce/YJPYZ1VSCiig2LVymctH+nOILrJiOkA41l3rkWM+ZpzwOcS6xF7QFbiGZBLCJRS7HWiGAsImUI5Q4YpbFkPmk5FGx66JDQHS+8/Kb/FnhYQc3ndTmDnn3ieDjJIxJrsawGuRTQwwcaD3HmtCSzuILHMhYcVe5YesaXlajUTSoz7Ih5qA0fGZsgYdf7dx9rVLSF7YFJN4vJ+ELEHIA/9iOLnApy6nLkDf/vPiF2K/0k8nn3gLuJi0xY5hkIKDHu6/bgezhsMZJ4T+4s14pwS47Py+CDNZ2NG1xRdG5aRvLiubvfap5HKCNHT8UjP0JX+dCRsKwfxkFGTgFTwmrJt4Y8lxWx7Aerc0eE81MUF8m1fJ3/YE4Cz6hCo2Q90AKswINAxwLZBdHLmdIGGDJScyMC9wX/bJxc2xV7XfqmieUnF9s+hZ6AHj5JfqOKu8jX3/RfJy3u7x7Ls84zj9LO55E+QZSt5pfiffB3uka74WDGJcLZ0YsmnXrednc32/sPb9u2337TLy9O2sooc22W7uDxTHo8DYM+LGT4JYYrOc/sg+4WxIvBBTERKyTNfnM/yzMerW93AvTAEFAzQqa8Zjs77bAPT0R5c0vPhDO7zemyEujZrtgqgqvaIOuhNMuZ92G/pDuG8qQhDLji/oLwhHXHMTJIkjfYOPscz1dyVZNKibB1dG66sGYeQdLELTcpLJF0zJ+A/OF+wPxVOyk6QZzEjizPHWSdnoBgW8F5gsIiXBu8lTzXimSJI2GGjKEayt+2jqwBWpANHS4OujeqscbdTClEuovlsBf91V1DVrPRcg5PqzCFXRmcCPkjYTk8E1J7vlED6Do9hoOi4J4L6PSE3v9OD60V0vHcPAeyNXV+pe5z1lmRaSfMktgq2wvU7cw8Jw/sjsnyWFbfsZ85P/IJVIBzvnJ56lqvlmX1eM7BYa1jyVCnYGQJ2cO0OCtuxhM0qkkbS+I/++L+9jVOP8bYRqOpKtSJJ5zGgYsCr+iB9cDkJg/w2TnYwrkCkBVebsoID/7c3tzXJ/TVOKxtJFeIC4wE0tdACZnqGvwsH9bMCm1M1CQv7fvDc32/faTB0FB4o6OoewWeni1Qa1ArYu6pEX/JJC2LfqWDDy33l4UvvGtZdaVa6/c3AWgoH1lyKnqRB+bRiiHHfTZXP8NesNYyr/K4Dw0H/SeJiG5T6WRKrLkkKE75K+gL3lVP22Vf3XwL161/3krMUDNIS4w8f6EZ3V+Pvu5DdA4V90uaP9xrdHfoxPOhdsaYq5CkC6D27rgQzedIWFxA0rPd8vg8RFeEqWlRhRM8gBqIei4Zw1eCm0fFJARcA9Ts7e21nb7/t7KKFfyh5AQAifoZkwX0jZQa31wB2lB22W4LN2IaNaYCaarL1Rl0N9fAiVzXlgGr/Sgaj2HdiwHD1sGuqQJNgwnsBlupYm52ZaosLswZYpI9/3g4OD62vf5KBqCXNVJ0iYdTpbYgcxD4vrUn066l80kLbzbXwsDtkcrjN8fERgS3RqmaQSh+Mun1WoFgFbzZ+AKGuKsOWxikCnONUAeEOD5DwILGl+4PXer26/VoaqP63u3AcVBng7hN0A4gkCFLjlUP3QGb/KU1TWDylderiQC8FNnQQaUFPUq9AsmzJMEnP/g+APzxH2qdFHxarTOwhkle3BXb2TsWqHjiRw1DLvwevEji5pdF6rtYitT0LgKDAVVIlLk7Y/qRl8247l50LSZRtlHQtNaB10EYcp1VzOpTUcD3SJvYgcbVbV3cNn4XtdxLJGptxbxYUbfG0P5JkOVDXsNJqFTSTgyCSSjta6TC1SKw8pNmDXaf1OoIMaeBROecuYetX8u3ujLG2srSkuRJiQl5ctL2dPTHs8RPsXzpPYCAdHh+p1V1a7AN5AJ4VXTIMt6NSz2DA/YMjyQShUyKphUo82KkkoGIKKDj0MCFAcZIFD8jeE/N+oto54+wJJElOOUesmwJfAfAVaE5NKXh0dwva7xNtaWFRvz87TZI7pXP0+eefi2GCXviTx48lffPtq1ftw4f3YvrznGAwcV+woCn0wchjqN7E1IxsJSA8VtTXSKs6rE3rPcLOZ7+MYwN09tDjB+sfa9MzDIua7sB8gGTJ/LC/NFh1SskB7busI/e5srQsMH4ZyZ4pnitSS9a6XVlZaiurq213Z0d2jYAYfUz2AAUM7IiAlLn5dn5z245PYSLS6spw733thcU5htHeaoj2xdWF502oS+JaSSyyP7Tqsu/R/ifRmV9gyDjB4mU7OzmuhO66ra2sStOfWQ5cP7ZqYoIBerT4H0kiRVqUFCdYq4szJTnqxoBVuLSojgk6NOaXF9v+yWE7FONwtd1eWXOYB6DCfhWOADcurs7bzOyU/AXv+WHjg/bH48eP2tH+QVuanzcD9OpK+w4gbmt3Twz6kYlJDRlGbxkgnNkfDE3U0PA2Ilb+5s6eWPjjk1PyhcyHwT9KfgG2PYDOFJI+C9qj796+0zNSl498MwOGYelNt6PDE51fzivXxj5RIWpuTlI/SvhICKamZJ81PHFsQgPLYfFTbBYIUExgnuG3L79tL1++dFeVChq37Wc//dm/FgD/T//sz2Q7//RP/9ffAqtjO4dhz+NnL+pM1ND4sZH2+NGj9mT9oQbM4oMvL8/V8YK9kS2ts25gwKw4zi0sfRj3sA0BxJAqkO8bHW9XbbS93dhqv/r8S3UuUCAayvTF5if+jv0ffr1bDR4Uue/EcXdZffITFRLc+zUngQOG4PDnicOG8eAwZk+sd//3HDPcbcH//nsZflpYW71fk5eLTn4SpkHrcg+sG4hIrHJ3vfo16mPZgC0GTJOMJQ7N7w0TtYCuWav8bmKFIejP50cKLUmh36uPrT3Xqi/O+5m7e4CzKXCrdLWZTYEN9sysKbEZ8WmAdxTb+BnDkfGz+Hj2ptcNXePpNjsDE3xC+xGQVOzAAtYDYBmcsWwQa6nPk6Qb3zfrXYXvrgjixDf5hWIz4kt13FHEryI8RQp+qWTVKJgSz7/46EX78Q9/qPkksMgFLlO8uLkRgLy3v9+2d7Zd2F1aatejN+395obsC9cWrhPzagAtLSXkGNIgRt+VRyJ/C8CIFj6gFsDUzJTslGQl8RsTE215Hn810+anZ6z5zjDcUwgzxx7UuLCoLk/smWJMzk7NwGG/Sy5udka5qgZzEnfpdzzgED+tHKiyQXWKFpGJPaOOVhEZLCXIWlh60nJNxAICRikOwJgVgcnkDYHVInvcGKjWsGCT6MQiV6hawOeYWfzySdWpof0tP9t3YrJhk3tYgomuQTPatb7YOTFZ99ohvh99f4GHFx5ueHGl/UjXFX8Z7o7cHT7+6PDYe0wArVnoFDiZZcVeevBwXYVyuhZcELLMT8658IdieupaikDCIGj+291fJqwYQ6DzuIoVxdC+UTdKT+Tr8oiKu4f2x1BDyZ1q5knF9DKglX93clIDQHwA1OY6xQof5NDDz5Ht0rw6P1MXkvvhjbwH/p7i98bGpgpIxE7ufHMXs66zpJEdo491YDggfmZgNGSZwsih2FOzRyRrqbNcxJzKX6WHHfLLQKYojHueJ9ei4knlU8rdS5aE++B9TTzzPqMQTt4UEA5gF4ILZwnbRS5uGdginNWzSV5i8iDDvI1FZa26fK2UD+4AjEVEGeY2Pe5Su6AwkCH+YV8Jkamwsgxq7+Sje41w28WeZBlSZyEXd7szus5lF6BScFDOVfgfuRVEAJ+V67a/t90+fHjXXn77ddvf327LywuNug7A/SVyVzXTgvWZxqbNzbfp6dnykc4hsUmKd2tOBvskncGRPTa50eeEZ6YOs5obB/5B/hSGtAszHkKrZwrwXozudHdhD1Tk5X6qABBynqXe7BddrCDPcKxFl9bs9KxkPdkX/E72HXs8ZBHL1dQMEeWhkRc3MdNKJB7aKomd2rN0o6hQI96yzyf2zM9iTHnpt99+K6KQsJvqFJtHbQEciLPkwKMGzVr2ieskd8NnrK2uteWVVc9aQQKvSLLGAf3aIXgPzqNi3A2YkJnqFLaCXQRbE845KB7J95fMubrRDg71XPBhwX+HxaGA9yp0VLdCFwN1aihFtqw4xddqjKLgiGLJ3y0+dGz2SPPSrYBELT42ZzMS8YMZOd5z2PjMULXUbKSEvUfcsS6f2klkeSYZOQZ4lPJb+Q9fl4H7zCTpwXsXtPrZHpEScuji6xBZsWKkkb/79/6xRmR23rwkNRwQFsO+mPYdKM8NZihgV7GpwLfDb6uCkvab+v20RyTQDEA2DGoTiAduTnB6h9E/YPzr58W66IDbsNLDsCl2uz+vAvbEWdxPMYIE0FOpUwBaWky12NJ1LK26vEeCYV3/YBhVWl3lHCQNUsNfKXDwIoFUdUBrKIK1//rKU4I/nk2KAF0hpMBFGdPha8qx5LVcJ7/TBfbds3ZFadhj4gpvD/gl2fpeklJHqK/DU1soG1n7uTZ1B4T23+yqSB3Zf8iOKkMw3BP9rJ1BZa4eY4xNApDsqWGLihKTWic7TEtkGAgeOrg+qVJQpb+AzayL94n+r31fmmDae1ota0yXVAVdNDh0jObh4XHb3tkVsxGGDl9JDsQUKVmWnmnQJyQqGVAt98I66cG4FQtd9yXMOIOc0rLpohOOAYADcASghyQFUHKEieWAjkxw39uTgSbYxxxOTlKVnJUeN+xQwAKx7Y+OldTYKZbkT12XWV0OctjH0gMXMyXD2UgcHPzaQcO64D7QAKTSDotsXAzgRbScSWIAU0uX2LqqfZukGB3lyDGOXD8txDh2DTg9q0IBTBk9Y4ZDjQq878D4uh5AHi4eQ4yztlyAz34AdQVvpYEeJ03LsVs3qxBQ7VFhxg8TcXUqlT4ceydSNn1Hj4PSTGBXe2JJF+XMq6zSMesyP8Ct67IxSrywzd4jSUjCLg8DUUl8nXVxN+QBfBb0HDMQfFAR1ueW3exSDak9lTxXPZs4Uw8yctFHQ2lYz0oIw0Cx7fGb2laYkXXHF1VhTIwW9mYlRmbU+5mp++rSa6DApfR0ReRTu/KEdRLn5lR4PD4+aNfXAAhOKsxetOwRwDDXAjsX0B5/BbMZ9pXsWIHFkmOChYje/TFyTJdqkwSIBKz/7vXrtr27247Pqsg1SJa41bm5+TY/O69zoAFJBweyFewnBaI13A3Ag6STQEPSMUreHGAybJT28PMr37fmzkyMi3UHs5zzQ+AMoArTg79JQChuwdJGYgTAen39Qfvo2XOBpRSVuaezcwJrSyaxl3gtQSADY10kjFQRP/N8Aq3dxESbm59vK2sPZLd29/b1ft5z1t4XaFQxBtgk1zI24uGcsPSwWQAVU9PMNGCwaQ2ZGyl9RySBCMylwzzu1lwVHGcE9uJ/Zydn2uI8A18vBTLBnkPiZ+3hA4HEMGBgjWJHpmcpUt62l99+K7u4Skv+6Gj7sLkpFh7DZLV/kAWi0EBCCjudoXYnp+1gf0/SJDyni0uKPzcq7iBtIxkCMaCRBqCD6UQyO9gAmPuA5cQcBGacdYom23t77WAPprgTzKvrC+2DRbQ+BYBdis2/wHyTibG2s73bxmem2sHpsfbkk0eP29U5QNqU7TpaodV1gJ2dmILNcdPeb7xrB4f7bWNrQ7bz+dOnbWvjQ/v0449lixlwyBqT7G5t77QHjx63xaWVdio9YBiqrR0eHMuubmxut4PjYzHkv3v7XsWHy2vWC2bvaJuYnNLeukHzGp3haWy8u8ekGXqKHMiZClrsSfaQClsnJ9rfFJ0Od3caUzJWlhYks8PrGPhrltak23E1/2RCZxFAJ9qnDHfmOVJYwuKxhq9efdtev35bkYTjn5/97N+SfM5Pf/rT7vv/qv/xxz//efvzP/+LDox1CNRLgfBvuhJm5xiC3Nocfm52rmPcpwjx7NkTady3W7qG3I2mvcPeK0kmzeqANFOt7BpOu7TYJmE8cz6vkO9iANh4G5+aaefXN+31+8325TffqkOQORhiMw2AogC9Yjfe6zp0XB6m313Q3slTT14xaaZnC0We6vvW8T4An9/524BwJcv3pHeG8WJA9SGRI/eZ/OK3r8XAcIrS/Pz++ySOTqzZv2evfzz82fAzh9eXIkm+ft89BwhKISXg/bCoPnxdPnd4z8PCQ+4l62bwvi/S83qeO2w023zH2vy3kl0N7VyqvXqtWRwHB/suqpXkSjo9/e9iHVfHG+B0hjRb9nFc55zB3Pgq7A8dRwAGFCot0VbkDyQxOmakE9wUPALwA87wmcS98ZN8VecAflhD1w1OvXj2vH322Wft4epaNz+DeJU4g3iXovv7Dx/EVpydn2+jU0hNnapQO5RVpAOP7gN1B/p0VJGqWgSdFbQRAPqa79Zg5c1MS0ZR3XgXbuFfX11ri7PzbeS6KW4nDt092GtHJ8cCAwTcSxIG8syJ2/8L4MS3ADZqqDvzh6pzUEWE0sBnP2lNSwqI4yxQXmfdsbs6N5RPwOC0VA5ADc+eZ6tBvfL1dN47tsZ3sQfwX+ypEIVSNOjWJfPMAAcHXZD3zxKAm5jUnewOBQfvzew1risdiBTU32980H3A+Kc4or2LfZ2ZE1NWUokFwGH/ke4gp4lsg87Y2Kg+l/Xl/ldWV1Rs7wgPFEwnIUtNmvtUe8nXBQgNoQdwnoKCOxj444JX5sw5h4l2s+2N9dP7WV19gS2FygD3Ztyb5GcNdQP3GjRT9je2V+zqgQ3rbMVAI3pYpM15yiwEgbhdV7HXn2uHcU+X57s3bxW3Zu6VyB+Tk8pB2H+AdezvMJn5bxWQ1B2y1NafPG/zS8tdx4bOuuY1Ab5a4jJAMs+Pm2V/8b48w4D70ePmOgBYsSXq8hEwZ7/kopIBYMu7UgQvopckWKqIgv78BNr8MwLwedZcAx0o8WbWwO5xEn5uBYia2zfwpwY1e/9vjMV2NeQ6gZCDAjHXGyDwLk5WA7jVTeuBv3ldl9NW99J9X9fnZQN8R5sHn2ftbv91nh0cKsCnupulBIHdvW6Hh/vSuf/21cv2/v2btrg43yYmie0hzlHEIeZ1xzPPjphurvIdKQ4IuL9SjMi9AkRjtzOclZjW8qe1VtXFIXKHCiSevdHJS1dRh/iSZ6v5gpLr7IFwkbfoorlGFeGouiiKsHd72+07DRsvspWekWRQkP1C4sVs+qy9171new8xO77PfucZSb5RcwqJx+wbepIweIM7A1TArjkBAu47+Wzkcracx3D/SO2oKI5EDzLBMy62ZS5DkaaxKTuay7WrDtbVlTV1vuArUkyM/RX2l656fATEU/njE+WeFCzonIG5730Xi2K575AKVTQl76db7NQzYfh8up4lVzuYeRjpsOAgPWBdROca7h58q5OrKgnjHvs00TIYReadZraEzmbtcZ6BZvAUgG7Zsf6PcJMBGV1zjQT0Oj9IHObzYhtv52+fo70yNak1YA3BzHyOwHzdlRh5I97U7+fPyHm3XLSloFJI0tya6jQb+Y/+8B/f+iG4Oh6wsjMkxYIeXFsdpl5bK465Ipeq5t0FoH1T1S56LyGQc4rEQqqHg69iOFdbZAyQi0RVKQqBu+QuZBgHgHaqJwLeSw89jl247IABHm2yLFx03jz81AzavH82vJxwJdMGDN0K0z3UMsQxpg7v7FBc1fHAlmzeTiNroDl2p4IqF1IPOe0mkRyq1wSs94FKi5cB6mqKKbK9yyOdW7oDmvcFg/yOnvE90L577nFY3bP2rgmAmZqBwPJC55Lw+RkNT49XyeudgkKfCPYm47dZX15HV7b6Cl4vN6TrqU4Qg/YZ3FtJqVFE/7/Y9reVQMfpyll3wL3uktJqPRmD+hJquB2RE8FBIZ+BEdvc2hJLlnZ9QAUOpFp5GNxag5xciDKYKekLAOcM9q01VeCme4lzcrXcVWszUQHsV1eW2/Lyiti1AvLOqQQtGEU4AAAgAElEQVQeizGqAKhkR8yOcVWRvzhgQCgCJSUmg3NrKRPLZoUFZaNkLfheQiWdOtdaSwVidX1qhxsbadeX5wKRYIICNOGMMhHetZMahjbu4ZEyiDA+z/yXM4dxJNgzW9zPzpIVrn4TeF2V7mM6eNiFBHjoxUnCpCaP84wN3NsRmk1xpVbcbFHX3urcjFkiQ79bbP9ufw42deZkAPh6WJwZT33l1447wVICaRdnXCTiZ3b4rl5T1CHZlM2pgN4HpkAIOWM7ZB99tC9dGOJ6xfq5trxMBv0MiwwGCUpjLgNua+idCjClOSmWP4raBeC7s8hVapIjhv7wXgQeJOicTTOpPQzO8lP9gBsVgUqyR8Ut2PclGUZSxPMnyWJtWHucIbA6wZ+GzdLHfWNJAZioKyvIlEypA2Nj4x38sjY6YpBGIDRM35FRnRHY2rDVleSPOChRQAWL5Ibkl0DUe5RCAIziMwbTiVE1qs6Urd0d7UmAS3+K26YVtBVL7fLcA4s5d6wFYDugKut/QkvlOaxHB+g8N65PZ05ALmfvpo1OoOc435ZXVtrC0qKB3FGS+/12uH+otSYRIoAQm5zAQsmIW6857ySVS+iQLi0pOAc4UZvfRWn41fB0dc+g5Q5DvwodLo5WF4QK1KXTqDkTU/p8pMPEaKqgR2CKgNaJdnt91cZHAZWn28zUhBK/BYoO0zPt6hZ5KDNoOJPYsUfr6wpSAb83Nz4okFlaoEtnSd/nOR3u76sb4Pripj1/+lxri1Yw63p0wkDVs/bk6TOx6ii2AIRidwnmKbjwlWd7coIm+rf6bLP2ZrUHSAwpglLc5HqxQZzpTz/5RMkCDED2HPuIoYjI1+ANLGcH23BUwAwFLYJZ9lPYtd5Tre3u73WasdhSBtsCRCOdowFgl3RtuJhE/wzsNzTm6TKi7f/x+rqSVWRloFdbAg0WGWy01q5uL9vW9mb75uXXWhtka0ZGb9vTR4/bb37119KAprOEggjXB8jBZzx/8XGbX1xsG1tbkh9bXn4gORzsLEWPc87R+IQY+cx7effuQ9va3lbhepzZE7SmEyPdtnY2PqtCMs/n6PBIe5PnIGYPEkj4skkkmU7FesJnnRzut3kIFcgPra4qinj13XcqBHD22LtsYmwOzxbfy77nGS4tLothS3cBBRZsppOTnba1sSlAIv6dPfoHf/AH7Ze//OW/MoAPYA9w7+C+CE1tpM0vLOqMzs4tSGoiCc4QFE6smPjs2dMnbY4CFBI56oKiGE1X2Zm6vWix1owLAvkzJMbM0qdLTlGI2peRGhhX58Ps3FLbPzltr96+b6/fbajzDOasyQd9whAmWdjYv+3HDN4PQ7UhkDwE27vvZ27WnVf1sV5yjfuAev6d90m8nVcaMOnble8D43fAkC63uieBOAg5DWL0QPbwc5NUD4H7XF8KGnfi18H7Bhy7f3/DdRtexv3rzmcqTxokivdfL1BqwOC//1yGcUU+L/eV3CR5TweKVRIuduCMzwy+ESAX285fJ6FOfpNkZm+rE7ASTqvcW/7CA/gAMZGFMhjA94mHP7zfkE8mNuC1Bg0YikqMZnKC9kKAU+TJ2AuAS8jV0WlVvsASF3BvLgWwm09wq86yjz9+0dYfPJBNAjjnM9C2DzkFu/Dm3VvticmFmTY+Nak4ZLgvPQDTMnry0SWhkZlBeWZI5VDsNQI91samJsWol9wK83HGJtqT9Udtfe1Bu72g488EMnIFgHvkW7C7nGe6XiGqCEivnD2sZvwUtoKnQe4DsO85P2aSSs9ZM2nOJVvm+VDY735mRmbKKC5VzuxYTaC5NP5P2wmyk3TtVCwr6RMAs7NzfbY6gXlSpY0dGQgToZyv8P6eXWK2qPKPYr8HoMgzNfsbqdqJbq4J38N/cC+bW5s1A8ugka9hQnISxJ58Jr6Zz2NPsrc0aL2TYRoVc3UKm0unHXMg0K6GvBRJK+Uh7vDkfdSpVTjF9AySeMyN0QSumml2rVibLQeQo/yoyCnsw35wdQ0Orq6dMAuTqTu/Mpg0BO4DsMomUEQpfCU2WOoEA0B4mE8MiZdDu+TcuDoLqvvRHV/uWuV38UGQN5AapNDmIqo7ViBdqCOl2O38LnvP3cuROzlXJ9iDR0/b2vpj56oFtsuGiCTljhHPwOi7rMmRM8ctjOfeD1hXndjRHebMgKih2NURYGlS1t620rIltU4VpwtUHx+ztI/0sDOwuVeEyLnW2he/L0Xwuy6lVxcIPDjEEIjLOsBzMB/Fz8pEF9mUTjK5us45Xdd356l4CK/P0NAXxm9mr4ZI2aMpw1mP7hrgj32D83cTwry+zFLB7r1+86q9evWyvXz5lUFZOj9vIVJBgHMRT8UXybHxXKzpbukcYyWA95Zids5NLpJZVCmQci2RzpasJkSYrqhjgFMkuwLEsefuknAHEOtoXI/c0Hk0sZ66ygoHIjQfym9bu7xy0pJvVf5WXQ7CQkrGU7OGKifzyhl/1KwUunGxiSoIQUxcVPHAhZF7xZ+yM7J95xQdRmQ3VMyYmJSvpVCmAullzZ/DHrFmKghYIjIyNvk3MfHB4YHOHDgQ3dHsbdt0s78D2vv8Ox/nDAK4g1VpsO34RFt/tK5uV83sqOKlh5JnuLOVB9g7yIfSRfzhwwd1oEPQWV6hUGeb6iJFDZcuHETqJipyGvSTJFl1T+j5lfyU8IryTy4wZkagX2fgfjDYVsC9cS1+F0JcZlB0nSmC20o9oDrBpHRR8YbUPsZdoBjiNENCpopQylsm5YPwh5rPqLzdXY+R1ZH9ZuB1Cnelh2+MjGcKedwFAPaXuoNKsnfkP/kH/6THwgcgzTBIvhugemPq52EYBMxOuWOg2ZnKR4xAr+tToHUGD2VgSmc2+gA7Bm+g0lLHoweRFcoVcJ+HzmbSFGOxN4pJT5A3MExicg7kfQJyd5U8yUj0gL0MQLXY5PMU7Jd++N2CB4FLr5PUB9KlK16tgr70uwx4vU8Gwn7PQFkdtEFlV85mAPR3sjsyTP2wVd96VZdTLKn1SDKW9c5g2zxrv7SG5BbALyPlXK5zFqky+yFVSWBQELjz8+6+75QGBtwVU0bSjmOt/e5h+7+y/4bFiwLvfytASVGhpscD2jgAGjDvk5gW0CkdRgGTvRangzkMTzTSXMk3yFvDhuo61RZ2eaWAB6kcgCEPTTUrXAyCs7N2emLwWW18YSyJ+VIDaysQkyOTTmX0yt2Hniq5AqiJCRlmACYMJs5C7YMCIL3ntR+rounWsKq631ZbUBm62mhOjkon00lgX21WolAapwBTDh5tPHsNtH5yt88XhoszAlscbcwa5lV63gRgdsh28rwXYO3JMYMfPXxXIOblsIBgCaSAZHIiAu3RSa2e3ZrnQdWVFr4F5ASurwUGo5NNxT2JBWsEwBb2ioxsnR/XVRxY8X0lSXqmDBd0MisWNOBJaS9GtkvB2GDvYRc9FBbGgj/PhRDL8cRh+dTbNigpZv+IlWstWz6TQqAH+VbwNxjKLIcpeRrbBMV5YtyThCRY45lZ829oL4YAS98p4C4hA9LNSZV05K1XDQD3cH29PYIBfHXV3oilsy+gT8UZWPgVJBi8dKFGjpFCFsEfybKcpm1ZlwzXQDDritOxYFCa1+IwWUf+zWAhghWuEVB1d2dL+vsjLc7QbGiSwEfrDwXu4S8MmNFmfu4gBObv7a2YOMvoC2oQatNA1q3tXUnIwPAV44skh31bnR4xkr1d91kkyOIaGVgKaE/SfXiw3w7291UUUNJwg4SMr4/7IACAbX8mTfARtXvPqKOALpmpNjXWBMqKsa0A1IwgM1Vq95QOpk00e83nF6YuTPsxDVkb71j1Spw5i8UUYm/IBtwiu0OxbU6BHgAv9m98PLJK9iqcQc0IuLkR6APYzvoi/8IQ7PW1lfbs6eP2eP2B2PcMkN7c2hEAjJ1hrwKS81zMLLHOLfaT318C1BgfU6D55vVrdRfA2oc1TvBDoMo+ODk/17BTigkUVZBXmZtbEBiKnvPG5ob27vIiUjFo0Z8qeTvcP5CN5r4sr7DQFufNmidZffDgYVtffyhwiOCKnyEfAfuR13O9Lrp5dgfPXfb/6qq9f/tGrHHea+3hmoB99qn0dqem2sP1h+3RQzT1zUC9kCzQicBgmEnYIApiXBMBOvbm2aMnOj8MRoyuI2vPINr9vV1p25Ng7R3sqyNjdGJU+xqN9P/7n/2fbRagiBkjY+MqWHBmv/vuTXv05HF7+vwj+TDmFsAYPz3F9owJ8GJo7Pzigoo+yD8hB0fg/h4wjsIJwwYPkPM5a1unN3pvnu1BDXfkGtnj3APJNcUfEg8K0AyVZT1XFhY0o0AdC+vrKhhQlMXuHzPokGIeSWIVRzifnBmAKj6Pa0DjWoVfJI6qY/OYwfJv37Sjo0Odc0lJjIy0n/4BGvi/+Jdq4P/8579of/4Xf94eP30u/wpDFoa/JR082NkD/uyrORnyxRqoVglTDTB/+uRJe7i22m6uGLDHcPYjdT9kOK3imrDMSm4DX49UDrIgJM50Z2AHYQzPL660rf2D9usvvmp//ZsvJc0zPc1QaLNt2UP4Q8CrdMUNWYX2swxmx47YPg+B4YBCAgDLzgRQ4WceTNrHT/dB+SFI3qUAFdv19r5nRg0LLMMCyP1cJT4rceL99x7+u4uL49/vIfEhKNz/DN/noHusQOzfzpv6T8s9DddteI33QXf59Xug/fB3nHz388ny/nnPPIshoSjvmfeVjS9t5thWPXcNqXcnJ/uYdeL3AmgOgadcR+40Ca6kZMzSUUwHsC4JgCrK8t78wSbSCRUJO/4tpuT0rOxZCpx5X16Tz89QSPYpBbJnz58pviP+BCgiZsRhiw18dt7mZ2ckVcbPuCbsJ5+HHaOtn8+ikPvuw9u2+HBFoK7yxSJXuGh2puvKPkP3OnlYnof2jYB7A7SN2HB8rN2MmoiBvB+vW11cbh89edqmJ6Zk/8gzYTwenh6ra4YuPdYJ+S8PRrS+Mn8EjM04Xoa8kAIx1wB4AsDKc4RwAHiEfyTv8HPtu0u5VvyWSDAdy9BgRJ6RBoJeIsfo4YImw0FwgWVpWRm+J7/P7BPNz4I9ahKCJWIzgDPSHCWDUmsbQEdFHg1oRtLGoAx2m04ICh7kNXwW+vSKLwTMFNg5NqYZOIvMEWkeUut5C44VuU7iIwEvEEwYQklXMtJI17faL5qnVLIfw0KDAT+uDTvqoaswZDS8UHrONS9KspXO4TRolOdKftIxLav7cFA8VU7REQQdV2P5AOI7qYQigogBHTmJzBsL0aSA0zD/YwsigzO0GSkOJi9RQNgNpHWXofKcAuSRv9je3pZ8IKxa23zn6ewxnhfXRQyTAolyIeavVJy/sLQi1n0kbrK/UvzjWTunrUGlUoPwHIoUHFMYTD7I9QEQS1IS5qvAVlfS06lou+lnIntYc8qIAUOs4Xfo7nU3CYOcPcttOMw93QwdsbQ6UEKA0n4dMum7wrVpiwJzB9LQ32f/8+yljz2QDQ1TV+sA5qCCc8/+Tf6a9+xwqcoJbZ97wD6uzoQen00Dkra5pDHE15PTltolvnjz9jsB91999YViiNnZaWEkJgHTxWBClPNN2yjJ4lThS8xjhqxXbm87DBA9KfxCNkPrU8NCQxaMTElJi5hAxtzA3FXhVAWSqaBVMqeW9L5uR0fHio1iWyw5HGkgk+dyFrSWxZTGDqcIit1njSzRajJV1h3glr1zAamLgmGx59kCyruHw09rQLt8Q3y4pGlNQEncaMLiqeZjkdum0Dn0OSJ6Sk6qj7UgblHoZYEA7zUbkcG9SMeG0V+y5ZEFF13v1jaQnEGM8DYiLGlleamG8NqWsjbYoTwz/s0eIhfCT9Gd8/79B33WkydP5GdzfjXrrvZI4u0A6cGP0n2lZ1UysYlTgt1157Jir8Tvwm3UUdITEFUk0t6DuBg2fXV21PwXyeYJz3PxJ0SckKolmRNfVZ1vmb3guZImDlNkcSxV8ksqckYW3sRQya+5z7MY9/65Bg0XWUBKDOq099eRv/9f/Fdi3PsQ+zAPA85hddCBiDV3utaiek0AF3+t4bGDgbUsgIzkAOzrgvU+Hje7MIznLs6tVpROwqGvJHtF/YtxPmL7llY8+q+e3mw9cGkr1f2mZT8DDBQE1uBTt/uVtn05++jP53NilPVVS2dQ2QlPYqoy0gW+53I7SKxbe/My3XbTD/718xA83gHUvTG/C5Z3zr5bj7wmcF+uqRgrg8Qkz2KYQHXJUQGFaQNVtdEeoa6rKlVGDtNPEOLAnQTPRrCD3gugz4PuaGoDC8xbethK5HLuV5SHwH1kb3SQB3JObqPpKgxmYovBOwTtHSDEmUvmpaqpaIdHm8ySNgbtw9L2gcJ4l04/YGZVansdWQ8jdfGKBNhGH6DY081J0M1iIqiWZnkx2jlvBG4Vc/RdDNkMprEUK74q1FU1x2nAkrJ8jecmJEkXA7OGXHlOhBnAZiJb5sSG1efMnQwDALXY6JzrFJJg1gdczrBjAX5hc3RDc0oLvTobeF+1tA7av3R9cpYMAaXi7Cou4JoYR2V4+6KTn3ECFRUaMLISm2NgpllG6GDD8gLYQpYEB8PgF947bLMUVqJl79Yy9JDVPOUWpxjvalnmASWJytDooexOWFKsBcGlCpth9Kf6XAyDyCHxVczIAPMkVySY52ZTW/PbtkCBtZLLDDKpjpcKuiODY5YImmtmqqegaiDBWyl2Lu+bBD9Je/xGX1RxK5eDklE9RxJnEiGKMPyMgEmsQLULu/jTs/QMlmkrd/JVtjOwPcanGDhWOnmlXaizX+w7VbUva0i62l9d/KDCT7DIc2PQ2zngHv3oVaDiPXgWBBQL84CGyHKcVqAMk48zahkm9jEgMMkJa3l8fNr2948E2AskJ3AiANQOceFY/64W1DDX5IQ1mA8CnrVE6eqBYcv30a7NvRFkADozRI/kfe+AIaZ70mTlpKqwl5kn2MrbGw+aDVBAVT+SW6U96GdqyTYNIlew52BQw4iKwZFz5YHaLkCmqOSCy5UAfe6L506QJVZTu23TU+PSGZ+fX+iCONZPSd21WTsw2OdmptqjRw/bD3/wg/b8+TOdHwagUpxA45c9Q0GNz430l9kSI2Je20ZUAQl7Xtbnw7u3AihglLPOU9NuJ2Uw7xHP84z1s7QSIASBLPsO9tDy0rwKisdHyCpdSyaMfcSAWWS8tHcv0eccV3GKvaFWcooRJLJX5wL5Yb6vrq0pNmD/U7Qg0acwo0HIV9ftXQH3Aqtm2VcXSpS4Hlj7a2sPVFBCXofrZy14LVrT+EbOD4x1AmpAXrounj15qmeJ9v7ZMX7lRLYt/pci5snZsUGWibE2szDfHqw/1P38P//XP2uz01NthfbnGloN2M9rl5aX2/TsnDWFxaDHj42IXc/wQAAzzvDR8alBkbCfLq4EwrMG/Pzi+qZtH7ulmWtH8gZGP3rOAPdizdBaKobpiQozJBCcOc4CLCD8KgMmv3v7RgUCtJnV3SAmpmcMEDQwX4FrWVpY0jNiP60/cJElcRtgXce4urxUp8X+7q72vICR25v2T3/5T9svf/knXVQ6/I8//4u/aD//+c/bD3/8mXRE1aFWyQ+JG4WYABQBSJPAJX5x0uZ3/ej507Ym2SoKoeft7JRCtectCAgv5pHA12IT8fwB60nwGV789Mljrenu/n6bmplvp5fX7cuXr9pf/frzNjZG2zdsnn7gVYAZ3t+sp5JjK9+hriBarJE80nP1TBG1DDvwrzUs7c+Khh0HeShqEuIhqJ91HIK+8d9DwLmLR2uR7vul4fNQ112BE9/7wL6nk9hv69jnfhx8/z2GIL6vsfe/w98NeOtwuZ8Fk70Rn5q1v3sP3gz371PPfwDU59/D55f1u/+59z8vIHQKCNmbiYEClHMNYvPdGMgfAvK2+/b9SjaLAR+Gf16LzXfxcqyG+JlNpjik9jN2zQVSA9EBQjib2O3h/eR9XVBwQst7R6rw8ePHGjLK+yPXxc/xPydHx5KIoxsLn2oSS2aBGSWVDOLYqECHz7/6ok3OTraxyTExdFln3oviKXs/JIjYVunTV9FP+0hJM37Zcc0tgMGYGZkiZ90iV8iMl7H26MF6e/xgXfEF9g3fRTGcPIAYhu/D4qSQSuynfcR7wF5n7QHukZ1TYcVAL+sBAIM/+cHHH2v+ByQEfBogPTY1XbqEBXQ9mIBx0RUqkvtyjwKrVLQ3WN1pX1d3hoF7Mzldp3DOrdy6Bs4KfFD3mTWcXcwsYLjsBD/nXkLg4TRQZCZfokCteAx/XQULSaycnaorLTJL7hZAP3pEPlPAucgiBlBE2JEmN3tnvC0uL7ZHT560pcWVtrm5oc+jw03nHZJEN4OImK5YlMRQY2Z64+MU70WWBTm/yQmRIUT4Yw2IOarrvAdIPZsprPaceZ5v4nCuIYU0dbcyCBLA8Q6ZpTppB6AS+IaB3Ug1ODeWberYpDVbr4bv9sC958qxH2QdiwFLLCF50iNkm5jNwwB6zjHdNOxDyDQjivH4Pc605h/QeVCzJOjAW11/Js17JLMk9wHYlVyqinId0Fl2P/skADO5t4hvKqIxIyfz3SYta1UESPZg7JnTjAKpB+dHJCnmNdQsDdYhMbCwjerQHz4fXZZmatHpwR7P3u+LqQb/CmMbkB8rSHCOU+/v89Qzf2NDNPepyIlDvCa2Pt8LkztEviEBK/7F7x+SVOFrgzlc2We2z5wVchmAZIgi7AO00zfamzfftS+//I3iy7nFef2epUWiDe69l/OTmIIziN12Z+VkDb8topqKlvlbkjnCHQ2kelCu18uYnguvePzh8N0UUIYEQkunQJYkpjoXGYo42nO+bNeF45TCQGRXcw5VJNbClVknB+I1pY/PfabYCDhObMbeVOFgwgOSRYCoYkvsrHJVzcmIrj1yt+5e0Ry9UkSRTHFJI4rpXj7ExbuQhCPd450b7ITPJubzcHgKqe4g0J6WYx3EKEZz9FpyPMUNxRYnr1e3fMkhh7wYtYcQc7HP+Ei6gHe2d/TsPnr+vD199qw6vk3mykwCYWkF4rOXg4USo/IzhsSzppljYSkZ4wE6m9+zn/tYycWFDEUPVhXJsv7sOB/sWfUB3F3gG/rBKDcMyQ0iNIq0mQJNSQ8X6cJzeWpGS0k4CxfT94p0WsWqkCNZeOIOY0eOoUb+8B/+kZ5ub4gGkiUBpCvItQGpJ1wPFoOl9rBiLYXRkaBN7WAFPia4523CAu/AIRibw7auqq6mMtOx4jNspcMpzfbMTaoNoeRwWGQB9lNUV/h+GdK6Vi+4wQofOGtbd6C9pDJsQHzjd9vRUg0Wux0nKgatD4J+1ike+rX+0wP5WUklhxXgyciV5nnPuC9DXhWKPqlwoaAH9vvn2AEziuzKaXRXcD8N8b/vO4Ag78mBfJQHrcadjE0B+R1k37+/7rwbKDXQ46/fTbHBBy9Fmyx3JS6q5A8Bxb6DIA7OIFeA63Kw1XrYgfamlpXmeYB8t80FQLTRjn6z97V0jAnuSKJTOSuZGIJFOzc/TYJBAYW0OE1aCkQGsiprgBFueWHQSi/1YoDc2o4C7RU0l6NKS1ENYO6Djwr8y9EbnPPauxLv10fvjzNinTWKWR4y4oGhfbEl+vmcKWsU2nCZo1DndiCZw7PNGa+ySDHrIscSg+kWv/4ceN8CvLnVy8FedCwFJkuux2ulwbMCBUuPsM5wVzSrs5WdN9SdUyI2ybT40qdT67TXR6+vAoyCCwY5SteONbIcCqssXUS6IaqYoiLKgB2klt4a7EP7Y6RwxDYokNz6jB5UGnaYbWOAgl6yYMjk5/O5dw2ULUcsQy69y5LYAsisn9FKiA0Jw0V7r3QZe3taRaCy4wkIE9D1AV45GdghBZbGxifJT3AwBAVGxmiXtY609eV6Bqtbil18sC2z/YzdzGwKFYhKx1NbpzpGlIhUgamzRxWUS1YDtkMx+Rms57kLlnTRIKJbWneLZV7dIU6+fXgyRE/dKLwv63xlqR4NrSVQqI4Yd9c4NVAABFBf7b4C07sEqU9MuWcKEJJXgp0g1gZJx4XAc4P2nhNh9h6sNorIZl/AGj8HiKBAw96qoqSCHUnPMGh2SuADLHL2rICsJCTF6LI01rVAdK5BMkBT1XbKZxbLTTaxAHsBNlUQ4RrD5sp8BG7eCTrXgtSPwQq+h+3hcYd5T+FsZXlFrHEAW32GGH/FpK9BvJwlBenjg6GFyHhdnBsIQJPy/FTnFdaxWV1XGpLFa7RGSiotT7C9taPiB3YfAMI6vbaJZh5PqaWTJGR/f0/sTJIFdFkfPVpXm+XOzraSVgAgzv13r14p+eT57GxttNvr87a0vNAePVyX/Wdfcm4ApdllFAktMzDdDtCzPzjUvn34cK29+PiJBscieyApg5lZvUcYNmrjBVydHO/kx9ibAL3npxQ2j9rl+aWk0E4Oj6TzK0mkAtU4P/sHe2K5s3Xo3FheW2sPHj6Ubu2/+Mv/rz17/Kh99uMftYerK2Lov/7utdaQVltkoRy8z9SAwta+e/WdpHooLLH/iZkmpqbb+w1kWegymDXw15q0No9Pzts5wysnJzUo8P8n7s1+NE237K4nIr6Y58ipsirrVJ0+Q5/utsHGLRkkbEvGSLbxdGEQAgkhJLe5RGK6tLDNn4AEEhIStyAhZJAwtjE2gjvjoe3uPlXnVFVW5ZwZGfM8od9ae73vE1F1jI0ERCmVkVFffN/7Pu8z7L322mtRSABkRjfbnQjXmrcK/o/9bGlvRqJhdn5ZZu+M3QePH7eXr18JnOc1MC/5DDoBOPv4gv3PYbOygoEyhenWHjx4qDEHgMh6bTcGjijMsOa2371tL775su3ubA/dS+xVf/43fkMM/P7rz/3Gb7TPPvu8/eTXfre7nqoIbiASFskEM+UAACAASURBVPGBnmVYsWYJOzmxbizfj2DC9z/9XpubzKjjwwbxmM26gJ59JkxjybydXzQ07tdWl7VXzc/NSAYEMsDrt2/a9GS+zcwttK9fvhbrHtBkbm7Bxu21P4a9GCA1IFJi+ZyJ9nXJ3jwmRDIVrr2Is12sr6lmWZTWVKAJe9tjVM49ncZvzqHEMIlLk6Pk/AoAEPDmLpChKv3/zdcYR+eFVZK/w1zMZ9+9pvy+cxh73SSGHs/P20z5/r36y0v+1cfgAX/7/5ffT9yb++/fKzFBD+T31/OLhiWfI6ZZAeqZC/m85EEB7sPM5/+HlWtGcwEaBaazhxM/GcAzUB/NbPaAABSRRuFnASoHxtolxrNmYoZpx/tIRqc6A5ijiU+4T17H79OJxVrjvBEAMT2t4iYmtUiIeZ9wl6C6UNA7v7hob969bT/96W+3s8uztrK2rKIurzF4biNTX49ZhhonJT3OXTQ3CuhxwyfA/VS7pOCKRw8ALAk7v3Jx3ZYXltrHj5+0+1tbGieB0XRyllYy46JC7eGhwdSBzWR9dT4PViKdM5yPAPbsGVz31tY9FYHPKKpKFpJcA0NwpHkolCwoBsKzhbGgYCjJkpJC4Db4bJ7hOXvGxACQ51kRWVSccYeG50GBbIUx8JwB+dgXeQ1nCHJuIlZULCtG/d6e4ixANc5jFW5KKowzoS8KUQxnb2XPRSYPti9n5jB3KQxUCh4t5qxX8huKGOkQpUvv8UcftY+ffE/FAXVY0BUso93COcgdyghTXbrEB9fXOvvWNzfll8Pjd9fAtQCnyzKqjVQTUJm6gjt5qYBMdwuY49rrO2I7I9F67vy+JCWZY4MCgGU+w9jkNe5+MBmKSwghTPlLMUVrymp6QW4ykGk5EdYx8yrPkfMN+SS+iLdEDqvYVZIbmr+QFC6GGF9rm/xrsiQwjucXQ1ixWTvN5xCDsueo4FMdIH3nD9fY4wE+Ux0rZT0agDR4RI6pzvYClrUnYSw5P19FjQK2yRGLzTTuqYXZpCBL/+6ZZV96bz2T9qqDeJDrUKZelzHmBbn2Qdq4fjfzbjxvjKnorBgy82BqnZ9hp0QwnHBFqrtdePBelfmnudt5M6qoCf4yTazC+9tbbHd3p71586p99tPfVjy8tgkxwt5q2tlKBlqxUIyqB6+vIhCqux7decuIWc6mDDzZF9PBpI5we8Cx7yVOGGR1qlCYZ12PWNcSnE++CSJUjB3d7IvWe/ecjRel4sTOLDRrlZ8F2PU6hdhlInN86dyVPNEeTF5IfqJCYUmshLwXzFQ4RGF7Zm1bSpp7pOuDvTEeBPZ2AyN011K8gxIXhdiRTgWRQRoAuX0jQgwJsubnDgZWqiHBejUjTCQJEVvzr+LP4K0uAsTI2t1XRaVT9xXdrUcH+A/al0XSzVv3NDYqSBQxxiTqYpXzjMvoeogXg61Awq68EPKpDXzLizCFRZm4lqeF9qTCdCM7BIu91mI/bmNc5KKQsD95k45EhVFmatyLHW9UYbQ6Z/Ne7gwI/ux5bbzN45s/Pi+NExpHRpJqLKiBQYr0FA+mP/xH/0y0R+qz8qZ6pCNzVQdB/t2xWq9d5Qp4nw3AIHyxAeoaU93RAdGB7aqoiuHLhHRlI+/nA7MY6EPVMuYdxWpOa1zJh7hyOVYnGR8tiLg9FxPITKqw+c3OZFCjha+q4Ewc4YmR7Lauh5HDqbT3xI7VhlN66QGxa+K7hShk/yoCDBI4Bk6VNqTlKWN3R4ZoSAyyAdfYpoIUNnwW2VDpHevGI0u+GLp90pPnp5/VYaVDa9ha2FCqCNHL5QyzZ0gRvCjlT5DiQiWdQ3U5rPS7Uj45ay3lUmrxFaMS8KTy7d8fEptBBodrNBDoYkCB9FVdDLNNEiqlhaZ2HDa3Yg65LcUGQwQdbCTWS/OmbFCRgo7vsWfSq320mB38fxa2DXdYfAaieW/GRS0xpfFnhpGrhwSGMEEwn0SWQMFyXVs2kmEu5DlWxbnXNUxhTNeI/nS1K0amJBpnTqTmtKEyxzVGeb6cDuUzEZ2wzCtXnr1G9Vw0HnHILuNSdMEGH4Guq6WMNAkMAe9Z/2bNdPr1BeI5QeXNM1c6Q+EhT8r+VAUszY3W5ui6WV6QFImfNxpxPiSQH0irc4J6teoVyOXgzxu4tdbEtff4VACQwpSLgwb9JfWgjgpv/DFm4vPDRnJ+VyWRqlkN7I4qQik4ILgmAFVtc9SxFfO5QFHmuhmj6L6bhTDqrPqZXF6WAe9QLBgr7DmIe5AgwMoQ7E9gKDlx47OYr+yRaR1MQC0m040TTA7rBC1Jtg3a+D6SiIfh2Qfe2T8cjFy3U2m1H0tehTVFkqD2vHRRlWO8OhkwhSZoQArjqgolAPeElIxladfzGTrkB50+8eXMDio2hzpvCti28ld5wmh7Ym1wPz7rxj2TYD/dV5wblqQIS4KzRGegAj8SKwA09hzAe2very6vqDOGjZQCBACmtOLVHt3cMkz6QTAwM+3/d3Oj3yMZQuafBP/4xJI6aI+P7YgG+fnDPVFIgCGO5rwMmlUAtx4srLNEBTxLByOl/YrWIgGm7k+ZHSF2m5pC3giWoPdK1gEdAnxJWgfm+fyirhsABGCTz8p+Gq8MtOL5TGRSkDmQLr6YbpEewfCV7oIUZ9yiv7S4IN1+NPFX11allc58ZTEBDmMQvrd/IDajCkYYE8rgGYB+s3308RMFUc9fPJfMAGsAk2KY3zxm2u6j58rnI5PEXPQ6P2nLS7Nta3NdUj38bJ8OArpNkPVi3qPbvEBCfN1ODi2F8OGHH7af/MqP249/+D0x748OD9qLly8V+G9ubral5SWb7yrZcUFRBUjtzdft5GivvX7+tLWrCxcOL64aLe0baxttbtZ6wGjJkmxwTcgR8cguOONk1nfavvzyy3Z5cdo++uADjd/aypKkm3j91uaWJQuqkMTZcQIb/PSkvXjxovSSDVqsr28KSOLM4m8xjATmXSo5pvCEjjBtuxS4eUaMC/Mg5oAAIjDr0ZqWud/MpB2eXLTtveP27t2OAnh+39JzJwIgAFJkxopRocAB9uArvRa2EecLzMj1DQoS+9ojuB+KO/ZDmYgByLPnWqenrtrTLz5rL58/C49B6/Gf+72/V/Hxr//6rzfY9n/n7/yf7Se/+msynfW5XHED5r4UzDBLXkIH2ewwJ4mOBRRb6TwpltPlVfvhD3+pXYoVdmg5OZkhF/uv4lC1VtNhRSfTwWF79OBBe/TofrsATDo5bFsb1hPFVHiKot/8Yvv6xev25dfftMks5yHzjy6lkoKrs47nlyJtzgO1GiuTdewVcCktyI6LRlmLyB7wc+ai2MOHdL640BxgV+yhSpL6wi/vn6QqZ4LjLO8RAWwCXPevMdDofeAf9zXET8OLQg65LQU0RLRdvJyYOePDvNEzvCM/mfivf48eNMl+d/dnef3d2LwH8fK7mT93Pz+v7ccoz20EgW53VWSMk/gGmM59Efv3Z3WAe+vfm0gQ0KcfC64lMSw/z7Xy/swVJKxYy4k1+AzJX8iPCaD3XPuEzvtiR7IgVRDmTKjirPbgYnOnY1LseAxvZ/05AHaspMcffNA+/eQTFep4D5N3bPQO2Mq++ubt2/b3/v7faweHe211fdnx8QwSP9GuvbwleZj7SmcJQLvOzmIsOh2ZlpcoxUmDpjdtQszGvUzNtIdbD9oHJS3ImCHppg53gSvkqVPau8VyZu+QVOGMCvVI/CBnQE7xbvud/HYAvzlb7t2/r5jw7Nga0QJPCxBgJ6HDnNiDLjUACnv/IGFZckRT7N9n7oA7PdN+irY7zyNfPHuuy/PGrP/IQzLm7IEUBdhzuBaujecqL58pM7t1z3oOdG1a9oTr3d3btdzo3n5pRlu6j30MmUDm9vHhoe4JTWiuRWe+mKOOW6ypb4kCfia5NLE+3cHLXKRL44PHH5rNzp47hQQkkmV0IVQeQBeXYntjE8Q2jD9F6Q0Mj+nsK9lAyZiWdKaLOp6BYAjcc4pO2Quzbu+u1X4v4zW3SI/J0WtNCOQuSVTLobqgws/JUZBUVBxSOdEZZqIA+SrKmjTFacS6WJ4jBnVmIt3uk1PJyfk5WSLE52756TlwL7zEXQYiFYV5XeQyxn//BDDfxTfmxiCJVDebsyKsW5W2oyNdJEt3bISckY5wF8b9jEz40n5U8VIUA8Jg5XgjblA+oq4An62Ol0tjv8hP+qz6PD2ryI5C4qnOqwGa6+TL4k+l7vTObNkFeCcLigAGP8XKRapgNEjh6OKNjfTnUAirzhl7j8l0o9Y9DUoYyWO6rLPwJuYJa9Emwdb5nkxg3MOKp9vkUpJd22/fts8//6kkc+hWQeGiKpdi3vtcS+HCTHbfn5n0PG/lONX1H/NnCLPCxFgrJVXDewlLKS87BlEdRvI4MyaXNWMcQhm6iJc2SqVgSTxm5rW7sePf4TEaCoIVkyVWy3P2vK4zs3J0d8ybaMJ844s5v7gEk59usPgEeD6pwytkvfIxMPYwejIaYC+cU5IulgP20rFag/xbrJJ8SzqKe7CprXNO4UlFTk0skLM55AyD94yVVRbEsh/WSuSBx4K0OkSqcBEMYhh75bmOA8jV2Scc6+Jb47Uu2dVOJirSvyENWMLcJDG+UgiGEMsfP5fay6tLyPumu8IHwqBY8hC+bFpNcRWCVWLO+CsM86XzLfBZ5rMh4DwDbmwPnXvLDrtLw2SzFBz78WVfc6c1f8rXr+ZOFBDUqRNvzupk4D3S/eaCko29dW78/j/4L4ukW/u+p0UvSVOT0kF1mZYUa9l7qxfmCELdqUQGpM2DDhtd1TSjVanQjNuHQQ9vZGb5S1986ABIfWqsGxljHo1jHSBZHy0mnko6aur7HEoHwdjCxL1bogImsI0hbFDrxCSTRVWRgdnv1goDUzFUNaCT4of/HsLx2qBzPWPFMxtxH4z3QbyB8LI7rABY9z2wruuJDEWJrkUr7Pww5btIIBOtiAkey3L1HpKH8ULquVV7zSiOM7zjMJ+6anfuKQfLuOANwOfwHa6lihMAQTODfEc3vt6V6nCoF9xi3gtCGsC0APgukBhQV+BRWmVu/x51y9CqJtFn8dAaJg22OVpRrUFJcsjBH1BKBrOlxxwWVhJjGIFsiAD3BogIbOcUZAMGwVaMVqI2OSQEjg4VJB8eoUdp0+NsDtmAA9KrBawY4JlmI3MjunXjJmjGySjnI4d2wGokdfi+NsfRkKX06ktaw+vHB5YAQDE9zDQkwRgCN0lPjd0oeuaDZM+MjBMB0aU7Gn3/qpaO+0viRh9bDqrSodFpzncdO94LDNwTTNhQsxjgVUEVIA+YWJuhAfcquswS5E/KEK2058Xg9J6VdcJcdWAxdqKQ0CQI8PxycGvQAZOa0uwfkvxxDw0IZ02+dADBMqMt1kE1Y05y5AMR4IMpHld1dwVlfHpQxK10Y3U/YEGSgGH/7A6DgCeMexiZYs5MWaubedQDLgJU2nQ7v3RhhfkacJ6x6l8bECeAfpg2nttmwqjjojTkTgEGYL7Lw8GBWgzQ+BsZlc2NDUtx4BuhDgm3JQp3quQDsJhBA/gOEGTmgsEpAHW34RlUj04j/6bNHPBCxl9oPV9ey8ck8+2Gfvg6ESXRVKwI1gDXNVeaspKoUZs95621/FWwLo1ODPZWllbEVuU9ABmRxznDBHeWguGUEnon7pbnYU8joIDBxt7NeJFQaY6oo4FrcAsrbF7YKuyQ5zDYLs4FHAASKulTROg9Qv4CFD2YP1c2/KXgoLG7vpGsCgbPrEp06O9vbbSFxdl2fHqoVvwAMCS2sKQZYwoqeHpYS9h7opOra607MbCWl+WNADD85vUrAdlIwciAtPRUNa7lh5DCKvJMjx8/ao8fPjDQTnHmCr+FxTaLUe0xrfYHAu9haBvAvJThGns0evUYAZ5fXlVSfypgFG8EnjkAPvMFUID5SXGCFIs9jDl2b2u9PX58r62uLetZMH+kFXlwaHY5oAbtwTJuvLQsBH4kGxvtyZMP2+NH99r5+Wn7/POfta+++lJA8pMnT6qjYENyNIwZ///58+cu0s2gkbzYfvKj77UPHz1Q1wYAhyYFKmE3NzajAkRX8j4rkBkwf//wuD1/+caGsjs77f7WZru/hc7vhYolJGjcKwGvC9leU5LKaew/19KxB7Rgb2YsAfnZ+6IRu394IHabGI6ab5e6JklLtal2795WzTEXIgL27x0ciM2FhwMG02eXTcD99ntLRYS5iaySjZhpm3dnFPOUPXJnF0+N6TaB9YuZ8fpGm1tYlAa/2XwYfBfYC4gAUMH8FoOPdW75r5cvnhWA70Qo8439FmPoH/74VwZAjCMqBXaug+/DBo7RJ8+fa9YZEgm2a4O/P/7RD9oJBfuTIxEXKLzSnZbCYIAg9hpJkO0fSBrn4YP77YIi/9lxu7dJN8tc293da7OLy+38urUvvn7Wnr14rW4IMcdKZ1wFjALZDazyWQUkJFGVybvjgIEUUSynfu9mv5eGaiXU7mJl3fs80Hqt81CgZbHlIpGQeDN7cw9IG5R3LB4wJnFlgs8A9znfElfefd3tONNDy3MLKSExVn4/YE4XNg+kkRQK7gL3ARsCVn/XNfXv913vffc9795H/+8+f+jfK59/93czljn7c89hugVY5/f8MxOb8tzyLDmvegAyz0nzugouYYylU4+f8zMV4aUx7yJt/gB8JoY1EG6iTGKRrBt5N1UsJZ+Lo0Mn5gXWcn7RNcXZIzACtvj0dPv4o4/a9z/9vvK8dK+IldjQt15QnI9J+D/4zX/Q3r170+aX5qugVblDzeXcT+KYzBd1blNALaYosQv5pZ5BCmCsLe3fLgbgN3Rv8167t3VP+w97pTrVyT1m5tpstfGzryEdJrk11gQxy/xCW1pZ1jlCl/nzFy8kU7C+udE+evJEPxfL+NweV4wFRWfOVIE96NRfXrTd7feSaFNcomK716jXHEWQY0n4cLQgm8a5ovEu3V9AXcd97lQXUa/kAzhDEudzDewT5D0A94yD2O+cyZLqcrwS/yRICBRp+2In1811ucvSHYrsk9wLrxcZqhj35DcGTpCewCvmvMgQzuHyvvx/roncbH7RBXJyQGRfVJwqVrXXsnMMAfjtRlJiW/fut8XllXaIxBFjzXyieInsCufMDQUnX2vic9ZOv58lz8m8vLt+sy60J1WnqEGuirFVY+Vpmyxixj2kkNLOFvCFIoG9JZCYS8eJdfqtREA8vUjMW3gJ10HMhEcQ8bUkZTjzyf8KL1CRAGYz55q6VJ1Lmbni8rTlcm/a4dl1u6huBIoqfbEi+UH2zOxJARvv5i19PuF9t/zVhsK4sZPkIIr4h2527sOsaxlLBrgv6ZN4yiTfHgkwI/lQaI6IZXR4UGQ2USr7WSSZPWctBSbZSDNcvS8MO1yROQsDcRNY5RkJA0aekMY20jg6L4t0q3043geQSgssNdmqZEXrLE6OqnFUAacMkav4MT1D0ZaO1Fkb1J4etzevX7enX33ZPv/sd7T3LCwhFRUCHWPKpRWJt7obfAa5+O8c18VQZit7GDGLmMnlu6YwsbqyE1+m8Oi1T35c3frxnBPG7FyHNcvcZl+BFAjBUASKAn7Jq322B2u8sQyMupwN0uZclT9FdQIwroO8YhFAU7zm9fJaQFI1YEHt+8jTav9JziOgv7AlEQbxF3N+pTNV8j7ues5+6njLxuu69iKLKK6qtaiCdsiBml+WZ8t8NDfX57mIiGBiJYWl2LXm5Jif+we6Lkk+3y4cGQMJkdZzgGuGHKm5BTG7KzaNw1JnoreHyv0rDlDuXgUgxacmVUbSaiwWjGobjjfGGJNnxBzhLEa2lVjFZJIQTS0Vmxze9+jcndyTHFrruGSE5V+govToM4hcmCVMwR0ia2O8jc5y/tBtDUmAcyWa/CmYiPga4F6FAfDFaRHWZESvzjcX2yFtTf36v/CHNGqRffHF1+4xIunFnvdEFWBRTtAJ+Potx4fMUKQdtyIxhUZZG1+ogfUAX5Y7GXXrR4DdbUECf1I91VMuELs+Jdev+ymwIuxYgRxDhXTUWk/QF71sga4ztHHbFMdgXpy9Y1DiipOkDAq0Z1Hbkd1tWJkYZqhnXLvxTVXwloFJbeC/oM3Jm/y4y8dxfSxIjIf33cTEG2bY78Nj0TdhrOj7sNRVye4LDj48cspU3cUHzlAM+LbcTdrCcjKl3WQwcaqCyrcSqaomSiWjkqqxH8TsM4Fxde4N51+8GKQL7/tURQ8MI9XrgJuVMPO7SkIKXBB4Ls36ciYXswfvBAfZaYtWm3oZlEQbzW1hJaERo83SxGcDc1JDW6IZQDAACeyYTzItLOdo2vjR5KYlMe1K2SwD0muj1uZeLX9jdciGHJ5645TpAGYlBJqXtSbVQmnjMDEUU9Es/Wht8qVX6wqlmfauBpq9a+DeGtcKrKqABrDVB5uGllHquGrX0ogb9dGHQL/czaMHp1AGrXMZDhXLYjigM+YGM/v9iLVcNR4Ds2ji0ZYEMFt6eRzQrPd0JDhRmdamTfLEMwnwrsOvOmiGwqAOPuYYGovFPh4KmqP2nvavGvcABGF0JEBNQOqE0PPNQZuLoqkoBwRxNdrX60PHKyOAh5PrGh9Bw042ermy7OM5pPO7PXsu7+P3NrsmraB8vh3hGdfZ1qZ9MHKNYzurQZsE3gIuYShUS2u6E7QP6E46PwgA8umpNq+2t1mB3mKKinVQ0jNouxLwFDBkmSfG28rFWd8AyLy/n2cd2GHi00o8sGIJ2CgYX1tiSu8PE7dMIuuNCdZltKxWN7esa44qfq9dSuDyRVuhLXh5UcUq/kT3FTbyFetrbl5gMwf9Ioz0qWm15b/f3pEZGLrs0gU/PGxnBHKs50htqLVzpk2mZ8VuloRVFdyTEWBKOiMDMdiLMwL5aI0nmMWQVMk740+wOs3zM+uAW51DXmMWdpxBasYe1jnA/Zz0W6fE0sZUczI33faP9tzefmymrYDL6xvpfQMQs/9JeqBYC2IVC8Sel3zB/Qf3Bebw+v29XY0XwTfFTAXwZcCseGA4S6/FMP/e955I851AHf10knKxu2nLFSv0Sskn6xtmHax22N3szwDa07Mwr1eUwEnL9QB2/qEKN5ubPBt3CaGTDiCCZI4Yoxi+7r1vF5ewyc2OZ84kMXOM4fZNayFjGGU2CHIyBIgri57HjIfkhDa3tJZgnr9+80YdAxQZ3m1vWxdTchGTtrww1X7yw4/bp598rE5BCh0UPxbnFtre7q4ALYEkMFAWl9rG5j3d31dffd3ebu+RPrS9vZ32g1/6tG2sr4pdaZNtihSAXuVJocIhgBsso9O2uDgnc1zAd0Bz1hXmw+wd80t05UwaADxAO7HF7t5euzw5affWNxTkwrBHj5pVr66ApUWBHcxzgCeCYgoptNhe3kwLvOdsA5CmmAVjS11i5W4As8dseTomXrQvv3wqTwOq/zbQRU5pru0f0G0xKz3+2TkkMEhi0Iee0/fcH+3h7B4BHQFvMBNmnEbSQGu//Cu/qnnDlwp80jM1A4ckIUAm85f9j/tk/6UIlWTPRAIDG59++r12fnKs7gftj1cXJftUbf4dW4nzHyboJ9/7uC3Oz2q9UQ5hHanQi4H04ko7PD1vT5+/aM9fvm0zJMfTFPkWdG90vfCcSGoShyW5obiQ9nSdC7fYfGWImuK0ussgOViyQ0XbyWz7lV/+5faTH/+4/St/9I+0L758qn3rr/71/7V9/vMvh2JHyC/a+Ts95wH46MzfEr32QHV/3qnjsmcjdeHuXZA6/2voJK2Oq2/Fo/V+AdH68zqa+vmd8T1Hs78xVyo2YMVqv+g6+wg979u/9u73/VgkJnds3yVyd8bh7r3k9fmdXHM+y4X/JNpOFHk+PGfmcR8/BNTvrz3rIHI3/LsH9E14ce7E/iGApUDckATC3Ge9JFYKyMEcthGfc5IAtZG14SAj5mR+fvj4w/ajH/zQUk7FjEWyjfeaJwZeXNAZ8fMvf97e72yLPEH+qmS7uikDFgbY7p+72KTxfsGP5sLrIgWgfq7kvllzJPcq9hXZx5KHxJSMxUJbnF8SA5x1htE3OQIRKcUGziAYiQBoKlSwd4i8YkBM+YMU8hgHd90RzxC7kudy5hzs7Wrv4EYvit2aWJRfVkxAjnJOZxf+cfZq4uxkZhwc7otYAsDg+TRq3lMQEJDWeRnEx4ox7J8jY8LnaH5U8YMOORWT5iE0uEM3reyMJ7I6a8tLKsbQOQAxACAMoDyFFD5HzNJTvGToPiuGZpFsANvZt3nWMNIlWQvoXvIzIt9Uh7KMGEuPWV1b09M6q+jo8hlmOSMAvJmZWeU5jLu6cwvkUk5QsdqARVSBsgeyM7f6NaJ1WXoZyo2LNcwcD3DP+YDvDvEAQBDdgsRF8gxaxIB1zgatUzfqNFG3RXkQLS8ttmXMROlGq04vnjFn8/HpWbuUbj2SFSZ7qXNR55FlHQwaO1fgS9de8ieSgJuaaVeo/heJTNKUldMm38rvKz8uprJy0VI94PuMX/8zE6Y6D434IMHYV647ZwBVuae7Lf1su/xeJAd3o0uuMD4uBSbmupNxqpOWtSpCgGWFxqLMmHM5V5pVDAnOMGBm4qdGZWI01fR+VrJ0yvWs0eAczjl85lGKBV5LjoUYH16norokITsj8+RLJcnlTozKd1SsSxcNEjXuohV56eqyvXj5vL149qx989WXInHMEScqN3aHUKAkf3Nb4icyoJHGkbwimBsyn9Psd+AhAWEN3vbGv7ylJGlKmlaSmmLyR6rQ4PbIiDbRQ/Ow5oDicMn/uCtEJKUUcFTcMpEvEtaS9NVeDFhu3X1LtxbIru5t4y7ki/JtKA8PqzIwfu4ci+mq9+RI3pqs50KGnxGkLhUqgh2VMoe6kiiqlspHQNcA3ZGi9yYmVgAAIABJREFUGwuC5VFa6gV9/KI1VHKNmjMly+jzzUCyuhQq1wwwPoL3I6nS71tYbZknG78qHKQA6MgwO0cdY5QxlzPR0DiJwcvEA0ORvMii7vwsXmU6VqoTx/ig83z/vmWZmX+ceSGoGPuZtYRZAUY5p3QGVRGB80RYQHWOcv3kVnQLEyuTA3E2Jl+iU5p4H5N0/oZ4FWPgxDRenyPGbHLrRPkPklQUtK0Qcy32/tQf+WN/+sbBWV1rZ7TqKk5Gw3/bw6eQ/cKQh8PmlpSNA6dsuhH114AHBAeUKiC/b4cx+dpvHgaqqg1VGUzlwewFTsuwTDvWvVixTMaStHCaNX52SdwE9XXSZCZCJlGSDsvijNpNHokwEQ2sMbFlnFjMBBtydaYPBZpndvWTcwzgPK63uge6ZOFuUpDgVM+vTvXA2VlQ3w7m+3SgQ3S7paNr69rCHHz5mSQXCmjvv11sqauv14T3OyYpXjyj2U4O8aEJYkgw/Ls2pJ2SZrPnaIH02gDcpmKQztU1G+Gl0lZ/l8GsNMrPnVRapz6VPMskAAZKzkKmTq7MA4ZHRS4yKtYHjIFINjIPUDQNaY0iYAiTnwBcYGux+639Kv2mNi/ndBcENO5dwkpArfYYsSRqzuWA7lqSYyAroK7GUN0Dal0u4L4KR95US5Yp61vj7AKUTUuqDan0RGE3ywSmXN7dgaKLHa5XBk51sKSFT/NBF9CB6nnGVZubIANT6y6ml9Y19+YfwJlr7gM4J1qeW5nr+ru2jvy+ZzuIpucS+9DC3EKxAUlUbrQJ27zaTPmA0RyssJqQdFByo2t3oD5siymElImRDsnOUCqs/369C7AuiYQE4X2A3ifNYdwwHAkotVeVgY6KJIPGru82sgYj4FEtZyqx0yEAwEzw6ucabfccbEks/TkJ/BzU+hk4mJHWe41/NP3cBrfQbqZgb13qIGO/dvDq4JG15uTpQjqiBFcJLjz+Y4FN7XIlY6EWYxWPFBZblgVGVuUuOp5TwCIx1QZpRu8QGlTwr4NS/go8excDXBAqbbuSaCKogyWGcS2v4X7QX2Vu6Fxo02rLFkC6ZC1y/qjLY9b7v1hHzOmbGwGaMJ123m7LSA0W+MrqSruemm77J+ftECC59O8BldFC54/8MMoTA7POi+vL8m1xccHBOoE8QJm1FdVuKMaaC8rMK80z1kKNlVny8215kWQXuapLAXOwk5WgnQY8PZa0DYEoiSeJIOt9DkPVhfm2pAK3jXYBOAA95hbnFRSZHWMteX6HQiQAKNcMQ01toDD0dN9uf2cOYBxI8R0QwIVbm0fxs63NTWmUEzCxlti7kZchuGSsYBIip0OSyj0RMPF+JAZcFNf0fmdXDD725739vZJTmNV10+aKHjAACcZKabFdX9tojx7cF1hP8QMwxqxKJysnJ0ft3c67dn1z2VbXVwQYsK8A4Gysb2jPgh3N/AEkRX9eRoQ8l5umsdnagJmBXvyy5hiFCtYJsjlff/20bWP0dGkvAOYUz3lhbrZ978n99mu/8ksyKIXlgpQUc5NnzD3AqkZ6AIbT/MKSCmyM3QvY9kcwTael5/5rv/aTtrAAS/yirawuaw4jEaHWe/aXq2t3Lezvt5PTI72Ga6EoxecyHswpkj+eFeDH7v5ue/32rYpaaOpfn563X3ryidaKgY2ltv1+W+MKeECIKXDgBNNnjzF/MPlD4h8QhvshQGZQV5ZhsqzKdwBwB3DrycdPJMnz8uWL9rMvv2xfPXsm0+jFRQo4S+3w8KQdHJ6012+322RusV0AqEzmNS6SwaOj7qZ0gIvZSTcHCdOL5891NnjDvZHWvlhvFfOyVyN1x0kLw19FYkzQDw60vinOMRfMXPX5eKa4wWfqxsaauouwuaYgBnCvv8MMqjhTCReFlNPT9oNf+r7W4sXpifbI2Qnr5UqMrZnZhXZ6edXevN9rXz97qf0G4Ig1p+SwCqzM03xZCs37dNjwPpNHQ1vOAq6f589cZT0LGIoEUAGojOd//V/+533wqe+/+Orr9tXTb9pnP/ui/cPf+h3tr7y/CnhlOpkz0ACLGdppSXeIMSZlSUZ7fsvdD8359q2LUXw6+s30/7+PM/Lzu8D9d8XneW323v7fd0HzPlYf72OUK70Vudc8668lv5/3/fb9jT/pX3s3R/iu9wmA730uEggVXVVMFwC/v8db95uet85kUWSEItOoCD2QgMYORo8ra94Ae+bBQGIZ8kLL7hgIGPMO/k33KmcM2ufE3BS6OLO/9+Tjtrm+of2Z17Ee2W9UDJ+aUjH3zds3Yly7Td+sYBeWTESwB00Z2in/MBDnThNfD0Am+wT7cWSk0pHDa1OEICnnXOBrkF0ocArg9/zipl1d+BxnsBgLmK/sSfJM4Uy65lxdEljM/orMJ/uGut2ICy4sC0sRWlq6iuOr6wfZl+NjgUFilDIW8VHivvHEGYgRVwJseY94ffF57L8np8dlLgwb3fIRXPMypAVJEjk25HnyHom7lYfpmnp/MRcpNI7FUrXsnedC8jXGcGF+TkQgOhM4M7lvgMp4ekkalL2Ybo8Ty2QCysXvy/GJzWoVm+OLV8acWgM3npcGWWxCCh4CFDEUEmZmtOcvryGTZ9nBlTVYnovt/BTvgEsV7ZO13903+oJX1l3mc8YxP9c+EUnGYhKrGFYFFzop6ajApJ4COEUZYp10zThXu24nZ3R2WN5IAHVrAouI89eWliWXY+B+RkUgisF0ub3f3a2OgoW2de9ee/j4kQgPQ1dFAVIB14e9utaQujr1vItYIwA0eYcL37rn6kyJBIfm89y8ikPsC4yBiEzV8R7QUuuUTumSqIoigoBIEdNsVCzyW0nYRD425C/lO5ULK+9EBiSSqaZB6Ro1l8vUXaArZ/rQRe4u5TDE8xnaS+jWqO4E7YUFBodkGBzMuYQLmfoccrnqgFJsXexyF9pNpnOe7OKo/BxvmjtJAMcFPKbTjE5Jd50Q87OfQarxnkssdqwu0KsrOpdcOKAL8MWL5+35N9+0169eaO/ESy6s6oH/KRzUZDFxnWq/HshjpWlPF6r9Abk27m9G65MYhnyXazWO6O4f/77l+VjfyGW5U9rdS8TuknMSjmICZnAsoSkqepg8bALuWBiRHIo8Ls3GzxzRnNOYjMbDkaHiWpm7ll21hBukkj5vV4dudR6ry+csuAJkHgPkIodOm+XPeyFVCrYkjIbZVl2B+HohC+burbHjIhhQOhlTODKuMfZ09Ex6nUHa18ciYrpLnPOX/G4xwX1mxYC4NzeOZ0O0f8fik+do5HoLD+tkGrOGsqeNZ3hUQwxmBTMJadc69N4rEh+TZ+T+NJZ+Mxf+okZSsfaIPfiZsQdasslnvYsyJtzGyzA4b2IQ5lk8P3qpnsREdJBzrivnW0ECd7GKgSF5pjDnWCKFPXIgEdf29wZ8TYSaP/Nn/40bB2r+MwDAJb/glqaCg4vgrkM1mtdhkA5GGWP7RQwfmEDj9zHaKz2n2Vo0sqrmCgyo6k+181G5sz7aOHg52APwZ0KOB53BmpCOBaap0hug3QvShyYHnZOCVOf4uQ1nDW4RUPjLC0TVmlpoQ8tNNLYCNJtT7MRiiGAr2B1GvPv3UHSK6ayDhO8Ksu8G+f1zyyQVUB4k804Un8Rg2Lnr/2tceQrpAhh+LwzqFHnGYsFAeR9aq0d9Na+Xaq8u1D8gZR+UGPz3+Oo/BUk2boMZmvvLYRaAPlIkVK21ERbQGJCegBJWm7TrFfxpVFy5rUqlg+Da1GKeovYhB8f8SXGGoAXWotzQpYVXbXEYy0rH2VqIAAoBPbNxZlPUsxtcpH2g8SHpYlHBTIUrF5ECdlp7nSAFjTkfxhzSlgjw4eRNiGDZMiMGs8NgdlVIc76ecViDks4pzbIwSjS/S1PU7WhueYw2d4xRsoZYpwYhRqDe89/BlwuBo6cEQeO0QH0fdnldigvDHNWvei2lAGgpmphF1eemg6AO5VTQB4PTCrhJnlLV5rJijqZAhpbwYhSh4yk9Tg7jeu9bld5KuBSopPDVSXb1Sy4getrJe9ZM1kMOqiSeShDozMiBruLAVAWZbj3T3qIuvzzX1DyLcR09+3RAqMpMkcoAq5gbxeRPQuK5mAKY1wz/HtYAwJxYrrDsLuUcz3WY3Ya80E07L6YDwZPXg3VPASnFNkXbfG9vYEOzURP0sZeK5VtAptYJQRxt8iRNmltItFhqAwBaGp7XtOZ6PMTU0aIyaI95K9ISgLGw2QRol1YsgT/Xc29rS/IsBAEAiOiaUzCDIbZ1z/+P9YYkyNt3bwVew1aF2QxTHXCfswKN+qsbzCEBkt2xBcC7gt7h7ERgAQZqz5890/4AEMga2z06bq/e7bS3799bemfaSSmMNwcNLn6ozb861VgvQ6eLxoCxQPd/0bJXZVLH9yTvu/t7AvgAbwWOww6eSvHQRSwBeMiByVCNdlhrmHMN87O0e0+X1itGTyTIZtljjEoLLVo6rIeF5aW2vLoq8MDriyRrQeAezHnY61wL8wWmwqWAlEUz8Jk/52cKbDCJpSNJrbuVHPEcATho2X7+/EV79uyZfmdjc1NBr4ztpqYabDG1L+q9KErY98A67dNKTN3C6bODNko0d3ktSQhAzf179/xZx8cFEGOWR+HPRY7d9++1PwO0S+rh5rrtHey16+kbFVcItJmTNs4FuAd4QX4JzfNFzXfkdARMz2HgeKoiCElRiibMRaR6Xr56qeCUa2SNwr5nbakosLHaPni43p58+KBdndsM9clHj9v+jgM+ay03sdth1q+sblRH2bWY66cn50rIYeT94AefCsAErKJwRewGS/348KQdnRwP2qOSLjg6EBtf4CotqZNJ21hfKxIDbPZDPbtXb161L795Kkk49rOVucX2+N4jEx7m53Q2n56dCOAQSw5vkvm5diFphqN2eHykeExdkEgdqP3fgD7sf5hZsByRXzo6PJY5L+uTIgXz/fTyop1g3Dw7JxYLzSoHR8ft7budtr170GYmC+3kFA3J1o5Paa2m446489LXh1b/9LT2CcnnnZ524FrYUu6SELBZ8gVu652zZFV1KjBHiR9idm+5gkpwrm1Qn64wM6oM3E+KXSSAE2bQBIYj7L5rgVUYCi9ScJF5m5lYzDcMmK+nZtrS6lp79Wa7/c7nP1OngfbUIpeERBH/+CR9Obfy/4dOvzJBlOwEzNLTU42P90mSqIo9Yko+Pd3+q//iP7sThd7+52ef/7z9N//dX2l/9+//5sCWDgBKwhMwJudkztJ0nvWJ3z8OuO9B8XxvMD+t3yPw28eoGYu7sXfyghAJcn25nn/sTf8T/M8e2Avw1QN3t+MkJxH9NX7XR9zNKXqwux+fvNf4GfEBGAGA/vPUnt/p/Cd/0dhVnHQXjHS8b7ZyXm+gxRItfEkXWqDFKKmpiLCKTpHRALBJoaeX7qmIV3slRWrAaZ85K+3hvfsCWokt1UUEEICnztlZe/XmtQrn5Ao6wzDHqzb7zIfEReSE7F02ksXzCcBvYkkaSdGx7hfFCidsybzlbGdP4Rxiv+AcyRjy7wAnMDWvbzi3MGW3DA1jSmylrh1k7y5I9N+3d9tvdRZ++OFjnaH8P96Hs4vw6OIMjyA6fvEVcMy+tro2nHWSZai8jX5P5bglfSOdcOIRsdItgQKpgPFeXFpwV9zxUZl8Wh/eBQ77XTgngBTAHupOPMaX16jou7Cg++H/BxhJp7JyHzotilXp4knlBcrXp9s5Uno3+OIc6BlyZqgTAZPHKnRrHl258MHPFJeurra5yZxAv8S0jmcvRPwRWSU+eEPnBHszQC5nhfdw9lu6OtfWNyzpMJm0zXtbbWlxpbSezwXWmnvSg1LGThJ78/e31krXMX1rb0oXTDHuT44ONZ8gWBwfHigOgsxAzAZhhGcpbWyKoJyxJ0d6pvzcHdfkmeTes+0GL4YzOtjsLUI3CgV5OpFfv3ur++VaYJI++eQT+fFwTih2xIehsBSBizV+I5Dvdc9zUI5eMhNhMKdgY9JlSZoUyAiYyNyJ15aLac5XlDMN8sXO9VPgGArP4DhT7qgI8qD7o5tSMm9mVidXSx7GteccVAdlnXG8v4hQVUyhyKPXVV7OZwR4j/+YinzE+82g//j8TXRyl4fJGbk3xovPoUjvToZxz2fuytvryJ1D6TLhdy2veqJ1IGmp+ryQsbTPshfpmTURYZTnzSBhBZv4sJ2eHbUliC2LFNim2rt3b9vXT5+2nffv5XuAVGh8AwTpDPgJeawJRCos1R455vpmOyv/k+EpRRWKngaIRbYsmVd1u0zcNc0X65L7GQoSyGeqm7v88koKzJ0/ZrNnD2Ju+v7HPDvdU6Psy0gQ5LPYT9QxU8xs7lEFwAJ41alZADNxt6R/CmvkPnh/9hv2DXKgzMcUeo2xTHxeqvhjWdyYnHpMp9rFOb6Hp6VQMiocpCsl9+H9JEWL8ZzNfFbcUh3okZfKe4TJrjXAGNV+5nipOl1KNid7Wa4vMUNwqTww408j4XbEO1yYcRzgFWmVlVHue8RSWVuWhx47KvAgtASc3qMKmS7yVNxQ2vvJpS2dlwIEGEePVRsnGZsBgn16rtho1nOQc8i5ss/BPvbgPjjTyJPSoRate+8zfq/hs9PhUKQacigIaipaq5t1pk39q//6v3VjOYABevImNjCpRyA129sQIBdAHXZ5ZG/CUB+0rFVFAjQ34z2vl4RFEocAt/VQXd3wgNrxeNRUGgLDgaEd6n9CVBtrCrTpdg8BHgXcGyxzy7wGvdiMMSNg0sX4yGxcV1/EVI00Th5yzEqzYd9he2hiDqC8D2dfm39skHyUVaiyoB7CCGh3oGcVTfqgug/ksymNn+LP7L/6f+XSIkUUWZYSJ0peMsgZBfS5myD012DZLX+Kk42ifg+SQV6YBo4N14dxM1QFxRIBrHZyqNYkzYMyla0WcbVelkah24/4U6Y5p2fSFQYYYIMEwIvrO8HHYG5bHQYJxnXgFoObDUCFp6p0+1CxBiPzF+aatyJMLLsOgJpbnmOAb+NzHscqBrrdGAwFEGsEcv+AEBhrkPADJLDBEjhRiZOUAyxcaeCXA3Z9Xg6FmGC5U8EBf5K3BCcxxhWAW2slLudOTqbLxBKAtQyaBxAxgHyZAA0B6ejHMM4/Vz0ZNRjTAK4weSJ7lXkzsNXT4VNmSTwLbZZVrBnYgKWF5wBxrMyKQZICWLnCyxylwBW343ncUtjIszfLJK7k3ge8UXeFou53o8cZNpWCtUpIeRZmH7t12AedR2UATgapsop4KBqVZJU6TDS/xkJCACKGEfA6czpjPTAMKuC3ebaLprA5bSDUdyr17XRec1ybmAzFSM/8NxB6KOYzwJQCdObDnCjd5cXhZT4y2XsjFzT73EmArvTCIqCcNTedTLqUfHVt/XYpdjJXLs8RLZfvBaCW/C8ah66Lqj7AXN2XsVsZTwXwhXnHwDMGsIRJNNDnJkl5v7sjo02CUK4H4H4FlvzMRG3zsO9gGjMeq8urbZGWuWKSwzQD+CRgtIyQAzNA36WFxXafAsDqWjsro1mxMijEzUwEFhwVcw4gd2kJcB0gwVqhBIsb64DjcwIyqcIfHuyLycfzA1QAeG7XM21xaUW66EmG2Q/3D/el10sgyP2qOIWer9ZhgBEHwTKYau7Y4ZnzXpyB7C0ykt0H6D1pUzfXbWVxod2/f6998OCeJFNg3DM/kEihsEkwQpDKOHKemlF74XbThpnocdvf3dXzZo/jzEIijOLHysqajOJ0X+jIyhzagPLu7r4M+mA985wN7hPMm+mIQS+FKRKK3/rt35bJLMD5j3/5l9uHH36k+0eyRYw9tGmXltqjDz4Qm4bPkhluQ6pmVeAGDLawPTR3ZqbF7t7b2dXYAKZTlGG/RC/26AI2t6VpSJ7Zt3kftWrinXFhA1lm69AaezPV9nd3yAIU+wDCwCRi/AEgnj79SiA174E8wu7evg2+5mc1jycTNGlXVUzhOSAX9P7tO40N84QCwMnJWVtYWG6r6xtizZMsw+inoEVHApIQq6uAHJN2eWN9e0ATgFOSQUplXBN7Au+HXE/MoDHZRRN3k2LL/IKeKW2ePK9Xb1+3g6Ojdv/RQ7ExV+eW2+byuiUEyvMDg7zj48O2uLKsn6E9ChMQeRsXXyZtcTLbVpfoFsCUGBbbjJ4l8RvzRdr7E+avY0viAhs3u/BEki/ZDAyMeZ9pt0GzFsWynJkWi+yzz37aLvAJOLpohydX7ejkrM3OLaGD1d5s7+j36Sh4v7fd5hfoIiJGgLHY2vrGRnv8+Pvt5avttrN70KZmFoCn2sX1jLoF6AIF4Jb0krwmZtrp0VGbnbpsU+cYGNP1wrpb1f4l03c07tkX6WzTpjnfpmcX2zR/w5S8uWwP729pf2DPsDKBo5JrgV2tPXz8Yfv62fP2m//ot9rMLPMc80UXSc3mKpKFCAPeS5WgVWYnxtRNU1GDdShjN0C36qph/++BAoEHMqNz+/l/9O//e+3HP/rhrTj0F/3jt37np+2//e//SvvZz3/e1pZXVPBhHlJQI7aTAbvkC5zoy4MDEJf4TyQG5wwmQSTSrI7NnkjTnc/u9OJszfk6Xt1dAO0uMB42Ww+A6xiquHsgLPS+VJ2ZbQ+k98WEuwD73Tg+nxHAezz3u4TjOwb57vsmTs8Z3l/v7Xvtu25vs+J5j7SP5yNzvQHuxSyteKi/LAMBlRtVN2nipBCsikhfc9Jml2ZkOqaQxncZqUbaxIAx5yzdckeK29h/AQglXTM13VaXl7Ue2Yt4nWRUkAu4uhTjnvPbZ5m11MPqzPW7kO6YNIDjEAtVOz2fS+GNvVi66/VarVAV9GwCSbGdc1Da9ZdXdaY4R4CxPT+/1C7OzejkZ+eX5zonRGoTWE1rvYF79j06BdnPiTdTCEEO7OrC7EoK95bJmWj/54+7atTWPHQDQaLiPdIFxrnN+Mi49fJSsjQ8h7W1FY0Be6zzXMuF5FlKqq2ef+6ZeIM4IyAa48t7qaBfjPUA9ZbDsIROwFM9U+nSLzSUza5lqOvYi5iMMzmMe5jSxCAqTDZ3hebaiAH4w17I716cUeidFnMfTW93VVT+KH+Q0qi/Kv8n9iU6kBQ5NM2nBZ1Vk7a47E4KSSNcGowNcB9gK+MSADpdGGPX7bje7q6vUQTBppDEVPIvOjttB/u7IovA0PUeb08Jzh5yBmIDzmRpZs9Y9z7SrQJRpyft+sLFzAHwpbPx7LTtHx5KiikEya37xIFI/mF2jz+bAeQBlBz265HtzTkSCUTiDWKc7D/upvc5LxwGLABAvPIodjlhOuWTUtz3oQjImDJnYbni3ybgGCC4jOFtNmxsgPlKUQ0TSZtJwoqtDht5bBi45Gd5RiZ7jh3DJp8Z2TGwZ2A9GFAMWRXzIUupTnWvNYgTetYC/Ov88sasfc6ePu4SQamC/ER7WXWhGaAlrofQBx6A1Ni0CCI28IWYQ74wylX3BVmdksLELHlr9jHeEeQcBu7xzpmfm2lLy3RAYsB81L755puSCTkuSWJ7VhljMG4n5YQi/4EjyCgWHwTJwdh82+x2d7G4i8mSQ5YtdGEsck3pjic0EfBezHt3AJmw4Bw9ErzGOxxruxica+N7nREDvmNGf+ZgMCe9rpj08tNIYUhFx/gBWIveaiAuxmgNqesZ3yQXHZlfFHK1zwuzsYQvwK5IkuQyRUJjfYYo4oKPVz+ynPKhkpRXULP4OJj85flUIVxhjFKPKDIg85kv+R3EI7FiFD+bHpu0DGzW2vjenTJKFe2N2/rZB8TmOqJUknsIQTj/VsxZigvD3OzUt7u7dOdWFbREEKSzIgoBQ3dF8JcU4NwJM+B84GS1l2gPGOJe36c7W0r2fMBQR+WBEDlVzBsKN8Z5oiQQpYF0dxhvc7yQe8xc0v8bzLddXOMeXeQfsbWpP/uv/ZsC7lPJSPUtbxR2n7Sj4sZcGvB5bQ6ctL44yI2Tddo4/G8fdhkIR9Rd01iBidWu2jE3erBerSB3JH00CFordbipGgaD1gD5GOC6muNA1yAYmzcLAwMj/10O6QVYERDkwFIrWdpGWEQdu4VrFBjXuYAr6K0L0EOqalnAemm6lW6b2eDeqHMfwqEKzPN7+dAfxqOLfl2kSrtpkpWaHAHHh9ffNssNaG/QP4zskQVtgN2a5UNB4Y7+fT8PPL66oGG8e0Dej8rgpH4v2pZpIKxrGJnRo3GItMSjhSeGmo1fSfABEAEndMhRcaW1HvbIcBhYi5prY9xvacUPGr4G/dWeVNVYNqw4oXtNjO71Nvco7cpBb9/MX4HLMYGp6rnbedwaM957GXsMc9WvUWsiJlfoV8KEqI0dAJd7jraWDSDdRt5vtrqGMizRwR7zr6Gjospxw5r1ATOIT9UzjzZnOmcI+gDfYozIQZbky59fhYGw7W/5aJgLPTPFH4AJV1qlE16VUW/41lTOHFLgVIcumyIJQdYth0MYuZmnaoVUa+zE82WQ/hoD0CSFkQMQ06vmpoMHb94p3uVAF0MEQ90YBpdBWBJosb4rkeX3rZPnQ0wmLXV/ZtWYiZGCYN+GpwCkOo/8/BwUjsWWkgIriSgOfBsLeb9Npblfh8M+dEMrpUFIXaPYbdaWdcLbFzotiZDqPfdHhVndLADA6HarIwQwCHZdMfU19xzISHuvemfc4pnCmbUKue4A/PGJICAC7KJtcjSjvWykRxisLi3MtRUxQyYC3kftRphzV2bynvPHewGMo+h/ws6SPEu12zLWMIphJwEQMe7RqYVBBYiWgDgAldbAtA0/5YdwfKz7Bajd3NpQG76M0g4OBRSzR5E4Y17GWqagZAPsk3ZxZSM4tORJtlnvGMYKXCcBQfv7Cl1bNGQxslPZV/csI9cHjwReojl6eXHVjk9pb0WP/0IMOIBknm/kL8ScT9BlAAAgAElEQVRMEFrl4iqAAozi+dmZdnS4r2ScfefJk4+V0JNIv3z1SkC0OgoW5tuyxg6W0mxbmptV4otJFeaX2muuLF9ASydALwwRpFzQhC8SlJIUGz6ZuRDQQwXT0iFNKyR3zDgDWsNEEKMa0J6EGXCB7jgBeT7nYc69efNaY4xG+gePHuk+ZRZ+fmbdw8lECRsFGqQBGC/kBxhr7lPXX9qV6fojmc0+Q4JB+zv7JkXVo7Pj9nr7je4fQB2PAsZ1fWNd8405wnNh/orxVybJBOjHBwcy1SWwt2GoE0/2B8xt6VKRuevNtZ4NzxOwxkxvZFVa21hbaw/v31PhgvOHOcQ4kICRGLEK9/cx+jsu0NOGY8wLpHhm56bbqtr8L9rxGfrJFIYW2pG04JGWghF5qcIFXUkPHz5UAePo4LB99PixwHs6EHZ2d8TIojOCfVK6qQWOrS4stoWZ2bawhLEhshSs80u9FuaemJVik54LIACYRwqHYhGsfuYVQfrczKQdHx4JfLj/4IEAEubN8Vkx3C+RUZq0KUCwOTocJh7X6Wl1aMyKAeovdPhZUqx9JG32Dw7b2+39NjO72M7Rnp+Za8cn5+3l67ftHfJJ15ftegpm11GbTG7a2upCW11bEFPt009/0l6+fN9+8x8Cki8JvL+6oSOHCqQTN6Sc7AWDwfVlm5+5blcCUFCJpXDB/sA+To/ETZtRbElCDON+zsD97EKB+pft4b17AmPY4yYTA+9KzKan29Hxadu6/6A9/eZ5+9kXX8qc9/KK93Ecwxd+L+kYCINXYGWdX44RXRAR6FdEloCVvIeMCCUPctXOTqyjzDqBXPCH/9C/2P7dP//nu4j1n+zbn372efuf/tpfb7/9+eeOyUoLl3b6EHQsB+Y/rImREWlgV/EBjD1iAKR4xJgzY0xG4dF47VjhPQHGhaDRF0s5zpD8h+1mAodDeAeC6WZzkb66bztSwZAzDCSkcUx6kP674v0A6r/odd8F8ufdb4Px/qlywMqffhFw79+7Dd6PudWoNZ33ufV+VUrKz77rM3N9Ga8kxv7cIjPUtY7xSHVi3zHLy3uNxQMbhZInuuvpUvs9JSt1chaYIcCEsZCkitvvzRQ3OMNXYt1+PO8+IwNQozkv84wYxixMA4JmA44xV34evVz2icTWAIqrqxuWdCxWHoArcmUu0t0oNni/8055wdzCbJnqwWQ3s08gYTM4aLCJdW+m+8MHDy0nF9PG6YniNsswuLhHQZh5TTH26BRC1IWKB3t7u/I54Qza3Ngc9cCJwRQfWqoHUJf4hvsWeHrmbjjLqgWYNuiWbmLWvFnGszqXiK14jjlHwyxW9wBz4MrscOJszg4WYZiOPFekvPADmEzNFNEJwMZdBTKURD//8qodH52IDHJ4dKBxjCyJ8gIRm0oqhxi1gFVJv+g8m1Jcuby65thaHZAhv8y06WaNe8YluQfPJ3MhP2N+jQzgbwP3WXv6uzQjiacA6ingO17ca+/fvW1Hh3smQFLYVSc7Xazkzwa95F9R3eUiWMo/B0b7cltZohOO4oXjBMYc813IE9zr9GyZ3jOvS4IlXeDfxonKwLUYu8xNPptcjmfqfMIkoJEVPKA4AxA+6myHAunxSX6uM4FOgNXVtrG51e7dt6dP5HaQ7CM240+8eXhWxIeQ5JxrA7pS6HPxifeWnFytWV+vlRrIeRXHayxZU+7OsdyMcRvSNxNbizWeTqRrEzjAl2zKWphckTcZD8aH2IX4l/mqWHduVj/nGfoabhM8uX/JgKpQk1wW1QDiLnt1RHqM9Rgw23mp1z3XSqx1dkbXxkmbnkJukLiYfPG6vX37tqQmiVfH4quB++oUhlyg2MBrHeJP9OYD7hpzcAcLcUY6LBIfcgSo4BZJ38pzR9A3/oM6mQs8NYAaAluYzf6dUWbXa9vMfXcbku8GgK3iQ8nRqFBU42Jjca9bdwdY1kc5/hXESxM+hRmCARQ+AxmHvCV4QHAw9h51RBC3lUccsa2KnPLjKwk4kUpNepT8bQyLpVQxdtwFA5i6sTeLnivdQzHfjRxMkUtTEAsuFYzOZ/Voqq4zvOt+CynRjP2i/A7+jo7Bviv+GaMdayd7ziXWMmvee9xILvQPfI8G75ljrEEX0RLvJYZwvOH3Cr4UnNMdM5H+G2XQcnYbYLekeMjVIoQEDy0iuDtfPO8SyiW262O/IaYc8NG8b/z8iqBeMSm3GtyI+0jBaOrf/nf+3E3YqWakO5gI0zZgbCaA2NYa2G6QB5CoYzx2MXnw6gDQQ6BXTyC6Y7c54RVMDnIvAfkTZNYELjBb8HwB954BPjzFoE3A12vBR3u32hjZfNn8XAGzvh1ffftKBk1jcosh3gfbtWhE/hiNZO/yX0bDxFGWRm0p1SKSCexxT4mtNv9qxw6An8rArWC5D3OTZIxRZvd0vIENYirZGGQMGeDeInrG2W/L4OiNCqDPgsrYeK6MZlNjtSz1ixR4qj2mui+cENX4DW1s44GkDbJMZFmoGADZzblA+zOzZbRJpv4toN5seDHgq4I7DMmQDFSrl4oo0YT2og+ryqzlMahw+5WDuDwrflc65KVtbz2w6Kf6U78roMmmN5i7pgIZVlyxtLJBmV2GDmU2HR+22TRcqa77rcqiq6EGUrOppJCkYKeKXSMQ7kpzAmuB7GXskRYzALu012fOJrlNAMAh5wNjps3RbXMDqNTEEoRhLH30yVgBDqOewETMPen5OhBQYMszJ2iBbXV5IdA3CanakmHdEjRNzwjEhX3J7yUYTqCs36kOG+7frXnWL+2TsT4oUtJY48dYGlAYDfES5KWKz9zhWRio8/sGIE+wmfHzIZn57nk7zp3xcFFAI63yBCBu9RoLaJ6PZk5GGzH/H8NJB18KFquIZkDerddqAR6Ml81MsRGxr82HvISnhn1SQf3Ncbu6oQW0tPUl94DWNewNdzqoZbkCHLNUXOBLgOAquEITGRWR7CmBxUsDxpDMVOfa5vpK29rAsR0pGuRLSq6KdSfzsst2eHzSdvb22t7eQbs8O1PR6PLcBVq+ZB6zvqGAvZVuPwkpnQT7B0eaNxSBiY5I/Dx/rN/tQob1BxlHdWnNTLeVYliRpJ+dnClZBLQHNFW3DgzRMutxBwxa1C4y8l5I75BEqmp/caE1AjMQhpQYZmWYzphx31ubG+3Rw0cyZmW+0IFDUk8HEsWIN2/ftu3377VXcs3RXed5wGZizsDMAXBdXV5QezXBNeaoH3/vewo+kaQBgENegLY/QPjTo0MlyZubqwIO0e7mDHv16lV7/fqN5t3Dh/d1H29fv9b6ffDgXvvg4UO9x7DPifXPnu0ujLBuGHN33l2XrMeUCqGRXaBA4fXLEmaOzQ4ak8Qo1pB08UCavyr8VbBUxmPq0qj1T/FeycYFDHuKKG6tHbp6KLKVQq2us6T0KAop0Z2fa+/33re37163za0tMRDRtTUgYobN2zdvBEjzb0kqiK1xKQB+f2en/fD7n7ZPP/lUicPeHrIuloRhDlNUUjBb8k85mAEtAqazF87TZXQNU35FBVYW0tIiWvS0xZ+1Z89fttNTDHtX2vraatvaXBMDfGf3fdugwDA3O3QkkMTyzAHVKRZg8Mv3zCeuWVJSS8vt5OhYDGzmEDIUknCTsfGNEzbJ2pxJDucaxuTFudac9kO1mc+1E/wK0CiluwJiRYyLZehr3X3o45cU6zFARP7g0uvvwQM8DDDagx95004AACqYuDg5aRvLFLXmVMQAlJOe/uy8WGPs33iZqLiwsKhhffb8efv851+0eXWwkPw/aFc3U+3k7EpMwp39XZnXnp4ftuOTvba0CHPQ6/z3//N/sO3sHLX/5W/+rTY9QY+ZfXde8jvsJRgXAzDxrOZmJfTdLs/P2kQM1qt2eTMjnxDJhLF/0sQk0IX5TFI716bnFtvULIbSrc1P37TNjTUxKq8u8RmgwIJElY1+37/fbcvrG+3Lr75u3zx/oa4cigMCmtJ5xnooxo+ZhBQSAb3c9ZgzSLGxmG7esF1YNskhBWDFGBAmKn4jtP09/8yv/T8C7hOj/c5PPxN4/8VXT9vXz1+KgUyMryKcWumR7gAYMAPfsQyyW+dag8h4cc7Jq4HCekmEDIlY+dS4QJGzaASzU+DoAe4+OVTrfH3djRuc2JdkYBEDdOYORJzb/+92gF7arEWC6AH5XEv/uYkf7gT5t/7Zv8d3ve4XAfd+nrezmT7vCJjOe/Y/H66pJHH6GCev/a5CxHidAfv62OjbXQX95/f3xfvcgGjEI8d2Pz5/6m0Uj1XhRq+DsLGAH4gBPAhe0bo1sOZcIsBXzRj9lXsPKBViSXI25lJ8O0yYsGxJ5ohM7mCGi5lrshuyFWtrG+raE5lMnh9olx/qZji3OPP3D5AgfKczEUYmsQwgLXFHZMWYisRVGoHrG0nJUPjf2rynwgI/F8jPOmcfwrCUmErmqrKfFGBPl5TiFsVdyD54DN0l6AIFRW3+LYk5NJ9nLIPB85a0UYxey0tO4Lu8mCztBntfEn6zBk3pDlvbWFfhHuII18jPZdqnogyMe2JPe43pWdIFCFECubjDwwFMC9kJMM4eOwbNyDd2d/arc4moTS2fRQ5yTivJScWLju1d3JvRmQWpSvr6dHJQDKBgzVyq+5c7UhEYubdIsWmedmA+3wdE6tmd/ZrRHhQpTElNTLUz9MZF9r5uh/t77fWrl+1gD/lHe6Zx7rgMRoxPt4qJRpF5GYFM64ffv/+BckbmIXOS+6UbhWI3e+/MnOcX527IiMm1kgOF9MTn8H06pcBdQogIOzfreMgdI0PcFRaTB4YklZixz885C5gXyE9tbGxW3l/kysqdAEQl0SMGuMlyJkC5SEHuwVrkGTGPiYfCuocMI/BesT3FJGRqDgWq8swlv7jsLg7nfC4eizlOYaz2dHWPDb6LngPaCwYfN68VpG6I7b1PmHSlwgtmmDJt9lltEtPosZi9NYQj1qK7w+lSo2vHczCYj1nCwTlGg1qAe8gDs7NTkjCGPU8xAXnKvf1dvZ9zPRcm+TddBeTozLfkoeQ72kuqGJr4mnP38pwcv85dYY2Fq5S5Ls80hLQ6QkeZXSKgocttlEDJerEciXNQFy5GcqqLFKxpr293uBdznM7HUh0wXtr5vRVpMcB4/OfoSM9c1+cWYZRnbrllZMp8mopIIAJR4SDK46e0X1sF5LwMn41PSU5S8Qz7A93jSNmEGD1SoY29lqMGxdo6FE0StKa+5EuL+EcRV/lsYcDZe4LlGEHXTlfk56hgFIA+YEwl0dx5VyRWMe5l6R2vc99TrwJhckB9Vq15E8eL5Fv/T+tEHSkxCDZJw9jEeJ4GGr6F2xaeFEa8ijrBv8vbQGSQofPA3XFDt08Z4hobM3beK8qksGHQf2T5DwdJNPdL8tZ738jWN1E4BRfPQ5E8uaL/4D/8j5Xb9BWJMEtcVek0zQN8K88NyDyGR3eB98KCCosO13IEaAppL+ZOuToXIzOHpN7dNPSExHfjxvqNYsCYD2ITDHejDWDeLWC7Aun+kBSLtkCrPJyAaWI9Fyt1NBYptnjAbO0ONlsaA9/oZY5hnWsNZZgoTfly2647dDsJh2gB5VXJSSVtkLK5ZbZRwWIHgCUg/UUB/BAUV0CiwLY20rQ5abHVIs0GejtxyLvX0++A/QSc40baJSBVBbMxiJlSA9hchkEsRoJDs8BGZrjDjWLMl6mw2lsFLBqkDrDI9wA9OuQD2Beg6EWfUqKLE0nahlpEJnE3iAkmhspv2MJiW3hDS8DuDbFMY++0Saeqmbce5kwxmtIF4UPN4JUS69IXy+s5HrUZlq4XTyK65B7TOnwGE0sz2aMRprlem0iKK9ITr06PLh8d1qEO4WjGV3AUZjqyHepMKQaTgwW3GMsvAq38GYLLI0mdsK4AT6k0D21s0iK7EFD16tXrOrSQScnGNspnVX1OARFjJb3AyWxbXlkdQHtYqrCuA8gHLB+LCtUWJTZhWpd77fx0iNxOHPWcyxRZjuuaTpbA6Qsz2WcY63SR9NXtMK++ndCSCNxm8I1s+xEoCOid+5KMU/2Q60jAJmaywGYCPXSbkYxw+za/Q5CApivBYQ6R6AyOgXLADLd1SS6qDhm2qsurw8GLgDnJcyV4hjmcz5fu/RkapmbWSHpJbWmAmPZvUKIsrVgYCzFEvhJzcm4y3VaWFtrWxqr01QFIYeLqOSuBdHcCACAgI3sDicL1xXl7++Z1Q9ZDpmQL82JiP3j0SIzr/YPj9vLN6/bixSsB/u7UMFjMHwZsYKjKK8MMHxkOoQeq9n2KSD5g5fuQ4E9MBKdLOpuqAMkBbC+JuWK/A6ybBUvCcHOJ1v5yu7+12dbX19ra6kpbpGUciZz5OUno8HPYx+x3aN4CTpJAbL/fad9886w9e/lC5wwAr1v2bJpKwk5CQzIi1tPxcVuYzLRHDx8IhOf99g7225s3b8S4f/zhh+3Jkycqbr988VztszC8P/zwoaSAeI4w9QGnYbbyHJ4/f9Zev36lzoiPn3zUHj9+LLCYwJR7Y/7Y/L0AdQqmMbOKRF7FKCrE39CCagM1Gb3xTGSybJYMzHQXAc2oM6CY4lTJORQ7hoDZwKWfDHNHST+sZcmUzekgRodUzD9JpMwrqTNjyMwggHgZHS8ABB8K0KVgwT0ydux5h/v7Ag1goZMcrlKcWVxoayv4HEwaurTHB/t6vjxPgnheTwGKOfrNs2cKHJXsEPzTtTCxrAAMaJ4hf+9sb0tKQN0Py0vqSuCLwA+zVu5hcXZB9yipJVrmJ9N6f/798UcftSWM9KQdf6V1u7C0qLExcxDA6FSFBEtKLbQlaSdftfnJbFuQybdNv1jHrElmPrIBug6YaQf76sJAokLrqbordveRmrqQR4ZMC2emNe+kTyzjNjOkOQcB7ucBgKQp2lRkEnjAnjFrw0QKKexbSNFs0o2yMK/3Y07AuOf1jDGvOTw50TnFeKkAyXhhSglQwXk4gz7+cbu8oci1rGtE03l6ct3ebb9q29uv26vXz5TI/oE/8C+13d3D9rf/9v/RLi6u2+k5SRbmkldK2iiYHh/ut9PTo/YApvzsdNvbpRCAueN5u5yGTU5cBAMPU8sZ7V03aDpL5muhTc+bcc9ZOj/d2voaRsIuAlD4c4s8shIXbW//sK1ubLSff/G0ff3NN+1GreXL7UbddY7xlJgWE501xhnBuOQcSyxhVNvyGnwcz0VFcxUNkOm5zUz/0Y9/1H70wx+1Dz542H799/2+XxSO/lP9HDPb//F//hvt8y+fKuGdkW+NtWTZoxlnEy8cpxDa6m9l65wvmER6fvO3GbWlwVsayvw/7ilnXEA17j9xg2LR4d8uSLtN3l+JBxVXD12IIfUUEFjvkd8Jaah/j8R6AbT0zOr4H+LxXm4zeZQDim+NbV+ESMzxXZ/XFyC6DGaIx/trznUkVhe7r2IQEx1GVt3d1/Y5RT9m3UDWmWAArP+6nY8U4HUn7+PcANhg0DQ/YdkLxI/vmUEEPbMCi0A+MScduhjFWuza7Ev6MHFRrou9I7rEnB8G9s+UX/AZIaIE0OwJPwMocCfZV3EJ8H4OM/tVxVOAY5LGgAUr83liFNjTZ217+51AfMk+Tfk5cDYa9AO0h/1K4dzyDawdjNcX5zGkhnU6085VjMYDx3G5tfovNL/dZex5DKeBBca1xLCX++Wa3G1nApPkbObZ++ba/NyiPIgEyAOWzc7Ze6yY4NMTZOPYD6dUnBC4q3P5UrHqBx98oHMCwNBdaZaiU/ejwFEMgS2TZrNVEyaIteimCtB+emKiHvECTH75oiA/coIp/Y6ASbruMPoejKsrOQzwRWGDKSnioyQumpj+x5h8AqLCosUPDWBOknkrbWGOgqs1zSX1WizzzIUQQvq8t18X4/5TEh0l12lCpfeseKNsv3vbnn/zdTsEWKUrjxgbiSU8bIh9JI3mfIU4O1sHZyjPiyLv+vo9d6qrkOt4AulFOs+Qy1FXA0SM6tZmiJKHGxB1Z9dYWHPnp/O9ImZ0a1ZxQpmQ8zvJYcKI5v75/5Zbcp7Wf07//WBmCns2xVKZwVr6Kjrk/bPQ+4UZP+uiXUxfOb+J2yASsJbpwpUsnLpuj9suBRI6IufnVWSSLApSUCWLpbGWXE1IJAC5S9V9w1IqudJob9d+J912Xcep7jvMfgox/jx3ixCDWk/emJpzUpveSqc8EiAFrKfwyN/9fp880wUXYiHWIYaop20ybWkX4hjWJsULum64Jsbeckv2VRKrX1JmLlpYQtvAdMDZgN3uwrlo56fF0K5OfcXglQNId7xwGcltq8OuJE8uR6yIvbsHnhWrF7Nee3wHyOasHuQBa8zihybTYxWbyqRVn2u8L9hLfOYsjWwsyrGBCyBh5vMzzhQ8S8LuD0FYzxDJpHo9nSAu2PjvmGm7A5nOGbgXrCU6xviTrgPTi4Yv4lc2vzqPla9XMWw0wg0JMLr/7rhP9432nN5zs3DOdFYP8tKdn40KyiHidkVI71+9l56LESpeWyO3yFiFF3fFEisSKMwbyCTCsgLWKwZLieJ2rJD9VBhtScLxe87r5oqo5Wds2abeC9WSVfZFG7sxdC+VB7rbJwbKY85Z4OIQK4aomPVmY+Ox6KDzqcab1/r+Rt+oqb/wF/6Tmx7Q7p70+K0R4xE8F8BbA5K5kX8O+O1YmelB+MD3HsCumhyNw3xqgfV5/e3Is2zUExw7bnAgUS0IgF0Dh6UDk/uAcQCKGZBqdaMlyixmVzAFhE2xEVEtj2mGKzNDC2FVBIeh6NqVwsjxAwpfxRtzN4qZp12MXf83gHUlAbVXfIsJPC7QbqIOKj1dIhEQPklMvW82dwI963uPQLnnR6fzFJSwywmKtDww8qWZGu33Yue6ElYVq8iWFGCsTxw0FR3kc1g4iC5Tm2KeJNGQ+7wA+VGOZmzV8aLOZ6JtGJmYAPZh9Q8tMH2bWVcqig5Xz5gfWRBxODcgp1C2Y0vbhLbki2qe5Hf7gkbmotZFtQXpPssDwZX3KuZUoUdBUBUp8unDQTVs2h7HwfB5aP9ysOMNoR8bs8CGOpkmtediOkhcmPLPA4oJtEIfcNEgLaCUWQ7rAgDtUD+r64AtDPPjPQDTyUkxgO0bIBmkqpgSEKDh/+rlK4M1FUjpoKyiols+y2wWZv0FgRyaeuiawr4kgLThmJ3m4zBvbfVBoqX2n7H9cmTADVtSl0wpeTcPZzDBln7iYOo66uT2wVBaLV1JNQBwF7QfEsgp5D8wMXO3gQ+RPGmDAhmTfg9P8N9/rgJZEhgVNxy0X1zYHEymw2VURNBEYCi9yxi6wGKqwhHAIF8OOACVooNXVWUlAdYQtaSYWQQAiApgq61Q81xz3XI1BMMUfHj+asM+PJbW+SmB4NR0BULn0KkksbQwN9NWlxbaxupK2ygdV0xiCWLlMi8wkxbrKYF1MF8Iogm0YYLDlGHfUFClxA6wh+6di8Zegekjt3p0ctp2dvekb8982rx3T8+BhBHdcb7UYsyaqI4KZsQiDG9pmNtoVYGXGCY8MydsKgqodZGED9DXTF9rVFdighno9VXb3Fxv3//kk/bBB4/avc2NtkqiurLU1paXLf9xfNSO99EHhWVvQ2Bp2wOiv33Xjk5OxACHrUfgIRNtycVYYgwwExkW1t69jc32+OFDBf67e7saK9qKCbgfPHwgaRRMW7e2NmRMq9wP2RAkeQ4P2rs3b9reznudkYCejA/yOA/u3xegqHkbc7diDhFTKtAMOUBjA6skzB8DjJp/ZdisgiRs69KatMcILe7Hmm+DNIB8Ihw8jx1sHl8zT3xyk0CTePHFvkLCrrVZplluX6ft1rENcmVTtE7DkimTY97v8GivXd8AiptdT0wBwCtphqurtr39VnuypJpmJzJGRIvYLGDvCT6PpzT+MMHR59caWVzU3D483NeaYE+z7vJ821zdlGycJJEwAly0yR/yNKx/fg8mPGO6PF/GvZhewc5eWWqvXrtA+uDefWnUIyOhIujcrD5XiWftuxTE8FmgSKRETXqkdH/MtTklxO6Q4fMp/JDYKWHDeJdVcOWiLB0BSOOw51Gg2KcV/PRMLC0KryQi79+/b4tIBx0eWdN/Mtc21tY1nmgaA9xrXzsfOyVlvkfr88K8GUQ31+pYoUC2vb2trUdSObOzxTRzkQ+QxT4M1/JXoBv87ORQoP355XXb3T9pV5j7Yiq9sChvg8kcd37Z/t7f/zvt6Vc/b59/9ll78vH326NHH7a19U3J47x98157OeuNwhZFtd2d9+30+EAFOQplx2cXbfcIY8ezdnx+3S6uy1hb4zojRj7+HgKJJgttZm6xzWic6fJpbXN9rbqS6K4AgHNxjjPvPV4MS8vt628oor1T9wOFgUu1pRt04jmmK+w2CJJOtjrxiMswlo9BGd+XHwea0rzqd/2uX22/+qu/2v70n/qTt0P3/xf+9Vs//bz9D3/1b7Q37/fk38FcYS+1fCIF6EuB9QJZ0Lyu+InrV1eTpLHcfSVz0ZLWCZMzIFlitLtnts7rIjGkA244ewWilWRKfW4iKhZ5wiufhybqyMiugAPFCEYVBgBeALh+eYzRExPnc++C2XeH/W5xoCdHVWhXcV9BP+mA1bEdOcbbOULeM+PUf2YAO0nV9F3ElX+EfazrHzx/7nYpjDKrfUx293vtn3eLFcXuSC6hpqXiIgL2pltCexSdc7DgAYvEZPc1se/kHtXJCjgD6zGPruIiOnmIhZlT3DexAus98RSFQvbOAAaSvUNfu5j9fAZnGyBJJFMcV5KPmnWeLjDFcJI34cxAu5tzn5gauU8SfUA9e0jxPXEIxe7JZF5ydsRj0mRuU20O7Xv24fNLgcuSjphdEJjPvh4QQ12TYhA7P6O/ibheUgWXBu5EosE4seQd8GAAACAASURBVPOD4ndgtNMpY/kQsxnxHlpYXFY3Il/kEEgtEkvABueMoRDiwoALiffvP9D+xrnC8wmrWrImp2fK2RlXXsM5qDwMclgDuMcf51gAIYx9xjimxTIPnlsQa3/3/Z78YyQjB1CnpRCfjNJWV6HTcgoC5yRxQbEU3fgTgfXI8nCGEldyDcSh66sbbWnBsRCfr2JO6aynqNav6X6OB6Qe8siObKeQfQpgkE6Am3ZydNC++eZpe/Hsm3a4v4Mukjv9rilYnikGseyPgfSQihhTA7ALbWFpWf4uxMSgZfg0SBLw+KS93d4WOcQdKqV/bTRxANS5dl2rOqA6EtKg8+wdccybvy3Z5ZgsXcOOy5zLjGCX8sLekLb2ZH7XxsGjHEXP0g/BrF/b+bxIpLrgZuNXpgDzBTNnd3jeKGYgpiZ+hHluhjlrGnlby69kj08RQt0X5XXG+5H/su6NF3gNCYws4l9wBMkyCcy1TI810kcjWu8PrurGwzF4lvNAj5/O/NKD73Eq5zSj5ImIgEj1sGZkiGq5HM8Z71WSeTzGvBYZHxfgNAeDHESil31N+c6Mi2SSVoqcmAlbUk+Q2bVZ02F5B7+x5K3zR9Yb7yWMAxyjZGhFLFTh1feZNaVri8RLd0B1EHfF3z7bxkJTdPBjXsoZ3UtJ15spf7Nx93AtIalWvuzj3Oz+mOUauGdvtDm3CxsmHmk8AtxHj52zB+8HiAkzEL9SVAjoPMoOD9CtvolyQsnpllqKwdPgPibjRd5nKDiks6f26aErPuSqwtjyzHWfPmgr0BmxPGPCEB1GDXzeTzlfkH69QQD8kXjh2MbxT8hv/t2aLxW59CoRhcwNz3NUKRjlzVM8SSyc807YZ+Wm+T2d/1J/qGJ/7TUmIBbgHynsgdgdEvxYUMo8DtHXBZnqFCD2q7w1hal87tRf+ot/uQQLKwjrAMsRWi7gbpwBhesFEO6A4TuAsAGlboXUQ3FwWGaGJdHjGlj/2vFfdwOx4bUBRXm7sDuia6/2yHr6nSZ+mMwOmuvAwMhQzAgzQdmEGSQDB2lrNECoxRbdv+FAun2fDJU3v2Jcl9HpOMqjOe1Y+8i1jBImmbu3pIoGeu14CA5JRT9+AZIz/+v37hZDAsLq2qqdVEyiwRSiwLnu0HUoW08hulQFUut9xCa9EYjmVkCADLeaahJWVcxAqWUtckhlwVPVJvEemfAGbqz5VBWv2jTSfiLQsv5wXwOQXwzXXt4kLKBciwH9sa3FAXt/7x5c7SUZy0gxha1fc0pjUxIlI8jv5PgusJpD0u9en1ljbZaSzd3CcBOjW27YVdEtGaOAUnaid9HJ+Z7baAnex+KF55jB+2iXjx0RCXIGwD7PvgosmWZhd6TSODs3ERtha3NT7NpPP/mkffj4A12HtKNP3NrKOiOJRpMTFhABuPU3iy2igOZKEiO7O7uDDM/Qjl4JrXSlZaBjCRiSB1W6dXA7kOSLJIbDT0k8sgxUvGHBVPAYdkdaNRO46llVvG6X966lXcJylWSXA3oP3N+VwsnBkCJX2gYpaNzWyUurF+uHoMzSLJH2ydgnUFVxRweX23kdcNgQOYyBBCxqH4b9cHXRpmU4ZnNLMYsLWIo51JiIp3Uz89+V/ekpB6M5TFxwgNFzLqaT7A4LiFACNWdzSAUmYqeT7NmIc7iXG0sb2KviRCAKw3xyfNQuzk4EYK0tL7aNlaW2uQ7bfk2GnMtL85KoOT89EduYNQBYurm5VcDgjYw0zYJakCkj4wNoTSeGvAMEPrV2en7RDjQnT8S6R8uTfUDyNYsYhZ6qRZhnk+4AQHvALO4JdrUKVWq5Rt+PgP5UxSMFA9KUNvtPGu4K0DCnAmx2UgXIeoqEx8VFW15caA/ubbWPPnwsJhlA3Rb3vb4uwAGTWoJmafdXuy7n2irs/PV1BTdI5Iipt7yqeRJ5Me4DpvUXX33ZLs/Oxbp79OChimwkKdvb76VfCUCB6eaTj5+0jz9+osKcApypGzG5dnd2FNgrGUQ6Z21V162EeGVZ1xrQPgmq90GbTAf80lorMJ+Jz/+3kbSLN8wXsbtImIrBKpZYrT+eO0mz5m7JU7EPSru0tElt6Es3BBI6s/VeaIi6HZoCDc8FxpmL95b4yv6BhwCAqBjmFKVo0RfYctP2drfb7s5bnCJUJMCclbFaXl3W2crcefHyhR4/BRTm0/2tB2L7UQjgi2sNgApAT1EFFns6mliorGHta5cw4pespzpZkPwNDHeBT7MTgQUBhJSAUZw6PW3LcwsqjGmNkSzOGWQHLLp/774kb/ruJu1dFMYKeKOLBW1Tkgd1XnH2Iw1Aosr4lf+PWHFqxfaYk2ixXy3MTssIFxmKe1v3fKZLr3NKurkULKzhOq+uu7W19fbm9Zs2O1lomDdvrm+2wz28Hk7NmkUy5exc+sqKuWCgSSbN7dqYSFNcYV48f/5cHhAbm0jl0HZtDWS6e/geUI259mDrfttYX2g314BHl+3Zyzft6PSyLa9utOvr6ba9s9u27m+1Rx88VMfPwdGe5AjwVFhaXtNaopvl4IBxdpGPucr+tPNuux0e7rXd7bdtf39X+tIz84tt9xBj45v2sy+/bq/f7bbLmynJ0rHOMKaVzIv27fk2Yb+YW9CeOI8p7vqa7pk9YZ7uokqS6bJgn4M5ydx78fK1CoUA96qDUUxU8nsjvV+KgCzByE/wHPrz/qZk0BirMDTZ13784x+1H/7gB+1P/PE/eisK/f/yH1989U37a3/rf2/P37zTPhtwVAzEkmdDeoOulKPDA6119gX+UNydX5yvTgtrBveJe872xGu3SEAOXEZ2foEdKsYV6OTQ0BlAivb6nrpv4oqBZVXRYIg7fRJVyLp7dcdYtH//u9f4T/MMco13CV0BnhIDJYFO/uC4I4xHF4Ry2Yqt0/5eEkt9TpeYOO+RpFsdRlUkUgkDmahOLmMokHRj2r+X3m/Q3C1JtGLspXDi/csaxezZAe4pyopJXjGyZNPu6Ppyv+lUCZELo3s8TbgO9lokxdhrJZkyv6DckuJd5haFSeapDHIlj3elPcjzxl1LgAcCD0/oCIuWMvI0xwLPmN9cK8C5GPgzYRQCdhtQB9xnH1dh8po8ycQKPTNpbM/hrKFxWF1ZK48jCBiRAnWRmrMKAOgSWTMV+6xzD6jH/arbcGZa8YCkzTzjXZyAwb0IgQPTPTxZJm19Y7OtrW3K+Jt7Jx6FgINcHXvl8cmRQEriKBGxrtHYNnOfWJVx5gxm3Dkb8Frh/AFU4d6UsxfrXjmI2MrOSyFkcM0AZjpHJhPJvql7E08XkUpgDlOcdBHOuEHp/hPPlQyKgOW5ecWK8i1CWgV5jzkITch6mUREt9bm+lZbXWaMHddYp9z3EiLPrf2l9gFhEvV9Xps43YmpyuvWvL65aW9fv2pPv/qivd9+o3gS4H6ivNQSfTHwDljFPLJXlcFmg7uQWKbbFYVkgHti+MVFPYc9PBXe77gg78S4zlzjGykyei+Jz6GZvPw7OVKKkD14349F9q9cZ4D74B59vpbxu72/jF39ia0iqZHfDbibMU4xjb+ZR5E08pqfKJ6lG9Fyf6MGPXI5Mk8uYlCkV3xvBoD5nRjgsueQjzJPfGYbNI3fV2RkGC8VVmRqi6QpclqW/Mw6UEc7nYpFDOtZvNmbNT5d8dS4h8tmfEbGYSBvip3e9HnE9+R4dJ/gzcM9knObFOc/+uzQUos9nc8bO7TN/Nde23kZCAwVWH37/GUuIX8sRj5r9xy/sisViyBbRCHCmJ3P2GF9iAHt+KY/L/vCfM66/gzNa1O4d8G+/FDUveUuo8HPLziB8JQiRNb5n8Keu3PG6+PfkV2O8bnNz9N9Di7pgqXkt9Rxa3xHny0JL3BUdyEznpJsHaQCiyQ8EGW9krQWVcz036oA6LpG+epgDpI2m2E/dbE6YyV8oXK3ft0mthE2VLJDIwA/KlKMWIm7E1K8C241YMeFY2k/LFKriwbGEkX0DCF1kPwq2ZoBb3OcZKxifD7jtY4kyMQP1sMfpcFVTOvULAzcFwYH2lEdZjGvz9gGl/M+7Vyp72IwZHMbR1E82HUoeKyK9AzW8Jf/0n/a0WvzbQ/IF2hfLHvj7gHy/YH5cpDW3WgGPEy6oaIzkjlU5ZXObrHoh8B2DDVHnNpA8a1CQB2ino1hKCdYS6UnrImRKazFKNDfA8niU8taAYoyGSw97TCXzEy13EfYpGH71ccXY7CArmhgl755UWe6ETMs6ufWtWDWwndgmbbcEfSt0n/92vj4hmr2OHQDM9pBQKbI4KBany2648CWlxzBUCktl+qBEFQa27cWfaGFZbTrBW3NtCTtBu1hqBhwdnuNJz6bcUwJzSbrHJ2jgzWMT1dlq2JIEk9tNHUQBEhx1bP03IvdL5Cgc5LuE7IE0/wNYy+LzU+ikqR+LLtErBv2YXPrQftUfsdkphgAMXDVpmRNKxV+aoN1QlhshdLkTH3FsVqSQWv3STevFn2Kbwbto/k1roMUK2TUW8z7oQ0oXgqh+9cGUzWbTGcVsQSWVJs8AAka32blbrZ7m1sGyRUouk4orwHmyMVFOcIvCHQAiOHwZ77AVIU9CpgQ/T+x2uVT4EOMa8kYc3lDRbICYDMdor/mQycAGH9z/2l1HgK5+BuU3u8tFl2txxxeVhq0j8Ygs1Tr3oGSmSJjW6jHmZ+lup5AK8WDdAXoWues+6/ETQmbjZOT6PfXHyNAxiRu6wmM+2IR7wHILd1TmbKNJmoAWtKt197t1lZ32/jQ8lTNHu9ksu9SEGA5xR+zRhTMV0sd90ywStBKgiTzMIBzWE/VZZHzRfJYAtNtYrw4P9GcArRfX1kWcI0u9/rqkv4frxHnrPZOPgvmJWxewBnMOF+9ftNOTkmmYmTofjvam2FGXVxcSdOe9t+3b7c998rkMoUVAkq0s11QM1hLACHWkpjnMKmd1GUvcWKA1IYZX9bS5Wdux4NZCxA4h2a1gkFa97jv1mYpTFVLKmgajNvZyVQZdFqWZwm5ldUVAeVXl2cK5FVYUSELnfO19vEnnwhEZJ3vHx4ITFQycn3V3r3bbk+//loFMs432N0AmRRbYacB5PG8AOCl9ytGAWwbyxcd8ZqDPV0zjLUHWxvt8aOH1Qmxqs4D1j+Arue6AbV08Pj7aCa6pZekUpMNcLBAxTARlEiprfBC7yfz1k5Dmn2O90MuAzCXt0JSCFDE7cou+jJDlTxJTgXtd4yFrf8vfdN5wHnPf9hDYZ+jGR+/BcDj/b0ddRGlbRsQg2c8mZu0k7PjNjs/21Y3VgVcwT5//fr1cK4AdC8tUniCfWegx0ylsZzPe01d36iQInmFKlK6kNd8/9MT8inFMIDqJDOYpPLFmQsQwZoAjKcQsLGypiKqmN+HB+2mAmz23A8ePpKhGxAFY2W5HmRhlvQ8kJ9h38Z8lmROXSPsc1NTev6Slqjvw77SMy/JNsnXnR+3g6NDdUYgcWO5pInMpFlzAFc6g5E9ubwQk/rw8FjyAiQSayurbWfnfTumu4CzErmHmUn79JPvCZTnuiIBw1wFaFDr9tRUe/bsuZ4rQI8BCs9LigsUCpBPYH4sLy/Sh9Our8/EBn3zdqe92z1o73cO2j/6rc/axta99rv/2d/TpqTzetgeffBA3TAU7TSHFu61qQkGwi687r/5up0d7Up7GMNAus7w2nj/brvdf3C/TeaX2v7pZbuemW9/7W/+b+2nP38qcA3GnrwfmLcY39GtAWN2AbkM/lDYvy7ppUWBV3QEiPV6gTkhICFSSsvtzZu37aunTwW8zUzmTdcSM8qJG+Nvzxg+w2ZykV1TLITWdZExmKHEW3/qT/zx9if/+B/rw5//37//7Odftp99+bR9/sXT9tuf/UzXTJzP3gVhgDkNqzYJPSxd5jHzUXrUdJng5zCP7J/zk4Ah6dwLwBNgmHXGV+KRAUDuCCF9gjvkDABiiWXTcdQlVbd4T2EbptOri0ecRjgW/C7gPkDgP+nDyev5uwfBII3o2m913o4Fif46bn2fTtKuYXoEUxJbl4FevXeAOY/9eB3DZ4eQVdfj/HCUd3XK6eTluohFgl5jFNxJgebZGCAQSuuYpyRh1OXZPYwk/T3AyLgzbyzbZSCafZufB2yWOSYxWMWfnLt85tr6mvJKuky/fvq1AHbAfH6Pv3k/5LRYzz5r0ORGb5749kJsRQDms4tTAfXyakHPXBr0Nr7nMynam3BC4W00VlSOQcx3ed1Wlle1j4gVrzjYADUMfPYW/k0BnHOFMYEhz56L5wnXRTHBDF26CWKGOFFhV2fL1IwMs4mrtrbut617MOjxALlQlwMFa8e6dMqajHF1BeHEMhQ8QuIJ+cKVfAudaxTfzk/Py/i1mZFcLH3unYsZgFlkxM6QFdo2IArJR14qNqs3qcRMZu11gNoiGXosYlKpvOOaIoRjTszDFdcCZmL4qS6CRRe+1R2w3DY3AO5XdfaouF3dwAYHa0/uSJCZm7n2rJvklACKyo3ouhCAeirn4ZfPn7Xnz79uB/u7Kvx6DkMyQd6sunmqyy+4hvatjnQzTSc05JIrd4kyPiF7cX9ISCIJRHw7duvHX8vgYMIZxlHziDiQwnFJRHDddwtu4xY4xobJu+7uZRm3u8WMIU8rULKXEM0Y9ntb5ldywez9ySuDFeTzwtbn58I35IdVwGqBb9krg8HoGonp1aUO0z6scOMNPNPEycrvAKqZ8zdt6K7kdfLmqbwJbybyYW1bkS2tAfR2NuW9oBjpkW0bMbvCf+p3cr+J0931TLGL9YzMEOvE2vfMN7wo6IhkrQ4EQjGG/dmeW2b4u/hyWxOcOAK/IjO07achf68BaKWbyONA9688Kel4Zj4WcM9Y9IVcj2WIksb4FPdX0SIg/wAu1733AP+Yu0eCphoAdA6w77rb4db5eAv3S3daxQUA99VdUpm03jDSSdHgD0mP84xYTONQOfFwPpUqBXuvDGolmWN/hhTdHNc5LrBihIkaKrAN4D37mSVIPVe9dlVMKsIQ+1T8BR1iEAdCSiui5C158Juho1pzWybCRQHVL7u4HwlekwztL6G5ipxRyRYaaiuqcYjEJfvmue+ixvjsy4uk4rXx+ft9lJNX/pd8Ut3BRQ7LfpEiW4VTvrZUHyqeC/bhdecxi/JE9g1+RfHg4BFpeeFIiQ5FglJrCH6hvyUTPHYDxutNmMxf/ot/Kchxpu3Qkjky7gsUV7xTMiodg91ATgY4wG7pV1UgpRvPKBQIHH3gVIxr2gxxpQaxdnzDzhWQZQAzmMGNK3CNqZknp99OD6ICOO6rD64Z1L6iGmOgaH9F+5Lkyzrd4995AMNjLTmUVDEN7BQ/vSpGPYM81bMEqH5gLjT4kBsLIb6fPnLMo0rrkO7UXSQFLo8YcwQxPR6ZhAl09VTDNg8ymzHPQh9kOgYqvn+nGCkCHkn85BVgTS4Odg4LazQqQ6zfMbOW4CZBSzY/tdQJDC5d0NJBcjutq4OZb9YsAxgd245s9kjblTV8zfIf2eXaAH+hnFGNpUYpVt3F4r/T+pIDud+07yYt0kyrwypsAW1ipYV6l5FgHwGM6dwm73lUz7XgHDFDshaGjhGzfQ3oVrFHBZhI5ZRee19oS4W49I/TTpjDctCNG5jmLufUUq95BL7G4VQMf2nfuv0yQB1AF5qVHASWnHKrb8Bgra8yw+IgNOPAhwnsUcA3FyJSuCsH9wpCZPBYrf5O8NKJMt67nderyl+u8YztGJClcuq1k30nCXBMhDyJIwtjzhsFHlpgVfAaOm18vd4fqmUw67oOlRyuOaQTFPZB+dw8xoYOujSfJQPjCvNYsS4gsmsNzb0F4M+BpHADbXcFUklwXVxQ0WjUF6tWVLducoBEl32QStL6BAitcQZoE3APO8nBgfdZB2ysUbdGuiAAg5k9IMyH7HvS54ShD0t6fratLM+39dXltgVrG+B+ddmg8AptzQbtaQM3+OHihlmpdFXQJj2lJBEzM4B5xtDtp+7S4v6Y+4dHtLliSHtgHUl09hUMer8UW+uUFk6Cc/YGr1MBurQJSwsdg0QXapgnBJiwuj/86HG7f+9B2y3gFhaZ97L/i7k3+/V9y6671u775nT3NPfecrUuO3acjpAQIYgEKBEQEC/8AxESLxESEkKKsCtOCBJIwBMPMQ84OAjlIQIpKAIJCYRAyKIK21WxK67yreZ2pz+77zv0GWOO73f9fmefmyAgYktHe59f823Wd6255hxzzDHn2unZVTs5wQH2Zo2vBZMNrXlAedjC0DIP9nbFmAK05kERXNLo9fHDh9KXp6T7/Mx6mwTMYohfXauk98mT962BfnOjpqM03gWM5f3dPVhTb0ouwlqwMONYq4yoG8MRmDnQBbAlOUDQvrq6pPMCiC3DbNMavdZzQRoH2YAwECKflGS35lv1hCH4U0KrSmiRByLwTBOpZAlT6QboyUokeOAzccKwG2Z6wXpj7wFEgIVUeoNlw7lvHDg1w55xsz20dHEASTyGZb+2siowWgCvGvQhU5PqhtaOjw7FeoKNKY1Q5p/komjIutj2j/Zl+9a3NjTeL1+9VAWDkwELkiSgdB6GI/Ntf29fFRWsD5x4gz1LAu6jzW79SxJ/aHrDOEJH2HIlzFf8FzTpBUqiZ78Km9/rg0kPKQE5JPblg8ODdkxJ/7IlVZ4/fdY+fP+Dtr66qntFdujVq1cCz0mCoYfPfcnHKtYL52PcGSskcxjXdWRpKoAEyOK6SIyQUCBZcnh8YEazkjOwPZE0WNH4S8bggsqHBY3Jy5cvBDqjCWqN/hmB7lwvYDb3dXZ8Ktb0lz78QHJAPCPGK9UY2OelFfT+F5Q4AZhA8ok5zvgy91jbjPfREQmNI627lVXGlCTAXDtE93j3qP3u93/Y/sf/6X9pv/iH/0j7U3/6z8jHISHz4MFdrUXG48HDJ+3JV39p8GXzx/nxXrvYf9YO33yugJcqmdevXisxMUMVx8xiW1jdaP/13/lv2+9/9LFYqKqGUq+My3atMUOTmsa0JJjQksWWX4vly1iTxCGAoEkwzwipubWaR1Qt/OhHPyqfFDk59IpdskyyijVubXdXBDmOLr3cAjMl+aOqrav2r/0rf6H9q3/hX3zrPv//9MJ/8J/8Z+3v/94/MICofY7eGG72hu3AT8GWkFCSBjr+QYEnAfYDyLoXzMjgk1wVPqYAUsAFB5HT+24PgsuzTMM9Rl+JW/uk/T497VcOcUwxO+yTVBO3Aq4HH758wf547wLi3/ZZqxngbeA8e2ZXddg/5y+8XgcdxcZ9e3bc5kMnYZDYzdKbI3EskX4PoPffyVmGmEk+WhFgYC6W7RD5o/edLILgOCxxbenYGnSwr+tn6IqeXIOJDiaH5BmzTgIA9c/Ya3VWtorP371zV3EP0jpPnz4VQI98oGQ5kJtcW2sXZ+cFkJ0qaS8W9yUVNchmnAqkP7+kwu+o+hiVTI47qQl0C+nAYEMkFUzUMNMXv2NVTVfx9bAn6HmbMT0nGTU0uVX1ewm4YPIHYPGb168E3iHjh59EVQsJBJPf8OmW5BMwRgf79oG2t++2u/ffayurG7Ip7JP7e7sC7dXEUkx7JyYk86jms/h3+N3uScU+HlII103vE0AnJbJFwkMD3Mn7JOCIy+UT7h+4Z4Bk/cw8xubyrNRYV1XX5ZMSv4ABEG+KrFHPv6rIdQyIM+rPhvQiFQPulcQ5iOmQxbt3974qsmh8ynLWfZXUW88mj62w3z5WSWedjwCytZWRLWL/3HnzWv4iv3d3XquXCkA9ftqMZJOu1Bwdf0r+mcD1YoNWsmZACoipaGTAfk4MRxU8gpinp23/ABlFV9OpkrRAeuZSAkT1wEpz2YqstB7UnLWILM1M8/7f9P326zmYUWLwHrgfwbDxeOnhFsZ7b4FiI3ubHDwm9iT2eYwHR5wgn80ziU+aPaBPJsQWKaYooqvvBTwEX7V096kAUVItWv9mJev9AlMlsSU5oyXHhIWzDOdIMrPiKc7hhp0mr7gZb2xXGegaGJPI3BOO8/o6WH/W1pfUo5rT2v8W+Q2y3TlJQ8t9AKzzW8QJEVTwSdOkFxKdG9w7kTFv0oeIAshHuS9G/PrMBSp/2aexAUhocV6qdiLVlebh/byIrfZziu58sa8vnUCVbn79DJUGg+SPCaECY4vQ6nkQ3XGDzjmn96ioGIyycrqO2sOUOB7wSO+NYd8HM8i8jExt5p6TT/bNZBdu3OPAVRAG79PXwYoCSaq7/6bkcgq4DykvWIzxHe9rjteNd/JbfqJ8flNi/IxttwyIl1IIxD+B76mqMIkseLL3+ihbGDvI/p97TvVaQY++UQfi9aeJ1pqflZAakoMBy6tXTY8vW3EjevhVkUV8CEFDsWCw0ShVlIKQH2qd25iu52QR7Qq4F25RMUWqS/rfIT1qznfqG7Iz1etDY1HzI7aDz6raohIkM3/tV391pGwXQDgA7KZ8+19X3jgJgo8GqAeLe4dRE7qyNMVhcMnQMHlsNALc256N7PqBRdGB99kVBsZ6Fp2Yyu5Kr2soADjsPg1K2PbD4KG5bXAXY0MA507OLtcxG/nKm3WB9n7QVUpWjSDHZhvFuB8sQQHuyToVKzpAVRjSA9u0HtzQDLZLfnQz1xNn0PuqbFVA9jy4oUNt2Cpd1m3YWatCodOyDjordafKgo7PxICwM11pxGEZAwJ8NSPKe7BCTHsZpIyc1a4Seha+yiINtmkeSDfRi0MTVxtEVWaUs5w6D+cCRgc6uvYDizpdrivRlE3WdqAH6UcGUeaxgD1YPiW70jsV/cYwPOYuGWAneSwVGvWyYnjGfFky4oPEjwBBnCUzeuXs1yYMCzflmi6CceLEi30sU9YaKib8eJ/daumKLsakjRMlIyBMMGopEzshUaEUOl0ltgZO3EhQNQAAIABJREFUWAsKVgSiAhCV7uuQbALQN3BPM0PrfJvBZ4BnrChRSXI5LbBClSUXWz+r3r/T8V0AnpoKOljS9SqrysZPkxtAsGTfvZGNjVfNUhjyYRnTiWfpuZFS2dq9KxRqbU66zW44mg0oc6V36uJc9gy+bCr53OAYVva5tTnJlKghSuSkusRT70jGOZ6ej9MBuwIpAazeQBkbXxONyjKHxiQE8lSeAxV8MwBlz4d1VM4BIHq6i7iZj5tzCfgVk8JVTQC/rHklO6qig/MDclOOTcBKcoGmjEvzvD7f1pZXBNxvbqxJW311ZUlsdMlIwC4jUET+g0Zf2A7AcyQ0VM7p+zqjvBSdxtMzMc9UdilHsxoKByxdsjY2ewCBF1UfchJTdtlaOz45k8QXDKq7d7bb5sZGyVkB2Fvqh597D+61r371q3rvRz/+sRh1SNhwbW/e7LbPPn/ednaOxI73dovivhNgy8sLbRk2E9cOI5xrBdScm9U5kel4/Ajg/l5bo1Fmq6bNJXtBKThNiTaU6NjUOqHqAAabej9cnEv2B4Yz14sNJ7H23nuP1AAOUBNgAcAW55W/nz172nbevJG9uXtnqz18gHb9qq6Z3gnn6KbPWT+aOSkHr/YE5msS4DAgee/g6Ki9eb2rgBNGP8f78ocfCDg18Fp9P+w2lVb7qZ6nG4u5vF92hzWo6rHZdnbpfhfIodAMz06smza7/BjGLSXgJGfM0mY9qjEsDchgrdN3YKZpviLb5QazB7K7YhtWkphgSuyfRcr8z9slJemLC23/cF/N+9Y31tvpxZnkmphvOLwA9lRBIPsCKE1zL8lCzADSH8qBRnYMu5k+DyqzVLm+9fG5Xuylc+2zSjoRkFEdQTKGv5+8/77GCX8LqRUAS8AXfpPEOaIhrxJPc+35s2ft5372Z2WTkXMAuAdI4l7u3b8nqRuYxQAeTsC5VFWEBmw4siszM5JKw8IoAQs4deSEGQC1ZIcunBhjvTK+S8vWV5Z2a+nmI3WF3Xv29KnsCMAVNiOsItktjkUTaXSKlyzRhgmiXwPyFDwTAjskolY3tpSQ436YCySW3MR4YZBh4loZe5ICVPhsbKy0o5P9dnpx3U7OLtve4Wn7zm99r/1vv/nt9vjx++2P/vE/KQkpWOw8PxpFk1T9F/7cv9x+7hf/WEzxW78vjnfb3tMftqsTQLpnrjoANGOeLqy03/jbf6f95LMXTepJBFFzVJlcthuA+8Z+u9yuAN3EDkXuaba9/+SJwCFVs11e6VrYB+mzsLWxoUDh7ORUzZLjb7E++eyRZC04ctNzkZRZJWbDAmPMJEfJc0+CWv6aA0H85E9/+mPZtWeffTxBMlE6rzbwgaCTIOz6pv2JP/HHx+Cs8+XtIvQNSSPBUkcp6ZKwyt7/8Gfa1p27ApC4Rtj2akIr2xAJSgd9YtyTHJWdMjv6nJLtVOVJd5jKMANw2Bv5FyWPMlTMCWRxg2V82DDAmEOROYi/KLes02J2MGzShb1fM97y46S2++kMAHT5rvRzGQgTt7Bze3Cv/+47J2UdN0BHf83Z58VcH8r/J48UUHr47PAcy8+ueOxd5+998/7cuY8Aa/3/c674Qb1fPsSpjsYF2g/OHoNdja6HMLeAtIJUHIMwJiHge/uxf9M1y3Pw7ubG0ZbOdfSkjD7e4O/4a5IomwXQ3ZQ94v/ss9hCXmcOcBySl6xhADLLOLmCFIAb9i3gPQl7pHJIyAKgX1+jg0y1X+QODYapqmRhqavedFWvJTlNghKBiEa2M5BwLA8XliZ+AZ/l9TP5RkjiXIvZDVi/ubWhwTqoSjxsVEARGPeqHthzk9i1tY22trYtqUD2FIYYrXA3X5x1NQF+fHNTafyUwb8m4aYeUO5pJT8TBv4Csoyr+ttNRc+1hzCGjLGByQsld3nPr1umKACpyRewKEk8s25JohaYldi/gPtoLItI1vXLgh1M3w/6tlCJxXySrM+du217644SIFxjbEZiGOaHGMFlc3jOicumQWSzvvHPDKLixzx9+mn7+Cc/aUeH++o1QA8iLsuVg/jzHlNk2Oj1gq8jaVtVxpv9voAcWyVHsKUn7AtV4ejKjbP2Zmen7e4fyMcW3gLzH+YpNhEgrMh3sSkmZNm+xY/hb/ylkKNuA9ATV/Xru4+dcvxpQD+2ViSRkrnI8Xub2Nu8Pn4agMSOMKlYdALEG4mAIYXi/8bWO2k1JvL6mDDgvsagxrD/fF6P3LCBcOIhZP8MnJNMdqV+GqPbFxaQX9dpLXWDp7n+sPXdDDSIin+HyMDawQ7ZzhrMx78FwFcfqKUlrx3Ju+AXeF2xpqhCTL8grb0V1rcZ4PR/kOxK7e8cy2vQVZHGb0y6DM4VMNM4ieNGSb9eutrBzXOt7GBb6yc54Ct6hjU2wgg6Ys+SE3Wp0hTWVdJ3SbryXDJ30izUGIMTIHnerEE940oUZB0bQ7BcSoDrYR51e78TpPk39pAbYhzfVdevCxzQfkKer/EUJ2MnuL5F6rU/kZ4xwc/KpypcVntBSYOrr4nIe55jBVEOPQlcOeN/IeKlKpv4RFKFHee4Tybk76y7fs25OsLveKwiZz1q4wcXydpL0kBzzUM1fN/Ppfytwsv4PHub1RlG4rOuYwDAA+DXvXcVBqn6iq0JsdtkyCT4x94KBu9t/xgjQ7aFjA8qF/EFxybeIebKz/qrf+VbhmAGNny3gAu0j2OeEg9/NJ8bRyYZxInfdDMO4J5RLD9qOE4m0wDWF2g/PMke1q8XO/31PFgZJN+Mgf+SfxkB8kkQVBNXZQyjIQ7LXqxxNfCDtW1nJ0xws+5LA66aMI5s6hEFLBjahrKGyZm4sNsnOx+PZRn+pg18sqTJtozVA57gLtkza3nM4iXoGrJZoo6MWa4xm10ajuUkMFYqryl2MytUEh2VURsyoGLahuFaTU6r47ImMmwFNdBwiVdWj5gs1byjbywzgC7VVETPTw4A2m92lqzxXpIddV3OwnnMNbEJnMop4/mlBGdc+JOAfQzndLBSUHmx+4uBNBUcxcBkmvbnCHA/OhR+VmVCYku8MlJVoWZYBuyB7gSTp6RpqL5IeWNlAGvSsH4TGIwZ49FoaXy6JI9N4PgzGLTKSA7GzZ7XEPSKzVwbnrOsBm6SQVRpUhki3ddwEkozzdixMTbo4ESYk2Bi+1RDU21cyia7XEjAVSWBHDv5OYuJX80Q1eRGzW39upqoVXMu5x3H+a8ZWSVzdniqIqFA8VS68Dmt/SqVHQIxOdbwWyREao30CsqVwS9WeRJIvOfMtR24ft7FSR8SJmFFcA7AlMo0xw5nnvWgPWNtxyKZ1ilm2kSi6kYOu1rrVgVV7YmyNyllZG56vZclq6xyQBLZhC5b7iRAmh550/L8HzetZOYFUKZqpByalJ2q7Fc3SQLI2vHcFs4wDuLK8mJbhYm2siiGL6AWgeMhDVqPjwWmc40CAtFLFEuVFcXWUFqltakma45jQak1DSnRgue6ORal6QSRBLpPHj9p29ubAv4++tFP2qefP5V9uHv3Xrt3765YavMLgO0GfHj2aJoDDgHqA/h++umnJWVDUzikaI7a0RHBNqClS9pZywRYq9znKoz7JcsaMV9rrsKa4hw093z48D0xfTfX0TqHeWZWKMkGJIIOD2jEe9EW5hbbxpaDZhrTSRuy3SiwDFDAsCPbwljAgIm8CUEwgC33DmMcUBS21r07dwRwzs3BSXZyK0FmJJ/YQ9OcFyY8ybjnL1+qxFqNl1QmDsAwK1b3owcP2vuPHrT1FewCTdbMYBmqq0qWhqCAoCWSAw66LyVdwgRCLgC7hwQRwbfXmW0ACYrZ2Zti1iGLZltIAgIAWImcYh05iX8qoA/7cn7uRnmL0v519ZfWDImnpQWND3JEJJzPLs6U8FhZWxEgTVKJa2S8H773UJrsgB9ooJNUIlHlkuRLM/0XFuR/CDSVchRAglnSSWhSmQIYwH5BQMS+S0ClpojHaCDPCxSCdc2ee3N1I31i7gvAFkmgBRIE83PtJz/6SfvDv/gLkp1RM110+/f2NE8k17CwIKD/xcsXumeSUDC7qaqCDaoqjOUVgcYkO5iDnIcxp+fCkydP5Owvri4JNOEe1LR6aV7JI851cLiv5K5YlYtuJktAp3tk3qvy41zrjTlInxQY/jDtSThg2ywHNq9rogHrxtbdtrV9d5DA4npIdkXPV+wdMR4tecRYo2GLjSHJsLd/1N7sHbSPfvp5++jHn7Sffva0ffObv9C+8vVvtOfPX7bf/D++rXkNMEED6X/r3/532gcf/kzvGtz69+XJXvvp9//PNnd9qrEFXTk+u25/+7/5u+3jZ6/hIZolTK6U/Q+WrZpCws5Hm36xra8utbWVxfbhh1+SDAU/TsAttQMSGAcHYnmSCP0AcH+FJt4Gr5mL6iOzTy+FQyUp6QNCAEYlhvWwI3WxILmRyxs39E7g98lPfyJG6acfI8FTvl4XLMmbr2B22PfyOe1LzgjHV1UFbAW9CppLn9Zhh/3RVHQNAU/8oNpzNjbvtPe//FU148b2aK2I1QgYYEYg+wEJYsC47L00IOZv5gVzEJ8E+22f3bJw0jAuMCPzh15MqnIBIIn0QfW9UPM+VbwENHBwO/oA1r1VQJZAL/5Zjz5kBhUJhcqr24D7kasTMtQ49frx6sGwd03U6fEdfMjOtazH0oE/8XJHlpq9rwpQJwL4SR+0H4fev+6BsunPDH7vGECNgXDnF/c+/lv3XvKUBm8cUkQCsWrMlZi2z1JB9hR4p/0JoDO+Fsn3AnithWz/KMBZD9rZjbR8Ij9pbEusmQoO9jnmo/WNDdSEwYo8jnTSixHL/rK390ZVZID2MOKV9Kba8BId+SVVOBmIYeegctn+qeVzAOUMCLZrkrGpInQiQf57yTjMKLthRv/lpZtmGqhx7EoiGgyFv0eQfKkdH7OnkohdbLPzi63NAEAvylYADrrhpqUu+Tv3oEbnJYERGwbBSvE5yRmpGM6qQbX8MCWrLwaQU2NKku4UUsax1iVJYXxL9yxys+AwJ9c3tvD+24yuz0x7+eKZ3oMcQkkP4QSJBEf1GD1DjjWfSFqn4tQM5FWxp2HA2s92BWAqdAOsZt7GvxljdwPGfN7a5hALuf+r9vnnn7Y/+MEP2s7Oa/2fKj40yeWL81xErDuXHQW4R/6IZ40fdsY+OEPz0NXBl6UXylnZzTDo8Sn3Dg4tKXlaic35ap5cgD9ZryEeTQUukUeRLCAgiNxxPVlFzH31RLlpu9WD72/Zzg7PGeNvV5cEV+gB/ligPmGQGCs2KOs2r/f2aPqzIniFDh3CXdc0tz9P7qu/ntx37IRxoMiLGD8qa+oEC5V36scxssj7qi/2U9sh96oRXMJ+XDKnZuG7ksjApc/nhqiWfPLexfoFEzPrnjUuWdyS8wpRh2Nrnzw6lnQWeyXHY68NAIyfaqIQzXUdnxG3yBeUZBU+umWu1Dy79n1sWchg2buZs8RZxFfYhpwvY5vnw++MvRNlVF4jnePx8X2n8qOqCTrwNaStxDejlI8Z75qzqdwqvEF+BSz/SswbAzGe5Hikxr1DY4KTGAgeq9+miXuDr6BimWlEZ3JH7/GG4IbyDjpwOnIvY+JgZO4rrq+q+2HvvEmCxQTeAbyXfFDtnlUBIGxi6IVpTCD4r6fcJJ7cJ1v0HAe8t5O9niIzulp9THgM66yT6ZkG7eOGBnsYbEk1G9e6rDEKVjD+NhbHpeuZ1Rq3xJDliqZtmPyKKV91uDdJbL1NJs61ca0h0c78tW/9SvnDHriCmEf/u5NqCQNhcNQGjsiQ1Cggcvj6ANmHMWzDUZmMrixhAPv751eyHIbtJ94YnKscd3DyEjDkty6lQM1yqIYJOzD+40k6oA/YFtkXDFeaEHC0NG1QGUlJ5/QZ1W6WDdpHSXoMQNeQjSvQWwCoNbNkEErPyqUtKaFNts5ecxqW5npUa6BMqwMMstgD0K4MY7Td0zijtLPC5I0W55DVwtmqYEMgWmR/OpC4kwYxY76eFuV/dS8KeqIzX8BgjERc/CGJoma/aW7SpBOMMxxnUgavA537DTQOTRycPjjqN7/bHP0JMxewXKW11ZCipl9vYDyPvRN6Hvruk/kcHIJuDSV9ONSX6L1hN9VBCI4tB9RJ9OSwFU54OUyW603n0ipVY+BryFjWiHeGMuNhBs/kOsvzMRDuhihqBhINOjLiOJ0KRJ1ccobaAbdW7hA8mVWgoGOO8iSDh5KhkNFzVYXW1FDN4kY9MnglhaKkVDXqEPOpWKgwcwADmadobHIvAe+hi6c0zQwqP4Gwvb2LDNHb1HRA5qfup5gvug/WJvN1YVFMPe6zZ0t4Y7ZTFPvE32EExKG4lUmjNVjxkAAa1oE3JX5GXXk3v5sG7sd5mux41/1c0jc8FzO8xahUUswbsW2O2YNxEAPSxBFxydxYMq5NshJPg8M5lOvbYfIz9twgYLFsgXuNxKGJ7cVBpAEnAYY7CHh9SV5NzZwA8angWJDu6NHJiZy39GlIOZ9Ld90ECz1pJFzubG8JbAQM9AaLfM+sziXZjzQ0FrAFk+xGbCzYz1wXgCN624S7MHlhz/Me94bzCuCD/SZ4frPzRt/hXvktyRJ6LsAokUMLjwywFkzOjYNhQxGE0dSUyoK1VRp+Ihu0LFY9CRea9RIEo8n8+NGj9t6DB2pSqXUHc6CCcebf3u6eGPIKkqr5GEEpiTPuO0w1qeVSVSCw2w2uBKwjSUKQPlR4uRKBNbUiZ9xJ4zQ7g5ULO02VWmLPnbad3V01oQa4Z+1S7SDmHPAZ2tqnZwL+kS/54IPHbWXVEja9k6M5VHaBe6dU29U5ll7in3pmACrONlV/cd0AEIDdciarCSHPlWNZigANfljXBKxNDG7AOQeXXtNisykxMdP2xCo8LL1RysxLLmkRzdLF9vr1q/bi1UsrrRFowDacbQrgGePDQ2QMrgTaE7xvb25Ll5fvEWTz3AHaYf5DpGG+yVpBgpiZa4s0FmV/Pb9weT9NbpGSWaZJF9UeZ3qdOaZE1oU/B6MJu80YoM0v1iZra3GeOg097x/+/g/bN77+dYHfYQ7u7Oxo/0BLFCCdCiBAImw385DKAeYb4wazm8oYvnuA/v++AzeSWcjbPH7/iW3A8kL7/PPPNQ7ou9O8l/O8ev1SgD/BDqxRKkUA4CP5RnyqZogCYsw05J6oDoFZrn3oksTXrPsGIIdweNJW17fUVPbFy5dKJjBOZqTfaJy1Hs9JliDxYBtIAm8O4Gh2Rkm67//+R+3zF68b6glop/+zf/afbwfHJ+23fue77emzF5KkYrxJuP3lf++X28/9/C9MRk9f8L+jvVft8mS/nR3tSJLnf/5ff7O92juURAEyPwLL1EvAgUuaos/NLbb19RWdk6QjiUaeI5/nGexoTl23tZWlNj8z0/74H/2l9uTRQ2uDwjovXV72L9YO46o+GAeHbb/khg5LOoimwcfIG17gP5IYu2zf//0fyM55g7bvMBBWUu3aBSr9vtTHEaqGYW1Gg7b8hsGbKnA/oOgQlHcg6hBjlGQdx1/b3Gxf+8YfqjU8L/a9mu+S2FFZs3tuhCXoWqeRFc95IvWVIIz5ETZ9wFdJflWlD9/HXiNNRuWLeniVbivH4FzYgjCqSdiqX093Xu2/gJUd0JsAdwwux+C4BymGaRZX7hag/FY3r76Y4/fTtfeZe5BpGlCLT5PvTgTkSkyMetfTy2H6vD2AxWen/aRpIH7aN8+19MDebWDO9H3mmQ4xZZ1bfpYA2wD35T/KN3ElRp5hfCPOnXMq4VTMQ/s9BtMjAYnNMxOSxBtJGWvS89mBfV3AT/zVEGHUw6qa9Elv/uysvXr1UklQ3hNQItLUmEBAJsv6wwaanXhekg2U9jZVsZrU4ncW4cQN0dMA8vqSFYNvZyIIlXzIsmh/rYaJNE6EoYttpBqPvQB/SQlxeg5JkoKE17KS7JbeQI6waX3iy0s3f8HXQGJc+zJJbcnmuOmrOVxhWbpPGntE4kED3GNVLt9lH+M8JOt5j89iI3iRa2QPuXP3vq6Laj31Bhl0utO8kPPa7zIw7muQHvcJwCf3vCLfhv0qleSxK57XnQRTycyoyrb0/DW/Ktk6DeAxJviLam5Z/Z52d3faJ5/8tD17+pkIAYsLXLeYK457JJXiBIV0mdVLy3IYTtRCkAFIdV8j5j3PVknWAsdISuDXUbHJfOMzWmvV+4SKjsz94bf8mBGIJikkIpPinWJXD5KvY1yTZAbHDxmvB0ATAxnsHGVPsrZtK0qetaP+9v5lT76cBtd6sD2+poDaisd6u5Kqi0mm8Aga93alv76RuOQqxSGOmlIGiF0LmO9GpFZ/CM6ROBu/TOC+fFMT5IKhsP+n0sNzquRGiwyZPoWSgKw93H3pLHGq/mPF+HfjbSfBFU9pn7P/iYpFfNBUrOg5XmCnTqxwcXqmWETyj7XnpZdOWPe+BhNL+Rx7K34y98P1QPpg3jMvU5kpEqriZYPLJv/ElkGWQvLPCa0k2yzhPWtSIXGSCH6pVoib0zH3u8RH5mHA2EizJF5O4igYqJ6XQP9UbVRiheqnzs4wl1LZ1WMKvpdgSMGgyg/ryZwdMWCcf6Nj4KEt2aL0IKjffY8j76UFPhf2p4r8QTZmxBRHIkaNucjUvl7LXjs5bmwpGvwjgSHgfbAF47ZFvK1YNGvA1zXiLHlmjkFNaM7aSOWG7rkSLPI1xNAfSdwmIY7gu+fHJHY68CqU+LbEYvqfWkaqiIydLE7wwcCFWede133M6503doFrNNZ23Qq4H8G6HiAfGRJyiScA08myh3h8k7/9rRGoz4QZf/vCfCP12XJcJpy6AWQcpT7StHWQ0Qnreggexnuqngs6ZPGVfb4CaH2uZMAsmZPNEaMCQCBGVukdp3RGrIXh33KVEXas/6o1ENA4dEB2wyBnEq3PpAYXNfm98Q2hjy+tk3nJtQYIGxqRiGFqABUnxhrY6aBs0F5BWrESrQ/lAEQGoTKCYfdqHQuo57j+npgMAws82bqRaJNFnWfn4t+UhIxSJcliDZmroYR6LBtRmRITv5os4hx6cx8X4PR8ysKMkzu5IKZA7m6C9UHJoLMtgx9NzVFKaCwpK/bQMI8i/RSnvu5+0C2Nrpi8/64Epxx7LZTq7q36sfp8Hd82Kz0eahZMLcLbgrfcW+9sZOMfnYYYDLNmatJ1a7IDukvb2N3kYW+ivYsTaDaqAoDa6BxkZ/66265kJFTVMS8QyIbRG6NYbsvLQ3M/gXRqzuGyr0GKqq5S5fq1dsj2kqFXP1PDztZ8q9+AF9PzIfeajZpgVuweBdEOwqTfqQ3MG0wa9ypIwxEENCwnJQG/HNGu2XScnjidfYDJ35PsuyphK3kqrbdyNEY2vb9jh2YE7icC3SSL8jTLGXN5qllW3KP+P0hNjXM6c2PYUIs5EFBLjvBbvRs02nXv1XFdjCtvPgoscCDLiTQYOWaZORdzapAow5FUGWICMgMVZt93LCNtmAQWp9KyN/hkcAsGJGx5GO/bm+ttfYXGmd4FeIbRQAWovQA8ngfEOdczlxNaCQfYILDbGWO0KBk9JFhgqQFkRndVzrP00s8GnW03ODNIhHY4zVBV6SCnGv1/khjO0OOswlgTK04Nm/z68vJiu7u93bYBc2+uBYiSqCIBgTyIWSgO3gAyOackJq4pX98X8xjgVs11a0/DxhKgU9EULXsCPBj+JEO4rysCczX8dmDAXGHPwCFnsTFG1p03eC1HqnFPrG3AY5fOLsw5KEYv/dmzZ2Lsww5WEz+e3Yn1KhnnO3e32vrGSpXRdhIRXcUT84+9eZSTs0OHzAcANnObJqdM+wD3Dupctqz+G2o8SWAPA/5A7HHuhYQKY0yQw4+BA98H95ky4DAqPBcXdT8c7+NPfto+ffq55uP84pyuhyQ6NpJqABIWYh7NzLatje325NETASPPPv+szc3CBL+j54quMIEF511eXNY+fXJCMssMSWwm56QpGMyn2UUDGcxFVfeUVJQa91aJNfZZbKqTU9vU+bl2cgEYa3bTR3/wUXtw7560e6PbDzCLHEy07a+lSW/ZQCpimMPMMZyF+3fvtbWS4XGiv8qwS34E+64mgAsz0nHmeqkYoRIEqZnIBXEtu3u7mnMw2AFRkOc53N9tl9cX7fXLV+3y5ro9ePBAx/jqV77adnd2VBXB+NC0FkCChmfsBuubd9rN7ILmn6oyaAbJ85J827LkBQARYNmTaMKG0NSZuU8lzx/86OP2459+0pbXN9vy2lbb3T9qS2ub7bvf+9322dNnSkjFscc+/Xd/77+fcGH/cf7nf/h7f7c9f/qZTvnm9cu2gswYsmJzs+3P/Kk/2d67f69dIk9YjeAVCMTfYT9QyftNu6yG9chcIWlEL4xd5JNOz9vJ8Wnb3d9rhwdH7dnLV7KJatoNs05MXveZMMOpcP2STmKo8D2VdMdeYgfFLJuVfwDTj8bK2CyeBWs4VX1uVF37VFWCxpdPtZf21GoMj4v05IOfsVTU3Jyqp7DvPH+C3oCtBuPp5WFZt4HwUrI4OXbPzErQKL8LsLGYwZ4/3kOY7/SgoBLE8iSjLWUTki7+GQ2B0z8FeRAHe0q+TAH3YyKdfipmXff7fu9r9H5wD7DLJy/w+R9lXvbH7AGt0X/syRkjaND7EP1nv+icfSAeYL73a/N+T4bogbDet+r93P66p/2v6euJz9wftwfzp+/rVr97+JBjB3/GvlyuXQn28hMNnrtKWRIxksEwyKbKUN/MQHLguQ/zb2j+GaIFfVZIvu1pXwtRxMxag1duyOj+KJKjqVgQ8AbW6+bGlpuyKlnstRkAJ0Qshwrl2+GrV5Uba4zGtOjt8xq3hq+i/kBI1pQOMPOTvdBrnATZaltcpnqPpqWWxvEaQgceLepVrHjgAAAgAElEQVR5Saq9fPlySAYzPoDOxLxq0CkyDf4HMg+97MZFrXmDuhm7gJIZ68T9+P1UGbK/3r//QNfGqtHh5c/S1wfinjW5ccMDujhB4HPjb7k3zZwSq+mRoTVY0koBgzLHMnWSqPJnLZsK+UO9iyJNU9VM+BNSAliECEGsD5C52549+7y9ePZUyW76MC2Q/DALquSdkMc0qMmzBGzHBuJ7QKySZCC9YSQHqnr5YijPiWWP1B6SfCR5reqWnnP4WQbup9eHWKUDMdF3GwWRrIcBZOtY0hwncWzsc7+WYy9iDxOHjTiB/b+Auf25pr/Le/leD9onhuztScD72A35jCXN2t97jtnbj/44SSz17P4w5zlOD+wzDkkgi5BSAGGSD/24BK+aJJd6DfTAveffqJydZqQQYHheuq4CwVXZmX47Yhg7SSa/E5KRqo7xRy15A8kkzPY0fcfG8R4JoUiRpjqbMXXygX+eq9HlV4ITf3JxQcC9Yp5qAs6cj7xPz3rm/TSq9tgYKAgGZ4xhlDfyPu3GqmZBj8S/EJL6551j9nuliZUmFCWRMtjsWrcBpzUXJVmU9VBktqG5ruMb4kOTiI1PmMhk0ly2mBEWGpU9dK3Spg/WWoa5B81FbHJSI6C151Oq543n+L6dSND9Dq+FbDhW4qcfTk9sHUja07ZhmHp1zODqnYJDIe1vk1aHTTzrtrwcnczPeiBuJklSYzEgxXWe/F9zIr0TCyeJXI36DpSEdPb2VLUoVlYiYJTKmSYhTBPkk4jPnJKtkPDJaE+dhPZ8mvn3v/XLI2o+AaOP7ozhkvqpWTGyi+v1eoD638Cw6cHGThKkUg3J91QlhJnLHQs/2ZDumQx/5nM9c9sYYd1YrjNNoIZZPQLN3aUWoD+ZqcKpJmChaWE07wXOiZmwqE2Yf5Tk4TwEMtQ1aKGPOtFiRBRoPhpLM+u1mIuVzj0boHTpva/IbIJRX8oLvP9/mPE2AMmAFRu6FlhYyjiHBu7NsPL/L+XsKWUwAK9JvdRy75jbNlD1vIbKBQNsPavGm99Y7qO76UDNGLJsjvodQ1Tg5W2Odu/U90FJNvYsFDkFw5wd56CfvR2IwRnQc7A0if/FUGWO+7eeScaq3gqw3G/i/WRNgslMesa1mhrZbTHzuJur5RNXeDXqreVzCe7yO9/tAfreyekdHRvbTje6so4pSU3pnBxUaV6avRK2m2UFDPQInKlsto2zkxKjU2BWd92lNTXVeNf/fI0OSJIEU8BQzrEy+cvLIwO/gtrBQdH5q1HJZTUirg2fJqmAtJ5GnsN5vmIki72dLt8dE6SYUzCG0kDE9wND0WVvyhxjSGlaynvSFXZTujj//dx72xF0xjn3z/vO1pYDUV3I8SUyH/vjZR0pmKt5o/OrH0LqyvwbO6KGe2KLuT8B35veQLNO+nvIvcR2cd44mGE/D86sbEdVqJSMUq5vAO4FKJolrTkpVlFKNceknG0iCchan9XnQSAxTvGQwfbcgg2qJxw7r+DM762srrUH9++1B/e22srCbJuhmQ/aiDBH65nxtbBQCY7EmFxdNetqZaVtb2+1O4CXCzTMvGjHp6ft4OCovXmz017v7gyl7dhRnFo7iWaDURUAIAh7HkYyUj88CZzDDbEy18XuRRoFijVsboJcN31m1l7rWmg+ydoAYIZdgp3e2txU81Elra6vzQ4twF7JLHSWT834txambQljLykMyusluVCMhevLtqCmPmYoLSzRMGrJOtslbSUnWE163dgpwaidCo5T+5fkXZxkEnh8zb0BAO6KeUdQTKM6EhkkG3DgsaMkKZyw9XxKgJXAlnnMfRLACrgqJh1zTcD9Eo1WTzUnAm6j7x9AguMwvgQAjCXlvOhxWi5psx3TUO/qqvTP0RZeUXJd7Lzm5CPBqoA/AP5i/TOvaUxL4LCzt6P7nJm9kYTGJdR5yXtargO5GhoA37tzV/r7C7PzbX9vp11fnqnhMIGPgp7zS5Wsc2xY+VQU4SuIDTkzK0bcydGxtGcvSOgcHYqVzXpXI75ar8eHsCCrEVdVKDAX0KY9OjsR45618PHHH7f7uqYlJa2UHJmbU5m/kmOXnvtqiCaAiUTEcTvaPxTjCr3w9WUaSG9qjkfaQRIl1x4bnufC2pKOzfwk+NrcWtfYMqboIrNP8ExIqClI0dJ2zSfBmRiOSBCtrgr0hHEvLXN6GgDQHh7rNxI+8lSQzbkyuxXNe5IRPO8Pnrwvu8g6vjy/FMMyfpGaHa6ut73Dw/bjn3zc9g+P22Wba89f7bSFlfV2dGrGOex0s0a9R37zGz/b/sP/+D8dtv9/XH98+zf/9/b65QtVbmDPLs7PBNyvry639ZXFtra00P6pf/JPtA3m88VZu7k8V7+M6rDu5rSS6rO/D3CPzJCSoAo0DVwxzthAJVnPLwXa0OAR5iW+Mr06Xu/saE/ke+5bYBkizkFj4+hUI5MnIJ95eHzsfhXVU4gA6Ozsqs3M0WTSzewkp1d7NteVyhgF8gsLmvMKPqvxppl21fC+krKsf4J+rWU1VnQVrQJjNagVNXWooAvw0QNBDqLNXk6gq55CWt8GKSV9wfXOz8nucc6wsZhbXCv2YnXV0mypNpMtVg8fE2Z630EJ5/KfWXtjDDUJnmdPDvhv4G/oPF+kr5Hd1vsW02CT3d3J2Chz+h/22S+a+71fn/MHnOO6b/vpff2MSw+s3RYr3HacSYDl7U/k/dvO13+3v//bxiJj139H11vM/TxL2agin6nypJiy/LZcgivTJGlTRQvZF8eYgoMUmDI71y6v7IM4xnLfi1RxYAcZYzPaAb4u2wlVIDBfZ9lXLBmnhonyt4p9WJJwEcDNdVrq0vshmuroTUuqDrnKAt4EvlGRW9IyVIar8ayeNUAHyTX31kDGxU0wWV/4cpajUE8asfErXlhckqwfvgmSgKenNIhvsjESNqoEf/oNJdmetdD7FP36U3J/aUk+yp07+F0rOp7sfPlCJHwti0iigfuGOMTePK+qS/ZQ9iaaq5PgZEwhKkCgUAK7pEuCWSQWts9k2Q58qvjcSfRAmgCXmARzAU7Rped5WbKQfkOc+x98//dUeQEpA4nJhUX35gkRinlgiWDAVZ4j/jnPwkxuQHx6I0E+UcxCjxXs9E0RVI6QezxOHsdxjOKNURN8WBsFIA73OnDFblSd2K+XgFi9rclriVECiPYs5J6h2n/evil5nUkWbG9HeluS807H9InBY/eNcYxJBQFrkocyAJr3exwie0muL9eQmCrv93F77itVOHzHUlE0oA4R1dfSHzdYSOZ+b6cUR1bMmrWQ+8uzSDWae5uMwGi+FxCZz6e5LgQcEj58njkskL8qXvv7sO/svSnMd+/d2CfILgbsg5kNDXNlS65FWGGdYo8gxrAuIGGw//r51Jwt6Z/IdwLYD8cemoczb1n3VDGuK2GYih1VBSAbdEqViokrBVYWiSY7ca9GMdUvMGS7QX62+iAOuM+4D/VzRomCShzEJ6iFUk1zXZHqPdQwpBui+niJ7Qbso6vg0L40YIaFC5WN67GlEbzP/DL73LJNOsugzjGcLwkSQ4UdnDuy9r3eioUv7MCY4pgg8Gd7wkLvq4xE07qMtLMR5tPjjmMvvVHyvTChGr1hzy8JZTfpHfHLoaKoIw97zXg3dM8JJ7A0dpXwGPG9UTJ4miDvJM+YaNG+WrE6mAexjnzUqBj89b9SwH3nu2Sckr83SFkZmkyKAW3Pc8tD74D7wI6DNEWA3o7YW5MtbOJBSmRMGw1XNnxmAIyLuVyf9QMp+LykGzIpDKKPE6bn7k8skrovJqRYk0fHFWAa7E5jDLNHbTSyARs8r9IXGTgHEBV1yhGX7nsBi3bQq1luBUZjZqZK49C77Rq+GuwaweYe+BuNapXPdGWdMbLeoAm8ztv5mYMvsTwEkgW4rwVU62XI043r2kYilmKQigkwTtlzynaqWkPJjCQU0iTMjzYAaibnLJIg5Z1Ob4jeFCeB7t659niMnxk+mzKdXvpJOv1j089skmpGXIDyxIaYBFYkhQZAoXS8KzuaCWuDUwa9gNjRmMTQ+zPeZMLw9xzq77MH6gfDUCBvPtc7OnreFfjZYU5DDj9Ui08lZ2dAxF3SSwLlpjQ3iyU9OAuA1DVnBN5XMxg3whls+LBZD4yBEjzR85HzZ+B+YIVV9jhZSo4EywMwiKY20YcXsxhpnTKOuptqHm2GsLUSAT1n1bDFOun8P1IfZm1XVrnYTDaIvneD2jNtAeB+0EI347YvaScBcY5TUlUuKZ9P0OmmfmXES6su5Zqes2OJmZ5hbWICkeNYE2DVffUB37j5ONHmhoRmkvbOZ+9kxhlUi86u2XgfMDhoGNfEtPPMMQJUMjbjXK9NMImEYVvwpOB7JIGScOE1zQUCkw4UyOsBL8TaSHVHF2xoxpZOJuuHtcPnWF+wJFRzUVVECsIW5sQ83Vhdalub65IjcUn4ktiYCr4AZ5EzKR1tglFYxzhyyNQQrDDGAMKUCL948UoM3r2DfQGq2H7mCM+CZ8i9AtoDwqIDD2gPiMbVoVdPUIhG/MYm4P2qm7kqgeAA27YMp5w+D04WA2DREIwgm2s38L2kOejEDPsG8kK2PKxPgF3WBUBm9PexsQBmSmCE2ULjWD3TuXYm5quZo/y4r4sTLgEMeC3Hy7N000onPblmsbIrQRoGCvdnR8esboLNzDs7nmMjS82HCvZkt7qSQwJNB/Y+T6onkA5J8IJcBT0IYMAR8DroRXPWcyZOPgAggSn3gyY4z2dlxU0n1zbWK7CFRYsG+Wl78+a1AnGCFpUgi4E+r+AXZjiNAl+9eSUbu7q20i5oDjdvFhFjitzNxtpGu7u1rcD4+OikffQHP2iPHt5Tkom5BwsJ/Y0H99+zI4s+P2CqOpbaMQXQ53NYupPLi3ZwdKi5muSnpY8MwHPu2CMnA5EsOmtXBPnXl21/b7/tvHrVvvKVr7gpb9lVxgCAnPlHkuoPPvpIyfUkunjOJCDubd8xaLGw0NZX19S0EFY718ecZXys/zjf7j26L1CDuQm7mt4C7D/Y/91dkiJo9V631ztvpMnOsweYoTIRkJif3YP9du/BfZVG37l7T4kvMZLOL5TkIPGwAUiystLmlxbayflpO0VX+eq6PX/+XMmib/7sN9v9+/eViDk6OFQSysx5EitLkkmAmPG93/299uL1Tts/Om1PX7xqVzPzbffguH386edtZ3evraystcdPPhB486UPv9T+8rd+tfOo/7/584c//EH76KOP2k9+9FH77Mc/Uv8ANQKXHAPP9rgdHuy1e1sbbWN1sa0uzbc//U/8sba2uiS2/QKMngL0AM/Yr/AM6AtyQYNCBSELZs/XemXfJOmm5CbyYatrajwNkK8qwdk5aVc/f/lq8J0B5HnthLL0G+t3E2CzX7M7YGuYT4D6Ki1HTxkm3hnl+Avt/BoZNzPzmf9KTpY9xH8bSDU0q9b9o6eK721GH2ueua8AXwD5hfxLN+Al8WdbbYnJUYec9UXiNiw07EwY0TCU8SdkR4oZbQCyKrnKz3dFnJMKTKzICARQZ77dvXdfNi++UPbIAInus1UNdstf7oHeobFt5P86tmhsrZIuJAHq++ppNrCxJskt8cl78KefwT043n/2ts9Mf3Z6JfTvx1dJrPKuz/b+fg+6xebLJxyc0dvXXt6/7XPT15Tj9a/fNgZftMqnAbrpe4iP1N9D9r7Y+sI/ghcFyyii1CitYdLYoPI5EJfsM5a8ofTMq/IEgFVNI528xa7rWQwJMIMXYYiHUcicCnDqRH/5tNUHS1KMJBmq4lzz1Aw0xxrVTyL79+wsSVYAOBLWluMgOey4xMxdXxsNXlfcG0uVbpuSpUKSIzJ0nPhUMjo3sjfsEfwdFi7rwr6a/SZeD0DJeGef5HWS4wuLywVE26dnnyMRBzjPb+IprV/ilvl57SP4EuxXz188b69fvtb6R0uf693cWJcETcAd+9IeP+vsuwcN9xz7IXnD6sGCTWOdpILQcQp2zIQQ5PmIc16/etV+67e+0968fiUgaHUFKSRkkCxvZHs1+vsGgZUe0gTCPRfjuYg+C4v48DPas7F7SrIo2ekx5JqQyM21RWpimO8DSzdsXVeqGWPoEotT8UPW+fTaTrzfxzCxSVlLw2dkE0YwrwfSb1u7/fvxT31fjmPiDyfeyhqXza/xynvTGNPb35lM0KQCpAfVYx/7xIQB7QJQO8xs2t6MuJJxh8T500nP3p72CYuMbwC26JVnXKzcYOzF68m+dJKOkwoPtkHs4yLTbG6osiMxRghtIosJ8Dd2ZCIX8coo8ZPrTSwqfIsGuiXvozlQ14U/ATnIEj2n7fjQMpKSMKs+bErS45/evdfu3NlWzy3iv/jt+D2x1XxvTCyMa4jzpLrJ4xa8LjIrhVNUIiTz1eD2SLYLi36UGzYhWHt6wUf4eo53a88rkqKf91jtEm13K3+MvQw8T4LNdRJWhZHINpfyQUBs2ZqSYxxjOeLtaXwvsi+do9E7HfVyj3Ppuovdrrix66/ZS3FnPk8C90UuGM7Rk8U9YEN6JSB5YcaqJUqz2mB1QxQdDK+OUf9NxUFwZceUo22QxHMRGX3ujuhcF5OrcrKiKjtSfVHYuCu8PC8dm1zBuLfG/VtOkvcQlyR0bAB3Wraj57eN5tqRGSjZw+F64zcwPD3NCs/OoGRQe0CzyyIWK3k0gAbtdR0TX6mHlUlbQO14ecXqLFZLnrGuvpsoTG6xg6+tN5jggMA8YIZKfcUiMktWGZdi2IilUOxzg1CjVEsMcBr/2aGJsxnWaeQwXGLvbu/oi9fCC1O/Rjoa0TI8pbWUBc35AlDr+rkfNR5xGf40cD9M75oZAXgHX3jQds9SqDKdBHdiSdZmLBCnMwg1d5INVYlVlfUrYCmpCTbxftPKRpOJlXmQ/wdMGjaYBCjR0K5mp9MOc7/xZ4OwVJKfSZ5xfz4/KxulYTGKbeUfOwxj1tCWftS7mr72fGdYU52FyVy5jWHfb7pOro3NMgbQbwDsx/k3uda5apdADqWe5YQhMwBzBOZNNK81z2v5MndgKirLfXKiRJDP6wQWG6SkMkpiSs+IjSdnVJZt0rhmDXKKSKsY3HPDj+G1DrxXmX0ZSH0fBxrn6RqgHZa8E1SqEBBoPSewUBtQNi4lw8ymH2RyCtxzaWm3KdXfNOs8Uy8JJ3qcpCggMWWDAjsN3jN2CZY06mnuWwAziYzBppUW32jQC6jug9Iav9vWhMZBDWIMkI6OmwFV3VOn+xZGfc/w6J1lr1dnlJPMsPkft4+swXxWdmeoKCr91y4Lro1OjYdtwPlsEj06dwFBZm7eFNDsZNvgqCtALc3Cyn4ngev7L0bkbGtrywtta8OOIskgzWnsg1Mo9fzNDsfhZI4w9wCzmcsGZGEJez9Q8yYkRirR4RJGJHTM1qJhJkz9dbGvFgTYq1HY7Iwkc6xfv9yWlmAOOwnseTayLDOW8udmZwTw7u3ty4GloRjMEO4fHXqAKsbN8j5msRAAY+vPL86GwFV6/AD3BYS5ETPNsC1vEam4sFy0dxQrR2NajDmuF4CX+42TH9A9DUmxH1K/Fchl52WQnVLD99JSHxJnxc4wmjboxWau5bkPCb8uAPAcvmjbd7YF+qqxpuw4wTvP69TJF6SExFY6k+1yX5sLse1J6BwfHbTFSnIw5lRDAPALcF9alAQPwD32iO9tbuHcU85vR555QmCwd7An9huB/QlNAmGnc5yzc+nab69zvnU9tzev3rSf/vTH7atf/lLb3Fx30uUCRuRye/jwkaSTTk9o5EXZsYOENLJjzp1dXrXdY1czYCvRWwfIni+mZp6HdHyZF8XEBLg/vbpox2dnTrTMz7eH9+9rjmP3w6zXup+faz/80Y/ab/32b1t7uSoI7m/fbdubW215cbE9eu+hGtQeHxy2RRiFN03SBjDc0fh9+BDZm5V2//GDtq/muUdKnAFQ8DfNmAmOcFRhbAKof+MbX9Ocfvr0Rbu5nm27u3sa6yXm1sJCe/r8Wbt7/77WLIA9yQqeuxJVC4taT6uby5ItOtg/aKur6+3TTz5tn336qQK0D97/QM8E3wqwXsnEGWvk37t3XyzOF69eS3se0P4nn3zW2txC29y+237y8aft86fP2+bWHT0nANa/+G/+pfYzX/3aLV71//OXvvOdb7dvf/s77T//tV8rFlP2TwCjhfbo4YP25/+5P6t99uSEuX3W7t/dbiuLc21pfqb9yT/6i0penpHgqR4h1k690joGPEe64uIC4B7ZL9sD5i4AFtJYOy9ftKPDAzV+3d6+a/a9kkKLbQ4wvKqdsNs0LmR9cdyLy5t2cW2gneQLSSaY+a93XrspPTZyfk4M/j16I8hXbe3kigQoVUXWzAWsw4a4RL56W5wD6qHrX000S9YR0JBgnXtgzqpPT5XaqwwaIP/6QsdljpKAuXvnnl222VmxYxO0J/GthHG3r7KPuSfDoealfLWqUGRPAHz0uc1I5H03x7ZtSRNQ1iL2SI2vJSe3PLBzCdq4VzP/LJWBH5/kQYLGXGOS77a7FSfVdWu/7ORy4hP3szPH6QGgvC8bXEHwbeBX78P1vsm0v9Cfr/cjeuD+Nj8/r2UvmAbF4ktMr7b+PnO+/rz99+zD3xoaf2FSYHos+3jjtvv/onvor7EfU+LKHlRz/DuCNIFAE0/YTTShgzmnHk/qnzRKlgRwG6+/GiWrUYtHsp/3qvZIv7EBaKjGgdLqN2MQFriZvk68KTFQfa7in3ruWh9YiUNi3Yszs+YVG1saQkk9Scu6f0dAeCRrsE3sh9hx7JeBGFfQsNfFX6iR0nFDolPyfXFpQgs/7PaQcGCi24/nnwkMAVATk3D+/Fjyc1VjZO3tPcUguu6Sb0ySMVJ72DV66SBPFEmcNEq3PTCA2Evl8B3rgiPrVzEgAL76Yblx+w9+8A/am9evFQepCg3JIf4tOqbCLzunSvT8rPa+rmISedNLJ2aJd9hDncinEpNGwrNDxYSeMwn9kqCMvnPA+8GWpDGt4p2xZ8TVjSuYptdQP/d7ezO9nnvwfvq9HCOkki/aicfP2nZO2L2OrRzf/LZ4yJV9/u70Oo69ug28zzrtmfc5Ro6Tz8RGeV0qQBhs/W3f6UlTfayW4+Q1rZG+L1/dQ2LIEZz0nEvyfGDmFzCc+C9JsiSiE2MmnqcKhX8QmUKC8bVYbjUZSo+Xe2yYjDgy8Z1EIXFUVe9VrSKbU7rk0cw3yQ1/2j595JGVNKuYnH15e2u7PXhwX3KMxA38hLEfXFT3MhDPIl9kjJC1yzrOfY/VIWk0XNLWZZ98HZHLGftaphBr3IvHfnXSwQe4r+p9fd/KfSXzYkzB82EE/gXehyCmxEIP4Pf9Nkbd+4redD5LFtpvzHzUHlE4Sirl07Tc95A9yAnDzLces5NfVcC5biTVAD27v0ilSW6Ncz19AtJOPvviyL73vK4V3SuI5NlLYrdT5tDmOmLUeq/WxyjbPeKbAw4r/MdJXvdH6E5ap+9hax/VGHqffnBsnn3U8bDG/K/9yq+Msu81Q3JhE4B8GNSDlE2doAfsPYITNtGGbxKcz0TqWb862vDVZDZGZvWQ/R/KGDwhK11QDO8qaxhA+xE8HbNB6P/1QPlYKqQFVkwZnGLrwVNGNgL3lnUAVDJDNixxMYIJXGrzUoKjaOcjoBsHqBwcASIGacbmrTg3Pu9bTPsC+D0dy1YX6KJNRIG3QU4z1pNttDZWmKsCVKPR1EnrqNlm5nQlErQEip0TB9C3NT7FYU7WotN5h+8NaTWNV4x+nJ6Ubw2OaAxMjHKVOsfxysbeO/R9cHEbcC/wcrhe36CNxijNMRE41OZs4DCO5+hghDU/gFUCvKohcMnG+JoCKpKQCPP67cY5fLZ3xAUEVnDp5iM2lBq7jpXtGxmXetZtPx79fU0HIikU4ghw/eVswBJetAwU8hwwRACAlA2fd6l3HGYc5NevXrdXr16bsaimi/387Zojl6SNAEDGqv4NDLBO7yzXn3vX5lQBeZrZJjsPu0XNNatESfaGgb8KaH/mpFexa8KEduPFmTZTWnFhSAS8FzMpXcor+aONqRwBrSWaYaoHhMNYMQ3kDBtYEHBaCQPbDEt8RM/X68SMYhgtWX7ZuGZUMTCWUPWLs3Kqw1w2AyIl2P6kAyKSFE6OpVmwpbeyyXUJwpLP0ub5jrWaMbAzUpUcnc1PUtebVRjddlByTX0igSA06zFMcz1/hX4iZ41yYh3bUPPembWS9urKQ9PRXs/EexJa+YvzNOKyNr6aISbDrf4dAC5plEvSyFI5ADeA4AAmBGDYZbGw19dUChrmP47a8YmToYw730fG5g6A5tJCu4Gpf3TUVhcX2/bmWltSufJ1m21XbWl5VprulHwn2JMzrsRGNZ1qblL6ZndHa369pF+y5QIoox8b51zyUUokRb4Jxj3BGjJUY5LauzN34WTrsAWoOhMgekwa8ynWIePOvOa3A0o3mA5bRQmGkyMBVpJr0T5U83hoPMZ4u7koyTM1YatGyVSyINGRgI/X+4SSx8WMWTPi/JzCUCMxsb+/216+eClAzvba62FtbXVgDlL6CoAIS08APAmd1ZV2fIQ+useK/Z17oHEqkkKA+9wf2sH8cI/rG+sG7GCh3NyoCoOxOjk/8fOYA4ywHv/R8aG0u6Vt//CRfAaY9DDz5mdbOz4+VMPfMPDYz6kMgZm+S+NRKkpm3WQzy25tY7PtHh62F2/etGUYTOsbAt0FCMDQk6zTgWykGtSScKyE0ynyRFQKlKwTY3T/7l2tB0klVLKRecB4H56c6P5w3hlvKkVoSnx9finQ5L179wWWMxc3VtYUwNCPgeeH3A7/+Ht5fUX3gxYy5wR8ALQHuHj69JmTpzM3unbY+JJ8uLxpd6KQ7zYAACAASURBVO8+bHu7hyqR3tjeEqsSVj6BFgkt5AFIylF1QK+G46Pj9sknP2lrW6tt885m+/yzZ0qWsF/RtPnu3fuaf2F8KcGD7Nb1TXvw4D03q70wqH1wdNx++unn7fNnL6Tv+82f/0PqqZHGyyT1CNb/4l/6d9sHX/5/D7j/zne+0/j3a7/2N2xDh42gegIVaEfT2SePH7Y/9os/r0QkSaK5hTnNh7mZ67Y8P9N+6ee/0e5trrbz40MdR8lCrBCgTDWaOz45bjs7e9r72avYOwHVSHhsbyMlta/kFjYaCSpALdYZc4VqEGygZLaQwSmCzLyaHy6oMghbwV3AxKdaiWaTjCfnRZJhd//AMhltph0cnrbXe8dtjn4Pp2eywRxD1TaVIJgtwCxl2/bt3MxZ+zWVWPg1NG8uNiR7LkG17PfNjc5NZQgg+vadu056z86qoTJ7XSSewtANWNMHn1Sx8llXA2QN2z+DDcw9m5VrqStViSE3NYcusJuBJ0mQpClrA/vDupV8CdKcsksL7Ry5s2M0wi0NwA9rPD4wf2dvnQZlUCtOUJjp1PuHPZiTY+Rzke/Jfp6EbEAu+f5dLJHP9dfS++/96/n7Nj++B64CCsVX7MGs+Cj958drnQTTpu8tQMT0/ef7t/nT0yBhxqkHGfsxTgwzfZ38P2Bezj8s9SmSxFvNhe38j5ah/p4ktY2fYe3Qbj3WpGcPhkihuACpHIhY8t9d/TeOxbUad2eP87MwAYLvYgvNTHbMIFa62PQjiUbijZU4jHwmsTcAvSRfqiLW2ummWMj3VGN2S6Wp/5l8EbTZF8S4PSQhD5GiqovDXnVy3wl+ySRW7MXrIuRJSsVJAfZak2vCSHUlVuK1gPeR1Un1ffwi97whEXqihJwrBA0aOt4LzgFHAX8DopT15fmcCAUlEZYKf+wsdkrnoBJ0mapRN9i2TXJPOv7hi5OMRP4O+TSS/jor0mA0+FxEWox+RvMC9fEVHTNA/CgCYJHwWPNnV5ciCEjGV4l8JzIk5dGBxoqN8Cd0rskq29gh5q9BLoNRmu9Kt0zKd03bhul1nAk/Df5Nr5sxJuYRT5JDp+1fPtvbhmlwu4+x+2tKcsxYzMiETtx4W6Iux+rJiRynl93osYZp+5J4Kcm7adsau9ID7++yL+/aA/J6n7DKesRXTJwb4lWSfLm3SDOHAMv/M25gDRCQkExMpUqfgI697AFij4GrU9QIm2QYFS6FG2ndDrhVx2QuuR5BBKrigcR6Xglwx0W8xry0VBY+z5aS6JbhCwBdyXDfxMCWjh5/qnkiD5bkA8dPIiGyP5bgcV8lfBL7MVNxf+GsA1m6JItkH0vffoiR9F5ieGMCisHKPoswXI2vxwS/bbvHrPbviKx0zH3sY+YAt57Ephuxug+H94CMOYmIkAfy3fQTMFgdX2cixvPsGJaxCYAlHTtcgwljnpsj4TkVDsY4bO+8JkJg7CVrRqxyWKNdX8oBZ6ljiMhbx+ptgL5bzw2/k2fiaoiQNseKqok1NnGfk+RaReVp5luKHIw9+/DMX/mVX6mEfWXsR0WcAmxLhEwxQngWg6nL+pn8XW/Hj5g2lMUrraXXMdEL6I7h0UWXUc/vIePRMwxKCyjfS95CTO8CMNjoA8q73LWkM6qRq8Fygwc164eSDS9GynbMcknmTHImxbRfXDQ7zWybUSPTwXVtSQVaqMR8AKRhICQryHV5wg/azkNZy7gVGbSvzsyVQDCQXsmMwYFyYzA7VsXSqERKGP6ecAadw06ckLRJhnkq+yCntCvtmdgoK3cUZCEGN0ykyJ5EpzoLQACmHCu0fM2S6BfztOPebz7TG2m/7LP8+4A3+G5/3dmonZRxaYqzwpZCCOAXRzbyJJlXPNMYZV9rJSqUzBllU3LdMRS5x35zl3uRxVqNLrweOmZNJQe6jJfX1DuYQhMb/pBLswa8Gn4u0EDU0h4wadPDIb+ZXWLSl3Y2uo04kdLJPrO0hoAPKjloEJpsdG0ElMbHqSNg5f/Z4MdNmQ2m76w9ZmnZnPuED3/7+fgZmaVQzVd5Fmj4wsQrHfOJcao1Ig3oGucECSopH5q31vkH1lEx75mrZODRAC5Dj5F2Ob6rdCKdo+CgOpSjtez1CLvIoL/mPLahgGk5tFyX9rWxKU5MU1Jm/bNWH4L8q6ZX0v4mkVcNTgHJGW8ahfW6ml5zlvDifQdbdoRwqGCeqtS+NKoPDtCePtYztqa+M9owo1KZkGvLnI7zNQamlVnXnEq5p1nZFjc3G+emmOBy+Gse2VGtH2d+hmopNdytBmJOclnTH5trTvkYeGmdlwPHM1e1eGnLoWu+vX1HDWGZ/9LzFOsap86loG4ke6r3AFMAv5FhMUvq2jI7czC8z9v1+ZnKo9+7d7etLlkeBr3R7e219t6Drba0AhMKJvyCF2Nl+g2mEwQvtM8++0wAE5r4lFsHpEmZJ/dIkoa1lD3L424fSKB7rUmCYiWvrgHJCdpGS5hnJBCJtXx5oTmhRouLi3IcUnkwBCIUV1OhwL0t0bDXgTVJLDWaq67R6g/RlaLLXtKo8qYCc8Cr0smPSGPmThg6XAfPhGvq5akA9QDIAb4B35G/8ZqYF5Oa68FW8NwVvF+giXkswBeGmhJc8xzztBroIcnhZsMEvoDdgGf8s/6+jQJ7K0A65wIweLO7q3Odo/FL5dAyepjYgNl2eHCg+3386InY6TeXN2LYAZKfnZ603d0dSfQwzgYYrBGs8t7TUzGTVpdXhyTF2dmFGse+OThsnz5/oXXx4O69dnf7jjW4Gdtme6R9YcZaoDxuxp7Gq6eXFwJMSdDC7CfhpGdSVU/cF4lW5hWs4L3DgyorZaretKWFRWnJn58YNF9b5jiXbQO7UclD1g7jrF4LlNkvA8SeupnszbUSItjPH/7g99uz58/a+08et3v3AE3PpXXfGtd1p21t3mvnZ1daBzv7+21pdUXgEeuBBAHzm8bK66o2mGlH+wftu9/7XptfWWobd7ba558/a9tbWwJHVtfWVQr98vkLyeWwX794ReNDmq8etydPPlDFghNTS0oQvHj+0rZ8dq6trK0JOCIhBjAD45r+FP/GX/6Ppt2K/9v//863YdZ/u/2NX/sbxdipAKQze/xJIoRn/fWvfq09enBXMjjqBXB92U7Ozwz00i/h9KTNt8v2iz/7tfb+/e02c818sGSdyChFPADMoaKE5AwVEk6alEzkzGy7f/+eEpFU8DAf8V0B6FXpEN+Ave/sQnsPyU01wKQfDPI95+eSasAfosLCDemXBimq3f19NTxEAoz3SKIcnaCXjXzERTX9PtZrh0cnkvWJDv+52Hkw7Dk/rF+a3VbTWWTPaOAscNzHYe3TtFE2t+T7JD2xtGxfuLW2ubUlbVtkmpjLAOwhxsT/c5WdG1bi/6RhfIJGJeoVzDlJrabgJbFBPEHTX8ZHLN+qUHUS3sSb7HXEMviYvCdGLzq8YhobrE/80jP8BjC9fMKANwB38pQGtuAkUDDtW/cTWJXIITzcws5MMD/4m1UiHgZd78cP23hdR3+905+b9mt7gM2+UScNUBta9o7p92/zk+Vj9BUKHbs23+/Hqx+THtibBr/y3duMQM45jFV3D7cB/8N1TyVGqpxtOMUwjrdjlJ6Hpj3o78n7KsJc9VhLXMn8658JcwC/9QaHq36wPZLHKUndxHhuYG+QliS19ib8tOoDJ/kLjiVGLb2zqPgBvMy1FBBSvZGUSGutbW9uyv5gJ3iBZCP2BP+EpJbIBuUXByRygt9xvKWD5iSTh42372Q5u4Bv3BoJDHx1/CHesxxi5ChqXXcylaxPbJgqIpHULAYutiKyImrMWcez3+34wSz4UdoX26LqRpLIsN9lY9zPaHVlTU1nZbeQNV1wn5WLS38GPx1ZuFdq6HtiXmeBYCTcsffEe2perxgQ4hYSQFXhLHatiS4QlZ6/2ZPcmSuxDJwyvvhj2HniZoGzAiDBR24H7gUAllxp5sVQyp09rotjp9fUbXZi2h5kXvevm+vjivjbbM8Xxc79Gu+PPW1LAhRC+JkG/OMv9+so1xdyYn+8EKhit3sb0hOgVHlW99Qn/3rbkxg7708nAzKm/bjEPvWJkfG8Vt/ITz7TJyf693oiW9YWxw8QHAJQJIgyDsEIci/Tyc3YbL6feDPnnbzX3hjanjD3WCP4K8QGvSa+CD8FwPo4TsaoYl8xNX1ERsk8S4V5H8rzzVilD4DH2CDyoJJQNt82CZIwMtajpHVeT3w+PqfQlv3g088nki9jo98RqOZzkWHtJYfSBNj+ho+b/TRxjnDMmmQZV89ZVzOmSmkkBY5SOQ7rq5JdnzV4b6zE/mX8ln6NjPeaZ+d7deV2+UiDxMxI1Nb4lwpFYGvjFGPlWey3N8AiZZbUcpJgwRqCfOv7nUR1gH2SIYOEeYi/lQRVlVbZ0EmsbpyPPk9vlPxJJ2YK9ys5OsXQ3/rlYtwP5QHJc9SkkINWD/JtQn0xvycXRNGAO8PoP/UQOjmIPIDhdzVS1IQZtI6q1MNo9XC+SEpoIg5AN6VxYc1bEibaWgbuneUT6D1Il7j7b0ocZMyKuepjU7JemTk2JJW/WCN+YNqq/MwsGAP5BjgHZ6j0mA3qWoNb4GC0r5Q8ILPvRo2w4cX8CDDQJTC8mGokOrkiT6x0ojZD242wYN+zSMz2GRkHI1gm8K2cNIH4lcR4KwOWzJW0lMcfzY6arMkIatJ1pTE92z6s0Cz+4bsC7p2tt5EysJtAIIZkAK8LfedcMu5ZMM4oTGlKjU59v5nlLgYjxWKLJIsa8pjN3V+rqjcAbIsZ/1aSRUalHBZpQofJOjbwiKF6O8uYDKHZ+ulOPc2OyqbWPYZbAft+M57euP1/AD1rnhsItw5xnhHPJgEqgbNYsMWSliSTdBCR5HCjYwLiSDBJw7JK028A+8mGi3HvdZBER1Z2nkE/H2Kg01Ao98DvAMxh/fo5uQ4HxucF+s3o53ZkJN/PpRvMwnwLs0GJLTsikUrhPV1Tt5F5I56TTv8FgTTMvQQBzEEhelkPneVUNJPGzdWcN2D0MAmLhVObDgzcaC6VS2AmfJ1DTnjtKJJ0KTmhgPj5rACDISlGeb2ZSHHKAhZwPDYYsXtUgutEpMoKT0/FHEqZ/uSatV1xaWifiPWNuZpq8vXeEe2dQrN3zOChuZV0NgeZIoPQdqiKqV89ReRA8ExJkrgtuJIebsRL2XYTS8ia8XYgAJr5vLRTYWWKKVgl3pS5SWfbACcgLyxKAjGCGhhN2CjWy+bmlkB+ngXgMSxuJGoYj1V06Dc328N799p7d7fb5jrSU7NtBXmc5QUxrJCYQMO5T2TJkRjsmVfIK8BjmpVSDbO2pkApSUSxESoYZzy1T0kKzVI+Srocn2iOwwTjH46q8Rcz6fnBmYvNUKL6DGb39ZAAcpM6/+P+xQCTJE0xNmYI1q7b8uqyzoF9wNaxiviOmS40bSRYprQV9SBANttsBSC1TlKCyhgzF9WkGiYcvUBoRHtqaYnYEWtZI/Gy2C7OaExruS2un6CXgF7APaXhYsdeNZJQMH4B7bkAAHyxu2+uJf0S4Ofg8MAsPdjiy0sC7znf4tK8/ga4R0cXEI7kJAkM++g0p11ul7DgGCPAxevr9qUvfbltb2ypISps+vXVdT2zFy+eC9jmGdtWXbmR8fyCzqf5J/kXA3WqKJiday929tqLnV0BtY8fPmzLi8sqBW5XV2KfYzM0D4phzFw5OTsTGH1wctTWaI68vNzOTk4l8QQLT3Ns0dq/0cVE33//wFJNrJ+T4yM1WN5Y3dB9qJHz5lZ7/fJVW11ekU4oFQm7O6+kx86xvvGNr7drEiRn50puMe7sJbz3u7/79zX2APcP33sgsOHwaF9JQSU6rmba+dll++zp0/bZs6dtZW29Xd5cSyoBneMFehDsH7TN1dW2vbneVheX2u9893ttZmm1HV9ctJ/8+Cft61//utYsoD339aOPfqw5zxx58N4D9V6BqahkcJtt9+/d13x59uyZnse9e/c0r2DtZy3CFuMYJ1ez7ef/zJ/rt+V/5L+/+zu/3b733d9uf/PXf10SMupmPLBoxxJfNbne3mpf/cqX2/ziskBhQJAPHr3X1taXBNqTLDu9OBdYjT9zdXbWFmdv2i998+vt8b2tNnt1XmA6QLeZ4twj9oGkCPOLZydGZmnBMz+Z6/TtQA4KwMf+CzbXgA1rSiz+axq4jesH26lmxgVQYzOouMAmWLt5VkkpKkOwofzND8+BJKfYdJKiYq+5aQslnXMGGx5bJ91aA2qw9w8PDfYjc4SdYK7K7szT8Baw3DJNJPfUK0LNamfV4PkM9q2kbFzBiuzVycmZAEkIOtl/IwPI/OVeF5VQs9av/PcpuQHux3EH0pX2jdjHqNSK3Fv2wshvcIwBEFHi2uuescSDYU+TVnZJd/B8bGfHBHUPmAzAFIa32IfT/nBs3jSQE59zqMLt/P7+swMBqgPTB/+55FluWxQZr7w3DdZNAnBjkHsbUP5FANwXLciAQAG1ehCqfxa9/517D2AzCYJX3FsnzWenP3Pbd/rjTjyLMCL7Y/ZObn+DFah1kMDw7lus/amBeec8KOkdVbTAepVMeTGlUwNfB9cxHCA6iUvDPsnmUAVZcrkF4LjvCv+KsV8+udqhpp+EiDlN6wxwmL0NIgMxK/EHzNiN9Q2tZwPzNGonFvaakEzsmZuiOznnhKArLNGyt047tgwbZVlcrp1rHgk5/TzxvPBezesBsNRvqRrBZ02I+FDkGK4nMrzDtYo1n2adITZZFixVN5wvIC9+OjZV/ZjkIy2Vf+CEJfsn1YKvX78eqtuEO5ScqLoiibVKFcBMW4Kwo0Q1FQcluSHADfBpoe2RLL100gL8I309uOckHYjxLD8IhuHebX31ZJiw7jPmpsYCMj1RHDN8AfmsXxfTtiIgb28rcjy/ljP0ZJ+3LcJttq+3T/06zrn6c3MWx+zjsfuYqb+/Phbqj5VnPD0WvW0PeY37ciXUCE5O2/X8v4+hp8f6NhucODH3N37f82P6J9fb73+xjXy2B/j5ezopMD3O75oLE3FjYU25nxxjxJpSkVJM+Rs3mGXOstaPDt0zjOoVJw5MgFKzbRERzuUHsG8zp0VuXF0eNPcDdveE2Fw3zzeyKZLDKuWC+AL2C0aZo6iPeNxtV43bWQUkUrEh/0YCqCcU+9xu+GmsVCNTMT+xcpj/HYl4IDQXsz1KFcPeUpIwkfaN3O+1/SrLwgwrcmDCG7qNbG/hTEUwCy5pdRNLlvbz3jr9vQTUpNSNCBflS/nMwfn8ubfXXEnAhcmuPi7ZJKvHS+0bwRVH7Xt/bmhu3TWeNkm88EphuTX2VfmgZ83nMzzBMWT3xtoCXW/nV/lNM/h9d5Y8mvmVX/7WjYxQgPFhNzf4oQx6B3zdxvYcjef40CI8bwPX61g7W1tD7AxIZbYCnmvR1USWTp1YNaXvzmZbOtqa2PxrJVNSjFEB42UQvLg9aXPcsPDYiCTHURkUAZKDdp8Ne/TakAWh7FoltScubTEgYjat9EF1nJSBeNBqWAthc1bFpaQlVREJgUieTGwu+WwZu6H8p9ywLuPvbBZAqruYJ/sn0LgaZBi4L2Z9zpsLLGcg4D6LIRr8tZP6fjLJ+x1paqON0eyznf1mkY2qN+yZOU5sAKz2DKDR7QzAM+TfSm9+SJR0zJ2c810Z5n6DSeAj1kIZbyViKnuaYEyNYKTjVZm/kgUawftcd8nx9OzgAlrj5MXRG9bysNF32c6p4O82h6L//uSxOqmpTud8AHTLmMtB09S3U4wBthSNNzFe5/7ZvHCYYZUBTiHZEIdBibFKlCWYFyCcki8B9rDTA9pjoOkYX5puvfEa5rlfdGbV83o0ca4kSfVGpDrcgP1agBLgHaCgJXcqw13sa+wBDShhZ+I4Ci+u8l7kMtbX1ySVoiBdAXZtBK0pOXFKua9Tomq6Zykes+MAfnzNMMaxI2anpDGtwgXkMSrH6iVY6YEKyoClAaF4b2ikW3bKDUQj92QmrKW6LIljGaBx01J5Mg0EATiKBezE6LjRef67hwB/89OXsE1nw3P8zDd+I8cQTUGtra6/xGATKnkb8HcAFUpCIFU5rq5Y1Pi58avZlGn4y7GZZwrAVCnF85xri/Nzeqaw6wGvUnGhXNM8TPBReidJETU8k6a+QWUndm6GJmNIawQQ0dgI7YZlgIzKisZeDCy0Uudn2/LibFtfXmh3Nlfb3a11NcW9vnKwiG0BYOR7mh9Svp9TgjhJZkq9VbGCLnMlY9JIVLkhsaDMcGBcLedWzdxgbAjQRrP5QAxvwCnAOapoHj962D788EOxwQyANwW16eMgW1Ca9EmY9iAGzyD6m3l22WtJuKLlfn55Ji1UgE/Z+maJqJTLc82RcSC5p7EvO8s9z8kGo3ft5Ilk36T5jtbqWQXI1soWsD3rxsKA2My7FZhfzUyw7H1I5CwsOrGnahfs2fmFWOAAhawxng1yGoylpGHm5tvJiSVAaNwK+5tjonkJuAA7/sH9+2KqR0Me8N4MYVfcXLfLtr65USzEGTVwffr50/bh+x8qwN55vSs23Ne+/FXZg08+/UTAw/adOwoOkvBgbWNjYHg7yTQ2+WR9vNzda/sn5yo3vrO9TXdrVYFcUSECUyg9D66uGvI4avJVjPuj01M3NVVvhDl9n3MDluIkImkin0uz/loMeOYj94z8E9I6jx4+brs7e2ISoxv/2SefqvJhaxO5gDlLF718ruf4zW9+o51eOcmlOTIz2w72zOIXc1JBb2v3799tewe79kFvLsUsvzhn31loT589FwOQPghPn73Qs797545Ah7Oj43Zve6t9+ORxe/zee+3Fy9dtZnmtff78pcD3J0/eFwhCAuL3vv/99vzZS81NZFE++OADZbKZNzznlXka4zaBzDxPPgNY7x4Xp5aCQnagehzMLW+0D//IP92bxS/8+3vf/Z0GYP9f/cbfHD4HceP1mx2LPFT10fbWpoD0r3z4vh13+Zw0RoQteS3Ziw+f0D9gQQnri8tTy7CIULLY5mZu2sbyYvulb36t3V1fbhfHB0oWwnwnIOV+mNuUhaf/AUkimKhJ0vG8GJejowP9fv/997Wu9d0ZAHGS9hfuezE3Zz9BZefVpJoKiOMjrX2SegG4kvjDxsL0Z5wfPXqk7wHccy71WhAbin3T1ViAcBtbm7Kd3KMCo0pAnp7ij1zJZ4km9uER+vjFlLu8kj+/f0CS9dxNtKkoubxsb/YO2us3b9phzXtr6o4yDrJB1WvKcmQY5bl2M7so0g1jyjYHiIjtws5Ew9S2FJvtRAnP9/wCprE92vixjA2SXxyD66NiBVsNCKkG1dclVVd7f3rs9CSGXnag38u1xxGcqifL6Mf24EGASbsmvrYBXC4Cz22A1TQAne8Pvr4Yv2/L/02DPO9aNNOAXP+5HuDpr6P3mfP9aT96+vO3+dl9LHCb/5N4Y2KspljDOUZ/H/1r0/c9DWIN79cYDrF7H5t1B9HTvQVc0zVWD6Tbznnb/d36TAbswO8GeBiZhV2CpZJO+MP2o2YN3suvs06zIt4iFJlt6KBJyciSW8yckv8BmYh4ZQHJLzOp2fcAsLPWFO8U+9nNLfHvSKz5dfZsMc5LHlIEgssr+RqW9HDDV6/b0ulXRceklkCAYUuBGZQ3M98Juzxnkwbch8WAnKvbeD9JTPm2Q1WAKRkcF7upBupKXlDZScPrItssGnjkHzCOJbT8j79VpTCUVtrnYs/nR2QF9gtkviSr6R5IeV1sY3rRXN20c5zosrO6sop34hcWbcakhyJIJua3jfHIhZTlWCAxi5Mt/b+epNmvh8zH6fU9zMN3VBMx/ybBsXHu9vaun+85x22YRW8Hx3U9kl3fsp8diUlj1MX4t90f1xEfO5hBfseXVrKnszWJlfvr7s8VW+9n7zHPvffX0Nsp/u73CBPdJpMT77Kb7xrXfuymQfzpsZi279PXdlsSIImNxJsZl+xvrla7EaaHz2LwHt/X0n7MS2In/FIqOtM3i9dJmLMMhFcVCXeUiQlRzePj+d/3iBulqBx7jzFd1pHtRXqL2AaYTJAqmLGiI7ZKcXo1GA9hqycRp1eqsNMOLMfHsEqAbV6IWOncmH0mrHL3dXPVlPx1bKdY9EW0Fu5TNrKTF3LvB+Mx2TpUuVW9gJJ8KI9jIDS4esA2dJgXJZdr6Z/qj1HNp4XFDsB6sJDJJFEqY9znzscV+F4kwFT4mxhWdqmSGcYpJquJQrSTXY9SSiVPjIGnMivcxFQdeCyMQI2JyySBvDDr/brnmW9961fVQ9ygbMoNk2mN02Yj1DtcXkTOYCbJ/rahGxn2k8cfS/EswWAduQFYrqYU3tTGbs1DmUbkc6qMgGMPXZPTxCYNO7pmB8mUpHSBwZ8pDXFN5E4yxoH3hRatwMoK1AjWwmZUEFGNuwL+Z8LEUAQkTRO+UavPzyJjH8BIbHtNYoNVZucb6I9h7hMdNoh5su7Qrv8LwQxhN80w+mfoyZANbJCpqYlr2RxP9CQgvHjfzVzPBj4A828x82uTKgPkknOzEgx0wlwwc3Yw0sPGVmPVAZLJuL7Lmc/19Btn/52835doqRRacgo2inGsXGlhcNrrYKwg4fxZqFlsfSCQoCyG2Ma4OsF3JUmjwzE2FOs3vHdt8jFk/eYrjcKuQSrAT5qxZZ3aGOJEw3j05pGmSgS4jDj3LwbbwaHYcEfHlgtJQkyk5q5yJDJLvpdy3+NAwc65wQjaSbSETZfE6hrATjpl1a+hXhyNt4GmAHzKShaj/vT4WDIMAuNLPsfrDajUeuZI0cBqx3mloeLG2mq7e2e7PXz4oN27c0fjJTtAxU01hTo4OlLzPMrxb9SYGmkTM0bEPhqaWvO3M+YqKa2/of6ysAAAIABJREFUnb2tPF6C4i6jnfsGhEafWkyWTkdczCHK4oYN2vI0boxdIGdnyzTPpANYG3oxs6ed2z6ZFgdoet3cxowY56f7CqScT2BW9UqIvIhArmJqcywxHY6OFDhFjkWOk5jVsDXdGIvx5z68Xi1DlpJCJWeub6RNfnd7qwFwwUiF6U7ig4AP9jtg6t7RqUCZ/YNDsa7Erq8kBdIeQ/JKaW07JDDESODc2d5So2Zs5tzNZVtdmGnbKwtta3W5ra8ut801dIhXxf7CfqTEjTWZ5rWy8WJwXIkdyr9ImTmT7qQQgBJgGnPKDFe0FWGDwwa7kXY1jmaqH8TaQq+5SpMlaUWlS0lcMNbIYAEyv/fgvqoDUo4tmRMCTTWCY4xv2vXFGCQPwdhUMNUDIGF4UjFAYuj0/EQJbjFZqfiqZtcClQTU5jnaKVWSSpqpC0pKrKyttLkF6yX6OZ9WIuJQLHLmkZqXlk6m5G0uLgQiM+/WkWKZd0LDjR7RwV+RfjyAu5paXtquAexx/QDIAGUA2ByL4PrgYL/t7u8NMjZIyNCIlnHa291tl+cXkljxNdJQdV5gnzTPj4/khLnyYF1yRCRk7mxuyzn++le+0Y4ODtvTz54KaH343qP2ZueNbCsgIokVvkfyQI49ScraJ9HkZ/xJzkhW7+am7R0eu2Hq1pbG93D/sG1urCm5KndA5fPYXcsRcH2AEDwzmNkA3vg2rL/33nugOW/NzVPNLQAD6WhTaQTzhzL/8zM1mH38+HF7/Ohx298/astohG9ui7W/8/p1PYfLdnJ8qO+wRmBT79CY9PVrSdbcuXO3HR8CqgJWroi5T9JtYXFOyZGtrY02O3vTaJbOfOJuDvYP2wxVCGoCfNTe7OwI4OQ6kQd69OABmR6tgaXl1bZx70H7wR/8aAhSJeEk36a1zY1tPWt6tcwtzLe79+4NPQG2VjdV5RBCA+uQ4C020vukf/jMH/5n/qW2uv2gd4Xf+vs3/uZ/oTXxt37j14dAeCiX0XGu26s3Ozrv9t077ctf+ZqbbM84zSc7JVk4qk+cNEQW6IPHj9rS0pwaDV4hhUOvDZIv2IPz87Y839of+vpX2t31pXZ1SrXIsoB9gwAGilhbrBkSRDwP7pX5zR7K57jf09NjJVCZg27outLubN9RlRa2TaDw9Y0TO1SlLC5JwgL5CmSQWFvMGZIgjCOMUOwcf7948UJzkKQJPyRM2B++/OUvK9ki0szZeVtecbNagirkcpywntMevLy4Yvm6SkB6fS8KpGc9SdKhmOyqNqADrnxVpHCQcVpSUol1jEwVviDnYv2ylo4VA1DOfqZ7ki0mEXBOUswVS7JNkroBFDhRVQA2R2uxwHvl/dkPr2ckPyE/X/6gte4Za6pCSFhS8ROQTnOxWP1MYZr6yj+hwqZARgf4ls9gbbvSoQMOXBZopjIVZ2JrFnhTczDxoIPOkQjQM7mmfXCOobiqqxR4CxQqLLffQ3rApwds7DOP4O/0Ypp+v7+e+DiTvuS7l+Y0MNT73r0v1B93+tpy77cdK9+L7Rj98PQDGvXjp695GoAjW9WP64CCdIkWezATBfiTN+/gb3ht+hnwRu/z3TZyiQk9nUbQYXqMxvEozKDkZxRHhSWZZ20WTTlh1+VLFZGuJB1TOUgi9/TESUdsuiUP4vN3RIzyXxKX2yZYYhOpRmySJXCq59wQi1jTnc8aZxirplNFmrjMzPKqsCZ2LwYrd9KDcXn+/m0MIbI9qdRmABT/V/PtzMXIBfL/Hrg3gcnV4dhtA/eQDN1DhtfZvwPKMbx8h0Q/fjo2QNJ1kAKqrwAxGjaO8/C3WPYQTGR/PDewjbmm7IVu+RXyksklSYqE0KS5NNWfj2d6c1NyxTXZNG/KFx+mai+BUfO9n7uZe7Evk2s0UaBP8EXYQT/fJ9ZavTFtEyZtT4K8t5vtvuu8/Rq/ba3lWvv5MwD4BYaWoa57G4ZuSL76WURxwhhHYjaO3wP60+OnGKSTCUlCrAfvv8juTY9hb+f7e+uP0X/mXZY74xHQN2t4et71155nMCYDDayqZx5rqYhG+DSq9ENW8/BQ/bBIhOEPCJAn4STznYb1YYhnfvWgse2jfXr79akeHxUVDFmP68V7qcH9uraqFAhxy/dSuEIVrHv9+VoUI5RdE5436OdPk3rxAU1CjDxPEohSA1FPABMVLK0Yn2Ey6ZPJF6a6ZdKqyn1QC0hyzhhjVEY0nwHJC8Aekx6l1R8Viq5CAYw0Sc7sJZHuyX7svSyE7q5XS+09usaSL4pERjBlSWGr5+nY02+Y+1V9bp/O49BL+mKIfS8hP3hf055RrP+hoiCEy8LVvSYy67O3esue+au/+tfFuB8MXzFPIw+hCTFkTyYBp4H9XB1wyr76uXXGzRtTZFoMCoi53LHis4ENlzkF+hk8LqNDwxMenNjyNj7Dz0DK9WujjlFyRylFGBuKDjI1XJd0JF125wyUJXe0sdf/s/kp8Cu2gPSkYShL+8psSGu3ecIayAkDv4D40rPUAxr07z2Rh4zNLc0VMgmM940ZKAHCdSxXHdTiCLu/JkIyQxMbQdekdmIz6xjjMYRv/e4WkQzQIDHSsc57qYxIIWGMBg28qhJAC7gSGnmqvUM47Rzm/mOUeR7JIPcbT+ZaDHUCjJT4DYztauqbxsSAAQYwRqcuzpWMQjHiMn+zedtADougK3m3Yzk02ph6htlQNMaVKMlr4+FG3fcxe2nHFgOissmS+Okd1Rj/bACRlTm/OBuat4YdB8DGPAOkQSsSgJUAFRBV/j5gtBhbluM28DgGCTE40UD3YjRzBkcZ8CvJujiokZBKgi73m54ffXCSrFOev5qvlJ1S4keSJ25xGtCDeTVLGe41mtpXbXF2RtIOW+ogvyVwFlAJGQUBsDRZvLpqMFL39g/UNI/ExRkJAfVAAGic1z/sjMpw001ebJmsZQP6lO1bG3ZMXKoyJpusGK/zSiSouVFpcwNYSEOSBnZIjyCDcHwi5iwbSgKHockTYHExAfv1osRfBVhjZn4s6ffmNmalp52maYdqnOBJiDjhxhziegkKGFfpcguAdrNCQHRY4Lu7ewLIAAA5F2xngbILCwIxBNpQ2SSm5ThulqqyNBYbLoEKSRckaba3Ntrm2lpbQ+IBBr106E/aq5299tnLHQGcJF24xo2NNYFHgKQA/ehoHx4gdbMrwBA5BdYGzRdv1Chtvi3NzrT3Npbb+3c22sM7W+3e3buSrQBkA5xCmkKJBUl+OQHLPTP2AMU0Y+S+mUfcxxJrlYCvpMoYC9aZmaoGlAHukfFgnhGIvXnzuu3u7GpdMi7cSyQtUjVhkNz7ETIi6EpLE3UVLdJlO6gA5bPWX0UTHgmXJWk4OtC0M+LgN8/Vjr2lagS6V8DA/wGBSUwwZgBanA+7EHYqzxhHmHOnrFpa4UuWniFho+B45rKdnB62oyPYYsdi7gLecxz2e2wT58CJlAySdG9dms390fiX/+OF4ARyLnoWfP70U80VnhPrB/AXoP7+vffaBce7pAnpYptdXNA6/uyzTwSGcR803n7vwYN27+62ng3fJ8jleJbdQv/9tL2i6en+QVtYdtPc1fVV2R814Dw+ktwLdvjLH/6MkgavX74WcGhg8VDnZ7ypyuCZITfDGAMcAOAxz3juO7t7Ag/XNtYFbJ6eXVTvg3U5X1QSXF+hM04wD+hvmSgBFktLAkv5ITEGuxuglnvF4X3y/iOtQ0DX/cN93SeyLGi4yz60m3Z0cCAAdHdnpz15/Fjz1OXGsK3n25e+9KV2cnikqo+w/liLPB+CIjTuX758JVDzIRI415YvArjdefW6/ew3v9GWlmBxu+KBOcmYX5yeizHP8p8B6F/baE+fv2h7+/tadztvdtri3Hz7pV/8hba/s9M++finbXV9oz18/H57vesmuYCyjMMdrd1tra83r19rTAE4AUuxS2LYb9zRs2Es0oBV/lkxNDXHOw3jP/Xn//W2uo1e/uTP3/ovf12fE2jf+UvZ2+Mv/NzXv9y+8jNfas+eP20HlCXMI4WATSHBddPmSTYTLFANOIeU2Jzkl/CjPnj8nub+BY2Q8aOQApuftx06O2srC7PtF77xlXZvfbm1CxoLb0i6jkQStibSXwLRb2h8etxevHipcyuZs7amtWQw3w1bGQex1gD1512lp2CPubm21j799FN97v0PPrRMDdVEyI5VZRefBfx34zcD3mrCurysc5CcWlpdbR+8/77sw8nxqW1LMfCxO6xVS3DMSJ9/bWXdPSWohqskC3uRyCnFdGUrlJa1bAisVSdgrN9uqTbODXDFnPB+eaH1uETfAO0XM9rzvSZm2uHpeUNnnzWEbVI/iP399vLVSwX8zCl+u/mmfXz5yrMLOicBIsdk/zND3glXEShEaLF8IjGZk8Hs1X6N/wPMcV+SFJMkmBMACpqrUS3znmt3hbC1Vx1HMLsiaefksv20Mey0f2c+bYWRQzm8ySh+NfN72leXCxhg+RYsvgfh3+V7vMsH6UG03u+fBouyp/XHeWuxTgF6fXw5fbzp2KQHvnLc6XNl7+yPlXuffq33+Ye/y//uYwVN2akq6OH872DcD9h4V02hZ9QdZyIWvGWgdL1TehnTz336GO+6Th2+CFGZj5KT0nJ0/Gxg50p+ghvfW2JNvkBJlEaiVTFJAU7qM5Xq3YqZEw/F701y1tc7kt04P5/lnAMxawJcSdWre/rIHgwJgPjTNUwiHdZAdkSlEOUy/gFz/MmRvRt/y6QGg9x5bQD7OukHvos9GqvEIKBZ0gzGKNVx2GmeCfYK4M4kDkuKsgfic56fukpP51U1gIlA9k0Wh6bZo5yZ4wqlT0syKOMdkmPUDbTWVV1GzGu/vl87im9ELp2cgNMNsM1UHD/T24GsFUcqI9512/y+DSz+h62DHL8/ZzC02+zLeD2Om9+1JqZf74/fYw23rcOJ8475j6k5k6pUM3B7WZLp8Zuea04AeD6PzU/fnbx71zi86/Uhtu9lZG6pVsh1xi/rZYinbW/Gc/p3gPSecGvsME2kvd7GXn5gIa6cWVqG/BSyluXA0lOy35f62Do9zMKkHp9zVTAEU53aJ5OQj5Re+gEMPmXJJxgPKY30snexDz0mJNm+8mdTATRiUyPgzNwYNPGDh8LST5Pv2LsepBaOaWKh547Z9saKihhcv824T7LTSgzGSia19iMfHQlpA/PEDsbokuQLxiWMpmJUJR8GwkNVShbxWQTi6vszQMhle/meyUqjrJC57sbohmfd2aj4SrLnNuqD3Re2O/QS6AnzkQkuqz9pznw1NR8E3GezGK2eDbcHrTbNTv5hwrBVKUcaDFjbzJkZ3WhlyPNasjVhcYzSJ2WVh12tl/kwI1sZ7QHohUE8NijwJmGGgTMl1cywFnrA6oDigABsPASuukYBbdU8szalAQAOe7jTnEoi2Fk3Xx+B0tgl3eCGm/JFmzn4bV8KVoAnnxNz2Q9tyDRVd3cttnQo7qR9GLXICHmsi6k/ZNiqmWYH3k9vitGQvs1p7J91H3Bq0pYcSP8Z/T3oT7vT8pCJrkWthVHfFUtYC7oWQYzMuHWb9V/OZc77NgjtBA6LV6z4CadoMmkUQ99vDEOwEZ5HXbeDo1FrkO9Ez0sZT3cpHM4X56/PvgfCt9NnR05shYGJMFlGJScxwUMHpPbPJyxMrjv3yrlzzFxjWCX8jqyM33Mml2Dv4GCvupq7wdwIxnluRuOeZynDkeY+Aeo7hyrJO49xOSVlvZyUlKi1gfthw6hkXmmETVf2OCBMKrnA5arQ4Ti+3oDh1u1X273Za8nhaG4ViDdzfdUWZmckBXF3E+D1jqQhpB29BLi55FJ3gAzAdliDJ6ft4JCGeLBPXXqveAUGm6QEDNzTeA+ZEgD1lMkmmca9ArQN66bTbYtt45ksAn6UBIqa+y2vGNQsgCiamGqogxTHlEZg72BmfvM7HeMnnL1aY5lX/bF4LSDtRBwwEeR17ClJ1VhehusFEOcfgAmgMteAvQWUhvl4fHKkZBCJMR4tGyxAIOcFqOU9AB1XEnidqZqBjP+Vs9XW9Z8To37m5qqtLS+Lbb+5virJHPobnB4ftuOjk3Z4RjNk5EPm252tdTVyfPLkYXsEIKUGjBft1c5u++zz/4uyN/uRLEvS+04s7h7uHvuae1ZVV1dX96w9qzTUiORAAkYYgIAgCXohIECA+KL/QHoRCEgPetSbAO0jDsSBBtoIkBBECQLBER/ImaGEYU93VXctuUVGZGwei4cvES78PjM79/gNj6xiFLIyMsL9+r3n2LFj57PPPnubXr89SAfv3gmAhc0pNqQ36uy2mml3pZseb62L1YsmNgz2dqcrti7PqIanvTPpnSPPoCTwjSV1sCfWz3J3OW2QJOq0EzZ5dXHhADXNnc1+YEu3YSivrsr+SSQcHh4IdMWWWMcculZWV9LiAkAeAH5bbGd0xdVYuNtOS0vd1GpYkhFwNkBwPuP07DSdHB/rOIO8CAkQq06vEjAhB4I9cDDFHozpU/kKTEka/UiokAi8ca1rViL7qgd7rBUA6bU1GOUrYrOjJc+1YXYBFPeHSNL1sr6++Rtj0eHHkONAtgZZODRcZRNI5CwtiRFP7QuyLGoQ3KQHwWrqdJbSj3/yIwVZqyuruh9AwE5nWb+nLwHrnoajt/PzYtq/fvVS88S6AHTf3tpKG2vrui7sNNjmg35fY722uqZ9GO31/YOD1Ol20kKDZP5iGkoj+0qJkg8/eK73PH/2XFI5gMjSqByO0+kZwP1SareYsyVVBFEFoMQHiYhJEth8dTVIL16+0gEUTXtKeDmY0zgUiS/Wmhr1eik9AWmnbdrXrBnmjqQYz03fkTf7+2rwSjKINYhMCWuW58TPUF3w5PFDrUfrrdBS89btrQ3JzbCHw0rsnZ2nwTXa6Qvp+dMPBHoifWJluDCU+/INrOf2RjednfYkQbS9uaU1wZp/u7+fljvd9Mknn6TV1eV0eXWu2KzTtmTDmxevxOpHpgzxrPnFRuoPR2lra1sJjaOj4/TxRx+lD549S69evFDjWdjZi61m6g8sLkCbHp16EjgkLIibeC9JJf5t8mbGGJ+M6N1h+ugcQiQdNzevqpe9vT0ldKiUiJjmkx/+pfTi6Cr94i/9cvqDv/XfKf7LMjhemRckA2ye6376nefp8d5W+p1/8ZfT2sZGGk0W03/7P/xROrscpdRgP+LwYc3K+YPmu6pTYL2nedk/jQYDuL8Zk2w0/XMAZfzO7WiYVpZa6Rc//TjtrHXS3HiovQ6pIVtbC66JfK1kC/PUXe5KFonxwa6CvWRAGXrSVk7Oa5DkQq6Ca8HwxmZZ32/evJEtPnxksjr0VGCesW8Dv03yib2iZJABuGsXv71N7eVVJVcBsRULTOaUABKp4PJKUk6x/2OjrNGFJslBqgN4ngvr1wJ47UlU7hv7ZA+VPXpfB+3r80hv2NrELwCC8+z4GKo+JL3j0nL4PMm1kbiczKWLq74SDDwfyX+urX0afW1J3phvlE/pD1Shc/iOpJERA6yqBYY/gNlAiWtLWBrAArFIUh7qu4JNmlSnxS2WfGGMDOA3bW4kwvC7mjeBbYCQpufPvsseSsKNxLn2Wp35uJYdVuXrdZaxZEECXGNHLJnwkp/gNRZUZMAjV6Y6IFyWGzpIXIIrEb+UZ40y/g/gvTzDlMBPCZTUr1vdV8UOr7+3fM8U+aaIleqgT9hpxPSzwLb77rH8+SxwsLzW1Pd+gM/3W5OsiTN9nInLz4nvRYTLTVCnwdL8mm+oeNA5pcbqj3ua9fd7AcqwpwzezwZYrTeEMxgdhA35E8MVKhkGKmYChA+Q0Q5XdsZmHRur1GLzALViToPRrPEMeZg45HhgHNdXfzAqsJxAZ7G+95arNT0UeGWHvKkzodbsDDJXzGeAb3wOsR7xge0jVsEq7f/ra/k2fk7VHnEgrzcyouMd3lTTqhcXtcfFvhel+tyLnTeuda5hjBQXFrK6sXeIDOK9UBTreTUk/srsoCCbhYxFoRFtaxPpngrgivVQnntjHO5b/+W5v9L2rh9QXZJs1qIofvZN63jW26s1XDHu62vcpr1WMeMvEo5VqzC6b82U1wl2c6zicu2VPvHuPYeImwGMZW8+4py4zzg3lmdK+95SIff5sfrc1efvfVNQftas95XjFOPGz4wYHARh608Zf4LQFteLOKQE7AP/mE6eVVgIeFBU8/JZJmnXcuKgr18xzCtdfT4vsKG4N8MkK/JtheUYbmhjXtlKYAd2f445Oqs+2wKnAleviPN74AvVewxLtbkOxQvzm7HvVuROI2/Z9SOZGaQBjwdQGiDuELZlCT+T4fF58LngZ2Yv2Hj45WDcG3bJdQIzDiUH4dCaMAfAC/8oJRN8uGO3kgITm93lg13CPOI3SXG7LI8kcv26Gbhn71BUbbi37Y+uBhP35sz7wMs1L6FV767GlrBtMmXVQMT8cZ6QDTuOVkHfsa5KCXsHhQNT+5t/0xn3ni2INwfZNxjrFeDjCyP0kQC5S3a6mrY6cD7F9PaSsFLTrXDmAQKbDIw3iswGasx1W8j2ewP8nQ3iyYUIUmLxWnallOAxXblIIqippPSMHOzPi6RKYVSO0H6WWexZOiBSKprpcL/+Q3feTm0ojVUO0bi3BuaFMUp72hsA5tJWK6sJgNJps1a2F8By2eC26HBc3/xKBxj3kLXRojlwlI24VUfGKL/XM01ylv7EpY5WBCRuurboyw0xgPso25LRWROjyMYZwGvvqgBuG5coO5zOHJrTiUVfAujxfQRh8XcZmFebgGfkFRhWG35sInFgC/BboL1vxLM+WzZTYxDEaFQZUBjyVrYJsMJnKADxtRJs/7jf+oYWumpct0xoBFgf7NnY3MrMtLEvQheN7KhlEI1VGwecaYkk2a1nKPO8TrHt7QCn+3I2gSVnWLImyUEzJEuiFZuAGlbZ5hDAoDm2WHueqRQLx5wqgEXuFyFbsb4caAqot6kC4UlqNRbTshonrkqTeXNjU00UAYnYwJTE0wZvgCTnT7HkHbingVz4iwgMrq6vZCJxSDWdWZf2Kpoqh+lX8xZZ/LL5kyUl0QPnaQFiYRaHjJOAb8BG16rke34Wkif3HVjLoI8kvhIKngiL+wnbN7uoZKrC5/i2nc/p9YBJc0EFw8KcgL2NzQ0xedCGB8TDfi8uYRz2BPQBVoQN5n0FCZlojuPNSgFqAIMAFsQ6FHvKm5yp8TZAzK0aEXc7rbQGUK0kgT2nSoPpxTB3mzoLt2mt3Uhb66tpa3tLABlgO+IF5zCYAWnOL9MFvUz617pfk4UaqhGxmp4B0C4vp92NjbS3tW0Jn5XV1EDKRs0+ryX/sb//Jr189Uo63LCUAUAARWC+c4hCzmR1eSU1kWLqX6WbgUmUsA/xuQBNjPHy8opAe8D/szMY9lc6PMFYpooBSQ8ASEBbQJwJUhqAUG2SPYC/1lyY9QP4eXz8TpUE6DUKBHLWLIEoWuTrgNZjSkJNwxpwHXASAC58rWlCGuMzpIa0L/leAOMenXuNOyBQmlMzX3ybyhdd9gVQkBsT8EbSot/3qouGGPeD4ZVsUdqnLjdkjaEoAWe8APsXZFOMm/TpWy2Nz9nJkZj6a2sA9h35g+vBVXr37kDNZ9GQNyCL5EI7ra6s6UALIA2Q2bu6Sq/evBZD9snjJ7o/xmSl2007O9t6VoDrw8NDydwAmO/sbmtcXu3vi3UPKHx5gS7+KA2vr5U8ZE3s7ezIL8IgxmiovuDfVOPsv3mXOm3kntbV+IosvuZwbi69fftWB/N3745lp4vNVnr69Hm67F+lly9eyI89ffokra2vWgKk15NthAQAdre2sioJHABJAHVsaDAepbPzc2PRX146e25JSRA01ZEf+ou/+JGqIlZXV9KzZ0/lDrhGgsHfmJcEE/IlvdPztL62kTY2NtLZ6blAc8Yks6mHQ83b5dVFGkyGJuE1HKeVlVX5UIH6sLJJLl1fp/UNmpX2xJq03hmjNB4MU6e9rGTaBa8DRG000/MPPhLICgD/cO+BEp2XvV46OTk2CYFmQ6Aq1TECHycpnZydqpIFv8KYma9tKRkQPn5J3/s8SLf9Ov+OBAdJAOYGYJnn/Pv/8E/S3/2//1HeE2zPNimziEOwn9/9y7+p+f+5jx6lH/zgB9YzaTyWX7oezaX/6g/+MJ2cD9I8zWcXiAkM1MAToj+cGfc0VCUhnCbp0d5uWmotqNJC4TFrn2QdDVNHw9RpNsS4f7i5mhrJqktDKgc7YX0yP0dHZhs8E3MVzRst+Wx9JfijhrEiIFT9Y5hHSeYMhxob/AZ7AvczHI7T4dE7rSurgjF/yHv4O4D7sF8xQUnojW+V4ItqVuxvqUWDcIsHJBnlzKyzE5Iy2wKkl9rG/lcDaz9EBkONv8XomsBIbcpnaq+8TUqe4x/OqbBDCqjbUeJLVVNXVGzRsNIaX7PZyFaww+aikr2hZUtSjbEA3OcZo7eRAEIx/C2pgjnKni9oltu3qqXBKF1d91XFwvpkP2MfOD4+sYbgAtI4LMPGpyEmiW/AA2PPM5aRMGAs+Dn9RMTyN2Q+XXsSAF8NMBe9urj/ra3N1Fri/k020mIyO2SPxvR3uLS+M1mv2s5kBtxbs2liyVhrVjlg4IXis4INWMWZ02BWgAgRIwg0LCq8MlhRA7rKeKs4dkwBYnVwrH4uimvX/54Cz2vM9FlAf3x+CWDVr1E/o826t/L+LDC3K+e4r+g7ED8vf1eOQ/n9rAa1Jag49dr7GP1eiVEHDcuxu+/z7/zcDlP52d4X15bjNnUm0jk8EkmGCgRwHPdUApH8HjsNCZFoPh39moz1H+CMSfvGGEciKeYstNrNvk0RgOeJuNtwlbuNUStCl2EG9txOWHLMJs481bnRJMCiepFhk2zjWtYwAAAgAElEQVTftTXWxQcbwG/gPGNA3lMJWKqTfC+zvlHWU4ivGJuYB1X44D+lfT1OjUUDy7jDeC1J5JCdjL2T10SyMEDIOFMHcS+kXQKLaIiMOU2tr6+dMqkXQD1/l+NaPytnWxGRMtaNg+Ql7pNtL3uRKRMNeyz/nrVeqzVE6ty+Snutv+fumd7WQPlc9c+urx2dqRxc/TZrr34P8VmBtwTwq3vLiaaq8qH6aaH9OkXsmr7D+jPGv++711nnzCmfV8h3hk3MGuc4axru5+oZ3mcCG2XvD6Jj4Cfl2Xj2fdiI8DvWX/SdiPXDZ1b7gWcJnTQg8Nh7TWpduDMP4L6ykzAcwwjL+yi3vPApek1IteizqqqhGBc704fkkeOM3gOwnJ/yvJfZ6y7VE/7HYgKXzlGj+/BbZfLNfITwnLGD9R4/mnY8YL1J7EZCYyrB4QRPI3p6krPABitEvyJA2/hZNbhhyVUDWpMfNzIun2P2VFUDKE4T+cFiNkgy4cM1p37vQea1NWPzlL2WgZj5hxpXvxZxkTT94zpO4siJt2Ji66T5vNfwWf/xf/KfSirHsgrOLnZ2UTSBDd3qkPiI14XcjSYla6JXeuyV4bpBhQRMBPsBFEfa405pgIP1rrFo2QtvyBAZIC2fMFBzXLFocsCn6LJo9OrMeXttcb9FFrQYdQ8CbBuNTFgFDBuzXwsjkgveeCWiKyv5sANcztL4VMfWHItPzWULHacySzbl6FzzXs0UoqNx0dnYvX7dt1sGKO9JNi9hWJZhqrJu0uj0qoGYY2lbKatlTAtjOBQbbW7IG3PnK6N2J9XG5hrn6Csnb1zhCylKHiNYDyCxzI5Og4sOTObFVdlF2EQJ6Fe3ZJuR2ZbpqccGUTqzyHRaoGPVFYChETyUJVp8jn7ugHYVbFh+J8oHQ3c0WA9zOuxEh21nO9WAVru36QZf1SZbJTrqG2W5qUTyQpuBJyk092pwbEB9laSaymFo1mPcyySNHQh9rfkaq5IUOtZltn2WhnI7LgOrWGNxvxYwRu8Dc/5mpwD30aDFnertGPUAAUrNJaRBOmI2w+qkuSEsTkAA6eGODZgHyATc4CBsZZS2Bnl+DrUClJVssGBcjNvBdTo+OdLhOFhujKPJ1ZjfjmA87Ea2pTEwPxAyWhpLtzmTDyITvOAyF5VkiQ7N3rCKsTGgxViLZQBbt92IuvB3Yl+67IwFyNXaLQ8PEbyVB6fKbVTyXGHXzflJ6i5Z86wAYZgzMXZ7PWn0woxUA9E5Az0qG4rMdCn7pVIur+6wdcScNWnW6tJjau06DzBsEjDdzrLYDzwTwAagOcDwzbCfus2U9jZX0qMHe2l3d1e610iM7B8epsPjYzEXYV/DziWUUoLkElkDA8oB6QUEtzt6XaMB08k0CgH2R9eDdHx2kvZhXL/dl+Y2bEV08dHfJ4EB4xrwkyaaAPLINCHrASP9/PRMDRFhr/LFIQr7g/2KufCMpqHf1RjDlrYGjwCLJssAQGXsU1jlK0o0MNewYWEFHxzs6/AlnWcxLU1ShtfAaG4DrrgEEXMIC3bZQfsSMDH/Hxp9OLOKNcI6IYHB65VAWFoSAAgIx34ByIh0CswwQHbJbXkABTu+0UInvpcGQ+Q4WHMuN+Ul8tyr3Ytpc2JPasLYaikGeXd0KICePhXoZLOsTk6OVFW0urai593d3ZMThumKvMf21o72HtnrcJiOeufpxauXuiYyMG/evE7X/au0styVHUQju5PT49RiTtdWVLXBQRi5lcvBtWyXprP0zmAM6FdBklSNOxfnBIySDMITABwCtB8cHKeNDWRjSNrQb2MjPXzwQAmDH/3oR+lP//RP02effZ62dx6kT3/wc6r0+Md/8ifp5ctX6fnTp+mT735HNsK1SAjw/NabhcRWV2Ac9oudISlDpQD69oOxsYAZJ8YAu9rd3tE9vnn9Kv3Fj/6Zkh0kBrBfZGXwGp12M21tb+Z1QLKRsW01l9Kbl6/T8fGpy3ZQRUR/BgPx+9dX6XZ+nC7OL1W1IMb44mLa292VrXBvAO5LS0018u2dnWpMnj9/prH4/qc/UAxyNRylHmDn9TCtrK2lqytLSMHiZ+yWu530+WefyTd2V5f1HtYNc3B2dm6yKt1u9uGSZBqO5AM0V+1O2lpbFwCtIF4SKJYwDXkBrbnLS2v2PD+f/rP/5n9MP/v6TU5kOaVKCavf+53fkl/5V/6lX3UmozUXZJ1F0mT3wcPUH03S7//h/5SOzvppsQ3obfJVYgV5fxaSC9roYE7TX2F+Lj3Y3VJjZhIcIkKohxP9H8ZpnqbP6TY93tlIDzfX0tICYNJNaiBtRKUQfk46yfaM2B9frFVrzHqrZ+Y+I2YGKAYk0uF3aUljFsA4Po3EFvONPanK6qovEJw5MgmGvvYvEj34G34eYA+JDNY1TPaLy2utk2jOqMPVzUgJTn4muThvGoatbG9tWxJu3ioKsWniAFV+uLxE3CdzGb5Z+yJJwMVmGg1GOSm4ur6mhFfct7HO7XCWpQCpXqQfxGioiidJ0KixvfWEULzlRBvdK89AIqCPr1xM3eVVI2x4A3bGXtqqY/qhXCvJwhqwXjskl5GbQ1LNYpjQ2sf/KwEgGSNj7PEemPsWzxkhQcmBSdLexme8PTjQ38xVs9XWvAPEsQaoQmHuqSDgbxj80gV3qQD2Wv6YhB1xjcmEGqpv8iKKE/yZnLicZUwDuA/ALs6NEVvEQdwqCYIF5+c+bUWZPjLF/VZ0459bnlFKAC1ipfLviKci3onrB7BV//3dQ1btnqYO41WMU17nvnua+VlxTi3YmhqBABCK84vurQaETt2vyxtNneGKF9Tvq3xvfk+wDP2XswDBWWM082cFcF/OSXVetHeVQFZ83izwk6TZ9LNNg8JGnIvGqK497Of4iKl5fxBkggjI7wIAE5uzkP0tnytIWCY5HLI23nRScY/LV2byoIMgmblZAbjx3CZxWoG6JdhoDWVN7QD2aoBsAeoZ+b1q9GiYCkBeIzWWmooNeYlANPeVYViRPAdEs950TqAMcl1RKR5jxjixn9j4mP/JeEkhzxsyFgb+VfFkeeaonr/AKApAPGyiBE3rNpGTEvcY5BRoGlXjWoT2P7uenTlLPKZ+OdmkA4jxvtKPzLLn+vXq66i+9sKu428BpK4/PstvlOtk1u/L673v+ar7MjvUa78BsH/fvZfrs37eLMeg/rzxDOGXZ/mw8nphFwHgh9RUEBvLhFicf0v/V/czcSYKKaogHswkcNawRd1LSGTXfmeSv57ElnuozlgeeBSkympk8xr395fA/d3nKPXTK58ae24826y/y0qCEpOrGuySELAkYLD0VVmQ9eQB0h1QF85S4V1WfWyVgXwffULiLFiy/iMhELGVnrHo/RLYU2BUgXFb4gSyhZ19w9bBEvBpGdSXhKI1A3ZE0M6joQwRSTJ7OPtybKfyW+Zv5Q+j/4g3wTXSqkm/lfuHYYbm901J2auVvEJJ5+3/4D/8jyYBZtrfFiyqm7hvJnJ2xcZicUiUefiF56JDrmmVZWcf2Uw0kmDnT5VeOrAambNi0Evn4J/mA2MjlKVvQoPfN8Bw7pWmUADL9j75U5fRscyLaSmVTHot9qxnZ58VcjKhvRQalXmulLZx4Dsz793Z2ycbcJkpDrWFUxi2glPX9aoAX2fzF1nG0hnmTaFW5ZAdV/HiKsw1drVl4H0z8tepItmZzypfCTDcnY1eNmPzKh3+fRtRfo2uYdwIJkaLWcyGymDL69WdShh0PCP2axIlVTbNRn462124uqkN2Aty8q+rsa/K/CyRYrZuNmIJr8geRtZQTqQYI11LZU3TgHte4J7siQ2w3NirQCb6OVTBXASXlaOoGsjE/Wu91CR3wl5gYzXEhkULuWL7Z3mcKJMunIkCPz8c5MSP/yyPtWdZbVMNrbUqAIpDr3DCuDfZrvkE06k3sBz7wJmKQUYw6cwrHC3LyRqlRJZ0LrU6S6mzgoTIsoBHmPVIWQDYsKEIkB+O1DAOMIEDMKCNmvwtNo05UvQYwC6VdYZp4izv4Yj3wpAzsFSSLwrsTOYonK7WVlFyaD+3ygiaTRpobz4JG1JjmDE6/Bbcx8YY66AMPMsNNNtbwWSzkvjIRFuZfWiul2szvq8Hk/V/5+eq+SZ+3pxDZ9l9sx8egt3Ac4WdICdj+ro2Ttp8vb6e+1DVASAZZbPYjWucsnmKCVV8Ma4AD7Cb0QTX/MI0HI3Evj1CB/7iMt2M+ml3cyU9f/wgPX3yWICnwIrDA7HiSWbAdKUKA7BWh40hjUsBRtBPntPP+epfD1N/eJMGYyR9HISWLqixMQHeASYBpAkCSCS00e5vNQXoUO0BgAqwjuQHidrLy+t03utJfgPbtDJGSxxhU4Cu666jTzm2jZuVIsJUB6QhSXFweJD1u3k9MjmsGZqgwpwVcNpqapxIBDAHJKAAgmAWbNHYd5mEwHJaWVtVgitsAPvnbkw73tc/iV0STUguYM/oPC5a4ir0sM21wyhHLqYvzXnpHLrkmNhoLi1lfm6S+sO+EnwKbGh0GRqnqoK5Efhq68TYZZKT0Wtv9Zz4f5rwwvRnHugJQHPYze1NgWCr6+uSoaDfwM7WjipboLwyTieX5+no4kISQjTc5LOP3h2kxcZCWlXTY6orJkrI9PuXxixljrodgXY9Kkv4c9ZLhHs7W9tiqyOFBAiN31xqU0lDImZZPRJoQHp2xvydpEbDqoJIEmF3Ki9NKX311VeSisE37Ow8EBsW8/j6xQuBfx8+f562NtY94Xgr8LvdaVtDTJcAUI8MGNgAf1dX1ky3f5nGyXoHnJ6dKDH2+PFjJZZgG++/ea2/tzZM9ur46J2qSp48epQePNhOu7tbWmsAfHTpgrE+HqJ3jqSRydbhX7FzyY5IEquRVjeXpY/PfXI/akrNnyZsbVhRloh69fKl/rBm//K//NtaY5a4Wk+LrVZ6+XpfWu3zjUa6uLhSrPbjv/gLSRE9ePgg/fSznyiWRQoIX0F1AM+N38cXUtUSzHn03JGjisZkJD4ac4sCiFk7kSjlPhkLxpI54fcRi/znf/C/ps+/fGUx8CSl3/0rv6m496//m7+nPeLw3TutSZoaS3Znfk4san5GhdLy2nq6HNym3//DP0oX15PU7K5IokGScEg7CNidc317dW2R/jAs/IcA9+2G7ZGEJ5JOIQ7Bn6a0ODdJj7bW0sLNIE2GffVTGN3cKunJs8JUZ8ypcsDvYaOMNd+j084960AmfXj6MHSVGFJz2XZHB5ObW9Y392sHIsZKrHdVC40F3DNu/Iz38XmqQlpdzXZgoJj5+iGHt1vz88xbe8lY9PxeSTtVSTT1ecwzc2ESYjQUniiBytgyx3G/AM4h/xUgMckLJe9GsM/xx7DtrQKFKhvuj/0G2ySJIfIGhzxv8Ir/uepfKHBlH5HuvAB7i2lUrRd9ZyQxZiwsrkfyBeCeZ8S3mu689Unh/ohNgj0f+4LGSNVUBiSxF/Bc7Bn04Lk4v8hyFTp5uHQkAP/paS8dn52mL1+/cZLIjeS9WIedLpKBVnnC+Yhr8Qxi8VMB11ySDNjm1qYSLlSwYF8kwk6pcDntySdL0kcV1YuqIiQxrn5WzYaqLY0I4SXhHktavGrkBsV9XmYe9x4JEwOK6F7kFccOkkWs70Gjk/FsrwoNbUUoEWNmVlwFwgn8CCJWmRCoge+xL4b9lGeR+wC3AJjKhESEM/GM8ZoyzrlzvQLUsSNGVVJfgvd5HXlcxuvifm1PxVwr0Lo8Q5T3dV8cmO/R0Lup2EzDfM/43XlhGdM5ya7+mveNafzuznnTLGnqUuV16q/XC4OQ5hrT1bkpYvFKEzyAvvBVRoYyFmcFsE0nA0ogfepM5mdg3d9Uv4LoU+fSGareqvr6aT7jPb7OBV6p706lD21nVZcvzZIoTgryprtUcVnfI5MFizNtTk4KOzGZU0m3OZM1A0t+XwGIRnI0bNqARU9aTPU3dEaugGfivQpMC/uOM3757/r8xdrl84I4l9dHkey5z54zVlIAqTFmUf2gZ5WtV+S+krw45Tv8zBzzUF/T9fu4Dy+ZtV5mjYeeW37VSarZ9O+CtPX1Gdcr8Zb62MV74r4jLo8xKe+pvs5Kf1L3M2E/5efd9/r6/YXfrL/3vnUeNhLn6PCH5T2VOFP8fIroGMmKGc16yzks94j78JdyzKbG1xxR9l6mMFIx73Xt6GEZrPFQIzH5jizdE4nxwHADw4wKOrvPkKPOI1/YuBFNDcQvE1fh56pEm3ANl98LPMne53LnriYSxMsyMRD7fTnH3FvFxDcJnhKwr7Brx418X1Na34kShmkbAdNiMpMTDOy3AvsNn1WC8tbeY8lZix8qm7RKT4tTIsES1YJ3JbJCxtEIIsSNi9PyaF4BYIm3CsSPOQkCQrV3pDT37/2Nf3+S9em9ZKE00jIjYUxw9DUto5LLSwC1vFQqskWmI2SAWmi00mwprh1NAmzgvVGBGhJEprJyNprI0HLyIMy07CMz4dxvz5gQ0AYAFNpDkcgHaIgGKwFGB4CfF5ovCk2Npah9IdjUmbOITbBKYAi4T76pZka6xTTeg9LjG/eo4VjLADK2/QDF8+YYWd4qKFAewF9XBQvVwtNCFehZZfcMCrKFKIfpbN8ScM2ZWwzJG0OWjic+swwgYuzK301l6wqQP28SRbyXt0IBvRZUztrYZm3ckVELaaRcXZGlXvKgesljJbkUjqj+fLMyjTFNcaiwDTKAY5dIiWxcOY8e0FhlSFURUm4WcgwOUFWlglXJkY1ZWYI0Dd6X41Lee30DrMbUNgHYhZR0W1NQk5/AYUkPMZqP+DNZet1ClpBU8dUxFUyGdE0wDXKzKD+YWYARTNpK68wCTmPWq0GKlyYh32ENqdD4NRdqfR3MkTM0HDbFbu52Unulm5Zogtiyw76Y0c7+Qi8YcB0LIxkH2AfLkj88s7ELrQEgIKd0fAFS9bl+4KainkTCiJJxZB2QG7KDuSUmDWykGgCglQ3MzlYcnKw0TIx7wCRvFkfAbOCnNfiDcS/Q9ZIu9jTCQZ+5KtGNdVYFKF414jYSJWI5qx+Ml7p/iWxuDRSPzbE86M1ae+EPGzcDPROvx6+Wfin8NL6m1TYtzJBWiXUXGzC67sjdtJuLkt+hmTGVTBYQMDYNMfaRhqFREL8DMEaSgHlVkz7Y5y4ngFRSs7GYvvP8cXr4gOaim2JyMscANICtOnjJ5xuTCAY4DGv+cMhvzM8LxIfJfMVnLjTT7TwNC9EAvxRYfjMaZIAfwBywXpl6B615XnSiV5eXrdGoAgmY9e201F528GWo+0K7FGAfoIlrxMEnGu0CWKnhJ01s0TUdDaWnf3Z+atr4CySZOHyZT+KzuR/pk6PBqkm71R6J9jvjAZMZNnkXfwBDPCcIvPyxVkWiwNcupNebnn5H+scXl+d5n2ffAxjHdo2tbLlrNftxVhd7Mj+3gyKNK9FcBbgy/WhsiXUhSEfVGi0Bu8bkMr3pi8sL+TKugw2pwTOgxG1SXwCAd2jLjNVgbPJHNKEGLB1c9fnwdHx0nM6uLtM52uZ+QKYXA8xtGlhr/aGbr/Jzk+WhqS9zIQAL7WlArN55GvYHakRLsgbQ/vT4OF30eunB3gNdh2QCgSQs8rX1jfTy5evUH1DZM5eeIXmztiZoimQCfjD06tttNObbAoDPL41dS4yD1NHa8koum8cmYYGrb48kwIZWrglw3mymExo/X12mk95pmiyk9PjJY6/0SdL1J5ny7uBAsjW8nmolbEI/u75OT548Tg8f7qbNzTU1MMV3M/70Dzg5Pk3L3RV9Nqx74kAkP2hUuryMVNVmmlu8Sf2rvp5NeuDdroBcgeULi+mrr77W/ayvrqcrJWMm6g/w9ddfphcvXqat7Z20uraRPv/pl+njTz5JS51OevXqtUBP1une3q4SZBe9M40V1gqzXczhbtdkoq4N0MV+Tk5O9fkkc6iEUO+IlZU059Jc+GBsPhJS7AvYJe8JKTv8CPJEP3vxRiDl9z9+njXWkZ1i3vkc9IfpjaGkRr+fOpK2Mg15+iucXQ7Tf/nf/+00mjTSPImiOauMaTYWMnBPZVyS/M5Evomk8sNdkkRUNhiwTc+LEeXJcwtqgP1gayP9C7/yS2m5OZ9GVya/8uVXL9O7oyOt3efPnyvOxi5gqJOEZJ2ZPBas9a7AcvPDTQH5rDd07OFesiYsgXajKgmujw2i+c54S3LF5VIigcTYSXLGf84YREPZsFWqKqKhNgwo9hOr6mqoUsn2wOgkZMngVpOkJcmBU61PqqwMfIdNejPVHJfPJkkR8jIk7eiLYlXEE8lrkZjgM6mIpLeWGiy7pCBxCJ9xS9eFOdZPV/GNmvjSiBcgXHI1xBvWRwufzL4VzV+R7DKw31iy6ulCAt/L9/CFzAX3nr+U/CS2mDMZnAnP3dJ4s59ZwzfXvA8pMzH4jbCwf3Is+yN5QMKKRBsSPiQAVKlDg1169iDjpD0dks9iaiKjtb0jqSkemL4bTx4/Sx989J201OmmxUYr9S4u0utXr9MXX3yV9vffpl7vQgksOww5QOrBI5+pw7GDyPlcImq+nbUUJ7gcaAbHgsClAbHYOIhZ03CtxW7aG9T1oQI7LaZ3cldUjPoAl+BPxDkRA5VxdbyuDipVE1VO2V2mbgmE1T+zHr/nfxuzyp48gPs60z7/LiqKK2JFjtsEItwlE5XPVD57/fv8ZO9j9b/nLFd/XmYqdPfv/axifsoz4izgs2zaO+s8GaB7eR/ZvuoJHCfX2XnT7SbOdrUxDKa9AYThm2zuq0rXShoqnjXOxtXZupqbwE5sfdTA+4JIaedII0RpxoNk5edVHiuDadIvnVdTbQFDOi9Zw2r8iaQ/nQwoKVvFb9YoPRPKvAKb+CB8eeyJYR8xzpU9B6HOfhJzZ1IW1nS3XGt1gLO+Lsq1F2eKkuRUrsX6/GY8okg+zbKHO89SkFLt873xZibeZoDHkmRxxnJHNWvdlc9cX4PvWw/xDIb4lEB9fO94VQHm2/XsqWb5sFn+rH7POps4rFkfR/4dZ5dy/OtzV/6uvEaJL5U/r6/zmOfyNfW1Xo5rPG+8pkyk3oc51d9TrtcS85r1OfVnLz8jvi9x1m9zjZi7PB+2i9k6ij4R3vdPgL8DN0Z0rPpe6twdOIuTmAPgt/uoqkv0mZFQyBioxUiRdA9wP4D6aq6MyCJcljiC3nVe9R2qE6WShi3Fyl8GpmWa/CYdzveVFHoJePvemJOw9rzE0AbeG4AvInn+t5HWb27BZtxngvOA5ZT9GDVWxtg35YdizG0lOfHUce0shYQ6gBFA1UdoqjNMvKfqpxm+3rI3noAN2R/m9V/93b82CSaIGY8HAhkkDLYxWj+eMaCZSfzxTArGEhtaAL+AK1buYI1frWtwaECbvE5sCmFcUQo5ZTAlu9ezUAEaRJmYkgnRHNbZzaUch01W1TChZJ+Gc7EAqNSSmhMwFMB96XDqWvfTjIPIxkY1gqRGvaTIg63gArjjLDem0mGWTiEDspH9cu0kvSay7b4oMzCaqwrMOKJSodyYyo0uMtWz7iEc8R0nFgFkwcTNYG3Ww/dEgTuTfP0iawUIayzryGg5eG/rIf7ny0OhyVTJUAT84aSsaqXiXMzaiMrsnWW0KqcQBwk+0MaoAss1Fr7hRZZsaqONIMDZKLZXG1gd9hYZNGXhCJg8q6d5yt2vS620u9tffGZsPvVnvBMYF70iWMMwrAAK0QAG8MLW+WwOiaaP7NruzhazREeQPJwxFW7Ig1ermiirFDiIGoudOckHsWAHRGBrpy6B8WYD6KI5w94D3ujwzX0h60GwCAMMoLOzbGXdYnXRFMqrIeTcVd2+IE1fZE4IVtVQbnSTRjemyQ+blUMqnw1btwUDZcGkcdBzxt7U6FYV8BYgGWN+Pg3E0B5YgkGBsVdjqFn0rYABQEjYkbB/rdEm7OeWNaCFmd3umHzGJEm3FxY1esAAtPiv0PGN8u+wk/BbHoFNsZ8Er3pmfmoTzWW7d8tOS38wK6gqA18L3Capu2AALk3+pBcMMD4cWKMsmlr5WDHuKin0Zn+V7iDJGcappQazy0vNtNSsNDwBP1ibwd6ksSUNNmEQ0mDc2HgVq0gVE9KVWxSg9PTRQzF9ATZI8GA32BZSNBcXPQHgMKqXmg3J3tBIk6axNLmVRrtkZW7TgH1E4M2igBcld2CaK7kAMGoBBdcGuLFyZQN6SMzwvCZfMk7zjXba2HyQbiYm6QD7nT0Mhj2a+ADagGiwSNFsh22sJM7AEkXIsfCMVJzQGBmgHhBEYL9KxJOzTzsC5WnEDEBH4oBxBmCCsaokjx+Yy8NHrPMoK7TDhz0f4JBATNd55j44cF1cnKajo0MBfdKOXmppDgTUe7VdJNx4Bn4neYZmU+MyGl7LdgRS3Yx1XyTgxKpFV7vbVnUCgBPPy7rCLgDuV6mkABxCp5qGnmlewDPsU2SzkLJgFfWuLlKrg0THppIz3aV2Gvev04uvX6SL634aed8KgEfGcmN9Tesahj1jpwTM6orrxZ+IkW55wfnUWOqI+T3oX5uWvpIH+A8OuymtdJelL396eqyg4OmzZ7Lbt28P01nvIp32LtL3P/1ULF/Yxcw1wXb0I6AiCF3r45NTVQzxXqRpaMy8vramBBZrElY8oKl6PaBL7o1VgxFzcHioMT47P0u385P087/48/JjNIelD8LJ0VE6OzlR5QBz+4NPPxUoLX7m5FZNOrvLS6nXQ3MbWaOxKhRWVtaUTHj27LnA+tMzkji3ahp7ePgu7ezspWfPnqTT8yMB9yTVdvf25L+pKgC4p0rhzZt9AfDbm9tK1Lx88VJJIe7/7QGNh5HDGmrcPvnep4pHAVxh0LPe8D1o9KOFfsUcr5AcM0kAPgP7f1AMafsAACAASURBVPHiRXp3dKz3AFRj51RL4IMBeVXh49Wm+BrGlTHFXvkbKRgSq/Fe3s/76Atw0TsX0KskyclJZuzzb/wkr8Pe8e8wl1UFcH2dFltLqXc5EuN+MGmktMh82toiGaUqJDWeZT+16rHBNeO4IOCeJtTImKjSCx8r77wgjfulxfn0cx9/mLZXuymN+qrUeLNP1dG+9voPP/xQiSRknwDNLVkxllTQwcGBM6lo9ryetZP5HJ6bda6kpzdhJaHF8/F7iAE8H/E3cUaUpsuXeWLO1hoNZVvym/yOL8Yr9guSIay/iJUD9Oe9kdhi7gCzrdqDJtIk/pLWupLKkn+wOI64p4qb7LMs8TzWWYfDpeS4XC9a+tW3KbXaVFBZMkKHNyVQxmKk9+W/rNcIYD42jJ9dW1/PlQHsWZxN1Kdjbk6sdknMFJJ5sZebbrRVo5K855m55+g1wlhYdaRVSPN67EsN4RN9cexwyjWMYWcHSFVjpGgmR0VEX76C93NGw2cQh/Be1jPNtYnhsGlixrnFlhpkf/Xi63R8eqok9qaqWVqSrXr67LnW+tzComIZpLtI8H399UtVujEGsgdiXz/Aax/KxCyvOnabirjZZByreFxEr5BLRLbOq6etTtPPbll9BLmomzQ/QYrQKgIsjvdqbCUC4lxhWYWp2CoHQw6O3MPinQUElue7ekxVBxLvRvnT7HVzwVYFn0EeBzqCrV2CQyTwdDYqyBnxe+1P/nXffdx371NnC8Nl7nzNOjPmey4+d+r8WydczRqQWjJg6gxfXNfxdZvnGrgeY1L+rvyoWeCfyHL33U8GQs1u4pxTAVtV5QuXKH2P5tTPuOV9lXNTgnwaQ0nmxN0U/f6iAAPmuns7e28F1Fp8bFU/qiRyWa1IGkJBVKLR15NkqjxGpGIYQoyIWX6DfszNTcL5cazZ8vnzuVkgYXU/GduQrVZ2XeIf9XNHCcyX515eF8BXEI9mzWtpv9XZqHpl/ewcvwlbjfNXee6vrxWd8alAC5JpEEGriXVXP53EqfuI963RadzBj39eaT39MdMgfuAnZnvl509XINXHpnytvg8/VCRgSh9Yjld96ZRzWveb5dyXPuO++ykxkPo93je/5diV66tuG+Xnh6+5xw1M/XiW7yyfs/TJdVb/rOvPssnyZ9q1SiUMr1rLzx9Jo+jXWSiORJIxyH7T/jwkvcJWYu0G8bLyQ9V9Bw5qGIOnFirV8GCBap+t+jMGgF/K8JQ/i8a62WcIt7Pel+UfYoVMFHcVjqiKCr38wAiFD8PMFyjvjXa9gsUa5lrsBcnBrmHkzHgEs70gJBgAX1UK2OtNKcKUAyLXLkzH8wTmnw37FKYotQs7O4YPjcTI3G/+1l+ZlGCuJjjLphgwJ8aqDuxFMwMFtnR/9KAnA8becTkA+pydcKeRmehOtwjmt2cT9Pl547Vvys1XzRtDl21xQU3pooGSbFJOyBIC0T04gldp8nuDJW0aWVai0lvK2cqsZRYSJ3Yo4SuqBQLgMgq7jb4tylL7KyY3mhh4pjo/WCRKCnN3/e7KMG2y49+2CE33KpdsufNViZtnkSKbFFk1JTKK8sUS+C4dWBwMYuH4zjKtw+TGFAFI6YBiBCzzF7rfBdPEA4tgA/C3NO4oaY+GGkWQpXsL9kNhGzFX4XCjSU9sRLMy7vVNtwwuArQ37eoqyCpB9BgnGA+q5ijKUOubK78LPfsolwkHGmspOxoCFumBWtARh9FgIs9y2FPBbsEWqDv80pFH5YoqZtSUrWPyL3me7N0ZYARM80OhAjU98rxYkVFdY5UfVXY2y+jkShJjkKmRr4D7kMOxsj55cg/WjQ0VFSoUYcMq84bELh0BexR74dCB7ARSGZKBQCMWwNxlAmw9wq4nCNUPDbC/nRPDhOQdB7U5yrkpN/dxZ50syCjHaYJNemkoUjBWOTMRcCImXWtJMioclPmbt8Gyg5kIU5RDLxrj0naX7AWHawOUVSXgwD2HeFj33DNAPQfp0KeOJnzyN0WAFUEpG1mUw+cA0f2LGEeW1svlamWSrx7wRjAagUp5iCjXTmScmXcA9s2uVzt0rMmf7Pd6KBmakbP+5G9ldzQGnGgjFFhLk73biSSbkAnZ2lxLa922wEhAduZWsgKjsYCQM9jlvZ7G9bJv1QimgVeFGrKqUnd0Llm/g82NtLG2LoYfbFyaGbJRr3LfpGMA2mHZLyykzhLgNskUKiDMR0n3t9OWnAxyNGpQ2+2KhUkAC8DG2GiTBwhxLWPuj2flD3aW0mJKC82EUgKyLYD2ILSSpHHZnRNY2hcwY4fWzFl76liAPouEShBVG9AcabmrsSJxJU11Kj0UzBjYBauXZ2GtqD+H1rBr9Avkt3JGmY1rZWpdexLcfm4NjwCPAe1JmCnJp2ciMBmn4eAinZwe6bDSagGeW4JTEjve4DDAGcaTOUFrnf1N+9ZolC7Pe+ns9FTrBPY3zyUmGOPTbJj8xWgoFn30eMAGkOHonV2k7lInLTWs2S+NYXWwmE/patBPzfZSur4ZpcHoWokxanGePX6czo5O1OT1Er3wpSVr3ta/1DplbphTkjSPHj1U4gJGOv/mfnktSTlxYedb6e3huzS8Ruu6kxpUkGAv3WX5jrOTU40Z+8Fis5m2d7ZlEwcH71Lv4iotdZfTB8+e6dpUHyCFRGUJWvC8zvpvmO+G+cqaGQ9HqYUvb9Es1ALG/f19yYVgB6pWmJ8X0B+JMnoe8HV0cpya7Ub65NNPBCZz32enJ+nt/pt0/O7Ixu72Jn3vk+85YG/saALY9bXl9Pr1SyUATBKMBNQwbe/spkcPH4mxe35+kd69OxKwB+uWqqbvffpJWmik9BaZqoGxoZHnASDmWQ/evk3Pnj5P3/3uJ2p4+9lnn0k3mzXQXGpIT53nHlyPUu/8QpUTJlWCLvecmPYk2trdpfTi66/Fon/4+FH6+OOP0/7+gWyGOXj95o2+594CNLYG5LdKPrLuh66bz7gpMUlfimZTSYwvv/xS65zv+WIMAPVJzFyc9VQ1wftev36d38vrAMUDrCchoLnp98VS7q6up8HNXPo7//v/la7Gc2mxRc8NVhHsnpQafjqYZz2ob8BENrLUXEx7O1up2YCFRB8LKkxImMHaXkgN9r3BVXq0vZE+evwwrXassepwZH1I+HzWNPupPQv+1kDvaGYcIPvz5x8qWcS+xOusv0hHuwyMeABrVev5PkicQBIPuRT5K/z5nPWoiFgzAGnGpkrmDjNAHeB1gLz4EOJbadxn1tStKi/oHdI7OxfjHhCfHRA/Q2xpzeON0RnJBK4hIkCyBOro9iatqBcCMj9WJRzNHklC8G87KBprDN+FPeEPqV4gmSMCwQJjYQlhqj1UUUGiBX+i5t12liG5zefiM/F1PKuq/9CcX1025r/6vdDDyUB4S9BZJU6w9XRQ9SZuzD9+KZrDoktvFYVWbYAd85zW58TObBFPGGCPhI81mVUsqMTwxEgG3eV0NaBiZaD1R/UOVUaAfzRX7w+GirPGN/SN6ab1za20vb2j91EhcnRykt4dn6Sj4xNL0J33dG/ssUosSk7H5JiqeNv8C38YNqlrF0QrrjsWu83ORoqHQu5Um5efZUll6YxhFZ0W51gcr2OGx02hD2xJgara2c6ica7xe3BQVFWiHgtH/BSx+CywqR6nxzlmFsh057UO3Mc5RaQFh87Ls4vuw8u9y+vamYrHjjNr9QnvO1eUv5uKt0KS0ePTEpyKK0+Dg/bTfP9RHeDA+CzgrRyDMhadAi79RfF+Hc0Lslj+eRErls9Ufsas+3WAoT4dOZkYvyjPnp4CskOS95jAVxq73XCF+mdN24BhJ3GGtASkkZvuzKkT4fgoAVwa5CrxY0fpzBbMwD3rpcIGvFeZJxN0zvOm03aej7RYIS7rQH49fVN/rqnkka5vaE+cg7lX9fgqtJ3jDDJrvYQNleeYOK8HIbVcg+VY10H90mbvO2/H58R1SvzgPtspnznfi/uRKZvOyZu8YnJiprR3uajAQ2qyPsQ/usd7GvzW32v/LoH7QkEiGNzet80w3wrvK21dWRj/Kucinj3WeXnf5b3Meu+s9V73K+Vnld+XPqdcI7Pmb2qtFuMa9zfr/XccgM9J3T/W5628r1nPfJ89zfq8ur3Vxyvft6PEDqPnzKPtdZXvKdVOMiac07HF2dr3uxifCgcK0nMQXN355IcO2+Ew7exPf0mQbWc9U4DW0+C9Y0Jqtuv9DoVPU63tf/NvqcNU2GmZ3BEAH3iwy9IaObI695L05ksxkiqXrXo54ltJUznh3XpEVuWE9lp7PWdkFBrscau4wdRFYg8uGgrXm+C69KRJ98ynuV/6td+aSqxogYW7yE1C7IAfzUsDMBbI4zpCMrg86gHSWyhhJebVos9kZA+IAvyvZ7LNYfvge3M/AnHpHYvx71rj/hkAIhWzviiDyINg2UEtpgIIz1lml+OJxglRBRDPZaCW6W1bExBjRmsyArD3h8uZaGWPK92jit+Rl20m69tCc3ZE0bzBsrbeIdkB+/jsAHYt+PZnFghO1ig07iqWQAR38Swljm8NZ6oETSQKAswzQ3cNtXxt3ygia8tYRCIjZDtyoOtNNrL52hjw3Nal2QP1QqNtyrnUvFfpqOO+szOpZd3rIP7dTbosYS11LqtNzabWFk7YTGSZZm0axsK0OQhJHrHlKBMKMFoJMC97vDUHUe98XmcWVPZWDcidjd1/pcA87LoI4GVTsIYbreIgYmAnINxoGDI0JlMijfemZTRxVBy0LXgxR1QmlSL5EMApST+VyU8IDg20j3JOP3t5YiZ0N22MBUwu0kjTPjdXJqgprek/k8ksAe1FGNAAmMs0iOMAaOAEQPhlf5CuB+M0AmHTwXbRgX37eIFp/BxNWtjSo4GkWvj33ORGLBOGEFb5yvqascvFljcWM+/lngAu0Anu9c4ELsOYptkic8R9V+xsYx/qMwtGkM7oXrbK77AJsdcD5PYSLTxPHLwigxzB953giUM4oB+fU1RzhAWVG1rYl+aUTLgkNqi2MuaIgBlndWIbrcWF1G4Y0w+2uMYdzX6y1AJVrI+I2PaSDJhLVyQnkBmhmkCaxTTCawvsWl1uq1Fqw4NQwApjUFJqb3PFhgnIFs16Je2U+6d4T5ZIELGPAaqtrkgahaTTmM302rTUqaqAWT+G/Xl7k5aaTUnawGCGXY0dSuN3gWQNCZdFNYGEwc+8W8LPD2EuIxVgCvMIs/X8gl4IfQP0BYSMTWv4pKcEOGPLfsahBZAIpj0+nM/mD2MJe1zNItXMc1563YCUSBWsb23K7jvYY6ete1VViGuuMu+AwQBjJl83Sg1Y6SJ02r5jbENjRkSFhJKhJPZSMnu+uBQ4B1uV+VaiSs0w2eORtkHnv2d7z2SiCodgh5J4YLNjzDAHni+aFMf+pQQTNkaDW+QkSJp4A0lARcYGWQf2OlVQLLXke5REW2qlq8vr1Gm10+RmktZXVvSMrL3+4Mp0zttLaa4xny6uLtOb/TdpjmTLcJSuLy5VDXM9HqU5mnVSHTMaygawNXwQ1QXcHz0MkKZRU9Hzc9kvjFT4nL2rYXrx+nVqN5fS6vKKhqXbXlJCinFE+gaygZowjUfGxG21BIABdG3v7oklrvmb3OieqLQA1GbtkShE8KGDLvjautZT77SX5kn6UhGiZtkj6aYDKGMb2Bz9Ey77fc0jQKxVLNymL7/6Mh2dHEpnn7XxCz/3C+nhgz2x7bGRBQHmJF1c17zT1prFBufTrWSNkBMCgB6p2sga7wLmoZmOFj+M/HeHR+knn/00tVttJQluk4H6K51O2txcV/UEc7u3t5cuzy8lsbO7s5uePHmuyoW5yXx6/eZVOjp+5w2f0X6nQuBQCQdihxcvX6ja46OPPtT8tJYaalbMeH/08Xc1Fujsc6+MD7EFTGzGi2Sg1rD3NyE5pyqPocUkfM9aUOJtPNZnkhxhnfO8fAHasyZIPDDPwcTnuaxR8pxAXa4nv9lC8oneKEl7BDbQIXlyu5D+/j/4f9LlcC4tLCHrZQcT4MhF7RNWWbOg6gskv/qSyNnb2UwQ8cX+RqZLwD1xufnoNB6lDx/tpU8/fJaW+KcSdBbdxv4tn3zdly+y+7SeCIDNEeuuLK9ZAom17Akm1jbrnIbCHHCYj2DWK250thFJ3NibIlnCWIQUkcUllkBk3DA8/DJfYvR7HxTmXo25iRmdTEMvBfYWqkGkda/kIVJD9BqhigD/av027FmsQS9zi2+TrNTNWAA8PT7wy5Zo9fLq0UgJCCVNF6kEqA6PJKlIkNHwGMktNikSktiAJei5jwr0MADDiUBjq+ZhzxTQQbyh/iEpdVcsIcL40yeCRFz0wOIZqO7gLIJvsf47RtyJGJL7x5cg5aVEssrU8ZdUIA1NUi0OhfI5yPlYTxp9KcALkpBDkCJAePM5bLdvzXKvByTqRwL0hze3Ska+fruvHhf4qfWNjbSxtaPm2m160qjxbVefR4NtJK1YmzTPxjcw/zq0KwayUnfiryZlJ8Fe88O6KkWjotjPF1lPW+c0lwhQPEzclxErO6NaaF+x8F06T6c79kcbDP/PyG3Ecv5jvwJxbVSkGiASoEIELlE1WUXuMczT4G0JAMVr6z+LdmmypYLxXgcddeYriD0leBmM+/LaM88y+Yx7l2imz1PiYzYAbWY0BTPkx78DdBUc8iqRNP3eEkgrr1uur3xmchAmEssRZ8fZ5H33NvN3BmjUp+/Ov+sApSxrlnSI4waRMDKKfJVMKa8TPpprBZM0m6BfIJ/JIBdl/D2AtIpVrUcQw85i29j38hxO1RVYUiuAvzizGUGvqEAoWOUmqfHNcx5JMJ2RHWNS0rD2dec84+NZsm7jDMNbLblhJJqwhbqtlfY1a73V59/O8ZV0SOAis+y+/F3lSsvxt7EpcYjyGbONTw1hJXpeSpaUn297QyQ17zfTsMXyGeM6d99lPu2uzwrfZaSecr5nPktgRDP8ROnjyvX9TQutnP/6Z9bX4Kx7imeeleSp39Msnx3jV7et9913Oc7l96UtfNNzfxt7DfvKr3USX7bHvAdyTPGKHfdvnp+Z8ummMnBnZU7bhkvxGAHXoc+pD/S91C80nTQq2fxlBUi9UmT6HoJcbjI6gV8C4NuZPK+HAqcyHK7C8bIGv19DUmSsI/3t3/veZHPm6hmOc1gitcIv5YMgkDupJHrJERdbkkKNDX1fdHl4Ef8MB40GuiLqOQGRa9p9z6W5X/jV3zI1mKJcsNoMK7fsqmkZwM+aSR4xRNYlZ2qQZ9D4WrADm7iEj83gjb0QDttAKM+O+AQIsAPEUfNMy6RII84b7ZSscit38E69UQIS2aHC4nISIgDTjB56IyMvHzNJiiinNKcZgLkmrsh2Ti/cCAoDpLRDQpSWlZmvDPD7FhibQ7lBhJONzcCeET2mSnYl9lnbK6M2NBIoVRNeY+/GoogSFpsHAnwx+6N7sU9SvewsSuaMRV2VbYbdVA7Saw9yFUV+ci8xqcBynEI4wTK5UC7R+uYdCy8qA/h9mW3nUDwtA1V9XmSCzU/FeEV1QJSPyrPlEkZzhF7iWEVFusUIDE0ixRatLY0qeJ++/6IBsbTxLPKOQ1cAkndA+6IiRR8ciSJn4tl43S11y5UBPqCyM89Wmis15xEguLGfABQbAvtYgzpQw5TTwTy0+ks9vSrJUbIZQts2mpFlGZ1IaISfEEAebHuYVSE/AngP6Gggt4BnHU5N55ovgQBorwJkbm2k7spKuh6O0vn5pQAR/lz2AU0nSbx3HTxhqHm/CjEajZkOUA/QAZjLH4DdaArIAbRFT4BuN+vRR7MRmHOAbDDtYTGGpEno34vNNzCbjOZ9+UDoYA5+Ts3hlmCa0yhq3iQVLkx6gLUYcxcZ8py48OSpqkEcAJEfiZCbKVZZvQERvE+gJ9IpTRpTcajn1fgIwF3TF6chHWMr0P0WwMd0egHldQ3A7sXFtLq2mtbXNsV8xo8ArHOY52/5ELdNYjyY84BYBjS6Ph0HXfSGm4up01xIy9JbhwFqzEGel3FB3kXyCXNJY3IFKMm1ri2ZxM/VgHhE89iB1iJMTJNRoKGfzTFgLNruaNI3vZoD++JnNDOWdE67bYCRKutZy1gPzPCBgAVjii5K3xsWMF+AOBpfdyuwXgE07O+hsRSPT1P/6jIffJglA+1Nvx67kCTLyrJskOciWQDLf2drS81DlbgGiGkspHnmT/OIJI8xQC15yxybHwakkY8R0A5jHzaq2T+gEP0fAARZ84BZ2IUkhZRMHEor/gxd4wkyEy2BUvJ3Lm82HKK7f6GA5LqPTvxtWl9DVqPpzAPTdsbmQmouwD3zJzda3x0BmgOBb5J5oKqjvSQwjfvAlvBdJCjAlPABxnBF3/zcwPHFRtrd3pa9kzxTqNGYT5PFuTSi4ePQpDjQn3/98lWaH9+mo3fv0vVoKBuzvf1W4wzrVclVAawmHbOzA4t0Ox2+fZsT5jQsfrV/JLmbzTX05cdpPBimlQ4JvpauRYWGJGkO9tOrVy8lL/Hw0SPJpJA44W+A+92dHSVCXr96JVtEooK5JeHVO79S4mRnjya1S2qieTMc6w/2BZuezwYsJml2cnqSgDexJ/Z/1gRfl1eX6eWrFxrD3b3dtLe7J6b8ee9MoDTroLPUSdc0sB3Te6Cla9C4U2Dqzdh05C/OU+/iXMxhKpE+/fRT+Q3APJpVsg6O3p2mn33xRbod30q2iPFDTgd/i93zb4BHrotsCGD/cDBKH3/8vfTk8dN0fHSi8To43FdC5emT54oVYbeTwGL9v3jxdTo4eCMZo+VlkqkLaTC8FqP/wZMnqvbZffgwHR4cphdffSUGcCSV8C8k/2ievbq2JhAeGZvWvEmzsAfia/icAPH5vW3Bc7JVWPTY4vHRkewuQFtsmySPeiuNTRLG/KpJs0SFDoDnXKOh5rR/7//8B+lqNJcmsOr9FIXPArOEUS9JLPkbWOL91Flqpr3tLQH3aHCSZAe4V18pfBf6/M1G+tVf+L4Y9+cnR5YIdh13/CL7DvsWP6f3hfpCUF2hvhnWH0Ex6A1seTuk8DOSjEhOkXhtt6lgIOlvSTkAaz0ficJGUxIsEc8yDryG3zOuEUcFyM344hO6S02Nr+1/E+3tSNUA/CLlgC9AFILxI3krWZnhIDX9rIDvA7jGCWg/kla8SZbBuOK+sSlVfvFMJGmQ+KJRssvwmL67VX0xZ7yHL+ZU8j3zi0oq8H7WF/5CUmJIninh74xuB3Ot54ddC9BdlTJU7bg96NA4sUbWjDXvxyYlqXR1ac1qJX9lgL28k3q/WGyGv2Q9sj5UXUXClqqAdjvHfcQjVoG1qHvRCc1Z+7DWVImAv5XUjiXL5afpq3Bt/XdoaMn4j6n8wCeoaXBf+y2yT8z3/sFhOnx3pMoQMsXzi0tpOL7Vfvnw4cP06NEjkwj0WBzQnviAPxeX1tTYCC1DJdzHQ6rsIDIMlUC0Pd/Ol3FGEiDp5fmaJ+wW6aDJQhrezqfbiKOn4mc7pd2Mg/kWcjqhJy5esiVWiv5gJKjzmYqfh/a+x3SML1/R+yn0ycsYOfZhO2/E83iwPuMvk6OsGstG4qEEsjNwZUeC2V9+9pkFrNcBtPL8Ur+YxfgVcB/PUJ5d7wObpn5ek6Kpg4nfBJDF58W5yaSU7HxQAt9cNyo67gcsZwxZURFQ/jY+N342azxnTUCGJZwVXz2fn8r8BUbIcXxClcvTwK/sa+pn2DCJ9Gkwqby/CpGoErcaizI3ETJU+oDpJ8jAfXkmDWla3UtJarz79AY7OSZQyHuQPP024xc2FvMarP0Yw1nA/TfZz6z5K8c1cJnAD8rzecQCMRdxRg6fVALJ77O5wIAigX2vFyg0vKcBYFvv8awZqyvQ91njMMt3lJ9975xk5zOdoMufX/exM6oF4nNmvad+X+W9x1jNIp7V/c032VT5+/p9lPcXr4u5j3+HTcT8f9PnlXYS81f6qNKn1J/5jv+tZVbu++w7Y2I3kbHaco2X4H1m5s+A7qewpSxlbt9U92Hxj22EviEV/sSe33+dZb3MQ8XYWDLAEgJ23cp3VOMRr49reeVRVnTxRKUFO7aHBrGY2ATsJBj6YuxT3byoSm/F/d5nL9Z2lrQJBRLHHwzHtvvj/GyYi/V1s/6Nhovb2Fdyxgba+x9/fe7nKEanS+v82l/6HY2B9My8bEDDWnvQ6U280havMiamlxiMWmt27sByXA9wwDWXYrD0ZO74A7RX1kQg/YJKNTkMWgdzZ344QBvsxQwsSx/ItdyLzWfaiD2CKbT8K6ZFlYGJ542kgplBsAqsdDUO9wGWZ4Mq9cyKCTXg3mG0/MyVvE6ktXW/WWs/GNuWTcqAnOsW2iZrIGoJyFnn6OjA7JpLrr9tzxbXs8OZHGBUQAi88wWdG1lUGdUqgLOyEAWgvo5sM68aZerbWJCFk4hDQjhcmOnhPuJ+6oFi/DvGIYIxLQ4/8ATgXd+086ZayBlZkBJliKZFZ8FwZJgdVvVAOjJ3kTi6e79mJQak3ub85HTWr/JW2S49MynWkDME8qZQxtxFNYf5vloixNeISmkiKeUBXQZ3zUh1nxmoLmgb4Q65ZxhtBtobgFxp01cNduVLfEwjkOLf5dyEU1ZzRB3W/boAGG4/xgKOruFefaHqmCSAlcM8kljcB8CFGotKJ3UswEGgQYdGnxxMvf+AyvEB6Ub6Mxje6oDJH/NPVk5teTurLEDjfLnTFlsXAE0MeW/2pAZqDhJcA2aoMZyBpGKXDwy4B7C3cnxbu2avxrZE+1gAvp7VmqQZeA5g73I/8pfGKhNA7gmo7CsBb1wKrHL+1TxE1jkHM9o8quyvwPYY13YztaUjvCCJGElW+VzgVwAvAO4BhdGHBhwlCw1bE4BCWC57+wAAIABJREFUIOrkVqzilZVVa7Lo5feAQOjbAqwLoFcTUvOxUVkieSJvoCmAYDKR9M66wPNlsYCVyNB9IF1gum8BgsEQNbDJSvlVNSS99RvZBwxIvC7MX+klC4BaVE8BQIwWUgoTA0344rNWuivS3AZ0gYEuNrj2RiQo2GRpKnkpWQDARfVNaLb0+dyHMetHxmZ10ISqE37He7ADGN3ATUoK+fqB4YwEC5s3tr61tZE219d1L7CSrQKgIxuV/rb7fsArsck1RwbyW78QBxjE1jWfPhobI5t5NDaqjoNpqYUONevL7TWzi2iyaFrXAGnnaKIjG+M6ythf9CY5v+hJegjAyvzHor7ns6zRo42vHZjtMI2/lgyFGtfSZHEEMqk9DbvHlmCHUk0AGMVrIvjhWrCzqEZBLoX5FUvzdqL+FKdHx+nk+ESgd6PVSEP8xs0onQK+Ly6mzY0NMcsve+ep02im169eposr5FbohbEoJjM3+uFHH+bqANYJYBdyROjQ03hRgdbtbTo6O08Hx+dK5CDxc3p8IvBwa2NdtgiA/52PPtJaOzg8SD/57DNppT94/EjZSiqCNrc2BY5fX16m/+///afSmv/13/gN3QfSGUhSwMxf39hMew8fyodhu2/fHKTe8Zn2BIAzAk1Y9GITX5wLRO+65jq+UjJEKys6XAO8A2ZSPcR6PXp3KJ8Pc53nYBx+9Od/LlLE9vaWZHLoJXDZ66XdnW35v8N3hwLVidt++7d/W0AplRFnZxdafycnZ+n16zep1VhKWzvbaXsbprv1mDAJogeyGRjE7aWOdr3z3kXa3tpLGxvbadAfKMnw+U9/Iv3+nZ1dJS8++e4nki/6sz/70/Tlz35q8kzzc+mDD54osXtyeqx1gWxMq91JWzs7arTL55IEASTEjpDygHVP4oQ+ENgMCRF6JQTAjqY9XyQCuHdjhNOPxBpUA0JiszwDMQ9MfEBH9OEl00UPAHojaE1YLGfNg/E9Bvqyaxz3+umP/re/K437m5B6o5k0iUP1ZRnKPhvNtoBS9hOA+wfb22lhwfqxkIjFT1sRxLwqN2j4/eu/+PNpe62bDl69kJ2rkanHLMw/vkOyLaqqoa8IfsuScNwvc699AKDa9y4B86OBV+ZM5MN4LftZMKUVz7oEX4D1vD+AfXxLjElI6ZCEI5G8vtJRM2cSnuyH6+sb6kuAPVs134LJoiB85dIT/GtElYDL4phskTUDJsbDH2GflohpKLEC68rYnhYTSIYKG7280HNzX8yj+k7QHNhBQUgFxALMle4lkvAA8lFdof3Bziea95txurq0JAmJaGwOH8hYMv5UteDXqGDj4MjYkPSjOocEI3JhIWXEvbNPWi+Ua9kz18PvAuSzbmF8kZDFhxr4bodJ1rlkldSIzZJIcThmbng/vo1YBhkr7lH7yu0k/fjHP05nvTPFCCSmmd9HT56o8qbRaqWtnd2082BP+4ykcY6OpId/enaVXu8fpqOjE61Nql5IliK3RJUOVUgmSUXyhPVsVQGMFfEVUmokL0ggAu6TAGdv5Tlvb7zpuZ9l2bfzQZjYLy2muVYnjdl9/cxgcauXucs2DPRUqJxlSU3mEdB+XtQPi90USWeZCCd5GXNH79U+6OMr4rvCdjvH2rgaaGoxsu2RVThenRXi7BFnzDg/2am0kskpAXrFAS6xNE3wsXOKvTc4O9Ns+TiblGew94FHwUosgczyXPA+EKv8DAMjcs3/vSz+uJdIftSBSD17MHudPBWxuMVN00mGfD4sAPBqlIrvisRCOUbxim8D1pXXjfNnnCXrwFp53bhnu9foTWVJJZmc23zFMPVKV8lDza6UMHLJNGhWGYcoekbOyMxAZ+dmW7a4cuq+/bxUAveznwsCTTUattasKrusHJ45DzPmKWM2OTauFBHK+c22XwOy4x5jDsvxjvcLJynO1qUt1fGKWH8lwFvaXd0O49/lc9xnD/eNSV7T+QUxwAUQU8xXfd3EPcy6fmnbdUzNcK0KL6mvg/ic+vOUY12Ocf3zZ62r8prvA+6/aQz/edZsaSN1HxLkzVn+pfyMup3U1/gsW62Px3t9cVG9P2sev2kOpv1TbBDlOvXvZVpuX1PE0cKnRJImP2RFVaayqMwGVsB9fvEUabbaI+t7VYnXZTBtKhFgOOVdv292U8qQg50ZtubbuKmrJJPTJF7KJFKvchS+F7hikSA3JYqKmJ73dbsRq3Ky1ITFEBlrNeC+koAkprG4JpIXc3/1X/vX81YUbA8ZTnZOxgT23EelQR5M1UJH2ED7qtzBMqoWmISUgN1pBXmWTkqvc8a3BtSnNS8Q196NLsi5sa1/TtiR56LNpIrPyobhAYt9trMpBKQbkz8vLNfzrm9KpQHl4KBIGoQxWgMheB42myXTeLoDuQcroQmvjI9rM3n3ZGmSO2sAUE8MHUp4JReBRE4ErAbYRDKhWlqVfFEkIDyM9MRJJedSdyRoc+s5XQcqO1jXL1agVYxbaJxbQHE3QCodtObZRPMEJpTJiRj3CLzjWuV8ROaLa5psk4Eo05uua1K63FDcq+bEZWScHp8rLMqNwL634CSuq6DfEyOVU7ZVEsB9BCLxfjPH6XuzQNX0sXlfBEER3AeQrs+NQDsHHD5uXupomok2q7w2ZwWLZECMvRyNJKxs7uqBegn+mr1U16vmusoq2mE3ZICMSRcHEuYvGHuwRjlYihnsrGkcEodhDtoGUtsBlufg0KPDJaX/YlK71hjsNGmFW1O5SC7Iwd364TJ0u8WGg2UFVMrYmN4+gwUIwbVJKADIId2ARi7sZknaYJc5M5vEMr+6HghkU6NS6atbFtVeB/BpoHskMQOo5tniT9ZIc9adwH+YJnMGbmrs4oAR+fBa0+LpQN6YXmqEiqSLkiIWzAOySRbBnJCuDfta1QT640x7P0iy3rFTsTBpLAhIId9oTYbtkBaMtmTgc25MOBI4DRBjshImZWC7oSUkOJALBII9B3DlJa3MDPfTbTXTCnJHamy6UFU2SXqlKeY/tgbQbwx1NMhvlbhBb57xC1vhw5uA9kstqygCrFJ1waLe3zs9S0fHRwLpjElJo2MSEB2Bu9cDa0rD+7CPdhttaAOVYROSvADshO2pRrmAmrLdOd1ns0GzYcAsk8iJgyngGlJAC3M3mjdeSzJhbW017WxvpUcPH5q8CqDNvK2DxQVv+kyS0/0xNkYFBMC99ebwvFwk5yJw8PgKBiVrBKAesIeX8WzoscOcHw7RX3YtfV8tSjIsLgg06Qm4HwtYMT1qa0AvLb/hUMApYDTXVIJISZpbNSJlbJAY4b3orwOavXz5Us072d+kQ01fiZubtL5hzRyxFUnryHaT7IqmooCCgHeSWEsTsdmDgEBC5vz0NP30s881bru7O7L7McmAyTidXZyrMTU2gHb8cqudOs1mOj56J9Ab5ij2j3wGr/nOdz+WrQC4YgOscdj2VD+8fXsgO8Zzv313kq6H9L9oiKk+QaMaqaW5OWPmj8bp13/tVwX4//Ef/3F69fqVqgg+QT9+YS6d9S7Tpz/4vhqNApYfHR6ma29IjFY74CFVEds7ewLFSGYgKaNk73CSbkYmT8J6wGgAwEg+UfFy2b+S/QHGsZQB/mDwAgYyXiZb1Ej7bw80DoCBv/TLv6T5+uJnP03/6B/+sZJh3eWuBZRDIDB6ELDeSA6cpZcvv5Y03G/8xm+kR48fmq+8vBZrFqmo6ysaxm6lze0t6eh//vlPNMcffPBB2lhftUbWw2Fqqj8B1WfImADiz6edze304tXL9Gf/9E/TF1/8TOtua2Mz/coPf5j2Huyl/devNF/LXcDn2/Trv/ZDyeocnxxJgmN0m1SNRZPMTz75RDZo/TLO0uJCMz188EDXBKRlbQH0YoP7bw4079g3FSckCxgT3mva6CNJfuFz0OlXYlO9Mmic3FaCAI1/KlVgnO/t7SrJFGQLql4ury7MzlutNJmfTycX1+m//lt/mMbzrdTqrqTFpvUuYFu5GbJPDiSZtEBjaBKCQ9YzjPuNtDh3kxZux7lKB7tkj2Pu8Tff/eBpev74Ybod9mUHyMKIjT2+kW9mTVpC5cIakXY6mhfWnRodkyToUP1hWuyMTchvsd7Zx3tnpy6tZwx9Fi8ALGNLdYAkUuhbIT1za6JKg2cx529g8Rt7HYY2/QxItpJYIlmL/+J63CPvR4seUAmwGOkgko/md7jmqfrRcA/WC8OSktHjoHfWS/tv99PrV6/T8w+fp+2tbYthqKlSs1zfZ5xpzhyxJwISqzpEoDaxjfWRAAxeXjH5qgBtQrKS91l8Z5WOUWXAeONj8PXSrKZygH4H5z3JkjG++Brey97X6XY1B5K7wh/3zjSWyGLxmey5EQsZYcQSO8wfPhK5GoFjt7fy11ZFZwAyr2Nc8QdsJKxrfA6+1/p6WLUgx82N1ZW0//pNOjk7NRmfeeS76JHQkX9V9dn8vOaHKpfLy75skM876/XTwbuT9Ir3069kOFIfCvZgbGN7Z0drjMQMPgo/j8wVa9KqMayyQLbW66lCiISM9i3myvcj6xVkiXIRCJCgG4zTQHr4c0rGWyWfEY+IbTiDIC8lsE2AJuQOl4/TGceqAoNNJ/sWWcyJE6pA46xk0oA6C6liz3s3KUC38Scm49cQhvgSkE88XiPd8BkRj/P6YIpn4AoRLa/wjbOb/V1IDPgZufy93u/r084mBYo6faGp812cIcpzYq6+vrcKvZQ+sHfOAp80XgVTs4xx4/vybFYCf/VzoZ2ZbDzrn1fee3wf55r3AnnFeNWGaOqf/zxgYK5UqAPgfsXyGevntPLcXZ1NAwExGwg8oiy6KM984assyTP1qmrcvKLFrcqquArGq+4jcJV833baqs605bXtStbk1q01DrhUFNRfeg9Q/03jXNpP+MPyHF/OfdhIec3yezvfRsLkLrYxC5CNz59lx7Hmyt+V63AW4DzrZ3U7jGTIbHC3oBtG1s7trkwwvA8YLu3RV7L5OQfv689arr0Se4nPqF+vfE05HrPmetb16vNQv96sdVufg/L57z5vRZKr+5H6+2bNf93f1O8vkpHv8y/l7+6bq/vWRt2GZj1fef1vWmOao+BD+3LO6zeA+7zOI7lTrPm8T5WSTNPk2YypZrKt7ycztyz7YfaCxT2Yr5vGJG2OiieO/hoi19DL0aoNJcuY3WnuAO5naMNsQ04+WPsh8SwCLHLKjYbJ5XpvIvMnLp3tktTVXm8Yh7Bdztdjq37kXDT3b/z1vzEJdD+YY8FADwTQ4horLdMDZEH/SudHA+JPFQfoLNEQoG5lsVOBQDj9KRa+BwDBFJZTmaErLyfsDO9wIiVgnxdOzGQ4mADZQhbHNyy5tWieWm5iUyVglfPT9T3wzYx6v3be2tyKDdQz9m1o1ttEewLBQbWqmYKXbhSBXDSfYzJV3hvazq6NFIwOcwa+bXtyRQkP/bHDlMBhAa5WzVB1mS8yp6GHzZwX+vZVlcT0ZjbLCdWDDUvkVM2m5gCkXEc6AmLGLhgxAdzbxjLtzkzX0gNwD4TLDVYs+pCEyWx7t5ScbLAkUWw8sdHkwLiwgwDDkZsAaK0YJp7aKnQ2NRY+pxYjh8PwOSgcVlBtlD5iLiTn4tk4Qz4LZxRBcMUWt8/yztbuskpGUTkHOTsova3pAJrXRXAS2ciYCw5tYhBlKY1mxfCVnXBgBmC0pm16n/sMMcpVamQMRpO9soBa1RFim1USLpZ9jNJsA5LtvqoSYbG23ZEpQYfe/Y01k/WRk29Ajxa2JX8arSWxu2BgcwiUtpnrbsM4bAkoJalh1iAmujefE5u6f5366LhyaLyA7d0XG9leu6gGtQDDphFMObwlIfgKh5z97agqiwL05bBONQEATl67bjPxHmPpw5g35jg5L1jKsDCZS8A3MsKL89Z0jqQeQDJACM0wYWpyH4D20k9XslQ4nxp16nPdn6niCRDFgRIqFSQtBFtaDNYoszfWNMAuzxENWLkfNr5orM2YiP2aTOKGgzemLd/jDa8EYs+n1GosiHXOHzU0dGYgQCS66YAKagrodsI1AHkA5JB4iIYxgIAACqwl5iLAE2wO4AbgFUYs88gXdiE9ZIHFyNcYG08NGNU3gQP/WCAAery8F4AA8EYMQZd14x7Dbix5G1VN5gduRsN0cXGm5BngzObmRnqwt6s/AJI0NFWlndhLJuPEv636rihDnEtpiB/ypFlIMkTlDmx1xoZAIYAoXkNfBuwfQAw7YcxHQxoiIyFTsBZQIx9bszBAFgAggCKAXZNtuMo63aw7XgcwFrZumtDocCNbZLZBQ0J+Hxrg7Ed8DzCz3OloDQDcRMWPbNDvCeBVgDrJm/k59ZLABvhMgB+2NOb4cP+tEgAAsrCBAa5Z94NbEnskXS35QiC0wnzDVD+/MNazB0okZh4/eqTX4VsZL0BWgLanT5/Jzq4u0Xa+lgzL1eAmnV700+B6oDFvN00eB4Zo//JSWu0/+P73Jc305//szyV/hS+EqX3cO1Nj1+98/B3JjRzs76feqTH2AbAYL0twIpGXlHggIQXrFMB5fWVDgJEkRWDPA/jtmq46r+X5YbwC3BHD0ZhVANDNbdra2EhPnjzR2kFL/9WrV5qzjz/+jjXPvR6kzz/7iQCy6yFSJ/NqiNtuLKW1lRX57evhlX63vrEqcFrzwz2rvwjSPh1V4yy1u7rHn/z4xwLWnz19mp4+eSzw2xJk9LYwwJSmzVS0XFxcpedPn6Xzy4v0+eefpzevX2ncNmC0KwnVSru72wLE8Y2A5Q/Q6e+dpdPTE1UcbGxtWwA+vsmNQtW8eHAt/X2AT4Bq/L6SxnNzAvqRowGUlQZ9r6fnwtexDhgzvud3yBJxDd4n5jLa6Wogak24YYxjW1TN8DMSVozjhx9+qH2OiiRSnJ3lldS7GqX/4vf/IE0anbS6uaNEM4A38m1jJbcB7lu6NyTfBiMbA4D7xtxNWpwA0tv+Nb4F2zeguLk4nz7+8IP0/MkDNao1TBFQHLkvaw7NGpXEi+v5s5b42RdffCGwGDmglWUSik2tUZJ02I2uTyIDVnS/r33T5G0sCQaDn8bd3DvrOhJ47C0At7DPLdmX9DvGBv9KjNBuL2uNsR7RrTfRk4qlhG9AKos1ikyZJYWR2jq1/RBG+GCofj5Id7GHSAMeGZe3b9M/+Sf/OG1ubclmAIrXl1dz8zF8IXsNlQnmL4eWUGh37EyEzJt6ILTSaDKf2iurSu4oTlRvGkv8RhJfWvQL7Km32ivxWdjs2grNqy22USIbObrhOLWWaAROgtWay7MPMg4iOtzYeIbP5TUhpycgnUblnnjhs0K6ibVtCb6+9lLujXME88vrkGLjoiaVY01jsfvoKYNcUwMp/puxkjpUDlGNgr/Z2d1VnEFFEGuTajrAe/7GvvBlg+EkjW5pLnyjihfrAXSihvPYAM9LjHHVR3YQv3UsG9vZMymvze2dnHTkvqjw4LOYC/YgYiGLfWHpX3vPGLuWeuVIw5+xXnDpsGv1/+hfXcuHock/oAcOZysqNSWhZOx79RUiZhRxIf7Gtq2aQvVrDswbAOMsYgcLJG1HnyivcFAvmGD3ebIgzlDGyLOeRNgaZxmrKLHzQ0i+2lLw6jpn8yved1ZfnJszu7GQ0TByWbXfR7VJ9Xd1VopzUQDncRLTucYj7m8DgFUwwF10NuKkIDKV5xZFPh4Pxxklfhb3Vt6TAdFGQuR9swCu8rz6TQBV/n3RiDM+d9Z7v+l6+V5DDuI9wH15LbOXiiwX15majyBuFOC6/b4Eqaoz6/vu335XAWkmCWYkURtTJzvWgPvqvqLK2yqo8/zb5NVvX4ku/SnA+m8ay/pZvTprT7NzuSa2U5+3Oph596Y8fi+A+7i/CgOYXiulvZbXqz9L+e/7vq/fT9jAzPucMaTf5vmi/KZcw3VVgVmfp7HMaZuKRB3PUj5TmXSLtVd/3ax7nXWtuh+p20Adi6pf9z4A+75nLNdX+dnlc0RSNeyrPu+z/GPcR9hlabvfdC+zPieuV/ed9fGqP8/71ti3maNvc6++8PJLuW4FpBe+IfdX9Z4SU07D94GC0BjEf3uZk1ydOR44NL+JOCwrszhhNtQk9JzeCyD6DLLfZ5nALDM+nbyxfjquUQ9Z0nEvkUjAatQjsqGebeppyKk++sIWPlD4mivOBJYW0nrZd3KLf+3f/ncnlq03AJa75lBr7GUHeuNvl2SJoMhKPyut99jAbSFbuYGGMRgIvqbjd2UmNhubeTtjrDiLvdLNN2aILl1I55R+KsZA74lrZdizcL5RHpEDHZ/UYGtb2t9ZCPZ3BjQLdrnbSZ5sNdUkOI8SjCJpITAjN0QoNM69yqBim1sWRobmjQoUNOsQMMgNDk1L1A4OUXOWG+v6+EdjgwBxTc4oOhmH3pN3Zobp7x3Eo9mlsS/tT+l04l7DaQVYnqsCZpTrhGOKOQzJC6RNDFw3e4mKiql+BbFgIiniGX6FHrUmwZEYuJMgcHssHXYEJXnhFyWF5UYQzx5jAXAfTiDY+OE0oszPWnlEpOI27WXHwdCpfu/VHjkIgpkzvQObLIp/Ssgx+fPb+DvwWiS9bAlUcktR9aG7EtBWz2zaGpmWW6mCKGsot2TAKezCubncINQOTlbrWzkZDzCd5W3AvR2mq8+oXKvAYtcElZ6pGO1WVRLNi7FNgUXX1rBVuq4uJQAACVddcy99MnR22wKyWu2uNdXsAM4acK8kgst6yEE6k9nKnLDJBZM/uOqnC8q0acQ2GKY+h0UO/9KavZWz5RAclQaUWnPfjD2fAyDAwZkkAn41NHvDr9j6HAlkOjw0/WF0wlUC7vqzMC7n5m+VWLDEh/UAUA2B5sydvhrcAUAhq8DheSwQjfJ1+SaY9CQZXNtezX+19h1UFnBpja4lPUXiQUwvmobawVfJP9bqZCKGvfnBqipEvt31802PeMnYmU1jd8KwBHRlPXHvYv7TALSxaJUAklpoCMBm7JCL4W82wLBZk3MznyqZGJg6SCQMhwWAYVI3AJcCOTzxxPwii0GDWIA+nos1ie8xFvnYGvZMrIIimN8ABcgiWLLQJJ3wwbJll4KLhLeSDRKdNmYddsaHADQARDGonW5bDP/1tVU11ITBDAgnKRzvWK9zjNVP2NqUb7XKHfTtz/vXaQ7Na3zonD2vxtV1lgVEiw1v8889GIBkoB3sbgM82Fuuc1Ldmv0AJFnCwxJ3BugEiAWYCTgCSAJTHPCTtSUQ7qZi2bF+WUPYNfcFyBrgEePNuqQCAFu8urxwNqJpiwPc8xWSUdqHF0zbG+DLKo3m03mvl4Zj0yEnUfH4waO0ubGefvSjH6WrQV/SMUPWJUApa5MKCxpHLjbTzWCoKhWr+AP4G6Wz09P0/R/8QMkZnocvGqA+fvwoffTRd/S6t4fvpAdPLw2qcE7PL9Lbt4cKzB7s7AqUvgWwwu+0WkrQYOe696sr+QHmsbG0JCALdi1r8eToneyExAJJEnTumYNeD9bySGv5waNH6fTkLL16vZ9WuwCGS9L4R78fsBlZGMmSTKxp7eHRO7FZ+V7NZGFQX/XT1vpGerj3QAkpgHueB5BrfX1VQBzAG2sEcB1QFhsFzB9dD9Pm2kbqnZ9qPjrLSF1suhb4SBJZy8ur8ovYusDaTjd98bMv0pv91+nBgwdpe4uGsT2NMc9Icsx8r0mQMZZRwcH7ScacnZ7J5pDLwaceHb1LBwdv9fyM3/6bN2o8DBgMSPvg4aP08PFDsyn1Z1gyAP7yMh29O0pHh+8EugPEs0aowtDzA1Kvr6tyIGyvTFbhj4Kdjm/j31Z5wr5AY2lruB3xiUB937sAKpl7JTz7fSU1SJI8evY0HZ1epr/9P/+ddDPXSgvtbppMWNNjJddI+I0B7mGiA7qmBQH3+L9HW5upyf6QjF3P50mezOVblpqLAu6fPX6QxtcXLrWCtNKVxluSOF5twDrWvgbIOJlojgxIh3DBWrvQesCGWUeMA1rlJN8i3uB6ESfSa4AlFLJDXJt5IIYAIFXrXT/EIbmGL3779q3A28VFS75iR/gjxoL9AiKAyWrZXsR4AsAKOE8kua7kH9l/aEKLF+20u/rbJIqoRLlU4ozqlJ/+9PP09s3rtNzms5ppbn6iigT2W4H3LetJYLGg7bckhtnPSBhQ0TegT8kV+4wRMPCdJLmJOfTMVEp4z5LomYBvXl3pav8NIg62jm1jp6H/L1b/eJROTk6La1mPGjG5WM9q9k4PHes/wB+qa9ijsOcA8gUcS2aQhttmAwD3zMXTp09czsVkybAjEjVRWaUE8gTf2dR6QiaLsde+QNUbiUavkrKESVMHXxpWE+fTYx6Zp2iurT1pjiTsRbrAfx4eyt4YZ/YNCA0kGukLQ08GxXGdbvrku99Nn3zve/KpjJdVDyLLZpr8xD74HTV2J9FBcowk1RzNhYmVbF+R7JXHkvhGxlvVc96PiPXFfZCEuYK0MbpRJd5Vn4o7JI2IHfwM4yQh4eYOrls8y1qM+NhiI35mxAMnJDnQoHOSFeJqHtTTyQ/5UYmr4x21D6q+riRp2QtZc7aWiO9LADQqA+xormu7PGKs2QAt7PhoPiSqiOPfdeBeg4g91aqrS+BsFih0H3AW3IT8XH4fcX60hEhFOMr3XvtZBq4W7mrCl+fWOI/W7/E+ADGqJ8p7iGvEeSv+Lq95LzDmYxynvbvn06oa4tuOqT5rRnXAN4GiU4R7B/kj1rRntHMqVSjYfCZ5hr1YYeTUl91L5acL4R07K9ZeXwL39XG8bwxLQLh8T+y98b6wlTrIO2suZ81d4BzlGghsoLTDuIfShuuPWbe78vP4nHvt5b4LVRfMOEH86H3zXr5m5usCC9ML3Urv5tyc71P9on7/5djHOJYgc9h/KDbMWlPl+pp1r/Wfve/fs95GWFdyAAAgAElEQVT/vqGdNR/1Ofu2vqS0mW+yi/v8TIzFfc8xy8a/rZ3X7+lb+TF/0zeN6yy/H+C9JaTDzRQyM5yAwzn5BqExzIBYdccl3758jmyZRVW6CuZC2lo4tyf6XNZcGJD2U8cZM3s/9tC4WfskXS+UEYQNeLwoXCwymxC3wS1sn46kdywve/4iGZpxy6j0m0tzv/dv/TuWT41yQG9WZ6BqMJntBvRvF9bPmYuskebDNVX6FCX9sE+qMqy8acqKLFuXtd6qWoQwA/2tQCNATW8AGoMZ4K0PXbVfFROrz/Rsq4LqUP11hnQ8T55of44AZeVoilKpOJCEAw/AMXSQTCvdy8R8UxPg4Ox6Y2wUoKlRsrOGEaCHVTcYC9mYxRZAcpgP9nxoXOv+oqmCB2tcLyokImNk0kAmXSQGB7qcPq6l0wmg38CpSt4lwHCTLzFJFIFZHrByDV6vchBnG4eTCqehzTSMO0vHVJ8RwHeBeduijfH37+O6WnhFMBeAcLD6Syc5azPRgvP+weXvc6JGGTL7qqoWTGvbNiMD6KX37E2PIoOXF6BfwFbJrF3P2fMxF0XQXNm1M22LTGM8WxWIVmDZrI3SEkoeLDlDVuNa2GVpy2UihvcBYAJucG3A3ZB+4XtjHRXJNU8AKNsIwxsgHYkWGrzCTF9qSVeZwySarAH4YXNIoPSRIOHvfj+zdau1gEyNgfl8cZgErGgtzguA40BKWTkMry7gESx2b64bWU0ANDRfV5etSWGMoWQa1KyQBnZDaSGTJJBEDgwuNOydhcJni6Hv2ttIgvSvr+SDpIXdsefi9yr1H5jcAGMOiNXuLqdGE9BurMRA7+Q8nR0dp97pqXRcx2PYejdiZnPghPFtn0dywqVxGgZiKHHgLHWVX09gmQ/FHgO00qaoJqWLYqevrHTT+upKWqGRI01IKZ8fDTXu0o+9ODd985tbAQPsPQAjSibANIwKLCUOzJ+Fj9TYOgNeWvICCIz1DsCKdAR+DB1lAFskRZCKAfzFcwLeo3lLc1ZsAzCGOWL+1VQQ6YAWvgd9YdOeC78jUPTySskBDuFvD97KTul/YKxfkwLgIM6zaP07MAyTnufFLgAgsBUAS67JQR9dcMZCjW957e1NbjrabpmMivaZNCcQnPcxF11vtMsc8gx8Ps37YG4uSVYKQN4SL5GcELV6AshABQF7wSiPsRIGJKsai6l31ZekkfbRiUk3RMNh1jKgDICn5rZ/pXFi/tFSZ44AuZX0Q3KCKq4xiSqTDuL5eT/zpgoP78eAbbMfBatWUlEkWwTqA9wDBAKOw0bl+RZ0DQPtjbErMGU0zvuIehOoGeR1endyrD3F/A+VD7Azz/VvSeq47zWf0hADFTZ8fwCw3ElLDbMrxg+2MImb5bWVdH0zTBf9K/kqfAZg+mpnOU2GY9mg4hT3r4BHP/zhr+SE9ctXL9PLV68sOdHpKPkiYKrZlATLT376s3R4dKK1A4gLcA+bnYQNlQQb62sCh5lPAEmAUP4gufbo0ZN0cnqmsZM2N5IU8yabAVCOzXDd0eg2bW5tp/XNLYGZvTP6DiC30RJbWQ09AdW6HbGyAQ6XV1YF9NOkFmkeQGM+nwaT+MrtjU357fOL8/R2f1/Pyxgvr5hUSrCMm62Gti5sBsB/PBjp96wPwDV8HIkSQHAliSR1ZAlaZD8YN+zhzds3GmNAdmwgEiP8XomkwSDt7e1pzvkdUjoCus8vNJYA+dgTTWjDPnnuAHaQtGFe8Lu6j0Yjra6jcW4SMNizgPsLk/RiHe8yV1tbkgkxm1pUE1T2DIHTLslm7G1rsCod/MtLgYysFX7Gs1JZcXZ2Lpsk6RGM9AARSI7AuGfs+IKtDOD9wYcfpI3tnXRw3Ev/y9/7P9J5f5xu5tH4pgEo/mGSbpEroYEycmqNZrqdzBtw32ikh9sbqQWWB+NeanBIyIgjrPEmUfudD56lZ4/30vAKW7Ixitgpkn2MmelpTvR71i3PGvIuxKbqKXJ761InJgFH1YFpyZOkM58RLO+Ly3PF8PgwrstnWHNr23esCo9+IwYSc338ttj7zab8LvubEozIOrm0GP6VGJmEO8Av86Fm2wspnZ4dqT8GPUuQcOn3h2lhvqEeEcwVyUbW8N7eg/SDX/i59Pr1q/TyxQslRj98+kwNes96J7pv+TcHAA1YNWCe/i8ksZCCIf6juTWxAoA/BAcAYC6Aj2AvRfYlCCqq+upZf4m93U35qlN6blz2xXpHy5/1RqJKVVGe8CNRxXzze0vgG7teMQhxGEllks/y+SNV0DCeJIdhrfOFbcrHLJqmO+uXOcPuP/zwI4tZlMk3QhN7n84gkAgE+o+0P1N5MxhZs2v2LsZbSVsnOpFMYC8gdnh3/E6fZVUgTfXEUSKd++929R7m0Jq+I9FjbDxsBdD/y6++Tj/78ut0ftVPJ71z9b3Ap6+urEkODcksKnh2trZVQcFezD0qQUMvHOLJy/PUnJukbtuSQCImAPBzv15dab2WjJxg8kX2RXKGasuz63E674/SOXGSbO5KSZNAHJgrYkY9x8Cr/AR0BkhglYvV643iE2STSI5Zoa0z+QIA8LOk9XQwJMDO5VW/JBFqdEYm1jByTpyFLNgxEKEiD9k4K4528pSdK2z/t/ORn1xU2WvykSULO0CJOiBVAnM+jHYCKqqfS1BV3xca9/GeAPq4n/LcZ49T3FvtujoDSaO9+qrOSpGYuEv+inv8/1l7sx7JsuxK77i5m7v5PHvMmRlRlVXFYg1kFRsgRQlig1KLLb0JetTvakDqBhrdEvUiQhKgB0HqFgE9UI0mQbKrWMUaco45fJ7dzXwSvrXOvvfYjWsekUV5wtPCza7de8Z9zll77bXLMse/S+C+Wafy7zg3l2VsBWMNblQ/zTYr2yfaIe45Cji8raxtwFprufJN/Fkw12vwSetKYA0ZXLI76u0f7LYIotFXRY+8BTAytvO4q+pRAWYNMlt+vwncl+1T9kOzZGVbvAtwLMdZc3y0jcESN2lt85iLRSTJbeVrG4ut7xkQq4DOZrnLvm6On3Jelvce9Z1gN/vakGMePZabc3/IDuSvBT5Rtlk5B9rq/HX68R/SxqPwo7hnm117335r2sF3ze133bcsS3P8Nf9+V/uWNmzUc2+zIWX7tM2dct3wulSvEeXcNhk7lCgycF8QcqnXcF0y2XXIvtY1qDDkguwaZeE5bsO8BuZn+9v5hjrv235r2mVitPb6mXg+dH3GfAuRlgo3rNqgugekm4wZFzr6kn/7L/7r/1amz9r4bCicyLQChnMowVvM+mCjRyPmtihZ7sFYjwIFQF8Z6mIENBfWcoJrsYoFOXeSwpHf0jIvC1F3bhX6EF4MSWF40R4ySIVnsYwGEEs16yOXTORyM1RuLLQB04bUQKXYk0OJB7LEUAYf7HU2s0HMhVyvkAph8zUkI1LNAjsz7AQf9tCEc8qQsgeZQysjGUMN2lfepCyLI+mSDNjzvQCw40CrBA2wnfKCI83b/J3yu9UEKGR7+E4kMdb3AP8UulprO6qvA2AepgC8tRjVbVWzMKK8pYEJcF8TqgCXdeDO8jQR7hVyLHJG5IPRUF2VvDMnycyb2xjTYuJGKGWTzR5s+SiYOyf3TZAXcj+WcTFu6YZBqsNGqZM20kFVyfcvx/DQZjW7GcKRxYGUsRpAWTC1wjkTdbf8htnu7nP6zs6L+AmHD3/zfQ6UkjtBR1169RMC9/wMAzsAsAHwBNOSwxQAHon+YHRHmHNEflTzDXAvS+j0ushToC9NcjYzIAFflIwxJ4QDpEFKgjHH3EQCBZaoElhOMKbHdECD1Tq4uBLwwSHy8OhE2q0krxxcGkCl/ACY/IjtdwJYAfvKmyZJW8C+JHxf4fEsACS+nEyz8wsCxgBgBCJT16MTgUl9QI/+ucL9rfdvCSCSowLM+mxlO03wtvS+Z2YFiCIfobp0J9IVB000sgd9aUwrmSIJQie7ap/VleV0Z2NNgKJZwOfp5OhYYCKsU0Ly3cdX6QJQPzPRGd/qcxhxRD5I49YLjOYODPgM3MOYByRWvzJvCO+HrXsxEGg6Pz8npjkHbJjGOkAjTyDnDuNkQouhGIGHsOOPDVTglAH4ykmTJceQ2aDYFOoq5tzZudjCAmpxVAp8sQOBhMUCv7NjDiAHdr008GFcSh7OgDVtBCOYPpctAXxH43lmWuUXCEW02iXZICPRjJ0bAU4AktTOYxIqjquegECMd7EkMxBNTH4cpikT5UBqIhgGsEFhblKfUxIcksxPUQvd1Ou5jID0gEr9/pnna5YK8sEYQN2SFdJqzomDaQvGHGOAV2y+JGUyg1+A5uyMQFPa3AAdUgLX6aLPdcEqnbAmuyRmLKUB4562xJmGLAF9hAQFCVCxQYBCgDjUlTkfSawZa+EIVsLEywsBrswxJ8l1EkXAXYDqDz58KLkVpG+Y74zr47OTNNHrphdvXisfAGWA2Y9tWl9aTp1rwBxrb4czku+h1w5w9OVXX6Yvvvgyzc7Ni9HKuCLxMXOQMUHyxe3dXR1kaevF+QVtqgDsSWSLpAxRIyQ2pX/Q+2Z8SmKkB+hOFA5yTWOa/1w7OTmRTpH/GRvTnMGRBoj74UePtcbwPIba5OS0mL/0g2wQYP0CEjbOg4MNJMrg8OgoLS8vSnOecu+RHLIznpYWFp3o+/pCDo/OREcyUhdXF5q7ngtj0vTX+M9SMsxfQGfaiX6mPwG1qSOSKs5lMGvNbjThc26To5MjlZF2jsTEjEPGXCR85XvhoENOhnkP2Eh7cF+xerN8UCQz5X2uE7CbnQaUC/vE7oCxSzsDnHPd7ta22hZHALZEc2eqJ7vEmAIsvrpJiq7iOq9f1qiULFqWTon9hHNtXMkBgKQR13E9deHf/ER70PfB2A+9fByK2NnX2/vp3/w/f5GO+zfpRmsSEhkpTQKASh7RwD1RNuDyrEeMY6RypifGUuf60rlZsBswgTOzZwrG/YcP08N76+niDBmbvuZf7G+ds8La8bCvsZEA8Z7DPcubibGMQ81yRmVC1Thg0QZcRx9EZNt535JySBfxuWXqTCDBmWoNeoKMbjTewHiY47I9N9dicnfHkX/L0Q9y2sMszzrKAintbKAfsLWnp+RZQbanmxYXSYYMQEokh/uS95kXjAXGNjknqG+X5NIkSl1ZYQWQ8xxbj2OL8Um9tfb3GIcL6erSwCd9RFk9H8aztFrN0o8cMUhWUS8lL2asTpHfpKv1kfYkKu/unbvaW2Ffcabh+GCfw1h+9eqF1hucWzhfLZ3CfsvSTIxH7d2IZrggqThRUQMdhkkajQOE/YbmPOz06xvJSrFXYSzgUNPeaXZW40xrmpwu3nNojzToW9aMvQGM88wbU4RPXivCbstJjaza2al3nhl0niIJdQazZWOIUMgSNcpVIOkfR3MxVpAWwzF6gnzW6Xl6+fJN+uSzT1Q31nfqvLq2qiTQDx4+TA/uP1D0ABFLOPfJM7K7tZnurK2mu+s4Fye1BpwcHSmKxcQna9Rbns4ygpW0qWTHUurjLLshcuDG0Tg5Ma4T2JvsZtt2LkD/+vJarzhxlENF88iRjJRbkjzKBRTypi4DZAsRJOQUtDa+CUIGCXRyyVGHQYRy1KMPFSFdy3dE2Mn7nJrwZqAt9ty6ez53RQ4OJ+7LbVKdwX0e0ZkyfyfOoOU5xWdOl6U6CxagffOzGjAx2BL2pMIPCuKcz5HD+cLKM075TLtF6p+hs1CuU8yb2LtXGEXj/KnPC0dG877l3+U5sw0Yi/f0rOwwKb/f/E55fRuo2QZeyuHSAnq3Xluc40aVoz7TW4LNP7VjJJCMONjWZ8M8aivHzNt9Uj2zBbiPz4bwmpbylmBljIF/KHDfbOsm6Dk0uBpjPsoQ1zTbvZwXTaC/WZfmc279u0iiPOq6tjE5atw37/HW2Gzm06g6rHbktLZbEXHRfHZZ/7ayts3pd7XRqPHTNh+afTeqDcrr2vosbMq7yta0HWVZNcsatqjtflwzZFcaTtK2cViWv/nMd5X5fa6/rR5ta0Bbv7bN67DZZZ10v0LxIdPJfUnh4M1mq3hUOJ3yTqbAtwM/HcKoK/dkXt+M0Pno39DQD/kJ1aFaXwMmsPNhGDfPq2uBrVc4bjgp/uN/+t/cqAEKFnSw7WVUmkL+IdcRUjT577pSUYi3hvlQ+E44QIbMdyFBY/A2h0rkf7vxvWDHhkYDOvDPbATCGLoh6wz1VeKAAhRuTthyUQ8Wecmuj81Em7GODZ4ZvchPZB33kLwRUG3AM2Q/PICyxn2WRqnL4Mnq8VYkVKgeXnuTgjUfGeXjHgFiKzRD7MWJLEtDmMZYFZrbCrjn5zQ3SNG+HDI4zNV1qBkMtds9oily0tbsHDCoEAkf6uRL4RhpGu2qT4tNSLwXoHxz40a54rPYRDWNGteILRzgfU4oFdEL3hg7bF9lzs4G3TdPOYPm2RGU28wOlSGa/Vs2sALhGmyL4QUstuk1s6Tu/pxXIsg72fHTNFJ1W9ZSO7A52cxzwEWLl4Oz2PQZ8AimfbShmO4KGfavJWrMdo/NvZ9jgD6AE8A3GGwh41PNezGJHbHBszm4hTZoPAv9YQ45wcxV2BFanzlRM0xKHUjEKQTs5cDdS3Mz02JOinUqxmdHOvAcVM/OCIM+FVMMYMyseDOPrWOLVi5JSWHAozt/oqSRhFIrsSvA6qTlA3QYy1IHimCRNjPsMuu3wjgWYH6Ofq+1bc0OnxSjG9autNQzMx5w7hpGGyCz1hkOc0QxAADT7ufpPEu+pDHeg3k4IZAPltnduxtKbCp94vPztLe7pySQtKHAVWeUEgAgpvv8XFpRckoSVmILDKQB9hKhEyHeANxEElCnOGDIXijEnPcHBruzNAwAvADozB6HKUjCXOu8TdiRo1/e66bJCfoxJ3viufnfDGeAGsALQFlC/jnkwi5nnFIngGvJH9Fvkoa4FFhB+QAYAWbOBCjnBNs5/F5MOyUWdAQIuuIkeJzu8TslCZWJLjkAAIcnBdAzT7TcqX8sleB6O3rJUTY5HD7nPKBMSmJNmHz8l0nd2B364ubaIfMAYl5rOBDZwaBIKVh/nWCOZSYcUhjjOHzO0unZiQAGABmS2wJIwE4mqgEmqpIvE5EA4JyjWBgTONNgbcIaZC1AvgYWpJm0u5rnYk9mSa1g44X0EzoJTkCMPbhIJ0cnAt9xqqChbwcOLO2xLLVxIGAU0AlQgzm0kB1NAE/ch7bnubSboygMrAEU0c/ShlYiQhifJMkk4sIRUTjkdvf3vVYiR3V46IiF7oRkYp6QZLaTJCXz9PlztQfa6ZsvX6bBSV/RHR999IFsFTr8jJnv/vZ3BcT9/Od/L0mEx0+eyIEEAEN/YjtIYrqPPjQs79lZAWEA3ieHh5oDS8hkkcxXc5+8FJamIHJH9mduVgD47PSCNZgHAzkUmfcX59Sb6JgFSYfs7R2kO/fuyREoYDtHi7GuV7YIokF3QuUEkMROStIIuaQe4F4SMLe/t586sKp702L60taMAerPvbGd9BXAF/I59AcAezhywrkvp2h23AegTZQAzhF+ACp5PvcBjH36/KnGdQC7gPDUkWdwT34Yd/wE4A0AjD757va2rqEckhM7Pxfwzr1xFmAnGDt8P+7FNTChKSO2UXr1Bwf6xRlnCTOvRT2xug31KKeFNMC994pxGZEjto/O6cB3uYY+kDTb9Iz2VjwrErjyOe0e+5ZwAkQ7YkufvXyZvnj6Kv30V5+lse5suhQj3U4HklOnS+c1QiuTdYq8IyRmxQ7dWV1O091OGru6BJ6WA+YmOdRXrHY07j98kB7d27BUTk4cTlvR/o6ewGE2qX5StEeWvqKegPlifo87Yg77S12CxBGycYwjPgvQP5KFk9QbJ2q0H6/YnXDExLqvHDpI0FT7LWzKdPUc5g7tilOO8jJvtYZBFpjoyiay/l1dD2QD7TDsiZyEzj1SK4427ajtXjx/luYX5hQVgu3C9i8vLAoY39hYVV4F1nDq50Ta45LcYR1XgmwByxNimyMXpfF2fiYn38ryqvoBFr7qOjubDg4OJe8koD3dpI0762l/ZzNt72wpfwCJp2+uDJQzWemX8/PTdLC3mw4O99NPfvK3aX1jTVEiEbXB3oK5S54M7d2Qbcsa7BhH7DL2mnWfeUP7ARrTT9ikSDw7uLCkDHOaPUU9Xs2ydhLSjtZZSdR1AdxrEJV/I9cT0XXYbcaInGZZvoXvcyojwTI2kfHpdcYrJONOurBK/myteZ6LDdk7OEw3JIzrTKTDo9P04sVLfWdre8cSX5ATsmOA/qVNiHL69ne+LRLI1uZW+vCDR+mbT56khw/va74jQTUzPaU9Csz8PnssiBOK7MOxcS09/6sroh9TGpvspU63l1LHEj86VOeIdYHlgVFmUhV9wfwjcofy0UfOY2CJHP5NHSMfAusC0QFBtuB9RcXmkP0gUJDbxiSK8gwpPUWfPXRuzNImkYAvjiQ5kqKSKMjljvxqOncqmtS6+jhUuFcJpuejayZ2+TmBHehcVUb3Zl5aBfhX0rzDBCSd00JVoGDPxzku7tsE9V0Wn8GqKIHID5XVA+LcVJ4TA+gKcK0N9Cq/x+eRQPetA12c/YJcGBJGLc6LtwAvs6yGblmCleX1o8DVNhAtsreV4HX5/bZz9qh6xbpVtUfOURZ/t4N4dZ0qnKZg3g/VS1bBENU1MlYtQGXzGWUblf0U46HEDaKPy/qNAmxHXcP77wIiy3s2+7DZd+W9mhhHOabbyj6qn2x/hh0jca/yO83+LJ/xrnZpflftUoGXBRpYyGdprGWjUVBVVaQYJeV4bANry/ZvK2P5XrN9mmOlfbz6W8373HZtc0w0y9U2d5tlG/Wddz135Bho2KJmfUbV7x/6vOb4elf5ynna1l/Ndgl7HW3e7NM221jdI0iylaGo40WaPNlKlrrCGz3CNe5jsFeUaI/gavyXmHlVqUzIHcqRkdfokO6p3OHD01dPzOt5zKyxH//Rf3UTB5NI9Flq1UUp68LWRqHq5OH1ppiGrmEJ1pXO76oQMZnzolstrArfr6d1xfrPC2LUp5R6aRpqLbR5A2GGT04oVDgJyoW8vDY2AeV3xJ4v61sYyIgKqCR1NBrMxjFD2QlNAe7VLvmAqWQE+beSu2kkQVG/DXWCR0TJJC/LW7Gns/6vQSUnlvRGD8CI97wQCcjK4GwcmOJAWQL3Eb5aazw7nCOeTfuVfaDy5Y0T79daVn4/vhesryZbfujZRfhXueGinCUTO+ZK21gIQzHU51k+KBgtEaOg5LBVpIQjPIYcAHmz5fEXxj6P2GKzdpvxEj8mDEoR8lON+tC5936m/glnTpkoSde+vWBXdip/X8lYkZPJbHcOzvEbOtgc+qhrgPQcRiOyIg5TYoIXIbTWG7e8RURlIJEDmcTj1DqH1biXpA0JPZEDsJanWerobveVfNn9X499AfcdSxlIk14A51WWVyE5bDdrt08KFKeuMOb656fp7PQ4XaDhna4l3ROAASAQBzwO1bCYDg9P097+kTSrI6ybRJATObEqBy0Y+RzGJV1VzCMgHzsWAZBhUhHyXYyNgjWkvA6Fc89MnmuBaZQbAByddzk/YPMhYXJyJDBicHEm0H6eJJSrK+n+vXvp/t07ktUAFHjx4nna3dnReEC6gXaKHBmUjfeVnLZ6vnXXYNjFWBDzUaw3ZK+uxCYMm+N74FTgAJ+BJckhOcIoXm1zc3KWnLxXuu9ZW1Z6tGJX2Unr5537sFzlOnFidA6wAKRvNjel80sZ6BMcJrHKaAxmHX+Y7MxZZI3Gs5yXDto5TB1wdH11Ja2vrwrEVlJcdP+76NUDVLB20A+oydZanBEOrA1BthFa6QQ85L7O0kjOtRJzMvJceA31oYqSMw5wqo4LiI0kz4oEUMjwTXYWXUuTGQYlB2nGNePh6rKfaNKZ3nRaWl6Ug0EsY5itMFlh9eW55BBaJ+lU+3XG0/PnL9PcwmJaW9sYksSgfgYnrXVNecwInXAiz86NHDoCoZGTOoPVOSagEuAyWLQAxtLzPj2vpLaClamIHOWGsNOQ9sapEGCQIm6OjzWnJBmkRIpIXoxrrPM+9kJh/URTZBYwoD1SCjDdYXp++eyr9P3f+Z00vTCXnr14nl68epnu372XHn/0Yfr0l79Mmy/fWErkG48FZAESATzCngZwef7ipcYSQD3MT2S+6BvqiA48zg8kqWC343wjCelADPTzNNdDJ7sj2wTARv8pVwRJRXE0wuK/QGpoQnYPu0K0BCMOO42NxcmH5A99du/+A7U/bRe69lsZHOf+RETwOYxN+h1QCKYzUlyMOMtu2DYuzM2n2elp1ZfvAIJj6wFpmbvYAuwj0i7YPZL18lzKAcDG57Q/36c+/A3Yx3d5DZAQNj2fAXxubm8K5ERahWcC/AYYy9hhnFEGxhLPoCzU887GHTmiSic6NoLnoFPOK06CWE9CwkZRYgm9/DcV+xynI9NyfX1NYynAe0V8ZGlCxpLsftaMtgY8MmpEhtgJQ9vy47VoLJ2c4kQbVy4B1ob9g305RgyAeh55S+voHNZEHMY8E1Dv08+/SL/85Iv02YvXaXxyPg1uOBAwznAaXguUx2mlSK3xicRWUk6Q7nhaX11OMyTmlnSMpV0y9qu9J1JyMO4fKzktiZyB9x0ZFsA97R7Rb+E0oR9kfzPj3k4ER+Lwy1zHxkPEiD22og0mJiRxIokxNOqn7OTU/iprbDNmANaDgV8dzG6ct8TXZ+mnSRJSjyuvBfdnLOPwQgIG8N6gn52nOKyvrweKbKFOU5PT6fiEyIuxBNMbGRvGCbb2888/k4OYHxyZRF8QhUKS5bW11fTV06/kyGQdxqFBmWdn5/WsqSmcid6f4JQApJfDijUHpj+5PCYdyUB+CvqaNZ/1i/ZKV5AAACAASURBVPbESQEIf9E/UQJj2mp5eU1ONmwCkV2ay5LK2lc00l/+1b9P3/72x2l+wdGEQfyZnyNvCDa0k46PnIgVYB2bqiT1ONiVdPjcjoiLq/SLX32mJNvYgPmFWe0xcHwQ3bK8tJSm9H07fmkznFKKcJEcDusLeQrsJIu9nRjiNwD4RHrZznm/YL15Psex6DOP94CMZ84D7AEUXTkYpNmZWfUPjlfWNKKwcMwidUS0GmObtl1aXk2ffPpZ+slP/y69ev3ajnuiPiQTY3k3HMTT5BngDNyhLtNyahJVgbN7eXEhra2uKkkwv8wn5ICUcF0MAhIoH6X9nV05/JEeY11XxIFyLNk5oXGlaBTnOhOZQc4Nzw/GGeXWWM2OENkn9oyZsR/5YA6Ojpy0OkfDKdnu4EJrO/l5lHPp5FTtAptf0ZFZVx9nNutJsPp9doyDRkRdeyejZL3BMCzO4JwRRUKbmFAdfU0G6PK5V2fdnJ+Ma1WPvM/XWU4OgLzn1zmxBiUM4rlUdnjYthvgraC8/J2a+NU8w8W4izNdAPfak41InFsCQiUIGe83gdLyeueRq7nl5Xmz7b5Rrmo/G/hFeTB8T+B+FABXAljxb98y7zKrfH31Q+PsXda5rMtt51avYfmKd+ixl2Wrzt3uHN1AjnJTVbW+a++HU6whl3PrObrAYcq+K/u2+f13gZn1ubk+eLeNlRiPbdfHZ4EjDHX5ezhqor3e2ReNCyLhdD2P2hnbXweobbZX23cDvGwbR23XD0GHFfs+AP7SDrQQF4s6N9upWdawBc3Xcmw2+7Gtzdvswm1t2Da3yueMGoNNO9JWn7J87+rHd4318vu33etdz3nfNnzXXGyrW7NN2sZYec1tda4/q8/mtU2rvMzG0/LaaSwqcImA2gK/K2xELpjXSq9roo9nB3vl0M6E33pdrh1bHvmF0z3Y/HkNHvvtP/jPzLi3Ca0Xuuqhfr/+CSi98KpV9vstBN+FjuQ7o6xPXsFjM2/t99q7X4H3eXGPKAANkuLZ1aa/4RUtF/QAhsuJHs+q2Okk5QMAqgB1b2Bqtr3bSYAxrKWsB1gZbrG4XbKhxbpIfBuSEvUzcoLYLLPjzVD9XAZMra8eiRFrmZIYiF6sg/nugVDqrWtAEDoNfImOPpJDmdkUm+/yOSVjvQLgyzbP0hjVBqFkuYvlWicvLo1mjKpwcpTRDW3DpOzD0hhS5gjXLtvboZ61vIw2CQUjY6iN1FfAuUX4SpU0qpwTeczrXnn0VfKEw2P/fRa52lAUUSEVeO9WKDe3oxYSv18nKA7j2RzjjEVAdABbAD1YoAAlHAz5ZYMewLnA85ycKxw4MU74LA5jYcjF8Mo65zyX+WMwtl5wBYIWLPtwEsSmJhKpSktVMia1jWGcApjokHGFhq2Tz8Iylm4+YEIOkYLhL7hjfEwgxqB/ls7PTtLF+anA2KmpCR32V5ZX0oIYykhV3EizdHfvMJ3AiLrupPEuB0pLcXAgQzj36hoQw9Ji1nzlUBqRI9aD1ZzKDiuVU1nCcU5kIDmPWb7PDxIAkSdCS4YStiKrMCNpCw6W01N8n70tGu+wtpDT6SfkD9BIB2g+Oz1J29tbaW9nVwd8dHY5fKPxSxtfDFxe5b2Qk87sTcbOdG9G4BLMXsYEB3SxOhW+7lDuYLDKGSlmrGAflUGOGlj0gC0TBlws+5ITpYVzDQY88jUkIM0gsFjZAGJZb5a/Q0cafWN+0Izd3d1LW9vbOqwiUyIbfO2EubDYsJeSfuj64MzoIUKiS1LDnJMjIk0AiRcXiVRYls7/3GwvzeAkkcQA40ena/UDv3GgkEUtHHgBFoe2nR2yZrxxEPf8cPSYbYI982LgA64R+TJBpnl0aQ3URxZ76xQDviLJci25hM2tzXQsHXMGIcDOIE1PddLiQpaGkuQQ9t1AArr5SCZhD52gj0SWk9bgz6zqnb39tLCwbDAQuZ/cVwGAUicDaGZAC7jPQBnM/khCCQhDdekHs79J/msHC8C8ZG2mnLiWNgqnHc8EDMIGBdgPwGOZGzSs7WQIpvfW5hvVcX1tPev/W+5IjqaOZYeQfLq+hB08nvb2d9Pe4UGaWZhPiA0NyBuRkhKyfvjoUdp+/Tptvnyt6ArmGnaDujMX6G7GmJK+9tGutqwHQLoiAS4v9DdgvgE9Syahl8/8RD6IDZskhmamBbBQVoOd5NVAtglH4EDSGNg0wHvAq2Byu73G0s72tvpIEhsZDKPdKBfzg5+QjZE8BJEG29sCG+mHnd3dSsLEc30+zU17vFAX5eNQklxHuVh33E4M2KwAoN/61rcEkms8Ztkqykb/xJyNMvB+2AyurSI4SKk6MS4nAZ8Hk5lxQ7mpN0xqvgPQz7MYO0QWOVdET+/jbAUQxtHhseNcA0Qx0LYA9VrzABnTTU6uaseGNPxnve7h3JifnXNiTyXe9ryVc2nCmt20Q+yPgrlPfSi72cLXame129RkWl5eEYgLGzsiA7iHJK0K7X87l21juQ9z8enLzfQXf/U3aWv/NI33ZgU+KneF7NCV1gfsHFI5OJYpD6D82spympkaTzcZcJQjEGYtuUUG/dQdS+lbTx6lJ4/up+vBidZ3tIQBzmn7yFdEPSvHO7Y5Jc3n2MtGdAHv00+xb4jxR//EteirMw4YszjGyDsRnxs4v9L4ssQXsj1owZ+pLflhLCwsktQcdrrl97D/jB/mJ2C57FiOKoIpjQ0n0fb5AGb+kaTIlldW08kJ8laDdHJ6rjIvLi4psumTT34l+8hYIOEx0TrsP4ikoezYXcnvaCGwzBrOYt4DeIclH04pJIFIMkw9WTPNa8AWd9Pm1o5z+Uh3PUcSXVyktbUV5S9gTcc3jj775eDK0l8XFxr3r1+9Tm82X2nPtru7nT58/IHWcBYnmP2sP5QJsNb5q7x2lxEslJfvKol9F7t4lL589jLdf3BfzHKizYiCg+RAvxLFgGQW41O5WHozinLCbhC5g+M2HFaSfkESUA5VJxlXLi5JpJEz57CSNmXtQx5ITljk0ZBPm8UR7PMK4xLSA9EBzC/GJnsSSdAw5yTNllJfUQREja2k/cMjJeneOzhIL169Sq/fbCmiqTtFnouenK/sySanZtLZBbkNWH9Jkuv9SiS5gghB1CIJbyFEID3IHoy5tbG2mlaXl9LF+XE6R4bp/Ewsfpw69BUORgYpfYTMFvcN22FnF9J2XvtkZzKpjFfWeQaXk8tGRKdZ+eQh430D95bZYWwhU0gkKA4/okUOjo4dKXN+7mgagaCddC4Hm+2a9tHKlxMJcb0n9ZEmRw6zdy9kVdmTyDleRRYYkIjzlc7PkeMsA/UlOhB7oHDqcf0Qgz4T3PKB2cz+zN4N6C7OUyUBKO4bJLghzKCQwAmfRRvoGphBE7hqBRnz2UzAfUH8i3NZG7gWQF/zzFoCufosAiSK83uUrSTnlaBP1KcNdNNz872CENNW/xrTcC3kOGkB4suzZJwvpeGcK99Wd1m+4gwX966wipZIBPbZxqEw27efqct2j+fEa1mest5R9vhuWb5RdRh1lh91ffMZbc+67b3ys2Y94rN3vka7Z53u5vW/6X1vq3N2w7SOibYxWvXfLXRDjTtdaDA1yKu6X4Oj2MQ7mvNy1Bxvm+vNsds2Tppt8XXbtK0ty7lx2/3eZ76VfX7bs26ra3mPUe30zrHYYiOafTGq76JsX+fZ7zuP28ptkxN2pxjRWUpeZEVp14eUra+J7w3ZyVjXwuFdDNkKpxURPES6kREsZkXAjdX492dah7/1j/7TbCqHqzGat+vrmhB90xjrATkhopKSxAPLSZqfXOuuWxvegHUGO+SpyIlbq4nr51Ndh+8Pg+Rthrq5qFfPkLSHWQUV8x3maBFmWhsO1yIW0gA4dNCrkqNmX0n2yOeSBW5sUF0yJbAs6w1AkyVQGe/SOuUFNQ7tbIwBDcNjHXUMmZNyURZYJJkhg11ZGjQzVYNJUSeNdd/l3wIEr+Vd6ozPQRmPzUjN1K/ZpkMTs0pGXOvvlU6KqEe8p77JjM9op5INzsFYCaUq/fpCIqnUUCsMiPvBkyYC9CLPg/1Db2vKt030r2NQ3jXDYjLbEHihqpn8t4dvuT42IGX7Dbe7E6k6/4L15jkkhARG9FvU3f0fLOGciBemNA6ZImnxcFxMni2KYvB3xeydGHdC2vxbg4JO+CuphWrMWaIrjLY+14HNILmYbjnxqYCQDPxKQZ66ae5Zix+G/dXFeRq7uRSTemF+RprksKquxzrpbHCZjk7P09HxmfTrT/tExZgZWenvdyMJKrIcUwJSxOTOgGIkbaNd1HeS1AFI7DphbJYCYlyR9NN6+LAGzdbEieLx3VHoNkxiAHeAAxLk9XoAyoBHrpv+Pd5JW5uvlcQWdvHhwX46ONjVK5I7AgpnOWjPZM3mabPjpHfMwdXh2EgKMEZgIcLOo3/QWg5tYg6eZtwjXwIAaYdi5l2ldAVQwrNmq0SEBhrD4MNKs8ySx1ed6Jy6c3CX3vTurtiTB/v7sjuLS8tpZXVFZY7Q+htkiHCwHB+7DdFX17yn0e0gUE6BrCdNu88AIvSQUci25gYZiRsx6wFXlxeQWYB5v5QWFyy9QjSGrEKOfKB9qkS8ODFgQ15emnGdNcDl+BPTDJkPs4WuEMStEqI7mkBJ3sW8HUvjXYP5oXMrCbUI7766yszrs3Sp/AYGegCisKq0OWOhky5Tb9JsW1invclelo7x2ghQb3aw2aJOQNgVmMycAiQyI3BC7D5rjzuBMo6diDCinJJuurnJjPpp5x1AukDv4fhZEPBGW9OXAGwAxtwPwB5QVglKybMw1ROYF5rItBTzGAAgQPrLnKg0EoqSlBPgAjAfpjjSKbCPcRDBCkcaC+kLgcEw18/OBJxrjKTrdHY5SGcXfQHaRDgwxzbW1tIYjjaclHymRHYGbQGEkbTiWiI9mDMkQTSgH4nliVa7TG/evK7Yv4DLjC8xs5GmIwF81uM3sx1HmtcY5pKSvZ4PlMgw7GKd1NWM4RjTTujZqbTclfwTxna2l3w/+oiDLw6y0IpH4556BVmAdmak037hKAhnqtbUfC2vL1++TNvb2+nBgweSEAnQNQBtyshYCWdMvC/QDg1pwGVJUk2ny2tLBlL2iJjgc4B8Jx6+EQgGex5AjHHDd3ES4ZBBEgebxOvdu3edwBR7PTUl5wb3YGwxBrmvJCbGSBY+Xc1HrgGAjLZgrjNX6Cd/pyO2/dHhsb4T4zTY/jwPGx4yM7RRyPQob8P8nNYA5jRMauwf7UcExwcffKA9qxKJTxmQxg7jsMFe7R2epf/xf/5f0v7JII11e+nymmsn8Oimm8uBQC0cmmPjEwji2DEG434ZhjQa92a+C3DDaUeUhbS2B+lH3/9O+vY3PkzX/ROBc2l8PL16/abS22ecYYvpC+YUfRGOOdomEq1H9B3P8fqeo+AyQ1d27epKfRhtDLjO2hbrOq98j2fISdLxHoG54Vwx7FdJoGpnIG05NW05H/oUJxpz/IvPP5PE1re/9XHqK48LeTZwABxJXg0AFQfM6WlfwCkOedY6nsnYZKw9+egjOXBsKyezlB4SU0fSf2e9DXmYqemewVdy4GBDV1YFrlvWzJrkkX8FgFSRKDMz6fWbTTmbsI8GoWHhH6aN9TXZ8uNja9GvrW+kq8GFHNX0IVryzstAcm5HJs4tuO7k3SFfjljxEyQGz9EE2qeYCS8mtPJSJNlOESi642l//zC93tpTn+I0ALSfne2prspzlp2DtAe/TCIiFySFNovNQd6ln23WuOwXzuapSUczBOMaJwg68GGHKMd4l6i7G0ntsU9jXCDbKGcYDqUbch10FdFFvzsSB4eD7ZvPM2jzH4lZTy4HZJA64920vbeXnj57kfaPjjWHHz76QFF3jJu9g+P0yefP0vbeUQbLGYPdahwqgjLLABGRR7kku9hDSm8qzc700tL8ZFqZnUoba4D7q9kZNVXJNsaeirqQxFu5BLJ0nwhKOUKBdV3kAoBgyY6YrCaJI/blOdKHfgwHMuuzo1z5jh0BOsOwt8ThdeycUDDzuU79NoaMnDX3T07tFIvrcNopGgNWv2wG65qdCzyFPS3tr7JU52zHCfqcQT8WMgEhB5gJC7ZD7I1Y74iKs4ST90Le78QZpZIc5Y7Z4RUcqbjGDgOft+1gxYrY6cE1JoDVecIC6JPIZjC8WyK348wVOEacgdqAYD0nJywsQaLyu3HWawJSw2erIj9YEb0Z9YgzL/cqsYYoawnoNzGPEqMpWdejAMgoe+z3wkaXuE7UJV6DlNd2Li7rX2EZBYhftltbmQJLaGvH8n5t9ynLXPY5/25+1oYVNetTPmNUXb/ONU3MoA1DaBt3ZV3a2rQsW+BjQ+8VjpJmPd4Hxyjbrq2Nwi6XGFGM1fd5Xtv8bBtHQ3UvHBR+P+d8zBfd1i9t7dls11HXNNviffp/VJ+1taveK6S/36f9ymvK8ROYmc9wo5Hdd42B29rr69T/NntQ2pjm3G2be1/3uc3rR9XZ1wUGVZU4t1/GSyvnkZ2NMdaH7aS/q73skPS8HaSxbsXQres4jLDXw1xgB8D9HyG96JsXLdNWoaFFqtGKKqxLXn1SLixRmSrJbMkmHtK2N2hfLb5yRfswbVZEhH/Fc2pPXHOx5draEeDNUSVjo8XdEi8+WPjfUY+6UYcB01hQVLecXKgK9crV1z0VJlg7IYJhPwSmF2HfzUW4AvJzaKEY5LAlChAsFqI6UqBm6VOGigWRB45Zy/6VfmYuX7RD5AQIADzAWXnWY+RUjPCaIhCSMmadBtgf4Hk2p1mLPMZZufmiB4ONUUYgVKGm+VBInUrA3uDSRWb/5gEthmzBbq08+AX7vhqnBu1L8D4mWZsRbBqu1s3S0HxrurdiixuTediIxviLZ0ckzUjDXixOGl/j3vhHG5abRG10RRU3uBxGJkD7MOrBNqzmc6RNzgmi1T6A+WKUGwyN8rl96rb3htp9a/1zh0fH9RFWG0zGOs+AHVve8GeZqUhirFBnDp5ObsuhXCHKgCCME76XXTGdzrXkTzzHOwJS6OsLsbStKRrSIRFi37RZAHmh2z8xAdN2Pk3ogGhJGA7rHHzMSiexH8xFwG807Hs6qFNW6ggbFCBB+rKAQ1nWRf2EtnuWuQBQBAyAEc4BmygBJUnDEXJ9lQRgnp2mE/SCB+fpgqSyx7BqYX7tCtyCrQZrbGFuTgDMyhKgqYEqACrAbw5tHLQ5sJm5brDOYfGWMKJdBPCNw7rrWUan18uJQ8fTZOeq1njOsgsc5gnHB+CmPS0NZt1q7guogewAgC7gGnrim1tbBqWvb9Lk1LTC2p33YFzgkg6y/DvPXTlOMnjOZ/QRh9OT42P1qxnT85biIOydHAEkJb7oG9iZnEwLC3Ni28OOBMSHcSgWtOz4jcYSAAORCrDcAXCODg7VHgq1X15KC/MLiqawGbEz0Fq91lvmA8aHc0IAosE27qSJSQwVNtjtyzXUT8ArEQZZ1x9wBkYitiAABSft7aYJSV6fp4nOVVpaDDbydAVC4NGgjbVOpKyrLiDECfUo79raupwkkSQZ8AowCTALuZbIx0J5BEjhDMpOGjt3YDRaN5060Mf8cI9IaHl54U1KSC+x/uCQWVxaEsDGvAkZEspLQmXGeQBOAC4wG3E0ILeBbeCZvALuUx6ka2DhAuIIDEZuBmkYGJCzs6nDGOiQaBSJgRON//XV1XT/7t3U7XQ0Z3a2NqV1Deh6sH+QkCogDwRt8PqNGefUKQDjYGfTDq9evUrbm5vp4YP7AnNgewP2Ir3BeIDNTT8AwBnMM3DNe/SllBNSR+1Avb/5zW8KsOY+gOYhS2NtcecYoU0FpHbGs7zQmOZX2FmSUmN74j0AnZChwQbhVAEUXMYBgnxOluUBtOMz+pzyE4Xw1VdfpZ2dXcnb8EsOA3Jb8BMyatSXvgjAF4CI+c296EP6hTlJ0ltAUP5NGzhSYVbtyk8kJeV62isY7bB/XyLrlBPT0gbf//73Bd7TZpGQmvsC3DMG4wc9aDHad3YqZwlJybHV0V68xhrMswH0zs9qm8hntAn3pdyUk+8wJrh36MOTd0PM2pyrg2uo49/93d+pr3/4wx8OrYOU8Sc/+Una291N//iP/jhdjU2kf/6v/6e0c3CexuS4RAIO4PQqXV/05VDE5oxJN9yA8vTkRFpbWUpTLHjXl96Gi21r4B5gGJj/ux9/lO6uzKfB6ZEkXS6QHUlJ7cV4ZlxEfgMcEURaMH5+8IMfqOz0Je/bAeexG0z9aLuwAXxOn4QOe3e8I3Y8fRDf8di/1t+axzlJbQBVjg4jmoRcFUjOXKtOAOFElNGuz796Kpb4Rx89krSM5E2Up2MnHR3jKFtUQvj5hUXJDinhMCz9rtn9X3z+RfrhD34g4Jz3kJajPKzXluGylCTgNn1uiSo7h2gPfuTIHRtLd+6up+2tLdmjhcUlzU+ciYyRzz79Ii2vOqKE+7L+Iu0COLy6tCinPmNobXVdtp6xh+1AYouzC8CxbFw/J989OUmvNjdTl7whs3NpYd7JowFeAc9Zy8g9QlviCGGesubBdudHQO6ZAXWB53M4BVnyTQYiB4Rlz6a1dh3sHyoyj4S8kz3sNvmtnOMARjiOzvNTIhOIplm21vqV94dEFcpunQ8sYcg4HbeMITlapjSPrGnPHKPM9AV2nGuZQwFsh9Qe82v/4FDgPez73gxJzslBNJUurq7T4fFpmpjspXsPHkrCjHVmb/8w/fRnv0q/+uzLtL/vKCpmAJEKcqDhYMhrZoCYlVTQpMf69ERKMxNXabbXTfM4rEUEIYJpNs3NuL1g7tNfikKECMCEvMkRA8o5RLuTC8GSdpHvAzKNHG2K4nRSXoPjcfgnmtMEK+22SRRNdOOkpdu0tijSwTlxcMrLfhKhgNP7rC/wnrVA4D1RY1laSPvYLBPGmsdajByPk5nnKPMMPjg6OefxynIsIkJleRPtz7J0lcofeRDy+cFnz8gDVoNUzhVQ80Jc7/qcZBsTPIyIhjbByCYv4weF1r2YuoXsabUoFPfmGbS1x1n9zDYAVefVjB203asEv8Mmxlm9PCsNnTUy/hD3i7JEJG44SuOsFNcNnfEq4lqNWegE2sDqynPrEKaTz9dlncqzZ4WPFPncAqR9F+jHPUtyYlu7xXvNc3DZnnGfsh3L+kQ7+5hQA5XNOsdngeeUzy7LFvd513tlOzavfd+/m21YjplmHW9rb+/3a+UF0dhGALbl++/qw7Y6Nt8LDMm2qc552MQw2p7VxFfe1abNe1S8ZdmQkpFf2o/h3mjWv5yv0ebNto8x0azTbeX9Tdr2tnFTlqnturdtZpF/8n0HZOO6sn/a7OL7zpXSdjVtTXPuhy1ujo1RtqK5XrSVqbQL72rjUWVtjCL9WbZ5hUFWEtrlmlVL7gQF3fcbNtQxl/yZR3c4z8e+8/t/LKmcygCP6KyhBi7+qAZvmYwmZAHkiKg96sMepABSs4RJ/n7ox4kNFE6PALgVxpWBezkKSo9F/isv7MGoD/A8pArK8ro83ggMDYwCpA5nRBjCejIHI93JAsuBHM6CcAgMOQ+yBnzFZg99t4rBZ7CXA4t1Id2fAQE3F2p1aWZQc7CpwdHM8BTAZdaENmVKCgv/wCBTuQEx6J41ZGEPFTrTVZcXXtuK8aB+8ggKJ0Y5BJuLbLVhyWF5TbkcRT4gcQEQm+tk4Oqq0ulWaO7lxfAC1RK+6PZyI9Z9Z++X2R5BU8/s+1zwtgWtach1jSghtSabp5g9OG/D9u1mIhboppEpgfvmBqu5iXLwQL2pVX1jg59BdkW+iBWc2fOVdFA4rIoSV2pApTPLm2rKG2ODv8MZ5VdfY8AWcNryOGWkhL6ffysGjZ5nR5c2q/qON/zBTqV+8azq39lRIHmWzLZRF8qRYTkdJUCr8mX4MKTv64BECLEjCDi8VmxfHX4AAZCDAfiH0dlLszMLqTdt0IDDOMgghyW1hxiE42LAWmbCyugckmC3kSySwyuHM4eew44mpNwsZ7HiQnpKh0nYuN20MA+oPKUzEaD9AIfV4FxJf6enJpXglAMwbLrQhwcc4FDJszjEcwgGGMYWEDrNATXmb//CQL5Amwy2xzimnbBj3AtHwOLCghJnSgqny/u9ijULKxmWIMAOgAbAKUANgO2du3fS+sadtL62Jv1v2gpwGOACoEPJM8W0Q7oZ9mYk+r1OMO0BltG8pd0BTuhrOTEkoQLwm/MiiP3ZTXMLC2KNzs1MpW4HG+h2o/1oV2RLqAsgHw4JJUaWFJMdMbQnYMX54CydHp8p2oMIBYPXgJNLSl5p0GJS7esDsucGJ2XuAxCj8HWYbQACcL/HSKp7lZZW5tWmBv6sG814B6yHHc3zPB+cfJV5NDdr7XhpxyIDdX4i+Qzlq8ha8QLO8tqL3QcgiqgkwG+1M7rp09MC7mcX5szowgkFiA77N+vGh60GUIncLHaKWDIB4DMkD6g75eCH8UQ7AUwAIgTwoqgL9IDHJxTZETIbdsAiF4EUQF/ON9YB+lIRIuglX1yk+TmSEJt1ythEDoef07NjySKxtiEbMEEkXXasLa+spNn52XSDHMVgIAcMzyDyBnAF/OCnP/1p2tnaSr/9vd9WMkNrBtse0HaA0ZQV1jTPZ8wAatI+AOybAOwvnqe1lZX0ve99r9JlR+Ma0ARHAPOC+lEn+pz2h9GL/UBeAtCNaxhT3/nOdwSOAnICZPFLv0Z54mBPmegrwBe+F3YZJ//x+VmWv7L+N+3OPekT5ie6/ABORC/IYQdQrf66Mmuz35dTa3VtTYmuGcv06dramsqChJMdEWbEGvi3bJGANyWQRsOcJJIv9B7gPLr+gM38cA3PoS1oR4BU2pixRf/SHh9++KGec9G/SGura/oOjhLKE0zR7AAAIABJREFUA2gfZQ7gPdqJMSvZL5j2nTE5QJiLSP0E8MxapCgjImdwsCoU0eugkjwfohXuJLjRvrQdzouISuD7PBP7Bzu3N0tUgaXdPGdntR/4m7/5G82tJ0+eSAOf8lHnv/7rv06ff/ZZ+saTJ+l3f/TjtH90nv67f/k/pMOzq9SbW5CeNw5kwPergR2PclZWwP1F6nXHM3CPXUS/37qaA0X4JDn5kNH54W99M91dnk/XgzOBbNt7B1rPI9mvI6ycUDTAc+zt/fv31ZfUnXwJ6IPXTg8DXpLwuBjkJLJ2KnEv+kD3G1zIORGyTGLbK2fNuJzczAtFPGFDAP3Psbs4W1nbThRhcHbWV9L4+QXW4Z7aT2v3xSAtzc+p7of7u2KLHx7sCQwHvO1fXqfV9XXtb2m7oxNActangWzLBnaQsb6yrO+8ePFKfcr9Nzbu6NqTkyOtU9QFG8N8DSkv/r687EsTnznAHFldW1VdsLfsY1+/3lQy9Y+/+bFs6bNnz9JnX3yuKLNH9+6le3fvymzf2dgQSYe2xj4o101vSgAwQDDgPU4nJMBekbdhfDJNz86ljY27GrtE7wCw056US0l3Z2yvsFtz8zjOJ9VuqM0w52B/U3bnI7pUHg6iV7Cd2EjY9NgAHNbMFSJFRBbJoLRsMfJZh0fp6PDIDl32HQDKzCVY+NgqdPeRiupNKmcO46UzMZZme9PpDDnDQV9nkpjLrMHMy+2tbdlkRYri0J9w5DLjgUJj93H4Sys/699j62fnF6WBT/sof8w1LP3j9PLVpiIgdnf3ZeuItjw8MltdBAbN3xtHVbAXzOdYIqi6E2NppnuTJsdxzhPpwHuOiJzCthPpNzMtWwBxwrKMy/pF2svJ3s3ScyTCeZY68v6Xsc/eE/tAm1py0vtw/rbMTT5v5f239tiZze+kxGb2i92eo60DyxK4r773/kn3U3J3Oy20F82a+7QFQL8SjCOLV1xD+7KnCYnRSFys52kL5DKqTorAsa6/k8lncC2zDsuobdVNnJ/6XCKEIucm0jknn7GqA3IGJ3WWCtCwaje4fz7YlWe4tr9FVmn5eQtQKrCN5rkt7tt2//IME+co+lT3z+B9nD2DhFWeuZogdhS19WyqL9YYTPPa8u+2OjTPnHF91RY5SqD53bazs45kkay4wfwur497xbmjPGu2OUTKth7Vb+U9moBjtFtZt1H3ab7fBG7fdY9mPVsH2i1vlhjVe90rE3aagHKJx7SN1XcB5qPawcMtkERfNQrcHjVGftM2yU+rMMHb7uP4oOGfUpWpiVc1bUb5zaZdaGu72+o6ao5FvwQ2NAqPaqtn29gon/Ouz99nvLTN2Wa73DZOys/KOdk2p8pxH+3SNq6a/fY+5Rk1j95rfo0cZDG+fI4YVvwKornzMVWk/VAEqMZmjcVVM6oYtmPf+8N/cuMQz3phi/IY7yyuzv/WYA3wK5It5rC5kLjRw7SiR9xbfnwRXuBBWXvmrB1HaF2e8HkB9ybFbG5tSLK3OzT5vKkp2PSwa3NiHJUzg/NRr/Bae0IadPNmiBC8zBSvQM2CiV+ET1QH5ALcjvrEghtyJGygYZgCVgBKaSHJDHravgIrs05guaBLWkFSIQYRBDLmJMM+vKMrDfPYbGYbT/BZA6d8T2xgQlDFprjSoVL6ccGUyGGnAp30PLM9SnA2+jwmjtssS4MUI7PNyDUXnLiGfgunRhhALdiNxLzS98+M61HGoNwU+F52/AR87s2kwQuDURnIzxvHwidbbe7cmB57KnN8p5gXbQa/XLC+7kJUfjdy85RtE+Na9dXF+QlD5fTG3qE5dTKNsbGYkP6a2eTDuSQsMjPs/CsNeZUvIT/WDrLhpM/0VYBefLccz3xNZc+M+upZ2aYwhmOeeN5YviUYerVuvseEDhJijFE3h+UCgjqxXVegtqW6nPBVUkECNvPcZ95L89PzKyJaJEcFmAgQJfCUcvSkxQposKDEcDOpO+kkYDxPZUR3+PJCIP3+3n7a2z+QXAUHNA5SaOrPzy/qcMcY1RzLcxqgQs/NwItCw3OC2qmcpE9lUqLBcTHkSKq2BIgBA5nDoxLBOj8H4EUkDj07OdMBjASh6HL7oGfWO0AmzDUSKyLXwEHVUTCei8g0oHeLAwGWIUAUYLIZ0ZeSS0EOQknS0DY/h11uGSDJmCwupkePPhAIAjvNB/i+QaCDfYGZssnm1GncOrTbYfTYN0B2NGdXVpZ0GCaQGzAckABmJEA3usFI/iyvrgoYQzpmZmoipeuBEoWSpJRQc8YHdQCooU+pIzaPAzTSGCRUPDw8yDIAaOEvWgrhisOttXxhftI+yKYsLS/nPAnXWc/3yBEHfbMHTwXqkAugKwB5fmE6LS7PpI27q0qOhxOE+kuihsSBJ2cZvLacRsz1LvkMAAmz81fyF1cXWf7KIevZla3vWGrCQKrmofx2zm+AA4f3BZ6T9BHHaM7PQFuY3RjnPkBY54GgXvRJrFmSRIjEeyTJnLQEBXrqlBM5I8oBkKO1KtdHAFquh+XezGqlDaR+lxMWT04SaWE5DuYJYzHWNsqyv7snoIW8D/TnOOWE0d8jKS8SPtMCvZBL6k3XdQAwOmFeDvqKJoEZzvMBgpEziQihTz75RCD8d7/7XYG9ARgDdAKs8Df2aXNzM71+8TLdu3c3ffPJEzlBSKbK2Dk5OUvPnj23BjL69/OLug5g882bTYHJPHOyO6VraEOcB7Ucy4SiUcLe0YdOrum9BAATc4Rmk5NI0jFdDLzahLbjPSJEsF+MCUBvfsfohxwpEwBr3Ue1Pjtl5f1IiAt4ixPKCV87AiopN/cEpKdtNjY25DxjroeMjPTNO0SCWH4LEJfvc9/Hjx+rrNSBugKSMkaR5+FvWP7sKSNBqBy8nfH0+s0bOQkZxMxNAD7sIU4pHAWSvZmc0lhkLFBP51+wFInY0fMGggVkSYrCTOKTQ3TSj9Pnn38uMHN1dU3gp+VDLP3DL/2gNl5aSpPTU+n8oq/vYfMYA3z2V3/1Vyo79QS8BwxjTP3Zn/2Z5If+oz/4A0lKff70ZfrTP/tf0/X4dJqcnlNeFWwNOvYA98yDYcb9IPW6E2lteSlNdjvWuAf8I6emAC1I+BdpZnI8/aMf/FZ6sLaQ+qcG4c7kTBxT+1PGWJ+pUzhgqCfljETDzB2cGrEuU8/QrQ9ZHRwdfIc+5jONweMzOdpYO8K5gl1SVNQUbGuSMltv31EW2CjWwDFJ0LBnQMucJLNE62DLcY4yx6eJVLq8SBvrq4o4IJEoUWk8H+D+5Lwv8FbJOzvjkhpiLu7u7MqZ8KMf/q6cuYdHjooD5GZP8Y1vfENa+Dg/sRcRNcYYf/nylRjs9C/zamZ6SmOE5PGr62uOntI+Y0ygJ/sCGNBPHn8j7ezupF/++tdyJmFDVhYW0+/9+McamySap8/+/uc/l63FuctZQonc5ezqapyxr4ANjc3jvvfvP5RDAKB+enpOqwHrOusyTgGcX4dH+yIUyPFCpNT1uCJneA4AM23K+Do6OhBwT8RgzH3WJeRonGDVslhEJymKUY5eJJkuVTfWZvZC2Dr6gJ+lhSUTnLxIpS7RU5Le8zpHOVgzFV2RE9fiMOCHscNaigOd73R73Wz3+3YGzs6m4+NTnW1SBxmrM0VV3L3/IK1v3JV95OzDooYtAJBHBob2o72OTs7E3AfI3z0gH8h+JjOc+jmS0DHb3c6mlCYB6hX5idPdiVexpaxf7DOdH8cJxkn+C5BP30HCYKwsLCL3tiDHKftJ9jiMZZrIDlrLZ/EKASIcaoo/z5J6drR4j1/tw7OOvvbm+d9y44W0TZbB0RrP59lGoH1vMD/vxZQj40ZOYfZ47GmxmxA9Ql5Hjv7BQG1EriH2frQp10k6soo6h4TDrs0OxSDjGADwGZtPnDPOcoPjSlCazyi5zHL8V7niTOKLesdZozyDmrDnKJJqH5TbLs6lcZbl77imPLeVZyTvxUgs7pwB8VOe0Zrnv+aZOM5MXFfhCGzOGgzlqE88o3kebwJaZf3jnB7IULN8QciorstOjeZ1o86yFUgmVmENMo0CapvtFH8361A+rwRFyzYsQbVRgGT53Sag1+yP+Pu2c3sTzDTW8/71Ltv562ICZfmb/VW241DbF4TFJoWwvK6se3nvUe1alr0V3Iw2KTiAzbZ75z0KwL+trZrPHf47Ly5vY/NDt7JNGL574CkaO9VHwxJbzWc3x3s5htrap7XNRtR3VN/cNgZuG8O3tXubLWmbi23ztWkrb/v7XeVrm1NR33e1/fuM2dIOfd15+JteX/djkIh9Jzvv83jVOz53FEMv/7PF0fT9P/zPb2IzYudsvqhE7zIAWnmyA+yrFtVgv/PYmn1es7ldoNizZYRmyDMeutvS3Ebyg52R0FYnfLT2b9ayyyF6emoG6JsAomscCXQsM1MmXa2yA+eQPjVuPrDZ01+EGhXgZtW8efMQC2CwCgw6m1XAxpWNWjC6AoSMjYYZ+f41CHblxItn3viEvAIboFpD33UG3KykZLRxNHBPkwkE6juJEffQIRlmamaOSMs9wi4yazxCG6M+tIeYAB5hQ4sUb1XyJo3PmotiHqINr5PflcMlD03JmxQyPPp3NV7bPKT+pj/JzIzMVq4kimjXMqyvYJFJuzFLBrnM9haXz6yY+rYcreFmoxalNgM0ymg3DV20OdIosWkcAsezoQ/gy33lRGAh31Bu8sJYOpLV+owciCW/kh1wLluxoY7G1SHEwF+1YS4ceDjSIsqjBuLsLJLDSWM3wnpzSGzebAcTX21l45IN2lia6k6muZmemb1z1k8XYCKJlUE6Qd/1APmSI80ZsYjRaxbQPynQxQmisyMuy2xJEicnh3WCUEfxaP7mjXS0o1m9sMXMyAzddw7XlgtBzgWZFORQBjqsAjbt7x2kftbo5Z6wwPguid0MYBpwCwkVHcwGgzQNIE4YeWh0yvd0I9BFYdVIlwBEjDn5JQnT1tfXlEyNAyDyMjAWpccLAHZ4mPZwHsCA3wNQAPQ4kZYvzgasKX/D6sNp4PwXdoggNcDC4oMnyTSndPhEKmVu1gdQWGiSHOqjz32WTiXZc5qTo11onCmp5OKi5ENmZixpoggIyZYFE8sJKmFwYfeOjmE2HojNCMgAaL6+upI21lbSytJCmgUIIoz76Chtb++m7Z0dMShhUm5s3Ev3Hz0UUxDnxuD8NB3uEwVgpifjjL4DjAFsATAAIAIwou8A0wBPGRs4GQD/CPunz46Oz806O4eRmjQmeQ7jTQlRiazY25OcDsAV7Fr6GacHfXXv/r10/97dtLq+lOYXptL07KTKyNixgwVWPmxZDq6KPxF4HnJQAD9cw6jujttBREGcIDCHmGfbIKdxTo7noKDaQUfHV3lRcGJJ1z3C97JtzuuYbauBVjtqPZ8E3Guswa5mnl9oHhC2z3U4ZXiuyjvmKBrAZtbCcFjxJAMUJGYFLMiOfGE7tsnUMdj1sGm1xjFnYbEfHAgwp29obxw2sMOD0U7fIjdFuSLyh7LhwDk83FdfAxbC7hbQn5Nfmk3q8fnpp5+qb2BpY1O2t3fUlsjHYN9++ctf6fvMk+ODQwEvRF/gAKC+tBusUMC8iHIhcSmOLNoC4BttYhJlAzoTqYC9XV5ZVjtj23iuZMMkg4Czpk4KZ4eGAYwAWmkLSV0hHzQ+bgmZ01PljMAuKxKFpKzsC4hwwNF2eam5ajKAI6QA+mAF8xnvRY4C9hTILiBbVMnkZC1l2zWDtfzSVipj1krnu6+3XstRQTnC8cH9Aa+5Tn2UJWkYNwBzfI793N8ll8dhHr9J94g9C2UBXFUfdcbUporO6XbTR2iYC2SyxBC/7Ik0Twd9Sa9gO9lbYYMhWEz3ptPN5bXm+5dffqlf7Dj3pO1oQ9qEMoTMC1E4SBRt7myJgf/hBx+ku/fuysb+23/7b9SfP/rR70oK7Re/+EW6e+dO+tnf/zx96+OPJbNBkuGtncP0v/9f/3e6GZ9JN8oZgRzGuFjzZtzfmOmsdaSjaCIShGNjJgG5pYN9Ld3vgSQzJFad8GH++HvfTh/cWU4nB3ti3XZ7M9pbUy/GjGyfZIIm9Hf0Xazt3gpZTi3aMcB6ro/oB8YO32HsVRI4VzdKlA5wH3JP3AfQErvBc3EA07aWaqMM2Fa0/3Ec9dLB8UlKN500Mz8vByvPYQIszs2lsWsSuc6kScb8CczvPYGCq6sb6ZpxTXQQa9L0jKJzkAo5OURubpAef/iRHcrn5O04SAM5RHGG2mmPjcOxjUxcrJE72ztpZXW5IkBQbmwlwD9gPuvHyfGJ7ADrsJLRj6V0//6D9OLlq/T8xXPdCxuwMDObfvQ7v5uI0MHpNxiw3p/LDrLPgNnMK7afOgNgc06aX1gSqIxcDox7ORRevEr37t5PKyvrleQV9oqz1dm5k6nC2FfuCDlk6/6k/ZHdQzaIyJc72ZGJYyu2UKzR9D1RBPQtfSgpobOz7FS2lr6cJuO2zZxFKIPsgVjsFxm4J8rMkVrUh8gkzi7OhUQkHOdAnM5jOSIPablBGpuAwX2Z3mxuap0gmo++3t3b1xxaWFpW/65tbKTVtQ3tbXDoTWkfNq35JHmVsbE0GKDhDvmCfBPjlpE5OUu//uST9Nmnn6c3m1u6p1jqF1epf3WVzuRQMAlE0Yc5qjOczt7S+twJXM06Tx3ZNyEZxcGWPbuAfO0Pp2Rv2CsQkUhbse8hwg47A+hP/7POVAQTpP+0JzitHKHUBxsqB2TW1Q+QUWsEuUAgtOR8MvSP1pZ8xPKePSerxbEuqT8Y+N4bSlYncvGIGZWlAPMZE+CeJLk4Q9gPQsqg3UV4gBhzdW2iRo5sCqlSybXmvBwmDZigF5G50rrJ+YBq0Nl7Gu3bc/S09851tH4lN4DcZCb0mYyVT6ZVFIPPTnEeijNT2LjAF+Jz9is+D7GZyvzE4lxWfi/Od21Af5ypAptwk46WtYgzZHn2s01+m3jpM3R9po37xhgpwfv3OceWz6nOrFmtoGzP+KztDNwsQ3n2LcHwKGPZD81ry7+bbdBswzawt54Xw5I6be05qn2aZ/e2ujfL+XX/HgVIjuzzeIABvepMPaqsTYB4VB3KNhz17worugW4b8NB4r33aefWcTiEXRoMLZ/zvve9vW9asNEMW8T9Rz2nwpKarMjCDsVYr7qvkL5qG7+j2qG8Tzmnyvs2/z3q/uUzyrnb9uy2PmyzAc3xdVvfjBr7bWM5yjcKZ2t7v7QzbX1f9mtbWZr3HHVNzLHyVcI3QTKOKLHsPQr8eahMhadpDOA+wltKnJSDsbXvDd4EQM6DnESmuKUGWK03p4O9pCjyAhqDMzMwBVaLHWpJFMAZhcVLF9SsWf1ISzszhwO852+oRDkhT4CczUFfSYUIiPJmg9cKmPbIy+ziFvdcBpWbC7dAynywBaQvQ/xiIaf+BiomxRIjPJLDXvzSVoBnYqfCgj07F9OSjXqA7Frkh6IdMviSE+kKlCk0w0PHTJqgWVJGMhIVO8IME3OP2ajVdZd/pExGW7Dty8laDsrYhMRGJibA8MAMJZkakNX4ycCknBEaK7UufbngBisjtlmOnAjwNwP3IcVUsL5LZ0gYGLFlFB6aGbM56ZKlG4b1qTz46gUv6laWrVnfpiF574UiFtZwPlTgtYeWpFMKCaBo79hIOtSV8W2plXCoxHxwe9d5I8Qel6Mo338oWqKuheWLHGobkRzlPYPpUm5oSycA44AxcnRs1hvON77D/KkcWJrD15L80NxEM/nmOs30pjRnpK8KoDI1ncZ1sDOrGGBEh6ujEwOegE9yFHjeKV+FDFQGAvkLQEha4k4s6gXNWpXOD5BzA0SEDgzHDF4oNFxSJHYKwJyWLIQ0SwnjNxuK+1M+hYLnJHtcB6BO6DqAnpLaIVcjfdO+5VOQDulOpIWlBSfOrPob6ZDzCnhG55s5Q/8tLy4qrH9lGT385bS8BOtvVgAkwD3jgO8CBBKiv7W1nfb2DsS65/DJM0/651nL/EyjXWwjNjya/1c6cKIPjzzJKs+BsTvTcyj35WXaOTxOO3tI3FAPnIMcfiypQpuiY67kbkos57FE+aSTrsPojA6QsBlhzO8fHqTdfXIAHAm4IFqCJMIba6vpztqqQPtpHCXY9ItBxQLjUEh7L6+siuk4PTOr8aAEl5tbegXkBzihP2CZA9pLemeaxLVJgF/Ih1xdXwrImptf0MEadr2010lcfMk4zsnLxx2dgs66+lOJ6M7kVKAP0ewFwP3g4f306KGTeuJgmZwC7EZrnoSeJFt28mXmCe0voH68o3bR4b6LhvyNmPtcA2OQcY4zh1UW9q3Cz/OaKDCB8H3JI9mJEzlWtL5qYS+SThu2j/A4tcewzTPAXh/0zEwDsGC8m4HJ2lLLUDH2aCc5f6ukcZGYLoeGk5cg6/wyXplfjD3L+aDvjCSIZzIHZQAKabuT0BkJhgxiAPJIhmV1NU0Btoo553ntZJeuW8gvsAbA0BcD9fBQwDsMVO6ncZ8lvxQ5sOOkkPzgaONzQDnWadr3+fPnAvWZi0cHB9JyVsLJjY0sNzNQZE44PgBymA+MLdiph0eHcjQgx8H9+cGm0c+ws3EGBagaditsa+iLA4QxVrBR/DCOqcMkzM4893BGAA4wF2B80xbM2Q5sbEUr2Xkp2YwM4vOK9BXvMW9xYNEHlI81GbYx/cznseZGX0vLPkf8xGch9/Pi9QsxmQHvAcND/542Cya+xnt2ZjGHsG1sSM9PbGtl246OJOES4HzIHMiBto+jpK9ruBcRDOQ2AFTFnkunf25WjGv6gLWFNuI5RFSJWY3DtmuJD+oIOxpnjySEpGntHBqRyFX2s9NJp+enaXN3S8AyZSMagT788z//c5X7937v91QuQNbf//3fVzsxTr/8/Avvd8em0v/2f/yfaXDdVXJapLiYa0hiXV8MHC2HFrOkuawTToJqGPeS08nrLcA9oC51QzqqO3aZfvidJ+nxg/V0MzhPJ7DiF5Yru0hZGR+xh4gIDMaGQekxjTGcXZIXy4lpA0RiTNFnjBucpNQRpzHtRPTJNI67LvruBn75Fflk0vrnPB/AOJwicr53xtLezpbG32RvJjFUp2fnlctil4itvT2B29NT3XQ1OE9TE2NpYXZGbPv9vV0Bxytr6zRY6uVE5UjuXF6Tb2JPEQCsZecnp2lBzvAV2fLLm0vNndev36TFhaU89u2IxdGGY5dxtrK6JKcle3dsDhr7sNxx1jDOXr56VUUcSRrrCNtwV+OQ52DLGas8d2N13Ul3Z0iifC35pF/8/Gey9evrgM9X6c3r1+np06fpRz/+scYB7cA4WFR+iE56+vRZ2tneVT6bx4+/oX2HzxSOZEK+5/nzp7JhOLPiYE9bo2m/u7eb9vd25EzgOT/+8Y/Txx9/LPDVDHrmPHNwIDk6nFpYaNnWfBAFiGY9YixQN653jpzpHN3sxN/yvmbChhzoN1cqA8xt57+Y1Z7h6uIq9aZY05Gvw9Yda8VCq5+xRllphznZ8RU5ZwDit7Z3RRSg/8fHu9ovyGGgyLU6+ov948R4V98nQoDzAPORft58s52ePX+Rvnz6LG1ubctxT/TGyeA69S+J+PS6aG11R337DGTWvewqGv/Ky4JEGg6JyTSmvSN7RmTrrh0pmfd+2Bv2HeThYZ4B4GNrkS0DwCdHEM4H5I8YK0QXzSgvUM/O3Xy2ZE/D+VJrD86gvEflDICco3Kf5Cht5nzYL63zFRDuyD0TuwDv2TvmZLS5nrSXI1kMvp8hP0VSeJw5/b7INezvkHCC7EGnw+5XQnb2TufB2MchTORGPrPk5LzsuUSyUvSrE/JakjNHDOTIVUv+xLktEu06EkI4BufOnHekIjZFnrcsT2sCwdukvea5K6LT3ddBVvRZTSSrTIgqz0xNgDRAH63nIT+ay9+8Ns5x5Rk0TmsleBTzuQKcqovqM258Fs+INZvXOEO2nV/LMunfuLmq5MjDjoO28kdRmufotrNz8/klzhBn+tIREu+VbdGsZ1xTPq/sn1GfN9s5nhF75Ob94p5t7/8m70V7NUHCZhs327HptLnt2c0xVF5bjtN34hrZnr/zukZh2vqtWd5m/Zv9FeC4gcsSoPx6rT5q7I++S1YeD4WHSukhylDKNdsWDTGr842rOZsxmeZ8GzXf33f8vbv9hnHQtvHWLGPbOHmfedZmC963Hrddd9u4K8fxu8pd3qesc2lTRt2jOf/juSXxtbS9Ydvfmr9D69Bwrcd++J/8kxoeDmZ9ARSyPgZzXpuSYJoXMhzDBfKhXEB8B5DbgJjAeWkBGmQIlq5DIvNvBdpnYEEgvbVCA3xnEa80/sKZnNnQkRg1Ms7HIiTQng1HEdrW9KyXgy0WbhZflT0n4GJza+1qJ7ARqymDpQFsxCLIhgvAhc0ldZaR5/AvOQQfPPkVmyHC/ypmct44KKKAzUAkufVryP/YBDjxYAD3lpXJSWxz0kOVMZKJwqLIZYnBE0BA+XfTkMbi4US2wxubaAsDO+3MdLM+68HHv5X8Uczbt6diHfhRG5OQRqrLYsaLJ1PWd4+xm9kgYlhnBko4MsxYqUMuy4nW3FQ0DVU5oct2a95jaBIOVS+8thVHoZJ5Gn42VRoOx2ub2B47/m1GQQSobsPg0F3PSyDZQjanmO/1XKRviOJwJEcZZlqC9YqQyUlkg6luyQt0l0nYeuXxmx1zHFAcRgzznx5l04vGPOwkM150aOFgId1h9ExhZXn+iPUjXXNY3gCpV3oONgJg1lr1gKHeVDK+pNqVNeylD5wTfsUGW686ONXSPCEDIPkbpETkwMzODultkiTPof0wzTi8IHURwA+HwBl0XrEDaI9n0J65CfAD0IYdoGxiFpL4ddZJDqW3jq73OVEFBwInSJ7JM9VmY2NV4fraAAAgAElEQVRphgiAng9usHwN3M+pHpIBkWb9idjFsOJhn4lhiKOQ5585QRntSLua4YR9v5GTYwIdV9hfC7MC7AGFYH/x2dkpB8LT9OWr7XRwTCJRInPo4yy0BMDT5XCMDbRcAH1DXypaYQ7mPWzcjvoOFip62ydEFFzbqdKd6EhXf3V5OW3gmFiYF6sU4IrIg+NDmKFIRuAYAWybF9CCbQSgI9nt1taOkrGRoA+pIoEXHQBnyjEjXWeACDmDsj1m7CgqBT1xmHXn9G/fkSNitcP4BsSF6WZpIMYWc4p+5LA9Nz2T1tdX06OH99PDBw8E6jq5pDQr0vU1wPFJur5E/98MOPoBhj5jzGPFkiA4iQB+AZgAT7iHmIidcf091ulK9oH1NchVMa5l54mekLM9H2AZwzc1o0s2Q8YrR8TFddRRzN0IXY/8FgHEOwkvP5r/ABGAEHl+Mb4pT8irBGhuNp1ZfLR5rDlaPwX4HVVMttgjSBpIMj0G89UGXUAN6y3TV7wPexSpBIAR9gvSRa/Y32bUR1JXQA/GHcDS4pJzHShnihwu07IRoWcN+AgQya/mXsG45j2AWzlSSMTZm9acZWwBXGmOpzGNb5jjYRth1/O+2Ov9ge6JLQO8xvZQHzn2z870N9c5esHOCO4j2aq5uXR6gryIEz8HkE6ZkEDC7sohRETA6YnGAfkmlJfj6ipNTyK9NK525xrKSXkuLkigaO16xiL3ffAA+R4AubO0v78jh6STLDoHALYyGNd8L6RVqBtlcx6Lfnrx6nl6/OSJ2jyiXGg/6h5tTr1U5uMTRRVpH9bBaec2s/63HSSMIT5nPFCGiCYAWAVoZx5hg/vI1+Qkx9gJ9qFE68gJNUXy0gU5E+R0wAlLtMzktMBf5mdIDlEuHA/h0Oa5jBeeR2MB3J9fDTReAuj/+Fsfp//wt/9BY1I5FM7OJJdDEmI5Lq6u06uXLzXX+xdj6Z//6z9NY93Z1JtfkqQZcjHKT5MBWNZEtO8BzGCkA9yvLi2R71NAviNUO+lazOhJfbdz1U+/9eRh+ujeaprpkhy0m8Yne3LuMkaoA/1GPUMGKN6PvQXjEuCeNTramfaPvg+An3to/GPT8n2nJiYFwjKeYr01EGibAgOcSCvsKnOQxRHN81M5cpG6mU/LK+tp7c7ddHQCA/oyvXj+QtFeR/u7Sty7sbqUlhfnEy7+0xPmaydd3tykze2dNL+4nO49fJhOTs8luUMfL80vaC072N1Njx4+VLLqnd2tdH5xnpaWV8Q631i/6+TnfedMsFPtUDZveZl5zjpK/o251Cfh6+mpxhJ7EvofeZmPHj8Wk/qTTz9LK6trsoHsZfj8V7/6tXTvcW7QNl4PiAA7SNtbm454EXP9LD0DQH7zJv3Jn/yJyrK9u5smkWqS3e4InN7aJC/GmWRu1tc2EhE+nMOQhqJPtrY209LSQnr46KH6Y3nZyakZk3Z4naft7S2VDZuFc4y+jjwfMcdhsvM8HMrY3Ig8Oj06UpQHZ5NXL19pjV/fWE9TPXT1DXJzDgKIp1+RaGPNwwGCvCBrLREpODfZXwLWT/dmZb97k9PpTEmC97U2cc7i+0jcEH0HI4U5gSRgJ+dKWlhc1tjiM+cSupTsH0cEIqEgTuHgQF5veWnZwDAyQ/v7ctSz5GDHAZ9fv3qTPn/6LL3e2Utn/SuB+LDQcaAJvIfBHkzx0C7XPtf/QRDBhiKfQ0CHHfeWhKIN6WccSeTiYV/FfoD9J84Q5hxjgz0BTm5L7pB3aTpHQwLqQ3iZ0d5Qe9iprkD93vSkZHyY6+T6EZEmR7wxfsOpqpw9mcVenbOqsy5953rSeMwfrWMZRGfwQiKgPwDafeBjb9VPhzx3cKE+YP/C2KfdcZrQtqenzJsTgfzsTZVcV44p9voX2mvr+5LDzAl7xcD3+U7nv3zmiwR+ek/ko/oshS0y6S9Ln0ZuPZ2JaoKCT9U+5waLWH9nQD7kfuIMrvNykIEE3DuKPiK13RQ5irwtejskRXNYS9tZvMQs+Lx5Vm07g1Z7v9yHQzhHPmRzXxOe6hw6JbAW/y5xnvh3EEZKAmMboDUKGG6CYuWZtSxDWdfAG0YBm9EOJcgWZ/W2M/Tb6MPb7zTP/aNA8/K697lvG5ja/F6z7vH5KCCyarfqwttLUrZT2/gox2Jb2cpxFxEjrRILjS8326qtLYSblQTWfI/RIKxKU0kkl/VpG9OjPm/2920t2FpuN4q+FiRC24ryf7WzK7Cxd42fNjC9rWzNPo16jhpv79P2zWva2uh9xvM7x1C+YFRbvKuN3vV5m914ly1p2pSyDqPapSxH0xaVc0o2Oq8rbWVvu8/Yj/7on97YMOSEjoBsoXOdPUNelGq5kLqSRmPlZS6Zq8hnAJrxip5lTuAT8i4B3AfjXhuFLFUi0D3LWQiUlKQJYBxMAoNzAd4brDQ7tMkYD0NdMeyH5D1q3Xov+bX/K4xkBWBmrUU2W0ogCLMkA9d+RmYu4nXP93JH1Il1bHzMWAAciMSqToJosDFC3R2NEFEISODkRENVSKB1+Nn4VItR7ht3sEGUK1gK0rQ3qCntR0VOZGZmUee2TUK5Mag2cFmLsFw4AqyvGAzFiG67b9gzMb+HkobWX3R4Y7Zw9qJkcD7/O98kANiIuiifZ333nEtAiVLzGKkcTn5e6UzQRqvwcpULUiwgo+s0rIvm6IC88atGxrDJ8jUei28bszojcdumZ3gjMuzBbS70taOFbS8Y3Y0Ocoxlj+tarinAiLwPrXT9gyUfRibainIYsA+ZHiIYnNC1ZuWTMI+5YnZbOBpge5LQSzq22lD7QC/ALveFwPrsfNFrZv7UbeJQ3WDSW5/bDgozji3xo4RgOcEnn3HfACXtLDDgU7PWHUpt20OZL9N4x9AtjgYlKwUUJzmaEhki6wMAuCBAjd+7d+8JoJackMLufdgRCEf4cH+geiosHAmZHsmYOaii/XwiqRsOyVwDW5FyO8LiSiAnjDQY3IDPXCONfBKaaf4jA9GXRMPr7W29nkriwmwo6baeD9J1wrFipqjaTEzTrjRYAc7n53ppnmih3mTqII2DhIUOuydp67CfbqSBT/g3zkyPhbCm0i3PESEcaAHYBcjkw3U4MZ3wzInYYMPTZ3Mz05J+WJIDpAvlWvIHJBw8PjpIywsLkikg2mB2fk7tdnHldts7ONBvvw8AhYPAzFRF3FyEYwCgkyR7OGV8OJNjxiItAmeckNBa0JbVusnh8hdiGgI6cDVRBUQFPLhnKZy7G+vpzp0N1cE69IzPfroAeEZSRmLzl+mif6Kxw+cAIMi3sBYAkKDPT7kVrZU1tGGDqZywEK+u0wBH10QvR6Jkqa/shGHOcz1j11JXmXGVD3yl/JXGeHa+BFhOW52cHldSKI40c3JEtMCxG74/THv3OxrFZoWj9X8mMJq6xKEQ2xHjt1yf3S8X6SLr5wcwrXmcQ/u1P8gyLEram5LbaWHB31VuCIfyC/CTVJUBRe4BGKXItnMz02FB8x0Aa+YqThfmjSIyssQLwDD/DvAXcCPKxCugFqxqojkApADmrGNs/fOQiGAeomWPnQHwY14ATK2urouBSTtha3gO5WIehMMh9Ob5G9vMtbyqbGJfzmrMkqCZvYUSYSIrA4g4sAQOfct8B7SxjZvRPJA9zLYJgDJICLwGc5r2DRsfUjYAPcwL5Hyurtz2OAq4jnJRfvqQskruL0sQ4ADR7+GegDTqEUlR3QY4K8/ttJVUihMFRhsszi0p2pJnaG9zcVHpy8d4kr0cH6+SyZq17TUFkJiJQDtgu7F5gOZ8d2dvL23vbMuuUxYlKl1eTvfW70pyJ9Y/yuOIBBKvEjHjHBI8g/KwrpzBKO/6b5Ieow39ox/9SNEZn372abp7567Yzjg+Xr985bwKK6tytuJ8fb21n/7Zv/iXaWZxPXWnSapp6Thsxs3VhdfwcaTOnJQTmzLbm0rLRGxp3lMOA/djORKHaDY07r//rSdpY2kmTdyg/T6VTs4HahOAT+pBIuBwUNDu2BnGC/ULOTElYJ+aVBvY3jvJMN9zpA1yZHMa605Ye6HcHLO9GYHkRG44UaqZ2czVsBVv3rzSHBUInPPTIH3z7OnT1JnopoXllbSyupE6OO7m5hXdtPXmVfr3/+9fpN3tN+nb33yS1leWlKgXyTL69uj0NP39L3+l67/3w98VI/7ZixfKh/L4gw/SNYmdJyw1hG1++fpFmpiaEJBL/RcXlwWub77ZTN///g80dpkDAM3sBZB7Yt/C3BpP7CV6Xj9OTwT20hZIzuA8wolEThTOEuzNkVOC1b8wt2DgVnN3Ng3OTtPBIYmAnfwZu4JTCQcujsF7d+8J9CQ/zfnFheTosCk///nfp/39wzQ/t2hZvvEJ70Xu3ZU9AOhFlx679+LlC8kzRRJxS4Fta07wTPpZEYTdcV3z8NED2RyY+NgZ1qeVZXIKOAKP+nPtHolMD8nnce2cIKen6dEHD51UNu+1WMPoZ8Y8iUOJagCY3tnbdZTGAuVHxskRaHOzizoXIbUE0L23t5P2dnc0dnozyJNNpVPY/52O9j07O3tpYWlR85mkswCt5DnBoUJ0FY502bHT05xHxucs+kgRUbNzamfkuQCjsYe0CXVm7ByeovV+mV692RZBAHkYns8eFVuMTxvHJ/QY5hH1gAjKmmnwmCQumReaI47Ze0mmLLO/8RgoKjTnGvKZMkmC0NGiN9o3x/6ZVyLRIHJIYpKowrkZaeiTkHh+hn2SnQaWIprMxIqrdH56XuUb4PClNTVHarBPYx/B36XcK32Oo87MZxNrOF+aYGOJTPZ6MOjJq8SZVA5TnBNZRpNzw4WuHTPgf8m+w9KXOvNnzX3p7xP1iPSOiG8G/FnTuR4ZIxOEnKSXxo37UQ5JMyoPgV/pazsgysB27/107gsnQI5Mj+jvYMbzfXleyjxqFcbg6LU4I1mS0/KClu/kmZbY8dksnwFjj5ZlP+KMU57/moBcedaLz5pAj+KPGyzeEqiS4xr5pCzhGfuc8kzaPP/WEQvDh+gm0NoGzjbrFX9HXUykigjSYfJa+d3yLB5lLc+nZZ1Lp0MJlLkvfK5s+4n6lG3b9tw2rKC+X4kwvf2Usn/j0+Z7zTN9eZfmtUPjhQFayCi9Cxgsn9/W1tFezbFR1T8wjwam0ezz5rgty9XWHm31bZsfvk4u0lbAv+yn257T1k7Nnnt3OV0WP/Otb/uN0DvJeFdgeJVaQIts1vuMl1HtddtYaZ0A7/Fmec9RbVLO8fe4ZW6z4UZrA7Db6vm+fXebLbl1TjVykTTrU9qKNvscc6i0lW22e5Q90nj6vX/8XwZk7sYy/S6P/1jE6ulQsq2DqUoSGQOAXhQF2GcwMMBBg3E2xuF9fiugJQC6DPCxyTH4nF/FJDdYH4fMYL1HeF8VEZCBbTVSniDRiGVASLwXE8YTLIPuITMSbOG8uAWTN/MN6+SlETKXQ/OjgyibwJEMpNjZYAA+2xmH12UngZIdkchPwKrbjc+D0ewIgtCfz3IfWSaBAedDrQ+2bFwV5giYKg14b6yiXdoGeT1o63ao28cAWN3u3pSUTtFRC2YMRD63NFJ7OFP0V91P9XXDkyL0Dc30b3MeRB/Ea+XxrKJL3o4eqK4tmBGxuMfmSx6yvJEWozs7j8y68Ga6yZAoN0uKQDCno5qftXHz2y14/lvXarR60lbs1diEcL9qjko+wxIaaJY7ksTjKtq0iiCpQPhg4TpEfoh5LyUra3h6LPuQ4TaJZNHeIFNXAftKSGitbDaudD9AoBj2U5YD4DeSbyp5HvqoGYQTg5iwXCWUrnNS0I5i8EkexFraCjsWU9cgtuZOjtzxASz6x/OO7xGCDIOLv2k77I6jVa4EmhAdgPY47a1ySGbJ3BwOfLDsFxaWBEahVctBmmidYFtxnwgzV+KulPQ8SwJZd1UatLv7YmtSdtqdck1NApYSjp7tk5ILA+DaEaAkrmLNGKSELQZgBHCwd3govVFIUBop9BHu2TEOHjgAORyPqw9mKc90L82T1LNLEt9L6d3D2Lzs93XQPtzfl5NgbMqa9ZJyETjoKCL9KlkZEkk3cl7AJPWhzmATbWu2rhm7vIfuPvdCA5aIAspBSPs4SZUBSQRCWxZhfW0lrW+sCtjm4H8GMBsRTCoLybhxVnbTWIex4KiNiNQA3LI9JMzfttaScG5hHA4c7I85kIs57TwhgNSyX2LuE1Uwme5sbKRvPP4offDogRLn0lYcAZHzYaDgnOIQDsCmecI4ODlOp0cAkESNOCktcwLWJoAw7ERsOIdr+tTzPBLO2mEMKEciPiV9i41fjhZgLtYOKzO/NE+VMM72l1eDpQPNY4CR7gRJjtHNRubKiZUFTuYouRivwU7TPBFw7gSHgHuRPBSgCbAXRjI/sW6ELeV7YXNwVkXODa4PmRQkKGQrOiRUNDP0VHPjJieFnBXQxJgDuCeixKDRjZMWoklNEus+cg12fGErAAYpB59Zdx/2nsHvYPDHATbyxLBuU/+NdcvgcC3zDGCJeizOL6aNjfUKeFcSRCSldnbEtOb7ALTMaZxuAGs8N6Rm+Dc2BHkD7AM61Mx5yXCwF1AyVlijAzHjbevIGYGNsR2nHI4YmUincoQ44kIyUCfHsk3UWzYO2zi4lH2hDaON1BbZmRJ7Dp5FW1pKB8DyWrIbTqxsCaqQ+KFtGQO0P/1C3XlegPmbO5sqE88LBjOvlCHqxGfhRHGdOml6ckbAfZTFc8LzlTET0Qb8TX01j7PDQ6Dh2JhAUSVDRE5M9tiyLWcwu7M0j/dql2lxfiGtwlbOgJ73XNgLA5q8im0LyKmkyUig9dPgapCm52bEvP+Lf/fv1O4PHj6UUwbAen1tTf25vbmV5qdn0sff/KYiNXAm9Hqz6fmr7fTf/6s/TZM4KsYmlFyVKJ7Li/PMuHdCRyWfVeDcZZqfAbhf0jzHoUiCUa1/SqRJkvGbtL68kL795MM0OzmeLgZnypNCPxGJRf4TEu/iVJiZcQJj2LTYaaJTGLPM8b19SyfB6GV8A74yljWvJkigavk4xgr9Sb9rnsNul5ON3ADz6bNPP0lrODjXN5zoNOdxAEx2BMeczhKM7ccfPU5ffPGF5jaJMccmuunevQcCilnjYOT/9Cd/m371i5+ntaXF9I2PPpDz9Gj/QGAxIDBg65fPnqd7Dx+l3sysEtUqLw624fQsLc7NS2YINvLr7Zepf3me7j98lO7fe6C9y+bmVvr88y/TB48epR/+8HckGXUkHfitdHJyZCkf2uPkTGVjTEXEB2vbzOycxtcHH36YNu7c1b9DBktjt+8IjRhLu9tbaWv7TTo/P9W+CufOk48eK2GnZd/sXONDHASsrfTfixcv5XAGcIa4wBoiB1lOsD43P6t5BdMcPXvmJOOEfUlE9lAO5g9JZpnDrEm/9du/JcAbeRfmKnl8Xr58LYkZchQA6i4vItu3kiUPb9Le/q5AfhLQr6ytyAGuvVRKSsQKAI18CxFjynMwMSEQljXn9MxRiadnA0U+PHr4oZxp0Mroo0GfqDv2ONj6JK1/9ho4Fmh7opDml5Y0hom2OFRE0bhy26zfwSFD0vtu2tvZVe4ZvvPrX3+SXr16k+7dv58e3LufPv/yK4HBOLPQ+Gd/oeS/JyfeG96kNEC6R4xyz6G9g8P04tXrtIdW/8WVokUBkyOBOLJ+XSKqJBNkey27wikcB8gVOUtIzpvZ2pKX9b4de6PIWaPFjgJV7U1M0dqu+Z5zysDQJ+pK0lrjSqRr2R2083FOQMwgUrEnYghSO73upMl2gMz5OTgHkDE6O0EijUcQdYPEjQF27btzcnQ5EkWU8lrqM1nw/iDCuKxIFzmvBaz6izR200nd3qSSc9MuInxo/xas+Y7krRStqlwmp2LmC8g/O5fttGSmpYt4Dmffs3OTCWQLFY3kJMMVspGjB5zfLEJqM7ieT1vleSYj7Vl7Xz4r9YX3jllq0oex+pydcQHtuvMeU2fBDBarrSXvmckXJUDRIJLFATDOksP4Rb0elmfNIF3Gelmez+OMGGQDzR2k8IoDfXl9nDM16jLo2AZylUBdWcbmGT32gmV9wulhx+3bwH1cG5+VZ9hon7KuzeujPCX5bBRwH/drAmvDZ/nhDmtiKoGd5NDWiinqqHe1qP/fYJa3gaBteE05Jpr/ztBA6/3LupX1a6vb0HgqytrsnyBZVhEmUcMW1nzz+c26tdW/Wb+4Zmi8aibVOb9iLNx2v3Lc/EP/7ecErlNjPIHTZPNQUmeLcRBOtojg8Rm1rQ60V1mnd42fUf36/09932/8NudnaSd+k3K8z3worxlly0ob0fx32/wq50vTNpT2rnldW3mb/XZbnSq79oM//GMtq9lfnhOG5o1BIYkiaYvMCDAYn3/FQq8Zu16AIswse5NLne68EBlUqEE/DoKxidH7eYE3SH+tQ7n+rc1NBtQygO+w4CzRMrRgthvUCuTIAGPZUNV9cnhjpX2t+qKLWEqHOGTQi77Z3f5+lqbJgKbrVTPAHT7neRsGTm2bGf2WFMpa+tkb701dlnfJht4Llhd8LaS5rQSkwL4TUAr7IzQLzfrIVmAk2zscF7GYxOJaeq3LBbdtELcN/nLBBARVI1QJasvNUiSLLTZAuSubTpdq2Ss1+wsPc20kAww3wOEkwhl8LyxG1ItraqaLnVIqv2aON2r8SIKo0Jbn++XGI9pwaLwX/R9MjtKAGVCsHQoxWZuvteG2IytAsHJDI8aqNvCTqScmNUnoAANdfm/AnQg55AA89+gbh49qbGUKPuA5z7VjzgwSbUYLZ1fdzwZqxVzPrFgYyJQPMEFyKtMO9yXsl8O+dLMBAwHt+7lcsGklh2PZLOVqyKG+lAOABVYZzEDpdk6Q4NXzgnYBXBj0kaW6tGxI1vVkThGKy+GOAxP1DVtm++bDBQcnnEySARHQHcm7DPpyYBd7O7+aLYoueSS9raVBkNXBFgBUAEQCbsJgZhNHCDhscoA67kGyMutWk3AQDdEx6S7zTA6QACjUz+PNQBhJ8Hb3ttPR4bGlfADbzzIzXqHTdsB43uFw6IqZRRJPWJtoyDNOepMTaXzsRvIfSBHQbySxRGefhHs6hOvAAYhlxwzjiJBoDrZKRsbJVmxXOxTGuwahnXzP7GDLsXijw+GN/6Zhc8KUViJlNP1TmgWYWpxPG+sraWNjVf/mtHt5ZfCfwx/jH+YVh3+0aE/7jBO03uzE0XxlDOX+VgLYyK2SnW2Agthe7sUBBmALAJ8SoqNP+wFaOUkvEQ+LaXF+VqAUbYYtkJNHoLDZsey7eCb69ySOBNhPktqBwW0QlWhzZHO4J+MhnFdijZGTIDtq2JAyFwETu72epDAEROqQHY667JDLc1e2WA4sR7CFHZE2rSJgrE/LM2C1Mc4AzJC+CdmgsF8hJxUSbwLDmZtEkl0AKB+Jqcj7jO0SPKccjGdeK1uTWdb8TTvyE8A9gDfJZwVcdzpyAkhi5/RM8wcQ2sxnZF0utLYBmLx8+Vz9x7MBmbgOkC9YwzyLH1i+2Jxg5/N6dHIkWSX6RXIzaMGTNPboSG2yuLTkqBY0svd21a7o02sODAxYxhoQrHGV7SaJuU15xcRlfp4hWXAj4AGpJ8AhwCT6if7ApjH2AOmj3YLhHM+QnUKSMOciCdsb4EfsScgfgb0AVGdci+GOHb24FLvUQIvtY4D9tGHYmJAp0to57sgBolUA8yhDfB9wGimYv/zLvxxaB7lX6Px3uk5aHSxtQMJIjCtHJXr2ObSf+9rZkKRvTx/QrvzYYXllp/KE5WzoG+qm8Xl9LZaxGPFo2HcnU2/GEl2KysgO3Vg7XbdxjSMllcwa7EyxQZ/1gXlhprlY9+RPUPJG5gkOFeRbLtKnX3yWJqa66c69O+mr58/Srz/9JDGDGSck3oY1TdvfWV1LH95/mDbW1wXcUeaZuYX09MWb9M/+xb9KU/OrqTNJRE3X0hrERzEnlT9qXMlnZWLHrgXcLy4g92QWLLtSwD8lkp3g+uu0PDedHn/4KK0szqWBJMCQpbqU5NzExFSam/U8mZtl3HvPQLsDTGNeAKdxChC9RT9gS2Fuw1BWboqcQ4TvybGeQURFVPXPZcMnu95HsYZ4/0p0nNmezpNh5+r+4b7eu/vggZjSn376ma73HsE2GgCSNV7yWldX0m4/OTxMyyT2RNKmP0ibr538maSkaxt30qMPP9I69Oz58/Szn/0szU7Ppo8ePUorS2bbXw766enLr9LnTz+Vg+7+/Yfp4OBYYxo7/Or1ayUspywrK0uSJWI/8PTZV+n/o+3NfmTLsjSv5eZubm4+j9eHO8eNeczIziwVdHVVN1K16gFeaYRaNJMaqQVPIPVfwUO9oGZowQMCJJoHkJASBN2NVA3KisxSZlZkjPfGnQef58HM3M3Q71t7nbPtuPmNyBK4MtKv23DOPnuvvffa3/rWt16+eEUc3N5++12tVcwdgGCAcBj3MP2pL7G6dl3+C/MQG8ae0FZnr97e3lJG29bWumSCpqYppO7jwvpxenym2gie6Wtiz8Nyx86pYYMsnApDA4AqmOfZhNg412E9p79cwqunucZaAujMHKXP+b29s2sPHz4QyEqA5Uc/+jhJY3UcqO+c2/bWrgBUpOAItI8qAA44PGGret5de/rsqe0fHSjAzhokUP7kxGYmp/VZfCsC+4y517c50l6OLZIRAoA/3pywxcVlZSowOU+Pj1SEeXpiTP23tUPBcC8qi6GyFtA/FCFWsDtJD8oPkV3DgPdg9P7unsYGm/zzzz6zX/3qN3bz5k0FaB4/fWbrrzYkafXpp59qPwmigQLIyCSyVwy5nyuZGBuyZ89fqkjuTgLvAfYZez7DfJUMFyQGBQ/9XOuEIJd8U3ZfqsPkwXYA7J78DnYVg9QAACAASURBVD+X+BwS6SD54F45OB0qxeb2fwdspIxvzU8H8PFjIB3A0Gdes5ap/tA4NdnQ0B+X/A7++WQTgob7iZwdWH9Eujg79XZCaFHWJkFoDxYHa5/1gv94Rt+bHODBD6QNjJeTPVpJM93ldAmsegbEqOrW4E+zJ4J14xOR/ejZsJy1ewqOHh+fFoVvvdirf+ZM52DOw0hGHmntOT491VjKt86kgFx6JxXozUhVDki6vytfMskD4UNF/S4klnJChPwtnQedmc9YyuuWzr6fTSRlKB85ScYGZzKpGOismYLysbfnZ+tBZ8PsOFsAezmAWwWveB5hDkkuJ2rOVAGkQYBSgb0UJ8WSQNZ3pk12m+MGg9rZB8CmM3bh08RZNKvBlysjBNCf4xRxjxy05LU4o1f7Is7r8b3X9cHrQNP82RzELc/I/rf7IArVRNXvIt8jp1aW/XlVm/JnrLZfRMJkx4Pam2M3cUaKa1T7bFBfVkFH2WPSlL0KgLwKqMzb0t9/5V+DniFvZ5Ah/Vr9hM9Bbf0h97nqM9//eg7eX/502Z6MolrIFjs2WChPpK8H/qSny5idV/XLoDbm/RXf+136pnrN3+Xer+uzq54n/87v8pmBtpmtKflcqa6pV/2dz41Ye2NPzv+ONStfu/K2V58jztf5HKjOh77vf/j7f+Tx8NBMS0UKAawcQPYiPuEsB2CvBTMBn5LWUbg4K3ia9P0K9nQCDxzELjW5FenU+uWOvvDBtHmGJAybg2+owSJ09qCnrZWg/WDjSwz/LCVOm0ehEReRuSiC69dThycn0NnJ7pSKAR9FdNPCULaFjTpke0oNdTeC6lKeFvPEUPb+DNkSd1pgexSGEtrxSp30rAYcT8kmBMNeuuLupAQgo3uHtB59UBTQKCOSVSMKoy0CKxVNvkGbXXVzrS4O8b5rrTvTxPtZ5l7Sy4uCR68f18KJyZjm5WQrN7t8AvVt8n2gc7EluUOcDvDl59N4pLRUOZCJkRgAlLPIfZDDseZa4ajkGSLYdcLBi+9E230RcC3MkFvKr5dbURkMcJZJ2G0wyHF6g0nhTPYhab8iaeEOtReHEgtGc8vnWFkQOuoVuHPR3x8O2isAktVgkG2kMRVRW4ENBw6dYeKFq2kPYL1SeUnpRZdzfEzgF8XHAKs45OHUBzOXfgDYCokIDpAAp/Nzc7peZNv4pAFMRtLkrJB9YNw4AHBgAMrwwyJSF0eaN7Sbwx2HExjiYsJHMMEAUM8EnCiNVyxQT60GtA9JHM8IckmWYKtGYARHnnUUQJA0fNhpBFJ4pl7PJVWkdarsBgcMkeLhUANowA8HIA7LvOZtdRALxpGz7PfthAKpyHDBxgeYpdhX3YsCc2hVcEKHPnShx2xpYd6uLc5bgwKIMgTAZ2eNq3glgT+A+dOWDtY49hx8Xm5tegHMJinYdbGdTk7PdIDmN39zUHVJNA+mCMBL4JLkq5KskrK2hoYNHWRAe4AqAgcjwz2baDZsfm7aVq4tCLSnWC6ENIBxUqg5nPGsHKIBlSj8R+r6WacrHWgdkrN02BJk8iwmbJZxATRHL5bxwKYdeBoR+x2z9mwJDqaM05BNAdyTdk9whXYAmEmvd0RyQ/yGaUrQCO1jHb45ICPrQ6CsdeYHaUkloWU/poMydqh2AWKlrATWC1hqOgRKvgA7BrgHN2AH9vbyP+0PaT9hDeG7AmkFEDgzjGcgpd+DkJ4hRD8GcE9/8ZpAuAgYkz2QCsPBlNRalwohE4ChrdgGUib0Kd+NAp78HWBtgP6yW4IsB0hawFgHECqBV66FvdEmpImwXbFMuz1JxHgWEKCx17pA0x0WLOxc+g/9cwrHwlalT0L+JdjlMFTpJwINksrpwqY8Un8AcvFent0HkA4oTECBa8Q+yLWZe9IVHm0I3Of+YqenorswXpHc4Ds808HegeaH69n3BGxF8cbwMbg/shGhEx6gPZ+T/EJiorfPYD06I97lTWCDuixB/CgbBUBsclL9zW8V077wMfXxHvaaHWggd7t6Vj4HIOuFm71YbrDsVccHuQUKRqt2AWCmZzlQdDZkiqJQqVihsG1nZ+zlq5cKXBCkQlfaiwL2bG11Tesu94epv7m5qUKy7g95wNHnLEWXKTQ5qjVeoHf6HqxS2qK2pj2Q6Jl8WUC7BDKHo13dO7lHFOgute1hJCNXslgAbNpzFHg51WGVICKZSL/89V9Y67xt9956U0z+z7/4Qr+xccaBUbl1/abdWF2zhZk5u76yIpum38cnp2x968D+9B/9lzY0OmUjY2QquTxjXYVnkVfDp0Uqhzk/ZPXhnk02PaAYEkIuRci64MFmMpYmxkbs3t3bdnNtRTVCtrfWbWioa/t7BzY62pQeOhljFH2fmZ7THuiBKwJVFwL2qGMCQMzalEsVKeMlin+ndsgfGopgINl1rEXI5njmBmsiwCtzhp+NrS27dfuOIp1kilH3ZaTRsJ2DQxUCXV1elpTb4eG+dc74PoVwO8oQur52Q9cA1JZ/QaAYcCwRBtB7X1haUkFa9gfWrW+/va998r1339G6OTtNxsyibe6u26uNp3IiAPuajXF77733FdD77edfisFNZgJFW1mveRYA6udPn9nR/pH98R//sU1OTksGh4LGANHo5xOsm19YsMWFRWVYAQKKzb++ofocQyMjYrkfU7B6eEi1Her1mgJkkmNbuiZ5OwrN4x8BKk/PTNvK6jWNy1dffq15MTU1q4w/guP8zboFWB+yUTu72xo/5h7BaMaJ4I0yylIACTky5LBYM8hSWV1b1r1YIyjsrYze9rkyERbm522SGh0ERKlPMzxsK8vLnrF2fGQXqQjt4YkH9VkPri0uSntdZynr2ZOnTzUm1HxgHXi1vmkjdfZCJKeQ7UECZtIaYxNWZ+9tNqwhW9yWrSCrQ/YFcxlfg/MdeyQgvoqeDw2lotNkJLa0DqsuUtvXDdYK9o3Hj58UUnlkolC8mrH58ac/tg8/+lDjqnNhzWsoEIhTALDH/jZu03Nztr29p5oDMMRhfFNTYQu729tX1sgzAi/aeGvKCqRtyp5MWcNSmGH/Vg2LrtZJSCxktkBC8fvD5K9ZjewfBRov1Cadz3MwH38E8FsEkJ7AduazS/Ak0lciG+G2u+9CcBIw3yXf8MXIumHMyLJin8ZPQo6HOaNMNfnEF5J3xMfAXul77gdQTrv9rO9Be/7tvij7N/4y66OD3PJZROz3c7jjDz6W2INA1/ApVU/A7IygaftCBD8tOzyb6kXVRDJpcS5GaifJ60guksLqSO7oHJRqzyUZS8kdJUlaBUOTTC+ZFr5vAN4TrHDJnQgOOzaANKPLR+Hrlj+lXn748tR0kmpSQW70M7Gf/7x+mAY44Qf5ObvAOzJswX2SRIRJGIb8tAo7N86m+Zkx1ocoUB/7Y7R/EBhVyNqWGGlBoswxgDgXB54Re25+7eIUnhHvFOxIYGbOkA9/PkCzIJXytzCm7Dx+FSg5CCSrApnRT9EXrwPf4tnyM7pfLwfuI8M9OqzEOfJr+zVKAD8IGC6hknV2frMMC4m25AGbykfLoE66XuAM+XMM6ru8j/L3i39ncjnV/rpqLPK2XfV8VdypOlZhyz5Wnv3yV/kpcaR+QP2vci1vs5/Bqs/l7a8Ag1mGTQxz9TmTLIpbVQT6hKGlFgbJ9QrcLp9nOT5bnX+/y/MOGovf5fv/f322am/5nB90z3zNGvTvQbZfXUeq6+RVa0Z1ng1aEwetUbr+J//S3+ypYI60pSmC5XIV2ixHHbCXhnEUldXGFPrtSR8spGtSgUwxilR0KoHhiZUci63rswfj3kE9Fqaw4egcj+b6Ji5Akdh+0rotmcoB0g4e+khY80FI6V36cooMSgvLq9HHNR13dAcBcNzZ8O5kuNPgTPsU7yifRUzc0FJ3JyXuWw6mLu4RWKXNJdZyAkD1VvGMkUXgkz4AmXwDi4NagJvRicWilfb8shSptlB11qCFMF+0Yrxy449I9aBNKjab6McirSBbjAqNv8QHKYD7bNPJI+b9m38JCsf94/3XLfbRZsnzSHLA5VgUeNK4h8ZdCbzn4Hcx7onpwucD9A4mYoAq1Q0+Z8LruYpAU9hB6rXMWXFwLauTMHCjDufMF2+eX85jOJGZxqJmjuYg6acOnsDUFeuDM31kc0jLPQWc5GR7Kl8ZQCjb5KB9WVQ69CMVJU5BMlJdy9LJqRYGAEp9WGCngMqxhhhAXuDywk5PKPh5okMy4CLPpWwBFWIdl5SEANaJcWcJAXqyTqk4Z9m/9DUsNAA/jVEhG4Rcl4OUoY+J886PpE+aTV2fe7kjC6O4rYKssOFhy/r1XM+ThyUl17V8XTIiAhy0PVLi+dx4Sk0GuAq2PdIa6Jkjo8KhiTRlBobDmoIXRydKGT899cMF/cIhIgoHY4t+sCAA40A4v2GD8R+v+7N7P3IAI8NBbKuxUemwT0+SNt0UOA/DnnvT9+gqwwImRZ1DOoDNq/V16XXvHR6CyHuh2caY2kRAQenkypBKGUIRlC30O5N3kQK14VgOG0wwQO2GDoqATvw31hhRgdzFhVlbmKcYZ1NSOkhByI4JqCBrc3qmg/vO9q4KnHFA63AgQnonFW91bXjY00eyMWwmWMbscTDMACco3EdKPYEl3keaAA1sgEsYltg4Y6XCnumQTJCBNHPkJzjUAqkhK4Sms4D+FKzie4D7FKjlgAywjS0zLgSu2G+cQY5WOQdAZ+szHdmDOLxivyOStKlLukc6sujvw35Leq6AYYDC2KLr1VLYzfV2XXrHg96sF6S8SyeXQsKpaBxt0OE7gbnBAAx2Vuy2rG+shaeAOUj+KI0dGRmfC7AUsXVsLyRzHHDmOc/EqKdfYfgpoHtxXgDYIWfFus09QpIDG+Wxgw0euvkTU174OIqghuwK3wWcZ64Eo5taFOzBvE57CKKxd/PcrEuwvINFLsm5pO/LNfk315JUx/5+oQkNy5b3WVd4JmRRuMbS0jW9zvMoeIcGvoB2wA+/j4poo49+SqFZTxEP8J9/R1YB18FmWJ8i2+b48FjZObSH5xPY3EW+hXt6zRuXo7oo2ixWeruTGPfMYbd1xg5WIpri/Hz88cf6DsGKb775xr777jvdHxkfQHr2ENYR1mfWGcYRmzk43Nc48jwB9DMuzCueG1Cea9LP9D2AK/bywQcfqM2bW5sqxCm28vKy2sdeBVPYtbT92WKtpS9oAz+R8UE/kPXhgE9kPzmznc/HHh++Wdh0BMQlYSWgC7BmSMAh/wF001YnznkmFnsa8/z49NievXhuR61TjfPe4YF99/iRNSfGPaBFcGN2zm6tXbfGSN2ur6wKuCeoRpFPwL+Tttl/9d/+d/ZqB9ATX9z1/mv4lkniiyCehDKGqEvSs4mGF7kOP1D1SmDao4ld61kdibHREbt1Y82ur1yz/b1t29nekE42Acn6SMPm5hZtEg1xG1YwNgJwKyvLSc7Lx3J/71D2ybgRVMHOmffsdRGs47dA9BoBFuY01yfb40DPsgcbmeAuc0nsfLP1jQ378U9+qnXk1caGTc3MKOC8sbNndeqsNJuS1xvqudTY2cmx9M4Zi4X5RQXDnz597pIz3a5NjDZskaD+SF17GMGnX/3qV9oTb9+6LUCbwBzFWvk89rq2tmKnnSNrdY4UWCVwdk0FXues0zpXJtvB0YmtrV23g4NjZUMggyMA8PjE/vef/cz+6A//wJZWVrX/wtBnTwEcJkuFAAIBX2i+ANvb2ztaE96496Ydt1pqC74RbH72BGS/YOPi46An7xKYaLzv2/jYuIIYzQlqBdRsY31TbPFGwyWl2OcwUjI9IGogjcPCCWAdGTwAkYyBAOlU4NYD76cpa+BY/YXePr7KjVvX5Q9RS4a58OWXX7ps2eSU78vI4LUgXxx7n6I/3xyz7b0de7H+yka1VjQl/USW2ji+Q7tlDx89lK3ceeOO1nl8q6fPXihIQRFc5gUFZOcXlvys2utaY8Ts+IiMOAoJz2n/Z/1ibVNQBLb1aVtBTJ4xyBLh00pKSDXH2l68PmXpECykpoEHoy4UgKE+z3vvvqui2sidNcdGrd06Vs0fwFn6sWdI8czYxuaO1RtjIgxIAnCYfZri4Kc6V25ubWttpjg00jr4K7Th6PhUQQj2D35Lhqaeslfkq7sMp3tQHhg4Qzs+nV/lp6eAu6R1VDsOwo0H4PEnqCPDvehrL4bLugXo73uO9mZlGgF6pyKu1H4ZdilF5HUI+OArkWmxtrJqU1PUWfEswIPDA/lVBM2R7mJbU0FgFdVO100SZqyv8h8klwjw7plw7lM5mUBYRPKp5d+ELnzKUHBpwyHtdzqu0D+pAK1nVrH/9ZLevWdNKQtDmT3UqSJroqW+5EfEmFPaQkFcl3HEpz08QhrrSMQQzyaFoAMeEeSsngIFAeBjf5zBOWfpt7IEnGxIGyL4ICwkBRt4AP+3g9WOPfg+E8z2wAEEKOsQkiQqEj7id4tM9lRDLTTuKwVt87N17IUemHNSV/zk++MlIIl2JDA5/1z1DJ/jDfy7SgocBFDlWES1DYPeU9AknZXz+1fP5Dl20Q/2+syqgn3x2qA2Fp10BZ4S73sM2+3R/Tt/JzJQBt0z7//AdQLsDbjX0bGSXF4FG/VEA0Djsl3+/eqzXdWe/PV+bCbLDCiI5mVthaqPlffb6569ajf596rj2D8WTma66ifuOQg3ym3rygukN67CnfrHzgcox7qi7VVGfdhE4IN+HR+jop+KaEwau+Jm8XfYcXqjMJb+LITi2SoBhIH2H88bl8yYyFWbqNrW9/Xh/1fvD2p3FeP8Pnt6Xdvj+rl95HPgSpC9Uqeg2s7qdWOsX7fuDv3B3/5Xe75ou75wyGrEvx24dzBKF0yafMEm5UDv2tFeoJKDN4cQPVCAsSm1ydMCPU04f/h8kS3+naLaXsWdRN/EHEwAfDxsKZPTn1aSsPksHcnfj89HVDqRFIv2xMAWRWzSZgzDQRr9OApFllPJqHb5DM8ayCOlHgQI8aCyKn2hBRaRsgTWB7vRQX+PlOeM6xhMBT70meQMVCj9PnUTcyEFPuQ0pNcHGWh10c8NrAw8+GLsnw1poCRimEDwtMr4cpMtCsUiJ7ZCuajG4nV5TFMyyICZfVXbvK+SzEzqW52vixoC7lx5ggiOUmmLMfYRvS8yTQQseyCH+wZYpdT8pNNcjZaVC3N/5oAchZTCHNfjtfi+WClpYS6iqZWUwSIQkepKBHiRR8w5kOPEc7B1tr+DqedKr3dntpRf8voLpM1r7qaIlBjXRX+m4FHBfsiLz7q1hTPGvUjt4LAFaOKZIwD9rqXOesI642BVz1nJgE3nbT+Ywy5M+s0wUQGKYPcEoF48r4IHzn7SmGeZLWJ2J+3tkKoo9y9XB1WfsHaJ1eG6oEozH/PimwCbgOakrlMIjd/tjuux+4HXD30OBHmQAxsHyAb8i6wZl9dyhhQAlJhKs2jhTynwQM2B+bkZsbglswWA3u7Y8dGJDsiA96enFHkEIHLglUMcDjb/8VwCp2FV1ZxhFIdvPzAhN+MHr/HxpgBiUttJieZv7o/cyf7evheXvOjqIL+S2MqA8s+fvpReLVrBgA1oDXMIh/XNIUV6y+gFJ3a05Fyod5LGPxhemodiAivFowi2IP1QB6QapnAauv4NMevnZiZtdmbKZqZhJKPnzV7lDnrIQqDRTtBAev57FHk9UCFeCudOzlCYzQFNxhPm4dbmpg6KntYMo58CsB7QUFG36Ukbl6Z021m/W1sCIIPN7ow2ppYftADgkXmBiQbYgh0SgAJ0YT0HUMOefM1xZhyfI1sE+1Z2G8xKgHMkFE5PxNYiiIQteTqb65YTWEczV6z5VPzXC5P63A07pg859POTM9wjCFmAnio6eaLnwYZoL6AzoAXMZ+wNRrOKGdOnkiAYk6/gNQocEEYiBPsONrMDAw0BGQBisf76HuBOLLJOFC9kHi0szHl2R/IRaEMwv8ioQWeY70pKgbT6JGUU+wDzaXIaRmbD1tfXBeBwT64XDPJoE0CoAnvpmQCEZucA8pFfcU192hzBQl4v57mvp0hncN2nT5/qN2CywD00lTc2tG5Q6JFCnIuLCwKXABa8iOVUyn5xEIvnZ0rQphirCMjzzIwD18Ku+TdgKc/LD/YACMh36a9IeScLI9jpknw6Qu4EaYwpjTfgGOsyoAhBHu4bNsEz/fN/9s/txcsXYsD+3u/9nsA/gnYP7t8XCIksC8Eo5hPfA6ihfwnESpahS/Fsl6whGAxIw/uAUQB+Xheho34AaAcgpf8o2srr3377rZ4Z++F1bIy1hb4CyI+ix0Fi4PkjUMV3AWkZk3feeUfrIwBd7MkRTI9AN+13STJfwyIQ5BIOJxpT+iu03yn+qUBHl7oiFN329Z79E137iyETCPvoyWOB+LsH+zY3v6DnIUgH+7rWNdUKeeeNN21+ZlYa9wROKbJp9Qn7n/7Xn9mX95/YqXSykbVo2FDPJd18/6t7JhHAvXWtWfdMLWcaOtCGD1CrIcs2YnNTkzYxBvg7bRNjo3a0vyudcBj3jD/szomJaUmsrK3dZLVRMV36YOmaF0zGbrBfSZO1z5XJwr22tra1jzDvkF1CI5zF8quvvk7BlJ4CPUtLc7b+6pn2W5jM520CjS7hwX711dff2B/9K39L39nc3raJqSnV8TgjeDlUs/3dXa2rCzPTNjpS8yCG9WxpkeC3F4an0CsyOICvd6/fsGuZXBeBJ54nQCrsiH/fv3+/KNBK4G9z+6W1u+j4N+zo8ECALXNXmYVWE8CK/wB4/t3DJzY3v2SrazcFan71+ee2vLxkMwvzes7Hz56JFQ0It7Gxbu9/8L7VYcFPTesYsb+zp4yTt999T3ro9Pnuzo7mKkEj1WVgv07ZL9giawuANv4BDOfDoz3JrDFHV1bWrNn0mgO0WVKZ7BOSZmNN9GxOD9TBsu8KjGQdgoVMwWz2brIS1tbWPBvKuvbo8UPV4vxrP/mxspHILGEtevz4sQosk9kwO8kzDVlLmXm+LlA4vt4YlQzON989sNpIzebm521kyOvYkHXCHkMWqCQnKcBMMLDZtFfrG7axsSV7JNOFYMT07JwCKt12y2bI0hxrODALESNJPmqPGyboDaubOgwU8T1QLRoCOArqJEk6si23t7aVMYkNE4TBJp88faLAB3sEvgX2yXdWV9ds+dqSiA6dlksw4i+zFzMn2EPR/qeQMlI9+NwE2AHy8Rsnp8iEaEunvTbSsOb4pNZp7iV99l5PrHwyQ9Y3NgWE49/QJ/JrlNHIfs3cH7ITmOOdDhVrU9AtJFkI2LnWgurtJFIOa7aysZUZ6MQ8kXnSeY692eU1PTMVnyPOfmQ4+vkfkLyrQNriwoKIDoy7B/X2FYhhf6Kf8KdEEsHvZd9A9mliPNhpCixIvi9l9LKeAODTR9iUMthTdjPPwnyNTGKt3+k8EtI4WuML6Ruey+UQObczF5hXgO08E32NTy3/P2XjUn8AuSntv/j4KZs96m1hC3sHBxoDMlAZcwXTVHfOg2KMo84evCc9f/y17MybCHseQEgncp3z/XkcI0nnidT24myeBaCLQrpFlnOA+J51kA4kWrdE5EugSJwTc/Ay1kTeC1JanGcGHL8Lm4hkgBwfyD8/EARMhMY4L+rMm/VDDoa+DhitgmZ5G6rgGpevkg7zM/v3AbDVvriqjYGNVPtM/ZD8+JIarav+QPC+vGI/6BzAfT8AX/RNP67/WrZ++Ec5ABl3fd04xvfid1ndoaSEX2Uf1e/mdnCV3Q16vWpzESR5Xft/yHUGPff3fe+yrURgJC8S7VfJQdvy2cs1wW2lAtwrEqNv9zWl5Hf2f76A4FJgvt/+0iWKBSOu6TJr2cQMgLV4aVDbB732Q/orH/ffpc+/77M/ZF4PnKuVF6t4Y2HrmUx7tS3VeZS3Jf9s/3zut4vLtpSQ3X/tX/+7PYH2o3U5/jjxOhgo4p7kOgo2dNKZJ8UwFT914N4313whrC6cAU46YOibZXxHxWICgE6AvTYbMfsB7TlQhVxOGRBw4LqfcR9yAQUYHJPD1YCcWZ/Qev9uAnA1CRKXIUXttcElwDYK68qsC4v2zVAdn1t5IoYL40+Bhxx8L/bQGPQkc6KNjINXYmUL+EosaqXMpTS4vG+rRlcy7ROYmuSEnFXdv0H+8AmVeNORApX6VOOXniHF+C4tRvnmWhir+teLlvYtuMUaEhItpRHn1+HVAACVMpkKIpcbswPhwWbg30yaAjwqQPtU1Ck1JN4P8CNkoXJHh3YE6BAH/AACBMpX2PEBLESbPRXUHakikJRS94vroIibdU48VwDWONvhXMP84fCi4JrSLV3qhEOtgAfAKcDUTtfasHIBeVIAS9I4sjfPkHGtcZey4Z6eoZCY7MECSayGcFA8KOBzPxYZglyAhmiUenDCpwcMINhjLq/jBwgOj+60o9/uKbo8D6ALTr8OWCr85rq2ocMYWkNeKwGWkPc9B5ooMKr5lIJLHPqwB2deAvyGnqg73J4x4ddgfVBa7SmFLg9tb3fP9vd21Z+wzzxt1iVWfI6mDKWUlRQSV/56FMxtKK0+Z4XQvxyeGMPxJutv1NAgs4cCghcC7jmoc08ihtKrFWjpTCHaQLE9NHwvej0v6qZCtJ7xA1gz3mykYmew0x0wU2bVKGyengBoXofpBbubwy4HWMaQ1/b3D8TyayHdk1hopP9zHyxGtgiwlJhPKnSqAIZrwquYYxQy7qUiamIaue0IZCAoUaNIMQe8cR0GlxbnbGlxwWZnJtU3Kl4qFhbSHICsZELA8PZxkq7sLjq5p3Yx1LXR5qhNTpOyPSzmOyC8FxOFoTknxrDY7mNN16GX3ruDSfQHADqSAfwbRzBqkCAnBGgNU4zvIc2xOD+nzAmyBDh4AlyQk/Cu4gAAIABJREFU/s21CdBITkRzyEF7ggMCHUgvPzowah8oK0LgvbPhxUyERZ1qA3h6fMoYAeQ99wBSBOZiDsY6xu/Qdg/GdqQQB6itgBnFJDVOIzrEc/h0OSuXXSFrhb44POCZkBaA/Tpe6NSrDgSSKejfpqwml+hyO/Z+LYNOAe5HDQFJboyNKWgHgMuhd293V2MlUHhpSeAtgDIBJiQjAAziAB/ZTmedM81ZrgvwHpIy+BAAIRRkJBACCMZ1yQiiLWQajjXJrvEi47FX8Px8lp+Q7ApWOrrHAJWA9IwXn+M63N+lAJwdCbgpJuL+ocCh0MAHAKDdgNh8P4JRIXfD+PD8zCFY448ePdRzoa+N3Qp4I/OGfTQFOwgOOEB3onmi7J862u9e/BhQDKDoogsAoyOjTU1Oq634fWKsDw3Zo4cP7Ze//KWejT7+63/9XxZwBkOeftBerOCs13FgfRazneBgCnqSOeTjCwsWybNTXQsQDYCVYCzPQHsZcz5Lv8Pi5nMECelLNPOxYd6j4DTrGp9hXxD4QkHi42M9K6/xG4AWqR6CPR999JHWc2wqbD/fW/k+7XbJojJwEgGfkGFinDzbAnkut2XWTsZtZJRgowfnDo4O7OjszJ6vv7Kvv/1WQS4+v0W9hq1NBR3WlldsE+31gyO7d+eOrV5bFmO5d05dhXkbm1yw//l/+z/st98+snOrWefCa6KovgqZFKp/hPwH+t01G+5eWHOkJiDN/SSKOeObst50BXLPk0k0NW6LC9PWhUG9s21jo+ztHc0JACzkd9Dwv3fvLcnkwIoH2CRYhqQdoBv33t7dU9ZV7P0AvPQXY0hfEmzBfnmf1/iPfR+pnG63bc0GIP+G+Amsd2Qm7R8c2db2lr31zjtiI8NCRobtuHVm9clpG5kYt82NDdvb3bblxUX0d7RusU59+P77kmshwC0ZqsNDZYa8c/cNa1LXYAwpHrJr9hT0Yl4CLhJsgoVNTRQKnn7++W8dfDzet+PTw1Qzp243rl+XFjVydQI5E7MXl4GxGW00bWpyxshMwO968vihTc5M20nr1J68eC6ZJGyV+XT3jbu2MDsnvfCl+XlbnJlThhvPjI0B1v7yl79QkAc7/+jjj/Sc3JdALwEo5syLFy8FODPWTj640Fpz8+YtSR3hsyxdu6YsLYHCKgxLAIrAPXbS1T540urY1vaOAje7O3uam4w9tULwlbT31cxOz45td3/HPvr4Q7t9+6b6lPsyjtQR2N7YtOlxar3Map9knuDnQQNBpuSs07b7jx6q9kNzfNwO9w+Mqg1vvfGGra2u2vhEU3vgq1cvXfqKM+Y5hcPHbHpqVuteWnK8ngkkj1QLiWCtwPMLCimzBniR5ADuJTdzdqZgHz/YCMByrO38zfvyLUeoMzOp9RLbh23Pj+ZWIkhQrHesUVeWZOsMAPdUvhd+Nn4CAWkwOtVCoPaGAHn6smuT09QZGLYHDx7a3sGR3bpzz95551354dTlIbDAWqVMLnw8+fDIOA6J8c0+xudgn3O90wTcAyTTrwo0nOCzRKFa9+GZJwSlqVEUsjVRz4kMCWxMwU+t316HZkQ+vMugsc7wvlj9iUHOnuEB1BHty/jC+KsEGJjXM7PTIkNgB8pQTNmsZHiKIEE9jXHqUkX254SIGUGqckmwngP4KZvU2cO+t6omRcru1xkp9KHTOVJSugGAJ7JIZJ9Jc191fYKzzFPVbKSBdI9LhwbxTSCNntmzayHRMC4C+CVJ6Zr4MPTZ36LGElJLBFqCyufAvreZPUFZW5I+dAxD9Sg4Q9RqnsEhzaSUQaDzYjoXJ8WDwBwKBQSdXdzu87OPSIip1pgyMmtJiz/1E2uTMrQy6UHJvznrMDuiVw7scV7PPpafdy9hE9nZOPCg/Hf++Rz0CtA3zpc/5DvRp/nv/DpxjfAdq8DyIPD6dSDg9wUbCp9D5JQ+SLTADK4CPeP1KFIa/VD2Vwnk5s+hYqi8JTGLHE5P4F8aj0Eg4uV7lFhMPk6D2uzqFX3wfRHoqfZh9fs5iHlVf/8wMNbn8+vamj93fO4qcDXeH/Sdqp33/Z2wwCCTFvXIYu4k/DL1bpFRVO3//vuW4Lq+l8ypH3oqwfvAOV3eK6mF5B/Ogbj4d/rdZ9e6V7q3s3IzDK//foMkgF7bT3/FN79vPH6YrVy++aA5kdtm1R5iba7ilFW7GtSeH2Lzl67zb/57/0FPqYeJzSemTgKM42BUspC8kKNSyCtgff6g0bi+A5I2US/aWgINDhb6JI/irtiGs/Jiw3OAMzHm3VwCtyuB+3itoNAnyY6ISqWqrLGc9Gnjl3FvnwepIKwWwcwh0AzpX3NLoDZloYhZqnQoj/QH4B9AZ2wYAbJow05MXf8dkeGU5pZS4aqGMdhgHQz2Hkr9lXQTQz+xuiHlm1lhHJVInmv3pHdTANCDNKWu+qDrRCAigjXeqhhbFhFPbQxgPJ8Mfc/LvVIDHCx1wFPPEtosZXC3cHAiou/a6n5rdwrdsmIoq8B4yJ3kTogCAQmkDiAqZwxEewP0CdC/ryZESkuV46bslDKAFeC3JKNStfm4Fu0A+APUBPSDsYLDC+g40aRgFXIarueOc85vDqZilJLu2T63VufCzjowY7smlUZYJymQpRTNVG+gBOwdRJbTL9keHyd9NTmQOTvRv++sEQBGetpTST3o49dI9h12DtMRxmdjVP/5M8K2dsDSgRgc21TAJ93DAxg1q6eaA2ieAgz4uJWFSMvNz3UFg4nDoZJDkWtouzRPBHdoL6AsgC0AAGAln+cnam1gPgH2APjkQTnP1qB4rMsOeV954EhFiGKThZ3aoCAgRU6b1hTw48/AWlxK4YSVepFfDg46NHAw5pA5NWXNCVhbw3Z4cqLn4qBIYKw5SmrzmA6YgCewBwHSnFWF9nvSPk+FvLgT48dhGcYbh3kOMcHa4wwU6eQU8QTMjfkYQSUOfhzI+I/isvQBRfbQg6VPAfqkxZrWVQH6BNbQPIWBlgoVT09P2sL8rM3PzTogTlAj6ZoykD6GJ7a3e6DDNaA9B2aevzY0Ys3JMet0W9SlVYCIecEP7QL0JY1bhdZ0/qN+QcdOdVD2/wote+oYwFzXPUnrbiXGtzPpyQKhsC9tBIhnhlBk+PCAA3/PFmGaLi5orgrkI+NklMwCAkfnApO+e/BAQCP77ltvvmUrK6tJUsUDWMp2S+uviqMNj4htB3DktV/KwuX5Bo/thX3mwUVex4YAhwDN6GOACdYMbAzgjUwA1icFq1R3wkExxl+F67C5JKPFmMPwZosFgIr5oEBAWjODKce9uU7YjbOaU/ZD1wuNcmgEtGZ+xv0ACIJRPTk+4YB1konCfuhHgHuuzb0AkmPNYj4+f/5Czwt4EKANciD80MahGgfaMnWZ+2rOJyY7bYp1j2wAAMDQn+d15g3X5pn92UbEtudvZSW0LzRXeY+1gaAYgRnaquBNKoJMgIJrcy3YrKyB2BmMV0BxwEauSWYjWSqsg4wTY8R9uB7gHmtvu9Oy4SR5CBBGf07Pzmq/EPGixVwko9ILwnpQEfDlUEEJAjbYK6A9cyVqBDAHAD68sCGZLKWkmgdramo/DOP7D77VfJL0VgO5FCR2mA8T+pzXN3CdeMYOMA0Akr8Br+gvAEzGn6Ak/iOf4TshU+cFPmG9N2VL9CXjxzgri2qczBWYlK6jzI8ksI6QEjFdW/2mIsvBaHcJidj3/f0UrE0ZNFMzEwJKjk+OBHw1mqO2sb2hffb+w8f25NlTe/Odt1Xz4PGTJ/b8xQvb3toSyxigfn9nx4atZtdXV+1gZ8+mm5P20Yef2PTCiv3X//3/aA+fb1p9bNy6SGMp49V9A0AwWPi83qOg90XHxuvDWtsi9d4z0FJw9LxljfqwzU2N21tv3LZet2Nb66/s4rwlKbLFxWsKeMOcB3j68IOPUhCKII3LN83NzwrQRCqO+iEeVIM9TQB0XrZKINMDX+iSd1Rfgv5/+vSJ9r2Z6aadHB8a0k68j/2onkttWOAkGR1kR3VS/SrWlcPTE7t2+451as5YPz05tNmpKdt69dIaKeBy+9Ytqw/XbWvT5/cHH3zowYCtLeu2PasDm2DsWYf5m3UV6Zf5hUXX8W+37bPP/lysbbK0AJoJFNy+c1OSLqepKPtF51wAOnUHHj9+ardu37XllVXb2ztUZs2dOzft/jdfay169uqlJH8myBibmVVgAlDu5vWbqucyMjRkq9euGQ7Z8xfPRQogEP3V119qbXn77Xfs93//99U+FYQniEGNhosLyROFnS8sLgp0QwrnzTffEkOcwBfzjHlOFgFjgv0BkpNBEUEsZFsePX6iwANrOoF61i6X/zmzjc0N293fFfrTap/a3bu37c6dWwqG40/AiG6fdVSvYJIg9STZcRTt9Qww/ISt3V1lvyGV07o41zp4tLcv2797+7bduon+/75trK/bzs6WZ0QkaTXAbwI9BBzJjHKf80JyST3q2qD5jgRZ12uKsK4wD5jljKlOHOnMoHHudIp1ZmpySj5MEHCY66yjrBV8Jwg6rJu0CTtnfQ4AW0lNtXSu1V7ZKpjWrFMKHI/WXUbpjLWLIE9DwPgXX3xhX3z5jc3OLdpPfvJTe/PePfczkw991kZ6jgC6b0qqgTBkAu0DHFYdIQBeij0fn4rhz5q/tb2rcUQXXxlPZNEh8SJCB4E/shad/MOcYD1Hi565uIgUERJf+/sqWExmJXbGfQlOjI56XROAfEm9EYggKKAMghHhAmQnsKfgU+D3i+Ev2UuX3ZR01QTBrkmx8Anaq00jw/KnpuU/TtjcHPWrkNsZkq8v3XcBTx401plTtac8oKtAciqyzn4jULYg1nl2rjKXEkOd91XXIcnkYFeS7Iyye+kMLcxC57+APz3zmqykIK4BtCvz8NwzfRlzyDUKvqj2nLPwYejTpyLRcSbAdi/I/nPNffZc2qzztQrZen0oAnCe5snRrUTqPPjg5EM/W2jhdzwlEbICX+E392LPx/8I2Vq+NQKYL+KRFwlX8D8FFcpztoQZiz4NAqTfLx2xK8S1OC/GWTbHQfLzfnwuXst/XwV2VUGyQRhE9R7534HFxGvVoEP8HdetYif5/QfhKgMxGk80Lmxu0PNWX4vr5F2b90nxeiKvlefeVC8h5JP6ONolkEVWSrVfymv0t2Yw7lR+Jt5PMG4fknRV/1XH8arx+D6bKN9Pz5M9V9WGrrpnbodX2d2gMbu6X4icOO6V21Guv9+PlfcHx6IN1evr71gGYtqn3z52JU4TmKAO/DKW+H153KrPJtUGv5jeqsCfpUUl3LEfzFdv6ntlbOD1NRp+t/nQb7dXfXfQOF56zkoQq7DjLKiRv1bOyURZTp+rfiYft9z+r2rT69awPvv/e3//H/Sk9a1NMIHdFVZ8zqjNDT7+3b+ARfGNTConbUQq9Ka06WAJRiHXpDPuVBa1zx0WKJYYDdHuAPJzrfqMRR/M+4HAfVncJR6ykNjpX1qScTrCW3aupzPFBibOQdr81WsCoBMYnIqbOoDpLABt0BkzPa6lrAKxBPJ7lcByLCJ5P/cHHPqGMk2Qar+XMizl4uFsu3jGvph6Cs+FXEp1wfA+cUZoLO4OynLo9+t6ez17IGe9u8Phzoj+S5kNpbGWsjIO+peM+Hw5C2ZFPH25IJYLi5jWCZAsJln6QvR3OBM5cB//DgcjgKccpM6ZrQFSxfdKtmu5UIeD4CAAz5QW1RRUyccXkw9tx8iCcQ1hNKtHpQePg62CnwJaTCn2AuoDuE8ahV6oGOZSV4A9jGkkTRiHWtrUnK3h4yamvQoxj7jWOMWjRlNdh1gjsgUu5Bz84ONzF5vmQICDKgkPMfq99kOw+SVvI7B9RI40epkAxWOjnvmjFF5J6bgkSrfnLGhWf56bgxXfa9If+rxLfZUZEl7EUPflrqnIFGOotGmkGWATpkKrwablXn6YAaz2IrQCrXvmMgJj6HuOF6zSYN9yUBbLVuuXB4QCtAyHmmtzf8bJD2J14+DogC/ghQMtzAk/uDYEkAIqcRhlWtJODgNiyJKVMDUltt9513RAgHXFOAPsut4zAK3LrjC26tsGcgrovB/Y7t6eDrtxQBULSW0jiILUD30BuO+1RWAwiMXEYa9z5nZDUcYkewGDD/Y5bCrS4Hvdc5dZOT22E4G+Leng8h7BGZ5b46iMCg4SNWcGo1dNQb5JP8QFQ1qBizY6wwe2d3BoRwfHzrY/ghVKAMY1ZAGepwBf2gBzkdVhktoBzAOI4VDttpaKjWuP8sM/+rxKgQeQZY3qDanGANrO+3t7AgQYN0DU2RnkJVz2icALjs7x8aEdHABsmS1fWxAbFGkR2I5eGNjs+OBA4LyA+4cPxaSjcCHAPaxB7AkWO4UclXWWHCiAcexDDLAuslepUHvK2qo6JKEF7oFWX1+5NnMAOQl2VYrOYbMBohLYkJRKCtixX0ueQEF2l9YIxrPWP+QzYIJ2YUg6i5q5EfIjCgambBnGNgB57Jk5yPuAYYBjXggTiSqAKiQCugITVMBXANyRFwHGnutuy4zl0cmh1hq01Xlmxpln5b5InPBsPLdnmpClhBTOeGKFA+pd2FjTWdPOWvfAHlktXsS5qXvSJsaVrBTmsuvw+57HYZh+AfDgvrDKndGPHA2ZF9O6tkuwuVSF7xc1FbEEMAcQ41kBU7gm4AeTcHd3R9fC5riOCiymlP8o/kqbACZZ82BfkhXj7OwRgQXILgBU0l7aQaFLuHjYmA7sBBRGPSCuQAWH/GEYpLt6LtaH7e0t9ePE+KRNT8Jgdbvy/ZEAoUsUEThhLGAPYwdzc17ngGBGFCnmb67N2AAO8XP9+nV9l2eNQJFqB4wSOCBgidQObXEf0jM7fE7QbwRn+I978AysHVoLAW0EEBGM9GK72D/fjyAPr/PDdTRGI3VlfmD/jC1bJoxY9ir8vdrIkHUu2tY+b9vx0b7A2q2dLTtpn9vjZy8Enh6fntit27dsbmFBkizIPC3OzdsyWSRTM6opsr+za9sbW/bh2x/Ym/fespHGtP3pf/GP7bjds5HmpAAx10z2guFaKwkOa48zq12c21SDeiQeGPJAMcezngIK1u2ooGdj2OzunZsqcntytG/n7TO51y53QaYDsiJnysIIljbPjb3Rd7z38PEjOzw5NootR0YK4439YpOw72kDQR7GR8FQyZLVJPlCYH7j1SvZDCAv80dArOZWSxlT572u9O157fGL5zZ//YYt376jtfLk6NAawzXb2ly3ccYoyR5SpRv9eDKB3nr7bcluDRGEYczGvb4Aeuyx3mBTjDvzgLYSZMCuyYwAuCT48uvf/Nref+8d+9HHH2n9Q9qIeicr15bV/l//5i9t7foN++jjH4kBD7C4tLRgw7Wube/s2BfffG0b21t2994bdufePc9YOT2za4tLdnJ0Ysf7BzZaG7bV5RVbf/XStne3C/k9np25gPyNZ2yNSb4FMgHgJhkFyF+xnrHfXb9xQ+sV8wA7RoKMgAIBCn7mFxft62++lR9AgIFxJZCMDAvFUmdnCI7NKLAHsMf4c6+zdsv29jxbaXN7w6amJ+zmzRvKiCPzZ3trU0V5kSpaJFtG60hXfb60tGy/+vWv7OXmhi0uL9vm7o59+c3Xko1q1hvSuX/r7ht2bXnJvv7mK3v25Knt7e3Il7tx47pqg0SdHcBu6i9goy4ndi7Q1mU9qAnDOHp9EAUqUpYU7zNWIfsWZBv2ddYiz6g517rCfuw+M9rykdVaL0BV7B9iAe+xzsZckwb7iBcy59xEDQuCp+wVvMYeoqLqKZuTINn6+qb96ld/aXs7+7a4dM0+/fRTe+vtt1JxaYgXZBRCvCEYWxNAzn7iAVoPpJNZwbreUj2Zui2vrNnitUU7IuNiH9nAPbH0FXQUeOzZGtK8Z80nK0akBc+I8yxdgh+TIqwdHZNh6gVdyeDAZ0aTXzKMZy7dOEqmnArEn3v9neFh1/KvucSbZwr5OVfn4STfw5iogDZ+u4KSDrrjkwHmTyM9yDNPTohZj13hQ/FaFM5lb2QcRDZMNcGUGXPe8YywBF6TPavzkfrSz+Vqy7BnBSnrCgA8ZTMpE1lkpoSHpIxcr93kGTfyDVXjyoscE5TReVgZ1UhH4pdB4jizM7K0JKUD/gHr3rO2Yd179rMH0ludlrVP0dT3gr6S42k56N+9MBvmPJZkEjEQ2qnrJswjglSSF9Z/zAJEhrFL3y8VDBLjHmY/Gbd+Jid4GpgLviZrttdCch9f9Y8KySVnURbKBQHO6RwZLFw/B+UAV5y3fwiYlZ+JBwFyVRyqCopVcYvAUuJag4C5Eke4DE/m5Ky4V96GwEIGtbUK0mE/gQFU23MV+Fg+T4m75LiJD1Q/6OttcrnloEuWn7j8jH7vIH+WLSmB33I8+5CnAcEabhj3GjTe+XPnZ5Pqdat9l2M+1b4qPls8ZHrqihLCoLGP8fuhY1u1r0H2xjUJbAdxL7cvv4+PQagvVG30Krvvez0F6xIcmTDLBOqHIkkhYR1SPalf8nGrZEhcZYdF/1fkMi5hiAVhuhjpS5fM4gEpu+f77jr4/av6/qqrXWVT1c/n181tJuw1cMDcJqvf+T5bK+fw5dbm7czXN9nMv/Fv/btaafvAw4qYfm5Q+UIc0VcHcxx0ikiSDnMZSzmYEl7Uxf/TtXy3KUBxXyCzytsC7krGvTPzE2Cf2PoBwhf69Sn641B6OT38OfT/JVwfUWp/uf+niGiFTI0D7OV/6eP6nH85QGWBoEUt1QBFU0HUAvwso2JlpCpilenaenbA3iii6k/1OpmZvufMnskDDn5d/51CNdn4F8YYEzluNGCdD0mVAuxO1wvDrrI86RB3bFyjOQe7w8ZkG0n3tMpoL4xXT5BF+ROrJlLJ9LkiApbp/UXUMAOhc6A+2hBzoc9OkxMiBzTqHiRgWUGKVMfB+y8PaiS2d5K/cHkaZ28UklTD6ZoqyOka8AK6YF+LRe5gbuFwpmBPMDNcE7Il5xzn19kmHiQLbXsAeynFRAGlVGPA561nmSBvAmgPIAY4J/BcjPvEZk/FmXlGFW06PRVDxBnZXnAyGKcCWUglVc0LQHsHeLxYXkjMoLsOa7Mh9h0HSZeG8vnirBEH/aXBLXa+g4aAvwC+Y6MwfNO8TIV/nLXkEj30BYcdMZBgdXLo4BCVgm/OkHfwFsc9DoVqq3Thx21iasamp2HPot/sOtiAYIAMUZwyCmvVhh0gh7XuBT2dWeMalz73lDoM8D5BUdhxjTnsa0AWfC8BIs1xHVJmZ10jHEdaMhUC7cd0uEKKiKAMzCscfEB7GFhifiVwk6APID/gHN+TZIsKOO4JpAAQBDTjPxjsKrAriZDIeED7OYJxSd6p27P6qBc05/mQGRCISSq5gGkvksaYw7oXw15Aq8v2kC0iiadU5EyH4dG6DjtHx0cC+7lYBJSZLzARKSTGbw6mRycnAoWUEXDu44atIBkEC3RmdspQAmqLuUah1xHJE0hXHtYlAbAUDJOtJbkqnoNx8PoX6C9T4K5lB/vHkhIgawCgfnn5mi0tJRCUYEzvwprjBKHGrNc7lzTP8LBvVPTT1PSUADAAJVi3gM/MMfocO1IhOkDIYQ9aAeIDusBqE/hOoHM49sWQu/KDd+74xuHI1/iYB74e8Tn6CYBHcwBgeGxMwS9s1WWBzgtGFexC5hq2xPwIaQHmhtK806GOFU9asNhwYjJz71yuJtbWCCQgbQRrFGYsxZqx9aODQ7UN9qUXuiSo48w82g0LHPkCwDpY6QGMI+HRGyI4Cavc2fwhk+PgooNXKtzKQVgZNIDTLRXQhMnLmM3NzwiM4j3Yq+giO9DlUj2AfrQLfXuenyAY12dOAvYoyNVFM/pA6w3gGMEn+g5teQA21n8O5axFrBG0le+etQjIsS8gQ5gA96Ga+gOkAGYo8/rWrVu6DmtQ+6ytrcYzuLwmAqxogQ48xXBNgcbhOsGIc9vZB4B3jWfGUIzUi676mDZKBow9JGnswi6m7sj29q7mKu8f7O9rXKYmqM9BcK8mORvag8wF3wUU9TXr1L788gtJG61ddzkVL/7bLFj6rJ/YAdfguQhMxNoVewl25+DXmZigUZw2wDXGlj6jL+l7QHnaJc31yUlbu3G9yOQIIC/agk1wX67le5hLcXEtxulf/NmfSTqEopSwZfn+LpIry0sG4x7gnlofh8cH9uLlU8mHNSan7AGM+ydPVZyUACv2ug7jOAH3t67fsPFGU7J2QxfUozF75+5bNtGcslZ32P70P//HdjE8ZnWyQhIQQ5IUawnyR2isd+QTmgp1zow3VWODdvMcXiwSezy37nnbRkeGrHV0INmx1eVrcEX1etQZAcS+efN2IlwQKCJgcS6Aj73IZY7OVKSb+9MmZcNMTEh+g/1NNqi9aUIgeUggcW3Wy/NOS/VUtjc3tfextpIlRZAQwB/wFKAQeQ5AwKcvntuTFy+sMTNrt955x9n8EH/OTqV3f946s+Wla9on0FWfn1+07nm3WDtXF+btjMyw4xOxpZ8+e2p/+ZvfaN8jaM76DTjFmLI2YwfYY/uia/WxSXv2/Jm9+85bdvvWTXv88DtjxSMT7O0335Ts2meffWaNRtM++fRTzUEkaA4P98jhsf3DQwU50MO++9Zbdm15RWs9+xfyaUhiHO0fSDJpbnrG2i3qU3g2DsF45MhYc/DLmLPY5RdffGnrmxvqK9Yt+j+CXGSpRECPdYq9hGf0gp49BexoC0GtYJRLym6UQsF78nOmp2ZEGJicQhLJwXvYwgQB2Zc/++znAvFXVpcVoKDdbHGskdgE8wbfjQDFq5cv7O7deyoKurG5aU9fvLAXr16pUPObb7+t4FVjuG5379yxhcV5Xffs+NgePf5OwTKK7N65c1vBs5mpGQ+4jtBeL6KDR4I2AAAgAElEQVSN7I/XW0h+3RFZL26PzNOoy+L7+bmCWshWhS/LmBMI4O/YF4N0s09tmpT9hR9QyINJmsV9Xer/AJ5qXS7WcgfbGQt8Xvwt7II1HNBYZwMVYIeYQPYJQbtDZUJgTwRqqIHAok77WcfPTk/0XQocY8M8D9fzs4kDwYDztIV96s037ymox1qptfDgsMiCU/Cf+gEUeh6f0PlAbUs1Y9Cn39nelu1Qh4C5j9/Bc7BnOnB/qMwYJJ3WN7flh7HmIAuDnVGTok3ArkWGmtdgYZ9QMAApGGqJSOYmHcYBFlMGbbzGeYR1TqQKZYdRp4kAXFPjCEPfSU34k01lT6rQ8URTc6s+OmxN/N1G3U+kqknVcmlDyRF63S3aTX/6nuDM/TK73Ot7OR7h53RhGJCf6Hehr07s0HlRj+P1Iwh8ETQXsI5fKawjCtLWRZxiXkaxYZ6fPpFEJ1k3+LkQB5QB2hLhCpmu0Nsn8wswH5+RM5YIcQQQ5MM6MfJcgQUnSAmHqLG3pXMz9RHIHkg4Cuc25hnMfh4Wn5qAnu87Q9arDSkDB/v1wFbHz3KcmRKRR9iH0lej9p1LmBaZEX24ST9L9TKgmbOFBzN0c0CsCrgPAv1/CJCfM+z9/Bhs4ZTdccUz5JhYBUFKWEsVPKGf/ExVxRyq368C9vF+P5E0Xu0XxEkXL8mhA0iq+f0CTC6xpQQsiwyQbCfDinKcowosxlm3Ct5fCmJk9f2q/R1nmEF9Wn3tMhibgPHLsYy+fo/+z9t/FXh/ua8ut6zfzkKyGWLCVTbU384ySDI4sHLZjssxShzhrFEJIyvkwIOwG9fuv0e1qwZ03aAHLrNtsneLK1eBysDGBk6UvqYXfwyKC8W4fZ9t5P31OsD+qvcGAe+DAk1XzeVB39c+mT1Udf2qtmWQbQ79nb/7b/de90DauIoNLOnBRXERMTGTploUu0wpYw4auiakOxgluBmAvwP2voH6JgkT29Ph1CaBd0NJg7rrceMAsFMB3JCAKTTy02bUB86n0S1sKIqXXrKIwZMlOjZfSLzPsvhlEO99Cy+V84pinqUkDN/1zcVbGf++1OZ0+T6WfeEklIMfC26Rx1JRton2KwDv628C/0s2vtjp+aKcTbi+bkrMTy41KArNlQP8L6H1VOU+adubuQ65j716tQAT+qJZsbFFxLBwCpLWX+qfYIx7BkEJ4mqECk2uvJBwvwZbvvEOmlDl4lButL5wZMV580UrG3NedkaIB6S8530jpFAX9u7AfMikuP4g/0W0vBg0aQs7QyScydDjdsDe2e2lvFOaR/LYPIMFxzLsIZlBERGOgwtOXM5gF8gTRfuClaSiTMEkCX381NJU9Cl0RvWwivzH+JQBLtet9wAFz+RgbYxhGCsghBcQdFkdNNuHFWjwYrahy+/AP/dizjhwHswQD7gBCIQ2tjNfXdojHHcv4uUADofEsSYMSwqINuXQAnADSJD2zm8OPgEG4Si7FAp64XU57P7s3BcWPVraTdeZBbSm4BwF1vQ8DoTAKOQwEbUHPNiRgaCjo34AasD8anih0lQcFg3oPYGep3Kqpbud9ODFtiFVF21gMUudYQ5rj4O7FyT1QqOMBanpARh4wC8FVOHoqvCoBzpgIko+BjmQTssohgtoL01TgPFRai+Qijsktj3APkGaxQXXmA8QjoMQjCPAefqU9gBAiEl/cuqa3Bw4FIxhL/Af1T5JadFi26nw74wK29aMw41rxwOgAtrPzsyqXQEO+ri3xYSM4IMyXIKRJo13AEtvC2MxMz1pM3PO/Oq0Wra/ty35G1jFqlOgYr8cqsiQOFY/AWhJr742Ygf7Bwpw83z0d+koenYINgLQD2DCARsgAoDJnx191DTfYHYpCOhB8NhHA1SnfxjrWKfFgE2SJPyb9oyPNbz2BFr0SYaJvmceSZ5EQS5LQQSCEr5neIDN1y/WWB0alaniDEbawhyAcSeGcM3TynkIvgebE2mLYMyz/tGX9EnI0kTGDQdkbAKWKf22tLhoyGMEC57nGBmF5eYZLTwb96DP3dZ9bvn6S+o+/YBU0LaKQWL/U1MTksUAmOMnslAiaMFrsFgB69997109H2AKIIJ8nHRgZsy5ngIx9boABkAUAAzY2tZzgJN+5X3WMn6GR2oC0HkPLewYQxiojAMSIrSfZ4LNOTs941IvXYoSltIQ9Ak2BQDaaBKsa0guBz8N0JV+wRdj/SQd/uToWGAIzEXmPyx0NIWxbYA7gdgpG4PPE2wgyDKM1Mcwa9GQtL3pc8A3fkJ6hj2e/tD4IP9FQdEkqwPAFZlOfAcwkmv4vuqBIdrKOKiuRyoIDvjJuhagCtejL/lN3wG+soYAHrImKfhE39WGBNyEbdBu2hCZIFwvQDnGL+oroN3dGGtKL5xrMxc3d7bhL6qg9PHpse0d7ur35tYrm52fs/HpOXv2cl1tEJsq+QDUDqDfYWzfvnnLVpfQRD8X8xipkYn6mE1PzlpzesH+m//hn9jjl1s2NDomrWkPZHpgVMXAyT66cM3k+pDZ0sy0gHv3JQHu/fPsmxfnbav1OnZ2vG/oS79x55bVuhd2dLCvrCjJ1ow1VA8Ae2SuMTeYrpIGSSAPGSGAejV06U8IJMFAbiowoTVbhUxNNvrq5ctS2kpZCjB8AZLw/vy6FG8kOIKMx8tX67ZDVkmvJ915CiA/ef7MhpAjW1iwxsy0wC7WKwB7QF6k4FjTx+qjtv5qXXs+Mmkff/IjzYmjnU1JBOFj8EMGBAAp4DVjDegNGMochrEO0An7vGvDtri8piAwEnbo6hMwWJiZUSYVgUPWi7/45V9oPnzw4YcaIwI47TaA6Z49ff7MjqkZ072wj3/0qeTs/vyzX2gvY639+MOPbLg3ZM+ePLPD/X3b2nhlq6tLWi8UAOz1BF5PTs+qj2Fo0zbYuApukUnZbqcgmQPSmttpDsFWx1axY7Gh6/gjnsUS9U6wFTLHsFDqwvS6sIcvpHNPwJjMA2UO1+u2s79nX/72czvY37Obt26q3sF0c8LWllflx7AfU5iZDBPAbAIyFCR2wta5PXnyzH7+2c+1tr39zjv24Qfva28AYEVuCsAS+2CNxSfhPQKkt2/dVn/Rb9RfUCajiANkoThwz/rAusV8Y0zJcAtwkT7CvjzzKOQUYaB3bG5uwdfeBECqgLwKxR6KKEGmA3OJQDLANf5SrB933rgne+Q//C1JlilL6FDnK0m21dyvxfZVoD0VBSZDkwlNQGykVreTo1O7/+C+PfzugV2jBsbqisaENRl/bW93R9IyrBtID0G6wJ9k3pH5RBYIazXPDHufAque1e6gMQFkAHiKaeMvzs3OS76L9/BhCYZHHwBMw9RnHk9MTuk/7IhnhD3e7jg5AvsTsAz7//TUNjY2FZjBVtrdc3v56qXt7lEAu61MTaSisAnGsNFk/U6SlonUIkm3Eda5KJ7rZB18fJ11UkFc18tPhCKRQUaSHz2hjEoyNDhPcE4gk3dyclzvyw+pjwjon56ZkpwtPrefmZJEDr4YPiXBQZGR/DzF3qmzRJKHdUIan+no+djbVKNHbHiXAiJTxQk0MOkhjnDO8EzJOAwpWw+JYmWN+RovX5Zga88JbEFSxLdn3tLvnEOYy2ylEHfEym9Rx4aixy07PT7V2qO6LipETNv53qn8c9YqpL6caODa+i4xinwmmQf0gRMmWbAJBBGUZE1Shgc1ETgj6azlRX65Fs/tsIiTXkRaSnsR88wDCCWRLQfYw3cVGlAQG/uB8/y9KtiVYxFBGAwsIXyK7Ihe/PMqsDhA/Op3o52DwN0qdpC3t//eGHQpO5vfI/qk/Hx/vb/+Pkh9lTLmg3F/GSwMOeasFWJ29ONdan8BaeXg7mWANzCs5LClCwdhMf2ZvvY6ALgKeA7q70FBl/jc1dil1+IoNRiyHu0LPlRGJvVJdXzz+3xfoKZ/7LwGjZ/PMnwqYZ7+2QhkRf8z5iUgH9fr74fLY+dzovh039BoLl6iMcdnC4axf6cyUa76u9r3g8bpEqIa5NlLkzHDUgdM1Hiuq2zhdXN70HvFk18VFaj2QYaHVudX3qZBAH4+p6vzO/owfsc6Vm1z9XND/87f/we9PuAyQPoMrI9J6jIf8R9FZlUKRUaJcQJwEL0Xqz6xfV3uJAH8OrQlxnoUfS2Kr7ojNpxA+yigqVQ+RbhdniXY56U+eH8hljJ9K0WXgptdgOQlE/GqSe9Ycmpn+renhpXTrH+RThNSb3uU2fs0omypyC+bVpKoEYah/qsuzFFl3O/VN+gxqzImf4D2+l0s4L5oBfDry1ce3fUx62O0R60BTfB8OSnbMai/wtBUtKjInKguHvRdLEpJAulyeDAXwsqixM68jki+sxLLbA1vU3q24jlj0aZ3kdwJlrvbpWR+Mpme6iQugOO+zJN+GZ/8O0W/qJaQO24CbVIKP86mHNJky3J0cGTQbEygvUDzFLQqAiwR1FGbkzMkTy5j9WfjHIc3STe48RSOohii0slMS2likci8k41rfqV7uW2QWulObAnyO/MkMmgkhVRo5Ze2IocwWL9ioeTslZIl7AEgZ6R7MapIqfU5E3alPkkyVGqvAoUXYixK93cUTc1xZ9qiFz9cT3qYPgclP1NPLG90NflcAu05WALQocXOM/tnkw4kWsLdmmoEnJy0dNDZ3991hjpsJQDrolCts/cdHHNWDO0MNhogGocxmMKwjGEQiRUEk4VDEf9RFO3o0HX3OXRJ6gMA11mPcpDrDZuZnbPZuTmxoXo1CkECGBwKnOOAJY18AAvYPWLxOtOYdnEY4rpDw0NidHFQdkmg6KsRB/x7FIRsaZ3i3hPjZAjAAkdywsQq5yCP1m379Mw6bQe/CS5J7mmYAqfDNjs9aUsLC9J6pygs8jIcpMR0S31/cnZqRyfHYm45YH8kHX/apKKswPCSGvIAFX0qyaikqc0aAOhBQEQgEcGbDm2/0GuAjQCUXuy1LvCG9gOE0Nccwji4089ed2DCr4MG+QUa3K71PgKDKWn3A/CT1o0EBPdH1x4GOVJBY0mrneJ1wWKGYT9OJkbnwuZm5+wwscPL/TcF1QSII1kF8DvqYJmKKacim7J5nYKKrLYA0yMbKHes49/5mq/AFHIArEHM3xTYiUwa5oSCRomBXMpQ+YHDs4X8oMpqBEDlxZ8Jzow4ezyloDPvQsIhmEwwWwH+1L9K129LBzdA2MJxTidXXgeEAtxGkgEpHL4n1jWBvzqSPS5HxWeDte7asciItSQ3wQ/jARChAn6wAutI4VCQeUygM/fgubywKoVehwT+PHj4QPP7o08+VGo5UkYEiDSvKFzZYV9ySSvvo5FUS2BbIAqsa7KZBPYce7FW5hJ9QVAPyRLGlb8FbLeQenEZMa7FvdEYx/e5cfOmWJnD5llLUYCRzzAe9ImATAKJY77u7yNLlPqbQBpZBceHB7YwjzRSU31HAAswmX+7LrjvO/QV/2a8YMAik4PUEHOnKM6d5mJoyTOXQsZGgZOa11Zg3aQ9kekUAaJg0MeBO2xFWQ2Mm4pjt4ri1NgnQZ4IFDGu/Jt+5t/cR7IWCuy4Tjj39UBSTd+lDbQtfri3AlcEAZGLUoC9rn5Dsgb0Ae36b7/71rZ2t/RMnW5Hcjn1xrDdvH3LDo9a9vX9B2rL3bt3bWd7RwE8ALK15WVbXV4V4Axb+aJ9bm++8YaA++P9Q1ucv2arN+/ZP/2/f24/+2d/Zqftc2uopgPz7kJ7JG1mzYcZjs893Osa7HLWNxUTTYWla6lezvAQ2RWnZp0zW5ifseVri9YjS0hSNhRQPFHA8cc//rGA7MPDffv66280rtQ3kAxez9Qv7NNo0APcK+g0ZNoTmJt4GwBZrK2wgP/wb/wNfYb9CLcDEI0MDrxgbJZ1FdALCaH/85/+C4H6PTsXm3luYdEO0ZU/O7XppUUVp/V1fch65x2BcgD39AvFXjdebcg2nj17YX/wh3/LPvzoI3v09Rd2tL/r8nqjDbHUk4dSZO6xJwNYwVQG/Ee2zIbr1pyateXVVbuxtmIvnz+13e1NW5iZtgf3v7FvvvrK7t65ndjdowLYyeQj2HFwdKiaJ6q7sr9nO3t7Nju/KKY9jPdPPvpE6wV9QCHXem1EhVqfPfnOOu1jBZglxzTmWR4EHZsTE9rbJX1yfKSAOnIzz54+1Xy8eeN6UVxZweDzc/kYgK7h47B/7R4cFJJhrDvYOj7I1ETTXr3asM3NLdvfO1CgigD37Ny87gM4/uDhQzu/6Ei6hNoAOuO1Onbr+k2tWZKyap3a1s62MifQRGc9JrNA2RqnZ/by2XO9B+J46/Z1Zd4R8HaihQOBrA9kM9KXPMMnn3xiFE9FE35yctpWV1a0L0k6rdlUoABfDqY9ADbrNmNNH3j2W09FfAHfWc8FhopQ1lUhXwBVMmokmyefhP3DM6LaHa+dQZuYV0EQYA68+dbbkkDBy+V9X8+8/TDw2TcA11UPBrZ/g2xNrx/jc+lAxZRr5vWMmP/IkHFv6lgR2MIPgXiwf7AncsfytWuSG1TGgYqCj6mPCGrs7uzY7s6ubAegPQrU4keQRYGNA+TiT2E/EAOYlBSBPjxAro6A+JJRLwEQniAXwQBlcU1N+7jVara9syfQHwb2+CSFab2QNOcEgjJ8f3x63LNlHj/WM+7tH2hP/e1vv9K1JbGDFCPkJDIpGqM2XB+VTQ2j5a6zmZN7WPbkq+JjkNXW7Xo9E/mgnj0qgD/J7aTDiPYqZeSOkTGERJeTY/AZp6ZdyhHpHa6DT46/x2vFfXVi9gAo12e/wG6YA5KGZK9RpjO2cS47Vzvxl1SHyLPcWA939naTlJvbo5j2BZFLmmY2Wm/oRhBYqEKGHUc2sF5PRW3lY+nMR/gT5r5nnNKnLNMuw0OdAaSUjopzCpmnQwaAf+FMeb7bRhIQv90LQePTcHX+jTSxtNhFKhiVTVFTlWwK9mEyuMFkNFaJYImclUu6ed2oErR3IqP+Izigsyd+hctu5sBXgSEUO3K/3I4fVUtQMz7P+BSZ06pTVhajDxwl/51dXv8c1IYcvK2e96vAbrTrEsB2CQhOO5BglvI5yvvnRE617FL70nHdjwADpJajrTl25M0oGZ0FoKo3LsGrsU0mpr0jzoPxsvK7+TOk47qPdQYFvw54HfTeIFA0f75qmxwgL4MO1QK1+VgHiWTQ9a7CBgfZSv793K4gFLq8lPvO1QyFErtzWwhs2J/Zs2i+/+fyXCgGLyU1pfQmDx64NVXg+aSTUtiC3z+aUTxf1U5ym3Am6SXQ/8r2VxQ9AtPJ53f+HOVsyVHYbH6kGw3qsd8F7P/+/r4sF1VdJ64C73PbuapNgeHl5/dB9jX0H/0n/xCl1FKrNRVrc+CuXERiEaDbODjKcUtFagHtcUbZpEI2owDui+KzfvsCXAy5kcSy10aWRZ4EMhAQSIBAMOvd8aow+LMCt945EUzsT0d63aDQUUVV+iwKUwCgUQwnS5cKI3PMPNd9c2A8wl9F1ffQxk9tDLi5L5sk6ZF5Wx2UDlP1S1aKXOTt0XczAF+bHEnVCehMYGcB2MMciI2zEoXMja98zogY+KMVY5mY8zJgR4H7NhxdS6lhQqvTwpqWkIIpWhZALY03bdKBGieWex5AUv/oubKMjvg7dO6TveJ8y+lRsMg19vXdInjiC5aY3xU5nLCdYBBJ/iVjuQrISWzuACsiaq9lMuxZOpgp9pl0FgE59VmnQKSAii/2zlxIgGpyCsVETXIyxRZV2EFp5bJpSRK5E+h/u+xOgCLBVMSJyxnZnkkDax2Q3vu4XKDS8xTrQ5nBUID1oWuZ0mDj/rGR4fwGw1HhhSggFrJARYFs7xaXLUlFqDx/QOxDGN3o5obuPYcUyfukwIyAR9JAlSLrzBGkN/Ix8jGFnUIKqOu8sx5hZxQkPTkjfRXtSWdRi1UMMyZJtOA00z8BYDnA3HFGFvI39L+Kb7mGvwqwJtBerB80MFuwZkj79jRoWGa016WExhwsl8YlEi9NHdBgJQKeupZmS+n5OOysj4BMWBqgvYJV2J2AVa8TgM15UMuDQgKmogCx0rldZxztdXwOwDX0dtHHhbnEixwWD/Z2Bf5wWFX/iaXEf+c2Vq/byso1W1m+JhY8ByPuy4C6hBEHoI7aiMQPbB4KqnEQ5DDKAYIfpRzDNErsdA7qBD5gTsEUVfgzsab0XACNBFTQAUfveyzp6MOKTKDdzvaW7e3tq5Astsi4wLATM6vRkL7uzOy0+iTYV4wPshAC8MWQbsgGuQfF3ZBpYYwJTnBgl+Z+CpByAEcGB3CN0xCawMgPwOAGfGNfkw0LbAAI90JiblesD/Q5TChnYWn+proJOdCZz+3Yb4OFGe8VzhFtg5FF8AQN+wtvA5+HwSjwA+mBFCBR4VmldPv9Q0aLNgHm0e7QHI/gXqw5sSrRhmD9x3sArMdHB2JIx0+A2i4PNiwg2+vGDAkEoJ9j/RBYOcIc80Nk1GrgXoB56+sb9uL5S835yckpPR/XQyoBPWRJIRha+nPOFh+pCxiBgQuoz5hsbW1Kx5vxmluY1ZhQaBUmpOTC2ufW7fg6GHJe/Pvly1f6XrM5ITkYnhUQj/cAjJibAHCA58gjxf5O/+/sbttPf/pTMRopcsnzsvagL+4ZE1PWHEVuxQu20mesWwpX93r6Hu1l3cBGAJqYL1yHufTqxTO7aJ/Z2tqqgDcVUB6hyOemvXzxQrbL3KC/ubakUAg+NSmYC0sQVr6zWaVnrMKLSe84228cHGcdBCyHqU1BSddAhiEL2Pj06dNCsiaCRWHXYqsSnFThWWeHinlLTYMDim273RVgZJJ3UvBJAT2XfYsCpZFNwfddvsjrELhOtgfa7t27lwJaiMhTe6PlAapez569eGZ//stf2INH90VcmV+ct5Xry7Z6g36s228+/8oePaI46Lzdvn3HfvuXn2vNvXXzpq0uL4sVOj42Lvmww919e+/dd1UDZHdz22ZnF2xh9Zb9+qtv7Z/8Lz+z47O2TUi6BFTb11YFOEYbdkHtjbO29TotW56bLSSlJGvVbKp4Z6dzplow7bMjq9fMFuenFVDtttq2urwkHXxAOuzn3r27KkILeAlQCoiGjQNSTU3NOBCErnoC2Zg7MOsB6xgz+h+7/erLLwX0/cmf/EkB2jKH5hbmBFhubWwkJq6zjjc3Nu3zL761iYkxyTqhby9/ycy2drftBA3v8YaCncpoGh62yeaYzU5N6zkp9rq9vaPAyM9//gubX1iyP/7jv22vnj62o/0dfQbbZJ4rwK/i2j7vGWvGH9121g1Y/20KpU+4vNHK9TX124tHD611cqh6LQd7O3qPQC02RGYUgUAystiDyc6gT9c31q2OFNnYuO3tHdjy6pq98/Y78tFPj04EXFHY9bx9bvs7r+zJ428Fzi4QqKiPCiAlEAEAT9YfACgBa4Ip7P8PHz60Bw8eKBBO0A+pFeYV6yusfPwE7UHKvLqwg+Nj+/bbbzV/CCgR/CQbozlWF2iPJJak4c7aGpeV5VVl+jCuyLnhx2gvnRhTpg61PCaaEwIKyR7Fh6DWCT9ary4ufF2o1wW+U5CXgNXm+rqNNQnm+sGbNWlm2jNlAOIZ+w2ysc4vJB3D3KR909OzsjN8DQKNsLgBNQk84cvHHBbQ3mkXtWw8UAuQSTYj2XWn0odnTUFOyEkcFBOf1X6AvbOXwxhnnffAYJx3PDi8eG1ZfiHnBa4Tay81cAg8YFOAwa5NP1kEsBQsH6lrr6MNEBHE1IbNfAaI6v4ifhl7MoFB/MXZWdj1E3Z+7nr+CixOTNgMxZzbbYHkTx8/0RrLPqIC5V0vFu+EFSTbRgS+KqDL+UFBXO7rAU+ynhhv/NlX66/s6dNnutfyyorVhl066cXLl/I5sb/JqRmbnVtQVgDSOcwf+m9sfNQ2tjY0nuPjU7IDZJiePnuhub65tWObm9u2s7snPXzY26cUSkfOcGZGQQH5FLIlJ+dwNscnxG9EFgfpOfwNz051MF8ZdalOl7P0y+wjB0Lc38V2GAeCUPjX/I2/xjkCO2AfnNHagt9NrSnqMTUUbAsykcB8JH0U4D/0mgvKNPZMGMZfbWBNoZB3zzyYRr0qni2Rz8Ru710IuFe9KLIW8dl7Lm2jTGRR1ZNUbgILYOrrTJ0yuP1ExPOThQnBg2xTZ8er1sI5tXVqIidJvlRkCWzM7Uka+y2vE3F4fJLqKLgvPko9qAZ1Ympqd5vzhNYUaa+qULqDfJ7RKEw6yWwHedDPymWWvghiKbMoB5gLFYaAETLyYhUUD18x/Mg42wboFX5vDny9DgjOr1f4yANAo/DRHFYpAw/56/n3q+12vKIEXHMAfxBQnwPijitlUHsC7wfdL9pXPoJjSdhpcZYvwNjAbErWtvZgIjT6yYH7+Ew/TJq3M3CAsq2BY+Uyz/1A7yCwMl67atyuBmU9IKExqQDOVWA176ccsK+Oc9UUvh8Q9tnp2I8D946jpB7tC+r8EOC+xMxKWy3H5qr54e0MKRJkGb1gbtA6i2s5UlgaVwoclPGDEvYv7K3AnSoZJBEMu4LRPmg847UCxM+w0CogX4EZywWnsNbM6gsyfzV3YMDkHvDS941z1WZye4r1Ibe5QXctnr2CL+efza8x9B/+x/+w5+n2JXPdZ7czpAPAd6mbpD8e+nqhRy62HjpsztQq5WuyaGohH+LRaB3IlZ6V0u1jEZQGuAP2uneCriV9kYGzeWChGukZNOEGGYoPfgaEf8+gVUHz9PUiiuUAcNJUT8B9LGAOag8wv76XsiWmsMw8IOptLdIpqiB+Fo3W8yYAm6KXkbp2CeAekDYUEz2yF4rnTGluBQs604qv9k3aloqNTVlztE8H+iiG7DtQaOVLMgaNbNjCAM7S5/OFV6AiB04VUUpphNhj0vfFWR9gsRsAABJcSURBVMLRAywVGJkcoyJdLkX4POKf6iakNMhYhAKsD3apF2/ye8AG9Xt1SrAzyTt5pL8sjhqsa206EaRJNR/oW5VpzQI7bnbJdqLIZKRWpWevpzRfsQ+TRI8cySgom3TaAYK9YKID9BFpZ+6qcGxigzA+CrhRAEusVAr/kdrp4HXkaEQRYl/QfTMsFqYI4BfRU3+SAFYYQ8C0CIipFkaSNADIYaw4UAo4DoZJaPBHYVqBzh5gwo5VPBcAnAK6SecSVjfMPUBt+tyzcvy/CMLgoAPSzAH4TgOEYGOu4cjYqj1i0Dg4L+bUWUtgF6wWUtewXQ5dLuvjG60fDiJAopOoQB6th+cdMbphzjozH9kOf1ZsWaAygNNow0aUruq68bJ1WJPDrukfxRJ5GLKPOOAIRAVUJriQHG9PJPF1VXZLHxROQtKiHXHtUA4ofF/FfRslU8YtETZOO8nVHAuogwEmZq8Y8hw6kTrZFGOfg8783GyhHQ+4ymGdNHyATRwFvgPDnQO0F8T1IqT8sF8oxZf/Wi21PVhFRYApsX1hgJGmv7AwpwMx9nV2dqz2qsAvPdw5FxAGyA5Y4IyrUc1Fad+eeYCEtnhgq6bD2xSFZtFPpY7C+IRsg5T5k2OudSQ7FONVdjAssB7wht/YEgf/FYoeIpdBOnkbTWfmK0zjUy9yihxK51zAsw7gI8NipbFvcmAVI0+6uyZAgsAGWTnBWi9SKFMWj5jtSR4hWEfYZjDmIwU+9j8vQOb7OpIoFH3j2WAF80zz8xzEOwU7Vcy/yQkBuzyj5G5S8WVldMCRVUZcf1CZz8Q+Fc4L7QyN/ZAyYCzIYtnd2VYwCHAbIEUSFmih0y9IicBc29mR/dGHkoCpjWjNot0A7DijLj3jvgvjh27vxsaWAF4AO2QgYLSLPZz2Uu5DYAlbdeCZNelc/Y8kA6AjB3Paim16we4h2QzzmDHqdVgMaroP60sUokX6AbYssgw8P38z8wH7JLPT7drm+oaCCDQbpiT9xrOiDf3pX/uxnpUgFs9KXwIGPXz4SNrxaPrOTE4l0MmDeehSB2gtLV3JzHjxO65NgIx+3d58ZXQbWt/KqEmA9+kxoGJXesfIGV0jU4CggJkyV5A0gKmHnNTurmvOY7cBuHPvWCMjeK0sGRXO7GicImuO8aLPmIsAGxE8DAmhsDVAAdYH1tEIvmHDqgFAEFe1DMaL4sjB6te+1gF4ntLnWHtghmJztJGipCFjRQABvX3s4/3335efgQwLjFD0hZEf2N7dUf9t7e3Y/YcP7LR1Ysury9acGrfV6ytG5tCD7x4L1CT4xzr+6P53kjR5+817KkTaHB0T+5g1YGocCa9ZOz48tBOY/jA3J+btzz77C/u//p9fWA/29/ik1mmCoexVHqQYhwrp0glnpzYr256UfUhSjuws7Z1tmxwfs6PDfZuZGLPVlSVrHR/Y4e6era0u260bN+zxo4fqd5jiSFzAggb41TrS6Yoliw2xVtJfSA/xA3P3F7/8hd28cUMAP1keTx4/EXMYkB3AT7VZTk+VHQbLd//wQBr39DWgFuPmjN+agGqCkexhZI4dEwy2rj1nDp0cSSqEoqULc/NiwN9Yuy79+WtLy7axviFw/Jtv7tve/pHde/NN65237PSIec+e4TJpvgd7fSHWAIJutEUA6yT7yYjVqJvDepfq7dBP1AfY3lzXGNCf2NOTJ49kT6yNsLxZm/cPyRRrC8Tf2NxQtgaMZQCue2++ZasrawK9YdnjZrEXPH38zHZ3XlnrZM/euveGvfvee+rryelpOzg4lj+zvrVjOzt7NjU7o4DK46dPNac31l/Z4d6e9mCCTQQUmI/qX+rxpOKsrAmw58mMCI175guA8OTUmOoAnBx7QPHVy3VJb9C/IYVEX0gqqU69jnEFQwGdj49OPaMlFW9GPoyxVsYBUinsy6p9ZirEGwWfCdLgC/le75rmAMPM6enZOQ80np1pP5qYmhCDnTVH85gAMVJ8iVEv8oLIEm2BxOwVyHaxB0e9DWyZ69Ev7tt51lVzbFz3AnzG/4KYwNpHgXn8aPwk/GEnP3gNB0mcjVHDgwwxMoBGk5TZkD1//kwBG+Yi/oDXFRpVdoHAaEgaCYjGJuhnFn7u7XIsHqjHd0AiB/Ae2RfmpGTSOkjz7QmsZs+i1gBZf6zVv/nNr2Xft5AXSlKN3JM9nzGaJotidlasZ3xU/H/Jo2CHSHZNTalvQnOdeibMEfbi8Ykp++rrr4vMQz4bmWCAuuj0489BgJiYatrp2ZGe12tDQVaZUAYlkkxI7AAIbwPcH50ocwiRGtZ3QKKp6VkBxWSYwGifmGyqBsSTR4/lJ9y5eVNtYh6R3UOmAT4k9VwgOGCLyo4K/ELEoJT1rPoCZPsgCen+esiUOknACT74rsrCkIQPEjtjWh+Q0uM96iVRqBmfrntBtiZ+NTWK3I9nbePMRTFygiBkYnIaxJfBfmicaoLBFNda7cQfJ9yYdTQvevJr8D1g+uOTeMa4y/e4f5UkWEV8hIiWuO2S4E9nFPlmEGZckopnDyiCzBNlVou4RW0mMl+RnnM2Pb5LsOvP2uep2C5SOT29ju9XI4uw7RiQZ2irXG5i1vshkXuor9M5VedyFe9M/N/4Xchy5uh0kCL9fKlLJ7lhnVeST5oD+DmYVn6rny2bY0KDwLf8e3HP/P4F+N3HvKx+q2xv3ztCQ/NioSV7ftB9C9AuFB0GcJtDKWAgg/4KALUIGmQ3jY86jzAReCWpVEpbD+qPcixKgNTxL70zuGP6qKkBDA/+7CDw82pANBCovJ/LJlQB1bxxPxS8/z5At3i/KBrsGI//5M8YIGAJBvZh7aXV+zcr9pZjb/0BlnSnCnDvmTAO3vtpv7Bqn7SpvUPJRn0uO6m1wH/SHPS+KmuU5lisq2xcZuGrJseAn0EBlb75ltto+vflK3m/Zj1Z+eSgfn89oP860L0aLMlt5yp7/SHrRnX9quLXQ3/n7/37LkXWp7cehUucuZVrrBephgIMnPku0L8ASks5myJWlya8H8pKZmcAuFFSQ1qaCaAn4qzJlQqxihmedNgjxSVfsPOFJO+YPIoTh8gY/5i8Vy3y+STJB8gnSpmy1R8lHaxJFgbuEcgsepkA+jKumYIJ/kAV8w7gvpQbCoa4Z0H57hfPpZOB8t1cqy/XZC8+ky0iakPSSNXtJVXiNQe8LWWBjThg856zEMKJSBtQALyJiekyHMgZOHAf/RDAsztPDsq6Hm7SehdTGbAUEHhYKbdiOALSk+WBBEjLi7N6qjzAcwIpCxax9yPOnRyLZLexpPjYsMyEIq2n8jkzmL4rJzb9VtpCAlnzQrvcU2xvX9D4fADWmivpP19dotZBmTXAfSM1s2T9uzMYgK6zGEjJ9IJgOJhRUC+3WQ+IJFvFUeTvZFGeetnRwS4YiK6LmWR5ogh02mdYw/sXpVA2ikhuLODOEgmN/ghYhaPlwL3rnsIscQmG1L/lLl/YcBTklRa+ir6imz7qRVCTQyAmjaSEfLw0N5PEB0wZDrIc+CSVMuHgTgDkbGBoSuJgO2BPAVQHmGEMka/CQQBdTg5rsDcFSkk32wtE0ZekicahjgMhjC0VfT2CBX8kAAPHO9J6eRaYgwK4JybF+GEcVSgViZJeWcDX7cA1KGG0YecKMKCxqX97ISyyDWgDQC8BGQ4BMPSYNwC0zSZyNw58A6JwsGVeqZhlJkUWa4gkEjhw19GYvhCYSGFVgC/SzxlT+vbOnTt2984tBUVUILrrBVmxAaQRYORzcAHMkAwODOvEXHemPwdJgifot3vGQ0j9eDCPQ2vDxsYBR7oCkJGpAbumT1nfQjufkfEihrChagJe+TyHVMbFmduegSIAHzAWSaKG2xaH2tDfdsAT+TeyCdqSNOLxJF/SGE3yLheeRTE2Js1+9HVh2pEJwnVHR7zvsC0PnJFy3XXdZemJeqozDCrAXOaxM/xGkoQRmqR+faU4e000PUNkIMS8jDWZsRSrOsndxIEmwFRe5xlh2jM/KPSoop8TE9KXZi4BXrKGEcAINqEyGdJhX5qu0htmPS2zy1hL+H5ktAS7HTsNWZOQx4l6EbSFIBzzNgrieiFcigabAA3shkNkBLLUt9JuB7RlvfGslij4ip0wVzU/Osgz+HrLs3PYhxnM+ANWc0+N6RjFDynGbLIb1SewrrJjeB0wqHPRUbaHbEJp5x4kqPWGrT48KnY9bXf2t6ds87eDzCeaAyFfwTPQJw8fPLSzkzP1PcCXDsvdC9ve2bHTTtvu3L5TsCgBgmBUwvaExdrtdATcMw/5PsEn1q2CQa5Cz0PqA2R2sJmQWmifHctOAXhhvNJWAh0AFNgSdgHQwJoEiM01vTAgwL0HAU5PWmLN84x8n/HxegJel8Pt0FniLjkBozQVskt7Udgr3wlQ3ve1JKcliQffv/lsBMaD3Z87tdwz5J4Y+719wJ+2+ibaxvizhrHGA+xFkIi2YpOPHz8W0DvU7dntmzdtbmFB/baxtW1f37+vwAgRj/2jA2sgsTQ1bs9fvrDVtRVp3Q+PNBRY2d8/0B77yQcf2b07d7UeLs4vWr02bL/888+0bsG0hIEPGISEzdTMrDUm5u0//c/+kf3mywd23nPZLM3/oQsbJZiLnVLYtsYa05XszUSzUWSSae7htwkc6knnfWdrwxbmpuzenVvWOj2y7VfrdnNtTZIvBDHZ97D3zz//SwFlH330ocYPcLY2NKqAE88DMExfMDbX19bsy6++sp/85Ce69+MnT+zF8+dax+bn5rS2xlgQCGDDRvudz/Kzt70rIPC7Bw81Pz759BObnpvTGAPwo5mNj6Bgy+a6ffLJjwTaLczN2frLF9rv33vvPf1GP7uHdNh5Tz4m4ODFOVlXZ9rzInOIa0XhXe1tmtd7klFi35SvMDtjDTLiyE5pt21pcd7GG3U7OyFADJsb6S1Abgd0uQagKEzXYzLzTl0CDMCO4P/C4jWB5guLSzY16UW4CZSyJhHwIDvj8cNvbLo5YjPTEyrkXKvVpVUu1jwgMyzx45MEGLcl6cOcuPvGXbuxsqo5vL2zLZ33t99+27766isx9GkbwRaAWnyYyMyJTJlrK4vWuThR8Kx12hYg/+D+d1r333/vPQVFWOBgkaPFD4AJsx8GPHa5t3tkS9eWFbygbgkBy6Xla1ob+Js1TEF1fE9kxGBYw1hfnLcuElOpGDZ9jz/PuklGkSQ3VMuH+i7DAnUj0I7PQjYJzxw1MJjbcS7En0AHnvkcgeAIIvMa6zBrEkVEOWsouIAfpKw3X6cI2gKYekYAGZJjskMvro2fhW76mMam0/I9Gh+TeUTwj2AvNid9426vDCq2O5IUwn7w10QIUYCArCgvLBqSkZIVOzoQOQJ/Cd+DbAcVW0U7fsiDx9RbwK/Y291TG/Hv8NkYH/qNQDw1C6aRuEk+BnuC9m7qvRyfqH4CbSlILdL7r3lB9mPkeyZUrHk2BVVinCAz4b2LNX/qMo/T0+yXZAg5mE47PGvXwXmY2iN1Mkg9awhJLKQou7DqWy3J5pA1o1oeFxd2fHKgYseqhfHimd27c0cBu5PDIwUKWXO8Lkxd5CpsmQwBroOkjGggnE+lPd/WvKYPgzSoTL4kx4PfzLi7H1BmchM8wfbxmckclQyP/GkCphPyffmP8wW+nUv6jNqItOQvnLSRAgZksbHW4hOChylrNBUaR0Ko3vCaEWLxS/bUa/ecX7Tlb6huCSB+kiTW/pcIbuyRRD/EZk/XdMTBCZLOtGd/hgjlvjL+qI5eaPDrfc9Uo//wVyR7GvI6nBEh4jCPCMAc4iPRHiQC21rzORcx3tyLc7rsmExgpBNV6wsiAtKcrMCeORpMfYINvOa1kwL/cNJW4EQF5um44CXWe66cEOfPgUhh5n/k4OcgYDT//mUsqFR2qAJ3/ThLeYbWeKSad+W1S7Z7eY/+ljtm4efly8BgyeauMuT7wdIcqr1MKA2MQPfIlDe8JSV2FX0WLbwMSJZtDYD4dWB3fr30hEk+ZgD4mzCDK0HVglSYAPwMS6uCoPnfg8Y2sIt4zkHP8PrnypHkQcB9YCn8TsGLgJzSb7ej0hb+376uIAcACIbF/z8ts266btwEEaFdoh10znftrhkUulZwJJ9YRvb/skNyCvf1XoL9W3b0MDP/igzJ5ooljro26DxDYv8BDnhZLIr6lr7HrG7peLIr7Tlu7wB+ncq0MDzVVqaKh3UwhgnFy9SJcaPtP2wodwJrGjd0zA2+FuVClqv3P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Объект 15"/>
          <p:cNvSpPr>
            <a:spLocks noGrp="1"/>
          </p:cNvSpPr>
          <p:nvPr>
            <p:ph idx="1"/>
          </p:nvPr>
        </p:nvSpPr>
        <p:spPr>
          <a:xfrm>
            <a:off x="838200" y="1158810"/>
            <a:ext cx="10515600" cy="5541793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Улан-Удэ</a:t>
            </a:r>
            <a:r>
              <a:rPr lang="ru-RU" sz="2400" b="1" dirty="0">
                <a:solidFill>
                  <a:srgbClr val="002060"/>
                </a:solidFill>
              </a:rPr>
              <a:t>, «Чистый город» </a:t>
            </a:r>
            <a:r>
              <a:rPr lang="ru-RU" sz="2400" dirty="0">
                <a:solidFill>
                  <a:srgbClr val="002060"/>
                </a:solidFill>
              </a:rPr>
              <a:t>, 670023, г. Улан-Удэ, ул. Дальняя Гурульбинская, 6 А, Тел. +7 (3012) 22-44-65 ,E-</a:t>
            </a:r>
            <a:r>
              <a:rPr lang="ru-RU" sz="2400" dirty="0" err="1">
                <a:solidFill>
                  <a:srgbClr val="002060"/>
                </a:solidFill>
              </a:rPr>
              <a:t>mail</a:t>
            </a:r>
            <a:r>
              <a:rPr lang="ru-RU" sz="2400" dirty="0">
                <a:solidFill>
                  <a:srgbClr val="002060"/>
                </a:solidFill>
              </a:rPr>
              <a:t>: </a:t>
            </a:r>
            <a:r>
              <a:rPr lang="ru-RU" sz="2400" dirty="0">
                <a:solidFill>
                  <a:srgbClr val="002060"/>
                </a:solidFill>
                <a:hlinkClick r:id="rId2"/>
              </a:rPr>
              <a:t>chisty-gorod@mail.ru</a:t>
            </a:r>
            <a:r>
              <a:rPr lang="ru-RU" sz="2400" dirty="0">
                <a:solidFill>
                  <a:srgbClr val="002060"/>
                </a:solidFill>
              </a:rPr>
              <a:t/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Часы приема: </a:t>
            </a:r>
            <a:r>
              <a:rPr lang="ru-RU" sz="2400" dirty="0" err="1" smtClean="0">
                <a:solidFill>
                  <a:srgbClr val="002060"/>
                </a:solidFill>
              </a:rPr>
              <a:t>Пн-Пт</a:t>
            </a:r>
            <a:r>
              <a:rPr lang="ru-RU" sz="2400" dirty="0" smtClean="0">
                <a:solidFill>
                  <a:srgbClr val="002060"/>
                </a:solidFill>
              </a:rPr>
              <a:t> 08:00–17:00, обед 12:00–13:00, выходной </a:t>
            </a:r>
            <a:r>
              <a:rPr lang="ru-RU" sz="2400" dirty="0" err="1" smtClean="0">
                <a:solidFill>
                  <a:srgbClr val="002060"/>
                </a:solidFill>
              </a:rPr>
              <a:t>Сб</a:t>
            </a:r>
            <a:r>
              <a:rPr lang="ru-RU" sz="2400" dirty="0" smtClean="0">
                <a:solidFill>
                  <a:srgbClr val="002060"/>
                </a:solidFill>
              </a:rPr>
              <a:t>, Вс.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✅ </a:t>
            </a:r>
            <a:r>
              <a:rPr lang="ru-RU" sz="2400" b="1" dirty="0">
                <a:solidFill>
                  <a:srgbClr val="002060"/>
                </a:solidFill>
              </a:rPr>
              <a:t>Район Автовокзала, напротив рынка «Народный» </a:t>
            </a:r>
            <a:r>
              <a:rPr lang="ru-RU" sz="2400" dirty="0">
                <a:solidFill>
                  <a:srgbClr val="002060"/>
                </a:solidFill>
              </a:rPr>
              <a:t>- ул. Советская 1 «а»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Часы приема: 08:00–17:00, обед 12:00–13:00, выходной </a:t>
            </a:r>
            <a:r>
              <a:rPr lang="ru-RU" sz="2400" dirty="0" err="1">
                <a:solidFill>
                  <a:srgbClr val="002060"/>
                </a:solidFill>
              </a:rPr>
              <a:t>Сб</a:t>
            </a:r>
            <a:r>
              <a:rPr lang="ru-RU" sz="2400" dirty="0">
                <a:solidFill>
                  <a:srgbClr val="002060"/>
                </a:solidFill>
              </a:rPr>
              <a:t>, Вс.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✅ </a:t>
            </a:r>
            <a:r>
              <a:rPr lang="ru-RU" sz="2400" b="1" dirty="0">
                <a:solidFill>
                  <a:srgbClr val="002060"/>
                </a:solidFill>
              </a:rPr>
              <a:t>Район Элеватора ул. Гагарина 29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Часы приема: 08:00–14:00, выходной Вс.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✅ </a:t>
            </a:r>
            <a:r>
              <a:rPr lang="ru-RU" sz="2400" b="1" dirty="0">
                <a:solidFill>
                  <a:srgbClr val="002060"/>
                </a:solidFill>
              </a:rPr>
              <a:t>18 квартал - ул. Ключевская 31 «а»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Часы приема: 08:00–14:00, выходной Вс.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✅ </a:t>
            </a:r>
            <a:r>
              <a:rPr lang="ru-RU" sz="2400" b="1" dirty="0">
                <a:solidFill>
                  <a:srgbClr val="002060"/>
                </a:solidFill>
              </a:rPr>
              <a:t>44 квартала </a:t>
            </a:r>
            <a:r>
              <a:rPr lang="ru-RU" sz="2400" b="1" dirty="0" err="1">
                <a:solidFill>
                  <a:srgbClr val="002060"/>
                </a:solidFill>
              </a:rPr>
              <a:t>ул.Жердева</a:t>
            </a:r>
            <a:r>
              <a:rPr lang="ru-RU" sz="2400" b="1" dirty="0">
                <a:solidFill>
                  <a:srgbClr val="002060"/>
                </a:solidFill>
              </a:rPr>
              <a:t>, 90а </a:t>
            </a:r>
            <a:r>
              <a:rPr lang="ru-RU" sz="2400" dirty="0">
                <a:solidFill>
                  <a:srgbClr val="002060"/>
                </a:solidFill>
              </a:rPr>
              <a:t>(за серым общежитием)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Часы приема: 08:00–14:00, выходной Вс.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✅ </a:t>
            </a:r>
            <a:r>
              <a:rPr lang="ru-RU" sz="2400" b="1" dirty="0">
                <a:solidFill>
                  <a:srgbClr val="002060"/>
                </a:solidFill>
              </a:rPr>
              <a:t>Район КСК ЗММК - проспект Строителей 70 </a:t>
            </a:r>
            <a:r>
              <a:rPr lang="ru-RU" sz="2400" dirty="0">
                <a:solidFill>
                  <a:srgbClr val="002060"/>
                </a:solidFill>
              </a:rPr>
              <a:t>(за синим забором)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Часы приема: 08:00–14:00, выходной Вс.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✅ </a:t>
            </a:r>
            <a:r>
              <a:rPr lang="ru-RU" sz="2400" b="1" dirty="0">
                <a:solidFill>
                  <a:srgbClr val="002060"/>
                </a:solidFill>
              </a:rPr>
              <a:t>Саяны - ул. </a:t>
            </a:r>
            <a:r>
              <a:rPr lang="ru-RU" sz="2400" b="1" dirty="0" err="1">
                <a:solidFill>
                  <a:srgbClr val="002060"/>
                </a:solidFill>
              </a:rPr>
              <a:t>Бийская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smtClean="0">
                <a:solidFill>
                  <a:srgbClr val="002060"/>
                </a:solidFill>
              </a:rPr>
              <a:t>22</a:t>
            </a: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Часы приема: 08:00–14:00, выходной Вс.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✅</a:t>
            </a:r>
            <a:r>
              <a:rPr lang="ru-RU" sz="2400" b="1" dirty="0" smtClean="0">
                <a:solidFill>
                  <a:srgbClr val="002060"/>
                </a:solidFill>
              </a:rPr>
              <a:t>ПВЗ- </a:t>
            </a:r>
            <a:r>
              <a:rPr lang="ru-RU" sz="2400" b="1" dirty="0" err="1">
                <a:solidFill>
                  <a:srgbClr val="002060"/>
                </a:solidFill>
              </a:rPr>
              <a:t>ул.Октябрьская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(напротив конечной трамвая №4)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Часы приема: </a:t>
            </a:r>
            <a:r>
              <a:rPr lang="ru-RU" sz="2400" dirty="0" err="1">
                <a:solidFill>
                  <a:srgbClr val="002060"/>
                </a:solidFill>
              </a:rPr>
              <a:t>Пн-Пт</a:t>
            </a:r>
            <a:r>
              <a:rPr lang="ru-RU" sz="2400" dirty="0">
                <a:solidFill>
                  <a:srgbClr val="002060"/>
                </a:solidFill>
              </a:rPr>
              <a:t> 08:00–17:00, обед 12:00–13:00, выходной </a:t>
            </a:r>
            <a:r>
              <a:rPr lang="ru-RU" sz="2400" dirty="0" err="1">
                <a:solidFill>
                  <a:srgbClr val="002060"/>
                </a:solidFill>
              </a:rPr>
              <a:t>Сб</a:t>
            </a:r>
            <a:r>
              <a:rPr lang="ru-RU" sz="2400" dirty="0">
                <a:solidFill>
                  <a:srgbClr val="002060"/>
                </a:solidFill>
              </a:rPr>
              <a:t>, Вс.</a:t>
            </a:r>
          </a:p>
        </p:txBody>
      </p:sp>
    </p:spTree>
    <p:extLst>
      <p:ext uri="{BB962C8B-B14F-4D97-AF65-F5344CB8AC3E}">
        <p14:creationId xmlns:p14="http://schemas.microsoft.com/office/powerpoint/2010/main" val="156120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Блок-схема: знак завершения 17"/>
          <p:cNvSpPr/>
          <p:nvPr/>
        </p:nvSpPr>
        <p:spPr>
          <a:xfrm>
            <a:off x="7002554" y="4135248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совесть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4" descr="5iRr9q66T.jpg (4133×3751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416" y="7523684"/>
            <a:ext cx="1714276" cy="1555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89315" y="247784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СОСТАВЬТЕ ФИНАЛЬНУЮ ФРАЗУ</a:t>
            </a:r>
            <a:r>
              <a:rPr lang="en-US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 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19" name="Блок-схема: знак завершения 18"/>
          <p:cNvSpPr/>
          <p:nvPr/>
        </p:nvSpPr>
        <p:spPr>
          <a:xfrm>
            <a:off x="1689314" y="2800060"/>
            <a:ext cx="1784091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я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3983076" y="2722932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вторичное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7288416" y="2734408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моя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4099108" y="4037430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Georgia" panose="02040502050405020303" pitchFamily="18" charset="0"/>
              </a:rPr>
              <a:t>с</a:t>
            </a:r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ырьё -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4953000" y="5120106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Сдаю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3473406" y="1470569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Georgia" panose="02040502050405020303" pitchFamily="18" charset="0"/>
              </a:rPr>
              <a:t>б</a:t>
            </a:r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ерегу,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1504385" y="4152650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природу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6" name="Блок-схема: знак завершения 15"/>
          <p:cNvSpPr/>
          <p:nvPr/>
        </p:nvSpPr>
        <p:spPr>
          <a:xfrm>
            <a:off x="6889249" y="1443420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Georgia" panose="02040502050405020303" pitchFamily="18" charset="0"/>
              </a:rPr>
              <a:t>ч</a:t>
            </a:r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иста!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087" y="777664"/>
            <a:ext cx="8881382" cy="5550864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36013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4" descr="5iRr9q66T.jpg (4133×3751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416" y="7523684"/>
            <a:ext cx="1714276" cy="1555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47956" y="2221441"/>
            <a:ext cx="94550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«СДАЮ ВТОРИЧНОЕ СЫРЬЁ – Я </a:t>
            </a:r>
          </a:p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ПРИРОДУ БЕРЕГУ, МОЯ </a:t>
            </a:r>
          </a:p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СОВЕСТЬ ЧИСТА!»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263" y="1141899"/>
            <a:ext cx="7145473" cy="47617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89315" y="247784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ФИНАЛЬНАЯ ФРАЗА</a:t>
            </a:r>
            <a:r>
              <a:rPr lang="en-US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 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33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89315" y="247784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Заключительное слово учителя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6546" y="883645"/>
            <a:ext cx="11698908" cy="597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      </a:t>
            </a:r>
            <a:r>
              <a:rPr lang="ru-RU" sz="2800" dirty="0" smtClean="0">
                <a:solidFill>
                  <a:srgbClr val="002060"/>
                </a:solidFill>
              </a:rPr>
              <a:t>В </a:t>
            </a:r>
            <a:r>
              <a:rPr lang="ru-RU" sz="2800" dirty="0">
                <a:solidFill>
                  <a:srgbClr val="002060"/>
                </a:solidFill>
              </a:rPr>
              <a:t>этой игре мы узнали об одной из глобальных </a:t>
            </a:r>
            <a:r>
              <a:rPr lang="ru-RU" sz="2800" dirty="0" smtClean="0">
                <a:solidFill>
                  <a:srgbClr val="002060"/>
                </a:solidFill>
              </a:rPr>
              <a:t>экологических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проблем современности -  загрязнении планеты </a:t>
            </a:r>
            <a:r>
              <a:rPr lang="ru-RU" sz="2800" dirty="0" smtClean="0">
                <a:solidFill>
                  <a:srgbClr val="002060"/>
                </a:solidFill>
              </a:rPr>
              <a:t>мусором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научились </a:t>
            </a:r>
            <a:r>
              <a:rPr lang="ru-RU" sz="2800" dirty="0">
                <a:solidFill>
                  <a:srgbClr val="002060"/>
                </a:solidFill>
              </a:rPr>
              <a:t>сортировать (разделять) мусор, выяснили, ЧТО может </a:t>
            </a:r>
            <a:r>
              <a:rPr lang="ru-RU" sz="2800" dirty="0" smtClean="0">
                <a:solidFill>
                  <a:srgbClr val="002060"/>
                </a:solidFill>
              </a:rPr>
              <a:t>сделать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 каждый  </a:t>
            </a:r>
            <a:r>
              <a:rPr lang="ru-RU" sz="2800" dirty="0">
                <a:solidFill>
                  <a:srgbClr val="002060"/>
                </a:solidFill>
              </a:rPr>
              <a:t>из нас для спасения планеты. Я надеюсь, что вы </a:t>
            </a:r>
            <a:r>
              <a:rPr lang="ru-RU" sz="2800" dirty="0" smtClean="0">
                <a:solidFill>
                  <a:srgbClr val="002060"/>
                </a:solidFill>
              </a:rPr>
              <a:t>задумаетесь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о том, КАК мы должны относиться к дому, </a:t>
            </a:r>
            <a:r>
              <a:rPr lang="ru-RU" sz="2800" dirty="0" smtClean="0">
                <a:solidFill>
                  <a:srgbClr val="002060"/>
                </a:solidFill>
              </a:rPr>
              <a:t>в </a:t>
            </a:r>
            <a:r>
              <a:rPr lang="ru-RU" sz="2800" dirty="0">
                <a:solidFill>
                  <a:srgbClr val="002060"/>
                </a:solidFill>
              </a:rPr>
              <a:t>котором живём,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и </a:t>
            </a:r>
            <a:r>
              <a:rPr lang="ru-RU" sz="2800" dirty="0">
                <a:solidFill>
                  <a:srgbClr val="002060"/>
                </a:solidFill>
              </a:rPr>
              <a:t>сделать всё для того, чтобы предотвратить его дальнейшее загрязнение.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Вы </a:t>
            </a:r>
            <a:r>
              <a:rPr lang="ru-RU" sz="2800" dirty="0">
                <a:solidFill>
                  <a:srgbClr val="002060"/>
                </a:solidFill>
              </a:rPr>
              <a:t>теперь знаете, что надо делать, и станете активными </a:t>
            </a:r>
            <a:r>
              <a:rPr lang="ru-RU" sz="2800" dirty="0" smtClean="0">
                <a:solidFill>
                  <a:srgbClr val="002060"/>
                </a:solidFill>
              </a:rPr>
              <a:t>участниками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 проекта  </a:t>
            </a:r>
            <a:r>
              <a:rPr lang="ru-RU" sz="2800" dirty="0">
                <a:solidFill>
                  <a:srgbClr val="002060"/>
                </a:solidFill>
              </a:rPr>
              <a:t>«Сдаю вторичное сырьё – я планету берегу!», который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стартует </a:t>
            </a:r>
            <a:r>
              <a:rPr lang="ru-RU" sz="2800" dirty="0">
                <a:solidFill>
                  <a:srgbClr val="002060"/>
                </a:solidFill>
              </a:rPr>
              <a:t>в нашей школе</a:t>
            </a:r>
            <a:r>
              <a:rPr lang="ru-RU" sz="2800" dirty="0" smtClean="0">
                <a:solidFill>
                  <a:srgbClr val="002060"/>
                </a:solidFill>
              </a:rPr>
              <a:t>.  </a:t>
            </a:r>
            <a:r>
              <a:rPr lang="ru-RU" sz="2800" dirty="0">
                <a:solidFill>
                  <a:srgbClr val="002060"/>
                </a:solidFill>
              </a:rPr>
              <a:t>Будьте разумными потребителями</a:t>
            </a:r>
            <a:r>
              <a:rPr lang="ru-RU" sz="2800" dirty="0" smtClean="0">
                <a:solidFill>
                  <a:srgbClr val="002060"/>
                </a:solidFill>
              </a:rPr>
              <a:t>,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внедряйте раздельный сбор отходов не только в школе,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но </a:t>
            </a:r>
            <a:r>
              <a:rPr lang="ru-RU" sz="2800" dirty="0">
                <a:solidFill>
                  <a:srgbClr val="002060"/>
                </a:solidFill>
              </a:rPr>
              <a:t>и дома, в своей семье! </a:t>
            </a:r>
            <a:r>
              <a:rPr lang="ru-RU" sz="2800" dirty="0" smtClean="0">
                <a:solidFill>
                  <a:srgbClr val="002060"/>
                </a:solidFill>
              </a:rPr>
              <a:t> Земля </a:t>
            </a:r>
            <a:r>
              <a:rPr lang="ru-RU" sz="2800" dirty="0">
                <a:solidFill>
                  <a:srgbClr val="002060"/>
                </a:solidFill>
              </a:rPr>
              <a:t>– наш общий дом, а дом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не </a:t>
            </a:r>
            <a:r>
              <a:rPr lang="ru-RU" sz="2800" dirty="0">
                <a:solidFill>
                  <a:srgbClr val="002060"/>
                </a:solidFill>
              </a:rPr>
              <a:t>должен быть свалкой!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Спасём </a:t>
            </a:r>
            <a:r>
              <a:rPr lang="ru-RU" sz="2800" dirty="0">
                <a:solidFill>
                  <a:srgbClr val="002060"/>
                </a:solidFill>
              </a:rPr>
              <a:t>планету вместе!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041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89315" y="247784"/>
            <a:ext cx="831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Использованные ресурсы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4009" y="1430048"/>
            <a:ext cx="4592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2"/>
              </a:rPr>
              <a:t>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://rae.ru/ru/publishing/mono05_34.html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98979" y="1965981"/>
            <a:ext cx="4115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https://ekvt.ru/test-v-pererabotku-ili-net/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98979" y="2483489"/>
            <a:ext cx="3142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https://ecoclass.me/lk/lessons/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446986" y="3322749"/>
            <a:ext cx="4356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vk.com/video-17842936_456241305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808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>
            <a:hlinkClick r:id="rId2"/>
          </p:cNvPr>
          <p:cNvSpPr txBox="1"/>
          <p:nvPr/>
        </p:nvSpPr>
        <p:spPr>
          <a:xfrm>
            <a:off x="962526" y="742047"/>
            <a:ext cx="10467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Видеоролик «Мусорные острова в океане»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52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2526" y="742047"/>
            <a:ext cx="10467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ПРИЧИНЫ УВЕЛИЧЕНИЯ БЫТОВОГО МУСОРА: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6400" y="1684421"/>
            <a:ext cx="8486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РОСТ ЧИСЛЕННОСТИ НАСЕЛЕНИЯ ЗЕМЛИ;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75347" y="2549579"/>
            <a:ext cx="9809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ПОВСЕМЕСТНОЕ ИСПОЛЬЗОВАНИЕ ОДНОРАЗОВЫХ ТОВАРОВ;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6400" y="3414737"/>
            <a:ext cx="8486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УВЕЛИЧЕНИЕ КОЛИЧЕСТВА УПАКОВКИ;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2526" y="4271210"/>
            <a:ext cx="10924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ПОВЫШЕНИЕ УРОВНЯ ЖИЗНИ НАСЕЛЕНИЯ, ПОЗВОЛЯЮЩЕЕ ЗАМЕНЯТЬ ПРИГОДНЫЕ ДЛЯ ИСПОЛЬЗОВАНИЯ ТОВАРЫ НОВЫМИ;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2863" y="5558570"/>
            <a:ext cx="8486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НИЗКИЙ УРОВЕНЬ КУЛЬТУРЫ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78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3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0653" y="5514574"/>
            <a:ext cx="10748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50" dirty="0" smtClean="0">
                <a:ln w="11430">
                  <a:solidFill>
                    <a:srgbClr val="990000"/>
                  </a:solidFill>
                </a:ln>
                <a:solidFill>
                  <a:schemeClr val="bg1"/>
                </a:solidFill>
              </a:rPr>
              <a:t>ПЛАНЕТА БЬЁТ ТРЕВОГУ! НУЖНЫ СПАСАТЕЛИ!</a:t>
            </a:r>
            <a:endParaRPr lang="ru-RU" sz="4000" b="1" dirty="0">
              <a:ln w="11430">
                <a:solidFill>
                  <a:srgbClr val="990000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72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35978"/>
            <a:ext cx="10515600" cy="5405454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ru-RU" sz="3300" b="1" dirty="0" smtClean="0">
                <a:solidFill>
                  <a:srgbClr val="002060"/>
                </a:solidFill>
              </a:rPr>
              <a:t>Цель игры – «спасти» природу от бытового мусора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300" b="1" dirty="0" smtClean="0">
                <a:solidFill>
                  <a:srgbClr val="002060"/>
                </a:solidFill>
              </a:rPr>
              <a:t>Игра состоит из 3 этапов. В конце каждого этапа вы должны составить и прочитать фразу, которая служит подсказкой к следующему этапу.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300" b="1" dirty="0" smtClean="0">
                <a:solidFill>
                  <a:srgbClr val="002060"/>
                </a:solidFill>
              </a:rPr>
              <a:t>Слова для составления фразы вы сможете отыскать при выполнении заданий.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300" b="1" dirty="0" smtClean="0">
                <a:solidFill>
                  <a:srgbClr val="002060"/>
                </a:solidFill>
              </a:rPr>
              <a:t>Открыв слайд, проведите про нему курсором.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300" b="1" dirty="0" smtClean="0">
                <a:solidFill>
                  <a:srgbClr val="002060"/>
                </a:solidFill>
              </a:rPr>
              <a:t> Инструмент «Рука» покажет, на какое изображение/текст надо щёлкнуть для просмотра задания или поиска слов – подсказок.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300" b="1" dirty="0" smtClean="0">
                <a:solidFill>
                  <a:srgbClr val="002060"/>
                </a:solidFill>
              </a:rPr>
              <a:t>На знак вопроса надо нажимать после просмотра информации на основном поле слайда, на зеленый смайлик «Чистюля» - в самом конце работы на слайде.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300" b="1" dirty="0" smtClean="0">
                <a:solidFill>
                  <a:srgbClr val="002060"/>
                </a:solidFill>
              </a:rPr>
              <a:t>Выигрывает та команда, которая первой предоставит все фразы и слова с указанием номеров слайдов, на которых  они были «найдены»</a:t>
            </a:r>
          </a:p>
          <a:p>
            <a:pPr marL="514350" indent="-514350" algn="just">
              <a:buFont typeface="+mj-lt"/>
              <a:buAutoNum type="arabicPeriod"/>
            </a:pPr>
            <a:endParaRPr lang="ru-RU" sz="3300" b="1" dirty="0" smtClean="0">
              <a:solidFill>
                <a:srgbClr val="00206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42824" y="589647"/>
            <a:ext cx="781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ИГРА «СПАСАТЕЛИ ПЛАНЕТЫ»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0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амка 1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467" y="299135"/>
            <a:ext cx="11040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1 этап «Сегодня – мусор, а завтра - ?»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2" t="28630" r="8899" b="13783"/>
          <a:stretch/>
        </p:blipFill>
        <p:spPr>
          <a:xfrm>
            <a:off x="2381103" y="1244601"/>
            <a:ext cx="8117563" cy="4481189"/>
          </a:xfrm>
          <a:prstGeom prst="rect">
            <a:avLst/>
          </a:prstGeom>
        </p:spPr>
      </p:pic>
      <p:sp>
        <p:nvSpPr>
          <p:cNvPr id="6" name="Загнутый угол 5" hidden="1"/>
          <p:cNvSpPr/>
          <p:nvPr/>
        </p:nvSpPr>
        <p:spPr>
          <a:xfrm>
            <a:off x="1551369" y="980728"/>
            <a:ext cx="9302897" cy="5281473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722313" indent="-368300"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Правила игры</a:t>
            </a:r>
          </a:p>
          <a:p>
            <a:pPr marL="722313" indent="-368300">
              <a:buAutoNum type="arabicPeriod"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На игровом поле выберите изображение капельки и  кликните на него. Перейдите на слайд с заданием. </a:t>
            </a:r>
          </a:p>
          <a:p>
            <a:pPr marL="722313" indent="-368300">
              <a:buAutoNum type="arabicPeriod"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В зависимости от задания выберите верный вариант или ответьте на вопрос устно.</a:t>
            </a:r>
          </a:p>
          <a:p>
            <a:pPr marL="722313" indent="-368300">
              <a:buFontTx/>
              <a:buAutoNum type="arabicPeriod"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Проверьте правильность своего ответа, щёлкнув мышкой по  картинке.</a:t>
            </a:r>
            <a:r>
              <a:rPr lang="ru-RU" sz="2800" dirty="0">
                <a:solidFill>
                  <a:srgbClr val="1D2C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После этого вернитесь по стрелке на игровое поле и выберите следующую картинку. 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>
              <a:buAutoNum type="arabicPeriod"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По окончании игры для перехода на слайд с сюрпризом нажмите на копилку. </a:t>
            </a:r>
          </a:p>
          <a:p>
            <a:pPr marL="722313" indent="-368300"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Удачи!</a:t>
            </a:r>
          </a:p>
        </p:txBody>
      </p:sp>
      <p:sp>
        <p:nvSpPr>
          <p:cNvPr id="7" name="Скругленный прямоугольник: правила"/>
          <p:cNvSpPr/>
          <p:nvPr/>
        </p:nvSpPr>
        <p:spPr>
          <a:xfrm>
            <a:off x="5195900" y="5890854"/>
            <a:ext cx="1800200" cy="60006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Правила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796845" y="1244601"/>
            <a:ext cx="10876547" cy="5246320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722313" indent="-368300">
              <a:buAutoNum type="arabicPeriod"/>
            </a:pPr>
            <a:endParaRPr lang="ru-RU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Цель этапа – исследовать способы утилизации бытового мусора</a:t>
            </a: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Изучите </a:t>
            </a:r>
            <a:r>
              <a:rPr lang="ru-RU" sz="2800" b="1" dirty="0" err="1">
                <a:solidFill>
                  <a:schemeClr val="accent5">
                    <a:lumMod val="50000"/>
                  </a:schemeClr>
                </a:solidFill>
              </a:rPr>
              <a:t>этноэкологические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 традиции бурятского народа и сделайте вывод об отношении к природе наших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предков. </a:t>
            </a: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Назовите способы обращения с твёрдыми бытовыми отходами (ТБО)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>
              <a:buFontTx/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Выявите достоинства и недостатки каждого способа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>
              <a:buFontTx/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На каждом слайде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не забывайте искать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слова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– подсказки. Выпишите их с указанием номера слайда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>
              <a:buAutoNum type="arabicPeriod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Из собранных слов составьте фразу – подсказку для перехода на следующий этап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722313" indent="-368300"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Удачи!</a:t>
            </a:r>
          </a:p>
        </p:txBody>
      </p:sp>
    </p:spTree>
    <p:extLst>
      <p:ext uri="{BB962C8B-B14F-4D97-AF65-F5344CB8AC3E}">
        <p14:creationId xmlns:p14="http://schemas.microsoft.com/office/powerpoint/2010/main" val="257409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8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амка 1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716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89566" y="247784"/>
            <a:ext cx="781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err="1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Этноэкологические</a:t>
            </a:r>
            <a:r>
              <a:rPr lang="ru-RU" sz="3600" b="1" spc="50" dirty="0" smtClean="0">
                <a:ln w="11430">
                  <a:solidFill>
                    <a:srgbClr val="990000"/>
                  </a:solidFill>
                </a:ln>
                <a:solidFill>
                  <a:srgbClr val="993300"/>
                </a:solidFill>
              </a:rPr>
              <a:t> традиции бурят:</a:t>
            </a:r>
            <a:endParaRPr lang="ru-RU" sz="3600" b="1" dirty="0">
              <a:ln w="11430">
                <a:solidFill>
                  <a:srgbClr val="9900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7977" y="1140798"/>
            <a:ext cx="4826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Каждая </a:t>
            </a:r>
            <a:r>
              <a:rPr lang="ru-RU" sz="2400" dirty="0">
                <a:solidFill>
                  <a:srgbClr val="002060"/>
                </a:solidFill>
              </a:rPr>
              <a:t>река, озеро, лес, гора </a:t>
            </a:r>
            <a:r>
              <a:rPr lang="ru-RU" sz="2400" dirty="0" smtClean="0">
                <a:solidFill>
                  <a:srgbClr val="002060"/>
                </a:solidFill>
              </a:rPr>
              <a:t>имеют </a:t>
            </a:r>
            <a:r>
              <a:rPr lang="ru-RU" sz="2400" dirty="0">
                <a:solidFill>
                  <a:srgbClr val="002060"/>
                </a:solidFill>
              </a:rPr>
              <a:t>своих «</a:t>
            </a:r>
            <a:r>
              <a:rPr lang="ru-RU" sz="2400" dirty="0" err="1">
                <a:solidFill>
                  <a:srgbClr val="002060"/>
                </a:solidFill>
              </a:rPr>
              <a:t>эжинов</a:t>
            </a:r>
            <a:r>
              <a:rPr lang="ru-RU" sz="2400" dirty="0">
                <a:solidFill>
                  <a:srgbClr val="002060"/>
                </a:solidFill>
              </a:rPr>
              <a:t>» (хозяев). </a:t>
            </a:r>
            <a:r>
              <a:rPr lang="ru-RU" sz="2400" dirty="0" err="1">
                <a:solidFill>
                  <a:srgbClr val="002060"/>
                </a:solidFill>
              </a:rPr>
              <a:t>Эжины</a:t>
            </a:r>
            <a:r>
              <a:rPr lang="ru-RU" sz="2400" dirty="0">
                <a:solidFill>
                  <a:srgbClr val="002060"/>
                </a:solidFill>
              </a:rPr>
              <a:t> оберегают людей и заботятся об их благополучии. 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Нельзя  </a:t>
            </a:r>
            <a:r>
              <a:rPr lang="ru-RU" sz="2400" dirty="0">
                <a:solidFill>
                  <a:srgbClr val="002060"/>
                </a:solidFill>
              </a:rPr>
              <a:t>шуметь у воды, </a:t>
            </a:r>
            <a:r>
              <a:rPr lang="ru-RU" sz="2400" dirty="0" smtClean="0">
                <a:solidFill>
                  <a:srgbClr val="002060"/>
                </a:solidFill>
              </a:rPr>
              <a:t>сбрасывать </a:t>
            </a:r>
            <a:r>
              <a:rPr lang="ru-RU" sz="2400" dirty="0">
                <a:solidFill>
                  <a:srgbClr val="002060"/>
                </a:solidFill>
              </a:rPr>
              <a:t>хозяйственные и бытовые отходы, </a:t>
            </a:r>
            <a:r>
              <a:rPr lang="ru-RU" sz="2400" dirty="0" smtClean="0">
                <a:solidFill>
                  <a:srgbClr val="002060"/>
                </a:solidFill>
              </a:rPr>
              <a:t>нечистоты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 Байкал - священное </a:t>
            </a:r>
            <a:r>
              <a:rPr lang="ru-RU" sz="2400" dirty="0">
                <a:solidFill>
                  <a:srgbClr val="002060"/>
                </a:solidFill>
              </a:rPr>
              <a:t>и </a:t>
            </a:r>
            <a:r>
              <a:rPr lang="ru-RU" sz="2400" dirty="0" smtClean="0">
                <a:solidFill>
                  <a:srgbClr val="002060"/>
                </a:solidFill>
              </a:rPr>
              <a:t>великое море </a:t>
            </a:r>
            <a:r>
              <a:rPr lang="ru-RU" sz="2400" dirty="0" err="1">
                <a:solidFill>
                  <a:srgbClr val="002060"/>
                </a:solidFill>
              </a:rPr>
              <a:t>Эхэ-далай</a:t>
            </a:r>
            <a:r>
              <a:rPr lang="ru-RU" sz="2400" dirty="0">
                <a:solidFill>
                  <a:srgbClr val="002060"/>
                </a:solidFill>
              </a:rPr>
              <a:t>. На его берегу не произносили грубые слова, не говоря уже о брани, ссоре. 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Считается </a:t>
            </a:r>
            <a:r>
              <a:rPr lang="ru-RU" sz="2400" dirty="0">
                <a:solidFill>
                  <a:srgbClr val="002060"/>
                </a:solidFill>
              </a:rPr>
              <a:t>за великий грех селиться вблизи вершин, ключей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" name="Блок-схема: знак завершения 3"/>
          <p:cNvSpPr/>
          <p:nvPr/>
        </p:nvSpPr>
        <p:spPr>
          <a:xfrm>
            <a:off x="7530353" y="2164976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сомнения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8148918" y="4000887"/>
            <a:ext cx="2286000" cy="75303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шли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742" y="1615776"/>
            <a:ext cx="5214620" cy="3910965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0759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3169</TotalTime>
  <Words>1726</Words>
  <Application>Microsoft Office PowerPoint</Application>
  <PresentationFormat>Широкоэкранный</PresentationFormat>
  <Paragraphs>263</Paragraphs>
  <Slides>34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Calibri</vt:lpstr>
      <vt:lpstr>Calibri Light</vt:lpstr>
      <vt:lpstr>Georgia</vt:lpstr>
      <vt:lpstr>Tahoma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186</cp:revision>
  <dcterms:created xsi:type="dcterms:W3CDTF">2019-10-16T14:37:58Z</dcterms:created>
  <dcterms:modified xsi:type="dcterms:W3CDTF">2021-04-26T09:30:56Z</dcterms:modified>
</cp:coreProperties>
</file>