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3/29/2022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051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3/29/2022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915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3/29/2022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644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3/29/2022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7589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3/29/2022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192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3/29/2022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777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3/29/2022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9797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0943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8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19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3/29/2022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12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033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3/29/2022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489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517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3/29/2022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510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3/29/2022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848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3/29/2022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392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3/29/2022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773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hyperlink" Target="https://navigator.edu54.ru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4200" y="419101"/>
            <a:ext cx="9856788" cy="3390898"/>
          </a:xfrm>
        </p:spPr>
        <p:txBody>
          <a:bodyPr/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Дорожная карта пользователей информационной системы «Навигатор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дополнительного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детей Новосибирской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4600" y="4165600"/>
            <a:ext cx="8064500" cy="2057400"/>
          </a:xfrm>
        </p:spPr>
        <p:txBody>
          <a:bodyPr>
            <a:normAutofit/>
          </a:bodyPr>
          <a:lstStyle/>
          <a:p>
            <a:pPr algn="just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– составитель: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физической культуре МБОУ ДО Тогучинского района «Центр физической культуры и спорта» Полуэктова Диана Игоревна</a:t>
            </a:r>
          </a:p>
          <a:p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152400"/>
            <a:ext cx="5702300" cy="146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97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9700" y="618518"/>
            <a:ext cx="9105900" cy="1502382"/>
          </a:xfrm>
        </p:spPr>
        <p:txBody>
          <a:bodyPr>
            <a:noAutofit/>
          </a:bodyPr>
          <a:lstStyle/>
          <a:p>
            <a:r>
              <a:rPr lang="ru-RU" sz="2400" b="1" dirty="0"/>
              <a:t>ШАГ 3.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персонифицированного финансирования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(ПФ) при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обучении в учреждениях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дополнительного образования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7334" y="1612901"/>
            <a:ext cx="10651066" cy="4584700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pPr marL="0" indent="0" algn="r">
              <a:lnSpc>
                <a:spcPct val="170000"/>
              </a:lnSpc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же есть возможность выбрать кружки или секции, которые можно оплатить средствами </a:t>
            </a: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сертификата</a:t>
            </a:r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сертификат? </a:t>
            </a: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Сертификат</a:t>
            </a:r>
            <a:r>
              <a:rPr lang="ru-RU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электронная запись (электронный номер) в ИС Навигатор, присваивается каждому ребёнку в возрасте от 5 до 18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лет. У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сертификата есть номинал – электронные бюджетные деньги, которыми разрешено оплатить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в секциях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кружках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вучреждениях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32" y="1790124"/>
            <a:ext cx="1736135" cy="1678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360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63700" y="1092200"/>
            <a:ext cx="9620408" cy="3416301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сертификатов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обусловлено государственным  финансированием программ Дополнительного образования,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востребованы родителями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Родители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(законные представители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главными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участниками распределения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Сумма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номинала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сертификата определяется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муниципалитетом;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Ссылка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для знакомства с ИС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Навигатор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ru-RU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://navigator.edu54.ru/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300" y="4749801"/>
            <a:ext cx="9620408" cy="199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273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3" y="609598"/>
            <a:ext cx="10364453" cy="5181602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 flipH="1" flipV="1">
            <a:off x="11278226" y="5791199"/>
            <a:ext cx="45719" cy="8890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9996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95400" y="2367092"/>
            <a:ext cx="10223500" cy="38051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(законных представителей) 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возможностях информационной системы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Навигатор дополнительного образования детей Новосибирской области (ДОД НСО).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466119"/>
            <a:ext cx="21844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11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149" y="770915"/>
            <a:ext cx="10364451" cy="105788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70974" y="2067186"/>
            <a:ext cx="10363826" cy="383050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(законных представителей) с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информационной системой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Навигатор дополнительного образования детей новосибирской области;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рациональное взаимодействие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(законных представителей)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учреждений дополнительного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900" y="233494"/>
            <a:ext cx="186690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44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9400" y="317500"/>
            <a:ext cx="10058400" cy="14097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дополнительное образование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системе информационных ресурсов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4400" y="1816100"/>
            <a:ext cx="10388600" cy="444499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для личностного  роста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в условиях непрерывного образования, которое формирует систему знаний, конструирует более полную картину мира и помогает реализовать собственные способности и склонности ребенка, обеспечивает органичное сочетание досуга с различными формами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бразовательной деятельности, формирует ключевые компетентности. В настоящее время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дополнительного образования широко используется информационная система (ИС)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Навигатор.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55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173325" cy="905483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Навигатор?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849159"/>
            <a:ext cx="10363825" cy="447544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Навигатор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интернет- портал, федерального значения, содержащий базу данных о программах дополнительного образования, реализуемых учреждением в различных сферах, для лиц в возрасте от 5 до 18 лет. Цель информационной сети - помощь родителям в выборе направлений форм досуга (секций, кружков и т.д.). 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6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Отличительной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особенностью является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добровольное решение детей и родителей, в части касающейся выбора программы обучения.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для поиска программ в системе предусмотрен фильтр параметров (например: выбор муниципалитета, возраст, направленность и т.д.) и получить все возможные варианты секций и кружков.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24"/>
            <a:ext cx="1854826" cy="185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83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248383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1. Регистрация, создание личного кабинета в ИС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Навигатор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36948" y="2214694"/>
            <a:ext cx="10694651" cy="405910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регистрации личного кабинета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пройти авторизацию, заполнив необходимые поля: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муниципалитет;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номер телефона;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электронной почты (если таковой нет, необходимо её создать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пароль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(формируется самостоятельно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ознакомиться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политикой конфиденциальности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пользовательским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соглашением (отметив галочкой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нажать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вкладку «Зарегистрироваться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подтверждение на адрес электронной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почты;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на электронной почте, пройти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ссылке;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успешной регистрации внести данные о ребенке во вкладке «Дети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100" y="2781300"/>
            <a:ext cx="3263900" cy="349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94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186025" cy="880083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нужно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880436"/>
            <a:ext cx="10554326" cy="439336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успешной регистрации, при следующей попытке войти в личный кабинет Навигатора вы не помните пароль, создавать в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системе новый  повторный личный кабинет не нужно, нужно восполь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зоваться вкладкой «Не помню пароль».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Личный кабинет в семье должен быть один.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кабинетов на одного и того же ребёнка быть не должно!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вдруг,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возникнут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сложности со входом в личный кабинет, можно позвонить по номеру телефона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8-383-40-21-848 – муниципальный опорный центр, специалисты вам помогут в решении вопроса (в случае, если вы проживаете в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Тогучинском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 Новосибирской области).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10326" cy="1880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38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254001"/>
            <a:ext cx="10173325" cy="151130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2. Запись обучающегося на обучение в системе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Навигатор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3400" y="1955799"/>
            <a:ext cx="8839200" cy="4292601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регистрации и внесения данных о ребёнке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можно начать поиск необходимого занятия (кружок, секция).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странице ИС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находится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окошко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«Гибкий Поиск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(см. картинку), где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выбирать необходимые параметры для поиска программы: муниципалитет (выбираем обязательно тот, в котором вы планируете посещать занятия), направленность, организатор программ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т.д.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нажимаете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вкладку «Найти»,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отобразит возможные варианты кружков и секций. Например, баскетбол, футбол и т.д.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Выбрав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походящую для себя программу, удовлетворяющая запросу, далее нужно нажать на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кнопку «Подробнее»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окне появится информация о программе: описание, задачи и цели, ожидаемые результаты, расписание занятий, данные о педагоге и т.д.</a:t>
            </a:r>
          </a:p>
          <a:p>
            <a:pPr algn="just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5563" y="1955799"/>
            <a:ext cx="2614307" cy="411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349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88374" y="622300"/>
            <a:ext cx="10363826" cy="48768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подачи заявки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нужно выбрать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программу, далее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разделе «Группы» нажать «Записаться» и в появившемся окне выбрать ФИО ребёнка, которого вы записываете на программу, отметив галочкой.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 как вы запишите ребёнка на программу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указанную Вами почту при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регистрации, будет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отправлено уведомление о поданной заявке.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 дополнительному образованию детей,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рассматривает поступившую заявку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принимает решение,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подтверждает или отклоняет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Образовательная организация при обработке заявки в ИС Навигатор могут, в случае уточнения информации связаться с родителями по телефону.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электронную почту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поступит сообщение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результате отправленной заявки. Если заявка будет отклонена организацией, в письме указывается причина отказа.</a:t>
            </a:r>
          </a:p>
          <a:p>
            <a:pPr algn="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900" y="4875052"/>
            <a:ext cx="1422400" cy="188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169906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162</TotalTime>
  <Words>324</Words>
  <Application>Microsoft Office PowerPoint</Application>
  <PresentationFormat>Широкоэкранный</PresentationFormat>
  <Paragraphs>48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Times New Roman</vt:lpstr>
      <vt:lpstr>Tw Cen MT</vt:lpstr>
      <vt:lpstr>Капля</vt:lpstr>
      <vt:lpstr>Дорожная карта пользователей информационной системы «Навигатор» дополнительного образования детей Новосибирской области </vt:lpstr>
      <vt:lpstr>Цель работы: </vt:lpstr>
      <vt:lpstr>Задачи:  </vt:lpstr>
      <vt:lpstr>дополнительное образование детей в системе информационных ресурсов </vt:lpstr>
      <vt:lpstr>Что такое Навигатор?</vt:lpstr>
      <vt:lpstr>ШАГ 1. Регистрация, создание личного кабинета в ИС Навигатор </vt:lpstr>
      <vt:lpstr>ЭТО нужно помнить</vt:lpstr>
      <vt:lpstr>ШАГ 2. Запись обучающегося на обучение в системе Навигатор </vt:lpstr>
      <vt:lpstr>Презентация PowerPoint</vt:lpstr>
      <vt:lpstr>ШАГ 3. Возможности персонифицированного финансирования (ПФ) при обучении в учреждениях дополнительного образования  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Дорожная карта пользователей информационной системы «Навигатор» дополнительного образования детей Новосибирской области. </dc:title>
  <dc:creator>ТСШ</dc:creator>
  <cp:lastModifiedBy>ТСШ</cp:lastModifiedBy>
  <cp:revision>50</cp:revision>
  <dcterms:created xsi:type="dcterms:W3CDTF">2022-03-28T02:33:59Z</dcterms:created>
  <dcterms:modified xsi:type="dcterms:W3CDTF">2022-03-29T08:35:13Z</dcterms:modified>
</cp:coreProperties>
</file>