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3B68D-45B9-4577-833E-DAD618E5613F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139136-7AAB-4072-927C-8E1D17650D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991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к..</a:t>
            </a:r>
            <a:r>
              <a:rPr lang="ru-RU" sz="1200" b="1" i="0" u="none" strike="noStrike" kern="1200" dirty="0" err="1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ньки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0" u="none" strike="noStrike" kern="1200" dirty="0" err="1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к..пуста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д..</a:t>
            </a:r>
            <a:r>
              <a:rPr lang="ru-RU" sz="1200" b="1" i="0" u="none" strike="noStrike" kern="1200" dirty="0" err="1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кабрь</a:t>
            </a:r>
            <a:r>
              <a:rPr lang="ru-RU" sz="1200" b="1" i="0" u="none" strike="noStrike" kern="1200" dirty="0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ж..</a:t>
            </a:r>
            <a:r>
              <a:rPr lang="ru-RU" sz="1200" b="1" i="0" u="none" strike="noStrike" kern="1200" dirty="0" err="1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лтый</a:t>
            </a:r>
            <a:r>
              <a:rPr lang="ru-RU" sz="1200" b="1" i="0" u="none" strike="noStrike" kern="1200" dirty="0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err="1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м..роз</a:t>
            </a:r>
            <a:r>
              <a:rPr lang="ru-RU" sz="1200" b="1" i="0" u="none" strike="noStrike" kern="1200" dirty="0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0" u="none" strike="noStrike" kern="1200" dirty="0" err="1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1200" b="1" i="0" u="none" strike="noStrike" kern="1200" dirty="0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1200" b="1" i="0" u="none" strike="noStrike" kern="1200" dirty="0" err="1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щай</a:t>
            </a:r>
            <a:r>
              <a:rPr lang="ru-RU" sz="1200" b="1" i="0" u="none" strike="noStrike" kern="1200" dirty="0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b="1" i="0" u="none" strike="noStrike" kern="1200" dirty="0" err="1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r>
              <a:rPr lang="ru-RU" sz="1200" b="1" i="0" u="none" strike="noStrike" kern="1200" dirty="0" smtClean="0">
                <a:solidFill>
                  <a:srgbClr val="0B548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..гирь. скор..</a:t>
            </a:r>
            <a:endParaRPr lang="ru-RU" sz="1200" b="0" i="0" u="none" strike="noStrike" dirty="0" smtClean="0"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139136-7AAB-4072-927C-8E1D17650D2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385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4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457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3972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3076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565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156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60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692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3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929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372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769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110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72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336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911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855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EBA5828-7BA1-4EB9-B692-1DF9E0483CF9}" type="datetimeFigureOut">
              <a:rPr lang="ru-RU" smtClean="0"/>
              <a:t>17.01.2018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C192A49-6DF0-4A7E-90BC-51280D4BE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42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371" y="143219"/>
            <a:ext cx="3283027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к...</a:t>
            </a:r>
            <a:r>
              <a:rPr lang="ru-RU" sz="4400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ньки</a:t>
            </a:r>
            <a:endParaRPr lang="ru-RU" sz="44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368" y="683906"/>
            <a:ext cx="294150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к...пуста</a:t>
            </a:r>
            <a:endParaRPr lang="ru-RU" sz="48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371" y="1240864"/>
            <a:ext cx="332709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д…</a:t>
            </a:r>
            <a:r>
              <a:rPr lang="ru-RU" sz="4800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кабрь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371" y="1994053"/>
            <a:ext cx="3525398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ж…</a:t>
            </a:r>
            <a:r>
              <a:rPr lang="ru-RU" sz="48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лтый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371" y="2769946"/>
            <a:ext cx="231822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м…роз </a:t>
            </a:r>
            <a:endParaRPr lang="ru-RU" sz="48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2370" y="3650626"/>
            <a:ext cx="3139807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пр...</a:t>
            </a:r>
            <a:r>
              <a:rPr lang="ru-RU" sz="4800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щай</a:t>
            </a:r>
            <a:endParaRPr lang="ru-RU" sz="48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2369" y="4426519"/>
            <a:ext cx="274398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800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</a:t>
            </a: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…гирь </a:t>
            </a:r>
            <a:endParaRPr lang="ru-RU" sz="48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368" y="5141296"/>
            <a:ext cx="2069669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скор…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49966" y="1994053"/>
            <a:ext cx="64171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о,а,е,ё,о,о,е,о</a:t>
            </a:r>
            <a:endParaRPr lang="ru-RU" sz="8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546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523" y="0"/>
            <a:ext cx="1106751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Моря есть-плавать нельзя.</a:t>
            </a:r>
          </a:p>
          <a:p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 есть-ехать нельзя.</a:t>
            </a:r>
          </a:p>
          <a:p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Земля есть –пахать –нельзя.</a:t>
            </a:r>
          </a:p>
          <a:p>
            <a:endParaRPr lang="ru-RU" sz="6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это?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29658" y="925417"/>
            <a:ext cx="199405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7269297" y="914400"/>
            <a:ext cx="2480630" cy="918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341523" y="2765234"/>
            <a:ext cx="2566930" cy="312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894723" y="2750545"/>
            <a:ext cx="2480631" cy="183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490250" y="4505899"/>
            <a:ext cx="1933461" cy="2019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698955" y="4559148"/>
            <a:ext cx="2568766" cy="4590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777649" y="4579347"/>
            <a:ext cx="2273146" cy="25704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012415" y="6362241"/>
            <a:ext cx="1270612" cy="0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90250" y="6362241"/>
            <a:ext cx="1349566" cy="0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10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63</TotalTime>
  <Words>61</Words>
  <Application>Microsoft Office PowerPoint</Application>
  <PresentationFormat>Широкоэкранный</PresentationFormat>
  <Paragraphs>22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Tw Cen MT</vt:lpstr>
      <vt:lpstr>Капля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Valera</dc:creator>
  <cp:lastModifiedBy>Valera</cp:lastModifiedBy>
  <cp:revision>4</cp:revision>
  <dcterms:created xsi:type="dcterms:W3CDTF">2018-01-17T18:38:53Z</dcterms:created>
  <dcterms:modified xsi:type="dcterms:W3CDTF">2018-01-17T19:42:23Z</dcterms:modified>
</cp:coreProperties>
</file>