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84" r:id="rId3"/>
    <p:sldId id="283" r:id="rId4"/>
    <p:sldId id="288" r:id="rId5"/>
    <p:sldId id="290" r:id="rId6"/>
    <p:sldId id="286" r:id="rId7"/>
    <p:sldId id="292" r:id="rId8"/>
    <p:sldId id="345" r:id="rId9"/>
    <p:sldId id="347" r:id="rId10"/>
    <p:sldId id="332" r:id="rId11"/>
    <p:sldId id="348" r:id="rId12"/>
    <p:sldId id="350" r:id="rId13"/>
    <p:sldId id="354" r:id="rId14"/>
    <p:sldId id="388" r:id="rId15"/>
    <p:sldId id="387" r:id="rId16"/>
    <p:sldId id="375" r:id="rId17"/>
    <p:sldId id="356" r:id="rId18"/>
    <p:sldId id="360" r:id="rId19"/>
    <p:sldId id="382" r:id="rId20"/>
    <p:sldId id="381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85" r:id="rId30"/>
    <p:sldId id="397" r:id="rId31"/>
    <p:sldId id="362" r:id="rId32"/>
    <p:sldId id="366" r:id="rId33"/>
    <p:sldId id="368" r:id="rId34"/>
    <p:sldId id="370" r:id="rId35"/>
    <p:sldId id="373" r:id="rId36"/>
    <p:sldId id="372" r:id="rId37"/>
    <p:sldId id="376" r:id="rId38"/>
    <p:sldId id="336" r:id="rId39"/>
    <p:sldId id="335" r:id="rId40"/>
    <p:sldId id="334" r:id="rId41"/>
    <p:sldId id="333" r:id="rId42"/>
    <p:sldId id="327" r:id="rId43"/>
    <p:sldId id="337" r:id="rId44"/>
    <p:sldId id="340" r:id="rId45"/>
    <p:sldId id="341" r:id="rId46"/>
    <p:sldId id="339" r:id="rId47"/>
    <p:sldId id="342" r:id="rId48"/>
    <p:sldId id="338" r:id="rId4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4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429B1-3FD0-4C76-A943-6FBE6083259F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7C2F1-5174-404D-A208-F6B26D28FB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8FED2-B617-4F64-8084-20E34A5CFEA2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FFA6A-7EB6-482D-B258-6659FBED6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FD1BE-48E3-439A-BF9F-32FF87C279D0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AB354-12B1-468E-9ADF-A0EA38EC9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01379-1598-44C3-BC21-509ADD412D65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4795C-F1C6-4C03-93D3-363312E34B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027E2-41A1-4408-9DDC-E91A6E35DED9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A467-E023-46F3-94AC-6F431340E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D86B5-D27B-49EA-A75C-F68C74504A50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F5471-DD3D-42E7-98B9-71F8A42EF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BC339-0EDB-405A-BAC0-145C1AE5F302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E9837-F998-4B37-A431-C88CCA505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6B1B5-9CD9-4827-B037-D50AB6181F20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CA515-9302-4613-A745-A0AC2BC78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8C624-3467-4442-9C9C-66A5968A22F8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78939-7D81-4918-A05E-853FEF566C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7877B-BBC8-4764-AC2F-779BCBAA827F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9A857-554B-4318-B4A7-0C70D9D39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812E-9DF7-4FFA-BDBB-5032C6E6FEBD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26721-04C6-49D4-9F0A-FFFEFA36BD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C1D4ED-0766-4D26-8020-8BB3AC8F8172}" type="datetimeFigureOut">
              <a:rPr lang="en-US"/>
              <a:pPr>
                <a:defRPr/>
              </a:pPr>
              <a:t>2/21/2017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153808-434E-4D5B-8E04-5BF384A44F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18" r:id="rId4"/>
    <p:sldLayoutId id="2147483724" r:id="rId5"/>
    <p:sldLayoutId id="2147483719" r:id="rId6"/>
    <p:sldLayoutId id="2147483725" r:id="rId7"/>
    <p:sldLayoutId id="2147483726" r:id="rId8"/>
    <p:sldLayoutId id="2147483727" r:id="rId9"/>
    <p:sldLayoutId id="2147483720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4;&#1072;&#1085;&#1085;&#1099;&#1077;\&#1086;&#1075;&#1086;&#1085;&#1100;\&#1087;&#1077;&#1089;&#1085;&#1103;%20&#1087;&#1088;&#1086;%20&#1087;&#1086;&#1078;&#1072;&#1088;&#1085;&#1099;&#1093;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44;&#1072;&#1085;&#1085;&#1099;&#1077;\&#1086;&#1075;&#1086;&#1085;&#1100;\&#1085;&#1072;&#1095;&#1072;&#1083;&#1086;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4;&#1072;&#1085;&#1085;&#1099;&#1077;\&#1086;&#1075;&#1086;&#1085;&#1100;\teatr_pesni_TALISMAN_-_Pesenka_o_pozhare_(iPlayer.fm).mp3" TargetMode="Externa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4;&#1072;&#1085;&#1085;&#1099;&#1077;\&#1086;&#1075;&#1086;&#1085;&#1100;\&#1056;&#1045;&#1055;&#1063;&#1048;&#1050;%20-%20&#1052;&#1080;&#1085;&#1091;&#1089;%20&#1087;&#1086;&#1076;%20&#1088;&#1077;&#1087;%20(vistavdi.com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4;&#1072;&#1085;&#1085;&#1099;&#1077;\&#1086;&#1075;&#1086;&#1085;&#1100;\Organ_-_Trevozhnaya_melodiya_(iPlayer.fm).mp3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risu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371600"/>
            <a:ext cx="396240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41763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ea typeface="Ebrima" pitchFamily="2" charset="0"/>
                <a:cs typeface="Ebrima" pitchFamily="2" charset="0"/>
              </a:rPr>
              <a:t>Устный журнал «С огнем не шутят!»</a:t>
            </a:r>
            <a:endParaRPr lang="ru-RU" b="1" dirty="0">
              <a:ea typeface="Ebrima" pitchFamily="2" charset="0"/>
              <a:cs typeface="Ebrima" pitchFamily="2" charset="0"/>
            </a:endParaRPr>
          </a:p>
        </p:txBody>
      </p:sp>
      <p:sp>
        <p:nvSpPr>
          <p:cNvPr id="10244" name="Содержимое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876800" cy="47244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b="1" dirty="0" smtClean="0"/>
              <a:t>4 «Г» класс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b="1" dirty="0" smtClean="0"/>
          </a:p>
          <a:p>
            <a:pPr algn="ctr" eaLnBrk="1" hangingPunct="1">
              <a:buFont typeface="Wingdings 2" pitchFamily="18" charset="2"/>
              <a:buNone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img2.fedpress.ru/thumbs/599/2013/11/noname/290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-47197"/>
            <a:ext cx="7848600" cy="6905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AutoShape 4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2" name="AutoShape 6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4" name="AutoShape 8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6" name="AutoShape 10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8" name="AutoShape 12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50" name="AutoShape 14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52" name="AutoShape 16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54" name="AutoShape 18" descr="http://job96.ru/photos/esli-na-cheloveke-zagorelas-odejda-vy-51534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56" name="Picture 20" descr="http://letnews.ru/wp-content/uploads/2014/06/636789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1"/>
            <a:ext cx="9143998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899781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muznewby.ru/uploads/images/t/i/m/timofej_denisov_pozharnie_sutki.jpg"/>
          <p:cNvPicPr>
            <a:picLocks noChangeAspect="1" noChangeArrowheads="1"/>
          </p:cNvPicPr>
          <p:nvPr/>
        </p:nvPicPr>
        <p:blipFill>
          <a:blip r:embed="rId2" cstate="print"/>
          <a:srcRect l="1053" t="7373" r="990" b="11881"/>
          <a:stretch>
            <a:fillRect/>
          </a:stretch>
        </p:blipFill>
        <p:spPr bwMode="auto">
          <a:xfrm>
            <a:off x="0" y="0"/>
            <a:ext cx="9144000" cy="6783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1ul.ru/upload/file/publication/f61297ab97f0df5e080138fd8cccc1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песня про пожарны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s://i.ytimg.com/vi/YtcWCf6h48E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4" y="0"/>
            <a:ext cx="9076266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berdsk.bezformata.ru/content/image707853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kurer-sreda.ru/wp-content/uploads/2014/05/DSC_07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0"/>
            <a:ext cx="5715000" cy="3810000"/>
          </a:xfrm>
          <a:prstGeom prst="rect">
            <a:avLst/>
          </a:prstGeom>
          <a:noFill/>
        </p:spPr>
      </p:pic>
      <p:pic>
        <p:nvPicPr>
          <p:cNvPr id="70660" name="Picture 4" descr="http://cache.berdsk.me/media/images/kurer-sreda_ru/21271/4484c4694faf4dd0835500469f96c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0"/>
            <a:ext cx="5715000" cy="3810000"/>
          </a:xfrm>
          <a:prstGeom prst="rect">
            <a:avLst/>
          </a:prstGeom>
          <a:noFill/>
        </p:spPr>
      </p:pic>
      <p:pic>
        <p:nvPicPr>
          <p:cNvPr id="70662" name="Picture 6" descr="http://www.kurer-sreda.ru/files/2010/09/P1340391x600.jpg"/>
          <p:cNvPicPr>
            <a:picLocks noChangeAspect="1" noChangeArrowheads="1"/>
          </p:cNvPicPr>
          <p:nvPr/>
        </p:nvPicPr>
        <p:blipFill>
          <a:blip r:embed="rId4" cstate="print"/>
          <a:srcRect l="42667"/>
          <a:stretch>
            <a:fillRect/>
          </a:stretch>
        </p:blipFill>
        <p:spPr bwMode="auto">
          <a:xfrm>
            <a:off x="5867400" y="2628899"/>
            <a:ext cx="3276600" cy="4229101"/>
          </a:xfrm>
          <a:prstGeom prst="rect">
            <a:avLst/>
          </a:prstGeom>
          <a:noFill/>
        </p:spPr>
      </p:pic>
      <p:pic>
        <p:nvPicPr>
          <p:cNvPr id="70664" name="Picture 8" descr="http://54.mchs.gov.ru/upload/site70/document_news/pOJlVIHOEg-big-3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095750" cy="2733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tvk.tv/upload/medialibrary/0be/p_chas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1"/>
            <a:ext cx="9212236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erunda.ru/files/sites/lerunda.ru/shop_products/2155911/img/pozharnaya-chast-32-v-berds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9100" y="-2743200"/>
            <a:ext cx="9563100" cy="945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samlib.ru/img/w/wasilxewa_elena_witalxewna/4082010/earth-on-fi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81000"/>
            <a:ext cx="9372600" cy="747792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41763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b="1" dirty="0">
              <a:ea typeface="Ebrima" pitchFamily="2" charset="0"/>
              <a:cs typeface="Ebrima" pitchFamily="2" charset="0"/>
            </a:endParaRPr>
          </a:p>
        </p:txBody>
      </p:sp>
      <p:sp>
        <p:nvSpPr>
          <p:cNvPr id="10244" name="Содержимое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876800" cy="47244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/>
          </a:p>
          <a:p>
            <a:pPr algn="ctr" eaLnBrk="1" hangingPunct="1">
              <a:buFont typeface="Wingdings 2" pitchFamily="18" charset="2"/>
              <a:buNone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     </a:t>
            </a:r>
          </a:p>
        </p:txBody>
      </p:sp>
      <p:pic>
        <p:nvPicPr>
          <p:cNvPr id="5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svidetel24.info/wp-content/uploads/2015/12/41-%D0%BC%D0%BE%D0%B6%D0%B5%D1%82-%D1%8D%D1%82%D1%83-e1449121285953.jpg"/>
          <p:cNvPicPr>
            <a:picLocks noChangeAspect="1" noChangeArrowheads="1"/>
          </p:cNvPicPr>
          <p:nvPr/>
        </p:nvPicPr>
        <p:blipFill>
          <a:blip r:embed="rId2" cstate="print"/>
          <a:srcRect r="3111" b="10963"/>
          <a:stretch>
            <a:fillRect/>
          </a:stretch>
        </p:blipFill>
        <p:spPr bwMode="auto">
          <a:xfrm>
            <a:off x="0" y="0"/>
            <a:ext cx="91735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c.pics.livejournal.com/mchs_sml/54515433/114359/114359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ozedu.nichost.ru/files/u1268/image013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penzavzglyad.ru/images/uploads/80cf534827c160606e88db3ed5cbbf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8157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kuzbass.aif.ru/pictures/201207/13072012_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9734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www.omskrielt.com/upload/iblock/568/pog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6958" y="0"/>
            <a:ext cx="9280958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im1-tub-ru.yandex.net/i?id=67550440e2ea0e0fd72bfcaac92334b7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1371601"/>
            <a:ext cx="8934595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ng58.ru/upload/medialibrary/917/3ee6a8509eef66285221c4b7f69fab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067130" cy="6038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im2-tub-ru.yandex.net/i?id=6dd4523b0056289f4145a2a6f1bb054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38525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kurer-sreda.ru/files/2013/11/IMGP0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2"/>
            <a:ext cx="9144000" cy="6903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41763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b="1" dirty="0">
              <a:ea typeface="Ebrima" pitchFamily="2" charset="0"/>
              <a:cs typeface="Ebrima" pitchFamily="2" charset="0"/>
            </a:endParaRPr>
          </a:p>
        </p:txBody>
      </p:sp>
      <p:sp>
        <p:nvSpPr>
          <p:cNvPr id="10244" name="Содержимое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876800" cy="47244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b="1" dirty="0" smtClean="0"/>
              <a:t>«</a:t>
            </a:r>
            <a:endParaRPr lang="ru-RU" b="1" dirty="0" smtClean="0"/>
          </a:p>
          <a:p>
            <a:pPr algn="ctr" eaLnBrk="1" hangingPunct="1">
              <a:buFont typeface="Wingdings 2" pitchFamily="18" charset="2"/>
              <a:buNone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     </a:t>
            </a:r>
          </a:p>
        </p:txBody>
      </p:sp>
      <p:pic>
        <p:nvPicPr>
          <p:cNvPr id="6" name="Picture 2" descr="F:\1403790579_spichki-dety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8819257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59-ka.iptv.by/images/vsyko_razno/%D0%B1%D0%B5%D0%B7%D0%BE%D0%BF/1_1%D1%80%D0%B5%D0%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0"/>
            <a:ext cx="4876800" cy="6790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0_7cf64_4c09c776_XL.jpg"/>
          <p:cNvPicPr>
            <a:picLocks noChangeAspect="1" noChangeArrowheads="1"/>
          </p:cNvPicPr>
          <p:nvPr/>
        </p:nvPicPr>
        <p:blipFill>
          <a:blip r:embed="rId2" cstate="print"/>
          <a:srcRect b="18175"/>
          <a:stretch>
            <a:fillRect/>
          </a:stretch>
        </p:blipFill>
        <p:spPr bwMode="auto">
          <a:xfrm>
            <a:off x="152400" y="1066800"/>
            <a:ext cx="8796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ена.Sony\Desktop\пожар\10_html_m3af337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87852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vborze.ru/wp-content/uploads/2016/10/7329_700x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062062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sdru.narod.ru/GG/GG2/d94f76fc8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79859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Лена.Sony\Desktop\пожар\0002-002-Pravila-pozharnoj-bezopasnosti-v-lesak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33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dou38.ru/br47/images/stories/detskaja_str/2/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228600"/>
            <a:ext cx="9143998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User\Desktop\ПЧ 11\фото 5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</p:spPr>
      </p:pic>
      <p:pic>
        <p:nvPicPr>
          <p:cNvPr id="3" name="teatr_pesni_TALISMAN_-_Pesenka_o_pozhare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User\Desktop\ПЧ 11\фото 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4114800" cy="6858000"/>
          </a:xfrm>
          <a:prstGeom prst="rect">
            <a:avLst/>
          </a:prstGeom>
          <a:noFill/>
        </p:spPr>
      </p:pic>
      <p:pic>
        <p:nvPicPr>
          <p:cNvPr id="55299" name="Picture 3" descr="C:\Users\User\Desktop\ПЧ 11\фото 5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0"/>
            <a:ext cx="4114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User\Desktop\ПЧ 11\фото 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4114800" cy="6858000"/>
          </a:xfrm>
          <a:prstGeom prst="rect">
            <a:avLst/>
          </a:prstGeom>
          <a:noFill/>
        </p:spPr>
      </p:pic>
      <p:pic>
        <p:nvPicPr>
          <p:cNvPr id="53251" name="Picture 3" descr="C:\Users\User\Desktop\ПЧ 11\фото 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0"/>
            <a:ext cx="4114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Лена.Sony\Desktop\пожар\102970604_4979214__xMx0X6ktJY_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3058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User\Desktop\ПЧ 11\фото 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4114800" cy="6858000"/>
          </a:xfrm>
          <a:prstGeom prst="rect">
            <a:avLst/>
          </a:prstGeom>
          <a:noFill/>
        </p:spPr>
      </p:pic>
      <p:pic>
        <p:nvPicPr>
          <p:cNvPr id="52227" name="Picture 3" descr="C:\Users\User\Desktop\ПЧ 11\фото 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0"/>
            <a:ext cx="4114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User\Desktop\ПЧ 11\фото 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6858000"/>
          </a:xfrm>
          <a:prstGeom prst="rect">
            <a:avLst/>
          </a:prstGeom>
          <a:noFill/>
        </p:spPr>
      </p:pic>
      <p:pic>
        <p:nvPicPr>
          <p:cNvPr id="51203" name="Picture 3" descr="C:\Users\User\Desktop\ПЧ 11\фото 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0"/>
            <a:ext cx="4114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омарова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04620"/>
            <a:ext cx="9144001" cy="66487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638800" y="5334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Комарова Юлия</a:t>
            </a:r>
            <a:endParaRPr lang="ru-RU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Сидоренко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87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43200" y="838200"/>
            <a:ext cx="4473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Сидоренко Виктория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620"/>
            <a:ext cx="9144000" cy="664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Гущин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620"/>
            <a:ext cx="9144000" cy="66487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91200" y="5562600"/>
            <a:ext cx="2542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Гущин Егор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Олейник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620"/>
            <a:ext cx="9144000" cy="66487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38600" y="60960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Comic Sans MS" pitchFamily="66" charset="0"/>
              </a:rPr>
              <a:t>Олейникова</a:t>
            </a:r>
            <a:r>
              <a:rPr lang="ru-RU" sz="3200" b="1" dirty="0" smtClean="0">
                <a:latin typeface="Comic Sans MS" pitchFamily="66" charset="0"/>
              </a:rPr>
              <a:t> Арина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00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620"/>
            <a:ext cx="9144000" cy="664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User\Desktop\ПЧ 11\фото 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Лена.Sony\Desktop\пожар\94910988_4979214_12.jpg"/>
          <p:cNvPicPr>
            <a:picLocks noChangeAspect="1" noChangeArrowheads="1"/>
          </p:cNvPicPr>
          <p:nvPr/>
        </p:nvPicPr>
        <p:blipFill>
          <a:blip r:embed="rId2" cstate="print"/>
          <a:srcRect l="877" r="877" b="-1817"/>
          <a:stretch>
            <a:fillRect/>
          </a:stretch>
        </p:blipFill>
        <p:spPr bwMode="auto">
          <a:xfrm>
            <a:off x="304800" y="152400"/>
            <a:ext cx="8382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ена.Sony\Desktop\пожар\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82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ена.Sony\Desktop\пожар\pe_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8255000" cy="623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ЕПЧИК - Минус под реп (vistavdi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29600" y="6324600"/>
            <a:ext cx="304800" cy="304800"/>
          </a:xfrm>
          <a:prstGeom prst="rect">
            <a:avLst/>
          </a:prstGeom>
        </p:spPr>
      </p:pic>
      <p:pic>
        <p:nvPicPr>
          <p:cNvPr id="7170" name="Picture 2" descr="http://i50.beon.ru/27/2/1200227/20/71501520/x_0be908a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81713" cy="6858001"/>
          </a:xfrm>
          <a:prstGeom prst="rect">
            <a:avLst/>
          </a:prstGeom>
          <a:noFill/>
        </p:spPr>
      </p:pic>
      <p:pic>
        <p:nvPicPr>
          <p:cNvPr id="4" name="РЕПЧИК - Минус под реп (vistavdi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wzchutian.com/wp-content/uploads/u/u-masculine-wood-floor-border-design-wood-floor-ideas-photos-wood-floor-design-pictures-wood-floor-paint-ideas-wood-floor-design-options-types-of-wood-floor-patterns-pictures-of-wood-floor-pat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Organ_-_Trevozhnaya_melodi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376</TotalTime>
  <Words>25</Words>
  <Application>Microsoft Office PowerPoint</Application>
  <PresentationFormat>Экран (4:3)</PresentationFormat>
  <Paragraphs>15</Paragraphs>
  <Slides>48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Трек</vt:lpstr>
      <vt:lpstr>Устный журнал «С огнем не шутят!»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User</cp:lastModifiedBy>
  <cp:revision>63</cp:revision>
  <dcterms:created xsi:type="dcterms:W3CDTF">2014-11-16T12:49:01Z</dcterms:created>
  <dcterms:modified xsi:type="dcterms:W3CDTF">2017-02-21T14:25:54Z</dcterms:modified>
</cp:coreProperties>
</file>