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emf" ContentType="image/x-emf"/>
  <Default Extension="rels" ContentType="application/vnd.openxmlformats-package.relationships+xml"/>
  <Default Extension="bin" ContentType="application/vnd.openxmlformats-officedocument.oleObject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9144000" cy="6858000"/>
  <p:defaultTextStyle>
    <a:lvl1pPr marL="0" indent="0" algn="l" defTabSz="914400">
      <a:lnSpc>
        <a:spcPct val="100000"/>
      </a:lnSpc>
      <a:buNone/>
      <a:defRPr lang="ru-RU" sz="1800">
        <a:solidFill>
          <a:schemeClr val="dk1"/>
        </a:solidFill>
        <a:latin typeface="Tahoma"/>
      </a:defRPr>
    </a:lvl1pPr>
    <a:lvl2pPr marL="457200" indent="0" algn="l" defTabSz="914400">
      <a:lnSpc>
        <a:spcPct val="100000"/>
      </a:lnSpc>
      <a:buNone/>
      <a:defRPr lang="ru-RU" sz="1800">
        <a:solidFill>
          <a:schemeClr val="dk1"/>
        </a:solidFill>
        <a:latin typeface="Tahoma"/>
      </a:defRPr>
    </a:lvl2pPr>
    <a:lvl3pPr marL="914400" indent="0" algn="l" defTabSz="914400">
      <a:lnSpc>
        <a:spcPct val="100000"/>
      </a:lnSpc>
      <a:buNone/>
      <a:defRPr lang="ru-RU" sz="1800">
        <a:solidFill>
          <a:schemeClr val="dk1"/>
        </a:solidFill>
        <a:latin typeface="Tahoma"/>
      </a:defRPr>
    </a:lvl3pPr>
    <a:lvl4pPr marL="1371600" indent="0" algn="l" defTabSz="914400">
      <a:lnSpc>
        <a:spcPct val="100000"/>
      </a:lnSpc>
      <a:buNone/>
      <a:defRPr lang="ru-RU" sz="1800">
        <a:solidFill>
          <a:schemeClr val="dk1"/>
        </a:solidFill>
        <a:latin typeface="Tahoma"/>
      </a:defRPr>
    </a:lvl4pPr>
    <a:lvl5pPr marL="1828800" indent="0" algn="l" defTabSz="914400">
      <a:lnSpc>
        <a:spcPct val="100000"/>
      </a:lnSpc>
      <a:buNone/>
      <a:defRPr lang="ru-RU" sz="1800">
        <a:solidFill>
          <a:schemeClr val="dk1"/>
        </a:solidFill>
        <a:latin typeface="Tahoma"/>
      </a:defRPr>
    </a:lvl5pPr>
    <a:lvl6pPr>
      <a:defRPr lang="ru-RU" sz="1800"/>
    </a:lvl6pPr>
    <a:lvl7pPr>
      <a:defRPr lang="ru-RU" sz="1800"/>
    </a:lvl7pPr>
    <a:lvl8pPr>
      <a:defRPr lang="ru-RU" sz="1800"/>
    </a:lvl8pPr>
    <a:lvl9pPr>
      <a:defRPr lang="ru-RU" sz="1800"/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presProps" Target="presProps.xml" /><Relationship Id="rId16" Type="http://schemas.openxmlformats.org/officeDocument/2006/relationships/tableStyles" Target="tableStyles.xml" /><Relationship Id="rId17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Title and Object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7" name="Shape 1027" hidden="0"/>
          <p:cNvSpPr>
            <a:spLocks noChangeShapeType="1" noGrp="1"/>
          </p:cNvSpPr>
          <p:nvPr isPhoto="0" userDrawn="0">
            <p:ph type="title" idx="0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 marL="0" lvl="0" indent="0">
              <a:buNone/>
              <a:defRPr/>
            </a:pPr>
            <a:r>
              <a:rPr/>
              <a:t>Образец заголовка</a:t>
            </a:r>
            <a:endParaRPr/>
          </a:p>
        </p:txBody>
      </p:sp>
      <p:sp>
        <p:nvSpPr>
          <p:cNvPr id="1031" name="Shape 1031" hidden="0"/>
          <p:cNvSpPr>
            <a:spLocks noChangeShapeType="1" noGrp="1"/>
          </p:cNvSpPr>
          <p:nvPr isPhoto="0" userDrawn="0">
            <p:ph idx="1" hasCustomPrompt="0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3200">
                <a:solidFill>
                  <a:schemeClr val="dk1"/>
                </a:solidFill>
                <a:latin typeface="Tahoma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800">
                <a:solidFill>
                  <a:schemeClr val="dk1"/>
                </a:solidFill>
                <a:latin typeface="Tahoma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400">
                <a:solidFill>
                  <a:schemeClr val="dk1"/>
                </a:solidFill>
                <a:latin typeface="Tahoma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000">
                <a:solidFill>
                  <a:schemeClr val="dk1"/>
                </a:solidFill>
                <a:latin typeface="Tahoma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000">
                <a:solidFill>
                  <a:schemeClr val="dk1"/>
                </a:solidFill>
                <a:latin typeface="Tahoma"/>
              </a:defRPr>
            </a:lvl5pPr>
          </a:lstStyle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Образец текста</a:t>
            </a:r>
            <a:endParaRPr/>
          </a:p>
          <a:p>
            <a:pPr marL="742950" lvl="1" indent="-1028700">
              <a:spcBef>
                <a:spcPts val="0"/>
              </a:spcBef>
              <a:buClr>
                <a:schemeClr val="folHlink"/>
              </a:buClr>
              <a:buSzPct val="80000"/>
              <a:buFont typeface="Wingdings"/>
              <a:buChar char="§"/>
              <a:defRPr/>
            </a:pPr>
            <a:r>
              <a:rPr/>
              <a:t>Второй уровень</a:t>
            </a:r>
            <a:endParaRPr/>
          </a:p>
          <a:p>
            <a:pPr marL="1143000" lvl="2" indent="-13716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Третий уровень</a:t>
            </a:r>
            <a:endParaRPr/>
          </a:p>
          <a:p>
            <a:pPr marL="1600200" lvl="3" indent="-1828800">
              <a:spcBef>
                <a:spcPts val="0"/>
              </a:spcBef>
              <a:buClr>
                <a:schemeClr val="folHlink"/>
              </a:buClr>
              <a:buSzPct val="80000"/>
              <a:buFont typeface="Wingdings"/>
              <a:buChar char="§"/>
              <a:defRPr/>
            </a:pPr>
            <a:r>
              <a:rPr/>
              <a:t>Четвертый уровень</a:t>
            </a:r>
            <a:endParaRPr/>
          </a:p>
          <a:p>
            <a:pPr marL="2057400" lvl="4" indent="-22860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Пятый уровень</a:t>
            </a:r>
            <a:endParaRPr/>
          </a:p>
        </p:txBody>
      </p:sp>
      <p:sp>
        <p:nvSpPr>
          <p:cNvPr id="1028" name="Shape 1028" hidden="0"/>
          <p:cNvSpPr>
            <a:spLocks noChangeShapeType="1" noGrp="1"/>
          </p:cNvSpPr>
          <p:nvPr isPhoto="0" userDrawn="0">
            <p:ph type="dt" idx="2" hasCustomPrompt="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/>
          </a:p>
        </p:txBody>
      </p:sp>
      <p:sp>
        <p:nvSpPr>
          <p:cNvPr id="1029" name="Shape 1029" hidden="0"/>
          <p:cNvSpPr>
            <a:spLocks noChangeShapeType="1" noGrp="1"/>
          </p:cNvSpPr>
          <p:nvPr isPhoto="0" userDrawn="0">
            <p:ph type="ftr" idx="3" hasCustomPrompt="0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/>
          </a:p>
        </p:txBody>
      </p:sp>
      <p:sp>
        <p:nvSpPr>
          <p:cNvPr id="1030" name="Shape 1030" hidden="0"/>
          <p:cNvSpPr>
            <a:spLocks noChangeShapeType="1" noGrp="1"/>
          </p:cNvSpPr>
          <p:nvPr isPhoto="0" userDrawn="0">
            <p:ph type="sldNum" idx="4" hasCustomPrompt="0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buNone/>
              <a:defRPr sz="1800">
                <a:solidFill>
                  <a:schemeClr val="dk1"/>
                </a:solidFill>
                <a:latin typeface="Tahoma"/>
              </a:defRPr>
            </a:lvl1pPr>
            <a:lvl2pPr marL="457200" indent="0" algn="l" defTabSz="914400">
              <a:lnSpc>
                <a:spcPct val="100000"/>
              </a:lnSpc>
              <a:buNone/>
              <a:defRPr sz="1800">
                <a:solidFill>
                  <a:schemeClr val="dk1"/>
                </a:solidFill>
                <a:latin typeface="Tahoma"/>
              </a:defRPr>
            </a:lvl2pPr>
            <a:lvl3pPr marL="914400" indent="0" algn="l" defTabSz="914400">
              <a:lnSpc>
                <a:spcPct val="100000"/>
              </a:lnSpc>
              <a:buNone/>
              <a:defRPr sz="1800">
                <a:solidFill>
                  <a:schemeClr val="dk1"/>
                </a:solidFill>
                <a:latin typeface="Tahoma"/>
              </a:defRPr>
            </a:lvl3pPr>
            <a:lvl4pPr marL="1371600" indent="0" algn="l" defTabSz="914400">
              <a:lnSpc>
                <a:spcPct val="100000"/>
              </a:lnSpc>
              <a:buNone/>
              <a:defRPr sz="1800">
                <a:solidFill>
                  <a:schemeClr val="dk1"/>
                </a:solidFill>
                <a:latin typeface="Tahoma"/>
              </a:defRPr>
            </a:lvl4pPr>
            <a:lvl5pPr marL="1828800" indent="0" algn="l" defTabSz="914400">
              <a:lnSpc>
                <a:spcPct val="100000"/>
              </a:lnSpc>
              <a:buNone/>
              <a:defRPr sz="1800">
                <a:solidFill>
                  <a:schemeClr val="dk1"/>
                </a:solidFill>
                <a:latin typeface="Tahoma"/>
              </a:defRPr>
            </a:lvl5pPr>
          </a:lstStyle>
          <a:p>
            <a:pPr marL="0" lvl="0" indent="0" algn="r">
              <a:buNone/>
              <a:defRPr/>
            </a:pPr>
            <a:fld id="{D038279B-FC19-497E-A7D1-5ADD9CAF016F}" type="slidenum">
              <a:rPr sz="1000">
                <a:latin typeface="Arial"/>
              </a:rPr>
              <a:t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itle" userDrawn="1">
  <p:cSld name="1_Граница">
    <p:bg>
      <p:bgPr shadeToTitle="0">
        <a:gradFill>
          <a:gsLst>
            <a:gs pos="0">
              <a:schemeClr val="lt1"/>
            </a:gs>
            <a:gs pos="100000">
              <a:srgbClr val="C9C8B3"/>
            </a:gs>
          </a:gsLst>
          <a:lin ang="5400000" scaled="1"/>
        </a:gra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50" name="Group 2" hidden="0"/>
          <p:cNvGrpSpPr/>
          <p:nvPr isPhoto="0" userDrawn="0"/>
        </p:nvGrpSpPr>
        <p:grpSpPr bwMode="auto">
          <a:xfrm>
            <a:off x="0" y="1422400"/>
            <a:ext cx="9147175" cy="5435600"/>
            <a:chOff x="0" y="896"/>
            <a:chExt cx="5762" cy="3423"/>
          </a:xfrm>
        </p:grpSpPr>
        <p:grpSp>
          <p:nvGrpSpPr>
            <p:cNvPr id="2056" name="Group 3" hidden="0"/>
            <p:cNvGrpSpPr/>
            <p:nvPr isPhoto="0" userDrawn="0"/>
          </p:nvGrpSpPr>
          <p:grpSpPr bwMode="auto">
            <a:xfrm>
              <a:off x="20" y="896"/>
              <a:ext cx="5742" cy="3423"/>
              <a:chOff x="20" y="896"/>
              <a:chExt cx="5742" cy="3423"/>
            </a:xfrm>
          </p:grpSpPr>
          <p:sp>
            <p:nvSpPr>
              <p:cNvPr id="2193" name="Freeform 4" hidden="0"/>
              <p:cNvSpPr>
                <a:spLocks noChangeShapeType="1"/>
              </p:cNvSpPr>
              <p:nvPr isPhoto="0" userDrawn="0"/>
            </p:nvSpPr>
            <p:spPr bwMode="auto">
              <a:xfrm>
                <a:off x="1399" y="1116"/>
                <a:ext cx="2815" cy="2110"/>
              </a:xfrm>
              <a:custGeom>
                <a:avLst/>
                <a:gdLst>
                  <a:gd name="gd0" fmla="val 65536"/>
                  <a:gd name="gd1" fmla="val 950"/>
                  <a:gd name="gd2" fmla="val 85"/>
                  <a:gd name="gd3" fmla="val 628"/>
                  <a:gd name="gd4" fmla="val 438"/>
                  <a:gd name="gd5" fmla="val 66"/>
                  <a:gd name="gd6" fmla="val 471"/>
                  <a:gd name="gd7" fmla="val 0"/>
                  <a:gd name="gd8" fmla="val 627"/>
                  <a:gd name="gd9" fmla="val 372"/>
                  <a:gd name="gd10" fmla="val 1026"/>
                  <a:gd name="gd11" fmla="val 611"/>
                  <a:gd name="gd12" fmla="val 902"/>
                  <a:gd name="gd13" fmla="val 992"/>
                  <a:gd name="gd14" fmla="val 1085"/>
                  <a:gd name="gd15" fmla="val 1116"/>
                  <a:gd name="gd16" fmla="val 1339"/>
                  <a:gd name="gd17" fmla="val 1083"/>
                  <a:gd name="gd18" fmla="val 1450"/>
                  <a:gd name="gd19" fmla="val 1124"/>
                  <a:gd name="gd20" fmla="val 1659"/>
                  <a:gd name="gd21" fmla="val 1149"/>
                  <a:gd name="gd22" fmla="val 1999"/>
                  <a:gd name="gd23" fmla="val 1463"/>
                  <a:gd name="gd24" fmla="val 2110"/>
                  <a:gd name="gd25" fmla="val 1686"/>
                  <a:gd name="gd26" fmla="val 2025"/>
                  <a:gd name="gd27" fmla="val 1603"/>
                  <a:gd name="gd28" fmla="val 1777"/>
                  <a:gd name="gd29" fmla="val 1991"/>
                  <a:gd name="gd30" fmla="val 1555"/>
                  <a:gd name="gd31" fmla="val 2281"/>
                  <a:gd name="gd32" fmla="val 1542"/>
                  <a:gd name="gd33" fmla="val 2446"/>
                  <a:gd name="gd34" fmla="val 1359"/>
                  <a:gd name="gd35" fmla="val 2361"/>
                  <a:gd name="gd36" fmla="val 1001"/>
                  <a:gd name="gd37" fmla="val 2606"/>
                  <a:gd name="gd38" fmla="val 893"/>
                  <a:gd name="gd39" fmla="val 2815"/>
                  <a:gd name="gd40" fmla="val 454"/>
                  <a:gd name="gd41" fmla="val 2518"/>
                  <a:gd name="gd42" fmla="val 0"/>
                  <a:gd name="gd43" fmla="*/ w 0 2815"/>
                  <a:gd name="gd44" fmla="*/ h 0 2110"/>
                  <a:gd name="gd45" fmla="*/ w 21600 2815"/>
                  <a:gd name="gd46" fmla="*/ h 21600 2110"/>
                </a:gdLst>
                <a:ahLst/>
                <a:cxnLst/>
                <a:rect l="gd43" t="gd44" r="gd45" b="gd46"/>
                <a:pathLst>
                  <a:path w="2815" h="2110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</a:path>
                  <a:path w="2815" h="2110" fill="norm" stroke="1" extrusionOk="0"/>
                </a:pathLst>
              </a:custGeom>
              <a:noFill/>
              <a:ln w="1524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94" name="Freeform 5" hidden="0"/>
              <p:cNvSpPr>
                <a:spLocks noChangeShapeType="1"/>
              </p:cNvSpPr>
              <p:nvPr isPhoto="0" userDrawn="0"/>
            </p:nvSpPr>
            <p:spPr bwMode="auto">
              <a:xfrm>
                <a:off x="672" y="1116"/>
                <a:ext cx="3966" cy="2366"/>
              </a:xfrm>
              <a:custGeom>
                <a:avLst/>
                <a:gdLst>
                  <a:gd name="gd0" fmla="val 65536"/>
                  <a:gd name="gd1" fmla="val 1423"/>
                  <a:gd name="gd2" fmla="val 65"/>
                  <a:gd name="gd3" fmla="val 1148"/>
                  <a:gd name="gd4" fmla="val 262"/>
                  <a:gd name="gd5" fmla="val 934"/>
                  <a:gd name="gd6" fmla="val 216"/>
                  <a:gd name="gd7" fmla="val 529"/>
                  <a:gd name="gd8" fmla="val 314"/>
                  <a:gd name="gd9" fmla="val 174"/>
                  <a:gd name="gd10" fmla="val 327"/>
                  <a:gd name="gd11" fmla="val 0"/>
                  <a:gd name="gd12" fmla="val 628"/>
                  <a:gd name="gd13" fmla="val 91"/>
                  <a:gd name="gd14" fmla="val 726"/>
                  <a:gd name="gd15" fmla="val 231"/>
                  <a:gd name="gd16" fmla="val 654"/>
                  <a:gd name="gd17" fmla="val 430"/>
                  <a:gd name="gd18" fmla="val 687"/>
                  <a:gd name="gd19" fmla="val 504"/>
                  <a:gd name="gd20" fmla="val 850"/>
                  <a:gd name="gd21" fmla="val 347"/>
                  <a:gd name="gd22" fmla="val 1020"/>
                  <a:gd name="gd23" fmla="val 529"/>
                  <a:gd name="gd24" fmla="val 1144"/>
                  <a:gd name="gd25" fmla="val 727"/>
                  <a:gd name="gd26" fmla="val 1105"/>
                  <a:gd name="gd27" fmla="val 901"/>
                  <a:gd name="gd28" fmla="val 1216"/>
                  <a:gd name="gd29" fmla="val 1256"/>
                  <a:gd name="gd30" fmla="val 1229"/>
                  <a:gd name="gd31" fmla="val 1611"/>
                  <a:gd name="gd32" fmla="val 1425"/>
                  <a:gd name="gd33" fmla="val 1694"/>
                  <a:gd name="gd34" fmla="val 1673"/>
                  <a:gd name="gd35" fmla="val 1619"/>
                  <a:gd name="gd36" fmla="val 2118"/>
                  <a:gd name="gd37" fmla="val 1694"/>
                  <a:gd name="gd38" fmla="val 2268"/>
                  <a:gd name="gd39" fmla="val 2132"/>
                  <a:gd name="gd40" fmla="val 2242"/>
                  <a:gd name="gd41" fmla="val 2289"/>
                  <a:gd name="gd42" fmla="val 2366"/>
                  <a:gd name="gd43" fmla="val 2594"/>
                  <a:gd name="gd44" fmla="val 2046"/>
                  <a:gd name="gd45" fmla="val 2537"/>
                  <a:gd name="gd46" fmla="val 1817"/>
                  <a:gd name="gd47" fmla="val 2818"/>
                  <a:gd name="gd48" fmla="val 1673"/>
                  <a:gd name="gd49" fmla="val 3016"/>
                  <a:gd name="gd50" fmla="val 1719"/>
                  <a:gd name="gd51" fmla="val 3280"/>
                  <a:gd name="gd52" fmla="val 1615"/>
                  <a:gd name="gd53" fmla="val 3405"/>
                  <a:gd name="gd54" fmla="val 1174"/>
                  <a:gd name="gd55" fmla="val 3643"/>
                  <a:gd name="gd56" fmla="val 922"/>
                  <a:gd name="gd57" fmla="val 3966"/>
                  <a:gd name="gd58" fmla="val 896"/>
                  <a:gd name="gd59" fmla="val 3908"/>
                  <a:gd name="gd60" fmla="val 733"/>
                  <a:gd name="gd61" fmla="val 3669"/>
                  <a:gd name="gd62" fmla="val 563"/>
                  <a:gd name="gd63" fmla="val 3817"/>
                  <a:gd name="gd64" fmla="val 210"/>
                  <a:gd name="gd65" fmla="val 3590"/>
                  <a:gd name="gd66" fmla="val 0"/>
                  <a:gd name="gd67" fmla="*/ w 0 3966"/>
                  <a:gd name="gd68" fmla="*/ h 0 2366"/>
                  <a:gd name="gd69" fmla="*/ w 21600 3966"/>
                  <a:gd name="gd70" fmla="*/ h 21600 2366"/>
                </a:gdLst>
                <a:ahLst/>
                <a:cxnLst/>
                <a:rect l="gd67" t="gd68" r="gd69" b="gd70"/>
                <a:pathLst>
                  <a:path w="3966" h="2366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  <a:lnTo>
                      <a:pt x="gd43" y="gd44"/>
                    </a:lnTo>
                    <a:lnTo>
                      <a:pt x="gd45" y="gd46"/>
                    </a:lnTo>
                    <a:lnTo>
                      <a:pt x="gd47" y="gd48"/>
                    </a:lnTo>
                    <a:lnTo>
                      <a:pt x="gd49" y="gd50"/>
                    </a:lnTo>
                    <a:lnTo>
                      <a:pt x="gd51" y="gd52"/>
                    </a:lnTo>
                    <a:lnTo>
                      <a:pt x="gd53" y="gd54"/>
                    </a:lnTo>
                    <a:lnTo>
                      <a:pt x="gd55" y="gd56"/>
                    </a:lnTo>
                    <a:lnTo>
                      <a:pt x="gd57" y="gd58"/>
                    </a:lnTo>
                    <a:lnTo>
                      <a:pt x="gd59" y="gd60"/>
                    </a:lnTo>
                    <a:lnTo>
                      <a:pt x="gd61" y="gd62"/>
                    </a:lnTo>
                    <a:lnTo>
                      <a:pt x="gd63" y="gd64"/>
                    </a:lnTo>
                    <a:lnTo>
                      <a:pt x="gd65" y="gd66"/>
                    </a:lnTo>
                  </a:path>
                  <a:path w="3966" h="2366" fill="norm" stroke="1" extrusionOk="0"/>
                </a:pathLst>
              </a:custGeom>
              <a:noFill/>
              <a:ln w="1651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95" name="Freeform 6" hidden="0"/>
              <p:cNvSpPr>
                <a:spLocks noChangeShapeType="1"/>
              </p:cNvSpPr>
              <p:nvPr isPhoto="0" userDrawn="0"/>
            </p:nvSpPr>
            <p:spPr bwMode="auto">
              <a:xfrm>
                <a:off x="20" y="1069"/>
                <a:ext cx="5731" cy="3107"/>
              </a:xfrm>
              <a:custGeom>
                <a:avLst/>
                <a:gdLst>
                  <a:gd name="gd0" fmla="val 65536"/>
                  <a:gd name="gd1" fmla="val 81"/>
                  <a:gd name="gd2" fmla="val 0"/>
                  <a:gd name="gd3" fmla="val 133"/>
                  <a:gd name="gd4" fmla="val 328"/>
                  <a:gd name="gd5" fmla="val 0"/>
                  <a:gd name="gd6" fmla="val 666"/>
                  <a:gd name="gd7" fmla="val 83"/>
                  <a:gd name="gd8" fmla="val 1221"/>
                  <a:gd name="gd9" fmla="val 413"/>
                  <a:gd name="gd10" fmla="val 1515"/>
                  <a:gd name="gd11" fmla="val 881"/>
                  <a:gd name="gd12" fmla="val 1700"/>
                  <a:gd name="gd13" fmla="val 1440"/>
                  <a:gd name="gd14" fmla="val 1651"/>
                  <a:gd name="gd15" fmla="val 1755"/>
                  <a:gd name="gd16" fmla="val 1940"/>
                  <a:gd name="gd17" fmla="val 1653"/>
                  <a:gd name="gd18" fmla="val 2126"/>
                  <a:gd name="gd19" fmla="val 1136"/>
                  <a:gd name="gd20" fmla="val 2142"/>
                  <a:gd name="gd21" fmla="val 911"/>
                  <a:gd name="gd22" fmla="val 2021"/>
                  <a:gd name="gd23" fmla="val 739"/>
                  <a:gd name="gd24" fmla="val 2142"/>
                  <a:gd name="gd25" fmla="val 954"/>
                  <a:gd name="gd26" fmla="val 2524"/>
                  <a:gd name="gd27" fmla="val 973"/>
                  <a:gd name="gd28" fmla="val 2905"/>
                  <a:gd name="gd29" fmla="val 1511"/>
                  <a:gd name="gd30" fmla="val 3107"/>
                  <a:gd name="gd31" fmla="val 1644"/>
                  <a:gd name="gd32" fmla="val 2922"/>
                  <a:gd name="gd33" fmla="val 2077"/>
                  <a:gd name="gd34" fmla="val 2797"/>
                  <a:gd name="gd35" fmla="val 2610"/>
                  <a:gd name="gd36" fmla="val 2962"/>
                  <a:gd name="gd37" fmla="val 3222"/>
                  <a:gd name="gd38" fmla="val 2812"/>
                  <a:gd name="gd39" fmla="val 3443"/>
                  <a:gd name="gd40" fmla="val 2922"/>
                  <a:gd name="gd41" fmla="val 3861"/>
                  <a:gd name="gd42" fmla="val 2648"/>
                  <a:gd name="gd43" fmla="val 4125"/>
                  <a:gd name="gd44" fmla="val 2311"/>
                  <a:gd name="gd45" fmla="val 4369"/>
                  <a:gd name="gd46" fmla="val 2318"/>
                  <a:gd name="gd47" fmla="val 4554"/>
                  <a:gd name="gd48" fmla="val 2445"/>
                  <a:gd name="gd49" fmla="val 5015"/>
                  <a:gd name="gd50" fmla="val 2142"/>
                  <a:gd name="gd51" fmla="val 5404"/>
                  <a:gd name="gd52" fmla="val 2185"/>
                  <a:gd name="gd53" fmla="val 5732"/>
                  <a:gd name="gd54" fmla="val 2069"/>
                  <a:gd name="gd55" fmla="*/ w 0 5732"/>
                  <a:gd name="gd56" fmla="*/ h 0 3107"/>
                  <a:gd name="gd57" fmla="*/ w 21600 5732"/>
                  <a:gd name="gd58" fmla="*/ h 21600 3107"/>
                </a:gdLst>
                <a:ahLst/>
                <a:cxnLst/>
                <a:rect l="gd55" t="gd56" r="gd57" b="gd58"/>
                <a:pathLst>
                  <a:path w="5732" h="3107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  <a:lnTo>
                      <a:pt x="gd43" y="gd44"/>
                    </a:lnTo>
                    <a:lnTo>
                      <a:pt x="gd45" y="gd46"/>
                    </a:lnTo>
                    <a:lnTo>
                      <a:pt x="gd47" y="gd48"/>
                    </a:lnTo>
                    <a:lnTo>
                      <a:pt x="gd49" y="gd50"/>
                    </a:lnTo>
                    <a:lnTo>
                      <a:pt x="gd51" y="gd52"/>
                    </a:lnTo>
                    <a:lnTo>
                      <a:pt x="gd53" y="gd54"/>
                    </a:lnTo>
                  </a:path>
                  <a:path w="5732" h="3107" fill="norm" stroke="1" extrusionOk="0"/>
                </a:pathLst>
              </a:custGeom>
              <a:noFill/>
              <a:ln w="1651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96" name="Freeform 7" hidden="0"/>
              <p:cNvSpPr>
                <a:spLocks noChangeShapeType="1"/>
              </p:cNvSpPr>
              <p:nvPr isPhoto="0" userDrawn="0"/>
            </p:nvSpPr>
            <p:spPr bwMode="auto">
              <a:xfrm>
                <a:off x="242" y="1144"/>
                <a:ext cx="5512" cy="2760"/>
              </a:xfrm>
              <a:custGeom>
                <a:avLst/>
                <a:gdLst>
                  <a:gd name="gd0" fmla="val 65536"/>
                  <a:gd name="gd1" fmla="val 240"/>
                  <a:gd name="gd2" fmla="val 0"/>
                  <a:gd name="gd3" fmla="val 0"/>
                  <a:gd name="gd4" fmla="val 336"/>
                  <a:gd name="gd5" fmla="val 82"/>
                  <a:gd name="gd6" fmla="val 821"/>
                  <a:gd name="gd7" fmla="val 243"/>
                  <a:gd name="gd8" fmla="val 873"/>
                  <a:gd name="gd9" fmla="val 473"/>
                  <a:gd name="gd10" fmla="val 1087"/>
                  <a:gd name="gd11" fmla="val 557"/>
                  <a:gd name="gd12" fmla="val 1441"/>
                  <a:gd name="gd13" fmla="val 839"/>
                  <a:gd name="gd14" fmla="val 1499"/>
                  <a:gd name="gd15" fmla="val 1258"/>
                  <a:gd name="gd16" fmla="val 1349"/>
                  <a:gd name="gd17" fmla="val 1307"/>
                  <a:gd name="gd18" fmla="val 1493"/>
                  <a:gd name="gd19" fmla="val 1621"/>
                  <a:gd name="gd20" fmla="val 1513"/>
                  <a:gd name="gd21" fmla="val 1862"/>
                  <a:gd name="gd22" fmla="val 1865"/>
                  <a:gd name="gd23" fmla="val 1668"/>
                  <a:gd name="gd24" fmla="val 2166"/>
                  <a:gd name="gd25" fmla="val 1308"/>
                  <a:gd name="gd26" fmla="val 2217"/>
                  <a:gd name="gd27" fmla="val 992"/>
                  <a:gd name="gd28" fmla="val 2172"/>
                  <a:gd name="gd29" fmla="val 903"/>
                  <a:gd name="gd30" fmla="val 2244"/>
                  <a:gd name="gd31" fmla="val 1008"/>
                  <a:gd name="gd32" fmla="val 2415"/>
                  <a:gd name="gd33" fmla="val 992"/>
                  <a:gd name="gd34" fmla="val 2538"/>
                  <a:gd name="gd35" fmla="val 1137"/>
                  <a:gd name="gd36" fmla="val 2760"/>
                  <a:gd name="gd37" fmla="val 1661"/>
                  <a:gd name="gd38" fmla="val 2623"/>
                  <a:gd name="gd39" fmla="val 1725"/>
                  <a:gd name="gd40" fmla="val 2492"/>
                  <a:gd name="gd41" fmla="val 1895"/>
                  <a:gd name="gd42" fmla="val 2551"/>
                  <a:gd name="gd43" fmla="val 2338"/>
                  <a:gd name="gd44" fmla="val 2448"/>
                  <a:gd name="gd45" fmla="val 2443"/>
                  <a:gd name="gd46" fmla="val 2714"/>
                  <a:gd name="gd47" fmla="val 2870"/>
                  <a:gd name="gd48" fmla="val 2541"/>
                  <a:gd name="gd49" fmla="val 3264"/>
                  <a:gd name="gd50" fmla="val 2591"/>
                  <a:gd name="gd51" fmla="val 3522"/>
                  <a:gd name="gd52" fmla="val 2427"/>
                  <a:gd name="gd53" fmla="val 3594"/>
                  <a:gd name="gd54" fmla="val 2081"/>
                  <a:gd name="gd55" fmla="val 4013"/>
                  <a:gd name="gd56" fmla="val 2087"/>
                  <a:gd name="gd57" fmla="val 4070"/>
                  <a:gd name="gd58" fmla="val 1924"/>
                  <a:gd name="gd59" fmla="val 4239"/>
                  <a:gd name="gd60" fmla="val 1931"/>
                  <a:gd name="gd61" fmla="val 4465"/>
                  <a:gd name="gd62" fmla="val 2094"/>
                  <a:gd name="gd63" fmla="val 4836"/>
                  <a:gd name="gd64" fmla="val 1814"/>
                  <a:gd name="gd65" fmla="val 5225"/>
                  <a:gd name="gd66" fmla="val 1785"/>
                  <a:gd name="gd67" fmla="val 5367"/>
                  <a:gd name="gd68" fmla="val 1571"/>
                  <a:gd name="gd69" fmla="val 5512"/>
                  <a:gd name="gd70" fmla="val 1585"/>
                  <a:gd name="gd71" fmla="*/ w 0 5512"/>
                  <a:gd name="gd72" fmla="*/ h 0 2760"/>
                  <a:gd name="gd73" fmla="*/ w 21600 5512"/>
                  <a:gd name="gd74" fmla="*/ h 21600 2760"/>
                </a:gdLst>
                <a:ahLst/>
                <a:cxnLst/>
                <a:rect l="gd71" t="gd72" r="gd73" b="gd74"/>
                <a:pathLst>
                  <a:path w="5512" h="2760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  <a:lnTo>
                      <a:pt x="gd43" y="gd44"/>
                    </a:lnTo>
                    <a:lnTo>
                      <a:pt x="gd45" y="gd46"/>
                    </a:lnTo>
                    <a:lnTo>
                      <a:pt x="gd47" y="gd48"/>
                    </a:lnTo>
                    <a:lnTo>
                      <a:pt x="gd49" y="gd50"/>
                    </a:lnTo>
                    <a:lnTo>
                      <a:pt x="gd51" y="gd52"/>
                    </a:lnTo>
                    <a:lnTo>
                      <a:pt x="gd53" y="gd54"/>
                    </a:lnTo>
                    <a:lnTo>
                      <a:pt x="gd55" y="gd56"/>
                    </a:lnTo>
                    <a:lnTo>
                      <a:pt x="gd57" y="gd58"/>
                    </a:lnTo>
                    <a:lnTo>
                      <a:pt x="gd59" y="gd60"/>
                    </a:lnTo>
                    <a:lnTo>
                      <a:pt x="gd61" y="gd62"/>
                    </a:lnTo>
                    <a:lnTo>
                      <a:pt x="gd63" y="gd64"/>
                    </a:lnTo>
                    <a:lnTo>
                      <a:pt x="gd65" y="gd66"/>
                    </a:lnTo>
                    <a:lnTo>
                      <a:pt x="gd67" y="gd68"/>
                    </a:lnTo>
                    <a:lnTo>
                      <a:pt x="gd69" y="gd70"/>
                    </a:lnTo>
                  </a:path>
                  <a:path w="5512" h="2760" fill="norm" stroke="1" extrusionOk="0"/>
                </a:pathLst>
              </a:custGeom>
              <a:noFill/>
              <a:ln w="1524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97" name="Freeform 8" hidden="0"/>
              <p:cNvSpPr>
                <a:spLocks noChangeShapeType="1"/>
              </p:cNvSpPr>
              <p:nvPr isPhoto="0" userDrawn="0"/>
            </p:nvSpPr>
            <p:spPr bwMode="auto">
              <a:xfrm>
                <a:off x="4840" y="984"/>
                <a:ext cx="790" cy="1189"/>
              </a:xfrm>
              <a:custGeom>
                <a:avLst/>
                <a:gdLst>
                  <a:gd name="gd0" fmla="val 65536"/>
                  <a:gd name="gd1" fmla="val 139"/>
                  <a:gd name="gd2" fmla="val 0"/>
                  <a:gd name="gd3" fmla="val 210"/>
                  <a:gd name="gd4" fmla="val 233"/>
                  <a:gd name="gd5" fmla="val 159"/>
                  <a:gd name="gd6" fmla="val 643"/>
                  <a:gd name="gd7" fmla="val 454"/>
                  <a:gd name="gd8" fmla="val 771"/>
                  <a:gd name="gd9" fmla="val 605"/>
                  <a:gd name="gd10" fmla="val 1046"/>
                  <a:gd name="gd11" fmla="val 790"/>
                  <a:gd name="gd12" fmla="val 1189"/>
                  <a:gd name="gd13" fmla="val 540"/>
                  <a:gd name="gd14" fmla="val 1111"/>
                  <a:gd name="gd15" fmla="val 363"/>
                  <a:gd name="gd16" fmla="val 883"/>
                  <a:gd name="gd17" fmla="val 139"/>
                  <a:gd name="gd18" fmla="val 852"/>
                  <a:gd name="gd19" fmla="val 0"/>
                  <a:gd name="gd20" fmla="val 499"/>
                  <a:gd name="gd21" fmla="val 48"/>
                  <a:gd name="gd22" fmla="val 209"/>
                  <a:gd name="gd23" fmla="*/ w 0 790"/>
                  <a:gd name="gd24" fmla="*/ h 0 1189"/>
                  <a:gd name="gd25" fmla="*/ w 21600 790"/>
                  <a:gd name="gd26" fmla="*/ h 21600 1189"/>
                </a:gdLst>
                <a:ahLst/>
                <a:cxnLst/>
                <a:rect l="gd23" t="gd24" r="gd25" b="gd26"/>
                <a:pathLst>
                  <a:path w="790" h="1189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</a:path>
                  <a:path w="790" h="1189" fill="norm" stroke="1" extrusionOk="0"/>
                </a:pathLst>
              </a:custGeom>
              <a:noFill/>
              <a:ln w="1524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98" name="Freeform 9" hidden="0"/>
              <p:cNvSpPr>
                <a:spLocks noChangeShapeType="1"/>
              </p:cNvSpPr>
              <p:nvPr isPhoto="0" userDrawn="0"/>
            </p:nvSpPr>
            <p:spPr bwMode="auto">
              <a:xfrm>
                <a:off x="5173" y="896"/>
                <a:ext cx="579" cy="1117"/>
              </a:xfrm>
              <a:custGeom>
                <a:avLst/>
                <a:gdLst>
                  <a:gd name="gd0" fmla="val 65536"/>
                  <a:gd name="gd1" fmla="val 0"/>
                  <a:gd name="gd2" fmla="val 0"/>
                  <a:gd name="gd3" fmla="val 128"/>
                  <a:gd name="gd4" fmla="val 328"/>
                  <a:gd name="gd5" fmla="val 9"/>
                  <a:gd name="gd6" fmla="val 659"/>
                  <a:gd name="gd7" fmla="val 40"/>
                  <a:gd name="gd8" fmla="val 763"/>
                  <a:gd name="gd9" fmla="val 234"/>
                  <a:gd name="gd10" fmla="val 739"/>
                  <a:gd name="gd11" fmla="val 344"/>
                  <a:gd name="gd12" fmla="val 1055"/>
                  <a:gd name="gd13" fmla="val 579"/>
                  <a:gd name="gd14" fmla="val 1117"/>
                  <a:gd name="gd15" fmla="*/ w 0 579"/>
                  <a:gd name="gd16" fmla="*/ h 0 1117"/>
                  <a:gd name="gd17" fmla="*/ w 21600 579"/>
                  <a:gd name="gd18" fmla="*/ h 21600 1117"/>
                </a:gdLst>
                <a:ahLst/>
                <a:cxnLst/>
                <a:rect l="gd15" t="gd16" r="gd17" b="gd18"/>
                <a:pathLst>
                  <a:path w="579" h="1117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</a:path>
                  <a:path w="579" h="1117" fill="norm" stroke="1" extrusionOk="0"/>
                </a:pathLst>
              </a:custGeom>
              <a:noFill/>
              <a:ln w="1651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99" name="Freeform 10" hidden="0"/>
              <p:cNvSpPr>
                <a:spLocks noChangeShapeType="1"/>
              </p:cNvSpPr>
              <p:nvPr isPhoto="0" userDrawn="0"/>
            </p:nvSpPr>
            <p:spPr bwMode="auto">
              <a:xfrm>
                <a:off x="3290" y="968"/>
                <a:ext cx="2471" cy="2396"/>
              </a:xfrm>
              <a:custGeom>
                <a:avLst/>
                <a:gdLst>
                  <a:gd name="gd0" fmla="val 65536"/>
                  <a:gd name="gd1" fmla="val 1118"/>
                  <a:gd name="gd2" fmla="val 0"/>
                  <a:gd name="gd3" fmla="val 1179"/>
                  <a:gd name="gd4" fmla="val 225"/>
                  <a:gd name="gd5" fmla="val 1393"/>
                  <a:gd name="gd6" fmla="val 339"/>
                  <a:gd name="gd7" fmla="val 1404"/>
                  <a:gd name="gd8" fmla="val 548"/>
                  <a:gd name="gd9" fmla="val 1342"/>
                  <a:gd name="gd10" fmla="val 732"/>
                  <a:gd name="gd11" fmla="val 1434"/>
                  <a:gd name="gd12" fmla="val 925"/>
                  <a:gd name="gd13" fmla="val 1455"/>
                  <a:gd name="gd14" fmla="val 1109"/>
                  <a:gd name="gd15" fmla="val 1311"/>
                  <a:gd name="gd16" fmla="val 1142"/>
                  <a:gd name="gd17" fmla="val 926"/>
                  <a:gd name="gd18" fmla="val 1384"/>
                  <a:gd name="gd19" fmla="val 975"/>
                  <a:gd name="gd20" fmla="val 1456"/>
                  <a:gd name="gd21" fmla="val 956"/>
                  <a:gd name="gd22" fmla="val 1624"/>
                  <a:gd name="gd23" fmla="val 782"/>
                  <a:gd name="gd24" fmla="val 1817"/>
                  <a:gd name="gd25" fmla="val 539"/>
                  <a:gd name="gd26" fmla="val 1978"/>
                  <a:gd name="gd27" fmla="val 152"/>
                  <a:gd name="gd28" fmla="val 2026"/>
                  <a:gd name="gd29" fmla="val 19"/>
                  <a:gd name="gd30" fmla="val 2251"/>
                  <a:gd name="gd31" fmla="val 0"/>
                  <a:gd name="gd32" fmla="val 2396"/>
                  <a:gd name="gd33" fmla="val 213"/>
                  <a:gd name="gd34" fmla="val 2179"/>
                  <a:gd name="gd35" fmla="val 629"/>
                  <a:gd name="gd36" fmla="val 2090"/>
                  <a:gd name="gd37" fmla="val 894"/>
                  <a:gd name="gd38" fmla="val 1906"/>
                  <a:gd name="gd39" fmla="val 1230"/>
                  <a:gd name="gd40" fmla="val 1986"/>
                  <a:gd name="gd41" fmla="val 1668"/>
                  <a:gd name="gd42" fmla="val 1906"/>
                  <a:gd name="gd43" fmla="val 1983"/>
                  <a:gd name="gd44" fmla="val 1745"/>
                  <a:gd name="gd45" fmla="val 2014"/>
                  <a:gd name="gd46" fmla="val 1600"/>
                  <a:gd name="gd47" fmla="val 2237"/>
                  <a:gd name="gd48" fmla="val 1496"/>
                  <a:gd name="gd49" fmla="val 2359"/>
                  <a:gd name="gd50" fmla="val 1552"/>
                  <a:gd name="gd51" fmla="val 2471"/>
                  <a:gd name="gd52" fmla="val 1479"/>
                  <a:gd name="gd53" fmla="*/ w 0 2471"/>
                  <a:gd name="gd54" fmla="*/ h 0 2396"/>
                  <a:gd name="gd55" fmla="*/ w 21600 2471"/>
                  <a:gd name="gd56" fmla="*/ h 21600 2396"/>
                </a:gdLst>
                <a:ahLst/>
                <a:cxnLst/>
                <a:rect l="gd53" t="gd54" r="gd55" b="gd56"/>
                <a:pathLst>
                  <a:path w="2471" h="2396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  <a:lnTo>
                      <a:pt x="gd43" y="gd44"/>
                    </a:lnTo>
                    <a:lnTo>
                      <a:pt x="gd45" y="gd46"/>
                    </a:lnTo>
                    <a:lnTo>
                      <a:pt x="gd47" y="gd48"/>
                    </a:lnTo>
                    <a:lnTo>
                      <a:pt x="gd49" y="gd50"/>
                    </a:lnTo>
                    <a:lnTo>
                      <a:pt x="gd51" y="gd52"/>
                    </a:lnTo>
                  </a:path>
                  <a:path w="2471" h="2396" fill="norm" stroke="1" extrusionOk="0"/>
                </a:pathLst>
              </a:custGeom>
              <a:noFill/>
              <a:ln w="1651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200" name="Freeform 11" hidden="0"/>
              <p:cNvSpPr>
                <a:spLocks noChangeShapeType="1"/>
              </p:cNvSpPr>
              <p:nvPr isPhoto="0" userDrawn="0"/>
            </p:nvSpPr>
            <p:spPr bwMode="auto">
              <a:xfrm>
                <a:off x="2366" y="1067"/>
                <a:ext cx="1399" cy="1349"/>
              </a:xfrm>
              <a:custGeom>
                <a:avLst/>
                <a:gdLst>
                  <a:gd name="gd0" fmla="val 65536"/>
                  <a:gd name="gd1" fmla="val 620"/>
                  <a:gd name="gd2" fmla="val 155"/>
                  <a:gd name="gd3" fmla="val 421"/>
                  <a:gd name="gd4" fmla="val 155"/>
                  <a:gd name="gd5" fmla="val 205"/>
                  <a:gd name="gd6" fmla="val 507"/>
                  <a:gd name="gd7" fmla="val 0"/>
                  <a:gd name="gd8" fmla="val 673"/>
                  <a:gd name="gd9" fmla="val 487"/>
                  <a:gd name="gd10" fmla="val 783"/>
                  <a:gd name="gd11" fmla="val 425"/>
                  <a:gd name="gd12" fmla="val 1009"/>
                  <a:gd name="gd13" fmla="val 617"/>
                  <a:gd name="gd14" fmla="val 1086"/>
                  <a:gd name="gd15" fmla="val 498"/>
                  <a:gd name="gd16" fmla="val 1349"/>
                  <a:gd name="gd17" fmla="val 961"/>
                  <a:gd name="gd18" fmla="val 1035"/>
                  <a:gd name="gd19" fmla="val 926"/>
                  <a:gd name="gd20" fmla="val 776"/>
                  <a:gd name="gd21" fmla="val 1181"/>
                  <a:gd name="gd22" fmla="val 749"/>
                  <a:gd name="gd23" fmla="val 1399"/>
                  <a:gd name="gd24" fmla="val 601"/>
                  <a:gd name="gd25" fmla="val 1315"/>
                  <a:gd name="gd26" fmla="val 416"/>
                  <a:gd name="gd27" fmla="val 1341"/>
                  <a:gd name="gd28" fmla="val 196"/>
                  <a:gd name="gd29" fmla="val 1171"/>
                  <a:gd name="gd30" fmla="val 164"/>
                  <a:gd name="gd31" fmla="val 928"/>
                  <a:gd name="gd32" fmla="val 0"/>
                  <a:gd name="gd33" fmla="val 620"/>
                  <a:gd name="gd34" fmla="val 155"/>
                  <a:gd name="gd35" fmla="*/ w 0 1399"/>
                  <a:gd name="gd36" fmla="*/ h 0 1349"/>
                  <a:gd name="gd37" fmla="*/ w 21600 1399"/>
                  <a:gd name="gd38" fmla="*/ h 21600 1349"/>
                </a:gdLst>
                <a:ahLst/>
                <a:cxnLst/>
                <a:rect l="gd35" t="gd36" r="gd37" b="gd38"/>
                <a:pathLst>
                  <a:path w="1399" h="1349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close/>
                  </a:path>
                  <a:path w="1399" h="1349" fill="norm" stroke="1" extrusionOk="0"/>
                </a:pathLst>
              </a:custGeom>
              <a:noFill/>
              <a:ln w="1778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201" name="Freeform 12" hidden="0"/>
              <p:cNvSpPr>
                <a:spLocks noChangeShapeType="1"/>
              </p:cNvSpPr>
              <p:nvPr isPhoto="0" userDrawn="0"/>
            </p:nvSpPr>
            <p:spPr bwMode="auto">
              <a:xfrm>
                <a:off x="4275" y="2031"/>
                <a:ext cx="1256" cy="810"/>
              </a:xfrm>
              <a:custGeom>
                <a:avLst/>
                <a:gdLst>
                  <a:gd name="gd0" fmla="val 65536"/>
                  <a:gd name="gd1" fmla="val 719"/>
                  <a:gd name="gd2" fmla="val 183"/>
                  <a:gd name="gd3" fmla="val 760"/>
                  <a:gd name="gd4" fmla="val 33"/>
                  <a:gd name="gd5" fmla="val 884"/>
                  <a:gd name="gd6" fmla="val 0"/>
                  <a:gd name="gd7" fmla="val 983"/>
                  <a:gd name="gd8" fmla="val 78"/>
                  <a:gd name="gd9" fmla="val 1082"/>
                  <a:gd name="gd10" fmla="val 248"/>
                  <a:gd name="gd11" fmla="val 1256"/>
                  <a:gd name="gd12" fmla="val 229"/>
                  <a:gd name="gd13" fmla="val 1248"/>
                  <a:gd name="gd14" fmla="val 359"/>
                  <a:gd name="gd15" fmla="val 1016"/>
                  <a:gd name="gd16" fmla="val 431"/>
                  <a:gd name="gd17" fmla="val 879"/>
                  <a:gd name="gd18" fmla="val 417"/>
                  <a:gd name="gd19" fmla="val 719"/>
                  <a:gd name="gd20" fmla="val 481"/>
                  <a:gd name="gd21" fmla="val 591"/>
                  <a:gd name="gd22" fmla="val 633"/>
                  <a:gd name="gd23" fmla="val 423"/>
                  <a:gd name="gd24" fmla="val 537"/>
                  <a:gd name="gd25" fmla="val 256"/>
                  <a:gd name="gd26" fmla="val 810"/>
                  <a:gd name="gd27" fmla="val 66"/>
                  <a:gd name="gd28" fmla="val 764"/>
                  <a:gd name="gd29" fmla="val 0"/>
                  <a:gd name="gd30" fmla="val 601"/>
                  <a:gd name="gd31" fmla="val 157"/>
                  <a:gd name="gd32" fmla="val 483"/>
                  <a:gd name="gd33" fmla="val 248"/>
                  <a:gd name="gd34" fmla="val 281"/>
                  <a:gd name="gd35" fmla="val 438"/>
                  <a:gd name="gd36" fmla="val 150"/>
                  <a:gd name="gd37" fmla="val 719"/>
                  <a:gd name="gd38" fmla="val 189"/>
                  <a:gd name="gd39" fmla="*/ w 0 1256"/>
                  <a:gd name="gd40" fmla="*/ h 0 810"/>
                  <a:gd name="gd41" fmla="*/ w 21600 1256"/>
                  <a:gd name="gd42" fmla="*/ h 21600 810"/>
                </a:gdLst>
                <a:ahLst/>
                <a:cxnLst/>
                <a:rect l="gd39" t="gd40" r="gd41" b="gd42"/>
                <a:pathLst>
                  <a:path w="1256" h="810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</a:path>
                  <a:path w="1256" h="810" fill="norm" stroke="1" extrusionOk="0"/>
                </a:pathLst>
              </a:custGeom>
              <a:noFill/>
              <a:ln w="1778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202" name="Freeform 13" hidden="0"/>
              <p:cNvSpPr>
                <a:spLocks noChangeShapeType="1"/>
              </p:cNvSpPr>
              <p:nvPr isPhoto="0" userDrawn="0"/>
            </p:nvSpPr>
            <p:spPr bwMode="auto">
              <a:xfrm>
                <a:off x="2914" y="3476"/>
                <a:ext cx="2847" cy="788"/>
              </a:xfrm>
              <a:custGeom>
                <a:avLst/>
                <a:gdLst>
                  <a:gd name="gd0" fmla="val 65536"/>
                  <a:gd name="gd1" fmla="val 2838"/>
                  <a:gd name="gd2" fmla="val 16"/>
                  <a:gd name="gd3" fmla="val 2493"/>
                  <a:gd name="gd4" fmla="val 0"/>
                  <a:gd name="gd5" fmla="val 2278"/>
                  <a:gd name="gd6" fmla="val 81"/>
                  <a:gd name="gd7" fmla="val 1936"/>
                  <a:gd name="gd8" fmla="val 44"/>
                  <a:gd name="gd9" fmla="val 1739"/>
                  <a:gd name="gd10" fmla="val 354"/>
                  <a:gd name="gd11" fmla="val 1600"/>
                  <a:gd name="gd12" fmla="val 212"/>
                  <a:gd name="gd13" fmla="val 1352"/>
                  <a:gd name="gd14" fmla="val 308"/>
                  <a:gd name="gd15" fmla="val 1445"/>
                  <a:gd name="gd16" fmla="val 515"/>
                  <a:gd name="gd17" fmla="val 1072"/>
                  <a:gd name="gd18" fmla="val 412"/>
                  <a:gd name="gd19" fmla="val 888"/>
                  <a:gd name="gd20" fmla="val 540"/>
                  <a:gd name="gd21" fmla="val 0"/>
                  <a:gd name="gd22" fmla="val 660"/>
                  <a:gd name="gd23" fmla="val 288"/>
                  <a:gd name="gd24" fmla="val 788"/>
                  <a:gd name="gd25" fmla="val 1040"/>
                  <a:gd name="gd26" fmla="val 676"/>
                  <a:gd name="gd27" fmla="val 1272"/>
                  <a:gd name="gd28" fmla="val 748"/>
                  <a:gd name="gd29" fmla="val 2096"/>
                  <a:gd name="gd30" fmla="val 691"/>
                  <a:gd name="gd31" fmla="val 2320"/>
                  <a:gd name="gd32" fmla="val 748"/>
                  <a:gd name="gd33" fmla="val 2456"/>
                  <a:gd name="gd34" fmla="val 596"/>
                  <a:gd name="gd35" fmla="val 2712"/>
                  <a:gd name="gd36" fmla="val 716"/>
                  <a:gd name="gd37" fmla="val 2716"/>
                  <a:gd name="gd38" fmla="val 339"/>
                  <a:gd name="gd39" fmla="val 2848"/>
                  <a:gd name="gd40" fmla="val 258"/>
                  <a:gd name="gd41" fmla="*/ w 0 2848"/>
                  <a:gd name="gd42" fmla="*/ h 0 788"/>
                  <a:gd name="gd43" fmla="*/ w 21600 2848"/>
                  <a:gd name="gd44" fmla="*/ h 21600 788"/>
                </a:gdLst>
                <a:ahLst/>
                <a:cxnLst/>
                <a:rect l="gd41" t="gd42" r="gd43" b="gd44"/>
                <a:pathLst>
                  <a:path w="2848" h="788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</a:path>
                  <a:path w="2848" h="788" fill="norm" stroke="1" extrusionOk="0"/>
                </a:pathLst>
              </a:custGeom>
              <a:noFill/>
              <a:ln w="1778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203" name="Freeform 14" hidden="0"/>
              <p:cNvSpPr>
                <a:spLocks noChangeShapeType="1"/>
              </p:cNvSpPr>
              <p:nvPr isPhoto="0" userDrawn="0"/>
            </p:nvSpPr>
            <p:spPr bwMode="auto">
              <a:xfrm>
                <a:off x="5443" y="922"/>
                <a:ext cx="319" cy="854"/>
              </a:xfrm>
              <a:custGeom>
                <a:avLst/>
                <a:gdLst>
                  <a:gd name="gd0" fmla="val 65536"/>
                  <a:gd name="gd1" fmla="val 0"/>
                  <a:gd name="gd2" fmla="val 0"/>
                  <a:gd name="gd3" fmla="val 106"/>
                  <a:gd name="gd4" fmla="val 313"/>
                  <a:gd name="gd5" fmla="val 106"/>
                  <a:gd name="gd6" fmla="val 634"/>
                  <a:gd name="gd7" fmla="val 268"/>
                  <a:gd name="gd8" fmla="val 854"/>
                  <a:gd name="gd9" fmla="val 278"/>
                  <a:gd name="gd10" fmla="val 577"/>
                  <a:gd name="gd11" fmla="val 238"/>
                  <a:gd name="gd12" fmla="val 400"/>
                  <a:gd name="gd13" fmla="val 319"/>
                  <a:gd name="gd14" fmla="val 240"/>
                  <a:gd name="gd15" fmla="*/ w 0 319"/>
                  <a:gd name="gd16" fmla="*/ h 0 854"/>
                  <a:gd name="gd17" fmla="*/ w 21600 319"/>
                  <a:gd name="gd18" fmla="*/ h 21600 854"/>
                </a:gdLst>
                <a:ahLst/>
                <a:cxnLst/>
                <a:rect l="gd15" t="gd16" r="gd17" b="gd18"/>
                <a:pathLst>
                  <a:path w="319" h="854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</a:path>
                  <a:path w="319" h="854" fill="norm" stroke="1" extrusionOk="0"/>
                </a:pathLst>
              </a:custGeom>
              <a:noFill/>
              <a:ln w="1778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204" name="Freeform 15" hidden="0"/>
              <p:cNvSpPr>
                <a:spLocks noChangeShapeType="1"/>
              </p:cNvSpPr>
              <p:nvPr isPhoto="0" userDrawn="0"/>
            </p:nvSpPr>
            <p:spPr bwMode="auto">
              <a:xfrm>
                <a:off x="4954" y="3568"/>
                <a:ext cx="646" cy="392"/>
              </a:xfrm>
              <a:custGeom>
                <a:avLst/>
                <a:gdLst>
                  <a:gd name="gd0" fmla="val 65536"/>
                  <a:gd name="gd1" fmla="val 504"/>
                  <a:gd name="gd2" fmla="val 0"/>
                  <a:gd name="gd3" fmla="val 320"/>
                  <a:gd name="gd4" fmla="val 61"/>
                  <a:gd name="gd5" fmla="val 238"/>
                  <a:gd name="gd6" fmla="val 109"/>
                  <a:gd name="gd7" fmla="val 144"/>
                  <a:gd name="gd8" fmla="val 216"/>
                  <a:gd name="gd9" fmla="val 0"/>
                  <a:gd name="gd10" fmla="val 392"/>
                  <a:gd name="gd11" fmla="val 360"/>
                  <a:gd name="gd12" fmla="val 263"/>
                  <a:gd name="gd13" fmla="val 432"/>
                  <a:gd name="gd14" fmla="val 182"/>
                  <a:gd name="gd15" fmla="val 646"/>
                  <a:gd name="gd16" fmla="val 142"/>
                  <a:gd name="gd17" fmla="val 504"/>
                  <a:gd name="gd18" fmla="val 0"/>
                  <a:gd name="gd19" fmla="*/ w 0 646"/>
                  <a:gd name="gd20" fmla="*/ h 0 392"/>
                  <a:gd name="gd21" fmla="*/ w 21600 646"/>
                  <a:gd name="gd22" fmla="*/ h 21600 392"/>
                </a:gdLst>
                <a:ahLst/>
                <a:cxnLst/>
                <a:rect l="gd19" t="gd20" r="gd21" b="gd22"/>
                <a:pathLst>
                  <a:path w="646" h="392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close/>
                  </a:path>
                  <a:path w="646" h="392" fill="norm" stroke="1" extrusionOk="0"/>
                </a:pathLst>
              </a:custGeom>
              <a:noFill/>
              <a:ln w="1778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205" name="Freeform 16" hidden="0"/>
              <p:cNvSpPr>
                <a:spLocks noChangeShapeType="1"/>
              </p:cNvSpPr>
              <p:nvPr isPhoto="0" userDrawn="0"/>
            </p:nvSpPr>
            <p:spPr bwMode="auto">
              <a:xfrm>
                <a:off x="50" y="2400"/>
                <a:ext cx="2736" cy="1920"/>
              </a:xfrm>
              <a:custGeom>
                <a:avLst/>
                <a:gdLst>
                  <a:gd name="gd0" fmla="val 65536"/>
                  <a:gd name="gd1" fmla="val 0"/>
                  <a:gd name="gd2" fmla="val 0"/>
                  <a:gd name="gd3" fmla="val 96"/>
                  <a:gd name="gd4" fmla="val 336"/>
                  <a:gd name="gd5" fmla="val 384"/>
                  <a:gd name="gd6" fmla="val 384"/>
                  <a:gd name="gd7" fmla="val 576"/>
                  <a:gd name="gd8" fmla="val 720"/>
                  <a:gd name="gd9" fmla="val 528"/>
                  <a:gd name="gd10" fmla="val 960"/>
                  <a:gd name="gd11" fmla="val 672"/>
                  <a:gd name="gd12" fmla="val 1104"/>
                  <a:gd name="gd13" fmla="val 576"/>
                  <a:gd name="gd14" fmla="val 1392"/>
                  <a:gd name="gd15" fmla="val 624"/>
                  <a:gd name="gd16" fmla="val 1632"/>
                  <a:gd name="gd17" fmla="val 1488"/>
                  <a:gd name="gd18" fmla="val 1872"/>
                  <a:gd name="gd19" fmla="val 1680"/>
                  <a:gd name="gd20" fmla="val 1728"/>
                  <a:gd name="gd21" fmla="val 2208"/>
                  <a:gd name="gd22" fmla="val 1728"/>
                  <a:gd name="gd23" fmla="val 2304"/>
                  <a:gd name="gd24" fmla="val 1632"/>
                  <a:gd name="gd25" fmla="val 2736"/>
                  <a:gd name="gd26" fmla="val 1872"/>
                  <a:gd name="gd27" fmla="val 2640"/>
                  <a:gd name="gd28" fmla="val 1920"/>
                  <a:gd name="gd29" fmla="val 2304"/>
                  <a:gd name="gd30" fmla="val 1824"/>
                  <a:gd name="gd31" fmla="val 2160"/>
                  <a:gd name="gd32" fmla="val 1872"/>
                  <a:gd name="gd33" fmla="val 1632"/>
                  <a:gd name="gd34" fmla="val 1920"/>
                  <a:gd name="gd35" fmla="val 1440"/>
                  <a:gd name="gd36" fmla="val 1920"/>
                  <a:gd name="gd37" fmla="val 480"/>
                  <a:gd name="gd38" fmla="val 1824"/>
                  <a:gd name="gd39" fmla="val 192"/>
                  <a:gd name="gd40" fmla="val 1872"/>
                  <a:gd name="gd41" fmla="val 96"/>
                  <a:gd name="gd42" fmla="val 1680"/>
                  <a:gd name="gd43" fmla="val 288"/>
                  <a:gd name="gd44" fmla="val 1440"/>
                  <a:gd name="gd45" fmla="val 336"/>
                  <a:gd name="gd46" fmla="val 1104"/>
                  <a:gd name="gd47" fmla="val 144"/>
                  <a:gd name="gd48" fmla="val 864"/>
                  <a:gd name="gd49" fmla="val 240"/>
                  <a:gd name="gd50" fmla="val 624"/>
                  <a:gd name="gd51" fmla="val 48"/>
                  <a:gd name="gd52" fmla="val 528"/>
                  <a:gd name="gd53" fmla="val 0"/>
                  <a:gd name="gd54" fmla="val 0"/>
                  <a:gd name="gd55" fmla="*/ w 0 2736"/>
                  <a:gd name="gd56" fmla="*/ h 0 1920"/>
                  <a:gd name="gd57" fmla="*/ w 21600 2736"/>
                  <a:gd name="gd58" fmla="*/ h 21600 1920"/>
                </a:gdLst>
                <a:ahLst/>
                <a:cxnLst/>
                <a:rect l="gd55" t="gd56" r="gd57" b="gd58"/>
                <a:pathLst>
                  <a:path w="2736" h="1920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  <a:lnTo>
                      <a:pt x="gd43" y="gd44"/>
                    </a:lnTo>
                    <a:lnTo>
                      <a:pt x="gd45" y="gd46"/>
                    </a:lnTo>
                    <a:lnTo>
                      <a:pt x="gd47" y="gd48"/>
                    </a:lnTo>
                    <a:lnTo>
                      <a:pt x="gd49" y="gd50"/>
                    </a:lnTo>
                    <a:lnTo>
                      <a:pt x="gd51" y="gd52"/>
                    </a:lnTo>
                    <a:lnTo>
                      <a:pt x="gd53" y="gd54"/>
                    </a:lnTo>
                    <a:close/>
                  </a:path>
                  <a:path w="2736" h="1920" fill="norm" stroke="1" extrusionOk="0"/>
                </a:pathLst>
              </a:custGeom>
              <a:noFill/>
              <a:ln w="9525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</p:grpSp>
        <p:grpSp>
          <p:nvGrpSpPr>
            <p:cNvPr id="2057" name="Group 17" hidden="0"/>
            <p:cNvGrpSpPr/>
            <p:nvPr isPhoto="0" userDrawn="0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2058" name="Rectangle 18" hidden="0"/>
              <p:cNvSpPr>
                <a:spLocks noChangeShapeType="1"/>
              </p:cNvSpPr>
              <p:nvPr isPhoto="0" userDrawn="0"/>
            </p:nvSpPr>
            <p:spPr bwMode="auto">
              <a:xfrm rot="6798887">
                <a:off x="63" y="3881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59" name="Rectangle 19" hidden="0"/>
              <p:cNvSpPr>
                <a:spLocks noChangeShapeType="1"/>
              </p:cNvSpPr>
              <p:nvPr isPhoto="0" userDrawn="0"/>
            </p:nvSpPr>
            <p:spPr bwMode="auto">
              <a:xfrm rot="6798887">
                <a:off x="33" y="3879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60" name="Rectangle 20" hidden="0"/>
              <p:cNvSpPr>
                <a:spLocks noChangeShapeType="1"/>
              </p:cNvSpPr>
              <p:nvPr isPhoto="0" userDrawn="0"/>
            </p:nvSpPr>
            <p:spPr bwMode="auto">
              <a:xfrm rot="6798887">
                <a:off x="7" y="3873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61" name="Rectangle 21" hidden="0"/>
              <p:cNvSpPr>
                <a:spLocks noChangeShapeType="1"/>
              </p:cNvSpPr>
              <p:nvPr isPhoto="0" userDrawn="0"/>
            </p:nvSpPr>
            <p:spPr bwMode="auto">
              <a:xfrm rot="5999911">
                <a:off x="208" y="3883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62" name="Rectangle 22" hidden="0"/>
              <p:cNvSpPr>
                <a:spLocks noChangeShapeType="1"/>
              </p:cNvSpPr>
              <p:nvPr isPhoto="0" userDrawn="0"/>
            </p:nvSpPr>
            <p:spPr bwMode="auto">
              <a:xfrm rot="5999911">
                <a:off x="182" y="3887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63" name="Rectangle 23" hidden="0"/>
              <p:cNvSpPr>
                <a:spLocks noChangeShapeType="1"/>
              </p:cNvSpPr>
              <p:nvPr isPhoto="0" userDrawn="0"/>
            </p:nvSpPr>
            <p:spPr bwMode="auto">
              <a:xfrm rot="6250136">
                <a:off x="153" y="3887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64" name="Rectangle 24" hidden="0"/>
              <p:cNvSpPr>
                <a:spLocks noChangeShapeType="1"/>
              </p:cNvSpPr>
              <p:nvPr isPhoto="0" userDrawn="0"/>
            </p:nvSpPr>
            <p:spPr bwMode="auto">
              <a:xfrm rot="6238074">
                <a:off x="123" y="3885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65" name="Rectangle 25" hidden="0"/>
              <p:cNvSpPr>
                <a:spLocks noChangeShapeType="1"/>
              </p:cNvSpPr>
              <p:nvPr isPhoto="0" userDrawn="0"/>
            </p:nvSpPr>
            <p:spPr bwMode="auto">
              <a:xfrm rot="5380716">
                <a:off x="363" y="3866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66" name="Rectangle 26" hidden="0"/>
              <p:cNvSpPr>
                <a:spLocks noChangeShapeType="1"/>
              </p:cNvSpPr>
              <p:nvPr isPhoto="0" userDrawn="0"/>
            </p:nvSpPr>
            <p:spPr bwMode="auto">
              <a:xfrm rot="5380716">
                <a:off x="333" y="3871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67" name="Rectangle 27" hidden="0"/>
              <p:cNvSpPr>
                <a:spLocks noChangeShapeType="1"/>
              </p:cNvSpPr>
              <p:nvPr isPhoto="0" userDrawn="0"/>
            </p:nvSpPr>
            <p:spPr bwMode="auto">
              <a:xfrm rot="5583198">
                <a:off x="303" y="3875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68" name="Rectangle 28" hidden="0"/>
              <p:cNvSpPr>
                <a:spLocks noChangeShapeType="1"/>
              </p:cNvSpPr>
              <p:nvPr isPhoto="0" userDrawn="0"/>
            </p:nvSpPr>
            <p:spPr bwMode="auto">
              <a:xfrm rot="5737625">
                <a:off x="271" y="3881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69" name="Rectangle 29" hidden="0"/>
              <p:cNvSpPr>
                <a:spLocks noChangeShapeType="1"/>
              </p:cNvSpPr>
              <p:nvPr isPhoto="0" userDrawn="0"/>
            </p:nvSpPr>
            <p:spPr bwMode="auto">
              <a:xfrm rot="4715476">
                <a:off x="517" y="382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70" name="Rectangle 30" hidden="0"/>
              <p:cNvSpPr>
                <a:spLocks noChangeShapeType="1"/>
              </p:cNvSpPr>
              <p:nvPr isPhoto="0" userDrawn="0"/>
            </p:nvSpPr>
            <p:spPr bwMode="auto">
              <a:xfrm rot="4924949">
                <a:off x="486" y="3833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71" name="Rectangle 31" hidden="0"/>
              <p:cNvSpPr>
                <a:spLocks noChangeShapeType="1"/>
              </p:cNvSpPr>
              <p:nvPr isPhoto="0" userDrawn="0"/>
            </p:nvSpPr>
            <p:spPr bwMode="auto">
              <a:xfrm rot="4924949">
                <a:off x="456" y="384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72" name="Rectangle 32" hidden="0"/>
              <p:cNvSpPr>
                <a:spLocks noChangeShapeType="1"/>
              </p:cNvSpPr>
              <p:nvPr isPhoto="0" userDrawn="0"/>
            </p:nvSpPr>
            <p:spPr bwMode="auto">
              <a:xfrm rot="5041352">
                <a:off x="427" y="3848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73" name="Rectangle 33" hidden="0"/>
              <p:cNvSpPr>
                <a:spLocks noChangeShapeType="1"/>
              </p:cNvSpPr>
              <p:nvPr isPhoto="0" userDrawn="0"/>
            </p:nvSpPr>
            <p:spPr bwMode="auto">
              <a:xfrm rot="3816889">
                <a:off x="664" y="3761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74" name="Rectangle 34" hidden="0"/>
              <p:cNvSpPr>
                <a:spLocks noChangeShapeType="1"/>
              </p:cNvSpPr>
              <p:nvPr isPhoto="0" userDrawn="0"/>
            </p:nvSpPr>
            <p:spPr bwMode="auto">
              <a:xfrm rot="3816889">
                <a:off x="634" y="3779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75" name="Rectangle 35" hidden="0"/>
              <p:cNvSpPr>
                <a:spLocks noChangeShapeType="1"/>
              </p:cNvSpPr>
              <p:nvPr isPhoto="0" userDrawn="0"/>
            </p:nvSpPr>
            <p:spPr bwMode="auto">
              <a:xfrm rot="4104182">
                <a:off x="606" y="3789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76" name="Rectangle 36" hidden="0"/>
              <p:cNvSpPr>
                <a:spLocks noChangeShapeType="1"/>
              </p:cNvSpPr>
              <p:nvPr isPhoto="0" userDrawn="0"/>
            </p:nvSpPr>
            <p:spPr bwMode="auto">
              <a:xfrm rot="4325342">
                <a:off x="575" y="3803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77" name="Rectangle 37" hidden="0"/>
              <p:cNvSpPr>
                <a:spLocks noChangeShapeType="1"/>
              </p:cNvSpPr>
              <p:nvPr isPhoto="0" userDrawn="0"/>
            </p:nvSpPr>
            <p:spPr bwMode="auto">
              <a:xfrm rot="3368034">
                <a:off x="800" y="3680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78" name="Rectangle 38" hidden="0"/>
              <p:cNvSpPr>
                <a:spLocks noChangeShapeType="1"/>
              </p:cNvSpPr>
              <p:nvPr isPhoto="0" userDrawn="0"/>
            </p:nvSpPr>
            <p:spPr bwMode="auto">
              <a:xfrm rot="3368034">
                <a:off x="772" y="369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79" name="Rectangle 39" hidden="0"/>
              <p:cNvSpPr>
                <a:spLocks noChangeShapeType="1"/>
              </p:cNvSpPr>
              <p:nvPr isPhoto="0" userDrawn="0"/>
            </p:nvSpPr>
            <p:spPr bwMode="auto">
              <a:xfrm rot="3368034">
                <a:off x="746" y="3715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80" name="Rectangle 40" hidden="0"/>
              <p:cNvSpPr>
                <a:spLocks noChangeShapeType="1"/>
              </p:cNvSpPr>
              <p:nvPr isPhoto="0" userDrawn="0"/>
            </p:nvSpPr>
            <p:spPr bwMode="auto">
              <a:xfrm rot="3816889">
                <a:off x="717" y="3733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81" name="Rectangle 41" hidden="0"/>
              <p:cNvSpPr>
                <a:spLocks noChangeShapeType="1"/>
              </p:cNvSpPr>
              <p:nvPr isPhoto="0" userDrawn="0"/>
            </p:nvSpPr>
            <p:spPr bwMode="auto">
              <a:xfrm rot="2302265">
                <a:off x="923" y="3587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82" name="Rectangle 42" hidden="0"/>
              <p:cNvSpPr>
                <a:spLocks noChangeShapeType="1"/>
              </p:cNvSpPr>
              <p:nvPr isPhoto="0" userDrawn="0"/>
            </p:nvSpPr>
            <p:spPr bwMode="auto">
              <a:xfrm rot="2302265">
                <a:off x="899" y="3606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83" name="Rectangle 43" hidden="0"/>
              <p:cNvSpPr>
                <a:spLocks noChangeShapeType="1"/>
              </p:cNvSpPr>
              <p:nvPr isPhoto="0" userDrawn="0"/>
            </p:nvSpPr>
            <p:spPr bwMode="auto">
              <a:xfrm rot="2707561">
                <a:off x="876" y="3625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84" name="Rectangle 44" hidden="0"/>
              <p:cNvSpPr>
                <a:spLocks noChangeShapeType="1"/>
              </p:cNvSpPr>
              <p:nvPr isPhoto="0" userDrawn="0"/>
            </p:nvSpPr>
            <p:spPr bwMode="auto">
              <a:xfrm rot="2707561">
                <a:off x="850" y="3643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85" name="Rectangle 45" hidden="0"/>
              <p:cNvSpPr>
                <a:spLocks noChangeShapeType="1"/>
              </p:cNvSpPr>
              <p:nvPr isPhoto="0" userDrawn="0"/>
            </p:nvSpPr>
            <p:spPr bwMode="auto">
              <a:xfrm rot="1525829">
                <a:off x="1027" y="3473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86" name="Rectangle 46" hidden="0"/>
              <p:cNvSpPr>
                <a:spLocks noChangeShapeType="1"/>
              </p:cNvSpPr>
              <p:nvPr isPhoto="0" userDrawn="0"/>
            </p:nvSpPr>
            <p:spPr bwMode="auto">
              <a:xfrm rot="1525829">
                <a:off x="1009" y="3497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87" name="Rectangle 47" hidden="0"/>
              <p:cNvSpPr>
                <a:spLocks noChangeShapeType="1"/>
              </p:cNvSpPr>
              <p:nvPr isPhoto="0" userDrawn="0"/>
            </p:nvSpPr>
            <p:spPr bwMode="auto">
              <a:xfrm rot="1788116">
                <a:off x="990" y="3519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88" name="Rectangle 48" hidden="0"/>
              <p:cNvSpPr>
                <a:spLocks noChangeShapeType="1"/>
              </p:cNvSpPr>
              <p:nvPr isPhoto="0" userDrawn="0"/>
            </p:nvSpPr>
            <p:spPr bwMode="auto">
              <a:xfrm rot="1788116">
                <a:off x="969" y="3544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89" name="Rectangle 49" hidden="0"/>
              <p:cNvSpPr>
                <a:spLocks noChangeShapeType="1"/>
              </p:cNvSpPr>
              <p:nvPr isPhoto="0" userDrawn="0"/>
            </p:nvSpPr>
            <p:spPr bwMode="auto">
              <a:xfrm rot="841629">
                <a:off x="1113" y="3355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90" name="Rectangle 50" hidden="0"/>
              <p:cNvSpPr>
                <a:spLocks noChangeShapeType="1"/>
              </p:cNvSpPr>
              <p:nvPr isPhoto="0" userDrawn="0"/>
            </p:nvSpPr>
            <p:spPr bwMode="auto">
              <a:xfrm rot="841629">
                <a:off x="1100" y="3378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91" name="Rectangle 51" hidden="0"/>
              <p:cNvSpPr>
                <a:spLocks noChangeShapeType="1"/>
              </p:cNvSpPr>
              <p:nvPr isPhoto="0" userDrawn="0"/>
            </p:nvSpPr>
            <p:spPr bwMode="auto">
              <a:xfrm rot="1308688">
                <a:off x="1086" y="3404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92" name="Rectangle 52" hidden="0"/>
              <p:cNvSpPr>
                <a:spLocks noChangeShapeType="1"/>
              </p:cNvSpPr>
              <p:nvPr isPhoto="0" userDrawn="0"/>
            </p:nvSpPr>
            <p:spPr bwMode="auto">
              <a:xfrm rot="1308688">
                <a:off x="1064" y="3425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93" name="Rectangle 53" hidden="0"/>
              <p:cNvSpPr>
                <a:spLocks noChangeShapeType="1"/>
              </p:cNvSpPr>
              <p:nvPr isPhoto="0" userDrawn="0"/>
            </p:nvSpPr>
            <p:spPr bwMode="auto">
              <a:xfrm rot="469912">
                <a:off x="1172" y="3225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94" name="Rectangle 54" hidden="0"/>
              <p:cNvSpPr>
                <a:spLocks noChangeShapeType="1"/>
              </p:cNvSpPr>
              <p:nvPr isPhoto="0" userDrawn="0"/>
            </p:nvSpPr>
            <p:spPr bwMode="auto">
              <a:xfrm rot="559868">
                <a:off x="1162" y="3250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95" name="Rectangle 55" hidden="0"/>
              <p:cNvSpPr>
                <a:spLocks noChangeShapeType="1"/>
              </p:cNvSpPr>
              <p:nvPr isPhoto="0" userDrawn="0"/>
            </p:nvSpPr>
            <p:spPr bwMode="auto">
              <a:xfrm rot="734078">
                <a:off x="1154" y="3276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96" name="Rectangle 56" hidden="0"/>
              <p:cNvSpPr>
                <a:spLocks noChangeShapeType="1"/>
              </p:cNvSpPr>
              <p:nvPr isPhoto="0" userDrawn="0"/>
            </p:nvSpPr>
            <p:spPr bwMode="auto">
              <a:xfrm rot="734078">
                <a:off x="1141" y="3304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97" name="Rectangle 57" hidden="0"/>
              <p:cNvSpPr>
                <a:spLocks noChangeShapeType="1"/>
              </p:cNvSpPr>
              <p:nvPr isPhoto="0" userDrawn="0"/>
            </p:nvSpPr>
            <p:spPr bwMode="auto">
              <a:xfrm rot="-293905">
                <a:off x="1211" y="3095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98" name="Rectangle 58" hidden="0"/>
              <p:cNvSpPr>
                <a:spLocks noChangeShapeType="1"/>
              </p:cNvSpPr>
              <p:nvPr isPhoto="0" userDrawn="0"/>
            </p:nvSpPr>
            <p:spPr bwMode="auto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099" name="Rectangle 59" hidden="0"/>
              <p:cNvSpPr>
                <a:spLocks noChangeShapeType="1"/>
              </p:cNvSpPr>
              <p:nvPr isPhoto="0" userDrawn="0"/>
            </p:nvSpPr>
            <p:spPr bwMode="auto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00" name="Rectangle 60" hidden="0"/>
              <p:cNvSpPr>
                <a:spLocks noChangeShapeType="1"/>
              </p:cNvSpPr>
              <p:nvPr isPhoto="0" userDrawn="0"/>
            </p:nvSpPr>
            <p:spPr bwMode="auto">
              <a:xfrm rot="214187">
                <a:off x="1189" y="3173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01" name="Rectangle 61" hidden="0"/>
              <p:cNvSpPr>
                <a:spLocks noChangeShapeType="1"/>
              </p:cNvSpPr>
              <p:nvPr isPhoto="0" userDrawn="0"/>
            </p:nvSpPr>
            <p:spPr bwMode="auto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02" name="Rectangle 62" hidden="0"/>
              <p:cNvSpPr>
                <a:spLocks noChangeShapeType="1"/>
              </p:cNvSpPr>
              <p:nvPr isPhoto="0" userDrawn="0"/>
            </p:nvSpPr>
            <p:spPr bwMode="auto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03" name="Rectangle 63" hidden="0"/>
              <p:cNvSpPr>
                <a:spLocks noChangeShapeType="1"/>
              </p:cNvSpPr>
              <p:nvPr isPhoto="0" userDrawn="0"/>
            </p:nvSpPr>
            <p:spPr bwMode="auto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04" name="Rectangle 64" hidden="0"/>
              <p:cNvSpPr>
                <a:spLocks noChangeShapeType="1"/>
              </p:cNvSpPr>
              <p:nvPr isPhoto="0" userDrawn="0"/>
            </p:nvSpPr>
            <p:spPr bwMode="auto">
              <a:xfrm rot="-270545">
                <a:off x="1219" y="3041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05" name="Rectangle 65" hidden="0"/>
              <p:cNvSpPr>
                <a:spLocks noChangeShapeType="1"/>
              </p:cNvSpPr>
              <p:nvPr isPhoto="0" userDrawn="0"/>
            </p:nvSpPr>
            <p:spPr bwMode="auto">
              <a:xfrm rot="-1132285">
                <a:off x="1206" y="2843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06" name="Rectangle 66" hidden="0"/>
              <p:cNvSpPr>
                <a:spLocks noChangeShapeType="1"/>
              </p:cNvSpPr>
              <p:nvPr isPhoto="0" userDrawn="0"/>
            </p:nvSpPr>
            <p:spPr bwMode="auto">
              <a:xfrm rot="-969270">
                <a:off x="1213" y="2864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07" name="Rectangle 67" hidden="0"/>
              <p:cNvSpPr>
                <a:spLocks noChangeShapeType="1"/>
              </p:cNvSpPr>
              <p:nvPr isPhoto="0" userDrawn="0"/>
            </p:nvSpPr>
            <p:spPr bwMode="auto">
              <a:xfrm rot="-969270">
                <a:off x="1216" y="2888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08" name="Rectangle 68" hidden="0"/>
              <p:cNvSpPr>
                <a:spLocks noChangeShapeType="1"/>
              </p:cNvSpPr>
              <p:nvPr isPhoto="0" userDrawn="0"/>
            </p:nvSpPr>
            <p:spPr bwMode="auto">
              <a:xfrm rot="-806258">
                <a:off x="1219" y="2915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09" name="Rectangle 69" hidden="0"/>
              <p:cNvSpPr>
                <a:spLocks noChangeShapeType="1"/>
              </p:cNvSpPr>
              <p:nvPr isPhoto="0" userDrawn="0"/>
            </p:nvSpPr>
            <p:spPr bwMode="auto">
              <a:xfrm rot="-1543940">
                <a:off x="1165" y="2727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10" name="Rectangle 70" hidden="0"/>
              <p:cNvSpPr>
                <a:spLocks noChangeShapeType="1"/>
              </p:cNvSpPr>
              <p:nvPr isPhoto="0" userDrawn="0"/>
            </p:nvSpPr>
            <p:spPr bwMode="auto">
              <a:xfrm rot="-1341952">
                <a:off x="1175" y="2752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11" name="Rectangle 71" hidden="0"/>
              <p:cNvSpPr>
                <a:spLocks noChangeShapeType="1"/>
              </p:cNvSpPr>
              <p:nvPr isPhoto="0" userDrawn="0"/>
            </p:nvSpPr>
            <p:spPr bwMode="auto">
              <a:xfrm rot="-1341952">
                <a:off x="1184" y="2775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12" name="Rectangle 72" hidden="0"/>
              <p:cNvSpPr>
                <a:spLocks noChangeShapeType="1"/>
              </p:cNvSpPr>
              <p:nvPr isPhoto="0" userDrawn="0"/>
            </p:nvSpPr>
            <p:spPr bwMode="auto">
              <a:xfrm rot="-1341952">
                <a:off x="1194" y="2794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13" name="Rectangle 73" hidden="0"/>
              <p:cNvSpPr>
                <a:spLocks noChangeShapeType="1"/>
              </p:cNvSpPr>
              <p:nvPr isPhoto="0" userDrawn="0"/>
            </p:nvSpPr>
            <p:spPr bwMode="auto">
              <a:xfrm rot="-1928745">
                <a:off x="1101" y="2628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14" name="Rectangle 74" hidden="0"/>
              <p:cNvSpPr>
                <a:spLocks noChangeShapeType="1"/>
              </p:cNvSpPr>
              <p:nvPr isPhoto="0" userDrawn="0"/>
            </p:nvSpPr>
            <p:spPr bwMode="auto">
              <a:xfrm rot="-1844174">
                <a:off x="1114" y="2645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15" name="Rectangle 75" hidden="0"/>
              <p:cNvSpPr>
                <a:spLocks noChangeShapeType="1"/>
              </p:cNvSpPr>
              <p:nvPr isPhoto="0" userDrawn="0"/>
            </p:nvSpPr>
            <p:spPr bwMode="auto">
              <a:xfrm rot="-1752382">
                <a:off x="1129" y="2667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16" name="Rectangle 76" hidden="0"/>
              <p:cNvSpPr>
                <a:spLocks noChangeShapeType="1"/>
              </p:cNvSpPr>
              <p:nvPr isPhoto="0" userDrawn="0"/>
            </p:nvSpPr>
            <p:spPr bwMode="auto">
              <a:xfrm rot="-1752382">
                <a:off x="1142" y="2684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17" name="Rectangle 77" hidden="0"/>
              <p:cNvSpPr>
                <a:spLocks noChangeShapeType="1"/>
              </p:cNvSpPr>
              <p:nvPr isPhoto="0" userDrawn="0"/>
            </p:nvSpPr>
            <p:spPr bwMode="auto">
              <a:xfrm rot="-2466735">
                <a:off x="1014" y="2537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18" name="Rectangle 78" hidden="0"/>
              <p:cNvSpPr>
                <a:spLocks noChangeShapeType="1"/>
              </p:cNvSpPr>
              <p:nvPr isPhoto="0" userDrawn="0"/>
            </p:nvSpPr>
            <p:spPr bwMode="auto">
              <a:xfrm rot="-2466735">
                <a:off x="1035" y="2557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19" name="Rectangle 79" hidden="0"/>
              <p:cNvSpPr>
                <a:spLocks noChangeShapeType="1"/>
              </p:cNvSpPr>
              <p:nvPr isPhoto="0" userDrawn="0"/>
            </p:nvSpPr>
            <p:spPr bwMode="auto">
              <a:xfrm rot="-2466735">
                <a:off x="1050" y="2574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20" name="Rectangle 80" hidden="0"/>
              <p:cNvSpPr>
                <a:spLocks noChangeShapeType="1"/>
              </p:cNvSpPr>
              <p:nvPr isPhoto="0" userDrawn="0"/>
            </p:nvSpPr>
            <p:spPr bwMode="auto">
              <a:xfrm rot="-2342864">
                <a:off x="1068" y="2590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21" name="Freeform 81" hidden="0"/>
              <p:cNvSpPr>
                <a:spLocks noChangeShapeType="1"/>
              </p:cNvSpPr>
              <p:nvPr isPhoto="0" userDrawn="0"/>
            </p:nvSpPr>
            <p:spPr bwMode="auto">
              <a:xfrm>
                <a:off x="486" y="2563"/>
                <a:ext cx="180" cy="151"/>
              </a:xfrm>
              <a:custGeom>
                <a:avLst/>
                <a:gdLst>
                  <a:gd name="gd0" fmla="val 65536"/>
                  <a:gd name="gd1" fmla="val 0"/>
                  <a:gd name="gd2" fmla="val 144"/>
                  <a:gd name="gd3" fmla="val 28"/>
                  <a:gd name="gd4" fmla="val 147"/>
                  <a:gd name="gd5" fmla="val 64"/>
                  <a:gd name="gd6" fmla="val 46"/>
                  <a:gd name="gd7" fmla="val 94"/>
                  <a:gd name="gd8" fmla="val 151"/>
                  <a:gd name="gd9" fmla="val 129"/>
                  <a:gd name="gd10" fmla="val 151"/>
                  <a:gd name="gd11" fmla="val 180"/>
                  <a:gd name="gd12" fmla="val 9"/>
                  <a:gd name="gd13" fmla="val 148"/>
                  <a:gd name="gd14" fmla="val 10"/>
                  <a:gd name="gd15" fmla="val 112"/>
                  <a:gd name="gd16" fmla="val 112"/>
                  <a:gd name="gd17" fmla="val 79"/>
                  <a:gd name="gd18" fmla="val 0"/>
                  <a:gd name="gd19" fmla="val 48"/>
                  <a:gd name="gd20" fmla="val 0"/>
                  <a:gd name="gd21" fmla="val 0"/>
                  <a:gd name="gd22" fmla="val 144"/>
                  <a:gd name="gd23" fmla="*/ w 0 180"/>
                  <a:gd name="gd24" fmla="*/ h 0 151"/>
                  <a:gd name="gd25" fmla="*/ w 21600 180"/>
                  <a:gd name="gd26" fmla="*/ h 21600 151"/>
                </a:gdLst>
                <a:ahLst/>
                <a:cxnLst/>
                <a:rect l="gd23" t="gd24" r="gd25" b="gd26"/>
                <a:pathLst>
                  <a:path w="180" h="151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close/>
                  </a:path>
                  <a:path w="180" h="151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22" name="Rectangle 82" hidden="0"/>
              <p:cNvSpPr>
                <a:spLocks noChangeShapeType="1"/>
              </p:cNvSpPr>
              <p:nvPr isPhoto="0" userDrawn="0"/>
            </p:nvSpPr>
            <p:spPr bwMode="auto">
              <a:xfrm rot="6575639">
                <a:off x="-217" y="3138"/>
                <a:ext cx="122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23" name="Rectangle 83" hidden="0"/>
              <p:cNvSpPr>
                <a:spLocks noChangeShapeType="1"/>
              </p:cNvSpPr>
              <p:nvPr isPhoto="0" userDrawn="0"/>
            </p:nvSpPr>
            <p:spPr bwMode="auto">
              <a:xfrm rot="238797">
                <a:off x="4" y="3146"/>
                <a:ext cx="103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24" name="Rectangle 84" hidden="0"/>
              <p:cNvSpPr>
                <a:spLocks noChangeShapeType="1"/>
              </p:cNvSpPr>
              <p:nvPr isPhoto="0" userDrawn="0"/>
            </p:nvSpPr>
            <p:spPr bwMode="auto">
              <a:xfrm rot="-2957027">
                <a:off x="907" y="2471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25" name="Rectangle 85" hidden="0"/>
              <p:cNvSpPr>
                <a:spLocks noChangeShapeType="1"/>
              </p:cNvSpPr>
              <p:nvPr isPhoto="0" userDrawn="0"/>
            </p:nvSpPr>
            <p:spPr bwMode="auto">
              <a:xfrm rot="-2957027">
                <a:off x="930" y="2484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26" name="Rectangle 86" hidden="0"/>
              <p:cNvSpPr>
                <a:spLocks noChangeShapeType="1"/>
              </p:cNvSpPr>
              <p:nvPr isPhoto="0" userDrawn="0"/>
            </p:nvSpPr>
            <p:spPr bwMode="auto">
              <a:xfrm rot="-2957027">
                <a:off x="954" y="2497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27" name="Rectangle 87" hidden="0"/>
              <p:cNvSpPr>
                <a:spLocks noChangeShapeType="1"/>
              </p:cNvSpPr>
              <p:nvPr isPhoto="0" userDrawn="0"/>
            </p:nvSpPr>
            <p:spPr bwMode="auto">
              <a:xfrm rot="-2661032">
                <a:off x="974" y="2509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28" name="Rectangle 88" hidden="0"/>
              <p:cNvSpPr>
                <a:spLocks noChangeShapeType="1"/>
              </p:cNvSpPr>
              <p:nvPr isPhoto="0" userDrawn="0"/>
            </p:nvSpPr>
            <p:spPr bwMode="auto">
              <a:xfrm rot="-3638502">
                <a:off x="788" y="2425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29" name="Rectangle 89" hidden="0"/>
              <p:cNvSpPr>
                <a:spLocks noChangeShapeType="1"/>
              </p:cNvSpPr>
              <p:nvPr isPhoto="0" userDrawn="0"/>
            </p:nvSpPr>
            <p:spPr bwMode="auto">
              <a:xfrm rot="-3638502">
                <a:off x="815" y="2433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30" name="Rectangle 90" hidden="0"/>
              <p:cNvSpPr>
                <a:spLocks noChangeShapeType="1"/>
              </p:cNvSpPr>
              <p:nvPr isPhoto="0" userDrawn="0"/>
            </p:nvSpPr>
            <p:spPr bwMode="auto">
              <a:xfrm rot="-3514631">
                <a:off x="837" y="2439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31" name="Rectangle 91" hidden="0"/>
              <p:cNvSpPr>
                <a:spLocks noChangeShapeType="1"/>
              </p:cNvSpPr>
              <p:nvPr isPhoto="0" userDrawn="0"/>
            </p:nvSpPr>
            <p:spPr bwMode="auto">
              <a:xfrm rot="-3220797">
                <a:off x="862" y="2451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32" name="Rectangle 92" hidden="0"/>
              <p:cNvSpPr>
                <a:spLocks noChangeShapeType="1"/>
              </p:cNvSpPr>
              <p:nvPr isPhoto="0" userDrawn="0"/>
            </p:nvSpPr>
            <p:spPr bwMode="auto">
              <a:xfrm rot="-4338249">
                <a:off x="649" y="2395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33" name="Rectangle 93" hidden="0"/>
              <p:cNvSpPr>
                <a:spLocks noChangeShapeType="1"/>
              </p:cNvSpPr>
              <p:nvPr isPhoto="0" userDrawn="0"/>
            </p:nvSpPr>
            <p:spPr bwMode="auto">
              <a:xfrm rot="-4250357">
                <a:off x="677" y="2401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34" name="Rectangle 94" hidden="0"/>
              <p:cNvSpPr>
                <a:spLocks noChangeShapeType="1"/>
              </p:cNvSpPr>
              <p:nvPr isPhoto="0" userDrawn="0"/>
            </p:nvSpPr>
            <p:spPr bwMode="auto">
              <a:xfrm rot="-4250357">
                <a:off x="708" y="2405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35" name="Rectangle 95" hidden="0"/>
              <p:cNvSpPr>
                <a:spLocks noChangeShapeType="1"/>
              </p:cNvSpPr>
              <p:nvPr isPhoto="0" userDrawn="0"/>
            </p:nvSpPr>
            <p:spPr bwMode="auto">
              <a:xfrm rot="-3989244">
                <a:off x="738" y="2409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36" name="Rectangle 96" hidden="0"/>
              <p:cNvSpPr>
                <a:spLocks noChangeShapeType="1"/>
              </p:cNvSpPr>
              <p:nvPr isPhoto="0" userDrawn="0"/>
            </p:nvSpPr>
            <p:spPr bwMode="auto">
              <a:xfrm rot="-4862214">
                <a:off x="503" y="2393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37" name="Rectangle 97" hidden="0"/>
              <p:cNvSpPr>
                <a:spLocks noChangeShapeType="1"/>
              </p:cNvSpPr>
              <p:nvPr isPhoto="0" userDrawn="0"/>
            </p:nvSpPr>
            <p:spPr bwMode="auto">
              <a:xfrm rot="-4673369">
                <a:off x="534" y="2391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38" name="Rectangle 98" hidden="0"/>
              <p:cNvSpPr>
                <a:spLocks noChangeShapeType="1"/>
              </p:cNvSpPr>
              <p:nvPr isPhoto="0" userDrawn="0"/>
            </p:nvSpPr>
            <p:spPr bwMode="auto">
              <a:xfrm rot="-4646720">
                <a:off x="563" y="2389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39" name="Rectangle 99" hidden="0"/>
              <p:cNvSpPr>
                <a:spLocks noChangeShapeType="1"/>
              </p:cNvSpPr>
              <p:nvPr isPhoto="0" userDrawn="0"/>
            </p:nvSpPr>
            <p:spPr bwMode="auto">
              <a:xfrm rot="-4580622">
                <a:off x="595" y="2389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40" name="Rectangle 100" hidden="0"/>
              <p:cNvSpPr>
                <a:spLocks noChangeShapeType="1"/>
              </p:cNvSpPr>
              <p:nvPr isPhoto="0" userDrawn="0"/>
            </p:nvSpPr>
            <p:spPr bwMode="auto">
              <a:xfrm rot="-5195128">
                <a:off x="355" y="2413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41" name="Rectangle 101" hidden="0"/>
              <p:cNvSpPr>
                <a:spLocks noChangeShapeType="1"/>
              </p:cNvSpPr>
              <p:nvPr isPhoto="0" userDrawn="0"/>
            </p:nvSpPr>
            <p:spPr bwMode="auto">
              <a:xfrm rot="-5360484">
                <a:off x="385" y="2407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42" name="Rectangle 102" hidden="0"/>
              <p:cNvSpPr>
                <a:spLocks noChangeShapeType="1"/>
              </p:cNvSpPr>
              <p:nvPr isPhoto="0" userDrawn="0"/>
            </p:nvSpPr>
            <p:spPr bwMode="auto">
              <a:xfrm rot="-5288939">
                <a:off x="419" y="2403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43" name="Rectangle 103" hidden="0"/>
              <p:cNvSpPr>
                <a:spLocks noChangeShapeType="1"/>
              </p:cNvSpPr>
              <p:nvPr isPhoto="0" userDrawn="0"/>
            </p:nvSpPr>
            <p:spPr bwMode="auto">
              <a:xfrm rot="-5164854">
                <a:off x="449" y="2399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44" name="Rectangle 104" hidden="0"/>
              <p:cNvSpPr>
                <a:spLocks noChangeShapeType="1"/>
              </p:cNvSpPr>
              <p:nvPr isPhoto="0" userDrawn="0"/>
            </p:nvSpPr>
            <p:spPr bwMode="auto">
              <a:xfrm rot="-6132161">
                <a:off x="206" y="245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45" name="Rectangle 105" hidden="0"/>
              <p:cNvSpPr>
                <a:spLocks noChangeShapeType="1"/>
              </p:cNvSpPr>
              <p:nvPr isPhoto="0" userDrawn="0"/>
            </p:nvSpPr>
            <p:spPr bwMode="auto">
              <a:xfrm rot="-6220433">
                <a:off x="237" y="244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46" name="Rectangle 106" hidden="0"/>
              <p:cNvSpPr>
                <a:spLocks noChangeShapeType="1"/>
              </p:cNvSpPr>
              <p:nvPr isPhoto="0" userDrawn="0"/>
            </p:nvSpPr>
            <p:spPr bwMode="auto">
              <a:xfrm rot="-6110942">
                <a:off x="266" y="243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47" name="Rectangle 107" hidden="0"/>
              <p:cNvSpPr>
                <a:spLocks noChangeShapeType="1"/>
              </p:cNvSpPr>
              <p:nvPr isPhoto="0" userDrawn="0"/>
            </p:nvSpPr>
            <p:spPr bwMode="auto">
              <a:xfrm rot="-5919570">
                <a:off x="293" y="2425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48" name="Rectangle 108" hidden="0"/>
              <p:cNvSpPr>
                <a:spLocks noChangeShapeType="1"/>
              </p:cNvSpPr>
              <p:nvPr isPhoto="0" userDrawn="0"/>
            </p:nvSpPr>
            <p:spPr bwMode="auto">
              <a:xfrm rot="-7376290">
                <a:off x="6" y="2546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49" name="Rectangle 109" hidden="0"/>
              <p:cNvSpPr>
                <a:spLocks noChangeShapeType="1"/>
              </p:cNvSpPr>
              <p:nvPr isPhoto="0" userDrawn="0"/>
            </p:nvSpPr>
            <p:spPr bwMode="auto">
              <a:xfrm rot="-7168345">
                <a:off x="65" y="2515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50" name="Rectangle 110" hidden="0"/>
              <p:cNvSpPr>
                <a:spLocks noChangeShapeType="1"/>
              </p:cNvSpPr>
              <p:nvPr isPhoto="0" userDrawn="0"/>
            </p:nvSpPr>
            <p:spPr bwMode="auto">
              <a:xfrm rot="-6802414">
                <a:off x="92" y="2501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51" name="Rectangle 111" hidden="0"/>
              <p:cNvSpPr>
                <a:spLocks noChangeShapeType="1"/>
              </p:cNvSpPr>
              <p:nvPr isPhoto="0" userDrawn="0"/>
            </p:nvSpPr>
            <p:spPr bwMode="auto">
              <a:xfrm rot="-6802414">
                <a:off x="119" y="2491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52" name="Rectangle 112" hidden="0"/>
              <p:cNvSpPr>
                <a:spLocks noChangeShapeType="1"/>
              </p:cNvSpPr>
              <p:nvPr isPhoto="0" userDrawn="0"/>
            </p:nvSpPr>
            <p:spPr bwMode="auto">
              <a:xfrm rot="-6457704">
                <a:off x="150" y="247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53" name="Rectangle 113" hidden="0"/>
              <p:cNvSpPr>
                <a:spLocks noChangeShapeType="1"/>
              </p:cNvSpPr>
              <p:nvPr isPhoto="0" userDrawn="0"/>
            </p:nvSpPr>
            <p:spPr bwMode="auto">
              <a:xfrm rot="-1876769">
                <a:off x="0" y="3363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54" name="Rectangle 114" hidden="0"/>
              <p:cNvSpPr>
                <a:spLocks noChangeShapeType="1"/>
              </p:cNvSpPr>
              <p:nvPr isPhoto="0" userDrawn="0"/>
            </p:nvSpPr>
            <p:spPr bwMode="auto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55" name="Rectangle 115" hidden="0"/>
              <p:cNvSpPr>
                <a:spLocks noChangeShapeType="1"/>
              </p:cNvSpPr>
              <p:nvPr isPhoto="0" userDrawn="0"/>
            </p:nvSpPr>
            <p:spPr bwMode="auto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56" name="Rectangle 116" hidden="0"/>
              <p:cNvSpPr>
                <a:spLocks noChangeShapeType="1"/>
              </p:cNvSpPr>
              <p:nvPr isPhoto="0" userDrawn="0"/>
            </p:nvSpPr>
            <p:spPr bwMode="auto">
              <a:xfrm rot="-1876769">
                <a:off x="700" y="2851"/>
                <a:ext cx="31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57" name="Rectangle 117" hidden="0"/>
              <p:cNvSpPr>
                <a:spLocks noChangeShapeType="1"/>
              </p:cNvSpPr>
              <p:nvPr isPhoto="0" userDrawn="0"/>
            </p:nvSpPr>
            <p:spPr bwMode="auto">
              <a:xfrm rot="5908515">
                <a:off x="200" y="3915"/>
                <a:ext cx="138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58" name="Rectangle 118" hidden="0"/>
              <p:cNvSpPr>
                <a:spLocks noChangeShapeType="1"/>
              </p:cNvSpPr>
              <p:nvPr isPhoto="0" userDrawn="0"/>
            </p:nvSpPr>
            <p:spPr bwMode="auto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59" name="Rectangle 119" hidden="0"/>
              <p:cNvSpPr>
                <a:spLocks noChangeShapeType="1"/>
              </p:cNvSpPr>
              <p:nvPr isPhoto="0" userDrawn="0"/>
            </p:nvSpPr>
            <p:spPr bwMode="auto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60" name="Rectangle 120" hidden="0"/>
              <p:cNvSpPr>
                <a:spLocks noChangeShapeType="1"/>
              </p:cNvSpPr>
              <p:nvPr isPhoto="0" userDrawn="0"/>
            </p:nvSpPr>
            <p:spPr bwMode="auto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61" name="Rectangle 121" hidden="0"/>
              <p:cNvSpPr>
                <a:spLocks noChangeShapeType="1"/>
              </p:cNvSpPr>
              <p:nvPr isPhoto="0" userDrawn="0"/>
            </p:nvSpPr>
            <p:spPr bwMode="auto">
              <a:xfrm rot="3805226">
                <a:off x="669" y="3778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62" name="Rectangle 122" hidden="0"/>
              <p:cNvSpPr>
                <a:spLocks noChangeShapeType="1"/>
              </p:cNvSpPr>
              <p:nvPr isPhoto="0" userDrawn="0"/>
            </p:nvSpPr>
            <p:spPr bwMode="auto">
              <a:xfrm rot="3060137">
                <a:off x="813" y="3688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63" name="Rectangle 123" hidden="0"/>
              <p:cNvSpPr>
                <a:spLocks noChangeShapeType="1"/>
              </p:cNvSpPr>
              <p:nvPr isPhoto="0" userDrawn="0"/>
            </p:nvSpPr>
            <p:spPr bwMode="auto">
              <a:xfrm rot="2090280">
                <a:off x="938" y="3582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64" name="Rectangle 124" hidden="0"/>
              <p:cNvSpPr>
                <a:spLocks noChangeShapeType="1"/>
              </p:cNvSpPr>
              <p:nvPr isPhoto="0" userDrawn="0"/>
            </p:nvSpPr>
            <p:spPr bwMode="auto">
              <a:xfrm rot="-7168345">
                <a:off x="-18" y="2506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65" name="Rectangle 125" hidden="0"/>
              <p:cNvSpPr>
                <a:spLocks noChangeShapeType="1"/>
              </p:cNvSpPr>
              <p:nvPr isPhoto="0" userDrawn="0"/>
            </p:nvSpPr>
            <p:spPr bwMode="auto">
              <a:xfrm rot="-6406500">
                <a:off x="136" y="2433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66" name="Rectangle 126" hidden="0"/>
              <p:cNvSpPr>
                <a:spLocks noChangeShapeType="1"/>
              </p:cNvSpPr>
              <p:nvPr isPhoto="0" userDrawn="0"/>
            </p:nvSpPr>
            <p:spPr bwMode="auto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67" name="Rectangle 127" hidden="0"/>
              <p:cNvSpPr>
                <a:spLocks noChangeShapeType="1"/>
              </p:cNvSpPr>
              <p:nvPr isPhoto="0" userDrawn="0"/>
            </p:nvSpPr>
            <p:spPr bwMode="auto">
              <a:xfrm rot="-4298501">
                <a:off x="597" y="2360"/>
                <a:ext cx="150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68" name="Rectangle 128" hidden="0"/>
              <p:cNvSpPr>
                <a:spLocks noChangeShapeType="1"/>
              </p:cNvSpPr>
              <p:nvPr isPhoto="0" userDrawn="0"/>
            </p:nvSpPr>
            <p:spPr bwMode="auto">
              <a:xfrm rot="-3676303">
                <a:off x="739" y="2385"/>
                <a:ext cx="15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69" name="Rectangle 129" hidden="0"/>
              <p:cNvSpPr>
                <a:spLocks noChangeShapeType="1"/>
              </p:cNvSpPr>
              <p:nvPr isPhoto="0" userDrawn="0"/>
            </p:nvSpPr>
            <p:spPr bwMode="auto">
              <a:xfrm rot="-3188616">
                <a:off x="869" y="2429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70" name="Rectangle 130" hidden="0"/>
              <p:cNvSpPr>
                <a:spLocks noChangeShapeType="1"/>
              </p:cNvSpPr>
              <p:nvPr isPhoto="0" userDrawn="0"/>
            </p:nvSpPr>
            <p:spPr bwMode="auto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71" name="Rectangle 131" hidden="0"/>
              <p:cNvSpPr>
                <a:spLocks noChangeShapeType="1"/>
              </p:cNvSpPr>
              <p:nvPr isPhoto="0" userDrawn="0"/>
            </p:nvSpPr>
            <p:spPr bwMode="auto">
              <a:xfrm rot="-2190007">
                <a:off x="1075" y="2585"/>
                <a:ext cx="17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72" name="Rectangle 132" hidden="0"/>
              <p:cNvSpPr>
                <a:spLocks noChangeShapeType="1"/>
              </p:cNvSpPr>
              <p:nvPr isPhoto="0" userDrawn="0"/>
            </p:nvSpPr>
            <p:spPr bwMode="auto">
              <a:xfrm rot="-1728556">
                <a:off x="1147" y="2688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73" name="Rectangle 133" hidden="0"/>
              <p:cNvSpPr>
                <a:spLocks noChangeShapeType="1"/>
              </p:cNvSpPr>
              <p:nvPr isPhoto="0" userDrawn="0"/>
            </p:nvSpPr>
            <p:spPr bwMode="auto">
              <a:xfrm rot="-1172116">
                <a:off x="1198" y="2805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74" name="Rectangle 134" hidden="0"/>
              <p:cNvSpPr>
                <a:spLocks noChangeShapeType="1"/>
              </p:cNvSpPr>
              <p:nvPr isPhoto="0" userDrawn="0"/>
            </p:nvSpPr>
            <p:spPr bwMode="auto">
              <a:xfrm rot="-753844">
                <a:off x="1218" y="2930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75" name="Rectangle 135" hidden="0"/>
              <p:cNvSpPr>
                <a:spLocks noChangeShapeType="1"/>
              </p:cNvSpPr>
              <p:nvPr isPhoto="0" userDrawn="0"/>
            </p:nvSpPr>
            <p:spPr bwMode="auto">
              <a:xfrm rot="-287821">
                <a:off x="1213" y="3066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76" name="Rectangle 136" hidden="0"/>
              <p:cNvSpPr>
                <a:spLocks noChangeShapeType="1"/>
              </p:cNvSpPr>
              <p:nvPr isPhoto="0" userDrawn="0"/>
            </p:nvSpPr>
            <p:spPr bwMode="auto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77" name="Rectangle 137" hidden="0"/>
              <p:cNvSpPr>
                <a:spLocks noChangeShapeType="1"/>
              </p:cNvSpPr>
              <p:nvPr isPhoto="0" userDrawn="0"/>
            </p:nvSpPr>
            <p:spPr bwMode="auto">
              <a:xfrm rot="1529989">
                <a:off x="1041" y="3465"/>
                <a:ext cx="140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78" name="Freeform 138" hidden="0"/>
              <p:cNvSpPr>
                <a:spLocks noChangeShapeType="1"/>
              </p:cNvSpPr>
              <p:nvPr isPhoto="0" userDrawn="0"/>
            </p:nvSpPr>
            <p:spPr bwMode="auto">
              <a:xfrm>
                <a:off x="850" y="3136"/>
                <a:ext cx="204" cy="120"/>
              </a:xfrm>
              <a:custGeom>
                <a:avLst/>
                <a:gdLst>
                  <a:gd name="gd0" fmla="val 65536"/>
                  <a:gd name="gd1" fmla="val 168"/>
                  <a:gd name="gd2" fmla="val 120"/>
                  <a:gd name="gd3" fmla="val 204"/>
                  <a:gd name="gd4" fmla="val 12"/>
                  <a:gd name="gd5" fmla="val 42"/>
                  <a:gd name="gd6" fmla="val 0"/>
                  <a:gd name="gd7" fmla="val 0"/>
                  <a:gd name="gd8" fmla="val 108"/>
                  <a:gd name="gd9" fmla="val 30"/>
                  <a:gd name="gd10" fmla="val 114"/>
                  <a:gd name="gd11" fmla="val 60"/>
                  <a:gd name="gd12" fmla="val 30"/>
                  <a:gd name="gd13" fmla="val 102"/>
                  <a:gd name="gd14" fmla="val 36"/>
                  <a:gd name="gd15" fmla="val 78"/>
                  <a:gd name="gd16" fmla="val 108"/>
                  <a:gd name="gd17" fmla="val 102"/>
                  <a:gd name="gd18" fmla="val 108"/>
                  <a:gd name="gd19" fmla="val 132"/>
                  <a:gd name="gd20" fmla="val 36"/>
                  <a:gd name="gd21" fmla="val 162"/>
                  <a:gd name="gd22" fmla="val 36"/>
                  <a:gd name="gd23" fmla="val 138"/>
                  <a:gd name="gd24" fmla="val 114"/>
                  <a:gd name="gd25" fmla="val 168"/>
                  <a:gd name="gd26" fmla="val 120"/>
                  <a:gd name="gd27" fmla="*/ w 0 204"/>
                  <a:gd name="gd28" fmla="*/ h 0 120"/>
                  <a:gd name="gd29" fmla="*/ w 21600 204"/>
                  <a:gd name="gd30" fmla="*/ h 21600 120"/>
                </a:gdLst>
                <a:ahLst/>
                <a:cxnLst/>
                <a:rect l="gd27" t="gd28" r="gd29" b="gd30"/>
                <a:pathLst>
                  <a:path w="204" h="120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close/>
                  </a:path>
                  <a:path w="204" h="120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79" name="Freeform 139" hidden="0"/>
              <p:cNvSpPr>
                <a:spLocks noChangeShapeType="1"/>
              </p:cNvSpPr>
              <p:nvPr isPhoto="0" userDrawn="0"/>
            </p:nvSpPr>
            <p:spPr bwMode="auto">
              <a:xfrm>
                <a:off x="19" y="2722"/>
                <a:ext cx="90" cy="78"/>
              </a:xfrm>
              <a:custGeom>
                <a:avLst/>
                <a:gdLst>
                  <a:gd name="gd0" fmla="val 65536"/>
                  <a:gd name="gd1" fmla="val 66"/>
                  <a:gd name="gd2" fmla="val 36"/>
                  <a:gd name="gd3" fmla="val 66"/>
                  <a:gd name="gd4" fmla="val 36"/>
                  <a:gd name="gd5" fmla="val 18"/>
                  <a:gd name="gd6" fmla="val 24"/>
                  <a:gd name="gd7" fmla="val 0"/>
                  <a:gd name="gd8" fmla="val 30"/>
                  <a:gd name="gd9" fmla="val 36"/>
                  <a:gd name="gd10" fmla="val 78"/>
                  <a:gd name="gd11" fmla="val 48"/>
                  <a:gd name="gd12" fmla="val 72"/>
                  <a:gd name="gd13" fmla="val 24"/>
                  <a:gd name="gd14" fmla="val 36"/>
                  <a:gd name="gd15" fmla="val 24"/>
                  <a:gd name="gd16" fmla="val 36"/>
                  <a:gd name="gd17" fmla="val 72"/>
                  <a:gd name="gd18" fmla="val 54"/>
                  <a:gd name="gd19" fmla="val 90"/>
                  <a:gd name="gd20" fmla="val 42"/>
                  <a:gd name="gd21" fmla="val 54"/>
                  <a:gd name="gd22" fmla="val 0"/>
                  <a:gd name="gd23" fmla="val 42"/>
                  <a:gd name="gd24" fmla="val 6"/>
                  <a:gd name="gd25" fmla="val 66"/>
                  <a:gd name="gd26" fmla="val 36"/>
                  <a:gd name="gd27" fmla="*/ w 0 90"/>
                  <a:gd name="gd28" fmla="*/ h 0 78"/>
                  <a:gd name="gd29" fmla="*/ w 21600 90"/>
                  <a:gd name="gd30" fmla="*/ h 21600 78"/>
                </a:gdLst>
                <a:ahLst/>
                <a:cxnLst/>
                <a:rect l="gd27" t="gd28" r="gd29" b="gd30"/>
                <a:pathLst>
                  <a:path w="90" h="78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close/>
                  </a:path>
                  <a:path w="90" h="78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80" name="Freeform 140" hidden="0"/>
              <p:cNvSpPr>
                <a:spLocks noChangeShapeType="1"/>
              </p:cNvSpPr>
              <p:nvPr isPhoto="0" userDrawn="0"/>
            </p:nvSpPr>
            <p:spPr bwMode="auto">
              <a:xfrm>
                <a:off x="97" y="2651"/>
                <a:ext cx="101" cy="88"/>
              </a:xfrm>
              <a:custGeom>
                <a:avLst/>
                <a:gdLst>
                  <a:gd name="gd0" fmla="val 65536"/>
                  <a:gd name="gd1" fmla="val 54"/>
                  <a:gd name="gd2" fmla="val 89"/>
                  <a:gd name="gd3" fmla="val 65"/>
                  <a:gd name="gd4" fmla="val 83"/>
                  <a:gd name="gd5" fmla="val 48"/>
                  <a:gd name="gd6" fmla="val 35"/>
                  <a:gd name="gd7" fmla="val 89"/>
                  <a:gd name="gd8" fmla="val 65"/>
                  <a:gd name="gd9" fmla="val 101"/>
                  <a:gd name="gd10" fmla="val 59"/>
                  <a:gd name="gd11" fmla="val 83"/>
                  <a:gd name="gd12" fmla="val 0"/>
                  <a:gd name="gd13" fmla="val 71"/>
                  <a:gd name="gd14" fmla="val 12"/>
                  <a:gd name="gd15" fmla="val 83"/>
                  <a:gd name="gd16" fmla="val 41"/>
                  <a:gd name="gd17" fmla="val 48"/>
                  <a:gd name="gd18" fmla="val 23"/>
                  <a:gd name="gd19" fmla="val 36"/>
                  <a:gd name="gd20" fmla="val 29"/>
                  <a:gd name="gd21" fmla="val 45"/>
                  <a:gd name="gd22" fmla="val 68"/>
                  <a:gd name="gd23" fmla="val 18"/>
                  <a:gd name="gd24" fmla="val 41"/>
                  <a:gd name="gd25" fmla="val 0"/>
                  <a:gd name="gd26" fmla="val 53"/>
                  <a:gd name="gd27" fmla="val 54"/>
                  <a:gd name="gd28" fmla="val 89"/>
                  <a:gd name="gd29" fmla="*/ w 0 101"/>
                  <a:gd name="gd30" fmla="*/ h 0 89"/>
                  <a:gd name="gd31" fmla="*/ w 21600 101"/>
                  <a:gd name="gd32" fmla="*/ h 21600 89"/>
                </a:gdLst>
                <a:ahLst/>
                <a:cxnLst/>
                <a:rect l="gd29" t="gd30" r="gd31" b="gd32"/>
                <a:pathLst>
                  <a:path w="101" h="89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close/>
                  </a:path>
                  <a:path w="101" h="89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81" name="Freeform 141" hidden="0"/>
              <p:cNvSpPr>
                <a:spLocks noChangeShapeType="1"/>
              </p:cNvSpPr>
              <p:nvPr isPhoto="0" userDrawn="0"/>
            </p:nvSpPr>
            <p:spPr bwMode="auto">
              <a:xfrm>
                <a:off x="677" y="3502"/>
                <a:ext cx="83" cy="78"/>
              </a:xfrm>
              <a:custGeom>
                <a:avLst/>
                <a:gdLst>
                  <a:gd name="gd0" fmla="val 65536"/>
                  <a:gd name="gd1" fmla="val 36"/>
                  <a:gd name="gd2" fmla="val 78"/>
                  <a:gd name="gd3" fmla="val 83"/>
                  <a:gd name="gd4" fmla="val 48"/>
                  <a:gd name="gd5" fmla="val 54"/>
                  <a:gd name="gd6" fmla="val 0"/>
                  <a:gd name="gd7" fmla="val 0"/>
                  <a:gd name="gd8" fmla="val 30"/>
                  <a:gd name="gd9" fmla="val 6"/>
                  <a:gd name="gd10" fmla="val 36"/>
                  <a:gd name="gd11" fmla="val 42"/>
                  <a:gd name="gd12" fmla="val 18"/>
                  <a:gd name="gd13" fmla="val 54"/>
                  <a:gd name="gd14" fmla="val 30"/>
                  <a:gd name="gd15" fmla="val 24"/>
                  <a:gd name="gd16" fmla="val 48"/>
                  <a:gd name="gd17" fmla="val 30"/>
                  <a:gd name="gd18" fmla="val 54"/>
                  <a:gd name="gd19" fmla="val 60"/>
                  <a:gd name="gd20" fmla="val 36"/>
                  <a:gd name="gd21" fmla="val 66"/>
                  <a:gd name="gd22" fmla="val 48"/>
                  <a:gd name="gd23" fmla="val 30"/>
                  <a:gd name="gd24" fmla="val 66"/>
                  <a:gd name="gd25" fmla="val 36"/>
                  <a:gd name="gd26" fmla="val 78"/>
                  <a:gd name="gd27" fmla="*/ w 0 83"/>
                  <a:gd name="gd28" fmla="*/ h 0 78"/>
                  <a:gd name="gd29" fmla="*/ w 21600 83"/>
                  <a:gd name="gd30" fmla="*/ h 21600 78"/>
                </a:gdLst>
                <a:ahLst/>
                <a:cxnLst/>
                <a:rect l="gd27" t="gd28" r="gd29" b="gd30"/>
                <a:pathLst>
                  <a:path w="83" h="78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close/>
                  </a:path>
                  <a:path w="83" h="78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82" name="Freeform 142" hidden="0"/>
              <p:cNvSpPr>
                <a:spLocks noChangeShapeType="1"/>
              </p:cNvSpPr>
              <p:nvPr isPhoto="0" userDrawn="0"/>
            </p:nvSpPr>
            <p:spPr bwMode="auto">
              <a:xfrm>
                <a:off x="940" y="2782"/>
                <a:ext cx="90" cy="72"/>
              </a:xfrm>
              <a:custGeom>
                <a:avLst/>
                <a:gdLst>
                  <a:gd name="gd0" fmla="val 65536"/>
                  <a:gd name="gd1" fmla="val 90"/>
                  <a:gd name="gd2" fmla="val 30"/>
                  <a:gd name="gd3" fmla="val 66"/>
                  <a:gd name="gd4" fmla="val 0"/>
                  <a:gd name="gd5" fmla="val 0"/>
                  <a:gd name="gd6" fmla="val 36"/>
                  <a:gd name="gd7" fmla="val 24"/>
                  <a:gd name="gd8" fmla="val 72"/>
                  <a:gd name="gd9" fmla="val 36"/>
                  <a:gd name="gd10" fmla="val 66"/>
                  <a:gd name="gd11" fmla="val 18"/>
                  <a:gd name="gd12" fmla="val 42"/>
                  <a:gd name="gd13" fmla="val 36"/>
                  <a:gd name="gd14" fmla="val 30"/>
                  <a:gd name="gd15" fmla="val 54"/>
                  <a:gd name="gd16" fmla="val 54"/>
                  <a:gd name="gd17" fmla="val 60"/>
                  <a:gd name="gd18" fmla="val 48"/>
                  <a:gd name="gd19" fmla="val 48"/>
                  <a:gd name="gd20" fmla="val 24"/>
                  <a:gd name="gd21" fmla="val 60"/>
                  <a:gd name="gd22" fmla="val 12"/>
                  <a:gd name="gd23" fmla="val 78"/>
                  <a:gd name="gd24" fmla="val 42"/>
                  <a:gd name="gd25" fmla="val 90"/>
                  <a:gd name="gd26" fmla="val 30"/>
                  <a:gd name="gd27" fmla="*/ w 0 90"/>
                  <a:gd name="gd28" fmla="*/ h 0 72"/>
                  <a:gd name="gd29" fmla="*/ w 21600 90"/>
                  <a:gd name="gd30" fmla="*/ h 21600 72"/>
                </a:gdLst>
                <a:ahLst/>
                <a:cxnLst/>
                <a:rect l="gd27" t="gd28" r="gd29" b="gd30"/>
                <a:pathLst>
                  <a:path w="90" h="72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close/>
                  </a:path>
                  <a:path w="90" h="72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83" name="Freeform 143" hidden="0"/>
              <p:cNvSpPr>
                <a:spLocks noChangeShapeType="1"/>
              </p:cNvSpPr>
              <p:nvPr isPhoto="0" userDrawn="0"/>
            </p:nvSpPr>
            <p:spPr bwMode="auto">
              <a:xfrm>
                <a:off x="898" y="2716"/>
                <a:ext cx="90" cy="84"/>
              </a:xfrm>
              <a:custGeom>
                <a:avLst/>
                <a:gdLst>
                  <a:gd name="gd0" fmla="val 65536"/>
                  <a:gd name="gd1" fmla="val 42"/>
                  <a:gd name="gd2" fmla="val 60"/>
                  <a:gd name="gd3" fmla="val 42"/>
                  <a:gd name="gd4" fmla="val 60"/>
                  <a:gd name="gd5" fmla="val 72"/>
                  <a:gd name="gd6" fmla="val 12"/>
                  <a:gd name="gd7" fmla="val 66"/>
                  <a:gd name="gd8" fmla="val 0"/>
                  <a:gd name="gd9" fmla="val 0"/>
                  <a:gd name="gd10" fmla="val 42"/>
                  <a:gd name="gd11" fmla="val 6"/>
                  <a:gd name="gd12" fmla="val 54"/>
                  <a:gd name="gd13" fmla="val 54"/>
                  <a:gd name="gd14" fmla="val 24"/>
                  <a:gd name="gd15" fmla="val 54"/>
                  <a:gd name="gd16" fmla="val 24"/>
                  <a:gd name="gd17" fmla="val 18"/>
                  <a:gd name="gd18" fmla="val 72"/>
                  <a:gd name="gd19" fmla="val 24"/>
                  <a:gd name="gd20" fmla="val 84"/>
                  <a:gd name="gd21" fmla="val 90"/>
                  <a:gd name="gd22" fmla="val 42"/>
                  <a:gd name="gd23" fmla="val 84"/>
                  <a:gd name="gd24" fmla="val 30"/>
                  <a:gd name="gd25" fmla="val 42"/>
                  <a:gd name="gd26" fmla="val 60"/>
                  <a:gd name="gd27" fmla="*/ w 0 90"/>
                  <a:gd name="gd28" fmla="*/ h 0 84"/>
                  <a:gd name="gd29" fmla="*/ w 21600 90"/>
                  <a:gd name="gd30" fmla="*/ h 21600 84"/>
                </a:gdLst>
                <a:ahLst/>
                <a:cxnLst/>
                <a:rect l="gd27" t="gd28" r="gd29" b="gd30"/>
                <a:pathLst>
                  <a:path w="90" h="84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close/>
                  </a:path>
                  <a:path w="90" h="84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84" name="Freeform 144" hidden="0"/>
              <p:cNvSpPr>
                <a:spLocks noChangeShapeType="1"/>
              </p:cNvSpPr>
              <p:nvPr isPhoto="0" userDrawn="0"/>
            </p:nvSpPr>
            <p:spPr bwMode="auto">
              <a:xfrm>
                <a:off x="7" y="3837"/>
                <a:ext cx="6" cy="12"/>
              </a:xfrm>
              <a:custGeom>
                <a:avLst/>
                <a:gdLst>
                  <a:gd name="gd0" fmla="val 65536"/>
                  <a:gd name="gd1" fmla="val 6"/>
                  <a:gd name="gd2" fmla="val 0"/>
                  <a:gd name="gd3" fmla="val 6"/>
                  <a:gd name="gd4" fmla="val 0"/>
                  <a:gd name="gd5" fmla="val 0"/>
                  <a:gd name="gd6" fmla="val 0"/>
                  <a:gd name="gd7" fmla="val 0"/>
                  <a:gd name="gd8" fmla="val 0"/>
                  <a:gd name="gd9" fmla="val 0"/>
                  <a:gd name="gd10" fmla="val 12"/>
                  <a:gd name="gd11" fmla="val 6"/>
                  <a:gd name="gd12" fmla="val 0"/>
                  <a:gd name="gd13" fmla="val 6"/>
                  <a:gd name="gd14" fmla="val 0"/>
                  <a:gd name="gd15" fmla="*/ w 0 6"/>
                  <a:gd name="gd16" fmla="*/ h 0 12"/>
                  <a:gd name="gd17" fmla="*/ w 21600 6"/>
                  <a:gd name="gd18" fmla="*/ h 21600 12"/>
                </a:gdLst>
                <a:ahLst/>
                <a:cxnLst/>
                <a:rect l="gd15" t="gd16" r="gd17" b="gd18"/>
                <a:pathLst>
                  <a:path w="6" h="12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close/>
                  </a:path>
                  <a:path w="6" h="12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85" name="Freeform 145" hidden="0"/>
              <p:cNvSpPr>
                <a:spLocks noChangeShapeType="1"/>
              </p:cNvSpPr>
              <p:nvPr isPhoto="0" userDrawn="0"/>
            </p:nvSpPr>
            <p:spPr bwMode="auto">
              <a:xfrm>
                <a:off x="7" y="2555"/>
                <a:ext cx="30" cy="48"/>
              </a:xfrm>
              <a:custGeom>
                <a:avLst/>
                <a:gdLst>
                  <a:gd name="gd0" fmla="val 65536"/>
                  <a:gd name="gd1" fmla="val 18"/>
                  <a:gd name="gd2" fmla="val 48"/>
                  <a:gd name="gd3" fmla="val 18"/>
                  <a:gd name="gd4" fmla="val 48"/>
                  <a:gd name="gd5" fmla="val 30"/>
                  <a:gd name="gd6" fmla="val 42"/>
                  <a:gd name="gd7" fmla="val 0"/>
                  <a:gd name="gd8" fmla="val 0"/>
                  <a:gd name="gd9" fmla="val 0"/>
                  <a:gd name="gd10" fmla="val 24"/>
                  <a:gd name="gd11" fmla="val 18"/>
                  <a:gd name="gd12" fmla="val 48"/>
                  <a:gd name="gd13" fmla="val 18"/>
                  <a:gd name="gd14" fmla="val 48"/>
                  <a:gd name="gd15" fmla="*/ w 0 30"/>
                  <a:gd name="gd16" fmla="*/ h 0 48"/>
                  <a:gd name="gd17" fmla="*/ w 21600 30"/>
                  <a:gd name="gd18" fmla="*/ h 21600 48"/>
                </a:gdLst>
                <a:ahLst/>
                <a:cxnLst/>
                <a:rect l="gd15" t="gd16" r="gd17" b="gd18"/>
                <a:pathLst>
                  <a:path w="30" h="48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close/>
                  </a:path>
                  <a:path w="30" h="48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86" name="Freeform 146" hidden="0"/>
              <p:cNvSpPr>
                <a:spLocks noChangeShapeType="1"/>
              </p:cNvSpPr>
              <p:nvPr isPhoto="0" userDrawn="0"/>
            </p:nvSpPr>
            <p:spPr bwMode="auto">
              <a:xfrm>
                <a:off x="7" y="3843"/>
                <a:ext cx="36" cy="66"/>
              </a:xfrm>
              <a:custGeom>
                <a:avLst/>
                <a:gdLst>
                  <a:gd name="gd0" fmla="val 65536"/>
                  <a:gd name="gd1" fmla="val 36"/>
                  <a:gd name="gd2" fmla="val 0"/>
                  <a:gd name="gd3" fmla="val 24"/>
                  <a:gd name="gd4" fmla="val 0"/>
                  <a:gd name="gd5" fmla="val 24"/>
                  <a:gd name="gd6" fmla="val 0"/>
                  <a:gd name="gd7" fmla="val 0"/>
                  <a:gd name="gd8" fmla="val 36"/>
                  <a:gd name="gd9" fmla="val 0"/>
                  <a:gd name="gd10" fmla="val 66"/>
                  <a:gd name="gd11" fmla="val 36"/>
                  <a:gd name="gd12" fmla="val 0"/>
                  <a:gd name="gd13" fmla="val 36"/>
                  <a:gd name="gd14" fmla="val 0"/>
                  <a:gd name="gd15" fmla="*/ w 0 36"/>
                  <a:gd name="gd16" fmla="*/ h 0 66"/>
                  <a:gd name="gd17" fmla="*/ w 21600 36"/>
                  <a:gd name="gd18" fmla="*/ h 21600 66"/>
                </a:gdLst>
                <a:ahLst/>
                <a:cxnLst/>
                <a:rect l="gd15" t="gd16" r="gd17" b="gd18"/>
                <a:pathLst>
                  <a:path w="36" h="66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close/>
                  </a:path>
                  <a:path w="36" h="66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87" name="Rectangle 147" hidden="0"/>
              <p:cNvSpPr>
                <a:spLocks noChangeShapeType="1"/>
              </p:cNvSpPr>
              <p:nvPr isPhoto="0" userDrawn="0"/>
            </p:nvSpPr>
            <p:spPr bwMode="auto">
              <a:xfrm rot="244925">
                <a:off x="1177" y="3201"/>
                <a:ext cx="16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88" name="Rectangle 148" hidden="0"/>
              <p:cNvSpPr>
                <a:spLocks noChangeShapeType="1"/>
              </p:cNvSpPr>
              <p:nvPr isPhoto="0" userDrawn="0"/>
            </p:nvSpPr>
            <p:spPr bwMode="auto">
              <a:xfrm rot="-5598586">
                <a:off x="290" y="2386"/>
                <a:ext cx="138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89" name="Freeform 149" hidden="0"/>
              <p:cNvSpPr>
                <a:spLocks noChangeShapeType="1"/>
              </p:cNvSpPr>
              <p:nvPr isPhoto="0" userDrawn="0"/>
            </p:nvSpPr>
            <p:spPr bwMode="auto">
              <a:xfrm>
                <a:off x="139" y="3573"/>
                <a:ext cx="144" cy="154"/>
              </a:xfrm>
              <a:custGeom>
                <a:avLst/>
                <a:gdLst>
                  <a:gd name="gd0" fmla="val 65536"/>
                  <a:gd name="gd1" fmla="val 0"/>
                  <a:gd name="gd2" fmla="val 102"/>
                  <a:gd name="gd3" fmla="val 59"/>
                  <a:gd name="gd4" fmla="val 154"/>
                  <a:gd name="gd5" fmla="val 117"/>
                  <a:gd name="gd6" fmla="val 120"/>
                  <a:gd name="gd7" fmla="val 62"/>
                  <a:gd name="gd8" fmla="val 55"/>
                  <a:gd name="gd9" fmla="val 104"/>
                  <a:gd name="gd10" fmla="val 34"/>
                  <a:gd name="gd11" fmla="val 117"/>
                  <a:gd name="gd12" fmla="val 53"/>
                  <a:gd name="gd13" fmla="val 141"/>
                  <a:gd name="gd14" fmla="val 47"/>
                  <a:gd name="gd15" fmla="val 97"/>
                  <a:gd name="gd16" fmla="val 2"/>
                  <a:gd name="gd17" fmla="val 36"/>
                  <a:gd name="gd18" fmla="val 33"/>
                  <a:gd name="gd19" fmla="val 90"/>
                  <a:gd name="gd20" fmla="val 107"/>
                  <a:gd name="gd21" fmla="val 28"/>
                  <a:gd name="gd22" fmla="val 101"/>
                  <a:gd name="gd23" fmla="val 0"/>
                  <a:gd name="gd24" fmla="val 102"/>
                  <a:gd name="gd25" fmla="*/ w 0 144"/>
                  <a:gd name="gd26" fmla="*/ h 0 154"/>
                  <a:gd name="gd27" fmla="*/ w 21600 144"/>
                  <a:gd name="gd28" fmla="*/ h 21600 154"/>
                </a:gdLst>
                <a:ahLst/>
                <a:cxnLst/>
                <a:rect l="gd25" t="gd26" r="gd27" b="gd28"/>
                <a:pathLst>
                  <a:path w="144" h="154" fill="norm" stroke="1" extrusionOk="0">
                    <a:moveTo>
                      <a:pt x="gd1" y="gd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  <a:path w="144" h="154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90" name="Freeform 150" hidden="0"/>
              <p:cNvSpPr>
                <a:spLocks noChangeShapeType="1"/>
              </p:cNvSpPr>
              <p:nvPr isPhoto="0" userDrawn="0"/>
            </p:nvSpPr>
            <p:spPr bwMode="auto">
              <a:xfrm rot="-2857035">
                <a:off x="618" y="3550"/>
                <a:ext cx="68" cy="69"/>
              </a:xfrm>
              <a:custGeom>
                <a:avLst/>
                <a:gdLst>
                  <a:gd name="gd0" fmla="val 65536"/>
                  <a:gd name="gd1" fmla="val 0"/>
                  <a:gd name="gd2" fmla="val 102"/>
                  <a:gd name="gd3" fmla="val 59"/>
                  <a:gd name="gd4" fmla="val 154"/>
                  <a:gd name="gd5" fmla="val 117"/>
                  <a:gd name="gd6" fmla="val 120"/>
                  <a:gd name="gd7" fmla="val 62"/>
                  <a:gd name="gd8" fmla="val 55"/>
                  <a:gd name="gd9" fmla="val 104"/>
                  <a:gd name="gd10" fmla="val 34"/>
                  <a:gd name="gd11" fmla="val 117"/>
                  <a:gd name="gd12" fmla="val 53"/>
                  <a:gd name="gd13" fmla="val 141"/>
                  <a:gd name="gd14" fmla="val 47"/>
                  <a:gd name="gd15" fmla="val 97"/>
                  <a:gd name="gd16" fmla="val 2"/>
                  <a:gd name="gd17" fmla="val 36"/>
                  <a:gd name="gd18" fmla="val 33"/>
                  <a:gd name="gd19" fmla="val 90"/>
                  <a:gd name="gd20" fmla="val 107"/>
                  <a:gd name="gd21" fmla="val 28"/>
                  <a:gd name="gd22" fmla="val 101"/>
                  <a:gd name="gd23" fmla="val 0"/>
                  <a:gd name="gd24" fmla="val 102"/>
                  <a:gd name="gd25" fmla="*/ w 0 144"/>
                  <a:gd name="gd26" fmla="*/ h 0 154"/>
                  <a:gd name="gd27" fmla="*/ w 21600 144"/>
                  <a:gd name="gd28" fmla="*/ h 21600 154"/>
                </a:gdLst>
                <a:ahLst/>
                <a:cxnLst/>
                <a:rect l="gd25" t="gd26" r="gd27" b="gd28"/>
                <a:pathLst>
                  <a:path w="144" h="154" fill="norm" stroke="1" extrusionOk="0">
                    <a:moveTo>
                      <a:pt x="gd1" y="gd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  <a:path w="144" h="154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91" name="Freeform 151" hidden="0"/>
              <p:cNvSpPr>
                <a:spLocks noChangeShapeType="1"/>
              </p:cNvSpPr>
              <p:nvPr isPhoto="0" userDrawn="0"/>
            </p:nvSpPr>
            <p:spPr bwMode="auto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 fill="norm" stroke="1" extrusionOk="0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D4D3BD"/>
                  </a:gs>
                </a:gsLst>
                <a:lin ang="0" scaled="1"/>
              </a:gra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2192" name="Oval 152" hidden="0"/>
              <p:cNvSpPr>
                <a:spLocks noChangeShapeType="1"/>
              </p:cNvSpPr>
              <p:nvPr isPhoto="0" userDrawn="0"/>
            </p:nvSpPr>
            <p:spPr bwMode="auto">
              <a:xfrm rot="-1684348">
                <a:off x="296" y="3047"/>
                <a:ext cx="221" cy="174"/>
              </a:xfrm>
              <a:prstGeom prst="ellipse">
                <a:avLst/>
              </a:prstGeom>
              <a:gradFill>
                <a:gsLst>
                  <a:gs pos="0">
                    <a:srgbClr val="C7C6B1"/>
                  </a:gs>
                  <a:gs pos="100000">
                    <a:schemeClr val="lt2"/>
                  </a:gs>
                </a:gsLst>
                <a:lin ang="0" scaled="1"/>
              </a:gradFill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/>
              </a:p>
            </p:txBody>
          </p:sp>
        </p:grpSp>
      </p:grpSp>
      <p:sp>
        <p:nvSpPr>
          <p:cNvPr id="2051" name="Rectangle 153" hidden="0"/>
          <p:cNvSpPr>
            <a:spLocks noChangeShapeType="1" noGrp="1"/>
          </p:cNvSpPr>
          <p:nvPr isPhoto="0" userDrawn="0">
            <p:ph type="title" idx="0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 marL="0" lvl="0" indent="0">
              <a:buNone/>
              <a:defRPr/>
            </a:pPr>
            <a:r>
              <a:rPr/>
              <a:t>Образец заголовка</a:t>
            </a:r>
            <a:endParaRPr/>
          </a:p>
        </p:txBody>
      </p:sp>
      <p:sp>
        <p:nvSpPr>
          <p:cNvPr id="2052" name="Rectangle 157" hidden="0"/>
          <p:cNvSpPr>
            <a:spLocks noChangeShapeType="1" noGrp="1"/>
          </p:cNvSpPr>
          <p:nvPr isPhoto="0" userDrawn="0">
            <p:ph type="body" idx="1" hasCustomPrompt="0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Образец текста</a:t>
            </a:r>
            <a:endParaRPr/>
          </a:p>
          <a:p>
            <a:pPr marL="742950" lvl="1" indent="-1028700">
              <a:spcBef>
                <a:spcPts val="0"/>
              </a:spcBef>
              <a:buClr>
                <a:schemeClr val="folHlink"/>
              </a:buClr>
              <a:buSzPct val="80000"/>
              <a:buFont typeface="Wingdings"/>
              <a:buChar char="§"/>
              <a:defRPr/>
            </a:pPr>
            <a:r>
              <a:rPr/>
              <a:t>Второй уровень</a:t>
            </a:r>
            <a:endParaRPr/>
          </a:p>
          <a:p>
            <a:pPr marL="1143000" lvl="2" indent="-13716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Третий уровень</a:t>
            </a:r>
            <a:endParaRPr/>
          </a:p>
          <a:p>
            <a:pPr marL="1600200" lvl="3" indent="-1828800">
              <a:spcBef>
                <a:spcPts val="0"/>
              </a:spcBef>
              <a:buClr>
                <a:schemeClr val="folHlink"/>
              </a:buClr>
              <a:buSzPct val="80000"/>
              <a:buFont typeface="Wingdings"/>
              <a:buChar char="§"/>
              <a:defRPr/>
            </a:pPr>
            <a:r>
              <a:rPr/>
              <a:t>Четвертый уровень</a:t>
            </a:r>
            <a:endParaRPr/>
          </a:p>
          <a:p>
            <a:pPr marL="2057400" lvl="4" indent="-22860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Пятый уровень</a:t>
            </a:r>
            <a:endParaRPr/>
          </a:p>
        </p:txBody>
      </p:sp>
      <p:sp>
        <p:nvSpPr>
          <p:cNvPr id="2053" name="Rectangle 155" hidden="0"/>
          <p:cNvSpPr>
            <a:spLocks noChangeShapeType="1" noGrp="1"/>
          </p:cNvSpPr>
          <p:nvPr isPhoto="0" userDrawn="0">
            <p:ph type="dt" idx="2" hasCustomPrompt="0"/>
          </p:nvPr>
        </p:nvSpPr>
        <p:spPr bwMode="auto">
          <a:xfrm>
            <a:off x="304800" y="6248400"/>
            <a:ext cx="2286000" cy="4572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/>
          </a:p>
        </p:txBody>
      </p:sp>
      <p:sp>
        <p:nvSpPr>
          <p:cNvPr id="2054" name="Rectangle 156" hidden="0"/>
          <p:cNvSpPr>
            <a:spLocks noChangeShapeType="1" noGrp="1"/>
          </p:cNvSpPr>
          <p:nvPr isPhoto="0" userDrawn="0">
            <p:ph type="ftr" idx="3" hasCustomPrompt="0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/>
          </a:p>
        </p:txBody>
      </p:sp>
      <p:sp>
        <p:nvSpPr>
          <p:cNvPr id="2055" name="Rectangle 157" hidden="0"/>
          <p:cNvSpPr>
            <a:spLocks noChangeShapeType="1" noGrp="1"/>
          </p:cNvSpPr>
          <p:nvPr isPhoto="0" userDrawn="0">
            <p:ph type="sldNum" idx="4" hasCustomPrompt="0"/>
          </p:nvPr>
        </p:nvSpPr>
        <p:spPr bwMode="auto">
          <a:xfrm>
            <a:off x="6553200" y="6248400"/>
            <a:ext cx="2286000" cy="4572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buNone/>
              <a:defRPr/>
            </a:pPr>
            <a:fld id="{D038279B-FC19-497E-A7D1-5ADD9CAF016F}" type="slidenum">
              <a:rPr sz="1000"/>
              <a:t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blank" userDrawn="1">
  <p:cSld name="Blank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gradFill>
          <a:gsLst>
            <a:gs pos="0">
              <a:schemeClr val="lt1"/>
            </a:gs>
            <a:gs pos="100000">
              <a:srgbClr val="C9C8B3"/>
            </a:gs>
          </a:gsLst>
          <a:lin ang="5400000" scaled="1"/>
        </a:gra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026" name="Group 2" hidden="0"/>
          <p:cNvGrpSpPr/>
          <p:nvPr isPhoto="0" userDrawn="0"/>
        </p:nvGrpSpPr>
        <p:grpSpPr bwMode="auto">
          <a:xfrm>
            <a:off x="0" y="1422400"/>
            <a:ext cx="9147175" cy="5435600"/>
            <a:chOff x="0" y="896"/>
            <a:chExt cx="5762" cy="3423"/>
          </a:xfrm>
        </p:grpSpPr>
        <p:grpSp>
          <p:nvGrpSpPr>
            <p:cNvPr id="1032" name="Group 3" hidden="0"/>
            <p:cNvGrpSpPr/>
            <p:nvPr isPhoto="0" userDrawn="0"/>
          </p:nvGrpSpPr>
          <p:grpSpPr bwMode="auto">
            <a:xfrm>
              <a:off x="20" y="896"/>
              <a:ext cx="5742" cy="3423"/>
              <a:chOff x="20" y="896"/>
              <a:chExt cx="5742" cy="3423"/>
            </a:xfrm>
          </p:grpSpPr>
          <p:sp>
            <p:nvSpPr>
              <p:cNvPr id="1169" name="Freeform 4" hidden="0"/>
              <p:cNvSpPr>
                <a:spLocks noChangeShapeType="1"/>
              </p:cNvSpPr>
              <p:nvPr isPhoto="0" userDrawn="0"/>
            </p:nvSpPr>
            <p:spPr bwMode="auto">
              <a:xfrm>
                <a:off x="1399" y="1116"/>
                <a:ext cx="2815" cy="2110"/>
              </a:xfrm>
              <a:custGeom>
                <a:avLst/>
                <a:gdLst>
                  <a:gd name="gd0" fmla="val 65536"/>
                  <a:gd name="gd1" fmla="val 950"/>
                  <a:gd name="gd2" fmla="val 85"/>
                  <a:gd name="gd3" fmla="val 628"/>
                  <a:gd name="gd4" fmla="val 438"/>
                  <a:gd name="gd5" fmla="val 66"/>
                  <a:gd name="gd6" fmla="val 471"/>
                  <a:gd name="gd7" fmla="val 0"/>
                  <a:gd name="gd8" fmla="val 627"/>
                  <a:gd name="gd9" fmla="val 372"/>
                  <a:gd name="gd10" fmla="val 1026"/>
                  <a:gd name="gd11" fmla="val 611"/>
                  <a:gd name="gd12" fmla="val 902"/>
                  <a:gd name="gd13" fmla="val 992"/>
                  <a:gd name="gd14" fmla="val 1085"/>
                  <a:gd name="gd15" fmla="val 1116"/>
                  <a:gd name="gd16" fmla="val 1339"/>
                  <a:gd name="gd17" fmla="val 1083"/>
                  <a:gd name="gd18" fmla="val 1450"/>
                  <a:gd name="gd19" fmla="val 1124"/>
                  <a:gd name="gd20" fmla="val 1659"/>
                  <a:gd name="gd21" fmla="val 1149"/>
                  <a:gd name="gd22" fmla="val 1999"/>
                  <a:gd name="gd23" fmla="val 1463"/>
                  <a:gd name="gd24" fmla="val 2110"/>
                  <a:gd name="gd25" fmla="val 1686"/>
                  <a:gd name="gd26" fmla="val 2025"/>
                  <a:gd name="gd27" fmla="val 1603"/>
                  <a:gd name="gd28" fmla="val 1777"/>
                  <a:gd name="gd29" fmla="val 1991"/>
                  <a:gd name="gd30" fmla="val 1555"/>
                  <a:gd name="gd31" fmla="val 2281"/>
                  <a:gd name="gd32" fmla="val 1542"/>
                  <a:gd name="gd33" fmla="val 2446"/>
                  <a:gd name="gd34" fmla="val 1359"/>
                  <a:gd name="gd35" fmla="val 2361"/>
                  <a:gd name="gd36" fmla="val 1001"/>
                  <a:gd name="gd37" fmla="val 2606"/>
                  <a:gd name="gd38" fmla="val 893"/>
                  <a:gd name="gd39" fmla="val 2815"/>
                  <a:gd name="gd40" fmla="val 454"/>
                  <a:gd name="gd41" fmla="val 2518"/>
                  <a:gd name="gd42" fmla="val 0"/>
                  <a:gd name="gd43" fmla="*/ w 0 2815"/>
                  <a:gd name="gd44" fmla="*/ h 0 2110"/>
                  <a:gd name="gd45" fmla="*/ w 21600 2815"/>
                  <a:gd name="gd46" fmla="*/ h 21600 2110"/>
                </a:gdLst>
                <a:ahLst/>
                <a:cxnLst/>
                <a:rect l="gd43" t="gd44" r="gd45" b="gd46"/>
                <a:pathLst>
                  <a:path w="2815" h="2110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</a:path>
                  <a:path w="2815" h="2110" fill="norm" stroke="1" extrusionOk="0"/>
                </a:pathLst>
              </a:custGeom>
              <a:noFill/>
              <a:ln w="1524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70" name="Freeform 5" hidden="0"/>
              <p:cNvSpPr>
                <a:spLocks noChangeShapeType="1"/>
              </p:cNvSpPr>
              <p:nvPr isPhoto="0" userDrawn="0"/>
            </p:nvSpPr>
            <p:spPr bwMode="auto">
              <a:xfrm>
                <a:off x="672" y="1116"/>
                <a:ext cx="3966" cy="2366"/>
              </a:xfrm>
              <a:custGeom>
                <a:avLst/>
                <a:gdLst>
                  <a:gd name="gd0" fmla="val 65536"/>
                  <a:gd name="gd1" fmla="val 1423"/>
                  <a:gd name="gd2" fmla="val 65"/>
                  <a:gd name="gd3" fmla="val 1148"/>
                  <a:gd name="gd4" fmla="val 262"/>
                  <a:gd name="gd5" fmla="val 934"/>
                  <a:gd name="gd6" fmla="val 216"/>
                  <a:gd name="gd7" fmla="val 529"/>
                  <a:gd name="gd8" fmla="val 314"/>
                  <a:gd name="gd9" fmla="val 174"/>
                  <a:gd name="gd10" fmla="val 327"/>
                  <a:gd name="gd11" fmla="val 0"/>
                  <a:gd name="gd12" fmla="val 628"/>
                  <a:gd name="gd13" fmla="val 91"/>
                  <a:gd name="gd14" fmla="val 726"/>
                  <a:gd name="gd15" fmla="val 231"/>
                  <a:gd name="gd16" fmla="val 654"/>
                  <a:gd name="gd17" fmla="val 430"/>
                  <a:gd name="gd18" fmla="val 687"/>
                  <a:gd name="gd19" fmla="val 504"/>
                  <a:gd name="gd20" fmla="val 850"/>
                  <a:gd name="gd21" fmla="val 347"/>
                  <a:gd name="gd22" fmla="val 1020"/>
                  <a:gd name="gd23" fmla="val 529"/>
                  <a:gd name="gd24" fmla="val 1144"/>
                  <a:gd name="gd25" fmla="val 727"/>
                  <a:gd name="gd26" fmla="val 1105"/>
                  <a:gd name="gd27" fmla="val 901"/>
                  <a:gd name="gd28" fmla="val 1216"/>
                  <a:gd name="gd29" fmla="val 1256"/>
                  <a:gd name="gd30" fmla="val 1229"/>
                  <a:gd name="gd31" fmla="val 1611"/>
                  <a:gd name="gd32" fmla="val 1425"/>
                  <a:gd name="gd33" fmla="val 1694"/>
                  <a:gd name="gd34" fmla="val 1673"/>
                  <a:gd name="gd35" fmla="val 1619"/>
                  <a:gd name="gd36" fmla="val 2118"/>
                  <a:gd name="gd37" fmla="val 1694"/>
                  <a:gd name="gd38" fmla="val 2268"/>
                  <a:gd name="gd39" fmla="val 2132"/>
                  <a:gd name="gd40" fmla="val 2242"/>
                  <a:gd name="gd41" fmla="val 2289"/>
                  <a:gd name="gd42" fmla="val 2366"/>
                  <a:gd name="gd43" fmla="val 2594"/>
                  <a:gd name="gd44" fmla="val 2046"/>
                  <a:gd name="gd45" fmla="val 2537"/>
                  <a:gd name="gd46" fmla="val 1817"/>
                  <a:gd name="gd47" fmla="val 2818"/>
                  <a:gd name="gd48" fmla="val 1673"/>
                  <a:gd name="gd49" fmla="val 3016"/>
                  <a:gd name="gd50" fmla="val 1719"/>
                  <a:gd name="gd51" fmla="val 3280"/>
                  <a:gd name="gd52" fmla="val 1615"/>
                  <a:gd name="gd53" fmla="val 3405"/>
                  <a:gd name="gd54" fmla="val 1174"/>
                  <a:gd name="gd55" fmla="val 3643"/>
                  <a:gd name="gd56" fmla="val 922"/>
                  <a:gd name="gd57" fmla="val 3966"/>
                  <a:gd name="gd58" fmla="val 896"/>
                  <a:gd name="gd59" fmla="val 3908"/>
                  <a:gd name="gd60" fmla="val 733"/>
                  <a:gd name="gd61" fmla="val 3669"/>
                  <a:gd name="gd62" fmla="val 563"/>
                  <a:gd name="gd63" fmla="val 3817"/>
                  <a:gd name="gd64" fmla="val 210"/>
                  <a:gd name="gd65" fmla="val 3590"/>
                  <a:gd name="gd66" fmla="val 0"/>
                  <a:gd name="gd67" fmla="*/ w 0 3966"/>
                  <a:gd name="gd68" fmla="*/ h 0 2366"/>
                  <a:gd name="gd69" fmla="*/ w 21600 3966"/>
                  <a:gd name="gd70" fmla="*/ h 21600 2366"/>
                </a:gdLst>
                <a:ahLst/>
                <a:cxnLst/>
                <a:rect l="gd67" t="gd68" r="gd69" b="gd70"/>
                <a:pathLst>
                  <a:path w="3966" h="2366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  <a:lnTo>
                      <a:pt x="gd43" y="gd44"/>
                    </a:lnTo>
                    <a:lnTo>
                      <a:pt x="gd45" y="gd46"/>
                    </a:lnTo>
                    <a:lnTo>
                      <a:pt x="gd47" y="gd48"/>
                    </a:lnTo>
                    <a:lnTo>
                      <a:pt x="gd49" y="gd50"/>
                    </a:lnTo>
                    <a:lnTo>
                      <a:pt x="gd51" y="gd52"/>
                    </a:lnTo>
                    <a:lnTo>
                      <a:pt x="gd53" y="gd54"/>
                    </a:lnTo>
                    <a:lnTo>
                      <a:pt x="gd55" y="gd56"/>
                    </a:lnTo>
                    <a:lnTo>
                      <a:pt x="gd57" y="gd58"/>
                    </a:lnTo>
                    <a:lnTo>
                      <a:pt x="gd59" y="gd60"/>
                    </a:lnTo>
                    <a:lnTo>
                      <a:pt x="gd61" y="gd62"/>
                    </a:lnTo>
                    <a:lnTo>
                      <a:pt x="gd63" y="gd64"/>
                    </a:lnTo>
                    <a:lnTo>
                      <a:pt x="gd65" y="gd66"/>
                    </a:lnTo>
                  </a:path>
                  <a:path w="3966" h="2366" fill="norm" stroke="1" extrusionOk="0"/>
                </a:pathLst>
              </a:custGeom>
              <a:noFill/>
              <a:ln w="1651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71" name="Freeform 6" hidden="0"/>
              <p:cNvSpPr>
                <a:spLocks noChangeShapeType="1"/>
              </p:cNvSpPr>
              <p:nvPr isPhoto="0" userDrawn="0"/>
            </p:nvSpPr>
            <p:spPr bwMode="auto">
              <a:xfrm>
                <a:off x="20" y="1069"/>
                <a:ext cx="5731" cy="3107"/>
              </a:xfrm>
              <a:custGeom>
                <a:avLst/>
                <a:gdLst>
                  <a:gd name="gd0" fmla="val 65536"/>
                  <a:gd name="gd1" fmla="val 81"/>
                  <a:gd name="gd2" fmla="val 0"/>
                  <a:gd name="gd3" fmla="val 133"/>
                  <a:gd name="gd4" fmla="val 328"/>
                  <a:gd name="gd5" fmla="val 0"/>
                  <a:gd name="gd6" fmla="val 666"/>
                  <a:gd name="gd7" fmla="val 83"/>
                  <a:gd name="gd8" fmla="val 1221"/>
                  <a:gd name="gd9" fmla="val 413"/>
                  <a:gd name="gd10" fmla="val 1515"/>
                  <a:gd name="gd11" fmla="val 881"/>
                  <a:gd name="gd12" fmla="val 1700"/>
                  <a:gd name="gd13" fmla="val 1440"/>
                  <a:gd name="gd14" fmla="val 1651"/>
                  <a:gd name="gd15" fmla="val 1755"/>
                  <a:gd name="gd16" fmla="val 1940"/>
                  <a:gd name="gd17" fmla="val 1653"/>
                  <a:gd name="gd18" fmla="val 2126"/>
                  <a:gd name="gd19" fmla="val 1136"/>
                  <a:gd name="gd20" fmla="val 2142"/>
                  <a:gd name="gd21" fmla="val 911"/>
                  <a:gd name="gd22" fmla="val 2021"/>
                  <a:gd name="gd23" fmla="val 739"/>
                  <a:gd name="gd24" fmla="val 2142"/>
                  <a:gd name="gd25" fmla="val 954"/>
                  <a:gd name="gd26" fmla="val 2524"/>
                  <a:gd name="gd27" fmla="val 973"/>
                  <a:gd name="gd28" fmla="val 2905"/>
                  <a:gd name="gd29" fmla="val 1511"/>
                  <a:gd name="gd30" fmla="val 3107"/>
                  <a:gd name="gd31" fmla="val 1644"/>
                  <a:gd name="gd32" fmla="val 2922"/>
                  <a:gd name="gd33" fmla="val 2077"/>
                  <a:gd name="gd34" fmla="val 2797"/>
                  <a:gd name="gd35" fmla="val 2610"/>
                  <a:gd name="gd36" fmla="val 2962"/>
                  <a:gd name="gd37" fmla="val 3222"/>
                  <a:gd name="gd38" fmla="val 2812"/>
                  <a:gd name="gd39" fmla="val 3443"/>
                  <a:gd name="gd40" fmla="val 2922"/>
                  <a:gd name="gd41" fmla="val 3861"/>
                  <a:gd name="gd42" fmla="val 2648"/>
                  <a:gd name="gd43" fmla="val 4125"/>
                  <a:gd name="gd44" fmla="val 2311"/>
                  <a:gd name="gd45" fmla="val 4369"/>
                  <a:gd name="gd46" fmla="val 2318"/>
                  <a:gd name="gd47" fmla="val 4554"/>
                  <a:gd name="gd48" fmla="val 2445"/>
                  <a:gd name="gd49" fmla="val 5015"/>
                  <a:gd name="gd50" fmla="val 2142"/>
                  <a:gd name="gd51" fmla="val 5404"/>
                  <a:gd name="gd52" fmla="val 2185"/>
                  <a:gd name="gd53" fmla="val 5732"/>
                  <a:gd name="gd54" fmla="val 2069"/>
                  <a:gd name="gd55" fmla="*/ w 0 5732"/>
                  <a:gd name="gd56" fmla="*/ h 0 3107"/>
                  <a:gd name="gd57" fmla="*/ w 21600 5732"/>
                  <a:gd name="gd58" fmla="*/ h 21600 3107"/>
                </a:gdLst>
                <a:ahLst/>
                <a:cxnLst/>
                <a:rect l="gd55" t="gd56" r="gd57" b="gd58"/>
                <a:pathLst>
                  <a:path w="5732" h="3107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  <a:lnTo>
                      <a:pt x="gd43" y="gd44"/>
                    </a:lnTo>
                    <a:lnTo>
                      <a:pt x="gd45" y="gd46"/>
                    </a:lnTo>
                    <a:lnTo>
                      <a:pt x="gd47" y="gd48"/>
                    </a:lnTo>
                    <a:lnTo>
                      <a:pt x="gd49" y="gd50"/>
                    </a:lnTo>
                    <a:lnTo>
                      <a:pt x="gd51" y="gd52"/>
                    </a:lnTo>
                    <a:lnTo>
                      <a:pt x="gd53" y="gd54"/>
                    </a:lnTo>
                  </a:path>
                  <a:path w="5732" h="3107" fill="norm" stroke="1" extrusionOk="0"/>
                </a:pathLst>
              </a:custGeom>
              <a:noFill/>
              <a:ln w="1651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72" name="Freeform 7" hidden="0"/>
              <p:cNvSpPr>
                <a:spLocks noChangeShapeType="1"/>
              </p:cNvSpPr>
              <p:nvPr isPhoto="0" userDrawn="0"/>
            </p:nvSpPr>
            <p:spPr bwMode="auto">
              <a:xfrm>
                <a:off x="242" y="1144"/>
                <a:ext cx="5512" cy="2760"/>
              </a:xfrm>
              <a:custGeom>
                <a:avLst/>
                <a:gdLst>
                  <a:gd name="gd0" fmla="val 65536"/>
                  <a:gd name="gd1" fmla="val 240"/>
                  <a:gd name="gd2" fmla="val 0"/>
                  <a:gd name="gd3" fmla="val 0"/>
                  <a:gd name="gd4" fmla="val 336"/>
                  <a:gd name="gd5" fmla="val 82"/>
                  <a:gd name="gd6" fmla="val 821"/>
                  <a:gd name="gd7" fmla="val 243"/>
                  <a:gd name="gd8" fmla="val 873"/>
                  <a:gd name="gd9" fmla="val 473"/>
                  <a:gd name="gd10" fmla="val 1087"/>
                  <a:gd name="gd11" fmla="val 557"/>
                  <a:gd name="gd12" fmla="val 1441"/>
                  <a:gd name="gd13" fmla="val 839"/>
                  <a:gd name="gd14" fmla="val 1499"/>
                  <a:gd name="gd15" fmla="val 1258"/>
                  <a:gd name="gd16" fmla="val 1349"/>
                  <a:gd name="gd17" fmla="val 1307"/>
                  <a:gd name="gd18" fmla="val 1493"/>
                  <a:gd name="gd19" fmla="val 1621"/>
                  <a:gd name="gd20" fmla="val 1513"/>
                  <a:gd name="gd21" fmla="val 1862"/>
                  <a:gd name="gd22" fmla="val 1865"/>
                  <a:gd name="gd23" fmla="val 1668"/>
                  <a:gd name="gd24" fmla="val 2166"/>
                  <a:gd name="gd25" fmla="val 1308"/>
                  <a:gd name="gd26" fmla="val 2217"/>
                  <a:gd name="gd27" fmla="val 992"/>
                  <a:gd name="gd28" fmla="val 2172"/>
                  <a:gd name="gd29" fmla="val 903"/>
                  <a:gd name="gd30" fmla="val 2244"/>
                  <a:gd name="gd31" fmla="val 1008"/>
                  <a:gd name="gd32" fmla="val 2415"/>
                  <a:gd name="gd33" fmla="val 992"/>
                  <a:gd name="gd34" fmla="val 2538"/>
                  <a:gd name="gd35" fmla="val 1137"/>
                  <a:gd name="gd36" fmla="val 2760"/>
                  <a:gd name="gd37" fmla="val 1661"/>
                  <a:gd name="gd38" fmla="val 2623"/>
                  <a:gd name="gd39" fmla="val 1725"/>
                  <a:gd name="gd40" fmla="val 2492"/>
                  <a:gd name="gd41" fmla="val 1895"/>
                  <a:gd name="gd42" fmla="val 2551"/>
                  <a:gd name="gd43" fmla="val 2338"/>
                  <a:gd name="gd44" fmla="val 2448"/>
                  <a:gd name="gd45" fmla="val 2443"/>
                  <a:gd name="gd46" fmla="val 2714"/>
                  <a:gd name="gd47" fmla="val 2870"/>
                  <a:gd name="gd48" fmla="val 2541"/>
                  <a:gd name="gd49" fmla="val 3264"/>
                  <a:gd name="gd50" fmla="val 2591"/>
                  <a:gd name="gd51" fmla="val 3522"/>
                  <a:gd name="gd52" fmla="val 2427"/>
                  <a:gd name="gd53" fmla="val 3594"/>
                  <a:gd name="gd54" fmla="val 2081"/>
                  <a:gd name="gd55" fmla="val 4013"/>
                  <a:gd name="gd56" fmla="val 2087"/>
                  <a:gd name="gd57" fmla="val 4070"/>
                  <a:gd name="gd58" fmla="val 1924"/>
                  <a:gd name="gd59" fmla="val 4239"/>
                  <a:gd name="gd60" fmla="val 1931"/>
                  <a:gd name="gd61" fmla="val 4465"/>
                  <a:gd name="gd62" fmla="val 2094"/>
                  <a:gd name="gd63" fmla="val 4836"/>
                  <a:gd name="gd64" fmla="val 1814"/>
                  <a:gd name="gd65" fmla="val 5225"/>
                  <a:gd name="gd66" fmla="val 1785"/>
                  <a:gd name="gd67" fmla="val 5367"/>
                  <a:gd name="gd68" fmla="val 1571"/>
                  <a:gd name="gd69" fmla="val 5512"/>
                  <a:gd name="gd70" fmla="val 1585"/>
                  <a:gd name="gd71" fmla="*/ w 0 5512"/>
                  <a:gd name="gd72" fmla="*/ h 0 2760"/>
                  <a:gd name="gd73" fmla="*/ w 21600 5512"/>
                  <a:gd name="gd74" fmla="*/ h 21600 2760"/>
                </a:gdLst>
                <a:ahLst/>
                <a:cxnLst/>
                <a:rect l="gd71" t="gd72" r="gd73" b="gd74"/>
                <a:pathLst>
                  <a:path w="5512" h="2760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  <a:lnTo>
                      <a:pt x="gd43" y="gd44"/>
                    </a:lnTo>
                    <a:lnTo>
                      <a:pt x="gd45" y="gd46"/>
                    </a:lnTo>
                    <a:lnTo>
                      <a:pt x="gd47" y="gd48"/>
                    </a:lnTo>
                    <a:lnTo>
                      <a:pt x="gd49" y="gd50"/>
                    </a:lnTo>
                    <a:lnTo>
                      <a:pt x="gd51" y="gd52"/>
                    </a:lnTo>
                    <a:lnTo>
                      <a:pt x="gd53" y="gd54"/>
                    </a:lnTo>
                    <a:lnTo>
                      <a:pt x="gd55" y="gd56"/>
                    </a:lnTo>
                    <a:lnTo>
                      <a:pt x="gd57" y="gd58"/>
                    </a:lnTo>
                    <a:lnTo>
                      <a:pt x="gd59" y="gd60"/>
                    </a:lnTo>
                    <a:lnTo>
                      <a:pt x="gd61" y="gd62"/>
                    </a:lnTo>
                    <a:lnTo>
                      <a:pt x="gd63" y="gd64"/>
                    </a:lnTo>
                    <a:lnTo>
                      <a:pt x="gd65" y="gd66"/>
                    </a:lnTo>
                    <a:lnTo>
                      <a:pt x="gd67" y="gd68"/>
                    </a:lnTo>
                    <a:lnTo>
                      <a:pt x="gd69" y="gd70"/>
                    </a:lnTo>
                  </a:path>
                  <a:path w="5512" h="2760" fill="norm" stroke="1" extrusionOk="0"/>
                </a:pathLst>
              </a:custGeom>
              <a:noFill/>
              <a:ln w="1524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73" name="Freeform 8" hidden="0"/>
              <p:cNvSpPr>
                <a:spLocks noChangeShapeType="1"/>
              </p:cNvSpPr>
              <p:nvPr isPhoto="0" userDrawn="0"/>
            </p:nvSpPr>
            <p:spPr bwMode="auto">
              <a:xfrm>
                <a:off x="4840" y="984"/>
                <a:ext cx="790" cy="1189"/>
              </a:xfrm>
              <a:custGeom>
                <a:avLst/>
                <a:gdLst>
                  <a:gd name="gd0" fmla="val 65536"/>
                  <a:gd name="gd1" fmla="val 139"/>
                  <a:gd name="gd2" fmla="val 0"/>
                  <a:gd name="gd3" fmla="val 210"/>
                  <a:gd name="gd4" fmla="val 233"/>
                  <a:gd name="gd5" fmla="val 159"/>
                  <a:gd name="gd6" fmla="val 643"/>
                  <a:gd name="gd7" fmla="val 454"/>
                  <a:gd name="gd8" fmla="val 771"/>
                  <a:gd name="gd9" fmla="val 605"/>
                  <a:gd name="gd10" fmla="val 1046"/>
                  <a:gd name="gd11" fmla="val 790"/>
                  <a:gd name="gd12" fmla="val 1189"/>
                  <a:gd name="gd13" fmla="val 540"/>
                  <a:gd name="gd14" fmla="val 1111"/>
                  <a:gd name="gd15" fmla="val 363"/>
                  <a:gd name="gd16" fmla="val 883"/>
                  <a:gd name="gd17" fmla="val 139"/>
                  <a:gd name="gd18" fmla="val 852"/>
                  <a:gd name="gd19" fmla="val 0"/>
                  <a:gd name="gd20" fmla="val 499"/>
                  <a:gd name="gd21" fmla="val 48"/>
                  <a:gd name="gd22" fmla="val 209"/>
                  <a:gd name="gd23" fmla="*/ w 0 790"/>
                  <a:gd name="gd24" fmla="*/ h 0 1189"/>
                  <a:gd name="gd25" fmla="*/ w 21600 790"/>
                  <a:gd name="gd26" fmla="*/ h 21600 1189"/>
                </a:gdLst>
                <a:ahLst/>
                <a:cxnLst/>
                <a:rect l="gd23" t="gd24" r="gd25" b="gd26"/>
                <a:pathLst>
                  <a:path w="790" h="1189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</a:path>
                  <a:path w="790" h="1189" fill="norm" stroke="1" extrusionOk="0"/>
                </a:pathLst>
              </a:custGeom>
              <a:noFill/>
              <a:ln w="1524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74" name="Freeform 9" hidden="0"/>
              <p:cNvSpPr>
                <a:spLocks noChangeShapeType="1"/>
              </p:cNvSpPr>
              <p:nvPr isPhoto="0" userDrawn="0"/>
            </p:nvSpPr>
            <p:spPr bwMode="auto">
              <a:xfrm>
                <a:off x="5173" y="896"/>
                <a:ext cx="579" cy="1117"/>
              </a:xfrm>
              <a:custGeom>
                <a:avLst/>
                <a:gdLst>
                  <a:gd name="gd0" fmla="val 65536"/>
                  <a:gd name="gd1" fmla="val 0"/>
                  <a:gd name="gd2" fmla="val 0"/>
                  <a:gd name="gd3" fmla="val 128"/>
                  <a:gd name="gd4" fmla="val 328"/>
                  <a:gd name="gd5" fmla="val 9"/>
                  <a:gd name="gd6" fmla="val 659"/>
                  <a:gd name="gd7" fmla="val 40"/>
                  <a:gd name="gd8" fmla="val 763"/>
                  <a:gd name="gd9" fmla="val 234"/>
                  <a:gd name="gd10" fmla="val 739"/>
                  <a:gd name="gd11" fmla="val 344"/>
                  <a:gd name="gd12" fmla="val 1055"/>
                  <a:gd name="gd13" fmla="val 579"/>
                  <a:gd name="gd14" fmla="val 1117"/>
                  <a:gd name="gd15" fmla="*/ w 0 579"/>
                  <a:gd name="gd16" fmla="*/ h 0 1117"/>
                  <a:gd name="gd17" fmla="*/ w 21600 579"/>
                  <a:gd name="gd18" fmla="*/ h 21600 1117"/>
                </a:gdLst>
                <a:ahLst/>
                <a:cxnLst/>
                <a:rect l="gd15" t="gd16" r="gd17" b="gd18"/>
                <a:pathLst>
                  <a:path w="579" h="1117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</a:path>
                  <a:path w="579" h="1117" fill="norm" stroke="1" extrusionOk="0"/>
                </a:pathLst>
              </a:custGeom>
              <a:noFill/>
              <a:ln w="1651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75" name="Freeform 10" hidden="0"/>
              <p:cNvSpPr>
                <a:spLocks noChangeShapeType="1"/>
              </p:cNvSpPr>
              <p:nvPr isPhoto="0" userDrawn="0"/>
            </p:nvSpPr>
            <p:spPr bwMode="auto">
              <a:xfrm>
                <a:off x="3290" y="968"/>
                <a:ext cx="2471" cy="2396"/>
              </a:xfrm>
              <a:custGeom>
                <a:avLst/>
                <a:gdLst>
                  <a:gd name="gd0" fmla="val 65536"/>
                  <a:gd name="gd1" fmla="val 1118"/>
                  <a:gd name="gd2" fmla="val 0"/>
                  <a:gd name="gd3" fmla="val 1179"/>
                  <a:gd name="gd4" fmla="val 225"/>
                  <a:gd name="gd5" fmla="val 1393"/>
                  <a:gd name="gd6" fmla="val 339"/>
                  <a:gd name="gd7" fmla="val 1404"/>
                  <a:gd name="gd8" fmla="val 548"/>
                  <a:gd name="gd9" fmla="val 1342"/>
                  <a:gd name="gd10" fmla="val 732"/>
                  <a:gd name="gd11" fmla="val 1434"/>
                  <a:gd name="gd12" fmla="val 925"/>
                  <a:gd name="gd13" fmla="val 1455"/>
                  <a:gd name="gd14" fmla="val 1109"/>
                  <a:gd name="gd15" fmla="val 1311"/>
                  <a:gd name="gd16" fmla="val 1142"/>
                  <a:gd name="gd17" fmla="val 926"/>
                  <a:gd name="gd18" fmla="val 1384"/>
                  <a:gd name="gd19" fmla="val 975"/>
                  <a:gd name="gd20" fmla="val 1456"/>
                  <a:gd name="gd21" fmla="val 956"/>
                  <a:gd name="gd22" fmla="val 1624"/>
                  <a:gd name="gd23" fmla="val 782"/>
                  <a:gd name="gd24" fmla="val 1817"/>
                  <a:gd name="gd25" fmla="val 539"/>
                  <a:gd name="gd26" fmla="val 1978"/>
                  <a:gd name="gd27" fmla="val 152"/>
                  <a:gd name="gd28" fmla="val 2026"/>
                  <a:gd name="gd29" fmla="val 19"/>
                  <a:gd name="gd30" fmla="val 2251"/>
                  <a:gd name="gd31" fmla="val 0"/>
                  <a:gd name="gd32" fmla="val 2396"/>
                  <a:gd name="gd33" fmla="val 213"/>
                  <a:gd name="gd34" fmla="val 2179"/>
                  <a:gd name="gd35" fmla="val 629"/>
                  <a:gd name="gd36" fmla="val 2090"/>
                  <a:gd name="gd37" fmla="val 894"/>
                  <a:gd name="gd38" fmla="val 1906"/>
                  <a:gd name="gd39" fmla="val 1230"/>
                  <a:gd name="gd40" fmla="val 1986"/>
                  <a:gd name="gd41" fmla="val 1668"/>
                  <a:gd name="gd42" fmla="val 1906"/>
                  <a:gd name="gd43" fmla="val 1983"/>
                  <a:gd name="gd44" fmla="val 1745"/>
                  <a:gd name="gd45" fmla="val 2014"/>
                  <a:gd name="gd46" fmla="val 1600"/>
                  <a:gd name="gd47" fmla="val 2237"/>
                  <a:gd name="gd48" fmla="val 1496"/>
                  <a:gd name="gd49" fmla="val 2359"/>
                  <a:gd name="gd50" fmla="val 1552"/>
                  <a:gd name="gd51" fmla="val 2471"/>
                  <a:gd name="gd52" fmla="val 1479"/>
                  <a:gd name="gd53" fmla="*/ w 0 2471"/>
                  <a:gd name="gd54" fmla="*/ h 0 2396"/>
                  <a:gd name="gd55" fmla="*/ w 21600 2471"/>
                  <a:gd name="gd56" fmla="*/ h 21600 2396"/>
                </a:gdLst>
                <a:ahLst/>
                <a:cxnLst/>
                <a:rect l="gd53" t="gd54" r="gd55" b="gd56"/>
                <a:pathLst>
                  <a:path w="2471" h="2396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  <a:lnTo>
                      <a:pt x="gd43" y="gd44"/>
                    </a:lnTo>
                    <a:lnTo>
                      <a:pt x="gd45" y="gd46"/>
                    </a:lnTo>
                    <a:lnTo>
                      <a:pt x="gd47" y="gd48"/>
                    </a:lnTo>
                    <a:lnTo>
                      <a:pt x="gd49" y="gd50"/>
                    </a:lnTo>
                    <a:lnTo>
                      <a:pt x="gd51" y="gd52"/>
                    </a:lnTo>
                  </a:path>
                  <a:path w="2471" h="2396" fill="norm" stroke="1" extrusionOk="0"/>
                </a:pathLst>
              </a:custGeom>
              <a:noFill/>
              <a:ln w="1651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76" name="Freeform 11" hidden="0"/>
              <p:cNvSpPr>
                <a:spLocks noChangeShapeType="1"/>
              </p:cNvSpPr>
              <p:nvPr isPhoto="0" userDrawn="0"/>
            </p:nvSpPr>
            <p:spPr bwMode="auto">
              <a:xfrm>
                <a:off x="2366" y="1067"/>
                <a:ext cx="1399" cy="1349"/>
              </a:xfrm>
              <a:custGeom>
                <a:avLst/>
                <a:gdLst>
                  <a:gd name="gd0" fmla="val 65536"/>
                  <a:gd name="gd1" fmla="val 620"/>
                  <a:gd name="gd2" fmla="val 155"/>
                  <a:gd name="gd3" fmla="val 421"/>
                  <a:gd name="gd4" fmla="val 155"/>
                  <a:gd name="gd5" fmla="val 205"/>
                  <a:gd name="gd6" fmla="val 507"/>
                  <a:gd name="gd7" fmla="val 0"/>
                  <a:gd name="gd8" fmla="val 673"/>
                  <a:gd name="gd9" fmla="val 487"/>
                  <a:gd name="gd10" fmla="val 783"/>
                  <a:gd name="gd11" fmla="val 425"/>
                  <a:gd name="gd12" fmla="val 1009"/>
                  <a:gd name="gd13" fmla="val 617"/>
                  <a:gd name="gd14" fmla="val 1086"/>
                  <a:gd name="gd15" fmla="val 498"/>
                  <a:gd name="gd16" fmla="val 1349"/>
                  <a:gd name="gd17" fmla="val 961"/>
                  <a:gd name="gd18" fmla="val 1035"/>
                  <a:gd name="gd19" fmla="val 926"/>
                  <a:gd name="gd20" fmla="val 776"/>
                  <a:gd name="gd21" fmla="val 1181"/>
                  <a:gd name="gd22" fmla="val 749"/>
                  <a:gd name="gd23" fmla="val 1399"/>
                  <a:gd name="gd24" fmla="val 601"/>
                  <a:gd name="gd25" fmla="val 1315"/>
                  <a:gd name="gd26" fmla="val 416"/>
                  <a:gd name="gd27" fmla="val 1341"/>
                  <a:gd name="gd28" fmla="val 196"/>
                  <a:gd name="gd29" fmla="val 1171"/>
                  <a:gd name="gd30" fmla="val 164"/>
                  <a:gd name="gd31" fmla="val 928"/>
                  <a:gd name="gd32" fmla="val 0"/>
                  <a:gd name="gd33" fmla="val 620"/>
                  <a:gd name="gd34" fmla="val 155"/>
                  <a:gd name="gd35" fmla="*/ w 0 1399"/>
                  <a:gd name="gd36" fmla="*/ h 0 1349"/>
                  <a:gd name="gd37" fmla="*/ w 21600 1399"/>
                  <a:gd name="gd38" fmla="*/ h 21600 1349"/>
                </a:gdLst>
                <a:ahLst/>
                <a:cxnLst/>
                <a:rect l="gd35" t="gd36" r="gd37" b="gd38"/>
                <a:pathLst>
                  <a:path w="1399" h="1349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close/>
                  </a:path>
                  <a:path w="1399" h="1349" fill="norm" stroke="1" extrusionOk="0"/>
                </a:pathLst>
              </a:custGeom>
              <a:noFill/>
              <a:ln w="1778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77" name="Freeform 12" hidden="0"/>
              <p:cNvSpPr>
                <a:spLocks noChangeShapeType="1"/>
              </p:cNvSpPr>
              <p:nvPr isPhoto="0" userDrawn="0"/>
            </p:nvSpPr>
            <p:spPr bwMode="auto">
              <a:xfrm>
                <a:off x="4275" y="2031"/>
                <a:ext cx="1256" cy="810"/>
              </a:xfrm>
              <a:custGeom>
                <a:avLst/>
                <a:gdLst>
                  <a:gd name="gd0" fmla="val 65536"/>
                  <a:gd name="gd1" fmla="val 719"/>
                  <a:gd name="gd2" fmla="val 183"/>
                  <a:gd name="gd3" fmla="val 760"/>
                  <a:gd name="gd4" fmla="val 33"/>
                  <a:gd name="gd5" fmla="val 884"/>
                  <a:gd name="gd6" fmla="val 0"/>
                  <a:gd name="gd7" fmla="val 983"/>
                  <a:gd name="gd8" fmla="val 78"/>
                  <a:gd name="gd9" fmla="val 1082"/>
                  <a:gd name="gd10" fmla="val 248"/>
                  <a:gd name="gd11" fmla="val 1256"/>
                  <a:gd name="gd12" fmla="val 229"/>
                  <a:gd name="gd13" fmla="val 1248"/>
                  <a:gd name="gd14" fmla="val 359"/>
                  <a:gd name="gd15" fmla="val 1016"/>
                  <a:gd name="gd16" fmla="val 431"/>
                  <a:gd name="gd17" fmla="val 879"/>
                  <a:gd name="gd18" fmla="val 417"/>
                  <a:gd name="gd19" fmla="val 719"/>
                  <a:gd name="gd20" fmla="val 481"/>
                  <a:gd name="gd21" fmla="val 591"/>
                  <a:gd name="gd22" fmla="val 633"/>
                  <a:gd name="gd23" fmla="val 423"/>
                  <a:gd name="gd24" fmla="val 537"/>
                  <a:gd name="gd25" fmla="val 256"/>
                  <a:gd name="gd26" fmla="val 810"/>
                  <a:gd name="gd27" fmla="val 66"/>
                  <a:gd name="gd28" fmla="val 764"/>
                  <a:gd name="gd29" fmla="val 0"/>
                  <a:gd name="gd30" fmla="val 601"/>
                  <a:gd name="gd31" fmla="val 157"/>
                  <a:gd name="gd32" fmla="val 483"/>
                  <a:gd name="gd33" fmla="val 248"/>
                  <a:gd name="gd34" fmla="val 281"/>
                  <a:gd name="gd35" fmla="val 438"/>
                  <a:gd name="gd36" fmla="val 150"/>
                  <a:gd name="gd37" fmla="val 719"/>
                  <a:gd name="gd38" fmla="val 189"/>
                  <a:gd name="gd39" fmla="*/ w 0 1256"/>
                  <a:gd name="gd40" fmla="*/ h 0 810"/>
                  <a:gd name="gd41" fmla="*/ w 21600 1256"/>
                  <a:gd name="gd42" fmla="*/ h 21600 810"/>
                </a:gdLst>
                <a:ahLst/>
                <a:cxnLst/>
                <a:rect l="gd39" t="gd40" r="gd41" b="gd42"/>
                <a:pathLst>
                  <a:path w="1256" h="810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</a:path>
                  <a:path w="1256" h="810" fill="norm" stroke="1" extrusionOk="0"/>
                </a:pathLst>
              </a:custGeom>
              <a:noFill/>
              <a:ln w="1778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78" name="Freeform 13" hidden="0"/>
              <p:cNvSpPr>
                <a:spLocks noChangeShapeType="1"/>
              </p:cNvSpPr>
              <p:nvPr isPhoto="0" userDrawn="0"/>
            </p:nvSpPr>
            <p:spPr bwMode="auto">
              <a:xfrm>
                <a:off x="2914" y="3476"/>
                <a:ext cx="2847" cy="788"/>
              </a:xfrm>
              <a:custGeom>
                <a:avLst/>
                <a:gdLst>
                  <a:gd name="gd0" fmla="val 65536"/>
                  <a:gd name="gd1" fmla="val 2838"/>
                  <a:gd name="gd2" fmla="val 16"/>
                  <a:gd name="gd3" fmla="val 2493"/>
                  <a:gd name="gd4" fmla="val 0"/>
                  <a:gd name="gd5" fmla="val 2278"/>
                  <a:gd name="gd6" fmla="val 81"/>
                  <a:gd name="gd7" fmla="val 1936"/>
                  <a:gd name="gd8" fmla="val 44"/>
                  <a:gd name="gd9" fmla="val 1739"/>
                  <a:gd name="gd10" fmla="val 354"/>
                  <a:gd name="gd11" fmla="val 1600"/>
                  <a:gd name="gd12" fmla="val 212"/>
                  <a:gd name="gd13" fmla="val 1352"/>
                  <a:gd name="gd14" fmla="val 308"/>
                  <a:gd name="gd15" fmla="val 1445"/>
                  <a:gd name="gd16" fmla="val 515"/>
                  <a:gd name="gd17" fmla="val 1072"/>
                  <a:gd name="gd18" fmla="val 412"/>
                  <a:gd name="gd19" fmla="val 888"/>
                  <a:gd name="gd20" fmla="val 540"/>
                  <a:gd name="gd21" fmla="val 0"/>
                  <a:gd name="gd22" fmla="val 660"/>
                  <a:gd name="gd23" fmla="val 288"/>
                  <a:gd name="gd24" fmla="val 788"/>
                  <a:gd name="gd25" fmla="val 1040"/>
                  <a:gd name="gd26" fmla="val 676"/>
                  <a:gd name="gd27" fmla="val 1272"/>
                  <a:gd name="gd28" fmla="val 748"/>
                  <a:gd name="gd29" fmla="val 2096"/>
                  <a:gd name="gd30" fmla="val 691"/>
                  <a:gd name="gd31" fmla="val 2320"/>
                  <a:gd name="gd32" fmla="val 748"/>
                  <a:gd name="gd33" fmla="val 2456"/>
                  <a:gd name="gd34" fmla="val 596"/>
                  <a:gd name="gd35" fmla="val 2712"/>
                  <a:gd name="gd36" fmla="val 716"/>
                  <a:gd name="gd37" fmla="val 2716"/>
                  <a:gd name="gd38" fmla="val 339"/>
                  <a:gd name="gd39" fmla="val 2848"/>
                  <a:gd name="gd40" fmla="val 258"/>
                  <a:gd name="gd41" fmla="*/ w 0 2848"/>
                  <a:gd name="gd42" fmla="*/ h 0 788"/>
                  <a:gd name="gd43" fmla="*/ w 21600 2848"/>
                  <a:gd name="gd44" fmla="*/ h 21600 788"/>
                </a:gdLst>
                <a:ahLst/>
                <a:cxnLst/>
                <a:rect l="gd41" t="gd42" r="gd43" b="gd44"/>
                <a:pathLst>
                  <a:path w="2848" h="788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</a:path>
                  <a:path w="2848" h="788" fill="norm" stroke="1" extrusionOk="0"/>
                </a:pathLst>
              </a:custGeom>
              <a:noFill/>
              <a:ln w="1778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79" name="Freeform 14" hidden="0"/>
              <p:cNvSpPr>
                <a:spLocks noChangeShapeType="1"/>
              </p:cNvSpPr>
              <p:nvPr isPhoto="0" userDrawn="0"/>
            </p:nvSpPr>
            <p:spPr bwMode="auto">
              <a:xfrm>
                <a:off x="5443" y="922"/>
                <a:ext cx="319" cy="854"/>
              </a:xfrm>
              <a:custGeom>
                <a:avLst/>
                <a:gdLst>
                  <a:gd name="gd0" fmla="val 65536"/>
                  <a:gd name="gd1" fmla="val 0"/>
                  <a:gd name="gd2" fmla="val 0"/>
                  <a:gd name="gd3" fmla="val 106"/>
                  <a:gd name="gd4" fmla="val 313"/>
                  <a:gd name="gd5" fmla="val 106"/>
                  <a:gd name="gd6" fmla="val 634"/>
                  <a:gd name="gd7" fmla="val 268"/>
                  <a:gd name="gd8" fmla="val 854"/>
                  <a:gd name="gd9" fmla="val 278"/>
                  <a:gd name="gd10" fmla="val 577"/>
                  <a:gd name="gd11" fmla="val 238"/>
                  <a:gd name="gd12" fmla="val 400"/>
                  <a:gd name="gd13" fmla="val 319"/>
                  <a:gd name="gd14" fmla="val 240"/>
                  <a:gd name="gd15" fmla="*/ w 0 319"/>
                  <a:gd name="gd16" fmla="*/ h 0 854"/>
                  <a:gd name="gd17" fmla="*/ w 21600 319"/>
                  <a:gd name="gd18" fmla="*/ h 21600 854"/>
                </a:gdLst>
                <a:ahLst/>
                <a:cxnLst/>
                <a:rect l="gd15" t="gd16" r="gd17" b="gd18"/>
                <a:pathLst>
                  <a:path w="319" h="854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</a:path>
                  <a:path w="319" h="854" fill="norm" stroke="1" extrusionOk="0"/>
                </a:pathLst>
              </a:custGeom>
              <a:noFill/>
              <a:ln w="1778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80" name="Freeform 15" hidden="0"/>
              <p:cNvSpPr>
                <a:spLocks noChangeShapeType="1"/>
              </p:cNvSpPr>
              <p:nvPr isPhoto="0" userDrawn="0"/>
            </p:nvSpPr>
            <p:spPr bwMode="auto">
              <a:xfrm>
                <a:off x="4954" y="3568"/>
                <a:ext cx="646" cy="392"/>
              </a:xfrm>
              <a:custGeom>
                <a:avLst/>
                <a:gdLst>
                  <a:gd name="gd0" fmla="val 65536"/>
                  <a:gd name="gd1" fmla="val 504"/>
                  <a:gd name="gd2" fmla="val 0"/>
                  <a:gd name="gd3" fmla="val 320"/>
                  <a:gd name="gd4" fmla="val 61"/>
                  <a:gd name="gd5" fmla="val 238"/>
                  <a:gd name="gd6" fmla="val 109"/>
                  <a:gd name="gd7" fmla="val 144"/>
                  <a:gd name="gd8" fmla="val 216"/>
                  <a:gd name="gd9" fmla="val 0"/>
                  <a:gd name="gd10" fmla="val 392"/>
                  <a:gd name="gd11" fmla="val 360"/>
                  <a:gd name="gd12" fmla="val 263"/>
                  <a:gd name="gd13" fmla="val 432"/>
                  <a:gd name="gd14" fmla="val 182"/>
                  <a:gd name="gd15" fmla="val 646"/>
                  <a:gd name="gd16" fmla="val 142"/>
                  <a:gd name="gd17" fmla="val 504"/>
                  <a:gd name="gd18" fmla="val 0"/>
                  <a:gd name="gd19" fmla="*/ w 0 646"/>
                  <a:gd name="gd20" fmla="*/ h 0 392"/>
                  <a:gd name="gd21" fmla="*/ w 21600 646"/>
                  <a:gd name="gd22" fmla="*/ h 21600 392"/>
                </a:gdLst>
                <a:ahLst/>
                <a:cxnLst/>
                <a:rect l="gd19" t="gd20" r="gd21" b="gd22"/>
                <a:pathLst>
                  <a:path w="646" h="392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close/>
                  </a:path>
                  <a:path w="646" h="392" fill="norm" stroke="1" extrusionOk="0"/>
                </a:pathLst>
              </a:custGeom>
              <a:noFill/>
              <a:ln w="1778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81" name="Freeform 16" hidden="0"/>
              <p:cNvSpPr>
                <a:spLocks noChangeShapeType="1"/>
              </p:cNvSpPr>
              <p:nvPr isPhoto="0" userDrawn="0"/>
            </p:nvSpPr>
            <p:spPr bwMode="auto">
              <a:xfrm>
                <a:off x="50" y="2400"/>
                <a:ext cx="2736" cy="1920"/>
              </a:xfrm>
              <a:custGeom>
                <a:avLst/>
                <a:gdLst>
                  <a:gd name="gd0" fmla="val 65536"/>
                  <a:gd name="gd1" fmla="val 0"/>
                  <a:gd name="gd2" fmla="val 0"/>
                  <a:gd name="gd3" fmla="val 96"/>
                  <a:gd name="gd4" fmla="val 336"/>
                  <a:gd name="gd5" fmla="val 384"/>
                  <a:gd name="gd6" fmla="val 384"/>
                  <a:gd name="gd7" fmla="val 576"/>
                  <a:gd name="gd8" fmla="val 720"/>
                  <a:gd name="gd9" fmla="val 528"/>
                  <a:gd name="gd10" fmla="val 960"/>
                  <a:gd name="gd11" fmla="val 672"/>
                  <a:gd name="gd12" fmla="val 1104"/>
                  <a:gd name="gd13" fmla="val 576"/>
                  <a:gd name="gd14" fmla="val 1392"/>
                  <a:gd name="gd15" fmla="val 624"/>
                  <a:gd name="gd16" fmla="val 1632"/>
                  <a:gd name="gd17" fmla="val 1488"/>
                  <a:gd name="gd18" fmla="val 1872"/>
                  <a:gd name="gd19" fmla="val 1680"/>
                  <a:gd name="gd20" fmla="val 1728"/>
                  <a:gd name="gd21" fmla="val 2208"/>
                  <a:gd name="gd22" fmla="val 1728"/>
                  <a:gd name="gd23" fmla="val 2304"/>
                  <a:gd name="gd24" fmla="val 1632"/>
                  <a:gd name="gd25" fmla="val 2736"/>
                  <a:gd name="gd26" fmla="val 1872"/>
                  <a:gd name="gd27" fmla="val 2640"/>
                  <a:gd name="gd28" fmla="val 1920"/>
                  <a:gd name="gd29" fmla="val 2304"/>
                  <a:gd name="gd30" fmla="val 1824"/>
                  <a:gd name="gd31" fmla="val 2160"/>
                  <a:gd name="gd32" fmla="val 1872"/>
                  <a:gd name="gd33" fmla="val 1632"/>
                  <a:gd name="gd34" fmla="val 1920"/>
                  <a:gd name="gd35" fmla="val 1440"/>
                  <a:gd name="gd36" fmla="val 1920"/>
                  <a:gd name="gd37" fmla="val 480"/>
                  <a:gd name="gd38" fmla="val 1824"/>
                  <a:gd name="gd39" fmla="val 192"/>
                  <a:gd name="gd40" fmla="val 1872"/>
                  <a:gd name="gd41" fmla="val 96"/>
                  <a:gd name="gd42" fmla="val 1680"/>
                  <a:gd name="gd43" fmla="val 288"/>
                  <a:gd name="gd44" fmla="val 1440"/>
                  <a:gd name="gd45" fmla="val 336"/>
                  <a:gd name="gd46" fmla="val 1104"/>
                  <a:gd name="gd47" fmla="val 144"/>
                  <a:gd name="gd48" fmla="val 864"/>
                  <a:gd name="gd49" fmla="val 240"/>
                  <a:gd name="gd50" fmla="val 624"/>
                  <a:gd name="gd51" fmla="val 48"/>
                  <a:gd name="gd52" fmla="val 528"/>
                  <a:gd name="gd53" fmla="val 0"/>
                  <a:gd name="gd54" fmla="val 0"/>
                  <a:gd name="gd55" fmla="*/ w 0 2736"/>
                  <a:gd name="gd56" fmla="*/ h 0 1920"/>
                  <a:gd name="gd57" fmla="*/ w 21600 2736"/>
                  <a:gd name="gd58" fmla="*/ h 21600 1920"/>
                </a:gdLst>
                <a:ahLst/>
                <a:cxnLst/>
                <a:rect l="gd55" t="gd56" r="gd57" b="gd58"/>
                <a:pathLst>
                  <a:path w="2736" h="1920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lnTo>
                      <a:pt x="gd29" y="gd30"/>
                    </a:lnTo>
                    <a:lnTo>
                      <a:pt x="gd31" y="gd32"/>
                    </a:lnTo>
                    <a:lnTo>
                      <a:pt x="gd33" y="gd34"/>
                    </a:lnTo>
                    <a:lnTo>
                      <a:pt x="gd35" y="gd36"/>
                    </a:lnTo>
                    <a:lnTo>
                      <a:pt x="gd37" y="gd38"/>
                    </a:lnTo>
                    <a:lnTo>
                      <a:pt x="gd39" y="gd40"/>
                    </a:lnTo>
                    <a:lnTo>
                      <a:pt x="gd41" y="gd42"/>
                    </a:lnTo>
                    <a:lnTo>
                      <a:pt x="gd43" y="gd44"/>
                    </a:lnTo>
                    <a:lnTo>
                      <a:pt x="gd45" y="gd46"/>
                    </a:lnTo>
                    <a:lnTo>
                      <a:pt x="gd47" y="gd48"/>
                    </a:lnTo>
                    <a:lnTo>
                      <a:pt x="gd49" y="gd50"/>
                    </a:lnTo>
                    <a:lnTo>
                      <a:pt x="gd51" y="gd52"/>
                    </a:lnTo>
                    <a:lnTo>
                      <a:pt x="gd53" y="gd54"/>
                    </a:lnTo>
                    <a:close/>
                  </a:path>
                  <a:path w="2736" h="1920" fill="norm" stroke="1" extrusionOk="0"/>
                </a:pathLst>
              </a:custGeom>
              <a:noFill/>
              <a:ln w="9525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</p:grpSp>
        <p:grpSp>
          <p:nvGrpSpPr>
            <p:cNvPr id="1033" name="Group 17" hidden="0"/>
            <p:cNvGrpSpPr/>
            <p:nvPr isPhoto="0" userDrawn="0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1034" name="Rectangle 18" hidden="0"/>
              <p:cNvSpPr>
                <a:spLocks noChangeShapeType="1"/>
              </p:cNvSpPr>
              <p:nvPr isPhoto="0" userDrawn="0"/>
            </p:nvSpPr>
            <p:spPr bwMode="auto">
              <a:xfrm rot="6798887">
                <a:off x="63" y="3881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35" name="Rectangle 19" hidden="0"/>
              <p:cNvSpPr>
                <a:spLocks noChangeShapeType="1"/>
              </p:cNvSpPr>
              <p:nvPr isPhoto="0" userDrawn="0"/>
            </p:nvSpPr>
            <p:spPr bwMode="auto">
              <a:xfrm rot="6798887">
                <a:off x="33" y="3879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36" name="Rectangle 20" hidden="0"/>
              <p:cNvSpPr>
                <a:spLocks noChangeShapeType="1"/>
              </p:cNvSpPr>
              <p:nvPr isPhoto="0" userDrawn="0"/>
            </p:nvSpPr>
            <p:spPr bwMode="auto">
              <a:xfrm rot="6798887">
                <a:off x="7" y="3873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37" name="Rectangle 21" hidden="0"/>
              <p:cNvSpPr>
                <a:spLocks noChangeShapeType="1"/>
              </p:cNvSpPr>
              <p:nvPr isPhoto="0" userDrawn="0"/>
            </p:nvSpPr>
            <p:spPr bwMode="auto">
              <a:xfrm rot="5999911">
                <a:off x="208" y="3883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38" name="Rectangle 22" hidden="0"/>
              <p:cNvSpPr>
                <a:spLocks noChangeShapeType="1"/>
              </p:cNvSpPr>
              <p:nvPr isPhoto="0" userDrawn="0"/>
            </p:nvSpPr>
            <p:spPr bwMode="auto">
              <a:xfrm rot="5999911">
                <a:off x="182" y="3887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39" name="Rectangle 23" hidden="0"/>
              <p:cNvSpPr>
                <a:spLocks noChangeShapeType="1"/>
              </p:cNvSpPr>
              <p:nvPr isPhoto="0" userDrawn="0"/>
            </p:nvSpPr>
            <p:spPr bwMode="auto">
              <a:xfrm rot="6250136">
                <a:off x="153" y="3887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40" name="Rectangle 24" hidden="0"/>
              <p:cNvSpPr>
                <a:spLocks noChangeShapeType="1"/>
              </p:cNvSpPr>
              <p:nvPr isPhoto="0" userDrawn="0"/>
            </p:nvSpPr>
            <p:spPr bwMode="auto">
              <a:xfrm rot="6238074">
                <a:off x="123" y="3885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41" name="Rectangle 25" hidden="0"/>
              <p:cNvSpPr>
                <a:spLocks noChangeShapeType="1"/>
              </p:cNvSpPr>
              <p:nvPr isPhoto="0" userDrawn="0"/>
            </p:nvSpPr>
            <p:spPr bwMode="auto">
              <a:xfrm rot="5380716">
                <a:off x="363" y="3866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42" name="Rectangle 26" hidden="0"/>
              <p:cNvSpPr>
                <a:spLocks noChangeShapeType="1"/>
              </p:cNvSpPr>
              <p:nvPr isPhoto="0" userDrawn="0"/>
            </p:nvSpPr>
            <p:spPr bwMode="auto">
              <a:xfrm rot="5380716">
                <a:off x="333" y="3871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43" name="Rectangle 27" hidden="0"/>
              <p:cNvSpPr>
                <a:spLocks noChangeShapeType="1"/>
              </p:cNvSpPr>
              <p:nvPr isPhoto="0" userDrawn="0"/>
            </p:nvSpPr>
            <p:spPr bwMode="auto">
              <a:xfrm rot="5583198">
                <a:off x="303" y="3875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44" name="Rectangle 28" hidden="0"/>
              <p:cNvSpPr>
                <a:spLocks noChangeShapeType="1"/>
              </p:cNvSpPr>
              <p:nvPr isPhoto="0" userDrawn="0"/>
            </p:nvSpPr>
            <p:spPr bwMode="auto">
              <a:xfrm rot="5737625">
                <a:off x="271" y="3881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45" name="Rectangle 29" hidden="0"/>
              <p:cNvSpPr>
                <a:spLocks noChangeShapeType="1"/>
              </p:cNvSpPr>
              <p:nvPr isPhoto="0" userDrawn="0"/>
            </p:nvSpPr>
            <p:spPr bwMode="auto">
              <a:xfrm rot="4715476">
                <a:off x="517" y="382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46" name="Rectangle 30" hidden="0"/>
              <p:cNvSpPr>
                <a:spLocks noChangeShapeType="1"/>
              </p:cNvSpPr>
              <p:nvPr isPhoto="0" userDrawn="0"/>
            </p:nvSpPr>
            <p:spPr bwMode="auto">
              <a:xfrm rot="4924949">
                <a:off x="486" y="3833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47" name="Rectangle 31" hidden="0"/>
              <p:cNvSpPr>
                <a:spLocks noChangeShapeType="1"/>
              </p:cNvSpPr>
              <p:nvPr isPhoto="0" userDrawn="0"/>
            </p:nvSpPr>
            <p:spPr bwMode="auto">
              <a:xfrm rot="4924949">
                <a:off x="456" y="384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48" name="Rectangle 32" hidden="0"/>
              <p:cNvSpPr>
                <a:spLocks noChangeShapeType="1"/>
              </p:cNvSpPr>
              <p:nvPr isPhoto="0" userDrawn="0"/>
            </p:nvSpPr>
            <p:spPr bwMode="auto">
              <a:xfrm rot="5041352">
                <a:off x="427" y="3848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49" name="Rectangle 33" hidden="0"/>
              <p:cNvSpPr>
                <a:spLocks noChangeShapeType="1"/>
              </p:cNvSpPr>
              <p:nvPr isPhoto="0" userDrawn="0"/>
            </p:nvSpPr>
            <p:spPr bwMode="auto">
              <a:xfrm rot="3816889">
                <a:off x="664" y="3761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50" name="Rectangle 34" hidden="0"/>
              <p:cNvSpPr>
                <a:spLocks noChangeShapeType="1"/>
              </p:cNvSpPr>
              <p:nvPr isPhoto="0" userDrawn="0"/>
            </p:nvSpPr>
            <p:spPr bwMode="auto">
              <a:xfrm rot="3816889">
                <a:off x="634" y="3779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51" name="Rectangle 35" hidden="0"/>
              <p:cNvSpPr>
                <a:spLocks noChangeShapeType="1"/>
              </p:cNvSpPr>
              <p:nvPr isPhoto="0" userDrawn="0"/>
            </p:nvSpPr>
            <p:spPr bwMode="auto">
              <a:xfrm rot="4104182">
                <a:off x="606" y="3789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52" name="Rectangle 36" hidden="0"/>
              <p:cNvSpPr>
                <a:spLocks noChangeShapeType="1"/>
              </p:cNvSpPr>
              <p:nvPr isPhoto="0" userDrawn="0"/>
            </p:nvSpPr>
            <p:spPr bwMode="auto">
              <a:xfrm rot="4325342">
                <a:off x="575" y="3803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53" name="Rectangle 37" hidden="0"/>
              <p:cNvSpPr>
                <a:spLocks noChangeShapeType="1"/>
              </p:cNvSpPr>
              <p:nvPr isPhoto="0" userDrawn="0"/>
            </p:nvSpPr>
            <p:spPr bwMode="auto">
              <a:xfrm rot="3368034">
                <a:off x="800" y="3680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54" name="Rectangle 38" hidden="0"/>
              <p:cNvSpPr>
                <a:spLocks noChangeShapeType="1"/>
              </p:cNvSpPr>
              <p:nvPr isPhoto="0" userDrawn="0"/>
            </p:nvSpPr>
            <p:spPr bwMode="auto">
              <a:xfrm rot="3368034">
                <a:off x="772" y="369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55" name="Rectangle 39" hidden="0"/>
              <p:cNvSpPr>
                <a:spLocks noChangeShapeType="1"/>
              </p:cNvSpPr>
              <p:nvPr isPhoto="0" userDrawn="0"/>
            </p:nvSpPr>
            <p:spPr bwMode="auto">
              <a:xfrm rot="3368034">
                <a:off x="746" y="3715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56" name="Rectangle 40" hidden="0"/>
              <p:cNvSpPr>
                <a:spLocks noChangeShapeType="1"/>
              </p:cNvSpPr>
              <p:nvPr isPhoto="0" userDrawn="0"/>
            </p:nvSpPr>
            <p:spPr bwMode="auto">
              <a:xfrm rot="3816889">
                <a:off x="717" y="3733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57" name="Rectangle 41" hidden="0"/>
              <p:cNvSpPr>
                <a:spLocks noChangeShapeType="1"/>
              </p:cNvSpPr>
              <p:nvPr isPhoto="0" userDrawn="0"/>
            </p:nvSpPr>
            <p:spPr bwMode="auto">
              <a:xfrm rot="2302265">
                <a:off x="923" y="3587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58" name="Rectangle 42" hidden="0"/>
              <p:cNvSpPr>
                <a:spLocks noChangeShapeType="1"/>
              </p:cNvSpPr>
              <p:nvPr isPhoto="0" userDrawn="0"/>
            </p:nvSpPr>
            <p:spPr bwMode="auto">
              <a:xfrm rot="2302265">
                <a:off x="899" y="3606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59" name="Rectangle 43" hidden="0"/>
              <p:cNvSpPr>
                <a:spLocks noChangeShapeType="1"/>
              </p:cNvSpPr>
              <p:nvPr isPhoto="0" userDrawn="0"/>
            </p:nvSpPr>
            <p:spPr bwMode="auto">
              <a:xfrm rot="2707561">
                <a:off x="876" y="3625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60" name="Rectangle 44" hidden="0"/>
              <p:cNvSpPr>
                <a:spLocks noChangeShapeType="1"/>
              </p:cNvSpPr>
              <p:nvPr isPhoto="0" userDrawn="0"/>
            </p:nvSpPr>
            <p:spPr bwMode="auto">
              <a:xfrm rot="2707561">
                <a:off x="850" y="3643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61" name="Rectangle 45" hidden="0"/>
              <p:cNvSpPr>
                <a:spLocks noChangeShapeType="1"/>
              </p:cNvSpPr>
              <p:nvPr isPhoto="0" userDrawn="0"/>
            </p:nvSpPr>
            <p:spPr bwMode="auto">
              <a:xfrm rot="1525829">
                <a:off x="1027" y="3473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62" name="Rectangle 46" hidden="0"/>
              <p:cNvSpPr>
                <a:spLocks noChangeShapeType="1"/>
              </p:cNvSpPr>
              <p:nvPr isPhoto="0" userDrawn="0"/>
            </p:nvSpPr>
            <p:spPr bwMode="auto">
              <a:xfrm rot="1525829">
                <a:off x="1009" y="3497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63" name="Rectangle 47" hidden="0"/>
              <p:cNvSpPr>
                <a:spLocks noChangeShapeType="1"/>
              </p:cNvSpPr>
              <p:nvPr isPhoto="0" userDrawn="0"/>
            </p:nvSpPr>
            <p:spPr bwMode="auto">
              <a:xfrm rot="1788116">
                <a:off x="990" y="3519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64" name="Rectangle 48" hidden="0"/>
              <p:cNvSpPr>
                <a:spLocks noChangeShapeType="1"/>
              </p:cNvSpPr>
              <p:nvPr isPhoto="0" userDrawn="0"/>
            </p:nvSpPr>
            <p:spPr bwMode="auto">
              <a:xfrm rot="1788116">
                <a:off x="969" y="3544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65" name="Rectangle 49" hidden="0"/>
              <p:cNvSpPr>
                <a:spLocks noChangeShapeType="1"/>
              </p:cNvSpPr>
              <p:nvPr isPhoto="0" userDrawn="0"/>
            </p:nvSpPr>
            <p:spPr bwMode="auto">
              <a:xfrm rot="841629">
                <a:off x="1113" y="3355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66" name="Rectangle 50" hidden="0"/>
              <p:cNvSpPr>
                <a:spLocks noChangeShapeType="1"/>
              </p:cNvSpPr>
              <p:nvPr isPhoto="0" userDrawn="0"/>
            </p:nvSpPr>
            <p:spPr bwMode="auto">
              <a:xfrm rot="841629">
                <a:off x="1100" y="3378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67" name="Rectangle 51" hidden="0"/>
              <p:cNvSpPr>
                <a:spLocks noChangeShapeType="1"/>
              </p:cNvSpPr>
              <p:nvPr isPhoto="0" userDrawn="0"/>
            </p:nvSpPr>
            <p:spPr bwMode="auto">
              <a:xfrm rot="1308688">
                <a:off x="1086" y="3404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68" name="Rectangle 52" hidden="0"/>
              <p:cNvSpPr>
                <a:spLocks noChangeShapeType="1"/>
              </p:cNvSpPr>
              <p:nvPr isPhoto="0" userDrawn="0"/>
            </p:nvSpPr>
            <p:spPr bwMode="auto">
              <a:xfrm rot="1308688">
                <a:off x="1064" y="3425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69" name="Rectangle 53" hidden="0"/>
              <p:cNvSpPr>
                <a:spLocks noChangeShapeType="1"/>
              </p:cNvSpPr>
              <p:nvPr isPhoto="0" userDrawn="0"/>
            </p:nvSpPr>
            <p:spPr bwMode="auto">
              <a:xfrm rot="469912">
                <a:off x="1172" y="3225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70" name="Rectangle 54" hidden="0"/>
              <p:cNvSpPr>
                <a:spLocks noChangeShapeType="1"/>
              </p:cNvSpPr>
              <p:nvPr isPhoto="0" userDrawn="0"/>
            </p:nvSpPr>
            <p:spPr bwMode="auto">
              <a:xfrm rot="559868">
                <a:off x="1162" y="3250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71" name="Rectangle 55" hidden="0"/>
              <p:cNvSpPr>
                <a:spLocks noChangeShapeType="1"/>
              </p:cNvSpPr>
              <p:nvPr isPhoto="0" userDrawn="0"/>
            </p:nvSpPr>
            <p:spPr bwMode="auto">
              <a:xfrm rot="734078">
                <a:off x="1154" y="3276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72" name="Rectangle 56" hidden="0"/>
              <p:cNvSpPr>
                <a:spLocks noChangeShapeType="1"/>
              </p:cNvSpPr>
              <p:nvPr isPhoto="0" userDrawn="0"/>
            </p:nvSpPr>
            <p:spPr bwMode="auto">
              <a:xfrm rot="734078">
                <a:off x="1141" y="3304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73" name="Rectangle 57" hidden="0"/>
              <p:cNvSpPr>
                <a:spLocks noChangeShapeType="1"/>
              </p:cNvSpPr>
              <p:nvPr isPhoto="0" userDrawn="0"/>
            </p:nvSpPr>
            <p:spPr bwMode="auto">
              <a:xfrm rot="-293905">
                <a:off x="1211" y="3095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74" name="Rectangle 58" hidden="0"/>
              <p:cNvSpPr>
                <a:spLocks noChangeShapeType="1"/>
              </p:cNvSpPr>
              <p:nvPr isPhoto="0" userDrawn="0"/>
            </p:nvSpPr>
            <p:spPr bwMode="auto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75" name="Rectangle 59" hidden="0"/>
              <p:cNvSpPr>
                <a:spLocks noChangeShapeType="1"/>
              </p:cNvSpPr>
              <p:nvPr isPhoto="0" userDrawn="0"/>
            </p:nvSpPr>
            <p:spPr bwMode="auto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76" name="Rectangle 60" hidden="0"/>
              <p:cNvSpPr>
                <a:spLocks noChangeShapeType="1"/>
              </p:cNvSpPr>
              <p:nvPr isPhoto="0" userDrawn="0"/>
            </p:nvSpPr>
            <p:spPr bwMode="auto">
              <a:xfrm rot="214187">
                <a:off x="1189" y="3173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77" name="Rectangle 61" hidden="0"/>
              <p:cNvSpPr>
                <a:spLocks noChangeShapeType="1"/>
              </p:cNvSpPr>
              <p:nvPr isPhoto="0" userDrawn="0"/>
            </p:nvSpPr>
            <p:spPr bwMode="auto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78" name="Rectangle 62" hidden="0"/>
              <p:cNvSpPr>
                <a:spLocks noChangeShapeType="1"/>
              </p:cNvSpPr>
              <p:nvPr isPhoto="0" userDrawn="0"/>
            </p:nvSpPr>
            <p:spPr bwMode="auto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79" name="Rectangle 63" hidden="0"/>
              <p:cNvSpPr>
                <a:spLocks noChangeShapeType="1"/>
              </p:cNvSpPr>
              <p:nvPr isPhoto="0" userDrawn="0"/>
            </p:nvSpPr>
            <p:spPr bwMode="auto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80" name="Rectangle 64" hidden="0"/>
              <p:cNvSpPr>
                <a:spLocks noChangeShapeType="1"/>
              </p:cNvSpPr>
              <p:nvPr isPhoto="0" userDrawn="0"/>
            </p:nvSpPr>
            <p:spPr bwMode="auto">
              <a:xfrm rot="-270545">
                <a:off x="1219" y="3041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81" name="Rectangle 65" hidden="0"/>
              <p:cNvSpPr>
                <a:spLocks noChangeShapeType="1"/>
              </p:cNvSpPr>
              <p:nvPr isPhoto="0" userDrawn="0"/>
            </p:nvSpPr>
            <p:spPr bwMode="auto">
              <a:xfrm rot="-1132285">
                <a:off x="1206" y="2843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82" name="Rectangle 66" hidden="0"/>
              <p:cNvSpPr>
                <a:spLocks noChangeShapeType="1"/>
              </p:cNvSpPr>
              <p:nvPr isPhoto="0" userDrawn="0"/>
            </p:nvSpPr>
            <p:spPr bwMode="auto">
              <a:xfrm rot="-969270">
                <a:off x="1213" y="2864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83" name="Rectangle 67" hidden="0"/>
              <p:cNvSpPr>
                <a:spLocks noChangeShapeType="1"/>
              </p:cNvSpPr>
              <p:nvPr isPhoto="0" userDrawn="0"/>
            </p:nvSpPr>
            <p:spPr bwMode="auto">
              <a:xfrm rot="-969270">
                <a:off x="1216" y="2888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84" name="Rectangle 68" hidden="0"/>
              <p:cNvSpPr>
                <a:spLocks noChangeShapeType="1"/>
              </p:cNvSpPr>
              <p:nvPr isPhoto="0" userDrawn="0"/>
            </p:nvSpPr>
            <p:spPr bwMode="auto">
              <a:xfrm rot="-806258">
                <a:off x="1219" y="2915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85" name="Rectangle 69" hidden="0"/>
              <p:cNvSpPr>
                <a:spLocks noChangeShapeType="1"/>
              </p:cNvSpPr>
              <p:nvPr isPhoto="0" userDrawn="0"/>
            </p:nvSpPr>
            <p:spPr bwMode="auto">
              <a:xfrm rot="-1543940">
                <a:off x="1165" y="2727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86" name="Rectangle 70" hidden="0"/>
              <p:cNvSpPr>
                <a:spLocks noChangeShapeType="1"/>
              </p:cNvSpPr>
              <p:nvPr isPhoto="0" userDrawn="0"/>
            </p:nvSpPr>
            <p:spPr bwMode="auto">
              <a:xfrm rot="-1341952">
                <a:off x="1175" y="2752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87" name="Rectangle 71" hidden="0"/>
              <p:cNvSpPr>
                <a:spLocks noChangeShapeType="1"/>
              </p:cNvSpPr>
              <p:nvPr isPhoto="0" userDrawn="0"/>
            </p:nvSpPr>
            <p:spPr bwMode="auto">
              <a:xfrm rot="-1341952">
                <a:off x="1184" y="2775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88" name="Rectangle 72" hidden="0"/>
              <p:cNvSpPr>
                <a:spLocks noChangeShapeType="1"/>
              </p:cNvSpPr>
              <p:nvPr isPhoto="0" userDrawn="0"/>
            </p:nvSpPr>
            <p:spPr bwMode="auto">
              <a:xfrm rot="-1341952">
                <a:off x="1194" y="2794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89" name="Rectangle 73" hidden="0"/>
              <p:cNvSpPr>
                <a:spLocks noChangeShapeType="1"/>
              </p:cNvSpPr>
              <p:nvPr isPhoto="0" userDrawn="0"/>
            </p:nvSpPr>
            <p:spPr bwMode="auto">
              <a:xfrm rot="-1928745">
                <a:off x="1101" y="2628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90" name="Rectangle 74" hidden="0"/>
              <p:cNvSpPr>
                <a:spLocks noChangeShapeType="1"/>
              </p:cNvSpPr>
              <p:nvPr isPhoto="0" userDrawn="0"/>
            </p:nvSpPr>
            <p:spPr bwMode="auto">
              <a:xfrm rot="-1844174">
                <a:off x="1114" y="2645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91" name="Rectangle 75" hidden="0"/>
              <p:cNvSpPr>
                <a:spLocks noChangeShapeType="1"/>
              </p:cNvSpPr>
              <p:nvPr isPhoto="0" userDrawn="0"/>
            </p:nvSpPr>
            <p:spPr bwMode="auto">
              <a:xfrm rot="-1752382">
                <a:off x="1129" y="2667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92" name="Rectangle 76" hidden="0"/>
              <p:cNvSpPr>
                <a:spLocks noChangeShapeType="1"/>
              </p:cNvSpPr>
              <p:nvPr isPhoto="0" userDrawn="0"/>
            </p:nvSpPr>
            <p:spPr bwMode="auto">
              <a:xfrm rot="-1752382">
                <a:off x="1142" y="2684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93" name="Rectangle 77" hidden="0"/>
              <p:cNvSpPr>
                <a:spLocks noChangeShapeType="1"/>
              </p:cNvSpPr>
              <p:nvPr isPhoto="0" userDrawn="0"/>
            </p:nvSpPr>
            <p:spPr bwMode="auto">
              <a:xfrm rot="-2466735">
                <a:off x="1014" y="2537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94" name="Rectangle 78" hidden="0"/>
              <p:cNvSpPr>
                <a:spLocks noChangeShapeType="1"/>
              </p:cNvSpPr>
              <p:nvPr isPhoto="0" userDrawn="0"/>
            </p:nvSpPr>
            <p:spPr bwMode="auto">
              <a:xfrm rot="-2466735">
                <a:off x="1035" y="2557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95" name="Rectangle 79" hidden="0"/>
              <p:cNvSpPr>
                <a:spLocks noChangeShapeType="1"/>
              </p:cNvSpPr>
              <p:nvPr isPhoto="0" userDrawn="0"/>
            </p:nvSpPr>
            <p:spPr bwMode="auto">
              <a:xfrm rot="-2466735">
                <a:off x="1050" y="2574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96" name="Rectangle 80" hidden="0"/>
              <p:cNvSpPr>
                <a:spLocks noChangeShapeType="1"/>
              </p:cNvSpPr>
              <p:nvPr isPhoto="0" userDrawn="0"/>
            </p:nvSpPr>
            <p:spPr bwMode="auto">
              <a:xfrm rot="-2342864">
                <a:off x="1068" y="2590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97" name="Freeform 81" hidden="0"/>
              <p:cNvSpPr>
                <a:spLocks noChangeShapeType="1"/>
              </p:cNvSpPr>
              <p:nvPr isPhoto="0" userDrawn="0"/>
            </p:nvSpPr>
            <p:spPr bwMode="auto">
              <a:xfrm>
                <a:off x="486" y="2563"/>
                <a:ext cx="180" cy="151"/>
              </a:xfrm>
              <a:custGeom>
                <a:avLst/>
                <a:gdLst>
                  <a:gd name="gd0" fmla="val 65536"/>
                  <a:gd name="gd1" fmla="val 0"/>
                  <a:gd name="gd2" fmla="val 144"/>
                  <a:gd name="gd3" fmla="val 28"/>
                  <a:gd name="gd4" fmla="val 147"/>
                  <a:gd name="gd5" fmla="val 64"/>
                  <a:gd name="gd6" fmla="val 46"/>
                  <a:gd name="gd7" fmla="val 94"/>
                  <a:gd name="gd8" fmla="val 151"/>
                  <a:gd name="gd9" fmla="val 129"/>
                  <a:gd name="gd10" fmla="val 151"/>
                  <a:gd name="gd11" fmla="val 180"/>
                  <a:gd name="gd12" fmla="val 9"/>
                  <a:gd name="gd13" fmla="val 148"/>
                  <a:gd name="gd14" fmla="val 10"/>
                  <a:gd name="gd15" fmla="val 112"/>
                  <a:gd name="gd16" fmla="val 112"/>
                  <a:gd name="gd17" fmla="val 79"/>
                  <a:gd name="gd18" fmla="val 0"/>
                  <a:gd name="gd19" fmla="val 48"/>
                  <a:gd name="gd20" fmla="val 0"/>
                  <a:gd name="gd21" fmla="val 0"/>
                  <a:gd name="gd22" fmla="val 144"/>
                  <a:gd name="gd23" fmla="*/ w 0 180"/>
                  <a:gd name="gd24" fmla="*/ h 0 151"/>
                  <a:gd name="gd25" fmla="*/ w 21600 180"/>
                  <a:gd name="gd26" fmla="*/ h 21600 151"/>
                </a:gdLst>
                <a:ahLst/>
                <a:cxnLst/>
                <a:rect l="gd23" t="gd24" r="gd25" b="gd26"/>
                <a:pathLst>
                  <a:path w="180" h="151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close/>
                  </a:path>
                  <a:path w="180" h="151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98" name="Rectangle 82" hidden="0"/>
              <p:cNvSpPr>
                <a:spLocks noChangeShapeType="1"/>
              </p:cNvSpPr>
              <p:nvPr isPhoto="0" userDrawn="0"/>
            </p:nvSpPr>
            <p:spPr bwMode="auto">
              <a:xfrm rot="6575639">
                <a:off x="-217" y="3138"/>
                <a:ext cx="122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099" name="Rectangle 83" hidden="0"/>
              <p:cNvSpPr>
                <a:spLocks noChangeShapeType="1"/>
              </p:cNvSpPr>
              <p:nvPr isPhoto="0" userDrawn="0"/>
            </p:nvSpPr>
            <p:spPr bwMode="auto">
              <a:xfrm rot="238797">
                <a:off x="4" y="3146"/>
                <a:ext cx="103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00" name="Rectangle 84" hidden="0"/>
              <p:cNvSpPr>
                <a:spLocks noChangeShapeType="1"/>
              </p:cNvSpPr>
              <p:nvPr isPhoto="0" userDrawn="0"/>
            </p:nvSpPr>
            <p:spPr bwMode="auto">
              <a:xfrm rot="-2957027">
                <a:off x="907" y="2471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01" name="Rectangle 85" hidden="0"/>
              <p:cNvSpPr>
                <a:spLocks noChangeShapeType="1"/>
              </p:cNvSpPr>
              <p:nvPr isPhoto="0" userDrawn="0"/>
            </p:nvSpPr>
            <p:spPr bwMode="auto">
              <a:xfrm rot="-2957027">
                <a:off x="930" y="2484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02" name="Rectangle 86" hidden="0"/>
              <p:cNvSpPr>
                <a:spLocks noChangeShapeType="1"/>
              </p:cNvSpPr>
              <p:nvPr isPhoto="0" userDrawn="0"/>
            </p:nvSpPr>
            <p:spPr bwMode="auto">
              <a:xfrm rot="-2957027">
                <a:off x="954" y="2497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03" name="Rectangle 87" hidden="0"/>
              <p:cNvSpPr>
                <a:spLocks noChangeShapeType="1"/>
              </p:cNvSpPr>
              <p:nvPr isPhoto="0" userDrawn="0"/>
            </p:nvSpPr>
            <p:spPr bwMode="auto">
              <a:xfrm rot="-2661032">
                <a:off x="974" y="2509"/>
                <a:ext cx="86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04" name="Rectangle 88" hidden="0"/>
              <p:cNvSpPr>
                <a:spLocks noChangeShapeType="1"/>
              </p:cNvSpPr>
              <p:nvPr isPhoto="0" userDrawn="0"/>
            </p:nvSpPr>
            <p:spPr bwMode="auto">
              <a:xfrm rot="-3638502">
                <a:off x="788" y="2425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05" name="Rectangle 89" hidden="0"/>
              <p:cNvSpPr>
                <a:spLocks noChangeShapeType="1"/>
              </p:cNvSpPr>
              <p:nvPr isPhoto="0" userDrawn="0"/>
            </p:nvSpPr>
            <p:spPr bwMode="auto">
              <a:xfrm rot="-3638502">
                <a:off x="815" y="2433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06" name="Rectangle 90" hidden="0"/>
              <p:cNvSpPr>
                <a:spLocks noChangeShapeType="1"/>
              </p:cNvSpPr>
              <p:nvPr isPhoto="0" userDrawn="0"/>
            </p:nvSpPr>
            <p:spPr bwMode="auto">
              <a:xfrm rot="-3514631">
                <a:off x="837" y="2439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07" name="Rectangle 91" hidden="0"/>
              <p:cNvSpPr>
                <a:spLocks noChangeShapeType="1"/>
              </p:cNvSpPr>
              <p:nvPr isPhoto="0" userDrawn="0"/>
            </p:nvSpPr>
            <p:spPr bwMode="auto">
              <a:xfrm rot="-3220797">
                <a:off x="862" y="2451"/>
                <a:ext cx="8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08" name="Rectangle 92" hidden="0"/>
              <p:cNvSpPr>
                <a:spLocks noChangeShapeType="1"/>
              </p:cNvSpPr>
              <p:nvPr isPhoto="0" userDrawn="0"/>
            </p:nvSpPr>
            <p:spPr bwMode="auto">
              <a:xfrm rot="-4338249">
                <a:off x="649" y="2395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09" name="Rectangle 93" hidden="0"/>
              <p:cNvSpPr>
                <a:spLocks noChangeShapeType="1"/>
              </p:cNvSpPr>
              <p:nvPr isPhoto="0" userDrawn="0"/>
            </p:nvSpPr>
            <p:spPr bwMode="auto">
              <a:xfrm rot="-4250357">
                <a:off x="677" y="2401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10" name="Rectangle 94" hidden="0"/>
              <p:cNvSpPr>
                <a:spLocks noChangeShapeType="1"/>
              </p:cNvSpPr>
              <p:nvPr isPhoto="0" userDrawn="0"/>
            </p:nvSpPr>
            <p:spPr bwMode="auto">
              <a:xfrm rot="-4250357">
                <a:off x="708" y="2405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11" name="Rectangle 95" hidden="0"/>
              <p:cNvSpPr>
                <a:spLocks noChangeShapeType="1"/>
              </p:cNvSpPr>
              <p:nvPr isPhoto="0" userDrawn="0"/>
            </p:nvSpPr>
            <p:spPr bwMode="auto">
              <a:xfrm rot="-3989244">
                <a:off x="738" y="2409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12" name="Rectangle 96" hidden="0"/>
              <p:cNvSpPr>
                <a:spLocks noChangeShapeType="1"/>
              </p:cNvSpPr>
              <p:nvPr isPhoto="0" userDrawn="0"/>
            </p:nvSpPr>
            <p:spPr bwMode="auto">
              <a:xfrm rot="-4862214">
                <a:off x="503" y="2393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13" name="Rectangle 97" hidden="0"/>
              <p:cNvSpPr>
                <a:spLocks noChangeShapeType="1"/>
              </p:cNvSpPr>
              <p:nvPr isPhoto="0" userDrawn="0"/>
            </p:nvSpPr>
            <p:spPr bwMode="auto">
              <a:xfrm rot="-4673369">
                <a:off x="534" y="2391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14" name="Rectangle 98" hidden="0"/>
              <p:cNvSpPr>
                <a:spLocks noChangeShapeType="1"/>
              </p:cNvSpPr>
              <p:nvPr isPhoto="0" userDrawn="0"/>
            </p:nvSpPr>
            <p:spPr bwMode="auto">
              <a:xfrm rot="-4646720">
                <a:off x="563" y="2389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15" name="Rectangle 99" hidden="0"/>
              <p:cNvSpPr>
                <a:spLocks noChangeShapeType="1"/>
              </p:cNvSpPr>
              <p:nvPr isPhoto="0" userDrawn="0"/>
            </p:nvSpPr>
            <p:spPr bwMode="auto">
              <a:xfrm rot="-4580622">
                <a:off x="595" y="2389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16" name="Rectangle 100" hidden="0"/>
              <p:cNvSpPr>
                <a:spLocks noChangeShapeType="1"/>
              </p:cNvSpPr>
              <p:nvPr isPhoto="0" userDrawn="0"/>
            </p:nvSpPr>
            <p:spPr bwMode="auto">
              <a:xfrm rot="-5195128">
                <a:off x="355" y="2413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17" name="Rectangle 101" hidden="0"/>
              <p:cNvSpPr>
                <a:spLocks noChangeShapeType="1"/>
              </p:cNvSpPr>
              <p:nvPr isPhoto="0" userDrawn="0"/>
            </p:nvSpPr>
            <p:spPr bwMode="auto">
              <a:xfrm rot="-5360484">
                <a:off x="385" y="2407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18" name="Rectangle 102" hidden="0"/>
              <p:cNvSpPr>
                <a:spLocks noChangeShapeType="1"/>
              </p:cNvSpPr>
              <p:nvPr isPhoto="0" userDrawn="0"/>
            </p:nvSpPr>
            <p:spPr bwMode="auto">
              <a:xfrm rot="-5288939">
                <a:off x="419" y="2403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19" name="Rectangle 103" hidden="0"/>
              <p:cNvSpPr>
                <a:spLocks noChangeShapeType="1"/>
              </p:cNvSpPr>
              <p:nvPr isPhoto="0" userDrawn="0"/>
            </p:nvSpPr>
            <p:spPr bwMode="auto">
              <a:xfrm rot="-5164854">
                <a:off x="449" y="2399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20" name="Rectangle 104" hidden="0"/>
              <p:cNvSpPr>
                <a:spLocks noChangeShapeType="1"/>
              </p:cNvSpPr>
              <p:nvPr isPhoto="0" userDrawn="0"/>
            </p:nvSpPr>
            <p:spPr bwMode="auto">
              <a:xfrm rot="-6132161">
                <a:off x="206" y="245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21" name="Rectangle 105" hidden="0"/>
              <p:cNvSpPr>
                <a:spLocks noChangeShapeType="1"/>
              </p:cNvSpPr>
              <p:nvPr isPhoto="0" userDrawn="0"/>
            </p:nvSpPr>
            <p:spPr bwMode="auto">
              <a:xfrm rot="-6220433">
                <a:off x="237" y="244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22" name="Rectangle 106" hidden="0"/>
              <p:cNvSpPr>
                <a:spLocks noChangeShapeType="1"/>
              </p:cNvSpPr>
              <p:nvPr isPhoto="0" userDrawn="0"/>
            </p:nvSpPr>
            <p:spPr bwMode="auto">
              <a:xfrm rot="-6110942">
                <a:off x="266" y="243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23" name="Rectangle 107" hidden="0"/>
              <p:cNvSpPr>
                <a:spLocks noChangeShapeType="1"/>
              </p:cNvSpPr>
              <p:nvPr isPhoto="0" userDrawn="0"/>
            </p:nvSpPr>
            <p:spPr bwMode="auto">
              <a:xfrm rot="-5919570">
                <a:off x="293" y="2425"/>
                <a:ext cx="69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24" name="Rectangle 108" hidden="0"/>
              <p:cNvSpPr>
                <a:spLocks noChangeShapeType="1"/>
              </p:cNvSpPr>
              <p:nvPr isPhoto="0" userDrawn="0"/>
            </p:nvSpPr>
            <p:spPr bwMode="auto">
              <a:xfrm rot="-7376290">
                <a:off x="6" y="2546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25" name="Rectangle 109" hidden="0"/>
              <p:cNvSpPr>
                <a:spLocks noChangeShapeType="1"/>
              </p:cNvSpPr>
              <p:nvPr isPhoto="0" userDrawn="0"/>
            </p:nvSpPr>
            <p:spPr bwMode="auto">
              <a:xfrm rot="-7168345">
                <a:off x="65" y="2515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26" name="Rectangle 110" hidden="0"/>
              <p:cNvSpPr>
                <a:spLocks noChangeShapeType="1"/>
              </p:cNvSpPr>
              <p:nvPr isPhoto="0" userDrawn="0"/>
            </p:nvSpPr>
            <p:spPr bwMode="auto">
              <a:xfrm rot="-6802414">
                <a:off x="92" y="2501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27" name="Rectangle 111" hidden="0"/>
              <p:cNvSpPr>
                <a:spLocks noChangeShapeType="1"/>
              </p:cNvSpPr>
              <p:nvPr isPhoto="0" userDrawn="0"/>
            </p:nvSpPr>
            <p:spPr bwMode="auto">
              <a:xfrm rot="-6802414">
                <a:off x="119" y="2491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28" name="Rectangle 112" hidden="0"/>
              <p:cNvSpPr>
                <a:spLocks noChangeShapeType="1"/>
              </p:cNvSpPr>
              <p:nvPr isPhoto="0" userDrawn="0"/>
            </p:nvSpPr>
            <p:spPr bwMode="auto">
              <a:xfrm rot="-6457704">
                <a:off x="150" y="2477"/>
                <a:ext cx="6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29" name="Rectangle 113" hidden="0"/>
              <p:cNvSpPr>
                <a:spLocks noChangeShapeType="1"/>
              </p:cNvSpPr>
              <p:nvPr isPhoto="0" userDrawn="0"/>
            </p:nvSpPr>
            <p:spPr bwMode="auto">
              <a:xfrm rot="-1876769">
                <a:off x="0" y="3363"/>
                <a:ext cx="7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30" name="Rectangle 114" hidden="0"/>
              <p:cNvSpPr>
                <a:spLocks noChangeShapeType="1"/>
              </p:cNvSpPr>
              <p:nvPr isPhoto="0" userDrawn="0"/>
            </p:nvSpPr>
            <p:spPr bwMode="auto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31" name="Rectangle 115" hidden="0"/>
              <p:cNvSpPr>
                <a:spLocks noChangeShapeType="1"/>
              </p:cNvSpPr>
              <p:nvPr isPhoto="0" userDrawn="0"/>
            </p:nvSpPr>
            <p:spPr bwMode="auto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32" name="Rectangle 116" hidden="0"/>
              <p:cNvSpPr>
                <a:spLocks noChangeShapeType="1"/>
              </p:cNvSpPr>
              <p:nvPr isPhoto="0" userDrawn="0"/>
            </p:nvSpPr>
            <p:spPr bwMode="auto">
              <a:xfrm rot="-1876769">
                <a:off x="700" y="2851"/>
                <a:ext cx="31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33" name="Rectangle 117" hidden="0"/>
              <p:cNvSpPr>
                <a:spLocks noChangeShapeType="1"/>
              </p:cNvSpPr>
              <p:nvPr isPhoto="0" userDrawn="0"/>
            </p:nvSpPr>
            <p:spPr bwMode="auto">
              <a:xfrm rot="5908515">
                <a:off x="200" y="3915"/>
                <a:ext cx="138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34" name="Rectangle 118" hidden="0"/>
              <p:cNvSpPr>
                <a:spLocks noChangeShapeType="1"/>
              </p:cNvSpPr>
              <p:nvPr isPhoto="0" userDrawn="0"/>
            </p:nvSpPr>
            <p:spPr bwMode="auto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35" name="Rectangle 119" hidden="0"/>
              <p:cNvSpPr>
                <a:spLocks noChangeShapeType="1"/>
              </p:cNvSpPr>
              <p:nvPr isPhoto="0" userDrawn="0"/>
            </p:nvSpPr>
            <p:spPr bwMode="auto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36" name="Rectangle 120" hidden="0"/>
              <p:cNvSpPr>
                <a:spLocks noChangeShapeType="1"/>
              </p:cNvSpPr>
              <p:nvPr isPhoto="0" userDrawn="0"/>
            </p:nvSpPr>
            <p:spPr bwMode="auto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37" name="Rectangle 121" hidden="0"/>
              <p:cNvSpPr>
                <a:spLocks noChangeShapeType="1"/>
              </p:cNvSpPr>
              <p:nvPr isPhoto="0" userDrawn="0"/>
            </p:nvSpPr>
            <p:spPr bwMode="auto">
              <a:xfrm rot="3805226">
                <a:off x="669" y="3778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38" name="Rectangle 122" hidden="0"/>
              <p:cNvSpPr>
                <a:spLocks noChangeShapeType="1"/>
              </p:cNvSpPr>
              <p:nvPr isPhoto="0" userDrawn="0"/>
            </p:nvSpPr>
            <p:spPr bwMode="auto">
              <a:xfrm rot="3060137">
                <a:off x="813" y="3688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39" name="Rectangle 123" hidden="0"/>
              <p:cNvSpPr>
                <a:spLocks noChangeShapeType="1"/>
              </p:cNvSpPr>
              <p:nvPr isPhoto="0" userDrawn="0"/>
            </p:nvSpPr>
            <p:spPr bwMode="auto">
              <a:xfrm rot="2090280">
                <a:off x="938" y="3582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40" name="Rectangle 124" hidden="0"/>
              <p:cNvSpPr>
                <a:spLocks noChangeShapeType="1"/>
              </p:cNvSpPr>
              <p:nvPr isPhoto="0" userDrawn="0"/>
            </p:nvSpPr>
            <p:spPr bwMode="auto">
              <a:xfrm rot="-7168345">
                <a:off x="-18" y="2506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41" name="Rectangle 125" hidden="0"/>
              <p:cNvSpPr>
                <a:spLocks noChangeShapeType="1"/>
              </p:cNvSpPr>
              <p:nvPr isPhoto="0" userDrawn="0"/>
            </p:nvSpPr>
            <p:spPr bwMode="auto">
              <a:xfrm rot="-6406500">
                <a:off x="136" y="2433"/>
                <a:ext cx="132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42" name="Rectangle 126" hidden="0"/>
              <p:cNvSpPr>
                <a:spLocks noChangeShapeType="1"/>
              </p:cNvSpPr>
              <p:nvPr isPhoto="0" userDrawn="0"/>
            </p:nvSpPr>
            <p:spPr bwMode="auto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43" name="Rectangle 127" hidden="0"/>
              <p:cNvSpPr>
                <a:spLocks noChangeShapeType="1"/>
              </p:cNvSpPr>
              <p:nvPr isPhoto="0" userDrawn="0"/>
            </p:nvSpPr>
            <p:spPr bwMode="auto">
              <a:xfrm rot="-4298501">
                <a:off x="597" y="2360"/>
                <a:ext cx="150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44" name="Rectangle 128" hidden="0"/>
              <p:cNvSpPr>
                <a:spLocks noChangeShapeType="1"/>
              </p:cNvSpPr>
              <p:nvPr isPhoto="0" userDrawn="0"/>
            </p:nvSpPr>
            <p:spPr bwMode="auto">
              <a:xfrm rot="-3676303">
                <a:off x="739" y="2385"/>
                <a:ext cx="155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45" name="Rectangle 129" hidden="0"/>
              <p:cNvSpPr>
                <a:spLocks noChangeShapeType="1"/>
              </p:cNvSpPr>
              <p:nvPr isPhoto="0" userDrawn="0"/>
            </p:nvSpPr>
            <p:spPr bwMode="auto">
              <a:xfrm rot="-3188616">
                <a:off x="869" y="2429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46" name="Rectangle 130" hidden="0"/>
              <p:cNvSpPr>
                <a:spLocks noChangeShapeType="1"/>
              </p:cNvSpPr>
              <p:nvPr isPhoto="0" userDrawn="0"/>
            </p:nvSpPr>
            <p:spPr bwMode="auto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47" name="Rectangle 131" hidden="0"/>
              <p:cNvSpPr>
                <a:spLocks noChangeShapeType="1"/>
              </p:cNvSpPr>
              <p:nvPr isPhoto="0" userDrawn="0"/>
            </p:nvSpPr>
            <p:spPr bwMode="auto">
              <a:xfrm rot="-2190007">
                <a:off x="1075" y="2585"/>
                <a:ext cx="173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48" name="Rectangle 132" hidden="0"/>
              <p:cNvSpPr>
                <a:spLocks noChangeShapeType="1"/>
              </p:cNvSpPr>
              <p:nvPr isPhoto="0" userDrawn="0"/>
            </p:nvSpPr>
            <p:spPr bwMode="auto">
              <a:xfrm rot="-1728556">
                <a:off x="1147" y="2688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49" name="Rectangle 133" hidden="0"/>
              <p:cNvSpPr>
                <a:spLocks noChangeShapeType="1"/>
              </p:cNvSpPr>
              <p:nvPr isPhoto="0" userDrawn="0"/>
            </p:nvSpPr>
            <p:spPr bwMode="auto">
              <a:xfrm rot="-1172116">
                <a:off x="1198" y="2805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50" name="Rectangle 134" hidden="0"/>
              <p:cNvSpPr>
                <a:spLocks noChangeShapeType="1"/>
              </p:cNvSpPr>
              <p:nvPr isPhoto="0" userDrawn="0"/>
            </p:nvSpPr>
            <p:spPr bwMode="auto">
              <a:xfrm rot="-753844">
                <a:off x="1218" y="2930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51" name="Rectangle 135" hidden="0"/>
              <p:cNvSpPr>
                <a:spLocks noChangeShapeType="1"/>
              </p:cNvSpPr>
              <p:nvPr isPhoto="0" userDrawn="0"/>
            </p:nvSpPr>
            <p:spPr bwMode="auto">
              <a:xfrm rot="-287821">
                <a:off x="1213" y="3066"/>
                <a:ext cx="167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52" name="Rectangle 136" hidden="0"/>
              <p:cNvSpPr>
                <a:spLocks noChangeShapeType="1"/>
              </p:cNvSpPr>
              <p:nvPr isPhoto="0" userDrawn="0"/>
            </p:nvSpPr>
            <p:spPr bwMode="auto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53" name="Rectangle 137" hidden="0"/>
              <p:cNvSpPr>
                <a:spLocks noChangeShapeType="1"/>
              </p:cNvSpPr>
              <p:nvPr isPhoto="0" userDrawn="0"/>
            </p:nvSpPr>
            <p:spPr bwMode="auto">
              <a:xfrm rot="1529989">
                <a:off x="1041" y="3465"/>
                <a:ext cx="140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54" name="Freeform 138" hidden="0"/>
              <p:cNvSpPr>
                <a:spLocks noChangeShapeType="1"/>
              </p:cNvSpPr>
              <p:nvPr isPhoto="0" userDrawn="0"/>
            </p:nvSpPr>
            <p:spPr bwMode="auto">
              <a:xfrm>
                <a:off x="850" y="3136"/>
                <a:ext cx="204" cy="120"/>
              </a:xfrm>
              <a:custGeom>
                <a:avLst/>
                <a:gdLst>
                  <a:gd name="gd0" fmla="val 65536"/>
                  <a:gd name="gd1" fmla="val 168"/>
                  <a:gd name="gd2" fmla="val 120"/>
                  <a:gd name="gd3" fmla="val 204"/>
                  <a:gd name="gd4" fmla="val 12"/>
                  <a:gd name="gd5" fmla="val 42"/>
                  <a:gd name="gd6" fmla="val 0"/>
                  <a:gd name="gd7" fmla="val 0"/>
                  <a:gd name="gd8" fmla="val 108"/>
                  <a:gd name="gd9" fmla="val 30"/>
                  <a:gd name="gd10" fmla="val 114"/>
                  <a:gd name="gd11" fmla="val 60"/>
                  <a:gd name="gd12" fmla="val 30"/>
                  <a:gd name="gd13" fmla="val 102"/>
                  <a:gd name="gd14" fmla="val 36"/>
                  <a:gd name="gd15" fmla="val 78"/>
                  <a:gd name="gd16" fmla="val 108"/>
                  <a:gd name="gd17" fmla="val 102"/>
                  <a:gd name="gd18" fmla="val 108"/>
                  <a:gd name="gd19" fmla="val 132"/>
                  <a:gd name="gd20" fmla="val 36"/>
                  <a:gd name="gd21" fmla="val 162"/>
                  <a:gd name="gd22" fmla="val 36"/>
                  <a:gd name="gd23" fmla="val 138"/>
                  <a:gd name="gd24" fmla="val 114"/>
                  <a:gd name="gd25" fmla="val 168"/>
                  <a:gd name="gd26" fmla="val 120"/>
                  <a:gd name="gd27" fmla="*/ w 0 204"/>
                  <a:gd name="gd28" fmla="*/ h 0 120"/>
                  <a:gd name="gd29" fmla="*/ w 21600 204"/>
                  <a:gd name="gd30" fmla="*/ h 21600 120"/>
                </a:gdLst>
                <a:ahLst/>
                <a:cxnLst/>
                <a:rect l="gd27" t="gd28" r="gd29" b="gd30"/>
                <a:pathLst>
                  <a:path w="204" h="120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close/>
                  </a:path>
                  <a:path w="204" h="120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55" name="Freeform 139" hidden="0"/>
              <p:cNvSpPr>
                <a:spLocks noChangeShapeType="1"/>
              </p:cNvSpPr>
              <p:nvPr isPhoto="0" userDrawn="0"/>
            </p:nvSpPr>
            <p:spPr bwMode="auto">
              <a:xfrm>
                <a:off x="19" y="2722"/>
                <a:ext cx="90" cy="78"/>
              </a:xfrm>
              <a:custGeom>
                <a:avLst/>
                <a:gdLst>
                  <a:gd name="gd0" fmla="val 65536"/>
                  <a:gd name="gd1" fmla="val 66"/>
                  <a:gd name="gd2" fmla="val 36"/>
                  <a:gd name="gd3" fmla="val 66"/>
                  <a:gd name="gd4" fmla="val 36"/>
                  <a:gd name="gd5" fmla="val 18"/>
                  <a:gd name="gd6" fmla="val 24"/>
                  <a:gd name="gd7" fmla="val 0"/>
                  <a:gd name="gd8" fmla="val 30"/>
                  <a:gd name="gd9" fmla="val 36"/>
                  <a:gd name="gd10" fmla="val 78"/>
                  <a:gd name="gd11" fmla="val 48"/>
                  <a:gd name="gd12" fmla="val 72"/>
                  <a:gd name="gd13" fmla="val 24"/>
                  <a:gd name="gd14" fmla="val 36"/>
                  <a:gd name="gd15" fmla="val 24"/>
                  <a:gd name="gd16" fmla="val 36"/>
                  <a:gd name="gd17" fmla="val 72"/>
                  <a:gd name="gd18" fmla="val 54"/>
                  <a:gd name="gd19" fmla="val 90"/>
                  <a:gd name="gd20" fmla="val 42"/>
                  <a:gd name="gd21" fmla="val 54"/>
                  <a:gd name="gd22" fmla="val 0"/>
                  <a:gd name="gd23" fmla="val 42"/>
                  <a:gd name="gd24" fmla="val 6"/>
                  <a:gd name="gd25" fmla="val 66"/>
                  <a:gd name="gd26" fmla="val 36"/>
                  <a:gd name="gd27" fmla="*/ w 0 90"/>
                  <a:gd name="gd28" fmla="*/ h 0 78"/>
                  <a:gd name="gd29" fmla="*/ w 21600 90"/>
                  <a:gd name="gd30" fmla="*/ h 21600 78"/>
                </a:gdLst>
                <a:ahLst/>
                <a:cxnLst/>
                <a:rect l="gd27" t="gd28" r="gd29" b="gd30"/>
                <a:pathLst>
                  <a:path w="90" h="78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close/>
                  </a:path>
                  <a:path w="90" h="78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56" name="Freeform 140" hidden="0"/>
              <p:cNvSpPr>
                <a:spLocks noChangeShapeType="1"/>
              </p:cNvSpPr>
              <p:nvPr isPhoto="0" userDrawn="0"/>
            </p:nvSpPr>
            <p:spPr bwMode="auto">
              <a:xfrm>
                <a:off x="97" y="2651"/>
                <a:ext cx="101" cy="88"/>
              </a:xfrm>
              <a:custGeom>
                <a:avLst/>
                <a:gdLst>
                  <a:gd name="gd0" fmla="val 65536"/>
                  <a:gd name="gd1" fmla="val 54"/>
                  <a:gd name="gd2" fmla="val 89"/>
                  <a:gd name="gd3" fmla="val 65"/>
                  <a:gd name="gd4" fmla="val 83"/>
                  <a:gd name="gd5" fmla="val 48"/>
                  <a:gd name="gd6" fmla="val 35"/>
                  <a:gd name="gd7" fmla="val 89"/>
                  <a:gd name="gd8" fmla="val 65"/>
                  <a:gd name="gd9" fmla="val 101"/>
                  <a:gd name="gd10" fmla="val 59"/>
                  <a:gd name="gd11" fmla="val 83"/>
                  <a:gd name="gd12" fmla="val 0"/>
                  <a:gd name="gd13" fmla="val 71"/>
                  <a:gd name="gd14" fmla="val 12"/>
                  <a:gd name="gd15" fmla="val 83"/>
                  <a:gd name="gd16" fmla="val 41"/>
                  <a:gd name="gd17" fmla="val 48"/>
                  <a:gd name="gd18" fmla="val 23"/>
                  <a:gd name="gd19" fmla="val 36"/>
                  <a:gd name="gd20" fmla="val 29"/>
                  <a:gd name="gd21" fmla="val 45"/>
                  <a:gd name="gd22" fmla="val 68"/>
                  <a:gd name="gd23" fmla="val 18"/>
                  <a:gd name="gd24" fmla="val 41"/>
                  <a:gd name="gd25" fmla="val 0"/>
                  <a:gd name="gd26" fmla="val 53"/>
                  <a:gd name="gd27" fmla="val 54"/>
                  <a:gd name="gd28" fmla="val 89"/>
                  <a:gd name="gd29" fmla="*/ w 0 101"/>
                  <a:gd name="gd30" fmla="*/ h 0 89"/>
                  <a:gd name="gd31" fmla="*/ w 21600 101"/>
                  <a:gd name="gd32" fmla="*/ h 21600 89"/>
                </a:gdLst>
                <a:ahLst/>
                <a:cxnLst/>
                <a:rect l="gd29" t="gd30" r="gd31" b="gd32"/>
                <a:pathLst>
                  <a:path w="101" h="89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lnTo>
                      <a:pt x="gd27" y="gd28"/>
                    </a:lnTo>
                    <a:close/>
                  </a:path>
                  <a:path w="101" h="89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57" name="Freeform 141" hidden="0"/>
              <p:cNvSpPr>
                <a:spLocks noChangeShapeType="1"/>
              </p:cNvSpPr>
              <p:nvPr isPhoto="0" userDrawn="0"/>
            </p:nvSpPr>
            <p:spPr bwMode="auto">
              <a:xfrm>
                <a:off x="677" y="3502"/>
                <a:ext cx="83" cy="78"/>
              </a:xfrm>
              <a:custGeom>
                <a:avLst/>
                <a:gdLst>
                  <a:gd name="gd0" fmla="val 65536"/>
                  <a:gd name="gd1" fmla="val 36"/>
                  <a:gd name="gd2" fmla="val 78"/>
                  <a:gd name="gd3" fmla="val 83"/>
                  <a:gd name="gd4" fmla="val 48"/>
                  <a:gd name="gd5" fmla="val 54"/>
                  <a:gd name="gd6" fmla="val 0"/>
                  <a:gd name="gd7" fmla="val 0"/>
                  <a:gd name="gd8" fmla="val 30"/>
                  <a:gd name="gd9" fmla="val 6"/>
                  <a:gd name="gd10" fmla="val 36"/>
                  <a:gd name="gd11" fmla="val 42"/>
                  <a:gd name="gd12" fmla="val 18"/>
                  <a:gd name="gd13" fmla="val 54"/>
                  <a:gd name="gd14" fmla="val 30"/>
                  <a:gd name="gd15" fmla="val 24"/>
                  <a:gd name="gd16" fmla="val 48"/>
                  <a:gd name="gd17" fmla="val 30"/>
                  <a:gd name="gd18" fmla="val 54"/>
                  <a:gd name="gd19" fmla="val 60"/>
                  <a:gd name="gd20" fmla="val 36"/>
                  <a:gd name="gd21" fmla="val 66"/>
                  <a:gd name="gd22" fmla="val 48"/>
                  <a:gd name="gd23" fmla="val 30"/>
                  <a:gd name="gd24" fmla="val 66"/>
                  <a:gd name="gd25" fmla="val 36"/>
                  <a:gd name="gd26" fmla="val 78"/>
                  <a:gd name="gd27" fmla="*/ w 0 83"/>
                  <a:gd name="gd28" fmla="*/ h 0 78"/>
                  <a:gd name="gd29" fmla="*/ w 21600 83"/>
                  <a:gd name="gd30" fmla="*/ h 21600 78"/>
                </a:gdLst>
                <a:ahLst/>
                <a:cxnLst/>
                <a:rect l="gd27" t="gd28" r="gd29" b="gd30"/>
                <a:pathLst>
                  <a:path w="83" h="78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close/>
                  </a:path>
                  <a:path w="83" h="78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58" name="Freeform 142" hidden="0"/>
              <p:cNvSpPr>
                <a:spLocks noChangeShapeType="1"/>
              </p:cNvSpPr>
              <p:nvPr isPhoto="0" userDrawn="0"/>
            </p:nvSpPr>
            <p:spPr bwMode="auto">
              <a:xfrm>
                <a:off x="940" y="2782"/>
                <a:ext cx="90" cy="72"/>
              </a:xfrm>
              <a:custGeom>
                <a:avLst/>
                <a:gdLst>
                  <a:gd name="gd0" fmla="val 65536"/>
                  <a:gd name="gd1" fmla="val 90"/>
                  <a:gd name="gd2" fmla="val 30"/>
                  <a:gd name="gd3" fmla="val 66"/>
                  <a:gd name="gd4" fmla="val 0"/>
                  <a:gd name="gd5" fmla="val 0"/>
                  <a:gd name="gd6" fmla="val 36"/>
                  <a:gd name="gd7" fmla="val 24"/>
                  <a:gd name="gd8" fmla="val 72"/>
                  <a:gd name="gd9" fmla="val 36"/>
                  <a:gd name="gd10" fmla="val 66"/>
                  <a:gd name="gd11" fmla="val 18"/>
                  <a:gd name="gd12" fmla="val 42"/>
                  <a:gd name="gd13" fmla="val 36"/>
                  <a:gd name="gd14" fmla="val 30"/>
                  <a:gd name="gd15" fmla="val 54"/>
                  <a:gd name="gd16" fmla="val 54"/>
                  <a:gd name="gd17" fmla="val 60"/>
                  <a:gd name="gd18" fmla="val 48"/>
                  <a:gd name="gd19" fmla="val 48"/>
                  <a:gd name="gd20" fmla="val 24"/>
                  <a:gd name="gd21" fmla="val 60"/>
                  <a:gd name="gd22" fmla="val 12"/>
                  <a:gd name="gd23" fmla="val 78"/>
                  <a:gd name="gd24" fmla="val 42"/>
                  <a:gd name="gd25" fmla="val 90"/>
                  <a:gd name="gd26" fmla="val 30"/>
                  <a:gd name="gd27" fmla="*/ w 0 90"/>
                  <a:gd name="gd28" fmla="*/ h 0 72"/>
                  <a:gd name="gd29" fmla="*/ w 21600 90"/>
                  <a:gd name="gd30" fmla="*/ h 21600 72"/>
                </a:gdLst>
                <a:ahLst/>
                <a:cxnLst/>
                <a:rect l="gd27" t="gd28" r="gd29" b="gd30"/>
                <a:pathLst>
                  <a:path w="90" h="72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close/>
                  </a:path>
                  <a:path w="90" h="72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59" name="Freeform 143" hidden="0"/>
              <p:cNvSpPr>
                <a:spLocks noChangeShapeType="1"/>
              </p:cNvSpPr>
              <p:nvPr isPhoto="0" userDrawn="0"/>
            </p:nvSpPr>
            <p:spPr bwMode="auto">
              <a:xfrm>
                <a:off x="898" y="2716"/>
                <a:ext cx="90" cy="84"/>
              </a:xfrm>
              <a:custGeom>
                <a:avLst/>
                <a:gdLst>
                  <a:gd name="gd0" fmla="val 65536"/>
                  <a:gd name="gd1" fmla="val 42"/>
                  <a:gd name="gd2" fmla="val 60"/>
                  <a:gd name="gd3" fmla="val 42"/>
                  <a:gd name="gd4" fmla="val 60"/>
                  <a:gd name="gd5" fmla="val 72"/>
                  <a:gd name="gd6" fmla="val 12"/>
                  <a:gd name="gd7" fmla="val 66"/>
                  <a:gd name="gd8" fmla="val 0"/>
                  <a:gd name="gd9" fmla="val 0"/>
                  <a:gd name="gd10" fmla="val 42"/>
                  <a:gd name="gd11" fmla="val 6"/>
                  <a:gd name="gd12" fmla="val 54"/>
                  <a:gd name="gd13" fmla="val 54"/>
                  <a:gd name="gd14" fmla="val 24"/>
                  <a:gd name="gd15" fmla="val 54"/>
                  <a:gd name="gd16" fmla="val 24"/>
                  <a:gd name="gd17" fmla="val 18"/>
                  <a:gd name="gd18" fmla="val 72"/>
                  <a:gd name="gd19" fmla="val 24"/>
                  <a:gd name="gd20" fmla="val 84"/>
                  <a:gd name="gd21" fmla="val 90"/>
                  <a:gd name="gd22" fmla="val 42"/>
                  <a:gd name="gd23" fmla="val 84"/>
                  <a:gd name="gd24" fmla="val 30"/>
                  <a:gd name="gd25" fmla="val 42"/>
                  <a:gd name="gd26" fmla="val 60"/>
                  <a:gd name="gd27" fmla="*/ w 0 90"/>
                  <a:gd name="gd28" fmla="*/ h 0 84"/>
                  <a:gd name="gd29" fmla="*/ w 21600 90"/>
                  <a:gd name="gd30" fmla="*/ h 21600 84"/>
                </a:gdLst>
                <a:ahLst/>
                <a:cxnLst/>
                <a:rect l="gd27" t="gd28" r="gd29" b="gd30"/>
                <a:pathLst>
                  <a:path w="90" h="84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lnTo>
                      <a:pt x="gd15" y="gd16"/>
                    </a:lnTo>
                    <a:lnTo>
                      <a:pt x="gd17" y="gd18"/>
                    </a:lnTo>
                    <a:lnTo>
                      <a:pt x="gd19" y="gd20"/>
                    </a:lnTo>
                    <a:lnTo>
                      <a:pt x="gd21" y="gd22"/>
                    </a:lnTo>
                    <a:lnTo>
                      <a:pt x="gd23" y="gd24"/>
                    </a:lnTo>
                    <a:lnTo>
                      <a:pt x="gd25" y="gd26"/>
                    </a:lnTo>
                    <a:close/>
                  </a:path>
                  <a:path w="90" h="84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60" name="Freeform 144" hidden="0"/>
              <p:cNvSpPr>
                <a:spLocks noChangeShapeType="1"/>
              </p:cNvSpPr>
              <p:nvPr isPhoto="0" userDrawn="0"/>
            </p:nvSpPr>
            <p:spPr bwMode="auto">
              <a:xfrm>
                <a:off x="7" y="3837"/>
                <a:ext cx="6" cy="12"/>
              </a:xfrm>
              <a:custGeom>
                <a:avLst/>
                <a:gdLst>
                  <a:gd name="gd0" fmla="val 65536"/>
                  <a:gd name="gd1" fmla="val 6"/>
                  <a:gd name="gd2" fmla="val 0"/>
                  <a:gd name="gd3" fmla="val 6"/>
                  <a:gd name="gd4" fmla="val 0"/>
                  <a:gd name="gd5" fmla="val 0"/>
                  <a:gd name="gd6" fmla="val 0"/>
                  <a:gd name="gd7" fmla="val 0"/>
                  <a:gd name="gd8" fmla="val 0"/>
                  <a:gd name="gd9" fmla="val 0"/>
                  <a:gd name="gd10" fmla="val 12"/>
                  <a:gd name="gd11" fmla="val 6"/>
                  <a:gd name="gd12" fmla="val 0"/>
                  <a:gd name="gd13" fmla="val 6"/>
                  <a:gd name="gd14" fmla="val 0"/>
                  <a:gd name="gd15" fmla="*/ w 0 6"/>
                  <a:gd name="gd16" fmla="*/ h 0 12"/>
                  <a:gd name="gd17" fmla="*/ w 21600 6"/>
                  <a:gd name="gd18" fmla="*/ h 21600 12"/>
                </a:gdLst>
                <a:ahLst/>
                <a:cxnLst/>
                <a:rect l="gd15" t="gd16" r="gd17" b="gd18"/>
                <a:pathLst>
                  <a:path w="6" h="12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close/>
                  </a:path>
                  <a:path w="6" h="12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61" name="Freeform 145" hidden="0"/>
              <p:cNvSpPr>
                <a:spLocks noChangeShapeType="1"/>
              </p:cNvSpPr>
              <p:nvPr isPhoto="0" userDrawn="0"/>
            </p:nvSpPr>
            <p:spPr bwMode="auto">
              <a:xfrm>
                <a:off x="7" y="2555"/>
                <a:ext cx="30" cy="48"/>
              </a:xfrm>
              <a:custGeom>
                <a:avLst/>
                <a:gdLst>
                  <a:gd name="gd0" fmla="val 65536"/>
                  <a:gd name="gd1" fmla="val 18"/>
                  <a:gd name="gd2" fmla="val 48"/>
                  <a:gd name="gd3" fmla="val 18"/>
                  <a:gd name="gd4" fmla="val 48"/>
                  <a:gd name="gd5" fmla="val 30"/>
                  <a:gd name="gd6" fmla="val 42"/>
                  <a:gd name="gd7" fmla="val 0"/>
                  <a:gd name="gd8" fmla="val 0"/>
                  <a:gd name="gd9" fmla="val 0"/>
                  <a:gd name="gd10" fmla="val 24"/>
                  <a:gd name="gd11" fmla="val 18"/>
                  <a:gd name="gd12" fmla="val 48"/>
                  <a:gd name="gd13" fmla="val 18"/>
                  <a:gd name="gd14" fmla="val 48"/>
                  <a:gd name="gd15" fmla="*/ w 0 30"/>
                  <a:gd name="gd16" fmla="*/ h 0 48"/>
                  <a:gd name="gd17" fmla="*/ w 21600 30"/>
                  <a:gd name="gd18" fmla="*/ h 21600 48"/>
                </a:gdLst>
                <a:ahLst/>
                <a:cxnLst/>
                <a:rect l="gd15" t="gd16" r="gd17" b="gd18"/>
                <a:pathLst>
                  <a:path w="30" h="48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close/>
                  </a:path>
                  <a:path w="30" h="48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62" name="Freeform 146" hidden="0"/>
              <p:cNvSpPr>
                <a:spLocks noChangeShapeType="1"/>
              </p:cNvSpPr>
              <p:nvPr isPhoto="0" userDrawn="0"/>
            </p:nvSpPr>
            <p:spPr bwMode="auto">
              <a:xfrm>
                <a:off x="7" y="3843"/>
                <a:ext cx="36" cy="66"/>
              </a:xfrm>
              <a:custGeom>
                <a:avLst/>
                <a:gdLst>
                  <a:gd name="gd0" fmla="val 65536"/>
                  <a:gd name="gd1" fmla="val 36"/>
                  <a:gd name="gd2" fmla="val 0"/>
                  <a:gd name="gd3" fmla="val 24"/>
                  <a:gd name="gd4" fmla="val 0"/>
                  <a:gd name="gd5" fmla="val 24"/>
                  <a:gd name="gd6" fmla="val 0"/>
                  <a:gd name="gd7" fmla="val 0"/>
                  <a:gd name="gd8" fmla="val 36"/>
                  <a:gd name="gd9" fmla="val 0"/>
                  <a:gd name="gd10" fmla="val 66"/>
                  <a:gd name="gd11" fmla="val 36"/>
                  <a:gd name="gd12" fmla="val 0"/>
                  <a:gd name="gd13" fmla="val 36"/>
                  <a:gd name="gd14" fmla="val 0"/>
                  <a:gd name="gd15" fmla="*/ w 0 36"/>
                  <a:gd name="gd16" fmla="*/ h 0 66"/>
                  <a:gd name="gd17" fmla="*/ w 21600 36"/>
                  <a:gd name="gd18" fmla="*/ h 21600 66"/>
                </a:gdLst>
                <a:ahLst/>
                <a:cxnLst/>
                <a:rect l="gd15" t="gd16" r="gd17" b="gd18"/>
                <a:pathLst>
                  <a:path w="36" h="66" fill="norm" stroke="1" extrusionOk="0">
                    <a:moveTo>
                      <a:pt x="gd1" y="gd2"/>
                    </a:moveTo>
                    <a:lnTo>
                      <a:pt x="gd3" y="gd4"/>
                    </a:lnTo>
                    <a:lnTo>
                      <a:pt x="gd5" y="gd6"/>
                    </a:lnTo>
                    <a:lnTo>
                      <a:pt x="gd7" y="gd8"/>
                    </a:lnTo>
                    <a:lnTo>
                      <a:pt x="gd9" y="gd10"/>
                    </a:lnTo>
                    <a:lnTo>
                      <a:pt x="gd11" y="gd12"/>
                    </a:lnTo>
                    <a:lnTo>
                      <a:pt x="gd13" y="gd14"/>
                    </a:lnTo>
                    <a:close/>
                  </a:path>
                  <a:path w="36" h="66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63" name="Rectangle 147" hidden="0"/>
              <p:cNvSpPr>
                <a:spLocks noChangeShapeType="1"/>
              </p:cNvSpPr>
              <p:nvPr isPhoto="0" userDrawn="0"/>
            </p:nvSpPr>
            <p:spPr bwMode="auto">
              <a:xfrm rot="244925">
                <a:off x="1177" y="3201"/>
                <a:ext cx="161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64" name="Rectangle 148" hidden="0"/>
              <p:cNvSpPr>
                <a:spLocks noChangeShapeType="1"/>
              </p:cNvSpPr>
              <p:nvPr isPhoto="0" userDrawn="0"/>
            </p:nvSpPr>
            <p:spPr bwMode="auto">
              <a:xfrm rot="-5598586">
                <a:off x="290" y="2386"/>
                <a:ext cx="138" cy="12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lIns="91440" tIns="45720" rIns="91440" bIns="45720" anchor="ctr" anchorCtr="0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65" name="Freeform 149" hidden="0"/>
              <p:cNvSpPr>
                <a:spLocks noChangeShapeType="1"/>
              </p:cNvSpPr>
              <p:nvPr isPhoto="0" userDrawn="0"/>
            </p:nvSpPr>
            <p:spPr bwMode="auto">
              <a:xfrm>
                <a:off x="139" y="3573"/>
                <a:ext cx="144" cy="154"/>
              </a:xfrm>
              <a:custGeom>
                <a:avLst/>
                <a:gdLst>
                  <a:gd name="gd0" fmla="val 65536"/>
                  <a:gd name="gd1" fmla="val 0"/>
                  <a:gd name="gd2" fmla="val 102"/>
                  <a:gd name="gd3" fmla="val 59"/>
                  <a:gd name="gd4" fmla="val 154"/>
                  <a:gd name="gd5" fmla="val 117"/>
                  <a:gd name="gd6" fmla="val 120"/>
                  <a:gd name="gd7" fmla="val 62"/>
                  <a:gd name="gd8" fmla="val 55"/>
                  <a:gd name="gd9" fmla="val 104"/>
                  <a:gd name="gd10" fmla="val 34"/>
                  <a:gd name="gd11" fmla="val 117"/>
                  <a:gd name="gd12" fmla="val 53"/>
                  <a:gd name="gd13" fmla="val 141"/>
                  <a:gd name="gd14" fmla="val 47"/>
                  <a:gd name="gd15" fmla="val 97"/>
                  <a:gd name="gd16" fmla="val 2"/>
                  <a:gd name="gd17" fmla="val 36"/>
                  <a:gd name="gd18" fmla="val 33"/>
                  <a:gd name="gd19" fmla="val 90"/>
                  <a:gd name="gd20" fmla="val 107"/>
                  <a:gd name="gd21" fmla="val 28"/>
                  <a:gd name="gd22" fmla="val 101"/>
                  <a:gd name="gd23" fmla="val 0"/>
                  <a:gd name="gd24" fmla="val 102"/>
                  <a:gd name="gd25" fmla="*/ w 0 144"/>
                  <a:gd name="gd26" fmla="*/ h 0 154"/>
                  <a:gd name="gd27" fmla="*/ w 21600 144"/>
                  <a:gd name="gd28" fmla="*/ h 21600 154"/>
                </a:gdLst>
                <a:ahLst/>
                <a:cxnLst/>
                <a:rect l="gd25" t="gd26" r="gd27" b="gd28"/>
                <a:pathLst>
                  <a:path w="144" h="154" fill="norm" stroke="1" extrusionOk="0">
                    <a:moveTo>
                      <a:pt x="gd1" y="gd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  <a:path w="144" h="154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66" name="Freeform 150" hidden="0"/>
              <p:cNvSpPr>
                <a:spLocks noChangeShapeType="1"/>
              </p:cNvSpPr>
              <p:nvPr isPhoto="0" userDrawn="0"/>
            </p:nvSpPr>
            <p:spPr bwMode="auto">
              <a:xfrm rot="-2857035">
                <a:off x="618" y="3550"/>
                <a:ext cx="68" cy="69"/>
              </a:xfrm>
              <a:custGeom>
                <a:avLst/>
                <a:gdLst>
                  <a:gd name="gd0" fmla="val 65536"/>
                  <a:gd name="gd1" fmla="val 0"/>
                  <a:gd name="gd2" fmla="val 102"/>
                  <a:gd name="gd3" fmla="val 59"/>
                  <a:gd name="gd4" fmla="val 154"/>
                  <a:gd name="gd5" fmla="val 117"/>
                  <a:gd name="gd6" fmla="val 120"/>
                  <a:gd name="gd7" fmla="val 62"/>
                  <a:gd name="gd8" fmla="val 55"/>
                  <a:gd name="gd9" fmla="val 104"/>
                  <a:gd name="gd10" fmla="val 34"/>
                  <a:gd name="gd11" fmla="val 117"/>
                  <a:gd name="gd12" fmla="val 53"/>
                  <a:gd name="gd13" fmla="val 141"/>
                  <a:gd name="gd14" fmla="val 47"/>
                  <a:gd name="gd15" fmla="val 97"/>
                  <a:gd name="gd16" fmla="val 2"/>
                  <a:gd name="gd17" fmla="val 36"/>
                  <a:gd name="gd18" fmla="val 33"/>
                  <a:gd name="gd19" fmla="val 90"/>
                  <a:gd name="gd20" fmla="val 107"/>
                  <a:gd name="gd21" fmla="val 28"/>
                  <a:gd name="gd22" fmla="val 101"/>
                  <a:gd name="gd23" fmla="val 0"/>
                  <a:gd name="gd24" fmla="val 102"/>
                  <a:gd name="gd25" fmla="*/ w 0 144"/>
                  <a:gd name="gd26" fmla="*/ h 0 154"/>
                  <a:gd name="gd27" fmla="*/ w 21600 144"/>
                  <a:gd name="gd28" fmla="*/ h 21600 154"/>
                </a:gdLst>
                <a:ahLst/>
                <a:cxnLst/>
                <a:rect l="gd25" t="gd26" r="gd27" b="gd28"/>
                <a:pathLst>
                  <a:path w="144" h="154" fill="norm" stroke="1" extrusionOk="0">
                    <a:moveTo>
                      <a:pt x="gd1" y="gd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  <a:path w="144" h="154" fill="norm" stroke="1" extrusionOk="0"/>
                </a:pathLst>
              </a:custGeom>
              <a:solidFill>
                <a:schemeClr val="lt2"/>
              </a:soli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67" name="Freeform 151" hidden="0"/>
              <p:cNvSpPr>
                <a:spLocks noChangeShapeType="1"/>
              </p:cNvSpPr>
              <p:nvPr isPhoto="0" userDrawn="0"/>
            </p:nvSpPr>
            <p:spPr bwMode="auto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 fill="norm" stroke="1" extrusionOk="0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D4D3BD"/>
                  </a:gs>
                </a:gsLst>
                <a:lin ang="0" scaled="1"/>
              </a:gradFill>
            </p:spPr>
            <p:txBody>
              <a:bodyPr lIns="91440" tIns="45720" rIns="91440" bIns="45720" anchor="t"/>
              <a:lstStyle/>
              <a:p>
                <a:pPr>
                  <a:defRPr/>
                </a:pPr>
                <a:endParaRPr/>
              </a:p>
            </p:txBody>
          </p:sp>
          <p:sp>
            <p:nvSpPr>
              <p:cNvPr id="1168" name="Oval 152" hidden="0"/>
              <p:cNvSpPr>
                <a:spLocks noChangeShapeType="1"/>
              </p:cNvSpPr>
              <p:nvPr isPhoto="0" userDrawn="0"/>
            </p:nvSpPr>
            <p:spPr bwMode="auto">
              <a:xfrm rot="-1684348">
                <a:off x="296" y="3047"/>
                <a:ext cx="221" cy="174"/>
              </a:xfrm>
              <a:prstGeom prst="ellipse">
                <a:avLst/>
              </a:prstGeom>
              <a:gradFill>
                <a:gsLst>
                  <a:gs pos="0">
                    <a:srgbClr val="C7C6B1"/>
                  </a:gs>
                  <a:gs pos="100000">
                    <a:schemeClr val="lt2"/>
                  </a:gs>
                </a:gsLst>
                <a:lin ang="0" scaled="1"/>
              </a:gradFill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/>
              </a:p>
            </p:txBody>
          </p:sp>
        </p:grpSp>
      </p:grpSp>
      <p:sp>
        <p:nvSpPr>
          <p:cNvPr id="1027" name="Rectangle 153" hidden="0"/>
          <p:cNvSpPr>
            <a:spLocks noChangeShapeType="1" noGrp="1"/>
          </p:cNvSpPr>
          <p:nvPr isPhoto="0" userDrawn="0">
            <p:ph type="title" idx="0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 marL="0" lvl="0" indent="0">
              <a:buNone/>
              <a:defRPr/>
            </a:pPr>
            <a:r>
              <a:rPr/>
              <a:t>Образец заголовка</a:t>
            </a:r>
            <a:endParaRPr/>
          </a:p>
        </p:txBody>
      </p:sp>
      <p:sp>
        <p:nvSpPr>
          <p:cNvPr id="1028" name="Rectangle 154" hidden="0"/>
          <p:cNvSpPr>
            <a:spLocks noChangeShapeType="1" noGrp="1"/>
          </p:cNvSpPr>
          <p:nvPr isPhoto="0" userDrawn="0">
            <p:ph type="dt" idx="2" hasCustomPrompt="0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/>
          </a:p>
        </p:txBody>
      </p:sp>
      <p:sp>
        <p:nvSpPr>
          <p:cNvPr id="1029" name="Rectangle 155" hidden="0"/>
          <p:cNvSpPr>
            <a:spLocks noChangeShapeType="1" noGrp="1"/>
          </p:cNvSpPr>
          <p:nvPr isPhoto="0" userDrawn="0">
            <p:ph type="ftr" idx="3" hasCustomPrompt="0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/>
          </a:p>
        </p:txBody>
      </p:sp>
      <p:sp>
        <p:nvSpPr>
          <p:cNvPr id="1030" name="Rectangle 156" hidden="0"/>
          <p:cNvSpPr>
            <a:spLocks noChangeShapeType="1" noGrp="1"/>
          </p:cNvSpPr>
          <p:nvPr isPhoto="0" userDrawn="0">
            <p:ph type="sldNum" idx="4" hasCustomPrompt="0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buNone/>
              <a:defRPr sz="1800">
                <a:solidFill>
                  <a:schemeClr val="dk1"/>
                </a:solidFill>
                <a:latin typeface="Tahoma"/>
              </a:defRPr>
            </a:lvl1pPr>
            <a:lvl2pPr marL="457200" indent="0" algn="l" defTabSz="914400">
              <a:lnSpc>
                <a:spcPct val="100000"/>
              </a:lnSpc>
              <a:buNone/>
              <a:defRPr sz="1800">
                <a:solidFill>
                  <a:schemeClr val="dk1"/>
                </a:solidFill>
                <a:latin typeface="Tahoma"/>
              </a:defRPr>
            </a:lvl2pPr>
            <a:lvl3pPr marL="914400" indent="0" algn="l" defTabSz="914400">
              <a:lnSpc>
                <a:spcPct val="100000"/>
              </a:lnSpc>
              <a:buNone/>
              <a:defRPr sz="1800">
                <a:solidFill>
                  <a:schemeClr val="dk1"/>
                </a:solidFill>
                <a:latin typeface="Tahoma"/>
              </a:defRPr>
            </a:lvl3pPr>
            <a:lvl4pPr marL="1371600" indent="0" algn="l" defTabSz="914400">
              <a:lnSpc>
                <a:spcPct val="100000"/>
              </a:lnSpc>
              <a:buNone/>
              <a:defRPr sz="1800">
                <a:solidFill>
                  <a:schemeClr val="dk1"/>
                </a:solidFill>
                <a:latin typeface="Tahoma"/>
              </a:defRPr>
            </a:lvl4pPr>
            <a:lvl5pPr marL="1828800" indent="0" algn="l" defTabSz="914400">
              <a:lnSpc>
                <a:spcPct val="100000"/>
              </a:lnSpc>
              <a:buNone/>
              <a:defRPr sz="1800">
                <a:solidFill>
                  <a:schemeClr val="dk1"/>
                </a:solidFill>
                <a:latin typeface="Tahoma"/>
              </a:defRPr>
            </a:lvl5pPr>
          </a:lstStyle>
          <a:p>
            <a:pPr marL="0" lvl="0" indent="0" algn="r">
              <a:buNone/>
              <a:defRPr/>
            </a:pPr>
            <a:fld id="{D038279B-FC19-497E-A7D1-5ADD9CAF016F}" type="slidenum">
              <a:rPr sz="1000">
                <a:latin typeface="Arial"/>
              </a:rPr>
              <a:t/>
            </a:fld>
            <a:endParaRPr/>
          </a:p>
        </p:txBody>
      </p:sp>
      <p:sp>
        <p:nvSpPr>
          <p:cNvPr id="1031" name="Rectangle 157" hidden="0"/>
          <p:cNvSpPr>
            <a:spLocks noChangeShapeType="1" noGrp="1"/>
          </p:cNvSpPr>
          <p:nvPr isPhoto="0" userDrawn="0">
            <p:ph type="body" idx="1" hasCustomPrompt="0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3200">
                <a:solidFill>
                  <a:schemeClr val="dk1"/>
                </a:solidFill>
                <a:latin typeface="Tahoma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800">
                <a:solidFill>
                  <a:schemeClr val="dk1"/>
                </a:solidFill>
                <a:latin typeface="Tahoma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400">
                <a:solidFill>
                  <a:schemeClr val="dk1"/>
                </a:solidFill>
                <a:latin typeface="Tahoma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000">
                <a:solidFill>
                  <a:schemeClr val="dk1"/>
                </a:solidFill>
                <a:latin typeface="Tahoma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000">
                <a:solidFill>
                  <a:schemeClr val="dk1"/>
                </a:solidFill>
                <a:latin typeface="Tahoma"/>
              </a:defRPr>
            </a:lvl5pPr>
          </a:lstStyle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Образец текста</a:t>
            </a:r>
            <a:endParaRPr/>
          </a:p>
          <a:p>
            <a:pPr marL="742950" lvl="1" indent="-1028700">
              <a:spcBef>
                <a:spcPts val="0"/>
              </a:spcBef>
              <a:buClr>
                <a:schemeClr val="folHlink"/>
              </a:buClr>
              <a:buSzPct val="80000"/>
              <a:buFont typeface="Wingdings"/>
              <a:buChar char="§"/>
              <a:defRPr/>
            </a:pPr>
            <a:r>
              <a:rPr/>
              <a:t>Второй уровень</a:t>
            </a:r>
            <a:endParaRPr/>
          </a:p>
          <a:p>
            <a:pPr marL="1143000" lvl="2" indent="-13716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Третий уровень</a:t>
            </a:r>
            <a:endParaRPr/>
          </a:p>
          <a:p>
            <a:pPr marL="1600200" lvl="3" indent="-1828800">
              <a:spcBef>
                <a:spcPts val="0"/>
              </a:spcBef>
              <a:buClr>
                <a:schemeClr val="folHlink"/>
              </a:buClr>
              <a:buSzPct val="80000"/>
              <a:buFont typeface="Wingdings"/>
              <a:buChar char="§"/>
              <a:defRPr/>
            </a:pPr>
            <a:r>
              <a:rPr/>
              <a:t>Четвертый уровень</a:t>
            </a:r>
            <a:endParaRPr/>
          </a:p>
          <a:p>
            <a:pPr marL="2057400" lvl="4" indent="-22860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Пятый уровень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</p:sldLayoutIdLst>
  <p:txStyles>
    <p:titleStyle>
      <a:lvl1pPr marL="0" indent="0" algn="ctr" defTabSz="914400">
        <a:lnSpc>
          <a:spcPct val="100000"/>
        </a:lnSpc>
        <a:buNone/>
        <a:defRPr lang="ru-RU" sz="4400">
          <a:solidFill>
            <a:schemeClr val="dk2"/>
          </a:solidFill>
          <a:latin typeface="Tahoma"/>
        </a:defRPr>
      </a:lvl1pPr>
      <a:lvl2pPr marL="0" indent="0" algn="ctr" defTabSz="914400">
        <a:lnSpc>
          <a:spcPct val="100000"/>
        </a:lnSpc>
        <a:buNone/>
        <a:defRPr lang="ru-RU" sz="4400">
          <a:solidFill>
            <a:schemeClr val="dk2"/>
          </a:solidFill>
          <a:latin typeface="Tahoma"/>
        </a:defRPr>
      </a:lvl2pPr>
      <a:lvl3pPr marL="0" indent="0" algn="ctr" defTabSz="914400">
        <a:lnSpc>
          <a:spcPct val="100000"/>
        </a:lnSpc>
        <a:buNone/>
        <a:defRPr lang="ru-RU" sz="4400">
          <a:solidFill>
            <a:schemeClr val="dk2"/>
          </a:solidFill>
          <a:latin typeface="Tahoma"/>
        </a:defRPr>
      </a:lvl3pPr>
      <a:lvl4pPr marL="0" indent="0" algn="ctr" defTabSz="914400">
        <a:lnSpc>
          <a:spcPct val="100000"/>
        </a:lnSpc>
        <a:buNone/>
        <a:defRPr lang="ru-RU" sz="4400">
          <a:solidFill>
            <a:schemeClr val="dk2"/>
          </a:solidFill>
          <a:latin typeface="Tahoma"/>
        </a:defRPr>
      </a:lvl4pPr>
      <a:lvl5pPr marL="0" indent="0" algn="ctr" defTabSz="914400">
        <a:lnSpc>
          <a:spcPct val="100000"/>
        </a:lnSpc>
        <a:buNone/>
        <a:defRPr lang="ru-RU" sz="4400">
          <a:solidFill>
            <a:schemeClr val="dk2"/>
          </a:solidFill>
          <a:latin typeface="Tahoma"/>
        </a:defRPr>
      </a:lvl5pPr>
      <a:lvl6pPr>
        <a:defRPr lang="ru-RU" sz="1800"/>
      </a:lvl6pPr>
      <a:lvl7pPr>
        <a:defRPr lang="ru-RU" sz="1800"/>
      </a:lvl7pPr>
      <a:lvl8pPr>
        <a:defRPr lang="ru-RU" sz="1800"/>
      </a:lvl8pPr>
      <a:lvl9pPr>
        <a:defRPr lang="ru-RU" sz="1800"/>
      </a:lvl9pPr>
    </p:titleStyle>
    <p:bodyStyle>
      <a:lvl1pPr marL="342900" indent="-342900" algn="l" defTabSz="914400">
        <a:lnSpc>
          <a:spcPct val="100000"/>
        </a:lnSpc>
        <a:spcBef>
          <a:spcPts val="0"/>
        </a:spcBef>
        <a:buClr>
          <a:schemeClr val="hlink"/>
        </a:buClr>
        <a:buSzPct val="80000"/>
        <a:buFont typeface="Arial"/>
        <a:buChar char="►"/>
        <a:defRPr lang="ru-RU" sz="3200">
          <a:solidFill>
            <a:schemeClr val="dk1"/>
          </a:solidFill>
          <a:latin typeface="Tahoma"/>
        </a:defRPr>
      </a:lvl1pPr>
      <a:lvl2pPr marL="742950" indent="-285750" algn="l" defTabSz="914400">
        <a:lnSpc>
          <a:spcPct val="100000"/>
        </a:lnSpc>
        <a:spcBef>
          <a:spcPts val="0"/>
        </a:spcBef>
        <a:buClr>
          <a:schemeClr val="folHlink"/>
        </a:buClr>
        <a:buSzPct val="80000"/>
        <a:buFont typeface="Wingdings"/>
        <a:buChar char="§"/>
        <a:defRPr lang="ru-RU" sz="2800">
          <a:solidFill>
            <a:schemeClr val="dk1"/>
          </a:solidFill>
          <a:latin typeface="Tahoma"/>
        </a:defRPr>
      </a:lvl2pPr>
      <a:lvl3pPr marL="1143000" indent="-228600" algn="l" defTabSz="914400">
        <a:lnSpc>
          <a:spcPct val="100000"/>
        </a:lnSpc>
        <a:spcBef>
          <a:spcPts val="0"/>
        </a:spcBef>
        <a:buClr>
          <a:schemeClr val="hlink"/>
        </a:buClr>
        <a:buSzPct val="80000"/>
        <a:buFont typeface="Arial"/>
        <a:buChar char="►"/>
        <a:defRPr lang="ru-RU" sz="2400">
          <a:solidFill>
            <a:schemeClr val="dk1"/>
          </a:solidFill>
          <a:latin typeface="Tahoma"/>
        </a:defRPr>
      </a:lvl3pPr>
      <a:lvl4pPr marL="1600200" indent="-228600" algn="l" defTabSz="914400">
        <a:lnSpc>
          <a:spcPct val="100000"/>
        </a:lnSpc>
        <a:spcBef>
          <a:spcPts val="0"/>
        </a:spcBef>
        <a:buClr>
          <a:schemeClr val="folHlink"/>
        </a:buClr>
        <a:buSzPct val="80000"/>
        <a:buFont typeface="Wingdings"/>
        <a:buChar char="§"/>
        <a:defRPr lang="ru-RU" sz="2000">
          <a:solidFill>
            <a:schemeClr val="dk1"/>
          </a:solidFill>
          <a:latin typeface="Tahoma"/>
        </a:defRPr>
      </a:lvl4pPr>
      <a:lvl5pPr marL="2057400" indent="-228600" algn="l" defTabSz="914400">
        <a:lnSpc>
          <a:spcPct val="100000"/>
        </a:lnSpc>
        <a:spcBef>
          <a:spcPts val="0"/>
        </a:spcBef>
        <a:buClr>
          <a:schemeClr val="hlink"/>
        </a:buClr>
        <a:buSzPct val="80000"/>
        <a:buFont typeface="Arial"/>
        <a:buChar char="►"/>
        <a:defRPr lang="ru-RU" sz="2000">
          <a:solidFill>
            <a:schemeClr val="dk1"/>
          </a:solidFill>
          <a:latin typeface="Tahoma"/>
        </a:defRPr>
      </a:lvl5pPr>
      <a:lvl6pPr>
        <a:defRPr lang="ru-RU" sz="1800"/>
      </a:lvl6pPr>
      <a:lvl7pPr>
        <a:defRPr lang="ru-RU" sz="1800"/>
      </a:lvl7pPr>
      <a:lvl8pPr>
        <a:defRPr lang="ru-RU" sz="1800"/>
      </a:lvl8pPr>
      <a:lvl9pPr>
        <a:defRPr lang="ru-RU" sz="1800"/>
      </a:lvl9pPr>
    </p:bodyStyle>
    <p:otherStyle>
      <a:lvl1pPr marL="0" indent="0" algn="l" defTabSz="914400">
        <a:lnSpc>
          <a:spcPct val="100000"/>
        </a:lnSpc>
        <a:buNone/>
        <a:defRPr lang="ru-RU" sz="1800">
          <a:solidFill>
            <a:schemeClr val="dk1"/>
          </a:solidFill>
          <a:latin typeface="Tahoma"/>
        </a:defRPr>
      </a:lvl1pPr>
      <a:lvl2pPr marL="457200" indent="0" algn="l" defTabSz="914400">
        <a:lnSpc>
          <a:spcPct val="100000"/>
        </a:lnSpc>
        <a:buNone/>
        <a:defRPr lang="ru-RU" sz="1800">
          <a:solidFill>
            <a:schemeClr val="dk1"/>
          </a:solidFill>
          <a:latin typeface="Tahoma"/>
        </a:defRPr>
      </a:lvl2pPr>
      <a:lvl3pPr marL="914400" indent="0" algn="l" defTabSz="914400">
        <a:lnSpc>
          <a:spcPct val="100000"/>
        </a:lnSpc>
        <a:buNone/>
        <a:defRPr lang="ru-RU" sz="1800">
          <a:solidFill>
            <a:schemeClr val="dk1"/>
          </a:solidFill>
          <a:latin typeface="Tahoma"/>
        </a:defRPr>
      </a:lvl3pPr>
      <a:lvl4pPr marL="1371600" indent="0" algn="l" defTabSz="914400">
        <a:lnSpc>
          <a:spcPct val="100000"/>
        </a:lnSpc>
        <a:buNone/>
        <a:defRPr lang="ru-RU" sz="1800">
          <a:solidFill>
            <a:schemeClr val="dk1"/>
          </a:solidFill>
          <a:latin typeface="Tahoma"/>
        </a:defRPr>
      </a:lvl4pPr>
      <a:lvl5pPr marL="1828800" indent="0" algn="l" defTabSz="914400">
        <a:lnSpc>
          <a:spcPct val="100000"/>
        </a:lnSpc>
        <a:buNone/>
        <a:defRPr lang="ru-RU" sz="1800">
          <a:solidFill>
            <a:schemeClr val="dk1"/>
          </a:solidFill>
          <a:latin typeface="Tahoma"/>
        </a:defRPr>
      </a:lvl5pPr>
      <a:lvl6pPr>
        <a:defRPr lang="ru-RU" sz="1800"/>
      </a:lvl6pPr>
      <a:lvl7pPr>
        <a:defRPr lang="ru-RU" sz="1800"/>
      </a:lvl7pPr>
      <a:lvl8pPr>
        <a:defRPr lang="ru-RU" sz="1800"/>
      </a:lvl8pPr>
      <a:lvl9pPr>
        <a:defRPr lang="ru-RU" sz="1800"/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://az.lib.ru/m/minchenkow_j_d/text_0050.shtml" TargetMode="External"/><Relationship Id="rId3" Type="http://schemas.openxmlformats.org/officeDocument/2006/relationships/hyperlink" Target="http://images.yandex.ru/" TargetMode="Externa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emf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74" name="Rectangle 2" hidden="0"/>
          <p:cNvSpPr>
            <a:spLocks noChangeShapeType="1" noGrp="1"/>
          </p:cNvSpPr>
          <p:nvPr isPhoto="0" userDrawn="0">
            <p:ph type="ctrTitle" hasCustomPrompt="0"/>
          </p:nvPr>
        </p:nvSpPr>
        <p:spPr bwMode="auto">
          <a:xfrm>
            <a:off x="685800" y="1768475"/>
            <a:ext cx="7772400" cy="1736725"/>
          </a:xfrm>
          <a:prstGeom prst="rect">
            <a:avLst/>
          </a:prstGeom>
        </p:spPr>
        <p:txBody>
          <a:bodyPr lIns="91440" tIns="45720" rIns="91440" bIns="45720" anchor="b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>
              <a:buNone/>
              <a:defRPr/>
            </a:pPr>
            <a:r>
              <a:rPr sz="5400"/>
              <a:t>Отмена крепостного права в России в 1861г.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/>
              </p:prevCondLst>
              <p:nextCondLst>
                <p:cond evt="onNext" delay="0"/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290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468312" y="0"/>
            <a:ext cx="8229600" cy="83661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/>
              <a:t>Выполни тест</a:t>
            </a:r>
            <a:endParaRPr/>
          </a:p>
        </p:txBody>
      </p:sp>
      <p:sp>
        <p:nvSpPr>
          <p:cNvPr id="12291" name="Rectangle 3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179387" y="765175"/>
            <a:ext cx="8964612" cy="590391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3200">
                <a:solidFill>
                  <a:schemeClr val="dk1"/>
                </a:solidFill>
                <a:latin typeface="Tahoma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800">
                <a:solidFill>
                  <a:schemeClr val="dk1"/>
                </a:solidFill>
                <a:latin typeface="Tahoma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400">
                <a:solidFill>
                  <a:schemeClr val="dk1"/>
                </a:solidFill>
                <a:latin typeface="Tahoma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000">
                <a:solidFill>
                  <a:schemeClr val="dk1"/>
                </a:solidFill>
                <a:latin typeface="Tahoma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000">
                <a:solidFill>
                  <a:schemeClr val="dk1"/>
                </a:solidFill>
                <a:latin typeface="Tahoma"/>
              </a:defRPr>
            </a:lvl5pPr>
          </a:lstStyle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/>
              <a:t>1.В результате реформы крестьяне получили: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а)</a:t>
            </a:r>
            <a:r>
              <a:rPr sz="1800"/>
              <a:t> освобождение от государственных податей;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б)</a:t>
            </a:r>
            <a:r>
              <a:rPr sz="1800"/>
              <a:t> личную свободу;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в)</a:t>
            </a:r>
            <a:r>
              <a:rPr sz="1800"/>
              <a:t> избирательные права.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/>
              <a:t>2.Крестьяне были освобождены: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а)</a:t>
            </a:r>
            <a:r>
              <a:rPr sz="1800"/>
              <a:t> без земли;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б)</a:t>
            </a:r>
            <a:r>
              <a:rPr sz="1800"/>
              <a:t> с землёй;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в)</a:t>
            </a:r>
            <a:r>
              <a:rPr sz="1800"/>
              <a:t> с частью земли.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/>
              <a:t>3.В ходе реформы крестьянские наделы в большинстве губерний: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а)</a:t>
            </a:r>
            <a:r>
              <a:rPr sz="1800"/>
              <a:t> сократились;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б)</a:t>
            </a:r>
            <a:r>
              <a:rPr sz="1800"/>
              <a:t> увеличились;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в)</a:t>
            </a:r>
            <a:r>
              <a:rPr sz="1800"/>
              <a:t> не изменились.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/>
              <a:t>4.Чтобы стать собственниками земли, крестьяне должны были уплатить</a:t>
            </a:r>
            <a:r>
              <a:rPr sz="1800"/>
              <a:t> </a:t>
            </a:r>
            <a:r>
              <a:rPr sz="1800" b="1"/>
              <a:t>выкуп: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а)</a:t>
            </a:r>
            <a:r>
              <a:rPr sz="1800"/>
              <a:t> государству;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б)</a:t>
            </a:r>
            <a:r>
              <a:rPr sz="1800"/>
              <a:t> общине;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в)</a:t>
            </a:r>
            <a:r>
              <a:rPr sz="1800"/>
              <a:t> помещику.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/>
              <a:t>5.До заключения выкупной сделки крестьянин считался: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а)</a:t>
            </a:r>
            <a:r>
              <a:rPr sz="1800"/>
              <a:t> частично свободным;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б)</a:t>
            </a:r>
            <a:r>
              <a:rPr sz="1800"/>
              <a:t> временнооброчным;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800" b="1" i="1"/>
              <a:t>в)</a:t>
            </a:r>
            <a:r>
              <a:rPr sz="1800"/>
              <a:t> временнообязанным.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1">
                                            <p:txEl>
                                              <p:pRg st="4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4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1">
                                            <p:txEl>
                                              <p:pRg st="8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1">
                                            <p:txEl>
                                              <p:pRg st="8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06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106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106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3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1">
                                            <p:txEl>
                                              <p:pRg st="13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1">
                                            <p:txEl>
                                              <p:pRg st="13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60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1">
                                            <p:txEl>
                                              <p:pRg st="160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291">
                                            <p:txEl>
                                              <p:pRg st="160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74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1">
                                            <p:txEl>
                                              <p:pRg st="174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1">
                                            <p:txEl>
                                              <p:pRg st="174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87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291">
                                            <p:txEl>
                                              <p:pRg st="187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1">
                                            <p:txEl>
                                              <p:pRg st="187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06" end="2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91">
                                            <p:txEl>
                                              <p:pRg st="206" end="2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291">
                                            <p:txEl>
                                              <p:pRg st="206" end="2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67" end="2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1">
                                            <p:txEl>
                                              <p:pRg st="267" end="2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1">
                                            <p:txEl>
                                              <p:pRg st="267" end="2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83" end="2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291">
                                            <p:txEl>
                                              <p:pRg st="283" end="2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291">
                                            <p:txEl>
                                              <p:pRg st="283" end="2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99" end="3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291">
                                            <p:txEl>
                                              <p:pRg st="299" end="3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291">
                                            <p:txEl>
                                              <p:pRg st="299" end="3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17" end="3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291">
                                            <p:txEl>
                                              <p:pRg st="317" end="3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291">
                                            <p:txEl>
                                              <p:pRg st="317" end="3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91" end="4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291">
                                            <p:txEl>
                                              <p:pRg st="391" end="4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291">
                                            <p:txEl>
                                              <p:pRg st="391" end="4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07" end="4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291">
                                            <p:txEl>
                                              <p:pRg st="407" end="4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291">
                                            <p:txEl>
                                              <p:pRg st="407" end="4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18" end="4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291">
                                            <p:txEl>
                                              <p:pRg st="418" end="4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291">
                                            <p:txEl>
                                              <p:pRg st="418" end="4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31" end="4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291">
                                            <p:txEl>
                                              <p:pRg st="431" end="4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291">
                                            <p:txEl>
                                              <p:pRg st="431" end="4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84" end="5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291">
                                            <p:txEl>
                                              <p:pRg st="484" end="5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291">
                                            <p:txEl>
                                              <p:pRg st="484" end="5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07" end="5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291">
                                            <p:txEl>
                                              <p:pRg st="507" end="5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291">
                                            <p:txEl>
                                              <p:pRg st="507" end="5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28" end="5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291">
                                            <p:txEl>
                                              <p:pRg st="528" end="5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291">
                                            <p:txEl>
                                              <p:pRg st="528" end="5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/>
              </p:prevCondLst>
              <p:nextCondLst>
                <p:cond evt="onNext" delay="0"/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314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/>
              <a:t>Проверь себя:</a:t>
            </a:r>
            <a:endParaRPr/>
          </a:p>
        </p:txBody>
      </p:sp>
      <p:sp>
        <p:nvSpPr>
          <p:cNvPr id="13315" name="Rectangle 3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3200">
                <a:solidFill>
                  <a:schemeClr val="dk1"/>
                </a:solidFill>
                <a:latin typeface="Tahoma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800">
                <a:solidFill>
                  <a:schemeClr val="dk1"/>
                </a:solidFill>
                <a:latin typeface="Tahoma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400">
                <a:solidFill>
                  <a:schemeClr val="dk1"/>
                </a:solidFill>
                <a:latin typeface="Tahoma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000">
                <a:solidFill>
                  <a:schemeClr val="dk1"/>
                </a:solidFill>
                <a:latin typeface="Tahoma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000">
                <a:solidFill>
                  <a:schemeClr val="dk1"/>
                </a:solidFill>
                <a:latin typeface="Tahoma"/>
              </a:defRPr>
            </a:lvl5pPr>
          </a:lstStyle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1(б)</a:t>
            </a:r>
            <a:endParaRPr/>
          </a:p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2(в)</a:t>
            </a:r>
            <a:endParaRPr/>
          </a:p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3(а)</a:t>
            </a:r>
            <a:endParaRPr/>
          </a:p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4(а)</a:t>
            </a:r>
            <a:endParaRPr/>
          </a:p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/>
              <a:t>5(в)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5">
                                            <p:txEl>
                                              <p:p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5">
                                            <p:txEl>
                                              <p:p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5">
                                            <p:txEl>
                                              <p:p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5">
                                            <p:txEl>
                                              <p:p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5">
                                            <p:txEl>
                                              <p:pRg st="2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5">
                                            <p:txEl>
                                              <p:pRg st="2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/>
              </p:prevCondLst>
              <p:nextCondLst>
                <p:cond evt="onNext" delay="0"/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338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/>
              <a:t>Источники:</a:t>
            </a:r>
            <a:endParaRPr/>
          </a:p>
        </p:txBody>
      </p:sp>
      <p:sp>
        <p:nvSpPr>
          <p:cNvPr id="14339" name="Rectangle 3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3200">
                <a:solidFill>
                  <a:schemeClr val="dk1"/>
                </a:solidFill>
                <a:latin typeface="Tahoma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800">
                <a:solidFill>
                  <a:schemeClr val="dk1"/>
                </a:solidFill>
                <a:latin typeface="Tahoma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400">
                <a:solidFill>
                  <a:schemeClr val="dk1"/>
                </a:solidFill>
                <a:latin typeface="Tahoma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000">
                <a:solidFill>
                  <a:schemeClr val="dk1"/>
                </a:solidFill>
                <a:latin typeface="Tahoma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000">
                <a:solidFill>
                  <a:schemeClr val="dk1"/>
                </a:solidFill>
                <a:latin typeface="Tahoma"/>
              </a:defRPr>
            </a:lvl5pPr>
          </a:lstStyle>
          <a:p>
            <a:pPr marL="342900" lvl="0" indent="-685800">
              <a:lnSpc>
                <a:spcPct val="90000"/>
              </a:lnSpc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 lang="en-US"/>
              <a:t>Журнал «Преподавание истории в школе» № 1,2003г.</a:t>
            </a:r>
            <a:endParaRPr/>
          </a:p>
          <a:p>
            <a:pPr marL="342900" lvl="0" indent="-685800">
              <a:lnSpc>
                <a:spcPct val="90000"/>
              </a:lnSpc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 lang="en-US"/>
              <a:t>Журнал «Преподавание истории в школе» № 3,2004г.</a:t>
            </a:r>
            <a:endParaRPr/>
          </a:p>
          <a:p>
            <a:pPr marL="342900" lvl="0" indent="-685800">
              <a:lnSpc>
                <a:spcPct val="90000"/>
              </a:lnSpc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 lang="en-US"/>
              <a:t>Е.В.Колганова «Поурочные разработки по Истории России XIX век»</a:t>
            </a:r>
            <a:endParaRPr/>
          </a:p>
          <a:p>
            <a:pPr marL="342900" lvl="0" indent="-685800">
              <a:lnSpc>
                <a:spcPct val="90000"/>
              </a:lnSpc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 lang="en-US" u="sng">
                <a:solidFill>
                  <a:schemeClr val="hlink"/>
                </a:solidFill>
                <a:hlinkClick r:id="rId2" tooltip="http://az.lib.ru/m/minchenkow_j_d/text_0050.shtml"/>
              </a:rPr>
              <a:t>http://az.lib.ru/m/minchenkow_j_d/text_0050.shtml</a:t>
            </a:r>
            <a:endParaRPr/>
          </a:p>
          <a:p>
            <a:pPr marL="342900" lvl="0" indent="-685800">
              <a:lnSpc>
                <a:spcPct val="90000"/>
              </a:lnSpc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r>
              <a:rPr lang="en-US" u="sng">
                <a:solidFill>
                  <a:schemeClr val="hlink"/>
                </a:solidFill>
                <a:hlinkClick r:id="rId3" tooltip="http://images.yandex.ru/"/>
              </a:rPr>
              <a:t>http://images.yandex.ru/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98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 lang="en-US" sz="4000"/>
              <a:t>Александр II-царь освободитель</a:t>
            </a:r>
            <a:endParaRPr/>
          </a:p>
        </p:txBody>
      </p:sp>
      <p:sp>
        <p:nvSpPr>
          <p:cNvPr id="4099" name="Rectangle 4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301625" y="1600200"/>
            <a:ext cx="4192587" cy="44989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800">
                <a:solidFill>
                  <a:schemeClr val="dk1"/>
                </a:solidFill>
                <a:latin typeface="Tahoma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400">
                <a:solidFill>
                  <a:schemeClr val="dk1"/>
                </a:solidFill>
                <a:latin typeface="Tahoma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000">
                <a:solidFill>
                  <a:schemeClr val="dk1"/>
                </a:solidFill>
                <a:latin typeface="Tahoma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1800">
                <a:solidFill>
                  <a:schemeClr val="dk1"/>
                </a:solidFill>
                <a:latin typeface="Tahoma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1800">
                <a:solidFill>
                  <a:schemeClr val="dk1"/>
                </a:solidFill>
                <a:latin typeface="Tahoma"/>
              </a:defRPr>
            </a:lvl5pPr>
          </a:lstStyle>
          <a:p>
            <a:pPr marL="342900" lvl="0" indent="-685800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sz="2000"/>
              <a:t>    «Слухи носятся, что я хочу дать свободу крестьянам; это несправедливо; но чувство, враждебное между крестьянами и их помещиками, существует. Я убеждён, что рано или поздно мы должны к этому прийти. Следовательно, гораздо лучше, чтобы это произошло свыше, нежели снизу.»</a:t>
            </a:r>
            <a:endParaRPr/>
          </a:p>
          <a:p>
            <a:pPr marL="342900" lvl="0" indent="-685800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sz="2000"/>
              <a:t>30 марта 1856 года.</a:t>
            </a:r>
            <a:endParaRPr/>
          </a:p>
        </p:txBody>
      </p:sp>
      <p:pic>
        <p:nvPicPr>
          <p:cNvPr id="4100" name="Picture 6" hidden="0"/>
          <p:cNvPicPr>
            <a:picLocks noChangeAspect="1" noGrp="1"/>
          </p:cNvPicPr>
          <p:nvPr isPhoto="0" userDrawn="0">
            <p:ph type="obj" hasCustomPrompt="0"/>
          </p:nvPr>
        </p:nvPicPr>
        <p:blipFill>
          <a:blip r:embed="rId2"/>
          <a:srcRect l="0" t="0" r="0" b="0"/>
          <a:stretch/>
        </p:blipFill>
        <p:spPr bwMode="auto">
          <a:xfrm>
            <a:off x="4932362" y="1341437"/>
            <a:ext cx="3511550" cy="50403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099">
                                            <p:txEl>
                                              <p:pRg st="0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099">
                                            <p:txEl>
                                              <p:pRg st="0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74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099">
                                            <p:txEl>
                                              <p:pRg st="274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099">
                                            <p:txEl>
                                              <p:pRg st="274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/>
              </p:prevCondLst>
              <p:nextCondLst>
                <p:cond evt="onNext" delay="0"/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 sz="4000"/>
              <a:t>Причины отмены крепостного</a:t>
            </a:r>
            <a:br>
              <a:rPr sz="4000"/>
            </a:br>
            <a:r>
              <a:rPr sz="4000"/>
              <a:t>права</a:t>
            </a:r>
            <a:endParaRPr/>
          </a:p>
        </p:txBody>
      </p:sp>
      <p:sp>
        <p:nvSpPr>
          <p:cNvPr id="5123" name="Rectangle 4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3200">
                <a:solidFill>
                  <a:schemeClr val="dk1"/>
                </a:solidFill>
                <a:latin typeface="Tahoma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800">
                <a:solidFill>
                  <a:schemeClr val="dk1"/>
                </a:solidFill>
                <a:latin typeface="Tahoma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400">
                <a:solidFill>
                  <a:schemeClr val="dk1"/>
                </a:solidFill>
                <a:latin typeface="Tahoma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000">
                <a:solidFill>
                  <a:schemeClr val="dk1"/>
                </a:solidFill>
                <a:latin typeface="Tahoma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000">
                <a:solidFill>
                  <a:schemeClr val="dk1"/>
                </a:solidFill>
                <a:latin typeface="Tahoma"/>
              </a:defRPr>
            </a:lvl5pPr>
          </a:lstStyle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lang="en-US" sz="2400"/>
              <a:t>1.Низкая производительность крепостного, подневольного труда.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lang="en-US" sz="2400"/>
              <a:t>2.Отсутствие личной свободы у крестьян препятствовало дальнейшему развитию промышленности. Предпринимателям неоткуда было взять наёмных рабочих.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lang="en-US" sz="2400"/>
              <a:t>3.Крепостное право- угроза общественного спокойствия.(Первая четверть XIX в.-651 крестьянское волнение, вторая четверть XIXв.- 1089 крестьянских волнений)</a:t>
            </a:r>
            <a:endParaRPr/>
          </a:p>
          <a:p>
            <a:pPr marL="342900" lvl="0" indent="-68580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lang="en-US" sz="2400"/>
              <a:t>4.Поражение в Крымской войне наглядно показало  экономическую и военно-техническую отсталость страны.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3">
                                            <p:txEl>
                                              <p:p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123">
                                            <p:txEl>
                                              <p:p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2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123">
                                            <p:txEl>
                                              <p:pRg st="62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123">
                                            <p:txEl>
                                              <p:pRg st="62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07" end="3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123">
                                            <p:txEl>
                                              <p:pRg st="207" end="3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123">
                                            <p:txEl>
                                              <p:pRg st="207" end="3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62" end="4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123">
                                            <p:txEl>
                                              <p:pRg st="362" end="4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5123">
                                            <p:txEl>
                                              <p:pRg st="362" end="4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/>
              </p:prevCondLst>
              <p:nextCondLst>
                <p:cond evt="onNext" delay="0"/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46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 sz="3600"/>
              <a:t>Учреждения , занимавшиеся подготовкой  реформы</a:t>
            </a:r>
            <a:endParaRPr/>
          </a:p>
        </p:txBody>
      </p:sp>
      <p:graphicFrame>
        <p:nvGraphicFramePr>
          <p:cNvPr id="6147" name="Group 22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301625" y="1600200"/>
          <a:ext cx="8540750" cy="4498976"/>
        </p:xfrm>
        <a:graphic>
          <a:graphicData uri="http://schemas.openxmlformats.org/drawingml/2006/table">
            <a:tbl>
              <a:tblPr firstRow="0" firstCol="0" lastRow="0" lastCol="0" bandRow="0" bandCol="0"/>
              <a:tblGrid>
                <a:gridCol w="4270375"/>
                <a:gridCol w="4270375"/>
              </a:tblGrid>
              <a:tr h="1125538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r>
                        <a:rPr lang="ru-RU" sz="20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/>
                        </a:rPr>
                        <a:t>Учреждения, занимавшиеся подготовкой реформы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r>
                        <a:rPr lang="ru-RU" sz="2000" b="1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/>
                        </a:rPr>
                        <a:t>Обязанности </a:t>
                      </a:r>
                      <a:endParaRPr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</a:tr>
              <a:tr h="1123950"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endParaRPr lang="ru-RU" sz="20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/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endParaRPr lang="ru-RU" sz="20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/>
                      </a:endParaRPr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</a:tr>
              <a:tr h="1125538"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endParaRPr lang="ru-RU" sz="20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/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endParaRPr lang="ru-RU" sz="20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/>
                      </a:endParaRPr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</a:tr>
              <a:tr h="1123950"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endParaRPr lang="ru-RU" sz="20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/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endParaRPr lang="ru-RU" sz="20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/>
                      </a:endParaRPr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70" name="Rectangle 4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/>
              <a:t>Н.А.Милютин    Я.И.Ростовцев</a:t>
            </a:r>
            <a:endParaRPr/>
          </a:p>
        </p:txBody>
      </p:sp>
      <p:pic>
        <p:nvPicPr>
          <p:cNvPr id="7171" name="Picture 7" hidden="0"/>
          <p:cNvPicPr>
            <a:picLocks noChangeAspect="1" noGrp="1"/>
          </p:cNvPicPr>
          <p:nvPr isPhoto="0" userDrawn="0">
            <p:ph type="obj" hasCustomPrompt="0"/>
          </p:nvPr>
        </p:nvPicPr>
        <p:blipFill>
          <a:blip r:embed="rId2"/>
          <a:srcRect l="0" t="0" r="0" b="0"/>
          <a:stretch/>
        </p:blipFill>
        <p:spPr bwMode="auto">
          <a:xfrm>
            <a:off x="4787900" y="1484312"/>
            <a:ext cx="3706812" cy="4997450"/>
          </a:xfrm>
          <a:prstGeom prst="rect">
            <a:avLst/>
          </a:prstGeom>
          <a:noFill/>
        </p:spPr>
      </p:pic>
      <p:pic>
        <p:nvPicPr>
          <p:cNvPr id="7172" name="Picture 8" hidden="0"/>
          <p:cNvPicPr>
            <a:picLocks noChangeAspect="1" noGrp="1"/>
          </p:cNvPicPr>
          <p:nvPr isPhoto="0" userDrawn="0">
            <p:ph type="obj" hasCustomPrompt="0"/>
          </p:nvPr>
        </p:nvPicPr>
        <p:blipFill>
          <a:blip r:embed="rId3"/>
          <a:srcRect l="0" t="0" r="0" b="0"/>
          <a:stretch/>
        </p:blipFill>
        <p:spPr bwMode="auto">
          <a:xfrm>
            <a:off x="434975" y="1484312"/>
            <a:ext cx="4129086" cy="50403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/>
              </p:prevCondLst>
              <p:nextCondLst>
                <p:cond evt="onNext" delay="0"/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94" name="Заголовок 1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/>
              <a:t>Физкультминутка </a:t>
            </a:r>
            <a:endParaRPr/>
          </a:p>
        </p:txBody>
      </p:sp>
      <p:sp>
        <p:nvSpPr>
          <p:cNvPr id="8195" name="Текст 2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301625" y="1600200"/>
            <a:ext cx="4194175" cy="44989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800">
                <a:solidFill>
                  <a:schemeClr val="dk1"/>
                </a:solidFill>
                <a:latin typeface="Tahoma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2400">
                <a:solidFill>
                  <a:schemeClr val="dk1"/>
                </a:solidFill>
                <a:latin typeface="Tahoma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2000">
                <a:solidFill>
                  <a:schemeClr val="dk1"/>
                </a:solidFill>
                <a:latin typeface="Tahoma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80000"/>
              <a:buChar char="§"/>
              <a:defRPr sz="1800">
                <a:solidFill>
                  <a:schemeClr val="dk1"/>
                </a:solidFill>
                <a:latin typeface="Tahoma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80000"/>
              <a:buChar char="►"/>
              <a:defRPr sz="1800">
                <a:solidFill>
                  <a:schemeClr val="dk1"/>
                </a:solidFill>
                <a:latin typeface="Tahoma"/>
              </a:defRPr>
            </a:lvl5pPr>
          </a:lstStyle>
          <a:p>
            <a:pPr marL="342900" lvl="0" indent="-685800">
              <a:spcBef>
                <a:spcPts val="0"/>
              </a:spcBef>
              <a:buNone/>
              <a:defRPr/>
            </a:pPr>
            <a:r>
              <a:rPr sz="2400"/>
              <a:t>Отправляем самолёт.</a:t>
            </a:r>
            <a:endParaRPr/>
          </a:p>
          <a:p>
            <a:pPr marL="342900" lvl="0" indent="-685800">
              <a:spcBef>
                <a:spcPts val="0"/>
              </a:spcBef>
              <a:buNone/>
              <a:defRPr/>
            </a:pPr>
            <a:r>
              <a:rPr sz="2400"/>
              <a:t>Правое крыло вперёд, (поворот влево)</a:t>
            </a:r>
            <a:endParaRPr/>
          </a:p>
          <a:p>
            <a:pPr marL="342900" lvl="0" indent="-685800">
              <a:spcBef>
                <a:spcPts val="0"/>
              </a:spcBef>
              <a:buNone/>
              <a:defRPr/>
            </a:pPr>
            <a:r>
              <a:rPr sz="2400"/>
              <a:t>Левое крыло вперёд.          ( поворот вправо)</a:t>
            </a:r>
            <a:endParaRPr/>
          </a:p>
          <a:p>
            <a:pPr marL="342900" lvl="0" indent="-685800">
              <a:spcBef>
                <a:spcPts val="0"/>
              </a:spcBef>
              <a:buNone/>
              <a:defRPr/>
            </a:pPr>
            <a:r>
              <a:rPr sz="2400"/>
              <a:t>Раз, два, три, четыре – (исходное положение)</a:t>
            </a:r>
            <a:endParaRPr/>
          </a:p>
          <a:p>
            <a:pPr marL="342900" lvl="0" indent="-685800">
              <a:spcBef>
                <a:spcPts val="0"/>
              </a:spcBef>
              <a:buNone/>
              <a:defRPr/>
            </a:pPr>
            <a:r>
              <a:rPr sz="2400"/>
              <a:t>Руки в стороны - в полёт</a:t>
            </a:r>
            <a:endParaRPr/>
          </a:p>
          <a:p>
            <a:pPr marL="342900" lvl="0" indent="-685800">
              <a:spcBef>
                <a:spcPts val="0"/>
              </a:spcBef>
              <a:buNone/>
              <a:defRPr/>
            </a:pPr>
            <a:r>
              <a:rPr sz="2400"/>
              <a:t>Полетел наш самолёт.</a:t>
            </a:r>
            <a:endParaRPr/>
          </a:p>
          <a:p>
            <a:pPr marL="342900" lvl="0" indent="-685800">
              <a:spcBef>
                <a:spcPts val="0"/>
              </a:spcBef>
              <a:buNone/>
              <a:defRPr/>
            </a:pPr>
            <a:endParaRPr/>
          </a:p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►"/>
              <a:defRPr/>
            </a:pPr>
            <a:endParaRPr/>
          </a:p>
        </p:txBody>
      </p:sp>
      <p:pic>
        <p:nvPicPr>
          <p:cNvPr id="8196" name="Picture 3" descr="C:\Users\Лена\Pictures\веселые анимашки\pticia-1036.gif" hidden="0"/>
          <p:cNvPicPr>
            <a:picLocks noChangeAspect="1" noGrp="1"/>
          </p:cNvPicPr>
          <p:nvPr isPhoto="0" userDrawn="0"/>
        </p:nvPicPr>
        <p:blipFill>
          <a:blip r:embed="rId2"/>
          <a:stretch/>
        </p:blipFill>
        <p:spPr bwMode="auto">
          <a:xfrm>
            <a:off x="4795837" y="1643062"/>
            <a:ext cx="4057650" cy="37861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18" name="Rectangle 4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285750" y="142875"/>
            <a:ext cx="8540750" cy="785811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 sz="3600"/>
              <a:t>Основные положения реформы 1861г.</a:t>
            </a:r>
            <a:endParaRPr/>
          </a:p>
        </p:txBody>
      </p:sp>
      <p:graphicFrame>
        <p:nvGraphicFramePr>
          <p:cNvPr id="9219" name="Group 18" hidden="0"/>
          <p:cNvGraphicFramePr>
            <a:graphicFrameLocks xmlns:a="http://schemas.openxmlformats.org/drawingml/2006/main" noGrp="1"/>
          </p:cNvGraphicFramePr>
          <p:nvPr isPhoto="0" userDrawn="0">
            <p:ph idx="4294967295" hasCustomPrompt="0"/>
          </p:nvPr>
        </p:nvGraphicFramePr>
        <p:xfrm>
          <a:off x="214313" y="871538"/>
          <a:ext cx="8715375" cy="5572125"/>
        </p:xfrm>
        <a:graphic>
          <a:graphicData uri="http://schemas.openxmlformats.org/drawingml/2006/table">
            <a:tbl>
              <a:tblPr firstRow="0" firstCol="0" lastRow="0" lastCol="0" bandRow="0" bandCol="0"/>
              <a:tblGrid>
                <a:gridCol w="2951162"/>
                <a:gridCol w="2951163"/>
                <a:gridCol w="2813050"/>
              </a:tblGrid>
              <a:tr h="925513"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r>
                        <a:rPr lang="ru-RU" sz="2000" b="0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/>
                        </a:rPr>
                        <a:t>Содержание реформы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r>
                        <a:rPr lang="ru-RU" sz="2000" b="0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/>
                        </a:rPr>
                        <a:t>Положительные стороны</a:t>
                      </a:r>
                      <a:endParaRPr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r>
                        <a:rPr lang="ru-RU" sz="2000" b="0" i="0" u="none" strike="noStrike" cap="none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ahoma"/>
                        </a:rPr>
                        <a:t>Отрицательные стороны</a:t>
                      </a:r>
                      <a:endParaRPr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</a:tr>
              <a:tr h="4646611"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endParaRPr lang="ru-RU" sz="20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/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endParaRPr lang="ru-RU" sz="20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/>
                      </a:endParaRPr>
                    </a:p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Char char="•"/>
                        <a:defRPr/>
                      </a:pPr>
                      <a:endParaRPr lang="ru-RU" sz="20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/>
                      </a:endParaRPr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80000"/>
                        <a:buFont typeface="Arial"/>
                        <a:buNone/>
                        <a:defRPr/>
                      </a:pPr>
                      <a:endParaRPr lang="ru-RU" sz="2800" b="0" i="0" u="none" strike="noStrike" cap="none">
                        <a:ln>
                          <a:noFill/>
                        </a:ln>
                        <a:solidFill>
                          <a:schemeClr val="tx1"/>
                        </a:solidFill>
                        <a:latin typeface="Tahoma"/>
                      </a:endParaRPr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/>
              </p:prevCondLst>
              <p:nextCondLst>
                <p:cond evt="onNext" delay="0"/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42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0" y="0"/>
            <a:ext cx="8713787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 sz="3600"/>
              <a:t>Крестьянские волнения в 1858- 1864 гг.</a:t>
            </a:r>
            <a:endParaRPr/>
          </a:p>
        </p:txBody>
      </p:sp>
      <p:pic>
        <p:nvPicPr>
          <p:cNvPr id="10243" name="Object 6" hidden="0"/>
          <p:cNvPicPr>
            <a:picLocks noChangeAspect="1" noGrp="1"/>
          </p:cNvPicPr>
          <p:nvPr isPhoto="0" userDrawn="0">
            <p:ph type="obj" hasCustomPrompt="0"/>
          </p:nvPr>
        </p:nvPicPr>
        <p:blipFill>
          <a:blip r:embed="rId2"/>
          <a:srcRect l="0" t="0" r="0" b="0"/>
          <a:stretch/>
        </p:blipFill>
        <p:spPr bwMode="auto">
          <a:xfrm>
            <a:off x="0" y="1125537"/>
            <a:ext cx="9144000" cy="57324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/>
              </p:prevCondLst>
              <p:nextCondLst>
                <p:cond evt="onNext" delay="0"/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66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1pPr>
            <a:lvl2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2pPr>
            <a:lvl3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3pPr>
            <a:lvl4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4pPr>
            <a:lvl5pPr marL="0" indent="0" algn="ctr" defTabSz="914400">
              <a:lnSpc>
                <a:spcPct val="100000"/>
              </a:lnSpc>
              <a:buNone/>
              <a:defRPr sz="4400">
                <a:solidFill>
                  <a:schemeClr val="dk2"/>
                </a:solidFill>
                <a:latin typeface="Tahoma"/>
              </a:defRPr>
            </a:lvl5pPr>
          </a:lstStyle>
          <a:p>
            <a:pPr marL="0" lvl="0" indent="0">
              <a:buNone/>
              <a:defRPr/>
            </a:pPr>
            <a:r>
              <a:rPr/>
              <a:t>Дайте название карикатуре</a:t>
            </a:r>
            <a:endParaRPr/>
          </a:p>
        </p:txBody>
      </p:sp>
      <p:pic>
        <p:nvPicPr>
          <p:cNvPr id="11267" name="Picture 4" descr="сусанна" hidden="0"/>
          <p:cNvPicPr>
            <a:picLocks noChangeAspect="1" noGrp="1"/>
          </p:cNvPicPr>
          <p:nvPr isPhoto="0" userDrawn="0">
            <p:ph type="body" hasCustomPrompt="0"/>
          </p:nvPr>
        </p:nvPicPr>
        <p:blipFill>
          <a:blip r:embed="rId2"/>
          <a:srcRect l="0" t="0" r="0" b="0"/>
          <a:stretch/>
        </p:blipFill>
        <p:spPr bwMode="auto">
          <a:xfrm>
            <a:off x="684212" y="1341437"/>
            <a:ext cx="6840537" cy="55165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Граница">
  <a:themeElements>
    <a:clrScheme name="Default">
      <a:dk1>
        <a:srgbClr val="000000"/>
      </a:dk1>
      <a:lt1>
        <a:srgbClr val="DDDCC5"/>
      </a:lt1>
      <a:dk2>
        <a:srgbClr val="95934B"/>
      </a:dk2>
      <a:lt2>
        <a:srgbClr val="DBDAC3"/>
      </a:lt2>
      <a:accent1>
        <a:srgbClr val="EAEBE1"/>
      </a:accent1>
      <a:accent2>
        <a:srgbClr val="9DB0B7"/>
      </a:accent2>
      <a:accent3>
        <a:srgbClr val="AAAAAA"/>
      </a:accent3>
      <a:accent4>
        <a:srgbClr val="DCDCDC"/>
      </a:accent4>
      <a:accent5>
        <a:srgbClr val="DBF1FA"/>
      </a:accent5>
      <a:accent6>
        <a:srgbClr val="4B9DCA"/>
      </a:accent6>
      <a:hlink>
        <a:srgbClr val="009900"/>
      </a:hlink>
      <a:folHlink>
        <a:srgbClr val="808000"/>
      </a:folHlink>
    </a:clrScheme>
    <a:fontScheme name="default">
      <a:majorFont>
        <a:latin typeface="Tahoma"/>
        <a:ea typeface="Arial"/>
        <a:cs typeface="Arial"/>
      </a:majorFont>
      <a:minorFont>
        <a:latin typeface="Arial"/>
        <a:ea typeface="Arial"/>
        <a:cs typeface="Arial"/>
      </a:minorFont>
    </a:fontScheme>
    <a:fmtScheme name="Default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Граница 1">
        <a:dk1>
          <a:srgbClr val="FFFFFF"/>
        </a:dk1>
        <a:lt1>
          <a:srgbClr val="000066"/>
        </a:lt1>
        <a:dk2>
          <a:srgbClr val="CCECFF"/>
        </a:dk2>
        <a:lt2>
          <a:srgbClr val="00007A"/>
        </a:lt2>
        <a:accent1>
          <a:srgbClr val="6F64C2"/>
        </a:accent1>
        <a:accent2>
          <a:srgbClr val="0089BA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66CCFF"/>
        </a:hlink>
        <a:folHlink>
          <a:srgbClr val="00CC99"/>
        </a:folHlink>
      </a:clrScheme>
      <a:clrMap accent1="accent1" accent2="accent2" accent3="accent3" accent4="accent4" accent5="accent5" accent6="accent6" bg1="lt1" bg2="lt2" folHlink="folHlink" hlink="hlink" tx1="dk1" tx2="dk2"/>
    </a:extraClrScheme>
    <a:extraClrScheme>
      <a:clrScheme name="Граница 2">
        <a:dk1>
          <a:srgbClr val="FFFFFF"/>
        </a:dk1>
        <a:lt1>
          <a:srgbClr val="5A5C6C"/>
        </a:lt1>
        <a:dk2>
          <a:srgbClr val="FFFFCC"/>
        </a:dk2>
        <a:lt2>
          <a:srgbClr val="5B5D6B"/>
        </a:lt2>
        <a:accent1>
          <a:srgbClr val="9966FF"/>
        </a:accent1>
        <a:accent2>
          <a:srgbClr val="9383B3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A3C145"/>
        </a:hlink>
        <a:folHlink>
          <a:srgbClr val="6FA9B7"/>
        </a:folHlink>
      </a:clrScheme>
      <a:clrMap accent1="accent1" accent2="accent2" accent3="accent3" accent4="accent4" accent5="accent5" accent6="accent6" bg1="lt1" bg2="lt2" folHlink="folHlink" hlink="hlink" tx1="dk1" tx2="dk2"/>
    </a:extraClrScheme>
    <a:extraClrScheme>
      <a:clrScheme name="Граница 3">
        <a:dk1>
          <a:srgbClr val="FFFFFF"/>
        </a:dk1>
        <a:lt1>
          <a:srgbClr val="800000"/>
        </a:lt1>
        <a:dk2>
          <a:srgbClr val="FFFFCC"/>
        </a:dk2>
        <a:lt2>
          <a:srgbClr val="860000"/>
        </a:lt2>
        <a:accent1>
          <a:srgbClr val="FF6600"/>
        </a:accent1>
        <a:accent2>
          <a:srgbClr val="FF9933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CC00"/>
        </a:hlink>
        <a:folHlink>
          <a:srgbClr val="CC9900"/>
        </a:folHlink>
      </a:clrScheme>
      <a:clrMap accent1="accent1" accent2="accent2" accent3="accent3" accent4="accent4" accent5="accent5" accent6="accent6" bg1="lt1" bg2="lt2" folHlink="folHlink" hlink="hlink" tx1="dk1" tx2="dk2"/>
    </a:extraClrScheme>
    <a:extraClrScheme>
      <a:clrScheme name="Граница 4">
        <a:dk1>
          <a:srgbClr val="FFFFFF"/>
        </a:dk1>
        <a:lt1>
          <a:srgbClr val="686B5D"/>
        </a:lt1>
        <a:dk2>
          <a:srgbClr val="FFFFCC"/>
        </a:dk2>
        <a:lt2>
          <a:srgbClr val="676A5C"/>
        </a:lt2>
        <a:accent1>
          <a:srgbClr val="CC6600"/>
        </a:accent1>
        <a:accent2>
          <a:srgbClr val="809EA8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DDBF4F"/>
        </a:hlink>
        <a:folHlink>
          <a:srgbClr val="B7B6A3"/>
        </a:folHlink>
      </a:clrScheme>
      <a:clrMap accent1="accent1" accent2="accent2" accent3="accent3" accent4="accent4" accent5="accent5" accent6="accent6" bg1="lt1" bg2="lt2" folHlink="folHlink" hlink="hlink" tx1="dk1" tx2="dk2"/>
    </a:extraClrScheme>
    <a:extraClrScheme>
      <a:clrScheme name="Граница 5">
        <a:dk1>
          <a:srgbClr val="FFFFFF"/>
        </a:dk1>
        <a:lt1>
          <a:srgbClr val="AE8764"/>
        </a:lt1>
        <a:dk2>
          <a:srgbClr val="FFFFCC"/>
        </a:dk2>
        <a:lt2>
          <a:srgbClr val="AC835E"/>
        </a:lt2>
        <a:accent1>
          <a:srgbClr val="CC6600"/>
        </a:accent1>
        <a:accent2>
          <a:srgbClr val="FF5050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CC99"/>
        </a:hlink>
        <a:folHlink>
          <a:srgbClr val="FF9966"/>
        </a:folHlink>
      </a:clrScheme>
      <a:clrMap accent1="accent1" accent2="accent2" accent3="accent3" accent4="accent4" accent5="accent5" accent6="accent6" bg1="lt1" bg2="lt2" folHlink="folHlink" hlink="hlink" tx1="dk1" tx2="dk2"/>
    </a:extraClrScheme>
    <a:extraClrScheme>
      <a:clrScheme name="Граница 6">
        <a:dk1>
          <a:srgbClr val="FFFFFF"/>
        </a:dk1>
        <a:lt1>
          <a:srgbClr val="4E5D31"/>
        </a:lt1>
        <a:dk2>
          <a:srgbClr val="FFFFCC"/>
        </a:dk2>
        <a:lt2>
          <a:srgbClr val="526133"/>
        </a:lt2>
        <a:accent1>
          <a:srgbClr val="99CC00"/>
        </a:accent1>
        <a:accent2>
          <a:srgbClr val="7A9505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CC00"/>
        </a:hlink>
        <a:folHlink>
          <a:srgbClr val="CCCC00"/>
        </a:folHlink>
      </a:clrScheme>
      <a:clrMap accent1="accent1" accent2="accent2" accent3="accent3" accent4="accent4" accent5="accent5" accent6="accent6" bg1="lt1" bg2="lt2" folHlink="folHlink" hlink="hlink" tx1="dk1" tx2="dk2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009900"/>
        </a:hlink>
        <a:folHlink>
          <a:srgbClr val="808000"/>
        </a:folHlink>
      </a:clrScheme>
      <a:clrMap accent1="accent1" accent2="accent2" accent3="accent3" accent4="accent4" accent5="accent5" accent6="accent6" bg1="lt1" bg2="lt2" folHlink="folHlink" hlink="hlink" tx1="dk1" tx2="dk2"/>
    </a:extraClrScheme>
    <a:extraClrScheme>
      <a:clrScheme name="Граница 8">
        <a:dk1>
          <a:srgbClr val="FFFFFF"/>
        </a:dk1>
        <a:lt1>
          <a:srgbClr val="008080"/>
        </a:lt1>
        <a:dk2>
          <a:srgbClr val="FFFF99"/>
        </a:dk2>
        <a:lt2>
          <a:srgbClr val="007E7B"/>
        </a:lt2>
        <a:accent1>
          <a:srgbClr val="33CCCC"/>
        </a:accent1>
        <a:accent2>
          <a:srgbClr val="00CC66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FFCC"/>
        </a:hlink>
        <a:folHlink>
          <a:srgbClr val="FFFFCC"/>
        </a:folHlink>
      </a:clrScheme>
      <a:clrMap accent1="accent1" accent2="accent2" accent3="accent3" accent4="accent4" accent5="accent5" accent6="accent6" bg1="lt1" bg2="lt2" folHlink="folHlink" hlink="hlink" tx1="dk1" tx2="dk2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9966FF"/>
        </a:hlink>
        <a:folHlink>
          <a:srgbClr val="666699"/>
        </a:folHlink>
      </a:clrScheme>
      <a:clrMap accent1="accent1" accent2="accent2" accent3="accent3" accent4="accent4" accent5="accent5" accent6="accent6" bg1="lt1" bg2="lt2" folHlink="folHlink" hlink="hlink" tx1="dk1" tx2="dk2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Р7-Офис/6.4.2.28</Application>
  <DocSecurity>0</DocSecurity>
  <PresentationFormat>On-screen Show (4:3)</PresentationFormat>
  <Paragraphs>0</Paragraphs>
  <Slides>12</Slides>
  <Notes>12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dc:identifier/>
  <dc:language/>
  <cp:lastModifiedBy/>
  <cp:revision>2</cp:revision>
  <dcterms:modified xsi:type="dcterms:W3CDTF">2022-01-26T14:09:44Z</dcterms:modified>
  <cp:category/>
  <cp:contentStatus/>
  <cp:version/>
</cp:coreProperties>
</file>