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84" r:id="rId1"/>
  </p:sldMasterIdLst>
  <p:notesMasterIdLst>
    <p:notesMasterId r:id="rId20"/>
  </p:notesMasterIdLst>
  <p:sldIdLst>
    <p:sldId id="276" r:id="rId2"/>
    <p:sldId id="279" r:id="rId3"/>
    <p:sldId id="278" r:id="rId4"/>
    <p:sldId id="280" r:id="rId5"/>
    <p:sldId id="257" r:id="rId6"/>
    <p:sldId id="258" r:id="rId7"/>
    <p:sldId id="277" r:id="rId8"/>
    <p:sldId id="259" r:id="rId9"/>
    <p:sldId id="260" r:id="rId10"/>
    <p:sldId id="261" r:id="rId11"/>
    <p:sldId id="262" r:id="rId12"/>
    <p:sldId id="263" r:id="rId13"/>
    <p:sldId id="264" r:id="rId14"/>
    <p:sldId id="265" r:id="rId15"/>
    <p:sldId id="266" r:id="rId16"/>
    <p:sldId id="269" r:id="rId17"/>
    <p:sldId id="272" r:id="rId18"/>
    <p:sldId id="271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87" d="100"/>
          <a:sy n="87" d="100"/>
        </p:scale>
        <p:origin x="-1464" y="-8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63E15FA6-F537-4ADF-8091-8D1DF6A116C8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26677D7-3E7E-40D8-8A90-6987EF4EF56A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83336269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26677D7-3E7E-40D8-8A90-6987EF4EF56A}" type="slidenum">
              <a:rPr lang="ru-RU" smtClean="0"/>
              <a:t>18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124318488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Rectangle 10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3" name="Rectangle 12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Oval 13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473795" y="5052545"/>
            <a:ext cx="5637010" cy="882119"/>
          </a:xfrm>
        </p:spPr>
        <p:txBody>
          <a:bodyPr>
            <a:normAutofit/>
          </a:bodyPr>
          <a:lstStyle>
            <a:lvl1pPr marL="0" indent="0" algn="l">
              <a:buNone/>
              <a:defRPr sz="2200">
                <a:solidFill>
                  <a:schemeClr val="tx2"/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817581" y="3132290"/>
            <a:ext cx="7175351" cy="1793167"/>
          </a:xfrm>
          <a:effectLst/>
        </p:spPr>
        <p:txBody>
          <a:bodyPr>
            <a:noAutofit/>
          </a:bodyPr>
          <a:lstStyle>
            <a:lvl1pPr marL="640080" indent="-457200" algn="l">
              <a:defRPr sz="540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905000" y="731519"/>
            <a:ext cx="6400800" cy="3474720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153758" y="376517"/>
            <a:ext cx="2057400" cy="5238339"/>
          </a:xfrm>
          <a:effectLst/>
        </p:spPr>
        <p:txBody>
          <a:bodyPr vert="eaVert"/>
          <a:lstStyle>
            <a:lvl1pPr algn="l">
              <a:defRPr/>
            </a:lvl1pPr>
          </a:lstStyle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3324113" y="731519"/>
            <a:ext cx="4829287" cy="4894729"/>
          </a:xfrm>
        </p:spPr>
        <p:txBody>
          <a:bodyPr vert="eaVert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10" name="Content Placeholder 9"/>
          <p:cNvSpPr>
            <a:spLocks noGrp="1"/>
          </p:cNvSpPr>
          <p:nvPr>
            <p:ph sz="quarter" idx="13"/>
          </p:nvPr>
        </p:nvSpPr>
        <p:spPr>
          <a:xfrm>
            <a:off x="1143000" y="731520"/>
            <a:ext cx="6400800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033195" y="2172648"/>
            <a:ext cx="5966666" cy="2423346"/>
          </a:xfrm>
          <a:effectLst/>
        </p:spPr>
        <p:txBody>
          <a:bodyPr anchor="b"/>
          <a:lstStyle>
            <a:lvl1pPr algn="r">
              <a:defRPr sz="4600" b="1" cap="none" baseline="0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022438" y="4607511"/>
            <a:ext cx="5970494" cy="835460"/>
          </a:xfrm>
        </p:spPr>
        <p:txBody>
          <a:bodyPr anchor="t"/>
          <a:lstStyle>
            <a:lvl1pPr marL="0" indent="0" algn="r">
              <a:buNone/>
              <a:defRPr sz="2000">
                <a:solidFill>
                  <a:schemeClr val="tx2"/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8" name="Title 7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/>
          </a:p>
        </p:txBody>
      </p:sp>
      <p:sp>
        <p:nvSpPr>
          <p:cNvPr id="9" name="Content Placeholder 8"/>
          <p:cNvSpPr>
            <a:spLocks noGrp="1"/>
          </p:cNvSpPr>
          <p:nvPr>
            <p:ph sz="quarter" idx="13"/>
          </p:nvPr>
        </p:nvSpPr>
        <p:spPr>
          <a:xfrm>
            <a:off x="1142999" y="731519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  <p:sp>
        <p:nvSpPr>
          <p:cNvPr id="11" name="Content Placeholder 10"/>
          <p:cNvSpPr>
            <a:spLocks noGrp="1"/>
          </p:cNvSpPr>
          <p:nvPr>
            <p:ph sz="quarter" idx="14"/>
          </p:nvPr>
        </p:nvSpPr>
        <p:spPr>
          <a:xfrm>
            <a:off x="4645152" y="731520"/>
            <a:ext cx="3346704" cy="3474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156447" y="1400327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7302" y="731520"/>
            <a:ext cx="3346704" cy="639762"/>
          </a:xfrm>
        </p:spPr>
        <p:txBody>
          <a:bodyPr anchor="b">
            <a:noAutofit/>
          </a:bodyPr>
          <a:lstStyle>
            <a:lvl1pPr marL="0" indent="0" algn="ctr">
              <a:buNone/>
              <a:defRPr lang="en-US" sz="2400" b="1" i="0" kern="1200" dirty="0" smtClean="0">
                <a:gradFill>
                  <a:gsLst>
                    <a:gs pos="0">
                      <a:schemeClr val="tx1"/>
                    </a:gs>
                    <a:gs pos="40000">
                      <a:schemeClr val="tx1">
                        <a:lumMod val="75000"/>
                        <a:lumOff val="25000"/>
                      </a:schemeClr>
                    </a:gs>
                    <a:gs pos="100000">
                      <a:schemeClr val="tx2">
                        <a:alpha val="65000"/>
                      </a:schemeClr>
                    </a:gs>
                  </a:gsLst>
                  <a:lin ang="5400000" scaled="0"/>
                </a:gradFill>
                <a:effectLst/>
                <a:latin typeface="+mj-lt"/>
                <a:ea typeface="+mj-ea"/>
                <a:cs typeface="+mj-cs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marL="0" lvl="0" indent="0" algn="ctr" defTabSz="914400" rtl="0" eaLnBrk="1" latinLnBrk="0" hangingPunct="1">
              <a:spcBef>
                <a:spcPct val="20000"/>
              </a:spcBef>
              <a:spcAft>
                <a:spcPts val="300"/>
              </a:spcAft>
              <a:buClr>
                <a:schemeClr val="accent6">
                  <a:lumMod val="75000"/>
                </a:schemeClr>
              </a:buClr>
              <a:buSzPct val="130000"/>
              <a:buFont typeface="Georgia" pitchFamily="18" charset="0"/>
              <a:buNone/>
            </a:pPr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1399032"/>
            <a:ext cx="3346704" cy="2743200"/>
          </a:xfrm>
        </p:spPr>
        <p:txBody>
          <a:bodyPr>
            <a:normAutofit/>
          </a:bodyPr>
          <a:lstStyle>
            <a:lvl1pPr>
              <a:defRPr sz="1800"/>
            </a:lvl1pPr>
            <a:lvl2pPr>
              <a:defRPr sz="1800"/>
            </a:lvl2pPr>
            <a:lvl3pPr>
              <a:defRPr sz="16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10" name="Title 9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9095" y="2209800"/>
            <a:ext cx="3636085" cy="1258493"/>
          </a:xfrm>
          <a:effectLst/>
        </p:spPr>
        <p:txBody>
          <a:bodyPr anchor="b">
            <a:noAutofit/>
          </a:bodyPr>
          <a:lstStyle>
            <a:lvl1pPr marL="228600" indent="-228600" algn="l">
              <a:defRPr sz="2800" b="1">
                <a:effectLst/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93515" y="731520"/>
            <a:ext cx="4017085" cy="4894730"/>
          </a:xfrm>
        </p:spPr>
        <p:txBody>
          <a:bodyPr anchor="ctr"/>
          <a:lstStyle>
            <a:lvl1pPr>
              <a:defRPr sz="22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4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75765" y="3497802"/>
            <a:ext cx="3388660" cy="2139518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0" y="3866920"/>
            <a:ext cx="9144000" cy="2991080"/>
          </a:xfrm>
          <a:prstGeom prst="rect">
            <a:avLst/>
          </a:prstGeom>
          <a:gradFill>
            <a:gsLst>
              <a:gs pos="0">
                <a:schemeClr val="bg1">
                  <a:alpha val="92000"/>
                </a:schemeClr>
              </a:gs>
              <a:gs pos="37000">
                <a:schemeClr val="bg1">
                  <a:alpha val="77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0" y="0"/>
            <a:ext cx="9144000" cy="386692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90000"/>
                </a:schemeClr>
              </a:gs>
              <a:gs pos="48000">
                <a:schemeClr val="bg1">
                  <a:alpha val="63000"/>
                </a:schemeClr>
              </a:gs>
              <a:gs pos="100000">
                <a:schemeClr val="bg2">
                  <a:alpha val="80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0" y="2652311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Oval 10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4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4475175" y="1143000"/>
            <a:ext cx="4114800" cy="3127806"/>
          </a:xfrm>
          <a:prstGeom prst="roundRect">
            <a:avLst>
              <a:gd name="adj" fmla="val 4230"/>
            </a:avLst>
          </a:prstGeom>
          <a:solidFill>
            <a:schemeClr val="bg2">
              <a:lumMod val="90000"/>
            </a:schemeClr>
          </a:solidFill>
          <a:effectLst>
            <a:reflection blurRad="4350" stA="23000" endA="300" endPos="28000" dir="5400000" sy="-100000" algn="bl" rotWithShape="0"/>
          </a:effectLst>
          <a:scene3d>
            <a:camera prst="perspectiveContrastingLeftFacing" fov="1800000">
              <a:rot lat="300000" lon="2100000" rev="0"/>
            </a:camera>
            <a:lightRig rig="balanced" dir="t"/>
          </a:scene3d>
          <a:sp3d>
            <a:bevelT w="50800" h="50800"/>
          </a:sp3d>
        </p:spPr>
        <p:txBody>
          <a:bodyPr>
            <a:normAutofit/>
            <a:flatTx/>
          </a:bodyPr>
          <a:lstStyle>
            <a:lvl1pPr marL="0" indent="0" algn="ctr">
              <a:buNone/>
              <a:defRPr sz="20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877887" y="1010486"/>
            <a:ext cx="3694114" cy="2163020"/>
          </a:xfrm>
        </p:spPr>
        <p:txBody>
          <a:bodyPr anchor="b"/>
          <a:lstStyle>
            <a:lvl1pPr marL="182880" indent="-182880">
              <a:buFont typeface="Georgia" pitchFamily="18" charset="0"/>
              <a:buChar char="*"/>
              <a:defRPr sz="16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7268" y="4464421"/>
            <a:ext cx="6383538" cy="1143000"/>
          </a:xfrm>
        </p:spPr>
        <p:txBody>
          <a:bodyPr anchor="b">
            <a:noAutofit/>
          </a:bodyPr>
          <a:lstStyle>
            <a:lvl1pPr algn="l">
              <a:defRPr sz="4600" b="1"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0" y="5105400"/>
            <a:ext cx="9144000" cy="1752600"/>
          </a:xfrm>
          <a:prstGeom prst="rect">
            <a:avLst/>
          </a:prstGeom>
          <a:gradFill>
            <a:gsLst>
              <a:gs pos="0">
                <a:schemeClr val="bg1">
                  <a:alpha val="91000"/>
                </a:schemeClr>
              </a:gs>
              <a:gs pos="37000">
                <a:schemeClr val="bg1">
                  <a:alpha val="76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0" y="0"/>
            <a:ext cx="9144000" cy="51054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89000"/>
                </a:schemeClr>
              </a:gs>
              <a:gs pos="48000">
                <a:schemeClr val="bg1">
                  <a:alpha val="62000"/>
                </a:schemeClr>
              </a:gs>
              <a:gs pos="100000">
                <a:schemeClr val="bg2">
                  <a:alpha val="7900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 dirty="0"/>
          </a:p>
        </p:txBody>
      </p:sp>
      <p:sp>
        <p:nvSpPr>
          <p:cNvPr id="9" name="Rectangle 8"/>
          <p:cNvSpPr/>
          <p:nvPr/>
        </p:nvSpPr>
        <p:spPr>
          <a:xfrm>
            <a:off x="0" y="3768304"/>
            <a:ext cx="9144000" cy="2286000"/>
          </a:xfrm>
          <a:prstGeom prst="rect">
            <a:avLst/>
          </a:prstGeom>
          <a:gradFill flip="none" rotWithShape="1">
            <a:gsLst>
              <a:gs pos="0">
                <a:schemeClr val="bg1">
                  <a:alpha val="0"/>
                </a:schemeClr>
              </a:gs>
              <a:gs pos="29000">
                <a:schemeClr val="bg1">
                  <a:alpha val="30000"/>
                </a:schemeClr>
              </a:gs>
              <a:gs pos="45000">
                <a:schemeClr val="bg2">
                  <a:alpha val="40000"/>
                </a:schemeClr>
              </a:gs>
              <a:gs pos="55000">
                <a:schemeClr val="bg1">
                  <a:alpha val="26000"/>
                </a:schemeClr>
              </a:gs>
              <a:gs pos="65000">
                <a:schemeClr val="bg2">
                  <a:alpha val="60000"/>
                </a:schemeClr>
              </a:gs>
              <a:gs pos="100000">
                <a:schemeClr val="bg1"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Oval 9"/>
          <p:cNvSpPr/>
          <p:nvPr/>
        </p:nvSpPr>
        <p:spPr>
          <a:xfrm>
            <a:off x="0" y="1600200"/>
            <a:ext cx="9144000" cy="5105400"/>
          </a:xfrm>
          <a:prstGeom prst="ellipse">
            <a:avLst/>
          </a:prstGeom>
          <a:gradFill flip="none" rotWithShape="1">
            <a:gsLst>
              <a:gs pos="0">
                <a:schemeClr val="bg1"/>
              </a:gs>
              <a:gs pos="56000">
                <a:schemeClr val="bg1">
                  <a:alpha val="0"/>
                </a:schemeClr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793289" y="4372168"/>
            <a:ext cx="6512511" cy="1143000"/>
          </a:xfrm>
          <a:prstGeom prst="rect">
            <a:avLst/>
          </a:prstGeom>
          <a:effectLst/>
        </p:spPr>
        <p:txBody>
          <a:bodyPr vert="horz" lIns="91440" tIns="45720" rIns="91440" bIns="45720" rtlCol="0" anchor="t" anchorCtr="0">
            <a:no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143000" y="732260"/>
            <a:ext cx="6400800" cy="347472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172200" y="6172200"/>
            <a:ext cx="2514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4C71EC6-210F-42DE-9C53-41977AD35B3D}" type="datetimeFigureOut">
              <a:rPr lang="ru-RU" smtClean="0"/>
              <a:t>28.11.2021</a:t>
            </a:fld>
            <a:endParaRPr lang="ru-RU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57199" y="6172200"/>
            <a:ext cx="3352801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1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3810000" y="6172200"/>
            <a:ext cx="1828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 b="1">
                <a:solidFill>
                  <a:schemeClr val="tx1">
                    <a:lumMod val="50000"/>
                    <a:lumOff val="50000"/>
                  </a:schemeClr>
                </a:solidFill>
              </a:defRPr>
            </a:lvl1pPr>
          </a:lstStyle>
          <a:p>
            <a:fld id="{B19B0651-EE4F-4900-A07F-96A6BFA9D0F0}" type="slidenum">
              <a:rPr lang="ru-RU" smtClean="0"/>
              <a:t>‹#›</a:t>
            </a:fld>
            <a:endParaRPr 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iming>
    <p:tnLst>
      <p:par>
        <p:cTn id="1" dur="indefinite" restart="never" nodeType="tmRoot"/>
      </p:par>
    </p:tnLst>
  </p:timing>
  <p:txStyles>
    <p:titleStyle>
      <a:lvl1pPr marL="320040" indent="-320040" algn="r" defTabSz="914400" rtl="0" eaLnBrk="1" latinLnBrk="0" hangingPunct="1">
        <a:spcBef>
          <a:spcPct val="0"/>
        </a:spcBef>
        <a:buClr>
          <a:schemeClr val="accent6">
            <a:lumMod val="75000"/>
          </a:schemeClr>
        </a:buClr>
        <a:buSzPct val="128000"/>
        <a:buFont typeface="Georgia" pitchFamily="18" charset="0"/>
        <a:buChar char="*"/>
        <a:defRPr sz="4600" b="1" i="0" kern="1200">
          <a:gradFill>
            <a:gsLst>
              <a:gs pos="0">
                <a:schemeClr val="tx1"/>
              </a:gs>
              <a:gs pos="40000">
                <a:schemeClr val="tx1">
                  <a:lumMod val="75000"/>
                  <a:lumOff val="25000"/>
                </a:schemeClr>
              </a:gs>
              <a:gs pos="100000">
                <a:schemeClr val="tx2">
                  <a:alpha val="65000"/>
                </a:schemeClr>
              </a:gs>
            </a:gsLst>
            <a:lin ang="5400000" scaled="0"/>
          </a:gradFill>
          <a:effectLst>
            <a:reflection blurRad="6350" stA="55000" endA="300" endPos="45500" dir="5400000" sy="-100000" algn="bl" rotWithShape="0"/>
          </a:effectLst>
          <a:latin typeface="+mj-lt"/>
          <a:ea typeface="+mj-ea"/>
          <a:cs typeface="+mj-c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2286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2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54864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20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822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8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09728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6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38988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1664208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196596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286000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2587752" indent="-182880" algn="l" defTabSz="914400" rtl="0" eaLnBrk="1" latinLnBrk="0" hangingPunct="1">
        <a:spcBef>
          <a:spcPct val="20000"/>
        </a:spcBef>
        <a:spcAft>
          <a:spcPts val="300"/>
        </a:spcAft>
        <a:buClr>
          <a:schemeClr val="accent6">
            <a:lumMod val="75000"/>
          </a:schemeClr>
        </a:buClr>
        <a:buSzPct val="130000"/>
        <a:buFont typeface="Georgia" pitchFamily="18" charset="0"/>
        <a:buChar char="*"/>
        <a:defRPr sz="1400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microsoft.com/office/2007/relationships/hdphoto" Target="../media/hdphoto2.wdp"/><Relationship Id="rId3" Type="http://schemas.openxmlformats.org/officeDocument/2006/relationships/image" Target="../media/image2.png"/><Relationship Id="rId7" Type="http://schemas.openxmlformats.org/officeDocument/2006/relationships/image" Target="../media/image5.png"/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jpeg"/><Relationship Id="rId5" Type="http://schemas.openxmlformats.org/officeDocument/2006/relationships/image" Target="../media/image3.jpeg"/><Relationship Id="rId4" Type="http://schemas.microsoft.com/office/2007/relationships/hdphoto" Target="../media/hdphoto1.wdp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18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7.wdp"/><Relationship Id="rId4" Type="http://schemas.openxmlformats.org/officeDocument/2006/relationships/image" Target="../media/image20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2.jpeg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4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8.wdp"/><Relationship Id="rId4" Type="http://schemas.openxmlformats.org/officeDocument/2006/relationships/image" Target="../media/image26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8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9.wdp"/><Relationship Id="rId4" Type="http://schemas.openxmlformats.org/officeDocument/2006/relationships/image" Target="../media/image30.png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32.jpeg"/><Relationship Id="rId5" Type="http://schemas.microsoft.com/office/2007/relationships/hdphoto" Target="../media/hdphoto10.wdp"/><Relationship Id="rId4" Type="http://schemas.openxmlformats.org/officeDocument/2006/relationships/image" Target="../media/image31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6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3.wdp"/><Relationship Id="rId4" Type="http://schemas.openxmlformats.org/officeDocument/2006/relationships/image" Target="../media/image10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4.wdp"/><Relationship Id="rId4" Type="http://schemas.openxmlformats.org/officeDocument/2006/relationships/image" Target="../media/image1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1.wdp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5.wdp"/><Relationship Id="rId4" Type="http://schemas.openxmlformats.org/officeDocument/2006/relationships/image" Target="../media/image14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microsoft.com/office/2007/relationships/hdphoto" Target="../media/hdphoto6.wdp"/><Relationship Id="rId4" Type="http://schemas.openxmlformats.org/officeDocument/2006/relationships/image" Target="../media/image1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 descr="https://montessoriself.ru/wp-content/uploads/2014/03/kartochki-sozvezdiya-telets1.jpg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260648"/>
            <a:ext cx="5202461" cy="6217379"/>
          </a:xfrm>
          <a:prstGeom prst="rect">
            <a:avLst/>
          </a:prstGeom>
          <a:noFill/>
          <a:ln>
            <a:noFill/>
          </a:ln>
        </p:spPr>
      </p:pic>
      <p:pic>
        <p:nvPicPr>
          <p:cNvPr id="1026" name="Picture 2" descr="https://i.pinimg.com/564x/a4/16/80/a416809d8a864432f3275c595957350d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backgroundRemoval t="8884" b="87472" l="710" r="100000">
                        <a14:foregroundMark x1="9947" y1="21868" x2="6217" y2="49658"/>
                        <a14:foregroundMark x1="90053" y1="24146" x2="93606" y2="50569"/>
                        <a14:foregroundMark x1="46892" y1="53759" x2="57194" y2="528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455"/>
          <a:stretch/>
        </p:blipFill>
        <p:spPr bwMode="auto">
          <a:xfrm>
            <a:off x="5940152" y="2060848"/>
            <a:ext cx="2880320" cy="201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3" name="Заголовок 2"/>
          <p:cNvSpPr>
            <a:spLocks noGrp="1"/>
          </p:cNvSpPr>
          <p:nvPr>
            <p:ph type="ctrTitle"/>
          </p:nvPr>
        </p:nvSpPr>
        <p:spPr>
          <a:xfrm>
            <a:off x="827584" y="260647"/>
            <a:ext cx="7128792" cy="2088233"/>
          </a:xfrm>
        </p:spPr>
        <p:txBody>
          <a:bodyPr/>
          <a:lstStyle/>
          <a:p>
            <a:pPr marL="182880" indent="0" algn="ctr">
              <a:buNone/>
            </a:pPr>
            <a:r>
              <a:rPr lang="ru-RU" sz="7200" dirty="0" smtClean="0">
                <a:solidFill>
                  <a:srgbClr val="FFFF00"/>
                </a:solidFill>
              </a:rPr>
              <a:t> «Созвездия»</a:t>
            </a:r>
            <a:endParaRPr lang="ru-RU" sz="7200" dirty="0">
              <a:solidFill>
                <a:srgbClr val="FFFF00"/>
              </a:solidFill>
            </a:endParaRPr>
          </a:p>
        </p:txBody>
      </p:sp>
      <p:sp>
        <p:nvSpPr>
          <p:cNvPr id="5" name="Подзаголовок 4"/>
          <p:cNvSpPr>
            <a:spLocks noGrp="1"/>
          </p:cNvSpPr>
          <p:nvPr>
            <p:ph type="subTitle" idx="1"/>
          </p:nvPr>
        </p:nvSpPr>
        <p:spPr>
          <a:xfrm>
            <a:off x="2051720" y="4869160"/>
            <a:ext cx="4483021" cy="849480"/>
          </a:xfrm>
        </p:spPr>
        <p:txBody>
          <a:bodyPr>
            <a:noAutofit/>
          </a:bodyPr>
          <a:lstStyle/>
          <a:p>
            <a:pPr algn="ctr"/>
            <a:r>
              <a:rPr lang="ru-RU" sz="1800" b="1" dirty="0" smtClean="0">
                <a:solidFill>
                  <a:srgbClr val="002060"/>
                </a:solidFill>
              </a:rPr>
              <a:t>Подготовила: </a:t>
            </a:r>
          </a:p>
          <a:p>
            <a:pPr algn="ctr"/>
            <a:r>
              <a:rPr lang="ru-RU" sz="1800" b="1" dirty="0" smtClean="0">
                <a:solidFill>
                  <a:srgbClr val="002060"/>
                </a:solidFill>
              </a:rPr>
              <a:t>Воспитатель МБДОУ «ДС «Белочка»</a:t>
            </a:r>
          </a:p>
          <a:p>
            <a:pPr algn="ctr"/>
            <a:r>
              <a:rPr lang="ru-RU" sz="1800" b="1" dirty="0" err="1" smtClean="0">
                <a:solidFill>
                  <a:srgbClr val="002060"/>
                </a:solidFill>
              </a:rPr>
              <a:t>Шихшабекова</a:t>
            </a:r>
            <a:r>
              <a:rPr lang="ru-RU" sz="1800" b="1" dirty="0" smtClean="0">
                <a:solidFill>
                  <a:srgbClr val="002060"/>
                </a:solidFill>
              </a:rPr>
              <a:t> З.М.</a:t>
            </a:r>
            <a:endParaRPr lang="ru-RU" sz="1800" b="1" dirty="0">
              <a:solidFill>
                <a:srgbClr val="002060"/>
              </a:solidFill>
            </a:endParaRPr>
          </a:p>
        </p:txBody>
      </p:sp>
      <p:pic>
        <p:nvPicPr>
          <p:cNvPr id="21506" name="Picture 2" descr="Рисунки и картинки созвездий для детей с названиями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791066" y="1700807"/>
            <a:ext cx="3561866" cy="2961438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" name="Picture 2" descr="https://i.pinimg.com/564x/a4/16/80/a416809d8a864432f3275c595957350d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884" b="87472" l="710" r="100000">
                        <a14:foregroundMark x1="9947" y1="21868" x2="6217" y2="49658"/>
                        <a14:foregroundMark x1="90053" y1="24146" x2="93606" y2="50569"/>
                        <a14:foregroundMark x1="46892" y1="53759" x2="57194" y2="528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455"/>
          <a:stretch/>
        </p:blipFill>
        <p:spPr bwMode="auto">
          <a:xfrm>
            <a:off x="6660232" y="2280498"/>
            <a:ext cx="1915199" cy="157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9" name="Picture 2" descr="https://i.pinimg.com/564x/a4/16/80/a416809d8a864432f3275c595957350d.jpg"/>
          <p:cNvPicPr>
            <a:picLocks noChangeAspect="1" noChangeArrowheads="1"/>
          </p:cNvPicPr>
          <p:nvPr/>
        </p:nvPicPr>
        <p:blipFill rotWithShape="1">
          <a:blip r:embed="rId7" cstate="print">
            <a:extLst>
              <a:ext uri="{BEBA8EAE-BF5A-486C-A8C5-ECC9F3942E4B}">
                <a14:imgProps xmlns:a14="http://schemas.microsoft.com/office/drawing/2010/main">
                  <a14:imgLayer r:embed="rId8">
                    <a14:imgEffect>
                      <a14:backgroundRemoval t="8884" b="87472" l="710" r="100000">
                        <a14:foregroundMark x1="9947" y1="21868" x2="6217" y2="49658"/>
                        <a14:foregroundMark x1="90053" y1="24146" x2="93606" y2="50569"/>
                        <a14:foregroundMark x1="46892" y1="53759" x2="57194" y2="528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455"/>
          <a:stretch/>
        </p:blipFill>
        <p:spPr bwMode="auto">
          <a:xfrm>
            <a:off x="412637" y="2395611"/>
            <a:ext cx="1915199" cy="15718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3672308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s://montessoriself.ru/wp-content/uploads/2014/03/kartochki-sozvezdiya-kassiopeya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52637"/>
            <a:ext cx="5112568" cy="655272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152" name="Picture 8" descr="https://i.pinimg.com/564x/c8/a3/74/c8a374690ee7d673217249d764cfd833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24128" y="1276265"/>
            <a:ext cx="2843216" cy="4024943"/>
          </a:xfrm>
          <a:prstGeom prst="ellipse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3972428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s://montessoriself.ru/wp-content/uploads/2014/03/kartochki-sozvezdiya-kozerog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59566" y="296653"/>
            <a:ext cx="5400600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Picture 2" descr="https://i.pinimg.com/564x/57/a3/58/57a358b95fa91068718e014aa4fd154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230" b="92759" l="3723" r="91489">
                        <a14:foregroundMark x1="41135" y1="21609" x2="49823" y2="1885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6327"/>
          <a:stretch/>
        </p:blipFill>
        <p:spPr bwMode="auto">
          <a:xfrm>
            <a:off x="5796136" y="1412776"/>
            <a:ext cx="3239225" cy="46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03568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s://montessoriself.ru/wp-content/uploads/2014/03/kartochki-sozvezdiya-lev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52636"/>
            <a:ext cx="5423792" cy="637270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 descr="http://xn------5cdcba9a8bhiqf4boq8n7b.xn--p1ai/images/200/167/27.jpg"/>
          <p:cNvPicPr/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868144" y="2060848"/>
            <a:ext cx="2952328" cy="216024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75179120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8" y="-1142999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s://montessoriself.ru/wp-content/uploads/2014/03/kartochki-sozvezdiya-oven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03377" y="207886"/>
            <a:ext cx="5544617" cy="644222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194" name="Picture 2" descr="https://i.pinimg.com/564x/64/ac/c2/64acc2eeecb23e31c422e7d234a8a761.jp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796136" y="1567678"/>
            <a:ext cx="2952328" cy="2952328"/>
          </a:xfrm>
          <a:prstGeom prst="ellipse">
            <a:avLst/>
          </a:prstGeom>
          <a:ln w="63500" cap="rnd">
            <a:solidFill>
              <a:srgbClr val="333333"/>
            </a:solidFill>
          </a:ln>
          <a:effectLst>
            <a:outerShdw blurRad="381000" dist="292100" dir="5400000" sx="-80000" sy="-18000" rotWithShape="0">
              <a:srgbClr val="000000">
                <a:alpha val="22000"/>
              </a:srgbClr>
            </a:outerShdw>
          </a:effectLst>
          <a:scene3d>
            <a:camera prst="orthographicFront"/>
            <a:lightRig rig="contrasting" dir="t">
              <a:rot lat="0" lon="0" rev="3000000"/>
            </a:lightRig>
          </a:scene3d>
          <a:sp3d contourW="7620">
            <a:bevelT w="95250" h="31750"/>
            <a:contourClr>
              <a:srgbClr val="333333"/>
            </a:contourClr>
          </a:sp3d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47165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s://montessoriself.ru/wp-content/uploads/2014/03/kartochki-sozvezdiya-persey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116632"/>
            <a:ext cx="4986437" cy="640871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218" name="Picture 2" descr="https://i.pinimg.com/564x/20/bb/2e/20bb2ed058245fe86777504dd1e2eb0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078" b="97518" l="5674" r="89362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5861" r="8800" b="3276"/>
          <a:stretch/>
        </p:blipFill>
        <p:spPr bwMode="auto">
          <a:xfrm>
            <a:off x="5436096" y="1085325"/>
            <a:ext cx="3309257" cy="424860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778906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42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8" y="-1143001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montessoriself.ru/wp-content/uploads/2014/03/kartochki-sozvezdiya-rak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130453" cy="626462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 descr="https://xn--02-kmc.xn--80aafey1amqq.xn--d1acj3b/images/events/cover/86c0b83650dc943e801948931dd01685_big.jpg"/>
          <p:cNvPicPr/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580112" y="1556792"/>
            <a:ext cx="3168352" cy="27363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134629739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8" y="-1143001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montessoriself.ru/wp-content/uploads/2014/03/kartochki-sozvezdiya-skorpion1.jpg"/>
          <p:cNvPicPr/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77619"/>
            <a:ext cx="4896544" cy="633670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Picture 2" descr="https://i.pinimg.com/564x/a4/16/80/a416809d8a864432f3275c595957350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884" b="87472" l="710" r="100000">
                        <a14:foregroundMark x1="9947" y1="21868" x2="6217" y2="49658"/>
                        <a14:foregroundMark x1="90053" y1="24146" x2="93606" y2="50569"/>
                        <a14:foregroundMark x1="46892" y1="53759" x2="57194" y2="528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455"/>
          <a:stretch/>
        </p:blipFill>
        <p:spPr bwMode="auto">
          <a:xfrm>
            <a:off x="5508104" y="2060848"/>
            <a:ext cx="2880320" cy="201113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4185556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" name="Рисунок 2" descr="https://montessoriself.ru/wp-content/uploads/2014/03/kartochki-sozvezdiya-telets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60647"/>
            <a:ext cx="5202461" cy="6217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6386" name="Picture 2" descr="https://i.pinimg.com/564x/1e/2d/25/1e2d256418e8124d24cb796aace91280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493" b="92775" l="355" r="99468">
                        <a14:foregroundMark x1="11879" y1="15928" x2="11348" y2="19540"/>
                        <a14:foregroundMark x1="26950" y1="19869" x2="24823" y2="28243"/>
                        <a14:foregroundMark x1="27128" y1="19048" x2="26950" y2="20361"/>
                        <a14:foregroundMark x1="24823" y1="42857" x2="23227" y2="47126"/>
                        <a14:foregroundMark x1="16312" y1="43021" x2="10106" y2="50739"/>
                        <a14:foregroundMark x1="37943" y1="73399" x2="44149" y2="73235"/>
                        <a14:foregroundMark x1="62943" y1="35140" x2="73582" y2="59278"/>
                        <a14:foregroundMark x1="45213" y1="42529" x2="56028" y2="48440"/>
                        <a14:foregroundMark x1="65780" y1="54516" x2="74291" y2="70608"/>
                        <a14:foregroundMark x1="72163" y1="44171" x2="73936" y2="47126"/>
                        <a14:foregroundMark x1="76773" y1="53366" x2="81915" y2="55008"/>
                        <a14:foregroundMark x1="55142" y1="71264" x2="78369" y2="72578"/>
                        <a14:foregroundMark x1="87943" y1="67488" x2="75709" y2="71264"/>
                        <a14:foregroundMark x1="83511" y1="56979" x2="79787" y2="58949"/>
                        <a14:foregroundMark x1="57447" y1="59606" x2="68794" y2="62562"/>
                        <a14:foregroundMark x1="57447" y1="59606" x2="59752" y2="59442"/>
                        <a14:foregroundMark x1="74468" y1="61905" x2="79787" y2="59770"/>
                        <a14:backgroundMark x1="81383" y1="55993" x2="81383" y2="55993"/>
                        <a14:backgroundMark x1="80142" y1="57471" x2="80142" y2="57471"/>
                        <a14:backgroundMark x1="79433" y1="58128" x2="78723" y2="58621"/>
                        <a14:backgroundMark x1="78191" y1="58949" x2="78191" y2="58949"/>
                        <a14:backgroundMark x1="63121" y1="58949" x2="63121" y2="58949"/>
                        <a14:backgroundMark x1="65957" y1="60920" x2="65957" y2="60920"/>
                        <a14:backgroundMark x1="68085" y1="60755" x2="68085" y2="60755"/>
                        <a14:backgroundMark x1="64362" y1="59442" x2="64362" y2="59442"/>
                        <a14:backgroundMark x1="61170" y1="58785" x2="61170" y2="58785"/>
                        <a14:backgroundMark x1="76950" y1="59278" x2="76950" y2="59278"/>
                        <a14:backgroundMark x1="75355" y1="59606" x2="75355" y2="59606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7401"/>
          <a:stretch/>
        </p:blipFill>
        <p:spPr bwMode="auto">
          <a:xfrm>
            <a:off x="5652144" y="1749156"/>
            <a:ext cx="3240747" cy="324036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6089240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0" name="Picture 2" descr="https://i.pinimg.com/564x/c9/7f/8a/c97f8a295b0df56f0ab62cb5f6f6b121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4" b="90969" l="532" r="100000">
                        <a14:foregroundMark x1="73050" y1="18883" x2="75000" y2="22824"/>
                        <a14:foregroundMark x1="76241" y1="18062" x2="76241" y2="18719"/>
                        <a14:foregroundMark x1="87943" y1="42529" x2="92021" y2="49589"/>
                        <a14:foregroundMark x1="75887" y1="41215" x2="77305" y2="45484"/>
                        <a14:foregroundMark x1="71631" y1="19540" x2="72518" y2="20361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090"/>
          <a:stretch/>
        </p:blipFill>
        <p:spPr bwMode="auto">
          <a:xfrm>
            <a:off x="5325964" y="1268760"/>
            <a:ext cx="3741109" cy="36724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7412" name="Picture 4" descr="Созвездие Водолей, Aquarius, второе созвездие зодиакальной группы"/>
          <p:cNvPicPr>
            <a:picLocks noChangeAspect="1" noChangeArrowheads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647"/>
          <a:stretch/>
        </p:blipFill>
        <p:spPr bwMode="auto">
          <a:xfrm>
            <a:off x="251520" y="1520789"/>
            <a:ext cx="5196830" cy="363904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44560114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Заголовок 3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ru-RU"/>
          </a:p>
        </p:txBody>
      </p:sp>
      <p:pic>
        <p:nvPicPr>
          <p:cNvPr id="5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23527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6" name="Прямоугольник 5"/>
          <p:cNvSpPr/>
          <p:nvPr/>
        </p:nvSpPr>
        <p:spPr>
          <a:xfrm>
            <a:off x="1619672" y="476672"/>
            <a:ext cx="6696744" cy="76944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ru-RU" sz="4400" dirty="0" smtClean="0">
                <a:solidFill>
                  <a:srgbClr val="FFFF00"/>
                </a:solidFill>
              </a:rPr>
              <a:t>«Созвездие -  Весы»</a:t>
            </a:r>
            <a:endParaRPr lang="ru-RU" sz="4400" dirty="0"/>
          </a:p>
        </p:txBody>
      </p:sp>
      <p:pic>
        <p:nvPicPr>
          <p:cNvPr id="23554" name="Picture 2" descr="Созвездие Весы: мифы, интересные факты, звёзды, наблюдение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238249" y="1844824"/>
            <a:ext cx="6667500" cy="4038601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12201997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530" name="Picture 2" descr="Созвездие Лев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187624" y="1453750"/>
            <a:ext cx="7158854" cy="4320480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Заголовок 3"/>
          <p:cNvSpPr>
            <a:spLocks noGrp="1"/>
          </p:cNvSpPr>
          <p:nvPr>
            <p:ph type="title"/>
          </p:nvPr>
        </p:nvSpPr>
        <p:spPr>
          <a:xfrm>
            <a:off x="1365616" y="235357"/>
            <a:ext cx="7018240" cy="727567"/>
          </a:xfrm>
        </p:spPr>
        <p:txBody>
          <a:bodyPr/>
          <a:lstStyle/>
          <a:p>
            <a:pPr marL="0" indent="0" algn="ctr">
              <a:buNone/>
            </a:pPr>
            <a:r>
              <a:rPr lang="ru-RU" dirty="0" smtClean="0">
                <a:solidFill>
                  <a:srgbClr val="FFFF00"/>
                </a:solidFill>
              </a:rPr>
              <a:t>Созвездие  -Лев </a:t>
            </a:r>
            <a:endParaRPr lang="ru-RU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350953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Прямоугольник 3"/>
          <p:cNvSpPr/>
          <p:nvPr/>
        </p:nvSpPr>
        <p:spPr>
          <a:xfrm>
            <a:off x="1115616" y="332656"/>
            <a:ext cx="7632847" cy="70788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/>
            <a:r>
              <a:rPr lang="ru-RU" sz="4000" dirty="0">
                <a:solidFill>
                  <a:srgbClr val="FFFF00"/>
                </a:solidFill>
              </a:rPr>
              <a:t>Созвездие  </a:t>
            </a:r>
            <a:r>
              <a:rPr lang="ru-RU" sz="4000" dirty="0" smtClean="0">
                <a:solidFill>
                  <a:srgbClr val="FFFF00"/>
                </a:solidFill>
              </a:rPr>
              <a:t>- Стрелец </a:t>
            </a:r>
            <a:endParaRPr lang="ru-RU" sz="4000" dirty="0"/>
          </a:p>
        </p:txBody>
      </p:sp>
      <p:pic>
        <p:nvPicPr>
          <p:cNvPr id="24578" name="Picture 2" descr="Интересные факты о созвездии Стрелец: топ-10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331639" y="1268760"/>
            <a:ext cx="6480720" cy="4879602"/>
          </a:xfrm>
          <a:prstGeom prst="rect">
            <a:avLst/>
          </a:prstGeom>
          <a:ln>
            <a:noFill/>
          </a:ln>
          <a:effectLst>
            <a:softEdge rad="112500"/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794285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Рисунок 3" descr="https://montessoriself.ru/wp-content/uploads/2014/03/kartochki-sozvezdiya-andromeda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260648"/>
            <a:ext cx="5514258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2050" name="Picture 2" descr="https://i.pinimg.com/564x/af/20/90/af209051c651028cf4ebfa17374a62e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361" b="94898" l="3020" r="98757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8742"/>
          <a:stretch/>
        </p:blipFill>
        <p:spPr bwMode="auto">
          <a:xfrm>
            <a:off x="5693770" y="1628800"/>
            <a:ext cx="3032143" cy="288994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2877602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s://montessoriself.ru/wp-content/uploads/2014/03/kartochki-sozvezdiya-bliznetsyi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95536" y="116632"/>
            <a:ext cx="5112568" cy="62646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074" name="Picture 2" descr="https://i.pinimg.com/564x/6b/82/30/6b82304c410ad064f6a70ffd32c88303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396" b="89505" l="1064" r="100000">
                        <a14:foregroundMark x1="41135" y1="39604" x2="54610" y2="40990"/>
                        <a14:foregroundMark x1="8156" y1="7525" x2="10638" y2="16238"/>
                        <a14:foregroundMark x1="93794" y1="7723" x2="88298" y2="1505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9892"/>
          <a:stretch/>
        </p:blipFill>
        <p:spPr bwMode="auto">
          <a:xfrm>
            <a:off x="5588892" y="2024845"/>
            <a:ext cx="3480731" cy="280831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8852810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s://montessoriself.ru/wp-content/uploads/2014/03/kartochki-sozvezdiya-telets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202461" cy="62173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1026" name="Picture 2" descr="https://i.pinimg.com/564x/a4/16/80/a416809d8a864432f3275c595957350d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8884" b="87472" l="710" r="100000">
                        <a14:foregroundMark x1="9947" y1="21868" x2="6217" y2="49658"/>
                        <a14:foregroundMark x1="90053" y1="24146" x2="93606" y2="50569"/>
                        <a14:foregroundMark x1="46892" y1="53759" x2="57194" y2="52847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b="10455"/>
          <a:stretch/>
        </p:blipFill>
        <p:spPr bwMode="auto">
          <a:xfrm>
            <a:off x="5940152" y="2001185"/>
            <a:ext cx="2880320" cy="23639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8004837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s://montessoriself.ru/wp-content/uploads/2014/03/kartochki-sozvezdiya-bolshaya-medveditsa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246449"/>
            <a:ext cx="4968552" cy="616124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098" name="Picture 2" descr="https://i.pinimg.com/564x/ba/c3/bd/bac3bdddfaa91c2b48546a51c7fbee18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1667" b="100000" l="1965" r="100000">
                        <a14:foregroundMark x1="11002" y1="48333" x2="16503" y2="65417"/>
                        <a14:foregroundMark x1="26916" y1="33750" x2="29273" y2="35000"/>
                        <a14:foregroundMark x1="51081" y1="32708" x2="51866" y2="36042"/>
                        <a14:foregroundMark x1="84676" y1="13750" x2="80354" y2="40000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5079" r="4756" b="2082"/>
          <a:stretch/>
        </p:blipFill>
        <p:spPr bwMode="auto">
          <a:xfrm>
            <a:off x="5238328" y="1580625"/>
            <a:ext cx="3740445" cy="383062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81673216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Picture 2" descr="https://i.pinimg.com/564x/3c/72/2d/3c722d9aa48fde9001e3e03b6bb475de.jpg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1938" b="1838"/>
          <a:stretch/>
        </p:blipFill>
        <p:spPr bwMode="auto">
          <a:xfrm rot="5400000">
            <a:off x="1142999" y="-1143000"/>
            <a:ext cx="6858001" cy="91440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" name="Рисунок 1" descr="https://montessoriself.ru/wp-content/uploads/2014/03/kartochki-sozvezdiya-deva1.jpg"/>
          <p:cNvPicPr/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520" y="188640"/>
            <a:ext cx="5472608" cy="61926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126" name="Picture 6" descr="https://i.pinimg.com/564x/9a/f5/01/9af5014482ffd29d47d64a3422922394.jpg"/>
          <p:cNvPicPr>
            <a:picLocks noChangeAspect="1" noChangeArrowheads="1"/>
          </p:cNvPicPr>
          <p:nvPr/>
        </p:nvPicPr>
        <p:blipFill rotWithShape="1">
          <a:blip r:embed="rId4">
            <a:extLst>
              <a:ext uri="{BEBA8EAE-BF5A-486C-A8C5-ECC9F3942E4B}">
                <a14:imgProps xmlns:a14="http://schemas.microsoft.com/office/drawing/2010/main">
                  <a14:imgLayer r:embed="rId5">
                    <a14:imgEffect>
                      <a14:backgroundRemoval t="0" b="90148" l="12057" r="89362">
                        <a14:foregroundMark x1="53369" y1="25123" x2="55319" y2="27586"/>
                        <a14:foregroundMark x1="47518" y1="52874" x2="47518" y2="52874"/>
                      </a14:backgroundRemoval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10612" r="13192" b="11242"/>
          <a:stretch/>
        </p:blipFill>
        <p:spPr bwMode="auto">
          <a:xfrm>
            <a:off x="5724128" y="1477615"/>
            <a:ext cx="2873828" cy="361473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4423905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Воздушный поток">
  <a:themeElements>
    <a:clrScheme name="Воздушный поток">
      <a:dk1>
        <a:sysClr val="windowText" lastClr="000000"/>
      </a:dk1>
      <a:lt1>
        <a:sysClr val="window" lastClr="FFFFFF"/>
      </a:lt1>
      <a:dk2>
        <a:srgbClr val="212745"/>
      </a:dk2>
      <a:lt2>
        <a:srgbClr val="B4DCFA"/>
      </a:lt2>
      <a:accent1>
        <a:srgbClr val="4E67C8"/>
      </a:accent1>
      <a:accent2>
        <a:srgbClr val="5ECCF3"/>
      </a:accent2>
      <a:accent3>
        <a:srgbClr val="A7EA52"/>
      </a:accent3>
      <a:accent4>
        <a:srgbClr val="5DCEAF"/>
      </a:accent4>
      <a:accent5>
        <a:srgbClr val="FF8021"/>
      </a:accent5>
      <a:accent6>
        <a:srgbClr val="F14124"/>
      </a:accent6>
      <a:hlink>
        <a:srgbClr val="56C7AA"/>
      </a:hlink>
      <a:folHlink>
        <a:srgbClr val="59A8D1"/>
      </a:folHlink>
    </a:clrScheme>
    <a:fontScheme name="Воздушный поток">
      <a:majorFont>
        <a:latin typeface="Trebuchet MS"/>
        <a:ea typeface=""/>
        <a:cs typeface=""/>
        <a:font script="Jpan" typeface="HGｺﾞｼｯｸM"/>
        <a:font script="Hang" typeface="HY그래픽B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Trebuchet MS"/>
        <a:ea typeface=""/>
        <a:cs typeface=""/>
        <a:font script="Jpan" typeface="HGｺﾞｼｯｸM"/>
        <a:font script="Hang" typeface="HY그래픽M"/>
        <a:font script="Hans" typeface="方正姚体"/>
        <a:font script="Hant" typeface="微軟正黑體"/>
        <a:font script="Arab" typeface="Tahoma"/>
        <a:font script="Hebr" typeface="Gisha"/>
        <a:font script="Thai" typeface="Iris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Воздушный поток">
      <a:fillStyleLst>
        <a:solidFill>
          <a:schemeClr val="phClr"/>
        </a:solidFill>
        <a:gradFill rotWithShape="1">
          <a:gsLst>
            <a:gs pos="28000">
              <a:schemeClr val="phClr">
                <a:tint val="18000"/>
                <a:satMod val="120000"/>
                <a:lumMod val="88000"/>
              </a:schemeClr>
            </a:gs>
            <a:gs pos="100000">
              <a:schemeClr val="phClr">
                <a:tint val="40000"/>
                <a:satMod val="100000"/>
                <a:lumMod val="78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lumMod val="95000"/>
              </a:schemeClr>
            </a:gs>
            <a:gs pos="100000">
              <a:schemeClr val="phClr">
                <a:shade val="82000"/>
                <a:satMod val="125000"/>
                <a:lumMod val="74000"/>
              </a:schemeClr>
            </a:gs>
          </a:gsLst>
          <a:lin ang="5400000" scaled="0"/>
        </a:gradFill>
      </a:fillStyleLst>
      <a:lnStyleLst>
        <a:ln w="9525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>
              <a:shade val="75000"/>
              <a:satMod val="125000"/>
              <a:lumMod val="7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63500" dist="50800" dir="5400000" sx="98000" sy="98000" rotWithShape="0">
              <a:srgbClr val="000000">
                <a:alpha val="20000"/>
              </a:srgbClr>
            </a:outerShdw>
          </a:effectLst>
        </a:effectStyle>
        <a:effectStyle>
          <a:effectLst>
            <a:outerShdw blurRad="40005" dist="22984" dir="5400000" rotWithShape="0">
              <a:srgbClr val="000000">
                <a:alpha val="45000"/>
              </a:srgbClr>
            </a:outerShdw>
          </a:effectLst>
          <a:scene3d>
            <a:camera prst="orthographicFront">
              <a:rot lat="0" lon="0" rev="0"/>
            </a:camera>
            <a:lightRig rig="balanced" dir="tr"/>
          </a:scene3d>
          <a:sp3d prstMaterial="matte">
            <a:bevelT w="19050" h="38100"/>
          </a:sp3d>
        </a:effectStyle>
        <a:effectStyle>
          <a:effectLst>
            <a:reflection blurRad="38100" stA="26000" endPos="23000" dist="25400" dir="5400000" sy="-100000" rotWithShape="0"/>
          </a:effectLst>
          <a:scene3d>
            <a:camera prst="orthographicFront">
              <a:rot lat="0" lon="0" rev="0"/>
            </a:camera>
            <a:lightRig rig="balanced" dir="tr"/>
          </a:scene3d>
          <a:sp3d contourW="14605" prstMaterial="plastic">
            <a:bevelT w="50800"/>
            <a:contourClr>
              <a:schemeClr val="phClr">
                <a:shade val="30000"/>
                <a:satMod val="120000"/>
              </a:schemeClr>
            </a:contourClr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98000"/>
                <a:shade val="90000"/>
                <a:satMod val="160000"/>
                <a:lumMod val="100000"/>
              </a:schemeClr>
            </a:gs>
            <a:gs pos="60000">
              <a:schemeClr val="phClr">
                <a:tint val="95000"/>
                <a:shade val="100000"/>
                <a:satMod val="130000"/>
                <a:lumMod val="130000"/>
              </a:schemeClr>
            </a:gs>
            <a:gs pos="100000">
              <a:schemeClr val="phClr">
                <a:tint val="97000"/>
                <a:shade val="100000"/>
                <a:hueMod val="100000"/>
                <a:satMod val="140000"/>
                <a:lumMod val="80000"/>
              </a:schemeClr>
            </a:gs>
          </a:gsLst>
          <a:path path="circle">
            <a:fillToRect l="20000" t="10000" r="20000" b="60000"/>
          </a:path>
        </a:gradFill>
        <a:gradFill rotWithShape="1">
          <a:gsLst>
            <a:gs pos="0">
              <a:schemeClr val="phClr">
                <a:tint val="94000"/>
                <a:satMod val="160000"/>
                <a:lumMod val="160000"/>
              </a:schemeClr>
            </a:gs>
            <a:gs pos="42000">
              <a:schemeClr val="phClr">
                <a:tint val="94000"/>
                <a:shade val="94000"/>
                <a:satMod val="160000"/>
                <a:lumMod val="130000"/>
              </a:schemeClr>
            </a:gs>
            <a:gs pos="100000">
              <a:schemeClr val="phClr">
                <a:tint val="97000"/>
                <a:shade val="94000"/>
                <a:satMod val="180000"/>
                <a:lumMod val="84000"/>
              </a:schemeClr>
            </a:gs>
          </a:gsLst>
          <a:path path="circle">
            <a:fillToRect l="24000" t="44000" r="24000" b="12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Slipstream</Template>
  <TotalTime>59</TotalTime>
  <Words>28</Words>
  <Application>Microsoft Office PowerPoint</Application>
  <PresentationFormat>Экран (4:3)</PresentationFormat>
  <Paragraphs>8</Paragraphs>
  <Slides>18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19" baseType="lpstr">
      <vt:lpstr>Воздушный поток</vt:lpstr>
      <vt:lpstr> «Созвездия»</vt:lpstr>
      <vt:lpstr>Презентация PowerPoint</vt:lpstr>
      <vt:lpstr>Созвездие  -Лев 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Полина</dc:creator>
  <cp:lastModifiedBy>Полина</cp:lastModifiedBy>
  <cp:revision>7</cp:revision>
  <dcterms:created xsi:type="dcterms:W3CDTF">2021-11-28T14:53:32Z</dcterms:created>
  <dcterms:modified xsi:type="dcterms:W3CDTF">2021-11-28T16:03:45Z</dcterms:modified>
</cp:coreProperties>
</file>