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57" r:id="rId3"/>
    <p:sldId id="276" r:id="rId4"/>
    <p:sldId id="267" r:id="rId5"/>
    <p:sldId id="259" r:id="rId6"/>
    <p:sldId id="272" r:id="rId7"/>
    <p:sldId id="271" r:id="rId8"/>
    <p:sldId id="273" r:id="rId9"/>
    <p:sldId id="277" r:id="rId10"/>
    <p:sldId id="274" r:id="rId11"/>
    <p:sldId id="275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84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5CA35-AEA4-4F7C-963E-EEA9B2DBFDFF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7098B-EB4B-4F26-AC9D-120BF2727A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462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7098B-EB4B-4F26-AC9D-120BF2727AC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703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38.png"/><Relationship Id="rId18" Type="http://schemas.microsoft.com/office/2007/relationships/hdphoto" Target="../media/hdphoto33.wdp"/><Relationship Id="rId3" Type="http://schemas.openxmlformats.org/officeDocument/2006/relationships/image" Target="../media/image16.png"/><Relationship Id="rId7" Type="http://schemas.openxmlformats.org/officeDocument/2006/relationships/image" Target="../media/image12.png"/><Relationship Id="rId12" Type="http://schemas.microsoft.com/office/2007/relationships/hdphoto" Target="../media/hdphoto14.wdp"/><Relationship Id="rId17" Type="http://schemas.openxmlformats.org/officeDocument/2006/relationships/image" Target="../media/image40.png"/><Relationship Id="rId2" Type="http://schemas.openxmlformats.org/officeDocument/2006/relationships/image" Target="../media/image5.jpg"/><Relationship Id="rId16" Type="http://schemas.microsoft.com/office/2007/relationships/hdphoto" Target="../media/hdphoto32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5" Type="http://schemas.openxmlformats.org/officeDocument/2006/relationships/image" Target="../media/image39.png"/><Relationship Id="rId10" Type="http://schemas.microsoft.com/office/2007/relationships/hdphoto" Target="../media/hdphoto13.wdp"/><Relationship Id="rId4" Type="http://schemas.microsoft.com/office/2007/relationships/hdphoto" Target="../media/hdphoto11.wdp"/><Relationship Id="rId9" Type="http://schemas.openxmlformats.org/officeDocument/2006/relationships/image" Target="../media/image18.png"/><Relationship Id="rId14" Type="http://schemas.microsoft.com/office/2007/relationships/hdphoto" Target="../media/hdphoto3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6.wdp"/><Relationship Id="rId18" Type="http://schemas.openxmlformats.org/officeDocument/2006/relationships/image" Target="../media/image14.png"/><Relationship Id="rId3" Type="http://schemas.openxmlformats.org/officeDocument/2006/relationships/image" Target="../media/image6.png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11.png"/><Relationship Id="rId17" Type="http://schemas.microsoft.com/office/2007/relationships/hdphoto" Target="../media/hdphoto8.wdp"/><Relationship Id="rId2" Type="http://schemas.openxmlformats.org/officeDocument/2006/relationships/image" Target="../media/image5.jpg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microsoft.com/office/2007/relationships/hdphoto" Target="../media/hdphoto5.wdp"/><Relationship Id="rId5" Type="http://schemas.openxmlformats.org/officeDocument/2006/relationships/image" Target="../media/image7.png"/><Relationship Id="rId15" Type="http://schemas.microsoft.com/office/2007/relationships/hdphoto" Target="../media/hdphoto7.wdp"/><Relationship Id="rId10" Type="http://schemas.openxmlformats.org/officeDocument/2006/relationships/image" Target="../media/image10.png"/><Relationship Id="rId19" Type="http://schemas.microsoft.com/office/2007/relationships/hdphoto" Target="../media/hdphoto9.wdp"/><Relationship Id="rId4" Type="http://schemas.microsoft.com/office/2007/relationships/hdphoto" Target="../media/hdphoto2.wdp"/><Relationship Id="rId9" Type="http://schemas.microsoft.com/office/2007/relationships/hdphoto" Target="../media/hdphoto4.wdp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0.png"/><Relationship Id="rId18" Type="http://schemas.microsoft.com/office/2007/relationships/hdphoto" Target="../media/hdphoto17.wdp"/><Relationship Id="rId3" Type="http://schemas.openxmlformats.org/officeDocument/2006/relationships/image" Target="../media/image16.png"/><Relationship Id="rId7" Type="http://schemas.openxmlformats.org/officeDocument/2006/relationships/image" Target="../media/image12.png"/><Relationship Id="rId12" Type="http://schemas.microsoft.com/office/2007/relationships/hdphoto" Target="../media/hdphoto14.wdp"/><Relationship Id="rId17" Type="http://schemas.openxmlformats.org/officeDocument/2006/relationships/image" Target="../media/image22.png"/><Relationship Id="rId2" Type="http://schemas.openxmlformats.org/officeDocument/2006/relationships/image" Target="../media/image5.jpg"/><Relationship Id="rId16" Type="http://schemas.microsoft.com/office/2007/relationships/hdphoto" Target="../media/hdphoto16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5" Type="http://schemas.openxmlformats.org/officeDocument/2006/relationships/image" Target="../media/image21.png"/><Relationship Id="rId10" Type="http://schemas.microsoft.com/office/2007/relationships/hdphoto" Target="../media/hdphoto13.wdp"/><Relationship Id="rId4" Type="http://schemas.microsoft.com/office/2007/relationships/hdphoto" Target="../media/hdphoto11.wdp"/><Relationship Id="rId9" Type="http://schemas.openxmlformats.org/officeDocument/2006/relationships/image" Target="../media/image18.png"/><Relationship Id="rId14" Type="http://schemas.microsoft.com/office/2007/relationships/hdphoto" Target="../media/hdphoto15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23.png"/><Relationship Id="rId7" Type="http://schemas.openxmlformats.org/officeDocument/2006/relationships/image" Target="../media/image12.png"/><Relationship Id="rId12" Type="http://schemas.openxmlformats.org/officeDocument/2006/relationships/image" Target="../media/image2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openxmlformats.org/officeDocument/2006/relationships/image" Target="../media/image25.png"/><Relationship Id="rId5" Type="http://schemas.openxmlformats.org/officeDocument/2006/relationships/image" Target="../media/image17.png"/><Relationship Id="rId10" Type="http://schemas.microsoft.com/office/2007/relationships/hdphoto" Target="../media/hdphoto19.wdp"/><Relationship Id="rId4" Type="http://schemas.microsoft.com/office/2007/relationships/hdphoto" Target="../media/hdphoto18.wdp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13" Type="http://schemas.openxmlformats.org/officeDocument/2006/relationships/image" Target="../media/image31.png"/><Relationship Id="rId18" Type="http://schemas.microsoft.com/office/2007/relationships/hdphoto" Target="../media/hdphoto26.wdp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35.png"/><Relationship Id="rId7" Type="http://schemas.openxmlformats.org/officeDocument/2006/relationships/image" Target="../media/image28.png"/><Relationship Id="rId12" Type="http://schemas.microsoft.com/office/2007/relationships/hdphoto" Target="../media/hdphoto23.wdp"/><Relationship Id="rId17" Type="http://schemas.openxmlformats.org/officeDocument/2006/relationships/image" Target="../media/image33.png"/><Relationship Id="rId2" Type="http://schemas.openxmlformats.org/officeDocument/2006/relationships/audio" Target="../media/media2.mp3"/><Relationship Id="rId16" Type="http://schemas.microsoft.com/office/2007/relationships/hdphoto" Target="../media/hdphoto25.wdp"/><Relationship Id="rId20" Type="http://schemas.microsoft.com/office/2007/relationships/hdphoto" Target="../media/hdphoto27.wdp"/><Relationship Id="rId1" Type="http://schemas.microsoft.com/office/2007/relationships/media" Target="../media/media2.mp3"/><Relationship Id="rId6" Type="http://schemas.microsoft.com/office/2007/relationships/hdphoto" Target="../media/hdphoto20.wdp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5" Type="http://schemas.openxmlformats.org/officeDocument/2006/relationships/image" Target="../media/image32.png"/><Relationship Id="rId23" Type="http://schemas.openxmlformats.org/officeDocument/2006/relationships/image" Target="../media/image3.png"/><Relationship Id="rId10" Type="http://schemas.microsoft.com/office/2007/relationships/hdphoto" Target="../media/hdphoto22.wdp"/><Relationship Id="rId19" Type="http://schemas.openxmlformats.org/officeDocument/2006/relationships/image" Target="../media/image34.png"/><Relationship Id="rId4" Type="http://schemas.openxmlformats.org/officeDocument/2006/relationships/image" Target="../media/image1.jpg"/><Relationship Id="rId9" Type="http://schemas.openxmlformats.org/officeDocument/2006/relationships/image" Target="../media/image29.png"/><Relationship Id="rId14" Type="http://schemas.microsoft.com/office/2007/relationships/hdphoto" Target="../media/hdphoto24.wdp"/><Relationship Id="rId22" Type="http://schemas.microsoft.com/office/2007/relationships/hdphoto" Target="../media/hdphoto28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29.wdp"/><Relationship Id="rId7" Type="http://schemas.microsoft.com/office/2007/relationships/hdphoto" Target="../media/hdphoto30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microsoft.com/office/2007/relationships/hdphoto" Target="../media/hdphoto7.wdp"/><Relationship Id="rId5" Type="http://schemas.microsoft.com/office/2007/relationships/hdphoto" Target="../media/hdphoto12.wdp"/><Relationship Id="rId10" Type="http://schemas.openxmlformats.org/officeDocument/2006/relationships/image" Target="../media/image12.png"/><Relationship Id="rId4" Type="http://schemas.openxmlformats.org/officeDocument/2006/relationships/image" Target="../media/image17.png"/><Relationship Id="rId9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23.wdp"/><Relationship Id="rId18" Type="http://schemas.openxmlformats.org/officeDocument/2006/relationships/image" Target="../media/image33.png"/><Relationship Id="rId3" Type="http://schemas.openxmlformats.org/officeDocument/2006/relationships/slideLayout" Target="../slideLayouts/slideLayout7.xml"/><Relationship Id="rId21" Type="http://schemas.microsoft.com/office/2007/relationships/hdphoto" Target="../media/hdphoto27.wdp"/><Relationship Id="rId7" Type="http://schemas.microsoft.com/office/2007/relationships/hdphoto" Target="../media/hdphoto20.wdp"/><Relationship Id="rId12" Type="http://schemas.openxmlformats.org/officeDocument/2006/relationships/image" Target="../media/image30.png"/><Relationship Id="rId17" Type="http://schemas.microsoft.com/office/2007/relationships/hdphoto" Target="../media/hdphoto25.wdp"/><Relationship Id="rId2" Type="http://schemas.openxmlformats.org/officeDocument/2006/relationships/audio" Target="../media/media3.mp3"/><Relationship Id="rId16" Type="http://schemas.openxmlformats.org/officeDocument/2006/relationships/image" Target="../media/image32.png"/><Relationship Id="rId20" Type="http://schemas.openxmlformats.org/officeDocument/2006/relationships/image" Target="../media/image34.png"/><Relationship Id="rId1" Type="http://schemas.microsoft.com/office/2007/relationships/media" Target="../media/media3.mp3"/><Relationship Id="rId6" Type="http://schemas.openxmlformats.org/officeDocument/2006/relationships/image" Target="../media/image27.png"/><Relationship Id="rId11" Type="http://schemas.microsoft.com/office/2007/relationships/hdphoto" Target="../media/hdphoto22.wdp"/><Relationship Id="rId24" Type="http://schemas.openxmlformats.org/officeDocument/2006/relationships/image" Target="../media/image3.png"/><Relationship Id="rId5" Type="http://schemas.openxmlformats.org/officeDocument/2006/relationships/image" Target="../media/image1.jpg"/><Relationship Id="rId15" Type="http://schemas.microsoft.com/office/2007/relationships/hdphoto" Target="../media/hdphoto24.wdp"/><Relationship Id="rId23" Type="http://schemas.microsoft.com/office/2007/relationships/hdphoto" Target="../media/hdphoto28.wdp"/><Relationship Id="rId10" Type="http://schemas.openxmlformats.org/officeDocument/2006/relationships/image" Target="../media/image29.png"/><Relationship Id="rId19" Type="http://schemas.microsoft.com/office/2007/relationships/hdphoto" Target="../media/hdphoto26.wdp"/><Relationship Id="rId4" Type="http://schemas.openxmlformats.org/officeDocument/2006/relationships/notesSlide" Target="../notesSlides/notesSlide1.xml"/><Relationship Id="rId9" Type="http://schemas.microsoft.com/office/2007/relationships/hdphoto" Target="../media/hdphoto21.wdp"/><Relationship Id="rId14" Type="http://schemas.openxmlformats.org/officeDocument/2006/relationships/image" Target="../media/image31.png"/><Relationship Id="rId22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r="1776"/>
          <a:stretch/>
        </p:blipFill>
        <p:spPr>
          <a:xfrm>
            <a:off x="-67424" y="0"/>
            <a:ext cx="921142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407" l="2234" r="89882">
                        <a14:foregroundMark x1="20499" y1="74259" x2="10250" y2="89352"/>
                        <a14:foregroundMark x1="10250" y1="82222" x2="7096" y2="88241"/>
                        <a14:foregroundMark x1="20499" y1="80741" x2="14060" y2="91204"/>
                        <a14:foregroundMark x1="32194" y1="53981" x2="22602" y2="73889"/>
                        <a14:foregroundMark x1="33246" y1="55093" x2="16689" y2="80370"/>
                        <a14:foregroundMark x1="24704" y1="82222" x2="18791" y2="91667"/>
                        <a14:backgroundMark x1="63206" y1="59259" x2="84100" y2="78426"/>
                        <a14:backgroundMark x1="61629" y1="65278" x2="78187" y2="81111"/>
                        <a14:backgroundMark x1="46649" y1="58519" x2="49277" y2="76574"/>
                        <a14:backgroundMark x1="32194" y1="65648" x2="32720" y2="75833"/>
                        <a14:backgroundMark x1="27858" y1="58148" x2="18265" y2="70185"/>
                        <a14:backgroundMark x1="19317" y1="69815" x2="27332" y2="74259"/>
                        <a14:backgroundMark x1="11301" y1="73148" x2="28515" y2="74259"/>
                        <a14:backgroundMark x1="31143" y1="55463" x2="30618" y2="67500"/>
                        <a14:backgroundMark x1="25230" y1="62593" x2="20499" y2="720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0306" b="5877"/>
          <a:stretch/>
        </p:blipFill>
        <p:spPr>
          <a:xfrm>
            <a:off x="6254891" y="2708920"/>
            <a:ext cx="2025998" cy="3883108"/>
          </a:xfrm>
          <a:prstGeom prst="rect">
            <a:avLst/>
          </a:prstGeom>
        </p:spPr>
      </p:pic>
      <p:pic>
        <p:nvPicPr>
          <p:cNvPr id="4" name="НАЧАЛО Old m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80889" y="5685451"/>
            <a:ext cx="440075" cy="44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5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zwalls.ru/pic/201412/2560x1440/zwalls.ru-46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8698"/>
            <a:ext cx="9144000" cy="691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10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1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4" t="11226"/>
          <a:stretch/>
        </p:blipFill>
        <p:spPr>
          <a:xfrm>
            <a:off x="-5679" y="0"/>
            <a:ext cx="9149679" cy="6857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35" b="100000" l="2556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28184" y="4642539"/>
            <a:ext cx="2736304" cy="20674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215070"/>
            <a:ext cx="2952328" cy="24274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08" y="1899106"/>
            <a:ext cx="3410242" cy="26816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" y="4626075"/>
            <a:ext cx="3221189" cy="17179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2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649" y="5385606"/>
            <a:ext cx="1221070" cy="12753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100" b="87600" l="10200" r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4" t="6189" r="10497" b="15525"/>
          <a:stretch/>
        </p:blipFill>
        <p:spPr>
          <a:xfrm>
            <a:off x="2024329" y="2780928"/>
            <a:ext cx="2202873" cy="20643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7143" b="96964" l="12500" r="976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0" t="17143" r="2208" b="7869"/>
          <a:stretch/>
        </p:blipFill>
        <p:spPr>
          <a:xfrm>
            <a:off x="3034045" y="5653904"/>
            <a:ext cx="1224136" cy="104870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220" b="100000" l="3111" r="94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0310" y="3239928"/>
            <a:ext cx="1994678" cy="181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82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zwalls.ru/pic/201412/2560x1440/zwalls.ru-46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8698"/>
            <a:ext cx="9144000" cy="691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55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r="1776"/>
          <a:stretch/>
        </p:blipFill>
        <p:spPr>
          <a:xfrm>
            <a:off x="-67424" y="0"/>
            <a:ext cx="921142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2407" l="2234" r="89882">
                        <a14:foregroundMark x1="20499" y1="74259" x2="10250" y2="89352"/>
                        <a14:foregroundMark x1="10250" y1="82222" x2="7096" y2="88241"/>
                        <a14:foregroundMark x1="20499" y1="80741" x2="14060" y2="91204"/>
                        <a14:foregroundMark x1="32194" y1="53981" x2="22602" y2="73889"/>
                        <a14:foregroundMark x1="33246" y1="55093" x2="16689" y2="80370"/>
                        <a14:foregroundMark x1="24704" y1="82222" x2="18791" y2="91667"/>
                        <a14:backgroundMark x1="63206" y1="59259" x2="84100" y2="78426"/>
                        <a14:backgroundMark x1="61629" y1="65278" x2="78187" y2="81111"/>
                        <a14:backgroundMark x1="46649" y1="58519" x2="49277" y2="76574"/>
                        <a14:backgroundMark x1="32194" y1="65648" x2="32720" y2="75833"/>
                        <a14:backgroundMark x1="27858" y1="58148" x2="18265" y2="70185"/>
                        <a14:backgroundMark x1="19317" y1="69815" x2="27332" y2="74259"/>
                        <a14:backgroundMark x1="11301" y1="73148" x2="28515" y2="74259"/>
                        <a14:backgroundMark x1="31143" y1="55463" x2="30618" y2="67500"/>
                        <a14:backgroundMark x1="25230" y1="62593" x2="20499" y2="720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829" b="5877"/>
          <a:stretch/>
        </p:blipFill>
        <p:spPr>
          <a:xfrm>
            <a:off x="6254891" y="2708920"/>
            <a:ext cx="2214282" cy="388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2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4" t="11188"/>
          <a:stretch/>
        </p:blipFill>
        <p:spPr>
          <a:xfrm>
            <a:off x="-5679" y="0"/>
            <a:ext cx="9149679" cy="68576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35" b="100000" l="2556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59800" y="4226136"/>
            <a:ext cx="2943501" cy="22239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423" y="2781207"/>
            <a:ext cx="2929473" cy="27329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04" r="90000">
                        <a14:foregroundMark x1="17760" y1="28694" x2="55521" y2="49354"/>
                        <a14:foregroundMark x1="13698" y1="30129" x2="18125" y2="73171"/>
                        <a14:foregroundMark x1="5885" y1="35725" x2="3854" y2="67575"/>
                        <a14:foregroundMark x1="6875" y1="74175" x2="6875" y2="93329"/>
                        <a14:foregroundMark x1="17760" y1="80703" x2="23542" y2="91894"/>
                        <a14:foregroundMark x1="49740" y1="44189" x2="73854" y2="15136"/>
                        <a14:foregroundMark x1="56510" y1="56815" x2="54167" y2="86298"/>
                        <a14:foregroundMark x1="48021" y1="74175" x2="45990" y2="85366"/>
                        <a14:backgroundMark x1="17760" y1="4376" x2="41927" y2="24032"/>
                        <a14:backgroundMark x1="34427" y1="61478" x2="38177" y2="99426"/>
                        <a14:backgroundMark x1="7917" y1="48422" x2="8281" y2="55380"/>
                        <a14:backgroundMark x1="4531" y1="73673" x2="4531" y2="825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663"/>
          <a:stretch/>
        </p:blipFill>
        <p:spPr>
          <a:xfrm>
            <a:off x="596868" y="1700808"/>
            <a:ext cx="3086419" cy="27550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24944" y="4964312"/>
            <a:ext cx="3549938" cy="18933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271" b="89884" l="4455" r="92727">
                        <a14:backgroundMark x1="12136" y1="20096" x2="11727" y2="21805"/>
                      </a14:backgroundRemoval>
                    </a14:imgEffect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94" t="12795" r="7771" b="11072"/>
          <a:stretch/>
        </p:blipFill>
        <p:spPr>
          <a:xfrm>
            <a:off x="187267" y="4433651"/>
            <a:ext cx="3145906" cy="180895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9946" b="79384" l="14048" r="838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84" t="19551" r="15751" b="21047"/>
          <a:stretch/>
        </p:blipFill>
        <p:spPr>
          <a:xfrm>
            <a:off x="6856520" y="3586155"/>
            <a:ext cx="1200237" cy="8810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9860" y="2097598"/>
            <a:ext cx="3230828" cy="25405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99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616" y="3078341"/>
            <a:ext cx="3170195" cy="26066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71" b="9714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46" t="4026" r="11600"/>
          <a:stretch/>
        </p:blipFill>
        <p:spPr>
          <a:xfrm flipH="1">
            <a:off x="6084168" y="4147685"/>
            <a:ext cx="2744943" cy="23808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3056" b="88056" l="3125" r="985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6" t="10106" r="2380" b="11164"/>
          <a:stretch/>
        </p:blipFill>
        <p:spPr>
          <a:xfrm>
            <a:off x="9540552" y="3325445"/>
            <a:ext cx="1499911" cy="94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4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0.07815 L 0.43576 -0.078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4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62 0.00301 L -0.33194 -0.0053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6" y="-4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51 -0.04346 L 0.43246 -0.0434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9 -0.00277 L -0.69306 -0.0233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51" y="-1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06 0.01942 L -0.26476 0.0402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41" y="10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4" t="11226"/>
          <a:stretch/>
        </p:blipFill>
        <p:spPr>
          <a:xfrm>
            <a:off x="-5679" y="0"/>
            <a:ext cx="9149679" cy="6857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35" b="100000" l="2556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4096" y="4642539"/>
            <a:ext cx="2736304" cy="20674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373" y="2417787"/>
            <a:ext cx="2952328" cy="24274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3524" y="2087981"/>
            <a:ext cx="3410242" cy="26816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64904" y="4992002"/>
            <a:ext cx="3221189" cy="17179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2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417" y="5382659"/>
            <a:ext cx="1221070" cy="12753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100" b="87600" l="10200" r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4" t="6189" r="10497" b="15525"/>
          <a:stretch/>
        </p:blipFill>
        <p:spPr>
          <a:xfrm>
            <a:off x="2024329" y="2780928"/>
            <a:ext cx="2202873" cy="206432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7143" b="96964" l="12500" r="976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0" t="17143" r="2208" b="7869"/>
          <a:stretch/>
        </p:blipFill>
        <p:spPr>
          <a:xfrm>
            <a:off x="3374673" y="5612246"/>
            <a:ext cx="1224136" cy="104870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220" b="100000" l="3111" r="94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8809" y="3382376"/>
            <a:ext cx="1994678" cy="181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23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51445E-7 L 0.40225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76 -0.00833 L -0.36702 -0.0083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452 -0.02774 L 0.39879 -0.027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1064 L -0.33212 0.0085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19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4" t="11226"/>
          <a:stretch/>
        </p:blipFill>
        <p:spPr>
          <a:xfrm>
            <a:off x="-5679" y="0"/>
            <a:ext cx="9149679" cy="6857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35" b="100000" l="2556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66836" y="4224126"/>
            <a:ext cx="3021387" cy="22828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906" y="2492896"/>
            <a:ext cx="2952328" cy="24274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30" y="2087982"/>
            <a:ext cx="3410242" cy="26816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29946"/>
            <a:ext cx="2837089" cy="151311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976" y="3172981"/>
            <a:ext cx="1141112" cy="14283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6295" y="4829946"/>
            <a:ext cx="1644887" cy="1071189"/>
          </a:xfrm>
          <a:prstGeom prst="rect">
            <a:avLst/>
          </a:prstGeom>
        </p:spPr>
      </p:pic>
      <p:sp>
        <p:nvSpPr>
          <p:cNvPr id="7" name="5-конечная звезда 6"/>
          <p:cNvSpPr/>
          <p:nvPr/>
        </p:nvSpPr>
        <p:spPr>
          <a:xfrm>
            <a:off x="3326911" y="6196853"/>
            <a:ext cx="628000" cy="620200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90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r="1776"/>
          <a:stretch/>
        </p:blipFill>
        <p:spPr>
          <a:xfrm>
            <a:off x="-67424" y="0"/>
            <a:ext cx="921142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35" b="100000" l="2556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93181" y="3924818"/>
            <a:ext cx="1130199" cy="8539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136" y="3429000"/>
            <a:ext cx="1206046" cy="9916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549" y="3264502"/>
            <a:ext cx="1177228" cy="9257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264" y="4702410"/>
            <a:ext cx="862702" cy="4601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82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777" y="4285212"/>
            <a:ext cx="581934" cy="6077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100" b="87600" l="10200" r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4" t="6189" r="10497" b="15525"/>
          <a:stretch/>
        </p:blipFill>
        <p:spPr>
          <a:xfrm>
            <a:off x="4274860" y="3924819"/>
            <a:ext cx="1052603" cy="7775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7143" b="96964" l="12500" r="976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0" t="17143" r="2208" b="7869"/>
          <a:stretch/>
        </p:blipFill>
        <p:spPr>
          <a:xfrm>
            <a:off x="5646092" y="4702411"/>
            <a:ext cx="537078" cy="4601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220" b="100000" l="3111" r="94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3034" y="4589111"/>
            <a:ext cx="841743" cy="7669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2407" l="2234" r="89882">
                        <a14:foregroundMark x1="20499" y1="74259" x2="10250" y2="89352"/>
                        <a14:foregroundMark x1="10250" y1="82222" x2="7096" y2="88241"/>
                        <a14:foregroundMark x1="20499" y1="80741" x2="14060" y2="91204"/>
                        <a14:foregroundMark x1="32194" y1="53981" x2="22602" y2="73889"/>
                        <a14:foregroundMark x1="33246" y1="55093" x2="16689" y2="80370"/>
                        <a14:foregroundMark x1="24704" y1="82222" x2="18791" y2="91667"/>
                        <a14:backgroundMark x1="63206" y1="59259" x2="84100" y2="78426"/>
                        <a14:backgroundMark x1="61629" y1="65278" x2="78187" y2="81111"/>
                        <a14:backgroundMark x1="46649" y1="58519" x2="49277" y2="76574"/>
                        <a14:backgroundMark x1="32194" y1="65648" x2="32720" y2="75833"/>
                        <a14:backgroundMark x1="27858" y1="58148" x2="18265" y2="70185"/>
                        <a14:backgroundMark x1="19317" y1="69815" x2="27332" y2="74259"/>
                        <a14:backgroundMark x1="11301" y1="73148" x2="28515" y2="74259"/>
                        <a14:backgroundMark x1="31143" y1="55463" x2="30618" y2="67500"/>
                        <a14:backgroundMark x1="25230" y1="62593" x2="20499" y2="720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1" y="3068960"/>
            <a:ext cx="2695219" cy="3825015"/>
          </a:xfrm>
          <a:prstGeom prst="rect">
            <a:avLst/>
          </a:prstGeom>
        </p:spPr>
      </p:pic>
      <p:pic>
        <p:nvPicPr>
          <p:cNvPr id="2" name="КОНЕЦ Old m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028384" y="5935631"/>
            <a:ext cx="346321" cy="34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9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903" r="75290" b="72120"/>
          <a:stretch/>
        </p:blipFill>
        <p:spPr bwMode="auto">
          <a:xfrm>
            <a:off x="107504" y="339500"/>
            <a:ext cx="1483771" cy="1462224"/>
          </a:xfrm>
          <a:prstGeom prst="rect">
            <a:avLst/>
          </a:prstGeom>
          <a:solidFill>
            <a:srgbClr val="FF0000"/>
          </a:solidFill>
          <a:ln w="3175">
            <a:solidFill>
              <a:srgbClr val="24845F"/>
            </a:solidFill>
          </a:ln>
        </p:spPr>
      </p:pic>
      <p:pic>
        <p:nvPicPr>
          <p:cNvPr id="5" name="Picture 2" descr="image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950" r="75290" b="56573"/>
          <a:stretch/>
        </p:blipFill>
        <p:spPr bwMode="auto">
          <a:xfrm>
            <a:off x="2036564" y="353166"/>
            <a:ext cx="1436724" cy="1421889"/>
          </a:xfrm>
          <a:prstGeom prst="rect">
            <a:avLst/>
          </a:prstGeom>
          <a:solidFill>
            <a:srgbClr val="FF0000"/>
          </a:solidFill>
          <a:ln w="3175">
            <a:solidFill>
              <a:srgbClr val="24845F"/>
            </a:solidFill>
          </a:ln>
        </p:spPr>
      </p:pic>
      <p:pic>
        <p:nvPicPr>
          <p:cNvPr id="6" name="Picture 2" descr="image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868" r="75290" b="23940"/>
          <a:stretch/>
        </p:blipFill>
        <p:spPr bwMode="auto">
          <a:xfrm>
            <a:off x="7666538" y="339500"/>
            <a:ext cx="1404663" cy="1446907"/>
          </a:xfrm>
          <a:prstGeom prst="rect">
            <a:avLst/>
          </a:prstGeom>
          <a:solidFill>
            <a:srgbClr val="FF0000"/>
          </a:solidFill>
          <a:ln w="3175">
            <a:solidFill>
              <a:srgbClr val="24845F"/>
            </a:solidFill>
          </a:ln>
        </p:spPr>
      </p:pic>
      <p:pic>
        <p:nvPicPr>
          <p:cNvPr id="7" name="Picture 2" descr="image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92" r="75290" b="40356"/>
          <a:stretch/>
        </p:blipFill>
        <p:spPr bwMode="auto">
          <a:xfrm>
            <a:off x="3988687" y="341816"/>
            <a:ext cx="1463937" cy="1444591"/>
          </a:xfrm>
          <a:prstGeom prst="rect">
            <a:avLst/>
          </a:prstGeom>
          <a:solidFill>
            <a:srgbClr val="FF0000"/>
          </a:solidFill>
          <a:ln w="3175">
            <a:solidFill>
              <a:srgbClr val="24845F"/>
            </a:solidFill>
          </a:ln>
        </p:spPr>
      </p:pic>
      <p:pic>
        <p:nvPicPr>
          <p:cNvPr id="8" name="Picture 2" descr="image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620" r="75290" b="8747"/>
          <a:stretch/>
        </p:blipFill>
        <p:spPr bwMode="auto">
          <a:xfrm>
            <a:off x="5871767" y="339500"/>
            <a:ext cx="1398448" cy="1421889"/>
          </a:xfrm>
          <a:prstGeom prst="rect">
            <a:avLst/>
          </a:prstGeom>
          <a:solidFill>
            <a:srgbClr val="FF0000"/>
          </a:solidFill>
          <a:ln w="3175">
            <a:solidFill>
              <a:srgbClr val="24845F"/>
            </a:solidFill>
          </a:ln>
        </p:spPr>
      </p:pic>
      <p:sp>
        <p:nvSpPr>
          <p:cNvPr id="4" name="Стрелка вправо 3"/>
          <p:cNvSpPr/>
          <p:nvPr/>
        </p:nvSpPr>
        <p:spPr>
          <a:xfrm>
            <a:off x="1598171" y="811588"/>
            <a:ext cx="489204" cy="34061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7270215" y="850184"/>
            <a:ext cx="489204" cy="34061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5452624" y="826535"/>
            <a:ext cx="489204" cy="34061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3502753" y="835645"/>
            <a:ext cx="489204" cy="34061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212" y="3852680"/>
            <a:ext cx="3413555" cy="28067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06" y="2246210"/>
            <a:ext cx="3478949" cy="185543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235" b="100000" l="2556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18381" y="1983868"/>
            <a:ext cx="3056330" cy="230922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39" y="3852680"/>
            <a:ext cx="3569274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76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7" r="1776"/>
          <a:stretch/>
        </p:blipFill>
        <p:spPr>
          <a:xfrm>
            <a:off x="-67424" y="0"/>
            <a:ext cx="921142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35" b="100000" l="2556" r="98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93181" y="3924818"/>
            <a:ext cx="1130199" cy="8539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136" y="3429000"/>
            <a:ext cx="1206046" cy="9916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549" y="3264502"/>
            <a:ext cx="1177228" cy="9257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3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264" y="4702410"/>
            <a:ext cx="862702" cy="4601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2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777" y="4285212"/>
            <a:ext cx="581934" cy="6077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100" b="87600" l="10200" r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4" t="6189" r="10497" b="15525"/>
          <a:stretch/>
        </p:blipFill>
        <p:spPr>
          <a:xfrm>
            <a:off x="4274860" y="3924819"/>
            <a:ext cx="1052603" cy="7775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7143" b="96964" l="12500" r="976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60" t="17143" r="2208" b="7869"/>
          <a:stretch/>
        </p:blipFill>
        <p:spPr>
          <a:xfrm>
            <a:off x="5646092" y="4702411"/>
            <a:ext cx="537078" cy="4601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220" b="100000" l="3111" r="94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3034" y="4589111"/>
            <a:ext cx="841743" cy="7669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2407" l="2234" r="89882">
                        <a14:foregroundMark x1="20499" y1="74259" x2="10250" y2="89352"/>
                        <a14:foregroundMark x1="10250" y1="82222" x2="7096" y2="88241"/>
                        <a14:foregroundMark x1="20499" y1="80741" x2="14060" y2="91204"/>
                        <a14:foregroundMark x1="32194" y1="53981" x2="22602" y2="73889"/>
                        <a14:foregroundMark x1="33246" y1="55093" x2="16689" y2="80370"/>
                        <a14:foregroundMark x1="24704" y1="82222" x2="18791" y2="91667"/>
                        <a14:backgroundMark x1="63206" y1="59259" x2="84100" y2="78426"/>
                        <a14:backgroundMark x1="61629" y1="65278" x2="78187" y2="81111"/>
                        <a14:backgroundMark x1="46649" y1="58519" x2="49277" y2="76574"/>
                        <a14:backgroundMark x1="32194" y1="65648" x2="32720" y2="75833"/>
                        <a14:backgroundMark x1="27858" y1="58148" x2="18265" y2="70185"/>
                        <a14:backgroundMark x1="19317" y1="69815" x2="27332" y2="74259"/>
                        <a14:backgroundMark x1="11301" y1="73148" x2="28515" y2="74259"/>
                        <a14:backgroundMark x1="31143" y1="55463" x2="30618" y2="67500"/>
                        <a14:backgroundMark x1="25230" y1="62593" x2="20499" y2="720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8561" y="3068960"/>
            <a:ext cx="2695219" cy="3825015"/>
          </a:xfrm>
          <a:prstGeom prst="rect">
            <a:avLst/>
          </a:prstGeom>
        </p:spPr>
      </p:pic>
      <p:pic>
        <p:nvPicPr>
          <p:cNvPr id="4" name="2020_11_18_21_17_29_Old m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00390" y="5748751"/>
            <a:ext cx="360041" cy="36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5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622</TotalTime>
  <Words>1</Words>
  <Application>Microsoft Office PowerPoint</Application>
  <PresentationFormat>Экран (4:3)</PresentationFormat>
  <Paragraphs>1</Paragraphs>
  <Slides>12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HP250</cp:lastModifiedBy>
  <cp:revision>28</cp:revision>
  <dcterms:created xsi:type="dcterms:W3CDTF">2020-11-11T19:55:01Z</dcterms:created>
  <dcterms:modified xsi:type="dcterms:W3CDTF">2020-11-19T06:53:44Z</dcterms:modified>
</cp:coreProperties>
</file>