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876" r:id="rId3"/>
  </p:sldMasterIdLst>
  <p:notesMasterIdLst>
    <p:notesMasterId r:id="rId21"/>
  </p:notesMasterIdLst>
  <p:sldIdLst>
    <p:sldId id="308" r:id="rId4"/>
    <p:sldId id="274" r:id="rId5"/>
    <p:sldId id="309" r:id="rId6"/>
    <p:sldId id="283" r:id="rId7"/>
    <p:sldId id="297" r:id="rId8"/>
    <p:sldId id="298" r:id="rId9"/>
    <p:sldId id="299" r:id="rId10"/>
    <p:sldId id="286" r:id="rId11"/>
    <p:sldId id="290" r:id="rId12"/>
    <p:sldId id="300" r:id="rId13"/>
    <p:sldId id="301" r:id="rId14"/>
    <p:sldId id="304" r:id="rId15"/>
    <p:sldId id="310" r:id="rId16"/>
    <p:sldId id="305" r:id="rId17"/>
    <p:sldId id="306" r:id="rId18"/>
    <p:sldId id="307" r:id="rId19"/>
    <p:sldId id="273" r:id="rId20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45D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4" autoAdjust="0"/>
    <p:restoredTop sz="94652" autoAdjust="0"/>
  </p:normalViewPr>
  <p:slideViewPr>
    <p:cSldViewPr snapToGrid="0">
      <p:cViewPr>
        <p:scale>
          <a:sx n="40" d="100"/>
          <a:sy n="40" d="100"/>
        </p:scale>
        <p:origin x="-1794" y="-6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6B9F77-54FD-4D8C-90A6-B076999CCE9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3FADBA-4229-4E38-9ECF-736E4AF5A2B5}">
      <dgm:prSet phldrT="[Текст]" custT="1"/>
      <dgm:spPr/>
      <dgm:t>
        <a:bodyPr/>
        <a:lstStyle/>
        <a:p>
          <a:r>
            <a:rPr lang="ru-RU" sz="2800" dirty="0"/>
            <a:t>Виды эвакуации зависят от...</a:t>
          </a:r>
        </a:p>
      </dgm:t>
    </dgm:pt>
    <dgm:pt modelId="{114DB40B-04B9-4FB6-A773-EE6DBFCDA985}" type="parTrans" cxnId="{8959F5F0-DA04-42E9-A20C-03C37DADCFE5}">
      <dgm:prSet/>
      <dgm:spPr/>
      <dgm:t>
        <a:bodyPr/>
        <a:lstStyle/>
        <a:p>
          <a:endParaRPr lang="ru-RU"/>
        </a:p>
      </dgm:t>
    </dgm:pt>
    <dgm:pt modelId="{F9850BD9-25E7-4F89-A7CB-DB96671580E7}" type="sibTrans" cxnId="{8959F5F0-DA04-42E9-A20C-03C37DADCFE5}">
      <dgm:prSet/>
      <dgm:spPr/>
      <dgm:t>
        <a:bodyPr/>
        <a:lstStyle/>
        <a:p>
          <a:endParaRPr lang="ru-RU"/>
        </a:p>
      </dgm:t>
    </dgm:pt>
    <dgm:pt modelId="{10763A67-E44C-48DB-9516-28C3C7DCCAB4}">
      <dgm:prSet phldrT="[Текст]"/>
      <dgm:spPr/>
      <dgm:t>
        <a:bodyPr/>
        <a:lstStyle/>
        <a:p>
          <a:r>
            <a:rPr lang="ru-RU"/>
            <a:t>вида опасности </a:t>
          </a:r>
        </a:p>
      </dgm:t>
    </dgm:pt>
    <dgm:pt modelId="{E92543DD-ABFB-478F-BEEE-389BAD1D6D14}" type="parTrans" cxnId="{3664FCAB-6A77-4CBB-A7DC-EA201FC6B0B2}">
      <dgm:prSet/>
      <dgm:spPr/>
      <dgm:t>
        <a:bodyPr/>
        <a:lstStyle/>
        <a:p>
          <a:endParaRPr lang="ru-RU"/>
        </a:p>
      </dgm:t>
    </dgm:pt>
    <dgm:pt modelId="{76BB2C14-321D-4C0B-88B9-45DEB342CD54}" type="sibTrans" cxnId="{3664FCAB-6A77-4CBB-A7DC-EA201FC6B0B2}">
      <dgm:prSet/>
      <dgm:spPr/>
      <dgm:t>
        <a:bodyPr/>
        <a:lstStyle/>
        <a:p>
          <a:endParaRPr lang="ru-RU"/>
        </a:p>
      </dgm:t>
    </dgm:pt>
    <dgm:pt modelId="{E451E2C4-42A7-4841-BA93-BA962B78A128}">
      <dgm:prSet phldrT="[Текст]"/>
      <dgm:spPr/>
      <dgm:t>
        <a:bodyPr/>
        <a:lstStyle/>
        <a:p>
          <a:r>
            <a:rPr lang="ru-RU"/>
            <a:t>способа эвакуации</a:t>
          </a:r>
        </a:p>
      </dgm:t>
    </dgm:pt>
    <dgm:pt modelId="{D9CAC434-015B-4D27-9D0F-783B375FAFF3}" type="parTrans" cxnId="{7B3DE46B-C490-4C13-BC4A-147F4B9F8FF9}">
      <dgm:prSet/>
      <dgm:spPr/>
      <dgm:t>
        <a:bodyPr/>
        <a:lstStyle/>
        <a:p>
          <a:endParaRPr lang="ru-RU"/>
        </a:p>
      </dgm:t>
    </dgm:pt>
    <dgm:pt modelId="{EBF38FF6-8EAA-4A03-AAB7-79DC52B91EF7}" type="sibTrans" cxnId="{7B3DE46B-C490-4C13-BC4A-147F4B9F8FF9}">
      <dgm:prSet/>
      <dgm:spPr/>
      <dgm:t>
        <a:bodyPr/>
        <a:lstStyle/>
        <a:p>
          <a:endParaRPr lang="ru-RU"/>
        </a:p>
      </dgm:t>
    </dgm:pt>
    <dgm:pt modelId="{E670A460-6EF5-4334-BE9F-2FDCB2E34C75}">
      <dgm:prSet phldrT="[Текст]"/>
      <dgm:spPr/>
      <dgm:t>
        <a:bodyPr/>
        <a:lstStyle/>
        <a:p>
          <a:r>
            <a:rPr lang="ru-RU"/>
            <a:t>времени начала проведения</a:t>
          </a:r>
        </a:p>
      </dgm:t>
    </dgm:pt>
    <dgm:pt modelId="{31DE61B4-AFED-4584-B789-38EB95DACCD2}" type="parTrans" cxnId="{3C4C0E62-C9FB-46C2-9FC8-D5423F70B4BF}">
      <dgm:prSet/>
      <dgm:spPr/>
      <dgm:t>
        <a:bodyPr/>
        <a:lstStyle/>
        <a:p>
          <a:endParaRPr lang="ru-RU"/>
        </a:p>
      </dgm:t>
    </dgm:pt>
    <dgm:pt modelId="{8BB646DF-CEB9-41FE-8EA8-F1CD72411EEF}" type="sibTrans" cxnId="{3C4C0E62-C9FB-46C2-9FC8-D5423F70B4BF}">
      <dgm:prSet/>
      <dgm:spPr/>
      <dgm:t>
        <a:bodyPr/>
        <a:lstStyle/>
        <a:p>
          <a:endParaRPr lang="ru-RU"/>
        </a:p>
      </dgm:t>
    </dgm:pt>
    <dgm:pt modelId="{29B13833-8B5C-4314-8D8B-BFDDA701F190}">
      <dgm:prSet/>
      <dgm:spPr/>
      <dgm:t>
        <a:bodyPr/>
        <a:lstStyle/>
        <a:p>
          <a:r>
            <a:rPr lang="ru-RU" dirty="0"/>
            <a:t>удалённости безопасного района</a:t>
          </a:r>
        </a:p>
      </dgm:t>
    </dgm:pt>
    <dgm:pt modelId="{C27580B1-A2C8-4535-B1A3-FCDFD23E4220}" type="parTrans" cxnId="{6286DE43-6AC2-445C-B794-EE591EE6A8EB}">
      <dgm:prSet/>
      <dgm:spPr/>
      <dgm:t>
        <a:bodyPr/>
        <a:lstStyle/>
        <a:p>
          <a:endParaRPr lang="ru-RU"/>
        </a:p>
      </dgm:t>
    </dgm:pt>
    <dgm:pt modelId="{4B2B3F69-75BB-4AC7-BC25-87BC2CC695C9}" type="sibTrans" cxnId="{6286DE43-6AC2-445C-B794-EE591EE6A8EB}">
      <dgm:prSet/>
      <dgm:spPr/>
      <dgm:t>
        <a:bodyPr/>
        <a:lstStyle/>
        <a:p>
          <a:endParaRPr lang="ru-RU"/>
        </a:p>
      </dgm:t>
    </dgm:pt>
    <dgm:pt modelId="{78D0EDF0-EC7E-413A-B81B-F54A6D12D019}">
      <dgm:prSet/>
      <dgm:spPr/>
      <dgm:t>
        <a:bodyPr/>
        <a:lstStyle/>
        <a:p>
          <a:r>
            <a:rPr lang="ru-RU"/>
            <a:t>длительности проведения</a:t>
          </a:r>
        </a:p>
      </dgm:t>
    </dgm:pt>
    <dgm:pt modelId="{FFC4F522-B6D3-4954-BCE2-72728486D6D1}" type="parTrans" cxnId="{00EB269F-A3D1-4247-9EAD-FAF29586074B}">
      <dgm:prSet/>
      <dgm:spPr/>
      <dgm:t>
        <a:bodyPr/>
        <a:lstStyle/>
        <a:p>
          <a:endParaRPr lang="ru-RU"/>
        </a:p>
      </dgm:t>
    </dgm:pt>
    <dgm:pt modelId="{0CC49391-B994-46E6-85F1-A51C10B52000}" type="sibTrans" cxnId="{00EB269F-A3D1-4247-9EAD-FAF29586074B}">
      <dgm:prSet/>
      <dgm:spPr/>
      <dgm:t>
        <a:bodyPr/>
        <a:lstStyle/>
        <a:p>
          <a:endParaRPr lang="ru-RU"/>
        </a:p>
      </dgm:t>
    </dgm:pt>
    <dgm:pt modelId="{8C0F4BA5-C0D0-4E7B-B2C9-3E61675929E0}" type="pres">
      <dgm:prSet presAssocID="{BF6B9F77-54FD-4D8C-90A6-B076999CCE9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262625-00F8-4BDA-809D-5BD7DA8B84FA}" type="pres">
      <dgm:prSet presAssocID="{453FADBA-4229-4E38-9ECF-736E4AF5A2B5}" presName="hierRoot1" presStyleCnt="0">
        <dgm:presLayoutVars>
          <dgm:hierBranch val="init"/>
        </dgm:presLayoutVars>
      </dgm:prSet>
      <dgm:spPr/>
    </dgm:pt>
    <dgm:pt modelId="{34BA2732-128B-4BF0-824A-00A2E4E3BD52}" type="pres">
      <dgm:prSet presAssocID="{453FADBA-4229-4E38-9ECF-736E4AF5A2B5}" presName="rootComposite1" presStyleCnt="0"/>
      <dgm:spPr/>
    </dgm:pt>
    <dgm:pt modelId="{8B8A86A1-5AF0-41AF-8821-83ACDB8CEF51}" type="pres">
      <dgm:prSet presAssocID="{453FADBA-4229-4E38-9ECF-736E4AF5A2B5}" presName="rootText1" presStyleLbl="node0" presStyleIdx="0" presStyleCnt="1" custScaleX="364671" custLinFactNeighborX="-496" custLinFactNeighborY="-614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108F99-719B-4427-8FCA-BDF3CE8771F8}" type="pres">
      <dgm:prSet presAssocID="{453FADBA-4229-4E38-9ECF-736E4AF5A2B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CEA9EAF-207C-4F5E-96E0-5B0A478A605F}" type="pres">
      <dgm:prSet presAssocID="{453FADBA-4229-4E38-9ECF-736E4AF5A2B5}" presName="hierChild2" presStyleCnt="0"/>
      <dgm:spPr/>
    </dgm:pt>
    <dgm:pt modelId="{920DFC72-9FE1-42F2-AAA5-E1F862E8B776}" type="pres">
      <dgm:prSet presAssocID="{E92543DD-ABFB-478F-BEEE-389BAD1D6D14}" presName="Name37" presStyleLbl="parChTrans1D2" presStyleIdx="0" presStyleCnt="5"/>
      <dgm:spPr/>
      <dgm:t>
        <a:bodyPr/>
        <a:lstStyle/>
        <a:p>
          <a:endParaRPr lang="ru-RU"/>
        </a:p>
      </dgm:t>
    </dgm:pt>
    <dgm:pt modelId="{2AF38065-54B4-46A8-BB47-0566A13EB3D2}" type="pres">
      <dgm:prSet presAssocID="{10763A67-E44C-48DB-9516-28C3C7DCCAB4}" presName="hierRoot2" presStyleCnt="0">
        <dgm:presLayoutVars>
          <dgm:hierBranch val="init"/>
        </dgm:presLayoutVars>
      </dgm:prSet>
      <dgm:spPr/>
    </dgm:pt>
    <dgm:pt modelId="{ECD258BD-5B85-4319-81FB-3467127760B6}" type="pres">
      <dgm:prSet presAssocID="{10763A67-E44C-48DB-9516-28C3C7DCCAB4}" presName="rootComposite" presStyleCnt="0"/>
      <dgm:spPr/>
    </dgm:pt>
    <dgm:pt modelId="{EE055932-BEA0-43D1-BF35-3A6D2EC061A8}" type="pres">
      <dgm:prSet presAssocID="{10763A67-E44C-48DB-9516-28C3C7DCCAB4}" presName="rootText" presStyleLbl="node2" presStyleIdx="0" presStyleCnt="5" custScaleY="1738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76CB6E-5F26-4DF1-B044-19B0C05013D3}" type="pres">
      <dgm:prSet presAssocID="{10763A67-E44C-48DB-9516-28C3C7DCCAB4}" presName="rootConnector" presStyleLbl="node2" presStyleIdx="0" presStyleCnt="5"/>
      <dgm:spPr/>
      <dgm:t>
        <a:bodyPr/>
        <a:lstStyle/>
        <a:p>
          <a:endParaRPr lang="ru-RU"/>
        </a:p>
      </dgm:t>
    </dgm:pt>
    <dgm:pt modelId="{AD6FFAA8-B7A0-4CAB-8EE7-2C02143EC023}" type="pres">
      <dgm:prSet presAssocID="{10763A67-E44C-48DB-9516-28C3C7DCCAB4}" presName="hierChild4" presStyleCnt="0"/>
      <dgm:spPr/>
    </dgm:pt>
    <dgm:pt modelId="{C8298406-FBCE-4E85-980D-5327012AA224}" type="pres">
      <dgm:prSet presAssocID="{10763A67-E44C-48DB-9516-28C3C7DCCAB4}" presName="hierChild5" presStyleCnt="0"/>
      <dgm:spPr/>
    </dgm:pt>
    <dgm:pt modelId="{F97D219F-86AE-4021-A30C-9B1B46F9FCC1}" type="pres">
      <dgm:prSet presAssocID="{D9CAC434-015B-4D27-9D0F-783B375FAFF3}" presName="Name37" presStyleLbl="parChTrans1D2" presStyleIdx="1" presStyleCnt="5"/>
      <dgm:spPr/>
      <dgm:t>
        <a:bodyPr/>
        <a:lstStyle/>
        <a:p>
          <a:endParaRPr lang="ru-RU"/>
        </a:p>
      </dgm:t>
    </dgm:pt>
    <dgm:pt modelId="{3FE17588-1190-498E-970D-F72E23337F0F}" type="pres">
      <dgm:prSet presAssocID="{E451E2C4-42A7-4841-BA93-BA962B78A128}" presName="hierRoot2" presStyleCnt="0">
        <dgm:presLayoutVars>
          <dgm:hierBranch val="init"/>
        </dgm:presLayoutVars>
      </dgm:prSet>
      <dgm:spPr/>
    </dgm:pt>
    <dgm:pt modelId="{8FB6D944-94D6-41C7-B4FF-24CD50BFFD49}" type="pres">
      <dgm:prSet presAssocID="{E451E2C4-42A7-4841-BA93-BA962B78A128}" presName="rootComposite" presStyleCnt="0"/>
      <dgm:spPr/>
    </dgm:pt>
    <dgm:pt modelId="{4DC87B5C-41B9-490B-9858-B9EB68F251D0}" type="pres">
      <dgm:prSet presAssocID="{E451E2C4-42A7-4841-BA93-BA962B78A128}" presName="rootText" presStyleLbl="node2" presStyleIdx="1" presStyleCnt="5" custScaleY="1671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B7D810-940E-45E2-9307-7019B049BE5E}" type="pres">
      <dgm:prSet presAssocID="{E451E2C4-42A7-4841-BA93-BA962B78A128}" presName="rootConnector" presStyleLbl="node2" presStyleIdx="1" presStyleCnt="5"/>
      <dgm:spPr/>
      <dgm:t>
        <a:bodyPr/>
        <a:lstStyle/>
        <a:p>
          <a:endParaRPr lang="ru-RU"/>
        </a:p>
      </dgm:t>
    </dgm:pt>
    <dgm:pt modelId="{B81AFD0A-8605-47C8-B73F-9370DA0026CF}" type="pres">
      <dgm:prSet presAssocID="{E451E2C4-42A7-4841-BA93-BA962B78A128}" presName="hierChild4" presStyleCnt="0"/>
      <dgm:spPr/>
    </dgm:pt>
    <dgm:pt modelId="{F2E5A290-277E-4BAD-8CAC-C4C888733CF9}" type="pres">
      <dgm:prSet presAssocID="{E451E2C4-42A7-4841-BA93-BA962B78A128}" presName="hierChild5" presStyleCnt="0"/>
      <dgm:spPr/>
    </dgm:pt>
    <dgm:pt modelId="{100691F3-3E6B-46A9-98FA-DEF0C7344157}" type="pres">
      <dgm:prSet presAssocID="{C27580B1-A2C8-4535-B1A3-FCDFD23E4220}" presName="Name37" presStyleLbl="parChTrans1D2" presStyleIdx="2" presStyleCnt="5"/>
      <dgm:spPr/>
      <dgm:t>
        <a:bodyPr/>
        <a:lstStyle/>
        <a:p>
          <a:endParaRPr lang="ru-RU"/>
        </a:p>
      </dgm:t>
    </dgm:pt>
    <dgm:pt modelId="{01A97F34-2CBF-46F4-8758-9C9C65863345}" type="pres">
      <dgm:prSet presAssocID="{29B13833-8B5C-4314-8D8B-BFDDA701F190}" presName="hierRoot2" presStyleCnt="0">
        <dgm:presLayoutVars>
          <dgm:hierBranch val="init"/>
        </dgm:presLayoutVars>
      </dgm:prSet>
      <dgm:spPr/>
    </dgm:pt>
    <dgm:pt modelId="{40F5C9E5-2E7C-49D7-AB91-065F9495A7B5}" type="pres">
      <dgm:prSet presAssocID="{29B13833-8B5C-4314-8D8B-BFDDA701F190}" presName="rootComposite" presStyleCnt="0"/>
      <dgm:spPr/>
    </dgm:pt>
    <dgm:pt modelId="{B829F417-E319-4E39-B4FC-29B851A0100D}" type="pres">
      <dgm:prSet presAssocID="{29B13833-8B5C-4314-8D8B-BFDDA701F190}" presName="rootText" presStyleLbl="node2" presStyleIdx="2" presStyleCnt="5" custScaleY="1738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39BEEF-9316-400E-8A6E-FF06AFEE55CB}" type="pres">
      <dgm:prSet presAssocID="{29B13833-8B5C-4314-8D8B-BFDDA701F190}" presName="rootConnector" presStyleLbl="node2" presStyleIdx="2" presStyleCnt="5"/>
      <dgm:spPr/>
      <dgm:t>
        <a:bodyPr/>
        <a:lstStyle/>
        <a:p>
          <a:endParaRPr lang="ru-RU"/>
        </a:p>
      </dgm:t>
    </dgm:pt>
    <dgm:pt modelId="{136723E8-8631-4CC3-8954-2CBA4A512E32}" type="pres">
      <dgm:prSet presAssocID="{29B13833-8B5C-4314-8D8B-BFDDA701F190}" presName="hierChild4" presStyleCnt="0"/>
      <dgm:spPr/>
    </dgm:pt>
    <dgm:pt modelId="{2FC2EC5C-A016-43BB-8D6E-A13102F4BB47}" type="pres">
      <dgm:prSet presAssocID="{29B13833-8B5C-4314-8D8B-BFDDA701F190}" presName="hierChild5" presStyleCnt="0"/>
      <dgm:spPr/>
    </dgm:pt>
    <dgm:pt modelId="{1F13A567-11C2-49BA-93A7-48CA05851A5E}" type="pres">
      <dgm:prSet presAssocID="{FFC4F522-B6D3-4954-BCE2-72728486D6D1}" presName="Name37" presStyleLbl="parChTrans1D2" presStyleIdx="3" presStyleCnt="5"/>
      <dgm:spPr/>
      <dgm:t>
        <a:bodyPr/>
        <a:lstStyle/>
        <a:p>
          <a:endParaRPr lang="ru-RU"/>
        </a:p>
      </dgm:t>
    </dgm:pt>
    <dgm:pt modelId="{0ECC389A-944C-49A4-94CF-0A1CBF1D499B}" type="pres">
      <dgm:prSet presAssocID="{78D0EDF0-EC7E-413A-B81B-F54A6D12D019}" presName="hierRoot2" presStyleCnt="0">
        <dgm:presLayoutVars>
          <dgm:hierBranch val="init"/>
        </dgm:presLayoutVars>
      </dgm:prSet>
      <dgm:spPr/>
    </dgm:pt>
    <dgm:pt modelId="{8F45947A-19B9-418E-818F-68DC7A6D45C3}" type="pres">
      <dgm:prSet presAssocID="{78D0EDF0-EC7E-413A-B81B-F54A6D12D019}" presName="rootComposite" presStyleCnt="0"/>
      <dgm:spPr/>
    </dgm:pt>
    <dgm:pt modelId="{AD1BF28C-D942-40C4-A840-6D7ECC17DBAA}" type="pres">
      <dgm:prSet presAssocID="{78D0EDF0-EC7E-413A-B81B-F54A6D12D019}" presName="rootText" presStyleLbl="node2" presStyleIdx="3" presStyleCnt="5" custScaleY="1603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EC02475-8C61-4749-A171-64FB0B831E04}" type="pres">
      <dgm:prSet presAssocID="{78D0EDF0-EC7E-413A-B81B-F54A6D12D019}" presName="rootConnector" presStyleLbl="node2" presStyleIdx="3" presStyleCnt="5"/>
      <dgm:spPr/>
      <dgm:t>
        <a:bodyPr/>
        <a:lstStyle/>
        <a:p>
          <a:endParaRPr lang="ru-RU"/>
        </a:p>
      </dgm:t>
    </dgm:pt>
    <dgm:pt modelId="{F05F490F-5922-45C0-B749-484DD940CD27}" type="pres">
      <dgm:prSet presAssocID="{78D0EDF0-EC7E-413A-B81B-F54A6D12D019}" presName="hierChild4" presStyleCnt="0"/>
      <dgm:spPr/>
    </dgm:pt>
    <dgm:pt modelId="{2277CA39-499C-4644-B404-C43A9B951A0B}" type="pres">
      <dgm:prSet presAssocID="{78D0EDF0-EC7E-413A-B81B-F54A6D12D019}" presName="hierChild5" presStyleCnt="0"/>
      <dgm:spPr/>
    </dgm:pt>
    <dgm:pt modelId="{2C414BF4-1228-479B-BA88-40B8326A784B}" type="pres">
      <dgm:prSet presAssocID="{31DE61B4-AFED-4584-B789-38EB95DACCD2}" presName="Name37" presStyleLbl="parChTrans1D2" presStyleIdx="4" presStyleCnt="5"/>
      <dgm:spPr/>
      <dgm:t>
        <a:bodyPr/>
        <a:lstStyle/>
        <a:p>
          <a:endParaRPr lang="ru-RU"/>
        </a:p>
      </dgm:t>
    </dgm:pt>
    <dgm:pt modelId="{45C81A47-BB81-4EE7-A94E-A9F38BFEA887}" type="pres">
      <dgm:prSet presAssocID="{E670A460-6EF5-4334-BE9F-2FDCB2E34C75}" presName="hierRoot2" presStyleCnt="0">
        <dgm:presLayoutVars>
          <dgm:hierBranch val="init"/>
        </dgm:presLayoutVars>
      </dgm:prSet>
      <dgm:spPr/>
    </dgm:pt>
    <dgm:pt modelId="{5C6F56D8-8471-4CC7-A79A-0B6062CAB341}" type="pres">
      <dgm:prSet presAssocID="{E670A460-6EF5-4334-BE9F-2FDCB2E34C75}" presName="rootComposite" presStyleCnt="0"/>
      <dgm:spPr/>
    </dgm:pt>
    <dgm:pt modelId="{4AFBB5B1-6E75-456C-8070-3FC2230B8BFC}" type="pres">
      <dgm:prSet presAssocID="{E670A460-6EF5-4334-BE9F-2FDCB2E34C75}" presName="rootText" presStyleLbl="node2" presStyleIdx="4" presStyleCnt="5" custScaleY="1664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471B73-14E1-4EAF-A4B1-A7F4F84B6E4B}" type="pres">
      <dgm:prSet presAssocID="{E670A460-6EF5-4334-BE9F-2FDCB2E34C75}" presName="rootConnector" presStyleLbl="node2" presStyleIdx="4" presStyleCnt="5"/>
      <dgm:spPr/>
      <dgm:t>
        <a:bodyPr/>
        <a:lstStyle/>
        <a:p>
          <a:endParaRPr lang="ru-RU"/>
        </a:p>
      </dgm:t>
    </dgm:pt>
    <dgm:pt modelId="{6026E054-7D4C-42AD-AB3C-4B0488BCB6BC}" type="pres">
      <dgm:prSet presAssocID="{E670A460-6EF5-4334-BE9F-2FDCB2E34C75}" presName="hierChild4" presStyleCnt="0"/>
      <dgm:spPr/>
    </dgm:pt>
    <dgm:pt modelId="{CDEB5AE9-C3C9-40B3-B34E-BB37445A71EA}" type="pres">
      <dgm:prSet presAssocID="{E670A460-6EF5-4334-BE9F-2FDCB2E34C75}" presName="hierChild5" presStyleCnt="0"/>
      <dgm:spPr/>
    </dgm:pt>
    <dgm:pt modelId="{FB1E64A8-977A-4B50-AD3C-EE2C8544DCD1}" type="pres">
      <dgm:prSet presAssocID="{453FADBA-4229-4E38-9ECF-736E4AF5A2B5}" presName="hierChild3" presStyleCnt="0"/>
      <dgm:spPr/>
    </dgm:pt>
  </dgm:ptLst>
  <dgm:cxnLst>
    <dgm:cxn modelId="{5EFCA3CA-3C69-4D2F-BE29-567B92118C12}" type="presOf" srcId="{E451E2C4-42A7-4841-BA93-BA962B78A128}" destId="{4DC87B5C-41B9-490B-9858-B9EB68F251D0}" srcOrd="0" destOrd="0" presId="urn:microsoft.com/office/officeart/2005/8/layout/orgChart1"/>
    <dgm:cxn modelId="{905B5F46-0DAE-41DC-86D6-87C8CF3B55D7}" type="presOf" srcId="{10763A67-E44C-48DB-9516-28C3C7DCCAB4}" destId="{EE055932-BEA0-43D1-BF35-3A6D2EC061A8}" srcOrd="0" destOrd="0" presId="urn:microsoft.com/office/officeart/2005/8/layout/orgChart1"/>
    <dgm:cxn modelId="{88954ACA-F9D5-40D0-B493-A0A5268943CF}" type="presOf" srcId="{D9CAC434-015B-4D27-9D0F-783B375FAFF3}" destId="{F97D219F-86AE-4021-A30C-9B1B46F9FCC1}" srcOrd="0" destOrd="0" presId="urn:microsoft.com/office/officeart/2005/8/layout/orgChart1"/>
    <dgm:cxn modelId="{3C4C0E62-C9FB-46C2-9FC8-D5423F70B4BF}" srcId="{453FADBA-4229-4E38-9ECF-736E4AF5A2B5}" destId="{E670A460-6EF5-4334-BE9F-2FDCB2E34C75}" srcOrd="4" destOrd="0" parTransId="{31DE61B4-AFED-4584-B789-38EB95DACCD2}" sibTransId="{8BB646DF-CEB9-41FE-8EA8-F1CD72411EEF}"/>
    <dgm:cxn modelId="{6286DE43-6AC2-445C-B794-EE591EE6A8EB}" srcId="{453FADBA-4229-4E38-9ECF-736E4AF5A2B5}" destId="{29B13833-8B5C-4314-8D8B-BFDDA701F190}" srcOrd="2" destOrd="0" parTransId="{C27580B1-A2C8-4535-B1A3-FCDFD23E4220}" sibTransId="{4B2B3F69-75BB-4AC7-BC25-87BC2CC695C9}"/>
    <dgm:cxn modelId="{24D59878-06EF-44D1-8674-CF4B3879795F}" type="presOf" srcId="{E670A460-6EF5-4334-BE9F-2FDCB2E34C75}" destId="{D3471B73-14E1-4EAF-A4B1-A7F4F84B6E4B}" srcOrd="1" destOrd="0" presId="urn:microsoft.com/office/officeart/2005/8/layout/orgChart1"/>
    <dgm:cxn modelId="{00EB269F-A3D1-4247-9EAD-FAF29586074B}" srcId="{453FADBA-4229-4E38-9ECF-736E4AF5A2B5}" destId="{78D0EDF0-EC7E-413A-B81B-F54A6D12D019}" srcOrd="3" destOrd="0" parTransId="{FFC4F522-B6D3-4954-BCE2-72728486D6D1}" sibTransId="{0CC49391-B994-46E6-85F1-A51C10B52000}"/>
    <dgm:cxn modelId="{01FFCDF5-82EE-45C9-B43D-9AC9CF8DE3D2}" type="presOf" srcId="{BF6B9F77-54FD-4D8C-90A6-B076999CCE9C}" destId="{8C0F4BA5-C0D0-4E7B-B2C9-3E61675929E0}" srcOrd="0" destOrd="0" presId="urn:microsoft.com/office/officeart/2005/8/layout/orgChart1"/>
    <dgm:cxn modelId="{24D18F63-2EA0-4AA7-8496-9A5DF2CD9606}" type="presOf" srcId="{453FADBA-4229-4E38-9ECF-736E4AF5A2B5}" destId="{AF108F99-719B-4427-8FCA-BDF3CE8771F8}" srcOrd="1" destOrd="0" presId="urn:microsoft.com/office/officeart/2005/8/layout/orgChart1"/>
    <dgm:cxn modelId="{3664FCAB-6A77-4CBB-A7DC-EA201FC6B0B2}" srcId="{453FADBA-4229-4E38-9ECF-736E4AF5A2B5}" destId="{10763A67-E44C-48DB-9516-28C3C7DCCAB4}" srcOrd="0" destOrd="0" parTransId="{E92543DD-ABFB-478F-BEEE-389BAD1D6D14}" sibTransId="{76BB2C14-321D-4C0B-88B9-45DEB342CD54}"/>
    <dgm:cxn modelId="{8959F5F0-DA04-42E9-A20C-03C37DADCFE5}" srcId="{BF6B9F77-54FD-4D8C-90A6-B076999CCE9C}" destId="{453FADBA-4229-4E38-9ECF-736E4AF5A2B5}" srcOrd="0" destOrd="0" parTransId="{114DB40B-04B9-4FB6-A773-EE6DBFCDA985}" sibTransId="{F9850BD9-25E7-4F89-A7CB-DB96671580E7}"/>
    <dgm:cxn modelId="{1D72431B-9C79-4A64-A675-745D2DCCB534}" type="presOf" srcId="{78D0EDF0-EC7E-413A-B81B-F54A6D12D019}" destId="{4EC02475-8C61-4749-A171-64FB0B831E04}" srcOrd="1" destOrd="0" presId="urn:microsoft.com/office/officeart/2005/8/layout/orgChart1"/>
    <dgm:cxn modelId="{04FEF2D5-293C-4851-828D-E46F0091E93B}" type="presOf" srcId="{29B13833-8B5C-4314-8D8B-BFDDA701F190}" destId="{B829F417-E319-4E39-B4FC-29B851A0100D}" srcOrd="0" destOrd="0" presId="urn:microsoft.com/office/officeart/2005/8/layout/orgChart1"/>
    <dgm:cxn modelId="{3FC5B554-2161-4743-8F06-8F0389C9620D}" type="presOf" srcId="{10763A67-E44C-48DB-9516-28C3C7DCCAB4}" destId="{2876CB6E-5F26-4DF1-B044-19B0C05013D3}" srcOrd="1" destOrd="0" presId="urn:microsoft.com/office/officeart/2005/8/layout/orgChart1"/>
    <dgm:cxn modelId="{7AC8B659-12AF-4B62-B04D-855874DD6C62}" type="presOf" srcId="{E92543DD-ABFB-478F-BEEE-389BAD1D6D14}" destId="{920DFC72-9FE1-42F2-AAA5-E1F862E8B776}" srcOrd="0" destOrd="0" presId="urn:microsoft.com/office/officeart/2005/8/layout/orgChart1"/>
    <dgm:cxn modelId="{437A3191-6DDF-4258-8C0E-ED2B7E2A04A8}" type="presOf" srcId="{31DE61B4-AFED-4584-B789-38EB95DACCD2}" destId="{2C414BF4-1228-479B-BA88-40B8326A784B}" srcOrd="0" destOrd="0" presId="urn:microsoft.com/office/officeart/2005/8/layout/orgChart1"/>
    <dgm:cxn modelId="{E054295B-191C-4FF9-8002-4C16A7641D83}" type="presOf" srcId="{29B13833-8B5C-4314-8D8B-BFDDA701F190}" destId="{F339BEEF-9316-400E-8A6E-FF06AFEE55CB}" srcOrd="1" destOrd="0" presId="urn:microsoft.com/office/officeart/2005/8/layout/orgChart1"/>
    <dgm:cxn modelId="{7B3DE46B-C490-4C13-BC4A-147F4B9F8FF9}" srcId="{453FADBA-4229-4E38-9ECF-736E4AF5A2B5}" destId="{E451E2C4-42A7-4841-BA93-BA962B78A128}" srcOrd="1" destOrd="0" parTransId="{D9CAC434-015B-4D27-9D0F-783B375FAFF3}" sibTransId="{EBF38FF6-8EAA-4A03-AAB7-79DC52B91EF7}"/>
    <dgm:cxn modelId="{DF1A47A9-6042-4ED6-AF62-9AA078DCFF5D}" type="presOf" srcId="{FFC4F522-B6D3-4954-BCE2-72728486D6D1}" destId="{1F13A567-11C2-49BA-93A7-48CA05851A5E}" srcOrd="0" destOrd="0" presId="urn:microsoft.com/office/officeart/2005/8/layout/orgChart1"/>
    <dgm:cxn modelId="{8BA4B575-A467-4A66-8494-17B2EA630119}" type="presOf" srcId="{78D0EDF0-EC7E-413A-B81B-F54A6D12D019}" destId="{AD1BF28C-D942-40C4-A840-6D7ECC17DBAA}" srcOrd="0" destOrd="0" presId="urn:microsoft.com/office/officeart/2005/8/layout/orgChart1"/>
    <dgm:cxn modelId="{8574CD9F-339E-404C-82C9-9ADB0CB90509}" type="presOf" srcId="{E451E2C4-42A7-4841-BA93-BA962B78A128}" destId="{E9B7D810-940E-45E2-9307-7019B049BE5E}" srcOrd="1" destOrd="0" presId="urn:microsoft.com/office/officeart/2005/8/layout/orgChart1"/>
    <dgm:cxn modelId="{139CB748-7246-4E67-8DAE-4C4D1D7F7EED}" type="presOf" srcId="{453FADBA-4229-4E38-9ECF-736E4AF5A2B5}" destId="{8B8A86A1-5AF0-41AF-8821-83ACDB8CEF51}" srcOrd="0" destOrd="0" presId="urn:microsoft.com/office/officeart/2005/8/layout/orgChart1"/>
    <dgm:cxn modelId="{5C0FCD91-2790-45FF-980B-066083364D3A}" type="presOf" srcId="{E670A460-6EF5-4334-BE9F-2FDCB2E34C75}" destId="{4AFBB5B1-6E75-456C-8070-3FC2230B8BFC}" srcOrd="0" destOrd="0" presId="urn:microsoft.com/office/officeart/2005/8/layout/orgChart1"/>
    <dgm:cxn modelId="{5AB943DA-658C-4FDF-AD61-7F6997FB0DDE}" type="presOf" srcId="{C27580B1-A2C8-4535-B1A3-FCDFD23E4220}" destId="{100691F3-3E6B-46A9-98FA-DEF0C7344157}" srcOrd="0" destOrd="0" presId="urn:microsoft.com/office/officeart/2005/8/layout/orgChart1"/>
    <dgm:cxn modelId="{87B1DB6B-4BEE-4BAB-A56D-3B73B8E405BB}" type="presParOf" srcId="{8C0F4BA5-C0D0-4E7B-B2C9-3E61675929E0}" destId="{2B262625-00F8-4BDA-809D-5BD7DA8B84FA}" srcOrd="0" destOrd="0" presId="urn:microsoft.com/office/officeart/2005/8/layout/orgChart1"/>
    <dgm:cxn modelId="{467DFFC7-83F9-45D5-9E1A-7B8D15ED4E2B}" type="presParOf" srcId="{2B262625-00F8-4BDA-809D-5BD7DA8B84FA}" destId="{34BA2732-128B-4BF0-824A-00A2E4E3BD52}" srcOrd="0" destOrd="0" presId="urn:microsoft.com/office/officeart/2005/8/layout/orgChart1"/>
    <dgm:cxn modelId="{E43A0DAD-F3C9-4B6A-B1E8-7F5F0DDC15F1}" type="presParOf" srcId="{34BA2732-128B-4BF0-824A-00A2E4E3BD52}" destId="{8B8A86A1-5AF0-41AF-8821-83ACDB8CEF51}" srcOrd="0" destOrd="0" presId="urn:microsoft.com/office/officeart/2005/8/layout/orgChart1"/>
    <dgm:cxn modelId="{394636A5-C75B-4DFB-BA7C-9B501385F571}" type="presParOf" srcId="{34BA2732-128B-4BF0-824A-00A2E4E3BD52}" destId="{AF108F99-719B-4427-8FCA-BDF3CE8771F8}" srcOrd="1" destOrd="0" presId="urn:microsoft.com/office/officeart/2005/8/layout/orgChart1"/>
    <dgm:cxn modelId="{A668B716-8883-4944-9EC8-ED63EE3C5B30}" type="presParOf" srcId="{2B262625-00F8-4BDA-809D-5BD7DA8B84FA}" destId="{8CEA9EAF-207C-4F5E-96E0-5B0A478A605F}" srcOrd="1" destOrd="0" presId="urn:microsoft.com/office/officeart/2005/8/layout/orgChart1"/>
    <dgm:cxn modelId="{E8EB779A-8B63-4D70-86D6-7A089D996A37}" type="presParOf" srcId="{8CEA9EAF-207C-4F5E-96E0-5B0A478A605F}" destId="{920DFC72-9FE1-42F2-AAA5-E1F862E8B776}" srcOrd="0" destOrd="0" presId="urn:microsoft.com/office/officeart/2005/8/layout/orgChart1"/>
    <dgm:cxn modelId="{CC7AFF6D-264F-4FFD-9B9F-6B806FB9A038}" type="presParOf" srcId="{8CEA9EAF-207C-4F5E-96E0-5B0A478A605F}" destId="{2AF38065-54B4-46A8-BB47-0566A13EB3D2}" srcOrd="1" destOrd="0" presId="urn:microsoft.com/office/officeart/2005/8/layout/orgChart1"/>
    <dgm:cxn modelId="{6EFF1E2E-0E48-4D10-B895-9E4C00D22743}" type="presParOf" srcId="{2AF38065-54B4-46A8-BB47-0566A13EB3D2}" destId="{ECD258BD-5B85-4319-81FB-3467127760B6}" srcOrd="0" destOrd="0" presId="urn:microsoft.com/office/officeart/2005/8/layout/orgChart1"/>
    <dgm:cxn modelId="{241ADAD6-F35B-46A1-8AD4-7CA5B062F79A}" type="presParOf" srcId="{ECD258BD-5B85-4319-81FB-3467127760B6}" destId="{EE055932-BEA0-43D1-BF35-3A6D2EC061A8}" srcOrd="0" destOrd="0" presId="urn:microsoft.com/office/officeart/2005/8/layout/orgChart1"/>
    <dgm:cxn modelId="{E3122477-748E-46C1-B032-2ACF90EB3D38}" type="presParOf" srcId="{ECD258BD-5B85-4319-81FB-3467127760B6}" destId="{2876CB6E-5F26-4DF1-B044-19B0C05013D3}" srcOrd="1" destOrd="0" presId="urn:microsoft.com/office/officeart/2005/8/layout/orgChart1"/>
    <dgm:cxn modelId="{A72745BE-1F01-48C3-B243-793D49D5B70D}" type="presParOf" srcId="{2AF38065-54B4-46A8-BB47-0566A13EB3D2}" destId="{AD6FFAA8-B7A0-4CAB-8EE7-2C02143EC023}" srcOrd="1" destOrd="0" presId="urn:microsoft.com/office/officeart/2005/8/layout/orgChart1"/>
    <dgm:cxn modelId="{FA64A2A1-7D28-4F61-9BA6-4856E0F00D11}" type="presParOf" srcId="{2AF38065-54B4-46A8-BB47-0566A13EB3D2}" destId="{C8298406-FBCE-4E85-980D-5327012AA224}" srcOrd="2" destOrd="0" presId="urn:microsoft.com/office/officeart/2005/8/layout/orgChart1"/>
    <dgm:cxn modelId="{5ABC13D4-2A2F-4384-9B77-38DDE03C11B3}" type="presParOf" srcId="{8CEA9EAF-207C-4F5E-96E0-5B0A478A605F}" destId="{F97D219F-86AE-4021-A30C-9B1B46F9FCC1}" srcOrd="2" destOrd="0" presId="urn:microsoft.com/office/officeart/2005/8/layout/orgChart1"/>
    <dgm:cxn modelId="{E54FF613-2922-4AE4-80BA-F9D72880613E}" type="presParOf" srcId="{8CEA9EAF-207C-4F5E-96E0-5B0A478A605F}" destId="{3FE17588-1190-498E-970D-F72E23337F0F}" srcOrd="3" destOrd="0" presId="urn:microsoft.com/office/officeart/2005/8/layout/orgChart1"/>
    <dgm:cxn modelId="{F6FDC5A9-8CAF-4AB7-8D09-CA8BC0EAD70B}" type="presParOf" srcId="{3FE17588-1190-498E-970D-F72E23337F0F}" destId="{8FB6D944-94D6-41C7-B4FF-24CD50BFFD49}" srcOrd="0" destOrd="0" presId="urn:microsoft.com/office/officeart/2005/8/layout/orgChart1"/>
    <dgm:cxn modelId="{07BF3D82-21FC-41D7-871A-F6A74EB465DF}" type="presParOf" srcId="{8FB6D944-94D6-41C7-B4FF-24CD50BFFD49}" destId="{4DC87B5C-41B9-490B-9858-B9EB68F251D0}" srcOrd="0" destOrd="0" presId="urn:microsoft.com/office/officeart/2005/8/layout/orgChart1"/>
    <dgm:cxn modelId="{E1FAEB0B-3A72-457C-BAFF-B01C7464916C}" type="presParOf" srcId="{8FB6D944-94D6-41C7-B4FF-24CD50BFFD49}" destId="{E9B7D810-940E-45E2-9307-7019B049BE5E}" srcOrd="1" destOrd="0" presId="urn:microsoft.com/office/officeart/2005/8/layout/orgChart1"/>
    <dgm:cxn modelId="{8CB5A61D-97EA-44D8-99A7-5A08AE17F738}" type="presParOf" srcId="{3FE17588-1190-498E-970D-F72E23337F0F}" destId="{B81AFD0A-8605-47C8-B73F-9370DA0026CF}" srcOrd="1" destOrd="0" presId="urn:microsoft.com/office/officeart/2005/8/layout/orgChart1"/>
    <dgm:cxn modelId="{8C5758DC-667E-4DC4-891A-E6535D0D4130}" type="presParOf" srcId="{3FE17588-1190-498E-970D-F72E23337F0F}" destId="{F2E5A290-277E-4BAD-8CAC-C4C888733CF9}" srcOrd="2" destOrd="0" presId="urn:microsoft.com/office/officeart/2005/8/layout/orgChart1"/>
    <dgm:cxn modelId="{525814FB-E2D1-4AC6-896A-D16FFE588399}" type="presParOf" srcId="{8CEA9EAF-207C-4F5E-96E0-5B0A478A605F}" destId="{100691F3-3E6B-46A9-98FA-DEF0C7344157}" srcOrd="4" destOrd="0" presId="urn:microsoft.com/office/officeart/2005/8/layout/orgChart1"/>
    <dgm:cxn modelId="{CE9FD661-0EA7-4021-B199-390573B97686}" type="presParOf" srcId="{8CEA9EAF-207C-4F5E-96E0-5B0A478A605F}" destId="{01A97F34-2CBF-46F4-8758-9C9C65863345}" srcOrd="5" destOrd="0" presId="urn:microsoft.com/office/officeart/2005/8/layout/orgChart1"/>
    <dgm:cxn modelId="{54C1FD16-E084-4E4E-8955-75E52CA785FE}" type="presParOf" srcId="{01A97F34-2CBF-46F4-8758-9C9C65863345}" destId="{40F5C9E5-2E7C-49D7-AB91-065F9495A7B5}" srcOrd="0" destOrd="0" presId="urn:microsoft.com/office/officeart/2005/8/layout/orgChart1"/>
    <dgm:cxn modelId="{A3CF51F2-6DA0-493F-80C5-967261379E36}" type="presParOf" srcId="{40F5C9E5-2E7C-49D7-AB91-065F9495A7B5}" destId="{B829F417-E319-4E39-B4FC-29B851A0100D}" srcOrd="0" destOrd="0" presId="urn:microsoft.com/office/officeart/2005/8/layout/orgChart1"/>
    <dgm:cxn modelId="{BA628FB8-1368-42C9-83C9-73FD6FA7A1EF}" type="presParOf" srcId="{40F5C9E5-2E7C-49D7-AB91-065F9495A7B5}" destId="{F339BEEF-9316-400E-8A6E-FF06AFEE55CB}" srcOrd="1" destOrd="0" presId="urn:microsoft.com/office/officeart/2005/8/layout/orgChart1"/>
    <dgm:cxn modelId="{7B61FD0E-C810-4992-AD2E-08A5B18A004D}" type="presParOf" srcId="{01A97F34-2CBF-46F4-8758-9C9C65863345}" destId="{136723E8-8631-4CC3-8954-2CBA4A512E32}" srcOrd="1" destOrd="0" presId="urn:microsoft.com/office/officeart/2005/8/layout/orgChart1"/>
    <dgm:cxn modelId="{D08FE9F8-0303-4403-8AF8-E13ED35978FD}" type="presParOf" srcId="{01A97F34-2CBF-46F4-8758-9C9C65863345}" destId="{2FC2EC5C-A016-43BB-8D6E-A13102F4BB47}" srcOrd="2" destOrd="0" presId="urn:microsoft.com/office/officeart/2005/8/layout/orgChart1"/>
    <dgm:cxn modelId="{68A42279-7573-4666-B380-8973A681D31E}" type="presParOf" srcId="{8CEA9EAF-207C-4F5E-96E0-5B0A478A605F}" destId="{1F13A567-11C2-49BA-93A7-48CA05851A5E}" srcOrd="6" destOrd="0" presId="urn:microsoft.com/office/officeart/2005/8/layout/orgChart1"/>
    <dgm:cxn modelId="{C8A808AA-FA02-4480-83F8-D3CC89FD1D00}" type="presParOf" srcId="{8CEA9EAF-207C-4F5E-96E0-5B0A478A605F}" destId="{0ECC389A-944C-49A4-94CF-0A1CBF1D499B}" srcOrd="7" destOrd="0" presId="urn:microsoft.com/office/officeart/2005/8/layout/orgChart1"/>
    <dgm:cxn modelId="{0E65E4AE-EF9D-4B94-8ABD-06552B064D8B}" type="presParOf" srcId="{0ECC389A-944C-49A4-94CF-0A1CBF1D499B}" destId="{8F45947A-19B9-418E-818F-68DC7A6D45C3}" srcOrd="0" destOrd="0" presId="urn:microsoft.com/office/officeart/2005/8/layout/orgChart1"/>
    <dgm:cxn modelId="{C46C2719-0FCF-4768-BFB5-C95C1ED372C5}" type="presParOf" srcId="{8F45947A-19B9-418E-818F-68DC7A6D45C3}" destId="{AD1BF28C-D942-40C4-A840-6D7ECC17DBAA}" srcOrd="0" destOrd="0" presId="urn:microsoft.com/office/officeart/2005/8/layout/orgChart1"/>
    <dgm:cxn modelId="{3D428339-7DAC-401F-852D-6EE7FAEB481E}" type="presParOf" srcId="{8F45947A-19B9-418E-818F-68DC7A6D45C3}" destId="{4EC02475-8C61-4749-A171-64FB0B831E04}" srcOrd="1" destOrd="0" presId="urn:microsoft.com/office/officeart/2005/8/layout/orgChart1"/>
    <dgm:cxn modelId="{AF0F610D-F262-45DE-B630-D345C0EEF30D}" type="presParOf" srcId="{0ECC389A-944C-49A4-94CF-0A1CBF1D499B}" destId="{F05F490F-5922-45C0-B749-484DD940CD27}" srcOrd="1" destOrd="0" presId="urn:microsoft.com/office/officeart/2005/8/layout/orgChart1"/>
    <dgm:cxn modelId="{C086D879-E9E0-42D7-8302-18222E09FB22}" type="presParOf" srcId="{0ECC389A-944C-49A4-94CF-0A1CBF1D499B}" destId="{2277CA39-499C-4644-B404-C43A9B951A0B}" srcOrd="2" destOrd="0" presId="urn:microsoft.com/office/officeart/2005/8/layout/orgChart1"/>
    <dgm:cxn modelId="{7EE1C5CD-AC0F-4931-BCBE-C85D7D8E965A}" type="presParOf" srcId="{8CEA9EAF-207C-4F5E-96E0-5B0A478A605F}" destId="{2C414BF4-1228-479B-BA88-40B8326A784B}" srcOrd="8" destOrd="0" presId="urn:microsoft.com/office/officeart/2005/8/layout/orgChart1"/>
    <dgm:cxn modelId="{CE37784E-AD5A-4058-B5A7-F0A666C2878C}" type="presParOf" srcId="{8CEA9EAF-207C-4F5E-96E0-5B0A478A605F}" destId="{45C81A47-BB81-4EE7-A94E-A9F38BFEA887}" srcOrd="9" destOrd="0" presId="urn:microsoft.com/office/officeart/2005/8/layout/orgChart1"/>
    <dgm:cxn modelId="{1A6EB84E-4AAA-426F-BF83-7D7E1951C0B0}" type="presParOf" srcId="{45C81A47-BB81-4EE7-A94E-A9F38BFEA887}" destId="{5C6F56D8-8471-4CC7-A79A-0B6062CAB341}" srcOrd="0" destOrd="0" presId="urn:microsoft.com/office/officeart/2005/8/layout/orgChart1"/>
    <dgm:cxn modelId="{3CA0A1D1-2280-4EEA-9DBD-C5296AA3EE20}" type="presParOf" srcId="{5C6F56D8-8471-4CC7-A79A-0B6062CAB341}" destId="{4AFBB5B1-6E75-456C-8070-3FC2230B8BFC}" srcOrd="0" destOrd="0" presId="urn:microsoft.com/office/officeart/2005/8/layout/orgChart1"/>
    <dgm:cxn modelId="{47DB0231-4EF7-4AE1-A2B4-64858A2310EB}" type="presParOf" srcId="{5C6F56D8-8471-4CC7-A79A-0B6062CAB341}" destId="{D3471B73-14E1-4EAF-A4B1-A7F4F84B6E4B}" srcOrd="1" destOrd="0" presId="urn:microsoft.com/office/officeart/2005/8/layout/orgChart1"/>
    <dgm:cxn modelId="{E44147C4-3630-4E30-834C-D0271853F1C3}" type="presParOf" srcId="{45C81A47-BB81-4EE7-A94E-A9F38BFEA887}" destId="{6026E054-7D4C-42AD-AB3C-4B0488BCB6BC}" srcOrd="1" destOrd="0" presId="urn:microsoft.com/office/officeart/2005/8/layout/orgChart1"/>
    <dgm:cxn modelId="{E94EC351-B012-4264-879B-1E94542360BC}" type="presParOf" srcId="{45C81A47-BB81-4EE7-A94E-A9F38BFEA887}" destId="{CDEB5AE9-C3C9-40B3-B34E-BB37445A71EA}" srcOrd="2" destOrd="0" presId="urn:microsoft.com/office/officeart/2005/8/layout/orgChart1"/>
    <dgm:cxn modelId="{F36D1694-513E-48CF-A177-D06FEDD42885}" type="presParOf" srcId="{2B262625-00F8-4BDA-809D-5BD7DA8B84FA}" destId="{FB1E64A8-977A-4B50-AD3C-EE2C8544DCD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414BF4-1228-479B-BA88-40B8326A784B}">
      <dsp:nvSpPr>
        <dsp:cNvPr id="0" name=""/>
        <dsp:cNvSpPr/>
      </dsp:nvSpPr>
      <dsp:spPr>
        <a:xfrm>
          <a:off x="5755131" y="1076654"/>
          <a:ext cx="4786752" cy="10212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3948"/>
              </a:lnTo>
              <a:lnTo>
                <a:pt x="4786752" y="813948"/>
              </a:lnTo>
              <a:lnTo>
                <a:pt x="4786752" y="10212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13A567-11C2-49BA-93A7-48CA05851A5E}">
      <dsp:nvSpPr>
        <dsp:cNvPr id="0" name=""/>
        <dsp:cNvSpPr/>
      </dsp:nvSpPr>
      <dsp:spPr>
        <a:xfrm>
          <a:off x="5755131" y="1076654"/>
          <a:ext cx="2398271" cy="10212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3948"/>
              </a:lnTo>
              <a:lnTo>
                <a:pt x="2398271" y="813948"/>
              </a:lnTo>
              <a:lnTo>
                <a:pt x="2398271" y="10212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0691F3-3E6B-46A9-98FA-DEF0C7344157}">
      <dsp:nvSpPr>
        <dsp:cNvPr id="0" name=""/>
        <dsp:cNvSpPr/>
      </dsp:nvSpPr>
      <dsp:spPr>
        <a:xfrm>
          <a:off x="5709411" y="1076654"/>
          <a:ext cx="91440" cy="102121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13948"/>
              </a:lnTo>
              <a:lnTo>
                <a:pt x="55510" y="813948"/>
              </a:lnTo>
              <a:lnTo>
                <a:pt x="55510" y="10212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7D219F-86AE-4021-A30C-9B1B46F9FCC1}">
      <dsp:nvSpPr>
        <dsp:cNvPr id="0" name=""/>
        <dsp:cNvSpPr/>
      </dsp:nvSpPr>
      <dsp:spPr>
        <a:xfrm>
          <a:off x="3376441" y="1076654"/>
          <a:ext cx="2378689" cy="1021213"/>
        </a:xfrm>
        <a:custGeom>
          <a:avLst/>
          <a:gdLst/>
          <a:ahLst/>
          <a:cxnLst/>
          <a:rect l="0" t="0" r="0" b="0"/>
          <a:pathLst>
            <a:path>
              <a:moveTo>
                <a:pt x="2378689" y="0"/>
              </a:moveTo>
              <a:lnTo>
                <a:pt x="2378689" y="813948"/>
              </a:lnTo>
              <a:lnTo>
                <a:pt x="0" y="813948"/>
              </a:lnTo>
              <a:lnTo>
                <a:pt x="0" y="10212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0DFC72-9FE1-42F2-AAA5-E1F862E8B776}">
      <dsp:nvSpPr>
        <dsp:cNvPr id="0" name=""/>
        <dsp:cNvSpPr/>
      </dsp:nvSpPr>
      <dsp:spPr>
        <a:xfrm>
          <a:off x="987960" y="1076654"/>
          <a:ext cx="4767170" cy="1021213"/>
        </a:xfrm>
        <a:custGeom>
          <a:avLst/>
          <a:gdLst/>
          <a:ahLst/>
          <a:cxnLst/>
          <a:rect l="0" t="0" r="0" b="0"/>
          <a:pathLst>
            <a:path>
              <a:moveTo>
                <a:pt x="4767170" y="0"/>
              </a:moveTo>
              <a:lnTo>
                <a:pt x="4767170" y="813948"/>
              </a:lnTo>
              <a:lnTo>
                <a:pt x="0" y="813948"/>
              </a:lnTo>
              <a:lnTo>
                <a:pt x="0" y="10212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8A86A1-5AF0-41AF-8821-83ACDB8CEF51}">
      <dsp:nvSpPr>
        <dsp:cNvPr id="0" name=""/>
        <dsp:cNvSpPr/>
      </dsp:nvSpPr>
      <dsp:spPr>
        <a:xfrm>
          <a:off x="2155917" y="89678"/>
          <a:ext cx="7198426" cy="9869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Виды эвакуации зависят от...</a:t>
          </a:r>
        </a:p>
      </dsp:txBody>
      <dsp:txXfrm>
        <a:off x="2155917" y="89678"/>
        <a:ext cx="7198426" cy="986975"/>
      </dsp:txXfrm>
    </dsp:sp>
    <dsp:sp modelId="{EE055932-BEA0-43D1-BF35-3A6D2EC061A8}">
      <dsp:nvSpPr>
        <dsp:cNvPr id="0" name=""/>
        <dsp:cNvSpPr/>
      </dsp:nvSpPr>
      <dsp:spPr>
        <a:xfrm>
          <a:off x="985" y="2097867"/>
          <a:ext cx="1973950" cy="17160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/>
            <a:t>вида опасности </a:t>
          </a:r>
        </a:p>
      </dsp:txBody>
      <dsp:txXfrm>
        <a:off x="985" y="2097867"/>
        <a:ext cx="1973950" cy="1716093"/>
      </dsp:txXfrm>
    </dsp:sp>
    <dsp:sp modelId="{4DC87B5C-41B9-490B-9858-B9EB68F251D0}">
      <dsp:nvSpPr>
        <dsp:cNvPr id="0" name=""/>
        <dsp:cNvSpPr/>
      </dsp:nvSpPr>
      <dsp:spPr>
        <a:xfrm>
          <a:off x="2389465" y="2097867"/>
          <a:ext cx="1973950" cy="16492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/>
            <a:t>способа эвакуации</a:t>
          </a:r>
        </a:p>
      </dsp:txBody>
      <dsp:txXfrm>
        <a:off x="2389465" y="2097867"/>
        <a:ext cx="1973950" cy="1649245"/>
      </dsp:txXfrm>
    </dsp:sp>
    <dsp:sp modelId="{B829F417-E319-4E39-B4FC-29B851A0100D}">
      <dsp:nvSpPr>
        <dsp:cNvPr id="0" name=""/>
        <dsp:cNvSpPr/>
      </dsp:nvSpPr>
      <dsp:spPr>
        <a:xfrm>
          <a:off x="4777946" y="2097867"/>
          <a:ext cx="1973950" cy="17160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удалённости безопасного района</a:t>
          </a:r>
        </a:p>
      </dsp:txBody>
      <dsp:txXfrm>
        <a:off x="4777946" y="2097867"/>
        <a:ext cx="1973950" cy="1716083"/>
      </dsp:txXfrm>
    </dsp:sp>
    <dsp:sp modelId="{AD1BF28C-D942-40C4-A840-6D7ECC17DBAA}">
      <dsp:nvSpPr>
        <dsp:cNvPr id="0" name=""/>
        <dsp:cNvSpPr/>
      </dsp:nvSpPr>
      <dsp:spPr>
        <a:xfrm>
          <a:off x="7166427" y="2097867"/>
          <a:ext cx="1973950" cy="15823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/>
            <a:t>длительности проведения</a:t>
          </a:r>
        </a:p>
      </dsp:txBody>
      <dsp:txXfrm>
        <a:off x="7166427" y="2097867"/>
        <a:ext cx="1973950" cy="1582388"/>
      </dsp:txXfrm>
    </dsp:sp>
    <dsp:sp modelId="{4AFBB5B1-6E75-456C-8070-3FC2230B8BFC}">
      <dsp:nvSpPr>
        <dsp:cNvPr id="0" name=""/>
        <dsp:cNvSpPr/>
      </dsp:nvSpPr>
      <dsp:spPr>
        <a:xfrm>
          <a:off x="9554907" y="2097867"/>
          <a:ext cx="1973950" cy="16429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/>
            <a:t>времени начала проведения</a:t>
          </a:r>
        </a:p>
      </dsp:txBody>
      <dsp:txXfrm>
        <a:off x="9554907" y="2097867"/>
        <a:ext cx="1973950" cy="16429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70D80F6-0372-424C-A4E5-AD3BEC4CA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9851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02567" y="2130428"/>
            <a:ext cx="64008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02567" y="3886200"/>
            <a:ext cx="54864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FA71D-66A9-4674-99F7-5221F8ECAF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87063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46EDE-01B3-41D9-AACE-6288EC3DA5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76160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918700" y="274641"/>
            <a:ext cx="2108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91986" y="274641"/>
            <a:ext cx="6123516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090BF-64DB-493B-A127-88DF05FE6F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04608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82033" y="136528"/>
            <a:ext cx="11821584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07485" y="2130428"/>
            <a:ext cx="9751483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7485" y="3886200"/>
            <a:ext cx="9751483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97590-CF7D-4DE8-9B4E-595D2D76FF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20500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332AE-EF0C-4704-9057-3410A8D0F9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43228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CBCC6-7A5C-4A34-A799-747A43AE1B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98823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7485" y="1600203"/>
            <a:ext cx="538268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3367" y="1600203"/>
            <a:ext cx="53826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8CD19-A098-43A9-8550-C41E22B8FE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61322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1817C-10FC-4DD2-A88C-539700EE43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84267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758E8-EDB1-4E70-8EDF-8405586FE4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7710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21697-9316-40D1-9938-6C95C68732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07811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1AA0E-F3DE-429C-8961-B273DBA0DE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43070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0CA61-9457-436B-A02E-A940F6B6E5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497206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B6A42-2433-4381-AFAC-8E6FF10AFD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4403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A2057-A03A-4A9F-994B-0BDFAF16EE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0464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4967" y="274641"/>
            <a:ext cx="2741084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7485" y="274641"/>
            <a:ext cx="802428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C411F-E10E-401A-AAFF-4778F5E061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46999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E7FCF-0242-44BC-AF6C-2D95DCFF77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7420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77623-2566-46FB-B7D1-FBBD0D94A2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381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C3AFA-B381-4409-8B25-747B78468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0061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522FA-B66C-4721-A34C-2A0D3A916A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0018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9" y="1859760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463AB-AB23-4B51-B20F-E16837AFC7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995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19167-DB0A-4409-9617-60B88120C9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0636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62F6D-6410-40ED-B4C2-15E1CB7DD3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49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A906C-4DE9-4B40-9544-B7DDF5E354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1068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44245-0F37-4873-B353-A5C673E904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2698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6" y="5359403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8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9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3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3AC10-5611-4E1C-819D-DDDF102EEC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0023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77079-F02A-4191-97AC-53B892DD09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7475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384E0-791D-4037-AAAF-F846B6178B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807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91984" y="1600203"/>
            <a:ext cx="411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909986" y="1600203"/>
            <a:ext cx="411691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5E8B5-121F-4274-BE4D-8EF6B191D0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83959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D029ED-CD1C-4467-9FA1-1C63C3EC2B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52134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F7B13-4BAC-46A4-A6E0-62FC7842F3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55696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3104B1-0375-4FE3-BEB9-682BA0D746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08057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ADABF-132E-4E2D-BF3E-04E3390018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43874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92513-2DD1-40E1-9BD7-1B07DC7907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6277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3604684" y="274638"/>
            <a:ext cx="842221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3591986" y="1600203"/>
            <a:ext cx="843491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90559E5-66FD-401C-8994-42DB5521F8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82033" y="136528"/>
            <a:ext cx="11821584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607486" y="274638"/>
            <a:ext cx="1096856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607486" y="1600203"/>
            <a:ext cx="109685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A4EC2EA-F0BF-40AE-A9D7-A071117023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076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307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6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3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3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04D9CCF2-ECBA-4B27-A434-6FA613B9E3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3081" name="Group 1"/>
          <p:cNvGrpSpPr>
            <a:grpSpLocks/>
          </p:cNvGrpSpPr>
          <p:nvPr/>
        </p:nvGrpSpPr>
        <p:grpSpPr bwMode="auto">
          <a:xfrm>
            <a:off x="-25398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3989" r:id="rId2"/>
    <p:sldLayoutId id="2147484000" r:id="rId3"/>
    <p:sldLayoutId id="2147483990" r:id="rId4"/>
    <p:sldLayoutId id="2147483991" r:id="rId5"/>
    <p:sldLayoutId id="2147483992" r:id="rId6"/>
    <p:sldLayoutId id="2147483993" r:id="rId7"/>
    <p:sldLayoutId id="2147483994" r:id="rId8"/>
    <p:sldLayoutId id="2147484001" r:id="rId9"/>
    <p:sldLayoutId id="2147483995" r:id="rId10"/>
    <p:sldLayoutId id="21474839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file:///E:\&#1050;&#1086;&#1085;&#1082;&#1091;&#1088;&#1089;%20&#1059;&#1043;_\&#1059;&#1088;&#1086;&#1082;%20&#1048;&#1090;&#1086;&#1075;\&#1059;&#1088;&#1086;&#1082;%20&#1042;&#1086;&#1077;&#1074;&#1086;&#1076;&#1080;&#1085;%202019\&#1051;&#1072;&#1081;&#1092;&#1093;&#1072;&#1082;%20&#1052;&#1063;&#1057;-%20&#1087;&#1083;&#1072;&#1085;%20&#1101;&#1074;&#1072;&#1082;&#1091;&#1072;&#1094;&#1080;&#1080;.mp4" TargetMode="External"/><Relationship Id="rId1" Type="http://schemas.openxmlformats.org/officeDocument/2006/relationships/video" Target="file:///E:\&#1050;&#1086;&#1085;&#1082;&#1091;&#1088;&#1089;%20&#1059;&#1043;_\&#1059;&#1088;&#1086;&#1082;%20&#1048;&#1090;&#1086;&#1075;\&#1059;&#1088;&#1086;&#1082;%20&#1042;&#1086;&#1077;&#1074;&#1086;&#1076;&#1080;&#1085;%202019\&#1051;&#1072;&#1081;&#1092;&#1093;&#1072;&#1082;%20&#1052;&#1063;&#1057;-%20&#1101;&#1074;&#1072;&#1082;&#1091;&#1072;&#1094;&#1080;&#1103;.mp4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4.xml"/><Relationship Id="rId1" Type="http://schemas.openxmlformats.org/officeDocument/2006/relationships/audio" Target="file:///E:\&#1050;&#1086;&#1085;&#1082;&#1091;&#1088;&#1089;%20&#1059;&#1043;_\&#1059;&#1088;&#1086;&#1082;%20&#1048;&#1090;&#1086;&#1075;\&#1059;&#1088;&#1086;&#1082;%20&#1042;&#1086;&#1077;&#1074;&#1086;&#1076;&#1080;&#1085;%202019\&#1057;&#1087;&#1072;&#1089;&#1072;&#1090;&#1077;&#1083;&#1100;%202%20&#1042;%20&#1087;&#1088;&#1077;&#1079;&#1077;&#1085;&#1090;.mp3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9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4.xml"/><Relationship Id="rId1" Type="http://schemas.openxmlformats.org/officeDocument/2006/relationships/audio" Target="file:///E:\&#1050;&#1086;&#1085;&#1082;&#1091;&#1088;&#1089;%20&#1059;&#1043;_\&#1059;&#1088;&#1086;&#1082;%20&#1048;&#1090;&#1086;&#1075;\&#1059;&#1088;&#1086;&#1082;%20&#1042;&#1086;&#1077;&#1074;&#1086;&#1076;&#1080;&#1085;%202019\&#1057;&#1087;&#1072;&#1089;&#1072;&#1090;&#1077;&#1083;&#1100;%201%20&#1042;%20&#1087;&#1088;&#1077;&#1079;&#1077;&#1085;&#1090;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68002" y="1273148"/>
            <a:ext cx="8477267" cy="2115708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chemeClr val="tx1"/>
                </a:solidFill>
              </a:rPr>
              <a:t>Основы безопасности жизнедеятельности</a:t>
            </a:r>
            <a:endParaRPr lang="ru-RU" sz="66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Александр\Desktop\Учитель года видео\228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96133" y="5016529"/>
            <a:ext cx="3478300" cy="1560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Александр\Desktop\Учитель года видео\1479881415_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778" y="4760142"/>
            <a:ext cx="3388449" cy="1695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C:\Users\Александр\Desktop\Учитель года видео\thumb_1074_products_lar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8027" y="4572008"/>
            <a:ext cx="2730043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612462"/>
            <a:ext cx="1152898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Задание: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рассчитать количество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необходимого транспорта для единовременной эвакуации, подготовить места для временного укрытия всех жителей эвакуированного района, разместить эвакуированное население в общественных учреждениях.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0907" y="2341456"/>
            <a:ext cx="1152898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Условие </a:t>
            </a:r>
            <a:r>
              <a:rPr lang="ru-RU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задачи</a:t>
            </a: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Население 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зоны ЧС:  1000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человек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Самостоятельно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покинет зону ЧС: 300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человек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Один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автобус способен вместить до 30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человек (людей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необходимо вывести одним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рейсом)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Размещение населения во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временных убежищах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"ДКШ" есть возможность разместить до 450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человек,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В УСЗК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"Олимп" до 500 человек,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"ВГЭК" до 200 человек,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Гимназия №6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до 100 человек.</a:t>
            </a:r>
          </a:p>
        </p:txBody>
      </p:sp>
    </p:spTree>
    <p:extLst>
      <p:ext uri="{BB962C8B-B14F-4D97-AF65-F5344CB8AC3E}">
        <p14:creationId xmlns:p14="http://schemas.microsoft.com/office/powerpoint/2010/main" val="112870081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569572"/>
            <a:ext cx="11528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</a:rPr>
              <a:t>Рекомендации населению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0907" y="1305724"/>
            <a:ext cx="1152898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закрыть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окна, форточки, отключить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электроэнергию;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паспорт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другие необходимые документы, деньги;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включить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свет, открыть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окна;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собой иметь одежду по сезону, белье, продукты и питьевую воду на 2-3 суток;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необходимые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медикаменты;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альбомы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 фотографиями;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посуду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кухонные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принадлежности;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детям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дошкольного возраста пришить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бирки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из белой материи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(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 внутренней стороны одежды под воротником) с указанием ФИО ребенка, года его рождения, телефона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родителей.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70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720948"/>
            <a:ext cx="115289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Видео </a:t>
            </a:r>
          </a:p>
          <a:p>
            <a:pPr algn="ctr"/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ЛАЙФХАК от МЧС Эвакуация</a:t>
            </a:r>
          </a:p>
        </p:txBody>
      </p:sp>
      <p:pic>
        <p:nvPicPr>
          <p:cNvPr id="12" name="Лайфхак МЧС- эвакуация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16569" y="2189747"/>
            <a:ext cx="5732380" cy="32244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3" name="Лайфхак МЧС- план эвакуации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6208295" y="2141620"/>
            <a:ext cx="5793874" cy="32590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72162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Александр\Desktop\Учитель года видео\13884_14453461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8979" y="4871844"/>
            <a:ext cx="2251559" cy="1500198"/>
          </a:xfrm>
          <a:prstGeom prst="rect">
            <a:avLst/>
          </a:prstGeom>
          <a:noFill/>
        </p:spPr>
      </p:pic>
      <p:pic>
        <p:nvPicPr>
          <p:cNvPr id="6" name="Picture 2" descr="C:\Users\Александр\Desktop\Учитель года видео\1539107657_751267164_720-480.jpg"/>
          <p:cNvPicPr>
            <a:picLocks noChangeAspect="1" noChangeArrowheads="1"/>
          </p:cNvPicPr>
          <p:nvPr/>
        </p:nvPicPr>
        <p:blipFill>
          <a:blip r:embed="rId4"/>
          <a:srcRect l="13025" r="21852"/>
          <a:stretch>
            <a:fillRect/>
          </a:stretch>
        </p:blipFill>
        <p:spPr bwMode="auto">
          <a:xfrm>
            <a:off x="717854" y="1147267"/>
            <a:ext cx="3132252" cy="3208796"/>
          </a:xfrm>
          <a:prstGeom prst="rect">
            <a:avLst/>
          </a:prstGeom>
          <a:noFill/>
        </p:spPr>
      </p:pic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4475747" y="1773677"/>
            <a:ext cx="70532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спасательной службы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 места происшествия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59552" y="1408369"/>
            <a:ext cx="9078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 </a:t>
            </a:r>
            <a:endParaRPr lang="ru-RU" sz="2800" dirty="0"/>
          </a:p>
        </p:txBody>
      </p:sp>
      <p:pic>
        <p:nvPicPr>
          <p:cNvPr id="12" name="Спасатель 2 В презен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1425989" y="6091989"/>
            <a:ext cx="766011" cy="76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0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0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720948"/>
            <a:ext cx="11528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Итоговый тест курсанта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93494" y="1821035"/>
            <a:ext cx="7796463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ПРОВЕРЬТЕ СВОИ ОТВЕТЫ: 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1 - г)  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2 - б)  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3 - в)  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4 - б)   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5 - г)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65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720948"/>
            <a:ext cx="11528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Удостоверение спасателя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907" y="1965414"/>
            <a:ext cx="1152898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бозначьте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полученную категорию, согласно критериям: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12-15 звёзд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категория   (отметка «5»)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9-11  звёзд  –   4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(отметка «4»)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5-8  звёзд 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3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категория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отметка «3»)</a:t>
            </a:r>
          </a:p>
        </p:txBody>
      </p:sp>
    </p:spTree>
    <p:extLst>
      <p:ext uri="{BB962C8B-B14F-4D97-AF65-F5344CB8AC3E}">
        <p14:creationId xmlns:p14="http://schemas.microsoft.com/office/powerpoint/2010/main" val="154294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658956"/>
            <a:ext cx="115289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705" y="1427343"/>
            <a:ext cx="1152898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один из вариантов: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Составьте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памятку с рекомендациями по сбору тревожного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чемоданчика.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Подумайте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вместе с родителями определите перечень необходимых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документов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вещей на случай экстренной эвакуации, распределите их между членами семьи и определите место их хранения.</a:t>
            </a:r>
          </a:p>
          <a:p>
            <a:pPr algn="just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410613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3"/>
          <p:cNvGrpSpPr>
            <a:grpSpLocks/>
          </p:cNvGrpSpPr>
          <p:nvPr/>
        </p:nvGrpSpPr>
        <p:grpSpPr bwMode="auto">
          <a:xfrm>
            <a:off x="8683735" y="138117"/>
            <a:ext cx="1744662" cy="1751013"/>
            <a:chOff x="107466231" y="105831961"/>
            <a:chExt cx="1501541" cy="1414913"/>
          </a:xfrm>
        </p:grpSpPr>
        <p:sp>
          <p:nvSpPr>
            <p:cNvPr id="10243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10244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245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0246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695074"/>
            <a:ext cx="10972800" cy="3629529"/>
          </a:xfrm>
        </p:spPr>
        <p:txBody>
          <a:bodyPr/>
          <a:lstStyle/>
          <a:p>
            <a:pPr marL="0" indent="0" algn="ctr">
              <a:buNone/>
            </a:pPr>
            <a:r>
              <a:rPr lang="ru-RU" sz="7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ru-RU" sz="7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7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7175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10243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10244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245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0246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2" name="Содержимое 2"/>
          <p:cNvSpPr>
            <a:spLocks noGrp="1"/>
          </p:cNvSpPr>
          <p:nvPr>
            <p:ph idx="1"/>
          </p:nvPr>
        </p:nvSpPr>
        <p:spPr>
          <a:xfrm>
            <a:off x="443178" y="360474"/>
            <a:ext cx="11394782" cy="7529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 «Логика безопасности»</a:t>
            </a:r>
            <a:endParaRPr lang="ru-RU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C:\Users\Александр\Desktop\Учитель года видео\683ad9223f20b37228d71ba5bf1ade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045" y="1071629"/>
            <a:ext cx="4070334" cy="2436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Александр\Desktop\Учитель года видео\preview-112352690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25718" y="1099644"/>
            <a:ext cx="3789881" cy="2436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Александр\Desktop\Учитель года видео\vbdvvHgE1Q-big-46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6045" y="4037012"/>
            <a:ext cx="4070334" cy="2652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Александр\Desktop\Учитель года видео\0_96678_c0078316_XXL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25718" y="3986739"/>
            <a:ext cx="3789881" cy="2727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2495022" y="3267098"/>
            <a:ext cx="678661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ЭВАКУАЦИЯ</a:t>
            </a:r>
            <a:endParaRPr lang="ru-RU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884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10243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10244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245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0246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313309" y="570519"/>
            <a:ext cx="11394782" cy="54292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урока: </a:t>
            </a:r>
            <a:r>
              <a:rPr lang="ru-RU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Эвакуация населения</a:t>
            </a:r>
            <a:endParaRPr lang="ru-RU" sz="40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dirty="0" smtClean="0"/>
              <a:t>   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endParaRPr lang="ru-RU" b="1" dirty="0">
              <a:solidFill>
                <a:srgbClr val="0070C0"/>
              </a:solidFill>
            </a:endParaRPr>
          </a:p>
          <a:p>
            <a:pPr marL="176213" indent="0">
              <a:buNone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Познакомиться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 организацией эвакуации населения в условиях чрезвычайных ситуаций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Задачи: </a:t>
            </a:r>
          </a:p>
          <a:p>
            <a:pPr lvl="0">
              <a:buFontTx/>
              <a:buChar char="-"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Рассмотреть понятие эвакуации</a:t>
            </a:r>
          </a:p>
          <a:p>
            <a:pPr lvl="0">
              <a:buFontTx/>
              <a:buChar char="-"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Изучить виды эвакуации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FontTx/>
              <a:buChar char="-"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Применить полученные знания на практике</a:t>
            </a:r>
            <a:endParaRPr lang="ru-RU" sz="28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843931" y="2590436"/>
            <a:ext cx="4547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техногенного характера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0866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545509"/>
            <a:ext cx="11528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</a:rPr>
              <a:t>Что же такое эвакуация?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8979" y="1218881"/>
            <a:ext cx="1152898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/>
              <a:t>	</a:t>
            </a:r>
            <a:r>
              <a:rPr lang="ru-RU" sz="3200" b="1" dirty="0" smtClean="0">
                <a:solidFill>
                  <a:srgbClr val="0070C0"/>
                </a:solidFill>
              </a:rPr>
              <a:t>Эвакуация </a:t>
            </a:r>
            <a:r>
              <a:rPr lang="ru-RU" sz="3200" b="1" dirty="0">
                <a:solidFill>
                  <a:srgbClr val="0070C0"/>
                </a:solidFill>
              </a:rPr>
              <a:t>–</a:t>
            </a:r>
            <a:r>
              <a:rPr lang="ru-RU" sz="3200" b="1" dirty="0"/>
              <a:t> </a:t>
            </a:r>
            <a:r>
              <a:rPr lang="ru-RU" sz="3200" dirty="0"/>
              <a:t>это комплекс мероприятий по </a:t>
            </a:r>
            <a:r>
              <a:rPr lang="ru-RU" sz="3200" dirty="0" smtClean="0">
                <a:solidFill>
                  <a:schemeClr val="bg1"/>
                </a:solidFill>
              </a:rPr>
              <a:t>организованному</a:t>
            </a:r>
            <a:r>
              <a:rPr lang="ru-RU" sz="3200" dirty="0" smtClean="0"/>
              <a:t> вывозу </a:t>
            </a:r>
            <a:r>
              <a:rPr lang="ru-RU" sz="3200" dirty="0"/>
              <a:t>и выводу </a:t>
            </a:r>
            <a:r>
              <a:rPr lang="ru-RU" sz="3200" dirty="0">
                <a:solidFill>
                  <a:schemeClr val="bg1"/>
                </a:solidFill>
              </a:rPr>
              <a:t>населения</a:t>
            </a:r>
            <a:r>
              <a:rPr lang="ru-RU" sz="3200" dirty="0"/>
              <a:t>, </a:t>
            </a:r>
            <a:r>
              <a:rPr lang="ru-RU" sz="3200" dirty="0">
                <a:solidFill>
                  <a:schemeClr val="bg1"/>
                </a:solidFill>
              </a:rPr>
              <a:t>материальных и культурных ценностей </a:t>
            </a:r>
            <a:r>
              <a:rPr lang="ru-RU" sz="3200" dirty="0"/>
              <a:t>из зон чрезвычайных ситуаций или вероятной ЧС природного и техногенного характера, и его временному размещению в заблаговременно подготовленных </a:t>
            </a:r>
            <a:r>
              <a:rPr lang="ru-RU" sz="3200" dirty="0">
                <a:solidFill>
                  <a:schemeClr val="bg1"/>
                </a:solidFill>
              </a:rPr>
              <a:t>безопасных</a:t>
            </a:r>
            <a:r>
              <a:rPr lang="ru-RU" sz="3200" dirty="0"/>
              <a:t> </a:t>
            </a:r>
            <a:r>
              <a:rPr lang="ru-RU" sz="3200" dirty="0" smtClean="0"/>
              <a:t> районах</a:t>
            </a:r>
            <a:r>
              <a:rPr lang="ru-RU" sz="3200" dirty="0"/>
              <a:t>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/>
          <a:srcRect b="15586"/>
          <a:stretch/>
        </p:blipFill>
        <p:spPr>
          <a:xfrm>
            <a:off x="3511527" y="4265869"/>
            <a:ext cx="5147739" cy="256681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60948" y="2261937"/>
            <a:ext cx="93124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материальных    и    культурных      ценностей</a:t>
            </a:r>
            <a:endParaRPr lang="ru-RU" sz="3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36884" y="1764313"/>
            <a:ext cx="115289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организованному</a:t>
            </a:r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277629" y="1732228"/>
            <a:ext cx="115289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населения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906128" y="3705726"/>
            <a:ext cx="28635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безопасных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6669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720948"/>
            <a:ext cx="11528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Самооценивание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705" y="1711414"/>
            <a:ext cx="1152898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/>
              <a:t>Критерии:</a:t>
            </a:r>
          </a:p>
          <a:p>
            <a:pPr>
              <a:lnSpc>
                <a:spcPct val="150000"/>
              </a:lnSpc>
            </a:pPr>
            <a:r>
              <a:rPr lang="ru-RU" sz="2400" i="1" dirty="0" smtClean="0"/>
              <a:t>Оцените </a:t>
            </a:r>
            <a:r>
              <a:rPr lang="ru-RU" sz="2400" i="1" dirty="0"/>
              <a:t>себя, закрасив соответствующее критериям количество звёзд:</a:t>
            </a: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i="1" dirty="0"/>
              <a:t>- 3 звезды - выполнил всё верно, трудностей не было;</a:t>
            </a: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i="1" dirty="0"/>
              <a:t>- 2 звезды - есть затруднения, но в целом хорошо справил(ась)</a:t>
            </a:r>
            <a:r>
              <a:rPr lang="ru-RU" sz="2400" i="1" dirty="0" err="1"/>
              <a:t>ся</a:t>
            </a:r>
            <a:r>
              <a:rPr lang="ru-RU" sz="2400" i="1" dirty="0"/>
              <a:t>;</a:t>
            </a: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i="1" dirty="0"/>
              <a:t>- 1 звезда - не всё понятно, осталось много вопросов.</a:t>
            </a: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i="1" dirty="0"/>
              <a:t>- 0 звёзд - не справился совсем, материал мне непонятен</a:t>
            </a:r>
            <a:r>
              <a:rPr lang="ru-RU" sz="2400" i="1" dirty="0" smtClean="0"/>
              <a:t>. </a:t>
            </a:r>
            <a:endParaRPr lang="ru-RU" sz="2400" dirty="0"/>
          </a:p>
          <a:p>
            <a:pPr algn="just">
              <a:lnSpc>
                <a:spcPct val="150000"/>
              </a:lnSpc>
            </a:pPr>
            <a:endParaRPr lang="ru-RU" sz="2400" dirty="0"/>
          </a:p>
        </p:txBody>
      </p:sp>
      <p:pic>
        <p:nvPicPr>
          <p:cNvPr id="12" name="Рисунок 11" descr="C:\Users\Александр\Desktop\Учитель года видео\stars-5.png"/>
          <p:cNvPicPr/>
          <p:nvPr/>
        </p:nvPicPr>
        <p:blipFill>
          <a:blip r:embed="rId3" cstate="print"/>
          <a:srcRect r="39130"/>
          <a:stretch>
            <a:fillRect/>
          </a:stretch>
        </p:blipFill>
        <p:spPr bwMode="auto">
          <a:xfrm>
            <a:off x="3871912" y="5051534"/>
            <a:ext cx="3265488" cy="1146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6285448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4016796"/>
              </p:ext>
            </p:extLst>
          </p:nvPr>
        </p:nvGraphicFramePr>
        <p:xfrm>
          <a:off x="320842" y="350434"/>
          <a:ext cx="11529844" cy="4510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2" name="Группа 11"/>
          <p:cNvGrpSpPr/>
          <p:nvPr/>
        </p:nvGrpSpPr>
        <p:grpSpPr>
          <a:xfrm>
            <a:off x="368583" y="4496006"/>
            <a:ext cx="1973950" cy="1716093"/>
            <a:chOff x="985" y="1265044"/>
            <a:chExt cx="1973950" cy="1716093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985" y="1265044"/>
              <a:ext cx="1973950" cy="171609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Прямоугольник 13"/>
            <p:cNvSpPr/>
            <p:nvPr/>
          </p:nvSpPr>
          <p:spPr>
            <a:xfrm>
              <a:off x="985" y="1265044"/>
              <a:ext cx="1973950" cy="17160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химический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  радиоактивный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 катастрофическое затопление</a:t>
              </a:r>
              <a:endParaRPr lang="ru-RU" sz="1700" kern="1200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750836" y="4481303"/>
            <a:ext cx="1973950" cy="1649245"/>
            <a:chOff x="2389465" y="1265044"/>
            <a:chExt cx="1973950" cy="164924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Прямоугольник 17"/>
            <p:cNvSpPr/>
            <p:nvPr/>
          </p:nvSpPr>
          <p:spPr>
            <a:xfrm>
              <a:off x="2389465" y="1265044"/>
              <a:ext cx="1973950" cy="1649245"/>
            </a:xfrm>
            <a:prstGeom prst="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2389465" y="1265044"/>
              <a:ext cx="1973950" cy="164924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транспорт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 пешим ходом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 комбинированный</a:t>
              </a:r>
              <a:endParaRPr lang="ru-RU" sz="1700" kern="1200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133088" y="4496010"/>
            <a:ext cx="1973950" cy="1716083"/>
            <a:chOff x="4777946" y="1265044"/>
            <a:chExt cx="1973950" cy="1716083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4777946" y="1265044"/>
              <a:ext cx="1973950" cy="171608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Прямоугольник 21"/>
            <p:cNvSpPr/>
            <p:nvPr/>
          </p:nvSpPr>
          <p:spPr>
            <a:xfrm>
              <a:off x="4777946" y="1265044"/>
              <a:ext cx="1973950" cy="171608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локальная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местная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региональная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 государственная</a:t>
              </a:r>
              <a:endParaRPr lang="ru-RU" sz="1700" kern="1200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7443151" y="4490668"/>
            <a:ext cx="1973950" cy="1693563"/>
            <a:chOff x="7166427" y="1265044"/>
            <a:chExt cx="1973950" cy="158238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24" name="Прямоугольник 23"/>
            <p:cNvSpPr/>
            <p:nvPr/>
          </p:nvSpPr>
          <p:spPr>
            <a:xfrm>
              <a:off x="7166427" y="1265044"/>
              <a:ext cx="1973950" cy="1582388"/>
            </a:xfrm>
            <a:prstGeom prst="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Прямоугольник 24"/>
            <p:cNvSpPr/>
            <p:nvPr/>
          </p:nvSpPr>
          <p:spPr>
            <a:xfrm>
              <a:off x="7166427" y="1265044"/>
              <a:ext cx="1973950" cy="15823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временная 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среднесрочная 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продолжительная</a:t>
              </a:r>
              <a:endParaRPr lang="ru-RU" sz="1700" kern="1200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9857489" y="4468385"/>
            <a:ext cx="1973950" cy="1642998"/>
            <a:chOff x="9554907" y="1265044"/>
            <a:chExt cx="1973950" cy="1642998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9554907" y="1265044"/>
              <a:ext cx="1973950" cy="1642998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Прямоугольник 30"/>
            <p:cNvSpPr/>
            <p:nvPr/>
          </p:nvSpPr>
          <p:spPr>
            <a:xfrm>
              <a:off x="9554907" y="1265044"/>
              <a:ext cx="1973950" cy="164299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заблаговременная (упреждающая)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экстренная</a:t>
              </a:r>
              <a:endParaRPr lang="ru-RU" sz="17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7558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Александр\Desktop\Учитель года видео\13884_14453461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8979" y="4871844"/>
            <a:ext cx="2251559" cy="1500198"/>
          </a:xfrm>
          <a:prstGeom prst="rect">
            <a:avLst/>
          </a:prstGeom>
          <a:noFill/>
        </p:spPr>
      </p:pic>
      <p:pic>
        <p:nvPicPr>
          <p:cNvPr id="6" name="Picture 2" descr="C:\Users\Александр\Desktop\Учитель года видео\1539107657_751267164_720-480.jpg"/>
          <p:cNvPicPr>
            <a:picLocks noChangeAspect="1" noChangeArrowheads="1"/>
          </p:cNvPicPr>
          <p:nvPr/>
        </p:nvPicPr>
        <p:blipFill>
          <a:blip r:embed="rId4"/>
          <a:srcRect l="13025" r="21852"/>
          <a:stretch>
            <a:fillRect/>
          </a:stretch>
        </p:blipFill>
        <p:spPr bwMode="auto">
          <a:xfrm>
            <a:off x="332843" y="1965414"/>
            <a:ext cx="2227695" cy="2282134"/>
          </a:xfrm>
          <a:prstGeom prst="rect">
            <a:avLst/>
          </a:prstGeom>
          <a:noFill/>
        </p:spPr>
      </p:pic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570519"/>
            <a:ext cx="115289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На </a:t>
            </a:r>
            <a:r>
              <a:rPr lang="ru-RU" sz="2400" b="1" dirty="0">
                <a:solidFill>
                  <a:srgbClr val="0070C0"/>
                </a:solidFill>
              </a:rPr>
              <a:t>телефон единой диспетчерской службы 112 поступил звонок. 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Служба </a:t>
            </a:r>
            <a:r>
              <a:rPr lang="ru-RU" sz="2400" b="1" dirty="0">
                <a:solidFill>
                  <a:srgbClr val="0070C0"/>
                </a:solidFill>
              </a:rPr>
              <a:t>спасения выехала на </a:t>
            </a:r>
            <a:r>
              <a:rPr lang="ru-RU" sz="2400" b="1" dirty="0" smtClean="0">
                <a:solidFill>
                  <a:srgbClr val="0070C0"/>
                </a:solidFill>
              </a:rPr>
              <a:t>место.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59552" y="1408369"/>
            <a:ext cx="90784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 </a:t>
            </a:r>
            <a:r>
              <a:rPr lang="ru-RU" sz="2800" dirty="0"/>
              <a:t>В районе ж/д вокзала г. Воркуты произошла утечка из вагона-цистерны большого объема, наблюдается облако зеленовато-желтого цвета с резким раздражающим запахом, облако медленно расползается по земле. У всех, кто находился рядом начались  кашель, першение в горле, </a:t>
            </a:r>
            <a:r>
              <a:rPr lang="ru-RU" sz="2800" dirty="0" smtClean="0"/>
              <a:t>слезотечение. </a:t>
            </a:r>
            <a:r>
              <a:rPr lang="ru-RU" sz="2800" dirty="0"/>
              <a:t>У людей отмечаются проблемы с дыханием. </a:t>
            </a:r>
          </a:p>
          <a:p>
            <a:r>
              <a:rPr lang="ru-RU" sz="2800" dirty="0"/>
              <a:t>       На ликвидацию аварию уйдет до 10 часов. В данном районе проживает и работает около 1000 человек. Почти треть из них может покинуть зону аварии самостоятельно, остальных нужно вывозить.</a:t>
            </a:r>
          </a:p>
        </p:txBody>
      </p:sp>
      <p:pic>
        <p:nvPicPr>
          <p:cNvPr id="12" name="Спасатель 1 В презен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1450053" y="6140116"/>
            <a:ext cx="621632" cy="62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0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4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366" y="496502"/>
            <a:ext cx="10972800" cy="66675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Карта местности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E:\Конкурс УГ_\Урок Итог\Урок Воеводин 2019\Рисунок1.jpg"/>
          <p:cNvPicPr>
            <a:picLocks noChangeAspect="1" noChangeArrowheads="1"/>
          </p:cNvPicPr>
          <p:nvPr/>
        </p:nvPicPr>
        <p:blipFill>
          <a:blip r:embed="rId2"/>
          <a:srcRect l="1324" t="2660" r="3202" b="5101"/>
          <a:stretch>
            <a:fillRect/>
          </a:stretch>
        </p:blipFill>
        <p:spPr bwMode="auto">
          <a:xfrm>
            <a:off x="1886463" y="1106905"/>
            <a:ext cx="8365552" cy="5534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1526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512" y="491060"/>
            <a:ext cx="11528981" cy="6030056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Оценка ситуации: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3000" b="1" u="sng" dirty="0">
                <a:latin typeface="Times New Roman" pitchFamily="18" charset="0"/>
                <a:cs typeface="Times New Roman" pitchFamily="18" charset="0"/>
              </a:rPr>
              <a:t>По видам опасности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i="1" dirty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000" i="1" dirty="0">
                <a:latin typeface="Times New Roman" pitchFamily="18" charset="0"/>
                <a:cs typeface="Times New Roman" pitchFamily="18" charset="0"/>
              </a:rPr>
              <a:t>из зоны химического 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заражения</a:t>
            </a:r>
            <a:endParaRPr lang="ru-RU" sz="3000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3000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3000" b="1" u="sng" dirty="0">
                <a:latin typeface="Times New Roman" pitchFamily="18" charset="0"/>
                <a:cs typeface="Times New Roman" pitchFamily="18" charset="0"/>
              </a:rPr>
              <a:t>По удалённости безопасного района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i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                     - </a:t>
            </a:r>
            <a:r>
              <a:rPr lang="ru-RU" sz="3000" i="1" dirty="0">
                <a:latin typeface="Times New Roman" pitchFamily="18" charset="0"/>
                <a:cs typeface="Times New Roman" pitchFamily="18" charset="0"/>
              </a:rPr>
              <a:t>локальная (в пределах города, населённого пункта, района)</a:t>
            </a:r>
          </a:p>
          <a:p>
            <a:pPr marL="0" indent="0">
              <a:spcBef>
                <a:spcPts val="0"/>
              </a:spcBef>
              <a:buNone/>
            </a:pPr>
            <a:endParaRPr lang="ru-RU" sz="3000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3000" b="1" u="sng" dirty="0">
                <a:latin typeface="Times New Roman" pitchFamily="18" charset="0"/>
                <a:cs typeface="Times New Roman" pitchFamily="18" charset="0"/>
              </a:rPr>
              <a:t>По длительности проведения</a:t>
            </a:r>
          </a:p>
          <a:p>
            <a:pPr marL="1254125" indent="-1254125">
              <a:spcBef>
                <a:spcPts val="0"/>
              </a:spcBef>
              <a:buNone/>
            </a:pPr>
            <a:r>
              <a:rPr lang="ru-RU" sz="3000" i="1" dirty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3000" i="1" dirty="0">
                <a:latin typeface="Times New Roman" pitchFamily="18" charset="0"/>
                <a:cs typeface="Times New Roman" pitchFamily="18" charset="0"/>
              </a:rPr>
              <a:t>- временная, с возвращением на постоянное место  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жительства  в </a:t>
            </a:r>
            <a:r>
              <a:rPr lang="ru-RU" sz="3000" i="1" dirty="0">
                <a:latin typeface="Times New Roman" pitchFamily="18" charset="0"/>
                <a:cs typeface="Times New Roman" pitchFamily="18" charset="0"/>
              </a:rPr>
              <a:t>течение нескольких 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суток</a:t>
            </a:r>
            <a:endParaRPr lang="ru-RU" sz="3000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Tx/>
              <a:buChar char="-"/>
            </a:pPr>
            <a:endParaRPr lang="ru-RU" sz="3000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3000" b="1" u="sng" dirty="0">
                <a:latin typeface="Times New Roman" pitchFamily="18" charset="0"/>
                <a:cs typeface="Times New Roman" pitchFamily="18" charset="0"/>
              </a:rPr>
              <a:t>По времени начала </a:t>
            </a:r>
            <a:r>
              <a:rPr lang="ru-RU" sz="3000" b="1" u="sng" dirty="0" smtClean="0">
                <a:latin typeface="Times New Roman" pitchFamily="18" charset="0"/>
                <a:cs typeface="Times New Roman" pitchFamily="18" charset="0"/>
              </a:rPr>
              <a:t>проведения</a:t>
            </a:r>
            <a:endParaRPr lang="ru-RU" sz="3000" b="1" u="sng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000" i="1" dirty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экстренная</a:t>
            </a:r>
            <a:endParaRPr lang="ru-RU" sz="3000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3000" b="1" u="sng" dirty="0" smtClean="0">
                <a:latin typeface="Times New Roman" pitchFamily="18" charset="0"/>
                <a:cs typeface="Times New Roman" pitchFamily="18" charset="0"/>
              </a:rPr>
              <a:t>По способам эвакуации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                         - комбинированная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493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biel z ozdobnikiem">
  <a:themeElements>
    <a:clrScheme name="Default Design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biel z ozdobnikiem</Template>
  <TotalTime>1993</TotalTime>
  <Words>602</Words>
  <Application>Microsoft Office PowerPoint</Application>
  <PresentationFormat>Произвольный</PresentationFormat>
  <Paragraphs>111</Paragraphs>
  <Slides>17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biel z ozdobnikiem</vt:lpstr>
      <vt:lpstr>1_Default Design</vt:lpstr>
      <vt:lpstr>Поток</vt:lpstr>
      <vt:lpstr>Основы безопасности жизнедеятельности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Карта местности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qwerty</dc:creator>
  <cp:lastModifiedBy>Windows User</cp:lastModifiedBy>
  <cp:revision>132</cp:revision>
  <dcterms:created xsi:type="dcterms:W3CDTF">2012-12-02T08:48:13Z</dcterms:created>
  <dcterms:modified xsi:type="dcterms:W3CDTF">2020-06-26T18:35:34Z</dcterms:modified>
</cp:coreProperties>
</file>