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4"/>
  </p:notesMasterIdLst>
  <p:sldIdLst>
    <p:sldId id="316" r:id="rId2"/>
    <p:sldId id="257" r:id="rId3"/>
    <p:sldId id="311" r:id="rId4"/>
    <p:sldId id="318" r:id="rId5"/>
    <p:sldId id="319" r:id="rId6"/>
    <p:sldId id="259" r:id="rId7"/>
    <p:sldId id="312" r:id="rId8"/>
    <p:sldId id="313" r:id="rId9"/>
    <p:sldId id="315" r:id="rId10"/>
    <p:sldId id="317" r:id="rId11"/>
    <p:sldId id="314" r:id="rId12"/>
    <p:sldId id="320" r:id="rId13"/>
  </p:sldIdLst>
  <p:sldSz cx="9144000" cy="5143500" type="screen16x9"/>
  <p:notesSz cx="6858000" cy="9144000"/>
  <p:embeddedFontLst>
    <p:embeddedFont>
      <p:font typeface="Malgun Gothic" panose="020B0503020000020004" pitchFamily="34" charset="-127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 Medium" panose="020B0604020202020204" charset="-52"/>
      <p:regular r:id="rId21"/>
      <p:bold r:id="rId22"/>
      <p:italic r:id="rId23"/>
      <p:boldItalic r:id="rId24"/>
    </p:embeddedFont>
    <p:embeddedFont>
      <p:font typeface="Montserrat ExtraBold" panose="020B0604020202020204" charset="-52"/>
      <p:bold r:id="rId25"/>
      <p:boldItalic r:id="rId26"/>
    </p:embeddedFont>
    <p:embeddedFont>
      <p:font typeface="Bebas Neue" panose="020B0604020202020204" charset="0"/>
      <p:regular r:id="rId27"/>
    </p:embeddedFont>
    <p:embeddedFont>
      <p:font typeface="Book Antiqua" panose="02040602050305030304" pitchFamily="18" charset="0"/>
      <p:regular r:id="rId28"/>
      <p:bold r:id="rId29"/>
      <p:italic r:id="rId30"/>
      <p:boldItalic r:id="rId31"/>
    </p:embeddedFont>
    <p:embeddedFont>
      <p:font typeface="Montserrat SemiBold" panose="020B0604020202020204" charset="-52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22"/>
    <a:srgbClr val="FFFFFF"/>
    <a:srgbClr val="CDB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094D361-AADC-47AA-B0C1-9661C1FA485C}">
  <a:tblStyle styleId="{A094D361-AADC-47AA-B0C1-9661C1FA48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4599ECF-9324-45EA-8AD1-1D9163C2CD7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ableStyles" Target="tableStyles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518356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7613" fontAlgn="base">
              <a:spcBef>
                <a:spcPct val="0"/>
              </a:spcBef>
              <a:spcAft>
                <a:spcPct val="0"/>
              </a:spcAft>
            </a:pPr>
            <a:fld id="{FA6D104C-0713-4FA0-BF09-E0FCB9FD252D}" type="slidenum">
              <a:rPr lang="ru-RU" altLang="ru-RU" sz="1200">
                <a:latin typeface="Calibri" panose="020F0502020204030204" pitchFamily="34" charset="0"/>
              </a:rPr>
              <a:pPr defTabSz="121761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35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4777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32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052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6"/>
                </a:solidFill>
                <a:highlight>
                  <a:schemeClr val="dk1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720000" y="1215751"/>
            <a:ext cx="7704000" cy="4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/>
          <p:nvPr/>
        </p:nvSpPr>
        <p:spPr>
          <a:xfrm>
            <a:off x="-57325" y="445025"/>
            <a:ext cx="9244850" cy="1003591"/>
          </a:xfrm>
          <a:custGeom>
            <a:avLst/>
            <a:gdLst/>
            <a:ahLst/>
            <a:cxnLst/>
            <a:rect l="l" t="t" r="r" b="b"/>
            <a:pathLst>
              <a:path w="369794" h="60321" extrusionOk="0">
                <a:moveTo>
                  <a:pt x="0" y="1312"/>
                </a:moveTo>
                <a:lnTo>
                  <a:pt x="0" y="60321"/>
                </a:lnTo>
                <a:lnTo>
                  <a:pt x="36979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28" name="Google Shape;28;p4"/>
          <p:cNvSpPr/>
          <p:nvPr/>
        </p:nvSpPr>
        <p:spPr>
          <a:xfrm flipH="1">
            <a:off x="-45750" y="-169925"/>
            <a:ext cx="9221700" cy="1182950"/>
          </a:xfrm>
          <a:custGeom>
            <a:avLst/>
            <a:gdLst/>
            <a:ahLst/>
            <a:cxnLst/>
            <a:rect l="l" t="t" r="r" b="b"/>
            <a:pathLst>
              <a:path w="368868" h="47318" extrusionOk="0">
                <a:moveTo>
                  <a:pt x="0" y="47318"/>
                </a:moveTo>
                <a:lnTo>
                  <a:pt x="0" y="0"/>
                </a:lnTo>
                <a:lnTo>
                  <a:pt x="368868" y="0"/>
                </a:lnTo>
                <a:lnTo>
                  <a:pt x="368868" y="25358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9" name="Google Shape;29;p4"/>
          <p:cNvSpPr/>
          <p:nvPr/>
        </p:nvSpPr>
        <p:spPr>
          <a:xfrm rot="5400000">
            <a:off x="2060638" y="4502525"/>
            <a:ext cx="261300" cy="103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4"/>
          <p:cNvSpPr/>
          <p:nvPr/>
        </p:nvSpPr>
        <p:spPr>
          <a:xfrm rot="8347802">
            <a:off x="8380018" y="1379881"/>
            <a:ext cx="409417" cy="333501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4"/>
          <p:cNvSpPr/>
          <p:nvPr/>
        </p:nvSpPr>
        <p:spPr>
          <a:xfrm>
            <a:off x="8044500" y="-169925"/>
            <a:ext cx="261300" cy="103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"/>
          <p:cNvSpPr/>
          <p:nvPr/>
        </p:nvSpPr>
        <p:spPr>
          <a:xfrm rot="-9867688">
            <a:off x="8458840" y="1852324"/>
            <a:ext cx="382998" cy="31232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4"/>
          <p:cNvSpPr/>
          <p:nvPr/>
        </p:nvSpPr>
        <p:spPr>
          <a:xfrm>
            <a:off x="311750" y="2219475"/>
            <a:ext cx="324300" cy="299700"/>
          </a:xfrm>
          <a:prstGeom prst="rtTriangle">
            <a:avLst/>
          </a:prstGeom>
          <a:solidFill>
            <a:srgbClr val="90CC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8671925" y="3372650"/>
            <a:ext cx="324300" cy="2997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4"/>
          <p:cNvSpPr/>
          <p:nvPr/>
        </p:nvSpPr>
        <p:spPr>
          <a:xfrm rot="-5753353">
            <a:off x="220745" y="2752638"/>
            <a:ext cx="383022" cy="31245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690600" y="1236725"/>
            <a:ext cx="6408900" cy="19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713225" y="3507075"/>
            <a:ext cx="63864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DD726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"/>
          <p:cNvSpPr/>
          <p:nvPr/>
        </p:nvSpPr>
        <p:spPr>
          <a:xfrm flipH="1">
            <a:off x="-58678" y="0"/>
            <a:ext cx="9261353" cy="1907862"/>
          </a:xfrm>
          <a:custGeom>
            <a:avLst/>
            <a:gdLst/>
            <a:ahLst/>
            <a:cxnLst/>
            <a:rect l="l" t="t" r="r" b="b"/>
            <a:pathLst>
              <a:path w="368868" h="47318" extrusionOk="0">
                <a:moveTo>
                  <a:pt x="0" y="47318"/>
                </a:moveTo>
                <a:lnTo>
                  <a:pt x="0" y="0"/>
                </a:lnTo>
                <a:lnTo>
                  <a:pt x="368868" y="0"/>
                </a:lnTo>
                <a:lnTo>
                  <a:pt x="368868" y="2535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86" name="Google Shape;86;p9"/>
          <p:cNvSpPr/>
          <p:nvPr/>
        </p:nvSpPr>
        <p:spPr>
          <a:xfrm>
            <a:off x="-45750" y="0"/>
            <a:ext cx="9261353" cy="1837713"/>
          </a:xfrm>
          <a:custGeom>
            <a:avLst/>
            <a:gdLst/>
            <a:ahLst/>
            <a:cxnLst/>
            <a:rect l="l" t="t" r="r" b="b"/>
            <a:pathLst>
              <a:path w="368868" h="47318" extrusionOk="0">
                <a:moveTo>
                  <a:pt x="0" y="47318"/>
                </a:moveTo>
                <a:lnTo>
                  <a:pt x="0" y="0"/>
                </a:lnTo>
                <a:lnTo>
                  <a:pt x="368868" y="0"/>
                </a:lnTo>
                <a:lnTo>
                  <a:pt x="368868" y="25358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87" name="Google Shape;87;p9"/>
          <p:cNvSpPr/>
          <p:nvPr/>
        </p:nvSpPr>
        <p:spPr>
          <a:xfrm rot="7432004">
            <a:off x="1522040" y="4551411"/>
            <a:ext cx="431753" cy="348160"/>
          </a:xfrm>
          <a:prstGeom prst="triangle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9"/>
          <p:cNvSpPr/>
          <p:nvPr/>
        </p:nvSpPr>
        <p:spPr>
          <a:xfrm rot="5400000">
            <a:off x="1102175" y="4493250"/>
            <a:ext cx="261300" cy="1039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0"/>
          <p:cNvSpPr/>
          <p:nvPr/>
        </p:nvSpPr>
        <p:spPr>
          <a:xfrm flipH="1">
            <a:off x="96" y="-28575"/>
            <a:ext cx="9244754" cy="901526"/>
          </a:xfrm>
          <a:custGeom>
            <a:avLst/>
            <a:gdLst/>
            <a:ahLst/>
            <a:cxnLst/>
            <a:rect l="l" t="t" r="r" b="b"/>
            <a:pathLst>
              <a:path w="368868" h="47318" extrusionOk="0">
                <a:moveTo>
                  <a:pt x="0" y="47318"/>
                </a:moveTo>
                <a:lnTo>
                  <a:pt x="0" y="0"/>
                </a:lnTo>
                <a:lnTo>
                  <a:pt x="368868" y="0"/>
                </a:lnTo>
                <a:lnTo>
                  <a:pt x="368868" y="253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44" name="Google Shape;344;p30"/>
          <p:cNvSpPr/>
          <p:nvPr/>
        </p:nvSpPr>
        <p:spPr>
          <a:xfrm>
            <a:off x="-9525" y="-50825"/>
            <a:ext cx="9244850" cy="1508025"/>
          </a:xfrm>
          <a:custGeom>
            <a:avLst/>
            <a:gdLst/>
            <a:ahLst/>
            <a:cxnLst/>
            <a:rect l="l" t="t" r="r" b="b"/>
            <a:pathLst>
              <a:path w="369794" h="60321" extrusionOk="0">
                <a:moveTo>
                  <a:pt x="0" y="1312"/>
                </a:moveTo>
                <a:lnTo>
                  <a:pt x="0" y="60321"/>
                </a:lnTo>
                <a:lnTo>
                  <a:pt x="36979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345" name="Google Shape;345;p30"/>
          <p:cNvSpPr/>
          <p:nvPr/>
        </p:nvSpPr>
        <p:spPr>
          <a:xfrm>
            <a:off x="8003500" y="-47625"/>
            <a:ext cx="261300" cy="103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30"/>
          <p:cNvSpPr/>
          <p:nvPr/>
        </p:nvSpPr>
        <p:spPr>
          <a:xfrm rot="8346848">
            <a:off x="8479118" y="2165177"/>
            <a:ext cx="334120" cy="272229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30"/>
          <p:cNvSpPr/>
          <p:nvPr/>
        </p:nvSpPr>
        <p:spPr>
          <a:xfrm>
            <a:off x="403100" y="3480350"/>
            <a:ext cx="777900" cy="71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30"/>
          <p:cNvSpPr/>
          <p:nvPr/>
        </p:nvSpPr>
        <p:spPr>
          <a:xfrm rot="7034820">
            <a:off x="7761710" y="4098149"/>
            <a:ext cx="777804" cy="7187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30"/>
          <p:cNvSpPr/>
          <p:nvPr/>
        </p:nvSpPr>
        <p:spPr>
          <a:xfrm rot="-9868200">
            <a:off x="7311944" y="4176528"/>
            <a:ext cx="312613" cy="25504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1"/>
          <p:cNvSpPr/>
          <p:nvPr/>
        </p:nvSpPr>
        <p:spPr>
          <a:xfrm rot="-10591603">
            <a:off x="-137014" y="147968"/>
            <a:ext cx="9913714" cy="1140780"/>
          </a:xfrm>
          <a:custGeom>
            <a:avLst/>
            <a:gdLst/>
            <a:ahLst/>
            <a:cxnLst/>
            <a:rect l="l" t="t" r="r" b="b"/>
            <a:pathLst>
              <a:path w="361810" h="36077" extrusionOk="0">
                <a:moveTo>
                  <a:pt x="0" y="36077"/>
                </a:moveTo>
                <a:lnTo>
                  <a:pt x="361810" y="0"/>
                </a:lnTo>
                <a:lnTo>
                  <a:pt x="361810" y="3607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352" name="Google Shape;352;p31"/>
          <p:cNvSpPr/>
          <p:nvPr/>
        </p:nvSpPr>
        <p:spPr>
          <a:xfrm flipH="1">
            <a:off x="-45750" y="-169925"/>
            <a:ext cx="9221700" cy="1002432"/>
          </a:xfrm>
          <a:custGeom>
            <a:avLst/>
            <a:gdLst/>
            <a:ahLst/>
            <a:cxnLst/>
            <a:rect l="l" t="t" r="r" b="b"/>
            <a:pathLst>
              <a:path w="368868" h="47318" extrusionOk="0">
                <a:moveTo>
                  <a:pt x="0" y="47318"/>
                </a:moveTo>
                <a:lnTo>
                  <a:pt x="0" y="0"/>
                </a:lnTo>
                <a:lnTo>
                  <a:pt x="368868" y="0"/>
                </a:lnTo>
                <a:lnTo>
                  <a:pt x="368868" y="253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53" name="Google Shape;353;p31"/>
          <p:cNvSpPr/>
          <p:nvPr/>
        </p:nvSpPr>
        <p:spPr>
          <a:xfrm rot="-9867688">
            <a:off x="8110890" y="908674"/>
            <a:ext cx="382998" cy="312324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31"/>
          <p:cNvSpPr/>
          <p:nvPr/>
        </p:nvSpPr>
        <p:spPr>
          <a:xfrm>
            <a:off x="8736675" y="1537375"/>
            <a:ext cx="324300" cy="2997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31"/>
          <p:cNvSpPr/>
          <p:nvPr/>
        </p:nvSpPr>
        <p:spPr>
          <a:xfrm rot="10800000">
            <a:off x="-68816" y="4483061"/>
            <a:ext cx="9281641" cy="660441"/>
          </a:xfrm>
          <a:custGeom>
            <a:avLst/>
            <a:gdLst/>
            <a:ahLst/>
            <a:cxnLst/>
            <a:rect l="l" t="t" r="r" b="b"/>
            <a:pathLst>
              <a:path w="368868" h="47318" extrusionOk="0">
                <a:moveTo>
                  <a:pt x="0" y="47318"/>
                </a:moveTo>
                <a:lnTo>
                  <a:pt x="0" y="0"/>
                </a:lnTo>
                <a:lnTo>
                  <a:pt x="368868" y="0"/>
                </a:lnTo>
                <a:lnTo>
                  <a:pt x="368868" y="25358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356" name="Google Shape;356;p31"/>
          <p:cNvSpPr/>
          <p:nvPr/>
        </p:nvSpPr>
        <p:spPr>
          <a:xfrm rot="10800000">
            <a:off x="8638763" y="4119425"/>
            <a:ext cx="261300" cy="103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31"/>
          <p:cNvSpPr/>
          <p:nvPr/>
        </p:nvSpPr>
        <p:spPr>
          <a:xfrm rot="7034820">
            <a:off x="2351510" y="4479149"/>
            <a:ext cx="777804" cy="7187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31"/>
          <p:cNvSpPr/>
          <p:nvPr/>
        </p:nvSpPr>
        <p:spPr>
          <a:xfrm rot="-9868200">
            <a:off x="1901744" y="4557528"/>
            <a:ext cx="312613" cy="25504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 ExtraBold"/>
              <a:buNone/>
              <a:defRPr sz="35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8" r:id="rId3"/>
    <p:sldLayoutId id="2147483676" r:id="rId4"/>
    <p:sldLayoutId id="2147483677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250" t="23025" r="11111" b="16728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4343401" y="3249217"/>
            <a:ext cx="44262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100" b="1" dirty="0">
                <a:solidFill>
                  <a:srgbClr val="000B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Ивлева Екатерина Владимировна,</a:t>
            </a:r>
          </a:p>
          <a:p>
            <a:pPr eaLnBrk="1" hangingPunct="1"/>
            <a:r>
              <a:rPr lang="ru-RU" altLang="ru-RU" sz="2100" dirty="0">
                <a:solidFill>
                  <a:srgbClr val="000B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учитель английского языка,</a:t>
            </a:r>
          </a:p>
          <a:p>
            <a:pPr eaLnBrk="1" hangingPunct="1"/>
            <a:r>
              <a:rPr lang="ru-RU" altLang="ru-RU" sz="2100" dirty="0">
                <a:solidFill>
                  <a:srgbClr val="000B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МБОУ «СШ № 3»</a:t>
            </a:r>
          </a:p>
          <a:p>
            <a:pPr eaLnBrk="1" hangingPunct="1"/>
            <a:endParaRPr lang="ru-RU" alt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3" descr="D:\Катя\Мероприятия с педагогами\Педдебют\Педдебют 2025\презентация\педедбют 2025-4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279" y="159545"/>
            <a:ext cx="5991626" cy="102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Прямоугольник 99"/>
          <p:cNvSpPr/>
          <p:nvPr/>
        </p:nvSpPr>
        <p:spPr>
          <a:xfrm>
            <a:off x="401429" y="1588295"/>
            <a:ext cx="788394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«Самопрезентация педагогов через лендинг: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создаем личный бренд в Интернете»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5213" y="267447"/>
            <a:ext cx="914400" cy="10910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34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89"/>
          <p:cNvSpPr/>
          <p:nvPr/>
        </p:nvSpPr>
        <p:spPr>
          <a:xfrm>
            <a:off x="-58315" y="0"/>
            <a:ext cx="9339823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7" name="Рисунок 106"/>
          <p:cNvPicPr>
            <a:picLocks noChangeAspect="1"/>
          </p:cNvPicPr>
          <p:nvPr/>
        </p:nvPicPr>
        <p:blipFill rotWithShape="1">
          <a:blip r:embed="rId2"/>
          <a:srcRect l="35532" t="32943" r="17128" b="18452"/>
          <a:stretch/>
        </p:blipFill>
        <p:spPr>
          <a:xfrm>
            <a:off x="-58315" y="0"/>
            <a:ext cx="93398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 algn="ctr">
              <a:buNone/>
            </a:pPr>
            <a:r>
              <a:rPr lang="ru-RU" sz="4000" dirty="0" smtClean="0"/>
              <a:t>Рефлексия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302" y="1936482"/>
            <a:ext cx="3351396" cy="335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7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0467" y="1507067"/>
            <a:ext cx="726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61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95" t="54565" r="44053" b="15701"/>
          <a:stretch/>
        </p:blipFill>
        <p:spPr>
          <a:xfrm>
            <a:off x="591670" y="122944"/>
            <a:ext cx="7737822" cy="50205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59" y="3217209"/>
            <a:ext cx="1926291" cy="1926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6" y="0"/>
            <a:ext cx="3734440" cy="2624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520" y="2766252"/>
            <a:ext cx="3311818" cy="2159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539" y="31804"/>
            <a:ext cx="3424804" cy="2592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9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92564" y="0"/>
            <a:ext cx="9313404" cy="51435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148" y="1749176"/>
            <a:ext cx="1356001" cy="1356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222" y="3020242"/>
            <a:ext cx="1745232" cy="1745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815" y="-113408"/>
            <a:ext cx="1453639" cy="14536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27" y="1557468"/>
            <a:ext cx="1578184" cy="1578184"/>
          </a:xfrm>
          <a:prstGeom prst="rect">
            <a:avLst/>
          </a:prstGeom>
        </p:spPr>
      </p:pic>
      <p:pic>
        <p:nvPicPr>
          <p:cNvPr id="1026" name="Picture 2" descr="Изогнутая стрелка – Бесплатные иконки: стрел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730" y="3190979"/>
            <a:ext cx="933359" cy="93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Изогнутая стрелка – Бесплатные иконки: стрел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68386">
            <a:off x="2677210" y="742304"/>
            <a:ext cx="1020460" cy="102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Изогнутая стрелка – Бесплатные иконки: стрел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34029" y="873551"/>
            <a:ext cx="933359" cy="93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51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92564" y="0"/>
            <a:ext cx="9313404" cy="51435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66" y="1579975"/>
            <a:ext cx="2944370" cy="294437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3537772" y="3832985"/>
            <a:ext cx="1871133" cy="8467"/>
          </a:xfrm>
          <a:prstGeom prst="line">
            <a:avLst/>
          </a:prstGeom>
          <a:ln w="38100">
            <a:solidFill>
              <a:srgbClr val="000B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338964" y="3199649"/>
            <a:ext cx="1871133" cy="8467"/>
          </a:xfrm>
          <a:prstGeom prst="line">
            <a:avLst/>
          </a:prstGeom>
          <a:ln w="38100">
            <a:solidFill>
              <a:srgbClr val="000B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4811705" y="2440162"/>
            <a:ext cx="1871133" cy="8467"/>
          </a:xfrm>
          <a:prstGeom prst="line">
            <a:avLst/>
          </a:prstGeom>
          <a:ln w="38100">
            <a:solidFill>
              <a:srgbClr val="000B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336939" y="1764743"/>
            <a:ext cx="1871133" cy="8467"/>
          </a:xfrm>
          <a:prstGeom prst="line">
            <a:avLst/>
          </a:prstGeom>
          <a:ln w="38100">
            <a:solidFill>
              <a:srgbClr val="000B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2"/>
          <p:cNvSpPr txBox="1">
            <a:spLocks/>
          </p:cNvSpPr>
          <p:nvPr/>
        </p:nvSpPr>
        <p:spPr>
          <a:xfrm>
            <a:off x="812197" y="-41315"/>
            <a:ext cx="77040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800" b="0" i="0" u="none" strike="noStrike" cap="none">
                <a:solidFill>
                  <a:srgbClr val="DD726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139700" indent="0" algn="ctr"/>
            <a:r>
              <a:rPr lang="ru-RU" sz="3200" dirty="0" smtClean="0">
                <a:solidFill>
                  <a:srgbClr val="002060"/>
                </a:solidFill>
              </a:rPr>
              <a:t>Персональный сайт педагога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56330" y="1305336"/>
            <a:ext cx="3598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педагога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5735" y="1967469"/>
            <a:ext cx="394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достижения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1292" y="2658804"/>
            <a:ext cx="3598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опытом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74173" y="3361737"/>
            <a:ext cx="3598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7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5" name="Google Shape;475;p38"/>
          <p:cNvGrpSpPr/>
          <p:nvPr/>
        </p:nvGrpSpPr>
        <p:grpSpPr>
          <a:xfrm>
            <a:off x="6346610" y="321549"/>
            <a:ext cx="1212375" cy="672287"/>
            <a:chOff x="5639300" y="4164513"/>
            <a:chExt cx="1212375" cy="672287"/>
          </a:xfrm>
        </p:grpSpPr>
        <p:sp>
          <p:nvSpPr>
            <p:cNvPr id="476" name="Google Shape;476;p38"/>
            <p:cNvSpPr/>
            <p:nvPr/>
          </p:nvSpPr>
          <p:spPr>
            <a:xfrm rot="8347338">
              <a:off x="5707573" y="4272137"/>
              <a:ext cx="472155" cy="384752"/>
            </a:xfrm>
            <a:prstGeom prst="triangle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8"/>
            <p:cNvSpPr/>
            <p:nvPr/>
          </p:nvSpPr>
          <p:spPr>
            <a:xfrm rot="-9866679">
              <a:off x="6369582" y="4423854"/>
              <a:ext cx="441885" cy="360292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8" name="Google Shape;478;p38"/>
          <p:cNvGrpSpPr/>
          <p:nvPr/>
        </p:nvGrpSpPr>
        <p:grpSpPr>
          <a:xfrm rot="8855399">
            <a:off x="59601" y="358617"/>
            <a:ext cx="1609947" cy="935100"/>
            <a:chOff x="3984394" y="326405"/>
            <a:chExt cx="1609947" cy="935100"/>
          </a:xfrm>
        </p:grpSpPr>
        <p:sp>
          <p:nvSpPr>
            <p:cNvPr id="479" name="Google Shape;479;p38"/>
            <p:cNvSpPr/>
            <p:nvPr/>
          </p:nvSpPr>
          <p:spPr>
            <a:xfrm rot="4513766">
              <a:off x="4758739" y="434562"/>
              <a:ext cx="777803" cy="71878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8"/>
            <p:cNvSpPr/>
            <p:nvPr/>
          </p:nvSpPr>
          <p:spPr>
            <a:xfrm rot="-7121011">
              <a:off x="4023444" y="546683"/>
              <a:ext cx="431901" cy="348253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365675" y="2104725"/>
            <a:ext cx="17684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Делфи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06486" y="3763406"/>
            <a:ext cx="17764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Book Antiqua" panose="02040602050305030304" pitchFamily="18" charset="0"/>
                <a:ea typeface="Times New Roman" panose="02020603050405020304" pitchFamily="18" charset="0"/>
              </a:rPr>
              <a:t>Домен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9133" y="2921638"/>
            <a:ext cx="2605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SEO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-поиск</a:t>
            </a:r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25" y="1965399"/>
            <a:ext cx="3534460" cy="353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к получить бесплатно GAMMA: Ai Pro на 1 месяц? | Пикаб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77" y="-196044"/>
            <a:ext cx="9211377" cy="533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73693" y="3580598"/>
            <a:ext cx="4427621" cy="1424539"/>
          </a:xfrm>
          <a:prstGeom prst="rect">
            <a:avLst/>
          </a:prstGeom>
          <a:solidFill>
            <a:srgbClr val="CD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1027" y="3580598"/>
            <a:ext cx="6795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Gamma AI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49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after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0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0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627" y="-182714"/>
            <a:ext cx="1612147" cy="2041625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14081" y="-3213825"/>
            <a:ext cx="1627589" cy="7686391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26813" y="4267906"/>
            <a:ext cx="550442" cy="1202175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8" y="2203394"/>
            <a:ext cx="723900" cy="908050"/>
          </a:xfrm>
          <a:prstGeom prst="rect">
            <a:avLst/>
          </a:prstGeom>
        </p:spPr>
      </p:pic>
      <p:sp>
        <p:nvSpPr>
          <p:cNvPr id="35" name="Freeform 32">
            <a:extLst>
              <a:ext uri="{FF2B5EF4-FFF2-40B4-BE49-F238E27FC236}">
                <a16:creationId xmlns="" xmlns:a16="http://schemas.microsoft.com/office/drawing/2014/main" id="{127281F9-8B2F-B110-86D8-0A2CE32BBB8C}"/>
              </a:ext>
            </a:extLst>
          </p:cNvPr>
          <p:cNvSpPr/>
          <p:nvPr/>
        </p:nvSpPr>
        <p:spPr>
          <a:xfrm>
            <a:off x="2048784" y="4252923"/>
            <a:ext cx="7340766" cy="828086"/>
          </a:xfrm>
          <a:custGeom>
            <a:avLst/>
            <a:gdLst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85725 w 4124325"/>
              <a:gd name="connsiteY2" fmla="*/ 9525 h 838200"/>
              <a:gd name="connsiteX3" fmla="*/ 123825 w 4124325"/>
              <a:gd name="connsiteY3" fmla="*/ 19050 h 838200"/>
              <a:gd name="connsiteX4" fmla="*/ 209550 w 4124325"/>
              <a:gd name="connsiteY4" fmla="*/ 28575 h 838200"/>
              <a:gd name="connsiteX5" fmla="*/ 285750 w 4124325"/>
              <a:gd name="connsiteY5" fmla="*/ 38100 h 838200"/>
              <a:gd name="connsiteX6" fmla="*/ 323850 w 4124325"/>
              <a:gd name="connsiteY6" fmla="*/ 57150 h 838200"/>
              <a:gd name="connsiteX7" fmla="*/ 323850 w 4124325"/>
              <a:gd name="connsiteY7" fmla="*/ 57150 h 838200"/>
              <a:gd name="connsiteX8" fmla="*/ 238125 w 4124325"/>
              <a:gd name="connsiteY8" fmla="*/ 352425 h 838200"/>
              <a:gd name="connsiteX9" fmla="*/ 971550 w 4124325"/>
              <a:gd name="connsiteY9" fmla="*/ 257175 h 838200"/>
              <a:gd name="connsiteX10" fmla="*/ 800100 w 4124325"/>
              <a:gd name="connsiteY10" fmla="*/ 609600 h 838200"/>
              <a:gd name="connsiteX11" fmla="*/ 2524125 w 4124325"/>
              <a:gd name="connsiteY11" fmla="*/ 495300 h 838200"/>
              <a:gd name="connsiteX12" fmla="*/ 2190750 w 4124325"/>
              <a:gd name="connsiteY12" fmla="*/ 838200 h 838200"/>
              <a:gd name="connsiteX13" fmla="*/ 4124325 w 4124325"/>
              <a:gd name="connsiteY13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85725 w 4124325"/>
              <a:gd name="connsiteY2" fmla="*/ 9525 h 838200"/>
              <a:gd name="connsiteX3" fmla="*/ 123825 w 4124325"/>
              <a:gd name="connsiteY3" fmla="*/ 19050 h 838200"/>
              <a:gd name="connsiteX4" fmla="*/ 285750 w 4124325"/>
              <a:gd name="connsiteY4" fmla="*/ 38100 h 838200"/>
              <a:gd name="connsiteX5" fmla="*/ 323850 w 4124325"/>
              <a:gd name="connsiteY5" fmla="*/ 57150 h 838200"/>
              <a:gd name="connsiteX6" fmla="*/ 323850 w 4124325"/>
              <a:gd name="connsiteY6" fmla="*/ 57150 h 838200"/>
              <a:gd name="connsiteX7" fmla="*/ 238125 w 4124325"/>
              <a:gd name="connsiteY7" fmla="*/ 352425 h 838200"/>
              <a:gd name="connsiteX8" fmla="*/ 971550 w 4124325"/>
              <a:gd name="connsiteY8" fmla="*/ 257175 h 838200"/>
              <a:gd name="connsiteX9" fmla="*/ 800100 w 4124325"/>
              <a:gd name="connsiteY9" fmla="*/ 609600 h 838200"/>
              <a:gd name="connsiteX10" fmla="*/ 2524125 w 4124325"/>
              <a:gd name="connsiteY10" fmla="*/ 495300 h 838200"/>
              <a:gd name="connsiteX11" fmla="*/ 2190750 w 4124325"/>
              <a:gd name="connsiteY11" fmla="*/ 838200 h 838200"/>
              <a:gd name="connsiteX12" fmla="*/ 4124325 w 4124325"/>
              <a:gd name="connsiteY12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85725 w 4124325"/>
              <a:gd name="connsiteY2" fmla="*/ 9525 h 838200"/>
              <a:gd name="connsiteX3" fmla="*/ 285750 w 4124325"/>
              <a:gd name="connsiteY3" fmla="*/ 38100 h 838200"/>
              <a:gd name="connsiteX4" fmla="*/ 323850 w 4124325"/>
              <a:gd name="connsiteY4" fmla="*/ 57150 h 838200"/>
              <a:gd name="connsiteX5" fmla="*/ 323850 w 4124325"/>
              <a:gd name="connsiteY5" fmla="*/ 57150 h 838200"/>
              <a:gd name="connsiteX6" fmla="*/ 238125 w 4124325"/>
              <a:gd name="connsiteY6" fmla="*/ 352425 h 838200"/>
              <a:gd name="connsiteX7" fmla="*/ 971550 w 4124325"/>
              <a:gd name="connsiteY7" fmla="*/ 257175 h 838200"/>
              <a:gd name="connsiteX8" fmla="*/ 800100 w 4124325"/>
              <a:gd name="connsiteY8" fmla="*/ 609600 h 838200"/>
              <a:gd name="connsiteX9" fmla="*/ 2524125 w 4124325"/>
              <a:gd name="connsiteY9" fmla="*/ 495300 h 838200"/>
              <a:gd name="connsiteX10" fmla="*/ 2190750 w 4124325"/>
              <a:gd name="connsiteY10" fmla="*/ 838200 h 838200"/>
              <a:gd name="connsiteX11" fmla="*/ 4124325 w 4124325"/>
              <a:gd name="connsiteY11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285750 w 4124325"/>
              <a:gd name="connsiteY2" fmla="*/ 38100 h 838200"/>
              <a:gd name="connsiteX3" fmla="*/ 323850 w 4124325"/>
              <a:gd name="connsiteY3" fmla="*/ 57150 h 838200"/>
              <a:gd name="connsiteX4" fmla="*/ 323850 w 4124325"/>
              <a:gd name="connsiteY4" fmla="*/ 57150 h 838200"/>
              <a:gd name="connsiteX5" fmla="*/ 238125 w 4124325"/>
              <a:gd name="connsiteY5" fmla="*/ 352425 h 838200"/>
              <a:gd name="connsiteX6" fmla="*/ 971550 w 4124325"/>
              <a:gd name="connsiteY6" fmla="*/ 257175 h 838200"/>
              <a:gd name="connsiteX7" fmla="*/ 800100 w 4124325"/>
              <a:gd name="connsiteY7" fmla="*/ 609600 h 838200"/>
              <a:gd name="connsiteX8" fmla="*/ 2524125 w 4124325"/>
              <a:gd name="connsiteY8" fmla="*/ 495300 h 838200"/>
              <a:gd name="connsiteX9" fmla="*/ 2190750 w 4124325"/>
              <a:gd name="connsiteY9" fmla="*/ 838200 h 838200"/>
              <a:gd name="connsiteX10" fmla="*/ 4124325 w 4124325"/>
              <a:gd name="connsiteY10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323850 w 4124325"/>
              <a:gd name="connsiteY3" fmla="*/ 57150 h 838200"/>
              <a:gd name="connsiteX4" fmla="*/ 238125 w 4124325"/>
              <a:gd name="connsiteY4" fmla="*/ 352425 h 838200"/>
              <a:gd name="connsiteX5" fmla="*/ 971550 w 4124325"/>
              <a:gd name="connsiteY5" fmla="*/ 257175 h 838200"/>
              <a:gd name="connsiteX6" fmla="*/ 800100 w 4124325"/>
              <a:gd name="connsiteY6" fmla="*/ 609600 h 838200"/>
              <a:gd name="connsiteX7" fmla="*/ 2524125 w 4124325"/>
              <a:gd name="connsiteY7" fmla="*/ 495300 h 838200"/>
              <a:gd name="connsiteX8" fmla="*/ 2190750 w 4124325"/>
              <a:gd name="connsiteY8" fmla="*/ 838200 h 838200"/>
              <a:gd name="connsiteX9" fmla="*/ 4124325 w 4124325"/>
              <a:gd name="connsiteY9" fmla="*/ 704850 h 838200"/>
              <a:gd name="connsiteX0" fmla="*/ 0 w 4124325"/>
              <a:gd name="connsiteY0" fmla="*/ 19050 h 857250"/>
              <a:gd name="connsiteX1" fmla="*/ 0 w 4124325"/>
              <a:gd name="connsiteY1" fmla="*/ 19050 h 857250"/>
              <a:gd name="connsiteX2" fmla="*/ 323850 w 4124325"/>
              <a:gd name="connsiteY2" fmla="*/ 76200 h 857250"/>
              <a:gd name="connsiteX3" fmla="*/ 400050 w 4124325"/>
              <a:gd name="connsiteY3" fmla="*/ 0 h 857250"/>
              <a:gd name="connsiteX4" fmla="*/ 238125 w 4124325"/>
              <a:gd name="connsiteY4" fmla="*/ 371475 h 857250"/>
              <a:gd name="connsiteX5" fmla="*/ 971550 w 4124325"/>
              <a:gd name="connsiteY5" fmla="*/ 276225 h 857250"/>
              <a:gd name="connsiteX6" fmla="*/ 800100 w 4124325"/>
              <a:gd name="connsiteY6" fmla="*/ 628650 h 857250"/>
              <a:gd name="connsiteX7" fmla="*/ 2524125 w 4124325"/>
              <a:gd name="connsiteY7" fmla="*/ 514350 h 857250"/>
              <a:gd name="connsiteX8" fmla="*/ 2190750 w 4124325"/>
              <a:gd name="connsiteY8" fmla="*/ 857250 h 857250"/>
              <a:gd name="connsiteX9" fmla="*/ 4124325 w 4124325"/>
              <a:gd name="connsiteY9" fmla="*/ 723900 h 85725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800100 w 4124325"/>
              <a:gd name="connsiteY5" fmla="*/ 609600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284758 w 4124325"/>
              <a:gd name="connsiteY6" fmla="*/ 437570 h 838200"/>
              <a:gd name="connsiteX7" fmla="*/ 2524125 w 4124325"/>
              <a:gd name="connsiteY7" fmla="*/ 495300 h 838200"/>
              <a:gd name="connsiteX8" fmla="*/ 2190750 w 4124325"/>
              <a:gd name="connsiteY8" fmla="*/ 838200 h 838200"/>
              <a:gd name="connsiteX9" fmla="*/ 4124325 w 4124325"/>
              <a:gd name="connsiteY9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200"/>
              <a:gd name="connsiteX1" fmla="*/ 0 w 4124325"/>
              <a:gd name="connsiteY1" fmla="*/ 0 h 838200"/>
              <a:gd name="connsiteX2" fmla="*/ 323850 w 4124325"/>
              <a:gd name="connsiteY2" fmla="*/ 57150 h 838200"/>
              <a:gd name="connsiteX3" fmla="*/ 238125 w 4124325"/>
              <a:gd name="connsiteY3" fmla="*/ 352425 h 838200"/>
              <a:gd name="connsiteX4" fmla="*/ 971550 w 4124325"/>
              <a:gd name="connsiteY4" fmla="*/ 257175 h 838200"/>
              <a:gd name="connsiteX5" fmla="*/ 704684 w 4124325"/>
              <a:gd name="connsiteY5" fmla="*/ 629478 h 838200"/>
              <a:gd name="connsiteX6" fmla="*/ 2524125 w 4124325"/>
              <a:gd name="connsiteY6" fmla="*/ 495300 h 838200"/>
              <a:gd name="connsiteX7" fmla="*/ 2190750 w 4124325"/>
              <a:gd name="connsiteY7" fmla="*/ 838200 h 838200"/>
              <a:gd name="connsiteX8" fmla="*/ 4124325 w 4124325"/>
              <a:gd name="connsiteY8" fmla="*/ 704850 h 838200"/>
              <a:gd name="connsiteX0" fmla="*/ 0 w 4124325"/>
              <a:gd name="connsiteY0" fmla="*/ 0 h 838698"/>
              <a:gd name="connsiteX1" fmla="*/ 0 w 4124325"/>
              <a:gd name="connsiteY1" fmla="*/ 0 h 838698"/>
              <a:gd name="connsiteX2" fmla="*/ 323850 w 4124325"/>
              <a:gd name="connsiteY2" fmla="*/ 57150 h 838698"/>
              <a:gd name="connsiteX3" fmla="*/ 238125 w 4124325"/>
              <a:gd name="connsiteY3" fmla="*/ 352425 h 838698"/>
              <a:gd name="connsiteX4" fmla="*/ 971550 w 4124325"/>
              <a:gd name="connsiteY4" fmla="*/ 257175 h 838698"/>
              <a:gd name="connsiteX5" fmla="*/ 704684 w 4124325"/>
              <a:gd name="connsiteY5" fmla="*/ 629478 h 838698"/>
              <a:gd name="connsiteX6" fmla="*/ 2524125 w 4124325"/>
              <a:gd name="connsiteY6" fmla="*/ 495300 h 838698"/>
              <a:gd name="connsiteX7" fmla="*/ 2190750 w 4124325"/>
              <a:gd name="connsiteY7" fmla="*/ 838200 h 838698"/>
              <a:gd name="connsiteX8" fmla="*/ 4124325 w 4124325"/>
              <a:gd name="connsiteY8" fmla="*/ 704850 h 838698"/>
              <a:gd name="connsiteX0" fmla="*/ 0 w 5281240"/>
              <a:gd name="connsiteY0" fmla="*/ 0 h 838698"/>
              <a:gd name="connsiteX1" fmla="*/ 0 w 5281240"/>
              <a:gd name="connsiteY1" fmla="*/ 0 h 838698"/>
              <a:gd name="connsiteX2" fmla="*/ 323850 w 5281240"/>
              <a:gd name="connsiteY2" fmla="*/ 57150 h 838698"/>
              <a:gd name="connsiteX3" fmla="*/ 238125 w 5281240"/>
              <a:gd name="connsiteY3" fmla="*/ 352425 h 838698"/>
              <a:gd name="connsiteX4" fmla="*/ 971550 w 5281240"/>
              <a:gd name="connsiteY4" fmla="*/ 257175 h 838698"/>
              <a:gd name="connsiteX5" fmla="*/ 704684 w 5281240"/>
              <a:gd name="connsiteY5" fmla="*/ 629478 h 838698"/>
              <a:gd name="connsiteX6" fmla="*/ 2524125 w 5281240"/>
              <a:gd name="connsiteY6" fmla="*/ 495300 h 838698"/>
              <a:gd name="connsiteX7" fmla="*/ 2190750 w 5281240"/>
              <a:gd name="connsiteY7" fmla="*/ 838200 h 838698"/>
              <a:gd name="connsiteX8" fmla="*/ 5281240 w 5281240"/>
              <a:gd name="connsiteY8" fmla="*/ 617385 h 838698"/>
              <a:gd name="connsiteX0" fmla="*/ 0 w 7139742"/>
              <a:gd name="connsiteY0" fmla="*/ 0 h 838698"/>
              <a:gd name="connsiteX1" fmla="*/ 0 w 7139742"/>
              <a:gd name="connsiteY1" fmla="*/ 0 h 838698"/>
              <a:gd name="connsiteX2" fmla="*/ 323850 w 7139742"/>
              <a:gd name="connsiteY2" fmla="*/ 57150 h 838698"/>
              <a:gd name="connsiteX3" fmla="*/ 238125 w 7139742"/>
              <a:gd name="connsiteY3" fmla="*/ 352425 h 838698"/>
              <a:gd name="connsiteX4" fmla="*/ 971550 w 7139742"/>
              <a:gd name="connsiteY4" fmla="*/ 257175 h 838698"/>
              <a:gd name="connsiteX5" fmla="*/ 704684 w 7139742"/>
              <a:gd name="connsiteY5" fmla="*/ 629478 h 838698"/>
              <a:gd name="connsiteX6" fmla="*/ 2524125 w 7139742"/>
              <a:gd name="connsiteY6" fmla="*/ 495300 h 838698"/>
              <a:gd name="connsiteX7" fmla="*/ 2190750 w 7139742"/>
              <a:gd name="connsiteY7" fmla="*/ 838200 h 838698"/>
              <a:gd name="connsiteX8" fmla="*/ 7139742 w 7139742"/>
              <a:gd name="connsiteY8" fmla="*/ 608318 h 838698"/>
              <a:gd name="connsiteX0" fmla="*/ 0 w 7239467"/>
              <a:gd name="connsiteY0" fmla="*/ 0 h 838698"/>
              <a:gd name="connsiteX1" fmla="*/ 0 w 7239467"/>
              <a:gd name="connsiteY1" fmla="*/ 0 h 838698"/>
              <a:gd name="connsiteX2" fmla="*/ 323850 w 7239467"/>
              <a:gd name="connsiteY2" fmla="*/ 57150 h 838698"/>
              <a:gd name="connsiteX3" fmla="*/ 238125 w 7239467"/>
              <a:gd name="connsiteY3" fmla="*/ 352425 h 838698"/>
              <a:gd name="connsiteX4" fmla="*/ 971550 w 7239467"/>
              <a:gd name="connsiteY4" fmla="*/ 257175 h 838698"/>
              <a:gd name="connsiteX5" fmla="*/ 704684 w 7239467"/>
              <a:gd name="connsiteY5" fmla="*/ 629478 h 838698"/>
              <a:gd name="connsiteX6" fmla="*/ 2524125 w 7239467"/>
              <a:gd name="connsiteY6" fmla="*/ 495300 h 838698"/>
              <a:gd name="connsiteX7" fmla="*/ 2190750 w 7239467"/>
              <a:gd name="connsiteY7" fmla="*/ 838200 h 838698"/>
              <a:gd name="connsiteX8" fmla="*/ 7239467 w 7239467"/>
              <a:gd name="connsiteY8" fmla="*/ 608318 h 838698"/>
              <a:gd name="connsiteX0" fmla="*/ 0 w 7194137"/>
              <a:gd name="connsiteY0" fmla="*/ 0 h 838698"/>
              <a:gd name="connsiteX1" fmla="*/ 0 w 7194137"/>
              <a:gd name="connsiteY1" fmla="*/ 0 h 838698"/>
              <a:gd name="connsiteX2" fmla="*/ 323850 w 7194137"/>
              <a:gd name="connsiteY2" fmla="*/ 57150 h 838698"/>
              <a:gd name="connsiteX3" fmla="*/ 238125 w 7194137"/>
              <a:gd name="connsiteY3" fmla="*/ 352425 h 838698"/>
              <a:gd name="connsiteX4" fmla="*/ 971550 w 7194137"/>
              <a:gd name="connsiteY4" fmla="*/ 257175 h 838698"/>
              <a:gd name="connsiteX5" fmla="*/ 704684 w 7194137"/>
              <a:gd name="connsiteY5" fmla="*/ 629478 h 838698"/>
              <a:gd name="connsiteX6" fmla="*/ 2524125 w 7194137"/>
              <a:gd name="connsiteY6" fmla="*/ 495300 h 838698"/>
              <a:gd name="connsiteX7" fmla="*/ 2190750 w 7194137"/>
              <a:gd name="connsiteY7" fmla="*/ 838200 h 838698"/>
              <a:gd name="connsiteX8" fmla="*/ 7194137 w 7194137"/>
              <a:gd name="connsiteY8" fmla="*/ 608318 h 838698"/>
              <a:gd name="connsiteX0" fmla="*/ 0 w 7194137"/>
              <a:gd name="connsiteY0" fmla="*/ 0 h 838698"/>
              <a:gd name="connsiteX1" fmla="*/ 0 w 7194137"/>
              <a:gd name="connsiteY1" fmla="*/ 0 h 838698"/>
              <a:gd name="connsiteX2" fmla="*/ 323850 w 7194137"/>
              <a:gd name="connsiteY2" fmla="*/ 57150 h 838698"/>
              <a:gd name="connsiteX3" fmla="*/ 238125 w 7194137"/>
              <a:gd name="connsiteY3" fmla="*/ 352425 h 838698"/>
              <a:gd name="connsiteX4" fmla="*/ 971550 w 7194137"/>
              <a:gd name="connsiteY4" fmla="*/ 257175 h 838698"/>
              <a:gd name="connsiteX5" fmla="*/ 704684 w 7194137"/>
              <a:gd name="connsiteY5" fmla="*/ 629478 h 838698"/>
              <a:gd name="connsiteX6" fmla="*/ 2524125 w 7194137"/>
              <a:gd name="connsiteY6" fmla="*/ 495300 h 838698"/>
              <a:gd name="connsiteX7" fmla="*/ 2190750 w 7194137"/>
              <a:gd name="connsiteY7" fmla="*/ 838200 h 838698"/>
              <a:gd name="connsiteX8" fmla="*/ 7194137 w 7194137"/>
              <a:gd name="connsiteY8" fmla="*/ 608318 h 838698"/>
              <a:gd name="connsiteX0" fmla="*/ 0 w 7194137"/>
              <a:gd name="connsiteY0" fmla="*/ 0 h 838698"/>
              <a:gd name="connsiteX1" fmla="*/ 0 w 7194137"/>
              <a:gd name="connsiteY1" fmla="*/ 0 h 838698"/>
              <a:gd name="connsiteX2" fmla="*/ 323850 w 7194137"/>
              <a:gd name="connsiteY2" fmla="*/ 57150 h 838698"/>
              <a:gd name="connsiteX3" fmla="*/ 238125 w 7194137"/>
              <a:gd name="connsiteY3" fmla="*/ 352425 h 838698"/>
              <a:gd name="connsiteX4" fmla="*/ 971550 w 7194137"/>
              <a:gd name="connsiteY4" fmla="*/ 257175 h 838698"/>
              <a:gd name="connsiteX5" fmla="*/ 704684 w 7194137"/>
              <a:gd name="connsiteY5" fmla="*/ 629478 h 838698"/>
              <a:gd name="connsiteX6" fmla="*/ 2524125 w 7194137"/>
              <a:gd name="connsiteY6" fmla="*/ 495300 h 838698"/>
              <a:gd name="connsiteX7" fmla="*/ 2190750 w 7194137"/>
              <a:gd name="connsiteY7" fmla="*/ 838200 h 838698"/>
              <a:gd name="connsiteX8" fmla="*/ 7194137 w 7194137"/>
              <a:gd name="connsiteY8" fmla="*/ 608318 h 83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94137" h="838698">
                <a:moveTo>
                  <a:pt x="0" y="0"/>
                </a:moveTo>
                <a:lnTo>
                  <a:pt x="0" y="0"/>
                </a:lnTo>
                <a:cubicBezTo>
                  <a:pt x="107950" y="19050"/>
                  <a:pt x="386654" y="-32693"/>
                  <a:pt x="323850" y="57150"/>
                </a:cubicBezTo>
                <a:cubicBezTo>
                  <a:pt x="233116" y="186948"/>
                  <a:pt x="70540" y="342942"/>
                  <a:pt x="238125" y="352425"/>
                </a:cubicBezTo>
                <a:cubicBezTo>
                  <a:pt x="482600" y="320675"/>
                  <a:pt x="985493" y="129899"/>
                  <a:pt x="971550" y="257175"/>
                </a:cubicBezTo>
                <a:cubicBezTo>
                  <a:pt x="942229" y="426333"/>
                  <a:pt x="475587" y="595492"/>
                  <a:pt x="704684" y="629478"/>
                </a:cubicBezTo>
                <a:cubicBezTo>
                  <a:pt x="963446" y="669165"/>
                  <a:pt x="2681964" y="361122"/>
                  <a:pt x="2524125" y="495300"/>
                </a:cubicBezTo>
                <a:cubicBezTo>
                  <a:pt x="2413000" y="609600"/>
                  <a:pt x="1912261" y="851121"/>
                  <a:pt x="2190750" y="838200"/>
                </a:cubicBezTo>
                <a:cubicBezTo>
                  <a:pt x="3220913" y="764595"/>
                  <a:pt x="6218369" y="618462"/>
                  <a:pt x="7194137" y="608318"/>
                </a:cubicBezTo>
              </a:path>
            </a:pathLst>
          </a:custGeom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34B12320-455E-7AF6-56CA-6DACF58E0B54}"/>
              </a:ext>
            </a:extLst>
          </p:cNvPr>
          <p:cNvSpPr txBox="1"/>
          <p:nvPr/>
        </p:nvSpPr>
        <p:spPr>
          <a:xfrm>
            <a:off x="2923585" y="1564271"/>
            <a:ext cx="5191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возможностями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платформы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Gamma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создания персонального сайта;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0903076F-8EDF-8A13-0A6A-5B907FA46E2B}"/>
              </a:ext>
            </a:extLst>
          </p:cNvPr>
          <p:cNvGrpSpPr/>
          <p:nvPr/>
        </p:nvGrpSpPr>
        <p:grpSpPr>
          <a:xfrm>
            <a:off x="2133733" y="1563256"/>
            <a:ext cx="636683" cy="616070"/>
            <a:chOff x="3218806" y="1961572"/>
            <a:chExt cx="684068" cy="684068"/>
          </a:xfrm>
        </p:grpSpPr>
        <p:sp>
          <p:nvSpPr>
            <p:cNvPr id="40" name="Diamond 36">
              <a:extLst>
                <a:ext uri="{FF2B5EF4-FFF2-40B4-BE49-F238E27FC236}">
                  <a16:creationId xmlns="" xmlns:a16="http://schemas.microsoft.com/office/drawing/2014/main" id="{2ECEBBEF-AD7C-43F9-CD51-CAF9163DC896}"/>
                </a:ext>
              </a:extLst>
            </p:cNvPr>
            <p:cNvSpPr/>
            <p:nvPr/>
          </p:nvSpPr>
          <p:spPr>
            <a:xfrm>
              <a:off x="3218806" y="1961572"/>
              <a:ext cx="684068" cy="684068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323A3AD7-8ECA-41B7-8FDE-758E5B16046C}"/>
                </a:ext>
              </a:extLst>
            </p:cNvPr>
            <p:cNvSpPr txBox="1"/>
            <p:nvPr/>
          </p:nvSpPr>
          <p:spPr>
            <a:xfrm>
              <a:off x="3348375" y="2140694"/>
              <a:ext cx="554499" cy="37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cs typeface="Arial" pitchFamily="34" charset="0"/>
                </a:rPr>
                <a:t>01</a:t>
              </a:r>
              <a:endParaRPr lang="ko-KR" altLang="en-US" sz="1600" b="1" dirty="0">
                <a:cs typeface="Arial" pitchFamily="34" charset="0"/>
              </a:endParaRPr>
            </a:p>
          </p:txBody>
        </p:sp>
      </p:grpSp>
      <p:grpSp>
        <p:nvGrpSpPr>
          <p:cNvPr id="45" name="Group 42">
            <a:extLst>
              <a:ext uri="{FF2B5EF4-FFF2-40B4-BE49-F238E27FC236}">
                <a16:creationId xmlns="" xmlns:a16="http://schemas.microsoft.com/office/drawing/2014/main" id="{3501C791-0929-F58C-1D66-C06F43163B50}"/>
              </a:ext>
            </a:extLst>
          </p:cNvPr>
          <p:cNvGrpSpPr/>
          <p:nvPr/>
        </p:nvGrpSpPr>
        <p:grpSpPr>
          <a:xfrm>
            <a:off x="2087219" y="2357178"/>
            <a:ext cx="690875" cy="616070"/>
            <a:chOff x="3160581" y="1961572"/>
            <a:chExt cx="742293" cy="684068"/>
          </a:xfrm>
        </p:grpSpPr>
        <p:sp>
          <p:nvSpPr>
            <p:cNvPr id="46" name="Diamond 43">
              <a:extLst>
                <a:ext uri="{FF2B5EF4-FFF2-40B4-BE49-F238E27FC236}">
                  <a16:creationId xmlns="" xmlns:a16="http://schemas.microsoft.com/office/drawing/2014/main" id="{4A1FD4AB-9E4D-6D84-2EED-F833F970A985}"/>
                </a:ext>
              </a:extLst>
            </p:cNvPr>
            <p:cNvSpPr/>
            <p:nvPr/>
          </p:nvSpPr>
          <p:spPr>
            <a:xfrm>
              <a:off x="3218806" y="1961572"/>
              <a:ext cx="684068" cy="684068"/>
            </a:xfrm>
            <a:prstGeom prst="diamond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B1E36424-DFA6-9DC9-FC18-76598423112A}"/>
                </a:ext>
              </a:extLst>
            </p:cNvPr>
            <p:cNvSpPr txBox="1"/>
            <p:nvPr/>
          </p:nvSpPr>
          <p:spPr>
            <a:xfrm>
              <a:off x="3160581" y="2090596"/>
              <a:ext cx="742293" cy="37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cs typeface="Arial" pitchFamily="34" charset="0"/>
                </a:rPr>
                <a:t>02</a:t>
              </a:r>
              <a:endParaRPr lang="ko-KR" altLang="en-US" sz="1600" b="1" dirty="0">
                <a:cs typeface="Arial" pitchFamily="34" charset="0"/>
              </a:endParaRPr>
            </a:p>
          </p:txBody>
        </p:sp>
      </p:grpSp>
      <p:grpSp>
        <p:nvGrpSpPr>
          <p:cNvPr id="57" name="Group 54">
            <a:extLst>
              <a:ext uri="{FF2B5EF4-FFF2-40B4-BE49-F238E27FC236}">
                <a16:creationId xmlns="" xmlns:a16="http://schemas.microsoft.com/office/drawing/2014/main" id="{3F868F9F-CBAA-0249-49D8-234479F92BCC}"/>
              </a:ext>
            </a:extLst>
          </p:cNvPr>
          <p:cNvGrpSpPr/>
          <p:nvPr/>
        </p:nvGrpSpPr>
        <p:grpSpPr>
          <a:xfrm>
            <a:off x="2149576" y="3063050"/>
            <a:ext cx="636683" cy="616070"/>
            <a:chOff x="3218806" y="1961572"/>
            <a:chExt cx="684068" cy="684068"/>
          </a:xfrm>
        </p:grpSpPr>
        <p:sp>
          <p:nvSpPr>
            <p:cNvPr id="58" name="Diamond 55">
              <a:extLst>
                <a:ext uri="{FF2B5EF4-FFF2-40B4-BE49-F238E27FC236}">
                  <a16:creationId xmlns="" xmlns:a16="http://schemas.microsoft.com/office/drawing/2014/main" id="{470DFD43-D9CF-37CE-0B07-C32D49B0E27F}"/>
                </a:ext>
              </a:extLst>
            </p:cNvPr>
            <p:cNvSpPr/>
            <p:nvPr/>
          </p:nvSpPr>
          <p:spPr>
            <a:xfrm>
              <a:off x="3218806" y="1961572"/>
              <a:ext cx="684068" cy="684068"/>
            </a:xfrm>
            <a:prstGeom prst="diamond">
              <a:avLst/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EF992752-62BA-9182-7F75-D4B1889F8BE7}"/>
                </a:ext>
              </a:extLst>
            </p:cNvPr>
            <p:cNvSpPr txBox="1"/>
            <p:nvPr/>
          </p:nvSpPr>
          <p:spPr>
            <a:xfrm>
              <a:off x="3299553" y="2124399"/>
              <a:ext cx="603321" cy="37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cs typeface="Arial" pitchFamily="34" charset="0"/>
                </a:rPr>
                <a:t>03</a:t>
              </a:r>
              <a:endParaRPr lang="ko-KR" altLang="en-US" sz="1600" b="1" dirty="0">
                <a:cs typeface="Arial" pitchFamily="34" charset="0"/>
              </a:endParaRPr>
            </a:p>
          </p:txBody>
        </p:sp>
      </p:grpSp>
      <p:sp>
        <p:nvSpPr>
          <p:cNvPr id="60" name="Oval 1">
            <a:extLst>
              <a:ext uri="{FF2B5EF4-FFF2-40B4-BE49-F238E27FC236}">
                <a16:creationId xmlns="" xmlns:a16="http://schemas.microsoft.com/office/drawing/2014/main" id="{3D54BA48-4247-2D95-043B-140367A0AB01}"/>
              </a:ext>
            </a:extLst>
          </p:cNvPr>
          <p:cNvSpPr/>
          <p:nvPr/>
        </p:nvSpPr>
        <p:spPr>
          <a:xfrm rot="19043010">
            <a:off x="-61727" y="1893663"/>
            <a:ext cx="1178660" cy="1214199"/>
          </a:xfrm>
          <a:custGeom>
            <a:avLst/>
            <a:gdLst/>
            <a:ahLst/>
            <a:cxnLst/>
            <a:rect l="l" t="t" r="r" b="b"/>
            <a:pathLst>
              <a:path w="2552017" h="2623501">
                <a:moveTo>
                  <a:pt x="960593" y="2481474"/>
                </a:moveTo>
                <a:lnTo>
                  <a:pt x="1639506" y="2481474"/>
                </a:lnTo>
                <a:cubicBezTo>
                  <a:pt x="1671635" y="2481474"/>
                  <a:pt x="1697681" y="2507520"/>
                  <a:pt x="1697681" y="2539649"/>
                </a:cubicBezTo>
                <a:lnTo>
                  <a:pt x="1697681" y="2565326"/>
                </a:lnTo>
                <a:cubicBezTo>
                  <a:pt x="1697681" y="2597455"/>
                  <a:pt x="1671635" y="2623501"/>
                  <a:pt x="1639506" y="2623501"/>
                </a:cubicBezTo>
                <a:lnTo>
                  <a:pt x="960593" y="2623501"/>
                </a:lnTo>
                <a:cubicBezTo>
                  <a:pt x="928464" y="2623501"/>
                  <a:pt x="902418" y="2597455"/>
                  <a:pt x="902418" y="2565326"/>
                </a:cubicBezTo>
                <a:lnTo>
                  <a:pt x="902418" y="2539649"/>
                </a:lnTo>
                <a:cubicBezTo>
                  <a:pt x="902418" y="2507520"/>
                  <a:pt x="928464" y="2481474"/>
                  <a:pt x="960593" y="2481474"/>
                </a:cubicBezTo>
                <a:close/>
                <a:moveTo>
                  <a:pt x="932191" y="2289251"/>
                </a:moveTo>
                <a:lnTo>
                  <a:pt x="1667909" y="2289251"/>
                </a:lnTo>
                <a:cubicBezTo>
                  <a:pt x="1700037" y="2289251"/>
                  <a:pt x="1726082" y="2315296"/>
                  <a:pt x="1726082" y="2347425"/>
                </a:cubicBezTo>
                <a:lnTo>
                  <a:pt x="1726082" y="2373104"/>
                </a:lnTo>
                <a:cubicBezTo>
                  <a:pt x="1726082" y="2405232"/>
                  <a:pt x="1700037" y="2431279"/>
                  <a:pt x="1667909" y="2431279"/>
                </a:cubicBezTo>
                <a:lnTo>
                  <a:pt x="932191" y="2431279"/>
                </a:lnTo>
                <a:cubicBezTo>
                  <a:pt x="900060" y="2431279"/>
                  <a:pt x="874016" y="2405232"/>
                  <a:pt x="874016" y="2373104"/>
                </a:cubicBezTo>
                <a:lnTo>
                  <a:pt x="874016" y="2347425"/>
                </a:lnTo>
                <a:cubicBezTo>
                  <a:pt x="874016" y="2315296"/>
                  <a:pt x="900060" y="2289251"/>
                  <a:pt x="932191" y="2289251"/>
                </a:cubicBezTo>
                <a:close/>
                <a:moveTo>
                  <a:pt x="2552017" y="936595"/>
                </a:moveTo>
                <a:lnTo>
                  <a:pt x="2552017" y="1134206"/>
                </a:lnTo>
                <a:lnTo>
                  <a:pt x="2269715" y="1094683"/>
                </a:lnTo>
                <a:lnTo>
                  <a:pt x="2269715" y="976116"/>
                </a:lnTo>
                <a:close/>
                <a:moveTo>
                  <a:pt x="0" y="936595"/>
                </a:moveTo>
                <a:lnTo>
                  <a:pt x="282302" y="976116"/>
                </a:lnTo>
                <a:lnTo>
                  <a:pt x="282302" y="1094683"/>
                </a:lnTo>
                <a:lnTo>
                  <a:pt x="0" y="1134206"/>
                </a:lnTo>
                <a:close/>
                <a:moveTo>
                  <a:pt x="1294602" y="538610"/>
                </a:moveTo>
                <a:cubicBezTo>
                  <a:pt x="913173" y="539058"/>
                  <a:pt x="604117" y="848419"/>
                  <a:pt x="604117" y="1229963"/>
                </a:cubicBezTo>
                <a:cubicBezTo>
                  <a:pt x="604117" y="1488254"/>
                  <a:pt x="788458" y="1743173"/>
                  <a:pt x="933602" y="1859635"/>
                </a:cubicBezTo>
                <a:cubicBezTo>
                  <a:pt x="999780" y="1936202"/>
                  <a:pt x="994533" y="1937770"/>
                  <a:pt x="1021427" y="2035767"/>
                </a:cubicBezTo>
                <a:cubicBezTo>
                  <a:pt x="1030792" y="2095827"/>
                  <a:pt x="1015388" y="2108637"/>
                  <a:pt x="1052591" y="2112393"/>
                </a:cubicBezTo>
                <a:lnTo>
                  <a:pt x="1054999" y="2125056"/>
                </a:lnTo>
                <a:lnTo>
                  <a:pt x="1550433" y="2125056"/>
                </a:lnTo>
                <a:lnTo>
                  <a:pt x="1553159" y="2110727"/>
                </a:lnTo>
                <a:cubicBezTo>
                  <a:pt x="1573723" y="2104124"/>
                  <a:pt x="1563459" y="2087417"/>
                  <a:pt x="1571512" y="2035767"/>
                </a:cubicBezTo>
                <a:cubicBezTo>
                  <a:pt x="1598405" y="1937770"/>
                  <a:pt x="1593158" y="1936202"/>
                  <a:pt x="1659337" y="1859635"/>
                </a:cubicBezTo>
                <a:cubicBezTo>
                  <a:pt x="1804480" y="1743173"/>
                  <a:pt x="1988823" y="1488254"/>
                  <a:pt x="1988823" y="1229963"/>
                </a:cubicBezTo>
                <a:cubicBezTo>
                  <a:pt x="1988823" y="848419"/>
                  <a:pt x="1679767" y="539058"/>
                  <a:pt x="1298337" y="538610"/>
                </a:cubicBezTo>
                <a:lnTo>
                  <a:pt x="1298337" y="538781"/>
                </a:lnTo>
                <a:lnTo>
                  <a:pt x="1296470" y="538638"/>
                </a:lnTo>
                <a:lnTo>
                  <a:pt x="1294602" y="538781"/>
                </a:lnTo>
                <a:close/>
                <a:moveTo>
                  <a:pt x="1294881" y="366993"/>
                </a:moveTo>
                <a:lnTo>
                  <a:pt x="1296470" y="367115"/>
                </a:lnTo>
                <a:lnTo>
                  <a:pt x="1298059" y="366993"/>
                </a:lnTo>
                <a:cubicBezTo>
                  <a:pt x="1765638" y="366993"/>
                  <a:pt x="2144688" y="746041"/>
                  <a:pt x="2144688" y="1213621"/>
                </a:cubicBezTo>
                <a:cubicBezTo>
                  <a:pt x="2144688" y="1530035"/>
                  <a:pt x="1918769" y="1842315"/>
                  <a:pt x="1741015" y="1984856"/>
                </a:cubicBezTo>
                <a:cubicBezTo>
                  <a:pt x="1688059" y="2045866"/>
                  <a:pt x="1711430" y="2077925"/>
                  <a:pt x="1700050" y="2157459"/>
                </a:cubicBezTo>
                <a:cubicBezTo>
                  <a:pt x="1670466" y="2218857"/>
                  <a:pt x="1644003" y="2238490"/>
                  <a:pt x="1591710" y="2238490"/>
                </a:cubicBezTo>
                <a:lnTo>
                  <a:pt x="1296470" y="2237434"/>
                </a:lnTo>
                <a:lnTo>
                  <a:pt x="1001230" y="2238490"/>
                </a:lnTo>
                <a:cubicBezTo>
                  <a:pt x="948937" y="2238490"/>
                  <a:pt x="922474" y="2218857"/>
                  <a:pt x="892888" y="2157459"/>
                </a:cubicBezTo>
                <a:cubicBezTo>
                  <a:pt x="881509" y="2077925"/>
                  <a:pt x="904880" y="2045866"/>
                  <a:pt x="851923" y="1984856"/>
                </a:cubicBezTo>
                <a:cubicBezTo>
                  <a:pt x="674170" y="1842315"/>
                  <a:pt x="448251" y="1530035"/>
                  <a:pt x="448251" y="1213621"/>
                </a:cubicBezTo>
                <a:cubicBezTo>
                  <a:pt x="448251" y="746041"/>
                  <a:pt x="827300" y="366993"/>
                  <a:pt x="1294881" y="366993"/>
                </a:cubicBezTo>
                <a:close/>
                <a:moveTo>
                  <a:pt x="2017322" y="195354"/>
                </a:moveTo>
                <a:lnTo>
                  <a:pt x="2168700" y="322376"/>
                </a:lnTo>
                <a:lnTo>
                  <a:pt x="1956964" y="513228"/>
                </a:lnTo>
                <a:lnTo>
                  <a:pt x="1866137" y="437013"/>
                </a:lnTo>
                <a:close/>
                <a:moveTo>
                  <a:pt x="520680" y="195354"/>
                </a:moveTo>
                <a:lnTo>
                  <a:pt x="671864" y="437013"/>
                </a:lnTo>
                <a:lnTo>
                  <a:pt x="581036" y="513228"/>
                </a:lnTo>
                <a:lnTo>
                  <a:pt x="369300" y="322376"/>
                </a:lnTo>
                <a:close/>
                <a:moveTo>
                  <a:pt x="1197664" y="0"/>
                </a:moveTo>
                <a:lnTo>
                  <a:pt x="1395275" y="0"/>
                </a:lnTo>
                <a:lnTo>
                  <a:pt x="1355752" y="282302"/>
                </a:lnTo>
                <a:lnTo>
                  <a:pt x="1237185" y="282302"/>
                </a:lnTo>
                <a:close/>
              </a:path>
            </a:pathLst>
          </a:cu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grpSp>
        <p:nvGrpSpPr>
          <p:cNvPr id="61" name="Group 18">
            <a:extLst>
              <a:ext uri="{FF2B5EF4-FFF2-40B4-BE49-F238E27FC236}">
                <a16:creationId xmlns="" xmlns:a16="http://schemas.microsoft.com/office/drawing/2014/main" id="{4A8BBC32-A6B4-82E4-02F8-CFD3FCBE46CD}"/>
              </a:ext>
            </a:extLst>
          </p:cNvPr>
          <p:cNvGrpSpPr/>
          <p:nvPr/>
        </p:nvGrpSpPr>
        <p:grpSpPr>
          <a:xfrm rot="19043010">
            <a:off x="1317135" y="2654274"/>
            <a:ext cx="400309" cy="1732582"/>
            <a:chOff x="6208048" y="3967120"/>
            <a:chExt cx="864096" cy="2231240"/>
          </a:xfrm>
          <a:solidFill>
            <a:schemeClr val="bg1">
              <a:lumMod val="50000"/>
            </a:schemeClr>
          </a:solidFill>
        </p:grpSpPr>
        <p:sp>
          <p:nvSpPr>
            <p:cNvPr id="62" name="Rectangle 13">
              <a:extLst>
                <a:ext uri="{FF2B5EF4-FFF2-40B4-BE49-F238E27FC236}">
                  <a16:creationId xmlns="" xmlns:a16="http://schemas.microsoft.com/office/drawing/2014/main" id="{F81C89E9-C2C6-E0CB-70CB-9A2185FF1E89}"/>
                </a:ext>
              </a:extLst>
            </p:cNvPr>
            <p:cNvSpPr/>
            <p:nvPr/>
          </p:nvSpPr>
          <p:spPr>
            <a:xfrm>
              <a:off x="6208144" y="3967120"/>
              <a:ext cx="864000" cy="141686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63" name="Isosceles Triangle 14">
              <a:extLst>
                <a:ext uri="{FF2B5EF4-FFF2-40B4-BE49-F238E27FC236}">
                  <a16:creationId xmlns="" xmlns:a16="http://schemas.microsoft.com/office/drawing/2014/main" id="{A78F07BC-8F07-C0DA-65D0-F9FC8C00707B}"/>
                </a:ext>
              </a:extLst>
            </p:cNvPr>
            <p:cNvSpPr/>
            <p:nvPr/>
          </p:nvSpPr>
          <p:spPr>
            <a:xfrm rot="10800000">
              <a:off x="6485344" y="5887981"/>
              <a:ext cx="309600" cy="310379"/>
            </a:xfrm>
            <a:prstGeom prst="triangl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tx1"/>
                </a:solidFill>
              </a:endParaRPr>
            </a:p>
          </p:txBody>
        </p:sp>
        <p:sp>
          <p:nvSpPr>
            <p:cNvPr id="64" name="Trapezoid 12">
              <a:extLst>
                <a:ext uri="{FF2B5EF4-FFF2-40B4-BE49-F238E27FC236}">
                  <a16:creationId xmlns="" xmlns:a16="http://schemas.microsoft.com/office/drawing/2014/main" id="{2AB2E008-9D14-0228-698C-CDE721AAEC8A}"/>
                </a:ext>
              </a:extLst>
            </p:cNvPr>
            <p:cNvSpPr/>
            <p:nvPr/>
          </p:nvSpPr>
          <p:spPr>
            <a:xfrm rot="10800000">
              <a:off x="6208048" y="5189849"/>
              <a:ext cx="864096" cy="696733"/>
            </a:xfrm>
            <a:custGeom>
              <a:avLst/>
              <a:gdLst>
                <a:gd name="connsiteX0" fmla="*/ 0 w 864096"/>
                <a:gd name="connsiteY0" fmla="*/ 504000 h 504000"/>
                <a:gd name="connsiteX1" fmla="*/ 278218 w 864096"/>
                <a:gd name="connsiteY1" fmla="*/ 0 h 504000"/>
                <a:gd name="connsiteX2" fmla="*/ 585878 w 864096"/>
                <a:gd name="connsiteY2" fmla="*/ 0 h 504000"/>
                <a:gd name="connsiteX3" fmla="*/ 864096 w 864096"/>
                <a:gd name="connsiteY3" fmla="*/ 504000 h 504000"/>
                <a:gd name="connsiteX4" fmla="*/ 0 w 864096"/>
                <a:gd name="connsiteY4" fmla="*/ 504000 h 504000"/>
                <a:gd name="connsiteX0" fmla="*/ 0 w 864096"/>
                <a:gd name="connsiteY0" fmla="*/ 504000 h 504000"/>
                <a:gd name="connsiteX1" fmla="*/ 278218 w 864096"/>
                <a:gd name="connsiteY1" fmla="*/ 0 h 504000"/>
                <a:gd name="connsiteX2" fmla="*/ 585878 w 864096"/>
                <a:gd name="connsiteY2" fmla="*/ 0 h 504000"/>
                <a:gd name="connsiteX3" fmla="*/ 864096 w 864096"/>
                <a:gd name="connsiteY3" fmla="*/ 504000 h 504000"/>
                <a:gd name="connsiteX4" fmla="*/ 654389 w 864096"/>
                <a:gd name="connsiteY4" fmla="*/ 502269 h 504000"/>
                <a:gd name="connsiteX5" fmla="*/ 0 w 864096"/>
                <a:gd name="connsiteY5" fmla="*/ 504000 h 504000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0 w 864096"/>
                <a:gd name="connsiteY5" fmla="*/ 504000 h 69259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0 w 864096"/>
                <a:gd name="connsiteY5" fmla="*/ 504000 h 692597"/>
                <a:gd name="connsiteX0" fmla="*/ 0 w 864096"/>
                <a:gd name="connsiteY0" fmla="*/ 504000 h 693799"/>
                <a:gd name="connsiteX1" fmla="*/ 278218 w 864096"/>
                <a:gd name="connsiteY1" fmla="*/ 0 h 693799"/>
                <a:gd name="connsiteX2" fmla="*/ 585878 w 864096"/>
                <a:gd name="connsiteY2" fmla="*/ 0 h 693799"/>
                <a:gd name="connsiteX3" fmla="*/ 864096 w 864096"/>
                <a:gd name="connsiteY3" fmla="*/ 504000 h 693799"/>
                <a:gd name="connsiteX4" fmla="*/ 646114 w 864096"/>
                <a:gd name="connsiteY4" fmla="*/ 692597 h 693799"/>
                <a:gd name="connsiteX5" fmla="*/ 418548 w 864096"/>
                <a:gd name="connsiteY5" fmla="*/ 580882 h 693799"/>
                <a:gd name="connsiteX6" fmla="*/ 0 w 864096"/>
                <a:gd name="connsiteY6" fmla="*/ 504000 h 693799"/>
                <a:gd name="connsiteX0" fmla="*/ 0 w 864096"/>
                <a:gd name="connsiteY0" fmla="*/ 504000 h 693347"/>
                <a:gd name="connsiteX1" fmla="*/ 278218 w 864096"/>
                <a:gd name="connsiteY1" fmla="*/ 0 h 693347"/>
                <a:gd name="connsiteX2" fmla="*/ 585878 w 864096"/>
                <a:gd name="connsiteY2" fmla="*/ 0 h 693347"/>
                <a:gd name="connsiteX3" fmla="*/ 864096 w 864096"/>
                <a:gd name="connsiteY3" fmla="*/ 504000 h 693347"/>
                <a:gd name="connsiteX4" fmla="*/ 646114 w 864096"/>
                <a:gd name="connsiteY4" fmla="*/ 692597 h 693347"/>
                <a:gd name="connsiteX5" fmla="*/ 418548 w 864096"/>
                <a:gd name="connsiteY5" fmla="*/ 518819 h 693347"/>
                <a:gd name="connsiteX6" fmla="*/ 0 w 864096"/>
                <a:gd name="connsiteY6" fmla="*/ 504000 h 69334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418548 w 864096"/>
                <a:gd name="connsiteY5" fmla="*/ 518819 h 692597"/>
                <a:gd name="connsiteX6" fmla="*/ 0 w 864096"/>
                <a:gd name="connsiteY6" fmla="*/ 504000 h 69259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418548 w 864096"/>
                <a:gd name="connsiteY5" fmla="*/ 518819 h 692597"/>
                <a:gd name="connsiteX6" fmla="*/ 0 w 864096"/>
                <a:gd name="connsiteY6" fmla="*/ 504000 h 69259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422686 w 864096"/>
                <a:gd name="connsiteY5" fmla="*/ 489856 h 692597"/>
                <a:gd name="connsiteX6" fmla="*/ 0 w 864096"/>
                <a:gd name="connsiteY6" fmla="*/ 504000 h 69259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422686 w 864096"/>
                <a:gd name="connsiteY5" fmla="*/ 489856 h 692597"/>
                <a:gd name="connsiteX6" fmla="*/ 0 w 864096"/>
                <a:gd name="connsiteY6" fmla="*/ 504000 h 69259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422686 w 864096"/>
                <a:gd name="connsiteY5" fmla="*/ 489856 h 692597"/>
                <a:gd name="connsiteX6" fmla="*/ 0 w 864096"/>
                <a:gd name="connsiteY6" fmla="*/ 504000 h 692597"/>
                <a:gd name="connsiteX0" fmla="*/ 0 w 864096"/>
                <a:gd name="connsiteY0" fmla="*/ 504000 h 692597"/>
                <a:gd name="connsiteX1" fmla="*/ 278218 w 864096"/>
                <a:gd name="connsiteY1" fmla="*/ 0 h 692597"/>
                <a:gd name="connsiteX2" fmla="*/ 585878 w 864096"/>
                <a:gd name="connsiteY2" fmla="*/ 0 h 692597"/>
                <a:gd name="connsiteX3" fmla="*/ 864096 w 864096"/>
                <a:gd name="connsiteY3" fmla="*/ 504000 h 692597"/>
                <a:gd name="connsiteX4" fmla="*/ 646114 w 864096"/>
                <a:gd name="connsiteY4" fmla="*/ 692597 h 692597"/>
                <a:gd name="connsiteX5" fmla="*/ 422686 w 864096"/>
                <a:gd name="connsiteY5" fmla="*/ 489856 h 692597"/>
                <a:gd name="connsiteX6" fmla="*/ 0 w 864096"/>
                <a:gd name="connsiteY6" fmla="*/ 504000 h 692597"/>
                <a:gd name="connsiteX0" fmla="*/ 162 w 864258"/>
                <a:gd name="connsiteY0" fmla="*/ 504000 h 692597"/>
                <a:gd name="connsiteX1" fmla="*/ 278380 w 864258"/>
                <a:gd name="connsiteY1" fmla="*/ 0 h 692597"/>
                <a:gd name="connsiteX2" fmla="*/ 586040 w 864258"/>
                <a:gd name="connsiteY2" fmla="*/ 0 h 692597"/>
                <a:gd name="connsiteX3" fmla="*/ 864258 w 864258"/>
                <a:gd name="connsiteY3" fmla="*/ 504000 h 692597"/>
                <a:gd name="connsiteX4" fmla="*/ 646276 w 864258"/>
                <a:gd name="connsiteY4" fmla="*/ 692597 h 692597"/>
                <a:gd name="connsiteX5" fmla="*/ 422848 w 864258"/>
                <a:gd name="connsiteY5" fmla="*/ 489856 h 692597"/>
                <a:gd name="connsiteX6" fmla="*/ 240795 w 864258"/>
                <a:gd name="connsiteY6" fmla="*/ 576744 h 692597"/>
                <a:gd name="connsiteX7" fmla="*/ 162 w 864258"/>
                <a:gd name="connsiteY7" fmla="*/ 504000 h 692597"/>
                <a:gd name="connsiteX0" fmla="*/ 153 w 864249"/>
                <a:gd name="connsiteY0" fmla="*/ 504000 h 692597"/>
                <a:gd name="connsiteX1" fmla="*/ 278371 w 864249"/>
                <a:gd name="connsiteY1" fmla="*/ 0 h 692597"/>
                <a:gd name="connsiteX2" fmla="*/ 586031 w 864249"/>
                <a:gd name="connsiteY2" fmla="*/ 0 h 692597"/>
                <a:gd name="connsiteX3" fmla="*/ 864249 w 864249"/>
                <a:gd name="connsiteY3" fmla="*/ 504000 h 692597"/>
                <a:gd name="connsiteX4" fmla="*/ 646267 w 864249"/>
                <a:gd name="connsiteY4" fmla="*/ 692597 h 692597"/>
                <a:gd name="connsiteX5" fmla="*/ 422839 w 864249"/>
                <a:gd name="connsiteY5" fmla="*/ 489856 h 692597"/>
                <a:gd name="connsiteX6" fmla="*/ 253199 w 864249"/>
                <a:gd name="connsiteY6" fmla="*/ 688458 h 692597"/>
                <a:gd name="connsiteX7" fmla="*/ 153 w 864249"/>
                <a:gd name="connsiteY7" fmla="*/ 504000 h 692597"/>
                <a:gd name="connsiteX0" fmla="*/ 153 w 864249"/>
                <a:gd name="connsiteY0" fmla="*/ 504000 h 692597"/>
                <a:gd name="connsiteX1" fmla="*/ 278371 w 864249"/>
                <a:gd name="connsiteY1" fmla="*/ 0 h 692597"/>
                <a:gd name="connsiteX2" fmla="*/ 586031 w 864249"/>
                <a:gd name="connsiteY2" fmla="*/ 0 h 692597"/>
                <a:gd name="connsiteX3" fmla="*/ 864249 w 864249"/>
                <a:gd name="connsiteY3" fmla="*/ 504000 h 692597"/>
                <a:gd name="connsiteX4" fmla="*/ 646267 w 864249"/>
                <a:gd name="connsiteY4" fmla="*/ 692597 h 692597"/>
                <a:gd name="connsiteX5" fmla="*/ 422839 w 864249"/>
                <a:gd name="connsiteY5" fmla="*/ 489856 h 692597"/>
                <a:gd name="connsiteX6" fmla="*/ 253199 w 864249"/>
                <a:gd name="connsiteY6" fmla="*/ 688458 h 692597"/>
                <a:gd name="connsiteX7" fmla="*/ 153 w 864249"/>
                <a:gd name="connsiteY7" fmla="*/ 504000 h 692597"/>
                <a:gd name="connsiteX0" fmla="*/ 141 w 864237"/>
                <a:gd name="connsiteY0" fmla="*/ 504000 h 696774"/>
                <a:gd name="connsiteX1" fmla="*/ 278359 w 864237"/>
                <a:gd name="connsiteY1" fmla="*/ 0 h 696774"/>
                <a:gd name="connsiteX2" fmla="*/ 586019 w 864237"/>
                <a:gd name="connsiteY2" fmla="*/ 0 h 696774"/>
                <a:gd name="connsiteX3" fmla="*/ 864237 w 864237"/>
                <a:gd name="connsiteY3" fmla="*/ 504000 h 696774"/>
                <a:gd name="connsiteX4" fmla="*/ 646255 w 864237"/>
                <a:gd name="connsiteY4" fmla="*/ 692597 h 696774"/>
                <a:gd name="connsiteX5" fmla="*/ 422827 w 864237"/>
                <a:gd name="connsiteY5" fmla="*/ 489856 h 696774"/>
                <a:gd name="connsiteX6" fmla="*/ 269737 w 864237"/>
                <a:gd name="connsiteY6" fmla="*/ 696733 h 696774"/>
                <a:gd name="connsiteX7" fmla="*/ 141 w 864237"/>
                <a:gd name="connsiteY7" fmla="*/ 504000 h 696774"/>
                <a:gd name="connsiteX0" fmla="*/ 141 w 864237"/>
                <a:gd name="connsiteY0" fmla="*/ 504000 h 696774"/>
                <a:gd name="connsiteX1" fmla="*/ 278359 w 864237"/>
                <a:gd name="connsiteY1" fmla="*/ 0 h 696774"/>
                <a:gd name="connsiteX2" fmla="*/ 586019 w 864237"/>
                <a:gd name="connsiteY2" fmla="*/ 0 h 696774"/>
                <a:gd name="connsiteX3" fmla="*/ 864237 w 864237"/>
                <a:gd name="connsiteY3" fmla="*/ 504000 h 696774"/>
                <a:gd name="connsiteX4" fmla="*/ 646255 w 864237"/>
                <a:gd name="connsiteY4" fmla="*/ 692597 h 696774"/>
                <a:gd name="connsiteX5" fmla="*/ 422827 w 864237"/>
                <a:gd name="connsiteY5" fmla="*/ 489856 h 696774"/>
                <a:gd name="connsiteX6" fmla="*/ 269737 w 864237"/>
                <a:gd name="connsiteY6" fmla="*/ 696733 h 696774"/>
                <a:gd name="connsiteX7" fmla="*/ 141 w 864237"/>
                <a:gd name="connsiteY7" fmla="*/ 504000 h 696774"/>
                <a:gd name="connsiteX0" fmla="*/ 141 w 864237"/>
                <a:gd name="connsiteY0" fmla="*/ 504000 h 696774"/>
                <a:gd name="connsiteX1" fmla="*/ 278359 w 864237"/>
                <a:gd name="connsiteY1" fmla="*/ 0 h 696774"/>
                <a:gd name="connsiteX2" fmla="*/ 586019 w 864237"/>
                <a:gd name="connsiteY2" fmla="*/ 0 h 696774"/>
                <a:gd name="connsiteX3" fmla="*/ 864237 w 864237"/>
                <a:gd name="connsiteY3" fmla="*/ 504000 h 696774"/>
                <a:gd name="connsiteX4" fmla="*/ 646255 w 864237"/>
                <a:gd name="connsiteY4" fmla="*/ 692597 h 696774"/>
                <a:gd name="connsiteX5" fmla="*/ 422827 w 864237"/>
                <a:gd name="connsiteY5" fmla="*/ 489856 h 696774"/>
                <a:gd name="connsiteX6" fmla="*/ 269737 w 864237"/>
                <a:gd name="connsiteY6" fmla="*/ 696733 h 696774"/>
                <a:gd name="connsiteX7" fmla="*/ 141 w 864237"/>
                <a:gd name="connsiteY7" fmla="*/ 504000 h 696774"/>
                <a:gd name="connsiteX0" fmla="*/ 141 w 864237"/>
                <a:gd name="connsiteY0" fmla="*/ 504000 h 696774"/>
                <a:gd name="connsiteX1" fmla="*/ 278359 w 864237"/>
                <a:gd name="connsiteY1" fmla="*/ 0 h 696774"/>
                <a:gd name="connsiteX2" fmla="*/ 586019 w 864237"/>
                <a:gd name="connsiteY2" fmla="*/ 0 h 696774"/>
                <a:gd name="connsiteX3" fmla="*/ 864237 w 864237"/>
                <a:gd name="connsiteY3" fmla="*/ 504000 h 696774"/>
                <a:gd name="connsiteX4" fmla="*/ 646255 w 864237"/>
                <a:gd name="connsiteY4" fmla="*/ 692597 h 696774"/>
                <a:gd name="connsiteX5" fmla="*/ 422827 w 864237"/>
                <a:gd name="connsiteY5" fmla="*/ 489856 h 696774"/>
                <a:gd name="connsiteX6" fmla="*/ 269737 w 864237"/>
                <a:gd name="connsiteY6" fmla="*/ 696733 h 696774"/>
                <a:gd name="connsiteX7" fmla="*/ 141 w 864237"/>
                <a:gd name="connsiteY7" fmla="*/ 504000 h 696774"/>
                <a:gd name="connsiteX0" fmla="*/ 141 w 864237"/>
                <a:gd name="connsiteY0" fmla="*/ 504000 h 696774"/>
                <a:gd name="connsiteX1" fmla="*/ 278359 w 864237"/>
                <a:gd name="connsiteY1" fmla="*/ 0 h 696774"/>
                <a:gd name="connsiteX2" fmla="*/ 586019 w 864237"/>
                <a:gd name="connsiteY2" fmla="*/ 0 h 696774"/>
                <a:gd name="connsiteX3" fmla="*/ 864237 w 864237"/>
                <a:gd name="connsiteY3" fmla="*/ 504000 h 696774"/>
                <a:gd name="connsiteX4" fmla="*/ 646255 w 864237"/>
                <a:gd name="connsiteY4" fmla="*/ 692597 h 696774"/>
                <a:gd name="connsiteX5" fmla="*/ 443514 w 864237"/>
                <a:gd name="connsiteY5" fmla="*/ 481581 h 696774"/>
                <a:gd name="connsiteX6" fmla="*/ 269737 w 864237"/>
                <a:gd name="connsiteY6" fmla="*/ 696733 h 696774"/>
                <a:gd name="connsiteX7" fmla="*/ 141 w 864237"/>
                <a:gd name="connsiteY7" fmla="*/ 504000 h 696774"/>
                <a:gd name="connsiteX0" fmla="*/ 187 w 864283"/>
                <a:gd name="connsiteY0" fmla="*/ 504000 h 696733"/>
                <a:gd name="connsiteX1" fmla="*/ 278405 w 864283"/>
                <a:gd name="connsiteY1" fmla="*/ 0 h 696733"/>
                <a:gd name="connsiteX2" fmla="*/ 586065 w 864283"/>
                <a:gd name="connsiteY2" fmla="*/ 0 h 696733"/>
                <a:gd name="connsiteX3" fmla="*/ 864283 w 864283"/>
                <a:gd name="connsiteY3" fmla="*/ 504000 h 696733"/>
                <a:gd name="connsiteX4" fmla="*/ 646301 w 864283"/>
                <a:gd name="connsiteY4" fmla="*/ 692597 h 696733"/>
                <a:gd name="connsiteX5" fmla="*/ 443560 w 864283"/>
                <a:gd name="connsiteY5" fmla="*/ 481581 h 696733"/>
                <a:gd name="connsiteX6" fmla="*/ 269783 w 864283"/>
                <a:gd name="connsiteY6" fmla="*/ 696733 h 696733"/>
                <a:gd name="connsiteX7" fmla="*/ 187 w 864283"/>
                <a:gd name="connsiteY7" fmla="*/ 504000 h 696733"/>
                <a:gd name="connsiteX0" fmla="*/ 0 w 864096"/>
                <a:gd name="connsiteY0" fmla="*/ 504000 h 696733"/>
                <a:gd name="connsiteX1" fmla="*/ 278218 w 864096"/>
                <a:gd name="connsiteY1" fmla="*/ 0 h 696733"/>
                <a:gd name="connsiteX2" fmla="*/ 585878 w 864096"/>
                <a:gd name="connsiteY2" fmla="*/ 0 h 696733"/>
                <a:gd name="connsiteX3" fmla="*/ 864096 w 864096"/>
                <a:gd name="connsiteY3" fmla="*/ 504000 h 696733"/>
                <a:gd name="connsiteX4" fmla="*/ 646114 w 864096"/>
                <a:gd name="connsiteY4" fmla="*/ 692597 h 696733"/>
                <a:gd name="connsiteX5" fmla="*/ 443373 w 864096"/>
                <a:gd name="connsiteY5" fmla="*/ 481581 h 696733"/>
                <a:gd name="connsiteX6" fmla="*/ 269596 w 864096"/>
                <a:gd name="connsiteY6" fmla="*/ 696733 h 696733"/>
                <a:gd name="connsiteX7" fmla="*/ 0 w 864096"/>
                <a:gd name="connsiteY7" fmla="*/ 504000 h 696733"/>
                <a:gd name="connsiteX0" fmla="*/ 0 w 864096"/>
                <a:gd name="connsiteY0" fmla="*/ 504000 h 696733"/>
                <a:gd name="connsiteX1" fmla="*/ 278218 w 864096"/>
                <a:gd name="connsiteY1" fmla="*/ 0 h 696733"/>
                <a:gd name="connsiteX2" fmla="*/ 585878 w 864096"/>
                <a:gd name="connsiteY2" fmla="*/ 0 h 696733"/>
                <a:gd name="connsiteX3" fmla="*/ 864096 w 864096"/>
                <a:gd name="connsiteY3" fmla="*/ 504000 h 696733"/>
                <a:gd name="connsiteX4" fmla="*/ 646114 w 864096"/>
                <a:gd name="connsiteY4" fmla="*/ 692597 h 696733"/>
                <a:gd name="connsiteX5" fmla="*/ 443373 w 864096"/>
                <a:gd name="connsiteY5" fmla="*/ 506406 h 696733"/>
                <a:gd name="connsiteX6" fmla="*/ 269596 w 864096"/>
                <a:gd name="connsiteY6" fmla="*/ 696733 h 696733"/>
                <a:gd name="connsiteX7" fmla="*/ 0 w 864096"/>
                <a:gd name="connsiteY7" fmla="*/ 504000 h 696733"/>
                <a:gd name="connsiteX0" fmla="*/ 0 w 864096"/>
                <a:gd name="connsiteY0" fmla="*/ 504000 h 696733"/>
                <a:gd name="connsiteX1" fmla="*/ 278218 w 864096"/>
                <a:gd name="connsiteY1" fmla="*/ 0 h 696733"/>
                <a:gd name="connsiteX2" fmla="*/ 585878 w 864096"/>
                <a:gd name="connsiteY2" fmla="*/ 0 h 696733"/>
                <a:gd name="connsiteX3" fmla="*/ 864096 w 864096"/>
                <a:gd name="connsiteY3" fmla="*/ 504000 h 696733"/>
                <a:gd name="connsiteX4" fmla="*/ 646114 w 864096"/>
                <a:gd name="connsiteY4" fmla="*/ 692597 h 696733"/>
                <a:gd name="connsiteX5" fmla="*/ 443373 w 864096"/>
                <a:gd name="connsiteY5" fmla="*/ 506406 h 696733"/>
                <a:gd name="connsiteX6" fmla="*/ 269596 w 864096"/>
                <a:gd name="connsiteY6" fmla="*/ 696733 h 696733"/>
                <a:gd name="connsiteX7" fmla="*/ 0 w 864096"/>
                <a:gd name="connsiteY7" fmla="*/ 504000 h 696733"/>
                <a:gd name="connsiteX0" fmla="*/ 0 w 864096"/>
                <a:gd name="connsiteY0" fmla="*/ 504000 h 696733"/>
                <a:gd name="connsiteX1" fmla="*/ 278218 w 864096"/>
                <a:gd name="connsiteY1" fmla="*/ 0 h 696733"/>
                <a:gd name="connsiteX2" fmla="*/ 585878 w 864096"/>
                <a:gd name="connsiteY2" fmla="*/ 0 h 696733"/>
                <a:gd name="connsiteX3" fmla="*/ 864096 w 864096"/>
                <a:gd name="connsiteY3" fmla="*/ 504000 h 696733"/>
                <a:gd name="connsiteX4" fmla="*/ 646114 w 864096"/>
                <a:gd name="connsiteY4" fmla="*/ 692597 h 696733"/>
                <a:gd name="connsiteX5" fmla="*/ 443373 w 864096"/>
                <a:gd name="connsiteY5" fmla="*/ 506406 h 696733"/>
                <a:gd name="connsiteX6" fmla="*/ 269596 w 864096"/>
                <a:gd name="connsiteY6" fmla="*/ 696733 h 696733"/>
                <a:gd name="connsiteX7" fmla="*/ 0 w 864096"/>
                <a:gd name="connsiteY7" fmla="*/ 504000 h 69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096" h="696733">
                  <a:moveTo>
                    <a:pt x="0" y="504000"/>
                  </a:moveTo>
                  <a:lnTo>
                    <a:pt x="278218" y="0"/>
                  </a:lnTo>
                  <a:lnTo>
                    <a:pt x="585878" y="0"/>
                  </a:lnTo>
                  <a:lnTo>
                    <a:pt x="864096" y="504000"/>
                  </a:lnTo>
                  <a:lnTo>
                    <a:pt x="646114" y="692597"/>
                  </a:lnTo>
                  <a:cubicBezTo>
                    <a:pt x="555306" y="618523"/>
                    <a:pt x="538646" y="587490"/>
                    <a:pt x="443373" y="506406"/>
                  </a:cubicBezTo>
                  <a:cubicBezTo>
                    <a:pt x="342692" y="607086"/>
                    <a:pt x="319356" y="636450"/>
                    <a:pt x="269596" y="696733"/>
                  </a:cubicBezTo>
                  <a:cubicBezTo>
                    <a:pt x="145360" y="616339"/>
                    <a:pt x="130275" y="612536"/>
                    <a:pt x="0" y="504000"/>
                  </a:cubicBez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221382" y="20772"/>
            <a:ext cx="8922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мастер-класса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лендингового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сайта на примере платформы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Gamma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возможностями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подготовке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аттестации и конкурсам профессионального мастерства</a:t>
            </a:r>
            <a:r>
              <a:rPr lang="ru-RU" sz="1800" dirty="0"/>
              <a:t>.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2923585" y="2407878"/>
            <a:ext cx="5404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варианты использования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Gamma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генерации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172" y="3274556"/>
            <a:ext cx="723900" cy="9080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81194" y="3084947"/>
            <a:ext cx="571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SzPts val="1400"/>
              <a:tabLst>
                <a:tab pos="4572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мотивировать педагогов на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профессиональной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компетенции.</a:t>
            </a:r>
            <a:endParaRPr lang="ru-RU" dirty="0">
              <a:solidFill>
                <a:srgbClr val="FF0000"/>
              </a:solidFill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7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Практическая часть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907" y="2003858"/>
            <a:ext cx="3033763" cy="303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5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versity Webinar Series by Slidesgo">
  <a:themeElements>
    <a:clrScheme name="Simple Light">
      <a:dk1>
        <a:srgbClr val="584847"/>
      </a:dk1>
      <a:lt1>
        <a:srgbClr val="DD7260"/>
      </a:lt1>
      <a:dk2>
        <a:srgbClr val="90CCD3"/>
      </a:dk2>
      <a:lt2>
        <a:srgbClr val="EFEEED"/>
      </a:lt2>
      <a:accent1>
        <a:srgbClr val="C3E5E9"/>
      </a:accent1>
      <a:accent2>
        <a:srgbClr val="FFB467"/>
      </a:accent2>
      <a:accent3>
        <a:srgbClr val="629B99"/>
      </a:accent3>
      <a:accent4>
        <a:srgbClr val="47807E"/>
      </a:accent4>
      <a:accent5>
        <a:srgbClr val="CE5350"/>
      </a:accent5>
      <a:accent6>
        <a:srgbClr val="FFFFFF"/>
      </a:accent6>
      <a:hlink>
        <a:srgbClr val="58484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106</Words>
  <Application>Microsoft Office PowerPoint</Application>
  <PresentationFormat>Экран (16:9)</PresentationFormat>
  <Paragraphs>26</Paragraphs>
  <Slides>12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Malgun Gothic</vt:lpstr>
      <vt:lpstr>Nunito Light</vt:lpstr>
      <vt:lpstr>Calibri</vt:lpstr>
      <vt:lpstr>Times New Roman</vt:lpstr>
      <vt:lpstr>Montserrat Medium</vt:lpstr>
      <vt:lpstr>Montserrat ExtraBold</vt:lpstr>
      <vt:lpstr>Arial</vt:lpstr>
      <vt:lpstr>Bebas Neue</vt:lpstr>
      <vt:lpstr>Book Antiqua</vt:lpstr>
      <vt:lpstr>Montserrat SemiBold</vt:lpstr>
      <vt:lpstr>XO Thames</vt:lpstr>
      <vt:lpstr>University Webinar Series by Slidesgo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Professional</dc:creator>
  <cp:lastModifiedBy>User Windows</cp:lastModifiedBy>
  <cp:revision>23</cp:revision>
  <dcterms:modified xsi:type="dcterms:W3CDTF">2025-02-16T20:03:17Z</dcterms:modified>
</cp:coreProperties>
</file>