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2" r:id="rId4"/>
    <p:sldId id="263" r:id="rId5"/>
    <p:sldId id="260" r:id="rId6"/>
    <p:sldId id="261" r:id="rId7"/>
    <p:sldId id="276" r:id="rId8"/>
    <p:sldId id="277" r:id="rId9"/>
    <p:sldId id="264" r:id="rId10"/>
    <p:sldId id="265" r:id="rId11"/>
    <p:sldId id="266" r:id="rId12"/>
    <p:sldId id="275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9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20.10.2021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www.culture.ru/storage/images/cff422b4292f0fc9b6fe216ffd046307/76f87277d3d695e6401a62b5ca79d3fc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10373203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508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www.culture.ru/storage/images/f7bfb3c207b9da487f6a2a36be9244b8/b4e83b11a3956155f10aa6609de61bad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142" y="0"/>
            <a:ext cx="9165142" cy="6865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www.culture.ru/storage/images/a87c85c0dac0e69e1b4e8c9cb04dafa2/096b515771b7c6c30b156ad16a277b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10369152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722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muzklasinst.ru/wp-content/uploads/2021/05/%D0%A4%D0%BE%D1%82%D0%BE-%D0%BC%D1%83%D0%B7%D1%8B%D0%BA%D0%B0%D0%BB%D1%8C%D0%BD%D0%BE%D0%B3%D0%BE-%D0%B8%D0%BD%D1%81%D1%82%D1%80%D1%83%D0%BC%D0%B5%D0%BD%D1%82%D0%B0-%D0%B1%D0%B0%D0%BB%D0%B0%D0%BB%D0%B0%D0%B9%D0%BA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4" y="0"/>
            <a:ext cx="9591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375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goi-esi.ru/wp-content/uploads/2019/02/master-klas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27415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54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agenda-u.org/sites/default/files/field/image/marina-paltseva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10945216" cy="6877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140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obuchonok.ru/files/lapo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" y="0"/>
            <a:ext cx="9251705" cy="7401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21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C:\Users\18.11.2019\Downloads\мастер класс инструменты по ИЗО\img_5850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12" y="-1"/>
            <a:ext cx="3884332" cy="378904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i.ebayimg.com/00/s/MTYwMFg4ODE=/z/u94AAOSwliFcEkq4/$_57.JPG?set_id=880000500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2204864"/>
            <a:ext cx="2816023" cy="46531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18.11.2019\Downloads\мастер класс инструменты по ИЗО\2745498_original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016" y="2204865"/>
            <a:ext cx="3160176" cy="4640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66" name="Picture 2" descr="https://i.ytimg.com/vi/NniH9ov_6L4/maxresdefaul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12" y="3789040"/>
            <a:ext cx="4028348" cy="306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img2.festima.ru/1/08Swltd4I6K42m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4277" y="-1057338"/>
            <a:ext cx="3201937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s://b.lermontovka-spb.ru/m/t/event_photo/87f6a4b66c218f75c2fba82c24551f9c_larg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-1"/>
            <a:ext cx="3564396" cy="2204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://podaroknn.com/uploads/product/3600/3605/pQJMUvBxspUeF3tN1oa9hewb2pvviA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016" y="2223798"/>
            <a:ext cx="1472309" cy="1472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12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 descr="https://cdn2.static1-sima-land.com/items/1039711/3/700-nw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4355977" cy="386104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im0-tub-ru.yandex.net/i?id=9dd96eb6822a00e754b542175dfb89fc-l&amp;n=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0"/>
            <a:ext cx="4844409" cy="3717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atr.ua/uploads_images/cache/Post/Post163556/1c7cbe103b-1_895x59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605754"/>
            <a:ext cx="5976664" cy="34415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961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Турецкий саз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839"/>
            <a:ext cx="4191000" cy="2768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https://skifmusic.ru/static/product/385/714/385714-balalayka-doff-f-201-08d36d.jpg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0"/>
            <a:ext cx="5040560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i.ebayimg.com/00/s/MTYwMFg4ODE=/z/u94AAOSwliFcEkq4/$_57.JPG?set_id=880000500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22" y="2656934"/>
            <a:ext cx="2987824" cy="43004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416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8686800" cy="5403230"/>
          </a:xfrm>
        </p:spPr>
        <p:txBody>
          <a:bodyPr/>
          <a:lstStyle/>
          <a:p>
            <a:pPr marL="0" indent="0">
              <a:buNone/>
            </a:pPr>
            <a:r>
              <a:rPr lang="ru-RU" sz="4000" b="1" dirty="0" smtClean="0">
                <a:solidFill>
                  <a:srgbClr val="FF0000"/>
                </a:solidFill>
              </a:rPr>
              <a:t>Вот и подошли к концу наши посиделки…</a:t>
            </a:r>
          </a:p>
          <a:p>
            <a:pPr marL="0" indent="0">
              <a:buNone/>
            </a:pPr>
            <a:r>
              <a:rPr lang="ru-RU" sz="4000" b="1" dirty="0">
                <a:solidFill>
                  <a:srgbClr val="FF0000"/>
                </a:solidFill>
              </a:rPr>
              <a:t> </a:t>
            </a:r>
            <a:r>
              <a:rPr lang="ru-RU" sz="4000" b="1" dirty="0">
                <a:solidFill>
                  <a:srgbClr val="7030A0"/>
                </a:solidFill>
              </a:rPr>
              <a:t>Отдохнули и по праву</a:t>
            </a:r>
          </a:p>
          <a:p>
            <a:pPr marL="0" indent="0">
              <a:buNone/>
            </a:pPr>
            <a:r>
              <a:rPr lang="ru-RU" sz="4000" b="1" dirty="0">
                <a:solidFill>
                  <a:srgbClr val="FF0000"/>
                </a:solidFill>
              </a:rPr>
              <a:t>Мастерам воздали славу!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Что узнали, не забудем,</a:t>
            </a:r>
            <a:endParaRPr lang="ru-RU" sz="4000" b="1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ru-RU" sz="4000" b="1" dirty="0">
                <a:solidFill>
                  <a:srgbClr val="FF0000"/>
                </a:solidFill>
              </a:rPr>
              <a:t>Долго-долго помнить будем!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2888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pbs.twimg.com/media/DndXdDGXcAASl1T.jpg:lar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466996"/>
            <a:ext cx="9865096" cy="7998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167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s://fsd.videouroki.net/html/2018/02/27/v_5a95377ccdc4e/img_v99711110_1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815" y="23392"/>
            <a:ext cx="9053311" cy="6789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052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2" name="Picture 4" descr="https://ds05.infourok.ru/uploads/ex/001c/00121503-9fb48d41/1/hello_html_m44dde0c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220057"/>
            <a:ext cx="5289894" cy="5289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mg-fotki.yandex.ru/get/6602/23032888.58/0_88d65_853038de_XX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365131"/>
            <a:ext cx="5184575" cy="46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692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FF0000"/>
                </a:solidFill>
              </a:rPr>
              <a:t>Ф .  .  .  .   .   .   Р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Народная мудрость</a:t>
            </a:r>
          </a:p>
          <a:p>
            <a:pPr marL="0" indent="0">
              <a:buNone/>
            </a:pPr>
            <a:r>
              <a:rPr lang="ru-RU" dirty="0" smtClean="0"/>
              <a:t>Устное народное творчество</a:t>
            </a:r>
          </a:p>
          <a:p>
            <a:pPr marL="0" indent="0">
              <a:buNone/>
            </a:pPr>
            <a:r>
              <a:rPr lang="ru-RU" dirty="0" smtClean="0"/>
              <a:t>Народное искусство слова</a:t>
            </a:r>
          </a:p>
          <a:p>
            <a:pPr marL="0" indent="0">
              <a:buNone/>
            </a:pPr>
            <a:r>
              <a:rPr lang="ru-RU" dirty="0" smtClean="0"/>
              <a:t>Народное творчество. Обряды и традиции.</a:t>
            </a:r>
          </a:p>
          <a:p>
            <a:endParaRPr lang="ru-RU" dirty="0"/>
          </a:p>
        </p:txBody>
      </p:sp>
      <p:pic>
        <p:nvPicPr>
          <p:cNvPr id="2050" name="Picture 2" descr="https://ds04.infourok.ru/uploads/ex/10ce/0003933d-a488cbc1/hello_html_7c10c5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861048"/>
            <a:ext cx="5076056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ekskluziv-smi.ru/wp-content/uploads/2016/03/folkl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0"/>
            <a:ext cx="3707905" cy="27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www.culture.ru/storage/images/f7bfb3c207b9da487f6a2a36be9244b8/3fd9faf1ed5808bdfe4244cc00a62c57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723" y="3881887"/>
            <a:ext cx="4178365" cy="2984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750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FF0000"/>
                </a:solidFill>
              </a:rPr>
              <a:t>ФОЛЬКЛОР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Народная мудрость</a:t>
            </a:r>
          </a:p>
          <a:p>
            <a:pPr marL="0" indent="0">
              <a:buNone/>
            </a:pPr>
            <a:r>
              <a:rPr lang="ru-RU" dirty="0" smtClean="0"/>
              <a:t>Устное народное творчество</a:t>
            </a:r>
          </a:p>
          <a:p>
            <a:pPr marL="0" indent="0">
              <a:buNone/>
            </a:pPr>
            <a:r>
              <a:rPr lang="ru-RU" dirty="0" smtClean="0"/>
              <a:t>Народное искусство слова</a:t>
            </a:r>
          </a:p>
          <a:p>
            <a:pPr marL="0" indent="0">
              <a:buNone/>
            </a:pPr>
            <a:r>
              <a:rPr lang="ru-RU" dirty="0" smtClean="0"/>
              <a:t>Народное творчество. Обряды и традиции.</a:t>
            </a:r>
          </a:p>
          <a:p>
            <a:endParaRPr lang="ru-RU" dirty="0"/>
          </a:p>
        </p:txBody>
      </p:sp>
      <p:pic>
        <p:nvPicPr>
          <p:cNvPr id="2050" name="Picture 2" descr="https://ds04.infourok.ru/uploads/ex/10ce/0003933d-a488cbc1/hello_html_7c10c5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861048"/>
            <a:ext cx="5076056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ekskluziv-smi.ru/wp-content/uploads/2016/03/folkl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0"/>
            <a:ext cx="3707905" cy="27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www.culture.ru/storage/images/f7bfb3c207b9da487f6a2a36be9244b8/3fd9faf1ed5808bdfe4244cc00a62c57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723" y="3881887"/>
            <a:ext cx="4178365" cy="2984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685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3038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44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4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Фольклор</a:t>
            </a:r>
            <a:r>
              <a:rPr lang="ru-RU" sz="4400" dirty="0">
                <a:solidFill>
                  <a:srgbClr val="FF0000"/>
                </a:solidFill>
              </a:rPr>
              <a:t> </a:t>
            </a:r>
            <a:r>
              <a:rPr lang="ru-RU" sz="4400" dirty="0"/>
              <a:t>– </a:t>
            </a:r>
            <a:r>
              <a:rPr lang="ru-RU" sz="4400" b="1" dirty="0">
                <a:solidFill>
                  <a:srgbClr val="002060"/>
                </a:solidFill>
              </a:rPr>
              <a:t>это память веков</a:t>
            </a:r>
            <a:r>
              <a:rPr lang="ru-RU" sz="4400" dirty="0" smtClean="0"/>
              <a:t>,</a:t>
            </a:r>
          </a:p>
          <a:p>
            <a:pPr marL="0" indent="0">
              <a:buNone/>
            </a:pPr>
            <a:r>
              <a:rPr lang="ru-RU" sz="4400" dirty="0" smtClean="0"/>
              <a:t> </a:t>
            </a:r>
            <a:r>
              <a:rPr lang="ru-RU" sz="4400" b="1" dirty="0">
                <a:solidFill>
                  <a:srgbClr val="7030A0"/>
                </a:solidFill>
              </a:rPr>
              <a:t>это клад предков,</a:t>
            </a:r>
            <a:r>
              <a:rPr lang="ru-RU" sz="4400" dirty="0"/>
              <a:t> </a:t>
            </a:r>
            <a:r>
              <a:rPr lang="ru-RU" sz="4400" b="1" dirty="0">
                <a:solidFill>
                  <a:srgbClr val="002060"/>
                </a:solidFill>
              </a:rPr>
              <a:t>это лицо народа, </a:t>
            </a:r>
            <a:r>
              <a:rPr lang="ru-RU" sz="4400" dirty="0" smtClean="0"/>
              <a:t>это </a:t>
            </a:r>
            <a:r>
              <a:rPr lang="ru-RU" sz="4400" dirty="0"/>
              <a:t>настоящее богатство, которое не имеет цены, его невозможно оценить и измерить.</a:t>
            </a:r>
          </a:p>
        </p:txBody>
      </p:sp>
      <p:pic>
        <p:nvPicPr>
          <p:cNvPr id="3074" name="Picture 2" descr="https://avatars.mds.yandex.net/get-zen_doc/225409/pub_5d4c360f23371c00ac10d721_5d4c417aa98a2a00ad97d97d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-23660"/>
            <a:ext cx="4283968" cy="327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www.culture.ru/storage/images/8f159f230c34aba58ad85ccb5b74518a/a7fa3e4e41351596bf73e5b412764e03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" y="-62356"/>
            <a:ext cx="4855130" cy="3314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8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5.infourok.ru/uploads/ex/0522/000d4b91-b2008ef9/img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1"/>
            <a:ext cx="925252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08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 smtClean="0"/>
              <a:t>Уважение к минувшему- вот черта, отличающая образованность от дикости.</a:t>
            </a:r>
          </a:p>
          <a:p>
            <a:pPr marL="0" indent="0">
              <a:buNone/>
            </a:pPr>
            <a:r>
              <a:rPr lang="ru-RU" sz="4400" b="1" dirty="0" smtClean="0"/>
              <a:t>                                </a:t>
            </a:r>
            <a:r>
              <a:rPr lang="ru-RU" sz="4400" b="1" dirty="0" smtClean="0"/>
              <a:t>А</a:t>
            </a:r>
            <a:r>
              <a:rPr lang="ru-RU" sz="4400" b="1" dirty="0" smtClean="0"/>
              <a:t>. С. Пушкин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59467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« КАК бывало </a:t>
            </a:r>
            <a:r>
              <a:rPr lang="ru-RU" sz="4400" b="1" dirty="0">
                <a:solidFill>
                  <a:srgbClr val="FF0000"/>
                </a:solidFill>
              </a:rPr>
              <a:t>в старину»</a:t>
            </a: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468560" y="1554162"/>
            <a:ext cx="9937104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tomskdialects.tsu.ru/lib/exe/fetch.php?cache=&amp;media=middle_ob_dialect:%D1%81%D1%83%D0%BF%D1%80%D1%8F%D0%B4%D0%BA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7776864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59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www.culture.ru/storage/images/383aefa6dfbed02a8c5925e1ac9ed8df/340755118b026815d8731f3a1ce36e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72" y="-1"/>
            <a:ext cx="9551724" cy="7527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544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171</TotalTime>
  <Words>72</Words>
  <Application>Microsoft Office PowerPoint</Application>
  <PresentationFormat>Экран (4:3)</PresentationFormat>
  <Paragraphs>22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Трек</vt:lpstr>
      <vt:lpstr>Презентация PowerPoint</vt:lpstr>
      <vt:lpstr>Презентация PowerPoint</vt:lpstr>
      <vt:lpstr>Ф .  .  .  .   .   .   Р?</vt:lpstr>
      <vt:lpstr>ФОЛЬКЛОР</vt:lpstr>
      <vt:lpstr>Презентация PowerPoint</vt:lpstr>
      <vt:lpstr>Презентация PowerPoint</vt:lpstr>
      <vt:lpstr>Презентация PowerPoint</vt:lpstr>
      <vt:lpstr>« КАК бывало в старину»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 Дорош</dc:creator>
  <cp:lastModifiedBy>18.11.2019</cp:lastModifiedBy>
  <cp:revision>13</cp:revision>
  <dcterms:created xsi:type="dcterms:W3CDTF">2021-10-12T17:23:39Z</dcterms:created>
  <dcterms:modified xsi:type="dcterms:W3CDTF">2021-10-20T15:58:08Z</dcterms:modified>
</cp:coreProperties>
</file>