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62" r:id="rId3"/>
    <p:sldId id="270" r:id="rId4"/>
    <p:sldId id="272" r:id="rId5"/>
    <p:sldId id="271" r:id="rId6"/>
    <p:sldId id="273" r:id="rId7"/>
    <p:sldId id="274" r:id="rId8"/>
    <p:sldId id="275" r:id="rId9"/>
    <p:sldId id="276" r:id="rId10"/>
    <p:sldId id="268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DB65-E285-431A-BBEE-E838FE99D383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85A96-9D4E-4A33-9CA0-5B4686399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8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85A96-9D4E-4A33-9CA0-5B46863993D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1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6F3847-8CD8-4FF6-81A1-37C2ADD97FDF}" type="datetimeFigureOut">
              <a:rPr lang="ru-RU" smtClean="0"/>
              <a:t>07.01.2022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0A2EC4-2F45-4A25-85D0-A30DC49F49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251491"/>
            <a:ext cx="9141618" cy="2077327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 bwMode="white">
          <a:xfrm>
            <a:off x="0" y="4126832"/>
            <a:ext cx="9141618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 bwMode="white">
          <a:xfrm>
            <a:off x="0" y="6448927"/>
            <a:ext cx="9141618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702345"/>
            <a:ext cx="7369594" cy="1169020"/>
          </a:xfrm>
        </p:spPr>
        <p:txBody>
          <a:bodyPr>
            <a:noAutofit/>
          </a:bodyPr>
          <a:lstStyle/>
          <a:p>
            <a:pPr marL="18288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Семейный бюджет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1" y="150292"/>
            <a:ext cx="8959955" cy="423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534026"/>
            <a:ext cx="7886700" cy="8223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Молодцы!</a:t>
            </a:r>
            <a:endParaRPr lang="ru-RU" dirty="0"/>
          </a:p>
        </p:txBody>
      </p:sp>
      <p:pic>
        <p:nvPicPr>
          <p:cNvPr id="1027" name="Picture 3" descr="C:\Users\dubik\Desktop\Школьный конкурсПедмастерства\Публикация\5 карти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70485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95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Доход - расход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48264" y="5999904"/>
            <a:ext cx="200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04" y="1326018"/>
            <a:ext cx="3433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Папа получил премию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99936" y="1320184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904" y="1695350"/>
            <a:ext cx="3360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Взяли кредит в банке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99936" y="1695350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904" y="2064682"/>
            <a:ext cx="2884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Бабушка заболела 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99936" y="2064682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904" y="2434014"/>
            <a:ext cx="3608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Мама заплатила штраф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9936" y="2434014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904" y="2803346"/>
            <a:ext cx="5663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Выиграли в лотерею 3 тысячи рублей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20272" y="2785437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904" y="3154769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Потеряли кошелёк 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3154769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904" y="3524101"/>
            <a:ext cx="5767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Продали картофель с дачного участка 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020272" y="3524101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904" y="3893433"/>
            <a:ext cx="3066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Нашли 1000 рублей 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20272" y="3893433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866" y="4262765"/>
            <a:ext cx="40286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Сдали пальто в химчистку 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020272" y="4262765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66" y="4635788"/>
            <a:ext cx="4044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Дочь получила стипендию 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020272" y="4641622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904" y="5029724"/>
            <a:ext cx="5166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</a:rPr>
              <a:t>Сын поехал на Олимпиаду в другой город </a:t>
            </a:r>
            <a:endParaRPr lang="ru-RU" sz="2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5214389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1430" y="5815239"/>
            <a:ext cx="61567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Сын выиграл Олимпиаду и получил денежное вознаграждение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249926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smtClean="0"/>
              <a:t>Доход - расход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908720"/>
            <a:ext cx="820891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chemeClr val="dk1"/>
              </a:solidFill>
            </a:endParaRPr>
          </a:p>
          <a:p>
            <a:r>
              <a:rPr lang="ru-RU" sz="3200" dirty="0" smtClean="0">
                <a:solidFill>
                  <a:schemeClr val="dk1"/>
                </a:solidFill>
              </a:rPr>
              <a:t>Чем </a:t>
            </a:r>
            <a:r>
              <a:rPr lang="ru-RU" sz="3200" dirty="0">
                <a:solidFill>
                  <a:schemeClr val="dk1"/>
                </a:solidFill>
              </a:rPr>
              <a:t>отличается экономный человек, от жадного</a:t>
            </a:r>
            <a:r>
              <a:rPr lang="ru-RU" sz="3200" dirty="0" smtClean="0">
                <a:solidFill>
                  <a:schemeClr val="dk1"/>
                </a:solidFill>
              </a:rPr>
              <a:t>?</a:t>
            </a:r>
          </a:p>
          <a:p>
            <a:endParaRPr lang="ru-RU" sz="3200" dirty="0" smtClean="0">
              <a:solidFill>
                <a:schemeClr val="dk1"/>
              </a:solidFill>
            </a:endParaRPr>
          </a:p>
          <a:p>
            <a:endParaRPr lang="ru-RU" sz="3200" dirty="0">
              <a:solidFill>
                <a:schemeClr val="dk1"/>
              </a:solidFill>
            </a:endParaRPr>
          </a:p>
          <a:p>
            <a:r>
              <a:rPr lang="ru-RU" sz="3200" dirty="0">
                <a:solidFill>
                  <a:schemeClr val="dk1"/>
                </a:solidFill>
              </a:rPr>
              <a:t> </a:t>
            </a:r>
            <a:endParaRPr lang="ru-RU" sz="2000" dirty="0">
              <a:solidFill>
                <a:schemeClr val="dk1"/>
              </a:solidFill>
            </a:endParaRPr>
          </a:p>
          <a:p>
            <a:r>
              <a:rPr lang="ru-RU" sz="2000" dirty="0" smtClean="0">
                <a:solidFill>
                  <a:schemeClr val="dk1"/>
                </a:solidFill>
              </a:rPr>
              <a:t> </a:t>
            </a:r>
            <a:endParaRPr lang="ru-RU" sz="2000" dirty="0">
              <a:solidFill>
                <a:schemeClr val="dk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19"/>
            <a:ext cx="6048672" cy="403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5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Доход - расход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66" y="917365"/>
            <a:ext cx="82089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chemeClr val="dk1"/>
              </a:solidFill>
            </a:endParaRPr>
          </a:p>
          <a:p>
            <a:endParaRPr lang="ru-RU" sz="3200" dirty="0">
              <a:solidFill>
                <a:schemeClr val="dk1"/>
              </a:solidFill>
            </a:endParaRPr>
          </a:p>
          <a:p>
            <a:r>
              <a:rPr lang="ru-RU" sz="3200" dirty="0">
                <a:solidFill>
                  <a:schemeClr val="dk1"/>
                </a:solidFill>
              </a:rPr>
              <a:t> </a:t>
            </a:r>
            <a:r>
              <a:rPr lang="ru-RU" sz="3200" dirty="0" smtClean="0">
                <a:solidFill>
                  <a:schemeClr val="dk1"/>
                </a:solidFill>
              </a:rPr>
              <a:t>На </a:t>
            </a:r>
            <a:r>
              <a:rPr lang="ru-RU" sz="3200" dirty="0">
                <a:solidFill>
                  <a:schemeClr val="dk1"/>
                </a:solidFill>
              </a:rPr>
              <a:t>чём бы вы сэкономили? </a:t>
            </a:r>
            <a:endParaRPr lang="ru-RU" sz="2000" dirty="0">
              <a:solidFill>
                <a:schemeClr val="dk1"/>
              </a:solidFill>
            </a:endParaRPr>
          </a:p>
          <a:p>
            <a:r>
              <a:rPr lang="ru-RU" sz="2000" dirty="0" smtClean="0">
                <a:solidFill>
                  <a:schemeClr val="dk1"/>
                </a:solidFill>
              </a:rPr>
              <a:t> </a:t>
            </a:r>
            <a:endParaRPr lang="ru-RU" sz="2000" dirty="0">
              <a:solidFill>
                <a:schemeClr val="dk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" y="4581128"/>
            <a:ext cx="4047715" cy="227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https://avatars.mds.yandex.net/get-zen_doc/3703431/pub_6007b057267c3f280bacdfee_6007b12cd5d729006d7a46b1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85796"/>
            <a:ext cx="2973862" cy="233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294" y="1628800"/>
            <a:ext cx="3500698" cy="2332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45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Доход - расход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052736"/>
            <a:ext cx="5894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dk1"/>
                </a:solidFill>
              </a:rPr>
              <a:t>Закончи фразу экономного человека</a:t>
            </a:r>
            <a:r>
              <a:rPr lang="ru-RU" sz="2000" dirty="0">
                <a:solidFill>
                  <a:schemeClr val="dk1"/>
                </a:solidFill>
              </a:rPr>
              <a:t>: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772816"/>
            <a:ext cx="5670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</a:rPr>
              <a:t>1. Можно </a:t>
            </a:r>
            <a:r>
              <a:rPr lang="ru-RU" dirty="0">
                <a:solidFill>
                  <a:schemeClr val="dk1"/>
                </a:solidFill>
              </a:rPr>
              <a:t>сэкономить на транспорте, если …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4168" y="2142148"/>
            <a:ext cx="4288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пользоваться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проездным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билетом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708920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</a:rPr>
              <a:t>2. Можно сэкономить на коммунальных услугах, если …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04168" y="3038694"/>
            <a:ext cx="5228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экономить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воду, электроэнергию,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газ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502284"/>
            <a:ext cx="5670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</a:rPr>
              <a:t>3. Можно сэкономить на продуктах, если …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04168" y="3903882"/>
            <a:ext cx="4091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есть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дача, если покупать в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меру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8501" y="4365104"/>
            <a:ext cx="5742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</a:rPr>
              <a:t>4. Можно сэкономить на одежде и обуви, если …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33165" y="4734436"/>
            <a:ext cx="3089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беречь купленные вещи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2239" y="5229200"/>
            <a:ext cx="7542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</a:rPr>
              <a:t>5. Можно сэкономить на разговорах по сотовому телефону, если …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49164" y="5598532"/>
            <a:ext cx="6894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выбрать удобный тариф, звонить через социальные сети 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2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Доход - расход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84969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мы должны помнить, что </a:t>
            </a:r>
            <a:endParaRPr lang="ru-RU" sz="4000" b="1" i="1" dirty="0" smtClean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i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семейная </a:t>
            </a:r>
            <a:r>
              <a:rPr lang="ru-RU" sz="4000" b="1" i="1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экономика – это </a:t>
            </a:r>
            <a:endParaRPr lang="ru-RU" sz="4000" b="1" i="1" dirty="0" smtClean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i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правильное </a:t>
            </a:r>
            <a:r>
              <a:rPr lang="ru-RU" sz="4000" b="1" i="1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ведение семейного </a:t>
            </a:r>
            <a:endParaRPr lang="ru-RU" sz="4000" b="1" i="1" dirty="0" smtClean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i="1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хозяйства</a:t>
            </a:r>
            <a:r>
              <a:rPr lang="ru-RU" sz="4000" b="1" i="1" dirty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988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Семейный 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-675456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dk1"/>
              </a:solidFill>
            </a:endParaRPr>
          </a:p>
          <a:p>
            <a:pPr algn="ctr"/>
            <a:r>
              <a:rPr lang="ru-RU" sz="2000" dirty="0" smtClean="0">
                <a:solidFill>
                  <a:schemeClr val="dk1"/>
                </a:solidFill>
              </a:rPr>
              <a:t> </a:t>
            </a:r>
          </a:p>
          <a:p>
            <a:pPr algn="ctr"/>
            <a:endParaRPr lang="ru-RU" sz="2000" i="1" dirty="0">
              <a:solidFill>
                <a:schemeClr val="dk1"/>
              </a:solidFill>
            </a:endParaRPr>
          </a:p>
          <a:p>
            <a:pPr algn="ctr"/>
            <a:endParaRPr lang="ru-RU" sz="2000" i="1" dirty="0" smtClean="0">
              <a:solidFill>
                <a:schemeClr val="dk1"/>
              </a:solidFill>
            </a:endParaRPr>
          </a:p>
          <a:p>
            <a:pPr algn="ctr"/>
            <a:endParaRPr lang="ru-RU" sz="2000" i="1" dirty="0" smtClean="0">
              <a:solidFill>
                <a:schemeClr val="dk1"/>
              </a:solidFill>
            </a:endParaRPr>
          </a:p>
          <a:p>
            <a:pPr algn="ctr"/>
            <a:r>
              <a:rPr lang="ru-RU" sz="4000" i="1" dirty="0" smtClean="0">
                <a:solidFill>
                  <a:schemeClr val="dk1"/>
                </a:solidFill>
              </a:rPr>
              <a:t>Работа в группах</a:t>
            </a:r>
            <a:endParaRPr lang="ru-RU" sz="4000" i="1" dirty="0">
              <a:solidFill>
                <a:schemeClr val="dk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0258"/>
            <a:ext cx="6264696" cy="5013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94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Семейный 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8496944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chemeClr val="dk1"/>
                </a:solidFill>
              </a:rPr>
              <a:t>Вопросы для отчёта «семей»</a:t>
            </a:r>
          </a:p>
          <a:p>
            <a:pPr algn="ctr"/>
            <a:endParaRPr lang="ru-RU" sz="3200" i="1" u="sng" dirty="0" smtClean="0">
              <a:solidFill>
                <a:schemeClr val="dk1"/>
              </a:solidFill>
            </a:endParaRP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Каков доход вашей семьи?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Каковы </a:t>
            </a:r>
            <a:r>
              <a:rPr lang="ru-RU" sz="3600" i="1" dirty="0">
                <a:solidFill>
                  <a:schemeClr val="dk1"/>
                </a:solidFill>
              </a:rPr>
              <a:t>(обязательные и дополнительные) </a:t>
            </a:r>
            <a:r>
              <a:rPr lang="ru-RU" sz="3600" i="1" dirty="0" smtClean="0">
                <a:solidFill>
                  <a:schemeClr val="dk1"/>
                </a:solidFill>
              </a:rPr>
              <a:t>расходы семьи?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Кому и какой подарок выбрали?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Через какой промежуток времени семья сможет приобрести выбранный подарок?</a:t>
            </a:r>
          </a:p>
          <a:p>
            <a:pPr marL="742950" indent="-742950">
              <a:buAutoNum type="arabicPeriod"/>
            </a:pPr>
            <a:endParaRPr lang="ru-RU" sz="4000" i="1" dirty="0" smtClean="0">
              <a:solidFill>
                <a:schemeClr val="dk1"/>
              </a:solidFill>
            </a:endParaRPr>
          </a:p>
          <a:p>
            <a:pPr marL="742950" indent="-742950">
              <a:buAutoNum type="arabicPeriod"/>
            </a:pPr>
            <a:endParaRPr lang="ru-RU" sz="4000" i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8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02" y="-3809"/>
            <a:ext cx="7886700" cy="6015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/>
              <a:t>Семейный 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110" y="597718"/>
            <a:ext cx="8952138" cy="591899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828092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u="sng" dirty="0" smtClean="0">
                <a:solidFill>
                  <a:schemeClr val="dk1"/>
                </a:solidFill>
              </a:rPr>
              <a:t>Рефлексия</a:t>
            </a:r>
          </a:p>
          <a:p>
            <a:pPr algn="ctr"/>
            <a:endParaRPr lang="ru-RU" sz="3200" i="1" u="sng" dirty="0" smtClean="0">
              <a:solidFill>
                <a:schemeClr val="dk1"/>
              </a:solidFill>
            </a:endParaRP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Что было легко?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Какие трудности были при формировании бюджета семьи?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Кто самый активный в команде?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Как вы оцениваете работу своей команды?</a:t>
            </a:r>
          </a:p>
          <a:p>
            <a:pPr marL="742950" indent="-742950">
              <a:buAutoNum type="arabicPeriod"/>
            </a:pPr>
            <a:r>
              <a:rPr lang="ru-RU" sz="3600" i="1" dirty="0" smtClean="0">
                <a:solidFill>
                  <a:schemeClr val="dk1"/>
                </a:solidFill>
              </a:rPr>
              <a:t>Выступление какой команды понравилось больше? Почему?</a:t>
            </a:r>
          </a:p>
          <a:p>
            <a:pPr marL="742950" indent="-742950">
              <a:buAutoNum type="arabicPeriod"/>
            </a:pPr>
            <a:endParaRPr lang="ru-RU" sz="4000" i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63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178</TotalTime>
  <Words>307</Words>
  <Application>Microsoft Office PowerPoint</Application>
  <PresentationFormat>Экран (4:3)</PresentationFormat>
  <Paragraphs>112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Семейный бюджет</vt:lpstr>
      <vt:lpstr>«Доход - расход»</vt:lpstr>
      <vt:lpstr> «Доход - расход»</vt:lpstr>
      <vt:lpstr>«Доход - расход»</vt:lpstr>
      <vt:lpstr>«Доход - расход»</vt:lpstr>
      <vt:lpstr>«Доход - расход»</vt:lpstr>
      <vt:lpstr>«Семейный бюджет»</vt:lpstr>
      <vt:lpstr>«Семейный бюджет»</vt:lpstr>
      <vt:lpstr>«Семейный бюджет»</vt:lpstr>
      <vt:lpstr>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dubikov150569@gmail.com</dc:creator>
  <cp:lastModifiedBy>dubikov150569@gmail.com</cp:lastModifiedBy>
  <cp:revision>56</cp:revision>
  <cp:lastPrinted>2021-10-29T10:25:54Z</cp:lastPrinted>
  <dcterms:created xsi:type="dcterms:W3CDTF">2021-10-28T12:15:54Z</dcterms:created>
  <dcterms:modified xsi:type="dcterms:W3CDTF">2022-01-07T18:27:31Z</dcterms:modified>
</cp:coreProperties>
</file>