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3E9108-CCB3-4700-BD1C-64817771A9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949C3D8-66F4-4111-9349-DBCDFD72B6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3B72E48-AD06-4A63-86AD-6E7252702D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D76F4-0453-478F-B3F3-18B310B13F28}" type="datetimeFigureOut">
              <a:rPr lang="ru-RU" smtClean="0"/>
              <a:t>11.01.2021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083769D-50B2-4271-99DE-289E08C3B7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48622B8-BEB5-42CA-B93F-69EE06A869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17FA9-5A0B-47F7-97A2-AF7C2C7D2F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93524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C7767C-3DC9-42D6-9EF1-FBEE2F030F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0978EA2-B390-40DF-9DA9-5F01666E08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B4A3F2F-072E-4AF3-913E-BEA017C3C0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D76F4-0453-478F-B3F3-18B310B13F28}" type="datetimeFigureOut">
              <a:rPr lang="ru-RU" smtClean="0"/>
              <a:t>11.01.2021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2F1B35B-4827-4E18-88A0-0AAEE85AAF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6F32048-67C6-47C7-A648-2D607F2F43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17FA9-5A0B-47F7-97A2-AF7C2C7D2F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7734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C50CCE82-EF49-491B-925D-A8007598BCA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98C55FD-C6B2-4842-8AE0-25976D1783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AD8D537-0797-4E35-968F-5E798367E6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D76F4-0453-478F-B3F3-18B310B13F28}" type="datetimeFigureOut">
              <a:rPr lang="ru-RU" smtClean="0"/>
              <a:t>11.01.2021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E1D7679-63A6-4499-9257-14085FBBF9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166A45F-5710-4050-9109-7FFA1E2BCA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17FA9-5A0B-47F7-97A2-AF7C2C7D2F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12269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9AC342A-5E33-411E-A35B-E172B4AE7E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DB11147-9DE9-4E2B-8604-EE550EE36D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F48D4C6-1438-43B4-BED1-D69E39DDFC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D76F4-0453-478F-B3F3-18B310B13F28}" type="datetimeFigureOut">
              <a:rPr lang="ru-RU" smtClean="0"/>
              <a:t>11.01.2021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D779E27-6B8A-4707-97A9-848632A172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552505D-1743-4F8D-977C-830227623F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17FA9-5A0B-47F7-97A2-AF7C2C7D2F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35051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5F05D1A-73CA-4724-BA1D-FAF90E4D2C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DD0B1F3-387F-4DA0-9F93-7DCA58E45E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E6D0B5C-2A3D-4D93-A575-EC976FBEE1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D76F4-0453-478F-B3F3-18B310B13F28}" type="datetimeFigureOut">
              <a:rPr lang="ru-RU" smtClean="0"/>
              <a:t>11.01.2021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25F8E57-9F8C-4697-A78C-ACEDF9D2A1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A280295-1544-40B2-AF25-3C4A9AA948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17FA9-5A0B-47F7-97A2-AF7C2C7D2F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5496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995B06D-F2E9-4437-BF38-670556CEE4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0D8231B-E9DD-43AE-AA50-F88843784B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EF60A7E-0C5E-4498-BFB9-9AA78261FD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625AF2F-F4BC-4B72-A953-9AA9B2C75A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D76F4-0453-478F-B3F3-18B310B13F28}" type="datetimeFigureOut">
              <a:rPr lang="ru-RU" smtClean="0"/>
              <a:t>11.01.2021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944D504-E653-4BCA-8F24-CD26D1E6AA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3003895-C446-4930-B8B6-F5B7686E01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17FA9-5A0B-47F7-97A2-AF7C2C7D2F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09100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8F24047-DACA-4438-BE02-09418D7A2B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0C7BBA7-C49E-4C4E-94A5-AD95502D9C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E02ED22-7CD9-46A6-8322-479F79CE2C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767DDF97-C23D-40C7-8797-49DB03AB599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1369A456-9344-4AC2-A2A0-A80E062C57D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F7099992-70D3-44DC-B004-62B3FA604B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D76F4-0453-478F-B3F3-18B310B13F28}" type="datetimeFigureOut">
              <a:rPr lang="ru-RU" smtClean="0"/>
              <a:t>11.01.2021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37E39B7A-6731-47CD-A915-2C91FE1408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738466CC-5861-4618-A3C6-CD6513C868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17FA9-5A0B-47F7-97A2-AF7C2C7D2F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99595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BE1AE98-6E97-4E36-9B5C-8EA5EF305C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A881F0E8-E866-425E-A0A0-521672C388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D76F4-0453-478F-B3F3-18B310B13F28}" type="datetimeFigureOut">
              <a:rPr lang="ru-RU" smtClean="0"/>
              <a:t>11.01.2021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F055C301-C00C-4476-9875-B933899E45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F41674B9-BCDF-4D7B-B431-5120FCD60F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17FA9-5A0B-47F7-97A2-AF7C2C7D2F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21759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6C83995F-6953-4865-8A83-0D40C19469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D76F4-0453-478F-B3F3-18B310B13F28}" type="datetimeFigureOut">
              <a:rPr lang="ru-RU" smtClean="0"/>
              <a:t>11.01.2021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52035335-0C76-433F-BFDC-ACBFA98A39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85917D03-EA1F-4106-B55B-50DCA1C708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17FA9-5A0B-47F7-97A2-AF7C2C7D2F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1751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339A5C-3EFC-4EF7-8AF2-02EFDB9810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ACE6881-CE78-4BC1-87CE-71D625C37A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CDE2A38-90A9-4421-9BFF-35C9F34DBE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A8F233B-43A9-40C0-A1BE-B5EA574BDA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D76F4-0453-478F-B3F3-18B310B13F28}" type="datetimeFigureOut">
              <a:rPr lang="ru-RU" smtClean="0"/>
              <a:t>11.01.2021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B1650FF-DBB5-42B7-B5C7-1DED8CFB52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60E02A8-FAC6-4EF0-A184-F45555EAA8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17FA9-5A0B-47F7-97A2-AF7C2C7D2F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33803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0001277-1733-4B18-9116-48390AD671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7F5853CC-771A-4CD8-87BE-67B056F29E8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2CA8D6E-B412-48C1-B4DC-9A4078BE91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CA29A30-2E61-4ED9-A8EC-115F0207A9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D76F4-0453-478F-B3F3-18B310B13F28}" type="datetimeFigureOut">
              <a:rPr lang="ru-RU" smtClean="0"/>
              <a:t>11.01.2021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6482D3B-608A-406C-A74D-138CE97185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D0A9704-24E8-4546-AED2-0AB847B70C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17FA9-5A0B-47F7-97A2-AF7C2C7D2F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9324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FB44A8B-F760-4456-B18B-78ABB5B08F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7D5E841-8CF9-4256-AB2B-AD49321F57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937F5B6-1D43-4512-A9CB-9A2896057F3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4D76F4-0453-478F-B3F3-18B310B13F28}" type="datetimeFigureOut">
              <a:rPr lang="ru-RU" smtClean="0"/>
              <a:t>11.01.2021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03C83F6-41BD-47CE-A4C1-C9C7E4FC14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A066255-DB9C-44A7-AB13-C781943EFA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017FA9-5A0B-47F7-97A2-AF7C2C7D2F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32685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D90EE4A-0BF0-47AD-8DBC-2CE4EE6B43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512767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Широкоэкранный</PresentationFormat>
  <Paragraphs>0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пк</dc:creator>
  <cp:lastModifiedBy>пк</cp:lastModifiedBy>
  <cp:revision>2</cp:revision>
  <dcterms:created xsi:type="dcterms:W3CDTF">2021-01-11T09:45:24Z</dcterms:created>
  <dcterms:modified xsi:type="dcterms:W3CDTF">2021-01-11T09:51:08Z</dcterms:modified>
</cp:coreProperties>
</file>