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0" r:id="rId3"/>
    <p:sldId id="259" r:id="rId4"/>
    <p:sldId id="262" r:id="rId5"/>
    <p:sldId id="263" r:id="rId6"/>
    <p:sldId id="264" r:id="rId7"/>
    <p:sldId id="265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11464-8F5C-4045-A5DC-1B5782AEE17B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AB8B0-19F7-4215-A979-65880C22A8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AB8B0-19F7-4215-A979-65880C22A84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AB8B0-19F7-4215-A979-65880C22A84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AB8B0-19F7-4215-A979-65880C22A84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AB8B0-19F7-4215-A979-65880C22A84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3492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5310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3171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72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65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597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2646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1729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563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864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974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89EFA-539F-40D1-90F8-5C9381E0C563}" type="datetimeFigureOut">
              <a:rPr lang="ru-RU" smtClean="0"/>
              <a:pPr/>
              <a:t>25.01.2026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3B8C2-14E5-409E-81E3-A2346CAD01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897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404664"/>
            <a:ext cx="633670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Городской округ город Выкса</a:t>
            </a:r>
            <a:endParaRPr lang="ru-RU" sz="2000" dirty="0" smtClean="0"/>
          </a:p>
          <a:p>
            <a:pPr algn="ctr"/>
            <a:r>
              <a:rPr lang="ru-RU" sz="2000" b="1" dirty="0" smtClean="0"/>
              <a:t>Муниципальное бюджетное дошкольное образовательное учреждение</a:t>
            </a:r>
            <a:endParaRPr lang="ru-RU" sz="2000" dirty="0" smtClean="0"/>
          </a:p>
          <a:p>
            <a:pPr algn="ctr"/>
            <a:r>
              <a:rPr lang="ru-RU" sz="2000" b="1" dirty="0" smtClean="0"/>
              <a:t>детский сад комбинированного вида № 26 «Ласточка»</a:t>
            </a:r>
          </a:p>
          <a:p>
            <a:pPr algn="ctr"/>
            <a:r>
              <a:rPr lang="ru-RU" sz="2000" b="1" dirty="0" smtClean="0"/>
              <a:t>_____________________________________________</a:t>
            </a:r>
          </a:p>
          <a:p>
            <a:pPr algn="ctr"/>
            <a:endParaRPr lang="ru-RU" sz="2000" b="1" dirty="0" smtClean="0"/>
          </a:p>
          <a:p>
            <a:pPr algn="ctr"/>
            <a:endParaRPr lang="ru-RU" sz="1000" dirty="0" smtClean="0"/>
          </a:p>
          <a:p>
            <a:pPr algn="ctr"/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Фотоотчет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                     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о реализации проекта                          «Мы память бережно храним…» </a:t>
            </a:r>
            <a:endParaRPr 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ru-RU" sz="1600" b="1" dirty="0" smtClean="0"/>
          </a:p>
          <a:p>
            <a:pPr algn="r"/>
            <a:r>
              <a:rPr lang="ru-RU" sz="2400" b="1" dirty="0" smtClean="0"/>
              <a:t>Старший воспитатель МБДОУ №26 «Ласточка»  Денисова Н.А.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endParaRPr lang="ru-RU" sz="3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767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Музыкальная гостиная                          «Песни, с которыми мы победили»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D:\Desktop\НН КОНКУРС\муз гостиная 8\photo_2025-02-08_13-26-59.jpg"/>
          <p:cNvPicPr/>
          <p:nvPr/>
        </p:nvPicPr>
        <p:blipFill>
          <a:blip r:embed="rId2" cstate="print"/>
          <a:srcRect t="29701" r="15179"/>
          <a:stretch>
            <a:fillRect/>
          </a:stretch>
        </p:blipFill>
        <p:spPr bwMode="auto">
          <a:xfrm>
            <a:off x="4932040" y="1700808"/>
            <a:ext cx="3781425" cy="235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Desktop\НН КОНКУРС\муз гостиная 8\photo_2025-02-08_13-27-28.jpg"/>
          <p:cNvPicPr/>
          <p:nvPr/>
        </p:nvPicPr>
        <p:blipFill>
          <a:blip r:embed="rId3" cstate="print"/>
          <a:srcRect t="29513"/>
          <a:stretch>
            <a:fillRect/>
          </a:stretch>
        </p:blipFill>
        <p:spPr bwMode="auto">
          <a:xfrm>
            <a:off x="4572000" y="4149080"/>
            <a:ext cx="4163566" cy="2342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Desktop\НН КОНКУРС\муз гостиная 8\photo_2025-02-08_13-28-11.jpg"/>
          <p:cNvPicPr/>
          <p:nvPr/>
        </p:nvPicPr>
        <p:blipFill>
          <a:blip r:embed="rId4" cstate="print"/>
          <a:srcRect t="17455" b="9172"/>
          <a:stretch>
            <a:fillRect/>
          </a:stretch>
        </p:blipFill>
        <p:spPr bwMode="auto">
          <a:xfrm>
            <a:off x="539552" y="1700808"/>
            <a:ext cx="424847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Desktop\НН КОНКУРС\муз гостиная 8\photo_2025-02-08_13-29-03.jpg"/>
          <p:cNvPicPr/>
          <p:nvPr/>
        </p:nvPicPr>
        <p:blipFill>
          <a:blip r:embed="rId5" cstate="print"/>
          <a:srcRect t="28664"/>
          <a:stretch>
            <a:fillRect/>
          </a:stretch>
        </p:blipFill>
        <p:spPr bwMode="auto">
          <a:xfrm>
            <a:off x="539552" y="4437112"/>
            <a:ext cx="38957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НН КОНКУРС\муз гостиная 8\photo_2025-02-08_13-26-17.jpg"/>
          <p:cNvPicPr>
            <a:picLocks noChangeAspect="1" noChangeArrowheads="1"/>
          </p:cNvPicPr>
          <p:nvPr/>
        </p:nvPicPr>
        <p:blipFill>
          <a:blip r:embed="rId2" cstate="print"/>
          <a:srcRect t="32319" r="3044"/>
          <a:stretch>
            <a:fillRect/>
          </a:stretch>
        </p:blipFill>
        <p:spPr bwMode="auto">
          <a:xfrm>
            <a:off x="251521" y="4221088"/>
            <a:ext cx="3888432" cy="2035780"/>
          </a:xfrm>
          <a:prstGeom prst="rect">
            <a:avLst/>
          </a:prstGeom>
          <a:noFill/>
        </p:spPr>
      </p:pic>
      <p:pic>
        <p:nvPicPr>
          <p:cNvPr id="5" name="Рисунок 4" descr="D:\Desktop\НН КОНКУРС\муз гостиная 8\photo_2025-02-08_13-26-36.jpg"/>
          <p:cNvPicPr/>
          <p:nvPr/>
        </p:nvPicPr>
        <p:blipFill>
          <a:blip r:embed="rId3" cstate="print"/>
          <a:srcRect l="7376" t="38248"/>
          <a:stretch>
            <a:fillRect/>
          </a:stretch>
        </p:blipFill>
        <p:spPr bwMode="auto">
          <a:xfrm>
            <a:off x="4211960" y="3861048"/>
            <a:ext cx="4667005" cy="255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1282154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Музыкальная гостиная                          «Песни, с которыми мы победили»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D:\Desktop\НН КОНКУРС\photo_2025-02-08_13-25-42.jpg"/>
          <p:cNvPicPr>
            <a:picLocks noChangeAspect="1" noChangeArrowheads="1"/>
          </p:cNvPicPr>
          <p:nvPr/>
        </p:nvPicPr>
        <p:blipFill>
          <a:blip r:embed="rId4" cstate="print"/>
          <a:srcRect t="26156"/>
          <a:stretch>
            <a:fillRect/>
          </a:stretch>
        </p:blipFill>
        <p:spPr bwMode="auto">
          <a:xfrm>
            <a:off x="467543" y="1556792"/>
            <a:ext cx="4420639" cy="2448272"/>
          </a:xfrm>
          <a:prstGeom prst="rect">
            <a:avLst/>
          </a:prstGeom>
          <a:noFill/>
        </p:spPr>
      </p:pic>
      <p:pic>
        <p:nvPicPr>
          <p:cNvPr id="9" name="Рисунок 8" descr="D:\Desktop\НН КОНКУРС\муз гостиная 8\photo_2025-02-08_13-30-04.jpg"/>
          <p:cNvPicPr/>
          <p:nvPr/>
        </p:nvPicPr>
        <p:blipFill>
          <a:blip r:embed="rId5" cstate="print"/>
          <a:srcRect l="8498" t="24359" r="12133"/>
          <a:stretch>
            <a:fillRect/>
          </a:stretch>
        </p:blipFill>
        <p:spPr bwMode="auto">
          <a:xfrm>
            <a:off x="5724128" y="1628800"/>
            <a:ext cx="293980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154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128215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Экскурсия в музей                                          героя Советского Союза </a:t>
            </a:r>
            <a:r>
              <a:rPr lang="ru-RU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А.Горовца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D:\Desktop\НН КОНКУРС\музей 4\VmRcsp3-12c.jpg"/>
          <p:cNvPicPr/>
          <p:nvPr/>
        </p:nvPicPr>
        <p:blipFill>
          <a:blip r:embed="rId3" cstate="print"/>
          <a:srcRect t="10526"/>
          <a:stretch>
            <a:fillRect/>
          </a:stretch>
        </p:blipFill>
        <p:spPr bwMode="auto">
          <a:xfrm>
            <a:off x="4932040" y="1556792"/>
            <a:ext cx="3384376" cy="1996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Desktop\НН КОНКУРС\музей 4\Gg9-FlVb93Q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437112"/>
            <a:ext cx="295232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Desktop\НН КОНКУРС\музей 4\7XFLfMnQqXY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556792"/>
            <a:ext cx="3676650" cy="275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D:\Desktop\НН КОНКУРС\музей 4\aqxiDs3Um1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717032"/>
            <a:ext cx="396044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154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476672"/>
            <a:ext cx="8229600" cy="1080120"/>
          </a:xfrm>
          <a:prstGeom prst="rect">
            <a:avLst/>
          </a:prstGeom>
        </p:spPr>
        <p:txBody>
          <a:bodyPr>
            <a:normAutofit fontScale="82500" lnSpcReduction="1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Концерт  к Дню Победы в Муниципальном Центре для ветеранов труда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D:\Desktop\НН КОНКУРС\концерт4\photo_2025-04-30_13-29-22.jpg"/>
          <p:cNvPicPr/>
          <p:nvPr/>
        </p:nvPicPr>
        <p:blipFill>
          <a:blip r:embed="rId3" cstate="print"/>
          <a:srcRect t="26899" r="15915"/>
          <a:stretch>
            <a:fillRect/>
          </a:stretch>
        </p:blipFill>
        <p:spPr bwMode="auto">
          <a:xfrm>
            <a:off x="5220072" y="4509120"/>
            <a:ext cx="316835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Desktop\НН КОНКУРС\концерт4\photo_2025-04-30_13-30-49.jpg"/>
          <p:cNvPicPr/>
          <p:nvPr/>
        </p:nvPicPr>
        <p:blipFill>
          <a:blip r:embed="rId4" cstate="print"/>
          <a:srcRect t="33547"/>
          <a:stretch>
            <a:fillRect/>
          </a:stretch>
        </p:blipFill>
        <p:spPr bwMode="auto">
          <a:xfrm>
            <a:off x="1907704" y="1556792"/>
            <a:ext cx="5688632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D:\Desktop\НН КОНКУРС\концерт4\photo_2025-04-30_13-34-5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509120"/>
            <a:ext cx="2952328" cy="20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154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476672"/>
            <a:ext cx="8229600" cy="79208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Акция  «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Голуби мира»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D:\Desktop\НН КОНКУРС\акция голуби 6\IWZcmVjvBCw.jpg"/>
          <p:cNvPicPr/>
          <p:nvPr/>
        </p:nvPicPr>
        <p:blipFill>
          <a:blip r:embed="rId3" cstate="print"/>
          <a:srcRect t="23679"/>
          <a:stretch>
            <a:fillRect/>
          </a:stretch>
        </p:blipFill>
        <p:spPr bwMode="auto">
          <a:xfrm>
            <a:off x="323528" y="1268760"/>
            <a:ext cx="259228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Desktop\НН КОНКУРС\акция голуби 6\IZoUauhHkGA.jpg"/>
          <p:cNvPicPr/>
          <p:nvPr/>
        </p:nvPicPr>
        <p:blipFill>
          <a:blip r:embed="rId4" cstate="print">
            <a:lum bright="-20000"/>
          </a:blip>
          <a:srcRect b="10732"/>
          <a:stretch>
            <a:fillRect/>
          </a:stretch>
        </p:blipFill>
        <p:spPr bwMode="auto">
          <a:xfrm>
            <a:off x="6300193" y="1196752"/>
            <a:ext cx="23762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Desktop\НН КОНКУРС\акция голуби 6\qeY82-GPQKk.jpg"/>
          <p:cNvPicPr/>
          <p:nvPr/>
        </p:nvPicPr>
        <p:blipFill>
          <a:blip r:embed="rId5" cstate="print"/>
          <a:srcRect l="3688" t="25835"/>
          <a:stretch>
            <a:fillRect/>
          </a:stretch>
        </p:blipFill>
        <p:spPr bwMode="auto">
          <a:xfrm>
            <a:off x="3059832" y="1268760"/>
            <a:ext cx="31146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Desktop\НН КОНКУРС\акция голуби 6\1uOXU6h8chI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3789040"/>
            <a:ext cx="381642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154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476672"/>
            <a:ext cx="8229600" cy="79208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чтецов «День Победы»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D:\Desktop\НН КОНКУРС\стихи 2\QRripzoDbRU.jpg"/>
          <p:cNvPicPr/>
          <p:nvPr/>
        </p:nvPicPr>
        <p:blipFill>
          <a:blip r:embed="rId3" cstate="print"/>
          <a:srcRect t="18590"/>
          <a:stretch>
            <a:fillRect/>
          </a:stretch>
        </p:blipFill>
        <p:spPr bwMode="auto">
          <a:xfrm>
            <a:off x="683568" y="1340768"/>
            <a:ext cx="594042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Desktop\НН КОНКУРС\стихи 2\7PGuz-0dbMg.jpg"/>
          <p:cNvPicPr/>
          <p:nvPr/>
        </p:nvPicPr>
        <p:blipFill>
          <a:blip r:embed="rId4" cstate="print"/>
          <a:srcRect t="13390"/>
          <a:stretch>
            <a:fillRect/>
          </a:stretch>
        </p:blipFill>
        <p:spPr bwMode="auto">
          <a:xfrm>
            <a:off x="3851920" y="4149080"/>
            <a:ext cx="4752975" cy="231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154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1282154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Стенды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«Герои СВО»,  «Стена памяти»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Рисунок 9" descr="D:\Desktop\НН КОНКУРС\Стенд 2\photo_2025-02-03_11-47-32_2.jpg"/>
          <p:cNvPicPr/>
          <p:nvPr/>
        </p:nvPicPr>
        <p:blipFill>
          <a:blip r:embed="rId2" cstate="print"/>
          <a:srcRect t="12646"/>
          <a:stretch>
            <a:fillRect/>
          </a:stretch>
        </p:blipFill>
        <p:spPr bwMode="auto">
          <a:xfrm>
            <a:off x="755576" y="1700808"/>
            <a:ext cx="367240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Desktop\НН КОНКУРС\Стенд 2\photo_2025-02-03_11-47-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00808"/>
            <a:ext cx="3456384" cy="444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154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101</Words>
  <Application>Microsoft Office PowerPoint</Application>
  <PresentationFormat>Экран (4:3)</PresentationFormat>
  <Paragraphs>21</Paragraphs>
  <Slides>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Музыкальная гостиная                          «Песни, с которыми мы победили»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muzeum</dc:creator>
  <cp:lastModifiedBy>Admin</cp:lastModifiedBy>
  <cp:revision>21</cp:revision>
  <dcterms:created xsi:type="dcterms:W3CDTF">2020-03-16T08:08:17Z</dcterms:created>
  <dcterms:modified xsi:type="dcterms:W3CDTF">2026-01-25T09:54:56Z</dcterms:modified>
</cp:coreProperties>
</file>