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1" r:id="rId3"/>
    <p:sldId id="262" r:id="rId4"/>
    <p:sldId id="258" r:id="rId5"/>
    <p:sldId id="257" r:id="rId6"/>
    <p:sldId id="259" r:id="rId7"/>
    <p:sldId id="26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0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918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63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6811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611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7734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546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963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965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269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510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363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99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930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60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706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3263A-ABE2-4F8A-A917-A87D724BB7DA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0E38E58-DEB7-44FC-847F-A204D4AFA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281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569" y="328247"/>
            <a:ext cx="7760677" cy="9144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Правильное питание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05537" y="2813539"/>
            <a:ext cx="6968465" cy="1055076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Учитель начальных классов МБОУ г. Иркутска СОШ №80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Лоншакова Светлана Николаевна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school37-tum.ucoz.ru/2018/608ac86fc8da7398ae6af3fdd1847b2d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292" y="4352680"/>
            <a:ext cx="2712413" cy="198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37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love-my-eda.ru/ssl/u/4a/f7562863eb11e99a93a2f35dee5213/-/001%5B1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164" y="0"/>
            <a:ext cx="9144000" cy="663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14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grandgames.net/img/upload/adfb66e0a14770cbc97d03c3eec7869c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77" y="88900"/>
            <a:ext cx="9810725" cy="668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609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chool37-tum.ucoz.ru/2018/608ac86fc8da7398ae6af3fdd1847b2d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046" y="0"/>
            <a:ext cx="9039598" cy="662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92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2.schoolrm.ru/iblock/b2f/b2f4b6b44e86a20a976d824aab43d00d/ac275769fa9775d21161f353549ff1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4636" y="-1210237"/>
            <a:ext cx="15240000" cy="862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3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pdb/1769690/211ce952-e4bc-422f-97f6-ed49f2ff88b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538" y="85359"/>
            <a:ext cx="7112000" cy="655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30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ove-my-eda.ru/ssl/u/4a/f7562863eb11e99a93a2f35dee5213/-/001%5B1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164" y="0"/>
            <a:ext cx="9144000" cy="663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</TotalTime>
  <Words>15</Words>
  <Application>Microsoft Office PowerPoint</Application>
  <PresentationFormat>Широкоэкранный</PresentationFormat>
  <Paragraphs>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Аспект</vt:lpstr>
      <vt:lpstr>Правильное питание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6</cp:revision>
  <dcterms:created xsi:type="dcterms:W3CDTF">2020-01-29T00:21:55Z</dcterms:created>
  <dcterms:modified xsi:type="dcterms:W3CDTF">2022-01-23T11:54:58Z</dcterms:modified>
</cp:coreProperties>
</file>