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72" r:id="rId3"/>
    <p:sldId id="257" r:id="rId4"/>
    <p:sldId id="258" r:id="rId5"/>
    <p:sldId id="259" r:id="rId6"/>
    <p:sldId id="260" r:id="rId7"/>
    <p:sldId id="261" r:id="rId8"/>
    <p:sldId id="273" r:id="rId9"/>
    <p:sldId id="262" r:id="rId10"/>
    <p:sldId id="263" r:id="rId11"/>
    <p:sldId id="274" r:id="rId12"/>
    <p:sldId id="264" r:id="rId13"/>
    <p:sldId id="265" r:id="rId14"/>
    <p:sldId id="270" r:id="rId15"/>
    <p:sldId id="275" r:id="rId16"/>
    <p:sldId id="268" r:id="rId17"/>
    <p:sldId id="269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641" autoAdjust="0"/>
  </p:normalViewPr>
  <p:slideViewPr>
    <p:cSldViewPr>
      <p:cViewPr varScale="1">
        <p:scale>
          <a:sx n="72" d="100"/>
          <a:sy n="72" d="100"/>
        </p:scale>
        <p:origin x="176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7FBB1E-0D62-4AF6-BEFC-B907946A8C14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3AFB3-A878-47EB-AAB8-75DD277A39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033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3AFB3-A878-47EB-AAB8-75DD277A397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225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C%D0%BD%D0%BE%D0%B3%D0%BE%D0%BB%D0%B5%D1%82%D0%BD%D0%B8%D0%B5_%D1%80%D0%B0%D1%81%D1%82%D0%B5%D0%BD%D0%B8%D1%8F" TargetMode="External"/><Relationship Id="rId7" Type="http://schemas.openxmlformats.org/officeDocument/2006/relationships/hyperlink" Target="http://ru.wikipedia.org/wiki/%D0%9A%D1%80%D1%8B%D0%B6%D0%BE%D0%B2%D0%BD%D0%B8%D0%BA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1%D0%BC%D0%BE%D1%80%D0%BE%D0%B4%D0%B8%D0%BD%D0%B0" TargetMode="External"/><Relationship Id="rId5" Type="http://schemas.openxmlformats.org/officeDocument/2006/relationships/hyperlink" Target="http://ru.wikipedia.org/wiki/%D0%A1%D1%82%D0%B2%D0%BE%D0%BB_(%D0%B1%D0%BE%D1%82%D0%B0%D0%BD%D0%B8%D0%BA%D0%B0)" TargetMode="External"/><Relationship Id="rId4" Type="http://schemas.openxmlformats.org/officeDocument/2006/relationships/hyperlink" Target="http://ru.wikipedia.org/wiki/%D0%94%D0%B5%D1%80%D0%B5%D0%B2%D0%BE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3195786"/>
          </a:xfrm>
        </p:spPr>
        <p:txBody>
          <a:bodyPr>
            <a:normAutofit/>
          </a:bodyPr>
          <a:lstStyle/>
          <a:p>
            <a:r>
              <a:rPr lang="ru-RU" sz="2400" b="1" i="1" dirty="0" smtClean="0"/>
              <a:t>ГКОУ  «Школа и – интернат «Радуга»</a:t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6600" b="1" i="1" dirty="0" smtClean="0"/>
              <a:t>Виды кустарников </a:t>
            </a:r>
            <a:endParaRPr lang="ru-RU" sz="66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rgbClr val="7030A0"/>
                </a:solidFill>
              </a:rPr>
              <a:t>Подготовила Румянцева Ж.А.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учитель ПТП «Сельскохозяйственный труд(растениеводство)»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2020 год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Стелющиеся кустарники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это кустарники, у которых стебли ветвятся и стелятся по земле, в некоторых местах укореняясь. Примеры: можжевельник, бересклет.</a:t>
            </a:r>
            <a:endParaRPr lang="ru-RU" sz="4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</a:t>
            </a:r>
            <a:r>
              <a:rPr lang="ru-RU" b="1" i="1" dirty="0" smtClean="0"/>
              <a:t> Можжевельник  </a:t>
            </a:r>
            <a:endParaRPr lang="ru-RU" b="1" i="1" dirty="0"/>
          </a:p>
        </p:txBody>
      </p:sp>
      <p:pic>
        <p:nvPicPr>
          <p:cNvPr id="2050" name="Picture 2" descr="C:\Documents and Settings\Геннадий\Рабочий стол\можжевельни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7920880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Бересклет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Геннадий\Рабочий стол\берескле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4556" y="1847088"/>
            <a:ext cx="8154888" cy="42790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i="1" dirty="0" err="1" smtClean="0">
                <a:latin typeface="Times New Roman" pitchFamily="18" charset="0"/>
                <a:cs typeface="Times New Roman" pitchFamily="18" charset="0"/>
              </a:rPr>
              <a:t>Лиановидные</a:t>
            </a:r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 кустарники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используют для роста другие деревья, опоры. Примеры: жимолость, лимонник, </a:t>
            </a:r>
            <a:r>
              <a:rPr lang="ru-RU" sz="4800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плетистая</a:t>
            </a:r>
            <a:r>
              <a:rPr lang="ru-RU" sz="48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роза, </a:t>
            </a:r>
            <a:r>
              <a:rPr lang="ru-RU" sz="4800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кампсис</a:t>
            </a: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Жимолость </a:t>
            </a:r>
            <a:endParaRPr lang="ru-RU" dirty="0"/>
          </a:p>
        </p:txBody>
      </p:sp>
      <p:pic>
        <p:nvPicPr>
          <p:cNvPr id="10242" name="Picture 2" descr="C:\Documents and Settings\Геннадий\Рабочий стол\кустарники\для презентации\Жимолость-вьющаяся-Тельмана-768x5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79922" y="1935163"/>
            <a:ext cx="6584156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                      Лимонник </a:t>
            </a:r>
            <a:endParaRPr lang="ru-RU" b="1" i="1" dirty="0"/>
          </a:p>
        </p:txBody>
      </p:sp>
      <p:pic>
        <p:nvPicPr>
          <p:cNvPr id="3074" name="Picture 2" descr="C:\Documents and Settings\Геннадий\Рабочий стол\лимонни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4968552" cy="4536504"/>
          </a:xfrm>
          <a:prstGeom prst="rect">
            <a:avLst/>
          </a:prstGeom>
          <a:noFill/>
        </p:spPr>
      </p:pic>
      <p:pic>
        <p:nvPicPr>
          <p:cNvPr id="3075" name="Picture 3" descr="C:\Documents and Settings\Геннадий\Рабочий стол\лимонник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9352" y="3140968"/>
            <a:ext cx="4951147" cy="32217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Кампсис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Documents and Settings\Геннадий\Рабочий стол\Кампсис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8424936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Плетистая</a:t>
            </a:r>
            <a:r>
              <a:rPr lang="ru-RU" dirty="0" smtClean="0"/>
              <a:t> роза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Геннадий\Рабочий стол\Плетистые-роз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5" y="1844823"/>
            <a:ext cx="6971109" cy="4794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7200" b="1" i="1" dirty="0" smtClean="0">
                <a:solidFill>
                  <a:srgbClr val="7030A0"/>
                </a:solidFill>
              </a:rPr>
              <a:t>Спасибо за внимание!</a:t>
            </a:r>
            <a:endParaRPr lang="ru-RU" sz="7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A01025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Кустарник —</a:t>
            </a:r>
            <a:r>
              <a:rPr lang="ru-RU" b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hlinkClick r:id="rId3" tooltip="Многолетние растения"/>
              </a:rPr>
              <a:t>многолетние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деревянистые растения высотой 0,8—6 метров, в отличие от </a:t>
            </a:r>
            <a:r>
              <a:rPr lang="ru-RU" b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hlinkClick r:id="rId4" tooltip="Дерево"/>
              </a:rPr>
              <a:t>деревьев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не имеющие во взрослом состоянии главного </a:t>
            </a:r>
            <a:r>
              <a:rPr lang="ru-RU" b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hlinkClick r:id="rId5" tooltip="Ствол (ботаника)"/>
              </a:rPr>
              <a:t>ствола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а несколько или много, часто существующих бок о бок и сменяющих друг друга; продолжительность жизни 10—20 лет.</a:t>
            </a:r>
          </a:p>
          <a:p>
            <a:pPr>
              <a:buNone/>
            </a:pP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Важное хозяйственное значение имеют плодовые и ягодные кустарники: </a:t>
            </a:r>
            <a:r>
              <a:rPr lang="ru-RU" b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hlinkClick r:id="rId6" tooltip="Смородина"/>
              </a:rPr>
              <a:t>смородина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</a:t>
            </a:r>
            <a:r>
              <a:rPr lang="ru-RU" b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hlinkClick r:id="rId7" tooltip="Крыжовник"/>
              </a:rPr>
              <a:t>крыжовник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, малина.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i="1" dirty="0" smtClean="0"/>
              <a:t>Прямостоячие  кустарники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000" b="1" i="1" dirty="0" smtClean="0">
                <a:solidFill>
                  <a:srgbClr val="7030A0"/>
                </a:solidFill>
              </a:rPr>
              <a:t>   растение, которое имеет 1 деревянистый стебель и несколько боковых ответвлений, растущих вертикально прямо. Это переходные формы между кустарниками и деревьями. Примеры: черемуха, рябина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Рябина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Геннадий\Рабочий стол\ряби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4176464" cy="2219151"/>
          </a:xfrm>
          <a:prstGeom prst="rect">
            <a:avLst/>
          </a:prstGeom>
          <a:noFill/>
        </p:spPr>
      </p:pic>
      <p:pic>
        <p:nvPicPr>
          <p:cNvPr id="1027" name="Picture 3" descr="C:\Documents and Settings\Геннадий\Рабочий стол\рябина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356992"/>
            <a:ext cx="5805699" cy="30243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Черемуха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3" y="1988840"/>
            <a:ext cx="4935041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C:\Documents and Settings\Геннадий\Рабочий стол\cheremuha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221088"/>
            <a:ext cx="4572507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Настоящие кустарники.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Это кустарники , у которых надземная часть побега менее долговечная и более тонкая, чем подземные части. Примеры: шиповник, облепиха,  сирень.</a:t>
            </a:r>
          </a:p>
          <a:p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Сирень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Геннадий\Рабочий стол\сирен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726" y="1988840"/>
            <a:ext cx="7662698" cy="4734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</a:t>
            </a:r>
            <a:r>
              <a:rPr lang="ru-RU" b="1" i="1" dirty="0" smtClean="0"/>
              <a:t> Облепиха  </a:t>
            </a:r>
            <a:endParaRPr lang="ru-RU" b="1" i="1" dirty="0"/>
          </a:p>
        </p:txBody>
      </p:sp>
      <p:pic>
        <p:nvPicPr>
          <p:cNvPr id="1026" name="Picture 2" descr="C:\Documents and Settings\Геннадий\Рабочий стол\облепих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8352928" cy="4608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Шиповник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Геннадий\Рабочий стол\шиповни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726" y="1988840"/>
            <a:ext cx="8169722" cy="465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106</TotalTime>
  <Words>145</Words>
  <Application>Microsoft Office PowerPoint</Application>
  <PresentationFormat>Экран (4:3)</PresentationFormat>
  <Paragraphs>27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Calibri</vt:lpstr>
      <vt:lpstr>Constantia</vt:lpstr>
      <vt:lpstr>Times New Roman</vt:lpstr>
      <vt:lpstr>Wingdings 2</vt:lpstr>
      <vt:lpstr>Поток</vt:lpstr>
      <vt:lpstr>ГКОУ  «Школа и – интернат «Радуга»   Виды кустарников </vt:lpstr>
      <vt:lpstr>Презентация PowerPoint</vt:lpstr>
      <vt:lpstr>Прямостоячие  кустарники</vt:lpstr>
      <vt:lpstr>Рябина </vt:lpstr>
      <vt:lpstr>Черемуха </vt:lpstr>
      <vt:lpstr>Настоящие кустарники.</vt:lpstr>
      <vt:lpstr>Сирень </vt:lpstr>
      <vt:lpstr>                 Облепиха  </vt:lpstr>
      <vt:lpstr>Шиповник </vt:lpstr>
      <vt:lpstr>Стелющиеся кустарники</vt:lpstr>
      <vt:lpstr>           Можжевельник  </vt:lpstr>
      <vt:lpstr>Бересклет </vt:lpstr>
      <vt:lpstr>Лиановидные кустарники</vt:lpstr>
      <vt:lpstr>Жимолость </vt:lpstr>
      <vt:lpstr>                      Лимонник </vt:lpstr>
      <vt:lpstr>Кампсис </vt:lpstr>
      <vt:lpstr>Плетистая роза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кустарников </dc:title>
  <cp:lastModifiedBy>Сельхоз труд</cp:lastModifiedBy>
  <cp:revision>14</cp:revision>
  <dcterms:modified xsi:type="dcterms:W3CDTF">2022-03-09T23:23:54Z</dcterms:modified>
</cp:coreProperties>
</file>