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9"/>
  </p:notesMasterIdLst>
  <p:sldIdLst>
    <p:sldId id="309" r:id="rId4"/>
    <p:sldId id="302" r:id="rId5"/>
    <p:sldId id="294" r:id="rId6"/>
    <p:sldId id="297" r:id="rId7"/>
    <p:sldId id="284" r:id="rId8"/>
    <p:sldId id="285" r:id="rId9"/>
    <p:sldId id="286" r:id="rId10"/>
    <p:sldId id="281" r:id="rId11"/>
    <p:sldId id="282" r:id="rId12"/>
    <p:sldId id="283" r:id="rId13"/>
    <p:sldId id="298" r:id="rId14"/>
    <p:sldId id="299" r:id="rId15"/>
    <p:sldId id="300" r:id="rId16"/>
    <p:sldId id="301" r:id="rId17"/>
    <p:sldId id="305" r:id="rId18"/>
    <p:sldId id="303" r:id="rId19"/>
    <p:sldId id="304" r:id="rId20"/>
    <p:sldId id="306" r:id="rId21"/>
    <p:sldId id="289" r:id="rId22"/>
    <p:sldId id="288" r:id="rId23"/>
    <p:sldId id="287" r:id="rId24"/>
    <p:sldId id="291" r:id="rId25"/>
    <p:sldId id="307" r:id="rId26"/>
    <p:sldId id="308" r:id="rId27"/>
    <p:sldId id="26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4ECA"/>
    <a:srgbClr val="AA72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1EA5B-5C29-4E98-BC21-6B70C709EC99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F68D8B-5816-45E0-AA1C-316F7F4377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083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EEB17-9415-457E-93D7-A4CEABB4589C}" type="datetime1">
              <a:rPr lang="ru-RU" smtClean="0"/>
              <a:t>01.03.2021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6C71-4F78-4B77-AC10-6AB10B38C8AE}" type="datetime1">
              <a:rPr lang="ru-RU" smtClean="0"/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C7C38-39C9-4869-AF80-3A5A2394FA8B}" type="datetime1">
              <a:rPr lang="ru-RU" smtClean="0"/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994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2182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963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583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381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7948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885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067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BFBFD51-A10E-42A8-BE4D-CCC4AFDEB400}" type="datetime1">
              <a:rPr lang="ru-RU" smtClean="0"/>
              <a:t>01.03.2021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BE0D103-939A-49AD-A10D-1B51FBFBE736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7023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900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949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0264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7489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9489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5990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3632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3081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229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1E7B8-DB95-4B8D-87ED-CE3AE711487C}" type="datetime1">
              <a:rPr lang="ru-RU" smtClean="0"/>
              <a:t>01.03.2021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6787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4068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9028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161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5419A-2BF8-48E3-A75C-4C804772ECDE}" type="datetime1">
              <a:rPr lang="ru-RU" smtClean="0"/>
              <a:t>01.03.2021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B7F9A-14E9-42C2-A11D-30F801645F6D}" type="datetime1">
              <a:rPr lang="ru-RU" smtClean="0"/>
              <a:t>01.03.2021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2003B-BFDF-4C62-B1AB-82F73C55A4F3}" type="datetime1">
              <a:rPr lang="ru-RU" smtClean="0"/>
              <a:t>01.03.2021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B5265-8EBD-46B1-8F5A-8307293F9646}" type="datetime1">
              <a:rPr lang="ru-RU" smtClean="0"/>
              <a:t>01.03.2021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19DAB55-7010-4670-A232-E049EB8F82F4}" type="datetime1">
              <a:rPr lang="ru-RU" smtClean="0"/>
              <a:t>01.03.2021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0658A-E879-4C59-88F6-C297FD870DB7}" type="datetime1">
              <a:rPr lang="ru-RU" smtClean="0"/>
              <a:t>01.03.2021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0256FB2-AAB8-4D8F-BDBA-127119F03D63}" type="datetime1">
              <a:rPr lang="ru-RU" smtClean="0"/>
              <a:t>01.03.2021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BE0D103-939A-49AD-A10D-1B51FBFBE736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481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964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Citi\Desktop\img1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82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229600" cy="4212704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Вам, неизвестные солдаты, посвящаем!</a:t>
            </a:r>
            <a:endParaRPr lang="ru-RU" sz="8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5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11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Новокузнецк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113" y="1538288"/>
            <a:ext cx="5057775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640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12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Стерлитамак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63" y="1919288"/>
            <a:ext cx="5400675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482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13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Одесса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963" y="1709738"/>
            <a:ext cx="5172075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398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14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Волгоград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733550"/>
            <a:ext cx="5133975" cy="339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46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15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Шахты (Ростовская область)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413" y="1628775"/>
            <a:ext cx="4829175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244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16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Берлин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3" y="1519238"/>
            <a:ext cx="5095875" cy="381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359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17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Могила Неизвестного солдата </a:t>
            </a:r>
            <a:br>
              <a:rPr lang="ru-RU" dirty="0" smtClean="0"/>
            </a:br>
            <a:r>
              <a:rPr lang="ru-RU" dirty="0" smtClean="0"/>
              <a:t>Москва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613" y="1847850"/>
            <a:ext cx="5438775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754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18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r>
              <a:rPr lang="ru-RU" dirty="0" smtClean="0"/>
              <a:t>Бузулук</a:t>
            </a:r>
            <a:endParaRPr lang="ru-RU" dirty="0"/>
          </a:p>
        </p:txBody>
      </p:sp>
      <p:pic>
        <p:nvPicPr>
          <p:cNvPr id="9218" name="Picture 2" descr="https://memory-map.1sept.ru/memorials/00/00/60/3/106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12776"/>
            <a:ext cx="4366118" cy="2906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412776"/>
            <a:ext cx="3940463" cy="5212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675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19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819" y="980729"/>
            <a:ext cx="6908257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413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1556792"/>
            <a:ext cx="8305800" cy="2629272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Times New Roman,BoldItalic"/>
              </a:rPr>
              <a:t>«Неизвестный солдат. Имя твоё</a:t>
            </a:r>
            <a:br>
              <a:rPr lang="ru-RU" b="1" i="1" dirty="0">
                <a:solidFill>
                  <a:srgbClr val="FF0000"/>
                </a:solidFill>
                <a:latin typeface="Times New Roman,BoldItalic"/>
              </a:rPr>
            </a:br>
            <a:r>
              <a:rPr lang="ru-RU" b="1" i="1" dirty="0">
                <a:solidFill>
                  <a:srgbClr val="FF0000"/>
                </a:solidFill>
                <a:latin typeface="Times New Roman,BoldItalic"/>
              </a:rPr>
              <a:t>неизвестно – подвиг твой бессмертен»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63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20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5" y="333375"/>
            <a:ext cx="5472608" cy="619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828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21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48680"/>
            <a:ext cx="6624736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57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22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7110363" cy="558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203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Citi\Desktop\конкурс\IMG_20210226_1121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74817">
            <a:off x="5345350" y="1272754"/>
            <a:ext cx="4065291" cy="3052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Citi\Desktop\конкурс\IMG_20210226_1451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35111">
            <a:off x="-406186" y="615521"/>
            <a:ext cx="4020599" cy="301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Citi\Desktop\конкурс\IMG_20210226_1451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94220">
            <a:off x="2514068" y="612009"/>
            <a:ext cx="3967491" cy="297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Citi\Desktop\конкурс\IMG_20210226_1452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979" y="3723774"/>
            <a:ext cx="3722496" cy="279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Citi\Desktop\конкурс\IMG_20210226_12390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47136" y="3703095"/>
            <a:ext cx="335650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56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iti\Desktop\конкурс\IMG_20210226_1123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05354">
            <a:off x="64679" y="1387948"/>
            <a:ext cx="4777396" cy="358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Citi\Desktop\конкурс\IMG_20210226_1123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20957" y="1020495"/>
            <a:ext cx="6478626" cy="4864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77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47769"/>
            <a:ext cx="6624000" cy="49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25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403649" y="651860"/>
            <a:ext cx="691276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Никто</a:t>
            </a:r>
            <a:r>
              <a:rPr lang="ru-RU" sz="28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не забыт, и ничто не забыто</a:t>
            </a:r>
            <a:r>
              <a:rPr lang="ru-RU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endParaRPr lang="ru-RU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27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3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92088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593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4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8064896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784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7020040" cy="5371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97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6"/>
            <a:ext cx="6995863" cy="570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45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0"/>
            <a:ext cx="7721913" cy="5658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11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2736"/>
            <a:ext cx="6696744" cy="5631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15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8720"/>
            <a:ext cx="6935044" cy="46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0D103-939A-49AD-A10D-1B51FBFBE73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72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477</TotalTime>
  <Words>58</Words>
  <Application>Microsoft Office PowerPoint</Application>
  <PresentationFormat>Экран (4:3)</PresentationFormat>
  <Paragraphs>34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Бумажная</vt:lpstr>
      <vt:lpstr>Тема Office</vt:lpstr>
      <vt:lpstr>1_Тема Office</vt:lpstr>
      <vt:lpstr>Презентация PowerPoint</vt:lpstr>
      <vt:lpstr>«Неизвестный солдат. Имя твоё неизвестно – подвиг твой бессмертен»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Вам, неизвестные солдаты, посвящаем!</vt:lpstr>
      <vt:lpstr>Новокузнецк</vt:lpstr>
      <vt:lpstr>Стерлитамак</vt:lpstr>
      <vt:lpstr>Одесса</vt:lpstr>
      <vt:lpstr>Волгоград</vt:lpstr>
      <vt:lpstr>Шахты (Ростовская область)</vt:lpstr>
      <vt:lpstr>Берлин</vt:lpstr>
      <vt:lpstr>Могила Неизвестного солдата  Москва</vt:lpstr>
      <vt:lpstr>Бузулук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личностно ориентированной направленности  «Вам, неизвестные солдаты, посвящаем». Черноморова Светлана Конкордеевна, учитель русского языка и литературы МОУ Верхнегнутовская СОШ. Х.Верхнегнутов, Чернышковский район, Волгоградская область.</dc:title>
  <dc:creator>User</dc:creator>
  <cp:lastModifiedBy>Пользователь Windows</cp:lastModifiedBy>
  <cp:revision>40</cp:revision>
  <cp:lastPrinted>2011-07-29T19:46:47Z</cp:lastPrinted>
  <dcterms:created xsi:type="dcterms:W3CDTF">2011-07-10T09:53:51Z</dcterms:created>
  <dcterms:modified xsi:type="dcterms:W3CDTF">2021-03-01T11:03:52Z</dcterms:modified>
</cp:coreProperties>
</file>