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8" r:id="rId3"/>
    <p:sldId id="256" r:id="rId4"/>
    <p:sldId id="259" r:id="rId5"/>
    <p:sldId id="257" r:id="rId6"/>
    <p:sldId id="260" r:id="rId7"/>
    <p:sldId id="263" r:id="rId8"/>
    <p:sldId id="265" r:id="rId9"/>
    <p:sldId id="266" r:id="rId10"/>
    <p:sldId id="267" r:id="rId11"/>
    <p:sldId id="268" r:id="rId12"/>
    <p:sldId id="264" r:id="rId13"/>
    <p:sldId id="270" r:id="rId14"/>
    <p:sldId id="271" r:id="rId15"/>
    <p:sldId id="26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2010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EEE15-48DD-43F1-863F-9352205F3312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D865D-E312-46E2-B654-AD79E8224E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392877" y="321447"/>
            <a:ext cx="8358246" cy="6215106"/>
          </a:xfrm>
          <a:prstGeom prst="roundRect">
            <a:avLst>
              <a:gd name="adj" fmla="val 440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EEE15-48DD-43F1-863F-9352205F3312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D865D-E312-46E2-B654-AD79E8224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EEE15-48DD-43F1-863F-9352205F3312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D865D-E312-46E2-B654-AD79E8224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EEE15-48DD-43F1-863F-9352205F3312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D865D-E312-46E2-B654-AD79E8224E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71422" y="71426"/>
            <a:ext cx="9001156" cy="6715148"/>
          </a:xfrm>
          <a:prstGeom prst="roundRect">
            <a:avLst>
              <a:gd name="adj" fmla="val 440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EEE15-48DD-43F1-863F-9352205F3312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D865D-E312-46E2-B654-AD79E8224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EEE15-48DD-43F1-863F-9352205F3312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D865D-E312-46E2-B654-AD79E8224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EEE15-48DD-43F1-863F-9352205F3312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D865D-E312-46E2-B654-AD79E8224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EEE15-48DD-43F1-863F-9352205F3312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D865D-E312-46E2-B654-AD79E8224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EEE15-48DD-43F1-863F-9352205F3312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D865D-E312-46E2-B654-AD79E8224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EEE15-48DD-43F1-863F-9352205F3312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D865D-E312-46E2-B654-AD79E8224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EEE15-48DD-43F1-863F-9352205F3312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D865D-E312-46E2-B654-AD79E8224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Без имени-1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-24"/>
            <a:ext cx="9144000" cy="68580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EEE15-48DD-43F1-863F-9352205F3312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D865D-E312-46E2-B654-AD79E8224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adi.sk/a/fgrzplyl3WSeWW/5b0649d488920a7c9d778953" TargetMode="External"/><Relationship Id="rId2" Type="http://schemas.openxmlformats.org/officeDocument/2006/relationships/hyperlink" Target="https://www.dizkon.ru/contests/39524/work/315844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bbc.com/russian/features-43738843" TargetMode="External"/><Relationship Id="rId4" Type="http://schemas.openxmlformats.org/officeDocument/2006/relationships/hyperlink" Target="https://kartaslov.ru/%D0%B7%D0%BD%D0%B0%D1%87%D0%B5%D0%BD%D0%B8%D0%B5-%D1%81%D0%BB%D0%BE%D0%B2%D0%B0/%D0%BF%D0%BE%D0%B5%D1%85%D0%B0%D0%BB%D0%B8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15436" cy="1011222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бюджетное общеобразовательное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учреждение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средняя образовательная школа № 83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имени кавалера ордена Мужества Е.Е.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Табакова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59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Название презентации «Поехали!»</a:t>
            </a:r>
          </a:p>
          <a:p>
            <a:pPr marL="2424113" indent="-2424113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 уроку по теме: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«Представление чисел в различных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системах счисления»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4286256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Автор:  Омельченко Елена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ладимировна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00298" y="6286520"/>
            <a:ext cx="3857684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Богородский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г.о.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2020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s://cdn.dizkon.ru/images/contests/2015/05/17/55588887ae996.80.jpg"/>
          <p:cNvPicPr>
            <a:picLocks noChangeAspect="1" noChangeArrowheads="1"/>
          </p:cNvPicPr>
          <p:nvPr/>
        </p:nvPicPr>
        <p:blipFill>
          <a:blip r:embed="rId2"/>
          <a:srcRect l="2139" t="16359" r="2406" b="19374"/>
          <a:stretch>
            <a:fillRect/>
          </a:stretch>
        </p:blipFill>
        <p:spPr bwMode="auto">
          <a:xfrm>
            <a:off x="357158" y="2714620"/>
            <a:ext cx="8501122" cy="392909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214282" y="357166"/>
            <a:ext cx="5357850" cy="50006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Полет Юрия Гагарина длился </a:t>
            </a:r>
          </a:p>
          <a:p>
            <a:pPr algn="ctr"/>
            <a:r>
              <a:rPr lang="ru-RU" sz="8000" dirty="0" smtClean="0"/>
              <a:t>1101100</a:t>
            </a:r>
            <a:r>
              <a:rPr lang="ru-RU" sz="2800" dirty="0" smtClean="0"/>
              <a:t>2</a:t>
            </a:r>
            <a:r>
              <a:rPr lang="ru-RU" sz="6600" b="1" dirty="0" smtClean="0"/>
              <a:t> минут.</a:t>
            </a:r>
            <a:endParaRPr lang="ru-RU" sz="48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357166"/>
            <a:ext cx="5357850" cy="50006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Полет Юрия Гагарина длился </a:t>
            </a:r>
          </a:p>
          <a:p>
            <a:pPr algn="ctr"/>
            <a:r>
              <a:rPr lang="ru-RU" sz="8000" dirty="0" smtClean="0"/>
              <a:t>108</a:t>
            </a:r>
          </a:p>
          <a:p>
            <a:pPr algn="ctr"/>
            <a:r>
              <a:rPr lang="ru-RU" sz="6600" b="1" dirty="0" smtClean="0"/>
              <a:t> минут.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image1.thematicnews.com/uploads/images/00/00/41/2019/08/31/a892ccffb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28604"/>
            <a:ext cx="7448550" cy="3724276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71472" y="4005242"/>
            <a:ext cx="8001056" cy="29289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Кандидатов на роль первого космонавта было </a:t>
            </a:r>
            <a:r>
              <a:rPr lang="ru-RU" sz="7200" b="1" dirty="0" smtClean="0"/>
              <a:t>1100</a:t>
            </a:r>
            <a:r>
              <a:rPr lang="ru-RU" sz="3200" b="1" dirty="0" smtClean="0"/>
              <a:t>2</a:t>
            </a:r>
            <a:r>
              <a:rPr lang="ru-RU" sz="7200" b="1" dirty="0" smtClean="0"/>
              <a:t> </a:t>
            </a:r>
            <a:r>
              <a:rPr lang="ru-RU" sz="4800" b="1" dirty="0" smtClean="0"/>
              <a:t>человек.</a:t>
            </a:r>
            <a:endParaRPr lang="ru-RU" sz="4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472" y="4005242"/>
            <a:ext cx="8001056" cy="29289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Кандидатов на роль первого космонавта было </a:t>
            </a:r>
            <a:r>
              <a:rPr lang="ru-RU" sz="7200" b="1" dirty="0" smtClean="0"/>
              <a:t>12 </a:t>
            </a:r>
            <a:r>
              <a:rPr lang="ru-RU" sz="4800" b="1" dirty="0" smtClean="0"/>
              <a:t>человек.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189" y="1643050"/>
            <a:ext cx="8691623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142852"/>
            <a:ext cx="8715436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 </a:t>
            </a:r>
            <a:r>
              <a:rPr lang="ru-RU" sz="3600" dirty="0"/>
              <a:t>мире установлено </a:t>
            </a:r>
            <a:r>
              <a:rPr lang="ru-RU" sz="3600" dirty="0" smtClean="0"/>
              <a:t>большое количество памятников </a:t>
            </a:r>
            <a:r>
              <a:rPr lang="ru-RU" sz="3600" dirty="0"/>
              <a:t>и бюстов </a:t>
            </a:r>
            <a:r>
              <a:rPr lang="ru-RU" sz="3600" dirty="0" smtClean="0"/>
              <a:t>Юрия Гагарина.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07455" y="3214686"/>
            <a:ext cx="3929090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/>
              <a:t>FA</a:t>
            </a:r>
            <a:endParaRPr lang="ru-RU" sz="9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07455" y="3214686"/>
            <a:ext cx="3929090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/>
              <a:t>250</a:t>
            </a:r>
            <a:endParaRPr lang="ru-RU" sz="9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8358" y="360323"/>
            <a:ext cx="4767284" cy="6137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Без имени-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3071" y="296716"/>
            <a:ext cx="3737859" cy="6264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500166" y="1285860"/>
            <a:ext cx="6143668" cy="4286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за</a:t>
            </a:r>
          </a:p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урок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8072494" cy="5857915"/>
          </a:xfrm>
        </p:spPr>
        <p:txBody>
          <a:bodyPr>
            <a:normAutofit/>
          </a:bodyPr>
          <a:lstStyle/>
          <a:p>
            <a:pPr algn="l"/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Список Графика: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  <a:hlinkClick r:id="rId2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1)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http://xn--80apbncz.xn--p1ai/kosmos/42222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  <a:hlinkClick r:id="rId2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2)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https://xage.ru/cosmonautics-day/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  <a:hlinkClick r:id="rId2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https://yadi.sk/a/fgrzplyl3WSeWW/5b0649d488920a7c9d778953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https://www.dizkon.ru/contests/39524/work/315844#work-315844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Интернет-ресурсы: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1)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https://kartaslov.ru/%D0%B7%D0%BD%D0%B0%D1%87%D0%B5%D0%BD%D0%B8%D0%B5-%D1%81%D0%BB%D0%BE%D0%B2%D0%B0/%D0%BF%D0%BE%D0%B5%D1%85%D0%B0%D0%BB%D0%B8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https://www.bbc.com/russian/features-43738843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1) Антон Первушин «108 минут, изменившие мир»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https://www.litmir.me/br/?b=173336&amp;p=1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Босова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Л.Л.,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Босова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А.Ю. Информатика. 8 класс.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Что-известно-о-космосе-сегодня-подборка-топ-материалов"/>
          <p:cNvPicPr>
            <a:picLocks noChangeAspect="1" noChangeArrowheads="1"/>
          </p:cNvPicPr>
          <p:nvPr/>
        </p:nvPicPr>
        <p:blipFill>
          <a:blip r:embed="rId2"/>
          <a:srcRect l="14400" t="5661"/>
          <a:stretch>
            <a:fillRect/>
          </a:stretch>
        </p:blipFill>
        <p:spPr bwMode="auto">
          <a:xfrm>
            <a:off x="142844" y="166719"/>
            <a:ext cx="7643866" cy="4762479"/>
          </a:xfrm>
          <a:prstGeom prst="rect">
            <a:avLst/>
          </a:prstGeom>
          <a:noFill/>
        </p:spPr>
      </p:pic>
      <p:sp>
        <p:nvSpPr>
          <p:cNvPr id="13" name="Скругленный прямоугольник 12"/>
          <p:cNvSpPr/>
          <p:nvPr/>
        </p:nvSpPr>
        <p:spPr>
          <a:xfrm>
            <a:off x="1928794" y="2754586"/>
            <a:ext cx="7200000" cy="403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/>
              <a:t>Что называется</a:t>
            </a:r>
          </a:p>
          <a:p>
            <a:pPr algn="ctr"/>
            <a:r>
              <a:rPr lang="ru-RU" sz="6600" b="1" dirty="0" smtClean="0"/>
              <a:t>системой счисления?</a:t>
            </a:r>
            <a:endParaRPr lang="ru-RU" sz="66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928794" y="2754586"/>
            <a:ext cx="7200000" cy="403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/>
              <a:t>Какие виды систем счисления бывают?</a:t>
            </a:r>
            <a:endParaRPr lang="ru-RU" sz="6600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28794" y="2754586"/>
            <a:ext cx="7200000" cy="403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В чем отличие позиционной и непозиционной систем счисления?</a:t>
            </a:r>
            <a:endParaRPr lang="ru-RU" sz="60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928794" y="2754586"/>
            <a:ext cx="7200000" cy="403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Как перевести целое число из десятичной системы счисления в другую?</a:t>
            </a:r>
            <a:endParaRPr lang="ru-RU" sz="5400" b="1" dirty="0"/>
          </a:p>
        </p:txBody>
      </p:sp>
      <p:pic>
        <p:nvPicPr>
          <p:cNvPr id="27" name="Рисунок 26" descr="Без имени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2" y="142876"/>
            <a:ext cx="3506446" cy="4714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animBg="1"/>
      <p:bldP spid="14" grpId="0" animBg="1"/>
      <p:bldP spid="20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Поехали! День космонавтики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14356"/>
            <a:ext cx="8749676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596" y="285728"/>
            <a:ext cx="8286808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Перевод</a:t>
            </a:r>
          </a:p>
          <a:p>
            <a:pPr algn="ctr"/>
            <a:r>
              <a:rPr lang="ru-RU" sz="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</a:t>
            </a:r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елых чисел</a:t>
            </a:r>
            <a:endParaRPr lang="ru-RU" sz="8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</a:t>
            </a:r>
            <a:r>
              <a:rPr lang="ru-RU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десятичную</a:t>
            </a:r>
          </a:p>
          <a:p>
            <a:pPr algn="ctr"/>
            <a:r>
              <a:rPr lang="ru-RU" sz="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</a:t>
            </a:r>
            <a:r>
              <a:rPr lang="ru-RU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истему счисления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Он сказал - ПОЕХАЛИ !!!!!!!!!: natalia_sibir — LiveJourn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381000"/>
            <a:ext cx="6477000" cy="609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s://cdn.dizkon.ru/images/contests/2015/05/17/55588887ae996.80.jpg"/>
          <p:cNvPicPr>
            <a:picLocks noChangeAspect="1" noChangeArrowheads="1"/>
          </p:cNvPicPr>
          <p:nvPr/>
        </p:nvPicPr>
        <p:blipFill>
          <a:blip r:embed="rId2"/>
          <a:srcRect l="2139" t="16359" r="2406" b="19374"/>
          <a:stretch>
            <a:fillRect/>
          </a:stretch>
        </p:blipFill>
        <p:spPr bwMode="auto">
          <a:xfrm>
            <a:off x="357158" y="2714620"/>
            <a:ext cx="8501122" cy="392909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214282" y="357166"/>
            <a:ext cx="5357850" cy="50006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Юрию Гагарину было </a:t>
            </a:r>
          </a:p>
          <a:p>
            <a:pPr algn="ctr"/>
            <a:r>
              <a:rPr lang="ru-RU" sz="6600" b="1" dirty="0" smtClean="0"/>
              <a:t>11011 лет</a:t>
            </a:r>
            <a:r>
              <a:rPr lang="ru-RU" sz="4800" b="1" dirty="0" smtClean="0"/>
              <a:t>,</a:t>
            </a:r>
          </a:p>
          <a:p>
            <a:pPr algn="ctr"/>
            <a:r>
              <a:rPr lang="ru-RU" sz="4800" b="1" dirty="0" smtClean="0"/>
              <a:t>когда он полетел в космос.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353050" cy="247650"/>
          </a:xfrm>
          <a:prstGeom prst="rect">
            <a:avLst/>
          </a:prstGeom>
          <a:noFill/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353050" cy="247650"/>
          </a:xfrm>
          <a:prstGeom prst="rect">
            <a:avLst/>
          </a:prstGeom>
          <a:noFill/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353050" cy="247650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392877" y="357166"/>
            <a:ext cx="8358246" cy="3429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В позиционной системе счисления с основанием </a:t>
            </a:r>
            <a:r>
              <a:rPr lang="en-US" sz="4800" b="1" dirty="0" smtClean="0"/>
              <a:t>q</a:t>
            </a:r>
            <a:r>
              <a:rPr lang="ru-RU" sz="4800" b="1" dirty="0" smtClean="0"/>
              <a:t> любое число может быть представлено в виде:</a:t>
            </a:r>
            <a:endParaRPr lang="ru-RU" sz="4800" b="1" dirty="0"/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353050" cy="247650"/>
          </a:xfrm>
          <a:prstGeom prst="rect">
            <a:avLst/>
          </a:prstGeom>
          <a:noFill/>
        </p:spPr>
      </p:pic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353050" cy="247650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07141" y="4357694"/>
            <a:ext cx="8929718" cy="1785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/>
          </a:p>
        </p:txBody>
      </p:sp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3"/>
          <a:srcRect r="70935" b="16667"/>
          <a:stretch>
            <a:fillRect/>
          </a:stretch>
        </p:blipFill>
        <p:spPr bwMode="auto">
          <a:xfrm>
            <a:off x="428601" y="4779395"/>
            <a:ext cx="3571508" cy="435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3"/>
          <a:srcRect l="29774" t="-1" b="16667"/>
          <a:stretch>
            <a:fillRect/>
          </a:stretch>
        </p:blipFill>
        <p:spPr bwMode="auto">
          <a:xfrm>
            <a:off x="285720" y="5500702"/>
            <a:ext cx="8643998" cy="436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353050" cy="247650"/>
          </a:xfrm>
          <a:prstGeom prst="rect">
            <a:avLst/>
          </a:prstGeom>
          <a:noFill/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353050" cy="247650"/>
          </a:xfrm>
          <a:prstGeom prst="rect">
            <a:avLst/>
          </a:prstGeom>
          <a:noFill/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353050" cy="247650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392877" y="357166"/>
            <a:ext cx="8358246" cy="3429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Для числа, представленного  в двоичной	 системе счисления,</a:t>
            </a:r>
          </a:p>
          <a:p>
            <a:pPr algn="ctr"/>
            <a:r>
              <a:rPr lang="ru-RU" sz="4800" b="1" dirty="0" smtClean="0"/>
              <a:t>формула имеет вид:</a:t>
            </a:r>
            <a:endParaRPr lang="ru-RU" sz="4800" b="1" dirty="0"/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353050" cy="247650"/>
          </a:xfrm>
          <a:prstGeom prst="rect">
            <a:avLst/>
          </a:prstGeom>
          <a:noFill/>
        </p:spPr>
      </p:pic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353050" cy="247650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07141" y="4357694"/>
            <a:ext cx="8929718" cy="1785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 t="20000"/>
          <a:stretch>
            <a:fillRect/>
          </a:stretch>
        </p:blipFill>
        <p:spPr bwMode="auto">
          <a:xfrm>
            <a:off x="357158" y="4643446"/>
            <a:ext cx="4357718" cy="437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1" y="5371629"/>
            <a:ext cx="8643998" cy="4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s://cdn.dizkon.ru/images/contests/2015/05/17/55588887ae996.80.jpg"/>
          <p:cNvPicPr>
            <a:picLocks noChangeAspect="1" noChangeArrowheads="1"/>
          </p:cNvPicPr>
          <p:nvPr/>
        </p:nvPicPr>
        <p:blipFill>
          <a:blip r:embed="rId2"/>
          <a:srcRect l="2139" t="16359" r="2406" b="19374"/>
          <a:stretch>
            <a:fillRect/>
          </a:stretch>
        </p:blipFill>
        <p:spPr bwMode="auto">
          <a:xfrm>
            <a:off x="357158" y="2714620"/>
            <a:ext cx="8501122" cy="392909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357166"/>
            <a:ext cx="5357850" cy="50006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Юрию Гагарину было </a:t>
            </a:r>
          </a:p>
          <a:p>
            <a:pPr algn="ctr"/>
            <a:r>
              <a:rPr lang="ru-RU" sz="6600" b="1" dirty="0" smtClean="0"/>
              <a:t>11011 лет</a:t>
            </a:r>
            <a:r>
              <a:rPr lang="ru-RU" sz="4800" b="1" dirty="0" smtClean="0"/>
              <a:t>,</a:t>
            </a:r>
          </a:p>
          <a:p>
            <a:pPr algn="ctr"/>
            <a:r>
              <a:rPr lang="ru-RU" sz="4800" b="1" dirty="0" smtClean="0"/>
              <a:t>когда он полетел в космос.</a:t>
            </a:r>
            <a:endParaRPr lang="ru-RU" sz="4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357166"/>
            <a:ext cx="5357850" cy="50006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Юрию Гагарину было </a:t>
            </a:r>
          </a:p>
          <a:p>
            <a:pPr algn="ctr"/>
            <a:r>
              <a:rPr lang="ru-RU" sz="6600" b="1" dirty="0" smtClean="0"/>
              <a:t>27лет</a:t>
            </a:r>
            <a:r>
              <a:rPr lang="ru-RU" sz="4800" b="1" dirty="0" smtClean="0"/>
              <a:t>,</a:t>
            </a:r>
          </a:p>
          <a:p>
            <a:pPr algn="ctr"/>
            <a:r>
              <a:rPr lang="ru-RU" sz="4800" b="1" dirty="0" smtClean="0"/>
              <a:t>когда он полетел в космос.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179</Words>
  <Application>Microsoft Office PowerPoint</Application>
  <PresentationFormat>Экран (4:3)</PresentationFormat>
  <Paragraphs>40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Муниципальное бюджетное общеобразовательное учреждение средняя образовательная школа № 83 имени кавалера ордена Мужества Е.Е. Табакова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Список Графика:  1) http://xn--80apbncz.xn--p1ai/kosmos/42222  2) https://xage.ru/cosmonautics-day/  3) https://yadi.sk/a/fgrzplyl3WSeWW/5b0649d488920a7c9d778953 4) https://www.dizkon.ru/contests/39524/work/315844#work-315844  Интернет-ресурсы:  1) https://kartaslov.ru/%D0%B7%D0%BD%D0%B0%D1%87%D0%B5%D0%BD%D0%B8%D0%B5-%D1%81%D0%BB%D0%BE%D0%B2%D0%B0/%D0%BF%D0%BE%D0%B5%D1%85%D0%B0%D0%BB%D0%B8 2) https://www.bbc.com/russian/features-43738843  Литература: 1) Антон Первушин «108 минут, изменившие мир»         https://www.litmir.me/br/?b=173336&amp;p=1  2) Босова Л.Л., Босова А.Ю. Информатика. 8 класс.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38</cp:revision>
  <dcterms:created xsi:type="dcterms:W3CDTF">2020-10-29T14:03:38Z</dcterms:created>
  <dcterms:modified xsi:type="dcterms:W3CDTF">2021-02-14T17:36:46Z</dcterms:modified>
</cp:coreProperties>
</file>