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6" r:id="rId2"/>
    <p:sldId id="280" r:id="rId3"/>
    <p:sldId id="282" r:id="rId4"/>
    <p:sldId id="262" r:id="rId5"/>
    <p:sldId id="259" r:id="rId6"/>
    <p:sldId id="285" r:id="rId7"/>
    <p:sldId id="261" r:id="rId8"/>
    <p:sldId id="260" r:id="rId9"/>
    <p:sldId id="265" r:id="rId10"/>
    <p:sldId id="266" r:id="rId11"/>
    <p:sldId id="267" r:id="rId12"/>
    <p:sldId id="272" r:id="rId13"/>
    <p:sldId id="273" r:id="rId14"/>
    <p:sldId id="288" r:id="rId15"/>
    <p:sldId id="278" r:id="rId16"/>
    <p:sldId id="271" r:id="rId17"/>
    <p:sldId id="274" r:id="rId18"/>
    <p:sldId id="277" r:id="rId19"/>
    <p:sldId id="279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76;&#1085;&#1089;\Desktop\&#1074;&#1072;&#1088;&#1103;&#1075;%20&#1086;&#1090;&#1082;&#1088;%20&#1091;&#1088;&#1086;&#1082;\&#1042;&#1072;&#1088;&#1103;&#1075;\Kyuss_M_-_Vals_Amurskie_volny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76;&#1085;&#1089;\Desktop\&#1074;&#1072;&#1088;&#1103;&#1075;%20&#1086;&#1090;&#1082;&#1088;%20&#1091;&#1088;&#1086;&#1082;\&#1042;&#1072;&#1088;&#1103;&#1075;\&#1042;&#1072;&#1088;&#1103;&#1075;%20&#1087;&#1077;&#1089;&#1085;&#1103;.mp3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6" name="Picture 10" descr="https://avatars.mds.yandex.net/get-pdb/27625/fd5aad5a-1d6c-47ea-ba35-59dd15f24dcb/s8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24"/>
          </a:xfrm>
          <a:prstGeom prst="rect">
            <a:avLst/>
          </a:prstGeom>
          <a:noFill/>
        </p:spPr>
      </p:pic>
      <p:sp>
        <p:nvSpPr>
          <p:cNvPr id="39938" name="AutoShape 2" descr="https://upload.wikimedia.org/wikipedia/commons/thumb/0/01/RIAN_archive_21512_Duty_Seaman_Rings_the_Bells.jpg/440px-RIAN_archive_21512_Duty_Seaman_Rings_the_Bell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0" name="AutoShape 4" descr="https://upload.wikimedia.org/wikipedia/commons/thumb/0/01/RIAN_archive_21512_Duty_Seaman_Rings_the_Bells.jpg/440px-RIAN_archive_21512_Duty_Seaman_Rings_the_Bell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2" name="AutoShape 6" descr="https://upload.wikimedia.org/wikipedia/commons/thumb/0/01/RIAN_archive_21512_Duty_Seaman_Rings_the_Bells.jpg/440px-RIAN_archive_21512_Duty_Seaman_Rings_the_Bell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944" name="Picture 8" descr="https://im0-tub-ru.yandex.net/i?id=a3425fe61da25b2b964e058b0512e91f-sr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521494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https://lh3.googleusercontent.com/_nR_K5Eh4uas/TVDrl_pXruI/AAAAAAAAAu0/CE2028nBRdQ/s640/%D0%95%D0%9F%202%20072.jpg"/>
          <p:cNvPicPr>
            <a:picLocks noChangeAspect="1" noChangeArrowheads="1"/>
          </p:cNvPicPr>
          <p:nvPr/>
        </p:nvPicPr>
        <p:blipFill>
          <a:blip r:embed="rId2"/>
          <a:srcRect l="2343" r="1562"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http://bramaby.com/ls/uploads/topics/preview/00/00/01/40/865507b98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94668"/>
            <a:ext cx="9144000" cy="6952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714512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b="0" dirty="0" smtClean="0">
                <a:solidFill>
                  <a:schemeClr val="accent1">
                    <a:lumMod val="75000"/>
                  </a:schemeClr>
                </a:solidFill>
              </a:rPr>
              <a:t>Тула. Памятник командиру крейсера "Варяг" </a:t>
            </a:r>
            <a:br>
              <a:rPr lang="ru-RU" sz="2700" b="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700" b="0" dirty="0" smtClean="0">
                <a:solidFill>
                  <a:schemeClr val="accent1">
                    <a:lumMod val="75000"/>
                  </a:schemeClr>
                </a:solidFill>
              </a:rPr>
              <a:t>Рудневу В.Ф. (</a:t>
            </a:r>
            <a:r>
              <a:rPr lang="ru-RU" sz="2200" b="0" dirty="0" smtClean="0">
                <a:solidFill>
                  <a:schemeClr val="accent1">
                    <a:lumMod val="75000"/>
                  </a:schemeClr>
                </a:solidFill>
              </a:rPr>
              <a:t>Скульптор Онищенко И.)</a:t>
            </a:r>
            <a:r>
              <a:rPr lang="ru-RU" sz="2000" b="0" dirty="0" smtClean="0"/>
              <a:t/>
            </a:r>
            <a:br>
              <a:rPr lang="ru-RU" sz="2000" b="0" dirty="0" smtClean="0"/>
            </a:br>
            <a:r>
              <a:rPr lang="ru-RU" sz="2000" b="0" dirty="0" smtClean="0"/>
              <a:t>                                                                          </a:t>
            </a:r>
            <a:br>
              <a:rPr lang="ru-RU" sz="2000" b="0" dirty="0" smtClean="0"/>
            </a:br>
            <a:r>
              <a:rPr lang="ru-RU" sz="2000" b="0" dirty="0" smtClean="0"/>
              <a:t>                                                                       	Мемориал «Нижним чинам крейсера </a:t>
            </a:r>
            <a:br>
              <a:rPr lang="ru-RU" sz="2000" b="0" dirty="0" smtClean="0"/>
            </a:br>
            <a:r>
              <a:rPr lang="ru-RU" sz="2000" b="0" dirty="0" smtClean="0"/>
              <a:t>                                                                         </a:t>
            </a:r>
            <a:r>
              <a:rPr lang="ru-RU" sz="2000" dirty="0" smtClean="0"/>
              <a:t>«Варяг» Морское кладбище</a:t>
            </a:r>
            <a:br>
              <a:rPr lang="ru-RU" sz="2000" dirty="0" smtClean="0"/>
            </a:br>
            <a:r>
              <a:rPr lang="ru-RU" sz="2000" dirty="0" smtClean="0"/>
              <a:t>                                                                                                      г. Владивосток 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14344" name="Picture 8" descr="http://img.2r.ru/geo_objects/thumbs/570x380/2013/08/32864c1fe0c2e9a58f1a3cf3cf7b3031.jpg"/>
          <p:cNvPicPr>
            <a:picLocks noChangeAspect="1" noChangeArrowheads="1"/>
          </p:cNvPicPr>
          <p:nvPr/>
        </p:nvPicPr>
        <p:blipFill>
          <a:blip r:embed="rId2"/>
          <a:srcRect l="25785" t="11842" r="26315" b="11532"/>
          <a:stretch>
            <a:fillRect/>
          </a:stretch>
        </p:blipFill>
        <p:spPr bwMode="auto">
          <a:xfrm>
            <a:off x="4572000" y="1857340"/>
            <a:ext cx="4286248" cy="5000660"/>
          </a:xfrm>
          <a:prstGeom prst="rect">
            <a:avLst/>
          </a:prstGeom>
          <a:noFill/>
        </p:spPr>
      </p:pic>
      <p:pic>
        <p:nvPicPr>
          <p:cNvPr id="14348" name="Picture 12" descr="http://im3.turbina.ru/photos.4/5/3/2/0/6/1860235/big.photo.jpg"/>
          <p:cNvPicPr>
            <a:picLocks noChangeAspect="1" noChangeArrowheads="1"/>
          </p:cNvPicPr>
          <p:nvPr/>
        </p:nvPicPr>
        <p:blipFill>
          <a:blip r:embed="rId3"/>
          <a:srcRect l="6251" t="2767" r="3125"/>
          <a:stretch>
            <a:fillRect/>
          </a:stretch>
        </p:blipFill>
        <p:spPr bwMode="auto">
          <a:xfrm>
            <a:off x="285720" y="857232"/>
            <a:ext cx="4143372" cy="6000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karier.ru/images/galleries/galereya-proektov/nigrozero/obj-nigr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92647"/>
            <a:ext cx="7143768" cy="466535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768" y="3429000"/>
            <a:ext cx="2000232" cy="3286148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Памятник  подвигу русских моряков  крейсера «Варяг» в Сеуле (Южная Корея)</a:t>
            </a:r>
            <a:endParaRPr lang="ru-RU" sz="2400" dirty="0"/>
          </a:p>
        </p:txBody>
      </p:sp>
      <p:pic>
        <p:nvPicPr>
          <p:cNvPr id="46084" name="Picture 4" descr="http://www.travel-s-child.ru/1/%D0%9A%D0%BE%D1%80%D0%B5%D1%8F/%D0%B2%D0%B0%D1%80%D1%8F%D0%B3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0"/>
            <a:ext cx="3714744" cy="350043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20" y="6370100"/>
            <a:ext cx="39290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скульптор А. Балашов</a:t>
            </a:r>
            <a:endParaRPr lang="ru-RU" sz="2400" dirty="0"/>
          </a:p>
        </p:txBody>
      </p:sp>
      <p:pic>
        <p:nvPicPr>
          <p:cNvPr id="46086" name="Picture 6" descr="http://today.od.ua/galleryfotos/3624.jpg"/>
          <p:cNvPicPr>
            <a:picLocks noChangeAspect="1" noChangeArrowheads="1"/>
          </p:cNvPicPr>
          <p:nvPr/>
        </p:nvPicPr>
        <p:blipFill>
          <a:blip r:embed="rId4"/>
          <a:srcRect t="9751"/>
          <a:stretch>
            <a:fillRect/>
          </a:stretch>
        </p:blipFill>
        <p:spPr bwMode="auto">
          <a:xfrm>
            <a:off x="0" y="0"/>
            <a:ext cx="5810242" cy="36393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Сиквейн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1. ПЕСНЯ</a:t>
            </a:r>
            <a:br>
              <a:rPr lang="ru-RU" dirty="0" smtClean="0"/>
            </a:br>
            <a:r>
              <a:rPr lang="ru-RU" dirty="0" smtClean="0"/>
              <a:t>2.  2  прилагательных</a:t>
            </a:r>
            <a:br>
              <a:rPr lang="ru-RU" dirty="0" smtClean="0"/>
            </a:br>
            <a:r>
              <a:rPr lang="ru-RU" dirty="0" smtClean="0"/>
              <a:t>3.  3 глагола</a:t>
            </a:r>
            <a:br>
              <a:rPr lang="ru-RU" dirty="0" smtClean="0"/>
            </a:br>
            <a:r>
              <a:rPr lang="ru-RU" dirty="0" smtClean="0"/>
              <a:t>4. предложение  по заявленной теме</a:t>
            </a:r>
            <a:br>
              <a:rPr lang="ru-RU" dirty="0" smtClean="0"/>
            </a:br>
            <a:r>
              <a:rPr lang="ru-RU" dirty="0" smtClean="0"/>
              <a:t>5. синоним к существительному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ewslocator.info/img/news/cached/_x_/94/94e4a4f1dae845be5ecd2484d73c2e1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2000"/>
            <a:ext cx="9144000" cy="6096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85776"/>
            <a:ext cx="8229600" cy="135732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Песня «Варяг» стала негласным гимном российских военных моряков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1448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Слава о  «Варяге»</a:t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навсегда  останется </a:t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в памяти народа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1988" name="Picture 4" descr="http://filmvaryag.ru/images/varya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2965494"/>
            <a:ext cx="6929486" cy="3892506"/>
          </a:xfrm>
          <a:prstGeom prst="rect">
            <a:avLst/>
          </a:prstGeom>
          <a:noFill/>
        </p:spPr>
      </p:pic>
      <p:pic>
        <p:nvPicPr>
          <p:cNvPr id="41986" name="Picture 2" descr="http://exkinoray.tv/torrents/images/1958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428860" cy="3000372"/>
          </a:xfrm>
          <a:prstGeom prst="rect">
            <a:avLst/>
          </a:prstGeom>
          <a:noFill/>
        </p:spPr>
      </p:pic>
      <p:pic>
        <p:nvPicPr>
          <p:cNvPr id="4" name="Picture 4" descr="https://www.startfilm.ru/images/base/film/17_11_12/65379_a6e0468fdeb8ee795a7dfcf1fb010cd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0"/>
            <a:ext cx="2428860" cy="2786058"/>
          </a:xfrm>
          <a:prstGeom prst="rect">
            <a:avLst/>
          </a:prstGeom>
          <a:noFill/>
        </p:spPr>
      </p:pic>
      <p:pic>
        <p:nvPicPr>
          <p:cNvPr id="7170" name="Picture 2" descr="https://img-fotki.yandex.ru/get/15599/116075328.195/0_192782_356cb04d_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2786058"/>
            <a:ext cx="2643174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6182" y="274638"/>
            <a:ext cx="2286016" cy="158272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Мемориал крейсеру «Варяг» в Шотландии </a:t>
            </a:r>
            <a:endParaRPr lang="ru-RU" sz="2400" dirty="0"/>
          </a:p>
        </p:txBody>
      </p:sp>
      <p:pic>
        <p:nvPicPr>
          <p:cNvPr id="47106" name="Picture 2" descr="http://ic.pics.livejournal.com/spartaque1/74665452/59415/59415_9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714744" cy="6857999"/>
          </a:xfrm>
          <a:prstGeom prst="rect">
            <a:avLst/>
          </a:prstGeom>
          <a:noFill/>
        </p:spPr>
      </p:pic>
      <p:pic>
        <p:nvPicPr>
          <p:cNvPr id="47108" name="Picture 4" descr="https://otvet.imgsmail.ru/download/b035bfc8d1654036d9e587b277a610d8_i-333.jpg"/>
          <p:cNvPicPr>
            <a:picLocks noChangeAspect="1" noChangeArrowheads="1"/>
          </p:cNvPicPr>
          <p:nvPr/>
        </p:nvPicPr>
        <p:blipFill>
          <a:blip r:embed="rId3"/>
          <a:srcRect l="13044"/>
          <a:stretch>
            <a:fillRect/>
          </a:stretch>
        </p:blipFill>
        <p:spPr bwMode="auto">
          <a:xfrm>
            <a:off x="2643174" y="3057524"/>
            <a:ext cx="4286248" cy="3800476"/>
          </a:xfrm>
          <a:prstGeom prst="rect">
            <a:avLst/>
          </a:prstGeom>
          <a:noFill/>
        </p:spPr>
      </p:pic>
      <p:pic>
        <p:nvPicPr>
          <p:cNvPr id="47110" name="Picture 6" descr="http://cs9.pikabu.ru/post_img/2016/11/21/0/14796778081736772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04" y="1000108"/>
            <a:ext cx="3000396" cy="5857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knowledge.su/userfiles/editor/large/5075_113e3b4c48304f-203e41413839413a304f-4d3d46383a3b3e3f3534384f-890.png"/>
          <p:cNvPicPr>
            <a:picLocks noChangeAspect="1" noChangeArrowheads="1"/>
          </p:cNvPicPr>
          <p:nvPr/>
        </p:nvPicPr>
        <p:blipFill>
          <a:blip r:embed="rId2"/>
          <a:srcRect l="2343" t="3125" r="156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http://pics.vesti.ru/p/b_1020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http://aura-dione.ru/gallery/images/1119393_severnyi-kuss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029200" cy="6858000"/>
          </a:xfrm>
          <a:prstGeom prst="rect">
            <a:avLst/>
          </a:prstGeom>
          <a:noFill/>
        </p:spPr>
      </p:pic>
      <p:pic>
        <p:nvPicPr>
          <p:cNvPr id="1028" name="Picture 4" descr="https://svirel.org/wp-content/uploads/2014/05/amurskie-voln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30" y="0"/>
            <a:ext cx="4643470" cy="6858000"/>
          </a:xfrm>
          <a:prstGeom prst="rect">
            <a:avLst/>
          </a:prstGeom>
          <a:noFill/>
        </p:spPr>
      </p:pic>
      <p:pic>
        <p:nvPicPr>
          <p:cNvPr id="5" name="Kyuss_M_-_Vals_Amurskie_voln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6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017.radikal.ru/i422/1202/a1/c875568abef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5444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858280" cy="5583254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dirty="0" smtClean="0">
                <a:solidFill>
                  <a:srgbClr val="C00000"/>
                </a:solidFill>
              </a:rPr>
              <a:t>Литература:</a:t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/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1.Катаев В.И.  Крейсер «Варяг». Легенда Российского флота. М.: </a:t>
            </a:r>
            <a:r>
              <a:rPr lang="en-US" sz="2400" dirty="0" smtClean="0">
                <a:solidFill>
                  <a:srgbClr val="C00000"/>
                </a:solidFill>
              </a:rPr>
              <a:t>OZON</a:t>
            </a:r>
            <a:r>
              <a:rPr lang="ru-RU" sz="2400" dirty="0" smtClean="0">
                <a:solidFill>
                  <a:srgbClr val="C00000"/>
                </a:solidFill>
              </a:rPr>
              <a:t>. 2008. - с. 164. 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2. </a:t>
            </a:r>
            <a:r>
              <a:rPr lang="ru-RU" sz="2400" dirty="0" err="1" smtClean="0">
                <a:solidFill>
                  <a:srgbClr val="C00000"/>
                </a:solidFill>
              </a:rPr>
              <a:t>Озерецкая</a:t>
            </a:r>
            <a:r>
              <a:rPr lang="ru-RU" sz="2400" dirty="0" smtClean="0">
                <a:solidFill>
                  <a:srgbClr val="C00000"/>
                </a:solidFill>
              </a:rPr>
              <a:t> Е.В. Доблесть русского флота. Л.1972. – с.115 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/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3.</a:t>
            </a:r>
            <a:r>
              <a:rPr lang="en-US" sz="2400" dirty="0" smtClean="0">
                <a:solidFill>
                  <a:srgbClr val="C00000"/>
                </a:solidFill>
              </a:rPr>
              <a:t>https://ru.wikipedia.org/wiki/</a:t>
            </a:r>
            <a:r>
              <a:rPr lang="ru-RU" sz="2400" dirty="0" err="1" smtClean="0">
                <a:solidFill>
                  <a:srgbClr val="C00000"/>
                </a:solidFill>
              </a:rPr>
              <a:t>Врагу_не_сдаётся_наш_</a:t>
            </a:r>
            <a:r>
              <a:rPr lang="ru-RU" sz="2400" dirty="0" smtClean="0">
                <a:solidFill>
                  <a:srgbClr val="C00000"/>
                </a:solidFill>
              </a:rPr>
              <a:t/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err="1" smtClean="0">
                <a:solidFill>
                  <a:srgbClr val="C00000"/>
                </a:solidFill>
              </a:rPr>
              <a:t>гордый_</a:t>
            </a:r>
            <a:r>
              <a:rPr lang="ru-RU" sz="2400" dirty="0" smtClean="0">
                <a:solidFill>
                  <a:srgbClr val="C00000"/>
                </a:solidFill>
              </a:rPr>
              <a:t>«Варяг» 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/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4.</a:t>
            </a:r>
            <a:r>
              <a:rPr lang="en-US" sz="2400" dirty="0" smtClean="0">
                <a:solidFill>
                  <a:srgbClr val="C00000"/>
                </a:solidFill>
              </a:rPr>
              <a:t> http://blackseafleet-21.com/news/11-02-2012_vozvraschenie-varjaga </a:t>
            </a:r>
            <a:r>
              <a:rPr lang="ru-RU" sz="2400" dirty="0" smtClean="0">
                <a:solidFill>
                  <a:srgbClr val="C00000"/>
                </a:solidFill>
              </a:rPr>
              <a:t/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5.</a:t>
            </a:r>
            <a:r>
              <a:rPr lang="en-US" sz="2400" dirty="0" smtClean="0">
                <a:solidFill>
                  <a:srgbClr val="C00000"/>
                </a:solidFill>
              </a:rPr>
              <a:t> http://www.visacomtour.ru/</a:t>
            </a:r>
            <a:r>
              <a:rPr lang="ru-RU" sz="2400" dirty="0" err="1" smtClean="0">
                <a:solidFill>
                  <a:srgbClr val="C00000"/>
                </a:solidFill>
              </a:rPr>
              <a:t>памятник-крейсеру-варяг-южная-корея</a:t>
            </a:r>
            <a:r>
              <a:rPr lang="ru-RU" sz="2400" dirty="0" smtClean="0">
                <a:solidFill>
                  <a:srgbClr val="C00000"/>
                </a:solidFill>
              </a:rPr>
              <a:t>-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890" name="AutoShape 2" descr="https://gebboo.com/wp-content/uploads/2017/04/b00795ab6b50750b1f8b02666d22b52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7902" name="Picture 14" descr="http://itd2.mycdn.me/image?id=850090582406&amp;t=20&amp;plc=WEB&amp;tkn=*Drwqpa3sVVWrAUSWJ9WI1a-Vy5Q"/>
          <p:cNvPicPr>
            <a:picLocks noChangeAspect="1" noChangeArrowheads="1"/>
          </p:cNvPicPr>
          <p:nvPr/>
        </p:nvPicPr>
        <p:blipFill>
          <a:blip r:embed="rId2"/>
          <a:srcRect l="10547" t="5269" r="10938" b="22715"/>
          <a:stretch>
            <a:fillRect/>
          </a:stretch>
        </p:blipFill>
        <p:spPr bwMode="auto">
          <a:xfrm>
            <a:off x="0" y="0"/>
            <a:ext cx="4643406" cy="2857496"/>
          </a:xfrm>
          <a:prstGeom prst="rect">
            <a:avLst/>
          </a:prstGeom>
          <a:noFill/>
        </p:spPr>
      </p:pic>
      <p:pic>
        <p:nvPicPr>
          <p:cNvPr id="37900" name="Picture 12" descr="http://files.balancer.ru/forums/attaches/2015/05/16-3835691-vypusknoj-bal.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00306"/>
            <a:ext cx="4643438" cy="4357694"/>
          </a:xfrm>
          <a:prstGeom prst="rect">
            <a:avLst/>
          </a:prstGeom>
          <a:noFill/>
        </p:spPr>
      </p:pic>
      <p:pic>
        <p:nvPicPr>
          <p:cNvPr id="8" name="Picture 2" descr="https://gdb.rferl.org/5B8C6E6F-8EAF-495F-B92E-EB534E65ADFB_w1024_q10_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7" y="3143248"/>
            <a:ext cx="4500563" cy="3714752"/>
          </a:xfrm>
          <a:prstGeom prst="rect">
            <a:avLst/>
          </a:prstGeom>
          <a:noFill/>
        </p:spPr>
      </p:pic>
      <p:sp>
        <p:nvSpPr>
          <p:cNvPr id="25602" name="AutoShape 2" descr="http://img.teamhelps.pp.ua/images/iRWbLeENmU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4" name="AutoShape 4" descr="http://img.teamhelps.pp.ua/images/iRWbLeENmU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8" name="Picture 8" descr="http://guardcrew.com/sites/default/files/styles/media_gallery_large/public/Nik97.jpeg?itok=8cNGs5CV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0"/>
            <a:ext cx="4500562" cy="31003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Матросы крейсера «Варяг»</a:t>
            </a:r>
            <a:endParaRPr lang="ru-RU" sz="2800" dirty="0"/>
          </a:p>
        </p:txBody>
      </p:sp>
      <p:pic>
        <p:nvPicPr>
          <p:cNvPr id="43010" name="Picture 2" descr="https://xacta.files.wordpress.com/2016/01/d0bcd0b0d182d180d0bed181d18b-d0bad180d0b5d0b9d181d0b5d180d0b0-d0b2d0b0d180d18fd0b3.jpg?w=1186&amp;h=7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45"/>
            <a:ext cx="9144000" cy="57781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018.radikal.ru/i500/1211/2b/e6edc76393a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73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329642" cy="1285884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«Варяг»</a:t>
            </a:r>
            <a:b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бронепалубный крейсер 1-го класса</a:t>
            </a:r>
            <a:b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</a:br>
            <a:endParaRPr lang="ru-RU" sz="2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628" y="5000636"/>
            <a:ext cx="4143372" cy="185736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e-cesko.cz/images/downloads/Ocean-8c5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583362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>
                <a:solidFill>
                  <a:srgbClr val="00B050"/>
                </a:solidFill>
              </a:rPr>
              <a:t>1 группа</a:t>
            </a:r>
            <a:r>
              <a:rPr lang="ru-RU" sz="2800" dirty="0" smtClean="0">
                <a:solidFill>
                  <a:srgbClr val="00B050"/>
                </a:solidFill>
              </a:rPr>
              <a:t>: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100" dirty="0" smtClean="0">
                <a:solidFill>
                  <a:srgbClr val="FFFF00"/>
                </a:solidFill>
              </a:rPr>
              <a:t>материал о капитане крейсера «Варяг</a:t>
            </a:r>
            <a:r>
              <a:rPr lang="ru-RU" sz="3100" smtClean="0">
                <a:solidFill>
                  <a:srgbClr val="FFFF00"/>
                </a:solidFill>
              </a:rPr>
              <a:t>» </a:t>
            </a:r>
            <a:br>
              <a:rPr lang="ru-RU" sz="3100" smtClean="0">
                <a:solidFill>
                  <a:srgbClr val="FFFF00"/>
                </a:solidFill>
              </a:rPr>
            </a:br>
            <a:r>
              <a:rPr lang="ru-RU" sz="3100" smtClean="0">
                <a:solidFill>
                  <a:srgbClr val="FFFF00"/>
                </a:solidFill>
              </a:rPr>
              <a:t>В.Ф</a:t>
            </a:r>
            <a:r>
              <a:rPr lang="ru-RU" sz="3100" dirty="0" smtClean="0">
                <a:solidFill>
                  <a:srgbClr val="FFFF00"/>
                </a:solidFill>
              </a:rPr>
              <a:t>. Рудневе и о событиях 27 января 1904 года в порту </a:t>
            </a:r>
            <a:r>
              <a:rPr lang="ru-RU" sz="3100" dirty="0" err="1" smtClean="0">
                <a:solidFill>
                  <a:srgbClr val="FFFF00"/>
                </a:solidFill>
              </a:rPr>
              <a:t>Чемульпо</a:t>
            </a:r>
            <a:r>
              <a:rPr lang="ru-RU" sz="3100" dirty="0" smtClean="0">
                <a:solidFill>
                  <a:srgbClr val="FFFF00"/>
                </a:solidFill>
              </a:rPr>
              <a:t>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600" dirty="0" smtClean="0">
                <a:solidFill>
                  <a:srgbClr val="00B050"/>
                </a:solidFill>
              </a:rPr>
              <a:t>2 группа</a:t>
            </a:r>
            <a:r>
              <a:rPr lang="ru-RU" sz="2800" dirty="0" smtClean="0">
                <a:solidFill>
                  <a:srgbClr val="00B050"/>
                </a:solidFill>
              </a:rPr>
              <a:t>: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100" dirty="0" smtClean="0">
                <a:solidFill>
                  <a:srgbClr val="FFFF00"/>
                </a:solidFill>
              </a:rPr>
              <a:t>материал о музыканте-композиторе </a:t>
            </a:r>
            <a:br>
              <a:rPr lang="ru-RU" sz="3100" dirty="0" smtClean="0">
                <a:solidFill>
                  <a:srgbClr val="FFFF00"/>
                </a:solidFill>
              </a:rPr>
            </a:br>
            <a:r>
              <a:rPr lang="ru-RU" sz="3100" dirty="0" smtClean="0">
                <a:solidFill>
                  <a:srgbClr val="FFFF00"/>
                </a:solidFill>
              </a:rPr>
              <a:t>А.С. </a:t>
            </a:r>
            <a:r>
              <a:rPr lang="ru-RU" sz="3100" dirty="0" err="1" smtClean="0">
                <a:solidFill>
                  <a:srgbClr val="FFFF00"/>
                </a:solidFill>
              </a:rPr>
              <a:t>Турищеве</a:t>
            </a:r>
            <a:r>
              <a:rPr lang="ru-RU" sz="3100" dirty="0" smtClean="0">
                <a:solidFill>
                  <a:srgbClr val="FFFF00"/>
                </a:solidFill>
              </a:rPr>
              <a:t>,  о  переводчице Е. </a:t>
            </a:r>
            <a:r>
              <a:rPr lang="ru-RU" sz="3100" dirty="0" err="1" smtClean="0">
                <a:solidFill>
                  <a:srgbClr val="FFFF00"/>
                </a:solidFill>
              </a:rPr>
              <a:t>Студенской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600" dirty="0" smtClean="0">
                <a:solidFill>
                  <a:srgbClr val="00B050"/>
                </a:solidFill>
              </a:rPr>
              <a:t>3 группа</a:t>
            </a:r>
            <a:r>
              <a:rPr lang="ru-RU" sz="2800" dirty="0" smtClean="0">
                <a:solidFill>
                  <a:srgbClr val="00B050"/>
                </a:solidFill>
              </a:rPr>
              <a:t>: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100" dirty="0" smtClean="0">
                <a:solidFill>
                  <a:srgbClr val="FFFF00"/>
                </a:solidFill>
              </a:rPr>
              <a:t>материал о композиторе М. </a:t>
            </a:r>
            <a:r>
              <a:rPr lang="ru-RU" sz="3100" dirty="0" err="1" smtClean="0">
                <a:solidFill>
                  <a:srgbClr val="FFFF00"/>
                </a:solidFill>
              </a:rPr>
              <a:t>Кюссе</a:t>
            </a:r>
            <a:r>
              <a:rPr lang="ru-RU" sz="3100" dirty="0" smtClean="0">
                <a:solidFill>
                  <a:srgbClr val="FFFF00"/>
                </a:solidFill>
              </a:rPr>
              <a:t>, о немецком поэте Р. </a:t>
            </a:r>
            <a:r>
              <a:rPr lang="ru-RU" sz="3100" dirty="0" err="1" smtClean="0">
                <a:solidFill>
                  <a:srgbClr val="FFFF00"/>
                </a:solidFill>
              </a:rPr>
              <a:t>Грейнце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01156" cy="1000108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solidFill>
                  <a:srgbClr val="FFFF00"/>
                </a:solidFill>
              </a:rPr>
              <a:t>Всеволод Федорович Руднев –</a:t>
            </a:r>
            <a:br>
              <a:rPr lang="ru-RU" sz="2400" b="0" dirty="0" smtClean="0">
                <a:solidFill>
                  <a:srgbClr val="FFFF00"/>
                </a:solidFill>
              </a:rPr>
            </a:br>
            <a:r>
              <a:rPr lang="ru-RU" sz="2400" b="0" dirty="0" smtClean="0">
                <a:solidFill>
                  <a:srgbClr val="FFFF00"/>
                </a:solidFill>
              </a:rPr>
              <a:t> командир крейсера «Варяг», капитан 1-го ранга</a:t>
            </a: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31746" name="Picture 2" descr="http://cultinfo.ru/upload/medialibrary/b26/korbakov_rus_japan_war%20(2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928670"/>
            <a:ext cx="4643438" cy="5929330"/>
          </a:xfrm>
          <a:prstGeom prst="rect">
            <a:avLst/>
          </a:prstGeom>
          <a:noFill/>
        </p:spPr>
      </p:pic>
      <p:pic>
        <p:nvPicPr>
          <p:cNvPr id="23554" name="Picture 2" descr="http://fantlab.ru/blogfiles/b29631/img/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928670"/>
            <a:ext cx="4500563" cy="592933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001024" y="6143645"/>
            <a:ext cx="14357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Владимир </a:t>
            </a:r>
            <a:r>
              <a:rPr lang="ru-RU" dirty="0" err="1" smtClean="0">
                <a:solidFill>
                  <a:srgbClr val="FFFF00"/>
                </a:solidFill>
              </a:rPr>
              <a:t>Корбаков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>
            <a:noAutofit/>
          </a:bodyPr>
          <a:lstStyle/>
          <a:p>
            <a:r>
              <a:rPr lang="ru-RU" sz="2400" b="0" dirty="0" smtClean="0"/>
              <a:t>27 января 1904 г. 11 час. 30 мин. Порт </a:t>
            </a:r>
            <a:r>
              <a:rPr lang="ru-RU" sz="2400" b="0" dirty="0" err="1" smtClean="0"/>
              <a:t>Чемульпо</a:t>
            </a:r>
            <a:r>
              <a:rPr lang="ru-RU" sz="2400" b="0" dirty="0" smtClean="0"/>
              <a:t>. </a:t>
            </a:r>
            <a:br>
              <a:rPr lang="ru-RU" sz="2400" b="0" dirty="0" smtClean="0"/>
            </a:br>
            <a:r>
              <a:rPr lang="ru-RU" sz="2400" b="0" dirty="0" smtClean="0"/>
              <a:t>Выход крейсера «Варяг» и канонерской лодки «Кореец» </a:t>
            </a:r>
            <a:br>
              <a:rPr lang="ru-RU" sz="2400" b="0" dirty="0" smtClean="0"/>
            </a:br>
            <a:r>
              <a:rPr lang="ru-RU" sz="2400" b="0" dirty="0" smtClean="0"/>
              <a:t>на бой с японской эскадрой</a:t>
            </a:r>
            <a:endParaRPr lang="ru-RU" sz="2400" dirty="0"/>
          </a:p>
        </p:txBody>
      </p:sp>
      <p:pic>
        <p:nvPicPr>
          <p:cNvPr id="38914" name="Picture 2" descr="http://cultinfo.ru/upload/medialibrary/bfc/korbakov_rus_japan_war%20(3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9144000" cy="571501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000892" y="6198990"/>
            <a:ext cx="26432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Владимир </a:t>
            </a:r>
            <a:r>
              <a:rPr lang="ru-RU" dirty="0" err="1" smtClean="0"/>
              <a:t>Корбаков</a:t>
            </a: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500306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> </a:t>
            </a:r>
            <a:r>
              <a:rPr lang="ru-RU" sz="2000" dirty="0" smtClean="0"/>
              <a:t>Рудольф </a:t>
            </a:r>
            <a:r>
              <a:rPr lang="ru-RU" sz="2000" dirty="0" err="1" smtClean="0"/>
              <a:t>Грейнц</a:t>
            </a:r>
            <a:r>
              <a:rPr lang="ru-RU" sz="2000" dirty="0" smtClean="0"/>
              <a:t>                                                                Макс </a:t>
            </a:r>
            <a:r>
              <a:rPr lang="ru-RU" sz="2000" dirty="0" err="1" smtClean="0"/>
              <a:t>Кюсс</a:t>
            </a:r>
            <a:r>
              <a:rPr lang="ru-RU" sz="2000" dirty="0" smtClean="0"/>
              <a:t>                                                 </a:t>
            </a:r>
            <a:br>
              <a:rPr lang="ru-RU" sz="2000" dirty="0" smtClean="0"/>
            </a:br>
            <a:r>
              <a:rPr lang="ru-RU" sz="2000" dirty="0" smtClean="0"/>
              <a:t>   немецкий поэт                                                        русский композитор                           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                                  </a:t>
            </a:r>
            <a:r>
              <a:rPr lang="ru-RU" sz="2000" dirty="0" smtClean="0"/>
              <a:t>Алексей </a:t>
            </a:r>
            <a:r>
              <a:rPr lang="ru-RU" sz="2000" dirty="0" err="1" smtClean="0"/>
              <a:t>Турищев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                                      русский композитор</a:t>
            </a:r>
            <a:endParaRPr lang="ru-RU" sz="2000" dirty="0"/>
          </a:p>
        </p:txBody>
      </p:sp>
      <p:pic>
        <p:nvPicPr>
          <p:cNvPr id="37892" name="Picture 4" descr="История одной песни. Варяг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2786058"/>
            <a:ext cx="4214842" cy="4071942"/>
          </a:xfrm>
          <a:prstGeom prst="rect">
            <a:avLst/>
          </a:prstGeom>
          <a:noFill/>
        </p:spPr>
      </p:pic>
      <p:pic>
        <p:nvPicPr>
          <p:cNvPr id="37890" name="Picture 2" descr="История одной песни. Варяг."/>
          <p:cNvPicPr>
            <a:picLocks noChangeAspect="1" noChangeArrowheads="1"/>
          </p:cNvPicPr>
          <p:nvPr/>
        </p:nvPicPr>
        <p:blipFill>
          <a:blip r:embed="rId4"/>
          <a:srcRect t="6173"/>
          <a:stretch>
            <a:fillRect/>
          </a:stretch>
        </p:blipFill>
        <p:spPr bwMode="auto">
          <a:xfrm>
            <a:off x="0" y="1714488"/>
            <a:ext cx="3428992" cy="5143512"/>
          </a:xfrm>
          <a:prstGeom prst="rect">
            <a:avLst/>
          </a:prstGeom>
          <a:noFill/>
        </p:spPr>
      </p:pic>
      <p:sp>
        <p:nvSpPr>
          <p:cNvPr id="16386" name="AutoShape 2" descr="https://imgprx.livejournal.net/4dab7f175ccece263821a053f8d4e6d8cbb408d4/7DNTw3EN68j15-7Xk1xXL2WDk7e2op480CHKjlfMdD6VHzqjw5ApDHnDqHiv6iZW0B6pEIVqiX9dUrUD0a6LlIsdIe5rDCAWOXxHFsXt9k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imgprx.livejournal.net/4dab7f175ccece263821a053f8d4e6d8cbb408d4/7DNTw3EN68j15-7Xk1xXL2WDk7e2op480CHKjlfMdD6VHzqjw5ApDHnDqHiv6iZW0B6pEIVqiX9dUrUD0a6LlIsdIe5rDCAWOXxHFsXt9k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imgprx.livejournal.net/4dab7f175ccece263821a053f8d4e6d8cbb408d4/7DNTw3EN68j15-7Xk1xXL2WDk7e2op480CHKjlfMdD6VHzqjw5ApDHnDqHiv6iZW0B6pEIVqiX9dUrUD0a6LlIsdIe5rDCAWOXxHFsXt9k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http://content.foto.mail.ru/mail/weretija/_blogs/i-733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1785926"/>
            <a:ext cx="2857488" cy="4714908"/>
          </a:xfrm>
          <a:prstGeom prst="rect">
            <a:avLst/>
          </a:prstGeom>
          <a:noFill/>
        </p:spPr>
      </p:pic>
      <p:pic>
        <p:nvPicPr>
          <p:cNvPr id="9" name="Варяг песн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072462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11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493</TotalTime>
  <Words>90</Words>
  <Application>Microsoft Office PowerPoint</Application>
  <PresentationFormat>Экран (4:3)</PresentationFormat>
  <Paragraphs>17</Paragraphs>
  <Slides>20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  <vt:lpstr>Презентация PowerPoint</vt:lpstr>
      <vt:lpstr>Презентация PowerPoint</vt:lpstr>
      <vt:lpstr>Матросы крейсера «Варяг»</vt:lpstr>
      <vt:lpstr>«Варяг» бронепалубный крейсер 1-го класса  </vt:lpstr>
      <vt:lpstr>1 группа:  материал о капитане крейсера «Варяг»  В.Ф. Рудневе и о событиях 27 января 1904 года в порту Чемульпо.  2 группа:  материал о музыканте-композиторе  А.С. Турищеве,  о  переводчице Е. Студенской  3 группа:  материал о композиторе М. Кюссе, о немецком поэте Р. Грейнце   </vt:lpstr>
      <vt:lpstr>Всеволод Федорович Руднев –  командир крейсера «Варяг», капитан 1-го ранга</vt:lpstr>
      <vt:lpstr>27 января 1904 г. 11 час. 30 мин. Порт Чемульпо.  Выход крейсера «Варяг» и канонерской лодки «Кореец»  на бой с японской эскадрой</vt:lpstr>
      <vt:lpstr> Рудольф Грейнц                                                                Макс Кюсс                                                     немецкий поэт                                                        русский композитор                                                                Алексей Турищев                                                  русский композитор</vt:lpstr>
      <vt:lpstr>Презентация PowerPoint</vt:lpstr>
      <vt:lpstr>Презентация PowerPoint</vt:lpstr>
      <vt:lpstr>Тула. Памятник командиру крейсера "Варяг"  Рудневу В.Ф. (Скульптор Онищенко И.)                                                                                                                                                    Мемориал «Нижним чинам крейсера                                                                           «Варяг» Морское кладбище                                                                                                       г. Владивосток   </vt:lpstr>
      <vt:lpstr>Памятник  подвигу русских моряков  крейсера «Варяг» в Сеуле (Южная Корея)</vt:lpstr>
      <vt:lpstr>Сиквейн 1. ПЕСНЯ 2.  2  прилагательных 3.  3 глагола 4. предложение  по заявленной теме 5. синоним к существительному  </vt:lpstr>
      <vt:lpstr>Песня «Варяг» стала негласным гимном российских военных моряков</vt:lpstr>
      <vt:lpstr>Слава о  «Варяге» навсегда  останется   в памяти народа</vt:lpstr>
      <vt:lpstr>Мемориал крейсеру «Варяг» в Шотландии </vt:lpstr>
      <vt:lpstr>Презентация PowerPoint</vt:lpstr>
      <vt:lpstr>Презентация PowerPoint</vt:lpstr>
      <vt:lpstr>Литература:  1.Катаев В.И.  Крейсер «Варяг». Легенда Российского флота. М.: OZON. 2008. - с. 164.  2. Озерецкая Е.В. Доблесть русского флота. Л.1972. – с.115   3.https://ru.wikipedia.org/wiki/Врагу_не_сдаётся_наш_ гордый_«Варяг»   4. http://blackseafleet-21.com/news/11-02-2012_vozvraschenie-varjaga  5. http://www.visacomtour.ru/памятник-крейсеру-варяг-южная-корея-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Главный</dc:creator>
  <cp:lastModifiedBy>Пользователь Windows</cp:lastModifiedBy>
  <cp:revision>91</cp:revision>
  <dcterms:created xsi:type="dcterms:W3CDTF">2017-08-25T06:36:04Z</dcterms:created>
  <dcterms:modified xsi:type="dcterms:W3CDTF">2023-10-23T15:40:20Z</dcterms:modified>
</cp:coreProperties>
</file>