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CD3E0A-2663-45CB-BC3A-954E3C96BBE9}" type="doc">
      <dgm:prSet loTypeId="urn:microsoft.com/office/officeart/2005/8/layout/radial5" loCatId="cycle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2478CF96-E1BC-4E3B-B4E8-42504482646B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bg1"/>
              </a:solidFill>
            </a:rPr>
            <a:t>Цели создания </a:t>
          </a:r>
          <a:r>
            <a:rPr lang="en-US" sz="2400" b="1" dirty="0" smtClean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>mind-maps</a:t>
          </a:r>
          <a:r>
            <a:rPr lang="ru-RU" sz="2400" b="1" dirty="0" smtClean="0">
              <a:solidFill>
                <a:schemeClr val="bg1"/>
              </a:solidFill>
            </a:rPr>
            <a:t> </a:t>
          </a:r>
          <a:endParaRPr lang="ru-RU" sz="2400" b="1" dirty="0">
            <a:solidFill>
              <a:schemeClr val="bg1"/>
            </a:solidFill>
          </a:endParaRPr>
        </a:p>
      </dgm:t>
    </dgm:pt>
    <dgm:pt modelId="{55450244-9900-46CD-8708-89A2C9AD5CFA}" type="parTrans" cxnId="{1858BC6F-2D13-4F27-BC79-F44387DD2C4F}">
      <dgm:prSet/>
      <dgm:spPr/>
      <dgm:t>
        <a:bodyPr/>
        <a:lstStyle/>
        <a:p>
          <a:endParaRPr lang="ru-RU" sz="2400" b="1"/>
        </a:p>
      </dgm:t>
    </dgm:pt>
    <dgm:pt modelId="{CCF6D5A2-9047-41C2-8735-E3C764761DB5}" type="sibTrans" cxnId="{1858BC6F-2D13-4F27-BC79-F44387DD2C4F}">
      <dgm:prSet/>
      <dgm:spPr/>
      <dgm:t>
        <a:bodyPr/>
        <a:lstStyle/>
        <a:p>
          <a:endParaRPr lang="ru-RU" sz="2400" b="1"/>
        </a:p>
      </dgm:t>
    </dgm:pt>
    <dgm:pt modelId="{8A79FF49-2057-4DF3-9209-B5D6D1B12EDB}">
      <dgm:prSet phldrT="[Текст]" custT="1"/>
      <dgm:spPr/>
      <dgm:t>
        <a:bodyPr/>
        <a:lstStyle/>
        <a:p>
          <a:r>
            <a:rPr lang="ru-RU" altLang="ru-RU" sz="1800" b="1" u="sng" dirty="0" smtClean="0">
              <a:solidFill>
                <a:srgbClr val="002060"/>
              </a:solidFill>
            </a:rPr>
            <a:t>Обучение </a:t>
          </a:r>
        </a:p>
        <a:p>
          <a:r>
            <a:rPr lang="ru-RU" altLang="ru-RU" sz="1800" dirty="0" smtClean="0">
              <a:solidFill>
                <a:srgbClr val="002060"/>
              </a:solidFill>
            </a:rPr>
            <a:t>· </a:t>
          </a:r>
          <a:r>
            <a:rPr lang="ru-RU" altLang="ru-RU" sz="1600" dirty="0" smtClean="0">
              <a:solidFill>
                <a:srgbClr val="002060"/>
              </a:solidFill>
            </a:rPr>
            <a:t>создание конспектов</a:t>
          </a:r>
        </a:p>
        <a:p>
          <a:r>
            <a:rPr lang="ru-RU" altLang="ru-RU" sz="1600" dirty="0" smtClean="0">
              <a:solidFill>
                <a:srgbClr val="002060"/>
              </a:solidFill>
            </a:rPr>
            <a:t>· максимальная отдача от прочтения</a:t>
          </a:r>
          <a:r>
            <a:rPr lang="en-US" altLang="ru-RU" sz="1600" dirty="0" smtClean="0">
              <a:solidFill>
                <a:srgbClr val="002060"/>
              </a:solidFill>
            </a:rPr>
            <a:t> </a:t>
          </a:r>
          <a:r>
            <a:rPr lang="ru-RU" altLang="ru-RU" sz="1600" dirty="0" smtClean="0">
              <a:solidFill>
                <a:srgbClr val="002060"/>
              </a:solidFill>
            </a:rPr>
            <a:t>учебников</a:t>
          </a:r>
        </a:p>
        <a:p>
          <a:r>
            <a:rPr lang="ru-RU" altLang="ru-RU" sz="1600" dirty="0" smtClean="0">
              <a:solidFill>
                <a:srgbClr val="002060"/>
              </a:solidFill>
            </a:rPr>
            <a:t>· написание рефератов, проектов</a:t>
          </a:r>
          <a:endParaRPr lang="ru-RU" sz="1600" b="1" dirty="0">
            <a:solidFill>
              <a:srgbClr val="002060"/>
            </a:solidFill>
          </a:endParaRPr>
        </a:p>
      </dgm:t>
    </dgm:pt>
    <dgm:pt modelId="{6C649DE0-B043-4CCE-973D-AED858E64049}" type="parTrans" cxnId="{445B5636-03F3-4F9C-AE7F-E41A4FAD6268}">
      <dgm:prSet custT="1"/>
      <dgm:spPr/>
      <dgm:t>
        <a:bodyPr/>
        <a:lstStyle/>
        <a:p>
          <a:endParaRPr lang="ru-RU" sz="2400" b="1"/>
        </a:p>
      </dgm:t>
    </dgm:pt>
    <dgm:pt modelId="{A1C8CE60-49D9-4013-87E5-BDAAAA544936}" type="sibTrans" cxnId="{445B5636-03F3-4F9C-AE7F-E41A4FAD6268}">
      <dgm:prSet/>
      <dgm:spPr/>
      <dgm:t>
        <a:bodyPr/>
        <a:lstStyle/>
        <a:p>
          <a:endParaRPr lang="ru-RU" sz="2400" b="1"/>
        </a:p>
      </dgm:t>
    </dgm:pt>
    <dgm:pt modelId="{6C0F8137-2993-46AA-8A9F-56EC0214547F}">
      <dgm:prSet phldrT="[Текст]" custT="1"/>
      <dgm:spPr/>
      <dgm:t>
        <a:bodyPr/>
        <a:lstStyle/>
        <a:p>
          <a:r>
            <a:rPr lang="ru-RU" altLang="ru-RU" sz="2000" b="1" u="sng" dirty="0" smtClean="0">
              <a:solidFill>
                <a:srgbClr val="002060"/>
              </a:solidFill>
            </a:rPr>
            <a:t>Принятие решений </a:t>
          </a:r>
        </a:p>
        <a:p>
          <a:r>
            <a:rPr lang="ru-RU" altLang="ru-RU" sz="1800" dirty="0" smtClean="0">
              <a:solidFill>
                <a:srgbClr val="002060"/>
              </a:solidFill>
            </a:rPr>
            <a:t>· четкое видение + и - · более взвешенное и продуманное решение</a:t>
          </a:r>
          <a:r>
            <a:rPr lang="ru-RU" altLang="ru-RU" sz="1800" b="1" u="sng" dirty="0" smtClean="0">
              <a:solidFill>
                <a:srgbClr val="002060"/>
              </a:solidFill>
            </a:rPr>
            <a:t> </a:t>
          </a:r>
          <a:endParaRPr lang="ru-RU" sz="1800" b="1" u="sng" dirty="0">
            <a:solidFill>
              <a:srgbClr val="002060"/>
            </a:solidFill>
          </a:endParaRPr>
        </a:p>
      </dgm:t>
    </dgm:pt>
    <dgm:pt modelId="{120C00CF-5602-4389-8F38-A283FAEE5364}" type="parTrans" cxnId="{293BE1B2-F7C7-43EE-9848-25338C2FD6CD}">
      <dgm:prSet custT="1"/>
      <dgm:spPr/>
      <dgm:t>
        <a:bodyPr/>
        <a:lstStyle/>
        <a:p>
          <a:endParaRPr lang="ru-RU" sz="2400" b="1"/>
        </a:p>
      </dgm:t>
    </dgm:pt>
    <dgm:pt modelId="{EA27B34A-C53E-476A-BDDA-3F9C5E8C6767}" type="sibTrans" cxnId="{293BE1B2-F7C7-43EE-9848-25338C2FD6CD}">
      <dgm:prSet/>
      <dgm:spPr/>
      <dgm:t>
        <a:bodyPr/>
        <a:lstStyle/>
        <a:p>
          <a:endParaRPr lang="ru-RU" sz="2400" b="1"/>
        </a:p>
      </dgm:t>
    </dgm:pt>
    <dgm:pt modelId="{9A900616-F79C-46A1-A771-6E370C357AD1}">
      <dgm:prSet phldrT="[Текст]" custT="1"/>
      <dgm:spPr/>
      <dgm:t>
        <a:bodyPr/>
        <a:lstStyle/>
        <a:p>
          <a:r>
            <a:rPr lang="ru-RU" altLang="ru-RU" sz="2400" b="1" u="sng" dirty="0" smtClean="0">
              <a:solidFill>
                <a:srgbClr val="002060"/>
              </a:solidFill>
            </a:rPr>
            <a:t>Мозговой штурм </a:t>
          </a:r>
        </a:p>
        <a:p>
          <a:r>
            <a:rPr lang="ru-RU" altLang="ru-RU" sz="1800" dirty="0" smtClean="0">
              <a:solidFill>
                <a:srgbClr val="002060"/>
              </a:solidFill>
            </a:rPr>
            <a:t>· генерация новых идей, творчество</a:t>
          </a:r>
        </a:p>
        <a:p>
          <a:r>
            <a:rPr lang="ru-RU" altLang="ru-RU" sz="1800" dirty="0" smtClean="0">
              <a:solidFill>
                <a:srgbClr val="002060"/>
              </a:solidFill>
            </a:rPr>
            <a:t>· коллективное решение сложных задач</a:t>
          </a:r>
          <a:endParaRPr lang="ru-RU" sz="1800" b="1" dirty="0">
            <a:solidFill>
              <a:srgbClr val="002060"/>
            </a:solidFill>
          </a:endParaRPr>
        </a:p>
      </dgm:t>
    </dgm:pt>
    <dgm:pt modelId="{66870A1A-04A3-4C20-B67E-AC89D31A694F}" type="parTrans" cxnId="{2A2E7A2C-D169-4E77-A92B-E378EEDE012D}">
      <dgm:prSet custT="1"/>
      <dgm:spPr/>
      <dgm:t>
        <a:bodyPr/>
        <a:lstStyle/>
        <a:p>
          <a:endParaRPr lang="ru-RU" sz="2400" b="1"/>
        </a:p>
      </dgm:t>
    </dgm:pt>
    <dgm:pt modelId="{FDD7E1CF-7536-4736-91BC-1C2880C0C1D3}" type="sibTrans" cxnId="{2A2E7A2C-D169-4E77-A92B-E378EEDE012D}">
      <dgm:prSet/>
      <dgm:spPr/>
      <dgm:t>
        <a:bodyPr/>
        <a:lstStyle/>
        <a:p>
          <a:endParaRPr lang="ru-RU" sz="2400" b="1"/>
        </a:p>
      </dgm:t>
    </dgm:pt>
    <dgm:pt modelId="{13EFC231-A369-4948-AC0E-9389530E1CB7}">
      <dgm:prSet phldrT="[Текст]" custT="1"/>
      <dgm:spPr/>
      <dgm:t>
        <a:bodyPr/>
        <a:lstStyle/>
        <a:p>
          <a:r>
            <a:rPr lang="ru-RU" altLang="ru-RU" sz="2000" b="1" u="sng" dirty="0" smtClean="0">
              <a:solidFill>
                <a:srgbClr val="002060"/>
              </a:solidFill>
            </a:rPr>
            <a:t>Запоминание</a:t>
          </a:r>
          <a:r>
            <a:rPr lang="ru-RU" altLang="ru-RU" sz="2000" dirty="0" smtClean="0">
              <a:solidFill>
                <a:srgbClr val="002060"/>
              </a:solidFill>
            </a:rPr>
            <a:t> </a:t>
          </a:r>
        </a:p>
        <a:p>
          <a:r>
            <a:rPr lang="ru-RU" altLang="ru-RU" sz="1800" dirty="0" smtClean="0">
              <a:solidFill>
                <a:srgbClr val="002060"/>
              </a:solidFill>
            </a:rPr>
            <a:t>· подготовка к ЕГЭ</a:t>
          </a:r>
        </a:p>
        <a:p>
          <a:r>
            <a:rPr lang="ru-RU" altLang="ru-RU" sz="1800" dirty="0" smtClean="0">
              <a:solidFill>
                <a:srgbClr val="002060"/>
              </a:solidFill>
            </a:rPr>
            <a:t>· запоминание списков</a:t>
          </a:r>
          <a:endParaRPr lang="ru-RU" sz="1800" b="1" dirty="0">
            <a:solidFill>
              <a:srgbClr val="002060"/>
            </a:solidFill>
          </a:endParaRPr>
        </a:p>
      </dgm:t>
    </dgm:pt>
    <dgm:pt modelId="{BFD7725C-2CC0-4C6A-A748-19B359208B76}" type="parTrans" cxnId="{825D546D-F188-4DFE-B4A0-1482906A8E33}">
      <dgm:prSet custT="1"/>
      <dgm:spPr/>
      <dgm:t>
        <a:bodyPr/>
        <a:lstStyle/>
        <a:p>
          <a:endParaRPr lang="ru-RU" sz="2400" b="1"/>
        </a:p>
      </dgm:t>
    </dgm:pt>
    <dgm:pt modelId="{F084FB00-17B5-4CD4-A003-05642B4DA22A}" type="sibTrans" cxnId="{825D546D-F188-4DFE-B4A0-1482906A8E33}">
      <dgm:prSet/>
      <dgm:spPr/>
      <dgm:t>
        <a:bodyPr/>
        <a:lstStyle/>
        <a:p>
          <a:endParaRPr lang="ru-RU" sz="2400" b="1"/>
        </a:p>
      </dgm:t>
    </dgm:pt>
    <dgm:pt modelId="{65ACD195-C9AF-4078-9FD5-B66254BC2329}">
      <dgm:prSet custT="1"/>
      <dgm:spPr/>
      <dgm:t>
        <a:bodyPr/>
        <a:lstStyle/>
        <a:p>
          <a:r>
            <a:rPr lang="ru-RU" altLang="ru-RU" sz="2400" b="1" u="sng" dirty="0" smtClean="0">
              <a:solidFill>
                <a:srgbClr val="002060"/>
              </a:solidFill>
            </a:rPr>
            <a:t>Планирование </a:t>
          </a:r>
        </a:p>
        <a:p>
          <a:r>
            <a:rPr lang="ru-RU" altLang="ru-RU" sz="1800" dirty="0" smtClean="0">
              <a:solidFill>
                <a:srgbClr val="002060"/>
              </a:solidFill>
            </a:rPr>
            <a:t>· управление временем</a:t>
          </a:r>
        </a:p>
        <a:p>
          <a:r>
            <a:rPr lang="ru-RU" altLang="ru-RU" sz="1800" dirty="0" smtClean="0">
              <a:solidFill>
                <a:srgbClr val="002060"/>
              </a:solidFill>
            </a:rPr>
            <a:t>· разработка сложных проектов</a:t>
          </a:r>
          <a:endParaRPr lang="en-US" sz="1800" u="sng" dirty="0">
            <a:solidFill>
              <a:srgbClr val="002060"/>
            </a:solidFill>
          </a:endParaRPr>
        </a:p>
      </dgm:t>
    </dgm:pt>
    <dgm:pt modelId="{2B25346B-CDA0-4EED-82A7-F1B6BF813D5F}" type="parTrans" cxnId="{B011ED35-2381-4A52-91F5-B8DDB32E2363}">
      <dgm:prSet custT="1"/>
      <dgm:spPr/>
      <dgm:t>
        <a:bodyPr/>
        <a:lstStyle/>
        <a:p>
          <a:endParaRPr lang="ru-RU" sz="2400" b="1"/>
        </a:p>
      </dgm:t>
    </dgm:pt>
    <dgm:pt modelId="{AFDEF32D-0887-44AC-9103-9E31D8317524}" type="sibTrans" cxnId="{B011ED35-2381-4A52-91F5-B8DDB32E2363}">
      <dgm:prSet/>
      <dgm:spPr/>
      <dgm:t>
        <a:bodyPr/>
        <a:lstStyle/>
        <a:p>
          <a:endParaRPr lang="ru-RU" sz="2400" b="1"/>
        </a:p>
      </dgm:t>
    </dgm:pt>
    <dgm:pt modelId="{72DD8B27-78D6-43BF-A38E-81677480564F}" type="pres">
      <dgm:prSet presAssocID="{38CD3E0A-2663-45CB-BC3A-954E3C96BBE9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D1077C3-4A56-402D-90E4-4E51C225E4E0}" type="pres">
      <dgm:prSet presAssocID="{2478CF96-E1BC-4E3B-B4E8-42504482646B}" presName="centerShape" presStyleLbl="node0" presStyleIdx="0" presStyleCnt="1" custScaleX="147532" custLinFactNeighborX="962" custLinFactNeighborY="-792"/>
      <dgm:spPr/>
      <dgm:t>
        <a:bodyPr/>
        <a:lstStyle/>
        <a:p>
          <a:endParaRPr lang="ru-RU"/>
        </a:p>
      </dgm:t>
    </dgm:pt>
    <dgm:pt modelId="{EABA7E9B-0016-4E06-8584-1DFB5226A6E9}" type="pres">
      <dgm:prSet presAssocID="{6C649DE0-B043-4CCE-973D-AED858E64049}" presName="parTrans" presStyleLbl="sibTrans2D1" presStyleIdx="0" presStyleCnt="5"/>
      <dgm:spPr/>
      <dgm:t>
        <a:bodyPr/>
        <a:lstStyle/>
        <a:p>
          <a:endParaRPr lang="ru-RU"/>
        </a:p>
      </dgm:t>
    </dgm:pt>
    <dgm:pt modelId="{14BD26F7-C83A-481B-BA3F-13E85099C18B}" type="pres">
      <dgm:prSet presAssocID="{6C649DE0-B043-4CCE-973D-AED858E64049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86CBAE87-B9FB-48F5-B299-03AB4D6A5C5B}" type="pres">
      <dgm:prSet presAssocID="{8A79FF49-2057-4DF3-9209-B5D6D1B12EDB}" presName="node" presStyleLbl="node1" presStyleIdx="0" presStyleCnt="5" custScaleX="199288" custScaleY="1167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11A754-BE68-440A-B37F-C165FB929570}" type="pres">
      <dgm:prSet presAssocID="{120C00CF-5602-4389-8F38-A283FAEE5364}" presName="parTrans" presStyleLbl="sibTrans2D1" presStyleIdx="1" presStyleCnt="5" custAng="1181336" custScaleX="206244" custScaleY="97547" custLinFactX="-13275" custLinFactNeighborX="-100000" custLinFactNeighborY="-64061"/>
      <dgm:spPr/>
      <dgm:t>
        <a:bodyPr/>
        <a:lstStyle/>
        <a:p>
          <a:endParaRPr lang="ru-RU"/>
        </a:p>
      </dgm:t>
    </dgm:pt>
    <dgm:pt modelId="{5A6EE05B-6141-474D-A742-2160C4173D5A}" type="pres">
      <dgm:prSet presAssocID="{120C00CF-5602-4389-8F38-A283FAEE5364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9B32C2D2-2FDD-4151-AC55-83E6D8EFBC91}" type="pres">
      <dgm:prSet presAssocID="{6C0F8137-2993-46AA-8A9F-56EC0214547F}" presName="node" presStyleLbl="node1" presStyleIdx="1" presStyleCnt="5" custScaleX="164594" custScaleY="119255" custRadScaleRad="123504" custRadScaleInc="133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7A7AC1-DE52-4A53-B180-D7CA1BABDE05}" type="pres">
      <dgm:prSet presAssocID="{66870A1A-04A3-4C20-B67E-AC89D31A694F}" presName="parTrans" presStyleLbl="sibTrans2D1" presStyleIdx="2" presStyleCnt="5" custLinFactNeighborX="-45330" custLinFactNeighborY="16872"/>
      <dgm:spPr/>
      <dgm:t>
        <a:bodyPr/>
        <a:lstStyle/>
        <a:p>
          <a:endParaRPr lang="ru-RU"/>
        </a:p>
      </dgm:t>
    </dgm:pt>
    <dgm:pt modelId="{15839ECD-5016-4FBB-9135-D5F9D6FEFE02}" type="pres">
      <dgm:prSet presAssocID="{66870A1A-04A3-4C20-B67E-AC89D31A694F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03151325-AB89-4C75-8C51-41FBA53D1C52}" type="pres">
      <dgm:prSet presAssocID="{9A900616-F79C-46A1-A771-6E370C357AD1}" presName="node" presStyleLbl="node1" presStyleIdx="2" presStyleCnt="5" custScaleX="215730" custRadScaleRad="132595" custRadScaleInc="-498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DA3F7D-435F-4D45-813F-7FDB1812350A}" type="pres">
      <dgm:prSet presAssocID="{2B25346B-CDA0-4EED-82A7-F1B6BF813D5F}" presName="parTrans" presStyleLbl="sibTrans2D1" presStyleIdx="3" presStyleCnt="5"/>
      <dgm:spPr/>
      <dgm:t>
        <a:bodyPr/>
        <a:lstStyle/>
        <a:p>
          <a:endParaRPr lang="ru-RU"/>
        </a:p>
      </dgm:t>
    </dgm:pt>
    <dgm:pt modelId="{A9EEB23E-D35D-4793-9FED-83B1AAC729E0}" type="pres">
      <dgm:prSet presAssocID="{2B25346B-CDA0-4EED-82A7-F1B6BF813D5F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2D32D00A-E153-41E1-B445-FE3B0E0F5926}" type="pres">
      <dgm:prSet presAssocID="{65ACD195-C9AF-4078-9FD5-B66254BC2329}" presName="node" presStyleLbl="node1" presStyleIdx="3" presStyleCnt="5" custScaleX="269270" custRadScaleRad="111734" custRadScaleInc="261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FDB5AB-0B5A-42F7-BB24-08E9721BF76D}" type="pres">
      <dgm:prSet presAssocID="{BFD7725C-2CC0-4C6A-A748-19B359208B76}" presName="parTrans" presStyleLbl="sibTrans2D1" presStyleIdx="4" presStyleCnt="5" custScaleX="153637" custLinFactNeighborX="68516" custLinFactNeighborY="-70092"/>
      <dgm:spPr/>
      <dgm:t>
        <a:bodyPr/>
        <a:lstStyle/>
        <a:p>
          <a:endParaRPr lang="ru-RU"/>
        </a:p>
      </dgm:t>
    </dgm:pt>
    <dgm:pt modelId="{B505FD4F-8801-4187-85CF-9D1F8A86C6C5}" type="pres">
      <dgm:prSet presAssocID="{BFD7725C-2CC0-4C6A-A748-19B359208B76}" presName="connectorText" presStyleLbl="sibTrans2D1" presStyleIdx="4" presStyleCnt="5"/>
      <dgm:spPr/>
      <dgm:t>
        <a:bodyPr/>
        <a:lstStyle/>
        <a:p>
          <a:endParaRPr lang="ru-RU"/>
        </a:p>
      </dgm:t>
    </dgm:pt>
    <dgm:pt modelId="{71FDEADB-4E1B-4FDD-97AC-DB4AF639390D}" type="pres">
      <dgm:prSet presAssocID="{13EFC231-A369-4948-AC0E-9389530E1CB7}" presName="node" presStyleLbl="node1" presStyleIdx="4" presStyleCnt="5" custScaleX="171229" custScaleY="124842" custRadScaleRad="135934" custRadScaleInc="-74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49047D0-A58B-43D9-940E-6382590EE16C}" type="presOf" srcId="{2B25346B-CDA0-4EED-82A7-F1B6BF813D5F}" destId="{A9EEB23E-D35D-4793-9FED-83B1AAC729E0}" srcOrd="1" destOrd="0" presId="urn:microsoft.com/office/officeart/2005/8/layout/radial5"/>
    <dgm:cxn modelId="{293BE1B2-F7C7-43EE-9848-25338C2FD6CD}" srcId="{2478CF96-E1BC-4E3B-B4E8-42504482646B}" destId="{6C0F8137-2993-46AA-8A9F-56EC0214547F}" srcOrd="1" destOrd="0" parTransId="{120C00CF-5602-4389-8F38-A283FAEE5364}" sibTransId="{EA27B34A-C53E-476A-BDDA-3F9C5E8C6767}"/>
    <dgm:cxn modelId="{1057AED8-E269-4759-808D-CCA25406D862}" type="presOf" srcId="{6C649DE0-B043-4CCE-973D-AED858E64049}" destId="{EABA7E9B-0016-4E06-8584-1DFB5226A6E9}" srcOrd="0" destOrd="0" presId="urn:microsoft.com/office/officeart/2005/8/layout/radial5"/>
    <dgm:cxn modelId="{DB95F1E4-2E81-4E79-B4A9-9F4FC7481A31}" type="presOf" srcId="{120C00CF-5602-4389-8F38-A283FAEE5364}" destId="{5A6EE05B-6141-474D-A742-2160C4173D5A}" srcOrd="1" destOrd="0" presId="urn:microsoft.com/office/officeart/2005/8/layout/radial5"/>
    <dgm:cxn modelId="{39D22A69-97AD-4865-8275-1135B49D10CB}" type="presOf" srcId="{66870A1A-04A3-4C20-B67E-AC89D31A694F}" destId="{15839ECD-5016-4FBB-9135-D5F9D6FEFE02}" srcOrd="1" destOrd="0" presId="urn:microsoft.com/office/officeart/2005/8/layout/radial5"/>
    <dgm:cxn modelId="{B011ED35-2381-4A52-91F5-B8DDB32E2363}" srcId="{2478CF96-E1BC-4E3B-B4E8-42504482646B}" destId="{65ACD195-C9AF-4078-9FD5-B66254BC2329}" srcOrd="3" destOrd="0" parTransId="{2B25346B-CDA0-4EED-82A7-F1B6BF813D5F}" sibTransId="{AFDEF32D-0887-44AC-9103-9E31D8317524}"/>
    <dgm:cxn modelId="{1F0B2B23-75C0-47C9-8AB9-EA53704DAB12}" type="presOf" srcId="{BFD7725C-2CC0-4C6A-A748-19B359208B76}" destId="{F7FDB5AB-0B5A-42F7-BB24-08E9721BF76D}" srcOrd="0" destOrd="0" presId="urn:microsoft.com/office/officeart/2005/8/layout/radial5"/>
    <dgm:cxn modelId="{D91CEE88-8118-41AD-AC2D-6B747CFDB262}" type="presOf" srcId="{65ACD195-C9AF-4078-9FD5-B66254BC2329}" destId="{2D32D00A-E153-41E1-B445-FE3B0E0F5926}" srcOrd="0" destOrd="0" presId="urn:microsoft.com/office/officeart/2005/8/layout/radial5"/>
    <dgm:cxn modelId="{EC3BAB6D-301B-4272-B5FE-08462B4AB3CB}" type="presOf" srcId="{2478CF96-E1BC-4E3B-B4E8-42504482646B}" destId="{7D1077C3-4A56-402D-90E4-4E51C225E4E0}" srcOrd="0" destOrd="0" presId="urn:microsoft.com/office/officeart/2005/8/layout/radial5"/>
    <dgm:cxn modelId="{2A2E7A2C-D169-4E77-A92B-E378EEDE012D}" srcId="{2478CF96-E1BC-4E3B-B4E8-42504482646B}" destId="{9A900616-F79C-46A1-A771-6E370C357AD1}" srcOrd="2" destOrd="0" parTransId="{66870A1A-04A3-4C20-B67E-AC89D31A694F}" sibTransId="{FDD7E1CF-7536-4736-91BC-1C2880C0C1D3}"/>
    <dgm:cxn modelId="{5592A12A-F98D-47E4-B99E-9F165B7EFEE7}" type="presOf" srcId="{6C0F8137-2993-46AA-8A9F-56EC0214547F}" destId="{9B32C2D2-2FDD-4151-AC55-83E6D8EFBC91}" srcOrd="0" destOrd="0" presId="urn:microsoft.com/office/officeart/2005/8/layout/radial5"/>
    <dgm:cxn modelId="{1858BC6F-2D13-4F27-BC79-F44387DD2C4F}" srcId="{38CD3E0A-2663-45CB-BC3A-954E3C96BBE9}" destId="{2478CF96-E1BC-4E3B-B4E8-42504482646B}" srcOrd="0" destOrd="0" parTransId="{55450244-9900-46CD-8708-89A2C9AD5CFA}" sibTransId="{CCF6D5A2-9047-41C2-8735-E3C764761DB5}"/>
    <dgm:cxn modelId="{2900FFDE-7507-4AD6-A799-07786A93A4EA}" type="presOf" srcId="{13EFC231-A369-4948-AC0E-9389530E1CB7}" destId="{71FDEADB-4E1B-4FDD-97AC-DB4AF639390D}" srcOrd="0" destOrd="0" presId="urn:microsoft.com/office/officeart/2005/8/layout/radial5"/>
    <dgm:cxn modelId="{A70C45B2-561D-4449-83DA-13C2C32E5EF3}" type="presOf" srcId="{6C649DE0-B043-4CCE-973D-AED858E64049}" destId="{14BD26F7-C83A-481B-BA3F-13E85099C18B}" srcOrd="1" destOrd="0" presId="urn:microsoft.com/office/officeart/2005/8/layout/radial5"/>
    <dgm:cxn modelId="{0C27CEBE-C250-47F0-B3BD-633F45E7D5E6}" type="presOf" srcId="{8A79FF49-2057-4DF3-9209-B5D6D1B12EDB}" destId="{86CBAE87-B9FB-48F5-B299-03AB4D6A5C5B}" srcOrd="0" destOrd="0" presId="urn:microsoft.com/office/officeart/2005/8/layout/radial5"/>
    <dgm:cxn modelId="{7D9C1DDC-65B7-48DF-88B2-59552C5F2903}" type="presOf" srcId="{2B25346B-CDA0-4EED-82A7-F1B6BF813D5F}" destId="{80DA3F7D-435F-4D45-813F-7FDB1812350A}" srcOrd="0" destOrd="0" presId="urn:microsoft.com/office/officeart/2005/8/layout/radial5"/>
    <dgm:cxn modelId="{825D546D-F188-4DFE-B4A0-1482906A8E33}" srcId="{2478CF96-E1BC-4E3B-B4E8-42504482646B}" destId="{13EFC231-A369-4948-AC0E-9389530E1CB7}" srcOrd="4" destOrd="0" parTransId="{BFD7725C-2CC0-4C6A-A748-19B359208B76}" sibTransId="{F084FB00-17B5-4CD4-A003-05642B4DA22A}"/>
    <dgm:cxn modelId="{8669E89A-3516-41D4-B2DF-0FF9CDF585E9}" type="presOf" srcId="{9A900616-F79C-46A1-A771-6E370C357AD1}" destId="{03151325-AB89-4C75-8C51-41FBA53D1C52}" srcOrd="0" destOrd="0" presId="urn:microsoft.com/office/officeart/2005/8/layout/radial5"/>
    <dgm:cxn modelId="{105E5448-1B55-4F8D-B914-EDF4F1004BAF}" type="presOf" srcId="{BFD7725C-2CC0-4C6A-A748-19B359208B76}" destId="{B505FD4F-8801-4187-85CF-9D1F8A86C6C5}" srcOrd="1" destOrd="0" presId="urn:microsoft.com/office/officeart/2005/8/layout/radial5"/>
    <dgm:cxn modelId="{445B5636-03F3-4F9C-AE7F-E41A4FAD6268}" srcId="{2478CF96-E1BC-4E3B-B4E8-42504482646B}" destId="{8A79FF49-2057-4DF3-9209-B5D6D1B12EDB}" srcOrd="0" destOrd="0" parTransId="{6C649DE0-B043-4CCE-973D-AED858E64049}" sibTransId="{A1C8CE60-49D9-4013-87E5-BDAAAA544936}"/>
    <dgm:cxn modelId="{B68F1A95-7A9F-4B81-9B8B-3ED013CF3F50}" type="presOf" srcId="{38CD3E0A-2663-45CB-BC3A-954E3C96BBE9}" destId="{72DD8B27-78D6-43BF-A38E-81677480564F}" srcOrd="0" destOrd="0" presId="urn:microsoft.com/office/officeart/2005/8/layout/radial5"/>
    <dgm:cxn modelId="{B76FF644-22AF-4379-93D8-60F1BDBB8B31}" type="presOf" srcId="{66870A1A-04A3-4C20-B67E-AC89D31A694F}" destId="{8C7A7AC1-DE52-4A53-B180-D7CA1BABDE05}" srcOrd="0" destOrd="0" presId="urn:microsoft.com/office/officeart/2005/8/layout/radial5"/>
    <dgm:cxn modelId="{728ABB34-8864-45A7-9B4F-8028E177E356}" type="presOf" srcId="{120C00CF-5602-4389-8F38-A283FAEE5364}" destId="{4C11A754-BE68-440A-B37F-C165FB929570}" srcOrd="0" destOrd="0" presId="urn:microsoft.com/office/officeart/2005/8/layout/radial5"/>
    <dgm:cxn modelId="{7C6379B5-17C0-41E5-A358-C772BD786340}" type="presParOf" srcId="{72DD8B27-78D6-43BF-A38E-81677480564F}" destId="{7D1077C3-4A56-402D-90E4-4E51C225E4E0}" srcOrd="0" destOrd="0" presId="urn:microsoft.com/office/officeart/2005/8/layout/radial5"/>
    <dgm:cxn modelId="{D5BC43FD-D40F-46DE-842A-33628C1D0567}" type="presParOf" srcId="{72DD8B27-78D6-43BF-A38E-81677480564F}" destId="{EABA7E9B-0016-4E06-8584-1DFB5226A6E9}" srcOrd="1" destOrd="0" presId="urn:microsoft.com/office/officeart/2005/8/layout/radial5"/>
    <dgm:cxn modelId="{6C10AB68-E2B0-4311-A9EF-2172CF778F9E}" type="presParOf" srcId="{EABA7E9B-0016-4E06-8584-1DFB5226A6E9}" destId="{14BD26F7-C83A-481B-BA3F-13E85099C18B}" srcOrd="0" destOrd="0" presId="urn:microsoft.com/office/officeart/2005/8/layout/radial5"/>
    <dgm:cxn modelId="{CE276326-5BFB-4352-8CA4-9D5EE54202F0}" type="presParOf" srcId="{72DD8B27-78D6-43BF-A38E-81677480564F}" destId="{86CBAE87-B9FB-48F5-B299-03AB4D6A5C5B}" srcOrd="2" destOrd="0" presId="urn:microsoft.com/office/officeart/2005/8/layout/radial5"/>
    <dgm:cxn modelId="{02B32E12-1B94-4BB2-A260-746B23BF9303}" type="presParOf" srcId="{72DD8B27-78D6-43BF-A38E-81677480564F}" destId="{4C11A754-BE68-440A-B37F-C165FB929570}" srcOrd="3" destOrd="0" presId="urn:microsoft.com/office/officeart/2005/8/layout/radial5"/>
    <dgm:cxn modelId="{4C63B1F8-2FD7-4CFD-9014-39FD40F73E19}" type="presParOf" srcId="{4C11A754-BE68-440A-B37F-C165FB929570}" destId="{5A6EE05B-6141-474D-A742-2160C4173D5A}" srcOrd="0" destOrd="0" presId="urn:microsoft.com/office/officeart/2005/8/layout/radial5"/>
    <dgm:cxn modelId="{3899EC76-6B68-4AD3-8DEF-63B979D82721}" type="presParOf" srcId="{72DD8B27-78D6-43BF-A38E-81677480564F}" destId="{9B32C2D2-2FDD-4151-AC55-83E6D8EFBC91}" srcOrd="4" destOrd="0" presId="urn:microsoft.com/office/officeart/2005/8/layout/radial5"/>
    <dgm:cxn modelId="{4A84BA91-93AE-4B6A-8D36-7599F8693419}" type="presParOf" srcId="{72DD8B27-78D6-43BF-A38E-81677480564F}" destId="{8C7A7AC1-DE52-4A53-B180-D7CA1BABDE05}" srcOrd="5" destOrd="0" presId="urn:microsoft.com/office/officeart/2005/8/layout/radial5"/>
    <dgm:cxn modelId="{E36503C2-3E71-474A-992A-D152FC9AC350}" type="presParOf" srcId="{8C7A7AC1-DE52-4A53-B180-D7CA1BABDE05}" destId="{15839ECD-5016-4FBB-9135-D5F9D6FEFE02}" srcOrd="0" destOrd="0" presId="urn:microsoft.com/office/officeart/2005/8/layout/radial5"/>
    <dgm:cxn modelId="{7BFBF2C9-EA3C-4E00-8724-F0D9A7DE37A8}" type="presParOf" srcId="{72DD8B27-78D6-43BF-A38E-81677480564F}" destId="{03151325-AB89-4C75-8C51-41FBA53D1C52}" srcOrd="6" destOrd="0" presId="urn:microsoft.com/office/officeart/2005/8/layout/radial5"/>
    <dgm:cxn modelId="{60C16CF9-E1BD-47E9-A59C-881FC2B4C0B2}" type="presParOf" srcId="{72DD8B27-78D6-43BF-A38E-81677480564F}" destId="{80DA3F7D-435F-4D45-813F-7FDB1812350A}" srcOrd="7" destOrd="0" presId="urn:microsoft.com/office/officeart/2005/8/layout/radial5"/>
    <dgm:cxn modelId="{625702A7-E73E-4438-953C-0F0C11B0DCE4}" type="presParOf" srcId="{80DA3F7D-435F-4D45-813F-7FDB1812350A}" destId="{A9EEB23E-D35D-4793-9FED-83B1AAC729E0}" srcOrd="0" destOrd="0" presId="urn:microsoft.com/office/officeart/2005/8/layout/radial5"/>
    <dgm:cxn modelId="{55510158-09AA-41FA-A3E8-59370031BF5E}" type="presParOf" srcId="{72DD8B27-78D6-43BF-A38E-81677480564F}" destId="{2D32D00A-E153-41E1-B445-FE3B0E0F5926}" srcOrd="8" destOrd="0" presId="urn:microsoft.com/office/officeart/2005/8/layout/radial5"/>
    <dgm:cxn modelId="{586B490E-8BBE-4CA6-A6F8-2CF6BAF2CFAA}" type="presParOf" srcId="{72DD8B27-78D6-43BF-A38E-81677480564F}" destId="{F7FDB5AB-0B5A-42F7-BB24-08E9721BF76D}" srcOrd="9" destOrd="0" presId="urn:microsoft.com/office/officeart/2005/8/layout/radial5"/>
    <dgm:cxn modelId="{0EC5D3C5-3920-4098-AD28-626DAEED5FD8}" type="presParOf" srcId="{F7FDB5AB-0B5A-42F7-BB24-08E9721BF76D}" destId="{B505FD4F-8801-4187-85CF-9D1F8A86C6C5}" srcOrd="0" destOrd="0" presId="urn:microsoft.com/office/officeart/2005/8/layout/radial5"/>
    <dgm:cxn modelId="{C0208A3E-BEF1-41E8-AA6C-B122F6A37E0B}" type="presParOf" srcId="{72DD8B27-78D6-43BF-A38E-81677480564F}" destId="{71FDEADB-4E1B-4FDD-97AC-DB4AF639390D}" srcOrd="10" destOrd="0" presId="urn:microsoft.com/office/officeart/2005/8/layout/radial5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4F4EC-54BE-43E3-AB73-2D308A23446D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5ABD3-007D-4ABE-A918-A2362D2382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4F4EC-54BE-43E3-AB73-2D308A23446D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5ABD3-007D-4ABE-A918-A2362D2382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4F4EC-54BE-43E3-AB73-2D308A23446D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5ABD3-007D-4ABE-A918-A2362D2382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4F4EC-54BE-43E3-AB73-2D308A23446D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5ABD3-007D-4ABE-A918-A2362D2382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4F4EC-54BE-43E3-AB73-2D308A23446D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5ABD3-007D-4ABE-A918-A2362D2382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4F4EC-54BE-43E3-AB73-2D308A23446D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5ABD3-007D-4ABE-A918-A2362D2382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4F4EC-54BE-43E3-AB73-2D308A23446D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5ABD3-007D-4ABE-A918-A2362D2382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4F4EC-54BE-43E3-AB73-2D308A23446D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5ABD3-007D-4ABE-A918-A2362D2382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4F4EC-54BE-43E3-AB73-2D308A23446D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5ABD3-007D-4ABE-A918-A2362D2382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4F4EC-54BE-43E3-AB73-2D308A23446D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5ABD3-007D-4ABE-A918-A2362D2382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44F4EC-54BE-43E3-AB73-2D308A23446D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5ABD3-007D-4ABE-A918-A2362D2382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44F4EC-54BE-43E3-AB73-2D308A23446D}" type="datetimeFigureOut">
              <a:rPr lang="ru-RU" smtClean="0"/>
              <a:pPr/>
              <a:t>02.02.2022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D5ABD3-007D-4ABE-A918-A2362D2382A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Home\Desktop\каота географ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86124"/>
            <a:ext cx="3343716" cy="3214710"/>
          </a:xfrm>
          <a:prstGeom prst="rect">
            <a:avLst/>
          </a:prstGeom>
          <a:noFill/>
        </p:spPr>
      </p:pic>
      <p:pic>
        <p:nvPicPr>
          <p:cNvPr id="1027" name="Picture 3" descr="C:\Users\Home\Desktop\карта по истории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3143248"/>
            <a:ext cx="2857488" cy="3714752"/>
          </a:xfrm>
          <a:prstGeom prst="rect">
            <a:avLst/>
          </a:prstGeom>
          <a:noFill/>
        </p:spPr>
      </p:pic>
      <p:pic>
        <p:nvPicPr>
          <p:cNvPr id="1028" name="Picture 4" descr="C:\Users\Home\Desktop\Yp4BIxKL6q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3143248"/>
            <a:ext cx="3000396" cy="3214710"/>
          </a:xfrm>
          <a:prstGeom prst="rect">
            <a:avLst/>
          </a:prstGeom>
          <a:noFill/>
        </p:spPr>
      </p:pic>
      <p:pic>
        <p:nvPicPr>
          <p:cNvPr id="1030" name="Picture 6" descr="C:\Users\Home\Desktop\png-transparent-four-ace-playing-cards-playing-card-card-game-poker-casino-a-four-color-cards-game-color-splash-business-card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90" y="0"/>
            <a:ext cx="4214810" cy="3197466"/>
          </a:xfrm>
          <a:prstGeom prst="rect">
            <a:avLst/>
          </a:prstGeom>
          <a:noFill/>
        </p:spPr>
      </p:pic>
      <p:pic>
        <p:nvPicPr>
          <p:cNvPr id="1031" name="Picture 7" descr="C:\Users\Home\Desktop\814413_1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4929190" cy="33316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Picture 4" descr="http://liom10.ru/wp-content/uploads/2016/07/%D1%80%D0%B0%D0%B7%D0%B2%D0%B8%D1%82%D0%B8%D0%B5-%D0%B8%D0%BD%D1%82%D0%B5%D0%BB%D0%BB%D0%B5%D0%BA%D1%82%D0%B0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3714752"/>
            <a:ext cx="2800755" cy="2928958"/>
          </a:xfrm>
          <a:prstGeom prst="rect">
            <a:avLst/>
          </a:prstGeom>
          <a:noFill/>
        </p:spPr>
      </p:pic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0"/>
            <a:ext cx="6000760" cy="513986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изучении и закреплении новой лексики применяю следующие способы работы с картами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</a:rPr>
              <a:t>- Составление мыслительных карт учителем совместно с учащимися на уроке.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- Составление мыслительных карт учащимися на уроке индивидуально, в группе, в паре.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- Составление мыслительных карт учащимися дома индивидуально, в группе, в паре.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65321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Практическая часть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14422"/>
            <a:ext cx="8229600" cy="438912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    Будем учиться строить </a:t>
            </a:r>
            <a:r>
              <a:rPr lang="ru-RU" dirty="0" err="1" smtClean="0"/>
              <a:t>интеллект-карты</a:t>
            </a:r>
            <a:r>
              <a:rPr lang="ru-RU" dirty="0" smtClean="0"/>
              <a:t>, работая в группе.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/>
          <a:srcRect l="12593" t="15555" r="9711" b="1085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00042"/>
            <a:ext cx="6143668" cy="1643074"/>
          </a:xfrm>
        </p:spPr>
        <p:txBody>
          <a:bodyPr>
            <a:normAutofit/>
          </a:bodyPr>
          <a:lstStyle/>
          <a:p>
            <a:r>
              <a:rPr lang="ru-RU" sz="27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Метод «</a:t>
            </a:r>
            <a:r>
              <a:rPr lang="ru-RU" sz="27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интеллект-карт</a:t>
            </a:r>
            <a:r>
              <a:rPr lang="ru-RU" sz="27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  </a:t>
            </a:r>
            <a:br>
              <a:rPr lang="ru-RU" sz="27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был создан американским учёным и</a:t>
            </a:r>
            <a:r>
              <a:rPr lang="en-US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психологом </a:t>
            </a:r>
            <a:r>
              <a:rPr lang="ru-RU" sz="2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Тони </a:t>
            </a:r>
            <a:r>
              <a:rPr lang="ru-RU" sz="27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Бьюзеном</a:t>
            </a:r>
            <a:endParaRPr lang="ru-RU" sz="27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571744"/>
            <a:ext cx="8644030" cy="4071942"/>
          </a:xfrm>
        </p:spPr>
        <p:txBody>
          <a:bodyPr>
            <a:normAutofit fontScale="47500" lnSpcReduction="20000"/>
          </a:bodyPr>
          <a:lstStyle/>
          <a:p>
            <a:pPr marL="0" indent="0" algn="ctr">
              <a:buFont typeface="Arial" charset="0"/>
              <a:buNone/>
            </a:pPr>
            <a:endParaRPr lang="ru-RU" altLang="ru-RU" sz="2800" b="1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Font typeface="Arial" charset="0"/>
              <a:buNone/>
            </a:pPr>
            <a:r>
              <a:rPr lang="ru-RU" altLang="ru-RU" sz="96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Понятие</a:t>
            </a:r>
          </a:p>
          <a:p>
            <a:pPr marL="0" indent="0">
              <a:buFont typeface="Arial" charset="0"/>
              <a:buNone/>
            </a:pPr>
            <a:r>
              <a:rPr lang="ru-RU" altLang="ru-RU" sz="96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altLang="ru-RU" sz="9600" b="1" u="sng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mind</a:t>
            </a:r>
            <a:r>
              <a:rPr lang="ru-RU" altLang="ru-RU" sz="96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(</a:t>
            </a:r>
            <a:r>
              <a:rPr lang="ru-RU" altLang="ru-RU" sz="9600" b="1" u="sng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англ</a:t>
            </a:r>
            <a:r>
              <a:rPr lang="ru-RU" altLang="ru-RU" sz="96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– ум + «</a:t>
            </a:r>
            <a:r>
              <a:rPr lang="ru-RU" altLang="ru-RU" sz="9600" b="1" u="sng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maps</a:t>
            </a:r>
            <a:r>
              <a:rPr lang="ru-RU" altLang="ru-RU" sz="96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(</a:t>
            </a:r>
            <a:r>
              <a:rPr lang="ru-RU" altLang="ru-RU" sz="9600" b="1" u="sng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англ</a:t>
            </a:r>
            <a:r>
              <a:rPr lang="ru-RU" altLang="ru-RU" sz="96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- карты = карта ума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9600" dirty="0" smtClean="0">
              <a:solidFill>
                <a:srgbClr val="383838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96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</a:t>
            </a:r>
            <a:endParaRPr lang="ru-RU" sz="9600" dirty="0" smtClean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indent="0">
              <a:buFont typeface="Arial" charset="0"/>
              <a:buNone/>
            </a:pPr>
            <a:endParaRPr lang="ru-RU" altLang="ru-RU" sz="3200" b="1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/>
            </a:extLst>
          </a:blip>
          <a:srcRect b="18322"/>
          <a:stretch/>
        </p:blipFill>
        <p:spPr bwMode="auto">
          <a:xfrm>
            <a:off x="6357950" y="168824"/>
            <a:ext cx="2451517" cy="2896739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/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1026" name="Picture 2" descr="C:\Users\Home\Desktop\i_004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Дата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6323" name="Номер слайда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179512" y="260648"/>
          <a:ext cx="8712968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96086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/>
              <a:t>Правила составления </a:t>
            </a:r>
            <a:r>
              <a:rPr lang="ru-RU" sz="3600" b="1" dirty="0" err="1" smtClean="0"/>
              <a:t>интеллект-карт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Font typeface="Wingdings" pitchFamily="2" charset="2"/>
              <a:buChar char="v"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Главная идея обводится в центре страницы.</a:t>
            </a:r>
          </a:p>
          <a:p>
            <a:pPr>
              <a:buFont typeface="Wingdings" pitchFamily="2" charset="2"/>
              <a:buChar char="v"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Лист располагается горизонтально.</a:t>
            </a:r>
          </a:p>
          <a:p>
            <a:pPr>
              <a:buFont typeface="Wingdings" pitchFamily="2" charset="2"/>
              <a:buChar char="v"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Писать надо разборчиво печатными заглавными буквами.</a:t>
            </a:r>
          </a:p>
          <a:p>
            <a:pPr>
              <a:buFont typeface="Wingdings" pitchFamily="2" charset="2"/>
              <a:buChar char="v"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каждого ключевого момента проводятся расходящиеся от центра ответвления (в любом направлении), используя ручки, карандаши или фломастеры разного цвета.</a:t>
            </a:r>
          </a:p>
          <a:p>
            <a:pPr>
              <a:buFont typeface="Wingdings" pitchFamily="2" charset="2"/>
              <a:buChar char="v"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Каждая мысль обводится.</a:t>
            </a:r>
          </a:p>
          <a:p>
            <a:pPr>
              <a:buFont typeface="Wingdings" pitchFamily="2" charset="2"/>
              <a:buChar char="v"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процессе моделирования добавляются символы и иллюстрации.</a:t>
            </a:r>
          </a:p>
          <a:p>
            <a:pPr>
              <a:buFont typeface="Wingdings" pitchFamily="2" charset="2"/>
              <a:buChar char="v"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Наглядность представлена в виде предметов, объектов, рисунков и т.д.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8329642" cy="107157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Применение </a:t>
            </a:r>
            <a:r>
              <a:rPr lang="ru-RU" sz="3600" b="1" dirty="0" err="1" smtClean="0">
                <a:solidFill>
                  <a:srgbClr val="C00000"/>
                </a:solidFill>
              </a:rPr>
              <a:t>интеллект-карт</a:t>
            </a:r>
            <a:r>
              <a:rPr lang="ru-RU" sz="3600" b="1" dirty="0" smtClean="0">
                <a:solidFill>
                  <a:srgbClr val="C00000"/>
                </a:solidFill>
              </a:rPr>
              <a:t> на уроке английского языка позволяет: 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https://ds04.infourok.ru/uploads/ex/0710/000c3c0f-103aa02f/img8.jpg"/>
          <p:cNvPicPr>
            <a:picLocks noGrp="1"/>
          </p:cNvPicPr>
          <p:nvPr>
            <p:ph idx="1"/>
          </p:nvPr>
        </p:nvPicPr>
        <p:blipFill>
          <a:blip r:embed="rId2"/>
          <a:srcRect t="16984" b="12260"/>
          <a:stretch>
            <a:fillRect/>
          </a:stretch>
        </p:blipFill>
        <p:spPr bwMode="auto">
          <a:xfrm>
            <a:off x="500034" y="1785926"/>
            <a:ext cx="8215370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65321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Работа с лексическим материалом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5" name="Рисунок 4" descr="http://1.bp.blogspot.com/-wyNwIe95qio/VfGJdRTBcbI/AAAAAAAAAP8/3yhtjLwP0mE/s1600/media%2Bgenres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357298"/>
            <a:ext cx="8643966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715436" cy="71438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Работа с грамматическим материалом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https://konspekta.net/studopedianet/baza11/4332312622531.files/image009.png"/>
          <p:cNvPicPr>
            <a:picLocks noGrp="1"/>
          </p:cNvPicPr>
          <p:nvPr>
            <p:ph idx="1"/>
          </p:nvPr>
        </p:nvPicPr>
        <p:blipFill>
          <a:blip r:embed="rId2"/>
          <a:srcRect l="3082" t="7177" r="4317" b="19360"/>
          <a:stretch>
            <a:fillRect/>
          </a:stretch>
        </p:blipFill>
        <p:spPr bwMode="auto">
          <a:xfrm>
            <a:off x="500034" y="1428737"/>
            <a:ext cx="7990174" cy="4895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Интеллект-карта учащихся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://ext.spb.ru/images/zakaryan/Appearance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85860"/>
            <a:ext cx="9144000" cy="557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193</Words>
  <Application>Microsoft Office PowerPoint</Application>
  <PresentationFormat>Экран (4:3)</PresentationFormat>
  <Paragraphs>42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Метод «интеллект-карт»   был создан американским учёным и психологом Тони Бьюзеном</vt:lpstr>
      <vt:lpstr>Слайд 3</vt:lpstr>
      <vt:lpstr>Слайд 4</vt:lpstr>
      <vt:lpstr>Правила составления интеллект-карт</vt:lpstr>
      <vt:lpstr>Применение интеллект-карт на уроке английского языка позволяет: </vt:lpstr>
      <vt:lpstr>Работа с лексическим материалом</vt:lpstr>
      <vt:lpstr>Работа с грамматическим материалом</vt:lpstr>
      <vt:lpstr>Интеллект-карта учащихся</vt:lpstr>
      <vt:lpstr> </vt:lpstr>
      <vt:lpstr>Практическая часть</vt:lpstr>
      <vt:lpstr>Слайд 12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Home</cp:lastModifiedBy>
  <cp:revision>6</cp:revision>
  <dcterms:created xsi:type="dcterms:W3CDTF">2022-02-01T16:51:39Z</dcterms:created>
  <dcterms:modified xsi:type="dcterms:W3CDTF">2022-02-02T08:11:53Z</dcterms:modified>
</cp:coreProperties>
</file>