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2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79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94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48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64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81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5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86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51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29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74649-1870-4FE4-94F6-E58297C881FF}" type="datetimeFigureOut">
              <a:rPr lang="ru-RU" smtClean="0"/>
              <a:t>08.06.2025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0A394F-6C9B-4BC2-9842-60279F39E6B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68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f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" y="0"/>
            <a:ext cx="12192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95144" y="489680"/>
            <a:ext cx="8354568" cy="22393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Родительское собрание в формате </a:t>
            </a:r>
            <a:b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игры ГЕОКЭШИНГ</a:t>
            </a:r>
            <a:b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b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 В поисках самостоятельного и инициативного ребенка».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06824" y="4389120"/>
            <a:ext cx="5020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/>
              <a:t>подготовил </a:t>
            </a:r>
          </a:p>
          <a:p>
            <a:pPr algn="r"/>
            <a:r>
              <a:rPr lang="ru-RU" dirty="0"/>
              <a:t>воспитатель логопедической группы </a:t>
            </a:r>
          </a:p>
          <a:p>
            <a:pPr algn="r"/>
            <a:r>
              <a:rPr lang="ru-RU" dirty="0"/>
              <a:t>№10 «</a:t>
            </a:r>
            <a:r>
              <a:rPr lang="ru-RU" dirty="0" err="1"/>
              <a:t>Говорушки</a:t>
            </a:r>
            <a:r>
              <a:rPr lang="ru-RU" dirty="0"/>
              <a:t>» </a:t>
            </a:r>
          </a:p>
          <a:p>
            <a:pPr algn="r"/>
            <a:r>
              <a:rPr lang="ru-RU" dirty="0"/>
              <a:t>Лисицкая В. В.</a:t>
            </a:r>
          </a:p>
        </p:txBody>
      </p:sp>
    </p:spTree>
    <p:extLst>
      <p:ext uri="{BB962C8B-B14F-4D97-AF65-F5344CB8AC3E}">
        <p14:creationId xmlns:p14="http://schemas.microsoft.com/office/powerpoint/2010/main" val="144608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2433503"/>
            <a:ext cx="12490703" cy="938884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056" y="115697"/>
            <a:ext cx="11658600" cy="4351338"/>
          </a:xfrm>
        </p:spPr>
        <p:txBody>
          <a:bodyPr>
            <a:noAutofit/>
          </a:bodyPr>
          <a:lstStyle/>
          <a:p>
            <a:pPr marL="0" indent="0" algn="ctr">
              <a:spcBef>
                <a:spcPts val="300"/>
              </a:spcBef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Добрые советы для родителей: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делайте за ребенка то, что он может сделать сам.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торопитесь помогать ребенку, услышав «Я не могу! Мне надо сделать! И т.п.». Дайте ему возможность самостоятельно действовать, помогите советом. Придите на помощь, когда убедитесь в том, что ребенок действительно не может справиться.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вменяйте малышу в обязанность то, что сами делать не любите.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говорите ребёнку: «Ты мне мешаешь, уйди!»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говорите ему: «Ты ещё маленький, у тебя не получится». Дайте ребёнку попробовать всё, к чему он тянется.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критикуйте: ты плохо сделал, лучше бы я сама. Не переделывайте то, что сделал ребёнок, тут же, у него на глазах (это же обидно).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 в коем случае не смейтесь, если у него вышло что- то не так.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ругайте, если малыш что- то разбил, рассыпал или сломал (с кем не бывает). Утешьте и ободрите, если что-то не получилось.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хвалите, и не бойтесь переборщить!</a:t>
            </a:r>
          </a:p>
          <a:p>
            <a:pPr lvl="0"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благодарите ребёнка за помощь, благодарите от чистого сердца: «Ты моя хозяюшка! », </a:t>
            </a:r>
          </a:p>
          <a:p>
            <a:pPr marL="0" lvl="0" indent="0">
              <a:spcBef>
                <a:spcPts val="300"/>
              </a:spcBef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«Ты мой помощник! »</a:t>
            </a:r>
          </a:p>
          <a:p>
            <a:pPr>
              <a:spcBef>
                <a:spcPts val="3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помните, в развитии самостоятельности ребенка важно избегать крайностей.</a:t>
            </a:r>
          </a:p>
        </p:txBody>
      </p:sp>
    </p:spTree>
    <p:extLst>
      <p:ext uri="{BB962C8B-B14F-4D97-AF65-F5344CB8AC3E}">
        <p14:creationId xmlns:p14="http://schemas.microsoft.com/office/powerpoint/2010/main" val="408756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0571"/>
            <a:ext cx="12192000" cy="8708571"/>
          </a:xfrm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1918716" y="1266920"/>
            <a:ext cx="8354568" cy="22393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До новых встреч!</a:t>
            </a:r>
          </a:p>
        </p:txBody>
      </p:sp>
    </p:spTree>
    <p:extLst>
      <p:ext uri="{BB962C8B-B14F-4D97-AF65-F5344CB8AC3E}">
        <p14:creationId xmlns:p14="http://schemas.microsoft.com/office/powerpoint/2010/main" val="305615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0571"/>
            <a:ext cx="12192000" cy="8708571"/>
          </a:xfrm>
        </p:spPr>
      </p:pic>
      <p:pic>
        <p:nvPicPr>
          <p:cNvPr id="5" name="для собрания Сам-ть и Иниц-ть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9309" y="219456"/>
            <a:ext cx="7613381" cy="4279392"/>
          </a:xfrm>
          <a:prstGeom prst="rect">
            <a:avLst/>
          </a:prstGeom>
        </p:spPr>
      </p:pic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639312" y="4778216"/>
            <a:ext cx="8354568" cy="22393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Обсудим ситуацию…</a:t>
            </a:r>
          </a:p>
        </p:txBody>
      </p:sp>
    </p:spTree>
    <p:extLst>
      <p:ext uri="{BB962C8B-B14F-4D97-AF65-F5344CB8AC3E}">
        <p14:creationId xmlns:p14="http://schemas.microsoft.com/office/powerpoint/2010/main" val="113758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9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008" y="-82296"/>
            <a:ext cx="12256008" cy="702259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134" y="609876"/>
            <a:ext cx="2862912" cy="23573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8299966" y="2842778"/>
            <a:ext cx="31272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Arial Black" panose="020B0A04020102020204" pitchFamily="34" charset="0"/>
              </a:rPr>
              <a:t>Инициативный и самостоятельный </a:t>
            </a:r>
          </a:p>
          <a:p>
            <a:pPr algn="ctr"/>
            <a:r>
              <a:rPr lang="ru-RU" sz="1400" b="1" dirty="0">
                <a:latin typeface="Arial Black" panose="020B0A04020102020204" pitchFamily="34" charset="0"/>
              </a:rPr>
              <a:t>ребенок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2250">
            <a:off x="1275955" y="4467322"/>
            <a:ext cx="1924444" cy="1270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олилиния 11"/>
          <p:cNvSpPr/>
          <p:nvPr/>
        </p:nvSpPr>
        <p:spPr>
          <a:xfrm>
            <a:off x="2459736" y="1719072"/>
            <a:ext cx="6007608" cy="3602736"/>
          </a:xfrm>
          <a:custGeom>
            <a:avLst/>
            <a:gdLst>
              <a:gd name="connsiteX0" fmla="*/ 0 w 6007608"/>
              <a:gd name="connsiteY0" fmla="*/ 2734056 h 3602736"/>
              <a:gd name="connsiteX1" fmla="*/ 18288 w 6007608"/>
              <a:gd name="connsiteY1" fmla="*/ 2633472 h 3602736"/>
              <a:gd name="connsiteX2" fmla="*/ 27432 w 6007608"/>
              <a:gd name="connsiteY2" fmla="*/ 2606040 h 3602736"/>
              <a:gd name="connsiteX3" fmla="*/ 45720 w 6007608"/>
              <a:gd name="connsiteY3" fmla="*/ 2578608 h 3602736"/>
              <a:gd name="connsiteX4" fmla="*/ 64008 w 6007608"/>
              <a:gd name="connsiteY4" fmla="*/ 2523744 h 3602736"/>
              <a:gd name="connsiteX5" fmla="*/ 73152 w 6007608"/>
              <a:gd name="connsiteY5" fmla="*/ 2496312 h 3602736"/>
              <a:gd name="connsiteX6" fmla="*/ 91440 w 6007608"/>
              <a:gd name="connsiteY6" fmla="*/ 2468880 h 3602736"/>
              <a:gd name="connsiteX7" fmla="*/ 100584 w 6007608"/>
              <a:gd name="connsiteY7" fmla="*/ 2441448 h 3602736"/>
              <a:gd name="connsiteX8" fmla="*/ 137160 w 6007608"/>
              <a:gd name="connsiteY8" fmla="*/ 2386584 h 3602736"/>
              <a:gd name="connsiteX9" fmla="*/ 164592 w 6007608"/>
              <a:gd name="connsiteY9" fmla="*/ 2331720 h 3602736"/>
              <a:gd name="connsiteX10" fmla="*/ 173736 w 6007608"/>
              <a:gd name="connsiteY10" fmla="*/ 2304288 h 3602736"/>
              <a:gd name="connsiteX11" fmla="*/ 210312 w 6007608"/>
              <a:gd name="connsiteY11" fmla="*/ 2249424 h 3602736"/>
              <a:gd name="connsiteX12" fmla="*/ 228600 w 6007608"/>
              <a:gd name="connsiteY12" fmla="*/ 2194560 h 3602736"/>
              <a:gd name="connsiteX13" fmla="*/ 237744 w 6007608"/>
              <a:gd name="connsiteY13" fmla="*/ 2167128 h 3602736"/>
              <a:gd name="connsiteX14" fmla="*/ 256032 w 6007608"/>
              <a:gd name="connsiteY14" fmla="*/ 2139696 h 3602736"/>
              <a:gd name="connsiteX15" fmla="*/ 292608 w 6007608"/>
              <a:gd name="connsiteY15" fmla="*/ 2011680 h 3602736"/>
              <a:gd name="connsiteX16" fmla="*/ 320040 w 6007608"/>
              <a:gd name="connsiteY16" fmla="*/ 1901952 h 3602736"/>
              <a:gd name="connsiteX17" fmla="*/ 329184 w 6007608"/>
              <a:gd name="connsiteY17" fmla="*/ 1874520 h 3602736"/>
              <a:gd name="connsiteX18" fmla="*/ 338328 w 6007608"/>
              <a:gd name="connsiteY18" fmla="*/ 1828800 h 3602736"/>
              <a:gd name="connsiteX19" fmla="*/ 347472 w 6007608"/>
              <a:gd name="connsiteY19" fmla="*/ 1353312 h 3602736"/>
              <a:gd name="connsiteX20" fmla="*/ 356616 w 6007608"/>
              <a:gd name="connsiteY20" fmla="*/ 1325880 h 3602736"/>
              <a:gd name="connsiteX21" fmla="*/ 374904 w 6007608"/>
              <a:gd name="connsiteY21" fmla="*/ 1252728 h 3602736"/>
              <a:gd name="connsiteX22" fmla="*/ 393192 w 6007608"/>
              <a:gd name="connsiteY22" fmla="*/ 1197864 h 3602736"/>
              <a:gd name="connsiteX23" fmla="*/ 402336 w 6007608"/>
              <a:gd name="connsiteY23" fmla="*/ 1152144 h 3602736"/>
              <a:gd name="connsiteX24" fmla="*/ 420624 w 6007608"/>
              <a:gd name="connsiteY24" fmla="*/ 1097280 h 3602736"/>
              <a:gd name="connsiteX25" fmla="*/ 429768 w 6007608"/>
              <a:gd name="connsiteY25" fmla="*/ 1069848 h 3602736"/>
              <a:gd name="connsiteX26" fmla="*/ 438912 w 6007608"/>
              <a:gd name="connsiteY26" fmla="*/ 1005840 h 3602736"/>
              <a:gd name="connsiteX27" fmla="*/ 457200 w 6007608"/>
              <a:gd name="connsiteY27" fmla="*/ 932688 h 3602736"/>
              <a:gd name="connsiteX28" fmla="*/ 475488 w 6007608"/>
              <a:gd name="connsiteY28" fmla="*/ 795528 h 3602736"/>
              <a:gd name="connsiteX29" fmla="*/ 484632 w 6007608"/>
              <a:gd name="connsiteY29" fmla="*/ 630936 h 3602736"/>
              <a:gd name="connsiteX30" fmla="*/ 603504 w 6007608"/>
              <a:gd name="connsiteY30" fmla="*/ 658368 h 3602736"/>
              <a:gd name="connsiteX31" fmla="*/ 694944 w 6007608"/>
              <a:gd name="connsiteY31" fmla="*/ 704088 h 3602736"/>
              <a:gd name="connsiteX32" fmla="*/ 731520 w 6007608"/>
              <a:gd name="connsiteY32" fmla="*/ 713232 h 3602736"/>
              <a:gd name="connsiteX33" fmla="*/ 832104 w 6007608"/>
              <a:gd name="connsiteY33" fmla="*/ 758952 h 3602736"/>
              <a:gd name="connsiteX34" fmla="*/ 868680 w 6007608"/>
              <a:gd name="connsiteY34" fmla="*/ 768096 h 3602736"/>
              <a:gd name="connsiteX35" fmla="*/ 905256 w 6007608"/>
              <a:gd name="connsiteY35" fmla="*/ 786384 h 3602736"/>
              <a:gd name="connsiteX36" fmla="*/ 960120 w 6007608"/>
              <a:gd name="connsiteY36" fmla="*/ 804672 h 3602736"/>
              <a:gd name="connsiteX37" fmla="*/ 1005840 w 6007608"/>
              <a:gd name="connsiteY37" fmla="*/ 859536 h 3602736"/>
              <a:gd name="connsiteX38" fmla="*/ 1033272 w 6007608"/>
              <a:gd name="connsiteY38" fmla="*/ 932688 h 3602736"/>
              <a:gd name="connsiteX39" fmla="*/ 1060704 w 6007608"/>
              <a:gd name="connsiteY39" fmla="*/ 1060704 h 3602736"/>
              <a:gd name="connsiteX40" fmla="*/ 1069848 w 6007608"/>
              <a:gd name="connsiteY40" fmla="*/ 1088136 h 3602736"/>
              <a:gd name="connsiteX41" fmla="*/ 1106424 w 6007608"/>
              <a:gd name="connsiteY41" fmla="*/ 1143000 h 3602736"/>
              <a:gd name="connsiteX42" fmla="*/ 1124712 w 6007608"/>
              <a:gd name="connsiteY42" fmla="*/ 1197864 h 3602736"/>
              <a:gd name="connsiteX43" fmla="*/ 1143000 w 6007608"/>
              <a:gd name="connsiteY43" fmla="*/ 1225296 h 3602736"/>
              <a:gd name="connsiteX44" fmla="*/ 1161288 w 6007608"/>
              <a:gd name="connsiteY44" fmla="*/ 1280160 h 3602736"/>
              <a:gd name="connsiteX45" fmla="*/ 1188720 w 6007608"/>
              <a:gd name="connsiteY45" fmla="*/ 1335024 h 3602736"/>
              <a:gd name="connsiteX46" fmla="*/ 1207008 w 6007608"/>
              <a:gd name="connsiteY46" fmla="*/ 1362456 h 3602736"/>
              <a:gd name="connsiteX47" fmla="*/ 1225296 w 6007608"/>
              <a:gd name="connsiteY47" fmla="*/ 1417320 h 3602736"/>
              <a:gd name="connsiteX48" fmla="*/ 1243584 w 6007608"/>
              <a:gd name="connsiteY48" fmla="*/ 1472184 h 3602736"/>
              <a:gd name="connsiteX49" fmla="*/ 1252728 w 6007608"/>
              <a:gd name="connsiteY49" fmla="*/ 1499616 h 3602736"/>
              <a:gd name="connsiteX50" fmla="*/ 1261872 w 6007608"/>
              <a:gd name="connsiteY50" fmla="*/ 1536192 h 3602736"/>
              <a:gd name="connsiteX51" fmla="*/ 1280160 w 6007608"/>
              <a:gd name="connsiteY51" fmla="*/ 1682496 h 3602736"/>
              <a:gd name="connsiteX52" fmla="*/ 1298448 w 6007608"/>
              <a:gd name="connsiteY52" fmla="*/ 1709928 h 3602736"/>
              <a:gd name="connsiteX53" fmla="*/ 1307592 w 6007608"/>
              <a:gd name="connsiteY53" fmla="*/ 1737360 h 3602736"/>
              <a:gd name="connsiteX54" fmla="*/ 1344168 w 6007608"/>
              <a:gd name="connsiteY54" fmla="*/ 1792224 h 3602736"/>
              <a:gd name="connsiteX55" fmla="*/ 1362456 w 6007608"/>
              <a:gd name="connsiteY55" fmla="*/ 1837944 h 3602736"/>
              <a:gd name="connsiteX56" fmla="*/ 1371600 w 6007608"/>
              <a:gd name="connsiteY56" fmla="*/ 1865376 h 3602736"/>
              <a:gd name="connsiteX57" fmla="*/ 1399032 w 6007608"/>
              <a:gd name="connsiteY57" fmla="*/ 1892808 h 3602736"/>
              <a:gd name="connsiteX58" fmla="*/ 1444752 w 6007608"/>
              <a:gd name="connsiteY58" fmla="*/ 1975104 h 3602736"/>
              <a:gd name="connsiteX59" fmla="*/ 1472184 w 6007608"/>
              <a:gd name="connsiteY59" fmla="*/ 2048256 h 3602736"/>
              <a:gd name="connsiteX60" fmla="*/ 1481328 w 6007608"/>
              <a:gd name="connsiteY60" fmla="*/ 2130552 h 3602736"/>
              <a:gd name="connsiteX61" fmla="*/ 1490472 w 6007608"/>
              <a:gd name="connsiteY61" fmla="*/ 2176272 h 3602736"/>
              <a:gd name="connsiteX62" fmla="*/ 1508760 w 6007608"/>
              <a:gd name="connsiteY62" fmla="*/ 2313432 h 3602736"/>
              <a:gd name="connsiteX63" fmla="*/ 1517904 w 6007608"/>
              <a:gd name="connsiteY63" fmla="*/ 2990088 h 3602736"/>
              <a:gd name="connsiteX64" fmla="*/ 1527048 w 6007608"/>
              <a:gd name="connsiteY64" fmla="*/ 3118104 h 3602736"/>
              <a:gd name="connsiteX65" fmla="*/ 1536192 w 6007608"/>
              <a:gd name="connsiteY65" fmla="*/ 3154680 h 3602736"/>
              <a:gd name="connsiteX66" fmla="*/ 1591056 w 6007608"/>
              <a:gd name="connsiteY66" fmla="*/ 3200400 h 3602736"/>
              <a:gd name="connsiteX67" fmla="*/ 1645920 w 6007608"/>
              <a:gd name="connsiteY67" fmla="*/ 3246120 h 3602736"/>
              <a:gd name="connsiteX68" fmla="*/ 1691640 w 6007608"/>
              <a:gd name="connsiteY68" fmla="*/ 3300984 h 3602736"/>
              <a:gd name="connsiteX69" fmla="*/ 1709928 w 6007608"/>
              <a:gd name="connsiteY69" fmla="*/ 3328416 h 3602736"/>
              <a:gd name="connsiteX70" fmla="*/ 1764792 w 6007608"/>
              <a:gd name="connsiteY70" fmla="*/ 3374136 h 3602736"/>
              <a:gd name="connsiteX71" fmla="*/ 1810512 w 6007608"/>
              <a:gd name="connsiteY71" fmla="*/ 3410712 h 3602736"/>
              <a:gd name="connsiteX72" fmla="*/ 1874520 w 6007608"/>
              <a:gd name="connsiteY72" fmla="*/ 3456432 h 3602736"/>
              <a:gd name="connsiteX73" fmla="*/ 1929384 w 6007608"/>
              <a:gd name="connsiteY73" fmla="*/ 3483864 h 3602736"/>
              <a:gd name="connsiteX74" fmla="*/ 1975104 w 6007608"/>
              <a:gd name="connsiteY74" fmla="*/ 3474720 h 3602736"/>
              <a:gd name="connsiteX75" fmla="*/ 2066544 w 6007608"/>
              <a:gd name="connsiteY75" fmla="*/ 3465576 h 3602736"/>
              <a:gd name="connsiteX76" fmla="*/ 2121408 w 6007608"/>
              <a:gd name="connsiteY76" fmla="*/ 3447288 h 3602736"/>
              <a:gd name="connsiteX77" fmla="*/ 2148840 w 6007608"/>
              <a:gd name="connsiteY77" fmla="*/ 3438144 h 3602736"/>
              <a:gd name="connsiteX78" fmla="*/ 2176272 w 6007608"/>
              <a:gd name="connsiteY78" fmla="*/ 3429000 h 3602736"/>
              <a:gd name="connsiteX79" fmla="*/ 2212848 w 6007608"/>
              <a:gd name="connsiteY79" fmla="*/ 3410712 h 3602736"/>
              <a:gd name="connsiteX80" fmla="*/ 2267712 w 6007608"/>
              <a:gd name="connsiteY80" fmla="*/ 3374136 h 3602736"/>
              <a:gd name="connsiteX81" fmla="*/ 2286000 w 6007608"/>
              <a:gd name="connsiteY81" fmla="*/ 3346704 h 3602736"/>
              <a:gd name="connsiteX82" fmla="*/ 2313432 w 6007608"/>
              <a:gd name="connsiteY82" fmla="*/ 3319272 h 3602736"/>
              <a:gd name="connsiteX83" fmla="*/ 2322576 w 6007608"/>
              <a:gd name="connsiteY83" fmla="*/ 3291840 h 3602736"/>
              <a:gd name="connsiteX84" fmla="*/ 2377440 w 6007608"/>
              <a:gd name="connsiteY84" fmla="*/ 3209544 h 3602736"/>
              <a:gd name="connsiteX85" fmla="*/ 2395728 w 6007608"/>
              <a:gd name="connsiteY85" fmla="*/ 3182112 h 3602736"/>
              <a:gd name="connsiteX86" fmla="*/ 2404872 w 6007608"/>
              <a:gd name="connsiteY86" fmla="*/ 3154680 h 3602736"/>
              <a:gd name="connsiteX87" fmla="*/ 2423160 w 6007608"/>
              <a:gd name="connsiteY87" fmla="*/ 3127248 h 3602736"/>
              <a:gd name="connsiteX88" fmla="*/ 2441448 w 6007608"/>
              <a:gd name="connsiteY88" fmla="*/ 3072384 h 3602736"/>
              <a:gd name="connsiteX89" fmla="*/ 2459736 w 6007608"/>
              <a:gd name="connsiteY89" fmla="*/ 3017520 h 3602736"/>
              <a:gd name="connsiteX90" fmla="*/ 2468880 w 6007608"/>
              <a:gd name="connsiteY90" fmla="*/ 2990088 h 3602736"/>
              <a:gd name="connsiteX91" fmla="*/ 2487168 w 6007608"/>
              <a:gd name="connsiteY91" fmla="*/ 2962656 h 3602736"/>
              <a:gd name="connsiteX92" fmla="*/ 2523744 w 6007608"/>
              <a:gd name="connsiteY92" fmla="*/ 2880360 h 3602736"/>
              <a:gd name="connsiteX93" fmla="*/ 2532888 w 6007608"/>
              <a:gd name="connsiteY93" fmla="*/ 2843784 h 3602736"/>
              <a:gd name="connsiteX94" fmla="*/ 2551176 w 6007608"/>
              <a:gd name="connsiteY94" fmla="*/ 2788920 h 3602736"/>
              <a:gd name="connsiteX95" fmla="*/ 2569464 w 6007608"/>
              <a:gd name="connsiteY95" fmla="*/ 2715768 h 3602736"/>
              <a:gd name="connsiteX96" fmla="*/ 2587752 w 6007608"/>
              <a:gd name="connsiteY96" fmla="*/ 2660904 h 3602736"/>
              <a:gd name="connsiteX97" fmla="*/ 2596896 w 6007608"/>
              <a:gd name="connsiteY97" fmla="*/ 2615184 h 3602736"/>
              <a:gd name="connsiteX98" fmla="*/ 2615184 w 6007608"/>
              <a:gd name="connsiteY98" fmla="*/ 2514600 h 3602736"/>
              <a:gd name="connsiteX99" fmla="*/ 2624328 w 6007608"/>
              <a:gd name="connsiteY99" fmla="*/ 2404872 h 3602736"/>
              <a:gd name="connsiteX100" fmla="*/ 2633472 w 6007608"/>
              <a:gd name="connsiteY100" fmla="*/ 2350008 h 3602736"/>
              <a:gd name="connsiteX101" fmla="*/ 2642616 w 6007608"/>
              <a:gd name="connsiteY101" fmla="*/ 2286000 h 3602736"/>
              <a:gd name="connsiteX102" fmla="*/ 2660904 w 6007608"/>
              <a:gd name="connsiteY102" fmla="*/ 2176272 h 3602736"/>
              <a:gd name="connsiteX103" fmla="*/ 2679192 w 6007608"/>
              <a:gd name="connsiteY103" fmla="*/ 2121408 h 3602736"/>
              <a:gd name="connsiteX104" fmla="*/ 2706624 w 6007608"/>
              <a:gd name="connsiteY104" fmla="*/ 1975104 h 3602736"/>
              <a:gd name="connsiteX105" fmla="*/ 2715768 w 6007608"/>
              <a:gd name="connsiteY105" fmla="*/ 1947672 h 3602736"/>
              <a:gd name="connsiteX106" fmla="*/ 2724912 w 6007608"/>
              <a:gd name="connsiteY106" fmla="*/ 1901952 h 3602736"/>
              <a:gd name="connsiteX107" fmla="*/ 2734056 w 6007608"/>
              <a:gd name="connsiteY107" fmla="*/ 1874520 h 3602736"/>
              <a:gd name="connsiteX108" fmla="*/ 2761488 w 6007608"/>
              <a:gd name="connsiteY108" fmla="*/ 1709928 h 3602736"/>
              <a:gd name="connsiteX109" fmla="*/ 2770632 w 6007608"/>
              <a:gd name="connsiteY109" fmla="*/ 1673352 h 3602736"/>
              <a:gd name="connsiteX110" fmla="*/ 2798064 w 6007608"/>
              <a:gd name="connsiteY110" fmla="*/ 1554480 h 3602736"/>
              <a:gd name="connsiteX111" fmla="*/ 2816352 w 6007608"/>
              <a:gd name="connsiteY111" fmla="*/ 1417320 h 3602736"/>
              <a:gd name="connsiteX112" fmla="*/ 2825496 w 6007608"/>
              <a:gd name="connsiteY112" fmla="*/ 1389888 h 3602736"/>
              <a:gd name="connsiteX113" fmla="*/ 2834640 w 6007608"/>
              <a:gd name="connsiteY113" fmla="*/ 1289304 h 3602736"/>
              <a:gd name="connsiteX114" fmla="*/ 2843784 w 6007608"/>
              <a:gd name="connsiteY114" fmla="*/ 1252728 h 3602736"/>
              <a:gd name="connsiteX115" fmla="*/ 2852928 w 6007608"/>
              <a:gd name="connsiteY115" fmla="*/ 1152144 h 3602736"/>
              <a:gd name="connsiteX116" fmla="*/ 2871216 w 6007608"/>
              <a:gd name="connsiteY116" fmla="*/ 795528 h 3602736"/>
              <a:gd name="connsiteX117" fmla="*/ 2898648 w 6007608"/>
              <a:gd name="connsiteY117" fmla="*/ 649224 h 3602736"/>
              <a:gd name="connsiteX118" fmla="*/ 2926080 w 6007608"/>
              <a:gd name="connsiteY118" fmla="*/ 539496 h 3602736"/>
              <a:gd name="connsiteX119" fmla="*/ 2935224 w 6007608"/>
              <a:gd name="connsiteY119" fmla="*/ 466344 h 3602736"/>
              <a:gd name="connsiteX120" fmla="*/ 2944368 w 6007608"/>
              <a:gd name="connsiteY120" fmla="*/ 384048 h 3602736"/>
              <a:gd name="connsiteX121" fmla="*/ 2962656 w 6007608"/>
              <a:gd name="connsiteY121" fmla="*/ 320040 h 3602736"/>
              <a:gd name="connsiteX122" fmla="*/ 2990088 w 6007608"/>
              <a:gd name="connsiteY122" fmla="*/ 329184 h 3602736"/>
              <a:gd name="connsiteX123" fmla="*/ 3017520 w 6007608"/>
              <a:gd name="connsiteY123" fmla="*/ 347472 h 3602736"/>
              <a:gd name="connsiteX124" fmla="*/ 3054096 w 6007608"/>
              <a:gd name="connsiteY124" fmla="*/ 374904 h 3602736"/>
              <a:gd name="connsiteX125" fmla="*/ 3090672 w 6007608"/>
              <a:gd name="connsiteY125" fmla="*/ 384048 h 3602736"/>
              <a:gd name="connsiteX126" fmla="*/ 3145536 w 6007608"/>
              <a:gd name="connsiteY126" fmla="*/ 448056 h 3602736"/>
              <a:gd name="connsiteX127" fmla="*/ 3191256 w 6007608"/>
              <a:gd name="connsiteY127" fmla="*/ 521208 h 3602736"/>
              <a:gd name="connsiteX128" fmla="*/ 3209544 w 6007608"/>
              <a:gd name="connsiteY128" fmla="*/ 548640 h 3602736"/>
              <a:gd name="connsiteX129" fmla="*/ 3218688 w 6007608"/>
              <a:gd name="connsiteY129" fmla="*/ 576072 h 3602736"/>
              <a:gd name="connsiteX130" fmla="*/ 3246120 w 6007608"/>
              <a:gd name="connsiteY130" fmla="*/ 621792 h 3602736"/>
              <a:gd name="connsiteX131" fmla="*/ 3264408 w 6007608"/>
              <a:gd name="connsiteY131" fmla="*/ 685800 h 3602736"/>
              <a:gd name="connsiteX132" fmla="*/ 3291840 w 6007608"/>
              <a:gd name="connsiteY132" fmla="*/ 786384 h 3602736"/>
              <a:gd name="connsiteX133" fmla="*/ 3310128 w 6007608"/>
              <a:gd name="connsiteY133" fmla="*/ 868680 h 3602736"/>
              <a:gd name="connsiteX134" fmla="*/ 3319272 w 6007608"/>
              <a:gd name="connsiteY134" fmla="*/ 941832 h 3602736"/>
              <a:gd name="connsiteX135" fmla="*/ 3337560 w 6007608"/>
              <a:gd name="connsiteY135" fmla="*/ 1005840 h 3602736"/>
              <a:gd name="connsiteX136" fmla="*/ 3346704 w 6007608"/>
              <a:gd name="connsiteY136" fmla="*/ 1060704 h 3602736"/>
              <a:gd name="connsiteX137" fmla="*/ 3355848 w 6007608"/>
              <a:gd name="connsiteY137" fmla="*/ 1097280 h 3602736"/>
              <a:gd name="connsiteX138" fmla="*/ 3364992 w 6007608"/>
              <a:gd name="connsiteY138" fmla="*/ 1188720 h 3602736"/>
              <a:gd name="connsiteX139" fmla="*/ 3392424 w 6007608"/>
              <a:gd name="connsiteY139" fmla="*/ 1252728 h 3602736"/>
              <a:gd name="connsiteX140" fmla="*/ 3410712 w 6007608"/>
              <a:gd name="connsiteY140" fmla="*/ 1362456 h 3602736"/>
              <a:gd name="connsiteX141" fmla="*/ 3429000 w 6007608"/>
              <a:gd name="connsiteY141" fmla="*/ 1481328 h 3602736"/>
              <a:gd name="connsiteX142" fmla="*/ 3447288 w 6007608"/>
              <a:gd name="connsiteY142" fmla="*/ 1554480 h 3602736"/>
              <a:gd name="connsiteX143" fmla="*/ 3456432 w 6007608"/>
              <a:gd name="connsiteY143" fmla="*/ 1600200 h 3602736"/>
              <a:gd name="connsiteX144" fmla="*/ 3474720 w 6007608"/>
              <a:gd name="connsiteY144" fmla="*/ 1627632 h 3602736"/>
              <a:gd name="connsiteX145" fmla="*/ 3502152 w 6007608"/>
              <a:gd name="connsiteY145" fmla="*/ 1719072 h 3602736"/>
              <a:gd name="connsiteX146" fmla="*/ 3511296 w 6007608"/>
              <a:gd name="connsiteY146" fmla="*/ 1755648 h 3602736"/>
              <a:gd name="connsiteX147" fmla="*/ 3529584 w 6007608"/>
              <a:gd name="connsiteY147" fmla="*/ 1801368 h 3602736"/>
              <a:gd name="connsiteX148" fmla="*/ 3538728 w 6007608"/>
              <a:gd name="connsiteY148" fmla="*/ 1837944 h 3602736"/>
              <a:gd name="connsiteX149" fmla="*/ 3547872 w 6007608"/>
              <a:gd name="connsiteY149" fmla="*/ 1883664 h 3602736"/>
              <a:gd name="connsiteX150" fmla="*/ 3575304 w 6007608"/>
              <a:gd name="connsiteY150" fmla="*/ 1929384 h 3602736"/>
              <a:gd name="connsiteX151" fmla="*/ 3593592 w 6007608"/>
              <a:gd name="connsiteY151" fmla="*/ 2020824 h 3602736"/>
              <a:gd name="connsiteX152" fmla="*/ 3602736 w 6007608"/>
              <a:gd name="connsiteY152" fmla="*/ 2075688 h 3602736"/>
              <a:gd name="connsiteX153" fmla="*/ 3621024 w 6007608"/>
              <a:gd name="connsiteY153" fmla="*/ 2112264 h 3602736"/>
              <a:gd name="connsiteX154" fmla="*/ 3639312 w 6007608"/>
              <a:gd name="connsiteY154" fmla="*/ 2221992 h 3602736"/>
              <a:gd name="connsiteX155" fmla="*/ 3648456 w 6007608"/>
              <a:gd name="connsiteY155" fmla="*/ 2258568 h 3602736"/>
              <a:gd name="connsiteX156" fmla="*/ 3675888 w 6007608"/>
              <a:gd name="connsiteY156" fmla="*/ 2350008 h 3602736"/>
              <a:gd name="connsiteX157" fmla="*/ 3685032 w 6007608"/>
              <a:gd name="connsiteY157" fmla="*/ 2386584 h 3602736"/>
              <a:gd name="connsiteX158" fmla="*/ 3703320 w 6007608"/>
              <a:gd name="connsiteY158" fmla="*/ 2432304 h 3602736"/>
              <a:gd name="connsiteX159" fmla="*/ 3712464 w 6007608"/>
              <a:gd name="connsiteY159" fmla="*/ 2459736 h 3602736"/>
              <a:gd name="connsiteX160" fmla="*/ 3739896 w 6007608"/>
              <a:gd name="connsiteY160" fmla="*/ 2532888 h 3602736"/>
              <a:gd name="connsiteX161" fmla="*/ 3767328 w 6007608"/>
              <a:gd name="connsiteY161" fmla="*/ 2624328 h 3602736"/>
              <a:gd name="connsiteX162" fmla="*/ 3794760 w 6007608"/>
              <a:gd name="connsiteY162" fmla="*/ 2688336 h 3602736"/>
              <a:gd name="connsiteX163" fmla="*/ 3803904 w 6007608"/>
              <a:gd name="connsiteY163" fmla="*/ 2752344 h 3602736"/>
              <a:gd name="connsiteX164" fmla="*/ 3813048 w 6007608"/>
              <a:gd name="connsiteY164" fmla="*/ 2779776 h 3602736"/>
              <a:gd name="connsiteX165" fmla="*/ 3822192 w 6007608"/>
              <a:gd name="connsiteY165" fmla="*/ 2816352 h 3602736"/>
              <a:gd name="connsiteX166" fmla="*/ 3849624 w 6007608"/>
              <a:gd name="connsiteY166" fmla="*/ 2889504 h 3602736"/>
              <a:gd name="connsiteX167" fmla="*/ 3867912 w 6007608"/>
              <a:gd name="connsiteY167" fmla="*/ 2944368 h 3602736"/>
              <a:gd name="connsiteX168" fmla="*/ 3886200 w 6007608"/>
              <a:gd name="connsiteY168" fmla="*/ 2990088 h 3602736"/>
              <a:gd name="connsiteX169" fmla="*/ 3895344 w 6007608"/>
              <a:gd name="connsiteY169" fmla="*/ 3017520 h 3602736"/>
              <a:gd name="connsiteX170" fmla="*/ 3913632 w 6007608"/>
              <a:gd name="connsiteY170" fmla="*/ 3044952 h 3602736"/>
              <a:gd name="connsiteX171" fmla="*/ 3959352 w 6007608"/>
              <a:gd name="connsiteY171" fmla="*/ 3108960 h 3602736"/>
              <a:gd name="connsiteX172" fmla="*/ 3986784 w 6007608"/>
              <a:gd name="connsiteY172" fmla="*/ 3172968 h 3602736"/>
              <a:gd name="connsiteX173" fmla="*/ 4005072 w 6007608"/>
              <a:gd name="connsiteY173" fmla="*/ 3200400 h 3602736"/>
              <a:gd name="connsiteX174" fmla="*/ 4023360 w 6007608"/>
              <a:gd name="connsiteY174" fmla="*/ 3246120 h 3602736"/>
              <a:gd name="connsiteX175" fmla="*/ 4059936 w 6007608"/>
              <a:gd name="connsiteY175" fmla="*/ 3300984 h 3602736"/>
              <a:gd name="connsiteX176" fmla="*/ 4096512 w 6007608"/>
              <a:gd name="connsiteY176" fmla="*/ 3374136 h 3602736"/>
              <a:gd name="connsiteX177" fmla="*/ 4123944 w 6007608"/>
              <a:gd name="connsiteY177" fmla="*/ 3419856 h 3602736"/>
              <a:gd name="connsiteX178" fmla="*/ 4169664 w 6007608"/>
              <a:gd name="connsiteY178" fmla="*/ 3493008 h 3602736"/>
              <a:gd name="connsiteX179" fmla="*/ 4187952 w 6007608"/>
              <a:gd name="connsiteY179" fmla="*/ 3520440 h 3602736"/>
              <a:gd name="connsiteX180" fmla="*/ 4242816 w 6007608"/>
              <a:gd name="connsiteY180" fmla="*/ 3566160 h 3602736"/>
              <a:gd name="connsiteX181" fmla="*/ 4261104 w 6007608"/>
              <a:gd name="connsiteY181" fmla="*/ 3593592 h 3602736"/>
              <a:gd name="connsiteX182" fmla="*/ 4297680 w 6007608"/>
              <a:gd name="connsiteY182" fmla="*/ 3602736 h 3602736"/>
              <a:gd name="connsiteX183" fmla="*/ 4343400 w 6007608"/>
              <a:gd name="connsiteY183" fmla="*/ 3593592 h 3602736"/>
              <a:gd name="connsiteX184" fmla="*/ 4416552 w 6007608"/>
              <a:gd name="connsiteY184" fmla="*/ 3575304 h 3602736"/>
              <a:gd name="connsiteX185" fmla="*/ 4489704 w 6007608"/>
              <a:gd name="connsiteY185" fmla="*/ 3557016 h 3602736"/>
              <a:gd name="connsiteX186" fmla="*/ 4590288 w 6007608"/>
              <a:gd name="connsiteY186" fmla="*/ 3493008 h 3602736"/>
              <a:gd name="connsiteX187" fmla="*/ 4626864 w 6007608"/>
              <a:gd name="connsiteY187" fmla="*/ 3465576 h 3602736"/>
              <a:gd name="connsiteX188" fmla="*/ 4690872 w 6007608"/>
              <a:gd name="connsiteY188" fmla="*/ 3419856 h 3602736"/>
              <a:gd name="connsiteX189" fmla="*/ 4745736 w 6007608"/>
              <a:gd name="connsiteY189" fmla="*/ 3364992 h 3602736"/>
              <a:gd name="connsiteX190" fmla="*/ 4773168 w 6007608"/>
              <a:gd name="connsiteY190" fmla="*/ 3337560 h 3602736"/>
              <a:gd name="connsiteX191" fmla="*/ 4800600 w 6007608"/>
              <a:gd name="connsiteY191" fmla="*/ 3310128 h 3602736"/>
              <a:gd name="connsiteX192" fmla="*/ 4837176 w 6007608"/>
              <a:gd name="connsiteY192" fmla="*/ 3264408 h 3602736"/>
              <a:gd name="connsiteX193" fmla="*/ 4873752 w 6007608"/>
              <a:gd name="connsiteY193" fmla="*/ 3236976 h 3602736"/>
              <a:gd name="connsiteX194" fmla="*/ 4910328 w 6007608"/>
              <a:gd name="connsiteY194" fmla="*/ 3182112 h 3602736"/>
              <a:gd name="connsiteX195" fmla="*/ 4956048 w 6007608"/>
              <a:gd name="connsiteY195" fmla="*/ 3118104 h 3602736"/>
              <a:gd name="connsiteX196" fmla="*/ 4965192 w 6007608"/>
              <a:gd name="connsiteY196" fmla="*/ 3090672 h 3602736"/>
              <a:gd name="connsiteX197" fmla="*/ 4992624 w 6007608"/>
              <a:gd name="connsiteY197" fmla="*/ 3063240 h 3602736"/>
              <a:gd name="connsiteX198" fmla="*/ 5029200 w 6007608"/>
              <a:gd name="connsiteY198" fmla="*/ 3017520 h 3602736"/>
              <a:gd name="connsiteX199" fmla="*/ 5065776 w 6007608"/>
              <a:gd name="connsiteY199" fmla="*/ 2916936 h 3602736"/>
              <a:gd name="connsiteX200" fmla="*/ 5074920 w 6007608"/>
              <a:gd name="connsiteY200" fmla="*/ 2871216 h 3602736"/>
              <a:gd name="connsiteX201" fmla="*/ 5111496 w 6007608"/>
              <a:gd name="connsiteY201" fmla="*/ 2788920 h 3602736"/>
              <a:gd name="connsiteX202" fmla="*/ 5120640 w 6007608"/>
              <a:gd name="connsiteY202" fmla="*/ 2697480 h 3602736"/>
              <a:gd name="connsiteX203" fmla="*/ 5148072 w 6007608"/>
              <a:gd name="connsiteY203" fmla="*/ 2569464 h 3602736"/>
              <a:gd name="connsiteX204" fmla="*/ 5157216 w 6007608"/>
              <a:gd name="connsiteY204" fmla="*/ 2468880 h 3602736"/>
              <a:gd name="connsiteX205" fmla="*/ 5175504 w 6007608"/>
              <a:gd name="connsiteY205" fmla="*/ 2368296 h 3602736"/>
              <a:gd name="connsiteX206" fmla="*/ 5193792 w 6007608"/>
              <a:gd name="connsiteY206" fmla="*/ 2267712 h 3602736"/>
              <a:gd name="connsiteX207" fmla="*/ 5221224 w 6007608"/>
              <a:gd name="connsiteY207" fmla="*/ 2185416 h 3602736"/>
              <a:gd name="connsiteX208" fmla="*/ 5230368 w 6007608"/>
              <a:gd name="connsiteY208" fmla="*/ 2139696 h 3602736"/>
              <a:gd name="connsiteX209" fmla="*/ 5239512 w 6007608"/>
              <a:gd name="connsiteY209" fmla="*/ 2066544 h 3602736"/>
              <a:gd name="connsiteX210" fmla="*/ 5248656 w 6007608"/>
              <a:gd name="connsiteY210" fmla="*/ 2039112 h 3602736"/>
              <a:gd name="connsiteX211" fmla="*/ 5266944 w 6007608"/>
              <a:gd name="connsiteY211" fmla="*/ 1965960 h 3602736"/>
              <a:gd name="connsiteX212" fmla="*/ 5303520 w 6007608"/>
              <a:gd name="connsiteY212" fmla="*/ 1865376 h 3602736"/>
              <a:gd name="connsiteX213" fmla="*/ 5312664 w 6007608"/>
              <a:gd name="connsiteY213" fmla="*/ 1801368 h 3602736"/>
              <a:gd name="connsiteX214" fmla="*/ 5349240 w 6007608"/>
              <a:gd name="connsiteY214" fmla="*/ 1664208 h 3602736"/>
              <a:gd name="connsiteX215" fmla="*/ 5376672 w 6007608"/>
              <a:gd name="connsiteY215" fmla="*/ 1545336 h 3602736"/>
              <a:gd name="connsiteX216" fmla="*/ 5385816 w 6007608"/>
              <a:gd name="connsiteY216" fmla="*/ 1499616 h 3602736"/>
              <a:gd name="connsiteX217" fmla="*/ 5394960 w 6007608"/>
              <a:gd name="connsiteY217" fmla="*/ 1463040 h 3602736"/>
              <a:gd name="connsiteX218" fmla="*/ 5422392 w 6007608"/>
              <a:gd name="connsiteY218" fmla="*/ 1380744 h 3602736"/>
              <a:gd name="connsiteX219" fmla="*/ 5440680 w 6007608"/>
              <a:gd name="connsiteY219" fmla="*/ 1298448 h 3602736"/>
              <a:gd name="connsiteX220" fmla="*/ 5458968 w 6007608"/>
              <a:gd name="connsiteY220" fmla="*/ 1261872 h 3602736"/>
              <a:gd name="connsiteX221" fmla="*/ 5468112 w 6007608"/>
              <a:gd name="connsiteY221" fmla="*/ 1225296 h 3602736"/>
              <a:gd name="connsiteX222" fmla="*/ 5486400 w 6007608"/>
              <a:gd name="connsiteY222" fmla="*/ 1161288 h 3602736"/>
              <a:gd name="connsiteX223" fmla="*/ 5495544 w 6007608"/>
              <a:gd name="connsiteY223" fmla="*/ 1115568 h 3602736"/>
              <a:gd name="connsiteX224" fmla="*/ 5513832 w 6007608"/>
              <a:gd name="connsiteY224" fmla="*/ 1088136 h 3602736"/>
              <a:gd name="connsiteX225" fmla="*/ 5532120 w 6007608"/>
              <a:gd name="connsiteY225" fmla="*/ 996696 h 3602736"/>
              <a:gd name="connsiteX226" fmla="*/ 5559552 w 6007608"/>
              <a:gd name="connsiteY226" fmla="*/ 914400 h 3602736"/>
              <a:gd name="connsiteX227" fmla="*/ 5586984 w 6007608"/>
              <a:gd name="connsiteY227" fmla="*/ 786384 h 3602736"/>
              <a:gd name="connsiteX228" fmla="*/ 5596128 w 6007608"/>
              <a:gd name="connsiteY228" fmla="*/ 731520 h 3602736"/>
              <a:gd name="connsiteX229" fmla="*/ 5632704 w 6007608"/>
              <a:gd name="connsiteY229" fmla="*/ 603504 h 3602736"/>
              <a:gd name="connsiteX230" fmla="*/ 5641848 w 6007608"/>
              <a:gd name="connsiteY230" fmla="*/ 576072 h 3602736"/>
              <a:gd name="connsiteX231" fmla="*/ 5660136 w 6007608"/>
              <a:gd name="connsiteY231" fmla="*/ 548640 h 3602736"/>
              <a:gd name="connsiteX232" fmla="*/ 5669280 w 6007608"/>
              <a:gd name="connsiteY232" fmla="*/ 502920 h 3602736"/>
              <a:gd name="connsiteX233" fmla="*/ 5687568 w 6007608"/>
              <a:gd name="connsiteY233" fmla="*/ 475488 h 3602736"/>
              <a:gd name="connsiteX234" fmla="*/ 5724144 w 6007608"/>
              <a:gd name="connsiteY234" fmla="*/ 411480 h 3602736"/>
              <a:gd name="connsiteX235" fmla="*/ 5733288 w 6007608"/>
              <a:gd name="connsiteY235" fmla="*/ 384048 h 3602736"/>
              <a:gd name="connsiteX236" fmla="*/ 5779008 w 6007608"/>
              <a:gd name="connsiteY236" fmla="*/ 320040 h 3602736"/>
              <a:gd name="connsiteX237" fmla="*/ 5815584 w 6007608"/>
              <a:gd name="connsiteY237" fmla="*/ 265176 h 3602736"/>
              <a:gd name="connsiteX238" fmla="*/ 5843016 w 6007608"/>
              <a:gd name="connsiteY238" fmla="*/ 210312 h 3602736"/>
              <a:gd name="connsiteX239" fmla="*/ 5852160 w 6007608"/>
              <a:gd name="connsiteY239" fmla="*/ 182880 h 3602736"/>
              <a:gd name="connsiteX240" fmla="*/ 5916168 w 6007608"/>
              <a:gd name="connsiteY240" fmla="*/ 100584 h 3602736"/>
              <a:gd name="connsiteX241" fmla="*/ 5961888 w 6007608"/>
              <a:gd name="connsiteY241" fmla="*/ 54864 h 3602736"/>
              <a:gd name="connsiteX242" fmla="*/ 5980176 w 6007608"/>
              <a:gd name="connsiteY242" fmla="*/ 27432 h 3602736"/>
              <a:gd name="connsiteX243" fmla="*/ 6007608 w 6007608"/>
              <a:gd name="connsiteY243" fmla="*/ 0 h 360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6007608" h="3602736">
                <a:moveTo>
                  <a:pt x="0" y="2734056"/>
                </a:moveTo>
                <a:cubicBezTo>
                  <a:pt x="7400" y="2682254"/>
                  <a:pt x="5970" y="2676586"/>
                  <a:pt x="18288" y="2633472"/>
                </a:cubicBezTo>
                <a:cubicBezTo>
                  <a:pt x="20936" y="2624204"/>
                  <a:pt x="23121" y="2614661"/>
                  <a:pt x="27432" y="2606040"/>
                </a:cubicBezTo>
                <a:cubicBezTo>
                  <a:pt x="32347" y="2596210"/>
                  <a:pt x="41257" y="2588651"/>
                  <a:pt x="45720" y="2578608"/>
                </a:cubicBezTo>
                <a:cubicBezTo>
                  <a:pt x="53549" y="2560992"/>
                  <a:pt x="57912" y="2542032"/>
                  <a:pt x="64008" y="2523744"/>
                </a:cubicBezTo>
                <a:cubicBezTo>
                  <a:pt x="67056" y="2514600"/>
                  <a:pt x="67805" y="2504332"/>
                  <a:pt x="73152" y="2496312"/>
                </a:cubicBezTo>
                <a:cubicBezTo>
                  <a:pt x="79248" y="2487168"/>
                  <a:pt x="86525" y="2478710"/>
                  <a:pt x="91440" y="2468880"/>
                </a:cubicBezTo>
                <a:cubicBezTo>
                  <a:pt x="95751" y="2460259"/>
                  <a:pt x="95903" y="2449874"/>
                  <a:pt x="100584" y="2441448"/>
                </a:cubicBezTo>
                <a:cubicBezTo>
                  <a:pt x="111258" y="2422235"/>
                  <a:pt x="130209" y="2407436"/>
                  <a:pt x="137160" y="2386584"/>
                </a:cubicBezTo>
                <a:cubicBezTo>
                  <a:pt x="160144" y="2317633"/>
                  <a:pt x="129140" y="2402624"/>
                  <a:pt x="164592" y="2331720"/>
                </a:cubicBezTo>
                <a:cubicBezTo>
                  <a:pt x="168903" y="2323099"/>
                  <a:pt x="169055" y="2312714"/>
                  <a:pt x="173736" y="2304288"/>
                </a:cubicBezTo>
                <a:cubicBezTo>
                  <a:pt x="184410" y="2285075"/>
                  <a:pt x="203361" y="2270276"/>
                  <a:pt x="210312" y="2249424"/>
                </a:cubicBezTo>
                <a:lnTo>
                  <a:pt x="228600" y="2194560"/>
                </a:lnTo>
                <a:cubicBezTo>
                  <a:pt x="231648" y="2185416"/>
                  <a:pt x="232397" y="2175148"/>
                  <a:pt x="237744" y="2167128"/>
                </a:cubicBezTo>
                <a:cubicBezTo>
                  <a:pt x="243840" y="2157984"/>
                  <a:pt x="251569" y="2149739"/>
                  <a:pt x="256032" y="2139696"/>
                </a:cubicBezTo>
                <a:cubicBezTo>
                  <a:pt x="279515" y="2086860"/>
                  <a:pt x="273235" y="2069800"/>
                  <a:pt x="292608" y="2011680"/>
                </a:cubicBezTo>
                <a:cubicBezTo>
                  <a:pt x="329562" y="1900819"/>
                  <a:pt x="295414" y="2012770"/>
                  <a:pt x="320040" y="1901952"/>
                </a:cubicBezTo>
                <a:cubicBezTo>
                  <a:pt x="322131" y="1892543"/>
                  <a:pt x="326846" y="1883871"/>
                  <a:pt x="329184" y="1874520"/>
                </a:cubicBezTo>
                <a:cubicBezTo>
                  <a:pt x="332953" y="1859442"/>
                  <a:pt x="335280" y="1844040"/>
                  <a:pt x="338328" y="1828800"/>
                </a:cubicBezTo>
                <a:cubicBezTo>
                  <a:pt x="341376" y="1670304"/>
                  <a:pt x="341711" y="1511733"/>
                  <a:pt x="347472" y="1353312"/>
                </a:cubicBezTo>
                <a:cubicBezTo>
                  <a:pt x="347822" y="1343680"/>
                  <a:pt x="354080" y="1335179"/>
                  <a:pt x="356616" y="1325880"/>
                </a:cubicBezTo>
                <a:cubicBezTo>
                  <a:pt x="363229" y="1301631"/>
                  <a:pt x="366956" y="1276573"/>
                  <a:pt x="374904" y="1252728"/>
                </a:cubicBezTo>
                <a:cubicBezTo>
                  <a:pt x="381000" y="1234440"/>
                  <a:pt x="389411" y="1216767"/>
                  <a:pt x="393192" y="1197864"/>
                </a:cubicBezTo>
                <a:cubicBezTo>
                  <a:pt x="396240" y="1182624"/>
                  <a:pt x="398247" y="1167138"/>
                  <a:pt x="402336" y="1152144"/>
                </a:cubicBezTo>
                <a:cubicBezTo>
                  <a:pt x="407408" y="1133546"/>
                  <a:pt x="414528" y="1115568"/>
                  <a:pt x="420624" y="1097280"/>
                </a:cubicBezTo>
                <a:lnTo>
                  <a:pt x="429768" y="1069848"/>
                </a:lnTo>
                <a:cubicBezTo>
                  <a:pt x="432816" y="1048512"/>
                  <a:pt x="434685" y="1026974"/>
                  <a:pt x="438912" y="1005840"/>
                </a:cubicBezTo>
                <a:cubicBezTo>
                  <a:pt x="443841" y="981194"/>
                  <a:pt x="453645" y="957570"/>
                  <a:pt x="457200" y="932688"/>
                </a:cubicBezTo>
                <a:cubicBezTo>
                  <a:pt x="469819" y="844353"/>
                  <a:pt x="463671" y="890066"/>
                  <a:pt x="475488" y="795528"/>
                </a:cubicBezTo>
                <a:cubicBezTo>
                  <a:pt x="478536" y="740664"/>
                  <a:pt x="458922" y="679499"/>
                  <a:pt x="484632" y="630936"/>
                </a:cubicBezTo>
                <a:cubicBezTo>
                  <a:pt x="494701" y="611917"/>
                  <a:pt x="587983" y="651125"/>
                  <a:pt x="603504" y="658368"/>
                </a:cubicBezTo>
                <a:cubicBezTo>
                  <a:pt x="634385" y="672779"/>
                  <a:pt x="661884" y="695823"/>
                  <a:pt x="694944" y="704088"/>
                </a:cubicBezTo>
                <a:cubicBezTo>
                  <a:pt x="707136" y="707136"/>
                  <a:pt x="719852" y="708565"/>
                  <a:pt x="731520" y="713232"/>
                </a:cubicBezTo>
                <a:cubicBezTo>
                  <a:pt x="824782" y="750537"/>
                  <a:pt x="748361" y="731038"/>
                  <a:pt x="832104" y="758952"/>
                </a:cubicBezTo>
                <a:cubicBezTo>
                  <a:pt x="844026" y="762926"/>
                  <a:pt x="856913" y="763683"/>
                  <a:pt x="868680" y="768096"/>
                </a:cubicBezTo>
                <a:cubicBezTo>
                  <a:pt x="881443" y="772882"/>
                  <a:pt x="892600" y="781322"/>
                  <a:pt x="905256" y="786384"/>
                </a:cubicBezTo>
                <a:cubicBezTo>
                  <a:pt x="923154" y="793543"/>
                  <a:pt x="960120" y="804672"/>
                  <a:pt x="960120" y="804672"/>
                </a:cubicBezTo>
                <a:cubicBezTo>
                  <a:pt x="980343" y="824895"/>
                  <a:pt x="993109" y="834075"/>
                  <a:pt x="1005840" y="859536"/>
                </a:cubicBezTo>
                <a:cubicBezTo>
                  <a:pt x="1016774" y="881404"/>
                  <a:pt x="1025358" y="908946"/>
                  <a:pt x="1033272" y="932688"/>
                </a:cubicBezTo>
                <a:cubicBezTo>
                  <a:pt x="1046898" y="1068944"/>
                  <a:pt x="1027326" y="982822"/>
                  <a:pt x="1060704" y="1060704"/>
                </a:cubicBezTo>
                <a:cubicBezTo>
                  <a:pt x="1064501" y="1069563"/>
                  <a:pt x="1065167" y="1079710"/>
                  <a:pt x="1069848" y="1088136"/>
                </a:cubicBezTo>
                <a:cubicBezTo>
                  <a:pt x="1080522" y="1107349"/>
                  <a:pt x="1099473" y="1122148"/>
                  <a:pt x="1106424" y="1143000"/>
                </a:cubicBezTo>
                <a:cubicBezTo>
                  <a:pt x="1112520" y="1161288"/>
                  <a:pt x="1114019" y="1181824"/>
                  <a:pt x="1124712" y="1197864"/>
                </a:cubicBezTo>
                <a:cubicBezTo>
                  <a:pt x="1130808" y="1207008"/>
                  <a:pt x="1138537" y="1215253"/>
                  <a:pt x="1143000" y="1225296"/>
                </a:cubicBezTo>
                <a:cubicBezTo>
                  <a:pt x="1150829" y="1242912"/>
                  <a:pt x="1150595" y="1264120"/>
                  <a:pt x="1161288" y="1280160"/>
                </a:cubicBezTo>
                <a:cubicBezTo>
                  <a:pt x="1213699" y="1358776"/>
                  <a:pt x="1150862" y="1259308"/>
                  <a:pt x="1188720" y="1335024"/>
                </a:cubicBezTo>
                <a:cubicBezTo>
                  <a:pt x="1193635" y="1344854"/>
                  <a:pt x="1202545" y="1352413"/>
                  <a:pt x="1207008" y="1362456"/>
                </a:cubicBezTo>
                <a:cubicBezTo>
                  <a:pt x="1214837" y="1380072"/>
                  <a:pt x="1219200" y="1399032"/>
                  <a:pt x="1225296" y="1417320"/>
                </a:cubicBezTo>
                <a:lnTo>
                  <a:pt x="1243584" y="1472184"/>
                </a:lnTo>
                <a:cubicBezTo>
                  <a:pt x="1246632" y="1481328"/>
                  <a:pt x="1250390" y="1490265"/>
                  <a:pt x="1252728" y="1499616"/>
                </a:cubicBezTo>
                <a:lnTo>
                  <a:pt x="1261872" y="1536192"/>
                </a:lnTo>
                <a:cubicBezTo>
                  <a:pt x="1262872" y="1547196"/>
                  <a:pt x="1268823" y="1652263"/>
                  <a:pt x="1280160" y="1682496"/>
                </a:cubicBezTo>
                <a:cubicBezTo>
                  <a:pt x="1284019" y="1692786"/>
                  <a:pt x="1293533" y="1700098"/>
                  <a:pt x="1298448" y="1709928"/>
                </a:cubicBezTo>
                <a:cubicBezTo>
                  <a:pt x="1302759" y="1718549"/>
                  <a:pt x="1302911" y="1728934"/>
                  <a:pt x="1307592" y="1737360"/>
                </a:cubicBezTo>
                <a:cubicBezTo>
                  <a:pt x="1318266" y="1756573"/>
                  <a:pt x="1336005" y="1771817"/>
                  <a:pt x="1344168" y="1792224"/>
                </a:cubicBezTo>
                <a:cubicBezTo>
                  <a:pt x="1350264" y="1807464"/>
                  <a:pt x="1356693" y="1822575"/>
                  <a:pt x="1362456" y="1837944"/>
                </a:cubicBezTo>
                <a:cubicBezTo>
                  <a:pt x="1365840" y="1846969"/>
                  <a:pt x="1366253" y="1857356"/>
                  <a:pt x="1371600" y="1865376"/>
                </a:cubicBezTo>
                <a:cubicBezTo>
                  <a:pt x="1378773" y="1876136"/>
                  <a:pt x="1391093" y="1882600"/>
                  <a:pt x="1399032" y="1892808"/>
                </a:cubicBezTo>
                <a:cubicBezTo>
                  <a:pt x="1455735" y="1965712"/>
                  <a:pt x="1422176" y="1922427"/>
                  <a:pt x="1444752" y="1975104"/>
                </a:cubicBezTo>
                <a:cubicBezTo>
                  <a:pt x="1473442" y="2042047"/>
                  <a:pt x="1455326" y="1980822"/>
                  <a:pt x="1472184" y="2048256"/>
                </a:cubicBezTo>
                <a:cubicBezTo>
                  <a:pt x="1475232" y="2075688"/>
                  <a:pt x="1477425" y="2103229"/>
                  <a:pt x="1481328" y="2130552"/>
                </a:cubicBezTo>
                <a:cubicBezTo>
                  <a:pt x="1483526" y="2145938"/>
                  <a:pt x="1488418" y="2160867"/>
                  <a:pt x="1490472" y="2176272"/>
                </a:cubicBezTo>
                <a:cubicBezTo>
                  <a:pt x="1511853" y="2336629"/>
                  <a:pt x="1488185" y="2210555"/>
                  <a:pt x="1508760" y="2313432"/>
                </a:cubicBezTo>
                <a:cubicBezTo>
                  <a:pt x="1511808" y="2538984"/>
                  <a:pt x="1512779" y="2764574"/>
                  <a:pt x="1517904" y="2990088"/>
                </a:cubicBezTo>
                <a:cubicBezTo>
                  <a:pt x="1518876" y="3032858"/>
                  <a:pt x="1522324" y="3075585"/>
                  <a:pt x="1527048" y="3118104"/>
                </a:cubicBezTo>
                <a:cubicBezTo>
                  <a:pt x="1528436" y="3130594"/>
                  <a:pt x="1529957" y="3143769"/>
                  <a:pt x="1536192" y="3154680"/>
                </a:cubicBezTo>
                <a:cubicBezTo>
                  <a:pt x="1550763" y="3180180"/>
                  <a:pt x="1570398" y="3183185"/>
                  <a:pt x="1591056" y="3200400"/>
                </a:cubicBezTo>
                <a:cubicBezTo>
                  <a:pt x="1661462" y="3259072"/>
                  <a:pt x="1577812" y="3200714"/>
                  <a:pt x="1645920" y="3246120"/>
                </a:cubicBezTo>
                <a:cubicBezTo>
                  <a:pt x="1691326" y="3314228"/>
                  <a:pt x="1632968" y="3230578"/>
                  <a:pt x="1691640" y="3300984"/>
                </a:cubicBezTo>
                <a:cubicBezTo>
                  <a:pt x="1698675" y="3309427"/>
                  <a:pt x="1702893" y="3319973"/>
                  <a:pt x="1709928" y="3328416"/>
                </a:cubicBezTo>
                <a:cubicBezTo>
                  <a:pt x="1731930" y="3354818"/>
                  <a:pt x="1737819" y="3356154"/>
                  <a:pt x="1764792" y="3374136"/>
                </a:cubicBezTo>
                <a:cubicBezTo>
                  <a:pt x="1799494" y="3426190"/>
                  <a:pt x="1762947" y="3383532"/>
                  <a:pt x="1810512" y="3410712"/>
                </a:cubicBezTo>
                <a:cubicBezTo>
                  <a:pt x="1839505" y="3427280"/>
                  <a:pt x="1846215" y="3442280"/>
                  <a:pt x="1874520" y="3456432"/>
                </a:cubicBezTo>
                <a:cubicBezTo>
                  <a:pt x="1950236" y="3494290"/>
                  <a:pt x="1850768" y="3431453"/>
                  <a:pt x="1929384" y="3483864"/>
                </a:cubicBezTo>
                <a:cubicBezTo>
                  <a:pt x="1944624" y="3480816"/>
                  <a:pt x="1959699" y="3476774"/>
                  <a:pt x="1975104" y="3474720"/>
                </a:cubicBezTo>
                <a:cubicBezTo>
                  <a:pt x="2005467" y="3470672"/>
                  <a:pt x="2036437" y="3471221"/>
                  <a:pt x="2066544" y="3465576"/>
                </a:cubicBezTo>
                <a:cubicBezTo>
                  <a:pt x="2085491" y="3462023"/>
                  <a:pt x="2103120" y="3453384"/>
                  <a:pt x="2121408" y="3447288"/>
                </a:cubicBezTo>
                <a:lnTo>
                  <a:pt x="2148840" y="3438144"/>
                </a:lnTo>
                <a:cubicBezTo>
                  <a:pt x="2157984" y="3435096"/>
                  <a:pt x="2167651" y="3433311"/>
                  <a:pt x="2176272" y="3429000"/>
                </a:cubicBezTo>
                <a:cubicBezTo>
                  <a:pt x="2188464" y="3422904"/>
                  <a:pt x="2201159" y="3417725"/>
                  <a:pt x="2212848" y="3410712"/>
                </a:cubicBezTo>
                <a:cubicBezTo>
                  <a:pt x="2231695" y="3399404"/>
                  <a:pt x="2267712" y="3374136"/>
                  <a:pt x="2267712" y="3374136"/>
                </a:cubicBezTo>
                <a:cubicBezTo>
                  <a:pt x="2273808" y="3364992"/>
                  <a:pt x="2278965" y="3355147"/>
                  <a:pt x="2286000" y="3346704"/>
                </a:cubicBezTo>
                <a:cubicBezTo>
                  <a:pt x="2294279" y="3336770"/>
                  <a:pt x="2306259" y="3330032"/>
                  <a:pt x="2313432" y="3319272"/>
                </a:cubicBezTo>
                <a:cubicBezTo>
                  <a:pt x="2318779" y="3311252"/>
                  <a:pt x="2317895" y="3300266"/>
                  <a:pt x="2322576" y="3291840"/>
                </a:cubicBezTo>
                <a:lnTo>
                  <a:pt x="2377440" y="3209544"/>
                </a:lnTo>
                <a:cubicBezTo>
                  <a:pt x="2383536" y="3200400"/>
                  <a:pt x="2392253" y="3192538"/>
                  <a:pt x="2395728" y="3182112"/>
                </a:cubicBezTo>
                <a:cubicBezTo>
                  <a:pt x="2398776" y="3172968"/>
                  <a:pt x="2400561" y="3163301"/>
                  <a:pt x="2404872" y="3154680"/>
                </a:cubicBezTo>
                <a:cubicBezTo>
                  <a:pt x="2409787" y="3144850"/>
                  <a:pt x="2418697" y="3137291"/>
                  <a:pt x="2423160" y="3127248"/>
                </a:cubicBezTo>
                <a:cubicBezTo>
                  <a:pt x="2430989" y="3109632"/>
                  <a:pt x="2435352" y="3090672"/>
                  <a:pt x="2441448" y="3072384"/>
                </a:cubicBezTo>
                <a:lnTo>
                  <a:pt x="2459736" y="3017520"/>
                </a:lnTo>
                <a:cubicBezTo>
                  <a:pt x="2462784" y="3008376"/>
                  <a:pt x="2463533" y="2998108"/>
                  <a:pt x="2468880" y="2990088"/>
                </a:cubicBezTo>
                <a:cubicBezTo>
                  <a:pt x="2474976" y="2980944"/>
                  <a:pt x="2482705" y="2972699"/>
                  <a:pt x="2487168" y="2962656"/>
                </a:cubicBezTo>
                <a:cubicBezTo>
                  <a:pt x="2530695" y="2864721"/>
                  <a:pt x="2482356" y="2942442"/>
                  <a:pt x="2523744" y="2880360"/>
                </a:cubicBezTo>
                <a:cubicBezTo>
                  <a:pt x="2526792" y="2868168"/>
                  <a:pt x="2529277" y="2855821"/>
                  <a:pt x="2532888" y="2843784"/>
                </a:cubicBezTo>
                <a:cubicBezTo>
                  <a:pt x="2538427" y="2825320"/>
                  <a:pt x="2546501" y="2807622"/>
                  <a:pt x="2551176" y="2788920"/>
                </a:cubicBezTo>
                <a:cubicBezTo>
                  <a:pt x="2557272" y="2764536"/>
                  <a:pt x="2561516" y="2739613"/>
                  <a:pt x="2569464" y="2715768"/>
                </a:cubicBezTo>
                <a:cubicBezTo>
                  <a:pt x="2575560" y="2697480"/>
                  <a:pt x="2583971" y="2679807"/>
                  <a:pt x="2587752" y="2660904"/>
                </a:cubicBezTo>
                <a:cubicBezTo>
                  <a:pt x="2590800" y="2645664"/>
                  <a:pt x="2594533" y="2630545"/>
                  <a:pt x="2596896" y="2615184"/>
                </a:cubicBezTo>
                <a:cubicBezTo>
                  <a:pt x="2611667" y="2519174"/>
                  <a:pt x="2596531" y="2570559"/>
                  <a:pt x="2615184" y="2514600"/>
                </a:cubicBezTo>
                <a:cubicBezTo>
                  <a:pt x="2618232" y="2478024"/>
                  <a:pt x="2620275" y="2441350"/>
                  <a:pt x="2624328" y="2404872"/>
                </a:cubicBezTo>
                <a:cubicBezTo>
                  <a:pt x="2626375" y="2386445"/>
                  <a:pt x="2630653" y="2368333"/>
                  <a:pt x="2633472" y="2350008"/>
                </a:cubicBezTo>
                <a:cubicBezTo>
                  <a:pt x="2636749" y="2328706"/>
                  <a:pt x="2639255" y="2307289"/>
                  <a:pt x="2642616" y="2286000"/>
                </a:cubicBezTo>
                <a:cubicBezTo>
                  <a:pt x="2648399" y="2249373"/>
                  <a:pt x="2649178" y="2211450"/>
                  <a:pt x="2660904" y="2176272"/>
                </a:cubicBezTo>
                <a:cubicBezTo>
                  <a:pt x="2667000" y="2157984"/>
                  <a:pt x="2676023" y="2140423"/>
                  <a:pt x="2679192" y="2121408"/>
                </a:cubicBezTo>
                <a:cubicBezTo>
                  <a:pt x="2688215" y="2067268"/>
                  <a:pt x="2693470" y="2032107"/>
                  <a:pt x="2706624" y="1975104"/>
                </a:cubicBezTo>
                <a:cubicBezTo>
                  <a:pt x="2708791" y="1965712"/>
                  <a:pt x="2713430" y="1957023"/>
                  <a:pt x="2715768" y="1947672"/>
                </a:cubicBezTo>
                <a:cubicBezTo>
                  <a:pt x="2719537" y="1932594"/>
                  <a:pt x="2721143" y="1917030"/>
                  <a:pt x="2724912" y="1901952"/>
                </a:cubicBezTo>
                <a:cubicBezTo>
                  <a:pt x="2727250" y="1892601"/>
                  <a:pt x="2731889" y="1883912"/>
                  <a:pt x="2734056" y="1874520"/>
                </a:cubicBezTo>
                <a:cubicBezTo>
                  <a:pt x="2767652" y="1728937"/>
                  <a:pt x="2740196" y="1837678"/>
                  <a:pt x="2761488" y="1709928"/>
                </a:cubicBezTo>
                <a:cubicBezTo>
                  <a:pt x="2763554" y="1697532"/>
                  <a:pt x="2767806" y="1685597"/>
                  <a:pt x="2770632" y="1673352"/>
                </a:cubicBezTo>
                <a:cubicBezTo>
                  <a:pt x="2802153" y="1536760"/>
                  <a:pt x="2777406" y="1637114"/>
                  <a:pt x="2798064" y="1554480"/>
                </a:cubicBezTo>
                <a:cubicBezTo>
                  <a:pt x="2802466" y="1514860"/>
                  <a:pt x="2807231" y="1458365"/>
                  <a:pt x="2816352" y="1417320"/>
                </a:cubicBezTo>
                <a:cubicBezTo>
                  <a:pt x="2818443" y="1407911"/>
                  <a:pt x="2822448" y="1399032"/>
                  <a:pt x="2825496" y="1389888"/>
                </a:cubicBezTo>
                <a:cubicBezTo>
                  <a:pt x="2828544" y="1356360"/>
                  <a:pt x="2830191" y="1322675"/>
                  <a:pt x="2834640" y="1289304"/>
                </a:cubicBezTo>
                <a:cubicBezTo>
                  <a:pt x="2836301" y="1276847"/>
                  <a:pt x="2842123" y="1265185"/>
                  <a:pt x="2843784" y="1252728"/>
                </a:cubicBezTo>
                <a:cubicBezTo>
                  <a:pt x="2848233" y="1219357"/>
                  <a:pt x="2850912" y="1185750"/>
                  <a:pt x="2852928" y="1152144"/>
                </a:cubicBezTo>
                <a:cubicBezTo>
                  <a:pt x="2860057" y="1033329"/>
                  <a:pt x="2849280" y="912518"/>
                  <a:pt x="2871216" y="795528"/>
                </a:cubicBezTo>
                <a:cubicBezTo>
                  <a:pt x="2880360" y="746760"/>
                  <a:pt x="2891631" y="698343"/>
                  <a:pt x="2898648" y="649224"/>
                </a:cubicBezTo>
                <a:cubicBezTo>
                  <a:pt x="2910113" y="568967"/>
                  <a:pt x="2899788" y="605227"/>
                  <a:pt x="2926080" y="539496"/>
                </a:cubicBezTo>
                <a:cubicBezTo>
                  <a:pt x="2929128" y="515112"/>
                  <a:pt x="2932353" y="490749"/>
                  <a:pt x="2935224" y="466344"/>
                </a:cubicBezTo>
                <a:cubicBezTo>
                  <a:pt x="2938449" y="438932"/>
                  <a:pt x="2939281" y="411176"/>
                  <a:pt x="2944368" y="384048"/>
                </a:cubicBezTo>
                <a:cubicBezTo>
                  <a:pt x="2948457" y="362238"/>
                  <a:pt x="2956560" y="341376"/>
                  <a:pt x="2962656" y="320040"/>
                </a:cubicBezTo>
                <a:cubicBezTo>
                  <a:pt x="2971800" y="323088"/>
                  <a:pt x="2981467" y="324873"/>
                  <a:pt x="2990088" y="329184"/>
                </a:cubicBezTo>
                <a:cubicBezTo>
                  <a:pt x="2999918" y="334099"/>
                  <a:pt x="3008577" y="341084"/>
                  <a:pt x="3017520" y="347472"/>
                </a:cubicBezTo>
                <a:cubicBezTo>
                  <a:pt x="3029921" y="356330"/>
                  <a:pt x="3040465" y="368088"/>
                  <a:pt x="3054096" y="374904"/>
                </a:cubicBezTo>
                <a:cubicBezTo>
                  <a:pt x="3065336" y="380524"/>
                  <a:pt x="3078480" y="381000"/>
                  <a:pt x="3090672" y="384048"/>
                </a:cubicBezTo>
                <a:cubicBezTo>
                  <a:pt x="3136984" y="414922"/>
                  <a:pt x="3105833" y="388501"/>
                  <a:pt x="3145536" y="448056"/>
                </a:cubicBezTo>
                <a:cubicBezTo>
                  <a:pt x="3232954" y="579183"/>
                  <a:pt x="3119815" y="396186"/>
                  <a:pt x="3191256" y="521208"/>
                </a:cubicBezTo>
                <a:cubicBezTo>
                  <a:pt x="3196708" y="530750"/>
                  <a:pt x="3204629" y="538810"/>
                  <a:pt x="3209544" y="548640"/>
                </a:cubicBezTo>
                <a:cubicBezTo>
                  <a:pt x="3213855" y="557261"/>
                  <a:pt x="3214377" y="567451"/>
                  <a:pt x="3218688" y="576072"/>
                </a:cubicBezTo>
                <a:cubicBezTo>
                  <a:pt x="3226636" y="591968"/>
                  <a:pt x="3238172" y="605896"/>
                  <a:pt x="3246120" y="621792"/>
                </a:cubicBezTo>
                <a:cubicBezTo>
                  <a:pt x="3253803" y="637157"/>
                  <a:pt x="3260013" y="671151"/>
                  <a:pt x="3264408" y="685800"/>
                </a:cubicBezTo>
                <a:cubicBezTo>
                  <a:pt x="3301111" y="808142"/>
                  <a:pt x="3268032" y="679246"/>
                  <a:pt x="3291840" y="786384"/>
                </a:cubicBezTo>
                <a:cubicBezTo>
                  <a:pt x="3300942" y="827342"/>
                  <a:pt x="3303233" y="823865"/>
                  <a:pt x="3310128" y="868680"/>
                </a:cubicBezTo>
                <a:cubicBezTo>
                  <a:pt x="3313865" y="892968"/>
                  <a:pt x="3315232" y="917593"/>
                  <a:pt x="3319272" y="941832"/>
                </a:cubicBezTo>
                <a:cubicBezTo>
                  <a:pt x="3332549" y="1021492"/>
                  <a:pt x="3323065" y="940613"/>
                  <a:pt x="3337560" y="1005840"/>
                </a:cubicBezTo>
                <a:cubicBezTo>
                  <a:pt x="3341582" y="1023939"/>
                  <a:pt x="3343068" y="1042524"/>
                  <a:pt x="3346704" y="1060704"/>
                </a:cubicBezTo>
                <a:cubicBezTo>
                  <a:pt x="3349169" y="1073027"/>
                  <a:pt x="3352800" y="1085088"/>
                  <a:pt x="3355848" y="1097280"/>
                </a:cubicBezTo>
                <a:cubicBezTo>
                  <a:pt x="3358896" y="1127760"/>
                  <a:pt x="3360334" y="1158444"/>
                  <a:pt x="3364992" y="1188720"/>
                </a:cubicBezTo>
                <a:cubicBezTo>
                  <a:pt x="3367982" y="1208154"/>
                  <a:pt x="3384625" y="1237129"/>
                  <a:pt x="3392424" y="1252728"/>
                </a:cubicBezTo>
                <a:cubicBezTo>
                  <a:pt x="3422308" y="1461916"/>
                  <a:pt x="3383970" y="1202006"/>
                  <a:pt x="3410712" y="1362456"/>
                </a:cubicBezTo>
                <a:cubicBezTo>
                  <a:pt x="3417303" y="1402001"/>
                  <a:pt x="3421499" y="1441946"/>
                  <a:pt x="3429000" y="1481328"/>
                </a:cubicBezTo>
                <a:cubicBezTo>
                  <a:pt x="3433703" y="1506019"/>
                  <a:pt x="3441636" y="1529989"/>
                  <a:pt x="3447288" y="1554480"/>
                </a:cubicBezTo>
                <a:cubicBezTo>
                  <a:pt x="3450783" y="1569624"/>
                  <a:pt x="3450975" y="1585648"/>
                  <a:pt x="3456432" y="1600200"/>
                </a:cubicBezTo>
                <a:cubicBezTo>
                  <a:pt x="3460291" y="1610490"/>
                  <a:pt x="3468624" y="1618488"/>
                  <a:pt x="3474720" y="1627632"/>
                </a:cubicBezTo>
                <a:cubicBezTo>
                  <a:pt x="3492778" y="1717924"/>
                  <a:pt x="3472077" y="1628847"/>
                  <a:pt x="3502152" y="1719072"/>
                </a:cubicBezTo>
                <a:cubicBezTo>
                  <a:pt x="3506126" y="1730994"/>
                  <a:pt x="3507322" y="1743726"/>
                  <a:pt x="3511296" y="1755648"/>
                </a:cubicBezTo>
                <a:cubicBezTo>
                  <a:pt x="3516487" y="1771220"/>
                  <a:pt x="3524393" y="1785796"/>
                  <a:pt x="3529584" y="1801368"/>
                </a:cubicBezTo>
                <a:cubicBezTo>
                  <a:pt x="3533558" y="1813290"/>
                  <a:pt x="3536002" y="1825676"/>
                  <a:pt x="3538728" y="1837944"/>
                </a:cubicBezTo>
                <a:cubicBezTo>
                  <a:pt x="3542099" y="1853116"/>
                  <a:pt x="3542100" y="1869234"/>
                  <a:pt x="3547872" y="1883664"/>
                </a:cubicBezTo>
                <a:cubicBezTo>
                  <a:pt x="3554473" y="1900166"/>
                  <a:pt x="3566160" y="1914144"/>
                  <a:pt x="3575304" y="1929384"/>
                </a:cubicBezTo>
                <a:cubicBezTo>
                  <a:pt x="3581400" y="1959864"/>
                  <a:pt x="3588482" y="1990163"/>
                  <a:pt x="3593592" y="2020824"/>
                </a:cubicBezTo>
                <a:cubicBezTo>
                  <a:pt x="3596640" y="2039112"/>
                  <a:pt x="3597408" y="2057930"/>
                  <a:pt x="3602736" y="2075688"/>
                </a:cubicBezTo>
                <a:cubicBezTo>
                  <a:pt x="3606653" y="2088744"/>
                  <a:pt x="3614928" y="2100072"/>
                  <a:pt x="3621024" y="2112264"/>
                </a:cubicBezTo>
                <a:cubicBezTo>
                  <a:pt x="3627120" y="2148840"/>
                  <a:pt x="3632478" y="2185547"/>
                  <a:pt x="3639312" y="2221992"/>
                </a:cubicBezTo>
                <a:cubicBezTo>
                  <a:pt x="3641628" y="2234344"/>
                  <a:pt x="3646208" y="2246203"/>
                  <a:pt x="3648456" y="2258568"/>
                </a:cubicBezTo>
                <a:cubicBezTo>
                  <a:pt x="3663166" y="2339473"/>
                  <a:pt x="3643599" y="2301575"/>
                  <a:pt x="3675888" y="2350008"/>
                </a:cubicBezTo>
                <a:cubicBezTo>
                  <a:pt x="3678936" y="2362200"/>
                  <a:pt x="3681058" y="2374662"/>
                  <a:pt x="3685032" y="2386584"/>
                </a:cubicBezTo>
                <a:cubicBezTo>
                  <a:pt x="3690223" y="2402156"/>
                  <a:pt x="3697557" y="2416935"/>
                  <a:pt x="3703320" y="2432304"/>
                </a:cubicBezTo>
                <a:cubicBezTo>
                  <a:pt x="3706704" y="2441329"/>
                  <a:pt x="3709080" y="2450711"/>
                  <a:pt x="3712464" y="2459736"/>
                </a:cubicBezTo>
                <a:cubicBezTo>
                  <a:pt x="3718757" y="2476517"/>
                  <a:pt x="3734707" y="2512133"/>
                  <a:pt x="3739896" y="2532888"/>
                </a:cubicBezTo>
                <a:cubicBezTo>
                  <a:pt x="3776013" y="2677356"/>
                  <a:pt x="3718181" y="2476887"/>
                  <a:pt x="3767328" y="2624328"/>
                </a:cubicBezTo>
                <a:cubicBezTo>
                  <a:pt x="3787010" y="2683375"/>
                  <a:pt x="3762616" y="2640120"/>
                  <a:pt x="3794760" y="2688336"/>
                </a:cubicBezTo>
                <a:cubicBezTo>
                  <a:pt x="3797808" y="2709672"/>
                  <a:pt x="3799677" y="2731210"/>
                  <a:pt x="3803904" y="2752344"/>
                </a:cubicBezTo>
                <a:cubicBezTo>
                  <a:pt x="3805794" y="2761795"/>
                  <a:pt x="3810400" y="2770508"/>
                  <a:pt x="3813048" y="2779776"/>
                </a:cubicBezTo>
                <a:cubicBezTo>
                  <a:pt x="3816500" y="2791860"/>
                  <a:pt x="3818740" y="2804268"/>
                  <a:pt x="3822192" y="2816352"/>
                </a:cubicBezTo>
                <a:cubicBezTo>
                  <a:pt x="3831251" y="2848057"/>
                  <a:pt x="3836741" y="2854076"/>
                  <a:pt x="3849624" y="2889504"/>
                </a:cubicBezTo>
                <a:cubicBezTo>
                  <a:pt x="3856212" y="2907621"/>
                  <a:pt x="3860753" y="2926470"/>
                  <a:pt x="3867912" y="2944368"/>
                </a:cubicBezTo>
                <a:cubicBezTo>
                  <a:pt x="3874008" y="2959608"/>
                  <a:pt x="3880437" y="2974719"/>
                  <a:pt x="3886200" y="2990088"/>
                </a:cubicBezTo>
                <a:cubicBezTo>
                  <a:pt x="3889584" y="2999113"/>
                  <a:pt x="3891033" y="3008899"/>
                  <a:pt x="3895344" y="3017520"/>
                </a:cubicBezTo>
                <a:cubicBezTo>
                  <a:pt x="3900259" y="3027350"/>
                  <a:pt x="3907244" y="3036009"/>
                  <a:pt x="3913632" y="3044952"/>
                </a:cubicBezTo>
                <a:cubicBezTo>
                  <a:pt x="3927650" y="3064578"/>
                  <a:pt x="3947038" y="3087410"/>
                  <a:pt x="3959352" y="3108960"/>
                </a:cubicBezTo>
                <a:cubicBezTo>
                  <a:pt x="4035462" y="3242153"/>
                  <a:pt x="3935491" y="3070382"/>
                  <a:pt x="3986784" y="3172968"/>
                </a:cubicBezTo>
                <a:cubicBezTo>
                  <a:pt x="3991699" y="3182798"/>
                  <a:pt x="4000157" y="3190570"/>
                  <a:pt x="4005072" y="3200400"/>
                </a:cubicBezTo>
                <a:cubicBezTo>
                  <a:pt x="4012413" y="3215081"/>
                  <a:pt x="4015500" y="3231710"/>
                  <a:pt x="4023360" y="3246120"/>
                </a:cubicBezTo>
                <a:cubicBezTo>
                  <a:pt x="4033885" y="3265416"/>
                  <a:pt x="4050106" y="3281325"/>
                  <a:pt x="4059936" y="3300984"/>
                </a:cubicBezTo>
                <a:cubicBezTo>
                  <a:pt x="4072128" y="3325368"/>
                  <a:pt x="4082486" y="3350759"/>
                  <a:pt x="4096512" y="3374136"/>
                </a:cubicBezTo>
                <a:cubicBezTo>
                  <a:pt x="4105656" y="3389376"/>
                  <a:pt x="4116590" y="3403676"/>
                  <a:pt x="4123944" y="3419856"/>
                </a:cubicBezTo>
                <a:cubicBezTo>
                  <a:pt x="4157062" y="3492716"/>
                  <a:pt x="4119719" y="3459711"/>
                  <a:pt x="4169664" y="3493008"/>
                </a:cubicBezTo>
                <a:cubicBezTo>
                  <a:pt x="4175760" y="3502152"/>
                  <a:pt x="4180181" y="3512669"/>
                  <a:pt x="4187952" y="3520440"/>
                </a:cubicBezTo>
                <a:cubicBezTo>
                  <a:pt x="4259880" y="3592368"/>
                  <a:pt x="4167916" y="3476280"/>
                  <a:pt x="4242816" y="3566160"/>
                </a:cubicBezTo>
                <a:cubicBezTo>
                  <a:pt x="4249851" y="3574603"/>
                  <a:pt x="4251960" y="3587496"/>
                  <a:pt x="4261104" y="3593592"/>
                </a:cubicBezTo>
                <a:cubicBezTo>
                  <a:pt x="4271561" y="3600563"/>
                  <a:pt x="4285488" y="3599688"/>
                  <a:pt x="4297680" y="3602736"/>
                </a:cubicBezTo>
                <a:cubicBezTo>
                  <a:pt x="4312920" y="3599688"/>
                  <a:pt x="4328256" y="3597087"/>
                  <a:pt x="4343400" y="3593592"/>
                </a:cubicBezTo>
                <a:cubicBezTo>
                  <a:pt x="4367891" y="3587940"/>
                  <a:pt x="4391906" y="3580233"/>
                  <a:pt x="4416552" y="3575304"/>
                </a:cubicBezTo>
                <a:cubicBezTo>
                  <a:pt x="4429965" y="3572621"/>
                  <a:pt x="4473425" y="3565895"/>
                  <a:pt x="4489704" y="3557016"/>
                </a:cubicBezTo>
                <a:cubicBezTo>
                  <a:pt x="4495417" y="3553900"/>
                  <a:pt x="4568267" y="3508738"/>
                  <a:pt x="4590288" y="3493008"/>
                </a:cubicBezTo>
                <a:cubicBezTo>
                  <a:pt x="4602689" y="3484150"/>
                  <a:pt x="4614463" y="3474434"/>
                  <a:pt x="4626864" y="3465576"/>
                </a:cubicBezTo>
                <a:cubicBezTo>
                  <a:pt x="4650838" y="3448452"/>
                  <a:pt x="4667884" y="3440545"/>
                  <a:pt x="4690872" y="3419856"/>
                </a:cubicBezTo>
                <a:cubicBezTo>
                  <a:pt x="4710096" y="3402554"/>
                  <a:pt x="4727448" y="3383280"/>
                  <a:pt x="4745736" y="3364992"/>
                </a:cubicBezTo>
                <a:lnTo>
                  <a:pt x="4773168" y="3337560"/>
                </a:lnTo>
                <a:cubicBezTo>
                  <a:pt x="4782312" y="3328416"/>
                  <a:pt x="4792522" y="3320226"/>
                  <a:pt x="4800600" y="3310128"/>
                </a:cubicBezTo>
                <a:cubicBezTo>
                  <a:pt x="4812792" y="3294888"/>
                  <a:pt x="4823376" y="3278208"/>
                  <a:pt x="4837176" y="3264408"/>
                </a:cubicBezTo>
                <a:cubicBezTo>
                  <a:pt x="4847952" y="3253632"/>
                  <a:pt x="4863627" y="3248367"/>
                  <a:pt x="4873752" y="3236976"/>
                </a:cubicBezTo>
                <a:cubicBezTo>
                  <a:pt x="4888354" y="3220548"/>
                  <a:pt x="4898136" y="3200400"/>
                  <a:pt x="4910328" y="3182112"/>
                </a:cubicBezTo>
                <a:cubicBezTo>
                  <a:pt x="4937070" y="3142000"/>
                  <a:pt x="4922022" y="3163472"/>
                  <a:pt x="4956048" y="3118104"/>
                </a:cubicBezTo>
                <a:cubicBezTo>
                  <a:pt x="4959096" y="3108960"/>
                  <a:pt x="4959845" y="3098692"/>
                  <a:pt x="4965192" y="3090672"/>
                </a:cubicBezTo>
                <a:cubicBezTo>
                  <a:pt x="4972365" y="3079912"/>
                  <a:pt x="4984109" y="3072972"/>
                  <a:pt x="4992624" y="3063240"/>
                </a:cubicBezTo>
                <a:cubicBezTo>
                  <a:pt x="5005476" y="3048552"/>
                  <a:pt x="5017008" y="3032760"/>
                  <a:pt x="5029200" y="3017520"/>
                </a:cubicBezTo>
                <a:cubicBezTo>
                  <a:pt x="5055662" y="2911673"/>
                  <a:pt x="5011805" y="3078848"/>
                  <a:pt x="5065776" y="2916936"/>
                </a:cubicBezTo>
                <a:cubicBezTo>
                  <a:pt x="5070691" y="2902192"/>
                  <a:pt x="5070454" y="2886102"/>
                  <a:pt x="5074920" y="2871216"/>
                </a:cubicBezTo>
                <a:cubicBezTo>
                  <a:pt x="5083676" y="2842028"/>
                  <a:pt x="5097987" y="2815938"/>
                  <a:pt x="5111496" y="2788920"/>
                </a:cubicBezTo>
                <a:cubicBezTo>
                  <a:pt x="5114544" y="2758440"/>
                  <a:pt x="5116096" y="2727773"/>
                  <a:pt x="5120640" y="2697480"/>
                </a:cubicBezTo>
                <a:cubicBezTo>
                  <a:pt x="5128422" y="2645598"/>
                  <a:pt x="5136633" y="2615220"/>
                  <a:pt x="5148072" y="2569464"/>
                </a:cubicBezTo>
                <a:cubicBezTo>
                  <a:pt x="5151120" y="2535936"/>
                  <a:pt x="5153498" y="2502340"/>
                  <a:pt x="5157216" y="2468880"/>
                </a:cubicBezTo>
                <a:cubicBezTo>
                  <a:pt x="5168838" y="2364280"/>
                  <a:pt x="5160724" y="2442196"/>
                  <a:pt x="5175504" y="2368296"/>
                </a:cubicBezTo>
                <a:cubicBezTo>
                  <a:pt x="5195356" y="2269038"/>
                  <a:pt x="5174178" y="2355975"/>
                  <a:pt x="5193792" y="2267712"/>
                </a:cubicBezTo>
                <a:cubicBezTo>
                  <a:pt x="5213846" y="2177469"/>
                  <a:pt x="5189219" y="2292100"/>
                  <a:pt x="5221224" y="2185416"/>
                </a:cubicBezTo>
                <a:cubicBezTo>
                  <a:pt x="5225690" y="2170530"/>
                  <a:pt x="5228005" y="2155057"/>
                  <a:pt x="5230368" y="2139696"/>
                </a:cubicBezTo>
                <a:cubicBezTo>
                  <a:pt x="5234105" y="2115408"/>
                  <a:pt x="5235116" y="2090721"/>
                  <a:pt x="5239512" y="2066544"/>
                </a:cubicBezTo>
                <a:cubicBezTo>
                  <a:pt x="5241236" y="2057061"/>
                  <a:pt x="5246120" y="2048411"/>
                  <a:pt x="5248656" y="2039112"/>
                </a:cubicBezTo>
                <a:cubicBezTo>
                  <a:pt x="5255269" y="2014863"/>
                  <a:pt x="5261678" y="1990537"/>
                  <a:pt x="5266944" y="1965960"/>
                </a:cubicBezTo>
                <a:cubicBezTo>
                  <a:pt x="5284372" y="1884627"/>
                  <a:pt x="5261409" y="1935562"/>
                  <a:pt x="5303520" y="1865376"/>
                </a:cubicBezTo>
                <a:cubicBezTo>
                  <a:pt x="5306568" y="1844040"/>
                  <a:pt x="5307887" y="1822385"/>
                  <a:pt x="5312664" y="1801368"/>
                </a:cubicBezTo>
                <a:cubicBezTo>
                  <a:pt x="5323151" y="1755227"/>
                  <a:pt x="5349240" y="1664208"/>
                  <a:pt x="5349240" y="1664208"/>
                </a:cubicBezTo>
                <a:cubicBezTo>
                  <a:pt x="5367749" y="1516136"/>
                  <a:pt x="5344362" y="1653036"/>
                  <a:pt x="5376672" y="1545336"/>
                </a:cubicBezTo>
                <a:cubicBezTo>
                  <a:pt x="5381138" y="1530450"/>
                  <a:pt x="5382445" y="1514788"/>
                  <a:pt x="5385816" y="1499616"/>
                </a:cubicBezTo>
                <a:cubicBezTo>
                  <a:pt x="5388542" y="1487348"/>
                  <a:pt x="5391264" y="1475051"/>
                  <a:pt x="5394960" y="1463040"/>
                </a:cubicBezTo>
                <a:cubicBezTo>
                  <a:pt x="5403464" y="1435403"/>
                  <a:pt x="5416721" y="1409098"/>
                  <a:pt x="5422392" y="1380744"/>
                </a:cubicBezTo>
                <a:cubicBezTo>
                  <a:pt x="5424875" y="1368329"/>
                  <a:pt x="5435146" y="1313206"/>
                  <a:pt x="5440680" y="1298448"/>
                </a:cubicBezTo>
                <a:cubicBezTo>
                  <a:pt x="5445466" y="1285685"/>
                  <a:pt x="5454182" y="1274635"/>
                  <a:pt x="5458968" y="1261872"/>
                </a:cubicBezTo>
                <a:cubicBezTo>
                  <a:pt x="5463381" y="1250105"/>
                  <a:pt x="5464805" y="1237420"/>
                  <a:pt x="5468112" y="1225296"/>
                </a:cubicBezTo>
                <a:cubicBezTo>
                  <a:pt x="5473951" y="1203888"/>
                  <a:pt x="5481018" y="1182815"/>
                  <a:pt x="5486400" y="1161288"/>
                </a:cubicBezTo>
                <a:cubicBezTo>
                  <a:pt x="5490169" y="1146210"/>
                  <a:pt x="5490087" y="1130120"/>
                  <a:pt x="5495544" y="1115568"/>
                </a:cubicBezTo>
                <a:cubicBezTo>
                  <a:pt x="5499403" y="1105278"/>
                  <a:pt x="5507736" y="1097280"/>
                  <a:pt x="5513832" y="1088136"/>
                </a:cubicBezTo>
                <a:cubicBezTo>
                  <a:pt x="5519554" y="1053806"/>
                  <a:pt x="5522200" y="1028938"/>
                  <a:pt x="5532120" y="996696"/>
                </a:cubicBezTo>
                <a:cubicBezTo>
                  <a:pt x="5540624" y="969059"/>
                  <a:pt x="5550408" y="941832"/>
                  <a:pt x="5559552" y="914400"/>
                </a:cubicBezTo>
                <a:cubicBezTo>
                  <a:pt x="5581006" y="721312"/>
                  <a:pt x="5552202" y="913916"/>
                  <a:pt x="5586984" y="786384"/>
                </a:cubicBezTo>
                <a:cubicBezTo>
                  <a:pt x="5591862" y="768497"/>
                  <a:pt x="5592243" y="749649"/>
                  <a:pt x="5596128" y="731520"/>
                </a:cubicBezTo>
                <a:cubicBezTo>
                  <a:pt x="5609906" y="667222"/>
                  <a:pt x="5613513" y="661078"/>
                  <a:pt x="5632704" y="603504"/>
                </a:cubicBezTo>
                <a:cubicBezTo>
                  <a:pt x="5635752" y="594360"/>
                  <a:pt x="5636501" y="584092"/>
                  <a:pt x="5641848" y="576072"/>
                </a:cubicBezTo>
                <a:lnTo>
                  <a:pt x="5660136" y="548640"/>
                </a:lnTo>
                <a:cubicBezTo>
                  <a:pt x="5663184" y="533400"/>
                  <a:pt x="5663823" y="517472"/>
                  <a:pt x="5669280" y="502920"/>
                </a:cubicBezTo>
                <a:cubicBezTo>
                  <a:pt x="5673139" y="492630"/>
                  <a:pt x="5682653" y="485318"/>
                  <a:pt x="5687568" y="475488"/>
                </a:cubicBezTo>
                <a:cubicBezTo>
                  <a:pt x="5722476" y="405671"/>
                  <a:pt x="5657812" y="499923"/>
                  <a:pt x="5724144" y="411480"/>
                </a:cubicBezTo>
                <a:cubicBezTo>
                  <a:pt x="5727192" y="402336"/>
                  <a:pt x="5728977" y="392669"/>
                  <a:pt x="5733288" y="384048"/>
                </a:cubicBezTo>
                <a:cubicBezTo>
                  <a:pt x="5740720" y="369184"/>
                  <a:pt x="5771760" y="330395"/>
                  <a:pt x="5779008" y="320040"/>
                </a:cubicBezTo>
                <a:cubicBezTo>
                  <a:pt x="5791612" y="302034"/>
                  <a:pt x="5808633" y="286028"/>
                  <a:pt x="5815584" y="265176"/>
                </a:cubicBezTo>
                <a:cubicBezTo>
                  <a:pt x="5838568" y="196225"/>
                  <a:pt x="5807564" y="281216"/>
                  <a:pt x="5843016" y="210312"/>
                </a:cubicBezTo>
                <a:cubicBezTo>
                  <a:pt x="5847327" y="201691"/>
                  <a:pt x="5847479" y="191306"/>
                  <a:pt x="5852160" y="182880"/>
                </a:cubicBezTo>
                <a:cubicBezTo>
                  <a:pt x="5898382" y="99681"/>
                  <a:pt x="5871739" y="153898"/>
                  <a:pt x="5916168" y="100584"/>
                </a:cubicBezTo>
                <a:cubicBezTo>
                  <a:pt x="5954268" y="54864"/>
                  <a:pt x="5911596" y="88392"/>
                  <a:pt x="5961888" y="54864"/>
                </a:cubicBezTo>
                <a:cubicBezTo>
                  <a:pt x="5967984" y="45720"/>
                  <a:pt x="5973141" y="35875"/>
                  <a:pt x="5980176" y="27432"/>
                </a:cubicBezTo>
                <a:cubicBezTo>
                  <a:pt x="5988455" y="17498"/>
                  <a:pt x="6007608" y="0"/>
                  <a:pt x="6007608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792224" y="1618488"/>
            <a:ext cx="245973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самостоятельность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инициативность</a:t>
            </a:r>
          </a:p>
        </p:txBody>
      </p:sp>
      <p:pic>
        <p:nvPicPr>
          <p:cNvPr id="13" name="Объект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143" y="1851743"/>
            <a:ext cx="389303" cy="29197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686160" y="5302059"/>
            <a:ext cx="1818132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РАССУЖДАЕМ:</a:t>
            </a:r>
          </a:p>
          <a:p>
            <a:pPr algn="ct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Гиперопека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Самостоятельность. Принципы самостоятельности.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36172" y="1457462"/>
            <a:ext cx="18181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«Ценные указания»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15620" y="5363615"/>
            <a:ext cx="181813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«СВЕТОФОР»: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инициативная личность.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81964" y="1204996"/>
            <a:ext cx="18181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«ПОХВАЛИЛКИ»</a:t>
            </a:r>
          </a:p>
        </p:txBody>
      </p:sp>
    </p:spTree>
    <p:extLst>
      <p:ext uri="{BB962C8B-B14F-4D97-AF65-F5344CB8AC3E}">
        <p14:creationId xmlns:p14="http://schemas.microsoft.com/office/powerpoint/2010/main" val="814577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296" y="204760"/>
            <a:ext cx="8502710" cy="6337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2072" y="2710959"/>
            <a:ext cx="7717536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Гиперопека</a:t>
            </a:r>
            <a: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-ребенок лишен самостоятельности, следует советам взрослых, ждет инструкции, указания;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-родители диктуют каждый шаг ребенку и контролируют во всем;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-родители «возносят ребенка до небес», стараются обеспечить всем «необходимым» и сделать все, чтобы он рос счастливым;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готовят вундеркинда: ребенок загружен до предела (посещает разные секции, кружки по выбору родителей);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-ребенок хочет оправдать надежды родителей, боится допустить ошибку;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-ребенок растет безвольным, не может сам себя занять, испытывает затруднения в общении.</a:t>
            </a:r>
            <a:br>
              <a:rPr lang="ru-RU" sz="1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31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84448" y="204758"/>
            <a:ext cx="8502710" cy="6337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064" y="2710957"/>
            <a:ext cx="8366760" cy="13255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воспитания самостоятельности у ребенка:</a:t>
            </a:r>
            <a:b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Среда, в которой пребывает ребенок, должна быть максимально доступной и комфортной для его дальнейшего развития. Чтобы ребенок не нуждался в помощи взрослого.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Детей необходимо постепенно приучать к самостоятельному выполнению тех или иных действий. Развитие самостоятельности и инициативы у дошкольников происходит постепенно и поэтапно, а любые попытки ускорить его негативно скажутся на его качестве.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 Приучать ребенка к самостоятельности, регулярно поручая ему простые домашние дела. Поначалу, делать все это ребенок должен под контролем и руководством родителей. Затем ему можно предоставить больше свободы. Посильная помощь — первый шаг к самостоятельности.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 Самообслуживание – прямой путь к самостоятельности. Ребенка необходимо приучать самостоятельно одеваться и раздеваться, аккуратно складывать вещи, приводить их в порядок, убирать игрушки и т.п.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 Не стоит сразу требовать от детей совершенства. Даже самое простое дело может вызвать немало трудностей у ребенка в том случае, если он берется за него в первый раз. Ребенок, хоть и не обладает достаточным опытом, довольно быстро сам понимает, что именно он неправильно делает. И шквал критики в его адрес, особенно от родителей, может надолго выбить почву из-под его ног.</a:t>
            </a:r>
            <a:b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Поддержка инициативности и самостоятельности ребенка, что означает расширение границ его личного пространства и предоставление ему права выбора.</a:t>
            </a:r>
          </a:p>
        </p:txBody>
      </p:sp>
    </p:spTree>
    <p:extLst>
      <p:ext uri="{BB962C8B-B14F-4D97-AF65-F5344CB8AC3E}">
        <p14:creationId xmlns:p14="http://schemas.microsoft.com/office/powerpoint/2010/main" val="73542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1850571"/>
            <a:ext cx="12192000" cy="8708571"/>
          </a:xfrm>
        </p:spPr>
      </p:pic>
      <p:sp>
        <p:nvSpPr>
          <p:cNvPr id="3" name="Прямоугольник 2"/>
          <p:cNvSpPr/>
          <p:nvPr/>
        </p:nvSpPr>
        <p:spPr>
          <a:xfrm>
            <a:off x="3182112" y="568696"/>
            <a:ext cx="7004304" cy="4191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принципы развития самостоятельности: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обязательности;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посильности;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постоянного обучения новым формам и методам;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интересности;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постоянной занятости;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использования эмоций;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-принцип поощрения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15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" y="0"/>
            <a:ext cx="12192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95144" y="489680"/>
            <a:ext cx="6592824" cy="22393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РЕФЛЕКСИЯ. СИНКВЕЙН.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" t="20663" r="9125" b="14496"/>
          <a:stretch/>
        </p:blipFill>
        <p:spPr>
          <a:xfrm>
            <a:off x="2980944" y="2157984"/>
            <a:ext cx="5431536" cy="302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" y="0"/>
            <a:ext cx="12192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95144" y="489680"/>
            <a:ext cx="6592824" cy="22393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РЕФЛЕКСИЯ. СИНКВЕЙН.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11680" y="1812280"/>
            <a:ext cx="70043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Самостоятельность</a:t>
            </a: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Важная, незаменимая.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Помогает, решает, учит.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Важнейший признак развития ребенка.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Самоопределение.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938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48" y="0"/>
            <a:ext cx="1219200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295144" y="489680"/>
            <a:ext cx="6592824" cy="2239328"/>
          </a:xfrm>
        </p:spPr>
        <p:txBody>
          <a:bodyPr>
            <a:noAutofit/>
          </a:bodyPr>
          <a:lstStyle/>
          <a:p>
            <a:pPr algn="ctr"/>
            <a:r>
              <a:rPr lang="ru-RU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РЕФЛЕКСИЯ. СИНКВЕЙН.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11680" y="1812280"/>
            <a:ext cx="70043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Инициативность</a:t>
            </a: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Творческая, познавательная.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Проявляется, формируется, развивается.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Способность генерировать новые идеи.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Предприимчивость.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sz="2000" b="1" dirty="0">
              <a:solidFill>
                <a:srgbClr val="22222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62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701</TotalTime>
  <Words>741</Words>
  <Application>Microsoft Office PowerPoint</Application>
  <PresentationFormat>Широкоэкранный</PresentationFormat>
  <Paragraphs>60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Times New Roman</vt:lpstr>
      <vt:lpstr>Тема Office</vt:lpstr>
      <vt:lpstr>Родительское собрание в формате  игры ГЕОКЭШИНГ  « В поисках самостоятельного и инициативного ребенка».</vt:lpstr>
      <vt:lpstr>Обсудим ситуацию…</vt:lpstr>
      <vt:lpstr>Презентация PowerPoint</vt:lpstr>
      <vt:lpstr>Гиперопека:  -ребенок лишен самостоятельности, следует советам взрослых, ждет инструкции, указания; -родители диктуют каждый шаг ребенку и контролируют во всем; -родители «возносят ребенка до небес», стараются обеспечить всем «необходимым» и сделать все, чтобы он рос счастливым; - готовят вундеркинда: ребенок загружен до предела (посещает разные секции, кружки по выбору родителей); -ребенок хочет оправдать надежды родителей, боится допустить ошибку; -ребенок растет безвольным, не может сам себя занять, испытывает затруднения в общении. </vt:lpstr>
      <vt:lpstr>Условия воспитания самостоятельности у ребенка:  1. Среда, в которой пребывает ребенок, должна быть максимально доступной и комфортной для его дальнейшего развития. Чтобы ребенок не нуждался в помощи взрослого. 2. Детей необходимо постепенно приучать к самостоятельному выполнению тех или иных действий. Развитие самостоятельности и инициативы у дошкольников происходит постепенно и поэтапно, а любые попытки ускорить его негативно скажутся на его качестве. 3. Приучать ребенка к самостоятельности, регулярно поручая ему простые домашние дела. Поначалу, делать все это ребенок должен под контролем и руководством родителей. Затем ему можно предоставить больше свободы. Посильная помощь — первый шаг к самостоятельности. 4. Самообслуживание – прямой путь к самостоятельности. Ребенка необходимо приучать самостоятельно одеваться и раздеваться, аккуратно складывать вещи, приводить их в порядок, убирать игрушки и т.п. 5. Не стоит сразу требовать от детей совершенства. Даже самое простое дело может вызвать немало трудностей у ребенка в том случае, если он берется за него в первый раз. Ребенок, хоть и не обладает достаточным опытом, довольно быстро сам понимает, что именно он неправильно делает. И шквал критики в его адрес, особенно от родителей, может надолго выбить почву из-под его ног. 6. Поддержка инициативности и самостоятельности ребенка, что означает расширение границ его личного пространства и предоставление ему права выбора.</vt:lpstr>
      <vt:lpstr>Презентация PowerPoint</vt:lpstr>
      <vt:lpstr>РЕФЛЕКСИЯ. СИНКВЕЙН.</vt:lpstr>
      <vt:lpstr>РЕФЛЕКСИЯ. СИНКВЕЙН.</vt:lpstr>
      <vt:lpstr>РЕФЛЕКСИЯ. СИНКВЕЙН.</vt:lpstr>
      <vt:lpstr>Презентация PowerPoint</vt:lpstr>
      <vt:lpstr>До новых встреч!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ГЕОКЕШИНГ  « В поисках самостоятельного и инициативного ребенка».</dc:title>
  <dc:creator>Owner</dc:creator>
  <cp:lastModifiedBy>Дарья</cp:lastModifiedBy>
  <cp:revision>20</cp:revision>
  <dcterms:created xsi:type="dcterms:W3CDTF">2021-10-24T22:58:19Z</dcterms:created>
  <dcterms:modified xsi:type="dcterms:W3CDTF">2025-06-08T19:39:49Z</dcterms:modified>
</cp:coreProperties>
</file>