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1"/>
  </p:handoutMasterIdLst>
  <p:sldIdLst>
    <p:sldId id="256" r:id="rId3"/>
    <p:sldId id="262" r:id="rId5"/>
    <p:sldId id="349" r:id="rId6"/>
    <p:sldId id="265" r:id="rId7"/>
    <p:sldId id="294" r:id="rId8"/>
    <p:sldId id="300" r:id="rId9"/>
    <p:sldId id="329" r:id="rId10"/>
    <p:sldId id="328" r:id="rId11"/>
    <p:sldId id="348" r:id="rId12"/>
    <p:sldId id="257" r:id="rId13"/>
    <p:sldId id="258" r:id="rId14"/>
    <p:sldId id="259" r:id="rId15"/>
    <p:sldId id="336" r:id="rId16"/>
    <p:sldId id="260" r:id="rId17"/>
    <p:sldId id="308" r:id="rId18"/>
    <p:sldId id="261" r:id="rId19"/>
    <p:sldId id="263" r:id="rId20"/>
    <p:sldId id="309" r:id="rId21"/>
    <p:sldId id="266" r:id="rId22"/>
    <p:sldId id="310" r:id="rId23"/>
    <p:sldId id="306" r:id="rId24"/>
    <p:sldId id="330" r:id="rId25"/>
    <p:sldId id="314" r:id="rId26"/>
    <p:sldId id="315" r:id="rId27"/>
    <p:sldId id="313" r:id="rId28"/>
    <p:sldId id="340" r:id="rId29"/>
    <p:sldId id="341" r:id="rId30"/>
    <p:sldId id="311" r:id="rId31"/>
    <p:sldId id="267" r:id="rId32"/>
    <p:sldId id="312" r:id="rId33"/>
    <p:sldId id="268" r:id="rId34"/>
    <p:sldId id="338" r:id="rId35"/>
    <p:sldId id="269" r:id="rId36"/>
    <p:sldId id="270" r:id="rId37"/>
    <p:sldId id="297" r:id="rId38"/>
    <p:sldId id="318" r:id="rId39"/>
    <p:sldId id="342" r:id="rId40"/>
    <p:sldId id="343" r:id="rId41"/>
    <p:sldId id="271" r:id="rId42"/>
    <p:sldId id="307" r:id="rId43"/>
    <p:sldId id="272" r:id="rId44"/>
    <p:sldId id="333" r:id="rId45"/>
    <p:sldId id="273" r:id="rId46"/>
    <p:sldId id="319" r:id="rId47"/>
    <p:sldId id="274" r:id="rId48"/>
    <p:sldId id="331" r:id="rId49"/>
    <p:sldId id="275" r:id="rId50"/>
    <p:sldId id="320" r:id="rId51"/>
    <p:sldId id="276" r:id="rId52"/>
    <p:sldId id="334" r:id="rId53"/>
    <p:sldId id="277" r:id="rId54"/>
    <p:sldId id="317" r:id="rId55"/>
    <p:sldId id="278" r:id="rId56"/>
    <p:sldId id="279" r:id="rId57"/>
    <p:sldId id="322" r:id="rId58"/>
    <p:sldId id="280" r:id="rId59"/>
    <p:sldId id="337" r:id="rId60"/>
    <p:sldId id="281" r:id="rId61"/>
    <p:sldId id="324" r:id="rId62"/>
    <p:sldId id="325" r:id="rId63"/>
    <p:sldId id="326" r:id="rId64"/>
    <p:sldId id="282" r:id="rId65"/>
    <p:sldId id="339" r:id="rId66"/>
    <p:sldId id="283" r:id="rId67"/>
    <p:sldId id="345" r:id="rId68"/>
    <p:sldId id="284" r:id="rId69"/>
    <p:sldId id="304" r:id="rId70"/>
    <p:sldId id="298" r:id="rId71"/>
    <p:sldId id="327" r:id="rId72"/>
    <p:sldId id="344" r:id="rId73"/>
    <p:sldId id="291" r:id="rId74"/>
    <p:sldId id="335" r:id="rId75"/>
    <p:sldId id="285" r:id="rId76"/>
    <p:sldId id="286" r:id="rId77"/>
    <p:sldId id="287" r:id="rId78"/>
    <p:sldId id="288" r:id="rId79"/>
    <p:sldId id="290" r:id="rId80"/>
  </p:sldIdLst>
  <p:sldSz cx="9144000" cy="6858000" type="screen4x3"/>
  <p:notesSz cx="10229850" cy="71056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589" autoAdjust="0"/>
  </p:normalViewPr>
  <p:slideViewPr>
    <p:cSldViewPr showGuides="1">
      <p:cViewPr varScale="1">
        <p:scale>
          <a:sx n="67" d="100"/>
          <a:sy n="67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4" Type="http://schemas.openxmlformats.org/officeDocument/2006/relationships/tableStyles" Target="tableStyles.xml"/><Relationship Id="rId83" Type="http://schemas.openxmlformats.org/officeDocument/2006/relationships/viewProps" Target="viewProps.xml"/><Relationship Id="rId82" Type="http://schemas.openxmlformats.org/officeDocument/2006/relationships/presProps" Target="presProps.xml"/><Relationship Id="rId81" Type="http://schemas.openxmlformats.org/officeDocument/2006/relationships/handoutMaster" Target="handoutMasters/handoutMaster1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433580" cy="355989"/>
          </a:xfrm>
          <a:prstGeom prst="rect">
            <a:avLst/>
          </a:prstGeom>
        </p:spPr>
        <p:txBody>
          <a:bodyPr vert="horz" lIns="192609" tIns="96305" rIns="192609" bIns="96305" rtlCol="0"/>
          <a:lstStyle>
            <a:lvl1pPr algn="l">
              <a:defRPr sz="25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796271" y="0"/>
            <a:ext cx="4433580" cy="355989"/>
          </a:xfrm>
          <a:prstGeom prst="rect">
            <a:avLst/>
          </a:prstGeom>
        </p:spPr>
        <p:txBody>
          <a:bodyPr vert="horz" lIns="192609" tIns="96305" rIns="192609" bIns="96305" rtlCol="0"/>
          <a:lstStyle>
            <a:lvl1pPr algn="r">
              <a:defRPr sz="2500"/>
            </a:lvl1pPr>
          </a:lstStyle>
          <a:p>
            <a:pPr>
              <a:defRPr/>
            </a:pPr>
            <a:fld id="{F7F5F932-9A9B-4C05-9323-BDF7273A6E56}" type="datetimeFigureOut">
              <a:rPr lang="ru-RU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749664"/>
            <a:ext cx="4433580" cy="352463"/>
          </a:xfrm>
          <a:prstGeom prst="rect">
            <a:avLst/>
          </a:prstGeom>
        </p:spPr>
        <p:txBody>
          <a:bodyPr vert="horz" lIns="192609" tIns="96305" rIns="192609" bIns="96305" rtlCol="0" anchor="b"/>
          <a:lstStyle>
            <a:lvl1pPr algn="l">
              <a:defRPr sz="25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796271" y="6749664"/>
            <a:ext cx="4433580" cy="352463"/>
          </a:xfrm>
          <a:prstGeom prst="rect">
            <a:avLst/>
          </a:prstGeom>
        </p:spPr>
        <p:txBody>
          <a:bodyPr vert="horz" lIns="192609" tIns="96305" rIns="192609" bIns="96305" rtlCol="0" anchor="b"/>
          <a:lstStyle>
            <a:lvl1pPr algn="r">
              <a:defRPr sz="2500"/>
            </a:lvl1pPr>
          </a:lstStyle>
          <a:p>
            <a:pPr>
              <a:defRPr/>
            </a:pPr>
            <a:fld id="{116750A8-369A-436C-B093-06859E2D9AA2}" type="slidenum">
              <a:rPr lang="ru-RU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433580" cy="35598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9030" tIns="49515" rIns="99030" bIns="49515" numCol="1" anchor="t" anchorCtr="0" compatLnSpc="1"/>
          <a:lstStyle>
            <a:lvl1pPr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3043" y="0"/>
            <a:ext cx="4433580" cy="35598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9030" tIns="49515" rIns="99030" bIns="49515" numCol="1" anchor="t" anchorCtr="0" compatLnSpc="1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57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38513" y="531813"/>
            <a:ext cx="3552825" cy="26654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023635" y="3376597"/>
            <a:ext cx="8182588" cy="31968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9030" tIns="49515" rIns="99030" bIns="49515" numCol="1" anchor="t" anchorCtr="0" compatLnSpc="1"/>
          <a:lstStyle/>
          <a:p>
            <a:pPr lvl="0"/>
            <a:r>
              <a:rPr lang="ru-RU" noProof="0"/>
              <a:t>Образец текста</a:t>
            </a:r>
            <a:endParaRPr lang="ru-RU" noProof="0"/>
          </a:p>
          <a:p>
            <a:pPr lvl="1"/>
            <a:r>
              <a:rPr lang="ru-RU" noProof="0"/>
              <a:t>Второй уровень</a:t>
            </a:r>
            <a:endParaRPr lang="ru-RU" noProof="0"/>
          </a:p>
          <a:p>
            <a:pPr lvl="2"/>
            <a:r>
              <a:rPr lang="ru-RU" noProof="0"/>
              <a:t>Третий уровень</a:t>
            </a:r>
            <a:endParaRPr lang="ru-RU" noProof="0"/>
          </a:p>
          <a:p>
            <a:pPr lvl="3"/>
            <a:r>
              <a:rPr lang="ru-RU" noProof="0"/>
              <a:t>Четвертый уровень</a:t>
            </a:r>
            <a:endParaRPr lang="ru-RU" noProof="0"/>
          </a:p>
          <a:p>
            <a:pPr lvl="4"/>
            <a:r>
              <a:rPr lang="ru-RU" noProof="0"/>
              <a:t>Пятый уровень</a:t>
            </a:r>
            <a:endParaRPr lang="ru-RU" noProof="0"/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749667"/>
            <a:ext cx="4433580" cy="3559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9030" tIns="49515" rIns="99030" bIns="49515" numCol="1" anchor="b" anchorCtr="0" compatLnSpc="1"/>
          <a:lstStyle>
            <a:lvl1pPr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6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3043" y="6749667"/>
            <a:ext cx="4433580" cy="3559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9030" tIns="49515" rIns="99030" bIns="49515" numCol="1" anchor="b" anchorCtr="0" compatLnSpc="1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3520D40-A1BD-40B1-BF74-F67DD2264E3A}" type="slidenum">
              <a:rPr lang="ru-RU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680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768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564640" indent="-601980" eaLnBrk="0" hangingPunct="0">
              <a:spcBef>
                <a:spcPct val="30000"/>
              </a:spcBef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2407920" indent="-481330" eaLnBrk="0" hangingPunct="0">
              <a:spcBef>
                <a:spcPct val="30000"/>
              </a:spcBef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3370580" indent="-481330" eaLnBrk="0" hangingPunct="0">
              <a:spcBef>
                <a:spcPct val="30000"/>
              </a:spcBef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4333875" indent="-481330" eaLnBrk="0" hangingPunct="0">
              <a:spcBef>
                <a:spcPct val="30000"/>
              </a:spcBef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5296535" indent="-481330" eaLnBrk="0" fontAlgn="base" hangingPunct="0">
              <a:spcBef>
                <a:spcPct val="3000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6259830" indent="-481330" eaLnBrk="0" fontAlgn="base" hangingPunct="0">
              <a:spcBef>
                <a:spcPct val="3000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7223125" indent="-481330" eaLnBrk="0" fontAlgn="base" hangingPunct="0">
              <a:spcBef>
                <a:spcPct val="3000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8185785" indent="-481330" eaLnBrk="0" fontAlgn="base" hangingPunct="0">
              <a:spcBef>
                <a:spcPct val="3000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E57F67A-17CB-436D-99B0-390A890630AE}" type="slidenum">
              <a:rPr lang="ru-RU" altLang="ru-RU" sz="1300"/>
            </a:fld>
            <a:endParaRPr lang="ru-RU" altLang="ru-RU" sz="13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7827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/>
              <a:t> </a:t>
            </a:r>
            <a:endParaRPr lang="ru-RU" altLang="ru-RU"/>
          </a:p>
        </p:txBody>
      </p:sp>
      <p:sp>
        <p:nvSpPr>
          <p:cNvPr id="7782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315" indent="-284480" eaLnBrk="0" hangingPunct="0">
              <a:spcBef>
                <a:spcPct val="30000"/>
              </a:spcBef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60" indent="-227330" eaLnBrk="0" hangingPunct="0">
              <a:spcBef>
                <a:spcPct val="30000"/>
              </a:spcBef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8295" indent="-227330" eaLnBrk="0" hangingPunct="0">
              <a:spcBef>
                <a:spcPct val="30000"/>
              </a:spcBef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6765" indent="-227330" eaLnBrk="0" hangingPunct="0">
              <a:spcBef>
                <a:spcPct val="30000"/>
              </a:spcBef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019425" indent="-227330" eaLnBrk="0" fontAlgn="base" hangingPunct="0">
              <a:spcBef>
                <a:spcPct val="3000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982720" indent="-227330" eaLnBrk="0" fontAlgn="base" hangingPunct="0">
              <a:spcBef>
                <a:spcPct val="3000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945380" indent="-227330" eaLnBrk="0" fontAlgn="base" hangingPunct="0">
              <a:spcBef>
                <a:spcPct val="3000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5908675" indent="-227330" eaLnBrk="0" fontAlgn="base" hangingPunct="0">
              <a:spcBef>
                <a:spcPct val="3000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F7057D7-9701-419C-90E0-9A5BCE48BDBA}" type="slidenum">
              <a:rPr lang="ru-RU" altLang="ru-RU" sz="1300"/>
            </a:fld>
            <a:endParaRPr lang="ru-RU" altLang="ru-RU" sz="13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315" indent="-284480" eaLnBrk="0" hangingPunct="0">
              <a:spcBef>
                <a:spcPct val="30000"/>
              </a:spcBef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0460" indent="-227330" eaLnBrk="0" hangingPunct="0">
              <a:spcBef>
                <a:spcPct val="30000"/>
              </a:spcBef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8295" indent="-227330" eaLnBrk="0" hangingPunct="0">
              <a:spcBef>
                <a:spcPct val="30000"/>
              </a:spcBef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6765" indent="-227330" eaLnBrk="0" hangingPunct="0">
              <a:spcBef>
                <a:spcPct val="30000"/>
              </a:spcBef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019425" indent="-227330" eaLnBrk="0" fontAlgn="base" hangingPunct="0">
              <a:spcBef>
                <a:spcPct val="3000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982720" indent="-227330" eaLnBrk="0" fontAlgn="base" hangingPunct="0">
              <a:spcBef>
                <a:spcPct val="3000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945380" indent="-227330" eaLnBrk="0" fontAlgn="base" hangingPunct="0">
              <a:spcBef>
                <a:spcPct val="3000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5908675" indent="-227330" eaLnBrk="0" fontAlgn="base" hangingPunct="0">
              <a:spcBef>
                <a:spcPct val="3000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DDB1FC5-83E6-40AB-ACC8-99BBD5D86214}" type="slidenum">
              <a:rPr lang="ru-RU" altLang="ru-RU" sz="1300"/>
            </a:fld>
            <a:endParaRPr lang="ru-RU" altLang="ru-RU" sz="1300"/>
          </a:p>
        </p:txBody>
      </p:sp>
      <p:sp>
        <p:nvSpPr>
          <p:cNvPr id="788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40100" y="539750"/>
            <a:ext cx="3549650" cy="2663825"/>
          </a:xfrm>
        </p:spPr>
      </p:sp>
      <p:sp>
        <p:nvSpPr>
          <p:cNvPr id="78852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520D40-A1BD-40B1-BF74-F67DD2264E3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" name="Group 3"/>
            <p:cNvGrpSpPr/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/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/>
              </a:p>
            </p:txBody>
          </p:sp>
        </p:grpSp>
        <p:grpSp>
          <p:nvGrpSpPr>
            <p:cNvPr id="6" name="Group 6"/>
            <p:cNvGrpSpPr/>
            <p:nvPr/>
          </p:nvGrpSpPr>
          <p:grpSpPr bwMode="auto">
            <a:xfrm>
              <a:off x="1312" y="175"/>
              <a:ext cx="4299" cy="3371"/>
              <a:chOff x="0" y="5"/>
              <a:chExt cx="5533" cy="4335"/>
            </a:xfrm>
          </p:grpSpPr>
          <p:grpSp>
            <p:nvGrpSpPr>
              <p:cNvPr id="22" name="Group 7"/>
              <p:cNvGrpSpPr/>
              <p:nvPr/>
            </p:nvGrpSpPr>
            <p:grpSpPr bwMode="auto">
              <a:xfrm>
                <a:off x="0" y="5"/>
                <a:ext cx="5470" cy="4335"/>
                <a:chOff x="0" y="5"/>
                <a:chExt cx="5470" cy="4335"/>
              </a:xfrm>
            </p:grpSpPr>
            <p:grpSp>
              <p:nvGrpSpPr>
                <p:cNvPr id="33" name="Group 8"/>
                <p:cNvGrpSpPr/>
                <p:nvPr/>
              </p:nvGrpSpPr>
              <p:grpSpPr bwMode="auto">
                <a:xfrm>
                  <a:off x="1339" y="789"/>
                  <a:ext cx="2919" cy="2149"/>
                  <a:chOff x="1265" y="817"/>
                  <a:chExt cx="2919" cy="2149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7"/>
                    <a:ext cx="2919" cy="214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ru-RU" altLang="ru-RU"/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79" y="1604"/>
                    <a:ext cx="578" cy="40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 Black" panose="020B0A04020102020204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ru-RU" altLang="ru-RU"/>
                  </a:p>
                </p:txBody>
              </p:sp>
            </p:grpSp>
            <p:grpSp>
              <p:nvGrpSpPr>
                <p:cNvPr id="34" name="Group 11"/>
                <p:cNvGrpSpPr/>
                <p:nvPr/>
              </p:nvGrpSpPr>
              <p:grpSpPr bwMode="auto">
                <a:xfrm>
                  <a:off x="0" y="5"/>
                  <a:ext cx="5470" cy="4335"/>
                  <a:chOff x="0" y="5"/>
                  <a:chExt cx="5470" cy="4335"/>
                </a:xfrm>
              </p:grpSpPr>
              <p:grpSp>
                <p:nvGrpSpPr>
                  <p:cNvPr id="35" name="Group 12"/>
                  <p:cNvGrpSpPr/>
                  <p:nvPr/>
                </p:nvGrpSpPr>
                <p:grpSpPr bwMode="auto">
                  <a:xfrm>
                    <a:off x="3544" y="1504"/>
                    <a:ext cx="1259" cy="2324"/>
                    <a:chOff x="3470" y="1532"/>
                    <a:chExt cx="1259" cy="2324"/>
                  </a:xfrm>
                </p:grpSpPr>
                <p:sp>
                  <p:nvSpPr>
                    <p:cNvPr id="131" name="Freeform 13"/>
                    <p:cNvSpPr/>
                    <p:nvPr/>
                  </p:nvSpPr>
                  <p:spPr bwMode="hidden">
                    <a:xfrm rot="2711884">
                      <a:off x="2765" y="2238"/>
                      <a:ext cx="1724" cy="313"/>
                    </a:xfrm>
                    <a:custGeom>
                      <a:avLst/>
                      <a:gdLst>
                        <a:gd name="T0" fmla="*/ 0 w 2736"/>
                        <a:gd name="T1" fmla="*/ 1 h 504"/>
                        <a:gd name="T2" fmla="*/ 1 w 2736"/>
                        <a:gd name="T3" fmla="*/ 1 h 504"/>
                        <a:gd name="T4" fmla="*/ 1 w 2736"/>
                        <a:gd name="T5" fmla="*/ 1 h 504"/>
                        <a:gd name="T6" fmla="*/ 2 w 2736"/>
                        <a:gd name="T7" fmla="*/ 1 h 504"/>
                        <a:gd name="T8" fmla="*/ 2 w 2736"/>
                        <a:gd name="T9" fmla="*/ 1 h 504"/>
                        <a:gd name="T10" fmla="*/ 1 w 2736"/>
                        <a:gd name="T11" fmla="*/ 1 h 504"/>
                        <a:gd name="T12" fmla="*/ 1 w 2736"/>
                        <a:gd name="T13" fmla="*/ 1 h 504"/>
                        <a:gd name="T14" fmla="*/ 0 w 2736"/>
                        <a:gd name="T15" fmla="*/ 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2" name="Freeform 14"/>
                    <p:cNvSpPr/>
                    <p:nvPr/>
                  </p:nvSpPr>
                  <p:spPr bwMode="hidden">
                    <a:xfrm rot="2711884">
                      <a:off x="4022" y="3149"/>
                      <a:ext cx="923" cy="49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 w 1769"/>
                        <a:gd name="T3" fmla="*/ 1 h 791"/>
                        <a:gd name="T4" fmla="*/ 1 w 1769"/>
                        <a:gd name="T5" fmla="*/ 1 h 791"/>
                        <a:gd name="T6" fmla="*/ 1 w 1769"/>
                        <a:gd name="T7" fmla="*/ 1 h 791"/>
                        <a:gd name="T8" fmla="*/ 1 w 1769"/>
                        <a:gd name="T9" fmla="*/ 1 h 791"/>
                        <a:gd name="T10" fmla="*/ 1 w 1769"/>
                        <a:gd name="T11" fmla="*/ 1 h 791"/>
                        <a:gd name="T12" fmla="*/ 1 w 1769"/>
                        <a:gd name="T13" fmla="*/ 1 h 791"/>
                        <a:gd name="T14" fmla="*/ 1 w 1769"/>
                        <a:gd name="T15" fmla="*/ 1 h 791"/>
                        <a:gd name="T16" fmla="*/ 1 w 1769"/>
                        <a:gd name="T17" fmla="*/ 1 h 791"/>
                        <a:gd name="T18" fmla="*/ 1 w 1769"/>
                        <a:gd name="T19" fmla="*/ 1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6" name="Group 15"/>
                  <p:cNvGrpSpPr/>
                  <p:nvPr/>
                </p:nvGrpSpPr>
                <p:grpSpPr bwMode="auto">
                  <a:xfrm>
                    <a:off x="2938" y="1990"/>
                    <a:ext cx="2462" cy="1329"/>
                    <a:chOff x="2864" y="2018"/>
                    <a:chExt cx="2462" cy="1329"/>
                  </a:xfrm>
                </p:grpSpPr>
                <p:sp>
                  <p:nvSpPr>
                    <p:cNvPr id="129" name="Freeform 16"/>
                    <p:cNvSpPr/>
                    <p:nvPr/>
                  </p:nvSpPr>
                  <p:spPr bwMode="hidden">
                    <a:xfrm rot="2104081">
                      <a:off x="2864" y="2019"/>
                      <a:ext cx="1813" cy="346"/>
                    </a:xfrm>
                    <a:custGeom>
                      <a:avLst/>
                      <a:gdLst>
                        <a:gd name="T0" fmla="*/ 0 w 2736"/>
                        <a:gd name="T1" fmla="*/ 1 h 504"/>
                        <a:gd name="T2" fmla="*/ 1 w 2736"/>
                        <a:gd name="T3" fmla="*/ 1 h 504"/>
                        <a:gd name="T4" fmla="*/ 3 w 2736"/>
                        <a:gd name="T5" fmla="*/ 1 h 504"/>
                        <a:gd name="T6" fmla="*/ 4 w 2736"/>
                        <a:gd name="T7" fmla="*/ 1 h 504"/>
                        <a:gd name="T8" fmla="*/ 4 w 2736"/>
                        <a:gd name="T9" fmla="*/ 1 h 504"/>
                        <a:gd name="T10" fmla="*/ 3 w 2736"/>
                        <a:gd name="T11" fmla="*/ 1 h 504"/>
                        <a:gd name="T12" fmla="*/ 1 w 2736"/>
                        <a:gd name="T13" fmla="*/ 1 h 504"/>
                        <a:gd name="T14" fmla="*/ 0 w 2736"/>
                        <a:gd name="T15" fmla="*/ 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0" name="Freeform 17"/>
                    <p:cNvSpPr/>
                    <p:nvPr/>
                  </p:nvSpPr>
                  <p:spPr bwMode="hidden">
                    <a:xfrm rot="2104081">
                      <a:off x="4352" y="2803"/>
                      <a:ext cx="974" cy="544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 w 1769"/>
                        <a:gd name="T3" fmla="*/ 1 h 791"/>
                        <a:gd name="T4" fmla="*/ 1 w 1769"/>
                        <a:gd name="T5" fmla="*/ 1 h 791"/>
                        <a:gd name="T6" fmla="*/ 1 w 1769"/>
                        <a:gd name="T7" fmla="*/ 1 h 791"/>
                        <a:gd name="T8" fmla="*/ 1 w 1769"/>
                        <a:gd name="T9" fmla="*/ 1 h 791"/>
                        <a:gd name="T10" fmla="*/ 1 w 1769"/>
                        <a:gd name="T11" fmla="*/ 2 h 791"/>
                        <a:gd name="T12" fmla="*/ 1 w 1769"/>
                        <a:gd name="T13" fmla="*/ 1 h 791"/>
                        <a:gd name="T14" fmla="*/ 1 w 1769"/>
                        <a:gd name="T15" fmla="*/ 1 h 791"/>
                        <a:gd name="T16" fmla="*/ 1 w 1769"/>
                        <a:gd name="T17" fmla="*/ 1 h 791"/>
                        <a:gd name="T18" fmla="*/ 1 w 1769"/>
                        <a:gd name="T19" fmla="*/ 1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7" name="Group 18"/>
                  <p:cNvGrpSpPr/>
                  <p:nvPr/>
                </p:nvGrpSpPr>
                <p:grpSpPr bwMode="auto">
                  <a:xfrm>
                    <a:off x="2970" y="1802"/>
                    <a:ext cx="2478" cy="1064"/>
                    <a:chOff x="2896" y="1830"/>
                    <a:chExt cx="2478" cy="1064"/>
                  </a:xfrm>
                </p:grpSpPr>
                <p:sp>
                  <p:nvSpPr>
                    <p:cNvPr id="127" name="Freeform 19"/>
                    <p:cNvSpPr/>
                    <p:nvPr/>
                  </p:nvSpPr>
                  <p:spPr bwMode="hidden">
                    <a:xfrm rot="1582915">
                      <a:off x="2896" y="1829"/>
                      <a:ext cx="1736" cy="305"/>
                    </a:xfrm>
                    <a:custGeom>
                      <a:avLst/>
                      <a:gdLst>
                        <a:gd name="T0" fmla="*/ 0 w 2736"/>
                        <a:gd name="T1" fmla="*/ 1 h 504"/>
                        <a:gd name="T2" fmla="*/ 1 w 2736"/>
                        <a:gd name="T3" fmla="*/ 1 h 504"/>
                        <a:gd name="T4" fmla="*/ 1 w 2736"/>
                        <a:gd name="T5" fmla="*/ 1 h 504"/>
                        <a:gd name="T6" fmla="*/ 2 w 2736"/>
                        <a:gd name="T7" fmla="*/ 1 h 504"/>
                        <a:gd name="T8" fmla="*/ 2 w 2736"/>
                        <a:gd name="T9" fmla="*/ 1 h 504"/>
                        <a:gd name="T10" fmla="*/ 1 w 2736"/>
                        <a:gd name="T11" fmla="*/ 1 h 504"/>
                        <a:gd name="T12" fmla="*/ 1 w 2736"/>
                        <a:gd name="T13" fmla="*/ 1 h 504"/>
                        <a:gd name="T14" fmla="*/ 0 w 2736"/>
                        <a:gd name="T15" fmla="*/ 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8" name="Freeform 20"/>
                    <p:cNvSpPr/>
                    <p:nvPr/>
                  </p:nvSpPr>
                  <p:spPr bwMode="hidden">
                    <a:xfrm rot="1582915">
                      <a:off x="4442" y="2418"/>
                      <a:ext cx="932" cy="476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 w 1769"/>
                        <a:gd name="T3" fmla="*/ 1 h 791"/>
                        <a:gd name="T4" fmla="*/ 1 w 1769"/>
                        <a:gd name="T5" fmla="*/ 1 h 791"/>
                        <a:gd name="T6" fmla="*/ 1 w 1769"/>
                        <a:gd name="T7" fmla="*/ 1 h 791"/>
                        <a:gd name="T8" fmla="*/ 1 w 1769"/>
                        <a:gd name="T9" fmla="*/ 1 h 791"/>
                        <a:gd name="T10" fmla="*/ 1 w 1769"/>
                        <a:gd name="T11" fmla="*/ 1 h 791"/>
                        <a:gd name="T12" fmla="*/ 1 w 1769"/>
                        <a:gd name="T13" fmla="*/ 1 h 791"/>
                        <a:gd name="T14" fmla="*/ 1 w 1769"/>
                        <a:gd name="T15" fmla="*/ 1 h 791"/>
                        <a:gd name="T16" fmla="*/ 1 w 1769"/>
                        <a:gd name="T17" fmla="*/ 1 h 791"/>
                        <a:gd name="T18" fmla="*/ 1 w 1769"/>
                        <a:gd name="T19" fmla="*/ 1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8" name="Group 21"/>
                  <p:cNvGrpSpPr/>
                  <p:nvPr/>
                </p:nvGrpSpPr>
                <p:grpSpPr bwMode="auto">
                  <a:xfrm>
                    <a:off x="2998" y="1609"/>
                    <a:ext cx="2472" cy="926"/>
                    <a:chOff x="2924" y="1637"/>
                    <a:chExt cx="2472" cy="926"/>
                  </a:xfrm>
                </p:grpSpPr>
                <p:sp>
                  <p:nvSpPr>
                    <p:cNvPr id="125" name="Freeform 22"/>
                    <p:cNvSpPr/>
                    <p:nvPr/>
                  </p:nvSpPr>
                  <p:spPr bwMode="hidden">
                    <a:xfrm rot="1080363">
                      <a:off x="2924" y="1637"/>
                      <a:ext cx="1677" cy="336"/>
                    </a:xfrm>
                    <a:custGeom>
                      <a:avLst/>
                      <a:gdLst>
                        <a:gd name="T0" fmla="*/ 0 w 2736"/>
                        <a:gd name="T1" fmla="*/ 1 h 504"/>
                        <a:gd name="T2" fmla="*/ 1 w 2736"/>
                        <a:gd name="T3" fmla="*/ 1 h 504"/>
                        <a:gd name="T4" fmla="*/ 1 w 2736"/>
                        <a:gd name="T5" fmla="*/ 1 h 504"/>
                        <a:gd name="T6" fmla="*/ 1 w 2736"/>
                        <a:gd name="T7" fmla="*/ 1 h 504"/>
                        <a:gd name="T8" fmla="*/ 1 w 2736"/>
                        <a:gd name="T9" fmla="*/ 1 h 504"/>
                        <a:gd name="T10" fmla="*/ 1 w 2736"/>
                        <a:gd name="T11" fmla="*/ 1 h 504"/>
                        <a:gd name="T12" fmla="*/ 1 w 2736"/>
                        <a:gd name="T13" fmla="*/ 1 h 504"/>
                        <a:gd name="T14" fmla="*/ 0 w 2736"/>
                        <a:gd name="T15" fmla="*/ 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6" name="Freeform 23"/>
                    <p:cNvSpPr/>
                    <p:nvPr/>
                  </p:nvSpPr>
                  <p:spPr bwMode="hidden">
                    <a:xfrm rot="1080363">
                      <a:off x="4495" y="2038"/>
                      <a:ext cx="901" cy="525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 w 1769"/>
                        <a:gd name="T3" fmla="*/ 1 h 791"/>
                        <a:gd name="T4" fmla="*/ 1 w 1769"/>
                        <a:gd name="T5" fmla="*/ 1 h 791"/>
                        <a:gd name="T6" fmla="*/ 1 w 1769"/>
                        <a:gd name="T7" fmla="*/ 1 h 791"/>
                        <a:gd name="T8" fmla="*/ 1 w 1769"/>
                        <a:gd name="T9" fmla="*/ 1 h 791"/>
                        <a:gd name="T10" fmla="*/ 1 w 1769"/>
                        <a:gd name="T11" fmla="*/ 1 h 791"/>
                        <a:gd name="T12" fmla="*/ 1 w 1769"/>
                        <a:gd name="T13" fmla="*/ 1 h 791"/>
                        <a:gd name="T14" fmla="*/ 1 w 1769"/>
                        <a:gd name="T15" fmla="*/ 1 h 791"/>
                        <a:gd name="T16" fmla="*/ 1 w 1769"/>
                        <a:gd name="T17" fmla="*/ 1 h 791"/>
                        <a:gd name="T18" fmla="*/ 1 w 1769"/>
                        <a:gd name="T19" fmla="*/ 1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9" name="Group 24"/>
                  <p:cNvGrpSpPr/>
                  <p:nvPr/>
                </p:nvGrpSpPr>
                <p:grpSpPr bwMode="auto">
                  <a:xfrm>
                    <a:off x="3032" y="1386"/>
                    <a:ext cx="2341" cy="656"/>
                    <a:chOff x="2958" y="1414"/>
                    <a:chExt cx="2341" cy="656"/>
                  </a:xfrm>
                </p:grpSpPr>
                <p:sp>
                  <p:nvSpPr>
                    <p:cNvPr id="123" name="Freeform 25"/>
                    <p:cNvSpPr/>
                    <p:nvPr/>
                  </p:nvSpPr>
                  <p:spPr bwMode="hidden">
                    <a:xfrm rot="463793">
                      <a:off x="2958" y="1414"/>
                      <a:ext cx="1544" cy="312"/>
                    </a:xfrm>
                    <a:custGeom>
                      <a:avLst/>
                      <a:gdLst>
                        <a:gd name="T0" fmla="*/ 0 w 2736"/>
                        <a:gd name="T1" fmla="*/ 1 h 504"/>
                        <a:gd name="T2" fmla="*/ 1 w 2736"/>
                        <a:gd name="T3" fmla="*/ 1 h 504"/>
                        <a:gd name="T4" fmla="*/ 1 w 2736"/>
                        <a:gd name="T5" fmla="*/ 1 h 504"/>
                        <a:gd name="T6" fmla="*/ 1 w 2736"/>
                        <a:gd name="T7" fmla="*/ 1 h 504"/>
                        <a:gd name="T8" fmla="*/ 1 w 2736"/>
                        <a:gd name="T9" fmla="*/ 1 h 504"/>
                        <a:gd name="T10" fmla="*/ 1 w 2736"/>
                        <a:gd name="T11" fmla="*/ 1 h 504"/>
                        <a:gd name="T12" fmla="*/ 1 w 2736"/>
                        <a:gd name="T13" fmla="*/ 1 h 504"/>
                        <a:gd name="T14" fmla="*/ 0 w 2736"/>
                        <a:gd name="T15" fmla="*/ 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4" name="Freeform 26"/>
                    <p:cNvSpPr/>
                    <p:nvPr/>
                  </p:nvSpPr>
                  <p:spPr bwMode="hidden">
                    <a:xfrm rot="463793">
                      <a:off x="4469" y="1581"/>
                      <a:ext cx="830" cy="489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0 w 1769"/>
                        <a:gd name="T3" fmla="*/ 1 h 791"/>
                        <a:gd name="T4" fmla="*/ 0 w 1769"/>
                        <a:gd name="T5" fmla="*/ 1 h 791"/>
                        <a:gd name="T6" fmla="*/ 0 w 1769"/>
                        <a:gd name="T7" fmla="*/ 1 h 791"/>
                        <a:gd name="T8" fmla="*/ 0 w 1769"/>
                        <a:gd name="T9" fmla="*/ 1 h 791"/>
                        <a:gd name="T10" fmla="*/ 0 w 1769"/>
                        <a:gd name="T11" fmla="*/ 1 h 791"/>
                        <a:gd name="T12" fmla="*/ 0 w 1769"/>
                        <a:gd name="T13" fmla="*/ 1 h 791"/>
                        <a:gd name="T14" fmla="*/ 0 w 1769"/>
                        <a:gd name="T15" fmla="*/ 1 h 791"/>
                        <a:gd name="T16" fmla="*/ 0 w 1769"/>
                        <a:gd name="T17" fmla="*/ 1 h 791"/>
                        <a:gd name="T18" fmla="*/ 0 w 1769"/>
                        <a:gd name="T19" fmla="*/ 1 h 791"/>
                        <a:gd name="T20" fmla="*/ 0 w 1769"/>
                        <a:gd name="T21" fmla="*/ 1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0" name="Group 27"/>
                  <p:cNvGrpSpPr/>
                  <p:nvPr/>
                </p:nvGrpSpPr>
                <p:grpSpPr bwMode="auto">
                  <a:xfrm>
                    <a:off x="3057" y="1241"/>
                    <a:ext cx="2150" cy="341"/>
                    <a:chOff x="2983" y="1269"/>
                    <a:chExt cx="2150" cy="341"/>
                  </a:xfrm>
                </p:grpSpPr>
                <p:sp>
                  <p:nvSpPr>
                    <p:cNvPr id="121" name="Freeform 28"/>
                    <p:cNvSpPr/>
                    <p:nvPr/>
                  </p:nvSpPr>
                  <p:spPr bwMode="hidden">
                    <a:xfrm rot="-84182">
                      <a:off x="2983" y="1289"/>
                      <a:ext cx="1404" cy="220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1 w 2736"/>
                        <a:gd name="T3" fmla="*/ 0 h 504"/>
                        <a:gd name="T4" fmla="*/ 1 w 2736"/>
                        <a:gd name="T5" fmla="*/ 0 h 504"/>
                        <a:gd name="T6" fmla="*/ 1 w 2736"/>
                        <a:gd name="T7" fmla="*/ 0 h 504"/>
                        <a:gd name="T8" fmla="*/ 1 w 2736"/>
                        <a:gd name="T9" fmla="*/ 0 h 504"/>
                        <a:gd name="T10" fmla="*/ 1 w 2736"/>
                        <a:gd name="T11" fmla="*/ 0 h 504"/>
                        <a:gd name="T12" fmla="*/ 1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2" name="Freeform 29"/>
                    <p:cNvSpPr/>
                    <p:nvPr/>
                  </p:nvSpPr>
                  <p:spPr bwMode="hidden">
                    <a:xfrm rot="-84182">
                      <a:off x="4379" y="1269"/>
                      <a:ext cx="754" cy="341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1" name="Group 30"/>
                  <p:cNvGrpSpPr/>
                  <p:nvPr/>
                </p:nvGrpSpPr>
                <p:grpSpPr bwMode="auto">
                  <a:xfrm>
                    <a:off x="3012" y="890"/>
                    <a:ext cx="1879" cy="425"/>
                    <a:chOff x="2938" y="918"/>
                    <a:chExt cx="1879" cy="425"/>
                  </a:xfrm>
                </p:grpSpPr>
                <p:sp>
                  <p:nvSpPr>
                    <p:cNvPr id="119" name="Freeform 31"/>
                    <p:cNvSpPr/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0 w 2736"/>
                        <a:gd name="T5" fmla="*/ 0 h 504"/>
                        <a:gd name="T6" fmla="*/ 0 w 2736"/>
                        <a:gd name="T7" fmla="*/ 0 h 504"/>
                        <a:gd name="T8" fmla="*/ 0 w 2736"/>
                        <a:gd name="T9" fmla="*/ 0 h 504"/>
                        <a:gd name="T10" fmla="*/ 0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0" name="Freeform 32"/>
                    <p:cNvSpPr/>
                    <p:nvPr/>
                  </p:nvSpPr>
                  <p:spPr bwMode="hidden">
                    <a:xfrm rot="-802576">
                      <a:off x="4155" y="918"/>
                      <a:ext cx="662" cy="337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2" name="Group 33"/>
                  <p:cNvGrpSpPr/>
                  <p:nvPr/>
                </p:nvGrpSpPr>
                <p:grpSpPr bwMode="auto">
                  <a:xfrm>
                    <a:off x="710" y="1628"/>
                    <a:ext cx="1256" cy="2321"/>
                    <a:chOff x="636" y="1656"/>
                    <a:chExt cx="1256" cy="2321"/>
                  </a:xfrm>
                </p:grpSpPr>
                <p:sp>
                  <p:nvSpPr>
                    <p:cNvPr id="117" name="Freeform 34"/>
                    <p:cNvSpPr/>
                    <p:nvPr/>
                  </p:nvSpPr>
                  <p:spPr bwMode="hidden">
                    <a:xfrm rot="18888116" flipH="1">
                      <a:off x="875" y="2360"/>
                      <a:ext cx="1722" cy="313"/>
                    </a:xfrm>
                    <a:custGeom>
                      <a:avLst/>
                      <a:gdLst>
                        <a:gd name="T0" fmla="*/ 0 w 2736"/>
                        <a:gd name="T1" fmla="*/ 1 h 504"/>
                        <a:gd name="T2" fmla="*/ 1 w 2736"/>
                        <a:gd name="T3" fmla="*/ 1 h 504"/>
                        <a:gd name="T4" fmla="*/ 1 w 2736"/>
                        <a:gd name="T5" fmla="*/ 1 h 504"/>
                        <a:gd name="T6" fmla="*/ 2 w 2736"/>
                        <a:gd name="T7" fmla="*/ 1 h 504"/>
                        <a:gd name="T8" fmla="*/ 2 w 2736"/>
                        <a:gd name="T9" fmla="*/ 1 h 504"/>
                        <a:gd name="T10" fmla="*/ 1 w 2736"/>
                        <a:gd name="T11" fmla="*/ 1 h 504"/>
                        <a:gd name="T12" fmla="*/ 1 w 2736"/>
                        <a:gd name="T13" fmla="*/ 1 h 504"/>
                        <a:gd name="T14" fmla="*/ 0 w 2736"/>
                        <a:gd name="T15" fmla="*/ 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" name="Freeform 35"/>
                    <p:cNvSpPr/>
                    <p:nvPr/>
                  </p:nvSpPr>
                  <p:spPr bwMode="hidden">
                    <a:xfrm rot="18888116" flipH="1">
                      <a:off x="419" y="3270"/>
                      <a:ext cx="925" cy="489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 w 1769"/>
                        <a:gd name="T3" fmla="*/ 1 h 791"/>
                        <a:gd name="T4" fmla="*/ 1 w 1769"/>
                        <a:gd name="T5" fmla="*/ 1 h 791"/>
                        <a:gd name="T6" fmla="*/ 1 w 1769"/>
                        <a:gd name="T7" fmla="*/ 1 h 791"/>
                        <a:gd name="T8" fmla="*/ 1 w 1769"/>
                        <a:gd name="T9" fmla="*/ 1 h 791"/>
                        <a:gd name="T10" fmla="*/ 1 w 1769"/>
                        <a:gd name="T11" fmla="*/ 1 h 791"/>
                        <a:gd name="T12" fmla="*/ 1 w 1769"/>
                        <a:gd name="T13" fmla="*/ 1 h 791"/>
                        <a:gd name="T14" fmla="*/ 1 w 1769"/>
                        <a:gd name="T15" fmla="*/ 1 h 791"/>
                        <a:gd name="T16" fmla="*/ 1 w 1769"/>
                        <a:gd name="T17" fmla="*/ 1 h 791"/>
                        <a:gd name="T18" fmla="*/ 1 w 1769"/>
                        <a:gd name="T19" fmla="*/ 1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3" name="Group 36"/>
                  <p:cNvGrpSpPr/>
                  <p:nvPr/>
                </p:nvGrpSpPr>
                <p:grpSpPr bwMode="auto">
                  <a:xfrm>
                    <a:off x="69" y="2168"/>
                    <a:ext cx="2461" cy="1335"/>
                    <a:chOff x="-5" y="2196"/>
                    <a:chExt cx="2461" cy="1335"/>
                  </a:xfrm>
                </p:grpSpPr>
                <p:sp>
                  <p:nvSpPr>
                    <p:cNvPr id="115" name="Freeform 37"/>
                    <p:cNvSpPr/>
                    <p:nvPr/>
                  </p:nvSpPr>
                  <p:spPr bwMode="hidden">
                    <a:xfrm rot="19495919" flipH="1">
                      <a:off x="644" y="2196"/>
                      <a:ext cx="1812" cy="346"/>
                    </a:xfrm>
                    <a:custGeom>
                      <a:avLst/>
                      <a:gdLst>
                        <a:gd name="T0" fmla="*/ 0 w 2736"/>
                        <a:gd name="T1" fmla="*/ 1 h 504"/>
                        <a:gd name="T2" fmla="*/ 1 w 2736"/>
                        <a:gd name="T3" fmla="*/ 1 h 504"/>
                        <a:gd name="T4" fmla="*/ 3 w 2736"/>
                        <a:gd name="T5" fmla="*/ 1 h 504"/>
                        <a:gd name="T6" fmla="*/ 4 w 2736"/>
                        <a:gd name="T7" fmla="*/ 1 h 504"/>
                        <a:gd name="T8" fmla="*/ 4 w 2736"/>
                        <a:gd name="T9" fmla="*/ 1 h 504"/>
                        <a:gd name="T10" fmla="*/ 3 w 2736"/>
                        <a:gd name="T11" fmla="*/ 1 h 504"/>
                        <a:gd name="T12" fmla="*/ 1 w 2736"/>
                        <a:gd name="T13" fmla="*/ 1 h 504"/>
                        <a:gd name="T14" fmla="*/ 0 w 2736"/>
                        <a:gd name="T15" fmla="*/ 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6" name="Freeform 38"/>
                    <p:cNvSpPr/>
                    <p:nvPr/>
                  </p:nvSpPr>
                  <p:spPr bwMode="hidden">
                    <a:xfrm rot="19495919" flipH="1">
                      <a:off x="-5" y="2984"/>
                      <a:ext cx="973" cy="547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 w 1769"/>
                        <a:gd name="T3" fmla="*/ 1 h 791"/>
                        <a:gd name="T4" fmla="*/ 1 w 1769"/>
                        <a:gd name="T5" fmla="*/ 1 h 791"/>
                        <a:gd name="T6" fmla="*/ 1 w 1769"/>
                        <a:gd name="T7" fmla="*/ 1 h 791"/>
                        <a:gd name="T8" fmla="*/ 1 w 1769"/>
                        <a:gd name="T9" fmla="*/ 1 h 791"/>
                        <a:gd name="T10" fmla="*/ 1 w 1769"/>
                        <a:gd name="T11" fmla="*/ 2 h 791"/>
                        <a:gd name="T12" fmla="*/ 1 w 1769"/>
                        <a:gd name="T13" fmla="*/ 2 h 791"/>
                        <a:gd name="T14" fmla="*/ 1 w 1769"/>
                        <a:gd name="T15" fmla="*/ 1 h 791"/>
                        <a:gd name="T16" fmla="*/ 1 w 1769"/>
                        <a:gd name="T17" fmla="*/ 1 h 791"/>
                        <a:gd name="T18" fmla="*/ 1 w 1769"/>
                        <a:gd name="T19" fmla="*/ 1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4" name="Group 39"/>
                  <p:cNvGrpSpPr/>
                  <p:nvPr/>
                </p:nvGrpSpPr>
                <p:grpSpPr bwMode="auto">
                  <a:xfrm>
                    <a:off x="22" y="1979"/>
                    <a:ext cx="2477" cy="1062"/>
                    <a:chOff x="-52" y="2007"/>
                    <a:chExt cx="2477" cy="1062"/>
                  </a:xfrm>
                </p:grpSpPr>
                <p:sp>
                  <p:nvSpPr>
                    <p:cNvPr id="113" name="Freeform 40"/>
                    <p:cNvSpPr/>
                    <p:nvPr/>
                  </p:nvSpPr>
                  <p:spPr bwMode="hidden">
                    <a:xfrm rot="20017085" flipH="1">
                      <a:off x="689" y="2007"/>
                      <a:ext cx="1736" cy="303"/>
                    </a:xfrm>
                    <a:custGeom>
                      <a:avLst/>
                      <a:gdLst>
                        <a:gd name="T0" fmla="*/ 0 w 2736"/>
                        <a:gd name="T1" fmla="*/ 1 h 504"/>
                        <a:gd name="T2" fmla="*/ 1 w 2736"/>
                        <a:gd name="T3" fmla="*/ 1 h 504"/>
                        <a:gd name="T4" fmla="*/ 1 w 2736"/>
                        <a:gd name="T5" fmla="*/ 1 h 504"/>
                        <a:gd name="T6" fmla="*/ 2 w 2736"/>
                        <a:gd name="T7" fmla="*/ 1 h 504"/>
                        <a:gd name="T8" fmla="*/ 2 w 2736"/>
                        <a:gd name="T9" fmla="*/ 1 h 504"/>
                        <a:gd name="T10" fmla="*/ 1 w 2736"/>
                        <a:gd name="T11" fmla="*/ 1 h 504"/>
                        <a:gd name="T12" fmla="*/ 1 w 2736"/>
                        <a:gd name="T13" fmla="*/ 1 h 504"/>
                        <a:gd name="T14" fmla="*/ 0 w 2736"/>
                        <a:gd name="T15" fmla="*/ 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" name="Freeform 41"/>
                    <p:cNvSpPr/>
                    <p:nvPr/>
                  </p:nvSpPr>
                  <p:spPr bwMode="hidden">
                    <a:xfrm rot="20017085" flipH="1">
                      <a:off x="-52" y="2593"/>
                      <a:ext cx="932" cy="476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 w 1769"/>
                        <a:gd name="T3" fmla="*/ 1 h 791"/>
                        <a:gd name="T4" fmla="*/ 1 w 1769"/>
                        <a:gd name="T5" fmla="*/ 1 h 791"/>
                        <a:gd name="T6" fmla="*/ 1 w 1769"/>
                        <a:gd name="T7" fmla="*/ 1 h 791"/>
                        <a:gd name="T8" fmla="*/ 1 w 1769"/>
                        <a:gd name="T9" fmla="*/ 1 h 791"/>
                        <a:gd name="T10" fmla="*/ 1 w 1769"/>
                        <a:gd name="T11" fmla="*/ 1 h 791"/>
                        <a:gd name="T12" fmla="*/ 1 w 1769"/>
                        <a:gd name="T13" fmla="*/ 1 h 791"/>
                        <a:gd name="T14" fmla="*/ 1 w 1769"/>
                        <a:gd name="T15" fmla="*/ 1 h 791"/>
                        <a:gd name="T16" fmla="*/ 1 w 1769"/>
                        <a:gd name="T17" fmla="*/ 1 h 791"/>
                        <a:gd name="T18" fmla="*/ 1 w 1769"/>
                        <a:gd name="T19" fmla="*/ 1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5" name="Group 42"/>
                  <p:cNvGrpSpPr/>
                  <p:nvPr/>
                </p:nvGrpSpPr>
                <p:grpSpPr bwMode="auto">
                  <a:xfrm>
                    <a:off x="0" y="1784"/>
                    <a:ext cx="2472" cy="927"/>
                    <a:chOff x="-74" y="1812"/>
                    <a:chExt cx="2472" cy="927"/>
                  </a:xfrm>
                </p:grpSpPr>
                <p:sp>
                  <p:nvSpPr>
                    <p:cNvPr id="111" name="Freeform 43"/>
                    <p:cNvSpPr/>
                    <p:nvPr/>
                  </p:nvSpPr>
                  <p:spPr bwMode="hidden">
                    <a:xfrm rot="20519637" flipH="1">
                      <a:off x="721" y="1811"/>
                      <a:ext cx="1677" cy="336"/>
                    </a:xfrm>
                    <a:custGeom>
                      <a:avLst/>
                      <a:gdLst>
                        <a:gd name="T0" fmla="*/ 0 w 2736"/>
                        <a:gd name="T1" fmla="*/ 1 h 504"/>
                        <a:gd name="T2" fmla="*/ 1 w 2736"/>
                        <a:gd name="T3" fmla="*/ 1 h 504"/>
                        <a:gd name="T4" fmla="*/ 1 w 2736"/>
                        <a:gd name="T5" fmla="*/ 1 h 504"/>
                        <a:gd name="T6" fmla="*/ 1 w 2736"/>
                        <a:gd name="T7" fmla="*/ 1 h 504"/>
                        <a:gd name="T8" fmla="*/ 1 w 2736"/>
                        <a:gd name="T9" fmla="*/ 1 h 504"/>
                        <a:gd name="T10" fmla="*/ 1 w 2736"/>
                        <a:gd name="T11" fmla="*/ 1 h 504"/>
                        <a:gd name="T12" fmla="*/ 1 w 2736"/>
                        <a:gd name="T13" fmla="*/ 1 h 504"/>
                        <a:gd name="T14" fmla="*/ 0 w 2736"/>
                        <a:gd name="T15" fmla="*/ 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" name="Freeform 44"/>
                    <p:cNvSpPr/>
                    <p:nvPr/>
                  </p:nvSpPr>
                  <p:spPr bwMode="hidden">
                    <a:xfrm rot="20519637" flipH="1">
                      <a:off x="-74" y="2213"/>
                      <a:ext cx="901" cy="526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 w 1769"/>
                        <a:gd name="T3" fmla="*/ 1 h 791"/>
                        <a:gd name="T4" fmla="*/ 1 w 1769"/>
                        <a:gd name="T5" fmla="*/ 1 h 791"/>
                        <a:gd name="T6" fmla="*/ 1 w 1769"/>
                        <a:gd name="T7" fmla="*/ 1 h 791"/>
                        <a:gd name="T8" fmla="*/ 1 w 1769"/>
                        <a:gd name="T9" fmla="*/ 1 h 791"/>
                        <a:gd name="T10" fmla="*/ 1 w 1769"/>
                        <a:gd name="T11" fmla="*/ 1 h 791"/>
                        <a:gd name="T12" fmla="*/ 1 w 1769"/>
                        <a:gd name="T13" fmla="*/ 1 h 791"/>
                        <a:gd name="T14" fmla="*/ 1 w 1769"/>
                        <a:gd name="T15" fmla="*/ 1 h 791"/>
                        <a:gd name="T16" fmla="*/ 1 w 1769"/>
                        <a:gd name="T17" fmla="*/ 1 h 791"/>
                        <a:gd name="T18" fmla="*/ 1 w 1769"/>
                        <a:gd name="T19" fmla="*/ 1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6" name="Group 45"/>
                  <p:cNvGrpSpPr/>
                  <p:nvPr/>
                </p:nvGrpSpPr>
                <p:grpSpPr bwMode="auto">
                  <a:xfrm>
                    <a:off x="97" y="1562"/>
                    <a:ext cx="2339" cy="657"/>
                    <a:chOff x="23" y="1590"/>
                    <a:chExt cx="2339" cy="657"/>
                  </a:xfrm>
                </p:grpSpPr>
                <p:sp>
                  <p:nvSpPr>
                    <p:cNvPr id="109" name="Freeform 46"/>
                    <p:cNvSpPr/>
                    <p:nvPr/>
                  </p:nvSpPr>
                  <p:spPr bwMode="hidden">
                    <a:xfrm rot="21136207" flipH="1">
                      <a:off x="818" y="1590"/>
                      <a:ext cx="1544" cy="312"/>
                    </a:xfrm>
                    <a:custGeom>
                      <a:avLst/>
                      <a:gdLst>
                        <a:gd name="T0" fmla="*/ 0 w 2736"/>
                        <a:gd name="T1" fmla="*/ 1 h 504"/>
                        <a:gd name="T2" fmla="*/ 1 w 2736"/>
                        <a:gd name="T3" fmla="*/ 1 h 504"/>
                        <a:gd name="T4" fmla="*/ 1 w 2736"/>
                        <a:gd name="T5" fmla="*/ 1 h 504"/>
                        <a:gd name="T6" fmla="*/ 1 w 2736"/>
                        <a:gd name="T7" fmla="*/ 1 h 504"/>
                        <a:gd name="T8" fmla="*/ 1 w 2736"/>
                        <a:gd name="T9" fmla="*/ 1 h 504"/>
                        <a:gd name="T10" fmla="*/ 1 w 2736"/>
                        <a:gd name="T11" fmla="*/ 1 h 504"/>
                        <a:gd name="T12" fmla="*/ 1 w 2736"/>
                        <a:gd name="T13" fmla="*/ 1 h 504"/>
                        <a:gd name="T14" fmla="*/ 0 w 2736"/>
                        <a:gd name="T15" fmla="*/ 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0" name="Freeform 47"/>
                    <p:cNvSpPr/>
                    <p:nvPr/>
                  </p:nvSpPr>
                  <p:spPr bwMode="hidden">
                    <a:xfrm rot="21136207" flipH="1">
                      <a:off x="23" y="1759"/>
                      <a:ext cx="830" cy="489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0 w 1769"/>
                        <a:gd name="T3" fmla="*/ 1 h 791"/>
                        <a:gd name="T4" fmla="*/ 0 w 1769"/>
                        <a:gd name="T5" fmla="*/ 1 h 791"/>
                        <a:gd name="T6" fmla="*/ 0 w 1769"/>
                        <a:gd name="T7" fmla="*/ 1 h 791"/>
                        <a:gd name="T8" fmla="*/ 0 w 1769"/>
                        <a:gd name="T9" fmla="*/ 1 h 791"/>
                        <a:gd name="T10" fmla="*/ 0 w 1769"/>
                        <a:gd name="T11" fmla="*/ 1 h 791"/>
                        <a:gd name="T12" fmla="*/ 0 w 1769"/>
                        <a:gd name="T13" fmla="*/ 1 h 791"/>
                        <a:gd name="T14" fmla="*/ 0 w 1769"/>
                        <a:gd name="T15" fmla="*/ 1 h 791"/>
                        <a:gd name="T16" fmla="*/ 0 w 1769"/>
                        <a:gd name="T17" fmla="*/ 1 h 791"/>
                        <a:gd name="T18" fmla="*/ 0 w 1769"/>
                        <a:gd name="T19" fmla="*/ 1 h 791"/>
                        <a:gd name="T20" fmla="*/ 0 w 1769"/>
                        <a:gd name="T21" fmla="*/ 1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7" name="Group 48"/>
                  <p:cNvGrpSpPr/>
                  <p:nvPr/>
                </p:nvGrpSpPr>
                <p:grpSpPr bwMode="auto">
                  <a:xfrm>
                    <a:off x="263" y="1416"/>
                    <a:ext cx="2150" cy="345"/>
                    <a:chOff x="189" y="1444"/>
                    <a:chExt cx="2150" cy="345"/>
                  </a:xfrm>
                </p:grpSpPr>
                <p:sp>
                  <p:nvSpPr>
                    <p:cNvPr id="107" name="Freeform 49"/>
                    <p:cNvSpPr/>
                    <p:nvPr/>
                  </p:nvSpPr>
                  <p:spPr bwMode="hidden">
                    <a:xfrm rot="84182" flipH="1">
                      <a:off x="935" y="1464"/>
                      <a:ext cx="1404" cy="220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1 w 2736"/>
                        <a:gd name="T3" fmla="*/ 0 h 504"/>
                        <a:gd name="T4" fmla="*/ 1 w 2736"/>
                        <a:gd name="T5" fmla="*/ 0 h 504"/>
                        <a:gd name="T6" fmla="*/ 1 w 2736"/>
                        <a:gd name="T7" fmla="*/ 0 h 504"/>
                        <a:gd name="T8" fmla="*/ 1 w 2736"/>
                        <a:gd name="T9" fmla="*/ 0 h 504"/>
                        <a:gd name="T10" fmla="*/ 1 w 2736"/>
                        <a:gd name="T11" fmla="*/ 0 h 504"/>
                        <a:gd name="T12" fmla="*/ 1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8" name="Freeform 50"/>
                    <p:cNvSpPr/>
                    <p:nvPr/>
                  </p:nvSpPr>
                  <p:spPr bwMode="hidden">
                    <a:xfrm rot="84182" flipH="1">
                      <a:off x="189" y="1444"/>
                      <a:ext cx="754" cy="346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8" name="Group 51"/>
                  <p:cNvGrpSpPr/>
                  <p:nvPr/>
                </p:nvGrpSpPr>
                <p:grpSpPr bwMode="auto">
                  <a:xfrm>
                    <a:off x="579" y="1066"/>
                    <a:ext cx="1879" cy="426"/>
                    <a:chOff x="505" y="1094"/>
                    <a:chExt cx="1879" cy="426"/>
                  </a:xfrm>
                </p:grpSpPr>
                <p:sp>
                  <p:nvSpPr>
                    <p:cNvPr id="105" name="Freeform 52"/>
                    <p:cNvSpPr/>
                    <p:nvPr/>
                  </p:nvSpPr>
                  <p:spPr bwMode="hidden">
                    <a:xfrm rot="802576" flipH="1">
                      <a:off x="1151" y="1305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0 w 2736"/>
                        <a:gd name="T5" fmla="*/ 0 h 504"/>
                        <a:gd name="T6" fmla="*/ 0 w 2736"/>
                        <a:gd name="T7" fmla="*/ 0 h 504"/>
                        <a:gd name="T8" fmla="*/ 0 w 2736"/>
                        <a:gd name="T9" fmla="*/ 0 h 504"/>
                        <a:gd name="T10" fmla="*/ 0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6" name="Freeform 53"/>
                    <p:cNvSpPr/>
                    <p:nvPr/>
                  </p:nvSpPr>
                  <p:spPr bwMode="hidden">
                    <a:xfrm rot="802576" flipH="1">
                      <a:off x="505" y="1094"/>
                      <a:ext cx="662" cy="339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9" name="Group 54"/>
                  <p:cNvGrpSpPr/>
                  <p:nvPr/>
                </p:nvGrpSpPr>
                <p:grpSpPr bwMode="auto">
                  <a:xfrm>
                    <a:off x="690" y="872"/>
                    <a:ext cx="1849" cy="554"/>
                    <a:chOff x="616" y="900"/>
                    <a:chExt cx="1849" cy="554"/>
                  </a:xfrm>
                </p:grpSpPr>
                <p:sp>
                  <p:nvSpPr>
                    <p:cNvPr id="103" name="Freeform 55"/>
                    <p:cNvSpPr/>
                    <p:nvPr/>
                  </p:nvSpPr>
                  <p:spPr bwMode="hidden">
                    <a:xfrm rot="1277471" flipH="1">
                      <a:off x="1232" y="1239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0 w 2736"/>
                        <a:gd name="T5" fmla="*/ 0 h 504"/>
                        <a:gd name="T6" fmla="*/ 0 w 2736"/>
                        <a:gd name="T7" fmla="*/ 0 h 504"/>
                        <a:gd name="T8" fmla="*/ 0 w 2736"/>
                        <a:gd name="T9" fmla="*/ 0 h 504"/>
                        <a:gd name="T10" fmla="*/ 0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" name="Freeform 56"/>
                    <p:cNvSpPr/>
                    <p:nvPr/>
                  </p:nvSpPr>
                  <p:spPr bwMode="hidden">
                    <a:xfrm rot="1277471" flipH="1">
                      <a:off x="616" y="900"/>
                      <a:ext cx="662" cy="336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0" name="Group 57"/>
                  <p:cNvGrpSpPr/>
                  <p:nvPr/>
                </p:nvGrpSpPr>
                <p:grpSpPr bwMode="auto">
                  <a:xfrm>
                    <a:off x="911" y="590"/>
                    <a:ext cx="1767" cy="742"/>
                    <a:chOff x="911" y="590"/>
                    <a:chExt cx="1767" cy="742"/>
                  </a:xfrm>
                </p:grpSpPr>
                <p:sp>
                  <p:nvSpPr>
                    <p:cNvPr id="101" name="Freeform 58"/>
                    <p:cNvSpPr/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0 w 2736"/>
                        <a:gd name="T5" fmla="*/ 0 h 504"/>
                        <a:gd name="T6" fmla="*/ 0 w 2736"/>
                        <a:gd name="T7" fmla="*/ 0 h 504"/>
                        <a:gd name="T8" fmla="*/ 0 w 2736"/>
                        <a:gd name="T9" fmla="*/ 0 h 504"/>
                        <a:gd name="T10" fmla="*/ 0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2" name="Freeform 59"/>
                    <p:cNvSpPr/>
                    <p:nvPr/>
                  </p:nvSpPr>
                  <p:spPr bwMode="hidden">
                    <a:xfrm rot="2028410" flipH="1">
                      <a:off x="911" y="590"/>
                      <a:ext cx="662" cy="337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" name="Group 60"/>
                  <p:cNvGrpSpPr/>
                  <p:nvPr/>
                </p:nvGrpSpPr>
                <p:grpSpPr bwMode="auto">
                  <a:xfrm>
                    <a:off x="1120" y="304"/>
                    <a:ext cx="1693" cy="889"/>
                    <a:chOff x="1120" y="304"/>
                    <a:chExt cx="1693" cy="889"/>
                  </a:xfrm>
                </p:grpSpPr>
                <p:sp>
                  <p:nvSpPr>
                    <p:cNvPr id="99" name="Freeform 61"/>
                    <p:cNvSpPr/>
                    <p:nvPr/>
                  </p:nvSpPr>
                  <p:spPr bwMode="hidden">
                    <a:xfrm rot="2664424" flipH="1">
                      <a:off x="1562" y="978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0 w 2736"/>
                        <a:gd name="T5" fmla="*/ 0 h 504"/>
                        <a:gd name="T6" fmla="*/ 0 w 2736"/>
                        <a:gd name="T7" fmla="*/ 0 h 504"/>
                        <a:gd name="T8" fmla="*/ 0 w 2736"/>
                        <a:gd name="T9" fmla="*/ 0 h 504"/>
                        <a:gd name="T10" fmla="*/ 0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0" name="Freeform 62"/>
                    <p:cNvSpPr/>
                    <p:nvPr/>
                  </p:nvSpPr>
                  <p:spPr bwMode="hidden">
                    <a:xfrm rot="2664424" flipH="1">
                      <a:off x="1120" y="305"/>
                      <a:ext cx="672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" name="Group 63"/>
                  <p:cNvGrpSpPr/>
                  <p:nvPr/>
                </p:nvGrpSpPr>
                <p:grpSpPr bwMode="auto">
                  <a:xfrm>
                    <a:off x="1711" y="70"/>
                    <a:ext cx="775" cy="1521"/>
                    <a:chOff x="1637" y="98"/>
                    <a:chExt cx="775" cy="1521"/>
                  </a:xfrm>
                </p:grpSpPr>
                <p:sp>
                  <p:nvSpPr>
                    <p:cNvPr id="97" name="Freeform 64"/>
                    <p:cNvSpPr/>
                    <p:nvPr/>
                  </p:nvSpPr>
                  <p:spPr bwMode="hidden">
                    <a:xfrm rot="3473776" flipH="1">
                      <a:off x="1755" y="961"/>
                      <a:ext cx="1101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0 w 2736"/>
                        <a:gd name="T5" fmla="*/ 0 h 504"/>
                        <a:gd name="T6" fmla="*/ 0 w 2736"/>
                        <a:gd name="T7" fmla="*/ 0 h 504"/>
                        <a:gd name="T8" fmla="*/ 0 w 2736"/>
                        <a:gd name="T9" fmla="*/ 0 h 504"/>
                        <a:gd name="T10" fmla="*/ 0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8" name="Freeform 65"/>
                    <p:cNvSpPr/>
                    <p:nvPr/>
                  </p:nvSpPr>
                  <p:spPr bwMode="hidden">
                    <a:xfrm rot="3473776" flipH="1">
                      <a:off x="1511" y="224"/>
                      <a:ext cx="590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3" name="Group 66"/>
                  <p:cNvGrpSpPr/>
                  <p:nvPr/>
                </p:nvGrpSpPr>
                <p:grpSpPr bwMode="auto">
                  <a:xfrm>
                    <a:off x="2009" y="5"/>
                    <a:ext cx="634" cy="1534"/>
                    <a:chOff x="1935" y="33"/>
                    <a:chExt cx="634" cy="1534"/>
                  </a:xfrm>
                </p:grpSpPr>
                <p:sp>
                  <p:nvSpPr>
                    <p:cNvPr id="95" name="Freeform 67"/>
                    <p:cNvSpPr/>
                    <p:nvPr/>
                  </p:nvSpPr>
                  <p:spPr bwMode="hidden">
                    <a:xfrm rot="4126480" flipH="1">
                      <a:off x="1932" y="930"/>
                      <a:ext cx="1060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0 w 2736"/>
                        <a:gd name="T5" fmla="*/ 0 h 504"/>
                        <a:gd name="T6" fmla="*/ 0 w 2736"/>
                        <a:gd name="T7" fmla="*/ 0 h 504"/>
                        <a:gd name="T8" fmla="*/ 0 w 2736"/>
                        <a:gd name="T9" fmla="*/ 0 h 504"/>
                        <a:gd name="T10" fmla="*/ 0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6" name="Freeform 68"/>
                    <p:cNvSpPr/>
                    <p:nvPr/>
                  </p:nvSpPr>
                  <p:spPr bwMode="hidden">
                    <a:xfrm rot="4126480" flipH="1">
                      <a:off x="1819" y="149"/>
                      <a:ext cx="570" cy="337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4" name="Group 69"/>
                  <p:cNvGrpSpPr/>
                  <p:nvPr/>
                </p:nvGrpSpPr>
                <p:grpSpPr bwMode="auto">
                  <a:xfrm>
                    <a:off x="2896" y="643"/>
                    <a:ext cx="1846" cy="568"/>
                    <a:chOff x="2822" y="671"/>
                    <a:chExt cx="1846" cy="568"/>
                  </a:xfrm>
                </p:grpSpPr>
                <p:sp>
                  <p:nvSpPr>
                    <p:cNvPr id="93" name="Freeform 70"/>
                    <p:cNvSpPr/>
                    <p:nvPr/>
                  </p:nvSpPr>
                  <p:spPr bwMode="hidden">
                    <a:xfrm rot="-1325434">
                      <a:off x="2822" y="1024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0 w 2736"/>
                        <a:gd name="T5" fmla="*/ 0 h 504"/>
                        <a:gd name="T6" fmla="*/ 0 w 2736"/>
                        <a:gd name="T7" fmla="*/ 0 h 504"/>
                        <a:gd name="T8" fmla="*/ 0 w 2736"/>
                        <a:gd name="T9" fmla="*/ 0 h 504"/>
                        <a:gd name="T10" fmla="*/ 0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4" name="Freeform 71"/>
                    <p:cNvSpPr/>
                    <p:nvPr/>
                  </p:nvSpPr>
                  <p:spPr bwMode="hidden">
                    <a:xfrm rot="-1325434">
                      <a:off x="4005" y="671"/>
                      <a:ext cx="663" cy="341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5" name="Group 72"/>
                  <p:cNvGrpSpPr/>
                  <p:nvPr/>
                </p:nvGrpSpPr>
                <p:grpSpPr bwMode="auto">
                  <a:xfrm>
                    <a:off x="2757" y="415"/>
                    <a:ext cx="1783" cy="719"/>
                    <a:chOff x="2683" y="443"/>
                    <a:chExt cx="1783" cy="719"/>
                  </a:xfrm>
                </p:grpSpPr>
                <p:sp>
                  <p:nvSpPr>
                    <p:cNvPr id="91" name="Freeform 73"/>
                    <p:cNvSpPr/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0 w 2736"/>
                        <a:gd name="T5" fmla="*/ 0 h 504"/>
                        <a:gd name="T6" fmla="*/ 0 w 2736"/>
                        <a:gd name="T7" fmla="*/ 0 h 504"/>
                        <a:gd name="T8" fmla="*/ 0 w 2736"/>
                        <a:gd name="T9" fmla="*/ 0 h 504"/>
                        <a:gd name="T10" fmla="*/ 0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2" name="Freeform 74"/>
                    <p:cNvSpPr/>
                    <p:nvPr/>
                  </p:nvSpPr>
                  <p:spPr bwMode="hidden">
                    <a:xfrm rot="-1921064">
                      <a:off x="3803" y="443"/>
                      <a:ext cx="663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6" name="Freeform 75"/>
                  <p:cNvSpPr/>
                  <p:nvPr/>
                </p:nvSpPr>
                <p:spPr bwMode="hidden">
                  <a:xfrm rot="4578755" flipH="1">
                    <a:off x="2176" y="948"/>
                    <a:ext cx="1026" cy="144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7" name="Freeform 76"/>
                  <p:cNvSpPr/>
                  <p:nvPr/>
                </p:nvSpPr>
                <p:spPr bwMode="hidden">
                  <a:xfrm rot="4578755" flipH="1">
                    <a:off x="2200" y="195"/>
                    <a:ext cx="550" cy="229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58" name="Group 77"/>
                  <p:cNvGrpSpPr/>
                  <p:nvPr/>
                </p:nvGrpSpPr>
                <p:grpSpPr bwMode="auto">
                  <a:xfrm>
                    <a:off x="2877" y="16"/>
                    <a:ext cx="635" cy="1511"/>
                    <a:chOff x="2803" y="44"/>
                    <a:chExt cx="635" cy="1511"/>
                  </a:xfrm>
                </p:grpSpPr>
                <p:sp>
                  <p:nvSpPr>
                    <p:cNvPr id="89" name="Freeform 78"/>
                    <p:cNvSpPr/>
                    <p:nvPr/>
                  </p:nvSpPr>
                  <p:spPr bwMode="hidden">
                    <a:xfrm rot="-3857755">
                      <a:off x="2365" y="934"/>
                      <a:ext cx="1060" cy="184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0 w 2736"/>
                        <a:gd name="T5" fmla="*/ 0 h 504"/>
                        <a:gd name="T6" fmla="*/ 0 w 2736"/>
                        <a:gd name="T7" fmla="*/ 0 h 504"/>
                        <a:gd name="T8" fmla="*/ 0 w 2736"/>
                        <a:gd name="T9" fmla="*/ 0 h 504"/>
                        <a:gd name="T10" fmla="*/ 0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0" name="Freeform 79"/>
                    <p:cNvSpPr/>
                    <p:nvPr/>
                  </p:nvSpPr>
                  <p:spPr bwMode="hidden">
                    <a:xfrm rot="-3857755">
                      <a:off x="3009" y="185"/>
                      <a:ext cx="570" cy="28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9" name="Group 80"/>
                  <p:cNvGrpSpPr/>
                  <p:nvPr/>
                </p:nvGrpSpPr>
                <p:grpSpPr bwMode="auto">
                  <a:xfrm>
                    <a:off x="3011" y="131"/>
                    <a:ext cx="1014" cy="1463"/>
                    <a:chOff x="2937" y="159"/>
                    <a:chExt cx="1014" cy="1463"/>
                  </a:xfrm>
                </p:grpSpPr>
                <p:sp>
                  <p:nvSpPr>
                    <p:cNvPr id="87" name="Freeform 81"/>
                    <p:cNvSpPr/>
                    <p:nvPr/>
                  </p:nvSpPr>
                  <p:spPr bwMode="hidden">
                    <a:xfrm rot="-2777260">
                      <a:off x="2493" y="909"/>
                      <a:ext cx="1157" cy="270"/>
                    </a:xfrm>
                    <a:custGeom>
                      <a:avLst/>
                      <a:gdLst>
                        <a:gd name="T0" fmla="*/ 0 w 2736"/>
                        <a:gd name="T1" fmla="*/ 1 h 504"/>
                        <a:gd name="T2" fmla="*/ 0 w 2736"/>
                        <a:gd name="T3" fmla="*/ 1 h 504"/>
                        <a:gd name="T4" fmla="*/ 0 w 2736"/>
                        <a:gd name="T5" fmla="*/ 1 h 504"/>
                        <a:gd name="T6" fmla="*/ 0 w 2736"/>
                        <a:gd name="T7" fmla="*/ 1 h 504"/>
                        <a:gd name="T8" fmla="*/ 0 w 2736"/>
                        <a:gd name="T9" fmla="*/ 1 h 504"/>
                        <a:gd name="T10" fmla="*/ 0 w 2736"/>
                        <a:gd name="T11" fmla="*/ 1 h 504"/>
                        <a:gd name="T12" fmla="*/ 0 w 2736"/>
                        <a:gd name="T13" fmla="*/ 1 h 504"/>
                        <a:gd name="T14" fmla="*/ 0 w 2736"/>
                        <a:gd name="T15" fmla="*/ 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8" name="Freeform 82"/>
                    <p:cNvSpPr/>
                    <p:nvPr/>
                  </p:nvSpPr>
                  <p:spPr bwMode="hidden">
                    <a:xfrm rot="-2777260">
                      <a:off x="3429" y="259"/>
                      <a:ext cx="621" cy="422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0 w 1769"/>
                        <a:gd name="T3" fmla="*/ 1 h 791"/>
                        <a:gd name="T4" fmla="*/ 0 w 1769"/>
                        <a:gd name="T5" fmla="*/ 1 h 791"/>
                        <a:gd name="T6" fmla="*/ 0 w 1769"/>
                        <a:gd name="T7" fmla="*/ 1 h 791"/>
                        <a:gd name="T8" fmla="*/ 0 w 1769"/>
                        <a:gd name="T9" fmla="*/ 1 h 791"/>
                        <a:gd name="T10" fmla="*/ 0 w 1769"/>
                        <a:gd name="T11" fmla="*/ 1 h 791"/>
                        <a:gd name="T12" fmla="*/ 0 w 1769"/>
                        <a:gd name="T13" fmla="*/ 1 h 791"/>
                        <a:gd name="T14" fmla="*/ 0 w 1769"/>
                        <a:gd name="T15" fmla="*/ 1 h 791"/>
                        <a:gd name="T16" fmla="*/ 0 w 1769"/>
                        <a:gd name="T17" fmla="*/ 1 h 791"/>
                        <a:gd name="T18" fmla="*/ 0 w 1769"/>
                        <a:gd name="T19" fmla="*/ 1 h 791"/>
                        <a:gd name="T20" fmla="*/ 0 w 1769"/>
                        <a:gd name="T21" fmla="*/ 1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0" name="Group 83"/>
                  <p:cNvGrpSpPr/>
                  <p:nvPr/>
                </p:nvGrpSpPr>
                <p:grpSpPr bwMode="auto">
                  <a:xfrm>
                    <a:off x="2805" y="7"/>
                    <a:ext cx="241" cy="1445"/>
                    <a:chOff x="2731" y="35"/>
                    <a:chExt cx="241" cy="1445"/>
                  </a:xfrm>
                </p:grpSpPr>
                <p:sp>
                  <p:nvSpPr>
                    <p:cNvPr id="85" name="Freeform 84"/>
                    <p:cNvSpPr/>
                    <p:nvPr/>
                  </p:nvSpPr>
                  <p:spPr bwMode="hidden">
                    <a:xfrm rot="-4903748">
                      <a:off x="2297" y="960"/>
                      <a:ext cx="953" cy="86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0 w 2736"/>
                        <a:gd name="T5" fmla="*/ 0 h 504"/>
                        <a:gd name="T6" fmla="*/ 0 w 2736"/>
                        <a:gd name="T7" fmla="*/ 0 h 504"/>
                        <a:gd name="T8" fmla="*/ 0 w 2736"/>
                        <a:gd name="T9" fmla="*/ 0 h 504"/>
                        <a:gd name="T10" fmla="*/ 0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" name="Freeform 85"/>
                    <p:cNvSpPr/>
                    <p:nvPr/>
                  </p:nvSpPr>
                  <p:spPr bwMode="hidden">
                    <a:xfrm rot="-4903748">
                      <a:off x="2650" y="223"/>
                      <a:ext cx="511" cy="135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1" name="Group 86"/>
                  <p:cNvGrpSpPr/>
                  <p:nvPr/>
                </p:nvGrpSpPr>
                <p:grpSpPr bwMode="auto">
                  <a:xfrm>
                    <a:off x="1017" y="1740"/>
                    <a:ext cx="1083" cy="2450"/>
                    <a:chOff x="943" y="1768"/>
                    <a:chExt cx="1083" cy="2450"/>
                  </a:xfrm>
                </p:grpSpPr>
                <p:sp>
                  <p:nvSpPr>
                    <p:cNvPr id="83" name="Freeform 87"/>
                    <p:cNvSpPr/>
                    <p:nvPr/>
                  </p:nvSpPr>
                  <p:spPr bwMode="hidden">
                    <a:xfrm rot="18335692" flipH="1">
                      <a:off x="1007" y="2476"/>
                      <a:ext cx="1727" cy="311"/>
                    </a:xfrm>
                    <a:custGeom>
                      <a:avLst/>
                      <a:gdLst>
                        <a:gd name="T0" fmla="*/ 0 w 2736"/>
                        <a:gd name="T1" fmla="*/ 1 h 504"/>
                        <a:gd name="T2" fmla="*/ 1 w 2736"/>
                        <a:gd name="T3" fmla="*/ 1 h 504"/>
                        <a:gd name="T4" fmla="*/ 1 w 2736"/>
                        <a:gd name="T5" fmla="*/ 1 h 504"/>
                        <a:gd name="T6" fmla="*/ 2 w 2736"/>
                        <a:gd name="T7" fmla="*/ 1 h 504"/>
                        <a:gd name="T8" fmla="*/ 2 w 2736"/>
                        <a:gd name="T9" fmla="*/ 1 h 504"/>
                        <a:gd name="T10" fmla="*/ 1 w 2736"/>
                        <a:gd name="T11" fmla="*/ 1 h 504"/>
                        <a:gd name="T12" fmla="*/ 1 w 2736"/>
                        <a:gd name="T13" fmla="*/ 1 h 504"/>
                        <a:gd name="T14" fmla="*/ 0 w 2736"/>
                        <a:gd name="T15" fmla="*/ 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" name="Freeform 88"/>
                    <p:cNvSpPr/>
                    <p:nvPr/>
                  </p:nvSpPr>
                  <p:spPr bwMode="hidden">
                    <a:xfrm rot="18335692" flipH="1">
                      <a:off x="726" y="3511"/>
                      <a:ext cx="923" cy="49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 w 1769"/>
                        <a:gd name="T3" fmla="*/ 1 h 791"/>
                        <a:gd name="T4" fmla="*/ 1 w 1769"/>
                        <a:gd name="T5" fmla="*/ 1 h 791"/>
                        <a:gd name="T6" fmla="*/ 1 w 1769"/>
                        <a:gd name="T7" fmla="*/ 1 h 791"/>
                        <a:gd name="T8" fmla="*/ 1 w 1769"/>
                        <a:gd name="T9" fmla="*/ 1 h 791"/>
                        <a:gd name="T10" fmla="*/ 1 w 1769"/>
                        <a:gd name="T11" fmla="*/ 1 h 791"/>
                        <a:gd name="T12" fmla="*/ 1 w 1769"/>
                        <a:gd name="T13" fmla="*/ 1 h 791"/>
                        <a:gd name="T14" fmla="*/ 1 w 1769"/>
                        <a:gd name="T15" fmla="*/ 1 h 791"/>
                        <a:gd name="T16" fmla="*/ 1 w 1769"/>
                        <a:gd name="T17" fmla="*/ 1 h 791"/>
                        <a:gd name="T18" fmla="*/ 1 w 1769"/>
                        <a:gd name="T19" fmla="*/ 1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2" name="Group 89"/>
                  <p:cNvGrpSpPr/>
                  <p:nvPr/>
                </p:nvGrpSpPr>
                <p:grpSpPr bwMode="auto">
                  <a:xfrm>
                    <a:off x="1529" y="1902"/>
                    <a:ext cx="765" cy="2379"/>
                    <a:chOff x="1455" y="1930"/>
                    <a:chExt cx="765" cy="2379"/>
                  </a:xfrm>
                </p:grpSpPr>
                <p:sp>
                  <p:nvSpPr>
                    <p:cNvPr id="81" name="Freeform 90"/>
                    <p:cNvSpPr/>
                    <p:nvPr/>
                  </p:nvSpPr>
                  <p:spPr bwMode="hidden">
                    <a:xfrm rot="17542885" flipH="1">
                      <a:off x="1267" y="2572"/>
                      <a:ext cx="1595" cy="310"/>
                    </a:xfrm>
                    <a:custGeom>
                      <a:avLst/>
                      <a:gdLst>
                        <a:gd name="T0" fmla="*/ 0 w 2736"/>
                        <a:gd name="T1" fmla="*/ 1 h 504"/>
                        <a:gd name="T2" fmla="*/ 1 w 2736"/>
                        <a:gd name="T3" fmla="*/ 1 h 504"/>
                        <a:gd name="T4" fmla="*/ 1 w 2736"/>
                        <a:gd name="T5" fmla="*/ 1 h 504"/>
                        <a:gd name="T6" fmla="*/ 1 w 2736"/>
                        <a:gd name="T7" fmla="*/ 1 h 504"/>
                        <a:gd name="T8" fmla="*/ 1 w 2736"/>
                        <a:gd name="T9" fmla="*/ 1 h 504"/>
                        <a:gd name="T10" fmla="*/ 1 w 2736"/>
                        <a:gd name="T11" fmla="*/ 1 h 504"/>
                        <a:gd name="T12" fmla="*/ 1 w 2736"/>
                        <a:gd name="T13" fmla="*/ 1 h 504"/>
                        <a:gd name="T14" fmla="*/ 0 w 2736"/>
                        <a:gd name="T15" fmla="*/ 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" name="Freeform 91"/>
                    <p:cNvSpPr/>
                    <p:nvPr/>
                  </p:nvSpPr>
                  <p:spPr bwMode="hidden">
                    <a:xfrm rot="17542885" flipH="1">
                      <a:off x="1271" y="3636"/>
                      <a:ext cx="856" cy="489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0 w 1769"/>
                        <a:gd name="T3" fmla="*/ 1 h 791"/>
                        <a:gd name="T4" fmla="*/ 0 w 1769"/>
                        <a:gd name="T5" fmla="*/ 1 h 791"/>
                        <a:gd name="T6" fmla="*/ 0 w 1769"/>
                        <a:gd name="T7" fmla="*/ 1 h 791"/>
                        <a:gd name="T8" fmla="*/ 0 w 1769"/>
                        <a:gd name="T9" fmla="*/ 1 h 791"/>
                        <a:gd name="T10" fmla="*/ 0 w 1769"/>
                        <a:gd name="T11" fmla="*/ 1 h 791"/>
                        <a:gd name="T12" fmla="*/ 0 w 1769"/>
                        <a:gd name="T13" fmla="*/ 1 h 791"/>
                        <a:gd name="T14" fmla="*/ 0 w 1769"/>
                        <a:gd name="T15" fmla="*/ 1 h 791"/>
                        <a:gd name="T16" fmla="*/ 0 w 1769"/>
                        <a:gd name="T17" fmla="*/ 1 h 791"/>
                        <a:gd name="T18" fmla="*/ 0 w 1769"/>
                        <a:gd name="T19" fmla="*/ 1 h 791"/>
                        <a:gd name="T20" fmla="*/ 0 w 1769"/>
                        <a:gd name="T21" fmla="*/ 1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3" name="Group 92"/>
                  <p:cNvGrpSpPr/>
                  <p:nvPr/>
                </p:nvGrpSpPr>
                <p:grpSpPr bwMode="auto">
                  <a:xfrm rot="88588">
                    <a:off x="2053" y="1949"/>
                    <a:ext cx="458" cy="2337"/>
                    <a:chOff x="1942" y="1977"/>
                    <a:chExt cx="491" cy="2613"/>
                  </a:xfrm>
                </p:grpSpPr>
                <p:sp>
                  <p:nvSpPr>
                    <p:cNvPr id="79" name="Freeform 93"/>
                    <p:cNvSpPr/>
                    <p:nvPr/>
                  </p:nvSpPr>
                  <p:spPr bwMode="hidden">
                    <a:xfrm rot="16782062" flipH="1">
                      <a:off x="1424" y="2683"/>
                      <a:ext cx="1715" cy="302"/>
                    </a:xfrm>
                    <a:custGeom>
                      <a:avLst/>
                      <a:gdLst>
                        <a:gd name="T0" fmla="*/ 0 w 2736"/>
                        <a:gd name="T1" fmla="*/ 1 h 504"/>
                        <a:gd name="T2" fmla="*/ 1 w 2736"/>
                        <a:gd name="T3" fmla="*/ 1 h 504"/>
                        <a:gd name="T4" fmla="*/ 1 w 2736"/>
                        <a:gd name="T5" fmla="*/ 1 h 504"/>
                        <a:gd name="T6" fmla="*/ 2 w 2736"/>
                        <a:gd name="T7" fmla="*/ 1 h 504"/>
                        <a:gd name="T8" fmla="*/ 2 w 2736"/>
                        <a:gd name="T9" fmla="*/ 1 h 504"/>
                        <a:gd name="T10" fmla="*/ 1 w 2736"/>
                        <a:gd name="T11" fmla="*/ 1 h 504"/>
                        <a:gd name="T12" fmla="*/ 1 w 2736"/>
                        <a:gd name="T13" fmla="*/ 1 h 504"/>
                        <a:gd name="T14" fmla="*/ 0 w 2736"/>
                        <a:gd name="T15" fmla="*/ 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" name="Freeform 94"/>
                    <p:cNvSpPr/>
                    <p:nvPr/>
                  </p:nvSpPr>
                  <p:spPr bwMode="hidden">
                    <a:xfrm rot="16782062" flipH="1">
                      <a:off x="1719" y="3894"/>
                      <a:ext cx="917" cy="473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 w 1769"/>
                        <a:gd name="T3" fmla="*/ 1 h 791"/>
                        <a:gd name="T4" fmla="*/ 1 w 1769"/>
                        <a:gd name="T5" fmla="*/ 1 h 791"/>
                        <a:gd name="T6" fmla="*/ 1 w 1769"/>
                        <a:gd name="T7" fmla="*/ 1 h 791"/>
                        <a:gd name="T8" fmla="*/ 1 w 1769"/>
                        <a:gd name="T9" fmla="*/ 1 h 791"/>
                        <a:gd name="T10" fmla="*/ 1 w 1769"/>
                        <a:gd name="T11" fmla="*/ 1 h 791"/>
                        <a:gd name="T12" fmla="*/ 1 w 1769"/>
                        <a:gd name="T13" fmla="*/ 1 h 791"/>
                        <a:gd name="T14" fmla="*/ 1 w 1769"/>
                        <a:gd name="T15" fmla="*/ 1 h 791"/>
                        <a:gd name="T16" fmla="*/ 1 w 1769"/>
                        <a:gd name="T17" fmla="*/ 1 h 791"/>
                        <a:gd name="T18" fmla="*/ 1 w 1769"/>
                        <a:gd name="T19" fmla="*/ 1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4" name="Group 95"/>
                  <p:cNvGrpSpPr/>
                  <p:nvPr/>
                </p:nvGrpSpPr>
                <p:grpSpPr bwMode="auto">
                  <a:xfrm>
                    <a:off x="3409" y="1688"/>
                    <a:ext cx="1124" cy="2426"/>
                    <a:chOff x="3335" y="1716"/>
                    <a:chExt cx="1124" cy="2426"/>
                  </a:xfrm>
                </p:grpSpPr>
                <p:sp>
                  <p:nvSpPr>
                    <p:cNvPr id="77" name="Freeform 96"/>
                    <p:cNvSpPr/>
                    <p:nvPr/>
                  </p:nvSpPr>
                  <p:spPr bwMode="hidden">
                    <a:xfrm rot="3144576">
                      <a:off x="2629" y="2423"/>
                      <a:ext cx="1724" cy="311"/>
                    </a:xfrm>
                    <a:custGeom>
                      <a:avLst/>
                      <a:gdLst>
                        <a:gd name="T0" fmla="*/ 0 w 2736"/>
                        <a:gd name="T1" fmla="*/ 1 h 504"/>
                        <a:gd name="T2" fmla="*/ 1 w 2736"/>
                        <a:gd name="T3" fmla="*/ 1 h 504"/>
                        <a:gd name="T4" fmla="*/ 1 w 2736"/>
                        <a:gd name="T5" fmla="*/ 1 h 504"/>
                        <a:gd name="T6" fmla="*/ 2 w 2736"/>
                        <a:gd name="T7" fmla="*/ 1 h 504"/>
                        <a:gd name="T8" fmla="*/ 2 w 2736"/>
                        <a:gd name="T9" fmla="*/ 1 h 504"/>
                        <a:gd name="T10" fmla="*/ 1 w 2736"/>
                        <a:gd name="T11" fmla="*/ 1 h 504"/>
                        <a:gd name="T12" fmla="*/ 1 w 2736"/>
                        <a:gd name="T13" fmla="*/ 1 h 504"/>
                        <a:gd name="T14" fmla="*/ 0 w 2736"/>
                        <a:gd name="T15" fmla="*/ 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" name="Freeform 97"/>
                    <p:cNvSpPr/>
                    <p:nvPr/>
                  </p:nvSpPr>
                  <p:spPr bwMode="hidden">
                    <a:xfrm rot="3144576">
                      <a:off x="3752" y="3435"/>
                      <a:ext cx="923" cy="49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 w 1769"/>
                        <a:gd name="T3" fmla="*/ 1 h 791"/>
                        <a:gd name="T4" fmla="*/ 1 w 1769"/>
                        <a:gd name="T5" fmla="*/ 1 h 791"/>
                        <a:gd name="T6" fmla="*/ 1 w 1769"/>
                        <a:gd name="T7" fmla="*/ 1 h 791"/>
                        <a:gd name="T8" fmla="*/ 1 w 1769"/>
                        <a:gd name="T9" fmla="*/ 1 h 791"/>
                        <a:gd name="T10" fmla="*/ 1 w 1769"/>
                        <a:gd name="T11" fmla="*/ 1 h 791"/>
                        <a:gd name="T12" fmla="*/ 1 w 1769"/>
                        <a:gd name="T13" fmla="*/ 1 h 791"/>
                        <a:gd name="T14" fmla="*/ 1 w 1769"/>
                        <a:gd name="T15" fmla="*/ 1 h 791"/>
                        <a:gd name="T16" fmla="*/ 1 w 1769"/>
                        <a:gd name="T17" fmla="*/ 1 h 791"/>
                        <a:gd name="T18" fmla="*/ 1 w 1769"/>
                        <a:gd name="T19" fmla="*/ 1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" name="Group 98"/>
                  <p:cNvGrpSpPr/>
                  <p:nvPr/>
                </p:nvGrpSpPr>
                <p:grpSpPr bwMode="auto">
                  <a:xfrm>
                    <a:off x="3254" y="1838"/>
                    <a:ext cx="883" cy="2425"/>
                    <a:chOff x="3180" y="1866"/>
                    <a:chExt cx="883" cy="2425"/>
                  </a:xfrm>
                </p:grpSpPr>
                <p:sp>
                  <p:nvSpPr>
                    <p:cNvPr id="75" name="Freeform 99"/>
                    <p:cNvSpPr/>
                    <p:nvPr/>
                  </p:nvSpPr>
                  <p:spPr bwMode="hidden">
                    <a:xfrm rot="3745735">
                      <a:off x="2505" y="2540"/>
                      <a:ext cx="1649" cy="300"/>
                    </a:xfrm>
                    <a:custGeom>
                      <a:avLst/>
                      <a:gdLst>
                        <a:gd name="T0" fmla="*/ 0 w 2736"/>
                        <a:gd name="T1" fmla="*/ 1 h 504"/>
                        <a:gd name="T2" fmla="*/ 1 w 2736"/>
                        <a:gd name="T3" fmla="*/ 1 h 504"/>
                        <a:gd name="T4" fmla="*/ 1 w 2736"/>
                        <a:gd name="T5" fmla="*/ 1 h 504"/>
                        <a:gd name="T6" fmla="*/ 1 w 2736"/>
                        <a:gd name="T7" fmla="*/ 1 h 504"/>
                        <a:gd name="T8" fmla="*/ 1 w 2736"/>
                        <a:gd name="T9" fmla="*/ 1 h 504"/>
                        <a:gd name="T10" fmla="*/ 1 w 2736"/>
                        <a:gd name="T11" fmla="*/ 1 h 504"/>
                        <a:gd name="T12" fmla="*/ 1 w 2736"/>
                        <a:gd name="T13" fmla="*/ 1 h 504"/>
                        <a:gd name="T14" fmla="*/ 0 w 2736"/>
                        <a:gd name="T15" fmla="*/ 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" name="Freeform 100"/>
                    <p:cNvSpPr/>
                    <p:nvPr/>
                  </p:nvSpPr>
                  <p:spPr bwMode="hidden">
                    <a:xfrm rot="3745735">
                      <a:off x="3387" y="3616"/>
                      <a:ext cx="883" cy="467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0 w 1769"/>
                        <a:gd name="T3" fmla="*/ 1 h 791"/>
                        <a:gd name="T4" fmla="*/ 0 w 1769"/>
                        <a:gd name="T5" fmla="*/ 1 h 791"/>
                        <a:gd name="T6" fmla="*/ 0 w 1769"/>
                        <a:gd name="T7" fmla="*/ 1 h 791"/>
                        <a:gd name="T8" fmla="*/ 0 w 1769"/>
                        <a:gd name="T9" fmla="*/ 1 h 791"/>
                        <a:gd name="T10" fmla="*/ 0 w 1769"/>
                        <a:gd name="T11" fmla="*/ 1 h 791"/>
                        <a:gd name="T12" fmla="*/ 0 w 1769"/>
                        <a:gd name="T13" fmla="*/ 1 h 791"/>
                        <a:gd name="T14" fmla="*/ 0 w 1769"/>
                        <a:gd name="T15" fmla="*/ 1 h 791"/>
                        <a:gd name="T16" fmla="*/ 0 w 1769"/>
                        <a:gd name="T17" fmla="*/ 1 h 791"/>
                        <a:gd name="T18" fmla="*/ 0 w 1769"/>
                        <a:gd name="T19" fmla="*/ 1 h 791"/>
                        <a:gd name="T20" fmla="*/ 0 w 1769"/>
                        <a:gd name="T21" fmla="*/ 1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6" name="Group 101"/>
                  <p:cNvGrpSpPr/>
                  <p:nvPr/>
                </p:nvGrpSpPr>
                <p:grpSpPr bwMode="auto">
                  <a:xfrm>
                    <a:off x="3080" y="1954"/>
                    <a:ext cx="622" cy="2386"/>
                    <a:chOff x="3006" y="1982"/>
                    <a:chExt cx="622" cy="2386"/>
                  </a:xfrm>
                </p:grpSpPr>
                <p:sp>
                  <p:nvSpPr>
                    <p:cNvPr id="73" name="Freeform 102"/>
                    <p:cNvSpPr/>
                    <p:nvPr/>
                  </p:nvSpPr>
                  <p:spPr bwMode="hidden">
                    <a:xfrm rot="4286818">
                      <a:off x="2330" y="2659"/>
                      <a:ext cx="1598" cy="246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1 w 2736"/>
                        <a:gd name="T3" fmla="*/ 0 h 504"/>
                        <a:gd name="T4" fmla="*/ 1 w 2736"/>
                        <a:gd name="T5" fmla="*/ 0 h 504"/>
                        <a:gd name="T6" fmla="*/ 1 w 2736"/>
                        <a:gd name="T7" fmla="*/ 0 h 504"/>
                        <a:gd name="T8" fmla="*/ 1 w 2736"/>
                        <a:gd name="T9" fmla="*/ 0 h 504"/>
                        <a:gd name="T10" fmla="*/ 1 w 2736"/>
                        <a:gd name="T11" fmla="*/ 0 h 504"/>
                        <a:gd name="T12" fmla="*/ 1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4" name="Freeform 103"/>
                    <p:cNvSpPr/>
                    <p:nvPr/>
                  </p:nvSpPr>
                  <p:spPr bwMode="hidden">
                    <a:xfrm rot="4286818">
                      <a:off x="3005" y="3745"/>
                      <a:ext cx="859" cy="386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7" name="Group 104"/>
                  <p:cNvGrpSpPr/>
                  <p:nvPr/>
                </p:nvGrpSpPr>
                <p:grpSpPr bwMode="auto">
                  <a:xfrm>
                    <a:off x="2894" y="2072"/>
                    <a:ext cx="403" cy="2222"/>
                    <a:chOff x="2820" y="2100"/>
                    <a:chExt cx="403" cy="2222"/>
                  </a:xfrm>
                </p:grpSpPr>
                <p:sp>
                  <p:nvSpPr>
                    <p:cNvPr id="71" name="Freeform 105"/>
                    <p:cNvSpPr/>
                    <p:nvPr/>
                  </p:nvSpPr>
                  <p:spPr bwMode="hidden">
                    <a:xfrm rot="4898956">
                      <a:off x="2209" y="2711"/>
                      <a:ext cx="1469" cy="246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1 w 2736"/>
                        <a:gd name="T3" fmla="*/ 0 h 504"/>
                        <a:gd name="T4" fmla="*/ 1 w 2736"/>
                        <a:gd name="T5" fmla="*/ 0 h 504"/>
                        <a:gd name="T6" fmla="*/ 1 w 2736"/>
                        <a:gd name="T7" fmla="*/ 0 h 504"/>
                        <a:gd name="T8" fmla="*/ 1 w 2736"/>
                        <a:gd name="T9" fmla="*/ 0 h 504"/>
                        <a:gd name="T10" fmla="*/ 1 w 2736"/>
                        <a:gd name="T11" fmla="*/ 0 h 504"/>
                        <a:gd name="T12" fmla="*/ 1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" name="Freeform 106"/>
                    <p:cNvSpPr/>
                    <p:nvPr/>
                  </p:nvSpPr>
                  <p:spPr bwMode="hidden">
                    <a:xfrm rot="4898956">
                      <a:off x="2636" y="3734"/>
                      <a:ext cx="790" cy="385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8" name="Group 107"/>
                  <p:cNvGrpSpPr/>
                  <p:nvPr/>
                </p:nvGrpSpPr>
                <p:grpSpPr bwMode="auto">
                  <a:xfrm>
                    <a:off x="2375" y="2105"/>
                    <a:ext cx="425" cy="2185"/>
                    <a:chOff x="2290" y="2133"/>
                    <a:chExt cx="425" cy="2185"/>
                  </a:xfrm>
                </p:grpSpPr>
                <p:sp>
                  <p:nvSpPr>
                    <p:cNvPr id="69" name="Freeform 108"/>
                    <p:cNvSpPr/>
                    <p:nvPr/>
                  </p:nvSpPr>
                  <p:spPr bwMode="hidden">
                    <a:xfrm rot="5755659">
                      <a:off x="1903" y="2758"/>
                      <a:ext cx="1438" cy="188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1 w 2736"/>
                        <a:gd name="T3" fmla="*/ 0 h 504"/>
                        <a:gd name="T4" fmla="*/ 1 w 2736"/>
                        <a:gd name="T5" fmla="*/ 0 h 504"/>
                        <a:gd name="T6" fmla="*/ 1 w 2736"/>
                        <a:gd name="T7" fmla="*/ 0 h 504"/>
                        <a:gd name="T8" fmla="*/ 1 w 2736"/>
                        <a:gd name="T9" fmla="*/ 0 h 504"/>
                        <a:gd name="T10" fmla="*/ 1 w 2736"/>
                        <a:gd name="T11" fmla="*/ 0 h 504"/>
                        <a:gd name="T12" fmla="*/ 1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0" name="Freeform 109"/>
                    <p:cNvSpPr/>
                    <p:nvPr/>
                  </p:nvSpPr>
                  <p:spPr bwMode="hidden">
                    <a:xfrm rot="5755659">
                      <a:off x="2052" y="3784"/>
                      <a:ext cx="772" cy="296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23" name="Group 110"/>
              <p:cNvGrpSpPr/>
              <p:nvPr/>
            </p:nvGrpSpPr>
            <p:grpSpPr bwMode="auto">
              <a:xfrm>
                <a:off x="73" y="313"/>
                <a:ext cx="5460" cy="3667"/>
                <a:chOff x="73" y="313"/>
                <a:chExt cx="5460" cy="3667"/>
              </a:xfrm>
            </p:grpSpPr>
            <p:grpSp>
              <p:nvGrpSpPr>
                <p:cNvPr id="24" name="Group 111"/>
                <p:cNvGrpSpPr/>
                <p:nvPr/>
              </p:nvGrpSpPr>
              <p:grpSpPr bwMode="auto">
                <a:xfrm>
                  <a:off x="73" y="313"/>
                  <a:ext cx="5460" cy="3667"/>
                  <a:chOff x="73" y="313"/>
                  <a:chExt cx="5460" cy="3667"/>
                </a:xfrm>
              </p:grpSpPr>
              <p:sp>
                <p:nvSpPr>
                  <p:cNvPr id="26" name="Arc 112"/>
                  <p:cNvSpPr/>
                  <p:nvPr/>
                </p:nvSpPr>
                <p:spPr bwMode="hidden">
                  <a:xfrm flipV="1">
                    <a:off x="2965" y="455"/>
                    <a:ext cx="2568" cy="2047"/>
                  </a:xfrm>
                  <a:custGeom>
                    <a:avLst/>
                    <a:gdLst>
                      <a:gd name="T0" fmla="*/ 0 w 36729"/>
                      <a:gd name="T1" fmla="*/ 0 h 21600"/>
                      <a:gd name="T2" fmla="*/ 0 w 36729"/>
                      <a:gd name="T3" fmla="*/ 0 h 21600"/>
                      <a:gd name="T4" fmla="*/ 0 w 36729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lnTo>
                          <a:pt x="36729" y="1045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" name="Arc 113"/>
                  <p:cNvSpPr/>
                  <p:nvPr/>
                </p:nvSpPr>
                <p:spPr bwMode="hidden">
                  <a:xfrm flipH="1">
                    <a:off x="387" y="1602"/>
                    <a:ext cx="2017" cy="2378"/>
                  </a:xfrm>
                  <a:custGeom>
                    <a:avLst/>
                    <a:gdLst>
                      <a:gd name="T0" fmla="*/ 0 w 30473"/>
                      <a:gd name="T1" fmla="*/ 0 h 22305"/>
                      <a:gd name="T2" fmla="*/ 0 w 30473"/>
                      <a:gd name="T3" fmla="*/ 0 h 22305"/>
                      <a:gd name="T4" fmla="*/ 0 w 30473"/>
                      <a:gd name="T5" fmla="*/ 0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lnTo>
                          <a:pt x="-1" y="190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8" name="Arc 114"/>
                  <p:cNvSpPr/>
                  <p:nvPr/>
                </p:nvSpPr>
                <p:spPr bwMode="hidden">
                  <a:xfrm>
                    <a:off x="3028" y="1180"/>
                    <a:ext cx="1426" cy="2379"/>
                  </a:xfrm>
                  <a:custGeom>
                    <a:avLst/>
                    <a:gdLst>
                      <a:gd name="T0" fmla="*/ 0 w 34812"/>
                      <a:gd name="T1" fmla="*/ 0 h 22305"/>
                      <a:gd name="T2" fmla="*/ 0 w 34812"/>
                      <a:gd name="T3" fmla="*/ 0 h 22305"/>
                      <a:gd name="T4" fmla="*/ 0 w 34812"/>
                      <a:gd name="T5" fmla="*/ 0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9" name="Arc 115"/>
                  <p:cNvSpPr/>
                  <p:nvPr/>
                </p:nvSpPr>
                <p:spPr bwMode="hidden">
                  <a:xfrm flipH="1">
                    <a:off x="73" y="813"/>
                    <a:ext cx="2541" cy="2382"/>
                  </a:xfrm>
                  <a:custGeom>
                    <a:avLst/>
                    <a:gdLst>
                      <a:gd name="T0" fmla="*/ 0 w 36830"/>
                      <a:gd name="T1" fmla="*/ 0 h 22305"/>
                      <a:gd name="T2" fmla="*/ 0 w 36830"/>
                      <a:gd name="T3" fmla="*/ 0 h 22305"/>
                      <a:gd name="T4" fmla="*/ 0 w 36830"/>
                      <a:gd name="T5" fmla="*/ 0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lnTo>
                          <a:pt x="0" y="628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0" name="Arc 116"/>
                  <p:cNvSpPr/>
                  <p:nvPr/>
                </p:nvSpPr>
                <p:spPr bwMode="hidden">
                  <a:xfrm flipH="1">
                    <a:off x="789" y="314"/>
                    <a:ext cx="1851" cy="2303"/>
                  </a:xfrm>
                  <a:custGeom>
                    <a:avLst/>
                    <a:gdLst>
                      <a:gd name="T0" fmla="*/ 0 w 31881"/>
                      <a:gd name="T1" fmla="*/ 0 h 21600"/>
                      <a:gd name="T2" fmla="*/ 0 w 31881"/>
                      <a:gd name="T3" fmla="*/ 0 h 21600"/>
                      <a:gd name="T4" fmla="*/ 0 w 31881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lnTo>
                          <a:pt x="-1" y="1001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1" name="Arc 117"/>
                  <p:cNvSpPr/>
                  <p:nvPr/>
                </p:nvSpPr>
                <p:spPr bwMode="hidden">
                  <a:xfrm>
                    <a:off x="2763" y="1281"/>
                    <a:ext cx="763" cy="2302"/>
                  </a:xfrm>
                  <a:custGeom>
                    <a:avLst/>
                    <a:gdLst>
                      <a:gd name="T0" fmla="*/ 0 w 31146"/>
                      <a:gd name="T1" fmla="*/ 0 h 21600"/>
                      <a:gd name="T2" fmla="*/ 0 w 31146"/>
                      <a:gd name="T3" fmla="*/ 0 h 21600"/>
                      <a:gd name="T4" fmla="*/ 0 w 31146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2" name="Freeform 118"/>
                  <p:cNvSpPr/>
                  <p:nvPr/>
                </p:nvSpPr>
                <p:spPr bwMode="hidden">
                  <a:xfrm flipH="1">
                    <a:off x="1799" y="437"/>
                    <a:ext cx="418" cy="1523"/>
                  </a:xfrm>
                  <a:custGeom>
                    <a:avLst/>
                    <a:gdLst>
                      <a:gd name="T0" fmla="*/ 0 w 776"/>
                      <a:gd name="T1" fmla="*/ 1 h 2368"/>
                      <a:gd name="T2" fmla="*/ 1 w 776"/>
                      <a:gd name="T3" fmla="*/ 1 h 2368"/>
                      <a:gd name="T4" fmla="*/ 1 w 776"/>
                      <a:gd name="T5" fmla="*/ 1 h 2368"/>
                      <a:gd name="T6" fmla="*/ 1 w 776"/>
                      <a:gd name="T7" fmla="*/ 1 h 2368"/>
                      <a:gd name="T8" fmla="*/ 1 w 776"/>
                      <a:gd name="T9" fmla="*/ 1 h 2368"/>
                      <a:gd name="T10" fmla="*/ 1 w 776"/>
                      <a:gd name="T11" fmla="*/ 1 h 2368"/>
                      <a:gd name="T12" fmla="*/ 1 w 776"/>
                      <a:gd name="T13" fmla="*/ 1 h 2368"/>
                      <a:gd name="T14" fmla="*/ 1 w 776"/>
                      <a:gd name="T15" fmla="*/ 1 h 2368"/>
                      <a:gd name="T16" fmla="*/ 1 w 776"/>
                      <a:gd name="T17" fmla="*/ 1 h 2368"/>
                      <a:gd name="T18" fmla="*/ 1 w 776"/>
                      <a:gd name="T19" fmla="*/ 1 h 2368"/>
                      <a:gd name="T20" fmla="*/ 1 w 776"/>
                      <a:gd name="T21" fmla="*/ 1 h 2368"/>
                      <a:gd name="T22" fmla="*/ 1 w 776"/>
                      <a:gd name="T23" fmla="*/ 1 h 2368"/>
                      <a:gd name="T24" fmla="*/ 1 w 776"/>
                      <a:gd name="T25" fmla="*/ 1 h 2368"/>
                      <a:gd name="T26" fmla="*/ 1 w 776"/>
                      <a:gd name="T27" fmla="*/ 1 h 2368"/>
                      <a:gd name="T28" fmla="*/ 1 w 776"/>
                      <a:gd name="T29" fmla="*/ 1 h 2368"/>
                      <a:gd name="T30" fmla="*/ 1 w 776"/>
                      <a:gd name="T31" fmla="*/ 1 h 2368"/>
                      <a:gd name="T32" fmla="*/ 1 w 776"/>
                      <a:gd name="T33" fmla="*/ 1 h 2368"/>
                      <a:gd name="T34" fmla="*/ 1 w 776"/>
                      <a:gd name="T35" fmla="*/ 1 h 2368"/>
                      <a:gd name="T36" fmla="*/ 1 w 776"/>
                      <a:gd name="T37" fmla="*/ 2 h 2368"/>
                      <a:gd name="T38" fmla="*/ 1 w 776"/>
                      <a:gd name="T39" fmla="*/ 2 h 2368"/>
                      <a:gd name="T40" fmla="*/ 1 w 776"/>
                      <a:gd name="T41" fmla="*/ 2 h 2368"/>
                      <a:gd name="T42" fmla="*/ 1 w 776"/>
                      <a:gd name="T43" fmla="*/ 2 h 2368"/>
                      <a:gd name="T44" fmla="*/ 1 w 776"/>
                      <a:gd name="T45" fmla="*/ 2 h 2368"/>
                      <a:gd name="T46" fmla="*/ 1 w 776"/>
                      <a:gd name="T47" fmla="*/ 2 h 236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5" name="Freeform 119"/>
                <p:cNvSpPr/>
                <p:nvPr/>
              </p:nvSpPr>
              <p:spPr bwMode="hidden">
                <a:xfrm rot="-1346631">
                  <a:off x="3279" y="1530"/>
                  <a:ext cx="443" cy="838"/>
                </a:xfrm>
                <a:custGeom>
                  <a:avLst/>
                  <a:gdLst>
                    <a:gd name="T0" fmla="*/ 0 w 776"/>
                    <a:gd name="T1" fmla="*/ 0 h 2368"/>
                    <a:gd name="T2" fmla="*/ 1 w 776"/>
                    <a:gd name="T3" fmla="*/ 0 h 2368"/>
                    <a:gd name="T4" fmla="*/ 1 w 776"/>
                    <a:gd name="T5" fmla="*/ 0 h 2368"/>
                    <a:gd name="T6" fmla="*/ 1 w 776"/>
                    <a:gd name="T7" fmla="*/ 0 h 2368"/>
                    <a:gd name="T8" fmla="*/ 1 w 776"/>
                    <a:gd name="T9" fmla="*/ 0 h 2368"/>
                    <a:gd name="T10" fmla="*/ 1 w 776"/>
                    <a:gd name="T11" fmla="*/ 0 h 2368"/>
                    <a:gd name="T12" fmla="*/ 1 w 776"/>
                    <a:gd name="T13" fmla="*/ 0 h 2368"/>
                    <a:gd name="T14" fmla="*/ 1 w 776"/>
                    <a:gd name="T15" fmla="*/ 0 h 2368"/>
                    <a:gd name="T16" fmla="*/ 1 w 776"/>
                    <a:gd name="T17" fmla="*/ 0 h 2368"/>
                    <a:gd name="T18" fmla="*/ 1 w 776"/>
                    <a:gd name="T19" fmla="*/ 0 h 2368"/>
                    <a:gd name="T20" fmla="*/ 1 w 776"/>
                    <a:gd name="T21" fmla="*/ 0 h 2368"/>
                    <a:gd name="T22" fmla="*/ 1 w 776"/>
                    <a:gd name="T23" fmla="*/ 0 h 2368"/>
                    <a:gd name="T24" fmla="*/ 1 w 776"/>
                    <a:gd name="T25" fmla="*/ 0 h 2368"/>
                    <a:gd name="T26" fmla="*/ 1 w 776"/>
                    <a:gd name="T27" fmla="*/ 0 h 2368"/>
                    <a:gd name="T28" fmla="*/ 1 w 776"/>
                    <a:gd name="T29" fmla="*/ 0 h 2368"/>
                    <a:gd name="T30" fmla="*/ 1 w 776"/>
                    <a:gd name="T31" fmla="*/ 0 h 2368"/>
                    <a:gd name="T32" fmla="*/ 1 w 776"/>
                    <a:gd name="T33" fmla="*/ 0 h 2368"/>
                    <a:gd name="T34" fmla="*/ 1 w 776"/>
                    <a:gd name="T35" fmla="*/ 0 h 2368"/>
                    <a:gd name="T36" fmla="*/ 1 w 776"/>
                    <a:gd name="T37" fmla="*/ 0 h 2368"/>
                    <a:gd name="T38" fmla="*/ 1 w 776"/>
                    <a:gd name="T39" fmla="*/ 0 h 2368"/>
                    <a:gd name="T40" fmla="*/ 1 w 776"/>
                    <a:gd name="T41" fmla="*/ 0 h 2368"/>
                    <a:gd name="T42" fmla="*/ 1 w 776"/>
                    <a:gd name="T43" fmla="*/ 0 h 2368"/>
                    <a:gd name="T44" fmla="*/ 1 w 776"/>
                    <a:gd name="T45" fmla="*/ 0 h 2368"/>
                    <a:gd name="T46" fmla="*/ 1 w 776"/>
                    <a:gd name="T47" fmla="*/ 0 h 23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7" name="Group 120"/>
            <p:cNvGrpSpPr/>
            <p:nvPr/>
          </p:nvGrpSpPr>
          <p:grpSpPr bwMode="auto">
            <a:xfrm>
              <a:off x="1476" y="474"/>
              <a:ext cx="4040" cy="2966"/>
              <a:chOff x="210" y="337"/>
              <a:chExt cx="5198" cy="3818"/>
            </a:xfrm>
          </p:grpSpPr>
          <p:sp>
            <p:nvSpPr>
              <p:cNvPr id="8" name="Freeform 121"/>
              <p:cNvSpPr/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>
                  <a:gd name="T0" fmla="*/ 0 w 776"/>
                  <a:gd name="T1" fmla="*/ 1 h 2368"/>
                  <a:gd name="T2" fmla="*/ 1 w 776"/>
                  <a:gd name="T3" fmla="*/ 1 h 2368"/>
                  <a:gd name="T4" fmla="*/ 1 w 776"/>
                  <a:gd name="T5" fmla="*/ 1 h 2368"/>
                  <a:gd name="T6" fmla="*/ 1 w 776"/>
                  <a:gd name="T7" fmla="*/ 1 h 2368"/>
                  <a:gd name="T8" fmla="*/ 1 w 776"/>
                  <a:gd name="T9" fmla="*/ 1 h 2368"/>
                  <a:gd name="T10" fmla="*/ 1 w 776"/>
                  <a:gd name="T11" fmla="*/ 1 h 2368"/>
                  <a:gd name="T12" fmla="*/ 1 w 776"/>
                  <a:gd name="T13" fmla="*/ 1 h 2368"/>
                  <a:gd name="T14" fmla="*/ 1 w 776"/>
                  <a:gd name="T15" fmla="*/ 1 h 2368"/>
                  <a:gd name="T16" fmla="*/ 1 w 776"/>
                  <a:gd name="T17" fmla="*/ 1 h 2368"/>
                  <a:gd name="T18" fmla="*/ 1 w 776"/>
                  <a:gd name="T19" fmla="*/ 1 h 2368"/>
                  <a:gd name="T20" fmla="*/ 1 w 776"/>
                  <a:gd name="T21" fmla="*/ 1 h 2368"/>
                  <a:gd name="T22" fmla="*/ 1 w 776"/>
                  <a:gd name="T23" fmla="*/ 1 h 2368"/>
                  <a:gd name="T24" fmla="*/ 1 w 776"/>
                  <a:gd name="T25" fmla="*/ 1 h 2368"/>
                  <a:gd name="T26" fmla="*/ 1 w 776"/>
                  <a:gd name="T27" fmla="*/ 1 h 2368"/>
                  <a:gd name="T28" fmla="*/ 1 w 776"/>
                  <a:gd name="T29" fmla="*/ 1 h 2368"/>
                  <a:gd name="T30" fmla="*/ 1 w 776"/>
                  <a:gd name="T31" fmla="*/ 1 h 2368"/>
                  <a:gd name="T32" fmla="*/ 1 w 776"/>
                  <a:gd name="T33" fmla="*/ 1 h 2368"/>
                  <a:gd name="T34" fmla="*/ 1 w 776"/>
                  <a:gd name="T35" fmla="*/ 1 h 2368"/>
                  <a:gd name="T36" fmla="*/ 1 w 776"/>
                  <a:gd name="T37" fmla="*/ 1 h 2368"/>
                  <a:gd name="T38" fmla="*/ 1 w 776"/>
                  <a:gd name="T39" fmla="*/ 1 h 2368"/>
                  <a:gd name="T40" fmla="*/ 1 w 776"/>
                  <a:gd name="T41" fmla="*/ 1 h 2368"/>
                  <a:gd name="T42" fmla="*/ 1 w 776"/>
                  <a:gd name="T43" fmla="*/ 1 h 2368"/>
                  <a:gd name="T44" fmla="*/ 1 w 776"/>
                  <a:gd name="T45" fmla="*/ 1 h 2368"/>
                  <a:gd name="T46" fmla="*/ 1 w 776"/>
                  <a:gd name="T47" fmla="*/ 1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Arc 122"/>
              <p:cNvSpPr/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T0" fmla="*/ 0 w 21600"/>
                  <a:gd name="T1" fmla="*/ 0 h 21602"/>
                  <a:gd name="T2" fmla="*/ 0 w 21600"/>
                  <a:gd name="T3" fmla="*/ 0 h 21602"/>
                  <a:gd name="T4" fmla="*/ 0 w 21600"/>
                  <a:gd name="T5" fmla="*/ 0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Arc 123"/>
              <p:cNvSpPr/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T0" fmla="*/ 0 w 28940"/>
                  <a:gd name="T1" fmla="*/ 0 h 22305"/>
                  <a:gd name="T2" fmla="*/ 0 w 28940"/>
                  <a:gd name="T3" fmla="*/ 0 h 22305"/>
                  <a:gd name="T4" fmla="*/ 0 w 28940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rc 124"/>
              <p:cNvSpPr/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T0" fmla="*/ 0 w 34455"/>
                  <a:gd name="T1" fmla="*/ 0 h 22305"/>
                  <a:gd name="T2" fmla="*/ 0 w 34455"/>
                  <a:gd name="T3" fmla="*/ 0 h 22305"/>
                  <a:gd name="T4" fmla="*/ 0 w 34455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" name="Arc 125"/>
              <p:cNvSpPr/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" name="Arc 126"/>
              <p:cNvSpPr/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Freeform 127"/>
              <p:cNvSpPr/>
              <p:nvPr/>
            </p:nvSpPr>
            <p:spPr bwMode="hidden">
              <a:xfrm>
                <a:off x="3300" y="2635"/>
                <a:ext cx="485" cy="1479"/>
              </a:xfrm>
              <a:custGeom>
                <a:avLst/>
                <a:gdLst>
                  <a:gd name="T0" fmla="*/ 0 w 776"/>
                  <a:gd name="T1" fmla="*/ 1 h 2368"/>
                  <a:gd name="T2" fmla="*/ 1 w 776"/>
                  <a:gd name="T3" fmla="*/ 1 h 2368"/>
                  <a:gd name="T4" fmla="*/ 1 w 776"/>
                  <a:gd name="T5" fmla="*/ 1 h 2368"/>
                  <a:gd name="T6" fmla="*/ 1 w 776"/>
                  <a:gd name="T7" fmla="*/ 1 h 2368"/>
                  <a:gd name="T8" fmla="*/ 1 w 776"/>
                  <a:gd name="T9" fmla="*/ 1 h 2368"/>
                  <a:gd name="T10" fmla="*/ 1 w 776"/>
                  <a:gd name="T11" fmla="*/ 1 h 2368"/>
                  <a:gd name="T12" fmla="*/ 1 w 776"/>
                  <a:gd name="T13" fmla="*/ 1 h 2368"/>
                  <a:gd name="T14" fmla="*/ 1 w 776"/>
                  <a:gd name="T15" fmla="*/ 1 h 2368"/>
                  <a:gd name="T16" fmla="*/ 1 w 776"/>
                  <a:gd name="T17" fmla="*/ 1 h 2368"/>
                  <a:gd name="T18" fmla="*/ 1 w 776"/>
                  <a:gd name="T19" fmla="*/ 1 h 2368"/>
                  <a:gd name="T20" fmla="*/ 1 w 776"/>
                  <a:gd name="T21" fmla="*/ 1 h 2368"/>
                  <a:gd name="T22" fmla="*/ 1 w 776"/>
                  <a:gd name="T23" fmla="*/ 1 h 2368"/>
                  <a:gd name="T24" fmla="*/ 1 w 776"/>
                  <a:gd name="T25" fmla="*/ 1 h 2368"/>
                  <a:gd name="T26" fmla="*/ 1 w 776"/>
                  <a:gd name="T27" fmla="*/ 1 h 2368"/>
                  <a:gd name="T28" fmla="*/ 1 w 776"/>
                  <a:gd name="T29" fmla="*/ 1 h 2368"/>
                  <a:gd name="T30" fmla="*/ 1 w 776"/>
                  <a:gd name="T31" fmla="*/ 1 h 2368"/>
                  <a:gd name="T32" fmla="*/ 1 w 776"/>
                  <a:gd name="T33" fmla="*/ 1 h 2368"/>
                  <a:gd name="T34" fmla="*/ 1 w 776"/>
                  <a:gd name="T35" fmla="*/ 1 h 2368"/>
                  <a:gd name="T36" fmla="*/ 1 w 776"/>
                  <a:gd name="T37" fmla="*/ 1 h 2368"/>
                  <a:gd name="T38" fmla="*/ 1 w 776"/>
                  <a:gd name="T39" fmla="*/ 1 h 2368"/>
                  <a:gd name="T40" fmla="*/ 1 w 776"/>
                  <a:gd name="T41" fmla="*/ 1 h 2368"/>
                  <a:gd name="T42" fmla="*/ 1 w 776"/>
                  <a:gd name="T43" fmla="*/ 1 h 2368"/>
                  <a:gd name="T44" fmla="*/ 1 w 776"/>
                  <a:gd name="T45" fmla="*/ 1 h 2368"/>
                  <a:gd name="T46" fmla="*/ 1 w 776"/>
                  <a:gd name="T47" fmla="*/ 1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" name="Freeform 128"/>
              <p:cNvSpPr/>
              <p:nvPr/>
            </p:nvSpPr>
            <p:spPr bwMode="hidden">
              <a:xfrm rot="19660755" flipV="1">
                <a:off x="2547" y="2149"/>
                <a:ext cx="441" cy="838"/>
              </a:xfrm>
              <a:custGeom>
                <a:avLst/>
                <a:gdLst>
                  <a:gd name="T0" fmla="*/ 0 w 776"/>
                  <a:gd name="T1" fmla="*/ 0 h 2368"/>
                  <a:gd name="T2" fmla="*/ 1 w 776"/>
                  <a:gd name="T3" fmla="*/ 0 h 2368"/>
                  <a:gd name="T4" fmla="*/ 1 w 776"/>
                  <a:gd name="T5" fmla="*/ 0 h 2368"/>
                  <a:gd name="T6" fmla="*/ 1 w 776"/>
                  <a:gd name="T7" fmla="*/ 0 h 2368"/>
                  <a:gd name="T8" fmla="*/ 1 w 776"/>
                  <a:gd name="T9" fmla="*/ 0 h 2368"/>
                  <a:gd name="T10" fmla="*/ 1 w 776"/>
                  <a:gd name="T11" fmla="*/ 0 h 2368"/>
                  <a:gd name="T12" fmla="*/ 1 w 776"/>
                  <a:gd name="T13" fmla="*/ 0 h 2368"/>
                  <a:gd name="T14" fmla="*/ 1 w 776"/>
                  <a:gd name="T15" fmla="*/ 0 h 2368"/>
                  <a:gd name="T16" fmla="*/ 1 w 776"/>
                  <a:gd name="T17" fmla="*/ 0 h 2368"/>
                  <a:gd name="T18" fmla="*/ 1 w 776"/>
                  <a:gd name="T19" fmla="*/ 0 h 2368"/>
                  <a:gd name="T20" fmla="*/ 1 w 776"/>
                  <a:gd name="T21" fmla="*/ 0 h 2368"/>
                  <a:gd name="T22" fmla="*/ 1 w 776"/>
                  <a:gd name="T23" fmla="*/ 0 h 2368"/>
                  <a:gd name="T24" fmla="*/ 1 w 776"/>
                  <a:gd name="T25" fmla="*/ 0 h 2368"/>
                  <a:gd name="T26" fmla="*/ 1 w 776"/>
                  <a:gd name="T27" fmla="*/ 0 h 2368"/>
                  <a:gd name="T28" fmla="*/ 1 w 776"/>
                  <a:gd name="T29" fmla="*/ 0 h 2368"/>
                  <a:gd name="T30" fmla="*/ 1 w 776"/>
                  <a:gd name="T31" fmla="*/ 0 h 2368"/>
                  <a:gd name="T32" fmla="*/ 1 w 776"/>
                  <a:gd name="T33" fmla="*/ 0 h 2368"/>
                  <a:gd name="T34" fmla="*/ 1 w 776"/>
                  <a:gd name="T35" fmla="*/ 0 h 2368"/>
                  <a:gd name="T36" fmla="*/ 1 w 776"/>
                  <a:gd name="T37" fmla="*/ 0 h 2368"/>
                  <a:gd name="T38" fmla="*/ 1 w 776"/>
                  <a:gd name="T39" fmla="*/ 0 h 2368"/>
                  <a:gd name="T40" fmla="*/ 1 w 776"/>
                  <a:gd name="T41" fmla="*/ 0 h 2368"/>
                  <a:gd name="T42" fmla="*/ 1 w 776"/>
                  <a:gd name="T43" fmla="*/ 0 h 2368"/>
                  <a:gd name="T44" fmla="*/ 1 w 776"/>
                  <a:gd name="T45" fmla="*/ 0 h 2368"/>
                  <a:gd name="T46" fmla="*/ 1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Freeform 129"/>
              <p:cNvSpPr/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>
                  <a:gd name="T0" fmla="*/ 0 w 776"/>
                  <a:gd name="T1" fmla="*/ 1 h 2368"/>
                  <a:gd name="T2" fmla="*/ 51319 w 776"/>
                  <a:gd name="T3" fmla="*/ 1 h 2368"/>
                  <a:gd name="T4" fmla="*/ 20359 w 776"/>
                  <a:gd name="T5" fmla="*/ 1 h 2368"/>
                  <a:gd name="T6" fmla="*/ 71754 w 776"/>
                  <a:gd name="T7" fmla="*/ 1 h 2368"/>
                  <a:gd name="T8" fmla="*/ 40927 w 776"/>
                  <a:gd name="T9" fmla="*/ 1 h 2368"/>
                  <a:gd name="T10" fmla="*/ 81955 w 776"/>
                  <a:gd name="T11" fmla="*/ 1 h 2368"/>
                  <a:gd name="T12" fmla="*/ 61395 w 776"/>
                  <a:gd name="T13" fmla="*/ 1 h 2368"/>
                  <a:gd name="T14" fmla="*/ 102375 w 776"/>
                  <a:gd name="T15" fmla="*/ 1 h 2368"/>
                  <a:gd name="T16" fmla="*/ 81955 w 776"/>
                  <a:gd name="T17" fmla="*/ 1 h 2368"/>
                  <a:gd name="T18" fmla="*/ 112675 w 776"/>
                  <a:gd name="T19" fmla="*/ 1 h 2368"/>
                  <a:gd name="T20" fmla="*/ 102375 w 776"/>
                  <a:gd name="T21" fmla="*/ 1 h 2368"/>
                  <a:gd name="T22" fmla="*/ 122841 w 776"/>
                  <a:gd name="T23" fmla="*/ 1 h 2368"/>
                  <a:gd name="T24" fmla="*/ 122841 w 776"/>
                  <a:gd name="T25" fmla="*/ 1 h 2368"/>
                  <a:gd name="T26" fmla="*/ 143353 w 776"/>
                  <a:gd name="T27" fmla="*/ 1 h 2368"/>
                  <a:gd name="T28" fmla="*/ 133034 w 776"/>
                  <a:gd name="T29" fmla="*/ 1 h 2368"/>
                  <a:gd name="T30" fmla="*/ 153669 w 776"/>
                  <a:gd name="T31" fmla="*/ 1 h 2368"/>
                  <a:gd name="T32" fmla="*/ 143353 w 776"/>
                  <a:gd name="T33" fmla="*/ 1 h 2368"/>
                  <a:gd name="T34" fmla="*/ 153669 w 776"/>
                  <a:gd name="T35" fmla="*/ 1 h 2368"/>
                  <a:gd name="T36" fmla="*/ 143353 w 776"/>
                  <a:gd name="T37" fmla="*/ 2 h 2368"/>
                  <a:gd name="T38" fmla="*/ 163919 w 776"/>
                  <a:gd name="T39" fmla="*/ 2 h 2368"/>
                  <a:gd name="T40" fmla="*/ 153669 w 776"/>
                  <a:gd name="T41" fmla="*/ 2 h 2368"/>
                  <a:gd name="T42" fmla="*/ 163919 w 776"/>
                  <a:gd name="T43" fmla="*/ 2 h 2368"/>
                  <a:gd name="T44" fmla="*/ 153669 w 776"/>
                  <a:gd name="T45" fmla="*/ 2 h 2368"/>
                  <a:gd name="T46" fmla="*/ 163919 w 776"/>
                  <a:gd name="T47" fmla="*/ 2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Freeform 130"/>
              <p:cNvSpPr/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>
                  <a:gd name="T0" fmla="*/ 0 w 776"/>
                  <a:gd name="T1" fmla="*/ 1 h 2368"/>
                  <a:gd name="T2" fmla="*/ 42 w 776"/>
                  <a:gd name="T3" fmla="*/ 1 h 2368"/>
                  <a:gd name="T4" fmla="*/ 17 w 776"/>
                  <a:gd name="T5" fmla="*/ 1 h 2368"/>
                  <a:gd name="T6" fmla="*/ 59 w 776"/>
                  <a:gd name="T7" fmla="*/ 1 h 2368"/>
                  <a:gd name="T8" fmla="*/ 34 w 776"/>
                  <a:gd name="T9" fmla="*/ 1 h 2368"/>
                  <a:gd name="T10" fmla="*/ 66 w 776"/>
                  <a:gd name="T11" fmla="*/ 1 h 2368"/>
                  <a:gd name="T12" fmla="*/ 51 w 776"/>
                  <a:gd name="T13" fmla="*/ 1 h 2368"/>
                  <a:gd name="T14" fmla="*/ 83 w 776"/>
                  <a:gd name="T15" fmla="*/ 1 h 2368"/>
                  <a:gd name="T16" fmla="*/ 66 w 776"/>
                  <a:gd name="T17" fmla="*/ 1 h 2368"/>
                  <a:gd name="T18" fmla="*/ 93 w 776"/>
                  <a:gd name="T19" fmla="*/ 1 h 2368"/>
                  <a:gd name="T20" fmla="*/ 83 w 776"/>
                  <a:gd name="T21" fmla="*/ 1 h 2368"/>
                  <a:gd name="T22" fmla="*/ 101 w 776"/>
                  <a:gd name="T23" fmla="*/ 1 h 2368"/>
                  <a:gd name="T24" fmla="*/ 101 w 776"/>
                  <a:gd name="T25" fmla="*/ 1 h 2368"/>
                  <a:gd name="T26" fmla="*/ 118 w 776"/>
                  <a:gd name="T27" fmla="*/ 1 h 2368"/>
                  <a:gd name="T28" fmla="*/ 109 w 776"/>
                  <a:gd name="T29" fmla="*/ 1 h 2368"/>
                  <a:gd name="T30" fmla="*/ 126 w 776"/>
                  <a:gd name="T31" fmla="*/ 1 h 2368"/>
                  <a:gd name="T32" fmla="*/ 118 w 776"/>
                  <a:gd name="T33" fmla="*/ 1 h 2368"/>
                  <a:gd name="T34" fmla="*/ 126 w 776"/>
                  <a:gd name="T35" fmla="*/ 1 h 2368"/>
                  <a:gd name="T36" fmla="*/ 118 w 776"/>
                  <a:gd name="T37" fmla="*/ 2 h 2368"/>
                  <a:gd name="T38" fmla="*/ 135 w 776"/>
                  <a:gd name="T39" fmla="*/ 2 h 2368"/>
                  <a:gd name="T40" fmla="*/ 126 w 776"/>
                  <a:gd name="T41" fmla="*/ 2 h 2368"/>
                  <a:gd name="T42" fmla="*/ 135 w 776"/>
                  <a:gd name="T43" fmla="*/ 2 h 2368"/>
                  <a:gd name="T44" fmla="*/ 126 w 776"/>
                  <a:gd name="T45" fmla="*/ 2 h 2368"/>
                  <a:gd name="T46" fmla="*/ 135 w 776"/>
                  <a:gd name="T47" fmla="*/ 2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Freeform 131"/>
              <p:cNvSpPr/>
              <p:nvPr/>
            </p:nvSpPr>
            <p:spPr bwMode="hidden">
              <a:xfrm>
                <a:off x="4401" y="2279"/>
                <a:ext cx="1007" cy="1600"/>
              </a:xfrm>
              <a:custGeom>
                <a:avLst/>
                <a:gdLst>
                  <a:gd name="T0" fmla="*/ 0 w 776"/>
                  <a:gd name="T1" fmla="*/ 1 h 2368"/>
                  <a:gd name="T2" fmla="*/ 15506 w 776"/>
                  <a:gd name="T3" fmla="*/ 1 h 2368"/>
                  <a:gd name="T4" fmla="*/ 6218 w 776"/>
                  <a:gd name="T5" fmla="*/ 1 h 2368"/>
                  <a:gd name="T6" fmla="*/ 21700 w 776"/>
                  <a:gd name="T7" fmla="*/ 1 h 2368"/>
                  <a:gd name="T8" fmla="*/ 12405 w 776"/>
                  <a:gd name="T9" fmla="*/ 1 h 2368"/>
                  <a:gd name="T10" fmla="*/ 24796 w 776"/>
                  <a:gd name="T11" fmla="*/ 1 h 2368"/>
                  <a:gd name="T12" fmla="*/ 18607 w 776"/>
                  <a:gd name="T13" fmla="*/ 1 h 2368"/>
                  <a:gd name="T14" fmla="*/ 31038 w 776"/>
                  <a:gd name="T15" fmla="*/ 1 h 2368"/>
                  <a:gd name="T16" fmla="*/ 24796 w 776"/>
                  <a:gd name="T17" fmla="*/ 1 h 2368"/>
                  <a:gd name="T18" fmla="*/ 34169 w 776"/>
                  <a:gd name="T19" fmla="*/ 1 h 2368"/>
                  <a:gd name="T20" fmla="*/ 31038 w 776"/>
                  <a:gd name="T21" fmla="*/ 1 h 2368"/>
                  <a:gd name="T22" fmla="*/ 37199 w 776"/>
                  <a:gd name="T23" fmla="*/ 1 h 2368"/>
                  <a:gd name="T24" fmla="*/ 37199 w 776"/>
                  <a:gd name="T25" fmla="*/ 1 h 2368"/>
                  <a:gd name="T26" fmla="*/ 43461 w 776"/>
                  <a:gd name="T27" fmla="*/ 2 h 2368"/>
                  <a:gd name="T28" fmla="*/ 40362 w 776"/>
                  <a:gd name="T29" fmla="*/ 2 h 2368"/>
                  <a:gd name="T30" fmla="*/ 46552 w 776"/>
                  <a:gd name="T31" fmla="*/ 2 h 2368"/>
                  <a:gd name="T32" fmla="*/ 43461 w 776"/>
                  <a:gd name="T33" fmla="*/ 3 h 2368"/>
                  <a:gd name="T34" fmla="*/ 46552 w 776"/>
                  <a:gd name="T35" fmla="*/ 3 h 2368"/>
                  <a:gd name="T36" fmla="*/ 43461 w 776"/>
                  <a:gd name="T37" fmla="*/ 3 h 2368"/>
                  <a:gd name="T38" fmla="*/ 49697 w 776"/>
                  <a:gd name="T39" fmla="*/ 3 h 2368"/>
                  <a:gd name="T40" fmla="*/ 46552 w 776"/>
                  <a:gd name="T41" fmla="*/ 3 h 2368"/>
                  <a:gd name="T42" fmla="*/ 49697 w 776"/>
                  <a:gd name="T43" fmla="*/ 4 h 2368"/>
                  <a:gd name="T44" fmla="*/ 46552 w 776"/>
                  <a:gd name="T45" fmla="*/ 4 h 2368"/>
                  <a:gd name="T46" fmla="*/ 49697 w 776"/>
                  <a:gd name="T47" fmla="*/ 5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Freeform 132"/>
              <p:cNvSpPr/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>
                  <a:gd name="T0" fmla="*/ 0 w 776"/>
                  <a:gd name="T1" fmla="*/ 0 h 2368"/>
                  <a:gd name="T2" fmla="*/ 11017499 w 776"/>
                  <a:gd name="T3" fmla="*/ 0 h 2368"/>
                  <a:gd name="T4" fmla="*/ 4420222 w 776"/>
                  <a:gd name="T5" fmla="*/ 0 h 2368"/>
                  <a:gd name="T6" fmla="*/ 15442434 w 776"/>
                  <a:gd name="T7" fmla="*/ 0 h 2368"/>
                  <a:gd name="T8" fmla="*/ 8846382 w 776"/>
                  <a:gd name="T9" fmla="*/ 0 h 2368"/>
                  <a:gd name="T10" fmla="*/ 17652969 w 776"/>
                  <a:gd name="T11" fmla="*/ 0 h 2368"/>
                  <a:gd name="T12" fmla="*/ 13230966 w 776"/>
                  <a:gd name="T13" fmla="*/ 0 h 2368"/>
                  <a:gd name="T14" fmla="*/ 22076591 w 776"/>
                  <a:gd name="T15" fmla="*/ 0 h 2368"/>
                  <a:gd name="T16" fmla="*/ 17652969 w 776"/>
                  <a:gd name="T17" fmla="*/ 0 h 2368"/>
                  <a:gd name="T18" fmla="*/ 24280518 w 776"/>
                  <a:gd name="T19" fmla="*/ 0 h 2368"/>
                  <a:gd name="T20" fmla="*/ 22076591 w 776"/>
                  <a:gd name="T21" fmla="*/ 0 h 2368"/>
                  <a:gd name="T22" fmla="*/ 26490974 w 776"/>
                  <a:gd name="T23" fmla="*/ 0 h 2368"/>
                  <a:gd name="T24" fmla="*/ 26490974 w 776"/>
                  <a:gd name="T25" fmla="*/ 0 h 2368"/>
                  <a:gd name="T26" fmla="*/ 30903250 w 776"/>
                  <a:gd name="T27" fmla="*/ 0 h 2368"/>
                  <a:gd name="T28" fmla="*/ 28701522 w 776"/>
                  <a:gd name="T29" fmla="*/ 0 h 2368"/>
                  <a:gd name="T30" fmla="*/ 33088282 w 776"/>
                  <a:gd name="T31" fmla="*/ 0 h 2368"/>
                  <a:gd name="T32" fmla="*/ 30903250 w 776"/>
                  <a:gd name="T33" fmla="*/ 0 h 2368"/>
                  <a:gd name="T34" fmla="*/ 33088282 w 776"/>
                  <a:gd name="T35" fmla="*/ 0 h 2368"/>
                  <a:gd name="T36" fmla="*/ 30903250 w 776"/>
                  <a:gd name="T37" fmla="*/ 0 h 2368"/>
                  <a:gd name="T38" fmla="*/ 35297923 w 776"/>
                  <a:gd name="T39" fmla="*/ 0 h 2368"/>
                  <a:gd name="T40" fmla="*/ 33088282 w 776"/>
                  <a:gd name="T41" fmla="*/ 0 h 2368"/>
                  <a:gd name="T42" fmla="*/ 35297923 w 776"/>
                  <a:gd name="T43" fmla="*/ 0 h 2368"/>
                  <a:gd name="T44" fmla="*/ 33088282 w 776"/>
                  <a:gd name="T45" fmla="*/ 0 h 2368"/>
                  <a:gd name="T46" fmla="*/ 35297923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" name="Freeform 133"/>
              <p:cNvSpPr/>
              <p:nvPr/>
            </p:nvSpPr>
            <p:spPr bwMode="hidden">
              <a:xfrm>
                <a:off x="3934" y="337"/>
                <a:ext cx="664" cy="1434"/>
              </a:xfrm>
              <a:custGeom>
                <a:avLst/>
                <a:gdLst>
                  <a:gd name="T0" fmla="*/ 0 w 776"/>
                  <a:gd name="T1" fmla="*/ 1 h 2368"/>
                  <a:gd name="T2" fmla="*/ 20 w 776"/>
                  <a:gd name="T3" fmla="*/ 1 h 2368"/>
                  <a:gd name="T4" fmla="*/ 8 w 776"/>
                  <a:gd name="T5" fmla="*/ 1 h 2368"/>
                  <a:gd name="T6" fmla="*/ 28 w 776"/>
                  <a:gd name="T7" fmla="*/ 1 h 2368"/>
                  <a:gd name="T8" fmla="*/ 15 w 776"/>
                  <a:gd name="T9" fmla="*/ 1 h 2368"/>
                  <a:gd name="T10" fmla="*/ 32 w 776"/>
                  <a:gd name="T11" fmla="*/ 1 h 2368"/>
                  <a:gd name="T12" fmla="*/ 24 w 776"/>
                  <a:gd name="T13" fmla="*/ 1 h 2368"/>
                  <a:gd name="T14" fmla="*/ 39 w 776"/>
                  <a:gd name="T15" fmla="*/ 1 h 2368"/>
                  <a:gd name="T16" fmla="*/ 32 w 776"/>
                  <a:gd name="T17" fmla="*/ 1 h 2368"/>
                  <a:gd name="T18" fmla="*/ 43 w 776"/>
                  <a:gd name="T19" fmla="*/ 1 h 2368"/>
                  <a:gd name="T20" fmla="*/ 39 w 776"/>
                  <a:gd name="T21" fmla="*/ 1 h 2368"/>
                  <a:gd name="T22" fmla="*/ 48 w 776"/>
                  <a:gd name="T23" fmla="*/ 1 h 2368"/>
                  <a:gd name="T24" fmla="*/ 48 w 776"/>
                  <a:gd name="T25" fmla="*/ 1 h 2368"/>
                  <a:gd name="T26" fmla="*/ 56 w 776"/>
                  <a:gd name="T27" fmla="*/ 1 h 2368"/>
                  <a:gd name="T28" fmla="*/ 52 w 776"/>
                  <a:gd name="T29" fmla="*/ 1 h 2368"/>
                  <a:gd name="T30" fmla="*/ 58 w 776"/>
                  <a:gd name="T31" fmla="*/ 1 h 2368"/>
                  <a:gd name="T32" fmla="*/ 56 w 776"/>
                  <a:gd name="T33" fmla="*/ 1 h 2368"/>
                  <a:gd name="T34" fmla="*/ 58 w 776"/>
                  <a:gd name="T35" fmla="*/ 1 h 2368"/>
                  <a:gd name="T36" fmla="*/ 56 w 776"/>
                  <a:gd name="T37" fmla="*/ 1 h 2368"/>
                  <a:gd name="T38" fmla="*/ 63 w 776"/>
                  <a:gd name="T39" fmla="*/ 1 h 2368"/>
                  <a:gd name="T40" fmla="*/ 58 w 776"/>
                  <a:gd name="T41" fmla="*/ 1 h 2368"/>
                  <a:gd name="T42" fmla="*/ 63 w 776"/>
                  <a:gd name="T43" fmla="*/ 1 h 2368"/>
                  <a:gd name="T44" fmla="*/ 58 w 776"/>
                  <a:gd name="T45" fmla="*/ 1 h 2368"/>
                  <a:gd name="T46" fmla="*/ 63 w 776"/>
                  <a:gd name="T47" fmla="*/ 1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Freeform 134"/>
              <p:cNvSpPr/>
              <p:nvPr/>
            </p:nvSpPr>
            <p:spPr bwMode="hidden">
              <a:xfrm rot="1346631" flipH="1">
                <a:off x="1702" y="1506"/>
                <a:ext cx="440" cy="837"/>
              </a:xfrm>
              <a:custGeom>
                <a:avLst/>
                <a:gdLst>
                  <a:gd name="T0" fmla="*/ 0 w 776"/>
                  <a:gd name="T1" fmla="*/ 0 h 2368"/>
                  <a:gd name="T2" fmla="*/ 1 w 776"/>
                  <a:gd name="T3" fmla="*/ 0 h 2368"/>
                  <a:gd name="T4" fmla="*/ 1 w 776"/>
                  <a:gd name="T5" fmla="*/ 0 h 2368"/>
                  <a:gd name="T6" fmla="*/ 1 w 776"/>
                  <a:gd name="T7" fmla="*/ 0 h 2368"/>
                  <a:gd name="T8" fmla="*/ 1 w 776"/>
                  <a:gd name="T9" fmla="*/ 0 h 2368"/>
                  <a:gd name="T10" fmla="*/ 1 w 776"/>
                  <a:gd name="T11" fmla="*/ 0 h 2368"/>
                  <a:gd name="T12" fmla="*/ 1 w 776"/>
                  <a:gd name="T13" fmla="*/ 0 h 2368"/>
                  <a:gd name="T14" fmla="*/ 1 w 776"/>
                  <a:gd name="T15" fmla="*/ 0 h 2368"/>
                  <a:gd name="T16" fmla="*/ 1 w 776"/>
                  <a:gd name="T17" fmla="*/ 0 h 2368"/>
                  <a:gd name="T18" fmla="*/ 1 w 776"/>
                  <a:gd name="T19" fmla="*/ 0 h 2368"/>
                  <a:gd name="T20" fmla="*/ 1 w 776"/>
                  <a:gd name="T21" fmla="*/ 0 h 2368"/>
                  <a:gd name="T22" fmla="*/ 1 w 776"/>
                  <a:gd name="T23" fmla="*/ 0 h 2368"/>
                  <a:gd name="T24" fmla="*/ 1 w 776"/>
                  <a:gd name="T25" fmla="*/ 0 h 2368"/>
                  <a:gd name="T26" fmla="*/ 1 w 776"/>
                  <a:gd name="T27" fmla="*/ 0 h 2368"/>
                  <a:gd name="T28" fmla="*/ 1 w 776"/>
                  <a:gd name="T29" fmla="*/ 0 h 2368"/>
                  <a:gd name="T30" fmla="*/ 1 w 776"/>
                  <a:gd name="T31" fmla="*/ 0 h 2368"/>
                  <a:gd name="T32" fmla="*/ 1 w 776"/>
                  <a:gd name="T33" fmla="*/ 0 h 2368"/>
                  <a:gd name="T34" fmla="*/ 1 w 776"/>
                  <a:gd name="T35" fmla="*/ 0 h 2368"/>
                  <a:gd name="T36" fmla="*/ 1 w 776"/>
                  <a:gd name="T37" fmla="*/ 0 h 2368"/>
                  <a:gd name="T38" fmla="*/ 1 w 776"/>
                  <a:gd name="T39" fmla="*/ 0 h 2368"/>
                  <a:gd name="T40" fmla="*/ 1 w 776"/>
                  <a:gd name="T41" fmla="*/ 0 h 2368"/>
                  <a:gd name="T42" fmla="*/ 1 w 776"/>
                  <a:gd name="T43" fmla="*/ 0 h 2368"/>
                  <a:gd name="T44" fmla="*/ 1 w 776"/>
                  <a:gd name="T45" fmla="*/ 0 h 2368"/>
                  <a:gd name="T46" fmla="*/ 1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7303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7304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DD051-6384-407E-AA31-4E05166EF11D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6A708-A239-4620-AF7B-01383414F98A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CAE44-2A25-4A82-8CD4-863C9431FBAE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93101-8BB5-430D-ABD6-B530C8ECF948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CAAAD-23E4-425D-832D-072CDB3A04E2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57634-7419-4316-BC40-E1C4CD7172C0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FB650-36FC-4F55-871D-CCA6A8195791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D0F8E-C3DF-46E8-8E3C-2462C4799FE7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1DAAE-9843-41DF-A331-3B9645BFEDEA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00756-4220-4417-83D3-209AE892614D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3294F-2B88-4009-AED4-606161CC8F2D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7A2B8-92A0-46EB-8AAB-8A54779CE2E9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1032" name="Group 3"/>
            <p:cNvGrpSpPr/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1164" name="Oval 4"/>
              <p:cNvSpPr>
                <a:spLocks noChangeArrowheads="1"/>
              </p:cNvSpPr>
              <p:nvPr/>
            </p:nvSpPr>
            <p:spPr bwMode="hidden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/>
              </a:p>
            </p:txBody>
          </p:sp>
          <p:sp>
            <p:nvSpPr>
              <p:cNvPr id="1165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/>
              </a:p>
            </p:txBody>
          </p:sp>
        </p:grpSp>
        <p:grpSp>
          <p:nvGrpSpPr>
            <p:cNvPr id="1033" name="Group 6"/>
            <p:cNvGrpSpPr/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1162" name="Oval 7"/>
              <p:cNvSpPr>
                <a:spLocks noChangeArrowheads="1"/>
              </p:cNvSpPr>
              <p:nvPr/>
            </p:nvSpPr>
            <p:spPr bwMode="hidden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/>
              </a:p>
            </p:txBody>
          </p:sp>
          <p:sp>
            <p:nvSpPr>
              <p:cNvPr id="1163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/>
              </a:p>
            </p:txBody>
          </p:sp>
        </p:grpSp>
        <p:grpSp>
          <p:nvGrpSpPr>
            <p:cNvPr id="1034" name="Group 9"/>
            <p:cNvGrpSpPr/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1160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/>
              </a:p>
            </p:txBody>
          </p:sp>
          <p:sp>
            <p:nvSpPr>
              <p:cNvPr id="1161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Black" panose="020B0A040201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/>
              </a:p>
            </p:txBody>
          </p:sp>
        </p:grpSp>
        <p:grpSp>
          <p:nvGrpSpPr>
            <p:cNvPr id="1035" name="Group 12"/>
            <p:cNvGrpSpPr/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1036" name="Group 13"/>
              <p:cNvGrpSpPr/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1158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ru-RU" altLang="ru-RU"/>
                </a:p>
              </p:txBody>
            </p:sp>
            <p:sp>
              <p:nvSpPr>
                <p:cNvPr id="1159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 Black" panose="020B0A04020102020204" pitchFamily="34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ru-RU" altLang="ru-RU"/>
                </a:p>
              </p:txBody>
            </p:sp>
          </p:grpSp>
          <p:grpSp>
            <p:nvGrpSpPr>
              <p:cNvPr id="1037" name="Group 16"/>
              <p:cNvGrpSpPr/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1060" name="Group 17"/>
                <p:cNvGrpSpPr/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1156" name="Freeform 18"/>
                  <p:cNvSpPr/>
                  <p:nvPr/>
                </p:nvSpPr>
                <p:spPr bwMode="hidden">
                  <a:xfrm rot="2711884">
                    <a:off x="2778" y="2236"/>
                    <a:ext cx="1699" cy="313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1 w 2736"/>
                      <a:gd name="T3" fmla="*/ 1 h 504"/>
                      <a:gd name="T4" fmla="*/ 1 w 2736"/>
                      <a:gd name="T5" fmla="*/ 1 h 504"/>
                      <a:gd name="T6" fmla="*/ 1 w 2736"/>
                      <a:gd name="T7" fmla="*/ 1 h 504"/>
                      <a:gd name="T8" fmla="*/ 1 w 2736"/>
                      <a:gd name="T9" fmla="*/ 1 h 504"/>
                      <a:gd name="T10" fmla="*/ 1 w 2736"/>
                      <a:gd name="T11" fmla="*/ 1 h 504"/>
                      <a:gd name="T12" fmla="*/ 1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57" name="Freeform 19"/>
                  <p:cNvSpPr/>
                  <p:nvPr/>
                </p:nvSpPr>
                <p:spPr bwMode="hidden">
                  <a:xfrm rot="2711884">
                    <a:off x="4038" y="3131"/>
                    <a:ext cx="888" cy="486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 w 1769"/>
                      <a:gd name="T3" fmla="*/ 1 h 791"/>
                      <a:gd name="T4" fmla="*/ 1 w 1769"/>
                      <a:gd name="T5" fmla="*/ 1 h 791"/>
                      <a:gd name="T6" fmla="*/ 1 w 1769"/>
                      <a:gd name="T7" fmla="*/ 1 h 791"/>
                      <a:gd name="T8" fmla="*/ 1 w 1769"/>
                      <a:gd name="T9" fmla="*/ 1 h 791"/>
                      <a:gd name="T10" fmla="*/ 1 w 1769"/>
                      <a:gd name="T11" fmla="*/ 1 h 791"/>
                      <a:gd name="T12" fmla="*/ 1 w 1769"/>
                      <a:gd name="T13" fmla="*/ 1 h 791"/>
                      <a:gd name="T14" fmla="*/ 1 w 1769"/>
                      <a:gd name="T15" fmla="*/ 1 h 791"/>
                      <a:gd name="T16" fmla="*/ 1 w 1769"/>
                      <a:gd name="T17" fmla="*/ 1 h 791"/>
                      <a:gd name="T18" fmla="*/ 1 w 1769"/>
                      <a:gd name="T19" fmla="*/ 1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1" name="Group 20"/>
                <p:cNvGrpSpPr/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1154" name="Freeform 21"/>
                  <p:cNvSpPr/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1 w 2736"/>
                      <a:gd name="T3" fmla="*/ 1 h 504"/>
                      <a:gd name="T4" fmla="*/ 3 w 2736"/>
                      <a:gd name="T5" fmla="*/ 1 h 504"/>
                      <a:gd name="T6" fmla="*/ 4 w 2736"/>
                      <a:gd name="T7" fmla="*/ 1 h 504"/>
                      <a:gd name="T8" fmla="*/ 4 w 2736"/>
                      <a:gd name="T9" fmla="*/ 1 h 504"/>
                      <a:gd name="T10" fmla="*/ 3 w 2736"/>
                      <a:gd name="T11" fmla="*/ 1 h 504"/>
                      <a:gd name="T12" fmla="*/ 1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55" name="Freeform 22"/>
                  <p:cNvSpPr/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 w 1769"/>
                      <a:gd name="T3" fmla="*/ 1 h 791"/>
                      <a:gd name="T4" fmla="*/ 1 w 1769"/>
                      <a:gd name="T5" fmla="*/ 1 h 791"/>
                      <a:gd name="T6" fmla="*/ 1 w 1769"/>
                      <a:gd name="T7" fmla="*/ 1 h 791"/>
                      <a:gd name="T8" fmla="*/ 1 w 1769"/>
                      <a:gd name="T9" fmla="*/ 1 h 791"/>
                      <a:gd name="T10" fmla="*/ 1 w 1769"/>
                      <a:gd name="T11" fmla="*/ 2 h 791"/>
                      <a:gd name="T12" fmla="*/ 1 w 1769"/>
                      <a:gd name="T13" fmla="*/ 1 h 791"/>
                      <a:gd name="T14" fmla="*/ 1 w 1769"/>
                      <a:gd name="T15" fmla="*/ 1 h 791"/>
                      <a:gd name="T16" fmla="*/ 1 w 1769"/>
                      <a:gd name="T17" fmla="*/ 1 h 791"/>
                      <a:gd name="T18" fmla="*/ 1 w 1769"/>
                      <a:gd name="T19" fmla="*/ 1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2" name="Group 23"/>
                <p:cNvGrpSpPr/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1152" name="Freeform 24"/>
                  <p:cNvSpPr/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1 w 2736"/>
                      <a:gd name="T3" fmla="*/ 1 h 504"/>
                      <a:gd name="T4" fmla="*/ 1 w 2736"/>
                      <a:gd name="T5" fmla="*/ 1 h 504"/>
                      <a:gd name="T6" fmla="*/ 2 w 2736"/>
                      <a:gd name="T7" fmla="*/ 1 h 504"/>
                      <a:gd name="T8" fmla="*/ 2 w 2736"/>
                      <a:gd name="T9" fmla="*/ 1 h 504"/>
                      <a:gd name="T10" fmla="*/ 1 w 2736"/>
                      <a:gd name="T11" fmla="*/ 1 h 504"/>
                      <a:gd name="T12" fmla="*/ 1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53" name="Freeform 25"/>
                  <p:cNvSpPr/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 w 1769"/>
                      <a:gd name="T3" fmla="*/ 1 h 791"/>
                      <a:gd name="T4" fmla="*/ 1 w 1769"/>
                      <a:gd name="T5" fmla="*/ 1 h 791"/>
                      <a:gd name="T6" fmla="*/ 1 w 1769"/>
                      <a:gd name="T7" fmla="*/ 1 h 791"/>
                      <a:gd name="T8" fmla="*/ 1 w 1769"/>
                      <a:gd name="T9" fmla="*/ 1 h 791"/>
                      <a:gd name="T10" fmla="*/ 1 w 1769"/>
                      <a:gd name="T11" fmla="*/ 1 h 791"/>
                      <a:gd name="T12" fmla="*/ 1 w 1769"/>
                      <a:gd name="T13" fmla="*/ 1 h 791"/>
                      <a:gd name="T14" fmla="*/ 1 w 1769"/>
                      <a:gd name="T15" fmla="*/ 1 h 791"/>
                      <a:gd name="T16" fmla="*/ 1 w 1769"/>
                      <a:gd name="T17" fmla="*/ 1 h 791"/>
                      <a:gd name="T18" fmla="*/ 1 w 1769"/>
                      <a:gd name="T19" fmla="*/ 1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3" name="Group 26"/>
                <p:cNvGrpSpPr/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1150" name="Freeform 27"/>
                  <p:cNvSpPr/>
                  <p:nvPr/>
                </p:nvSpPr>
                <p:spPr bwMode="hidden">
                  <a:xfrm rot="1080363">
                    <a:off x="2907" y="1616"/>
                    <a:ext cx="1680" cy="346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1 w 2736"/>
                      <a:gd name="T3" fmla="*/ 1 h 504"/>
                      <a:gd name="T4" fmla="*/ 1 w 2736"/>
                      <a:gd name="T5" fmla="*/ 1 h 504"/>
                      <a:gd name="T6" fmla="*/ 1 w 2736"/>
                      <a:gd name="T7" fmla="*/ 1 h 504"/>
                      <a:gd name="T8" fmla="*/ 1 w 2736"/>
                      <a:gd name="T9" fmla="*/ 1 h 504"/>
                      <a:gd name="T10" fmla="*/ 1 w 2736"/>
                      <a:gd name="T11" fmla="*/ 1 h 504"/>
                      <a:gd name="T12" fmla="*/ 1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51" name="Freeform 28"/>
                  <p:cNvSpPr/>
                  <p:nvPr/>
                </p:nvSpPr>
                <p:spPr bwMode="hidden">
                  <a:xfrm rot="1080363">
                    <a:off x="4488" y="2030"/>
                    <a:ext cx="891" cy="513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 w 1769"/>
                      <a:gd name="T3" fmla="*/ 1 h 791"/>
                      <a:gd name="T4" fmla="*/ 1 w 1769"/>
                      <a:gd name="T5" fmla="*/ 1 h 791"/>
                      <a:gd name="T6" fmla="*/ 1 w 1769"/>
                      <a:gd name="T7" fmla="*/ 1 h 791"/>
                      <a:gd name="T8" fmla="*/ 1 w 1769"/>
                      <a:gd name="T9" fmla="*/ 1 h 791"/>
                      <a:gd name="T10" fmla="*/ 1 w 1769"/>
                      <a:gd name="T11" fmla="*/ 1 h 791"/>
                      <a:gd name="T12" fmla="*/ 1 w 1769"/>
                      <a:gd name="T13" fmla="*/ 1 h 791"/>
                      <a:gd name="T14" fmla="*/ 1 w 1769"/>
                      <a:gd name="T15" fmla="*/ 1 h 791"/>
                      <a:gd name="T16" fmla="*/ 1 w 1769"/>
                      <a:gd name="T17" fmla="*/ 1 h 791"/>
                      <a:gd name="T18" fmla="*/ 1 w 1769"/>
                      <a:gd name="T19" fmla="*/ 1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4" name="Group 29"/>
                <p:cNvGrpSpPr/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1148" name="Freeform 30"/>
                  <p:cNvSpPr/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1 w 2736"/>
                      <a:gd name="T3" fmla="*/ 1 h 504"/>
                      <a:gd name="T4" fmla="*/ 1 w 2736"/>
                      <a:gd name="T5" fmla="*/ 1 h 504"/>
                      <a:gd name="T6" fmla="*/ 1 w 2736"/>
                      <a:gd name="T7" fmla="*/ 1 h 504"/>
                      <a:gd name="T8" fmla="*/ 1 w 2736"/>
                      <a:gd name="T9" fmla="*/ 1 h 504"/>
                      <a:gd name="T10" fmla="*/ 1 w 2736"/>
                      <a:gd name="T11" fmla="*/ 1 h 504"/>
                      <a:gd name="T12" fmla="*/ 1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49" name="Freeform 31"/>
                  <p:cNvSpPr/>
                  <p:nvPr/>
                </p:nvSpPr>
                <p:spPr bwMode="hidden">
                  <a:xfrm rot="463793">
                    <a:off x="4470" y="1581"/>
                    <a:ext cx="829" cy="451"/>
                  </a:xfrm>
                  <a:custGeom>
                    <a:avLst/>
                    <a:gdLst>
                      <a:gd name="T0" fmla="*/ 0 w 1769"/>
                      <a:gd name="T1" fmla="*/ 1 h 791"/>
                      <a:gd name="T2" fmla="*/ 0 w 1769"/>
                      <a:gd name="T3" fmla="*/ 1 h 791"/>
                      <a:gd name="T4" fmla="*/ 0 w 1769"/>
                      <a:gd name="T5" fmla="*/ 1 h 791"/>
                      <a:gd name="T6" fmla="*/ 0 w 1769"/>
                      <a:gd name="T7" fmla="*/ 1 h 791"/>
                      <a:gd name="T8" fmla="*/ 0 w 1769"/>
                      <a:gd name="T9" fmla="*/ 1 h 791"/>
                      <a:gd name="T10" fmla="*/ 0 w 1769"/>
                      <a:gd name="T11" fmla="*/ 1 h 791"/>
                      <a:gd name="T12" fmla="*/ 0 w 1769"/>
                      <a:gd name="T13" fmla="*/ 1 h 791"/>
                      <a:gd name="T14" fmla="*/ 0 w 1769"/>
                      <a:gd name="T15" fmla="*/ 1 h 791"/>
                      <a:gd name="T16" fmla="*/ 0 w 1769"/>
                      <a:gd name="T17" fmla="*/ 1 h 791"/>
                      <a:gd name="T18" fmla="*/ 0 w 1769"/>
                      <a:gd name="T19" fmla="*/ 1 h 791"/>
                      <a:gd name="T20" fmla="*/ 0 w 1769"/>
                      <a:gd name="T21" fmla="*/ 1 h 791"/>
                      <a:gd name="T22" fmla="*/ 0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5" name="Group 32"/>
                <p:cNvGrpSpPr/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1146" name="Freeform 33"/>
                  <p:cNvSpPr/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1 w 2736"/>
                      <a:gd name="T3" fmla="*/ 0 h 504"/>
                      <a:gd name="T4" fmla="*/ 1 w 2736"/>
                      <a:gd name="T5" fmla="*/ 0 h 504"/>
                      <a:gd name="T6" fmla="*/ 1 w 2736"/>
                      <a:gd name="T7" fmla="*/ 0 h 504"/>
                      <a:gd name="T8" fmla="*/ 1 w 2736"/>
                      <a:gd name="T9" fmla="*/ 0 h 504"/>
                      <a:gd name="T10" fmla="*/ 1 w 2736"/>
                      <a:gd name="T11" fmla="*/ 0 h 504"/>
                      <a:gd name="T12" fmla="*/ 1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47" name="Freeform 34"/>
                  <p:cNvSpPr/>
                  <p:nvPr/>
                </p:nvSpPr>
                <p:spPr bwMode="hidden">
                  <a:xfrm rot="-84182">
                    <a:off x="4377" y="1249"/>
                    <a:ext cx="755" cy="363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6" name="Group 35"/>
                <p:cNvGrpSpPr/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1144" name="Freeform 36"/>
                  <p:cNvSpPr/>
                  <p:nvPr/>
                </p:nvSpPr>
                <p:spPr bwMode="hidden">
                  <a:xfrm rot="-802576">
                    <a:off x="2899" y="1128"/>
                    <a:ext cx="1252" cy="202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45" name="Freeform 37"/>
                  <p:cNvSpPr/>
                  <p:nvPr/>
                </p:nvSpPr>
                <p:spPr bwMode="hidden">
                  <a:xfrm rot="-802576">
                    <a:off x="4148" y="918"/>
                    <a:ext cx="668" cy="335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7" name="Group 38"/>
                <p:cNvGrpSpPr/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1142" name="Freeform 39"/>
                  <p:cNvSpPr/>
                  <p:nvPr/>
                </p:nvSpPr>
                <p:spPr bwMode="hidden">
                  <a:xfrm rot="18888116" flipH="1">
                    <a:off x="866" y="2351"/>
                    <a:ext cx="1726" cy="297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1 w 2736"/>
                      <a:gd name="T3" fmla="*/ 1 h 504"/>
                      <a:gd name="T4" fmla="*/ 1 w 2736"/>
                      <a:gd name="T5" fmla="*/ 1 h 504"/>
                      <a:gd name="T6" fmla="*/ 2 w 2736"/>
                      <a:gd name="T7" fmla="*/ 1 h 504"/>
                      <a:gd name="T8" fmla="*/ 2 w 2736"/>
                      <a:gd name="T9" fmla="*/ 1 h 504"/>
                      <a:gd name="T10" fmla="*/ 1 w 2736"/>
                      <a:gd name="T11" fmla="*/ 1 h 504"/>
                      <a:gd name="T12" fmla="*/ 1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43" name="Freeform 40"/>
                  <p:cNvSpPr/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 w 1769"/>
                      <a:gd name="T3" fmla="*/ 1 h 791"/>
                      <a:gd name="T4" fmla="*/ 1 w 1769"/>
                      <a:gd name="T5" fmla="*/ 1 h 791"/>
                      <a:gd name="T6" fmla="*/ 1 w 1769"/>
                      <a:gd name="T7" fmla="*/ 1 h 791"/>
                      <a:gd name="T8" fmla="*/ 1 w 1769"/>
                      <a:gd name="T9" fmla="*/ 1 h 791"/>
                      <a:gd name="T10" fmla="*/ 1 w 1769"/>
                      <a:gd name="T11" fmla="*/ 1 h 791"/>
                      <a:gd name="T12" fmla="*/ 1 w 1769"/>
                      <a:gd name="T13" fmla="*/ 1 h 791"/>
                      <a:gd name="T14" fmla="*/ 1 w 1769"/>
                      <a:gd name="T15" fmla="*/ 1 h 791"/>
                      <a:gd name="T16" fmla="*/ 1 w 1769"/>
                      <a:gd name="T17" fmla="*/ 1 h 791"/>
                      <a:gd name="T18" fmla="*/ 1 w 1769"/>
                      <a:gd name="T19" fmla="*/ 1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8" name="Group 41"/>
                <p:cNvGrpSpPr/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1140" name="Freeform 42"/>
                  <p:cNvSpPr/>
                  <p:nvPr/>
                </p:nvSpPr>
                <p:spPr bwMode="hidden">
                  <a:xfrm rot="19495919" flipH="1">
                    <a:off x="644" y="2196"/>
                    <a:ext cx="1797" cy="347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1 w 2736"/>
                      <a:gd name="T3" fmla="*/ 1 h 504"/>
                      <a:gd name="T4" fmla="*/ 2 w 2736"/>
                      <a:gd name="T5" fmla="*/ 1 h 504"/>
                      <a:gd name="T6" fmla="*/ 3 w 2736"/>
                      <a:gd name="T7" fmla="*/ 1 h 504"/>
                      <a:gd name="T8" fmla="*/ 3 w 2736"/>
                      <a:gd name="T9" fmla="*/ 1 h 504"/>
                      <a:gd name="T10" fmla="*/ 2 w 2736"/>
                      <a:gd name="T11" fmla="*/ 1 h 504"/>
                      <a:gd name="T12" fmla="*/ 1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41" name="Freeform 43"/>
                  <p:cNvSpPr/>
                  <p:nvPr/>
                </p:nvSpPr>
                <p:spPr bwMode="hidden">
                  <a:xfrm rot="19495919" flipH="1">
                    <a:off x="-6" y="2982"/>
                    <a:ext cx="968" cy="545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 w 1769"/>
                      <a:gd name="T3" fmla="*/ 1 h 791"/>
                      <a:gd name="T4" fmla="*/ 1 w 1769"/>
                      <a:gd name="T5" fmla="*/ 1 h 791"/>
                      <a:gd name="T6" fmla="*/ 1 w 1769"/>
                      <a:gd name="T7" fmla="*/ 1 h 791"/>
                      <a:gd name="T8" fmla="*/ 1 w 1769"/>
                      <a:gd name="T9" fmla="*/ 1 h 791"/>
                      <a:gd name="T10" fmla="*/ 1 w 1769"/>
                      <a:gd name="T11" fmla="*/ 2 h 791"/>
                      <a:gd name="T12" fmla="*/ 1 w 1769"/>
                      <a:gd name="T13" fmla="*/ 1 h 791"/>
                      <a:gd name="T14" fmla="*/ 1 w 1769"/>
                      <a:gd name="T15" fmla="*/ 1 h 791"/>
                      <a:gd name="T16" fmla="*/ 1 w 1769"/>
                      <a:gd name="T17" fmla="*/ 1 h 791"/>
                      <a:gd name="T18" fmla="*/ 1 w 1769"/>
                      <a:gd name="T19" fmla="*/ 1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9" name="Group 44"/>
                <p:cNvGrpSpPr/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1138" name="Freeform 45"/>
                  <p:cNvSpPr/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1 w 2736"/>
                      <a:gd name="T3" fmla="*/ 1 h 504"/>
                      <a:gd name="T4" fmla="*/ 1 w 2736"/>
                      <a:gd name="T5" fmla="*/ 1 h 504"/>
                      <a:gd name="T6" fmla="*/ 2 w 2736"/>
                      <a:gd name="T7" fmla="*/ 1 h 504"/>
                      <a:gd name="T8" fmla="*/ 2 w 2736"/>
                      <a:gd name="T9" fmla="*/ 1 h 504"/>
                      <a:gd name="T10" fmla="*/ 1 w 2736"/>
                      <a:gd name="T11" fmla="*/ 1 h 504"/>
                      <a:gd name="T12" fmla="*/ 1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9" name="Freeform 46"/>
                  <p:cNvSpPr/>
                  <p:nvPr/>
                </p:nvSpPr>
                <p:spPr bwMode="hidden">
                  <a:xfrm rot="20017085" flipH="1">
                    <a:off x="-53" y="2598"/>
                    <a:ext cx="931" cy="458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 w 1769"/>
                      <a:gd name="T3" fmla="*/ 1 h 791"/>
                      <a:gd name="T4" fmla="*/ 1 w 1769"/>
                      <a:gd name="T5" fmla="*/ 1 h 791"/>
                      <a:gd name="T6" fmla="*/ 1 w 1769"/>
                      <a:gd name="T7" fmla="*/ 1 h 791"/>
                      <a:gd name="T8" fmla="*/ 1 w 1769"/>
                      <a:gd name="T9" fmla="*/ 1 h 791"/>
                      <a:gd name="T10" fmla="*/ 1 w 1769"/>
                      <a:gd name="T11" fmla="*/ 1 h 791"/>
                      <a:gd name="T12" fmla="*/ 1 w 1769"/>
                      <a:gd name="T13" fmla="*/ 1 h 791"/>
                      <a:gd name="T14" fmla="*/ 1 w 1769"/>
                      <a:gd name="T15" fmla="*/ 1 h 791"/>
                      <a:gd name="T16" fmla="*/ 1 w 1769"/>
                      <a:gd name="T17" fmla="*/ 1 h 791"/>
                      <a:gd name="T18" fmla="*/ 1 w 1769"/>
                      <a:gd name="T19" fmla="*/ 1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0" name="Group 47"/>
                <p:cNvGrpSpPr/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1136" name="Freeform 48"/>
                  <p:cNvSpPr/>
                  <p:nvPr/>
                </p:nvSpPr>
                <p:spPr bwMode="hidden">
                  <a:xfrm rot="20519637" flipH="1">
                    <a:off x="721" y="1812"/>
                    <a:ext cx="1677" cy="325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1 w 2736"/>
                      <a:gd name="T3" fmla="*/ 1 h 504"/>
                      <a:gd name="T4" fmla="*/ 1 w 2736"/>
                      <a:gd name="T5" fmla="*/ 1 h 504"/>
                      <a:gd name="T6" fmla="*/ 1 w 2736"/>
                      <a:gd name="T7" fmla="*/ 1 h 504"/>
                      <a:gd name="T8" fmla="*/ 1 w 2736"/>
                      <a:gd name="T9" fmla="*/ 1 h 504"/>
                      <a:gd name="T10" fmla="*/ 1 w 2736"/>
                      <a:gd name="T11" fmla="*/ 1 h 504"/>
                      <a:gd name="T12" fmla="*/ 1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7" name="Freeform 49"/>
                  <p:cNvSpPr/>
                  <p:nvPr/>
                </p:nvSpPr>
                <p:spPr bwMode="hidden">
                  <a:xfrm rot="20519637" flipH="1">
                    <a:off x="-74" y="2212"/>
                    <a:ext cx="900" cy="511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 w 1769"/>
                      <a:gd name="T3" fmla="*/ 1 h 791"/>
                      <a:gd name="T4" fmla="*/ 1 w 1769"/>
                      <a:gd name="T5" fmla="*/ 1 h 791"/>
                      <a:gd name="T6" fmla="*/ 1 w 1769"/>
                      <a:gd name="T7" fmla="*/ 1 h 791"/>
                      <a:gd name="T8" fmla="*/ 1 w 1769"/>
                      <a:gd name="T9" fmla="*/ 1 h 791"/>
                      <a:gd name="T10" fmla="*/ 1 w 1769"/>
                      <a:gd name="T11" fmla="*/ 1 h 791"/>
                      <a:gd name="T12" fmla="*/ 1 w 1769"/>
                      <a:gd name="T13" fmla="*/ 1 h 791"/>
                      <a:gd name="T14" fmla="*/ 1 w 1769"/>
                      <a:gd name="T15" fmla="*/ 1 h 791"/>
                      <a:gd name="T16" fmla="*/ 1 w 1769"/>
                      <a:gd name="T17" fmla="*/ 1 h 791"/>
                      <a:gd name="T18" fmla="*/ 1 w 1769"/>
                      <a:gd name="T19" fmla="*/ 1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1" name="Group 50"/>
                <p:cNvGrpSpPr/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1134" name="Freeform 51"/>
                  <p:cNvSpPr/>
                  <p:nvPr/>
                </p:nvSpPr>
                <p:spPr bwMode="hidden">
                  <a:xfrm rot="21136207" flipH="1">
                    <a:off x="819" y="1574"/>
                    <a:ext cx="1544" cy="313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1 w 2736"/>
                      <a:gd name="T3" fmla="*/ 1 h 504"/>
                      <a:gd name="T4" fmla="*/ 1 w 2736"/>
                      <a:gd name="T5" fmla="*/ 1 h 504"/>
                      <a:gd name="T6" fmla="*/ 1 w 2736"/>
                      <a:gd name="T7" fmla="*/ 1 h 504"/>
                      <a:gd name="T8" fmla="*/ 1 w 2736"/>
                      <a:gd name="T9" fmla="*/ 1 h 504"/>
                      <a:gd name="T10" fmla="*/ 1 w 2736"/>
                      <a:gd name="T11" fmla="*/ 1 h 504"/>
                      <a:gd name="T12" fmla="*/ 1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5" name="Freeform 52"/>
                  <p:cNvSpPr/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>
                      <a:gd name="T0" fmla="*/ 0 w 1769"/>
                      <a:gd name="T1" fmla="*/ 1 h 791"/>
                      <a:gd name="T2" fmla="*/ 0 w 1769"/>
                      <a:gd name="T3" fmla="*/ 1 h 791"/>
                      <a:gd name="T4" fmla="*/ 0 w 1769"/>
                      <a:gd name="T5" fmla="*/ 1 h 791"/>
                      <a:gd name="T6" fmla="*/ 0 w 1769"/>
                      <a:gd name="T7" fmla="*/ 1 h 791"/>
                      <a:gd name="T8" fmla="*/ 0 w 1769"/>
                      <a:gd name="T9" fmla="*/ 1 h 791"/>
                      <a:gd name="T10" fmla="*/ 0 w 1769"/>
                      <a:gd name="T11" fmla="*/ 1 h 791"/>
                      <a:gd name="T12" fmla="*/ 0 w 1769"/>
                      <a:gd name="T13" fmla="*/ 1 h 791"/>
                      <a:gd name="T14" fmla="*/ 0 w 1769"/>
                      <a:gd name="T15" fmla="*/ 1 h 791"/>
                      <a:gd name="T16" fmla="*/ 0 w 1769"/>
                      <a:gd name="T17" fmla="*/ 1 h 791"/>
                      <a:gd name="T18" fmla="*/ 0 w 1769"/>
                      <a:gd name="T19" fmla="*/ 1 h 791"/>
                      <a:gd name="T20" fmla="*/ 0 w 1769"/>
                      <a:gd name="T21" fmla="*/ 1 h 791"/>
                      <a:gd name="T22" fmla="*/ 0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2" name="Group 53"/>
                <p:cNvGrpSpPr/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1132" name="Freeform 54"/>
                  <p:cNvSpPr/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1 w 2736"/>
                      <a:gd name="T3" fmla="*/ 0 h 504"/>
                      <a:gd name="T4" fmla="*/ 1 w 2736"/>
                      <a:gd name="T5" fmla="*/ 0 h 504"/>
                      <a:gd name="T6" fmla="*/ 1 w 2736"/>
                      <a:gd name="T7" fmla="*/ 0 h 504"/>
                      <a:gd name="T8" fmla="*/ 1 w 2736"/>
                      <a:gd name="T9" fmla="*/ 0 h 504"/>
                      <a:gd name="T10" fmla="*/ 1 w 2736"/>
                      <a:gd name="T11" fmla="*/ 0 h 504"/>
                      <a:gd name="T12" fmla="*/ 1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3" name="Freeform 55"/>
                  <p:cNvSpPr/>
                  <p:nvPr/>
                </p:nvSpPr>
                <p:spPr bwMode="hidden">
                  <a:xfrm rot="84182" flipH="1">
                    <a:off x="189" y="1426"/>
                    <a:ext cx="755" cy="363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3" name="Group 56"/>
                <p:cNvGrpSpPr/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1130" name="Freeform 57"/>
                  <p:cNvSpPr/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1" name="Freeform 58"/>
                  <p:cNvSpPr/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4" name="Group 59"/>
                <p:cNvGrpSpPr/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1128" name="Freeform 60"/>
                  <p:cNvSpPr/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9" name="Freeform 61"/>
                  <p:cNvSpPr/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5" name="Group 62"/>
                <p:cNvGrpSpPr/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1126" name="Freeform 63"/>
                  <p:cNvSpPr/>
                  <p:nvPr/>
                </p:nvSpPr>
                <p:spPr bwMode="hidden">
                  <a:xfrm rot="2028410" flipH="1">
                    <a:off x="3679" y="438"/>
                    <a:ext cx="483" cy="84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7" name="Freeform 64"/>
                  <p:cNvSpPr/>
                  <p:nvPr/>
                </p:nvSpPr>
                <p:spPr bwMode="hidden">
                  <a:xfrm rot="2028410" flipH="1">
                    <a:off x="3472" y="228"/>
                    <a:ext cx="260" cy="131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6" name="Group 65"/>
                <p:cNvGrpSpPr/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1124" name="Freeform 66"/>
                  <p:cNvSpPr/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5" name="Freeform 67"/>
                  <p:cNvSpPr/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7" name="Group 68"/>
                <p:cNvGrpSpPr/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1122" name="Freeform 69"/>
                  <p:cNvSpPr/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3" name="Freeform 70"/>
                  <p:cNvSpPr/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8" name="Group 71"/>
                <p:cNvGrpSpPr/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1120" name="Freeform 72"/>
                  <p:cNvSpPr/>
                  <p:nvPr/>
                </p:nvSpPr>
                <p:spPr bwMode="hidden">
                  <a:xfrm rot="4126480" flipH="1">
                    <a:off x="1942" y="915"/>
                    <a:ext cx="1040" cy="214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1" name="Freeform 73"/>
                  <p:cNvSpPr/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9" name="Group 74"/>
                <p:cNvGrpSpPr/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1118" name="Freeform 75"/>
                  <p:cNvSpPr/>
                  <p:nvPr/>
                </p:nvSpPr>
                <p:spPr bwMode="hidden">
                  <a:xfrm rot="-1325434">
                    <a:off x="2805" y="1022"/>
                    <a:ext cx="1229" cy="216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19" name="Freeform 76"/>
                  <p:cNvSpPr/>
                  <p:nvPr/>
                </p:nvSpPr>
                <p:spPr bwMode="hidden">
                  <a:xfrm rot="-1325434">
                    <a:off x="4003" y="673"/>
                    <a:ext cx="647" cy="337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0" name="Group 77"/>
                <p:cNvGrpSpPr/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1116" name="Freeform 78"/>
                  <p:cNvSpPr/>
                  <p:nvPr/>
                </p:nvSpPr>
                <p:spPr bwMode="hidden">
                  <a:xfrm rot="-1921064">
                    <a:off x="2682" y="946"/>
                    <a:ext cx="1227" cy="216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17" name="Freeform 79"/>
                  <p:cNvSpPr/>
                  <p:nvPr/>
                </p:nvSpPr>
                <p:spPr bwMode="hidden">
                  <a:xfrm rot="-1921064">
                    <a:off x="3801" y="444"/>
                    <a:ext cx="646" cy="339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081" name="Freeform 80"/>
                <p:cNvSpPr/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>
                    <a:gd name="T0" fmla="*/ 0 w 2736"/>
                    <a:gd name="T1" fmla="*/ 0 h 504"/>
                    <a:gd name="T2" fmla="*/ 0 w 2736"/>
                    <a:gd name="T3" fmla="*/ 0 h 504"/>
                    <a:gd name="T4" fmla="*/ 0 w 2736"/>
                    <a:gd name="T5" fmla="*/ 0 h 504"/>
                    <a:gd name="T6" fmla="*/ 0 w 2736"/>
                    <a:gd name="T7" fmla="*/ 0 h 504"/>
                    <a:gd name="T8" fmla="*/ 0 w 2736"/>
                    <a:gd name="T9" fmla="*/ 0 h 504"/>
                    <a:gd name="T10" fmla="*/ 0 w 2736"/>
                    <a:gd name="T11" fmla="*/ 0 h 504"/>
                    <a:gd name="T12" fmla="*/ 0 w 2736"/>
                    <a:gd name="T13" fmla="*/ 0 h 504"/>
                    <a:gd name="T14" fmla="*/ 0 w 2736"/>
                    <a:gd name="T15" fmla="*/ 0 h 5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82" name="Freeform 81"/>
                <p:cNvSpPr/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>
                    <a:gd name="T0" fmla="*/ 0 w 1769"/>
                    <a:gd name="T1" fmla="*/ 0 h 791"/>
                    <a:gd name="T2" fmla="*/ 0 w 1769"/>
                    <a:gd name="T3" fmla="*/ 0 h 791"/>
                    <a:gd name="T4" fmla="*/ 0 w 1769"/>
                    <a:gd name="T5" fmla="*/ 0 h 791"/>
                    <a:gd name="T6" fmla="*/ 0 w 1769"/>
                    <a:gd name="T7" fmla="*/ 0 h 791"/>
                    <a:gd name="T8" fmla="*/ 0 w 1769"/>
                    <a:gd name="T9" fmla="*/ 0 h 791"/>
                    <a:gd name="T10" fmla="*/ 0 w 1769"/>
                    <a:gd name="T11" fmla="*/ 0 h 791"/>
                    <a:gd name="T12" fmla="*/ 0 w 1769"/>
                    <a:gd name="T13" fmla="*/ 0 h 791"/>
                    <a:gd name="T14" fmla="*/ 0 w 1769"/>
                    <a:gd name="T15" fmla="*/ 0 h 791"/>
                    <a:gd name="T16" fmla="*/ 0 w 1769"/>
                    <a:gd name="T17" fmla="*/ 0 h 791"/>
                    <a:gd name="T18" fmla="*/ 0 w 1769"/>
                    <a:gd name="T19" fmla="*/ 0 h 791"/>
                    <a:gd name="T20" fmla="*/ 0 w 1769"/>
                    <a:gd name="T21" fmla="*/ 0 h 791"/>
                    <a:gd name="T22" fmla="*/ 0 w 1769"/>
                    <a:gd name="T23" fmla="*/ 0 h 79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grpSp>
              <p:nvGrpSpPr>
                <p:cNvPr id="1083" name="Group 82"/>
                <p:cNvGrpSpPr/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1114" name="Freeform 83"/>
                  <p:cNvSpPr/>
                  <p:nvPr/>
                </p:nvSpPr>
                <p:spPr bwMode="hidden">
                  <a:xfrm rot="-3857755">
                    <a:off x="2371" y="927"/>
                    <a:ext cx="1042" cy="186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15" name="Freeform 84"/>
                  <p:cNvSpPr/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4" name="Group 85"/>
                <p:cNvGrpSpPr/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1112" name="Freeform 86"/>
                  <p:cNvSpPr/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0 w 2736"/>
                      <a:gd name="T3" fmla="*/ 1 h 504"/>
                      <a:gd name="T4" fmla="*/ 0 w 2736"/>
                      <a:gd name="T5" fmla="*/ 1 h 504"/>
                      <a:gd name="T6" fmla="*/ 0 w 2736"/>
                      <a:gd name="T7" fmla="*/ 1 h 504"/>
                      <a:gd name="T8" fmla="*/ 0 w 2736"/>
                      <a:gd name="T9" fmla="*/ 1 h 504"/>
                      <a:gd name="T10" fmla="*/ 0 w 2736"/>
                      <a:gd name="T11" fmla="*/ 1 h 504"/>
                      <a:gd name="T12" fmla="*/ 0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13" name="Freeform 87"/>
                  <p:cNvSpPr/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>
                      <a:gd name="T0" fmla="*/ 0 w 1769"/>
                      <a:gd name="T1" fmla="*/ 1 h 791"/>
                      <a:gd name="T2" fmla="*/ 0 w 1769"/>
                      <a:gd name="T3" fmla="*/ 1 h 791"/>
                      <a:gd name="T4" fmla="*/ 0 w 1769"/>
                      <a:gd name="T5" fmla="*/ 1 h 791"/>
                      <a:gd name="T6" fmla="*/ 0 w 1769"/>
                      <a:gd name="T7" fmla="*/ 1 h 791"/>
                      <a:gd name="T8" fmla="*/ 0 w 1769"/>
                      <a:gd name="T9" fmla="*/ 1 h 791"/>
                      <a:gd name="T10" fmla="*/ 0 w 1769"/>
                      <a:gd name="T11" fmla="*/ 1 h 791"/>
                      <a:gd name="T12" fmla="*/ 0 w 1769"/>
                      <a:gd name="T13" fmla="*/ 1 h 791"/>
                      <a:gd name="T14" fmla="*/ 0 w 1769"/>
                      <a:gd name="T15" fmla="*/ 1 h 791"/>
                      <a:gd name="T16" fmla="*/ 0 w 1769"/>
                      <a:gd name="T17" fmla="*/ 1 h 791"/>
                      <a:gd name="T18" fmla="*/ 0 w 1769"/>
                      <a:gd name="T19" fmla="*/ 1 h 791"/>
                      <a:gd name="T20" fmla="*/ 0 w 1769"/>
                      <a:gd name="T21" fmla="*/ 1 h 791"/>
                      <a:gd name="T22" fmla="*/ 0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5" name="Group 88"/>
                <p:cNvGrpSpPr/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1110" name="Freeform 89"/>
                  <p:cNvSpPr/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11" name="Freeform 90"/>
                  <p:cNvSpPr/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6" name="Group 91"/>
                <p:cNvGrpSpPr/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1108" name="Freeform 92"/>
                  <p:cNvSpPr/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1 w 2736"/>
                      <a:gd name="T3" fmla="*/ 1 h 504"/>
                      <a:gd name="T4" fmla="*/ 1 w 2736"/>
                      <a:gd name="T5" fmla="*/ 1 h 504"/>
                      <a:gd name="T6" fmla="*/ 2 w 2736"/>
                      <a:gd name="T7" fmla="*/ 1 h 504"/>
                      <a:gd name="T8" fmla="*/ 2 w 2736"/>
                      <a:gd name="T9" fmla="*/ 1 h 504"/>
                      <a:gd name="T10" fmla="*/ 1 w 2736"/>
                      <a:gd name="T11" fmla="*/ 1 h 504"/>
                      <a:gd name="T12" fmla="*/ 1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09" name="Freeform 93"/>
                  <p:cNvSpPr/>
                  <p:nvPr/>
                </p:nvSpPr>
                <p:spPr bwMode="hidden">
                  <a:xfrm rot="18335692" flipH="1">
                    <a:off x="731" y="3478"/>
                    <a:ext cx="913" cy="489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 w 1769"/>
                      <a:gd name="T3" fmla="*/ 1 h 791"/>
                      <a:gd name="T4" fmla="*/ 1 w 1769"/>
                      <a:gd name="T5" fmla="*/ 1 h 791"/>
                      <a:gd name="T6" fmla="*/ 1 w 1769"/>
                      <a:gd name="T7" fmla="*/ 1 h 791"/>
                      <a:gd name="T8" fmla="*/ 1 w 1769"/>
                      <a:gd name="T9" fmla="*/ 1 h 791"/>
                      <a:gd name="T10" fmla="*/ 1 w 1769"/>
                      <a:gd name="T11" fmla="*/ 1 h 791"/>
                      <a:gd name="T12" fmla="*/ 1 w 1769"/>
                      <a:gd name="T13" fmla="*/ 1 h 791"/>
                      <a:gd name="T14" fmla="*/ 1 w 1769"/>
                      <a:gd name="T15" fmla="*/ 1 h 791"/>
                      <a:gd name="T16" fmla="*/ 1 w 1769"/>
                      <a:gd name="T17" fmla="*/ 1 h 791"/>
                      <a:gd name="T18" fmla="*/ 1 w 1769"/>
                      <a:gd name="T19" fmla="*/ 1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7" name="Group 94"/>
                <p:cNvGrpSpPr/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1106" name="Freeform 95"/>
                  <p:cNvSpPr/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1 w 2736"/>
                      <a:gd name="T3" fmla="*/ 1 h 504"/>
                      <a:gd name="T4" fmla="*/ 1 w 2736"/>
                      <a:gd name="T5" fmla="*/ 1 h 504"/>
                      <a:gd name="T6" fmla="*/ 1 w 2736"/>
                      <a:gd name="T7" fmla="*/ 1 h 504"/>
                      <a:gd name="T8" fmla="*/ 1 w 2736"/>
                      <a:gd name="T9" fmla="*/ 1 h 504"/>
                      <a:gd name="T10" fmla="*/ 1 w 2736"/>
                      <a:gd name="T11" fmla="*/ 1 h 504"/>
                      <a:gd name="T12" fmla="*/ 1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07" name="Freeform 96"/>
                  <p:cNvSpPr/>
                  <p:nvPr/>
                </p:nvSpPr>
                <p:spPr bwMode="hidden">
                  <a:xfrm rot="17542885" flipH="1">
                    <a:off x="1285" y="3609"/>
                    <a:ext cx="832" cy="489"/>
                  </a:xfrm>
                  <a:custGeom>
                    <a:avLst/>
                    <a:gdLst>
                      <a:gd name="T0" fmla="*/ 0 w 1769"/>
                      <a:gd name="T1" fmla="*/ 1 h 791"/>
                      <a:gd name="T2" fmla="*/ 0 w 1769"/>
                      <a:gd name="T3" fmla="*/ 1 h 791"/>
                      <a:gd name="T4" fmla="*/ 0 w 1769"/>
                      <a:gd name="T5" fmla="*/ 1 h 791"/>
                      <a:gd name="T6" fmla="*/ 0 w 1769"/>
                      <a:gd name="T7" fmla="*/ 1 h 791"/>
                      <a:gd name="T8" fmla="*/ 0 w 1769"/>
                      <a:gd name="T9" fmla="*/ 1 h 791"/>
                      <a:gd name="T10" fmla="*/ 0 w 1769"/>
                      <a:gd name="T11" fmla="*/ 1 h 791"/>
                      <a:gd name="T12" fmla="*/ 0 w 1769"/>
                      <a:gd name="T13" fmla="*/ 1 h 791"/>
                      <a:gd name="T14" fmla="*/ 0 w 1769"/>
                      <a:gd name="T15" fmla="*/ 1 h 791"/>
                      <a:gd name="T16" fmla="*/ 0 w 1769"/>
                      <a:gd name="T17" fmla="*/ 1 h 791"/>
                      <a:gd name="T18" fmla="*/ 0 w 1769"/>
                      <a:gd name="T19" fmla="*/ 1 h 791"/>
                      <a:gd name="T20" fmla="*/ 0 w 1769"/>
                      <a:gd name="T21" fmla="*/ 1 h 791"/>
                      <a:gd name="T22" fmla="*/ 0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8" name="Group 97"/>
                <p:cNvGrpSpPr/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1104" name="Freeform 98"/>
                  <p:cNvSpPr/>
                  <p:nvPr/>
                </p:nvSpPr>
                <p:spPr bwMode="hidden">
                  <a:xfrm rot="16782062" flipH="1">
                    <a:off x="1392" y="2657"/>
                    <a:ext cx="1722" cy="302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1 w 2736"/>
                      <a:gd name="T3" fmla="*/ 1 h 504"/>
                      <a:gd name="T4" fmla="*/ 1 w 2736"/>
                      <a:gd name="T5" fmla="*/ 1 h 504"/>
                      <a:gd name="T6" fmla="*/ 2 w 2736"/>
                      <a:gd name="T7" fmla="*/ 1 h 504"/>
                      <a:gd name="T8" fmla="*/ 2 w 2736"/>
                      <a:gd name="T9" fmla="*/ 1 h 504"/>
                      <a:gd name="T10" fmla="*/ 1 w 2736"/>
                      <a:gd name="T11" fmla="*/ 1 h 504"/>
                      <a:gd name="T12" fmla="*/ 1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05" name="Freeform 99"/>
                  <p:cNvSpPr/>
                  <p:nvPr/>
                </p:nvSpPr>
                <p:spPr bwMode="hidden">
                  <a:xfrm rot="16782062" flipH="1">
                    <a:off x="1686" y="3864"/>
                    <a:ext cx="923" cy="464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 w 1769"/>
                      <a:gd name="T3" fmla="*/ 1 h 791"/>
                      <a:gd name="T4" fmla="*/ 1 w 1769"/>
                      <a:gd name="T5" fmla="*/ 1 h 791"/>
                      <a:gd name="T6" fmla="*/ 1 w 1769"/>
                      <a:gd name="T7" fmla="*/ 1 h 791"/>
                      <a:gd name="T8" fmla="*/ 1 w 1769"/>
                      <a:gd name="T9" fmla="*/ 1 h 791"/>
                      <a:gd name="T10" fmla="*/ 1 w 1769"/>
                      <a:gd name="T11" fmla="*/ 1 h 791"/>
                      <a:gd name="T12" fmla="*/ 1 w 1769"/>
                      <a:gd name="T13" fmla="*/ 1 h 791"/>
                      <a:gd name="T14" fmla="*/ 1 w 1769"/>
                      <a:gd name="T15" fmla="*/ 1 h 791"/>
                      <a:gd name="T16" fmla="*/ 1 w 1769"/>
                      <a:gd name="T17" fmla="*/ 1 h 791"/>
                      <a:gd name="T18" fmla="*/ 1 w 1769"/>
                      <a:gd name="T19" fmla="*/ 1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9" name="Group 100"/>
                <p:cNvGrpSpPr/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1102" name="Freeform 101"/>
                  <p:cNvSpPr/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1 w 2736"/>
                      <a:gd name="T3" fmla="*/ 1 h 504"/>
                      <a:gd name="T4" fmla="*/ 1 w 2736"/>
                      <a:gd name="T5" fmla="*/ 1 h 504"/>
                      <a:gd name="T6" fmla="*/ 2 w 2736"/>
                      <a:gd name="T7" fmla="*/ 1 h 504"/>
                      <a:gd name="T8" fmla="*/ 2 w 2736"/>
                      <a:gd name="T9" fmla="*/ 1 h 504"/>
                      <a:gd name="T10" fmla="*/ 1 w 2736"/>
                      <a:gd name="T11" fmla="*/ 1 h 504"/>
                      <a:gd name="T12" fmla="*/ 1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03" name="Freeform 102"/>
                  <p:cNvSpPr/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 w 1769"/>
                      <a:gd name="T3" fmla="*/ 1 h 791"/>
                      <a:gd name="T4" fmla="*/ 1 w 1769"/>
                      <a:gd name="T5" fmla="*/ 1 h 791"/>
                      <a:gd name="T6" fmla="*/ 1 w 1769"/>
                      <a:gd name="T7" fmla="*/ 1 h 791"/>
                      <a:gd name="T8" fmla="*/ 1 w 1769"/>
                      <a:gd name="T9" fmla="*/ 1 h 791"/>
                      <a:gd name="T10" fmla="*/ 1 w 1769"/>
                      <a:gd name="T11" fmla="*/ 1 h 791"/>
                      <a:gd name="T12" fmla="*/ 1 w 1769"/>
                      <a:gd name="T13" fmla="*/ 1 h 791"/>
                      <a:gd name="T14" fmla="*/ 1 w 1769"/>
                      <a:gd name="T15" fmla="*/ 1 h 791"/>
                      <a:gd name="T16" fmla="*/ 1 w 1769"/>
                      <a:gd name="T17" fmla="*/ 1 h 791"/>
                      <a:gd name="T18" fmla="*/ 1 w 1769"/>
                      <a:gd name="T19" fmla="*/ 1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90" name="Group 103"/>
                <p:cNvGrpSpPr/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1100" name="Freeform 104"/>
                  <p:cNvSpPr/>
                  <p:nvPr/>
                </p:nvSpPr>
                <p:spPr bwMode="hidden">
                  <a:xfrm rot="3745735">
                    <a:off x="2509" y="2505"/>
                    <a:ext cx="1643" cy="299"/>
                  </a:xfrm>
                  <a:custGeom>
                    <a:avLst/>
                    <a:gdLst>
                      <a:gd name="T0" fmla="*/ 0 w 2736"/>
                      <a:gd name="T1" fmla="*/ 1 h 504"/>
                      <a:gd name="T2" fmla="*/ 1 w 2736"/>
                      <a:gd name="T3" fmla="*/ 1 h 504"/>
                      <a:gd name="T4" fmla="*/ 1 w 2736"/>
                      <a:gd name="T5" fmla="*/ 1 h 504"/>
                      <a:gd name="T6" fmla="*/ 1 w 2736"/>
                      <a:gd name="T7" fmla="*/ 1 h 504"/>
                      <a:gd name="T8" fmla="*/ 1 w 2736"/>
                      <a:gd name="T9" fmla="*/ 1 h 504"/>
                      <a:gd name="T10" fmla="*/ 1 w 2736"/>
                      <a:gd name="T11" fmla="*/ 1 h 504"/>
                      <a:gd name="T12" fmla="*/ 1 w 2736"/>
                      <a:gd name="T13" fmla="*/ 1 h 504"/>
                      <a:gd name="T14" fmla="*/ 0 w 2736"/>
                      <a:gd name="T15" fmla="*/ 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01" name="Freeform 105"/>
                  <p:cNvSpPr/>
                  <p:nvPr/>
                </p:nvSpPr>
                <p:spPr bwMode="hidden">
                  <a:xfrm rot="3745735">
                    <a:off x="3387" y="3576"/>
                    <a:ext cx="885" cy="469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 w 1769"/>
                      <a:gd name="T3" fmla="*/ 1 h 791"/>
                      <a:gd name="T4" fmla="*/ 1 w 1769"/>
                      <a:gd name="T5" fmla="*/ 1 h 791"/>
                      <a:gd name="T6" fmla="*/ 1 w 1769"/>
                      <a:gd name="T7" fmla="*/ 1 h 791"/>
                      <a:gd name="T8" fmla="*/ 1 w 1769"/>
                      <a:gd name="T9" fmla="*/ 1 h 791"/>
                      <a:gd name="T10" fmla="*/ 1 w 1769"/>
                      <a:gd name="T11" fmla="*/ 1 h 791"/>
                      <a:gd name="T12" fmla="*/ 1 w 1769"/>
                      <a:gd name="T13" fmla="*/ 1 h 791"/>
                      <a:gd name="T14" fmla="*/ 1 w 1769"/>
                      <a:gd name="T15" fmla="*/ 1 h 791"/>
                      <a:gd name="T16" fmla="*/ 1 w 1769"/>
                      <a:gd name="T17" fmla="*/ 1 h 791"/>
                      <a:gd name="T18" fmla="*/ 1 w 1769"/>
                      <a:gd name="T19" fmla="*/ 1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91" name="Group 106"/>
                <p:cNvGrpSpPr/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1098" name="Freeform 107"/>
                  <p:cNvSpPr/>
                  <p:nvPr/>
                </p:nvSpPr>
                <p:spPr bwMode="hidden">
                  <a:xfrm rot="4286818">
                    <a:off x="2328" y="2644"/>
                    <a:ext cx="1600" cy="244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1 w 2736"/>
                      <a:gd name="T3" fmla="*/ 0 h 504"/>
                      <a:gd name="T4" fmla="*/ 1 w 2736"/>
                      <a:gd name="T5" fmla="*/ 0 h 504"/>
                      <a:gd name="T6" fmla="*/ 1 w 2736"/>
                      <a:gd name="T7" fmla="*/ 0 h 504"/>
                      <a:gd name="T8" fmla="*/ 1 w 2736"/>
                      <a:gd name="T9" fmla="*/ 0 h 504"/>
                      <a:gd name="T10" fmla="*/ 1 w 2736"/>
                      <a:gd name="T11" fmla="*/ 0 h 504"/>
                      <a:gd name="T12" fmla="*/ 1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99" name="Freeform 108"/>
                  <p:cNvSpPr/>
                  <p:nvPr/>
                </p:nvSpPr>
                <p:spPr bwMode="hidden">
                  <a:xfrm rot="4286818">
                    <a:off x="3003" y="3709"/>
                    <a:ext cx="857" cy="386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92" name="Group 109"/>
                <p:cNvGrpSpPr/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1096" name="Freeform 110"/>
                  <p:cNvSpPr/>
                  <p:nvPr/>
                </p:nvSpPr>
                <p:spPr bwMode="hidden">
                  <a:xfrm rot="4898956">
                    <a:off x="2219" y="2684"/>
                    <a:ext cx="1448" cy="247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1 w 2736"/>
                      <a:gd name="T3" fmla="*/ 0 h 504"/>
                      <a:gd name="T4" fmla="*/ 1 w 2736"/>
                      <a:gd name="T5" fmla="*/ 0 h 504"/>
                      <a:gd name="T6" fmla="*/ 1 w 2736"/>
                      <a:gd name="T7" fmla="*/ 0 h 504"/>
                      <a:gd name="T8" fmla="*/ 1 w 2736"/>
                      <a:gd name="T9" fmla="*/ 0 h 504"/>
                      <a:gd name="T10" fmla="*/ 1 w 2736"/>
                      <a:gd name="T11" fmla="*/ 0 h 504"/>
                      <a:gd name="T12" fmla="*/ 1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97" name="Freeform 111"/>
                  <p:cNvSpPr/>
                  <p:nvPr/>
                </p:nvSpPr>
                <p:spPr bwMode="hidden">
                  <a:xfrm rot="4898956">
                    <a:off x="2637" y="3693"/>
                    <a:ext cx="789" cy="386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93" name="Group 112"/>
                <p:cNvGrpSpPr/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1094" name="Freeform 113"/>
                  <p:cNvSpPr/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1 w 2736"/>
                      <a:gd name="T3" fmla="*/ 0 h 504"/>
                      <a:gd name="T4" fmla="*/ 1 w 2736"/>
                      <a:gd name="T5" fmla="*/ 0 h 504"/>
                      <a:gd name="T6" fmla="*/ 1 w 2736"/>
                      <a:gd name="T7" fmla="*/ 0 h 504"/>
                      <a:gd name="T8" fmla="*/ 1 w 2736"/>
                      <a:gd name="T9" fmla="*/ 0 h 504"/>
                      <a:gd name="T10" fmla="*/ 1 w 2736"/>
                      <a:gd name="T11" fmla="*/ 0 h 504"/>
                      <a:gd name="T12" fmla="*/ 1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95" name="Freeform 114"/>
                  <p:cNvSpPr/>
                  <p:nvPr/>
                </p:nvSpPr>
                <p:spPr bwMode="hidden">
                  <a:xfrm rot="5755659">
                    <a:off x="2051" y="3750"/>
                    <a:ext cx="767" cy="294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038" name="Freeform 115"/>
              <p:cNvSpPr/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9" name="Arc 116"/>
              <p:cNvSpPr/>
              <p:nvPr/>
            </p:nvSpPr>
            <p:spPr bwMode="hidden">
              <a:xfrm flipH="1">
                <a:off x="3527" y="725"/>
                <a:ext cx="832" cy="900"/>
              </a:xfrm>
              <a:custGeom>
                <a:avLst/>
                <a:gdLst>
                  <a:gd name="T0" fmla="*/ 0 w 21600"/>
                  <a:gd name="T1" fmla="*/ 0 h 21602"/>
                  <a:gd name="T2" fmla="*/ 0 w 21600"/>
                  <a:gd name="T3" fmla="*/ 0 h 21602"/>
                  <a:gd name="T4" fmla="*/ 0 w 21600"/>
                  <a:gd name="T5" fmla="*/ 0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0" name="Arc 117"/>
              <p:cNvSpPr/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T0" fmla="*/ 0 w 36729"/>
                  <a:gd name="T1" fmla="*/ 0 h 21600"/>
                  <a:gd name="T2" fmla="*/ 0 w 36729"/>
                  <a:gd name="T3" fmla="*/ 0 h 21600"/>
                  <a:gd name="T4" fmla="*/ 0 w 36729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lnTo>
                      <a:pt x="36729" y="1045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1" name="Arc 118"/>
              <p:cNvSpPr/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T0" fmla="*/ 0 w 28940"/>
                  <a:gd name="T1" fmla="*/ 0 h 22305"/>
                  <a:gd name="T2" fmla="*/ 0 w 28940"/>
                  <a:gd name="T3" fmla="*/ 0 h 22305"/>
                  <a:gd name="T4" fmla="*/ 0 w 28940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2" name="Arc 119"/>
              <p:cNvSpPr/>
              <p:nvPr/>
            </p:nvSpPr>
            <p:spPr bwMode="hidden">
              <a:xfrm flipH="1">
                <a:off x="3267" y="628"/>
                <a:ext cx="791" cy="928"/>
              </a:xfrm>
              <a:custGeom>
                <a:avLst/>
                <a:gdLst>
                  <a:gd name="T0" fmla="*/ 0 w 30473"/>
                  <a:gd name="T1" fmla="*/ 0 h 22305"/>
                  <a:gd name="T2" fmla="*/ 0 w 30473"/>
                  <a:gd name="T3" fmla="*/ 0 h 22305"/>
                  <a:gd name="T4" fmla="*/ 0 w 30473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lnTo>
                      <a:pt x="-1" y="1906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3" name="Arc 120"/>
              <p:cNvSpPr/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T0" fmla="*/ 0 w 34455"/>
                  <a:gd name="T1" fmla="*/ 0 h 22305"/>
                  <a:gd name="T2" fmla="*/ 0 w 34455"/>
                  <a:gd name="T3" fmla="*/ 0 h 22305"/>
                  <a:gd name="T4" fmla="*/ 0 w 34455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4" name="Arc 121"/>
              <p:cNvSpPr/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5" name="Arc 122"/>
              <p:cNvSpPr/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6" name="Arc 123"/>
              <p:cNvSpPr/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7" name="Freeform 124"/>
              <p:cNvSpPr/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8" name="Freeform 125"/>
              <p:cNvSpPr/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9" name="Arc 126"/>
              <p:cNvSpPr/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T0" fmla="*/ 0 w 36830"/>
                  <a:gd name="T1" fmla="*/ 0 h 22305"/>
                  <a:gd name="T2" fmla="*/ 0 w 36830"/>
                  <a:gd name="T3" fmla="*/ 0 h 22305"/>
                  <a:gd name="T4" fmla="*/ 0 w 36830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lnTo>
                      <a:pt x="0" y="6283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0" name="Arc 127"/>
              <p:cNvSpPr/>
              <p:nvPr/>
            </p:nvSpPr>
            <p:spPr bwMode="hidden">
              <a:xfrm flipH="1">
                <a:off x="3426" y="122"/>
                <a:ext cx="724" cy="899"/>
              </a:xfrm>
              <a:custGeom>
                <a:avLst/>
                <a:gdLst>
                  <a:gd name="T0" fmla="*/ 0 w 31881"/>
                  <a:gd name="T1" fmla="*/ 0 h 21600"/>
                  <a:gd name="T2" fmla="*/ 0 w 31881"/>
                  <a:gd name="T3" fmla="*/ 0 h 21600"/>
                  <a:gd name="T4" fmla="*/ 0 w 31881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lnTo>
                      <a:pt x="-1" y="1001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1" name="Arc 128"/>
              <p:cNvSpPr/>
              <p:nvPr/>
            </p:nvSpPr>
            <p:spPr bwMode="hidden">
              <a:xfrm>
                <a:off x="4199" y="502"/>
                <a:ext cx="297" cy="901"/>
              </a:xfrm>
              <a:custGeom>
                <a:avLst/>
                <a:gdLst>
                  <a:gd name="T0" fmla="*/ 0 w 31146"/>
                  <a:gd name="T1" fmla="*/ 0 h 21600"/>
                  <a:gd name="T2" fmla="*/ 0 w 31146"/>
                  <a:gd name="T3" fmla="*/ 0 h 21600"/>
                  <a:gd name="T4" fmla="*/ 0 w 31146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2" name="Freeform 129"/>
              <p:cNvSpPr/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>
                  <a:gd name="T0" fmla="*/ 0 w 776"/>
                  <a:gd name="T1" fmla="*/ 0 h 2368"/>
                  <a:gd name="T2" fmla="*/ 1 w 776"/>
                  <a:gd name="T3" fmla="*/ 0 h 2368"/>
                  <a:gd name="T4" fmla="*/ 1 w 776"/>
                  <a:gd name="T5" fmla="*/ 0 h 2368"/>
                  <a:gd name="T6" fmla="*/ 1 w 776"/>
                  <a:gd name="T7" fmla="*/ 0 h 2368"/>
                  <a:gd name="T8" fmla="*/ 1 w 776"/>
                  <a:gd name="T9" fmla="*/ 0 h 2368"/>
                  <a:gd name="T10" fmla="*/ 1 w 776"/>
                  <a:gd name="T11" fmla="*/ 0 h 2368"/>
                  <a:gd name="T12" fmla="*/ 1 w 776"/>
                  <a:gd name="T13" fmla="*/ 0 h 2368"/>
                  <a:gd name="T14" fmla="*/ 1 w 776"/>
                  <a:gd name="T15" fmla="*/ 0 h 2368"/>
                  <a:gd name="T16" fmla="*/ 1 w 776"/>
                  <a:gd name="T17" fmla="*/ 0 h 2368"/>
                  <a:gd name="T18" fmla="*/ 1 w 776"/>
                  <a:gd name="T19" fmla="*/ 0 h 2368"/>
                  <a:gd name="T20" fmla="*/ 1 w 776"/>
                  <a:gd name="T21" fmla="*/ 0 h 2368"/>
                  <a:gd name="T22" fmla="*/ 1 w 776"/>
                  <a:gd name="T23" fmla="*/ 0 h 2368"/>
                  <a:gd name="T24" fmla="*/ 1 w 776"/>
                  <a:gd name="T25" fmla="*/ 0 h 2368"/>
                  <a:gd name="T26" fmla="*/ 1 w 776"/>
                  <a:gd name="T27" fmla="*/ 0 h 2368"/>
                  <a:gd name="T28" fmla="*/ 1 w 776"/>
                  <a:gd name="T29" fmla="*/ 0 h 2368"/>
                  <a:gd name="T30" fmla="*/ 1 w 776"/>
                  <a:gd name="T31" fmla="*/ 0 h 2368"/>
                  <a:gd name="T32" fmla="*/ 1 w 776"/>
                  <a:gd name="T33" fmla="*/ 0 h 2368"/>
                  <a:gd name="T34" fmla="*/ 1 w 776"/>
                  <a:gd name="T35" fmla="*/ 0 h 2368"/>
                  <a:gd name="T36" fmla="*/ 1 w 776"/>
                  <a:gd name="T37" fmla="*/ 0 h 2368"/>
                  <a:gd name="T38" fmla="*/ 1 w 776"/>
                  <a:gd name="T39" fmla="*/ 0 h 2368"/>
                  <a:gd name="T40" fmla="*/ 1 w 776"/>
                  <a:gd name="T41" fmla="*/ 0 h 2368"/>
                  <a:gd name="T42" fmla="*/ 1 w 776"/>
                  <a:gd name="T43" fmla="*/ 0 h 2368"/>
                  <a:gd name="T44" fmla="*/ 1 w 776"/>
                  <a:gd name="T45" fmla="*/ 0 h 2368"/>
                  <a:gd name="T46" fmla="*/ 1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3" name="Freeform 130"/>
              <p:cNvSpPr/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4" name="Freeform 131"/>
              <p:cNvSpPr/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5" name="Freeform 132"/>
              <p:cNvSpPr/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>
                  <a:gd name="T0" fmla="*/ 0 w 776"/>
                  <a:gd name="T1" fmla="*/ 0 h 2368"/>
                  <a:gd name="T2" fmla="*/ 1 w 776"/>
                  <a:gd name="T3" fmla="*/ 0 h 2368"/>
                  <a:gd name="T4" fmla="*/ 1 w 776"/>
                  <a:gd name="T5" fmla="*/ 0 h 2368"/>
                  <a:gd name="T6" fmla="*/ 1 w 776"/>
                  <a:gd name="T7" fmla="*/ 0 h 2368"/>
                  <a:gd name="T8" fmla="*/ 1 w 776"/>
                  <a:gd name="T9" fmla="*/ 0 h 2368"/>
                  <a:gd name="T10" fmla="*/ 1 w 776"/>
                  <a:gd name="T11" fmla="*/ 0 h 2368"/>
                  <a:gd name="T12" fmla="*/ 1 w 776"/>
                  <a:gd name="T13" fmla="*/ 0 h 2368"/>
                  <a:gd name="T14" fmla="*/ 1 w 776"/>
                  <a:gd name="T15" fmla="*/ 0 h 2368"/>
                  <a:gd name="T16" fmla="*/ 1 w 776"/>
                  <a:gd name="T17" fmla="*/ 0 h 2368"/>
                  <a:gd name="T18" fmla="*/ 1 w 776"/>
                  <a:gd name="T19" fmla="*/ 0 h 2368"/>
                  <a:gd name="T20" fmla="*/ 1 w 776"/>
                  <a:gd name="T21" fmla="*/ 0 h 2368"/>
                  <a:gd name="T22" fmla="*/ 1 w 776"/>
                  <a:gd name="T23" fmla="*/ 0 h 2368"/>
                  <a:gd name="T24" fmla="*/ 1 w 776"/>
                  <a:gd name="T25" fmla="*/ 0 h 2368"/>
                  <a:gd name="T26" fmla="*/ 1 w 776"/>
                  <a:gd name="T27" fmla="*/ 0 h 2368"/>
                  <a:gd name="T28" fmla="*/ 1 w 776"/>
                  <a:gd name="T29" fmla="*/ 0 h 2368"/>
                  <a:gd name="T30" fmla="*/ 1 w 776"/>
                  <a:gd name="T31" fmla="*/ 0 h 2368"/>
                  <a:gd name="T32" fmla="*/ 1 w 776"/>
                  <a:gd name="T33" fmla="*/ 0 h 2368"/>
                  <a:gd name="T34" fmla="*/ 1 w 776"/>
                  <a:gd name="T35" fmla="*/ 0 h 2368"/>
                  <a:gd name="T36" fmla="*/ 1 w 776"/>
                  <a:gd name="T37" fmla="*/ 0 h 2368"/>
                  <a:gd name="T38" fmla="*/ 1 w 776"/>
                  <a:gd name="T39" fmla="*/ 0 h 2368"/>
                  <a:gd name="T40" fmla="*/ 1 w 776"/>
                  <a:gd name="T41" fmla="*/ 0 h 2368"/>
                  <a:gd name="T42" fmla="*/ 1 w 776"/>
                  <a:gd name="T43" fmla="*/ 0 h 2368"/>
                  <a:gd name="T44" fmla="*/ 1 w 776"/>
                  <a:gd name="T45" fmla="*/ 0 h 2368"/>
                  <a:gd name="T46" fmla="*/ 1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6" name="Freeform 133"/>
              <p:cNvSpPr/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>
                  <a:gd name="T0" fmla="*/ 0 w 776"/>
                  <a:gd name="T1" fmla="*/ 0 h 2368"/>
                  <a:gd name="T2" fmla="*/ 4 w 776"/>
                  <a:gd name="T3" fmla="*/ 0 h 2368"/>
                  <a:gd name="T4" fmla="*/ 2 w 776"/>
                  <a:gd name="T5" fmla="*/ 0 h 2368"/>
                  <a:gd name="T6" fmla="*/ 5 w 776"/>
                  <a:gd name="T7" fmla="*/ 0 h 2368"/>
                  <a:gd name="T8" fmla="*/ 3 w 776"/>
                  <a:gd name="T9" fmla="*/ 0 h 2368"/>
                  <a:gd name="T10" fmla="*/ 5 w 776"/>
                  <a:gd name="T11" fmla="*/ 0 h 2368"/>
                  <a:gd name="T12" fmla="*/ 4 w 776"/>
                  <a:gd name="T13" fmla="*/ 0 h 2368"/>
                  <a:gd name="T14" fmla="*/ 6 w 776"/>
                  <a:gd name="T15" fmla="*/ 0 h 2368"/>
                  <a:gd name="T16" fmla="*/ 5 w 776"/>
                  <a:gd name="T17" fmla="*/ 0 h 2368"/>
                  <a:gd name="T18" fmla="*/ 7 w 776"/>
                  <a:gd name="T19" fmla="*/ 0 h 2368"/>
                  <a:gd name="T20" fmla="*/ 6 w 776"/>
                  <a:gd name="T21" fmla="*/ 0 h 2368"/>
                  <a:gd name="T22" fmla="*/ 8 w 776"/>
                  <a:gd name="T23" fmla="*/ 0 h 2368"/>
                  <a:gd name="T24" fmla="*/ 8 w 776"/>
                  <a:gd name="T25" fmla="*/ 0 h 2368"/>
                  <a:gd name="T26" fmla="*/ 9 w 776"/>
                  <a:gd name="T27" fmla="*/ 0 h 2368"/>
                  <a:gd name="T28" fmla="*/ 8 w 776"/>
                  <a:gd name="T29" fmla="*/ 0 h 2368"/>
                  <a:gd name="T30" fmla="*/ 10 w 776"/>
                  <a:gd name="T31" fmla="*/ 0 h 2368"/>
                  <a:gd name="T32" fmla="*/ 9 w 776"/>
                  <a:gd name="T33" fmla="*/ 0 h 2368"/>
                  <a:gd name="T34" fmla="*/ 10 w 776"/>
                  <a:gd name="T35" fmla="*/ 0 h 2368"/>
                  <a:gd name="T36" fmla="*/ 9 w 776"/>
                  <a:gd name="T37" fmla="*/ 0 h 2368"/>
                  <a:gd name="T38" fmla="*/ 11 w 776"/>
                  <a:gd name="T39" fmla="*/ 0 h 2368"/>
                  <a:gd name="T40" fmla="*/ 10 w 776"/>
                  <a:gd name="T41" fmla="*/ 0 h 2368"/>
                  <a:gd name="T42" fmla="*/ 11 w 776"/>
                  <a:gd name="T43" fmla="*/ 0 h 2368"/>
                  <a:gd name="T44" fmla="*/ 10 w 776"/>
                  <a:gd name="T45" fmla="*/ 0 h 2368"/>
                  <a:gd name="T46" fmla="*/ 11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7" name="Freeform 134"/>
              <p:cNvSpPr/>
              <p:nvPr/>
            </p:nvSpPr>
            <p:spPr bwMode="hidden">
              <a:xfrm>
                <a:off x="4658" y="132"/>
                <a:ext cx="260" cy="559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8" name="Freeform 135"/>
              <p:cNvSpPr/>
              <p:nvPr/>
            </p:nvSpPr>
            <p:spPr bwMode="hidden">
              <a:xfrm rot="-1346631">
                <a:off x="4401" y="599"/>
                <a:ext cx="175" cy="329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9" name="Freeform 136"/>
              <p:cNvSpPr/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281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ru-RU" altLang="ru-RU"/>
              <a:t>Образец заголовка</a:t>
            </a:r>
            <a:endParaRPr lang="ru-RU" altLang="ru-RU"/>
          </a:p>
        </p:txBody>
      </p:sp>
      <p:sp>
        <p:nvSpPr>
          <p:cNvPr id="6282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altLang="ru-RU"/>
              <a:t>Образец текста</a:t>
            </a:r>
            <a:endParaRPr lang="ru-RU" altLang="ru-RU"/>
          </a:p>
          <a:p>
            <a:pPr lvl="1"/>
            <a:r>
              <a:rPr lang="ru-RU" altLang="ru-RU"/>
              <a:t>Второй уровень</a:t>
            </a:r>
            <a:endParaRPr lang="ru-RU" altLang="ru-RU"/>
          </a:p>
          <a:p>
            <a:pPr lvl="2"/>
            <a:r>
              <a:rPr lang="ru-RU" altLang="ru-RU"/>
              <a:t>Третий уровень</a:t>
            </a:r>
            <a:endParaRPr lang="ru-RU" altLang="ru-RU"/>
          </a:p>
          <a:p>
            <a:pPr lvl="3"/>
            <a:r>
              <a:rPr lang="ru-RU" altLang="ru-RU"/>
              <a:t>Четвертый уровень</a:t>
            </a:r>
            <a:endParaRPr lang="ru-RU" altLang="ru-RU"/>
          </a:p>
          <a:p>
            <a:pPr lvl="4"/>
            <a:r>
              <a:rPr lang="ru-RU" altLang="ru-RU"/>
              <a:t>Пятый уровень</a:t>
            </a:r>
            <a:endParaRPr lang="ru-RU" altLang="ru-RU"/>
          </a:p>
        </p:txBody>
      </p:sp>
      <p:sp>
        <p:nvSpPr>
          <p:cNvPr id="6283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284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285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>
              <a:defRPr/>
            </a:pPr>
            <a:fld id="{F25D08F2-6621-44C2-B4E0-71D7666AFC15}" type="slidenum">
              <a:rPr lang="ru-RU"/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2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81" grpId="0"/>
      <p:bldP spid="6282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28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28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28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28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28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anose="02020603050405020304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microsoft.com/office/2007/relationships/media" Target="file:///H:\Ko-Dnyu-Pobedy-Marsh-Proschanie-Slavyanki(muzofon.com).mp3" TargetMode="External"/><Relationship Id="rId1" Type="http://schemas.openxmlformats.org/officeDocument/2006/relationships/audio" Target="file:///H:\Ko-Dnyu-Pobedy-Marsh-Proschanie-Slavyanki(muzofon.com)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1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3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7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8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2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3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4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5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6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7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9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08718" y="-899690"/>
            <a:ext cx="7526564" cy="3702957"/>
          </a:xfrm>
        </p:spPr>
        <p:txBody>
          <a:bodyPr/>
          <a:lstStyle/>
          <a:p>
            <a:pPr algn="ctr"/>
            <a:r>
              <a:rPr lang="en-US" sz="1400" cap="all" smtClean="0">
                <a:latin typeface="Roboto Condensed" panose="02000000000000000000" pitchFamily="2" charset="0"/>
              </a:rPr>
              <a:t>Муниципальное  бюджетное общеобразовательное  учреждение</a:t>
            </a:r>
            <a:br>
              <a:rPr lang="en-US" sz="1400" cap="all" smtClean="0">
                <a:latin typeface="Roboto Condensed" panose="02000000000000000000" pitchFamily="2" charset="0"/>
              </a:rPr>
            </a:br>
            <a:r>
              <a:rPr lang="en-US" sz="1400" cap="all" smtClean="0">
                <a:latin typeface="Roboto Condensed" panose="02000000000000000000" pitchFamily="2" charset="0"/>
              </a:rPr>
              <a:t>Улейская средняя школа</a:t>
            </a:r>
            <a:br>
              <a:rPr lang="ru-RU" sz="1400" b="0" i="0" cap="all" dirty="0">
                <a:solidFill>
                  <a:srgbClr val="000000"/>
                </a:solidFill>
                <a:effectLst/>
                <a:latin typeface="Roboto Condensed" panose="02000000000000000000" pitchFamily="2" charset="0"/>
              </a:rPr>
            </a:br>
            <a:endParaRPr lang="ru-RU" altLang="ru-RU" sz="1400" dirty="0"/>
          </a:p>
        </p:txBody>
      </p:sp>
      <p:sp>
        <p:nvSpPr>
          <p:cNvPr id="3075" name="WordArt 4"/>
          <p:cNvSpPr>
            <a:spLocks noChangeArrowheads="1" noChangeShapeType="1" noTextEdit="1"/>
          </p:cNvSpPr>
          <p:nvPr/>
        </p:nvSpPr>
        <p:spPr bwMode="auto">
          <a:xfrm>
            <a:off x="662214" y="1880605"/>
            <a:ext cx="6934200" cy="22860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50278"/>
              </a:avLst>
            </a:prstTxWarp>
            <a:scene3d>
              <a:camera prst="legacyPerspectiveFront">
                <a:rot lat="20519958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/>
              </a:rPr>
              <a:t>7</a:t>
            </a:r>
            <a:r>
              <a:rPr lang="en-US" sz="3600" kern="10" smtClean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/>
              </a:rPr>
              <a:t>8</a:t>
            </a:r>
            <a:r>
              <a:rPr lang="ru-RU" sz="3600" kern="10" dirty="0" smtClean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/>
              </a:rPr>
              <a:t>-</a:t>
            </a:r>
            <a:r>
              <a:rPr lang="ru-RU" sz="3600" kern="10" dirty="0" err="1" smtClean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/>
              </a:rPr>
              <a:t>летию</a:t>
            </a:r>
            <a:r>
              <a:rPr lang="ru-RU" sz="3600" kern="10" dirty="0" smtClean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/>
              </a:rPr>
              <a:t>  </a:t>
            </a:r>
            <a:r>
              <a:rPr lang="ru-RU" sz="3600" kern="1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/>
              </a:rPr>
              <a:t>Великой Победы</a:t>
            </a:r>
            <a:endParaRPr lang="ru-RU" sz="3600" kern="10" dirty="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 panose="020B0806030902050204"/>
            </a:endParaRPr>
          </a:p>
          <a:p>
            <a:pPr algn="ctr"/>
            <a:r>
              <a:rPr lang="ru-RU" sz="3600" kern="1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/>
              </a:rPr>
              <a:t>посвящается</a:t>
            </a:r>
            <a:endParaRPr lang="ru-RU" sz="3600" kern="10" dirty="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 panose="020B0806030902050204"/>
            </a:endParaRPr>
          </a:p>
        </p:txBody>
      </p:sp>
      <p:pic>
        <p:nvPicPr>
          <p:cNvPr id="6" name="Ko-Dnyu-Pobedy-Marsh-Proschanie-Slavyanki(muzofon.com)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 flipV="1">
            <a:off x="4191000" y="3886200"/>
            <a:ext cx="4343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altLang="ru-RU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95600" y="4572000"/>
            <a:ext cx="358140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mtClean="0">
                <a:solidFill>
                  <a:schemeClr val="tx2"/>
                </a:solidFill>
              </a:rPr>
              <a:t>Подготовили</a:t>
            </a:r>
            <a:r>
              <a:rPr lang="ru-RU" altLang="ru-RU" dirty="0" smtClean="0">
                <a:solidFill>
                  <a:schemeClr val="tx2"/>
                </a:solidFill>
              </a:rPr>
              <a:t> учащиеся 11 класса</a:t>
            </a:r>
            <a:endParaRPr lang="ru-RU" altLang="ru-RU" dirty="0" smtClean="0">
              <a:solidFill>
                <a:schemeClr val="tx2"/>
              </a:solidFill>
            </a:endParaRPr>
          </a:p>
          <a:p>
            <a:r>
              <a:rPr lang="ru-RU" altLang="ru-RU" dirty="0" smtClean="0">
                <a:solidFill>
                  <a:schemeClr val="tx2"/>
                </a:solidFill>
              </a:rPr>
              <a:t>Руководитель: </a:t>
            </a:r>
            <a:r>
              <a:rPr lang="ru-RU" altLang="ru-RU" dirty="0" err="1" smtClean="0">
                <a:solidFill>
                  <a:schemeClr val="tx2"/>
                </a:solidFill>
              </a:rPr>
              <a:t>Балдунникова</a:t>
            </a:r>
            <a:r>
              <a:rPr lang="ru-RU" altLang="ru-RU" dirty="0" smtClean="0">
                <a:solidFill>
                  <a:schemeClr val="tx2"/>
                </a:solidFill>
              </a:rPr>
              <a:t> Мария Александровна </a:t>
            </a:r>
            <a:endParaRPr lang="ru-RU" alt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Халтаев Петр Иванович, </a:t>
            </a:r>
            <a:r>
              <a:rPr lang="ru-RU" altLang="ru-RU" b="1"/>
              <a:t>1910-1995гг. </a:t>
            </a:r>
            <a:endParaRPr lang="ru-RU" altLang="ru-RU" b="1"/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752600"/>
            <a:ext cx="4648200" cy="4343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200"/>
              <a:t>              </a:t>
            </a:r>
            <a:endParaRPr lang="ru-RU" altLang="ru-RU" sz="12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 В 1932г. закончил Рыбинский зооветеринарный техникум. Работал ветеринарным врачом в Мухоршибирском районе Бурят - Монгольской автономной республики до 1937г. С 1937 по 1943гг. в звании лейтенанта внутренних войск работал ветеринарным врачом Забайкальского военного округа на линейных станциях «Борзя» и «Забайкальск». С 1943г. работал на территории Бурят - Янгутского , Бильчирского сельских советов. С 1949  по 1957 годы проработал ветеринарным врачом на территории Балаганского района Иркутской области. За доблестный труд в 1948 году был удостоен поездки в Москву на ВДНХ.</a:t>
            </a:r>
            <a:endParaRPr lang="ru-RU" altLang="ru-RU" sz="1600"/>
          </a:p>
          <a:p>
            <a:pPr algn="just" eaLnBrk="1" hangingPunct="1">
              <a:lnSpc>
                <a:spcPct val="80000"/>
              </a:lnSpc>
            </a:pPr>
            <a:endParaRPr lang="ru-RU" altLang="ru-RU" sz="1200"/>
          </a:p>
          <a:p>
            <a:pPr algn="just" eaLnBrk="1" hangingPunct="1">
              <a:lnSpc>
                <a:spcPct val="80000"/>
              </a:lnSpc>
            </a:pPr>
            <a:endParaRPr lang="ru-RU" altLang="ru-RU" sz="1200"/>
          </a:p>
          <a:p>
            <a:pPr eaLnBrk="1" hangingPunct="1">
              <a:lnSpc>
                <a:spcPct val="80000"/>
              </a:lnSpc>
            </a:pPr>
            <a:endParaRPr lang="ru-RU" altLang="ru-RU" sz="1000"/>
          </a:p>
          <a:p>
            <a:pPr eaLnBrk="1" hangingPunct="1">
              <a:lnSpc>
                <a:spcPct val="80000"/>
              </a:lnSpc>
            </a:pPr>
            <a:endParaRPr lang="ru-RU" altLang="ru-RU" sz="1000"/>
          </a:p>
          <a:p>
            <a:pPr eaLnBrk="1" hangingPunct="1">
              <a:lnSpc>
                <a:spcPct val="80000"/>
              </a:lnSpc>
            </a:pPr>
            <a:endParaRPr lang="ru-RU" altLang="ru-RU" sz="1000"/>
          </a:p>
          <a:p>
            <a:pPr eaLnBrk="1" hangingPunct="1">
              <a:lnSpc>
                <a:spcPct val="80000"/>
              </a:lnSpc>
            </a:pPr>
            <a:endParaRPr lang="ru-RU" altLang="ru-RU" sz="1000"/>
          </a:p>
        </p:txBody>
      </p:sp>
      <p:pic>
        <p:nvPicPr>
          <p:cNvPr id="13316" name="Picture 7" descr="IMG_0498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00" y="1905000"/>
            <a:ext cx="3103563" cy="4114800"/>
          </a:xfr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4000" dirty="0" err="1"/>
              <a:t>Тулонов</a:t>
            </a:r>
            <a:r>
              <a:rPr lang="ru-RU" altLang="ru-RU" sz="4000" dirty="0"/>
              <a:t> Иван Николаевич, </a:t>
            </a:r>
            <a:r>
              <a:rPr lang="ru-RU" altLang="ru-RU" sz="4000" b="1" dirty="0"/>
              <a:t>1917-1994гг.</a:t>
            </a:r>
            <a:br>
              <a:rPr lang="ru-RU" altLang="ru-RU" sz="4000" b="1" dirty="0"/>
            </a:br>
            <a:endParaRPr lang="ru-RU" altLang="ru-RU" sz="4000" b="1" dirty="0"/>
          </a:p>
        </p:txBody>
      </p:sp>
      <p:sp>
        <p:nvSpPr>
          <p:cNvPr id="1433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676400"/>
            <a:ext cx="4648200" cy="5867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400"/>
              <a:t>       Окончил в Осе 7 классов и уехал в город Улан-Удэ, где выучился на сварщика и работал на заводе ПВЗ до призыва в армию. Попал служить в бурятский кавалерийский полк. Полк был переброшен на запад в г. Псков. В 1939 году осенью началась демобилизация его призыва, но он был мобилизован на Финскую войну, где получил ранение в ногу. И с этим ранением был уволен в запас.</a:t>
            </a:r>
            <a:endParaRPr lang="ru-RU" altLang="ru-RU" sz="14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400"/>
              <a:t>        В декабре 1942г. добровольцем ушел на фронт, воевал  в составе 3-го Украинского фронта. В ночном бою против власовцев под городом Шепетовка был ранен в ногу, всю ночь полз и под утро был подобран своими.   Приехал домой только в 1946г. на одной ноге.</a:t>
            </a:r>
            <a:endParaRPr lang="ru-RU" altLang="ru-RU" sz="1400"/>
          </a:p>
          <a:p>
            <a:pPr eaLnBrk="1" hangingPunct="1">
              <a:lnSpc>
                <a:spcPct val="80000"/>
              </a:lnSpc>
            </a:pPr>
            <a:r>
              <a:rPr lang="ru-RU" altLang="ru-RU" sz="1400"/>
              <a:t>И.Н.Тулонов с 1948г. начал  работать начальником Улейского почтового отделения связи до выхода на пенсию.</a:t>
            </a:r>
            <a:endParaRPr lang="ru-RU" altLang="ru-RU" sz="1400"/>
          </a:p>
          <a:p>
            <a:pPr eaLnBrk="1" hangingPunct="1">
              <a:lnSpc>
                <a:spcPct val="80000"/>
              </a:lnSpc>
            </a:pPr>
            <a:r>
              <a:rPr lang="ru-RU" altLang="ru-RU" sz="1400"/>
              <a:t>Был награжден орденом Красной Звезды, орденом Отечественной войны </a:t>
            </a:r>
            <a:r>
              <a:rPr lang="en-US" altLang="ru-RU" sz="1400"/>
              <a:t>II</a:t>
            </a:r>
            <a:r>
              <a:rPr lang="ru-RU" altLang="ru-RU" sz="1400"/>
              <a:t> степени, медалями «За победу над Германией», «За доблестный труд».</a:t>
            </a:r>
            <a:endParaRPr lang="ru-RU" altLang="ru-RU" sz="14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1200"/>
          </a:p>
        </p:txBody>
      </p:sp>
      <p:pic>
        <p:nvPicPr>
          <p:cNvPr id="14340" name="Picture 7" descr="IMG_0500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48225" y="1981200"/>
            <a:ext cx="3408363" cy="4114800"/>
          </a:xfr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/>
              <a:t>Шалтыков  Сергей Егорович</a:t>
            </a:r>
            <a:r>
              <a:rPr lang="ru-RU" altLang="ru-RU" b="1"/>
              <a:t>, 1904 – 1995гг.                                            </a:t>
            </a:r>
            <a:endParaRPr lang="ru-RU" altLang="ru-RU" b="1"/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4648200" cy="4343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600"/>
              <a:t>Служил  на 2-ом Украинском фронте под командованием маршала И.С. Конева. Был разведчиком отдельной разведывательной роты, затем  помощником командира взвода. Всю войну добывал сведения для командования. </a:t>
            </a:r>
            <a:endParaRPr lang="ru-RU" altLang="ru-RU" sz="1600"/>
          </a:p>
          <a:p>
            <a:pPr eaLnBrk="1" hangingPunct="1">
              <a:lnSpc>
                <a:spcPct val="80000"/>
              </a:lnSpc>
            </a:pPr>
            <a:r>
              <a:rPr lang="ru-RU" altLang="ru-RU" sz="1600"/>
              <a:t>За свой ратный подвиг солдат С.Е.Шалтыков  был удостоен ордена Красной Звезды, награжден медалями «За отвагу», «За боевые заслуги». Победа застала  его в Венгрии на острове Святой Маргариты.</a:t>
            </a:r>
            <a:endParaRPr lang="ru-RU" altLang="ru-RU" sz="1600"/>
          </a:p>
          <a:p>
            <a:pPr eaLnBrk="1" hangingPunct="1">
              <a:lnSpc>
                <a:spcPct val="80000"/>
              </a:lnSpc>
            </a:pPr>
            <a:r>
              <a:rPr lang="ru-RU" altLang="ru-RU" sz="1600"/>
              <a:t>Трудился, не покладая рук, за что был удостоен ордена Трудового Красного Знамени, награжден медалью «За освоение целинных земель». </a:t>
            </a:r>
            <a:endParaRPr lang="ru-RU" altLang="ru-RU" sz="1600"/>
          </a:p>
        </p:txBody>
      </p:sp>
      <p:pic>
        <p:nvPicPr>
          <p:cNvPr id="15364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78400" y="1981200"/>
            <a:ext cx="3327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Махутов</a:t>
            </a:r>
            <a:r>
              <a:rPr lang="ru-RU" dirty="0"/>
              <a:t> Матвей Николаевич, 1911 г.р.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/>
              <a:t>Призывался на фронт </a:t>
            </a:r>
            <a:r>
              <a:rPr lang="ru-RU" sz="1800" dirty="0" err="1"/>
              <a:t>Улейским</a:t>
            </a:r>
            <a:r>
              <a:rPr lang="ru-RU" sz="1800" dirty="0"/>
              <a:t> </a:t>
            </a:r>
            <a:r>
              <a:rPr lang="ru-RU" sz="1800" dirty="0" err="1"/>
              <a:t>булучным</a:t>
            </a:r>
            <a:r>
              <a:rPr lang="ru-RU" sz="1800" dirty="0"/>
              <a:t> советом </a:t>
            </a:r>
            <a:r>
              <a:rPr lang="ru-RU" sz="1800" dirty="0" err="1"/>
              <a:t>Боханского</a:t>
            </a:r>
            <a:r>
              <a:rPr lang="ru-RU" sz="1800" dirty="0"/>
              <a:t> района Иркутской области. </a:t>
            </a:r>
            <a:endParaRPr lang="ru-RU" sz="1800" dirty="0"/>
          </a:p>
          <a:p>
            <a:r>
              <a:rPr lang="ru-RU" sz="1800" dirty="0"/>
              <a:t>Участвовал в боях под Москвой 27.12.1941г. – 26.01.1943г. Под Воронежем 10.12.1942 г. – 02.01.1943 г.</a:t>
            </a:r>
            <a:endParaRPr lang="ru-RU" sz="1800" dirty="0"/>
          </a:p>
          <a:p>
            <a:r>
              <a:rPr lang="ru-RU" sz="1800" dirty="0" err="1"/>
              <a:t>Махутов</a:t>
            </a:r>
            <a:r>
              <a:rPr lang="ru-RU" sz="1800" dirty="0"/>
              <a:t> Матвей Николаевич был контужен под Москвой 26января 1942 года. Ранен под Воронежем  2 января 1943 года  и контужен в тот же день.</a:t>
            </a:r>
            <a:endParaRPr lang="ru-RU" sz="1800" dirty="0"/>
          </a:p>
          <a:p>
            <a:r>
              <a:rPr lang="ru-RU" sz="1800" dirty="0"/>
              <a:t>За непосредственное участие в боях за освобождение нашей Родины от немецких захватчиков </a:t>
            </a:r>
            <a:r>
              <a:rPr lang="ru-RU" sz="1800" dirty="0" err="1"/>
              <a:t>Махутов</a:t>
            </a:r>
            <a:r>
              <a:rPr lang="ru-RU" sz="1800" dirty="0"/>
              <a:t> Матвей Николаевич был удостоен правительственной награды – медали «За боевые заслуги» (наградной лист  от 11 июня 1944 года, начальник 476 АВЛ майор </a:t>
            </a:r>
            <a:r>
              <a:rPr lang="ru-RU" sz="1800" dirty="0" err="1"/>
              <a:t>Гориков</a:t>
            </a:r>
            <a:r>
              <a:rPr lang="ru-RU" sz="1800" dirty="0"/>
              <a:t>).</a:t>
            </a:r>
            <a:endParaRPr lang="ru-RU" sz="18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/>
              <a:t>Марактаев  Кирилл   Матвеевич, 1910-1983гг. </a:t>
            </a:r>
            <a:endParaRPr lang="ru-RU" altLang="ru-RU" sz="4000"/>
          </a:p>
        </p:txBody>
      </p:sp>
      <p:sp>
        <p:nvSpPr>
          <p:cNvPr id="16387" name="Rectangle 9"/>
          <p:cNvSpPr>
            <a:spLocks noGrp="1" noChangeArrowheads="1"/>
          </p:cNvSpPr>
          <p:nvPr>
            <p:ph sz="half" idx="1"/>
          </p:nvPr>
        </p:nvSpPr>
        <p:spPr>
          <a:xfrm>
            <a:off x="228600" y="1981200"/>
            <a:ext cx="42672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В 1936 году был призван на срочную службу, служил в кавалеристском полку. Участник войны с японцами на Халхин – Голе. Служил в 116–й  Сибирской стрелковой дивизии. Участник Сталинградской битвы. Воевал на Курской дуге, на Украине. Вместе со своими товарищами освобождал Польшу, Чехословакию, Венгрию, Румынию, Германию. Награжден медалями: «За отвагу», «За освобождение Варшавы», «За оборону Москвы», «За оборону Сталинграда», «За Победу над Германией в Великой Отечественной войне». </a:t>
            </a:r>
            <a:endParaRPr lang="ru-RU" altLang="ru-RU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</a:t>
            </a:r>
            <a:endParaRPr lang="ru-RU" altLang="ru-RU" sz="1600"/>
          </a:p>
        </p:txBody>
      </p:sp>
      <p:pic>
        <p:nvPicPr>
          <p:cNvPr id="1638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10200" y="2057400"/>
            <a:ext cx="2971800" cy="3886200"/>
          </a:xfr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/>
              <a:t>Хаматаев Иван Ильич</a:t>
            </a:r>
            <a:endParaRPr lang="ru-RU" altLang="ru-RU" sz="4000"/>
          </a:p>
        </p:txBody>
      </p:sp>
      <p:sp>
        <p:nvSpPr>
          <p:cNvPr id="17411" name="Rectangle 9"/>
          <p:cNvSpPr>
            <a:spLocks noGrp="1" noChangeArrowheads="1"/>
          </p:cNvSpPr>
          <p:nvPr>
            <p:ph sz="half" idx="1"/>
          </p:nvPr>
        </p:nvSpPr>
        <p:spPr>
          <a:xfrm>
            <a:off x="228600" y="1981200"/>
            <a:ext cx="46482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Родился в 1913году. Боханским  РВК Иркутской области был призван на войну. С 27 июля 1941года  в рядах Красной Армии. Воевал на Украинском и 1 Украинском фронте с 15 марта 1943года. Служил  в 93-й танковой Житомирской Краснознаменной ордена Суворова  и Богдана Хмельницкого бригаде шофером летучки по ремонту боевых машин. Отлично выполнял возложенные на него обязательства, помогал ремонтным бригадам в ремонте подбитых танков. За выполнение боевых заданий командования в борьбе с немецкими захватчиками был награжден медалью «За отвагу» и другими юбилейными  медалями. Также и в мирное время работал шофером в родном Улее.  </a:t>
            </a:r>
            <a:endParaRPr lang="ru-RU" altLang="ru-RU" sz="1600"/>
          </a:p>
        </p:txBody>
      </p:sp>
      <p:pic>
        <p:nvPicPr>
          <p:cNvPr id="1741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11800" y="1981200"/>
            <a:ext cx="2717800" cy="381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/>
              <a:t>Тулосонов Константин Терентьевич</a:t>
            </a:r>
            <a:endParaRPr lang="ru-RU" altLang="ru-RU" b="1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9744" y="1649186"/>
            <a:ext cx="6085114" cy="431074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altLang="ru-RU" sz="1600"/>
          </a:p>
          <a:p>
            <a:pPr eaLnBrk="1" hangingPunct="1">
              <a:lnSpc>
                <a:spcPct val="80000"/>
              </a:lnSpc>
            </a:pPr>
            <a:r>
              <a:rPr lang="ru-RU" altLang="ru-RU" sz="1600"/>
              <a:t>Окончил Иркутское художественное училище.</a:t>
            </a:r>
            <a:endParaRPr lang="ru-RU" altLang="ru-RU" sz="1600"/>
          </a:p>
          <a:p>
            <a:pPr eaLnBrk="1" hangingPunct="1">
              <a:lnSpc>
                <a:spcPct val="80000"/>
              </a:lnSpc>
            </a:pPr>
            <a:r>
              <a:rPr lang="ru-RU" altLang="ru-RU" sz="1600"/>
              <a:t>В 1938 году был призван в ряды Рабоче-крестьянской красной армии.</a:t>
            </a:r>
            <a:endParaRPr lang="ru-RU" altLang="ru-RU" sz="1600"/>
          </a:p>
          <a:p>
            <a:pPr eaLnBrk="1" hangingPunct="1">
              <a:lnSpc>
                <a:spcPct val="80000"/>
              </a:lnSpc>
            </a:pPr>
            <a:r>
              <a:rPr lang="ru-RU" altLang="ru-RU" sz="1600"/>
              <a:t>Участвовал в Великой Отечественной войне. Участник Сталинградской битвы. Константин Терентьевич Тулосонов имел звание  капитана, являлся комендантом города Бреслау (ныне польский город Вроцлав). Награжден орденом Красного Знамени, орденом Красной Звезды, орденом Отечественной войны </a:t>
            </a:r>
            <a:r>
              <a:rPr lang="en-US" altLang="ru-RU" sz="1600"/>
              <a:t>I</a:t>
            </a:r>
            <a:r>
              <a:rPr lang="ru-RU" altLang="ru-RU" sz="1600"/>
              <a:t> и </a:t>
            </a:r>
            <a:r>
              <a:rPr lang="en-US" altLang="ru-RU" sz="1600"/>
              <a:t>II</a:t>
            </a:r>
            <a:r>
              <a:rPr lang="ru-RU" altLang="ru-RU" sz="1600"/>
              <a:t> степеней и многими медалями.</a:t>
            </a:r>
            <a:endParaRPr lang="ru-RU" altLang="ru-RU" sz="1600"/>
          </a:p>
          <a:p>
            <a:pPr eaLnBrk="1" hangingPunct="1">
              <a:lnSpc>
                <a:spcPct val="80000"/>
              </a:lnSpc>
            </a:pPr>
            <a:r>
              <a:rPr lang="ru-RU" altLang="ru-RU" sz="1600"/>
              <a:t>Демобилизовавшись в 1947 году, вернулся в родное село Улей, работал учителем в школе. Затем  К.Т.Тулосонов работал в Ольхонском районе Иркутской области в средней школе села Еланцы. Спустя несколько лет вернулся в Осинский район, работал судьей.</a:t>
            </a:r>
            <a:endParaRPr lang="ru-RU" altLang="ru-RU" sz="1600"/>
          </a:p>
          <a:p>
            <a:pPr eaLnBrk="1" hangingPunct="1">
              <a:lnSpc>
                <a:spcPct val="80000"/>
              </a:lnSpc>
            </a:pPr>
            <a:r>
              <a:rPr lang="ru-RU" altLang="ru-RU" sz="1600"/>
              <a:t>Константин Терентьевич долгие годы работал в Осинской средней школе учителем рисования и черчения. </a:t>
            </a:r>
            <a:endParaRPr lang="ru-RU" altLang="ru-RU" sz="1600"/>
          </a:p>
        </p:txBody>
      </p:sp>
      <p:pic>
        <p:nvPicPr>
          <p:cNvPr id="2" name="Рисунок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858" y="1649186"/>
            <a:ext cx="2772966" cy="3697288"/>
          </a:xfrm>
          <a:prstGeom prst="rect">
            <a:avLst/>
          </a:prstGeom>
        </p:spPr>
      </p:pic>
      <p:pic>
        <p:nvPicPr>
          <p:cNvPr id="5" name="Рисунок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600200"/>
            <a:ext cx="2772966" cy="369728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/>
              <a:t>Ангаров Петр Васильевич</a:t>
            </a:r>
            <a:endParaRPr lang="ru-RU" altLang="ru-RU" b="1"/>
          </a:p>
        </p:txBody>
      </p:sp>
      <p:sp>
        <p:nvSpPr>
          <p:cNvPr id="12291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304800" y="1828800"/>
            <a:ext cx="4191000" cy="426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/>
              <a:t> </a:t>
            </a:r>
            <a:endParaRPr lang="ru-RU" altLang="ru-RU" sz="20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  Родился в  с. Улей Осинского района Иркутской области в 1924 году. Учился в Улейской начальной, Бильчирской семилетней школах в 1932-1939 гг. Закончил 6 классов. Работать начал с 14 лет. С 1942 года по 1946 год в рядах Вооруженных Сил СССР служил в Забайкалье. После демобилизации работал в колхозе имени Ворошилова (ныне деревня Батхай) на разных работах: в полеводстве, животноводстве.</a:t>
            </a:r>
            <a:endParaRPr lang="ru-RU" altLang="ru-RU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 Ветеран Великой Отечественной войны. Награжден орденом Отечественной войны </a:t>
            </a:r>
            <a:r>
              <a:rPr lang="en-US" altLang="ru-RU" sz="1600"/>
              <a:t>II</a:t>
            </a:r>
            <a:r>
              <a:rPr lang="ru-RU" altLang="ru-RU" sz="1600"/>
              <a:t> степени и другими юбилейными медалями.</a:t>
            </a:r>
            <a:endParaRPr lang="ru-RU" altLang="ru-RU" sz="1600"/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ru-RU" altLang="ru-RU" sz="2000"/>
          </a:p>
        </p:txBody>
      </p:sp>
      <p:pic>
        <p:nvPicPr>
          <p:cNvPr id="19460" name="Picture 4" descr="G:\Музей Улейской СОШ\буклеты\День победы\1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6400" y="2362200"/>
            <a:ext cx="2819400" cy="3657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/>
              <a:t>Васильев Николай Трофимович, 1920 г.р.</a:t>
            </a:r>
            <a:endParaRPr lang="ru-RU" altLang="ru-RU" b="1"/>
          </a:p>
        </p:txBody>
      </p:sp>
      <p:sp>
        <p:nvSpPr>
          <p:cNvPr id="12291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304800" y="1828800"/>
            <a:ext cx="4191000" cy="426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/>
              <a:t> </a:t>
            </a:r>
            <a:endParaRPr lang="ru-RU" altLang="ru-RU" sz="2000"/>
          </a:p>
        </p:txBody>
      </p:sp>
      <p:sp>
        <p:nvSpPr>
          <p:cNvPr id="20484" name="Объект 1"/>
          <p:cNvSpPr>
            <a:spLocks noGrp="1"/>
          </p:cNvSpPr>
          <p:nvPr>
            <p:ph sz="half" idx="2"/>
          </p:nvPr>
        </p:nvSpPr>
        <p:spPr>
          <a:xfrm>
            <a:off x="609600" y="1981200"/>
            <a:ext cx="7848600" cy="4114800"/>
          </a:xfrm>
        </p:spPr>
        <p:txBody>
          <a:bodyPr/>
          <a:lstStyle/>
          <a:p>
            <a:r>
              <a:rPr lang="ru-RU" altLang="ru-RU"/>
              <a:t>В ряды Красной Армии призывался в 1940 году. С июля 1941г. воевал на Западном фронте. Служил телефонистом Упр.2 д-на 109 АП. Награжден медалью «За отвагу». Благодаря своевременному восстановлению связи т. Васильева Н.Т. было уничтожено до 70 чел. вражеской пехоты. </a:t>
            </a: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/>
              <a:t>Халтаев Александр Иванович, 1908-1939 гг.</a:t>
            </a:r>
            <a:endParaRPr lang="ru-RU" altLang="ru-RU" sz="4000" b="1"/>
          </a:p>
        </p:txBody>
      </p:sp>
      <p:sp>
        <p:nvSpPr>
          <p:cNvPr id="21507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4495800" cy="487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/>
              <a:t>Родился в 1908 году в улусе  Хадайл  Балаганского уезда  Иркутской губернии.</a:t>
            </a:r>
            <a:endParaRPr lang="ru-RU" altLang="ru-RU" sz="2000"/>
          </a:p>
          <a:p>
            <a:pPr eaLnBrk="1" hangingPunct="1">
              <a:lnSpc>
                <a:spcPct val="80000"/>
              </a:lnSpc>
            </a:pPr>
            <a:r>
              <a:rPr lang="ru-RU" altLang="ru-RU" sz="2000"/>
              <a:t>В 1929г. окончил Боханский педагогический техникум. Затем поступил в Бурят-Монгольский институт, который закончил с отличием. Учительствовал в школах Бурят-Монгольской автономной  республики. С началом Белофинской войны ушёл на фронт добровольцем. Погиб в 1939г. в районе Петрозаводска.</a:t>
            </a:r>
            <a:endParaRPr lang="ru-RU" altLang="ru-RU" sz="2000"/>
          </a:p>
        </p:txBody>
      </p:sp>
      <p:pic>
        <p:nvPicPr>
          <p:cNvPr id="21508" name="Picture 10" descr="IMG_0494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00613" y="1981200"/>
            <a:ext cx="3305175" cy="4114800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5"/>
          <p:cNvSpPr>
            <a:spLocks noChangeArrowheads="1" noChangeShapeType="1" noTextEdit="1"/>
          </p:cNvSpPr>
          <p:nvPr/>
        </p:nvSpPr>
        <p:spPr bwMode="auto">
          <a:xfrm>
            <a:off x="152400" y="1600200"/>
            <a:ext cx="8153400" cy="3733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/>
              </a:rPr>
              <a:t>Воины – улейцы. </a:t>
            </a:r>
            <a:endParaRPr lang="ru-RU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 panose="020B0806030902050204"/>
            </a:endParaRPr>
          </a:p>
          <a:p>
            <a:pPr algn="ctr"/>
            <a:r>
              <a:rPr lang="ru-RU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/>
              </a:rPr>
              <a:t>Участники </a:t>
            </a:r>
            <a:endParaRPr lang="ru-RU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 panose="020B0806030902050204"/>
            </a:endParaRPr>
          </a:p>
          <a:p>
            <a:pPr algn="ctr"/>
            <a:r>
              <a:rPr lang="ru-RU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/>
              </a:rPr>
              <a:t>Великой Отечественной войны</a:t>
            </a:r>
            <a:endParaRPr lang="ru-RU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 panose="020B0806030902050204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Хазагаев Афанасий Андреевич, 1927-1986 гг.</a:t>
            </a:r>
            <a:endParaRPr lang="ru-RU" altLang="ru-RU"/>
          </a:p>
        </p:txBody>
      </p:sp>
      <p:sp>
        <p:nvSpPr>
          <p:cNvPr id="22531" name="Объект 2"/>
          <p:cNvSpPr>
            <a:spLocks noGrp="1"/>
          </p:cNvSpPr>
          <p:nvPr>
            <p:ph sz="half" idx="1"/>
          </p:nvPr>
        </p:nvSpPr>
        <p:spPr>
          <a:xfrm>
            <a:off x="381000" y="1981200"/>
            <a:ext cx="4114800" cy="4114800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400" dirty="0"/>
              <a:t>Родился в деревне </a:t>
            </a:r>
            <a:r>
              <a:rPr lang="ru-RU" altLang="ru-RU" sz="2400" dirty="0" err="1"/>
              <a:t>Заимкал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Боханского</a:t>
            </a:r>
            <a:r>
              <a:rPr lang="ru-RU" altLang="ru-RU" sz="2400" dirty="0"/>
              <a:t> района Иркутской области. Участник Великой Отечественной войны. После войны работал электриком, сварщиком. Долгие годы проработал кузнецом.</a:t>
            </a:r>
            <a:endParaRPr lang="ru-RU" altLang="ru-RU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133600"/>
            <a:ext cx="32004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Халтаев Роман Александрович</a:t>
            </a:r>
            <a:endParaRPr lang="ru-RU" altLang="ru-RU"/>
          </a:p>
        </p:txBody>
      </p:sp>
      <p:sp>
        <p:nvSpPr>
          <p:cNvPr id="23555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4724400" cy="44958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1400"/>
              <a:t>Родился  в 1917г. в улусе Хадайл Боханского аймака.</a:t>
            </a:r>
            <a:endParaRPr lang="ru-RU" altLang="ru-RU" sz="1400"/>
          </a:p>
          <a:p>
            <a:pPr>
              <a:buFontTx/>
              <a:buNone/>
            </a:pPr>
            <a:r>
              <a:rPr lang="ru-RU" altLang="ru-RU" sz="1400"/>
              <a:t>Окончил Боханское педучилище в 1937г., затем Московский пединститут.</a:t>
            </a:r>
            <a:endParaRPr lang="ru-RU" altLang="ru-RU" sz="1400"/>
          </a:p>
          <a:p>
            <a:pPr>
              <a:buFontTx/>
              <a:buNone/>
            </a:pPr>
            <a:r>
              <a:rPr lang="ru-RU" altLang="ru-RU" sz="1400"/>
              <a:t>До ВОв работал учителем в школах Боханского района Иркутской области. С начала войны ушел на фронт.</a:t>
            </a:r>
            <a:endParaRPr lang="ru-RU" altLang="ru-RU" sz="1400"/>
          </a:p>
          <a:p>
            <a:pPr>
              <a:buFontTx/>
              <a:buNone/>
            </a:pPr>
            <a:r>
              <a:rPr lang="ru-RU" altLang="ru-RU" sz="1400"/>
              <a:t> В 1945г.работал директором школы в г.Дальнем КНР.</a:t>
            </a:r>
            <a:endParaRPr lang="ru-RU" altLang="ru-RU" sz="1400"/>
          </a:p>
          <a:p>
            <a:pPr>
              <a:buFontTx/>
              <a:buNone/>
            </a:pPr>
            <a:r>
              <a:rPr lang="ru-RU" altLang="ru-RU" sz="1400"/>
              <a:t>1946г. -Директор Баяндаевской школы, затем зав.РОНО Баяндаевского района.</a:t>
            </a:r>
            <a:endParaRPr lang="ru-RU" altLang="ru-RU" sz="1400"/>
          </a:p>
          <a:p>
            <a:pPr>
              <a:buFontTx/>
              <a:buNone/>
            </a:pPr>
            <a:r>
              <a:rPr lang="ru-RU" altLang="ru-RU" sz="1400"/>
              <a:t>1959-1960гг. Директор Боханского педучилища.</a:t>
            </a:r>
            <a:endParaRPr lang="ru-RU" altLang="ru-RU" sz="1400"/>
          </a:p>
          <a:p>
            <a:pPr>
              <a:buFontTx/>
              <a:buNone/>
            </a:pPr>
            <a:r>
              <a:rPr lang="ru-RU" altLang="ru-RU" sz="1400"/>
              <a:t>Затем работал директором школ Заиграевского района р.Бурятии.</a:t>
            </a:r>
            <a:endParaRPr lang="ru-RU" altLang="ru-RU" sz="1400"/>
          </a:p>
          <a:p>
            <a:pPr>
              <a:buFontTx/>
              <a:buNone/>
            </a:pPr>
            <a:r>
              <a:rPr lang="ru-RU" altLang="ru-RU" sz="1400"/>
              <a:t>Является ветераном ВОВ и труда, награжден орденом «Знак Почета», медалью «За трудовую доблесть», пенсионер союзного значения.</a:t>
            </a:r>
            <a:endParaRPr lang="ru-RU" altLang="ru-RU" sz="1400"/>
          </a:p>
        </p:txBody>
      </p:sp>
      <p:pic>
        <p:nvPicPr>
          <p:cNvPr id="23556" name="Picture 2" descr="E:\2013-04-05\Scan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00" y="1981200"/>
            <a:ext cx="3294063" cy="403860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Хазагаев Игнатий Матвеевич,1909-1969гг.</a:t>
            </a:r>
            <a:endParaRPr lang="ru-RU" altLang="ru-RU"/>
          </a:p>
        </p:txBody>
      </p:sp>
      <p:sp>
        <p:nvSpPr>
          <p:cNvPr id="24579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400" dirty="0"/>
              <a:t>С первых дней войны был призван на фронт. С июля 1941года по сентябрь 1942 года служил в 37-ом автотранспортном полку шофером. С сентября 1942 года по декабрь 1945года служил в 223-м танковом полку сапером. 17 декабря 1945года был демобилизован. В мирное время работал учетчиком, бригадиром, председателем колхоза «Ворошилов».</a:t>
            </a:r>
            <a:endParaRPr lang="ru-RU" altLang="ru-RU" sz="2400" dirty="0"/>
          </a:p>
          <a:p>
            <a:r>
              <a:rPr lang="ru-RU" altLang="ru-RU" sz="2400" dirty="0"/>
              <a:t>Награжден медалью «За победу над Японией».</a:t>
            </a:r>
            <a:endParaRPr lang="ru-RU" altLang="ru-RU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772400" cy="1462088"/>
          </a:xfrm>
        </p:spPr>
        <p:txBody>
          <a:bodyPr/>
          <a:lstStyle/>
          <a:p>
            <a:r>
              <a:rPr lang="ru-RU" altLang="ru-RU"/>
              <a:t>Хунтеев Яков Михайлович</a:t>
            </a:r>
            <a:endParaRPr lang="ru-RU" altLang="ru-RU"/>
          </a:p>
        </p:txBody>
      </p:sp>
      <p:sp>
        <p:nvSpPr>
          <p:cNvPr id="2560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572000" cy="4114800"/>
          </a:xfrm>
        </p:spPr>
        <p:txBody>
          <a:bodyPr/>
          <a:lstStyle/>
          <a:p>
            <a:r>
              <a:rPr lang="ru-RU" altLang="ru-RU" sz="2400" dirty="0"/>
              <a:t>Участник Великой Отечественной войны. В мирное время работал в родном колхозе счетоводом, бригадиром. Награжден юбилейными медалями. Вместе с супругой родили и воспитали восьмерых детей.</a:t>
            </a:r>
            <a:endParaRPr lang="ru-RU" altLang="ru-RU" sz="24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Scan10002 (2) - копия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981200"/>
            <a:ext cx="3581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Хойлов Василий Спасович</a:t>
            </a:r>
            <a:endParaRPr lang="ru-RU" altLang="ru-RU"/>
          </a:p>
        </p:txBody>
      </p:sp>
      <p:sp>
        <p:nvSpPr>
          <p:cNvPr id="26627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/>
              <a:t>Участник Великой Отечественной войны. В мирное время вместе с супругой Дорой Андреевной работали учителями Улейской школы. Воспитали достойных детей. Сыновья Арнольд, Юрий, Анатолий стали партийными, хозяйственными руководителями.   </a:t>
            </a:r>
            <a:endParaRPr lang="ru-RU" altLang="ru-RU" sz="28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Болотов Николай Григорьевич</a:t>
            </a:r>
            <a:endParaRPr lang="ru-RU" altLang="ru-RU"/>
          </a:p>
        </p:txBody>
      </p:sp>
      <p:sp>
        <p:nvSpPr>
          <p:cNvPr id="27651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4267200" cy="4114800"/>
          </a:xfrm>
        </p:spPr>
        <p:txBody>
          <a:bodyPr/>
          <a:lstStyle/>
          <a:p>
            <a:r>
              <a:rPr lang="ru-RU" altLang="ru-RU" sz="2800"/>
              <a:t>Участник Великой Отечественной войны. В мирное время работал кузнецом в колхозе «Ворошилова». Награжден юбилейными медалями.</a:t>
            </a:r>
            <a:endParaRPr lang="ru-RU" altLang="ru-RU" sz="2800"/>
          </a:p>
        </p:txBody>
      </p:sp>
      <p:pic>
        <p:nvPicPr>
          <p:cNvPr id="27652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62600" y="2243138"/>
            <a:ext cx="2667000" cy="3590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Вахрамеев </a:t>
            </a:r>
            <a:r>
              <a:rPr lang="ru-RU"/>
              <a:t>Алексей Иванович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dirty="0"/>
              <a:t>Родился в 1900 году в </a:t>
            </a:r>
            <a:r>
              <a:rPr lang="ru-RU" dirty="0" err="1"/>
              <a:t>Улее</a:t>
            </a:r>
            <a:r>
              <a:rPr lang="ru-RU" dirty="0"/>
              <a:t>. Участник Великой Отечественной войны</a:t>
            </a:r>
            <a:endParaRPr lang="ru-RU" dirty="0"/>
          </a:p>
        </p:txBody>
      </p:sp>
      <p:pic>
        <p:nvPicPr>
          <p:cNvPr id="1026" name="Picture 2" descr="C:\Users\User\Desktop\фото ветеранов села Улей\IMG_20150506_1141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666" y="1981200"/>
            <a:ext cx="3245133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Хунтеев</a:t>
            </a:r>
            <a:r>
              <a:rPr lang="ru-RU" dirty="0"/>
              <a:t> Гавриил Иванович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dirty="0"/>
              <a:t>Родился в 1915 году в </a:t>
            </a:r>
            <a:r>
              <a:rPr lang="ru-RU" dirty="0" err="1"/>
              <a:t>Улее</a:t>
            </a:r>
            <a:r>
              <a:rPr lang="ru-RU" dirty="0"/>
              <a:t>. Участник Великой Отечественной войны</a:t>
            </a:r>
            <a:endParaRPr lang="ru-RU" dirty="0"/>
          </a:p>
        </p:txBody>
      </p:sp>
      <p:pic>
        <p:nvPicPr>
          <p:cNvPr id="2050" name="Picture 2" descr="C:\Users\User\Desktop\фото ветеранов села Улей\IMG_20150506_1143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130" y="1981200"/>
            <a:ext cx="3289069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Хохолов Михаил Егорович, 1906-1971гг.</a:t>
            </a:r>
            <a:endParaRPr lang="ru-RU" altLang="ru-RU"/>
          </a:p>
        </p:txBody>
      </p:sp>
      <p:sp>
        <p:nvSpPr>
          <p:cNvPr id="29699" name="Объект 1"/>
          <p:cNvSpPr>
            <a:spLocks noGrp="1"/>
          </p:cNvSpPr>
          <p:nvPr>
            <p:ph sz="half" idx="1"/>
          </p:nvPr>
        </p:nvSpPr>
        <p:spPr>
          <a:xfrm>
            <a:off x="228600" y="1981200"/>
            <a:ext cx="5029200" cy="4114800"/>
          </a:xfrm>
        </p:spPr>
        <p:txBody>
          <a:bodyPr/>
          <a:lstStyle/>
          <a:p>
            <a:r>
              <a:rPr lang="ru-RU" altLang="ru-RU" sz="2000" dirty="0"/>
              <a:t>Служил наводчиком 293 Гаубичного Артиллерийского краснознаменного полка. Награды: орден Красной Звезды(28.04.1944), орден Славы </a:t>
            </a:r>
            <a:r>
              <a:rPr lang="en-US" altLang="ru-RU" sz="2000" dirty="0"/>
              <a:t>III</a:t>
            </a:r>
            <a:r>
              <a:rPr lang="ru-RU" altLang="ru-RU" sz="2000" dirty="0"/>
              <a:t> ст. (20.08.1944), орден Отечественной войны </a:t>
            </a:r>
            <a:r>
              <a:rPr lang="en-US" altLang="ru-RU" sz="2000" dirty="0"/>
              <a:t>II</a:t>
            </a:r>
            <a:r>
              <a:rPr lang="ru-RU" altLang="ru-RU" sz="2000" dirty="0"/>
              <a:t>ст. (17.03.1945), медаль «За отвагу» (август 1943г.), нагрудной знак «Отличный артиллерист» (4.04.1944), Благодарность от </a:t>
            </a:r>
            <a:r>
              <a:rPr lang="ru-RU" altLang="ru-RU" sz="2000" dirty="0" err="1"/>
              <a:t>т.Сталина</a:t>
            </a:r>
            <a:r>
              <a:rPr lang="ru-RU" altLang="ru-RU" sz="2000" dirty="0"/>
              <a:t> (20июля 1944) и др. медали.</a:t>
            </a:r>
            <a:endParaRPr lang="ru-RU" altLang="ru-RU" sz="2000" dirty="0"/>
          </a:p>
        </p:txBody>
      </p:sp>
      <p:pic>
        <p:nvPicPr>
          <p:cNvPr id="297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38800" y="1981200"/>
            <a:ext cx="3046413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/>
              <a:t>Дабанов Андриян Алексеевич</a:t>
            </a:r>
            <a:r>
              <a:rPr lang="ru-RU" altLang="ru-RU"/>
              <a:t> </a:t>
            </a:r>
            <a:endParaRPr lang="ru-RU" altLang="ru-RU"/>
          </a:p>
        </p:txBody>
      </p:sp>
      <p:sp>
        <p:nvSpPr>
          <p:cNvPr id="3072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81200"/>
            <a:ext cx="4191000" cy="4572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/>
              <a:t>Был призван на военную службу в 1940 г. Служил на Дальнем Востоке в 45-м артиллерийском полку. Демобилизовался в 1946г.</a:t>
            </a:r>
            <a:endParaRPr lang="ru-RU" altLang="ru-RU" sz="2000"/>
          </a:p>
          <a:p>
            <a:pPr eaLnBrk="1" hangingPunct="1">
              <a:lnSpc>
                <a:spcPct val="80000"/>
              </a:lnSpc>
            </a:pPr>
            <a:r>
              <a:rPr lang="ru-RU" altLang="ru-RU" sz="2000"/>
              <a:t>Награжден орденом Отечественной войны </a:t>
            </a:r>
            <a:r>
              <a:rPr lang="en-US" altLang="ru-RU" sz="2000"/>
              <a:t>II</a:t>
            </a:r>
            <a:r>
              <a:rPr lang="ru-RU" altLang="ru-RU" sz="2000"/>
              <a:t> степени, медалью «За победу над Японией», юбилейными медалями. После войны работал в животноводстве чабаном. За высокие показатели награждался именными ценными подарками.</a:t>
            </a:r>
            <a:endParaRPr lang="ru-RU" altLang="ru-RU" sz="2000"/>
          </a:p>
        </p:txBody>
      </p:sp>
      <p:pic>
        <p:nvPicPr>
          <p:cNvPr id="30724" name="Picture 7" descr="IMG_0505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1828800"/>
            <a:ext cx="3810000" cy="4191000"/>
          </a:xfr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027366"/>
            <a:ext cx="9144000" cy="43999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Расширить знания о событиях Великой Отечественной войны;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Сохранить память о людях, которые ценой своей жизни приближали Победу;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Изучить жизнь ветеранов Великой Отечественной войны и труда, живших в нашем селе.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Встретиться с </a:t>
            </a:r>
            <a:r>
              <a:rPr lang="en-US" sz="1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родными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воинов, погибших в годы Великой Отечественной войны, взять у них интервью.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Побеседовать со старожилами посёлка, выяснить интересные факты о жизни земляков-ветеранов ВОВ, об их боевом прошлом, о наградах.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Изучить материал, хранящийся в школе о ветеранах ВОВ (сочинения учеников прошлых лет, поисковые исследования, сохранившиеся в архиве школьных кабинетов истории и литературы).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 с результатами исследования одноклассников и учащихся других классов на классном часе, посвящённом 78-летию Победы.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Передать собранный материал в школьный музей, который решено оборудовать в честь знаменательной даты.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обучающиеся МБОУ 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Улейская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Историческая память, не забывать подвиг ветеранов ВОВ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Гипотеза.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Исследование заключается в том, что при проведении поисковых мероприятий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узнаем больше об истории Отечества и малой нашей родины, о событиях Великой Отечественной войны. Память об удивительных, героических людях мы должны бережно сохранить на всю свою жизнь и передать будущему поколению.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исследования: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встречи и беседы с родственниками ветеранов,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изучение семейных и школьных архивов, сопоставление полученных фактов биографии с рассказами родственников, старожилов.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/>
              <a:t>Аюшинов Рудольф Яковлевич, 1922г.р.</a:t>
            </a:r>
            <a:endParaRPr lang="ru-RU" altLang="ru-RU"/>
          </a:p>
        </p:txBody>
      </p:sp>
      <p:sp>
        <p:nvSpPr>
          <p:cNvPr id="31747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ru-RU" sz="2000" dirty="0"/>
              <a:t> В мирное время работал в родном колхозе заведующим складом. Вместе с супругой родили и воспитали пятерых детей. </a:t>
            </a:r>
            <a:endParaRPr lang="ru-RU" altLang="ru-RU" sz="2000" dirty="0"/>
          </a:p>
          <a:p>
            <a:pPr marL="0" indent="0">
              <a:buNone/>
            </a:pPr>
            <a:r>
              <a:rPr lang="ru-RU" altLang="ru-RU" sz="2000" dirty="0"/>
              <a:t>Награжден орденом Отечественной войны </a:t>
            </a:r>
            <a:r>
              <a:rPr lang="en-US" altLang="ru-RU" sz="2000" dirty="0"/>
              <a:t>I</a:t>
            </a:r>
            <a:r>
              <a:rPr lang="ru-RU" altLang="ru-RU" sz="2000" dirty="0"/>
              <a:t> ст. и другими юбилейными медалями.</a:t>
            </a:r>
            <a:endParaRPr lang="ru-RU" altLang="ru-RU" sz="2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095" y="1981200"/>
            <a:ext cx="3422209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462088"/>
          </a:xfrm>
        </p:spPr>
        <p:txBody>
          <a:bodyPr/>
          <a:lstStyle/>
          <a:p>
            <a:pPr eaLnBrk="1" hangingPunct="1"/>
            <a:r>
              <a:rPr lang="ru-RU" altLang="ru-RU" b="1"/>
              <a:t>Сиденов Константин Николаевич, 1925-2000гг.</a:t>
            </a:r>
            <a:endParaRPr lang="ru-RU" altLang="ru-RU" b="1"/>
          </a:p>
        </p:txBody>
      </p:sp>
      <p:sp>
        <p:nvSpPr>
          <p:cNvPr id="3277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981200"/>
            <a:ext cx="4343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14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/>
              <a:t>Призван на военную службу в  1943г. Воевал в 668 полку 103 стрелковой дивизии. Участвовал в военных действиях в  Маньчжурии.</a:t>
            </a:r>
            <a:endParaRPr lang="ru-RU" altLang="ru-RU" sz="18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/>
              <a:t>Награждён орденом Отечественной войны </a:t>
            </a:r>
            <a:r>
              <a:rPr lang="en-US" altLang="ru-RU" sz="1800"/>
              <a:t>II</a:t>
            </a:r>
            <a:r>
              <a:rPr lang="ru-RU" altLang="ru-RU" sz="1800"/>
              <a:t> степени, медалью «За победу над Японией» и другими юбилейными медалями.</a:t>
            </a:r>
            <a:endParaRPr lang="ru-RU" altLang="ru-RU" sz="18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/>
              <a:t>После войны работал плотником. Закончив сельскохозяйственные курсы, стал работать агрономом, затем работал инспектором  отдела  кадров в совхозе «Улейский» до выхода на пенсию. </a:t>
            </a:r>
            <a:endParaRPr lang="ru-RU" altLang="ru-RU" sz="1800"/>
          </a:p>
        </p:txBody>
      </p:sp>
      <p:pic>
        <p:nvPicPr>
          <p:cNvPr id="32772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2286000"/>
            <a:ext cx="3276600" cy="388620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993775"/>
          </a:xfrm>
        </p:spPr>
        <p:txBody>
          <a:bodyPr/>
          <a:lstStyle/>
          <a:p>
            <a:r>
              <a:rPr lang="ru-RU" dirty="0" err="1"/>
              <a:t>Шаданов</a:t>
            </a:r>
            <a:r>
              <a:rPr lang="ru-RU" dirty="0"/>
              <a:t> Дмитрий Михайлович, 1920 г.р.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85800" y="1447800"/>
            <a:ext cx="7772400" cy="5029200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/>
              <a:t>Был призван из </a:t>
            </a:r>
            <a:r>
              <a:rPr lang="ru-RU" sz="1800" dirty="0" err="1"/>
              <a:t>Улейского</a:t>
            </a:r>
            <a:r>
              <a:rPr lang="ru-RU" sz="1800" dirty="0"/>
              <a:t> </a:t>
            </a:r>
            <a:r>
              <a:rPr lang="ru-RU" sz="1800" dirty="0" err="1"/>
              <a:t>булучного</a:t>
            </a:r>
            <a:r>
              <a:rPr lang="ru-RU" sz="1800" dirty="0"/>
              <a:t> совета </a:t>
            </a:r>
            <a:r>
              <a:rPr lang="ru-RU" sz="1800" dirty="0" err="1"/>
              <a:t>Боханского</a:t>
            </a:r>
            <a:r>
              <a:rPr lang="ru-RU" sz="1800" dirty="0"/>
              <a:t> района Иркутской области в ряды РККА 13 января 1940 года. Боевой путь </a:t>
            </a:r>
            <a:r>
              <a:rPr lang="ru-RU" sz="1800" dirty="0" err="1"/>
              <a:t>Шаданова</a:t>
            </a:r>
            <a:r>
              <a:rPr lang="ru-RU" sz="1800" dirty="0"/>
              <a:t> Дмитрия Михайловича:</a:t>
            </a:r>
            <a:endParaRPr lang="ru-RU" sz="1800" dirty="0"/>
          </a:p>
          <a:p>
            <a:pPr marL="0" indent="0">
              <a:buNone/>
            </a:pPr>
            <a:r>
              <a:rPr lang="ru-RU" sz="1800" dirty="0"/>
              <a:t>с 1941 по  1942гг. – </a:t>
            </a:r>
            <a:r>
              <a:rPr lang="ru-RU" sz="1800" dirty="0" err="1"/>
              <a:t>Северо</a:t>
            </a:r>
            <a:r>
              <a:rPr lang="ru-RU" sz="1800" dirty="0"/>
              <a:t> – Западный фронт; 1942 год – Калининский фронт; 1943 год – Брянский фронт; 1944 по 1945 гг. – 1-ый Украинский фронт.</a:t>
            </a:r>
            <a:endParaRPr lang="ru-RU" sz="1800" dirty="0"/>
          </a:p>
          <a:p>
            <a:pPr marL="0" indent="0">
              <a:buNone/>
            </a:pPr>
            <a:r>
              <a:rPr lang="ru-RU" sz="1800" dirty="0"/>
              <a:t>Звание: ефрейтор. Должность: старший шофер 20 Отдельного </a:t>
            </a:r>
            <a:r>
              <a:rPr lang="ru-RU" sz="1800" dirty="0" err="1"/>
              <a:t>мотоинженерного</a:t>
            </a:r>
            <a:r>
              <a:rPr lang="ru-RU" sz="1800" dirty="0"/>
              <a:t> батальона  20 </a:t>
            </a:r>
            <a:r>
              <a:rPr lang="ru-RU" sz="1800" dirty="0" err="1"/>
              <a:t>мотоинженерной</a:t>
            </a:r>
            <a:r>
              <a:rPr lang="ru-RU" sz="1800" dirty="0"/>
              <a:t> бригады. Член </a:t>
            </a:r>
            <a:r>
              <a:rPr lang="ru-RU" sz="1800" dirty="0" err="1"/>
              <a:t>ВКПб</a:t>
            </a:r>
            <a:r>
              <a:rPr lang="ru-RU" sz="1800" dirty="0"/>
              <a:t> с 1944 года, партийный билет № 7526983. Родина высоко оценила его заслуги перед Отечеством:</a:t>
            </a:r>
            <a:endParaRPr lang="ru-RU" sz="1800" dirty="0"/>
          </a:p>
          <a:p>
            <a:r>
              <a:rPr lang="ru-RU" sz="1800" dirty="0"/>
              <a:t> Приказом от 29 января 1945 года </a:t>
            </a:r>
            <a:r>
              <a:rPr lang="ru-RU" sz="1800" dirty="0" err="1"/>
              <a:t>Шаданов</a:t>
            </a:r>
            <a:r>
              <a:rPr lang="ru-RU" sz="1800" dirty="0"/>
              <a:t> Дмитрий Михайлович награжден орденом Красной Звезды.</a:t>
            </a:r>
            <a:endParaRPr lang="ru-RU" sz="1800" dirty="0"/>
          </a:p>
          <a:p>
            <a:r>
              <a:rPr lang="ru-RU" sz="1800" dirty="0"/>
              <a:t> </a:t>
            </a:r>
            <a:r>
              <a:rPr lang="ru-RU" sz="1800" dirty="0" err="1"/>
              <a:t>Шаданов</a:t>
            </a:r>
            <a:r>
              <a:rPr lang="ru-RU" sz="1800" dirty="0"/>
              <a:t> Дмитрий Матвеевич награжден орденом Славы  </a:t>
            </a:r>
            <a:r>
              <a:rPr lang="en-US" sz="1800" dirty="0"/>
              <a:t>III </a:t>
            </a:r>
            <a:r>
              <a:rPr lang="ru-RU" sz="1800" dirty="0"/>
              <a:t>степени (наградной лист от 12 мая 1945 года, командир батальона майор Каплун).</a:t>
            </a:r>
            <a:endParaRPr lang="ru-RU" sz="1800" dirty="0"/>
          </a:p>
          <a:p>
            <a:pPr marL="0" indent="0">
              <a:buNone/>
            </a:pPr>
            <a:r>
              <a:rPr lang="ru-RU" sz="1800" dirty="0"/>
              <a:t> </a:t>
            </a:r>
            <a:endParaRPr lang="ru-RU" sz="1800" dirty="0"/>
          </a:p>
          <a:p>
            <a:endParaRPr lang="ru-RU" sz="16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/>
              <a:t>Егодуров Владимир Андреевич</a:t>
            </a:r>
            <a:r>
              <a:rPr lang="ru-RU" altLang="ru-RU" sz="3600"/>
              <a:t>, 1925 – 1984 гг.</a:t>
            </a:r>
            <a:br>
              <a:rPr lang="ru-RU" altLang="ru-RU" sz="3600"/>
            </a:br>
            <a:endParaRPr lang="ru-RU" altLang="ru-RU" sz="3600"/>
          </a:p>
        </p:txBody>
      </p:sp>
      <p:sp>
        <p:nvSpPr>
          <p:cNvPr id="16387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304800" y="1981200"/>
            <a:ext cx="51816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dirty="0"/>
              <a:t>    </a:t>
            </a:r>
            <a:r>
              <a:rPr lang="ru-RU" altLang="ru-RU" sz="2000" dirty="0"/>
              <a:t>Получил 7 классов образования. В 1943 году был призван на фронт. После окончания Харьковского мотострелкового училища командовал стрелковым взводом. Воевал на 2 – ом  Украинском фронте. Имел звание «старший лейтенант». Награжден медалями «За отвагу», «За взятие Берлина», «За победу над фашистской Германией» и</a:t>
            </a:r>
            <a:endParaRPr lang="ru-RU" altLang="ru-RU" sz="2000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000" dirty="0"/>
              <a:t>    другими юбилейными медалями.</a:t>
            </a:r>
            <a:endParaRPr lang="ru-RU" altLang="ru-RU" sz="2000" dirty="0"/>
          </a:p>
        </p:txBody>
      </p:sp>
      <p:pic>
        <p:nvPicPr>
          <p:cNvPr id="5" name="Объект 4"/>
          <p:cNvPicPr>
            <a:picLocks noGrp="1"/>
          </p:cNvPicPr>
          <p:nvPr>
            <p:ph sz="half" idx="2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 rot="16200000">
            <a:off x="5219700" y="2552700"/>
            <a:ext cx="3810001" cy="2971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/>
              <a:t>Зарубина Клавдия Григорьевна, 1923г.р.</a:t>
            </a:r>
            <a:br>
              <a:rPr lang="ru-RU" altLang="ru-RU" sz="4000"/>
            </a:br>
            <a:endParaRPr lang="ru-RU" altLang="ru-RU" sz="4000"/>
          </a:p>
        </p:txBody>
      </p:sp>
      <p:sp>
        <p:nvSpPr>
          <p:cNvPr id="3481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81200"/>
            <a:ext cx="48768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/>
              <a:t>Родилась в Кировской области Нолинском районе в д. Метели.</a:t>
            </a:r>
            <a:endParaRPr lang="ru-RU" altLang="ru-RU" sz="2000"/>
          </a:p>
          <a:p>
            <a:pPr eaLnBrk="1" hangingPunct="1">
              <a:lnSpc>
                <a:spcPct val="80000"/>
              </a:lnSpc>
            </a:pPr>
            <a:r>
              <a:rPr lang="ru-RU" altLang="ru-RU" sz="2000"/>
              <a:t>Призывалась на военную службу в начале 1943г. Служила в полку связистов поваром, в свободное время помогала медсёстрам. Домой вернулась в октябре 1945г. из Японии. Награждена орденом Отечественной войны </a:t>
            </a:r>
            <a:r>
              <a:rPr lang="en-US" altLang="ru-RU" sz="2000"/>
              <a:t>II</a:t>
            </a:r>
            <a:r>
              <a:rPr lang="ru-RU" altLang="ru-RU" sz="2000"/>
              <a:t>  степени, медалями «За победу над Германией», «За победу над Японией», юбилейными медалями.</a:t>
            </a:r>
            <a:endParaRPr lang="ru-RU" altLang="ru-RU" sz="2000"/>
          </a:p>
        </p:txBody>
      </p:sp>
      <p:pic>
        <p:nvPicPr>
          <p:cNvPr id="34820" name="Picture 7" descr="IMG_05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38800" y="1905000"/>
            <a:ext cx="3070225" cy="4114800"/>
          </a:xfr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Захаров Леонид Андреевич, 1922 г.р.</a:t>
            </a:r>
            <a:br>
              <a:rPr lang="ru-RU" altLang="ru-RU" sz="4000" dirty="0"/>
            </a:br>
            <a:endParaRPr lang="ru-RU" altLang="ru-RU" sz="4000" dirty="0"/>
          </a:p>
        </p:txBody>
      </p:sp>
      <p:sp>
        <p:nvSpPr>
          <p:cNvPr id="3584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81200"/>
            <a:ext cx="4572000" cy="42672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ru-RU" sz="2000" dirty="0"/>
              <a:t>Был призван  в ряды Красной Армии с Новгородской  области </a:t>
            </a:r>
            <a:r>
              <a:rPr lang="ru-RU" altLang="ru-RU" sz="2000" dirty="0" err="1"/>
              <a:t>Демяновского</a:t>
            </a:r>
            <a:r>
              <a:rPr lang="ru-RU" altLang="ru-RU" sz="2000" dirty="0"/>
              <a:t> района деревни Раи. Войну прошел начиная от Ленинграда до Берлина.</a:t>
            </a:r>
            <a:endParaRPr lang="ru-RU" altLang="ru-RU" sz="2000" dirty="0"/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ru-RU" sz="2000" dirty="0"/>
              <a:t>Проживал в деревне Май.</a:t>
            </a:r>
            <a:endParaRPr lang="ru-RU" altLang="ru-RU" sz="2000" dirty="0"/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ru-RU" sz="2000" dirty="0"/>
              <a:t>В мирное время работал плотником совхоза «</a:t>
            </a:r>
            <a:r>
              <a:rPr lang="ru-RU" altLang="ru-RU" sz="2000" dirty="0" err="1"/>
              <a:t>Улейский</a:t>
            </a:r>
            <a:r>
              <a:rPr lang="ru-RU" altLang="ru-RU" sz="2000" dirty="0"/>
              <a:t>». Вместе с супругой воспитали четверых детей. Награжден медалями «За Победу над Германией», «За освобождение Праги» и другими юбилейными медалями.</a:t>
            </a:r>
            <a:endParaRPr lang="ru-RU" altLang="ru-RU" sz="2000" dirty="0"/>
          </a:p>
        </p:txBody>
      </p:sp>
      <p:pic>
        <p:nvPicPr>
          <p:cNvPr id="35844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3775" y="1981200"/>
            <a:ext cx="349885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err="1"/>
              <a:t>Манжиханов</a:t>
            </a:r>
            <a:r>
              <a:rPr lang="ru-RU" altLang="ru-RU" dirty="0"/>
              <a:t> Николай Васильевич</a:t>
            </a:r>
            <a:endParaRPr lang="ru-RU" altLang="ru-RU" dirty="0"/>
          </a:p>
        </p:txBody>
      </p:sp>
      <p:sp>
        <p:nvSpPr>
          <p:cNvPr id="36867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dirty="0"/>
              <a:t>Участник Великой Отечественной войны.</a:t>
            </a:r>
            <a:endParaRPr lang="ru-RU" altLang="ru-RU" dirty="0"/>
          </a:p>
          <a:p>
            <a:r>
              <a:rPr lang="ru-RU" altLang="ru-RU" dirty="0"/>
              <a:t>Вместе с женой Пелагеей Ивановной родили и воспитали троих детей. </a:t>
            </a:r>
            <a:endParaRPr lang="ru-RU" altLang="ru-RU" dirty="0"/>
          </a:p>
          <a:p>
            <a:r>
              <a:rPr lang="ru-RU" altLang="ru-RU" dirty="0"/>
              <a:t>Рано умер от полученных ран.</a:t>
            </a:r>
            <a:endParaRPr lang="ru-RU" alt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Тармаев</a:t>
            </a:r>
            <a:r>
              <a:rPr lang="ru-RU" dirty="0"/>
              <a:t> Роман </a:t>
            </a:r>
            <a:r>
              <a:rPr lang="ru-RU" dirty="0" err="1"/>
              <a:t>Спасович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Родился в 1914 году в деревне Май. В 1941 году </a:t>
            </a:r>
            <a:r>
              <a:rPr lang="ru-RU" dirty="0" err="1"/>
              <a:t>Боханским</a:t>
            </a:r>
            <a:r>
              <a:rPr lang="ru-RU" dirty="0"/>
              <a:t> РВК Иркутской области был призван на фронт.</a:t>
            </a:r>
            <a:endParaRPr lang="ru-RU" dirty="0"/>
          </a:p>
        </p:txBody>
      </p:sp>
      <p:pic>
        <p:nvPicPr>
          <p:cNvPr id="1026" name="Picture 2" descr="C:\Users\User\Desktop\фото ветеранов села Улей\Тармаев Роман Спасович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036" y="1981200"/>
            <a:ext cx="3455364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Шайхутдинов Хатып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1000" cy="41148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Уроженец села Средний </a:t>
            </a:r>
            <a:r>
              <a:rPr lang="ru-RU" dirty="0" err="1"/>
              <a:t>Кирмень</a:t>
            </a:r>
            <a:r>
              <a:rPr lang="ru-RU" dirty="0"/>
              <a:t> </a:t>
            </a:r>
            <a:r>
              <a:rPr lang="ru-RU" dirty="0" err="1"/>
              <a:t>Мамадышского</a:t>
            </a:r>
            <a:r>
              <a:rPr lang="ru-RU" dirty="0"/>
              <a:t> района республики Татарстан. Участник Великой Отечественной войны</a:t>
            </a:r>
            <a:endParaRPr lang="ru-RU" dirty="0"/>
          </a:p>
        </p:txBody>
      </p:sp>
      <p:pic>
        <p:nvPicPr>
          <p:cNvPr id="2050" name="Picture 2" descr="C:\Users\User\Desktop\фото ветеранов села Улей\Шайхутдинов Хатып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56696" y="1981200"/>
            <a:ext cx="3193008" cy="4114800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/>
              <a:t>Максимов Александр Алексеевич, 1916 – 1992гг. </a:t>
            </a:r>
            <a:br>
              <a:rPr lang="ru-RU" altLang="ru-RU" sz="3600"/>
            </a:br>
            <a:endParaRPr lang="ru-RU" altLang="ru-RU" sz="3600"/>
          </a:p>
        </p:txBody>
      </p:sp>
      <p:sp>
        <p:nvSpPr>
          <p:cNvPr id="3789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44958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800"/>
              <a:t>Война для сержанта Максимова началась в жаркие июльские дни 1939г. с  Баин-Цаганского боя в Монголии, когда преодолев сыпучие пески, глубокие котлованы и барханы, они разбили  японских самураев.</a:t>
            </a:r>
            <a:endParaRPr lang="ru-RU" altLang="ru-RU" sz="1800"/>
          </a:p>
          <a:p>
            <a:pPr eaLnBrk="1" hangingPunct="1">
              <a:lnSpc>
                <a:spcPct val="80000"/>
              </a:lnSpc>
            </a:pPr>
            <a:r>
              <a:rPr lang="ru-RU" altLang="ru-RU" sz="1800"/>
              <a:t>Участвовал в боях с Японией в 1945г.</a:t>
            </a:r>
            <a:endParaRPr lang="ru-RU" altLang="ru-RU" sz="1800"/>
          </a:p>
          <a:p>
            <a:pPr eaLnBrk="1" hangingPunct="1">
              <a:lnSpc>
                <a:spcPct val="80000"/>
              </a:lnSpc>
            </a:pPr>
            <a:r>
              <a:rPr lang="ru-RU" altLang="ru-RU" sz="1800"/>
              <a:t>Награждён орденом Отечественной войны </a:t>
            </a:r>
            <a:r>
              <a:rPr lang="en-US" altLang="ru-RU" sz="1800"/>
              <a:t>II</a:t>
            </a:r>
            <a:r>
              <a:rPr lang="ru-RU" altLang="ru-RU" sz="1800"/>
              <a:t> степени, медалями «Участник Халхин-Гола», «За отвагу», «За победу над Японией». После войны работал в животноводстве.</a:t>
            </a:r>
            <a:endParaRPr lang="ru-RU" altLang="ru-RU" sz="1800"/>
          </a:p>
        </p:txBody>
      </p:sp>
      <p:pic>
        <p:nvPicPr>
          <p:cNvPr id="37892" name="Picture 7" descr="сканирование0004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1600" y="2057400"/>
            <a:ext cx="3200400" cy="36576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сканирование000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02" y="239976"/>
            <a:ext cx="3557231" cy="251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4" descr="сканирование00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557" y="239976"/>
            <a:ext cx="3878944" cy="277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Махутов Николай Александрович, 1924 г.р.</a:t>
            </a:r>
            <a:endParaRPr lang="ru-RU" altLang="ru-RU"/>
          </a:p>
        </p:txBody>
      </p:sp>
      <p:sp>
        <p:nvSpPr>
          <p:cNvPr id="38915" name="Содержимое 5"/>
          <p:cNvSpPr>
            <a:spLocks noGrp="1"/>
          </p:cNvSpPr>
          <p:nvPr>
            <p:ph sz="half" idx="1"/>
          </p:nvPr>
        </p:nvSpPr>
        <p:spPr>
          <a:xfrm>
            <a:off x="152400" y="1981200"/>
            <a:ext cx="4343400" cy="4114800"/>
          </a:xfrm>
        </p:spPr>
        <p:txBody>
          <a:bodyPr/>
          <a:lstStyle/>
          <a:p>
            <a:r>
              <a:rPr lang="ru-RU" altLang="ru-RU" sz="1600" dirty="0"/>
              <a:t>Восемнадцатилетним пареньком Николай Александрович  ушел на фронт. В бою под Смоленском был сильно ранен. Очнулся лишь на третьи сутки в госпитале от разговора врачей об ампутации  рук и ног. Молил врачей о том, чтобы оставили  руки, ноги. Вернулся в родной Улей инвалидом войны. Начал работать в сельском совете секретарем. Встретил свою любовь, создал семью. Вместе с супругой воспитали пятерых сыновей, братьев </a:t>
            </a:r>
            <a:r>
              <a:rPr lang="ru-RU" altLang="ru-RU" sz="1600" dirty="0" err="1"/>
              <a:t>Махутовых</a:t>
            </a:r>
            <a:r>
              <a:rPr lang="ru-RU" altLang="ru-RU" sz="1600" dirty="0"/>
              <a:t>,  прославивших своих родителей, свой Улей на всю страну. </a:t>
            </a:r>
            <a:endParaRPr lang="ru-RU" altLang="ru-RU" sz="1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100262"/>
            <a:ext cx="3200400" cy="387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/>
              <a:t>Ганеев Хай Мухтасимович, 1918-2001 гг.</a:t>
            </a:r>
            <a:endParaRPr lang="ru-RU" altLang="ru-RU" b="1"/>
          </a:p>
        </p:txBody>
      </p:sp>
      <p:sp>
        <p:nvSpPr>
          <p:cNvPr id="3993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44958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altLang="ru-RU" sz="1800"/>
          </a:p>
          <a:p>
            <a:pPr eaLnBrk="1" hangingPunct="1">
              <a:lnSpc>
                <a:spcPct val="80000"/>
              </a:lnSpc>
            </a:pPr>
            <a:endParaRPr lang="ru-RU" altLang="ru-RU" sz="1800"/>
          </a:p>
          <a:p>
            <a:pPr eaLnBrk="1" hangingPunct="1">
              <a:lnSpc>
                <a:spcPct val="80000"/>
              </a:lnSpc>
            </a:pPr>
            <a:r>
              <a:rPr lang="ru-RU" altLang="ru-RU" sz="1800"/>
              <a:t>До начала  Великой Отечественной войны служил в артиллерийских войсках в г. Хабаровске. Летом 1941г. его часть была переброшена под Москву. С боями дошёл до Берлина.</a:t>
            </a:r>
            <a:endParaRPr lang="ru-RU" altLang="ru-RU" sz="1800"/>
          </a:p>
          <a:p>
            <a:pPr eaLnBrk="1" hangingPunct="1">
              <a:lnSpc>
                <a:spcPct val="80000"/>
              </a:lnSpc>
            </a:pPr>
            <a:r>
              <a:rPr lang="ru-RU" altLang="ru-RU" sz="1800"/>
              <a:t>Награждён орденом Отечественной войны </a:t>
            </a:r>
            <a:r>
              <a:rPr lang="en-US" altLang="ru-RU" sz="1800"/>
              <a:t>II</a:t>
            </a:r>
            <a:r>
              <a:rPr lang="ru-RU" altLang="ru-RU" sz="1800"/>
              <a:t> степени, орденом Красной Звезды, медалями «За победу над Германией», «За оборону Москвы» и другими юбилейными медалями. </a:t>
            </a:r>
            <a:endParaRPr lang="ru-RU" altLang="ru-RU" sz="180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703" y="1981200"/>
            <a:ext cx="3350994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Замагин Егор Степанович </a:t>
            </a:r>
            <a:endParaRPr lang="ru-RU" altLang="ru-RU"/>
          </a:p>
        </p:txBody>
      </p:sp>
      <p:sp>
        <p:nvSpPr>
          <p:cNvPr id="40963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altLang="ru-RU" sz="2000" dirty="0"/>
              <a:t>Родился в деревне </a:t>
            </a:r>
            <a:r>
              <a:rPr lang="ru-RU" altLang="ru-RU" sz="2000" dirty="0" err="1"/>
              <a:t>Батхай</a:t>
            </a:r>
            <a:r>
              <a:rPr lang="ru-RU" altLang="ru-RU" sz="2000" dirty="0"/>
              <a:t> </a:t>
            </a:r>
            <a:r>
              <a:rPr lang="ru-RU" altLang="ru-RU" sz="2000" dirty="0" err="1"/>
              <a:t>Балаганского</a:t>
            </a:r>
            <a:r>
              <a:rPr lang="ru-RU" altLang="ru-RU" sz="2000" dirty="0"/>
              <a:t> уезда Иркутской губернии. Участник Великой Отечественной войны. Работал плотником в родном колхозе «Ворошилов». Работал на различных стройках в </a:t>
            </a:r>
            <a:r>
              <a:rPr lang="ru-RU" altLang="ru-RU" sz="2000" dirty="0" err="1"/>
              <a:t>Боханском</a:t>
            </a:r>
            <a:r>
              <a:rPr lang="ru-RU" altLang="ru-RU" sz="2000" dirty="0"/>
              <a:t>, </a:t>
            </a:r>
            <a:r>
              <a:rPr lang="ru-RU" altLang="ru-RU" sz="2000" dirty="0" err="1"/>
              <a:t>Нукутском</a:t>
            </a:r>
            <a:r>
              <a:rPr lang="ru-RU" altLang="ru-RU" sz="2000" dirty="0"/>
              <a:t> районах.</a:t>
            </a:r>
            <a:endParaRPr lang="ru-RU" altLang="ru-RU" sz="2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808" y="1981200"/>
            <a:ext cx="3088992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/>
              <a:t>Балтуков Роман Антонович, 1925 – 1996гг.</a:t>
            </a:r>
            <a:br>
              <a:rPr lang="ru-RU" altLang="ru-RU" sz="4000"/>
            </a:br>
            <a:endParaRPr lang="ru-RU" altLang="ru-RU" sz="4000"/>
          </a:p>
        </p:txBody>
      </p:sp>
      <p:sp>
        <p:nvSpPr>
          <p:cNvPr id="4198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676400"/>
            <a:ext cx="4343400" cy="5181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altLang="ru-RU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/>
              <a:t>     Призывался на военную службу в 1943г. Обучался в школе снайперов, затем попал в стрелковый полк, который был переброшен в Читинскую область. Является участником войны с Японией.</a:t>
            </a:r>
            <a:endParaRPr lang="ru-RU" altLang="ru-RU" sz="18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/>
              <a:t>     Награждён орденом Отечественной войны </a:t>
            </a:r>
            <a:r>
              <a:rPr lang="en-US" altLang="ru-RU" sz="1800"/>
              <a:t>II</a:t>
            </a:r>
            <a:r>
              <a:rPr lang="ru-RU" altLang="ru-RU" sz="1800"/>
              <a:t> степени, медалями «За победу над Германией», «За победу над Японией», юбилейными медалями.</a:t>
            </a:r>
            <a:endParaRPr lang="ru-RU" altLang="ru-RU" sz="18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/>
              <a:t>     После войны работал бригадиром полеводческой бригады в колхозе «Адууша Улей», председателем исполкома Унгинского сельского совета.                </a:t>
            </a:r>
            <a:r>
              <a:rPr lang="ru-RU" altLang="ru-RU" sz="1600"/>
              <a:t> </a:t>
            </a:r>
            <a:endParaRPr lang="ru-RU" altLang="ru-RU" sz="1600"/>
          </a:p>
        </p:txBody>
      </p:sp>
      <p:pic>
        <p:nvPicPr>
          <p:cNvPr id="41988" name="Picture 7" descr="IMG_0489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1905000"/>
            <a:ext cx="3810000" cy="4191000"/>
          </a:xfr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Аюшинов Карп Матвеевич</a:t>
            </a:r>
            <a:endParaRPr lang="ru-RU" altLang="ru-RU"/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1000" cy="4114800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Родился в деревне </a:t>
            </a:r>
            <a:r>
              <a:rPr lang="ru-RU" sz="2000" dirty="0" err="1"/>
              <a:t>Батхай</a:t>
            </a:r>
            <a:r>
              <a:rPr lang="ru-RU" sz="2000" dirty="0"/>
              <a:t> </a:t>
            </a:r>
            <a:r>
              <a:rPr lang="ru-RU" sz="2000" dirty="0" err="1"/>
              <a:t>Балаганского</a:t>
            </a:r>
            <a:r>
              <a:rPr lang="ru-RU" sz="2000" dirty="0"/>
              <a:t> уезда Иркутской губернии в зажиточной семье </a:t>
            </a:r>
            <a:r>
              <a:rPr lang="ru-RU" sz="2000" dirty="0" err="1"/>
              <a:t>тайши</a:t>
            </a:r>
            <a:r>
              <a:rPr lang="ru-RU" sz="2000" dirty="0"/>
              <a:t> </a:t>
            </a:r>
            <a:r>
              <a:rPr lang="ru-RU" sz="2000" dirty="0" err="1"/>
              <a:t>Аюшинова</a:t>
            </a:r>
            <a:r>
              <a:rPr lang="ru-RU" sz="2000" dirty="0"/>
              <a:t> </a:t>
            </a:r>
            <a:r>
              <a:rPr lang="ru-RU" sz="2000" dirty="0" err="1"/>
              <a:t>Цыремпила</a:t>
            </a:r>
            <a:r>
              <a:rPr lang="ru-RU" sz="2000" dirty="0"/>
              <a:t>.  До войны работал заготовителем  </a:t>
            </a:r>
            <a:r>
              <a:rPr lang="ru-RU" sz="2000" dirty="0" err="1"/>
              <a:t>Боханской</a:t>
            </a:r>
            <a:r>
              <a:rPr lang="ru-RU" sz="2000" dirty="0"/>
              <a:t> заготконторы.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Вместе с супругой Александрой </a:t>
            </a:r>
            <a:r>
              <a:rPr lang="ru-RU" sz="2000" dirty="0" err="1"/>
              <a:t>Шанаровной</a:t>
            </a:r>
            <a:r>
              <a:rPr lang="ru-RU" sz="2000" dirty="0"/>
              <a:t> родили и воспитали пятерых дочерей.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В мирное время работал  пастухом, чабаном в местности </a:t>
            </a:r>
            <a:r>
              <a:rPr lang="ru-RU" sz="2000" dirty="0" err="1"/>
              <a:t>Удактай</a:t>
            </a:r>
            <a:r>
              <a:rPr lang="ru-RU" sz="2000" dirty="0"/>
              <a:t>.</a:t>
            </a:r>
            <a:endParaRPr lang="ru-RU" sz="2000" dirty="0"/>
          </a:p>
        </p:txBody>
      </p:sp>
      <p:pic>
        <p:nvPicPr>
          <p:cNvPr id="5" name="Объект 4"/>
          <p:cNvPicPr>
            <a:picLocks noGrp="1"/>
          </p:cNvPicPr>
          <p:nvPr>
            <p:ph sz="half" idx="2"/>
          </p:nvPr>
        </p:nvPicPr>
        <p:blipFill>
          <a:blip r:embed="rId1" cstate="print"/>
          <a:srcRect r="3429"/>
          <a:stretch>
            <a:fillRect/>
          </a:stretch>
        </p:blipFill>
        <p:spPr bwMode="auto">
          <a:xfrm>
            <a:off x="5274624" y="2185987"/>
            <a:ext cx="3031176" cy="406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/>
              <a:t>Халматов Карл Михайлович</a:t>
            </a:r>
            <a:r>
              <a:rPr lang="ru-RU" altLang="ru-RU" sz="4000"/>
              <a:t>, 1920-1996гг.</a:t>
            </a:r>
            <a:br>
              <a:rPr lang="ru-RU" altLang="ru-RU" sz="4000"/>
            </a:br>
            <a:endParaRPr lang="ru-RU" altLang="ru-RU" sz="4000"/>
          </a:p>
        </p:txBody>
      </p:sp>
      <p:sp>
        <p:nvSpPr>
          <p:cNvPr id="4403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4953000" cy="4419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800"/>
              <a:t>Призывался на службу в 1940г. Служил в пехоте. Его часть была направлена на Кавказ. Был тяжело ранен, лечился в г. Тифлисе. Второе ранение получил на Украинском фронте. Затем был направлен на первый Белорусский фронт под Минск, Кёнигсберг, Польшу и Берлин. Затем служба в Австрии, Германии. Только в 1946г. вернулся домой. Награждён 2 орденами Отечественной войны, юбилейными медалями.</a:t>
            </a:r>
            <a:endParaRPr lang="ru-RU" altLang="ru-RU" sz="1800"/>
          </a:p>
          <a:p>
            <a:pPr eaLnBrk="1" hangingPunct="1">
              <a:lnSpc>
                <a:spcPct val="80000"/>
              </a:lnSpc>
            </a:pPr>
            <a:r>
              <a:rPr lang="ru-RU" altLang="ru-RU" sz="1800"/>
              <a:t>После войны работал в животноводстве. Являлся передовым чабаном совхоза «Обусинский».</a:t>
            </a:r>
            <a:endParaRPr lang="ru-RU" altLang="ru-RU" sz="1800"/>
          </a:p>
        </p:txBody>
      </p:sp>
      <p:pic>
        <p:nvPicPr>
          <p:cNvPr id="44036" name="Picture 7" descr="сканирование0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78438" y="1981200"/>
            <a:ext cx="2547937" cy="4114800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err="1"/>
              <a:t>Алсадаев</a:t>
            </a:r>
            <a:r>
              <a:rPr lang="ru-RU" altLang="ru-RU" dirty="0"/>
              <a:t> </a:t>
            </a:r>
            <a:r>
              <a:rPr lang="ru-RU" altLang="ru-RU" dirty="0" err="1"/>
              <a:t>Таряша</a:t>
            </a:r>
            <a:r>
              <a:rPr lang="ru-RU" altLang="ru-RU" dirty="0"/>
              <a:t> Иванович</a:t>
            </a:r>
            <a:endParaRPr lang="ru-RU" altLang="ru-RU" dirty="0"/>
          </a:p>
        </p:txBody>
      </p:sp>
      <p:sp>
        <p:nvSpPr>
          <p:cNvPr id="45059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altLang="ru-RU" sz="2400" dirty="0"/>
              <a:t>Участник Великой Отечественной войны. Работал на руководящих должностях. </a:t>
            </a:r>
            <a:r>
              <a:rPr lang="ru-RU" altLang="ru-RU" sz="2400" dirty="0" err="1"/>
              <a:t>Алсадаев</a:t>
            </a:r>
            <a:r>
              <a:rPr lang="ru-RU" altLang="ru-RU" sz="2400" dirty="0"/>
              <a:t> </a:t>
            </a:r>
            <a:r>
              <a:rPr lang="ru-RU" altLang="ru-RU" sz="2400" dirty="0" err="1"/>
              <a:t>Таряша</a:t>
            </a:r>
            <a:r>
              <a:rPr lang="ru-RU" altLang="ru-RU" sz="2400" dirty="0"/>
              <a:t> Иванович был избран  в числе первых депутатов Верховного Совета СССР.</a:t>
            </a:r>
            <a:endParaRPr lang="ru-RU" altLang="ru-RU" sz="2400" dirty="0"/>
          </a:p>
        </p:txBody>
      </p:sp>
      <p:pic>
        <p:nvPicPr>
          <p:cNvPr id="45060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1463" y="1981200"/>
            <a:ext cx="3030537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/>
              <a:t>Кириллов Константин Хогоевич, 1925-2003гг.</a:t>
            </a:r>
            <a:br>
              <a:rPr lang="ru-RU" altLang="ru-RU" sz="4000"/>
            </a:br>
            <a:endParaRPr lang="ru-RU" altLang="ru-RU" sz="4000"/>
          </a:p>
        </p:txBody>
      </p:sp>
      <p:sp>
        <p:nvSpPr>
          <p:cNvPr id="4608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4495800" cy="4953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Был призван на военную службу в январе 1943г. Службу проходил в г. Чите. Затем войска, в котором он служил, были переброшены в г. Брянск и оттуда начинается его путь на Запад. Освобождал Венгрию, Австрию. Боевой путь закончил в Праге. Участник ликвидации остатков фашистских войск  в Прибалтике.</a:t>
            </a:r>
            <a:endParaRPr lang="ru-RU" altLang="ru-RU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Награждён орденом Отечественной войны </a:t>
            </a:r>
            <a:r>
              <a:rPr lang="en-US" altLang="ru-RU" sz="1600"/>
              <a:t>II</a:t>
            </a:r>
            <a:r>
              <a:rPr lang="ru-RU" altLang="ru-RU" sz="1600"/>
              <a:t> степени, медалями «За победу над Германией», также за освобождение столиц указанных государств.</a:t>
            </a:r>
            <a:endParaRPr lang="ru-RU" altLang="ru-RU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 После войны работал комбайнером. Добивался самых высоких показателей в колхозе «Адуша Улей». Был мастером на все руки, краснодеревщик. Много помогал родному хозяйству, односельчанам в ремонте сельскохозяйственной техники, орудий труда.</a:t>
            </a:r>
            <a:endParaRPr lang="ru-RU" altLang="ru-RU" sz="1600"/>
          </a:p>
        </p:txBody>
      </p:sp>
      <p:pic>
        <p:nvPicPr>
          <p:cNvPr id="46084" name="Picture 7" descr="IMG_1020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5400" y="1981200"/>
            <a:ext cx="3314700" cy="4114800"/>
          </a:xfr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err="1"/>
              <a:t>Искаков</a:t>
            </a:r>
            <a:r>
              <a:rPr lang="ru-RU" altLang="ru-RU" dirty="0"/>
              <a:t> </a:t>
            </a:r>
            <a:r>
              <a:rPr lang="ru-RU" altLang="ru-RU" dirty="0" err="1"/>
              <a:t>Евсей</a:t>
            </a:r>
            <a:r>
              <a:rPr lang="ru-RU" altLang="ru-RU" dirty="0"/>
              <a:t> Сергеевич</a:t>
            </a:r>
            <a:endParaRPr lang="ru-RU" altLang="ru-RU" dirty="0"/>
          </a:p>
        </p:txBody>
      </p:sp>
      <p:sp>
        <p:nvSpPr>
          <p:cNvPr id="47107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2390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400"/>
              <a:t>Родился в  в республике Татарстан. В 30-х годах прошлого столетия его   родители были депортированы в Сибирь. С небольшой группой родственников оказался  в далеком Улее Боханского района Иркутской области. Здесь вырос, женился. </a:t>
            </a:r>
            <a:endParaRPr lang="ru-RU" altLang="ru-RU" sz="2400"/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 Всю Великую Отечественную войну прошел с оружием в руках.</a:t>
            </a:r>
            <a:endParaRPr lang="ru-RU" altLang="ru-RU" sz="2400"/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Вместе с супругой Махинур Хафизовной родили и воспитали 10 детей.  </a:t>
            </a:r>
            <a:endParaRPr lang="ru-RU" altLang="ru-RU" sz="240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br>
              <a:rPr lang="ru-RU" altLang="ru-RU" sz="4000" b="1"/>
            </a:br>
            <a:br>
              <a:rPr lang="ru-RU" altLang="ru-RU" sz="4000" b="1"/>
            </a:br>
            <a:r>
              <a:rPr lang="ru-RU" altLang="ru-RU" sz="4000" b="1"/>
              <a:t>Прокопьев  Семён Боронович</a:t>
            </a:r>
            <a:r>
              <a:rPr lang="ru-RU" altLang="ru-RU" sz="4000"/>
              <a:t>, 1915-2004гг. </a:t>
            </a:r>
            <a:br>
              <a:rPr lang="ru-RU" altLang="ru-RU" sz="4000"/>
            </a:br>
            <a:r>
              <a:rPr lang="ru-RU" altLang="ru-RU" sz="4000"/>
              <a:t> </a:t>
            </a:r>
            <a:br>
              <a:rPr lang="ru-RU" altLang="ru-RU" sz="4000"/>
            </a:br>
            <a:endParaRPr lang="ru-RU" altLang="ru-RU" sz="4000"/>
          </a:p>
        </p:txBody>
      </p:sp>
      <p:sp>
        <p:nvSpPr>
          <p:cNvPr id="4813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981200"/>
            <a:ext cx="4343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/>
              <a:t>Был призван на военную службу в 1941г. Служил в 93 дивизии. В октябре 1941г. под Москвой на Можайском направлении получил ранение обеих ног. В 1943г. был демобилизован по инвалидности.</a:t>
            </a:r>
            <a:endParaRPr lang="ru-RU" altLang="ru-RU" sz="2000"/>
          </a:p>
          <a:p>
            <a:pPr eaLnBrk="1" hangingPunct="1">
              <a:lnSpc>
                <a:spcPct val="80000"/>
              </a:lnSpc>
            </a:pPr>
            <a:r>
              <a:rPr lang="ru-RU" altLang="ru-RU" sz="2000"/>
              <a:t>Награждён «орденом Отечественной войны </a:t>
            </a:r>
            <a:r>
              <a:rPr lang="en-US" altLang="ru-RU" sz="2000"/>
              <a:t>II</a:t>
            </a:r>
            <a:r>
              <a:rPr lang="ru-RU" altLang="ru-RU" sz="2000"/>
              <a:t> степени», юбилейными медалями. Участник многих встреч защитников обороны столицы г.Москва. </a:t>
            </a:r>
            <a:endParaRPr lang="ru-RU" altLang="ru-RU" sz="2000"/>
          </a:p>
        </p:txBody>
      </p:sp>
      <p:pic>
        <p:nvPicPr>
          <p:cNvPr id="48132" name="Picture 7" descr="IMG_0499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4575" y="1981200"/>
            <a:ext cx="3397250" cy="4114800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Музей_Улейской_СОШ\ист.кр.музей\фото ветеранов1\IMG_1013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8643" y="368300"/>
            <a:ext cx="3973286" cy="2722437"/>
          </a:xfr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972" y="439058"/>
            <a:ext cx="3973287" cy="273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Ангаров Федор Игнатьевич</a:t>
            </a: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Участник Великой Отечественной войны.</a:t>
            </a:r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</a:rPr>
              <a:t>Малышев Георгий Михайлович</a:t>
            </a:r>
            <a:endParaRPr lang="ru-RU" dirty="0">
              <a:solidFill>
                <a:schemeClr val="tx2"/>
              </a:solidFill>
            </a:endParaRPr>
          </a:p>
          <a:p>
            <a:r>
              <a:rPr lang="ru-RU" dirty="0"/>
              <a:t>Участник Великой Отечественной войны.</a:t>
            </a:r>
            <a:endParaRPr lang="ru-RU" dirty="0"/>
          </a:p>
          <a:p>
            <a:endParaRPr lang="ru-RU" dirty="0"/>
          </a:p>
          <a:p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br>
              <a:rPr lang="ru-RU" altLang="ru-RU" sz="4000" b="1"/>
            </a:br>
            <a:r>
              <a:rPr lang="ru-RU" altLang="ru-RU" sz="3600" b="1"/>
              <a:t>Ухаханов Николай Багинович, 1911-2002гг.</a:t>
            </a:r>
            <a:br>
              <a:rPr lang="ru-RU" altLang="ru-RU" sz="3600"/>
            </a:br>
            <a:endParaRPr lang="ru-RU" altLang="ru-RU" sz="3600"/>
          </a:p>
        </p:txBody>
      </p:sp>
      <p:sp>
        <p:nvSpPr>
          <p:cNvPr id="4915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5181600" cy="4876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Окончил Бурят-Монгольский государственный педагогический институт им. Д.Банзарова по специальности «учитель русского языка и литературы». В 1931г. начал работать в Цаган-Моринской начальной школе Закаменского аймака Б.М.АССР.</a:t>
            </a:r>
            <a:endParaRPr lang="ru-RU" altLang="ru-RU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С 1935г. по 1939г. работал в школах  Б.-М.АССР.</a:t>
            </a:r>
            <a:endParaRPr lang="ru-RU" altLang="ru-RU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 1941-1945гг. служил командиром стрелкового взвода.</a:t>
            </a:r>
            <a:endParaRPr lang="ru-RU" altLang="ru-RU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1946г. работал преподавателем русского языка и литературы в Осинской средней школе Иркутской области.</a:t>
            </a:r>
            <a:endParaRPr lang="ru-RU" altLang="ru-RU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1947-1973г. работал заведующим     Агинским    ОНО,  учителем, завучем, директором  Улейской школы до выхода на пенсию  в 1973 г.</a:t>
            </a:r>
            <a:endParaRPr lang="ru-RU" altLang="ru-RU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Награжден орденом Отечественной войны,  медалью Георгия Жукова и другими медалями.</a:t>
            </a:r>
            <a:endParaRPr lang="ru-RU" altLang="ru-RU" sz="1600"/>
          </a:p>
        </p:txBody>
      </p:sp>
      <p:pic>
        <p:nvPicPr>
          <p:cNvPr id="49156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1981200"/>
            <a:ext cx="3124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4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069975"/>
          </a:xfrm>
        </p:spPr>
        <p:txBody>
          <a:bodyPr/>
          <a:lstStyle/>
          <a:p>
            <a:r>
              <a:rPr lang="ru-RU" altLang="ru-RU" sz="3600"/>
              <a:t>Бадашкеев Никита Тимофеевич, 1915г.р.</a:t>
            </a:r>
            <a:endParaRPr lang="ru-RU" altLang="ru-RU" sz="3600"/>
          </a:p>
        </p:txBody>
      </p:sp>
      <p:sp>
        <p:nvSpPr>
          <p:cNvPr id="50179" name="Объект 5"/>
          <p:cNvSpPr>
            <a:spLocks noGrp="1"/>
          </p:cNvSpPr>
          <p:nvPr>
            <p:ph idx="1"/>
          </p:nvPr>
        </p:nvSpPr>
        <p:spPr>
          <a:xfrm>
            <a:off x="685800" y="1371600"/>
            <a:ext cx="7772400" cy="4724400"/>
          </a:xfrm>
        </p:spPr>
        <p:txBody>
          <a:bodyPr/>
          <a:lstStyle/>
          <a:p>
            <a:r>
              <a:rPr lang="ru-RU" altLang="ru-RU" sz="2000"/>
              <a:t>7лет воевал на фронтах войны ( с января 1938 года по март 1945 года). Участвовал в Финских событиях в Ухтинском направлении с 3.01. 1938 по 15.02.1940г. Воевал на 2-ом Прибалтийском фронте 3.08.1944 по 21.09.1944 года. Был командиром стрелкового взвода 253 гвардейского стрелкового полка 83 гвардейской стрелковой дивизии 7 армии 2-го Прибалтийского фронта. Был тяжело ранен в правое плечо навылет при наступлении в районе города Рига 21.09.1944г. После излечения в эвако-госпитале был демобилизован. Вернулся домой инвалидом 2-ой группы. Работал в колхозе «Булык» бригадиром полеводческой бригады. Награжден медалью «За боевые заслуги».</a:t>
            </a:r>
            <a:endParaRPr lang="ru-RU" altLang="ru-RU" sz="200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/>
              <a:t>Монзоев Яков Кузьмич, 1925 – 2007 гг.</a:t>
            </a:r>
            <a:br>
              <a:rPr lang="ru-RU" altLang="ru-RU" sz="3600"/>
            </a:br>
            <a:endParaRPr lang="ru-RU" altLang="ru-RU" sz="3600"/>
          </a:p>
        </p:txBody>
      </p:sp>
      <p:sp>
        <p:nvSpPr>
          <p:cNvPr id="25603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381000" y="1981200"/>
            <a:ext cx="41148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/>
              <a:t>     Призван  на военную службу в 1943году. Воевал на Ленинградском фронте, перевозил грузы через Ладогу в Ленинград. В 1945г. его часть была направлена в Маньчжурию.</a:t>
            </a:r>
            <a:endParaRPr lang="ru-RU" altLang="ru-RU" sz="18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/>
              <a:t>     Вернулся с фронта в 1950г.</a:t>
            </a:r>
            <a:endParaRPr lang="ru-RU" altLang="ru-RU" sz="18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/>
              <a:t>     Награждён орденом Отечественной войны </a:t>
            </a:r>
            <a:r>
              <a:rPr lang="en-US" altLang="ru-RU" sz="1800"/>
              <a:t>II</a:t>
            </a:r>
            <a:r>
              <a:rPr lang="ru-RU" altLang="ru-RU" sz="1800"/>
              <a:t> степени, медалями «За отвагу», «За боевые заслуги», юбилейными медалями.</a:t>
            </a:r>
            <a:endParaRPr lang="ru-RU" altLang="ru-RU" sz="18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/>
              <a:t>     В мирное время долгие годы проработал водителем.</a:t>
            </a:r>
            <a:endParaRPr lang="ru-RU" altLang="ru-RU" sz="1800"/>
          </a:p>
        </p:txBody>
      </p:sp>
      <p:pic>
        <p:nvPicPr>
          <p:cNvPr id="51204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1981200"/>
            <a:ext cx="3417888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772400" cy="925513"/>
          </a:xfrm>
        </p:spPr>
        <p:txBody>
          <a:bodyPr/>
          <a:lstStyle/>
          <a:p>
            <a:pPr eaLnBrk="1" hangingPunct="1"/>
            <a:r>
              <a:rPr lang="ru-RU" altLang="ru-RU" sz="4000" b="1"/>
              <a:t>Хайрулин Хузат Хайрулович, 1912 – 2002 гг.</a:t>
            </a:r>
            <a:br>
              <a:rPr lang="ru-RU" altLang="ru-RU" sz="4000"/>
            </a:br>
            <a:endParaRPr lang="ru-RU" altLang="ru-RU" sz="4000"/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85800" y="2133600"/>
            <a:ext cx="4495800" cy="3962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600"/>
              <a:t>Родился в 1912 году в республике Татарстан. В детстве</a:t>
            </a:r>
            <a:endParaRPr lang="ru-RU" altLang="ru-RU" sz="1600"/>
          </a:p>
          <a:p>
            <a:pPr eaLnBrk="1" hangingPunct="1">
              <a:lnSpc>
                <a:spcPct val="80000"/>
              </a:lnSpc>
            </a:pPr>
            <a:r>
              <a:rPr lang="ru-RU" altLang="ru-RU" sz="1600"/>
              <a:t>вместе с родителями был депортирован в Сибирь, таким образом судьба закинула его в далекий Улей Боханского района Иркутской области. Здесь вырос, женился. В 1941 году был призван на фронт. Всю Великую Отечественную войну прошел с оружием в руках. Родина оценила его заслуги перед Отечеством.  Имеет  награды:</a:t>
            </a:r>
            <a:endParaRPr lang="ru-RU" altLang="ru-RU" sz="1600"/>
          </a:p>
          <a:p>
            <a:pPr eaLnBrk="1" hangingPunct="1">
              <a:lnSpc>
                <a:spcPct val="80000"/>
              </a:lnSpc>
            </a:pPr>
            <a:r>
              <a:rPr lang="ru-RU" altLang="ru-RU" sz="1600"/>
              <a:t>Медаль Жукова, «За Победу над Японией» и другие юбилейные медали. </a:t>
            </a:r>
            <a:endParaRPr lang="ru-RU" altLang="ru-RU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</a:t>
            </a:r>
            <a:endParaRPr lang="ru-RU" altLang="ru-RU" sz="1600"/>
          </a:p>
        </p:txBody>
      </p:sp>
      <p:pic>
        <p:nvPicPr>
          <p:cNvPr id="52228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00" y="2133600"/>
            <a:ext cx="2743200" cy="381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Гуляшинов Александр Маркович, 1917г.р.</a:t>
            </a:r>
            <a:endParaRPr lang="ru-RU" altLang="ru-RU"/>
          </a:p>
        </p:txBody>
      </p:sp>
      <p:sp>
        <p:nvSpPr>
          <p:cNvPr id="53251" name="Объект 1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altLang="ru-RU" sz="2400" dirty="0"/>
              <a:t> Участник Великой Отечественной войны. В мирное время работал председателем колхоза.  Награжден орденом Отечественной войны </a:t>
            </a:r>
            <a:r>
              <a:rPr lang="en-US" altLang="ru-RU" sz="2400" dirty="0"/>
              <a:t>II</a:t>
            </a:r>
            <a:r>
              <a:rPr lang="ru-RU" altLang="ru-RU" sz="2400" dirty="0"/>
              <a:t> степени( № наградного документа:77. Дата </a:t>
            </a:r>
            <a:r>
              <a:rPr lang="ru-RU" altLang="ru-RU" sz="2400" dirty="0" err="1"/>
              <a:t>нагр</a:t>
            </a:r>
            <a:r>
              <a:rPr lang="ru-RU" altLang="ru-RU" sz="2400" dirty="0"/>
              <a:t>. документа: 06.04.1985 г.)</a:t>
            </a:r>
            <a:endParaRPr lang="ru-RU" altLang="ru-RU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981200"/>
            <a:ext cx="3048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/>
              <a:t>Балдакшинов Спасс Александрович, 1904-1974гг.</a:t>
            </a:r>
            <a:br>
              <a:rPr lang="ru-RU" altLang="ru-RU" sz="3600"/>
            </a:br>
            <a:endParaRPr lang="ru-RU" altLang="ru-RU" sz="3600"/>
          </a:p>
        </p:txBody>
      </p:sp>
      <p:sp>
        <p:nvSpPr>
          <p:cNvPr id="5427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44958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600"/>
              <a:t>В 1941г. был призван на военную службу. Служил разведчиком, имел 4 контузии и 8 ранений. Из-за ранения не дошёл до Берлина, до которого оставалось 60км.  С  войны пришел глухонемым. Постепенно вернулись и слух, и речь.</a:t>
            </a:r>
            <a:endParaRPr lang="ru-RU" altLang="ru-RU" sz="1600"/>
          </a:p>
          <a:p>
            <a:pPr eaLnBrk="1" hangingPunct="1">
              <a:lnSpc>
                <a:spcPct val="80000"/>
              </a:lnSpc>
            </a:pPr>
            <a:r>
              <a:rPr lang="ru-RU" altLang="ru-RU" sz="1600"/>
              <a:t>Награждён 2 орденами Славы, Орденом Отечественной войны, медалями «За отвагу», «За взятие Берлина», «За победу над Германией» и многочисленными благодарностями. </a:t>
            </a:r>
            <a:endParaRPr lang="ru-RU" altLang="ru-RU" sz="1600"/>
          </a:p>
          <a:p>
            <a:pPr eaLnBrk="1" hangingPunct="1">
              <a:lnSpc>
                <a:spcPct val="80000"/>
              </a:lnSpc>
            </a:pPr>
            <a:r>
              <a:rPr lang="ru-RU" altLang="ru-RU" sz="1600"/>
              <a:t>После войны работал в колхозе «Адууша Улей» заведующим складом, бригадиром полеводческой бригады.           </a:t>
            </a:r>
            <a:endParaRPr lang="ru-RU" altLang="ru-RU" sz="1600"/>
          </a:p>
        </p:txBody>
      </p:sp>
      <p:pic>
        <p:nvPicPr>
          <p:cNvPr id="54276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2057400"/>
            <a:ext cx="3352800" cy="3657600"/>
          </a:xfr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993775"/>
          </a:xfrm>
        </p:spPr>
        <p:txBody>
          <a:bodyPr/>
          <a:lstStyle/>
          <a:p>
            <a:r>
              <a:rPr lang="ru-RU" dirty="0" err="1"/>
              <a:t>Золхоев</a:t>
            </a:r>
            <a:r>
              <a:rPr lang="ru-RU" dirty="0"/>
              <a:t> Василий Иванович, 1904 г.р.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3400" y="1447800"/>
            <a:ext cx="8153400" cy="4876800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/>
              <a:t>Был призван   в РККА с 1 февраля 1942 года. Начальник ремонтных мастерских  ОВС 381 Стрелковой Ленинградской краснознаменной дивизии. Член </a:t>
            </a:r>
            <a:r>
              <a:rPr lang="ru-RU" sz="1800" dirty="0" err="1"/>
              <a:t>ВКПб</a:t>
            </a:r>
            <a:r>
              <a:rPr lang="ru-RU" sz="1800" dirty="0"/>
              <a:t> с 1945 года № партийного билета 7364899. Воевал на  1-ом Прибалтийском фронте, Ленинградском и  2-ом Белорусском фронтах. Получил контузию в марте 1943 года.</a:t>
            </a:r>
            <a:endParaRPr lang="ru-RU" sz="1800" dirty="0"/>
          </a:p>
          <a:p>
            <a:pPr marL="0" indent="0">
              <a:buNone/>
            </a:pPr>
            <a:r>
              <a:rPr lang="ru-RU" sz="1800" dirty="0"/>
              <a:t>Красноармеец </a:t>
            </a:r>
            <a:r>
              <a:rPr lang="ru-RU" sz="1800" dirty="0" err="1"/>
              <a:t>Золхоев</a:t>
            </a:r>
            <a:r>
              <a:rPr lang="ru-RU" sz="1800" dirty="0"/>
              <a:t> показал себя дисциплинированным, образцово выполняющим все приказания в срок. Родина высоко оценила его заслуги. </a:t>
            </a:r>
            <a:r>
              <a:rPr lang="ru-RU" sz="1800" dirty="0" err="1"/>
              <a:t>Золхоев</a:t>
            </a:r>
            <a:r>
              <a:rPr lang="ru-RU" sz="1800" dirty="0"/>
              <a:t> В.И. награжден медалью «За боевые заслуги» ( приказ № 04 от 7 марта 1944 года). Красноармеец </a:t>
            </a:r>
            <a:r>
              <a:rPr lang="ru-RU" sz="1800" dirty="0" err="1"/>
              <a:t>Золхоев</a:t>
            </a:r>
            <a:r>
              <a:rPr lang="ru-RU" sz="1800" dirty="0"/>
              <a:t> Василий Иванович достоин награждения орденом Красной Звезды (наградной лист от 21 января 1945 года, командир Скаченко). Представлен к правительственной награде – ордену Красной Звезды (наградной лист от 15 мая 1945 года, командир Скаченко).</a:t>
            </a:r>
            <a:endParaRPr lang="ru-RU" sz="1800" dirty="0"/>
          </a:p>
          <a:p>
            <a:pPr marL="0" indent="0">
              <a:buNone/>
            </a:pPr>
            <a:r>
              <a:rPr lang="ru-RU" sz="1800" dirty="0"/>
              <a:t> </a:t>
            </a:r>
            <a:endParaRPr lang="ru-RU" sz="1800" dirty="0"/>
          </a:p>
          <a:p>
            <a:pPr marL="0" indent="0">
              <a:buNone/>
            </a:pPr>
            <a:r>
              <a:rPr lang="ru-RU" sz="1600" b="1" dirty="0"/>
              <a:t> </a:t>
            </a:r>
            <a:endParaRPr lang="ru-RU" sz="1600" dirty="0"/>
          </a:p>
          <a:p>
            <a:endParaRPr lang="ru-RU" sz="1600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/>
              <a:t>Аюшинов Александр Петрович, 1923-1970гг.</a:t>
            </a:r>
            <a:br>
              <a:rPr lang="ru-RU" altLang="ru-RU" sz="4000"/>
            </a:br>
            <a:endParaRPr lang="ru-RU" altLang="ru-RU" sz="4000"/>
          </a:p>
        </p:txBody>
      </p:sp>
      <p:sp>
        <p:nvSpPr>
          <p:cNvPr id="5529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05000"/>
            <a:ext cx="5334000" cy="495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600"/>
              <a:t>В феврале 1942г. был  призван на военную службу и направлен в Забайкальское военное  пехотное училище.                                                                                                                                    </a:t>
            </a:r>
            <a:endParaRPr lang="ru-RU" altLang="ru-RU" sz="1600"/>
          </a:p>
          <a:p>
            <a:pPr eaLnBrk="1" hangingPunct="1">
              <a:lnSpc>
                <a:spcPct val="80000"/>
              </a:lnSpc>
            </a:pPr>
            <a:r>
              <a:rPr lang="ru-RU" altLang="ru-RU" sz="1600"/>
              <a:t>После окончания учёбы его направили на Волховский фронт. С 1942г. – командир миномётного взвода. Принимал участие в освобождении Ленинграда, Кёнигсберга. Войну закончил в звании старшего лейтенанта.</a:t>
            </a:r>
            <a:endParaRPr lang="ru-RU" altLang="ru-RU" sz="1600"/>
          </a:p>
          <a:p>
            <a:pPr eaLnBrk="1" hangingPunct="1">
              <a:lnSpc>
                <a:spcPct val="80000"/>
              </a:lnSpc>
            </a:pPr>
            <a:r>
              <a:rPr lang="ru-RU" altLang="ru-RU" sz="1600"/>
              <a:t>Награждён орденом Отечественной войны </a:t>
            </a:r>
            <a:r>
              <a:rPr lang="en-US" altLang="ru-RU" sz="1600"/>
              <a:t>II </a:t>
            </a:r>
            <a:r>
              <a:rPr lang="ru-RU" altLang="ru-RU" sz="1600"/>
              <a:t>степени, орденом Красной Звезды и другими  медалями. Награжден именным табельным оружием.</a:t>
            </a:r>
            <a:endParaRPr lang="ru-RU" altLang="ru-RU" sz="1600"/>
          </a:p>
          <a:p>
            <a:pPr eaLnBrk="1" hangingPunct="1">
              <a:lnSpc>
                <a:spcPct val="80000"/>
              </a:lnSpc>
            </a:pPr>
            <a:r>
              <a:rPr lang="ru-RU" altLang="ru-RU" sz="1600"/>
              <a:t>Имел 8 благодарностей от Верховного главнокомандующего т. Сталина.</a:t>
            </a:r>
            <a:endParaRPr lang="ru-RU" altLang="ru-RU" sz="1600"/>
          </a:p>
          <a:p>
            <a:pPr eaLnBrk="1" hangingPunct="1">
              <a:lnSpc>
                <a:spcPct val="80000"/>
              </a:lnSpc>
            </a:pPr>
            <a:r>
              <a:rPr lang="ru-RU" altLang="ru-RU" sz="1600"/>
              <a:t>После войны работал на разных работах, связанных с сельским хозяйством. </a:t>
            </a:r>
            <a:endParaRPr lang="ru-RU" altLang="ru-RU" sz="1600"/>
          </a:p>
        </p:txBody>
      </p:sp>
      <p:pic>
        <p:nvPicPr>
          <p:cNvPr id="55300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38800" y="1981200"/>
            <a:ext cx="2743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6019800" cy="993775"/>
          </a:xfrm>
        </p:spPr>
        <p:txBody>
          <a:bodyPr/>
          <a:lstStyle/>
          <a:p>
            <a:r>
              <a:rPr lang="ru-RU" altLang="ru-RU" sz="3600"/>
              <a:t>Андреев Михаил Васильевич, 1903 г.р.</a:t>
            </a:r>
            <a:endParaRPr lang="ru-RU" altLang="ru-RU" sz="3600"/>
          </a:p>
        </p:txBody>
      </p:sp>
      <p:sp>
        <p:nvSpPr>
          <p:cNvPr id="56323" name="Объект 2"/>
          <p:cNvSpPr>
            <a:spLocks noGrp="1"/>
          </p:cNvSpPr>
          <p:nvPr>
            <p:ph idx="1"/>
          </p:nvPr>
        </p:nvSpPr>
        <p:spPr>
          <a:xfrm>
            <a:off x="152400" y="1295400"/>
            <a:ext cx="8305800" cy="5257800"/>
          </a:xfrm>
        </p:spPr>
        <p:txBody>
          <a:bodyPr/>
          <a:lstStyle/>
          <a:p>
            <a:r>
              <a:rPr lang="ru-RU" altLang="ru-RU" sz="2400" dirty="0"/>
              <a:t>В 1921г. вступил в комсомол. В 1927г.призван в РККА. Из армии был переведен в </a:t>
            </a:r>
            <a:r>
              <a:rPr lang="ru-RU" altLang="ru-RU" sz="2400" dirty="0" err="1"/>
              <a:t>Верхнеудинский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комвуз</a:t>
            </a:r>
            <a:r>
              <a:rPr lang="ru-RU" altLang="ru-RU" sz="2400" dirty="0"/>
              <a:t>, после его окончания начал работать председателем коммуны «</a:t>
            </a:r>
            <a:r>
              <a:rPr lang="ru-RU" altLang="ru-RU" sz="2400" dirty="0" err="1"/>
              <a:t>Адууша</a:t>
            </a:r>
            <a:r>
              <a:rPr lang="ru-RU" altLang="ru-RU" sz="2400" dirty="0"/>
              <a:t> Улей». В 1930г.  его отзывают в </a:t>
            </a:r>
            <a:r>
              <a:rPr lang="ru-RU" altLang="ru-RU" sz="2400" dirty="0" err="1"/>
              <a:t>Верхнеудинск</a:t>
            </a:r>
            <a:r>
              <a:rPr lang="ru-RU" altLang="ru-RU" sz="2400" dirty="0"/>
              <a:t> на должность второго секретаря </a:t>
            </a:r>
            <a:r>
              <a:rPr lang="ru-RU" altLang="ru-RU" sz="2400" dirty="0" err="1"/>
              <a:t>Верхнеудинского</a:t>
            </a:r>
            <a:r>
              <a:rPr lang="ru-RU" altLang="ru-RU" sz="2400" dirty="0"/>
              <a:t> горкома партии. В 1932г.  назначили председателем Бюро жалоб. После этого переехал в Усть-Ордынский аймак народным судьей. В 1935г. назначили политруком эскадрона Бурятской кавалерийской бригады. </a:t>
            </a:r>
            <a:r>
              <a:rPr lang="ru-RU" altLang="ru-RU" sz="2400" dirty="0" err="1"/>
              <a:t>Буркавбригада</a:t>
            </a:r>
            <a:r>
              <a:rPr lang="ru-RU" altLang="ru-RU" sz="2400" dirty="0"/>
              <a:t> расформировалась и он попал на восток.</a:t>
            </a:r>
            <a:endParaRPr lang="ru-RU" alt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-12032"/>
            <a:ext cx="1905000" cy="191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Музей_Улейской_СОШ\ист.кр.музей\фото ветеранов1\IMG_1016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304801"/>
            <a:ext cx="3857172" cy="2983850"/>
          </a:xfrm>
          <a:noFill/>
        </p:spPr>
      </p:pic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324756" y="3569350"/>
            <a:ext cx="36249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/>
              <a:t>1.Болотов Николай Григорьевич</a:t>
            </a:r>
            <a:endParaRPr lang="ru-RU" altLang="ru-RU" sz="1400"/>
          </a:p>
        </p:txBody>
      </p: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348343" y="3972703"/>
            <a:ext cx="32330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/>
              <a:t>2.Халтаев Петр  Иванович</a:t>
            </a:r>
            <a:endParaRPr lang="ru-RU" altLang="ru-RU" sz="1400"/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403678" y="4376056"/>
            <a:ext cx="312238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/>
              <a:t>3.Хунтеев Яков Михайлович</a:t>
            </a:r>
            <a:endParaRPr lang="ru-RU" altLang="ru-RU" sz="1400"/>
          </a:p>
        </p:txBody>
      </p:sp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315684" y="4797623"/>
            <a:ext cx="37374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/>
              <a:t> 4.Ангаров Петр Васильевич</a:t>
            </a:r>
            <a:endParaRPr lang="ru-RU" altLang="ru-RU" sz="1400"/>
          </a:p>
        </p:txBody>
      </p:sp>
      <p:sp>
        <p:nvSpPr>
          <p:cNvPr id="9223" name="TextBox 6"/>
          <p:cNvSpPr txBox="1">
            <a:spLocks noChangeArrowheads="1"/>
          </p:cNvSpPr>
          <p:nvPr/>
        </p:nvSpPr>
        <p:spPr bwMode="auto">
          <a:xfrm>
            <a:off x="403678" y="5331095"/>
            <a:ext cx="3048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/>
              <a:t>5.Тараев Хогой Романович</a:t>
            </a:r>
            <a:endParaRPr lang="ru-RU" altLang="ru-RU" sz="1400"/>
          </a:p>
        </p:txBody>
      </p:sp>
      <p:sp>
        <p:nvSpPr>
          <p:cNvPr id="9224" name="TextBox 7"/>
          <p:cNvSpPr txBox="1">
            <a:spLocks noChangeArrowheads="1"/>
          </p:cNvSpPr>
          <p:nvPr/>
        </p:nvSpPr>
        <p:spPr bwMode="auto">
          <a:xfrm>
            <a:off x="402771" y="5789452"/>
            <a:ext cx="41692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/>
              <a:t>6.Монзоев Яков Кузьмич</a:t>
            </a:r>
            <a:endParaRPr lang="ru-RU" altLang="ru-RU" sz="1400"/>
          </a:p>
        </p:txBody>
      </p:sp>
      <p:sp>
        <p:nvSpPr>
          <p:cNvPr id="2" name="TextBox 1"/>
          <p:cNvSpPr txBox="1"/>
          <p:nvPr/>
        </p:nvSpPr>
        <p:spPr>
          <a:xfrm>
            <a:off x="746578" y="2352971"/>
            <a:ext cx="6406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/>
              <a:t>1       2     3     4      5       6</a:t>
            </a:r>
            <a:endParaRPr lang="ru-RU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Андреев Владимир Михайлович</a:t>
            </a:r>
            <a:endParaRPr lang="ru-RU" altLang="ru-RU"/>
          </a:p>
        </p:txBody>
      </p:sp>
      <p:sp>
        <p:nvSpPr>
          <p:cNvPr id="57347" name="Объект 2"/>
          <p:cNvSpPr>
            <a:spLocks noGrp="1"/>
          </p:cNvSpPr>
          <p:nvPr>
            <p:ph idx="1"/>
          </p:nvPr>
        </p:nvSpPr>
        <p:spPr>
          <a:xfrm>
            <a:off x="685800" y="2057400"/>
            <a:ext cx="7772400" cy="4038600"/>
          </a:xfrm>
        </p:spPr>
        <p:txBody>
          <a:bodyPr/>
          <a:lstStyle/>
          <a:p>
            <a:r>
              <a:rPr lang="ru-RU" altLang="ru-RU" sz="2000" dirty="0"/>
              <a:t>Сын полка.</a:t>
            </a:r>
            <a:endParaRPr lang="ru-RU" altLang="ru-RU" sz="2000" dirty="0"/>
          </a:p>
          <a:p>
            <a:r>
              <a:rPr lang="ru-RU" altLang="ru-RU" sz="2000" dirty="0"/>
              <a:t>После смерти жены Андреев Михаил Васильевич  был вынужден забрать двоих сыновей в действующую Армию для защиты восточных границ. Вместе с младшим братом Карлом были разведчиками, добывали ценные сведения. За героизм, проявленный при освобождении </a:t>
            </a:r>
            <a:r>
              <a:rPr lang="ru-RU" altLang="ru-RU" sz="2000" dirty="0" err="1"/>
              <a:t>г.Хайлар</a:t>
            </a:r>
            <a:r>
              <a:rPr lang="ru-RU" altLang="ru-RU" sz="2000" dirty="0"/>
              <a:t>, был награжден медалью «За отвагу». В тяжелом бою был ранен. Награжден орденом Красной Звезды за особо важные и ценные сведения, поимку японского разведчика.</a:t>
            </a:r>
            <a:endParaRPr lang="ru-RU" altLang="ru-RU" sz="2000" dirty="0"/>
          </a:p>
          <a:p>
            <a:r>
              <a:rPr lang="ru-RU" altLang="ru-RU" sz="2000" dirty="0"/>
              <a:t>После окончания Великой Отечественной войны Владимир Михайлович Андреев умер от полученных ран. </a:t>
            </a:r>
            <a:endParaRPr lang="ru-RU" altLang="ru-RU" sz="2000" dirty="0"/>
          </a:p>
          <a:p>
            <a:endParaRPr lang="ru-RU" alt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0"/>
            <a:ext cx="22098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Андреев Карл Михайлович</a:t>
            </a:r>
            <a:endParaRPr lang="ru-RU" altLang="ru-RU"/>
          </a:p>
        </p:txBody>
      </p:sp>
      <p:sp>
        <p:nvSpPr>
          <p:cNvPr id="58371" name="Объект 1"/>
          <p:cNvSpPr>
            <a:spLocks noGrp="1"/>
          </p:cNvSpPr>
          <p:nvPr>
            <p:ph sz="half" idx="1"/>
          </p:nvPr>
        </p:nvSpPr>
        <p:spPr>
          <a:xfrm>
            <a:off x="381000" y="2057400"/>
            <a:ext cx="8382000" cy="4572000"/>
          </a:xfrm>
        </p:spPr>
        <p:txBody>
          <a:bodyPr/>
          <a:lstStyle/>
          <a:p>
            <a:r>
              <a:rPr lang="ru-RU" altLang="ru-RU" sz="2000" dirty="0"/>
              <a:t>Сын полка. Вместе с отцом Андреевым Михаилом Андреевичем и братом Володей защищали восточные рубежи. Братья были разведчиками, добывали ценные сведения. За героизм, проявленный при освобождении </a:t>
            </a:r>
            <a:r>
              <a:rPr lang="ru-RU" altLang="ru-RU" sz="2000" dirty="0" err="1"/>
              <a:t>г.Хайлар</a:t>
            </a:r>
            <a:r>
              <a:rPr lang="ru-RU" altLang="ru-RU" sz="2000" dirty="0"/>
              <a:t>, вместе с братом был награжден медалью «За отвагу».</a:t>
            </a:r>
            <a:endParaRPr lang="ru-RU" altLang="ru-RU" sz="2000" dirty="0"/>
          </a:p>
          <a:p>
            <a:r>
              <a:rPr lang="ru-RU" altLang="ru-RU" sz="2000" dirty="0"/>
              <a:t>В 1957г. окончил Ленинградский театральный институт им. Н. Островского. Работал художником – постановщиком Бурятского драматического театра.</a:t>
            </a:r>
            <a:endParaRPr lang="ru-RU" altLang="ru-RU" sz="2000" dirty="0"/>
          </a:p>
          <a:p>
            <a:r>
              <a:rPr lang="ru-RU" altLang="ru-RU" sz="2000" dirty="0"/>
              <a:t>Народный художник-скульптор Бурятии. </a:t>
            </a:r>
            <a:endParaRPr lang="ru-RU" altLang="ru-RU" sz="2000" dirty="0"/>
          </a:p>
          <a:p>
            <a:r>
              <a:rPr lang="ru-RU" altLang="ru-RU" sz="2000" dirty="0"/>
              <a:t>Автор бюста своего племянника Владимира </a:t>
            </a:r>
            <a:r>
              <a:rPr lang="ru-RU" altLang="ru-RU" sz="2000" dirty="0" err="1"/>
              <a:t>Бильдушкинова</a:t>
            </a:r>
            <a:r>
              <a:rPr lang="ru-RU" altLang="ru-RU" sz="2000" dirty="0"/>
              <a:t>, геройски погибшего на </a:t>
            </a:r>
            <a:r>
              <a:rPr lang="ru-RU" altLang="ru-RU" sz="2000" dirty="0" err="1"/>
              <a:t>о.Даманский</a:t>
            </a:r>
            <a:r>
              <a:rPr lang="ru-RU" altLang="ru-RU" sz="2000" dirty="0"/>
              <a:t> в 1969г. во время вооруженного конфликта с Китаем.</a:t>
            </a:r>
            <a:endParaRPr lang="ru-RU" altLang="ru-RU" sz="2000" dirty="0"/>
          </a:p>
        </p:txBody>
      </p:sp>
      <p:pic>
        <p:nvPicPr>
          <p:cNvPr id="5837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7" r="59419" b="32341"/>
          <a:stretch>
            <a:fillRect/>
          </a:stretch>
        </p:blipFill>
        <p:spPr>
          <a:xfrm>
            <a:off x="5638800" y="36513"/>
            <a:ext cx="1905000" cy="19446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/>
              <a:t>Махутов Мадай Маркович</a:t>
            </a:r>
            <a:br>
              <a:rPr lang="ru-RU" altLang="ru-RU" sz="4000"/>
            </a:br>
            <a:r>
              <a:rPr lang="ru-RU" altLang="ru-RU" sz="4000" b="1"/>
              <a:t>(1908-1993)</a:t>
            </a:r>
            <a:br>
              <a:rPr lang="ru-RU" altLang="ru-RU" sz="4000"/>
            </a:br>
            <a:endParaRPr lang="ru-RU" altLang="ru-RU" sz="4000"/>
          </a:p>
        </p:txBody>
      </p:sp>
      <p:sp>
        <p:nvSpPr>
          <p:cNvPr id="5939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24000"/>
            <a:ext cx="4876800" cy="5334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Родился в  в семье бурята-бедняка и ссыльной полячки. До войны работал заведующим складом колхоза «Адуша Улей».</a:t>
            </a:r>
            <a:endParaRPr lang="ru-RU" altLang="ru-RU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С первых же дней Великой Отечественной войны ушел на фронт, оставив жену и маленьких детей. Дошел до стен рейхстага, освобождал Германию, Польшу.</a:t>
            </a:r>
            <a:endParaRPr lang="ru-RU" altLang="ru-RU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 В 1945 году с Победой вернулся в родной улус на прежнюю должность заведующего складом.</a:t>
            </a:r>
            <a:endParaRPr lang="ru-RU" altLang="ru-RU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За мужество и героизм, проявленные в боях с фашистско-немецкими захватчиками, командир взвода артиллеристов Махутов Мадай Маркович был награжден двумя орденами Славы </a:t>
            </a:r>
            <a:r>
              <a:rPr lang="en-US" altLang="ru-RU" sz="1600"/>
              <a:t>II</a:t>
            </a:r>
            <a:r>
              <a:rPr lang="ru-RU" altLang="ru-RU" sz="1600"/>
              <a:t> и </a:t>
            </a:r>
            <a:r>
              <a:rPr lang="en-US" altLang="ru-RU" sz="1600"/>
              <a:t>III</a:t>
            </a:r>
            <a:r>
              <a:rPr lang="ru-RU" altLang="ru-RU" sz="1600"/>
              <a:t> степеней, медалями «За отвагу», «За освобождение Варшавы», «За взятие Берлина» и другими юбилейными медалями.</a:t>
            </a:r>
            <a:endParaRPr lang="ru-RU" altLang="ru-RU" sz="1600"/>
          </a:p>
        </p:txBody>
      </p:sp>
      <p:pic>
        <p:nvPicPr>
          <p:cNvPr id="59396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11813" y="1600200"/>
            <a:ext cx="2770187" cy="4191000"/>
          </a:xfr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Сахидакова</a:t>
            </a:r>
            <a:r>
              <a:rPr lang="ru-RU" dirty="0"/>
              <a:t> Дора Константиновна (1922-2003 гг.)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000" dirty="0"/>
              <a:t>В 1942 году окончила </a:t>
            </a:r>
            <a:r>
              <a:rPr lang="ru-RU" sz="2000" dirty="0" err="1"/>
              <a:t>Боханское</a:t>
            </a:r>
            <a:r>
              <a:rPr lang="ru-RU" sz="2000" dirty="0"/>
              <a:t> педагогическое  училище. Всего месяц проработав учителем начальных классов </a:t>
            </a:r>
            <a:r>
              <a:rPr lang="ru-RU" sz="2000" dirty="0" err="1"/>
              <a:t>Улейской</a:t>
            </a:r>
            <a:r>
              <a:rPr lang="ru-RU" sz="2000" dirty="0"/>
              <a:t> семилетней школы, добровольцем ушла на фронт. Служила в авиационном полку Дальневосточного округа.</a:t>
            </a: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F:\Xerox WorkCentre 3210_20150505153054_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057400"/>
            <a:ext cx="38862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3600" b="1" dirty="0" err="1"/>
              <a:t>Шалтыкова</a:t>
            </a:r>
            <a:r>
              <a:rPr lang="ru-RU" altLang="ru-RU" sz="3600" b="1" dirty="0"/>
              <a:t>  Матрена </a:t>
            </a:r>
            <a:r>
              <a:rPr lang="ru-RU" altLang="ru-RU" sz="3600" b="1" dirty="0" err="1"/>
              <a:t>Сократовна</a:t>
            </a:r>
            <a:r>
              <a:rPr lang="ru-RU" altLang="ru-RU" sz="3600" b="1" dirty="0"/>
              <a:t>, 1918 – 2004 гг.</a:t>
            </a:r>
            <a:br>
              <a:rPr lang="ru-RU" altLang="ru-RU" sz="3600" dirty="0"/>
            </a:br>
            <a:endParaRPr lang="ru-RU" altLang="ru-RU" sz="3600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04800" y="1447800"/>
            <a:ext cx="5486400" cy="46482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ru-RU" sz="1800" dirty="0"/>
              <a:t>Родилась 21 августа 1918 года в </a:t>
            </a:r>
            <a:r>
              <a:rPr lang="ru-RU" altLang="ru-RU" sz="1800" dirty="0" err="1"/>
              <a:t>с.Улей</a:t>
            </a:r>
            <a:r>
              <a:rPr lang="ru-RU" altLang="ru-RU" sz="1800" dirty="0"/>
              <a:t> </a:t>
            </a:r>
            <a:r>
              <a:rPr lang="ru-RU" altLang="ru-RU" sz="1800" dirty="0" err="1"/>
              <a:t>Балаганского</a:t>
            </a:r>
            <a:r>
              <a:rPr lang="ru-RU" altLang="ru-RU" sz="1800" dirty="0"/>
              <a:t> уезда Иркутской губернии в семье сельского учителя </a:t>
            </a:r>
            <a:r>
              <a:rPr lang="ru-RU" altLang="ru-RU" sz="1800" dirty="0" err="1"/>
              <a:t>Шалтыкова</a:t>
            </a:r>
            <a:r>
              <a:rPr lang="ru-RU" altLang="ru-RU" sz="1800" dirty="0"/>
              <a:t> Сократа Степановича. </a:t>
            </a:r>
            <a:endParaRPr lang="ru-RU" altLang="ru-RU" sz="1800" dirty="0"/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ru-RU" sz="1800" dirty="0"/>
              <a:t>    5 декабря была призвана в Красную Армию в распоряжение резерва Главного военно-санитарного управления. В июне 1943 года принимала участие во фронтовой хирургической конференции в г. Туле с докладом о состоянии раненых в осадочном отделении КЭГ № 1873 и по ходатайству начальника КЭГ Матрена </a:t>
            </a:r>
            <a:r>
              <a:rPr lang="ru-RU" altLang="ru-RU" sz="1800" dirty="0" err="1"/>
              <a:t>Сократовна</a:t>
            </a:r>
            <a:r>
              <a:rPr lang="ru-RU" altLang="ru-RU" sz="1800" dirty="0"/>
              <a:t> была оставлена в этом госпитале для дальнейшего прохождения службы.</a:t>
            </a:r>
            <a:endParaRPr lang="ru-RU" altLang="ru-RU" sz="1800" dirty="0"/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ru-RU" sz="1800" dirty="0"/>
              <a:t>Матрена </a:t>
            </a:r>
            <a:r>
              <a:rPr lang="ru-RU" altLang="ru-RU" sz="1800" dirty="0" err="1"/>
              <a:t>Сократовна</a:t>
            </a:r>
            <a:r>
              <a:rPr lang="ru-RU" altLang="ru-RU" sz="1800" dirty="0"/>
              <a:t> до окончания войны, до формирования госпиталя в сентябре 1945 года, прослужила здесь. награждена орденом Отечественной войны </a:t>
            </a:r>
            <a:r>
              <a:rPr lang="en-US" altLang="ru-RU" sz="1800" dirty="0"/>
              <a:t>II</a:t>
            </a:r>
            <a:r>
              <a:rPr lang="ru-RU" altLang="ru-RU" sz="1800" dirty="0"/>
              <a:t> степени и многими медалями.</a:t>
            </a:r>
            <a:endParaRPr lang="ru-RU" altLang="ru-RU" sz="1800" dirty="0"/>
          </a:p>
        </p:txBody>
      </p:sp>
      <p:pic>
        <p:nvPicPr>
          <p:cNvPr id="5" name="Picture 3"/>
          <p:cNvPicPr>
            <a:picLocks noGrp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981200"/>
            <a:ext cx="2819400" cy="381000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br>
              <a:rPr lang="ru-RU" altLang="ru-RU" sz="3600" dirty="0"/>
            </a:br>
            <a:r>
              <a:rPr lang="ru-RU" sz="3600" b="1" dirty="0" err="1"/>
              <a:t>Хойлова</a:t>
            </a:r>
            <a:r>
              <a:rPr lang="ru-RU" sz="3600" b="1" dirty="0"/>
              <a:t> (</a:t>
            </a:r>
            <a:r>
              <a:rPr lang="ru-RU" sz="3600" b="1" dirty="0" err="1"/>
              <a:t>Хогоева</a:t>
            </a:r>
            <a:r>
              <a:rPr lang="ru-RU" sz="3600" b="1" dirty="0"/>
              <a:t>) Христина Прокопьевна (1922 – 2009 гг.)</a:t>
            </a:r>
            <a:r>
              <a:rPr lang="ru-RU" sz="3600" dirty="0"/>
              <a:t> </a:t>
            </a:r>
            <a:br>
              <a:rPr lang="ru-RU" sz="3600" dirty="0"/>
            </a:br>
            <a:endParaRPr lang="ru-RU" altLang="ru-RU" sz="3600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905000"/>
            <a:ext cx="7924800" cy="4495800"/>
          </a:xfrm>
        </p:spPr>
        <p:txBody>
          <a:bodyPr/>
          <a:lstStyle/>
          <a:p>
            <a:r>
              <a:rPr lang="ru-RU" sz="1800" dirty="0"/>
              <a:t>Родилась 11 января 1922 года в селе Улей </a:t>
            </a:r>
            <a:r>
              <a:rPr lang="ru-RU" sz="1800" dirty="0" err="1"/>
              <a:t>Боханского</a:t>
            </a:r>
            <a:r>
              <a:rPr lang="ru-RU" sz="1800" dirty="0"/>
              <a:t> района Иркутской области. Образование неполное среднее,  работала в родном селе  Улей. Добровольцем ушла на фронт в июле 1942 года. Служила в городе Спасске Хабаровского края на 1 –ом Дальневосточном фронте 9-ой воздушной  армии, в 884 отдельном батальоне аэродромного обслуживания.  В конце декабря 1945 года была  демобилизована из Китая. Вернулась на родину и работала в селе Улей продавцом. </a:t>
            </a:r>
            <a:endParaRPr lang="ru-RU" sz="1800" dirty="0"/>
          </a:p>
          <a:p>
            <a:r>
              <a:rPr lang="ru-RU" sz="1800" dirty="0"/>
              <a:t>Летом 1949 года вместе с мужем  </a:t>
            </a:r>
            <a:r>
              <a:rPr lang="ru-RU" sz="1800" dirty="0" err="1"/>
              <a:t>Хогоевым</a:t>
            </a:r>
            <a:r>
              <a:rPr lang="ru-RU" sz="1800" dirty="0"/>
              <a:t> Петром Ивановичем и старшим сыном уехала в поселок Н-Луговка Мамско-Чуйского района Иркутской области, где проживала до середины 1992 года, а далее до конца жизни (23 февраля 2009г.) жила в г. Улан-Удэ. </a:t>
            </a:r>
            <a:endParaRPr lang="ru-RU" sz="1800" dirty="0"/>
          </a:p>
          <a:p>
            <a:pPr eaLnBrk="1" hangingPunct="1">
              <a:lnSpc>
                <a:spcPct val="80000"/>
              </a:lnSpc>
            </a:pPr>
            <a:endParaRPr lang="ru-RU" altLang="ru-RU" sz="1800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/>
              <a:t>Намсараев Николай Ербатович, 1915 г.р.</a:t>
            </a:r>
            <a:endParaRPr lang="ru-RU" altLang="ru-RU" b="1"/>
          </a:p>
        </p:txBody>
      </p:sp>
      <p:sp>
        <p:nvSpPr>
          <p:cNvPr id="6144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28600" y="1676400"/>
            <a:ext cx="5105400" cy="4419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400" dirty="0"/>
              <a:t> </a:t>
            </a:r>
            <a:endParaRPr lang="ru-RU" altLang="ru-RU" sz="140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dirty="0"/>
              <a:t>     В  октябре 1937 года был призван в ряды РККА. Служил во  2-ом кавалеристском Бурятском Дивизионе. Уволен в запас с 25 февраля 1941 года. Затем служил писарем в 580-м войсковом соединении.</a:t>
            </a:r>
            <a:endParaRPr lang="ru-RU" altLang="ru-RU" sz="160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dirty="0"/>
              <a:t>            С началом Великой Отечественной войны был призван на фронт. Воевал в 175-м </a:t>
            </a:r>
            <a:r>
              <a:rPr lang="ru-RU" altLang="ru-RU" sz="1600" dirty="0" err="1"/>
              <a:t>мотоартиллерийском</a:t>
            </a:r>
            <a:r>
              <a:rPr lang="ru-RU" altLang="ru-RU" sz="1600" dirty="0"/>
              <a:t> полку, был командиром орудия. Затем</a:t>
            </a:r>
            <a:endParaRPr lang="ru-RU" altLang="ru-RU" sz="160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dirty="0"/>
              <a:t>     воевал в составе 99-ой тяжелой гаубичной артиллерийской бригады, был командиром орудия.18 сентября 1944 года получил ранение в левую руку.</a:t>
            </a:r>
            <a:endParaRPr lang="ru-RU" altLang="ru-RU" sz="160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dirty="0"/>
              <a:t>            Уволен в запас 31 августа 1946 года.</a:t>
            </a:r>
            <a:endParaRPr lang="ru-RU" altLang="ru-RU" sz="160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dirty="0"/>
              <a:t>      Награжден Орденом Отечественной войны </a:t>
            </a:r>
            <a:r>
              <a:rPr lang="en-US" altLang="ru-RU" sz="1600" dirty="0"/>
              <a:t>II</a:t>
            </a:r>
            <a:r>
              <a:rPr lang="ru-RU" altLang="ru-RU" sz="1600" dirty="0"/>
              <a:t> степени и другими юбилейными наградами.</a:t>
            </a:r>
            <a:endParaRPr lang="ru-RU" altLang="ru-RU" sz="1600" dirty="0"/>
          </a:p>
        </p:txBody>
      </p:sp>
      <p:pic>
        <p:nvPicPr>
          <p:cNvPr id="6144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84850" y="2133600"/>
            <a:ext cx="2749550" cy="3886200"/>
          </a:xfrm>
          <a:noFill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err="1"/>
              <a:t>Хунданов</a:t>
            </a:r>
            <a:r>
              <a:rPr lang="ru-RU" altLang="ru-RU" dirty="0"/>
              <a:t> Трофим Алексеевич, 1896-1967гг. </a:t>
            </a:r>
            <a:endParaRPr lang="ru-RU" altLang="ru-RU" dirty="0"/>
          </a:p>
        </p:txBody>
      </p:sp>
      <p:sp>
        <p:nvSpPr>
          <p:cNvPr id="62467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ru-RU" sz="2400" dirty="0"/>
              <a:t> Был призван на фронт в 1941году.Воевал на </a:t>
            </a:r>
            <a:r>
              <a:rPr lang="ru-RU" altLang="ru-RU" sz="2400" dirty="0" err="1"/>
              <a:t>Волховском</a:t>
            </a:r>
            <a:r>
              <a:rPr lang="ru-RU" altLang="ru-RU" sz="2400" dirty="0"/>
              <a:t> фронте. Освобождал блокадный Ленинград. Получил контузию. Был демобилизован в 1943г.</a:t>
            </a:r>
            <a:endParaRPr lang="ru-RU" altLang="ru-RU" sz="2400" dirty="0"/>
          </a:p>
        </p:txBody>
      </p:sp>
      <p:pic>
        <p:nvPicPr>
          <p:cNvPr id="6" name="Объект 5" descr="C:\Users\User\Desktop\фото ветеранов села Улей\Хунданов Трофим Алексеевич.jpg"/>
          <p:cNvPicPr>
            <a:picLocks noGrp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112" y="1981200"/>
            <a:ext cx="3272688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/>
              <a:t>Шапхаев Николай Иванович</a:t>
            </a:r>
            <a:endParaRPr lang="ru-RU" altLang="ru-RU" b="1"/>
          </a:p>
        </p:txBody>
      </p:sp>
      <p:sp>
        <p:nvSpPr>
          <p:cNvPr id="634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28600" y="2514600"/>
            <a:ext cx="4495800" cy="2819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400"/>
              <a:t> </a:t>
            </a:r>
            <a:endParaRPr lang="ru-RU" altLang="ru-RU" sz="14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/>
              <a:t>      </a:t>
            </a:r>
            <a:r>
              <a:rPr lang="ru-RU" altLang="ru-RU" sz="2400"/>
              <a:t>Участник Великой Отечественной войны. Награжден юбилейными медалями. В мирное время работал на тракторе в родном колхозе «Адууша Улей».</a:t>
            </a:r>
            <a:endParaRPr lang="ru-RU" altLang="ru-RU" sz="240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209800"/>
            <a:ext cx="32004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Тараев Хогой Романович, 1904-1987гг.</a:t>
            </a:r>
            <a:endParaRPr lang="ru-RU" altLang="ru-RU"/>
          </a:p>
        </p:txBody>
      </p:sp>
      <p:sp>
        <p:nvSpPr>
          <p:cNvPr id="64515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altLang="ru-RU" sz="2000"/>
              <a:t>С началом войны был призван на фронт. Воевал на 2-ом украинском фронте. С боями дошел до Чехословакии. Четырежды был ранен. Награжден орденом Отечественной войны </a:t>
            </a:r>
            <a:r>
              <a:rPr lang="en-US" altLang="ru-RU" sz="2000"/>
              <a:t>II</a:t>
            </a:r>
            <a:r>
              <a:rPr lang="ru-RU" altLang="ru-RU" sz="2000"/>
              <a:t> ст. и другими юбилейными медалями.</a:t>
            </a:r>
            <a:endParaRPr lang="ru-RU" altLang="ru-RU" sz="2000"/>
          </a:p>
        </p:txBody>
      </p:sp>
      <p:pic>
        <p:nvPicPr>
          <p:cNvPr id="64516" name="Picture 2" descr="C:\Users\User\Desktop\с телефона февраль\IMG_20141106_10294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981200"/>
            <a:ext cx="3657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400"/>
              <a:t>Участники Великой Отечественной войны Хайрулин Хузат Хайрулович и Монзоев Яков Кузьмич</a:t>
            </a:r>
            <a:endParaRPr lang="ru-RU" altLang="ru-RU" sz="2400"/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1981200"/>
            <a:ext cx="6705600" cy="434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err="1"/>
              <a:t>Атутов</a:t>
            </a:r>
            <a:r>
              <a:rPr lang="ru-RU" sz="4000" dirty="0"/>
              <a:t> Иннокентий Александрович(1916-1956 гг.)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8600" y="1752600"/>
            <a:ext cx="5943600" cy="4343400"/>
          </a:xfrm>
        </p:spPr>
        <p:txBody>
          <a:bodyPr/>
          <a:lstStyle/>
          <a:p>
            <a:pPr marL="0" indent="0">
              <a:buNone/>
            </a:pPr>
            <a:r>
              <a:rPr lang="ru-RU" sz="1400" dirty="0"/>
              <a:t>Родился в 1916 году в улусе </a:t>
            </a:r>
            <a:r>
              <a:rPr lang="ru-RU" sz="1400" dirty="0" err="1"/>
              <a:t>Бульжухай</a:t>
            </a:r>
            <a:r>
              <a:rPr lang="ru-RU" sz="1400" dirty="0"/>
              <a:t>. 5 октября 1939 года </a:t>
            </a:r>
            <a:r>
              <a:rPr lang="ru-RU" sz="1400" dirty="0" err="1"/>
              <a:t>Боханским</a:t>
            </a:r>
            <a:r>
              <a:rPr lang="ru-RU" sz="1400" dirty="0"/>
              <a:t> РВК Иркутской области был призван на военную службу.  До 2 марта 1940 года служил в 247 стрелковом полке 37-ой стрелковой дивизии. Был ранен в местности под городом </a:t>
            </a:r>
            <a:r>
              <a:rPr lang="ru-RU" sz="1400" dirty="0" err="1"/>
              <a:t>Сальма</a:t>
            </a:r>
            <a:r>
              <a:rPr lang="ru-RU" sz="1400" dirty="0"/>
              <a:t>. С 02.03.1940 по 18.08.1940 года находился на излечении по ранению в эвакогоспитале города Грозный. После госпиталя службу продолжил красноармейцем – электриком 331-го полевого хлебозавода 27-ой Армии, Северо-Западный фронт. С 01.10.1943 по 28.02.1944 гг. – курсы младших лейтенантов 27-ой Армии 2-го Украинского фронта. С 28.02.1944 по 15.04.1944 год служил в резерве 180-ой стрелковой Краснознаменной  Киевской орденов Суворова и Кутузова дивизии на 2-ом Украинском фронте. Приказом  № 033 от  16.04.1944 года был назначен парторгом батальона 86-го стрелкового полка 180-ой стрелковой Краснознаменной дивизии. С 1сентября 1945 по 5 июля 1946 года </a:t>
            </a:r>
            <a:r>
              <a:rPr lang="ru-RU" sz="1400" dirty="0" err="1"/>
              <a:t>Атутов</a:t>
            </a:r>
            <a:r>
              <a:rPr lang="ru-RU" sz="1400" dirty="0"/>
              <a:t> Иннокентий Александрович служил заместителем командира батальона по политической части в этой же дивизии Одесского военного округа. </a:t>
            </a:r>
            <a:endParaRPr lang="ru-RU" dirty="0"/>
          </a:p>
        </p:txBody>
      </p:sp>
      <p:pic>
        <p:nvPicPr>
          <p:cNvPr id="1026" name="Picture 2" descr="C:\Users\User\Desktop\фото ветеранов села Улей\Атутов Иннокентий Александрович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514600"/>
            <a:ext cx="2720545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WordArt 4"/>
          <p:cNvSpPr>
            <a:spLocks noChangeArrowheads="1" noChangeShapeType="1" noTextEdit="1"/>
          </p:cNvSpPr>
          <p:nvPr/>
        </p:nvSpPr>
        <p:spPr bwMode="auto">
          <a:xfrm>
            <a:off x="1143000" y="1524000"/>
            <a:ext cx="7467600" cy="3505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49269"/>
              </a:avLst>
            </a:prstTxWarp>
          </a:bodyPr>
          <a:lstStyle/>
          <a:p>
            <a:pPr algn="ctr"/>
            <a:r>
              <a:rPr lang="ru-RU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/>
              </a:rPr>
              <a:t>Никто не забыт,</a:t>
            </a:r>
            <a:endParaRPr lang="ru-RU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 panose="020B0806030902050204"/>
            </a:endParaRPr>
          </a:p>
          <a:p>
            <a:pPr algn="ctr"/>
            <a:r>
              <a:rPr lang="ru-RU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/>
              </a:rPr>
              <a:t>ничто не забыто!</a:t>
            </a:r>
            <a:endParaRPr lang="ru-RU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 panose="020B0806030902050204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216 человек призывались с </a:t>
            </a:r>
            <a:r>
              <a:rPr lang="ru-RU" dirty="0" err="1"/>
              <a:t>Улейского</a:t>
            </a:r>
            <a:r>
              <a:rPr lang="ru-RU" dirty="0"/>
              <a:t> </a:t>
            </a:r>
            <a:r>
              <a:rPr lang="ru-RU" dirty="0" err="1"/>
              <a:t>булучного</a:t>
            </a:r>
            <a:r>
              <a:rPr lang="ru-RU" dirty="0"/>
              <a:t> совета </a:t>
            </a:r>
            <a:r>
              <a:rPr lang="ru-RU" dirty="0" err="1"/>
              <a:t>Боханского</a:t>
            </a:r>
            <a:r>
              <a:rPr lang="ru-RU" dirty="0"/>
              <a:t> района Иркутской области.</a:t>
            </a:r>
            <a:endParaRPr lang="ru-RU" dirty="0"/>
          </a:p>
          <a:p>
            <a:r>
              <a:rPr lang="ru-RU" dirty="0"/>
              <a:t>119 из них не вернулись в родной Улей !!!</a:t>
            </a:r>
            <a:endParaRPr lang="ru-RU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533400" y="88900"/>
            <a:ext cx="7810500" cy="649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49580" eaLnBrk="0" hangingPunct="0">
              <a:spcBef>
                <a:spcPct val="20000"/>
              </a:spcBef>
              <a:buClr>
                <a:schemeClr val="hlink"/>
              </a:buClr>
              <a:buChar char="•"/>
              <a:tabLst>
                <a:tab pos="457200" algn="l"/>
              </a:tabLs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defTabSz="449580" eaLnBrk="0" hangingPunct="0">
              <a:spcBef>
                <a:spcPct val="20000"/>
              </a:spcBef>
              <a:buClr>
                <a:schemeClr val="folHlink"/>
              </a:buClr>
              <a:buChar char="•"/>
              <a:tabLst>
                <a:tab pos="457200" algn="l"/>
              </a:tabLst>
              <a:defRPr sz="28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defTabSz="449580" eaLnBrk="0" hangingPunct="0">
              <a:spcBef>
                <a:spcPct val="20000"/>
              </a:spcBef>
              <a:buChar char="•"/>
              <a:tabLst>
                <a:tab pos="457200" algn="l"/>
              </a:tabLst>
              <a:defRPr sz="24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defTabSz="449580" eaLnBrk="0" hangingPunct="0">
              <a:spcBef>
                <a:spcPct val="20000"/>
              </a:spcBef>
              <a:buFont typeface="Times New Roman" panose="02020603050405020304" pitchFamily="18" charset="0"/>
              <a:buChar char="−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defTabSz="449580" eaLnBrk="0" hangingPunct="0">
              <a:spcBef>
                <a:spcPct val="20000"/>
              </a:spcBef>
              <a:buFont typeface="Times New Roman" panose="02020603050405020304" pitchFamily="18" charset="0"/>
              <a:buChar char="–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defTabSz="44958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defTabSz="44958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defTabSz="44958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defTabSz="44958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800">
                <a:solidFill>
                  <a:srgbClr val="FF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Пали смертью храбрых,</a:t>
            </a:r>
            <a:endParaRPr lang="ru-RU" altLang="ru-RU" sz="2800">
              <a:solidFill>
                <a:srgbClr val="FF0000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800">
                <a:solidFill>
                  <a:srgbClr val="FF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во имя мира на земле</a:t>
            </a:r>
            <a:endParaRPr lang="ru-RU" altLang="ru-RU" sz="2800">
              <a:solidFill>
                <a:srgbClr val="FF0000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Аюшинов Кирилл Александрович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Ангаров Муруй Васильевич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Ангаров Папан Васильевич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Андреев </a:t>
            </a:r>
            <a:r>
              <a:rPr lang="ru-RU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И</a:t>
            </a:r>
            <a:r>
              <a:rPr lang="en-US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ван Гаврилович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Андреев Матвей Васильевич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Архинчеев Ербат </a:t>
            </a:r>
            <a:r>
              <a:rPr lang="ru-RU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Ф</a:t>
            </a:r>
            <a:r>
              <a:rPr lang="en-US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ролович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Атутов Будан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Аюшинов Виталий Яковлевич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Аюшинов Яков Матвеевич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Бадашкеев Филипп Тимофеевич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Баиров Павел Николаевич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Баиров Спас Вахрамеевич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Балдакшинов Михаил Васильевич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Балтуев Георгий Матвеевич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Балтуков Владимир Баторович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Балтуков Григорий Антонович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Бардаев Василий Сергеевич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Бардаев Трубан Иванович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Бардаев Тулга Иванович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ea typeface="Arial Unicode MS" panose="020B0604020202020204" pitchFamily="34" charset="-128"/>
                <a:cs typeface="Arial Unicode MS" panose="020B0604020202020204" pitchFamily="34" charset="-128"/>
              </a:rPr>
              <a:t>Башинов Борис Болотович</a:t>
            </a:r>
            <a:endParaRPr lang="ru-RU" altLang="ru-RU" sz="180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333375"/>
            <a:ext cx="7772400" cy="6524625"/>
          </a:xfrm>
        </p:spPr>
        <p:txBody>
          <a:bodyPr/>
          <a:lstStyle/>
          <a:p>
            <a:pPr defTabSz="449580">
              <a:tabLst>
                <a:tab pos="457200" algn="l"/>
              </a:tabLst>
              <a:defRPr/>
            </a:pPr>
            <a:r>
              <a:rPr lang="ru-RU" sz="1600" dirty="0">
                <a:ea typeface="Arial Unicode MS" panose="020B0604020202020204" pitchFamily="34" charset="-128"/>
                <a:cs typeface="Arial Unicode MS" panose="020B0604020202020204" pitchFamily="34" charset="-128"/>
              </a:rPr>
              <a:t>    </a:t>
            </a:r>
            <a:r>
              <a:rPr lang="ru-RU" sz="1600" dirty="0" err="1">
                <a:ea typeface="Arial Unicode MS" panose="020B0604020202020204" pitchFamily="34" charset="-128"/>
                <a:cs typeface="Arial Unicode MS" panose="020B0604020202020204" pitchFamily="34" charset="-128"/>
              </a:rPr>
              <a:t>Болотов</a:t>
            </a:r>
            <a:r>
              <a:rPr lang="ru-RU" sz="1600" dirty="0">
                <a:ea typeface="Arial Unicode MS" panose="020B0604020202020204" pitchFamily="34" charset="-128"/>
                <a:cs typeface="Arial Unicode MS" panose="020B0604020202020204" pitchFamily="34" charset="-128"/>
              </a:rPr>
              <a:t> Антон Гаврилович</a:t>
            </a:r>
            <a:endParaRPr lang="ru-RU" sz="16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defTabSz="449580">
              <a:tabLst>
                <a:tab pos="457200" algn="l"/>
              </a:tabLst>
              <a:defRPr/>
            </a:pPr>
            <a:r>
              <a:rPr lang="ru-RU" sz="1600" dirty="0">
                <a:ea typeface="Arial Unicode MS" panose="020B0604020202020204" pitchFamily="34" charset="-128"/>
                <a:cs typeface="Arial Unicode MS" panose="020B0604020202020204" pitchFamily="34" charset="-128"/>
              </a:rPr>
              <a:t>    </a:t>
            </a:r>
            <a:r>
              <a:rPr lang="ru-RU" sz="1600" dirty="0" err="1">
                <a:ea typeface="Arial Unicode MS" panose="020B0604020202020204" pitchFamily="34" charset="-128"/>
                <a:cs typeface="Arial Unicode MS" panose="020B0604020202020204" pitchFamily="34" charset="-128"/>
              </a:rPr>
              <a:t>Болотов</a:t>
            </a:r>
            <a:r>
              <a:rPr lang="ru-RU" sz="1600" dirty="0">
                <a:ea typeface="Arial Unicode MS" panose="020B0604020202020204" pitchFamily="34" charset="-128"/>
                <a:cs typeface="Arial Unicode MS" panose="020B0604020202020204" pitchFamily="34" charset="-128"/>
              </a:rPr>
              <a:t> Михаил </a:t>
            </a:r>
            <a:r>
              <a:rPr lang="ru-RU" sz="1600" dirty="0" err="1">
                <a:ea typeface="Arial Unicode MS" panose="020B0604020202020204" pitchFamily="34" charset="-128"/>
                <a:cs typeface="Arial Unicode MS" panose="020B0604020202020204" pitchFamily="34" charset="-128"/>
              </a:rPr>
              <a:t>Маланович</a:t>
            </a:r>
            <a:endParaRPr lang="ru-RU" sz="16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defTabSz="449580">
              <a:tabLst>
                <a:tab pos="457200" algn="l"/>
              </a:tabLst>
              <a:defRPr/>
            </a:pPr>
            <a:r>
              <a:rPr lang="ru-RU" sz="1600" dirty="0">
                <a:ea typeface="Arial Unicode MS" panose="020B0604020202020204" pitchFamily="34" charset="-128"/>
                <a:cs typeface="Arial Unicode MS" panose="020B0604020202020204" pitchFamily="34" charset="-128"/>
              </a:rPr>
              <a:t>    </a:t>
            </a:r>
            <a:r>
              <a:rPr lang="ru-RU" sz="1600" dirty="0" err="1">
                <a:ea typeface="Arial Unicode MS" panose="020B0604020202020204" pitchFamily="34" charset="-128"/>
                <a:cs typeface="Arial Unicode MS" panose="020B0604020202020204" pitchFamily="34" charset="-128"/>
              </a:rPr>
              <a:t>Болошкинов</a:t>
            </a:r>
            <a:r>
              <a:rPr lang="ru-RU" sz="1600" dirty="0">
                <a:ea typeface="Arial Unicode MS" panose="020B0604020202020204" pitchFamily="34" charset="-128"/>
                <a:cs typeface="Arial Unicode MS" panose="020B0604020202020204" pitchFamily="34" charset="-128"/>
              </a:rPr>
              <a:t> Александр Степанович</a:t>
            </a:r>
            <a:endParaRPr lang="ru-RU" sz="16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/>
              <a:t>Бриттов Иван Александрович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Буржатов</a:t>
            </a:r>
            <a:r>
              <a:rPr lang="ru-RU" sz="1600" dirty="0"/>
              <a:t> Бадан </a:t>
            </a:r>
            <a:r>
              <a:rPr lang="ru-RU" sz="1600" dirty="0" err="1"/>
              <a:t>Баймушкинович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/>
              <a:t>Васильев </a:t>
            </a:r>
            <a:r>
              <a:rPr lang="ru-RU" sz="1600" dirty="0" err="1"/>
              <a:t>Хартал</a:t>
            </a:r>
            <a:r>
              <a:rPr lang="ru-RU" sz="1600" dirty="0"/>
              <a:t> Тимофеевич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Гибазулин</a:t>
            </a:r>
            <a:r>
              <a:rPr lang="ru-RU" sz="1600" dirty="0"/>
              <a:t> </a:t>
            </a:r>
            <a:r>
              <a:rPr lang="ru-RU" sz="1600" dirty="0" err="1"/>
              <a:t>Хигмат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/>
              <a:t>Григорьев </a:t>
            </a:r>
            <a:r>
              <a:rPr lang="ru-RU" sz="1600" dirty="0" err="1"/>
              <a:t>Апполон</a:t>
            </a:r>
            <a:r>
              <a:rPr lang="ru-RU" sz="1600" dirty="0"/>
              <a:t> </a:t>
            </a:r>
            <a:r>
              <a:rPr lang="ru-RU" sz="1600" dirty="0" err="1"/>
              <a:t>Бадмаевич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/>
              <a:t>Григорьев Иван Александрович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Гуляшинов</a:t>
            </a:r>
            <a:r>
              <a:rPr lang="ru-RU" sz="1600" dirty="0"/>
              <a:t> Илья </a:t>
            </a:r>
            <a:r>
              <a:rPr lang="ru-RU" sz="1600" dirty="0" err="1"/>
              <a:t>Хундукович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Дамбуев</a:t>
            </a:r>
            <a:r>
              <a:rPr lang="ru-RU" sz="1600" dirty="0"/>
              <a:t> Лев </a:t>
            </a:r>
            <a:r>
              <a:rPr lang="ru-RU" sz="1600" dirty="0" err="1"/>
              <a:t>Дамбинович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Дамбуев</a:t>
            </a:r>
            <a:r>
              <a:rPr lang="ru-RU" sz="1600" dirty="0"/>
              <a:t> Петр Иванович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Манжиханов</a:t>
            </a:r>
            <a:r>
              <a:rPr lang="ru-RU" sz="1600" dirty="0"/>
              <a:t> Михей Семенович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Микульчинов</a:t>
            </a:r>
            <a:r>
              <a:rPr lang="ru-RU" sz="1600" dirty="0"/>
              <a:t> Алексей Иванович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Мухаметчин</a:t>
            </a:r>
            <a:r>
              <a:rPr lang="ru-RU" sz="1600" dirty="0"/>
              <a:t> </a:t>
            </a:r>
            <a:r>
              <a:rPr lang="ru-RU" sz="1600" dirty="0" err="1"/>
              <a:t>Мухамес</a:t>
            </a:r>
            <a:r>
              <a:rPr lang="ru-RU" sz="1600" dirty="0"/>
              <a:t> </a:t>
            </a:r>
            <a:r>
              <a:rPr lang="ru-RU" sz="1600" dirty="0" err="1"/>
              <a:t>Хайрулович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Монзоев</a:t>
            </a:r>
            <a:r>
              <a:rPr lang="ru-RU" sz="1600" dirty="0"/>
              <a:t> Сокол Александрович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/>
              <a:t>Михайлов Константин </a:t>
            </a:r>
            <a:r>
              <a:rPr lang="ru-RU" sz="1600" dirty="0" err="1"/>
              <a:t>Иринчеевич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Манжиханов</a:t>
            </a:r>
            <a:r>
              <a:rPr lang="ru-RU" sz="1600" dirty="0"/>
              <a:t> Дмитрий Семенович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Махутов</a:t>
            </a:r>
            <a:r>
              <a:rPr lang="ru-RU" sz="1600" dirty="0"/>
              <a:t> Дмитрий Николаевич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Махутов</a:t>
            </a:r>
            <a:r>
              <a:rPr lang="ru-RU" sz="1600" dirty="0"/>
              <a:t> Михей Владимирович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Махутов</a:t>
            </a:r>
            <a:r>
              <a:rPr lang="ru-RU" sz="1600" dirty="0"/>
              <a:t> Никита Владимирович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Махутов</a:t>
            </a:r>
            <a:r>
              <a:rPr lang="ru-RU" sz="1600" dirty="0"/>
              <a:t> Матвей Семенович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Махутов</a:t>
            </a:r>
            <a:r>
              <a:rPr lang="ru-RU" sz="1600" dirty="0"/>
              <a:t> Федор Семенович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Мадасов</a:t>
            </a:r>
            <a:r>
              <a:rPr lang="ru-RU" sz="1600" dirty="0"/>
              <a:t> Александр Матвеевич</a:t>
            </a:r>
            <a:endParaRPr lang="ru-RU" sz="16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600" dirty="0" err="1"/>
              <a:t>Осодоев</a:t>
            </a:r>
            <a:r>
              <a:rPr lang="ru-RU" sz="1600" dirty="0"/>
              <a:t> Александр Михайлович</a:t>
            </a:r>
            <a:endParaRPr lang="ru-RU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8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8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48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48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48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481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481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81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81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481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481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481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481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4818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4818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4818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7772400" cy="68580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</a:pP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Павлов Роман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Пильчинов Владимир Егорович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Петчинов Матвей Михайлович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Пастухов Иван Иннокентьевич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Салахов Хабрит Салахович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Сахидаков Корнил Константинович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Сиденов Павел Данилович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Сонохонов Матвей Петрович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Сидоров Иннокентий Семенович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Тулонов Баярхан Ангасович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Тулосонов Карп Терентьевич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Тараев Василий Африканович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Тармаев Матвей Петрович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Турлаков Карп Халматович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Тармаев Павел Халтаевич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Хамаганов Хантык Егорович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Халтаев Александр Иванович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Хунтеев Бардан Карлович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Халматов Михаил Хатаржанович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Хамаганов Иван Хатаржанович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Халтаев Прокопий Иванович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Шанаршеев Кузьма Владимирович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Шантанов Ишигил Вахрамеевич</a:t>
            </a:r>
            <a:endParaRPr lang="ru-RU" altLang="ru-RU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84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84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84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584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584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584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584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584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584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584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584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584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5842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88913"/>
            <a:ext cx="7772400" cy="6669087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</a:pPr>
            <a:endParaRPr lang="en-US" altLang="ru-RU" sz="1800"/>
          </a:p>
          <a:p>
            <a:pPr marL="609600" indent="-609600" eaLnBrk="1" hangingPunct="1">
              <a:lnSpc>
                <a:spcPct val="80000"/>
              </a:lnSpc>
            </a:pPr>
            <a:endParaRPr lang="en-US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Шалтыков Василий Егорович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Шаракшинов Виталий Дмитриевич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Шоболов Александр Евдокимович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Петухов Халмактан Семенович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Николаев Бартхай Петрович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Тармаев Растан Халбаевич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Шалтыков Роман Егорович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Николаев Матвей Михайлович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Инкеев Антон Андреевич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Манчутов Илья Алексеевич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Сиденов Александр Сергеевич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Михайлов Ханху Иринчеевич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Турлаков Андрей Халматович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Егодуров Николай Ангадаевич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Микульчинов Игнатий Иванович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Манжиханов Иван Васильевич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Хунтеев Людвиг Иванович</a:t>
            </a:r>
            <a:endParaRPr lang="ru-RU" altLang="ru-RU" sz="1800"/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1800"/>
              <a:t>Хунтеев Афанасий Иванович</a:t>
            </a:r>
            <a:endParaRPr lang="ru-RU" altLang="ru-RU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8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8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8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686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86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686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686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686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686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686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686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26988"/>
            <a:ext cx="59039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</p:pic>
      <p:sp>
        <p:nvSpPr>
          <p:cNvPr id="74755" name="WordArt 5"/>
          <p:cNvSpPr>
            <a:spLocks noChangeArrowheads="1" noChangeShapeType="1" noTextEdit="1"/>
          </p:cNvSpPr>
          <p:nvPr/>
        </p:nvSpPr>
        <p:spPr bwMode="auto">
          <a:xfrm>
            <a:off x="5678488" y="3429000"/>
            <a:ext cx="3465512" cy="30241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58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/>
              </a:rPr>
              <a:t>Есть Победа -</a:t>
            </a:r>
            <a:endParaRPr lang="ru-RU" sz="3600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 panose="020B0806030902050204"/>
            </a:endParaRPr>
          </a:p>
          <a:p>
            <a:pPr algn="ctr"/>
            <a:r>
              <a:rPr lang="ru-RU" sz="3600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/>
              </a:rPr>
              <a:t> есть Россия!</a:t>
            </a:r>
            <a:endParaRPr lang="ru-RU" sz="3600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 panose="020B0806030902050204"/>
            </a:endParaRPr>
          </a:p>
        </p:txBody>
      </p:sp>
    </p:spTree>
  </p:cSld>
  <p:clrMapOvr>
    <a:masterClrMapping/>
  </p:clrMapOvr>
  <p:transition advClick="0" advTm="10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685800"/>
            <a:ext cx="3563257" cy="24094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728" y="776390"/>
            <a:ext cx="3358612" cy="2409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Салют">
  <a:themeElements>
    <a:clrScheme name="Салют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0</TotalTime>
  <Words>31836</Words>
  <Application>WPS Presentation</Application>
  <PresentationFormat>Экран (4:3)</PresentationFormat>
  <Paragraphs>500</Paragraphs>
  <Slides>77</Slides>
  <Notes>64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90" baseType="lpstr">
      <vt:lpstr>Arial</vt:lpstr>
      <vt:lpstr>SimSun</vt:lpstr>
      <vt:lpstr>Wingdings</vt:lpstr>
      <vt:lpstr>Arial Black</vt:lpstr>
      <vt:lpstr>Times New Roman</vt:lpstr>
      <vt:lpstr>Roboto Condensed</vt:lpstr>
      <vt:lpstr>Wide Latin</vt:lpstr>
      <vt:lpstr>Impact</vt:lpstr>
      <vt:lpstr>Calibri</vt:lpstr>
      <vt:lpstr>Microsoft YaHei</vt:lpstr>
      <vt:lpstr>Arial Unicode MS</vt:lpstr>
      <vt:lpstr>Arial Unicode MS</vt:lpstr>
      <vt:lpstr>Салют</vt:lpstr>
      <vt:lpstr>Муниципальное  бюджетное общеобразовательное  учреждение Улейская средняя школа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Участники Великой Отечественной войны Хайрулин Хузат Хайрулович и Монзоев Яков Кузьмич</vt:lpstr>
      <vt:lpstr>PowerPoint 演示文稿</vt:lpstr>
      <vt:lpstr>PowerPoint 演示文稿</vt:lpstr>
      <vt:lpstr>Халтаев Петр Иванович, 1910-1995гг. </vt:lpstr>
      <vt:lpstr>Тулонов Иван Николаевич, 1917-1994гг. </vt:lpstr>
      <vt:lpstr>Шалтыков  Сергей Егорович, 1904 – 1995гг.                                            </vt:lpstr>
      <vt:lpstr>Махутов Матвей Николаевич, 1911 г.р.</vt:lpstr>
      <vt:lpstr>Марактаев  Кирилл   Матвеевич, 1910-1983гг. </vt:lpstr>
      <vt:lpstr>Хаматаев Иван Ильич</vt:lpstr>
      <vt:lpstr>Тулосонов Константин Терентьевич</vt:lpstr>
      <vt:lpstr>Ангаров Петр Васильевич</vt:lpstr>
      <vt:lpstr>Васильев Николай Трофимович, 1920 г.р.</vt:lpstr>
      <vt:lpstr>Халтаев Александр Иванович, 1908-1939 гг.</vt:lpstr>
      <vt:lpstr>Хазагаев Афанасий Андреевич, 1927-1986 гг.</vt:lpstr>
      <vt:lpstr>Халтаев Роман Александрович</vt:lpstr>
      <vt:lpstr>Хазагаев Игнатий Матвеевич,1909-1969гг.</vt:lpstr>
      <vt:lpstr>Хунтеев Яков Михайлович</vt:lpstr>
      <vt:lpstr>Хойлов Василий Спасович</vt:lpstr>
      <vt:lpstr>Болотов Николай Григорьевич</vt:lpstr>
      <vt:lpstr>Вахрамеев Алексей Иванович</vt:lpstr>
      <vt:lpstr>Хунтеев Гавриил Иванович</vt:lpstr>
      <vt:lpstr>Хохолов Михаил Егорович, 1906-1971гг.</vt:lpstr>
      <vt:lpstr>Дабанов Андриян Алексеевич </vt:lpstr>
      <vt:lpstr>Аюшинов Рудольф Яковлевич, 1922г.р.</vt:lpstr>
      <vt:lpstr>Сиденов Константин Николаевич, 1925-2000гг.</vt:lpstr>
      <vt:lpstr>Шаданов Дмитрий Михайлович, 1920 г.р.</vt:lpstr>
      <vt:lpstr>Егодуров Владимир Андреевич, 1925 – 1984 гг. </vt:lpstr>
      <vt:lpstr>Зарубина Клавдия Григорьевна, 1923г.р. </vt:lpstr>
      <vt:lpstr>Захаров Леонид Андреевич, 1922 г.р. </vt:lpstr>
      <vt:lpstr>Манжиханов Николай Васильевич</vt:lpstr>
      <vt:lpstr>Тармаев Роман Спасович</vt:lpstr>
      <vt:lpstr>Шайхутдинов Хатып</vt:lpstr>
      <vt:lpstr>Максимов Александр Алексеевич, 1916 – 1992гг.  </vt:lpstr>
      <vt:lpstr>Махутов Николай Александрович, 1924 г.р.</vt:lpstr>
      <vt:lpstr>Ганеев Хай Мухтасимович, 1918-2001 гг.</vt:lpstr>
      <vt:lpstr>Замагин Егор Степанович </vt:lpstr>
      <vt:lpstr>Балтуков Роман Антонович, 1925 – 1996гг. </vt:lpstr>
      <vt:lpstr>Аюшинов Карп Матвеевич</vt:lpstr>
      <vt:lpstr>Халматов Карл Михайлович, 1920-1996гг. </vt:lpstr>
      <vt:lpstr>Алсадаев Таряша Иванович</vt:lpstr>
      <vt:lpstr>Кириллов Константин Хогоевич, 1925-2003гг. </vt:lpstr>
      <vt:lpstr>Искаков Евсей Сергеевич</vt:lpstr>
      <vt:lpstr>  Прокопьев  Семён Боронович, 1915-2004гг.    </vt:lpstr>
      <vt:lpstr>Ангаров Федор Игнатьевич</vt:lpstr>
      <vt:lpstr> Ухаханов Николай Багинович, 1911-2002гг. </vt:lpstr>
      <vt:lpstr>Бадашкеев Никита Тимофеевич, 1915г.р.</vt:lpstr>
      <vt:lpstr>Монзоев Яков Кузьмич, 1925 – 2007 гг. </vt:lpstr>
      <vt:lpstr>Хайрулин Хузат Хайрулович, 1912 – 2002 гг. </vt:lpstr>
      <vt:lpstr>Гуляшинов Александр Маркович, 1917г.р.</vt:lpstr>
      <vt:lpstr>Балдакшинов Спасс Александрович, 1904-1974гг. </vt:lpstr>
      <vt:lpstr>Золхоев Василий Иванович, 1904 г.р.</vt:lpstr>
      <vt:lpstr>Аюшинов Александр Петрович, 1923-1970гг. </vt:lpstr>
      <vt:lpstr>Андреев Михаил Васильевич, 1903 г.р.</vt:lpstr>
      <vt:lpstr>Андреев Владимир Михайлович</vt:lpstr>
      <vt:lpstr>Андреев Карл Михайлович</vt:lpstr>
      <vt:lpstr>Махутов Мадай Маркович (1908-1993) </vt:lpstr>
      <vt:lpstr>Сахидакова Дора Константиновна (1922-2003 гг.)</vt:lpstr>
      <vt:lpstr>Шалтыкова  Матрена Сократовна, 1918 – 2004 гг. </vt:lpstr>
      <vt:lpstr> Хойлова (Хогоева) Христина Прокопьевна (1922 – 2009 гг.)  </vt:lpstr>
      <vt:lpstr>Намсараев Николай Ербатович, 1915 г.р.</vt:lpstr>
      <vt:lpstr>Хунданов Трофим Алексеевич, 1896-1967гг. </vt:lpstr>
      <vt:lpstr>Шапхаев Николай Иванович</vt:lpstr>
      <vt:lpstr>Тараев Хогой Романович, 1904-1987гг.</vt:lpstr>
      <vt:lpstr>Атутов Иннокентий Александрович(1916-1956 гг.)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Мария</cp:lastModifiedBy>
  <cp:revision>130</cp:revision>
  <cp:lastPrinted>2015-03-29T15:10:00Z</cp:lastPrinted>
  <dcterms:created xsi:type="dcterms:W3CDTF">2113-01-01T00:00:00Z</dcterms:created>
  <dcterms:modified xsi:type="dcterms:W3CDTF">2026-01-28T06:14:21Z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0CFA1B28209543E6A3010AAB60FBF43D_13</vt:lpwstr>
  </property>
  <property fmtid="{D5CDD505-2E9C-101B-9397-08002B2CF9AE}" pid="4" name="KSOProductBuildVer">
    <vt:lpwstr>1049-12.2.0.23196</vt:lpwstr>
  </property>
</Properties>
</file>