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303" r:id="rId4"/>
    <p:sldId id="264" r:id="rId5"/>
    <p:sldId id="304" r:id="rId6"/>
    <p:sldId id="297" r:id="rId7"/>
    <p:sldId id="266" r:id="rId8"/>
    <p:sldId id="267" r:id="rId9"/>
    <p:sldId id="301" r:id="rId10"/>
    <p:sldId id="302" r:id="rId11"/>
    <p:sldId id="276" r:id="rId12"/>
    <p:sldId id="295" r:id="rId13"/>
    <p:sldId id="286" r:id="rId14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73FEF"/>
    <a:srgbClr val="A3E2EB"/>
    <a:srgbClr val="6ABAD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9993C-3119-4CE0-8BFE-03D79B39ED1A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F26DD-101F-4869-941F-2C01F4EE28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528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F26DD-101F-4869-941F-2C01F4EE28F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F26DD-101F-4869-941F-2C01F4EE28F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690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F26DD-101F-4869-941F-2C01F4EE28F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145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28450-27F6-42C9-A674-126DDBB2B543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03FBB-2BCA-460C-9764-FF660BCDCB86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C88B7-604B-4BBA-98FE-F2E614CD758D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397DD-6637-49B1-9EA8-A000DB2DF796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575E3-FD87-4511-8623-F64D0E46D9B0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1A8F0-E30C-4C45-AF49-731644F987C0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7D00-8E17-4DCE-819E-26DDA527A31C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BB72E-BBA2-4C27-A106-C337E4FBC4B2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76800-7EFF-4FC9-8976-7A65D16B6EC4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C5DC5-CED6-4D4B-9064-A0EC41555575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5CE0-043A-4FB3-8A87-1A66F5A1929C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A9A59-5251-4824-BB56-AABE4977FD0E}" type="datetime1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2445C-62AA-41B5-81D9-BC1C91F37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" TargetMode="External"/><Relationship Id="rId7" Type="http://schemas.openxmlformats.org/officeDocument/2006/relationships/image" Target="../media/image2.jpeg"/><Relationship Id="rId2" Type="http://schemas.openxmlformats.org/officeDocument/2006/relationships/hyperlink" Target="https://infourok.ru/prezentaciya__o_rodnom_krae-338613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%D0%BF%D1%80%D0%B5%D0%B7%D0%B5%D0%BD%D1%82%D0%B0%D1%86%D0%B8%D1%8F%20%D1%81%D1%83%D0%BA%D1%81%D1%83%D0%BD%D1%81%D0%BA%D0%B8%D0%B9%20%D1%80%D0%B0%D0%B9%D0%BE%D0%BD&amp;stype=image&amp;lr=50&amp;noreask=1&amp;source=wiz&amp;uinfo=sw-1600-sh-900-ww-1583-wh-790-pd-1-wp-16x9_1600x900-lt-40" TargetMode="External"/><Relationship Id="rId5" Type="http://schemas.openxmlformats.org/officeDocument/2006/relationships/hyperlink" Target="https://yandex.ru/images?uinfo=sw-1600-sh-900-ww-1583-wh-790-pd-1-wp-16x9_1600x900-lt-40" TargetMode="External"/><Relationship Id="rId4" Type="http://schemas.openxmlformats.org/officeDocument/2006/relationships/hyperlink" Target="http://musei-suksun-savod.blogspot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14744" y="5143512"/>
            <a:ext cx="5143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Автор : </a:t>
            </a:r>
          </a:p>
          <a:p>
            <a:pPr algn="r"/>
            <a:r>
              <a:rPr lang="ru-RU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Галяметдинова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Зульфира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Нагибовна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воспитатель  МДОУ  «</a:t>
            </a:r>
            <a:r>
              <a:rPr lang="ru-RU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Суксунский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детский сад «Колосок»</a:t>
            </a:r>
            <a:endParaRPr lang="ru-RU" sz="800" dirty="0" smtClean="0"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857224" y="1785926"/>
            <a:ext cx="76438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НОД по ознакомлению с окружающим миром (природой)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для детей старшего дошкольного возраста «Люби и знай свой родной край»</a:t>
            </a:r>
            <a:endParaRPr lang="ru-RU" sz="2400" b="1" i="1" dirty="0" smtClean="0"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Admin\Desktop\maxresdefault.jpg"/>
          <p:cNvPicPr/>
          <p:nvPr/>
        </p:nvPicPr>
        <p:blipFill>
          <a:blip r:embed="rId3"/>
          <a:srcRect l="32389" t="9687" r="29610" b="17379"/>
          <a:stretch>
            <a:fillRect/>
          </a:stretch>
        </p:blipFill>
        <p:spPr bwMode="auto">
          <a:xfrm>
            <a:off x="2143108" y="4419600"/>
            <a:ext cx="22574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3" name="Рисунок 2" descr="http://www.m-instrument.ru/imagesbr/ROSOMZ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5940425" cy="11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rosomz.ru/upload_modules/good/image/img_840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5940425" cy="23862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s://img-fotki.yandex.ru/get/15513/160644702.16b/0_ecff6_10c99af4_XX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6825" y="1643050"/>
            <a:ext cx="2797175" cy="18656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://formika73.ru/images/stories/virtuemart/product/resized/1451339329460_0x350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929066"/>
            <a:ext cx="2385972" cy="1301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://avgit.na.by/image_prod/shitki/29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50631"/>
            <a:ext cx="1571625" cy="18073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http://cdn.vostok.ru/uploads/global/images/product/original/131-0321-0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4219575"/>
            <a:ext cx="2638425" cy="26384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ttps://specregion.ru/uploads/ProductPhotoGalleryImage/5118/Image/main_fd5a4fe6-3550-11e1-95c7-e0cb4eba68ef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4876" y="5214950"/>
            <a:ext cx="2628900" cy="14513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http://www.vostok.spb.ru/images/items/middle/131-0133-01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42125" y="3571876"/>
            <a:ext cx="2301875" cy="2301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357167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Районная </a:t>
            </a:r>
            <a:r>
              <a:rPr lang="ru-RU" sz="2400" dirty="0" smtClean="0">
                <a:latin typeface="Arial Black" pitchFamily="34" charset="0"/>
              </a:rPr>
              <a:t>ярмарка «</a:t>
            </a:r>
            <a:r>
              <a:rPr lang="ru-RU" sz="2400" dirty="0" err="1" smtClean="0">
                <a:latin typeface="Arial Black" pitchFamily="34" charset="0"/>
              </a:rPr>
              <a:t>Суксунский</a:t>
            </a:r>
            <a:r>
              <a:rPr lang="ru-RU" sz="2400" dirty="0" smtClean="0">
                <a:latin typeface="Arial Black" pitchFamily="34" charset="0"/>
              </a:rPr>
              <a:t> подсолнух -2021</a:t>
            </a:r>
            <a:r>
              <a:rPr lang="ru-RU" sz="2400" dirty="0" smtClean="0">
                <a:latin typeface="Arial Black" pitchFamily="34" charset="0"/>
              </a:rPr>
              <a:t>». </a:t>
            </a:r>
            <a:r>
              <a:rPr lang="ru-RU" sz="2400" b="1" dirty="0" smtClean="0">
                <a:latin typeface="Arial Black" pitchFamily="34" charset="0"/>
              </a:rPr>
              <a:t>Ярмарка лета и урожая.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6" name="Рисунок 5" descr="C:\Users\Admin\Desktop\FtQTQk02m3Q.jpg"/>
          <p:cNvPicPr/>
          <p:nvPr/>
        </p:nvPicPr>
        <p:blipFill>
          <a:blip r:embed="rId2" cstate="print"/>
          <a:srcRect t="21978" b="9890"/>
          <a:stretch>
            <a:fillRect/>
          </a:stretch>
        </p:blipFill>
        <p:spPr bwMode="auto">
          <a:xfrm>
            <a:off x="285720" y="1285860"/>
            <a:ext cx="377825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Admin\Desktop\tHDpq1u1LT0 (1).jpg"/>
          <p:cNvPicPr/>
          <p:nvPr/>
        </p:nvPicPr>
        <p:blipFill>
          <a:blip r:embed="rId3" cstate="print"/>
          <a:srcRect b="30769"/>
          <a:stretch>
            <a:fillRect/>
          </a:stretch>
        </p:blipFill>
        <p:spPr bwMode="auto">
          <a:xfrm>
            <a:off x="4143372" y="1357298"/>
            <a:ext cx="4429156" cy="2214578"/>
          </a:xfrm>
          <a:prstGeom prst="rect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softEdge rad="112500"/>
          </a:effectLst>
        </p:spPr>
      </p:pic>
      <p:pic>
        <p:nvPicPr>
          <p:cNvPr id="8" name="Рисунок 7" descr="C:\Users\Admin\Desktop\cCGkg14vor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643314"/>
            <a:ext cx="4398972" cy="2980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Admin\Desktop\wLt9mRBQsQQ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643314"/>
            <a:ext cx="4286280" cy="2876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928662" y="357166"/>
            <a:ext cx="771530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Физкультурно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- оздоровительный комплекс "Лидер"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ПЕРМЬ, 4 июля, РИА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ФедералПресс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. Губернатор Пермского края Виктор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Басаргин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совершил рабочую поездку 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Суксунский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район, где дал старт работе нового спортивного объекта, построенного к 365-летию Суксуна.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Рисунок 4" descr="http://s3.netangels.ru/inova-media/cache/38/33/a5/01/5d/44/3833a5015d4416eb64230c7e91f1e58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3643337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://s3.netangels.ru/inova-media/cache/d9/63/71/f0/13/b3/d96371f013b360a8f0652c748ad72d4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00570"/>
            <a:ext cx="3643337" cy="2214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http://s3.netangels.ru/inova-media/cache/98/e4/ba/bc/cd/b6/98e4babccdb6d97f637b1a4c329caf1f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143116"/>
            <a:ext cx="3429024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571472" y="581946"/>
            <a:ext cx="8358246" cy="497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Список используемых источников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333333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dirty="0" smtClean="0">
                <a:solidFill>
                  <a:srgbClr val="333333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ru-RU" sz="1400" b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Шаблон презентации </a:t>
            </a:r>
            <a:r>
              <a:rPr kumimoji="0" lang="ru-RU" sz="1400" b="0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1400" dirty="0" smtClean="0">
              <a:solidFill>
                <a:srgbClr val="333333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1400" b="1" dirty="0" smtClean="0">
                <a:latin typeface="Arial Black" pitchFamily="34" charset="0"/>
              </a:rPr>
              <a:t>2. </a:t>
            </a:r>
            <a:r>
              <a:rPr lang="ru-RU" sz="1400" b="1" dirty="0" smtClean="0">
                <a:latin typeface="Arial Black" pitchFamily="34" charset="0"/>
                <a:hlinkClick r:id="rId2"/>
              </a:rPr>
              <a:t>Презентация о родном крае</a:t>
            </a:r>
            <a:endParaRPr lang="ru-RU" sz="1400" dirty="0" smtClean="0">
              <a:latin typeface="Arial Black" pitchFamily="34" charset="0"/>
            </a:endParaRPr>
          </a:p>
          <a:p>
            <a:r>
              <a:rPr lang="ru-RU" sz="1400" b="1" dirty="0" err="1" smtClean="0">
                <a:latin typeface="Arial Black" pitchFamily="34" charset="0"/>
                <a:hlinkClick r:id="rId3"/>
              </a:rPr>
              <a:t>infourok.ru</a:t>
            </a:r>
            <a:r>
              <a:rPr lang="ru-RU" sz="1400" b="1" dirty="0" smtClean="0">
                <a:latin typeface="Arial Black" pitchFamily="34" charset="0"/>
              </a:rPr>
              <a:t>›</a:t>
            </a:r>
            <a:r>
              <a:rPr lang="ru-RU" sz="1400" b="1" dirty="0" smtClean="0">
                <a:latin typeface="Arial Black" pitchFamily="34" charset="0"/>
                <a:hlinkClick r:id="rId2"/>
              </a:rPr>
              <a:t>prezentaciya__o_rodnom_krae-338613.htm</a:t>
            </a:r>
            <a:r>
              <a:rPr lang="ru-RU" sz="1400" b="1" dirty="0" smtClean="0">
                <a:latin typeface="Arial Black" pitchFamily="34" charset="0"/>
              </a:rPr>
              <a:t>: </a:t>
            </a:r>
            <a:r>
              <a:rPr lang="ru-RU" sz="1400" b="1" dirty="0" err="1" smtClean="0">
                <a:latin typeface="Arial Black" pitchFamily="34" charset="0"/>
              </a:rPr>
              <a:t>Суксунский</a:t>
            </a:r>
            <a:r>
              <a:rPr lang="ru-RU" sz="1400" b="1" dirty="0" smtClean="0">
                <a:latin typeface="Arial Black" pitchFamily="34" charset="0"/>
              </a:rPr>
              <a:t> пруд ; </a:t>
            </a:r>
            <a:r>
              <a:rPr lang="ru-RU" sz="1400" b="1" dirty="0" err="1" smtClean="0">
                <a:latin typeface="Arial Black" pitchFamily="34" charset="0"/>
              </a:rPr>
              <a:t>Суксунский</a:t>
            </a:r>
            <a:r>
              <a:rPr lang="ru-RU" sz="1400" b="1" dirty="0" smtClean="0">
                <a:latin typeface="Arial Black" pitchFamily="34" charset="0"/>
              </a:rPr>
              <a:t> бор; Памятник </a:t>
            </a:r>
            <a:r>
              <a:rPr lang="ru-RU" sz="1400" b="1" dirty="0" err="1" smtClean="0">
                <a:latin typeface="Arial Black" pitchFamily="34" charset="0"/>
              </a:rPr>
              <a:t>Суксунскому</a:t>
            </a:r>
            <a:r>
              <a:rPr lang="ru-RU" sz="1400" b="1" dirty="0" smtClean="0">
                <a:latin typeface="Arial Black" pitchFamily="34" charset="0"/>
              </a:rPr>
              <a:t> самовару.  </a:t>
            </a:r>
          </a:p>
          <a:p>
            <a:r>
              <a:rPr lang="ru-RU" sz="1400" b="1" dirty="0" smtClean="0">
                <a:latin typeface="Arial Black" pitchFamily="34" charset="0"/>
              </a:rPr>
              <a:t>3.</a:t>
            </a:r>
            <a:r>
              <a:rPr lang="ru-RU" sz="1400" b="1" dirty="0" smtClean="0">
                <a:latin typeface="Arial Black" pitchFamily="34" charset="0"/>
                <a:hlinkClick r:id="rId4"/>
              </a:rPr>
              <a:t>Суксунский музей</a:t>
            </a:r>
            <a:r>
              <a:rPr lang="ru-RU" sz="1400" b="1" dirty="0" smtClean="0">
                <a:latin typeface="Arial Black" pitchFamily="34" charset="0"/>
              </a:rPr>
              <a:t>: фото </a:t>
            </a:r>
            <a:r>
              <a:rPr lang="ru-RU" sz="1400" b="1" dirty="0" err="1" smtClean="0">
                <a:latin typeface="Arial Black" pitchFamily="34" charset="0"/>
                <a:hlinkClick r:id="rId4"/>
              </a:rPr>
              <a:t>musei-suksun-savod.blogspot.ru</a:t>
            </a:r>
            <a:r>
              <a:rPr lang="ru-RU" sz="1400" b="1" dirty="0" smtClean="0">
                <a:latin typeface="Arial Black" pitchFamily="34" charset="0"/>
              </a:rPr>
              <a:t> </a:t>
            </a:r>
          </a:p>
          <a:p>
            <a:r>
              <a:rPr lang="ru-RU" sz="1400" b="1" dirty="0" smtClean="0">
                <a:latin typeface="Arial Black" pitchFamily="34" charset="0"/>
              </a:rPr>
              <a:t>4. </a:t>
            </a:r>
            <a:r>
              <a:rPr lang="ru-RU" sz="1400" b="1" dirty="0" err="1" smtClean="0">
                <a:latin typeface="Arial Black" pitchFamily="34" charset="0"/>
              </a:rPr>
              <a:t>Суксунский</a:t>
            </a:r>
            <a:r>
              <a:rPr lang="ru-RU" sz="1400" b="1" dirty="0" smtClean="0">
                <a:latin typeface="Arial Black" pitchFamily="34" charset="0"/>
              </a:rPr>
              <a:t> район —  картинки </a:t>
            </a:r>
            <a:r>
              <a:rPr lang="ru-RU" sz="1400" b="1" dirty="0" err="1" smtClean="0">
                <a:latin typeface="Arial Black" pitchFamily="34" charset="0"/>
                <a:hlinkClick r:id="rId5"/>
              </a:rPr>
              <a:t>yandex.ru</a:t>
            </a:r>
            <a:r>
              <a:rPr lang="ru-RU" sz="1400" b="1" dirty="0" smtClean="0">
                <a:latin typeface="Arial Black" pitchFamily="34" charset="0"/>
                <a:hlinkClick r:id="rId5"/>
              </a:rPr>
              <a:t>/</a:t>
            </a:r>
            <a:r>
              <a:rPr lang="ru-RU" sz="1400" b="1" dirty="0" err="1" smtClean="0">
                <a:latin typeface="Arial Black" pitchFamily="34" charset="0"/>
                <a:hlinkClick r:id="rId5"/>
              </a:rPr>
              <a:t>images</a:t>
            </a:r>
            <a:r>
              <a:rPr lang="ru-RU" sz="1400" b="1" dirty="0" smtClean="0">
                <a:latin typeface="Arial Black" pitchFamily="34" charset="0"/>
              </a:rPr>
              <a:t> </a:t>
            </a:r>
            <a:r>
              <a:rPr lang="ru-RU" sz="1400" b="1" dirty="0" smtClean="0">
                <a:latin typeface="Arial Black" pitchFamily="34" charset="0"/>
                <a:hlinkClick r:id="rId6"/>
              </a:rPr>
              <a:t>презентация  </a:t>
            </a:r>
            <a:r>
              <a:rPr lang="ru-RU" sz="1400" b="1" dirty="0" err="1" smtClean="0">
                <a:latin typeface="Arial Black" pitchFamily="34" charset="0"/>
                <a:hlinkClick r:id="rId6"/>
              </a:rPr>
              <a:t>суксунский</a:t>
            </a:r>
            <a:r>
              <a:rPr lang="ru-RU" sz="1400" b="1" dirty="0" smtClean="0">
                <a:latin typeface="Arial Black" pitchFamily="34" charset="0"/>
                <a:hlinkClick r:id="rId6"/>
              </a:rPr>
              <a:t> район</a:t>
            </a:r>
            <a:r>
              <a:rPr lang="ru-RU" sz="1400" b="1" dirty="0" smtClean="0">
                <a:latin typeface="Arial Black" pitchFamily="34" charset="0"/>
              </a:rPr>
              <a:t> </a:t>
            </a:r>
          </a:p>
          <a:p>
            <a:pPr marL="342900" indent="-342900">
              <a:buAutoNum type="arabicPeriod" startAt="5"/>
            </a:pPr>
            <a:r>
              <a:rPr lang="en-US" sz="1400" b="1" dirty="0" smtClean="0">
                <a:latin typeface="Arial Black" pitchFamily="34" charset="0"/>
              </a:rPr>
              <a:t>newlifegazeta.ru</a:t>
            </a:r>
          </a:p>
          <a:p>
            <a:pPr marL="342900" indent="-342900"/>
            <a:r>
              <a:rPr lang="ru-RU" sz="1400" b="1" dirty="0" smtClean="0">
                <a:latin typeface="Arial Black" pitchFamily="34" charset="0"/>
              </a:rPr>
              <a:t>Газета</a:t>
            </a:r>
            <a:r>
              <a:rPr lang="en-US" sz="1400" b="1" dirty="0" smtClean="0">
                <a:latin typeface="Arial Black" pitchFamily="34" charset="0"/>
              </a:rPr>
              <a:t> </a:t>
            </a:r>
            <a:r>
              <a:rPr lang="ru-RU" sz="1400" b="1" dirty="0" err="1" smtClean="0">
                <a:latin typeface="Arial Black" pitchFamily="34" charset="0"/>
              </a:rPr>
              <a:t>Суксунского</a:t>
            </a:r>
            <a:r>
              <a:rPr lang="en-US" sz="1400" b="1" dirty="0" smtClean="0">
                <a:latin typeface="Arial Black" pitchFamily="34" charset="0"/>
              </a:rPr>
              <a:t> </a:t>
            </a:r>
            <a:r>
              <a:rPr lang="ru-RU" sz="1400" b="1" dirty="0" smtClean="0">
                <a:latin typeface="Arial Black" pitchFamily="34" charset="0"/>
              </a:rPr>
              <a:t>района</a:t>
            </a:r>
            <a:r>
              <a:rPr lang="en-US" sz="1400" b="1" dirty="0" smtClean="0">
                <a:latin typeface="Arial Black" pitchFamily="34" charset="0"/>
              </a:rPr>
              <a:t> «</a:t>
            </a:r>
            <a:r>
              <a:rPr lang="ru-RU" sz="1400" b="1" dirty="0" smtClean="0">
                <a:latin typeface="Arial Black" pitchFamily="34" charset="0"/>
              </a:rPr>
              <a:t>Новая</a:t>
            </a:r>
            <a:r>
              <a:rPr lang="en-US" sz="1400" b="1" dirty="0" smtClean="0">
                <a:latin typeface="Arial Black" pitchFamily="34" charset="0"/>
              </a:rPr>
              <a:t> </a:t>
            </a:r>
            <a:r>
              <a:rPr lang="ru-RU" sz="1400" b="1" dirty="0" smtClean="0">
                <a:latin typeface="Arial Black" pitchFamily="34" charset="0"/>
              </a:rPr>
              <a:t>жизнь</a:t>
            </a:r>
            <a:r>
              <a:rPr lang="en-US" sz="1400" b="1" dirty="0" smtClean="0">
                <a:latin typeface="Arial Black" pitchFamily="34" charset="0"/>
              </a:rPr>
              <a:t>»....</a:t>
            </a:r>
            <a:r>
              <a:rPr lang="ru-RU" sz="1400" b="1" dirty="0" smtClean="0">
                <a:latin typeface="Arial Black" pitchFamily="34" charset="0"/>
              </a:rPr>
              <a:t>фотоальбом</a:t>
            </a:r>
            <a:r>
              <a:rPr lang="en-US" sz="1400" b="1" dirty="0" smtClean="0">
                <a:latin typeface="Arial Black" pitchFamily="34" charset="0"/>
              </a:rPr>
              <a:t> "</a:t>
            </a:r>
            <a:r>
              <a:rPr lang="ru-RU" sz="1400" b="1" dirty="0" smtClean="0">
                <a:latin typeface="Arial Black" pitchFamily="34" charset="0"/>
              </a:rPr>
              <a:t>Юбилей Суксуна</a:t>
            </a:r>
            <a:r>
              <a:rPr lang="en-US" sz="1400" b="1" dirty="0" smtClean="0">
                <a:latin typeface="Arial Black" pitchFamily="34" charset="0"/>
              </a:rPr>
              <a:t>"</a:t>
            </a:r>
            <a:endParaRPr lang="ru-RU" sz="1400" dirty="0" smtClean="0">
              <a:latin typeface="Arial Black" pitchFamily="34" charset="0"/>
            </a:endParaRPr>
          </a:p>
          <a:p>
            <a:endParaRPr lang="ru-RU" sz="1400" b="1" dirty="0" smtClean="0"/>
          </a:p>
          <a:p>
            <a:endParaRPr lang="ru-RU" sz="1400" b="1" i="1" dirty="0" smtClean="0"/>
          </a:p>
          <a:p>
            <a:endParaRPr lang="ru-RU" sz="1400" b="1" i="1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b="1" i="1" dirty="0" smtClean="0"/>
          </a:p>
          <a:p>
            <a:endParaRPr lang="ru-RU" sz="1400" b="1" i="1" dirty="0" smtClean="0"/>
          </a:p>
          <a:p>
            <a:endParaRPr lang="ru-RU" sz="1400" b="1" i="1" dirty="0" smtClean="0"/>
          </a:p>
          <a:p>
            <a:endParaRPr lang="ru-RU" sz="1400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Admin\Desktop\maxresdefault.jpg"/>
          <p:cNvPicPr/>
          <p:nvPr/>
        </p:nvPicPr>
        <p:blipFill>
          <a:blip r:embed="rId7"/>
          <a:srcRect l="32389" t="9687" r="29610" b="17379"/>
          <a:stretch>
            <a:fillRect/>
          </a:stretch>
        </p:blipFill>
        <p:spPr bwMode="auto">
          <a:xfrm>
            <a:off x="214282" y="4286256"/>
            <a:ext cx="22574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0"/>
            <a:ext cx="8568952" cy="1428736"/>
          </a:xfrm>
          <a:prstGeom prst="rect">
            <a:avLst/>
          </a:prstGeom>
          <a:solidFill>
            <a:schemeClr val="lt1">
              <a:alpha val="62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8" name="Рисунок 7" descr="http://files.web2edu.ru/f009f69a-7f74-41b4-99ec-93b853f7afd5/3c08f694-a682-4866-a194-937a94421a36.jpg?w=660&amp;h=50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7500990" cy="5357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85786" y="214290"/>
            <a:ext cx="78581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Посёлок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Суксун стоит на месте слияния речки Суксун и реки Сылвы. Первое упоминание о населенном пункте в этом месте относится к 1651 году.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3" name="Рисунок 2" descr="https://pp.vk.me/c608130/v608130359/30a5/6SQkNakoBg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7019954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285728"/>
            <a:ext cx="78581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Суксунский</a:t>
            </a:r>
            <a:r>
              <a:rPr 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район расположен на юго-востоке Пермского края. Площадь района 1700 км², это 1/94 часть Пермского края.</a:t>
            </a:r>
            <a:endParaRPr lang="ru-RU" b="1" dirty="0" smtClean="0"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Суксунский</a:t>
            </a:r>
            <a:r>
              <a:rPr 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район расположен на восточной окраине Русской равнины и в бассейне реки Сылвы. </a:t>
            </a:r>
            <a:r>
              <a:rPr lang="ru-RU" b="1" dirty="0" err="1" smtClean="0"/>
              <a:t>Суксунский</a:t>
            </a:r>
            <a:r>
              <a:rPr lang="ru-RU" b="1" dirty="0" smtClean="0"/>
              <a:t> район находится в глубине материка Евразия.</a:t>
            </a:r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5720" y="285728"/>
            <a:ext cx="82868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Максимальная протяженность с севера на юг составляет 40 км, а с запада на восток 60км. 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Герб </a:t>
            </a:r>
            <a:r>
              <a:rPr lang="ru-RU" sz="2000" b="1" dirty="0" err="1" smtClean="0">
                <a:ea typeface="Calibri" pitchFamily="34" charset="0"/>
                <a:cs typeface="Times New Roman" pitchFamily="18" charset="0"/>
              </a:rPr>
              <a:t>Суксунского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района — официальный символ </a:t>
            </a:r>
            <a:r>
              <a:rPr lang="ru-RU" sz="2000" b="1" dirty="0" err="1" smtClean="0">
                <a:ea typeface="Calibri" pitchFamily="34" charset="0"/>
                <a:cs typeface="Times New Roman" pitchFamily="18" charset="0"/>
              </a:rPr>
              <a:t>Суксунского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района Пермского края  Российской Федерации.</a:t>
            </a:r>
            <a:endParaRPr lang="ru-RU" sz="2000" b="1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Утверждён решением Земского Собрания   9 апреля 2010 года </a:t>
            </a:r>
            <a:endParaRPr lang="ru-RU" sz="2000" b="1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://suklib.permculture.ru/Data/Sites/28/%D1%81%D1%83%D0%BA%D1%81%D1%83%D0%BD%D1%81%D0%BA%D0%B8%D0%B9%D0%BC%D1%80%D0%B1%D0%BB%D0%B0%D0%BD%D0%BA%D1%86%D0%B2%D0%B5%D1%8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643050"/>
            <a:ext cx="1928826" cy="3000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4" descr="http://suklib.permculture.ru/Data/Sites/28/%D0%BA%D0%B0%D1%80%D1%82%D0%B0.jpg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571612"/>
            <a:ext cx="6762779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6572264" y="4629078"/>
            <a:ext cx="2571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Главными символами являются: вода - минеральные родники, самовар - мастерство, промыслы Суксуна.</a:t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574509966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026" name="Picture 2" descr="C:\Users\Admin\Desktop\дет сад\фото суксу\3PLItYSSP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6715132" cy="51162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ttp://nashural.ru/Goroda_i_sela/suksun/sksn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571876"/>
            <a:ext cx="4500594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3" name="Рисунок 2" descr="Суксун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74"/>
            <a:ext cx="8715436" cy="557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357166"/>
            <a:ext cx="70723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Река Сылва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28605"/>
            <a:ext cx="7715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Историко</a:t>
            </a:r>
            <a:r>
              <a:rPr lang="ru-RU" sz="3200" b="1" dirty="0" smtClean="0"/>
              <a:t> - природный комплекс – </a:t>
            </a:r>
            <a:r>
              <a:rPr lang="ru-RU" sz="3200" b="1" dirty="0" err="1" smtClean="0"/>
              <a:t>Суксунский</a:t>
            </a:r>
            <a:r>
              <a:rPr lang="ru-RU" sz="3200" b="1" dirty="0" smtClean="0"/>
              <a:t> бор</a:t>
            </a:r>
            <a:endParaRPr lang="ru-RU" sz="3200" b="1" dirty="0"/>
          </a:p>
        </p:txBody>
      </p:sp>
      <p:pic>
        <p:nvPicPr>
          <p:cNvPr id="6" name="Рисунок 5" descr="http://www.suksun.ru/newsite/e107_plugins/sgallery/pics/4pkihf2uwko/sosn_bo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7786710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28605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/>
              <a:t>Историко</a:t>
            </a:r>
            <a:r>
              <a:rPr lang="ru-RU" sz="3600" b="1" dirty="0" smtClean="0"/>
              <a:t>- природный комплекс – </a:t>
            </a:r>
            <a:r>
              <a:rPr lang="ru-RU" sz="3600" b="1" dirty="0" err="1" smtClean="0"/>
              <a:t>Суксунский</a:t>
            </a:r>
            <a:r>
              <a:rPr lang="ru-RU" sz="3600" b="1" dirty="0" smtClean="0"/>
              <a:t> пруд.</a:t>
            </a:r>
            <a:endParaRPr lang="ru-RU" sz="3600" b="1" dirty="0"/>
          </a:p>
        </p:txBody>
      </p:sp>
      <p:pic>
        <p:nvPicPr>
          <p:cNvPr id="5" name="Рисунок 4" descr="http://www.uraltourism.ru/images/citys/suksun1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8501122" cy="50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2445C-62AA-41B5-81D9-BC1C91F3700D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428604"/>
            <a:ext cx="6643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ЗАО Курорт «Ключи»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4" name="Picture 4" descr="D:\Сохраненка с диска С\Краеведение\карта Суксуна\курорт Ключи_53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285859"/>
            <a:ext cx="9144000" cy="5572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xn----7sbab2bgcgwgfyedbli6o1c.xn--p1ai/files/images/logo-kluchi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0"/>
            <a:ext cx="2190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82d47a9c9bcd8c4f2f5c7f1a60cb2678ef1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215</Words>
  <Application>Microsoft Office PowerPoint</Application>
  <PresentationFormat>Экран (4:3)</PresentationFormat>
  <Paragraphs>53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95</cp:revision>
  <dcterms:created xsi:type="dcterms:W3CDTF">2015-03-05T13:12:10Z</dcterms:created>
  <dcterms:modified xsi:type="dcterms:W3CDTF">2021-11-01T05:28:13Z</dcterms:modified>
</cp:coreProperties>
</file>