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emf" ContentType="image/x-e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sldIdLst>
    <p:sldId id="258" r:id="rId4"/>
    <p:sldId id="275" r:id="rId5"/>
    <p:sldId id="259" r:id="rId6"/>
    <p:sldId id="260" r:id="rId7"/>
    <p:sldId id="261" r:id="rId8"/>
    <p:sldId id="269" r:id="rId9"/>
    <p:sldId id="270" r:id="rId10"/>
    <p:sldId id="271" r:id="rId11"/>
    <p:sldId id="262" r:id="rId12"/>
    <p:sldId id="263" r:id="rId13"/>
    <p:sldId id="265" r:id="rId14"/>
    <p:sldId id="268" r:id="rId15"/>
    <p:sldId id="267" r:id="rId16"/>
    <p:sldId id="272" r:id="rId17"/>
    <p:sldId id="274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30.03.2011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png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emf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5.jpeg"/><Relationship Id="rId5" Type="http://schemas.openxmlformats.org/officeDocument/2006/relationships/image" Target="../media/image8.png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37.png"/><Relationship Id="rId7" Type="http://schemas.openxmlformats.org/officeDocument/2006/relationships/image" Target="../media/image41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png"/><Relationship Id="rId9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Краеведческая игра </a:t>
            </a:r>
            <a:br>
              <a:rPr lang="ru-RU" dirty="0" smtClean="0"/>
            </a:br>
            <a:r>
              <a:rPr lang="ru-RU" dirty="0" smtClean="0"/>
              <a:t>«Вопрос на засыпку»</a:t>
            </a:r>
            <a:endParaRPr lang="ru-RU" dirty="0"/>
          </a:p>
        </p:txBody>
      </p:sp>
      <p:pic>
        <p:nvPicPr>
          <p:cNvPr id="8" name="Рисунок 7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214554"/>
            <a:ext cx="2160000" cy="374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C:\Documents and Settings\777\Мои документы\фоток\b-001b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857620" y="1785926"/>
            <a:ext cx="1774338" cy="2196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2" descr="C:\Documents and Settings\777\Мои документы\фото\DSCN226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rcRect r="2140" b="15731"/>
          <a:stretch>
            <a:fillRect/>
          </a:stretch>
        </p:blipFill>
        <p:spPr bwMode="auto">
          <a:xfrm>
            <a:off x="3428992" y="4429132"/>
            <a:ext cx="2789037" cy="180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3" name="Рисунок 12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2143116"/>
            <a:ext cx="1928826" cy="321471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Один из старейших театров города – </a:t>
            </a:r>
            <a:r>
              <a:rPr lang="ru-RU" b="1" dirty="0" smtClean="0"/>
              <a:t>ТЕАТР КУКОЛ</a:t>
            </a:r>
            <a:endParaRPr lang="ru-RU" b="1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214554"/>
            <a:ext cx="7823808" cy="3384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54098"/>
          </a:xfrm>
        </p:spPr>
        <p:txBody>
          <a:bodyPr>
            <a:normAutofit/>
          </a:bodyPr>
          <a:lstStyle/>
          <a:p>
            <a:r>
              <a:rPr lang="ru-RU" sz="4000" b="1" dirty="0" smtClean="0"/>
              <a:t>ЗАЙЦЕВ Василий Григорьевич</a:t>
            </a:r>
            <a:r>
              <a:rPr lang="en-US" sz="4000" b="1" dirty="0" smtClean="0"/>
              <a:t/>
            </a:r>
            <a:br>
              <a:rPr lang="en-US" sz="4000" b="1" dirty="0" smtClean="0"/>
            </a:br>
            <a:endParaRPr lang="ru-RU" sz="2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709160"/>
          </a:xfrm>
        </p:spPr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ru-RU" dirty="0" smtClean="0"/>
          </a:p>
          <a:p>
            <a:pPr algn="ctr">
              <a:buNone/>
            </a:pPr>
            <a:r>
              <a:rPr lang="ru-RU" sz="2800" dirty="0" smtClean="0"/>
              <a:t>(1915-1991)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ru-RU" sz="2800" dirty="0" smtClean="0"/>
              <a:t>  Герой Советского Союза, снайпер</a:t>
            </a:r>
            <a:endParaRPr lang="en-US" sz="2800" dirty="0" smtClean="0"/>
          </a:p>
          <a:p>
            <a:pPr>
              <a:buNone/>
            </a:pPr>
            <a:r>
              <a:rPr lang="ru-RU" sz="3600" b="1" dirty="0" smtClean="0"/>
              <a:t>«Отступать некуда, за Волгой для нас ….»</a:t>
            </a:r>
            <a:endParaRPr lang="ru-RU" sz="3600" b="1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68" y="1214422"/>
            <a:ext cx="2000264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/>
            </a:r>
            <a:br>
              <a:rPr lang="ru-RU" sz="3200" b="1" dirty="0" smtClean="0"/>
            </a:br>
            <a:r>
              <a:rPr lang="ru-RU" sz="3200" b="1" dirty="0" smtClean="0"/>
              <a:t>АГАШИНА Маргарита Константиновна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2800" dirty="0" smtClean="0"/>
              <a:t>(1924-1999)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/>
              <a:t> </a:t>
            </a:r>
            <a:r>
              <a:rPr lang="ru-RU" sz="2800" dirty="0" smtClean="0"/>
              <a:t>Известная российская поэтесса. </a:t>
            </a: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4" name="Содержимое 3"/>
          <p:cNvPicPr>
            <a:picLocks noGrp="1"/>
          </p:cNvPicPr>
          <p:nvPr>
            <p:ph sz="half" idx="4294967295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785918" y="2428868"/>
            <a:ext cx="2143125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 l="10948" t="10862" r="16791" b="16148"/>
          <a:stretch>
            <a:fillRect/>
          </a:stretch>
        </p:blipFill>
        <p:spPr bwMode="auto">
          <a:xfrm>
            <a:off x="5572132" y="2000240"/>
            <a:ext cx="2928958" cy="4143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Прямоугольник 12"/>
          <p:cNvSpPr/>
          <p:nvPr/>
        </p:nvSpPr>
        <p:spPr>
          <a:xfrm>
            <a:off x="0" y="4572008"/>
            <a:ext cx="592932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600" dirty="0" smtClean="0"/>
              <a:t>«</a:t>
            </a:r>
            <a:r>
              <a:rPr lang="ru-RU" sz="3600" b="1" dirty="0" smtClean="0"/>
              <a:t>Растет</a:t>
            </a:r>
            <a:r>
              <a:rPr lang="ru-RU" sz="3600" dirty="0" smtClean="0"/>
              <a:t> в </a:t>
            </a:r>
            <a:r>
              <a:rPr lang="ru-RU" sz="3600" b="1" dirty="0" smtClean="0"/>
              <a:t>Волгограде</a:t>
            </a:r>
            <a:r>
              <a:rPr lang="ru-RU" sz="3600" dirty="0" smtClean="0"/>
              <a:t> ....»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642919"/>
            <a:ext cx="7772400" cy="1000131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ПАХМУТОВА Александра Николаевна </a:t>
            </a:r>
            <a:br>
              <a:rPr lang="ru-RU" sz="3600" b="1" dirty="0" smtClean="0"/>
            </a:br>
            <a:endParaRPr lang="ru-RU" sz="36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85720" y="4214818"/>
            <a:ext cx="8429684" cy="1423982"/>
          </a:xfrm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chemeClr val="tx1"/>
                </a:solidFill>
              </a:rPr>
              <a:t>(09.11.1929 г.р.)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 Народная артистка СССР, композитор. </a:t>
            </a:r>
          </a:p>
          <a:p>
            <a:r>
              <a:rPr lang="ru-RU" sz="3500" b="1" dirty="0" smtClean="0">
                <a:solidFill>
                  <a:schemeClr val="tx1"/>
                </a:solidFill>
              </a:rPr>
              <a:t>«До свиданья, наш ласковый ……. »</a:t>
            </a:r>
            <a:endParaRPr lang="ru-RU" sz="3500" b="1" dirty="0">
              <a:solidFill>
                <a:schemeClr val="tx1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14744" y="1571612"/>
            <a:ext cx="1785937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ПАМЯТНИКИ </a:t>
            </a:r>
            <a:br>
              <a:rPr lang="ru-RU" dirty="0" smtClean="0"/>
            </a:br>
            <a:r>
              <a:rPr lang="ru-RU" sz="4000" cap="none" dirty="0" smtClean="0"/>
              <a:t>героям Великой Отечественной войны </a:t>
            </a:r>
            <a:endParaRPr lang="ru-RU" sz="4000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86512" y="1857364"/>
            <a:ext cx="2480347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6" name="Рисунок 5"/>
          <p:cNvPicPr/>
          <p:nvPr/>
        </p:nvPicPr>
        <p:blipFill>
          <a:blip r:embed="rId3" cstate="print">
            <a:lum bright="10000" contrast="-10000"/>
          </a:blip>
          <a:srcRect/>
          <a:stretch>
            <a:fillRect/>
          </a:stretch>
        </p:blipFill>
        <p:spPr bwMode="auto">
          <a:xfrm>
            <a:off x="214282" y="1857364"/>
            <a:ext cx="2772000" cy="1800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4500570"/>
            <a:ext cx="2646000" cy="1764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5" name="Рисунок 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428992" y="2214554"/>
            <a:ext cx="2457450" cy="3695414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pic>
        <p:nvPicPr>
          <p:cNvPr id="8" name="Picture 4" descr="сканирование0013"/>
          <p:cNvPicPr>
            <a:picLocks noChangeAspect="1" noChangeArrowheads="1"/>
          </p:cNvPicPr>
          <p:nvPr/>
        </p:nvPicPr>
        <p:blipFill>
          <a:blip r:embed="rId6" cstate="print"/>
          <a:srcRect l="17873" t="10982" r="24928" b="24088"/>
          <a:stretch>
            <a:fillRect/>
          </a:stretch>
        </p:blipFill>
        <p:spPr>
          <a:xfrm>
            <a:off x="6286512" y="4429132"/>
            <a:ext cx="2499000" cy="183600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</p:spPr>
      </p:pic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>
            <a:off x="179512" y="1340768"/>
            <a:ext cx="323528" cy="40466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7" name="WordArt 3"/>
          <p:cNvSpPr>
            <a:spLocks noChangeArrowheads="1" noChangeShapeType="1" noTextEdit="1"/>
          </p:cNvSpPr>
          <p:nvPr/>
        </p:nvSpPr>
        <p:spPr bwMode="auto">
          <a:xfrm>
            <a:off x="323528" y="4005064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2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8" name="WordArt 4"/>
          <p:cNvSpPr>
            <a:spLocks noChangeArrowheads="1" noChangeShapeType="1" noTextEdit="1"/>
          </p:cNvSpPr>
          <p:nvPr/>
        </p:nvSpPr>
        <p:spPr bwMode="auto">
          <a:xfrm>
            <a:off x="251520" y="1412776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1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29" name="WordArt 5"/>
          <p:cNvSpPr>
            <a:spLocks noChangeArrowheads="1" noChangeShapeType="1" noTextEdit="1"/>
          </p:cNvSpPr>
          <p:nvPr/>
        </p:nvSpPr>
        <p:spPr bwMode="auto">
          <a:xfrm>
            <a:off x="3563888" y="1700808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3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30" name="WordArt 6"/>
          <p:cNvSpPr>
            <a:spLocks noChangeArrowheads="1" noChangeShapeType="1" noTextEdit="1"/>
          </p:cNvSpPr>
          <p:nvPr/>
        </p:nvSpPr>
        <p:spPr bwMode="auto">
          <a:xfrm>
            <a:off x="6012160" y="1556792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dirty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4</a:t>
            </a:r>
            <a:endParaRPr lang="ru-RU" sz="2000" kern="10" spc="0" dirty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1031" name="WordArt 7"/>
          <p:cNvSpPr>
            <a:spLocks noChangeArrowheads="1" noChangeShapeType="1" noTextEdit="1"/>
          </p:cNvSpPr>
          <p:nvPr/>
        </p:nvSpPr>
        <p:spPr bwMode="auto">
          <a:xfrm>
            <a:off x="6300192" y="4005064"/>
            <a:ext cx="133350" cy="2952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/>
            <a:r>
              <a:rPr lang="ru-RU" sz="2000" kern="10" spc="0" smtClean="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5</a:t>
            </a:r>
            <a:endParaRPr lang="ru-RU" sz="2000" kern="10" spc="0">
              <a:ln w="9525">
                <a:noFill/>
                <a:round/>
                <a:headEnd/>
                <a:tailEnd/>
              </a:ln>
              <a:solidFill>
                <a:srgbClr val="336699"/>
              </a:solidFill>
              <a:effectLst>
                <a:outerShdw dist="45791" dir="2021404" algn="ctr" rotWithShape="0">
                  <a:srgbClr val="B2B2B2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Площадь павших борцов</a:t>
            </a:r>
            <a:endParaRPr lang="ru-RU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214422"/>
            <a:ext cx="1555200" cy="21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072330" y="2214554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71802" y="5072074"/>
            <a:ext cx="3150000" cy="100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3214686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86578" y="4214818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/>
          <a:stretch>
            <a:fillRect/>
          </a:stretch>
        </p:blipFill>
        <p:spPr bwMode="auto">
          <a:xfrm>
            <a:off x="4500562" y="1285860"/>
            <a:ext cx="2106000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57554" y="2428868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14480" y="3571876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4282" y="4643446"/>
            <a:ext cx="1890000" cy="12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/>
            </a:r>
            <a:br>
              <a:rPr lang="ru-RU" sz="7200" dirty="0" smtClean="0"/>
            </a:br>
            <a:r>
              <a:rPr lang="ru-RU" sz="7200" dirty="0" smtClean="0"/>
              <a:t>Спасибо за внимание!</a:t>
            </a:r>
            <a:endParaRPr lang="ru-RU" sz="7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>
              <a:buNone/>
            </a:pPr>
            <a:endParaRPr lang="ru-RU" sz="8800" dirty="0" smtClean="0"/>
          </a:p>
          <a:p>
            <a:pPr algn="ctr">
              <a:buNone/>
            </a:pPr>
            <a:endParaRPr lang="ru-RU" sz="1100" dirty="0" smtClean="0"/>
          </a:p>
          <a:p>
            <a:pPr algn="ctr">
              <a:buNone/>
            </a:pPr>
            <a:endParaRPr lang="ru-RU" sz="1100" dirty="0" smtClean="0"/>
          </a:p>
          <a:p>
            <a:pPr algn="ctr">
              <a:buNone/>
            </a:pPr>
            <a:r>
              <a:rPr lang="ru-RU" sz="8800" dirty="0" smtClean="0"/>
              <a:t>МОЛОДЦЫ!</a:t>
            </a:r>
            <a:endParaRPr lang="ru-RU" sz="8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Волга</a:t>
            </a:r>
            <a:endParaRPr lang="ru-RU" sz="6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2071678"/>
            <a:ext cx="7488238" cy="3743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Александр Невский</a:t>
            </a:r>
            <a:endParaRPr lang="ru-RU" sz="4800" dirty="0"/>
          </a:p>
        </p:txBody>
      </p:sp>
      <p:pic>
        <p:nvPicPr>
          <p:cNvPr id="2052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3286124"/>
            <a:ext cx="3888000" cy="29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785926"/>
            <a:ext cx="3924000" cy="29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4800" dirty="0" smtClean="0"/>
              <a:t>Дон</a:t>
            </a:r>
            <a:endParaRPr lang="ru-RU" sz="48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571612"/>
            <a:ext cx="8643998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714375"/>
            <a:ext cx="7729538" cy="541178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          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 cstate="print"/>
          <a:srcRect t="7344" r="11780" b="19737"/>
          <a:stretch>
            <a:fillRect/>
          </a:stretch>
        </p:blipFill>
        <p:spPr bwMode="auto">
          <a:xfrm>
            <a:off x="1071538" y="1214422"/>
            <a:ext cx="135732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 cstate="print"/>
          <a:srcRect l="22443" r="12950" b="11266"/>
          <a:stretch>
            <a:fillRect/>
          </a:stretch>
        </p:blipFill>
        <p:spPr bwMode="auto">
          <a:xfrm>
            <a:off x="2857488" y="1214422"/>
            <a:ext cx="135732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4" cstate="print"/>
          <a:srcRect l="17160" r="18343"/>
          <a:stretch>
            <a:fillRect/>
          </a:stretch>
        </p:blipFill>
        <p:spPr bwMode="auto">
          <a:xfrm>
            <a:off x="4786314" y="1214422"/>
            <a:ext cx="1357322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5" cstate="print"/>
          <a:srcRect l="13600" r="10952" b="7181"/>
          <a:stretch>
            <a:fillRect/>
          </a:stretch>
        </p:blipFill>
        <p:spPr bwMode="auto">
          <a:xfrm>
            <a:off x="6715140" y="1214422"/>
            <a:ext cx="1326925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6" cstate="print"/>
          <a:srcRect r="13000" b="1250"/>
          <a:stretch>
            <a:fillRect/>
          </a:stretch>
        </p:blipFill>
        <p:spPr bwMode="auto">
          <a:xfrm>
            <a:off x="642910" y="3571876"/>
            <a:ext cx="1285884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 l="13600" r="10952" b="7181"/>
          <a:stretch>
            <a:fillRect/>
          </a:stretch>
        </p:blipFill>
        <p:spPr bwMode="auto">
          <a:xfrm>
            <a:off x="2285984" y="3571876"/>
            <a:ext cx="1143008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7" cstate="print"/>
          <a:srcRect r="4065" b="5435"/>
          <a:stretch>
            <a:fillRect/>
          </a:stretch>
        </p:blipFill>
        <p:spPr bwMode="auto">
          <a:xfrm>
            <a:off x="3929058" y="3571876"/>
            <a:ext cx="1285884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/>
          <p:nvPr/>
        </p:nvPicPr>
        <p:blipFill>
          <a:blip r:embed="rId5" cstate="print"/>
          <a:srcRect l="13600" r="10952" b="7181"/>
          <a:stretch>
            <a:fillRect/>
          </a:stretch>
        </p:blipFill>
        <p:spPr bwMode="auto">
          <a:xfrm>
            <a:off x="5643570" y="3571876"/>
            <a:ext cx="1214446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215206" y="3571876"/>
            <a:ext cx="1214446" cy="169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/>
          </a:bodyPr>
          <a:lstStyle/>
          <a:p>
            <a:r>
              <a:rPr lang="ru-RU" b="1" dirty="0" smtClean="0"/>
              <a:t>  </a:t>
            </a:r>
            <a:r>
              <a:rPr lang="ru-RU" sz="5400" b="1" dirty="0" smtClean="0"/>
              <a:t>ЖАВОРОНОК</a:t>
            </a:r>
            <a:endParaRPr lang="ru-RU" sz="54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2071678"/>
            <a:ext cx="4214842" cy="34903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292929"/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Венерин Башмачок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643050"/>
            <a:ext cx="3408000" cy="25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1714488"/>
            <a:ext cx="3385423" cy="255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3714744" y="4000504"/>
            <a:ext cx="1905000" cy="2286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582726"/>
          </a:xfrm>
        </p:spPr>
        <p:txBody>
          <a:bodyPr>
            <a:normAutofit/>
          </a:bodyPr>
          <a:lstStyle/>
          <a:p>
            <a:r>
              <a:rPr lang="ru-RU" sz="5400" b="1" dirty="0" smtClean="0"/>
              <a:t>Выхухоль </a:t>
            </a:r>
            <a:endParaRPr lang="ru-RU" sz="5400" b="1" dirty="0"/>
          </a:p>
        </p:txBody>
      </p:sp>
      <p:pic>
        <p:nvPicPr>
          <p:cNvPr id="3" name="Рисунок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3108" y="2071678"/>
            <a:ext cx="4712356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9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4572000" y="1928802"/>
            <a:ext cx="3780000" cy="226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643446"/>
            <a:ext cx="8183880" cy="928694"/>
          </a:xfrm>
        </p:spPr>
        <p:txBody>
          <a:bodyPr/>
          <a:lstStyle/>
          <a:p>
            <a:pPr algn="ctr"/>
            <a:r>
              <a:rPr lang="ru-RU" dirty="0" smtClean="0"/>
              <a:t>ФОНТАН «ИСКУССТВО»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928670"/>
            <a:ext cx="3396521" cy="22680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image" Target="../media/image2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theme1.xml><?xml version="1.0" encoding="utf-8"?>
<a:theme xmlns:a="http://schemas.openxmlformats.org/drawingml/2006/main" name="Апекс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329</TotalTime>
  <Words>65</Words>
  <Application>Microsoft Office PowerPoint</Application>
  <PresentationFormat>Экран (4:3)</PresentationFormat>
  <Paragraphs>35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16</vt:i4>
      </vt:variant>
    </vt:vector>
  </HeadingPairs>
  <TitlesOfParts>
    <vt:vector size="19" baseType="lpstr">
      <vt:lpstr>Апекс</vt:lpstr>
      <vt:lpstr>Трек</vt:lpstr>
      <vt:lpstr>Аспект</vt:lpstr>
      <vt:lpstr>Краеведческая игра  «Вопрос на засыпку»</vt:lpstr>
      <vt:lpstr>Волга</vt:lpstr>
      <vt:lpstr>Александр Невский</vt:lpstr>
      <vt:lpstr>Дон</vt:lpstr>
      <vt:lpstr>Слайд 5</vt:lpstr>
      <vt:lpstr>  ЖАВОРОНОК</vt:lpstr>
      <vt:lpstr>Венерин Башмачок</vt:lpstr>
      <vt:lpstr>Выхухоль </vt:lpstr>
      <vt:lpstr>ФОНТАН «ИСКУССТВО»</vt:lpstr>
      <vt:lpstr>Один из старейших театров города – ТЕАТР КУКОЛ</vt:lpstr>
      <vt:lpstr>ЗАЙЦЕВ Василий Григорьевич </vt:lpstr>
      <vt:lpstr>  АГАШИНА Маргарита Константиновна  (1924-1999)  Известная российская поэтесса.  </vt:lpstr>
      <vt:lpstr> ПАХМУТОВА Александра Николаевна  </vt:lpstr>
      <vt:lpstr>ПАМЯТНИКИ  героям Великой Отечественной войны </vt:lpstr>
      <vt:lpstr>Площадь павших борцов</vt:lpstr>
      <vt:lpstr>  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Школьный ноутбук</cp:lastModifiedBy>
  <cp:revision>35</cp:revision>
  <dcterms:modified xsi:type="dcterms:W3CDTF">2011-03-30T06:39:28Z</dcterms:modified>
</cp:coreProperties>
</file>