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7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smtClean="0"/>
              <a:t>2/12/2023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33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C608-40B1-4030-A28D-5B74BC98ADCE}" type="datetimeFigureOut">
              <a:rPr lang="en-US" smtClean="0"/>
              <a:t>2/12/2023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543104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C608-40B1-4030-A28D-5B74BC98ADCE}" type="datetimeFigureOut">
              <a:rPr lang="en-US" smtClean="0"/>
              <a:t>2/12/2023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51669772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C608-40B1-4030-A28D-5B74BC98ADCE}" type="datetimeFigureOut">
              <a:rPr lang="en-US" smtClean="0"/>
              <a:t>2/12/2023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43860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C608-40B1-4030-A28D-5B74BC98ADCE}" type="datetimeFigureOut">
              <a:rPr lang="en-US" smtClean="0"/>
              <a:t>2/12/2023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22478425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C608-40B1-4030-A28D-5B74BC98ADCE}" type="datetimeFigureOut">
              <a:rPr lang="en-US" smtClean="0"/>
              <a:t>2/12/2023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070439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smtClean="0"/>
              <a:t>2/12/2023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262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smtClean="0"/>
              <a:t>2/12/2023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598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smtClean="0"/>
              <a:t>2/12/2023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544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822A4-8DA6-4447-9B1F-C5DB58435268}" type="datetimeFigureOut">
              <a:rPr lang="en-US" smtClean="0"/>
              <a:t>2/12/2023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759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smtClean="0"/>
              <a:t>2/12/2023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519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smtClean="0"/>
              <a:t>2/12/2023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028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smtClean="0"/>
              <a:t>2/12/2023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786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smtClean="0"/>
              <a:t>2/12/2023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832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smtClean="0"/>
              <a:t>2/12/2023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374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smtClean="0"/>
              <a:t>2/12/2023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598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4C608-40B1-4030-A28D-5B74BC98ADCE}" type="datetimeFigureOut">
              <a:rPr lang="en-US" smtClean="0"/>
              <a:t>2/12/2023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989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  <p:sldLayoutId id="2147483990" r:id="rId12"/>
    <p:sldLayoutId id="2147483991" r:id="rId13"/>
    <p:sldLayoutId id="2147483992" r:id="rId14"/>
    <p:sldLayoutId id="2147483993" r:id="rId15"/>
    <p:sldLayoutId id="2147483994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9670" y="1677473"/>
            <a:ext cx="8915399" cy="2262781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«Из опыта работы:</a:t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Православные классы </a:t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в МАОУ «СОШ № 11 им. И.А. Кабалина» г. Канаш ЧР»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2448" y="4558183"/>
            <a:ext cx="6362164" cy="2151710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tx1"/>
                </a:solidFill>
              </a:rPr>
              <a:t>Яковлева А.И., директор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МАОУ «СОШ № 11 им. И.А. Кабалина»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г. Канаш ЧР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82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079" y="120587"/>
            <a:ext cx="7044302" cy="3169936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44" y="120587"/>
            <a:ext cx="4295961" cy="32256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135" y="3506047"/>
            <a:ext cx="4202805" cy="31521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44" r="2317" b="22139"/>
          <a:stretch/>
        </p:blipFill>
        <p:spPr>
          <a:xfrm>
            <a:off x="444944" y="4117002"/>
            <a:ext cx="7320038" cy="1930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4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24" y="662195"/>
            <a:ext cx="6219538" cy="2798793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2" t="2943" r="12027" b="-2943"/>
          <a:stretch/>
        </p:blipFill>
        <p:spPr>
          <a:xfrm>
            <a:off x="425002" y="3586856"/>
            <a:ext cx="6181860" cy="327114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979570" y="6183931"/>
            <a:ext cx="18479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Январь 2023 г.   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979570" y="514552"/>
            <a:ext cx="521243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tx1"/>
                </a:solidFill>
              </a:rPr>
              <a:t>школа и церковь – важное условие успешности духовно-нравственного развития и воспитания учащихся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570" y="2123896"/>
            <a:ext cx="4686479" cy="351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66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89382" y="721238"/>
            <a:ext cx="4051300" cy="30384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28541" y="831982"/>
            <a:ext cx="5014531" cy="37608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431" y="3771966"/>
            <a:ext cx="3419015" cy="29168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6" r="11176" b="13234"/>
          <a:stretch/>
        </p:blipFill>
        <p:spPr>
          <a:xfrm>
            <a:off x="3578528" y="214825"/>
            <a:ext cx="4453806" cy="31295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47"/>
          <a:stretch/>
        </p:blipFill>
        <p:spPr>
          <a:xfrm>
            <a:off x="1320485" y="3771966"/>
            <a:ext cx="4293064" cy="294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66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Спасибо за внимание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37937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276" y="2121408"/>
            <a:ext cx="11539469" cy="4050792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r>
              <a:rPr lang="ru-RU" sz="3200" dirty="0" smtClean="0"/>
              <a:t>курс Истоки            </a:t>
            </a:r>
          </a:p>
          <a:p>
            <a:pPr marL="0" indent="0">
              <a:buNone/>
            </a:pPr>
            <a:endParaRPr lang="ru-RU" sz="3200" dirty="0"/>
          </a:p>
          <a:p>
            <a:r>
              <a:rPr lang="ru-RU" sz="3200" dirty="0" smtClean="0"/>
              <a:t> «</a:t>
            </a:r>
            <a:r>
              <a:rPr lang="ru-RU" sz="3200" dirty="0"/>
              <a:t>Воспитание на социокультурном опыте»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74254" y="375514"/>
            <a:ext cx="94539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Экспериментальная площадка 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Духовно-нравственное воспитание учащихся через программу </a:t>
            </a:r>
            <a:r>
              <a:rPr lang="ru-RU" sz="3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Истоковедение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»: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278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9290" y="244700"/>
            <a:ext cx="4610636" cy="1210614"/>
          </a:xfrm>
        </p:spPr>
        <p:txBody>
          <a:bodyPr/>
          <a:lstStyle/>
          <a:p>
            <a:r>
              <a:rPr lang="ru-RU" dirty="0" smtClean="0"/>
              <a:t>Истоки -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81" y="244700"/>
            <a:ext cx="3038475" cy="4051300"/>
          </a:xfr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4494727" y="2510282"/>
            <a:ext cx="4649273" cy="605307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3200" dirty="0" smtClean="0"/>
              <a:t>        </a:t>
            </a:r>
          </a:p>
          <a:p>
            <a:pPr marL="0" indent="0">
              <a:buFont typeface="Wingdings" pitchFamily="2" charset="2"/>
              <a:buNone/>
            </a:pPr>
            <a:endParaRPr lang="ru-RU" sz="3200" dirty="0" smtClean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3631842" y="1090193"/>
            <a:ext cx="7418231" cy="27605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200" dirty="0" smtClean="0"/>
              <a:t>  </a:t>
            </a:r>
          </a:p>
          <a:p>
            <a:pPr marL="0" indent="0">
              <a:buFont typeface="Wingdings" pitchFamily="2" charset="2"/>
              <a:buNone/>
            </a:pPr>
            <a:endParaRPr lang="ru-RU" sz="32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3771363" y="2679006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+mj-lt"/>
                <a:ea typeface="Calibri" panose="020F0502020204030204" pitchFamily="34" charset="0"/>
              </a:rPr>
              <a:t>у</a:t>
            </a:r>
            <a:r>
              <a:rPr lang="ru-RU" sz="2800" dirty="0" smtClean="0">
                <a:latin typeface="+mj-lt"/>
                <a:ea typeface="Calibri" panose="020F0502020204030204" pitchFamily="34" charset="0"/>
              </a:rPr>
              <a:t>крепляет и  </a:t>
            </a:r>
            <a:r>
              <a:rPr lang="ru-RU" sz="2800" dirty="0">
                <a:latin typeface="+mj-lt"/>
                <a:ea typeface="Calibri" panose="020F0502020204030204" pitchFamily="34" charset="0"/>
              </a:rPr>
              <a:t>воскрешает связи с нашими </a:t>
            </a:r>
            <a:r>
              <a:rPr lang="ru-RU" sz="2800" dirty="0" smtClean="0">
                <a:latin typeface="+mj-lt"/>
                <a:ea typeface="Calibri" panose="020F0502020204030204" pitchFamily="34" charset="0"/>
              </a:rPr>
              <a:t>предками;</a:t>
            </a:r>
            <a:endParaRPr lang="ru-RU" sz="2800" dirty="0"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1363" y="3766867"/>
            <a:ext cx="45612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/>
              <a:t>п</a:t>
            </a:r>
            <a:r>
              <a:rPr lang="ru-RU" sz="2800" dirty="0" smtClean="0"/>
              <a:t>омогает </a:t>
            </a:r>
            <a:r>
              <a:rPr lang="ru-RU" sz="2800" dirty="0"/>
              <a:t>учащимся стать личностью, способной самостоятельно мыслить 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771363" y="1313740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помогает </a:t>
            </a:r>
            <a:r>
              <a:rPr lang="ru-RU" sz="2800" dirty="0"/>
              <a:t>учащимся стать личностью, способной самостоятельно мыслить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;</a:t>
            </a:r>
            <a:endParaRPr lang="ru-RU" sz="28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621" y="3633113"/>
            <a:ext cx="3882526" cy="2911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82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8683" y="353654"/>
            <a:ext cx="891168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/>
              <a:t>Программа </a:t>
            </a:r>
            <a:r>
              <a:rPr lang="ru-RU" sz="4400" dirty="0" smtClean="0"/>
              <a:t>«</a:t>
            </a:r>
            <a:r>
              <a:rPr lang="ru-RU" sz="4400" dirty="0"/>
              <a:t>Воспитание на социокультурном опыте»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524" y="2221606"/>
            <a:ext cx="4803524" cy="1757047"/>
          </a:xfrm>
        </p:spPr>
        <p:txBody>
          <a:bodyPr>
            <a:noAutofit/>
          </a:bodyPr>
          <a:lstStyle/>
          <a:p>
            <a:r>
              <a:rPr lang="ru-RU" sz="2800" dirty="0" smtClean="0"/>
              <a:t>«Семья»;</a:t>
            </a:r>
          </a:p>
          <a:p>
            <a:r>
              <a:rPr lang="ru-RU" sz="2800" dirty="0" smtClean="0"/>
              <a:t>«</a:t>
            </a:r>
            <a:r>
              <a:rPr lang="ru-RU" sz="2800" dirty="0"/>
              <a:t>Церковь, школа и семья</a:t>
            </a:r>
            <a:r>
              <a:rPr lang="ru-RU" sz="2800" dirty="0" smtClean="0"/>
              <a:t>»; </a:t>
            </a:r>
          </a:p>
          <a:p>
            <a:r>
              <a:rPr lang="ru-RU" sz="2800" dirty="0" smtClean="0"/>
              <a:t>«</a:t>
            </a:r>
            <a:r>
              <a:rPr lang="ru-RU" sz="2800" dirty="0"/>
              <a:t>Великая Россия - любимая Чувашия</a:t>
            </a:r>
            <a:r>
              <a:rPr lang="ru-RU" sz="2800" dirty="0" smtClean="0"/>
              <a:t>»; </a:t>
            </a:r>
          </a:p>
          <a:p>
            <a:r>
              <a:rPr lang="ru-RU" sz="2800" dirty="0" smtClean="0"/>
              <a:t>«</a:t>
            </a:r>
            <a:r>
              <a:rPr lang="ru-RU" sz="2800" dirty="0"/>
              <a:t>Центр досуга</a:t>
            </a:r>
            <a:r>
              <a:rPr lang="ru-RU" sz="2800" dirty="0" smtClean="0"/>
              <a:t>»;</a:t>
            </a:r>
            <a:endParaRPr lang="ru-RU" sz="2800" dirty="0"/>
          </a:p>
          <a:p>
            <a:r>
              <a:rPr lang="ru-RU" sz="2800" dirty="0" smtClean="0"/>
              <a:t>«Детский </a:t>
            </a:r>
            <a:r>
              <a:rPr lang="ru-RU" sz="2800" dirty="0"/>
              <a:t>сад и школа</a:t>
            </a:r>
            <a:r>
              <a:rPr lang="ru-RU" sz="2800" dirty="0" smtClean="0"/>
              <a:t>» </a:t>
            </a:r>
            <a:endParaRPr lang="ru-RU" sz="2800" dirty="0"/>
          </a:p>
        </p:txBody>
      </p:sp>
      <p:pic>
        <p:nvPicPr>
          <p:cNvPr id="1028" name="Picture 4" descr="http://112ds.ru/base/data/1214m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494" y="1893192"/>
            <a:ext cx="5285876" cy="4679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75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Открытие классов, где внеурочная деятельность с православным уклоном: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/>
              <a:t>«</a:t>
            </a:r>
            <a:r>
              <a:rPr lang="ru-RU" sz="3600" dirty="0"/>
              <a:t>Час с Батюшкой. Уроки Добра</a:t>
            </a:r>
            <a:r>
              <a:rPr lang="ru-RU" sz="3200" dirty="0" smtClean="0"/>
              <a:t>»</a:t>
            </a:r>
          </a:p>
          <a:p>
            <a:endParaRPr lang="ru-RU" sz="3200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394" y="2965360"/>
            <a:ext cx="4795234" cy="35964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466" y="2965360"/>
            <a:ext cx="4795234" cy="3596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07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175" y="1190624"/>
            <a:ext cx="8924454" cy="4643505"/>
          </a:xfrm>
        </p:spPr>
      </p:pic>
      <p:sp>
        <p:nvSpPr>
          <p:cNvPr id="4" name="Прямоугольник 3"/>
          <p:cNvSpPr/>
          <p:nvPr/>
        </p:nvSpPr>
        <p:spPr>
          <a:xfrm>
            <a:off x="1314547" y="241093"/>
            <a:ext cx="47870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/>
              <a:t>«</a:t>
            </a:r>
            <a:r>
              <a:rPr lang="ru-RU" sz="3600" dirty="0"/>
              <a:t>Народные танцы</a:t>
            </a:r>
            <a:r>
              <a:rPr lang="ru-RU" sz="3600" dirty="0" smtClean="0"/>
              <a:t>»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498811" y="6014433"/>
            <a:ext cx="25907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 smtClean="0"/>
              <a:t>Флешмоб</a:t>
            </a:r>
            <a:r>
              <a:rPr lang="ru-RU" sz="2400" dirty="0" smtClean="0"/>
              <a:t> к 9 мая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5301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43841" y="1485544"/>
            <a:ext cx="5401733" cy="4051300"/>
          </a:xfrm>
        </p:spPr>
      </p:pic>
      <p:sp>
        <p:nvSpPr>
          <p:cNvPr id="4" name="Прямоугольник 3"/>
          <p:cNvSpPr/>
          <p:nvPr/>
        </p:nvSpPr>
        <p:spPr>
          <a:xfrm>
            <a:off x="1087008" y="165261"/>
            <a:ext cx="34323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/>
              <a:t>«</a:t>
            </a:r>
            <a:r>
              <a:rPr lang="ru-RU" sz="3600" dirty="0"/>
              <a:t>Рисование</a:t>
            </a:r>
            <a:r>
              <a:rPr lang="ru-RU" sz="3600" dirty="0" smtClean="0"/>
              <a:t>»</a:t>
            </a:r>
            <a:endParaRPr lang="ru-RU" sz="3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17087" y="872344"/>
            <a:ext cx="5656659" cy="424249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39654" y="5572009"/>
            <a:ext cx="46892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Конкурс рисунков ко дню Мамы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854326" y="5855027"/>
            <a:ext cx="39821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Выставка работ «Чудо Божье»</a:t>
            </a:r>
            <a:endParaRPr lang="ru-RU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897" y="731682"/>
            <a:ext cx="4382034" cy="328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01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170" y="2275447"/>
            <a:ext cx="4051300" cy="4051300"/>
          </a:xfrm>
        </p:spPr>
      </p:pic>
      <p:sp>
        <p:nvSpPr>
          <p:cNvPr id="4" name="Прямоугольник 3"/>
          <p:cNvSpPr/>
          <p:nvPr/>
        </p:nvSpPr>
        <p:spPr>
          <a:xfrm>
            <a:off x="1314547" y="241093"/>
            <a:ext cx="47135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/>
              <a:t>«</a:t>
            </a:r>
            <a:r>
              <a:rPr lang="ru-RU" sz="3600" dirty="0"/>
              <a:t>Хоровое занятие</a:t>
            </a:r>
            <a:r>
              <a:rPr lang="ru-RU" sz="3600" dirty="0" smtClean="0"/>
              <a:t>»</a:t>
            </a:r>
            <a:endParaRPr lang="ru-RU" sz="36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567" y="1090590"/>
            <a:ext cx="6257862" cy="352004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958493" y="4582970"/>
            <a:ext cx="55140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Праздник в честь Кирилла и </a:t>
            </a:r>
            <a:r>
              <a:rPr lang="ru-RU" sz="2400" dirty="0" err="1" smtClean="0"/>
              <a:t>Мефодия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15170" y="1444450"/>
            <a:ext cx="40513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Фестиваль </a:t>
            </a:r>
          </a:p>
          <a:p>
            <a:r>
              <a:rPr lang="ru-RU" sz="2400" dirty="0" smtClean="0"/>
              <a:t>православных хоров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1729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/>
              <a:t>Экзамен по Православию </a:t>
            </a:r>
            <a:br>
              <a:rPr lang="ru-RU" sz="4400" dirty="0" smtClean="0"/>
            </a:br>
            <a:r>
              <a:rPr lang="ru-RU" sz="4400" dirty="0" smtClean="0"/>
              <a:t>(4 класс)</a:t>
            </a:r>
            <a:endParaRPr lang="ru-RU" sz="4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954" y="1996226"/>
            <a:ext cx="5989699" cy="4492274"/>
          </a:xfrm>
        </p:spPr>
      </p:pic>
      <p:sp>
        <p:nvSpPr>
          <p:cNvPr id="5" name="Прямоугольник 4"/>
          <p:cNvSpPr/>
          <p:nvPr/>
        </p:nvSpPr>
        <p:spPr>
          <a:xfrm>
            <a:off x="8365791" y="5795493"/>
            <a:ext cx="23053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25 мая 2022 г.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8671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107</TotalTime>
  <Words>186</Words>
  <Application>Microsoft Office PowerPoint</Application>
  <PresentationFormat>Широкоэкранный</PresentationFormat>
  <Paragraphs>41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Times New Roman</vt:lpstr>
      <vt:lpstr>Wingdings</vt:lpstr>
      <vt:lpstr>Wingdings 3</vt:lpstr>
      <vt:lpstr>Легкий дым</vt:lpstr>
      <vt:lpstr>«Из опыта работы: Православные классы  в МАОУ «СОШ № 11 им. И.А. Кабалина» г. Канаш ЧР»</vt:lpstr>
      <vt:lpstr>Презентация PowerPoint</vt:lpstr>
      <vt:lpstr>Истоки - </vt:lpstr>
      <vt:lpstr>Программа «Воспитание на социокультурном опыте»</vt:lpstr>
      <vt:lpstr>Открытие классов, где внеурочная деятельность с православным уклоном:</vt:lpstr>
      <vt:lpstr>Презентация PowerPoint</vt:lpstr>
      <vt:lpstr>Презентация PowerPoint</vt:lpstr>
      <vt:lpstr>Презентация PowerPoint</vt:lpstr>
      <vt:lpstr>Экзамен по Православию  (4 класс)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«Из опыта работы… Православные классы  в МАОУ «СОШ № 11 им. И.А. Кабалина» г. Канаш ЧР»</dc:title>
  <dc:creator>User</dc:creator>
  <cp:lastModifiedBy>User</cp:lastModifiedBy>
  <cp:revision>12</cp:revision>
  <dcterms:created xsi:type="dcterms:W3CDTF">2023-02-12T11:35:21Z</dcterms:created>
  <dcterms:modified xsi:type="dcterms:W3CDTF">2023-02-12T13:23:12Z</dcterms:modified>
</cp:coreProperties>
</file>