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83" r:id="rId3"/>
    <p:sldId id="289" r:id="rId4"/>
    <p:sldId id="263" r:id="rId5"/>
    <p:sldId id="270" r:id="rId6"/>
    <p:sldId id="271" r:id="rId7"/>
    <p:sldId id="285" r:id="rId8"/>
    <p:sldId id="272" r:id="rId9"/>
    <p:sldId id="273" r:id="rId10"/>
    <p:sldId id="267" r:id="rId11"/>
    <p:sldId id="266" r:id="rId12"/>
    <p:sldId id="268" r:id="rId13"/>
    <p:sldId id="290" r:id="rId14"/>
    <p:sldId id="288" r:id="rId15"/>
    <p:sldId id="28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F039"/>
    <a:srgbClr val="69D8FF"/>
    <a:srgbClr val="EEAF12"/>
    <a:srgbClr val="FF0066"/>
    <a:srgbClr val="FF3399"/>
    <a:srgbClr val="FF99CC"/>
    <a:srgbClr val="BB15BF"/>
    <a:srgbClr val="FF6600"/>
    <a:srgbClr val="008000"/>
    <a:srgbClr val="FFE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84" autoAdjust="0"/>
    <p:restoredTop sz="94662" autoAdjust="0"/>
  </p:normalViewPr>
  <p:slideViewPr>
    <p:cSldViewPr snapToGrid="0">
      <p:cViewPr varScale="1">
        <p:scale>
          <a:sx n="64" d="100"/>
          <a:sy n="64" d="100"/>
        </p:scale>
        <p:origin x="-6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D9302-501E-496D-9B16-434AB9488A3F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3B284-87C8-4371-9AE7-E2AD45FC5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261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9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78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820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14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58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54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49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8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48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0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91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8B0CA-157F-4D7B-8368-43E1AB0E4D90}" type="datetimeFigureOut">
              <a:rPr lang="ru-RU" smtClean="0"/>
              <a:t>10.11.2022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B54D1-5A83-42B1-970F-ACA793163D0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91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" Target="slide12.xml"/><Relationship Id="rId7" Type="http://schemas.openxmlformats.org/officeDocument/2006/relationships/image" Target="../media/image16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slide" Target="slide13.xml"/><Relationship Id="rId5" Type="http://schemas.openxmlformats.org/officeDocument/2006/relationships/slide" Target="slide11.xml"/><Relationship Id="rId10" Type="http://schemas.openxmlformats.org/officeDocument/2006/relationships/image" Target="../media/image18.png"/><Relationship Id="rId4" Type="http://schemas.openxmlformats.org/officeDocument/2006/relationships/slide" Target="slide10.xml"/><Relationship Id="rId9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48641" y="711190"/>
            <a:ext cx="783336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000" b="1" dirty="0" smtClean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  <a:p>
            <a:pPr algn="ctr"/>
            <a:r>
              <a:rPr lang="ru-RU" sz="8800" b="1" i="1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«Птичка-</a:t>
            </a:r>
          </a:p>
          <a:p>
            <a:pPr algn="ctr"/>
            <a:r>
              <a:rPr lang="ru-RU" sz="8800" b="1" i="1" dirty="0" smtClean="0">
                <a:solidFill>
                  <a:srgbClr val="C00000"/>
                </a:solidFill>
                <a:latin typeface="Book Antiqua" pitchFamily="18" charset="0"/>
                <a:cs typeface="Arial" pitchFamily="34" charset="0"/>
              </a:rPr>
              <a:t>невеличка»</a:t>
            </a:r>
            <a:endParaRPr lang="ru-RU" sz="8800" b="1" i="1" dirty="0">
              <a:solidFill>
                <a:srgbClr val="C00000"/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026" name="Picture 2" descr="https://catherineasquithgallery.com/uploads/posts/2021-03/1614555770_10-p-kartinki-na-belom-fone-ptitsi-1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" b="9895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215" y="822863"/>
            <a:ext cx="4815104" cy="499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5031087"/>
            <a:ext cx="60197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Прокудина Елена Фёдоровна,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едагог дополнительного образования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МБОУ ДО «ДДТ»</a:t>
            </a:r>
          </a:p>
          <a:p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Полысаевский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городской округ</a:t>
            </a:r>
          </a:p>
        </p:txBody>
      </p:sp>
    </p:spTree>
    <p:extLst>
      <p:ext uri="{BB962C8B-B14F-4D97-AF65-F5344CB8AC3E}">
        <p14:creationId xmlns:p14="http://schemas.microsoft.com/office/powerpoint/2010/main" val="21865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AF1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ДТ\Desktop\картинки к открытому уроку Прокудина\Ролик гимнастически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92641"/>
            <a:ext cx="3336581" cy="4180849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ДДТ\Desktop\картинки к открытому уроку Прокудина\Ролик гимнастически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359" y="718553"/>
            <a:ext cx="3186509" cy="183786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C:\Users\ДДТ\Desktop\картинки к открытому уроку Прокудина\Роликовые коньк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124" y="2769958"/>
            <a:ext cx="3318020" cy="220353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 descr="C:\Users\ДДТ\Desktop\картинки к открытому уроку Прокудина\07_makizush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542" y="744341"/>
            <a:ext cx="2755165" cy="183786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>
            <a:hlinkClick r:id="rId6" action="ppaction://hlinksldjump"/>
          </p:cNvPr>
          <p:cNvSpPr txBox="1"/>
          <p:nvPr/>
        </p:nvSpPr>
        <p:spPr>
          <a:xfrm>
            <a:off x="0" y="5051762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</a:rPr>
              <a:t>«тугой ролл»</a:t>
            </a:r>
          </a:p>
          <a:p>
            <a:pPr algn="ctr"/>
            <a:endParaRPr lang="ru-RU" sz="80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81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F039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803937"/>
            <a:ext cx="12154289" cy="37856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8000" b="1" dirty="0" smtClean="0">
              <a:solidFill>
                <a:srgbClr val="FF0066"/>
              </a:solidFill>
            </a:endParaRPr>
          </a:p>
          <a:p>
            <a:r>
              <a:rPr lang="ru-RU" sz="8000" b="1" dirty="0" smtClean="0">
                <a:solidFill>
                  <a:srgbClr val="FF0066"/>
                </a:solidFill>
              </a:rPr>
              <a:t>(</a:t>
            </a:r>
            <a:r>
              <a:rPr lang="ru-RU" sz="8000" b="1" dirty="0">
                <a:solidFill>
                  <a:srgbClr val="FF0066"/>
                </a:solidFill>
              </a:rPr>
              <a:t>ТРИ+ЕУ)-</a:t>
            </a:r>
            <a:r>
              <a:rPr lang="ru-RU" sz="8000" b="1" dirty="0" smtClean="0">
                <a:solidFill>
                  <a:srgbClr val="FF0066"/>
                </a:solidFill>
              </a:rPr>
              <a:t>И+ГОЛ+ТЬ-Т+НИК</a:t>
            </a:r>
          </a:p>
          <a:p>
            <a:r>
              <a:rPr lang="ru-RU" sz="8000" b="1" dirty="0" smtClean="0">
                <a:solidFill>
                  <a:srgbClr val="FF0066"/>
                </a:solidFill>
              </a:rPr>
              <a:t> </a:t>
            </a:r>
            <a:endParaRPr lang="ru-RU" sz="8000" dirty="0">
              <a:solidFill>
                <a:srgbClr val="FF0066"/>
              </a:solidFill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-121920" y="4045921"/>
            <a:ext cx="12313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</a:rPr>
              <a:t>«треугольник»</a:t>
            </a:r>
          </a:p>
          <a:p>
            <a:pPr algn="ctr"/>
            <a:endParaRPr lang="ru-RU" sz="80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17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15BF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0" y="4695431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</a:rPr>
              <a:t>«глаз»</a:t>
            </a:r>
          </a:p>
          <a:p>
            <a:pPr algn="ctr"/>
            <a:endParaRPr lang="ru-RU" sz="8000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752007" y="-678215"/>
            <a:ext cx="10687985" cy="5351493"/>
            <a:chOff x="1276488" y="-4"/>
            <a:chExt cx="9846521" cy="468415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276488" y="1407774"/>
              <a:ext cx="9846521" cy="3276376"/>
              <a:chOff x="1276488" y="1407774"/>
              <a:chExt cx="9846521" cy="3276376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276488" y="1407774"/>
                <a:ext cx="4697592" cy="32763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5974080" y="1407774"/>
                <a:ext cx="5148929" cy="32763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076" name="Picture 4" descr="https://klike.net/uploads/posts/2020-06/1593410031_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18" t="7891" r="9017" b="9974"/>
            <a:stretch/>
          </p:blipFill>
          <p:spPr bwMode="auto">
            <a:xfrm>
              <a:off x="1276488" y="1494526"/>
              <a:ext cx="2569776" cy="3102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https://img2.freepng.ru/20180512/kww/kisspng-nail-polish-beauty-parlour-cosmetics-clip-art-5af728b66b8c26.154030831526147254440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10000" r="9055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5284" y="1638605"/>
              <a:ext cx="2907664" cy="2843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0" name="Picture 8" descr="https://phonoteka.org/uploads/posts/2021-03/1616674492_22-p-roza-bez-fona-27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9549" y="2147194"/>
              <a:ext cx="3028111" cy="23202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5656972" y="0"/>
              <a:ext cx="933193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0" dirty="0" smtClean="0">
                  <a:latin typeface="Bookman Old Style" pitchFamily="18" charset="0"/>
                </a:rPr>
                <a:t>,</a:t>
              </a:r>
              <a:endParaRPr lang="ru-RU" sz="15000" dirty="0">
                <a:latin typeface="Bookman Old Style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829618" y="-4"/>
              <a:ext cx="933193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0" dirty="0" smtClean="0">
                  <a:latin typeface="Bookman Old Style" pitchFamily="18" charset="0"/>
                </a:rPr>
                <a:t>,</a:t>
              </a:r>
              <a:endParaRPr lang="ru-RU" sz="15000" dirty="0">
                <a:latin typeface="Bookman Old Style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69913" y="2283492"/>
              <a:ext cx="933193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0" dirty="0" smtClean="0">
                  <a:latin typeface="Bookman Old Style" pitchFamily="18" charset="0"/>
                </a:rPr>
                <a:t>,</a:t>
              </a:r>
              <a:endParaRPr lang="ru-RU" sz="15000" dirty="0">
                <a:latin typeface="Bookman Old Style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056761" y="2283493"/>
              <a:ext cx="933193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0" dirty="0" smtClean="0">
                  <a:latin typeface="Bookman Old Style" pitchFamily="18" charset="0"/>
                </a:rPr>
                <a:t>,</a:t>
              </a:r>
              <a:endParaRPr lang="ru-RU" sz="15000" dirty="0">
                <a:latin typeface="Bookman Old Style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668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844" y="1643277"/>
            <a:ext cx="5646769" cy="384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20416" y="275811"/>
            <a:ext cx="10515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Технология изготовления</a:t>
            </a:r>
            <a:endParaRPr lang="ru-RU" sz="4400" b="1" i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5" name="Line 256"/>
          <p:cNvSpPr>
            <a:spLocks noChangeShapeType="1"/>
          </p:cNvSpPr>
          <p:nvPr/>
        </p:nvSpPr>
        <p:spPr bwMode="gray">
          <a:xfrm>
            <a:off x="847579" y="1057686"/>
            <a:ext cx="7367031" cy="1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6" name="Rectangle 257"/>
          <p:cNvSpPr>
            <a:spLocks noChangeArrowheads="1"/>
          </p:cNvSpPr>
          <p:nvPr/>
        </p:nvSpPr>
        <p:spPr bwMode="gray">
          <a:xfrm rot="3419336">
            <a:off x="467407" y="454484"/>
            <a:ext cx="479425" cy="5207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7580" y="1643277"/>
            <a:ext cx="48486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800" dirty="0" smtClean="0">
                <a:solidFill>
                  <a:srgbClr val="002060"/>
                </a:solidFill>
              </a:rPr>
              <a:t>С помощью инструмента скрутите из бумажной полоски элемент </a:t>
            </a:r>
            <a:r>
              <a:rPr lang="ru-RU" sz="2800" dirty="0" err="1" smtClean="0">
                <a:solidFill>
                  <a:srgbClr val="002060"/>
                </a:solidFill>
              </a:rPr>
              <a:t>квиллинга</a:t>
            </a:r>
            <a:r>
              <a:rPr lang="ru-RU" sz="2800" dirty="0" smtClean="0">
                <a:solidFill>
                  <a:srgbClr val="002060"/>
                </a:solidFill>
              </a:rPr>
              <a:t>, закрепите его клеем;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</a:rPr>
              <a:t>н</a:t>
            </a:r>
            <a:r>
              <a:rPr lang="ru-RU" sz="2800" dirty="0" smtClean="0">
                <a:solidFill>
                  <a:srgbClr val="002060"/>
                </a:solidFill>
              </a:rPr>
              <a:t>анесите клей на элемент и приклейте его на заготовку птицы;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</a:rPr>
              <a:t>г</a:t>
            </a:r>
            <a:r>
              <a:rPr lang="ru-RU" sz="2800" dirty="0" smtClean="0">
                <a:solidFill>
                  <a:srgbClr val="002060"/>
                </a:solidFill>
              </a:rPr>
              <a:t>отовые </a:t>
            </a:r>
            <a:r>
              <a:rPr lang="ru-RU" sz="2800" dirty="0" err="1" smtClean="0">
                <a:solidFill>
                  <a:srgbClr val="002060"/>
                </a:solidFill>
              </a:rPr>
              <a:t>элемены</a:t>
            </a:r>
            <a:r>
              <a:rPr lang="ru-RU" sz="2800" dirty="0" smtClean="0">
                <a:solidFill>
                  <a:srgbClr val="002060"/>
                </a:solidFill>
              </a:rPr>
              <a:t> наклейте по образцу.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res.cloudinary.com/lmru/image/upload/LMCode/9271268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 b="9331"/>
          <a:stretch/>
        </p:blipFill>
        <p:spPr bwMode="auto">
          <a:xfrm>
            <a:off x="-2" y="-108680"/>
            <a:ext cx="12192002" cy="707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ение птиц - утро в лесу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82040" y="5562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8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5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960"/>
            <a:ext cx="12283440" cy="61417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55520" y="777240"/>
            <a:ext cx="7421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FF0000"/>
                </a:solidFill>
                <a:latin typeface="Book Antiqua" pitchFamily="18" charset="0"/>
              </a:rPr>
              <a:t>Спасибо за творческую работу!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ДДТ\Desktop\1583053869_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455" y="4508130"/>
            <a:ext cx="3542270" cy="2075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25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apik.pro/uploads/posts/2021-09/1631206953_5-papik-pro-p-illyustratsiya-les-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2"/>
          <a:stretch/>
        </p:blipFill>
        <p:spPr bwMode="auto">
          <a:xfrm>
            <a:off x="0" y="-106680"/>
            <a:ext cx="12192000" cy="696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Пение птиц - утро в лесу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72440" y="5577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4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5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2520" y="1591407"/>
            <a:ext cx="99364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квиллинг</a:t>
            </a:r>
            <a:endParaRPr lang="ru-RU" sz="15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74646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60491" y="1672305"/>
            <a:ext cx="607101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</a:t>
            </a:r>
            <a:r>
              <a:rPr lang="en-AU" sz="15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uill</a:t>
            </a:r>
            <a:endParaRPr lang="ru-RU" sz="15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8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англ.)</a:t>
            </a:r>
            <a:endParaRPr lang="ru-RU" sz="8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85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ДТ\Desktop\картинки к открытому уроку Прокудина\9036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927" y="1206572"/>
            <a:ext cx="3610711" cy="270803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ДДТ\Desktop\3fabca7a89c50aaad6ed94ab13f3d7c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657" y="4842572"/>
            <a:ext cx="3011252" cy="172762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C:\Users\ДДТ\Desktop\d9ad18cd5eee7acafc6091d9684ed248--wedding-keepsakes-paper-quill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080" y="1206572"/>
            <a:ext cx="2727000" cy="3636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Line 256"/>
          <p:cNvSpPr>
            <a:spLocks noChangeShapeType="1"/>
          </p:cNvSpPr>
          <p:nvPr/>
        </p:nvSpPr>
        <p:spPr bwMode="gray">
          <a:xfrm>
            <a:off x="725854" y="1020636"/>
            <a:ext cx="6452186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7" name="Rectangle 257"/>
          <p:cNvSpPr>
            <a:spLocks noChangeArrowheads="1"/>
          </p:cNvSpPr>
          <p:nvPr/>
        </p:nvSpPr>
        <p:spPr bwMode="gray">
          <a:xfrm rot="3419336">
            <a:off x="354647" y="417432"/>
            <a:ext cx="479425" cy="52070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2520" y="251195"/>
            <a:ext cx="10515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Зарождение </a:t>
            </a:r>
            <a:r>
              <a:rPr lang="ru-RU" sz="4400" b="1" i="1" dirty="0" err="1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квиллинга</a:t>
            </a:r>
            <a:endParaRPr lang="ru-RU" sz="4400" b="1" i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74927" y="4064507"/>
            <a:ext cx="4240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Обрамление статуй святых в технике «квиллинг», 16 </a:t>
            </a:r>
            <a:r>
              <a:rPr lang="ru-RU" b="1" dirty="0">
                <a:solidFill>
                  <a:srgbClr val="002060"/>
                </a:solidFill>
              </a:rPr>
              <a:t>в. </a:t>
            </a:r>
          </a:p>
        </p:txBody>
      </p:sp>
      <p:pic>
        <p:nvPicPr>
          <p:cNvPr id="3074" name="Picture 2" descr="C:\Users\ДДТ\Desktop\skriptorii-srednevekov-y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02" y="1206572"/>
            <a:ext cx="2974775" cy="368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27901" y="4887059"/>
            <a:ext cx="33388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Монах,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средневековая </a:t>
            </a:r>
            <a:r>
              <a:rPr lang="ru-RU" b="1" dirty="0" smtClean="0">
                <a:solidFill>
                  <a:srgbClr val="002060"/>
                </a:solidFill>
              </a:rPr>
              <a:t>миниатюра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7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4125" y="198120"/>
            <a:ext cx="1059804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Современные инструменты </a:t>
            </a:r>
            <a:r>
              <a:rPr lang="ru-RU" sz="4400" b="1" i="1" dirty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и </a:t>
            </a:r>
            <a:r>
              <a:rPr lang="ru-RU" sz="4400" b="1" i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материалы</a:t>
            </a:r>
            <a:r>
              <a:rPr lang="ru-RU" sz="4400" b="1" i="1" dirty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 </a:t>
            </a:r>
            <a:r>
              <a:rPr lang="ru-RU" sz="4400" b="1" i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для квиллинга</a:t>
            </a:r>
            <a:endParaRPr lang="ru-RU" sz="4400" b="1" i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2050" name="Picture 2" descr="C:\Users\ДДТ\Desktop\1ea42035_6f52_11eb_8e3e_1c1b0d5e241b_fc7cd2d3_8183_11eb_8e43_1c1b0d5e241b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80" y="1827004"/>
            <a:ext cx="2658731" cy="265873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ДДТ\Desktop\1392mid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734" y="1827004"/>
            <a:ext cx="3010856" cy="2382629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ДДТ\Desktop\c9trki6a4v5ivhop36l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752002" y="4484744"/>
            <a:ext cx="1424309" cy="189907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ДДТ\Desktop\images (1)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466" y="4722128"/>
            <a:ext cx="1898673" cy="1404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Line 256"/>
          <p:cNvSpPr>
            <a:spLocks noChangeShapeType="1"/>
          </p:cNvSpPr>
          <p:nvPr/>
        </p:nvSpPr>
        <p:spPr bwMode="gray">
          <a:xfrm>
            <a:off x="645210" y="1644669"/>
            <a:ext cx="8277558" cy="0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9" name="Rectangle 257"/>
          <p:cNvSpPr>
            <a:spLocks noChangeArrowheads="1"/>
          </p:cNvSpPr>
          <p:nvPr/>
        </p:nvSpPr>
        <p:spPr bwMode="gray">
          <a:xfrm rot="3419336">
            <a:off x="319620" y="639832"/>
            <a:ext cx="651179" cy="643621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pic>
        <p:nvPicPr>
          <p:cNvPr id="5122" name="Picture 2" descr="https://cdn.klykva.ru/upload/klykva_1/9/item_961317/shop_items_catalog_image96131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r="1151"/>
          <a:stretch/>
        </p:blipFill>
        <p:spPr bwMode="auto">
          <a:xfrm>
            <a:off x="8497930" y="1827004"/>
            <a:ext cx="2567469" cy="2628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907429" y="4555539"/>
            <a:ext cx="2867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Инструмент для </a:t>
            </a:r>
            <a:r>
              <a:rPr lang="ru-RU" b="1" dirty="0" err="1" smtClean="0">
                <a:solidFill>
                  <a:srgbClr val="002060"/>
                </a:solidFill>
              </a:rPr>
              <a:t>квиллинга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48146" y="4455004"/>
            <a:ext cx="2867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Линейка для </a:t>
            </a:r>
            <a:r>
              <a:rPr lang="ru-RU" b="1" dirty="0" err="1" smtClean="0">
                <a:solidFill>
                  <a:srgbClr val="002060"/>
                </a:solidFill>
              </a:rPr>
              <a:t>квиллинга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82488" y="4221876"/>
            <a:ext cx="330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Бумажные полоски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90284" y="6126128"/>
            <a:ext cx="2867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Клей-карандаш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55732" y="6109601"/>
            <a:ext cx="2867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Ножницы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27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972261" y="1059181"/>
            <a:ext cx="3780000" cy="2700000"/>
          </a:xfrm>
          <a:prstGeom prst="rect">
            <a:avLst/>
          </a:prstGeom>
          <a:solidFill>
            <a:srgbClr val="69D8FF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972261" y="3981134"/>
            <a:ext cx="3780000" cy="2700000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6388961" y="1059181"/>
            <a:ext cx="3780000" cy="2700000"/>
          </a:xfrm>
          <a:prstGeom prst="rect">
            <a:avLst/>
          </a:prstGeom>
          <a:solidFill>
            <a:srgbClr val="FFFF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5" action="ppaction://hlinksldjump"/>
          </p:cNvPr>
          <p:cNvSpPr/>
          <p:nvPr/>
        </p:nvSpPr>
        <p:spPr>
          <a:xfrm>
            <a:off x="6393180" y="3981133"/>
            <a:ext cx="3780000" cy="2700000"/>
          </a:xfrm>
          <a:prstGeom prst="rect">
            <a:avLst/>
          </a:prstGeom>
          <a:solidFill>
            <a:srgbClr val="30F039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олл" descr="C:\Users\ДДТ\Desktop\e0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495" y="1162635"/>
            <a:ext cx="2779131" cy="24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треугольник" descr="C:\Users\ДДТ\Desktop\e00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0" y="4161133"/>
            <a:ext cx="2733434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глаз" descr="C:\Users\ДДТ\Desktop\05-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213" y="4197134"/>
            <a:ext cx="2814095" cy="226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262013" y="117330"/>
            <a:ext cx="10515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Основные элементы </a:t>
            </a:r>
            <a:r>
              <a:rPr lang="ru-RU" sz="4400" b="1" i="1" dirty="0" err="1" smtClean="0">
                <a:solidFill>
                  <a:srgbClr val="FF0000"/>
                </a:solidFill>
                <a:latin typeface="Book Antiqua" pitchFamily="18" charset="0"/>
                <a:cs typeface="Arial" pitchFamily="34" charset="0"/>
              </a:rPr>
              <a:t>квиллинга</a:t>
            </a:r>
            <a:endParaRPr lang="ru-RU" sz="4400" b="1" i="1" dirty="0">
              <a:solidFill>
                <a:srgbClr val="FF0000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9" name="Line 256"/>
          <p:cNvSpPr>
            <a:spLocks noChangeShapeType="1"/>
          </p:cNvSpPr>
          <p:nvPr/>
        </p:nvSpPr>
        <p:spPr bwMode="gray">
          <a:xfrm flipV="1">
            <a:off x="847580" y="886771"/>
            <a:ext cx="9124255" cy="12435"/>
          </a:xfrm>
          <a:prstGeom prst="line">
            <a:avLst/>
          </a:prstGeom>
          <a:noFill/>
          <a:ln w="25400">
            <a:solidFill>
              <a:schemeClr val="accent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20" name="Rectangle 257"/>
          <p:cNvSpPr>
            <a:spLocks noChangeArrowheads="1"/>
          </p:cNvSpPr>
          <p:nvPr/>
        </p:nvSpPr>
        <p:spPr bwMode="gray">
          <a:xfrm rot="3419336">
            <a:off x="467408" y="296003"/>
            <a:ext cx="479425" cy="520700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pic>
        <p:nvPicPr>
          <p:cNvPr id="12" name="капля" descr="C:\Users\ДДТ\Desktop\e005.pn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4" r="7395" b="7642"/>
          <a:stretch/>
        </p:blipFill>
        <p:spPr bwMode="auto">
          <a:xfrm>
            <a:off x="2488368" y="1166248"/>
            <a:ext cx="2760463" cy="24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hlinkClick r:id="rId11" action="ppaction://hlinksldjump"/>
          </p:cNvPr>
          <p:cNvSpPr/>
          <p:nvPr/>
        </p:nvSpPr>
        <p:spPr>
          <a:xfrm>
            <a:off x="0" y="4407108"/>
            <a:ext cx="1768839" cy="2450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53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D8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60" y="335280"/>
            <a:ext cx="1149096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Жила она в туче, </a:t>
            </a:r>
            <a:r>
              <a:rPr lang="ru-RU" sz="5400" b="1" i="1" dirty="0" smtClean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а </a:t>
            </a:r>
            <a:r>
              <a:rPr lang="ru-RU" sz="54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туча плакуча,</a:t>
            </a:r>
            <a:endParaRPr lang="ru-RU" sz="5400" b="1" dirty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54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Когда </a:t>
            </a:r>
            <a:r>
              <a:rPr lang="ru-RU" sz="5400" b="1" i="1" dirty="0" smtClean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туча заревёт </a:t>
            </a:r>
            <a:r>
              <a:rPr lang="ru-RU" sz="54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– </a:t>
            </a:r>
            <a:endParaRPr lang="ru-RU" sz="5400" b="1" i="1" dirty="0" smtClean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5400" b="1" i="1" dirty="0" smtClean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она </a:t>
            </a:r>
            <a:r>
              <a:rPr lang="ru-RU" sz="5400" b="1" i="1" dirty="0">
                <a:solidFill>
                  <a:srgbClr val="002060"/>
                </a:solidFill>
                <a:latin typeface="Book Antiqua" pitchFamily="18" charset="0"/>
                <a:cs typeface="Arial" pitchFamily="34" charset="0"/>
              </a:rPr>
              <a:t>вниз упадёт</a:t>
            </a:r>
            <a:endParaRPr lang="ru-RU" sz="5400" b="1" dirty="0">
              <a:solidFill>
                <a:srgbClr val="002060"/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026" name="Picture 2" descr="https://kartinkin.net/uploads/posts/2022-03/thumbs/1647123906_36-kartinkin-net-p-tuchka-kartinki-3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061" y="3870960"/>
            <a:ext cx="3469958" cy="245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138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D8FF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ДТ\Desktop\png-clipart-club-penguin-drinking-water-drops-angle-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33" b="99507" l="889" r="97000">
                        <a14:foregroundMark x1="23111" y1="69597" x2="23111" y2="69597"/>
                        <a14:foregroundMark x1="19444" y1="59162" x2="19444" y2="59162"/>
                        <a14:foregroundMark x1="31556" y1="51684" x2="31556" y2="51684"/>
                        <a14:foregroundMark x1="34778" y1="41249" x2="34778" y2="41249"/>
                        <a14:foregroundMark x1="38444" y1="39195" x2="38444" y2="39195"/>
                        <a14:foregroundMark x1="21889" y1="50205" x2="21889" y2="50205"/>
                        <a14:foregroundMark x1="22222" y1="47576" x2="22222" y2="47576"/>
                        <a14:foregroundMark x1="24333" y1="55629" x2="24333" y2="55629"/>
                        <a14:foregroundMark x1="22667" y1="55629" x2="22667" y2="55629"/>
                        <a14:foregroundMark x1="19444" y1="55629" x2="19444" y2="55629"/>
                        <a14:foregroundMark x1="16222" y1="55875" x2="16222" y2="55875"/>
                        <a14:foregroundMark x1="16222" y1="64832" x2="16222" y2="64832"/>
                        <a14:foregroundMark x1="16222" y1="64832" x2="16222" y2="64832"/>
                        <a14:foregroundMark x1="34778" y1="49302" x2="34778" y2="49302"/>
                        <a14:foregroundMark x1="35222" y1="37962" x2="35222" y2="37962"/>
                        <a14:foregroundMark x1="21444" y1="60066" x2="21444" y2="60066"/>
                        <a14:foregroundMark x1="21111" y1="51109" x2="21111" y2="51109"/>
                        <a14:foregroundMark x1="20667" y1="52342" x2="20667" y2="52342"/>
                        <a14:foregroundMark x1="19444" y1="52917" x2="19444" y2="52917"/>
                        <a14:foregroundMark x1="18222" y1="58012" x2="18222" y2="58012"/>
                        <a14:foregroundMark x1="16222" y1="60970" x2="16222" y2="60970"/>
                        <a14:foregroundMark x1="14556" y1="63681" x2="14556" y2="63681"/>
                        <a14:foregroundMark x1="18222" y1="68776" x2="18222" y2="68776"/>
                        <a14:foregroundMark x1="21889" y1="64832" x2="21889" y2="64832"/>
                        <a14:foregroundMark x1="44889" y1="84881" x2="44889" y2="84881"/>
                        <a14:foregroundMark x1="39222" y1="83402" x2="39222" y2="83402"/>
                        <a14:foregroundMark x1="32333" y1="81265" x2="32333" y2="81265"/>
                        <a14:foregroundMark x1="28778" y1="79211" x2="28778" y2="79211"/>
                        <a14:foregroundMark x1="35222" y1="80690" x2="35222" y2="80690"/>
                        <a14:foregroundMark x1="34333" y1="83073" x2="34333" y2="83073"/>
                        <a14:foregroundMark x1="43667" y1="84881" x2="43667" y2="84881"/>
                        <a14:foregroundMark x1="48889" y1="84552" x2="48889" y2="84552"/>
                        <a14:foregroundMark x1="50889" y1="84552" x2="50889" y2="84552"/>
                        <a14:foregroundMark x1="55778" y1="84552" x2="55778" y2="84552"/>
                        <a14:foregroundMark x1="59778" y1="83402" x2="59778" y2="83402"/>
                        <a14:foregroundMark x1="60667" y1="83073" x2="60667" y2="83073"/>
                        <a14:foregroundMark x1="63444" y1="83402" x2="63444" y2="83402"/>
                        <a14:foregroundMark x1="67444" y1="83073" x2="67444" y2="83073"/>
                        <a14:foregroundMark x1="71889" y1="81265" x2="71889" y2="81265"/>
                        <a14:foregroundMark x1="72333" y1="81019" x2="72333" y2="81019"/>
                        <a14:foregroundMark x1="77222" y1="78307" x2="77222" y2="78307"/>
                        <a14:foregroundMark x1="77222" y1="77732" x2="77222" y2="77732"/>
                        <a14:foregroundMark x1="78000" y1="76500" x2="78000" y2="76500"/>
                        <a14:foregroundMark x1="80000" y1="74117" x2="80000" y2="74117"/>
                        <a14:foregroundMark x1="81222" y1="72884" x2="81222" y2="728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381" y="809543"/>
            <a:ext cx="2974145" cy="4021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350520" y="4628318"/>
            <a:ext cx="11521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 Antiqua" panose="02040602050305030304" pitchFamily="18" charset="0"/>
              </a:rPr>
              <a:t>«капля»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87877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</TotalTime>
  <Words>137</Words>
  <Application>Microsoft Office PowerPoint</Application>
  <PresentationFormat>Произвольный</PresentationFormat>
  <Paragraphs>40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Георгий Аствацатуров</dc:creator>
  <cp:lastModifiedBy>Катя</cp:lastModifiedBy>
  <cp:revision>202</cp:revision>
  <dcterms:created xsi:type="dcterms:W3CDTF">2020-02-29T02:38:23Z</dcterms:created>
  <dcterms:modified xsi:type="dcterms:W3CDTF">2022-11-10T03:39:59Z</dcterms:modified>
</cp:coreProperties>
</file>