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3"/>
  </p:notesMasterIdLst>
  <p:handoutMasterIdLst>
    <p:handoutMasterId r:id="rId14"/>
  </p:handoutMasterIdLst>
  <p:sldIdLst>
    <p:sldId id="257" r:id="rId3"/>
    <p:sldId id="258" r:id="rId4"/>
    <p:sldId id="259" r:id="rId5"/>
    <p:sldId id="263" r:id="rId6"/>
    <p:sldId id="260" r:id="rId7"/>
    <p:sldId id="261" r:id="rId8"/>
    <p:sldId id="266" r:id="rId9"/>
    <p:sldId id="262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123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ru-RU" smtClean="0"/>
              <a:t>17.11.2013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ru-RU" smtClean="0"/>
              <a:t>17.11.2013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артинки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17.11.2013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84" name="Группа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6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7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8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9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0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1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2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3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4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5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6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97" name="Рисунок 33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grpSp>
        <p:nvGrpSpPr>
          <p:cNvPr id="98" name="Группа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1" name="Рисунок 33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grpSp>
        <p:nvGrpSpPr>
          <p:cNvPr id="112" name="Группа 111"/>
          <p:cNvGrpSpPr/>
          <p:nvPr/>
        </p:nvGrpSpPr>
        <p:grpSpPr>
          <a:xfrm>
            <a:off x="5322489" y="34361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25" name="Рисунок 33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6465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26" name="Текст 3"/>
          <p:cNvSpPr>
            <a:spLocks noGrp="1"/>
          </p:cNvSpPr>
          <p:nvPr>
            <p:ph type="body" sz="half" idx="21"/>
          </p:nvPr>
        </p:nvSpPr>
        <p:spPr>
          <a:xfrm>
            <a:off x="9066214" y="2048893"/>
            <a:ext cx="2286000" cy="2514599"/>
          </a:xfrm>
        </p:spPr>
        <p:txBody>
          <a:bodyPr anchor="ctr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/>
          <a:lstStyle/>
          <a:p>
            <a:fld id="{4CF99945-0A15-4715-AB6C-F5E56CF20F70}" type="datetimeFigureOut">
              <a:rPr lang="ru-RU" smtClean="0"/>
              <a:t>17.11.2013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/>
          <a:lstStyle>
            <a:lvl1pPr algn="l">
              <a:defRPr/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Полилиния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" name="Полилиния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Полилиния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1" name="Полилиния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sp>
          <p:nvSpPr>
            <p:cNvPr id="12" name="Полилиния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Полилиния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Полилиния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Полилиния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Полилиния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Полилиния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Полилиния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17.11.2013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17.11.2013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17.11.2013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17.11.2013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17.11.2013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17.11.2013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17.11.2013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17.11.2013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е картинки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17.11.2013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574431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285120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36" name="Рисунок 33"/>
          <p:cNvSpPr>
            <a:spLocks noGrp="1" noChangeAspect="1"/>
          </p:cNvSpPr>
          <p:nvPr>
            <p:ph type="pic" sz="quarter" idx="17"/>
          </p:nvPr>
        </p:nvSpPr>
        <p:spPr>
          <a:xfrm>
            <a:off x="833620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37" name="Рисунок 33"/>
          <p:cNvSpPr>
            <a:spLocks noGrp="1" noChangeAspect="1"/>
          </p:cNvSpPr>
          <p:nvPr>
            <p:ph type="pic" sz="quarter" idx="18"/>
          </p:nvPr>
        </p:nvSpPr>
        <p:spPr>
          <a:xfrm>
            <a:off x="6544309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39" name="Текст 3"/>
          <p:cNvSpPr>
            <a:spLocks noGrp="1"/>
          </p:cNvSpPr>
          <p:nvPr>
            <p:ph type="body" sz="half" idx="2"/>
          </p:nvPr>
        </p:nvSpPr>
        <p:spPr>
          <a:xfrm>
            <a:off x="1052423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0" name="Текст 3"/>
          <p:cNvSpPr>
            <a:spLocks noGrp="1"/>
          </p:cNvSpPr>
          <p:nvPr>
            <p:ph type="body" sz="half" idx="19"/>
          </p:nvPr>
        </p:nvSpPr>
        <p:spPr>
          <a:xfrm>
            <a:off x="6742908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артинки с подписями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17.11.2013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35" name="Группа 34"/>
          <p:cNvGrpSpPr>
            <a:grpSpLocks noChangeAspect="1"/>
          </p:cNvGrpSpPr>
          <p:nvPr/>
        </p:nvGrpSpPr>
        <p:grpSpPr>
          <a:xfrm rot="5400000">
            <a:off x="4030971" y="647727"/>
            <a:ext cx="4116828" cy="338328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8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52" name="Группа 51"/>
          <p:cNvGrpSpPr>
            <a:grpSpLocks noChangeAspect="1"/>
          </p:cNvGrpSpPr>
          <p:nvPr/>
        </p:nvGrpSpPr>
        <p:grpSpPr>
          <a:xfrm rot="5400000">
            <a:off x="263071" y="1127733"/>
            <a:ext cx="4114800" cy="3381614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65" name="Группа 64"/>
          <p:cNvGrpSpPr>
            <a:grpSpLocks noChangeAspect="1"/>
          </p:cNvGrpSpPr>
          <p:nvPr/>
        </p:nvGrpSpPr>
        <p:grpSpPr>
          <a:xfrm rot="5400000">
            <a:off x="7803905" y="1127738"/>
            <a:ext cx="4114800" cy="338161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66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78" name="Рисунок 33"/>
          <p:cNvSpPr>
            <a:spLocks noGrp="1"/>
          </p:cNvSpPr>
          <p:nvPr>
            <p:ph type="pic" sz="quarter" idx="18"/>
          </p:nvPr>
        </p:nvSpPr>
        <p:spPr>
          <a:xfrm>
            <a:off x="4599885" y="53340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79" name="Рисунок 33"/>
          <p:cNvSpPr>
            <a:spLocks noGrp="1"/>
          </p:cNvSpPr>
          <p:nvPr>
            <p:ph type="pic" sz="quarter" idx="19"/>
          </p:nvPr>
        </p:nvSpPr>
        <p:spPr>
          <a:xfrm>
            <a:off x="834571" y="101359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80" name="Рисунок 33"/>
          <p:cNvSpPr>
            <a:spLocks noGrp="1"/>
          </p:cNvSpPr>
          <p:nvPr>
            <p:ph type="pic" sz="quarter" idx="20"/>
          </p:nvPr>
        </p:nvSpPr>
        <p:spPr>
          <a:xfrm>
            <a:off x="8375405" y="1013591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81" name="Текст 3"/>
          <p:cNvSpPr>
            <a:spLocks noGrp="1"/>
          </p:cNvSpPr>
          <p:nvPr>
            <p:ph type="body" sz="half" idx="2"/>
          </p:nvPr>
        </p:nvSpPr>
        <p:spPr>
          <a:xfrm>
            <a:off x="948871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2" name="Текст 3"/>
          <p:cNvSpPr>
            <a:spLocks noGrp="1"/>
          </p:cNvSpPr>
          <p:nvPr>
            <p:ph type="body" sz="half" idx="21"/>
          </p:nvPr>
        </p:nvSpPr>
        <p:spPr>
          <a:xfrm>
            <a:off x="4707208" y="4582378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3" name="Текст 3"/>
          <p:cNvSpPr>
            <a:spLocks noGrp="1"/>
          </p:cNvSpPr>
          <p:nvPr>
            <p:ph type="body" sz="half" idx="22"/>
          </p:nvPr>
        </p:nvSpPr>
        <p:spPr>
          <a:xfrm>
            <a:off x="8489705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4CF99945-0A15-4715-AB6C-F5E56CF20F70}" type="datetimeFigureOut">
              <a:rPr lang="ru-RU" smtClean="0"/>
              <a:pPr/>
              <a:t>17.11.2013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79" y="1088131"/>
            <a:ext cx="5097220" cy="4229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475" y="1688206"/>
            <a:ext cx="5467350" cy="3629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300466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94" y="1147293"/>
            <a:ext cx="5638800" cy="4229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551" y="1645863"/>
            <a:ext cx="5238616" cy="3730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72322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545" y="1524000"/>
            <a:ext cx="5638800" cy="4229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966" y="605307"/>
            <a:ext cx="4003337" cy="49841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82732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93" y="1053518"/>
            <a:ext cx="5097149" cy="37018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892" y="1053518"/>
            <a:ext cx="5905500" cy="4429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491923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04" y="1288961"/>
            <a:ext cx="5638800" cy="4229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560" y="1603286"/>
            <a:ext cx="5400675" cy="3600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16611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04" y="1178685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214" y="1178685"/>
            <a:ext cx="5907110" cy="44303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137564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68" y="1288961"/>
            <a:ext cx="5638800" cy="4229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5949" y="1503595"/>
            <a:ext cx="5660829" cy="37998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26796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16" y="773805"/>
            <a:ext cx="3978678" cy="5304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163" y="1249251"/>
            <a:ext cx="6231093" cy="41727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99241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73" y="1520780"/>
            <a:ext cx="5638800" cy="4229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250" y="190500"/>
            <a:ext cx="4775581" cy="6367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72546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08" y="1572296"/>
            <a:ext cx="5666637" cy="3674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797" y="1572296"/>
            <a:ext cx="5316242" cy="3540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12776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ature Illustration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atureIllustration_16x9_TP103431353.potx" id="{8A6F2D2F-6FDF-40AD-A2FC-E20AC28411A7}" vid="{0B84DAD3-D477-4488-8A04-91C293FC61C2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167F96A-C2ED-4D5B-8EFB-A18C6982D3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Цветная презентация, посвященная природе, представленная в альбомной ориентации (широкоэкранный формат)</Template>
  <TotalTime>0</TotalTime>
  <Words>0</Words>
  <Application>Microsoft Office PowerPoint</Application>
  <PresentationFormat>Широкоэкранный</PresentationFormat>
  <Paragraphs>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Segoe Print</vt:lpstr>
      <vt:lpstr>Nature Illustration 16x9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2013-11-17T13:01:47Z</dcterms:created>
  <dcterms:modified xsi:type="dcterms:W3CDTF">2013-11-17T14:24:31Z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TC034313779991</vt:lpwstr>
  </property>
</Properties>
</file>