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theme/theme4.xml" ContentType="application/vnd.openxmlformats-officedocument.theme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theme/theme5.xml" ContentType="application/vnd.openxmlformats-officedocument.theme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4" r:id="rId3"/>
    <p:sldMasterId id="2147483688" r:id="rId4"/>
    <p:sldMasterId id="2147483702" r:id="rId5"/>
    <p:sldMasterId id="2147483716" r:id="rId6"/>
  </p:sldMasterIdLst>
  <p:notesMasterIdLst>
    <p:notesMasterId r:id="rId55"/>
  </p:notesMasterIdLst>
  <p:sldIdLst>
    <p:sldId id="283" r:id="rId7"/>
    <p:sldId id="257" r:id="rId8"/>
    <p:sldId id="285" r:id="rId9"/>
    <p:sldId id="258" r:id="rId10"/>
    <p:sldId id="259" r:id="rId11"/>
    <p:sldId id="271" r:id="rId12"/>
    <p:sldId id="296" r:id="rId13"/>
    <p:sldId id="287" r:id="rId14"/>
    <p:sldId id="291" r:id="rId15"/>
    <p:sldId id="290" r:id="rId16"/>
    <p:sldId id="292" r:id="rId17"/>
    <p:sldId id="293" r:id="rId18"/>
    <p:sldId id="295" r:id="rId19"/>
    <p:sldId id="294" r:id="rId20"/>
    <p:sldId id="297" r:id="rId21"/>
    <p:sldId id="286" r:id="rId22"/>
    <p:sldId id="298" r:id="rId23"/>
    <p:sldId id="299" r:id="rId24"/>
    <p:sldId id="288" r:id="rId25"/>
    <p:sldId id="306" r:id="rId26"/>
    <p:sldId id="307" r:id="rId27"/>
    <p:sldId id="278" r:id="rId28"/>
    <p:sldId id="279" r:id="rId29"/>
    <p:sldId id="266" r:id="rId30"/>
    <p:sldId id="280" r:id="rId31"/>
    <p:sldId id="281" r:id="rId32"/>
    <p:sldId id="282" r:id="rId33"/>
    <p:sldId id="301" r:id="rId34"/>
    <p:sldId id="302" r:id="rId35"/>
    <p:sldId id="303" r:id="rId36"/>
    <p:sldId id="304" r:id="rId37"/>
    <p:sldId id="305" r:id="rId38"/>
    <p:sldId id="300" r:id="rId39"/>
    <p:sldId id="289" r:id="rId40"/>
    <p:sldId id="260" r:id="rId41"/>
    <p:sldId id="265" r:id="rId42"/>
    <p:sldId id="272" r:id="rId43"/>
    <p:sldId id="273" r:id="rId44"/>
    <p:sldId id="274" r:id="rId45"/>
    <p:sldId id="275" r:id="rId46"/>
    <p:sldId id="276" r:id="rId47"/>
    <p:sldId id="277" r:id="rId48"/>
    <p:sldId id="261" r:id="rId49"/>
    <p:sldId id="262" r:id="rId50"/>
    <p:sldId id="263" r:id="rId51"/>
    <p:sldId id="264" r:id="rId52"/>
    <p:sldId id="267" r:id="rId53"/>
    <p:sldId id="308" r:id="rId5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00"/>
    <a:srgbClr val="00CC00"/>
    <a:srgbClr val="37441C"/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80" autoAdjust="0"/>
    <p:restoredTop sz="94660"/>
  </p:normalViewPr>
  <p:slideViewPr>
    <p:cSldViewPr>
      <p:cViewPr varScale="1">
        <p:scale>
          <a:sx n="67" d="100"/>
          <a:sy n="67" d="100"/>
        </p:scale>
        <p:origin x="834" y="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9" Type="http://schemas.openxmlformats.org/officeDocument/2006/relationships/slide" Target="slides/slide33.xml"/><Relationship Id="rId21" Type="http://schemas.openxmlformats.org/officeDocument/2006/relationships/slide" Target="slides/slide15.xml"/><Relationship Id="rId34" Type="http://schemas.openxmlformats.org/officeDocument/2006/relationships/slide" Target="slides/slide28.xml"/><Relationship Id="rId42" Type="http://schemas.openxmlformats.org/officeDocument/2006/relationships/slide" Target="slides/slide36.xml"/><Relationship Id="rId47" Type="http://schemas.openxmlformats.org/officeDocument/2006/relationships/slide" Target="slides/slide41.xml"/><Relationship Id="rId50" Type="http://schemas.openxmlformats.org/officeDocument/2006/relationships/slide" Target="slides/slide44.xml"/><Relationship Id="rId55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slide" Target="slides/slide27.xml"/><Relationship Id="rId38" Type="http://schemas.openxmlformats.org/officeDocument/2006/relationships/slide" Target="slides/slide32.xml"/><Relationship Id="rId46" Type="http://schemas.openxmlformats.org/officeDocument/2006/relationships/slide" Target="slides/slide40.xml"/><Relationship Id="rId59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slide" Target="slides/slide23.xml"/><Relationship Id="rId41" Type="http://schemas.openxmlformats.org/officeDocument/2006/relationships/slide" Target="slides/slide35.xml"/><Relationship Id="rId54" Type="http://schemas.openxmlformats.org/officeDocument/2006/relationships/slide" Target="slides/slide48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slide" Target="slides/slide26.xml"/><Relationship Id="rId37" Type="http://schemas.openxmlformats.org/officeDocument/2006/relationships/slide" Target="slides/slide31.xml"/><Relationship Id="rId40" Type="http://schemas.openxmlformats.org/officeDocument/2006/relationships/slide" Target="slides/slide34.xml"/><Relationship Id="rId45" Type="http://schemas.openxmlformats.org/officeDocument/2006/relationships/slide" Target="slides/slide39.xml"/><Relationship Id="rId53" Type="http://schemas.openxmlformats.org/officeDocument/2006/relationships/slide" Target="slides/slide47.xml"/><Relationship Id="rId58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slide" Target="slides/slide30.xml"/><Relationship Id="rId49" Type="http://schemas.openxmlformats.org/officeDocument/2006/relationships/slide" Target="slides/slide43.xml"/><Relationship Id="rId57" Type="http://schemas.openxmlformats.org/officeDocument/2006/relationships/viewProps" Target="viewProps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slide" Target="slides/slide25.xml"/><Relationship Id="rId44" Type="http://schemas.openxmlformats.org/officeDocument/2006/relationships/slide" Target="slides/slide38.xml"/><Relationship Id="rId52" Type="http://schemas.openxmlformats.org/officeDocument/2006/relationships/slide" Target="slides/slide4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slide" Target="slides/slide29.xml"/><Relationship Id="rId43" Type="http://schemas.openxmlformats.org/officeDocument/2006/relationships/slide" Target="slides/slide37.xml"/><Relationship Id="rId48" Type="http://schemas.openxmlformats.org/officeDocument/2006/relationships/slide" Target="slides/slide42.xml"/><Relationship Id="rId56" Type="http://schemas.openxmlformats.org/officeDocument/2006/relationships/presProps" Target="presProps.xml"/><Relationship Id="rId8" Type="http://schemas.openxmlformats.org/officeDocument/2006/relationships/slide" Target="slides/slide2.xml"/><Relationship Id="rId51" Type="http://schemas.openxmlformats.org/officeDocument/2006/relationships/slide" Target="slides/slide45.xml"/><Relationship Id="rId3" Type="http://schemas.openxmlformats.org/officeDocument/2006/relationships/slideMaster" Target="slideMasters/slideMaster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8B0C748-C52B-49BE-B7D3-EE29A33BC016}" type="datetimeFigureOut">
              <a:rPr lang="ru-RU" smtClean="0"/>
              <a:t>19.08.2017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5C382A-1143-4828-96C7-B4AE8C027E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93318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80D60-4DFF-4F23-B27B-8C7B9C792F4B}" type="datetimeFigureOut">
              <a:rPr lang="ru-RU" smtClean="0"/>
              <a:t>19.08.2017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6F200F-CA13-4760-AB08-B91E413E2E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97507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80D60-4DFF-4F23-B27B-8C7B9C792F4B}" type="datetimeFigureOut">
              <a:rPr lang="ru-RU" smtClean="0"/>
              <a:t>19.08.2017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6F200F-CA13-4760-AB08-B91E413E2E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86704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80D60-4DFF-4F23-B27B-8C7B9C792F4B}" type="datetimeFigureOut">
              <a:rPr lang="ru-RU" smtClean="0"/>
              <a:t>19.08.2017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6F200F-CA13-4760-AB08-B91E413E2E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024804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319088" y="1752600"/>
            <a:ext cx="8824912" cy="5129213"/>
            <a:chOff x="201" y="1104"/>
            <a:chExt cx="5559" cy="3231"/>
          </a:xfrm>
        </p:grpSpPr>
        <p:sp>
          <p:nvSpPr>
            <p:cNvPr id="5" name="Freeform 3"/>
            <p:cNvSpPr>
              <a:spLocks/>
            </p:cNvSpPr>
            <p:nvPr/>
          </p:nvSpPr>
          <p:spPr bwMode="ltGray">
            <a:xfrm>
              <a:off x="210" y="1104"/>
              <a:ext cx="5550" cy="3216"/>
            </a:xfrm>
            <a:custGeom>
              <a:avLst/>
              <a:gdLst>
                <a:gd name="T0" fmla="*/ 335 w 5550"/>
                <a:gd name="T1" fmla="*/ 0 h 3216"/>
                <a:gd name="T2" fmla="*/ 333 w 5550"/>
                <a:gd name="T3" fmla="*/ 1290 h 3216"/>
                <a:gd name="T4" fmla="*/ 0 w 5550"/>
                <a:gd name="T5" fmla="*/ 1290 h 3216"/>
                <a:gd name="T6" fmla="*/ 6 w 5550"/>
                <a:gd name="T7" fmla="*/ 3210 h 3216"/>
                <a:gd name="T8" fmla="*/ 5550 w 5550"/>
                <a:gd name="T9" fmla="*/ 3216 h 3216"/>
                <a:gd name="T10" fmla="*/ 5550 w 5550"/>
                <a:gd name="T11" fmla="*/ 0 h 3216"/>
                <a:gd name="T12" fmla="*/ 335 w 5550"/>
                <a:gd name="T13" fmla="*/ 0 h 3216"/>
                <a:gd name="T14" fmla="*/ 335 w 5550"/>
                <a:gd name="T15" fmla="*/ 0 h 321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550" h="3216">
                  <a:moveTo>
                    <a:pt x="335" y="0"/>
                  </a:moveTo>
                  <a:lnTo>
                    <a:pt x="333" y="1290"/>
                  </a:lnTo>
                  <a:lnTo>
                    <a:pt x="0" y="1290"/>
                  </a:lnTo>
                  <a:lnTo>
                    <a:pt x="6" y="3210"/>
                  </a:lnTo>
                  <a:lnTo>
                    <a:pt x="5550" y="3216"/>
                  </a:lnTo>
                  <a:lnTo>
                    <a:pt x="5550" y="0"/>
                  </a:lnTo>
                  <a:lnTo>
                    <a:pt x="335" y="0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ltGray">
            <a:xfrm>
              <a:off x="528" y="2400"/>
              <a:ext cx="5232" cy="1920"/>
            </a:xfrm>
            <a:custGeom>
              <a:avLst/>
              <a:gdLst>
                <a:gd name="T0" fmla="*/ 0 w 4897"/>
                <a:gd name="T1" fmla="*/ 0 h 2182"/>
                <a:gd name="T2" fmla="*/ 0 w 4897"/>
                <a:gd name="T3" fmla="*/ 1308 h 2182"/>
                <a:gd name="T4" fmla="*/ 6381 w 4897"/>
                <a:gd name="T5" fmla="*/ 1308 h 2182"/>
                <a:gd name="T6" fmla="*/ 6381 w 4897"/>
                <a:gd name="T7" fmla="*/ 0 h 2182"/>
                <a:gd name="T8" fmla="*/ 0 w 4897"/>
                <a:gd name="T9" fmla="*/ 0 h 2182"/>
                <a:gd name="T10" fmla="*/ 0 w 4897"/>
                <a:gd name="T11" fmla="*/ 0 h 218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897" h="2182">
                  <a:moveTo>
                    <a:pt x="0" y="0"/>
                  </a:moveTo>
                  <a:lnTo>
                    <a:pt x="0" y="2182"/>
                  </a:lnTo>
                  <a:lnTo>
                    <a:pt x="4897" y="2182"/>
                  </a:lnTo>
                  <a:lnTo>
                    <a:pt x="489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>
                <a:alpha val="30196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ltGray">
            <a:xfrm>
              <a:off x="201" y="2377"/>
              <a:ext cx="3455" cy="29"/>
            </a:xfrm>
            <a:custGeom>
              <a:avLst/>
              <a:gdLst>
                <a:gd name="T0" fmla="*/ 0 w 5387"/>
                <a:gd name="T1" fmla="*/ 0 h 149"/>
                <a:gd name="T2" fmla="*/ 0 w 5387"/>
                <a:gd name="T3" fmla="*/ 149 h 149"/>
                <a:gd name="T4" fmla="*/ 5387 w 5387"/>
                <a:gd name="T5" fmla="*/ 149 h 149"/>
                <a:gd name="T6" fmla="*/ 5387 w 5387"/>
                <a:gd name="T7" fmla="*/ 0 h 149"/>
                <a:gd name="T8" fmla="*/ 0 w 5387"/>
                <a:gd name="T9" fmla="*/ 0 h 149"/>
                <a:gd name="T10" fmla="*/ 0 w 5387"/>
                <a:gd name="T11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/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ltGray">
            <a:xfrm>
              <a:off x="528" y="1104"/>
              <a:ext cx="4894" cy="29"/>
            </a:xfrm>
            <a:custGeom>
              <a:avLst/>
              <a:gdLst>
                <a:gd name="T0" fmla="*/ 0 w 5387"/>
                <a:gd name="T1" fmla="*/ 0 h 149"/>
                <a:gd name="T2" fmla="*/ 0 w 5387"/>
                <a:gd name="T3" fmla="*/ 149 h 149"/>
                <a:gd name="T4" fmla="*/ 5387 w 5387"/>
                <a:gd name="T5" fmla="*/ 149 h 149"/>
                <a:gd name="T6" fmla="*/ 5387 w 5387"/>
                <a:gd name="T7" fmla="*/ 0 h 149"/>
                <a:gd name="T8" fmla="*/ 0 w 5387"/>
                <a:gd name="T9" fmla="*/ 0 h 149"/>
                <a:gd name="T10" fmla="*/ 0 w 5387"/>
                <a:gd name="T11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/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ltGray">
            <a:xfrm>
              <a:off x="201" y="2377"/>
              <a:ext cx="30" cy="1958"/>
            </a:xfrm>
            <a:custGeom>
              <a:avLst/>
              <a:gdLst>
                <a:gd name="T0" fmla="*/ 0 w 30"/>
                <a:gd name="T1" fmla="*/ 0 h 1416"/>
                <a:gd name="T2" fmla="*/ 0 w 30"/>
                <a:gd name="T3" fmla="*/ 1416 h 1416"/>
                <a:gd name="T4" fmla="*/ 29 w 30"/>
                <a:gd name="T5" fmla="*/ 1416 h 1416"/>
                <a:gd name="T6" fmla="*/ 30 w 30"/>
                <a:gd name="T7" fmla="*/ 27 h 1416"/>
                <a:gd name="T8" fmla="*/ 0 w 30"/>
                <a:gd name="T9" fmla="*/ 0 h 1416"/>
                <a:gd name="T10" fmla="*/ 0 w 30"/>
                <a:gd name="T11" fmla="*/ 0 h 1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1416">
                  <a:moveTo>
                    <a:pt x="0" y="0"/>
                  </a:moveTo>
                  <a:lnTo>
                    <a:pt x="0" y="1416"/>
                  </a:lnTo>
                  <a:lnTo>
                    <a:pt x="29" y="1416"/>
                  </a:lnTo>
                  <a:lnTo>
                    <a:pt x="30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0"/>
                  </a:schemeClr>
                </a:gs>
              </a:gsLst>
              <a:lin ang="5400000" scaled="1"/>
            </a:gradFill>
            <a:ln>
              <a:noFill/>
            </a:ln>
            <a:effectLst/>
            <a:extLst/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ltGray">
            <a:xfrm>
              <a:off x="528" y="1104"/>
              <a:ext cx="29" cy="3225"/>
            </a:xfrm>
            <a:custGeom>
              <a:avLst/>
              <a:gdLst>
                <a:gd name="T0" fmla="*/ 0 w 29"/>
                <a:gd name="T1" fmla="*/ 0 h 2161"/>
                <a:gd name="T2" fmla="*/ 0 w 29"/>
                <a:gd name="T3" fmla="*/ 2161 h 2161"/>
                <a:gd name="T4" fmla="*/ 29 w 29"/>
                <a:gd name="T5" fmla="*/ 2161 h 2161"/>
                <a:gd name="T6" fmla="*/ 27 w 29"/>
                <a:gd name="T7" fmla="*/ 27 h 2161"/>
                <a:gd name="T8" fmla="*/ 0 w 29"/>
                <a:gd name="T9" fmla="*/ 0 h 2161"/>
                <a:gd name="T10" fmla="*/ 0 w 29"/>
                <a:gd name="T11" fmla="*/ 0 h 2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2161">
                  <a:moveTo>
                    <a:pt x="0" y="0"/>
                  </a:moveTo>
                  <a:lnTo>
                    <a:pt x="0" y="2161"/>
                  </a:lnTo>
                  <a:lnTo>
                    <a:pt x="29" y="2161"/>
                  </a:lnTo>
                  <a:lnTo>
                    <a:pt x="27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0"/>
                  </a:schemeClr>
                </a:gs>
              </a:gsLst>
              <a:lin ang="5400000" scaled="1"/>
            </a:gradFill>
            <a:ln>
              <a:noFill/>
            </a:ln>
            <a:effectLst/>
            <a:extLst/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</p:grpSp>
      <p:sp>
        <p:nvSpPr>
          <p:cNvPr id="7177" name="Rectangle 9"/>
          <p:cNvSpPr>
            <a:spLocks noGrp="1" noChangeArrowheads="1"/>
          </p:cNvSpPr>
          <p:nvPr>
            <p:ph type="ctrTitle" sz="quarter"/>
          </p:nvPr>
        </p:nvSpPr>
        <p:spPr>
          <a:xfrm>
            <a:off x="990600" y="1905000"/>
            <a:ext cx="7772400" cy="1736725"/>
          </a:xfrm>
        </p:spPr>
        <p:txBody>
          <a:bodyPr anchor="t"/>
          <a:lstStyle>
            <a:lvl1pPr>
              <a:defRPr sz="5400"/>
            </a:lvl1pPr>
          </a:lstStyle>
          <a:p>
            <a:pPr lvl="0"/>
            <a:r>
              <a:rPr lang="ru-RU" noProof="0" smtClean="0"/>
              <a:t>Образец заголовка</a:t>
            </a:r>
          </a:p>
        </p:txBody>
      </p:sp>
      <p:sp>
        <p:nvSpPr>
          <p:cNvPr id="7178" name="Rectangle 10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990600" y="3962400"/>
            <a:ext cx="67818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/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  <p:sp>
        <p:nvSpPr>
          <p:cNvPr id="11" name="Rectangle 11"/>
          <p:cNvSpPr>
            <a:spLocks noGrp="1" noChangeArrowheads="1"/>
          </p:cNvSpPr>
          <p:nvPr>
            <p:ph type="dt" sz="quarter" idx="10"/>
          </p:nvPr>
        </p:nvSpPr>
        <p:spPr>
          <a:xfrm>
            <a:off x="990600" y="6245225"/>
            <a:ext cx="1901825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12" name="Rectangle 12"/>
          <p:cNvSpPr>
            <a:spLocks noGrp="1" noChangeArrowheads="1"/>
          </p:cNvSpPr>
          <p:nvPr>
            <p:ph type="ftr" sz="quarter" idx="11"/>
          </p:nvPr>
        </p:nvSpPr>
        <p:spPr>
          <a:xfrm>
            <a:off x="3468688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13" name="Rectangle 1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90EED1-09C4-45F0-9926-41F78A24E1F4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419707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F4CFF8-0F97-4287-9FDE-F95491CEACD1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469763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B4B47C-A41D-48D7-928C-D7891953AFEA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364857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905000"/>
            <a:ext cx="3927475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18075" y="1905000"/>
            <a:ext cx="3927475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5CC110-7783-44E0-972F-645380ACD5A9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112665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8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9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48D28E-F962-4B58-AE84-B0C15B4C873C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879498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7AF09F-277B-4841-9944-4E417E6497F6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650319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3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5DE28E-D624-406E-BD7F-62F9B43DABCD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87493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960AFB-4401-4E43-813D-B4461F950AEF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61094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80D60-4DFF-4F23-B27B-8C7B9C792F4B}" type="datetimeFigureOut">
              <a:rPr lang="ru-RU" smtClean="0"/>
              <a:t>19.08.2017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6F200F-CA13-4760-AB08-B91E413E2E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526850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A33815-9161-4030-9A9D-0EDFFFBF3381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596092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447398-7B9A-4D84-9A06-3970F19D24FE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03048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48463" y="244475"/>
            <a:ext cx="2097087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44475"/>
            <a:ext cx="6138863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D0A222-9F3F-4F03-ABEF-4F8DAC8AF1DF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317708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31EB5886-00FF-440E-A5FE-1A8D3DB858C8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79025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8DD92495-0ADD-4DF4-8E40-8D0D1456D49B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695579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319088" y="1752600"/>
            <a:ext cx="8824912" cy="5129213"/>
            <a:chOff x="201" y="1104"/>
            <a:chExt cx="5559" cy="3231"/>
          </a:xfrm>
        </p:grpSpPr>
        <p:sp>
          <p:nvSpPr>
            <p:cNvPr id="5" name="Freeform 3"/>
            <p:cNvSpPr>
              <a:spLocks/>
            </p:cNvSpPr>
            <p:nvPr/>
          </p:nvSpPr>
          <p:spPr bwMode="ltGray">
            <a:xfrm>
              <a:off x="210" y="1104"/>
              <a:ext cx="5550" cy="3216"/>
            </a:xfrm>
            <a:custGeom>
              <a:avLst/>
              <a:gdLst>
                <a:gd name="T0" fmla="*/ 335 w 5550"/>
                <a:gd name="T1" fmla="*/ 0 h 3216"/>
                <a:gd name="T2" fmla="*/ 333 w 5550"/>
                <a:gd name="T3" fmla="*/ 1290 h 3216"/>
                <a:gd name="T4" fmla="*/ 0 w 5550"/>
                <a:gd name="T5" fmla="*/ 1290 h 3216"/>
                <a:gd name="T6" fmla="*/ 6 w 5550"/>
                <a:gd name="T7" fmla="*/ 3210 h 3216"/>
                <a:gd name="T8" fmla="*/ 5550 w 5550"/>
                <a:gd name="T9" fmla="*/ 3216 h 3216"/>
                <a:gd name="T10" fmla="*/ 5550 w 5550"/>
                <a:gd name="T11" fmla="*/ 0 h 3216"/>
                <a:gd name="T12" fmla="*/ 335 w 5550"/>
                <a:gd name="T13" fmla="*/ 0 h 3216"/>
                <a:gd name="T14" fmla="*/ 335 w 5550"/>
                <a:gd name="T15" fmla="*/ 0 h 321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550" h="3216">
                  <a:moveTo>
                    <a:pt x="335" y="0"/>
                  </a:moveTo>
                  <a:lnTo>
                    <a:pt x="333" y="1290"/>
                  </a:lnTo>
                  <a:lnTo>
                    <a:pt x="0" y="1290"/>
                  </a:lnTo>
                  <a:lnTo>
                    <a:pt x="6" y="3210"/>
                  </a:lnTo>
                  <a:lnTo>
                    <a:pt x="5550" y="3216"/>
                  </a:lnTo>
                  <a:lnTo>
                    <a:pt x="5550" y="0"/>
                  </a:lnTo>
                  <a:lnTo>
                    <a:pt x="335" y="0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ltGray">
            <a:xfrm>
              <a:off x="528" y="2400"/>
              <a:ext cx="5232" cy="1920"/>
            </a:xfrm>
            <a:custGeom>
              <a:avLst/>
              <a:gdLst>
                <a:gd name="T0" fmla="*/ 0 w 4897"/>
                <a:gd name="T1" fmla="*/ 0 h 2182"/>
                <a:gd name="T2" fmla="*/ 0 w 4897"/>
                <a:gd name="T3" fmla="*/ 1308 h 2182"/>
                <a:gd name="T4" fmla="*/ 6381 w 4897"/>
                <a:gd name="T5" fmla="*/ 1308 h 2182"/>
                <a:gd name="T6" fmla="*/ 6381 w 4897"/>
                <a:gd name="T7" fmla="*/ 0 h 2182"/>
                <a:gd name="T8" fmla="*/ 0 w 4897"/>
                <a:gd name="T9" fmla="*/ 0 h 2182"/>
                <a:gd name="T10" fmla="*/ 0 w 4897"/>
                <a:gd name="T11" fmla="*/ 0 h 218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897" h="2182">
                  <a:moveTo>
                    <a:pt x="0" y="0"/>
                  </a:moveTo>
                  <a:lnTo>
                    <a:pt x="0" y="2182"/>
                  </a:lnTo>
                  <a:lnTo>
                    <a:pt x="4897" y="2182"/>
                  </a:lnTo>
                  <a:lnTo>
                    <a:pt x="489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>
                <a:alpha val="30196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ltGray">
            <a:xfrm>
              <a:off x="201" y="2377"/>
              <a:ext cx="3455" cy="29"/>
            </a:xfrm>
            <a:custGeom>
              <a:avLst/>
              <a:gdLst>
                <a:gd name="T0" fmla="*/ 0 w 5387"/>
                <a:gd name="T1" fmla="*/ 0 h 149"/>
                <a:gd name="T2" fmla="*/ 0 w 5387"/>
                <a:gd name="T3" fmla="*/ 149 h 149"/>
                <a:gd name="T4" fmla="*/ 5387 w 5387"/>
                <a:gd name="T5" fmla="*/ 149 h 149"/>
                <a:gd name="T6" fmla="*/ 5387 w 5387"/>
                <a:gd name="T7" fmla="*/ 0 h 149"/>
                <a:gd name="T8" fmla="*/ 0 w 5387"/>
                <a:gd name="T9" fmla="*/ 0 h 149"/>
                <a:gd name="T10" fmla="*/ 0 w 5387"/>
                <a:gd name="T11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/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ltGray">
            <a:xfrm>
              <a:off x="528" y="1104"/>
              <a:ext cx="4894" cy="29"/>
            </a:xfrm>
            <a:custGeom>
              <a:avLst/>
              <a:gdLst>
                <a:gd name="T0" fmla="*/ 0 w 5387"/>
                <a:gd name="T1" fmla="*/ 0 h 149"/>
                <a:gd name="T2" fmla="*/ 0 w 5387"/>
                <a:gd name="T3" fmla="*/ 149 h 149"/>
                <a:gd name="T4" fmla="*/ 5387 w 5387"/>
                <a:gd name="T5" fmla="*/ 149 h 149"/>
                <a:gd name="T6" fmla="*/ 5387 w 5387"/>
                <a:gd name="T7" fmla="*/ 0 h 149"/>
                <a:gd name="T8" fmla="*/ 0 w 5387"/>
                <a:gd name="T9" fmla="*/ 0 h 149"/>
                <a:gd name="T10" fmla="*/ 0 w 5387"/>
                <a:gd name="T11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/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ltGray">
            <a:xfrm>
              <a:off x="201" y="2377"/>
              <a:ext cx="30" cy="1958"/>
            </a:xfrm>
            <a:custGeom>
              <a:avLst/>
              <a:gdLst>
                <a:gd name="T0" fmla="*/ 0 w 30"/>
                <a:gd name="T1" fmla="*/ 0 h 1416"/>
                <a:gd name="T2" fmla="*/ 0 w 30"/>
                <a:gd name="T3" fmla="*/ 1416 h 1416"/>
                <a:gd name="T4" fmla="*/ 29 w 30"/>
                <a:gd name="T5" fmla="*/ 1416 h 1416"/>
                <a:gd name="T6" fmla="*/ 30 w 30"/>
                <a:gd name="T7" fmla="*/ 27 h 1416"/>
                <a:gd name="T8" fmla="*/ 0 w 30"/>
                <a:gd name="T9" fmla="*/ 0 h 1416"/>
                <a:gd name="T10" fmla="*/ 0 w 30"/>
                <a:gd name="T11" fmla="*/ 0 h 1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1416">
                  <a:moveTo>
                    <a:pt x="0" y="0"/>
                  </a:moveTo>
                  <a:lnTo>
                    <a:pt x="0" y="1416"/>
                  </a:lnTo>
                  <a:lnTo>
                    <a:pt x="29" y="1416"/>
                  </a:lnTo>
                  <a:lnTo>
                    <a:pt x="30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0"/>
                  </a:schemeClr>
                </a:gs>
              </a:gsLst>
              <a:lin ang="5400000" scaled="1"/>
            </a:gradFill>
            <a:ln>
              <a:noFill/>
            </a:ln>
            <a:effectLst/>
            <a:extLst/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ltGray">
            <a:xfrm>
              <a:off x="528" y="1104"/>
              <a:ext cx="29" cy="3225"/>
            </a:xfrm>
            <a:custGeom>
              <a:avLst/>
              <a:gdLst>
                <a:gd name="T0" fmla="*/ 0 w 29"/>
                <a:gd name="T1" fmla="*/ 0 h 2161"/>
                <a:gd name="T2" fmla="*/ 0 w 29"/>
                <a:gd name="T3" fmla="*/ 2161 h 2161"/>
                <a:gd name="T4" fmla="*/ 29 w 29"/>
                <a:gd name="T5" fmla="*/ 2161 h 2161"/>
                <a:gd name="T6" fmla="*/ 27 w 29"/>
                <a:gd name="T7" fmla="*/ 27 h 2161"/>
                <a:gd name="T8" fmla="*/ 0 w 29"/>
                <a:gd name="T9" fmla="*/ 0 h 2161"/>
                <a:gd name="T10" fmla="*/ 0 w 29"/>
                <a:gd name="T11" fmla="*/ 0 h 2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2161">
                  <a:moveTo>
                    <a:pt x="0" y="0"/>
                  </a:moveTo>
                  <a:lnTo>
                    <a:pt x="0" y="2161"/>
                  </a:lnTo>
                  <a:lnTo>
                    <a:pt x="29" y="2161"/>
                  </a:lnTo>
                  <a:lnTo>
                    <a:pt x="27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0"/>
                  </a:schemeClr>
                </a:gs>
              </a:gsLst>
              <a:lin ang="5400000" scaled="1"/>
            </a:gradFill>
            <a:ln>
              <a:noFill/>
            </a:ln>
            <a:effectLst/>
            <a:extLst/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</p:grpSp>
      <p:sp>
        <p:nvSpPr>
          <p:cNvPr id="7177" name="Rectangle 9"/>
          <p:cNvSpPr>
            <a:spLocks noGrp="1" noChangeArrowheads="1"/>
          </p:cNvSpPr>
          <p:nvPr>
            <p:ph type="ctrTitle" sz="quarter"/>
          </p:nvPr>
        </p:nvSpPr>
        <p:spPr>
          <a:xfrm>
            <a:off x="990600" y="1905000"/>
            <a:ext cx="7772400" cy="1736725"/>
          </a:xfrm>
        </p:spPr>
        <p:txBody>
          <a:bodyPr anchor="t"/>
          <a:lstStyle>
            <a:lvl1pPr>
              <a:defRPr sz="5400"/>
            </a:lvl1pPr>
          </a:lstStyle>
          <a:p>
            <a:pPr lvl="0"/>
            <a:r>
              <a:rPr lang="ru-RU" noProof="0" smtClean="0"/>
              <a:t>Образец заголовка</a:t>
            </a:r>
          </a:p>
        </p:txBody>
      </p:sp>
      <p:sp>
        <p:nvSpPr>
          <p:cNvPr id="7178" name="Rectangle 10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990600" y="3962400"/>
            <a:ext cx="67818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/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  <p:sp>
        <p:nvSpPr>
          <p:cNvPr id="11" name="Rectangle 11"/>
          <p:cNvSpPr>
            <a:spLocks noGrp="1" noChangeArrowheads="1"/>
          </p:cNvSpPr>
          <p:nvPr>
            <p:ph type="dt" sz="quarter" idx="10"/>
          </p:nvPr>
        </p:nvSpPr>
        <p:spPr>
          <a:xfrm>
            <a:off x="990600" y="6245225"/>
            <a:ext cx="1901825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12" name="Rectangle 12"/>
          <p:cNvSpPr>
            <a:spLocks noGrp="1" noChangeArrowheads="1"/>
          </p:cNvSpPr>
          <p:nvPr>
            <p:ph type="ftr" sz="quarter" idx="11"/>
          </p:nvPr>
        </p:nvSpPr>
        <p:spPr>
          <a:xfrm>
            <a:off x="3468688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13" name="Rectangle 1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90EED1-09C4-45F0-9926-41F78A24E1F4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757535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F4CFF8-0F97-4287-9FDE-F95491CEACD1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869594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B4B47C-A41D-48D7-928C-D7891953AFEA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498248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905000"/>
            <a:ext cx="3927475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18075" y="1905000"/>
            <a:ext cx="3927475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5CC110-7783-44E0-972F-645380ACD5A9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887257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8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9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48D28E-F962-4B58-AE84-B0C15B4C873C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7657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80D60-4DFF-4F23-B27B-8C7B9C792F4B}" type="datetimeFigureOut">
              <a:rPr lang="ru-RU" smtClean="0"/>
              <a:t>19.08.2017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6F200F-CA13-4760-AB08-B91E413E2E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479110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7AF09F-277B-4841-9944-4E417E6497F6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066958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3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5DE28E-D624-406E-BD7F-62F9B43DABCD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46598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960AFB-4401-4E43-813D-B4461F950AEF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677653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A33815-9161-4030-9A9D-0EDFFFBF3381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414526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447398-7B9A-4D84-9A06-3970F19D24FE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5361765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48463" y="244475"/>
            <a:ext cx="2097087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44475"/>
            <a:ext cx="6138863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D0A222-9F3F-4F03-ABEF-4F8DAC8AF1DF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9764841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31EB5886-00FF-440E-A5FE-1A8D3DB858C8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1643675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8DD92495-0ADD-4DF4-8E40-8D0D1456D49B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9252558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319088" y="1752600"/>
            <a:ext cx="8824912" cy="5129213"/>
            <a:chOff x="201" y="1104"/>
            <a:chExt cx="5559" cy="3231"/>
          </a:xfrm>
        </p:grpSpPr>
        <p:sp>
          <p:nvSpPr>
            <p:cNvPr id="5" name="Freeform 3"/>
            <p:cNvSpPr>
              <a:spLocks/>
            </p:cNvSpPr>
            <p:nvPr/>
          </p:nvSpPr>
          <p:spPr bwMode="ltGray">
            <a:xfrm>
              <a:off x="210" y="1104"/>
              <a:ext cx="5550" cy="3216"/>
            </a:xfrm>
            <a:custGeom>
              <a:avLst/>
              <a:gdLst>
                <a:gd name="T0" fmla="*/ 335 w 5550"/>
                <a:gd name="T1" fmla="*/ 0 h 3216"/>
                <a:gd name="T2" fmla="*/ 333 w 5550"/>
                <a:gd name="T3" fmla="*/ 1290 h 3216"/>
                <a:gd name="T4" fmla="*/ 0 w 5550"/>
                <a:gd name="T5" fmla="*/ 1290 h 3216"/>
                <a:gd name="T6" fmla="*/ 6 w 5550"/>
                <a:gd name="T7" fmla="*/ 3210 h 3216"/>
                <a:gd name="T8" fmla="*/ 5550 w 5550"/>
                <a:gd name="T9" fmla="*/ 3216 h 3216"/>
                <a:gd name="T10" fmla="*/ 5550 w 5550"/>
                <a:gd name="T11" fmla="*/ 0 h 3216"/>
                <a:gd name="T12" fmla="*/ 335 w 5550"/>
                <a:gd name="T13" fmla="*/ 0 h 3216"/>
                <a:gd name="T14" fmla="*/ 335 w 5550"/>
                <a:gd name="T15" fmla="*/ 0 h 321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550" h="3216">
                  <a:moveTo>
                    <a:pt x="335" y="0"/>
                  </a:moveTo>
                  <a:lnTo>
                    <a:pt x="333" y="1290"/>
                  </a:lnTo>
                  <a:lnTo>
                    <a:pt x="0" y="1290"/>
                  </a:lnTo>
                  <a:lnTo>
                    <a:pt x="6" y="3210"/>
                  </a:lnTo>
                  <a:lnTo>
                    <a:pt x="5550" y="3216"/>
                  </a:lnTo>
                  <a:lnTo>
                    <a:pt x="5550" y="0"/>
                  </a:lnTo>
                  <a:lnTo>
                    <a:pt x="335" y="0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ltGray">
            <a:xfrm>
              <a:off x="528" y="2400"/>
              <a:ext cx="5232" cy="1920"/>
            </a:xfrm>
            <a:custGeom>
              <a:avLst/>
              <a:gdLst>
                <a:gd name="T0" fmla="*/ 0 w 4897"/>
                <a:gd name="T1" fmla="*/ 0 h 2182"/>
                <a:gd name="T2" fmla="*/ 0 w 4897"/>
                <a:gd name="T3" fmla="*/ 1308 h 2182"/>
                <a:gd name="T4" fmla="*/ 6381 w 4897"/>
                <a:gd name="T5" fmla="*/ 1308 h 2182"/>
                <a:gd name="T6" fmla="*/ 6381 w 4897"/>
                <a:gd name="T7" fmla="*/ 0 h 2182"/>
                <a:gd name="T8" fmla="*/ 0 w 4897"/>
                <a:gd name="T9" fmla="*/ 0 h 2182"/>
                <a:gd name="T10" fmla="*/ 0 w 4897"/>
                <a:gd name="T11" fmla="*/ 0 h 218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897" h="2182">
                  <a:moveTo>
                    <a:pt x="0" y="0"/>
                  </a:moveTo>
                  <a:lnTo>
                    <a:pt x="0" y="2182"/>
                  </a:lnTo>
                  <a:lnTo>
                    <a:pt x="4897" y="2182"/>
                  </a:lnTo>
                  <a:lnTo>
                    <a:pt x="489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>
                <a:alpha val="30196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ltGray">
            <a:xfrm>
              <a:off x="201" y="2377"/>
              <a:ext cx="3455" cy="29"/>
            </a:xfrm>
            <a:custGeom>
              <a:avLst/>
              <a:gdLst>
                <a:gd name="T0" fmla="*/ 0 w 5387"/>
                <a:gd name="T1" fmla="*/ 0 h 149"/>
                <a:gd name="T2" fmla="*/ 0 w 5387"/>
                <a:gd name="T3" fmla="*/ 149 h 149"/>
                <a:gd name="T4" fmla="*/ 5387 w 5387"/>
                <a:gd name="T5" fmla="*/ 149 h 149"/>
                <a:gd name="T6" fmla="*/ 5387 w 5387"/>
                <a:gd name="T7" fmla="*/ 0 h 149"/>
                <a:gd name="T8" fmla="*/ 0 w 5387"/>
                <a:gd name="T9" fmla="*/ 0 h 149"/>
                <a:gd name="T10" fmla="*/ 0 w 5387"/>
                <a:gd name="T11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/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ltGray">
            <a:xfrm>
              <a:off x="528" y="1104"/>
              <a:ext cx="4894" cy="29"/>
            </a:xfrm>
            <a:custGeom>
              <a:avLst/>
              <a:gdLst>
                <a:gd name="T0" fmla="*/ 0 w 5387"/>
                <a:gd name="T1" fmla="*/ 0 h 149"/>
                <a:gd name="T2" fmla="*/ 0 w 5387"/>
                <a:gd name="T3" fmla="*/ 149 h 149"/>
                <a:gd name="T4" fmla="*/ 5387 w 5387"/>
                <a:gd name="T5" fmla="*/ 149 h 149"/>
                <a:gd name="T6" fmla="*/ 5387 w 5387"/>
                <a:gd name="T7" fmla="*/ 0 h 149"/>
                <a:gd name="T8" fmla="*/ 0 w 5387"/>
                <a:gd name="T9" fmla="*/ 0 h 149"/>
                <a:gd name="T10" fmla="*/ 0 w 5387"/>
                <a:gd name="T11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/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ltGray">
            <a:xfrm>
              <a:off x="201" y="2377"/>
              <a:ext cx="30" cy="1958"/>
            </a:xfrm>
            <a:custGeom>
              <a:avLst/>
              <a:gdLst>
                <a:gd name="T0" fmla="*/ 0 w 30"/>
                <a:gd name="T1" fmla="*/ 0 h 1416"/>
                <a:gd name="T2" fmla="*/ 0 w 30"/>
                <a:gd name="T3" fmla="*/ 1416 h 1416"/>
                <a:gd name="T4" fmla="*/ 29 w 30"/>
                <a:gd name="T5" fmla="*/ 1416 h 1416"/>
                <a:gd name="T6" fmla="*/ 30 w 30"/>
                <a:gd name="T7" fmla="*/ 27 h 1416"/>
                <a:gd name="T8" fmla="*/ 0 w 30"/>
                <a:gd name="T9" fmla="*/ 0 h 1416"/>
                <a:gd name="T10" fmla="*/ 0 w 30"/>
                <a:gd name="T11" fmla="*/ 0 h 1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1416">
                  <a:moveTo>
                    <a:pt x="0" y="0"/>
                  </a:moveTo>
                  <a:lnTo>
                    <a:pt x="0" y="1416"/>
                  </a:lnTo>
                  <a:lnTo>
                    <a:pt x="29" y="1416"/>
                  </a:lnTo>
                  <a:lnTo>
                    <a:pt x="30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0"/>
                  </a:schemeClr>
                </a:gs>
              </a:gsLst>
              <a:lin ang="5400000" scaled="1"/>
            </a:gradFill>
            <a:ln>
              <a:noFill/>
            </a:ln>
            <a:effectLst/>
            <a:extLst/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ltGray">
            <a:xfrm>
              <a:off x="528" y="1104"/>
              <a:ext cx="29" cy="3225"/>
            </a:xfrm>
            <a:custGeom>
              <a:avLst/>
              <a:gdLst>
                <a:gd name="T0" fmla="*/ 0 w 29"/>
                <a:gd name="T1" fmla="*/ 0 h 2161"/>
                <a:gd name="T2" fmla="*/ 0 w 29"/>
                <a:gd name="T3" fmla="*/ 2161 h 2161"/>
                <a:gd name="T4" fmla="*/ 29 w 29"/>
                <a:gd name="T5" fmla="*/ 2161 h 2161"/>
                <a:gd name="T6" fmla="*/ 27 w 29"/>
                <a:gd name="T7" fmla="*/ 27 h 2161"/>
                <a:gd name="T8" fmla="*/ 0 w 29"/>
                <a:gd name="T9" fmla="*/ 0 h 2161"/>
                <a:gd name="T10" fmla="*/ 0 w 29"/>
                <a:gd name="T11" fmla="*/ 0 h 2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2161">
                  <a:moveTo>
                    <a:pt x="0" y="0"/>
                  </a:moveTo>
                  <a:lnTo>
                    <a:pt x="0" y="2161"/>
                  </a:lnTo>
                  <a:lnTo>
                    <a:pt x="29" y="2161"/>
                  </a:lnTo>
                  <a:lnTo>
                    <a:pt x="27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0"/>
                  </a:schemeClr>
                </a:gs>
              </a:gsLst>
              <a:lin ang="5400000" scaled="1"/>
            </a:gradFill>
            <a:ln>
              <a:noFill/>
            </a:ln>
            <a:effectLst/>
            <a:extLst/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</p:grpSp>
      <p:sp>
        <p:nvSpPr>
          <p:cNvPr id="7177" name="Rectangle 9"/>
          <p:cNvSpPr>
            <a:spLocks noGrp="1" noChangeArrowheads="1"/>
          </p:cNvSpPr>
          <p:nvPr>
            <p:ph type="ctrTitle" sz="quarter"/>
          </p:nvPr>
        </p:nvSpPr>
        <p:spPr>
          <a:xfrm>
            <a:off x="990600" y="1905000"/>
            <a:ext cx="7772400" cy="1736725"/>
          </a:xfrm>
        </p:spPr>
        <p:txBody>
          <a:bodyPr anchor="t"/>
          <a:lstStyle>
            <a:lvl1pPr>
              <a:defRPr sz="5400"/>
            </a:lvl1pPr>
          </a:lstStyle>
          <a:p>
            <a:pPr lvl="0"/>
            <a:r>
              <a:rPr lang="ru-RU" noProof="0" smtClean="0"/>
              <a:t>Образец заголовка</a:t>
            </a:r>
          </a:p>
        </p:txBody>
      </p:sp>
      <p:sp>
        <p:nvSpPr>
          <p:cNvPr id="7178" name="Rectangle 10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990600" y="3962400"/>
            <a:ext cx="67818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/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  <p:sp>
        <p:nvSpPr>
          <p:cNvPr id="11" name="Rectangle 11"/>
          <p:cNvSpPr>
            <a:spLocks noGrp="1" noChangeArrowheads="1"/>
          </p:cNvSpPr>
          <p:nvPr>
            <p:ph type="dt" sz="quarter" idx="10"/>
          </p:nvPr>
        </p:nvSpPr>
        <p:spPr>
          <a:xfrm>
            <a:off x="990600" y="6245225"/>
            <a:ext cx="1901825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12" name="Rectangle 12"/>
          <p:cNvSpPr>
            <a:spLocks noGrp="1" noChangeArrowheads="1"/>
          </p:cNvSpPr>
          <p:nvPr>
            <p:ph type="ftr" sz="quarter" idx="11"/>
          </p:nvPr>
        </p:nvSpPr>
        <p:spPr>
          <a:xfrm>
            <a:off x="3468688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13" name="Rectangle 1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90EED1-09C4-45F0-9926-41F78A24E1F4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048568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F4CFF8-0F97-4287-9FDE-F95491CEACD1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00083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80D60-4DFF-4F23-B27B-8C7B9C792F4B}" type="datetimeFigureOut">
              <a:rPr lang="ru-RU" smtClean="0"/>
              <a:t>19.08.2017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6F200F-CA13-4760-AB08-B91E413E2E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6450854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B4B47C-A41D-48D7-928C-D7891953AFEA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910161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905000"/>
            <a:ext cx="3927475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18075" y="1905000"/>
            <a:ext cx="3927475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5CC110-7783-44E0-972F-645380ACD5A9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051725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8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9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48D28E-F962-4B58-AE84-B0C15B4C873C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6136948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7AF09F-277B-4841-9944-4E417E6497F6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7453360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3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5DE28E-D624-406E-BD7F-62F9B43DABCD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6844374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960AFB-4401-4E43-813D-B4461F950AEF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1947638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A33815-9161-4030-9A9D-0EDFFFBF3381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9212156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447398-7B9A-4D84-9A06-3970F19D24FE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7556830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48463" y="244475"/>
            <a:ext cx="2097087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44475"/>
            <a:ext cx="6138863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D0A222-9F3F-4F03-ABEF-4F8DAC8AF1DF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2816815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31EB5886-00FF-440E-A5FE-1A8D3DB858C8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37999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80D60-4DFF-4F23-B27B-8C7B9C792F4B}" type="datetimeFigureOut">
              <a:rPr lang="ru-RU" smtClean="0"/>
              <a:t>19.08.2017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6F200F-CA13-4760-AB08-B91E413E2E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8108288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8DD92495-0ADD-4DF4-8E40-8D0D1456D49B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8177219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319088" y="1752600"/>
            <a:ext cx="8824912" cy="5129213"/>
            <a:chOff x="201" y="1104"/>
            <a:chExt cx="5559" cy="3231"/>
          </a:xfrm>
        </p:grpSpPr>
        <p:sp>
          <p:nvSpPr>
            <p:cNvPr id="5" name="Freeform 3"/>
            <p:cNvSpPr>
              <a:spLocks/>
            </p:cNvSpPr>
            <p:nvPr/>
          </p:nvSpPr>
          <p:spPr bwMode="ltGray">
            <a:xfrm>
              <a:off x="210" y="1104"/>
              <a:ext cx="5550" cy="3216"/>
            </a:xfrm>
            <a:custGeom>
              <a:avLst/>
              <a:gdLst>
                <a:gd name="T0" fmla="*/ 335 w 5550"/>
                <a:gd name="T1" fmla="*/ 0 h 3216"/>
                <a:gd name="T2" fmla="*/ 333 w 5550"/>
                <a:gd name="T3" fmla="*/ 1290 h 3216"/>
                <a:gd name="T4" fmla="*/ 0 w 5550"/>
                <a:gd name="T5" fmla="*/ 1290 h 3216"/>
                <a:gd name="T6" fmla="*/ 6 w 5550"/>
                <a:gd name="T7" fmla="*/ 3210 h 3216"/>
                <a:gd name="T8" fmla="*/ 5550 w 5550"/>
                <a:gd name="T9" fmla="*/ 3216 h 3216"/>
                <a:gd name="T10" fmla="*/ 5550 w 5550"/>
                <a:gd name="T11" fmla="*/ 0 h 3216"/>
                <a:gd name="T12" fmla="*/ 335 w 5550"/>
                <a:gd name="T13" fmla="*/ 0 h 3216"/>
                <a:gd name="T14" fmla="*/ 335 w 5550"/>
                <a:gd name="T15" fmla="*/ 0 h 321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550" h="3216">
                  <a:moveTo>
                    <a:pt x="335" y="0"/>
                  </a:moveTo>
                  <a:lnTo>
                    <a:pt x="333" y="1290"/>
                  </a:lnTo>
                  <a:lnTo>
                    <a:pt x="0" y="1290"/>
                  </a:lnTo>
                  <a:lnTo>
                    <a:pt x="6" y="3210"/>
                  </a:lnTo>
                  <a:lnTo>
                    <a:pt x="5550" y="3216"/>
                  </a:lnTo>
                  <a:lnTo>
                    <a:pt x="5550" y="0"/>
                  </a:lnTo>
                  <a:lnTo>
                    <a:pt x="335" y="0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ltGray">
            <a:xfrm>
              <a:off x="528" y="2400"/>
              <a:ext cx="5232" cy="1920"/>
            </a:xfrm>
            <a:custGeom>
              <a:avLst/>
              <a:gdLst>
                <a:gd name="T0" fmla="*/ 0 w 4897"/>
                <a:gd name="T1" fmla="*/ 0 h 2182"/>
                <a:gd name="T2" fmla="*/ 0 w 4897"/>
                <a:gd name="T3" fmla="*/ 1308 h 2182"/>
                <a:gd name="T4" fmla="*/ 6381 w 4897"/>
                <a:gd name="T5" fmla="*/ 1308 h 2182"/>
                <a:gd name="T6" fmla="*/ 6381 w 4897"/>
                <a:gd name="T7" fmla="*/ 0 h 2182"/>
                <a:gd name="T8" fmla="*/ 0 w 4897"/>
                <a:gd name="T9" fmla="*/ 0 h 2182"/>
                <a:gd name="T10" fmla="*/ 0 w 4897"/>
                <a:gd name="T11" fmla="*/ 0 h 218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897" h="2182">
                  <a:moveTo>
                    <a:pt x="0" y="0"/>
                  </a:moveTo>
                  <a:lnTo>
                    <a:pt x="0" y="2182"/>
                  </a:lnTo>
                  <a:lnTo>
                    <a:pt x="4897" y="2182"/>
                  </a:lnTo>
                  <a:lnTo>
                    <a:pt x="489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>
                <a:alpha val="30196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ltGray">
            <a:xfrm>
              <a:off x="201" y="2377"/>
              <a:ext cx="3455" cy="29"/>
            </a:xfrm>
            <a:custGeom>
              <a:avLst/>
              <a:gdLst>
                <a:gd name="T0" fmla="*/ 0 w 5387"/>
                <a:gd name="T1" fmla="*/ 0 h 149"/>
                <a:gd name="T2" fmla="*/ 0 w 5387"/>
                <a:gd name="T3" fmla="*/ 149 h 149"/>
                <a:gd name="T4" fmla="*/ 5387 w 5387"/>
                <a:gd name="T5" fmla="*/ 149 h 149"/>
                <a:gd name="T6" fmla="*/ 5387 w 5387"/>
                <a:gd name="T7" fmla="*/ 0 h 149"/>
                <a:gd name="T8" fmla="*/ 0 w 5387"/>
                <a:gd name="T9" fmla="*/ 0 h 149"/>
                <a:gd name="T10" fmla="*/ 0 w 5387"/>
                <a:gd name="T11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/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ltGray">
            <a:xfrm>
              <a:off x="528" y="1104"/>
              <a:ext cx="4894" cy="29"/>
            </a:xfrm>
            <a:custGeom>
              <a:avLst/>
              <a:gdLst>
                <a:gd name="T0" fmla="*/ 0 w 5387"/>
                <a:gd name="T1" fmla="*/ 0 h 149"/>
                <a:gd name="T2" fmla="*/ 0 w 5387"/>
                <a:gd name="T3" fmla="*/ 149 h 149"/>
                <a:gd name="T4" fmla="*/ 5387 w 5387"/>
                <a:gd name="T5" fmla="*/ 149 h 149"/>
                <a:gd name="T6" fmla="*/ 5387 w 5387"/>
                <a:gd name="T7" fmla="*/ 0 h 149"/>
                <a:gd name="T8" fmla="*/ 0 w 5387"/>
                <a:gd name="T9" fmla="*/ 0 h 149"/>
                <a:gd name="T10" fmla="*/ 0 w 5387"/>
                <a:gd name="T11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/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ltGray">
            <a:xfrm>
              <a:off x="201" y="2377"/>
              <a:ext cx="30" cy="1958"/>
            </a:xfrm>
            <a:custGeom>
              <a:avLst/>
              <a:gdLst>
                <a:gd name="T0" fmla="*/ 0 w 30"/>
                <a:gd name="T1" fmla="*/ 0 h 1416"/>
                <a:gd name="T2" fmla="*/ 0 w 30"/>
                <a:gd name="T3" fmla="*/ 1416 h 1416"/>
                <a:gd name="T4" fmla="*/ 29 w 30"/>
                <a:gd name="T5" fmla="*/ 1416 h 1416"/>
                <a:gd name="T6" fmla="*/ 30 w 30"/>
                <a:gd name="T7" fmla="*/ 27 h 1416"/>
                <a:gd name="T8" fmla="*/ 0 w 30"/>
                <a:gd name="T9" fmla="*/ 0 h 1416"/>
                <a:gd name="T10" fmla="*/ 0 w 30"/>
                <a:gd name="T11" fmla="*/ 0 h 1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1416">
                  <a:moveTo>
                    <a:pt x="0" y="0"/>
                  </a:moveTo>
                  <a:lnTo>
                    <a:pt x="0" y="1416"/>
                  </a:lnTo>
                  <a:lnTo>
                    <a:pt x="29" y="1416"/>
                  </a:lnTo>
                  <a:lnTo>
                    <a:pt x="30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0"/>
                  </a:schemeClr>
                </a:gs>
              </a:gsLst>
              <a:lin ang="5400000" scaled="1"/>
            </a:gradFill>
            <a:ln>
              <a:noFill/>
            </a:ln>
            <a:effectLst/>
            <a:extLst/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ltGray">
            <a:xfrm>
              <a:off x="528" y="1104"/>
              <a:ext cx="29" cy="3225"/>
            </a:xfrm>
            <a:custGeom>
              <a:avLst/>
              <a:gdLst>
                <a:gd name="T0" fmla="*/ 0 w 29"/>
                <a:gd name="T1" fmla="*/ 0 h 2161"/>
                <a:gd name="T2" fmla="*/ 0 w 29"/>
                <a:gd name="T3" fmla="*/ 2161 h 2161"/>
                <a:gd name="T4" fmla="*/ 29 w 29"/>
                <a:gd name="T5" fmla="*/ 2161 h 2161"/>
                <a:gd name="T6" fmla="*/ 27 w 29"/>
                <a:gd name="T7" fmla="*/ 27 h 2161"/>
                <a:gd name="T8" fmla="*/ 0 w 29"/>
                <a:gd name="T9" fmla="*/ 0 h 2161"/>
                <a:gd name="T10" fmla="*/ 0 w 29"/>
                <a:gd name="T11" fmla="*/ 0 h 2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2161">
                  <a:moveTo>
                    <a:pt x="0" y="0"/>
                  </a:moveTo>
                  <a:lnTo>
                    <a:pt x="0" y="2161"/>
                  </a:lnTo>
                  <a:lnTo>
                    <a:pt x="29" y="2161"/>
                  </a:lnTo>
                  <a:lnTo>
                    <a:pt x="27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0"/>
                  </a:schemeClr>
                </a:gs>
              </a:gsLst>
              <a:lin ang="5400000" scaled="1"/>
            </a:gradFill>
            <a:ln>
              <a:noFill/>
            </a:ln>
            <a:effectLst/>
            <a:extLst/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</p:grpSp>
      <p:sp>
        <p:nvSpPr>
          <p:cNvPr id="7177" name="Rectangle 9"/>
          <p:cNvSpPr>
            <a:spLocks noGrp="1" noChangeArrowheads="1"/>
          </p:cNvSpPr>
          <p:nvPr>
            <p:ph type="ctrTitle" sz="quarter"/>
          </p:nvPr>
        </p:nvSpPr>
        <p:spPr>
          <a:xfrm>
            <a:off x="990600" y="1905000"/>
            <a:ext cx="7772400" cy="1736725"/>
          </a:xfrm>
        </p:spPr>
        <p:txBody>
          <a:bodyPr anchor="t"/>
          <a:lstStyle>
            <a:lvl1pPr>
              <a:defRPr sz="5400"/>
            </a:lvl1pPr>
          </a:lstStyle>
          <a:p>
            <a:pPr lvl="0"/>
            <a:r>
              <a:rPr lang="ru-RU" noProof="0" smtClean="0"/>
              <a:t>Образец заголовка</a:t>
            </a:r>
          </a:p>
        </p:txBody>
      </p:sp>
      <p:sp>
        <p:nvSpPr>
          <p:cNvPr id="7178" name="Rectangle 10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990600" y="3962400"/>
            <a:ext cx="67818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/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  <p:sp>
        <p:nvSpPr>
          <p:cNvPr id="11" name="Rectangle 11"/>
          <p:cNvSpPr>
            <a:spLocks noGrp="1" noChangeArrowheads="1"/>
          </p:cNvSpPr>
          <p:nvPr>
            <p:ph type="dt" sz="quarter" idx="10"/>
          </p:nvPr>
        </p:nvSpPr>
        <p:spPr>
          <a:xfrm>
            <a:off x="990600" y="6245225"/>
            <a:ext cx="1901825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12" name="Rectangle 12"/>
          <p:cNvSpPr>
            <a:spLocks noGrp="1" noChangeArrowheads="1"/>
          </p:cNvSpPr>
          <p:nvPr>
            <p:ph type="ftr" sz="quarter" idx="11"/>
          </p:nvPr>
        </p:nvSpPr>
        <p:spPr>
          <a:xfrm>
            <a:off x="3468688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13" name="Rectangle 1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90EED1-09C4-45F0-9926-41F78A24E1F4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57673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F4CFF8-0F97-4287-9FDE-F95491CEACD1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2907755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B4B47C-A41D-48D7-928C-D7891953AFEA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3122561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905000"/>
            <a:ext cx="3927475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18075" y="1905000"/>
            <a:ext cx="3927475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5CC110-7783-44E0-972F-645380ACD5A9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1339276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8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9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48D28E-F962-4B58-AE84-B0C15B4C873C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1471189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7AF09F-277B-4841-9944-4E417E6497F6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1482494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3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5DE28E-D624-406E-BD7F-62F9B43DABCD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142204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960AFB-4401-4E43-813D-B4461F950AEF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2258958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A33815-9161-4030-9A9D-0EDFFFBF3381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95278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80D60-4DFF-4F23-B27B-8C7B9C792F4B}" type="datetimeFigureOut">
              <a:rPr lang="ru-RU" smtClean="0"/>
              <a:t>19.08.2017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6F200F-CA13-4760-AB08-B91E413E2E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7758165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447398-7B9A-4D84-9A06-3970F19D24FE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8236660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48463" y="244475"/>
            <a:ext cx="2097087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44475"/>
            <a:ext cx="6138863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D0A222-9F3F-4F03-ABEF-4F8DAC8AF1DF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9184782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31EB5886-00FF-440E-A5FE-1A8D3DB858C8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2925702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8DD92495-0ADD-4DF4-8E40-8D0D1456D49B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6917413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2DF206-1DE9-41B5-B496-6EBEBD56383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074A63-02E6-47B6-8588-6ECAA281743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9251739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2DF206-1DE9-41B5-B496-6EBEBD56383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074A63-02E6-47B6-8588-6ECAA281743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7584273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2DF206-1DE9-41B5-B496-6EBEBD56383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074A63-02E6-47B6-8588-6ECAA281743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288804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2DF206-1DE9-41B5-B496-6EBEBD56383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074A63-02E6-47B6-8588-6ECAA281743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6194782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2DF206-1DE9-41B5-B496-6EBEBD56383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074A63-02E6-47B6-8588-6ECAA281743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1915203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2DF206-1DE9-41B5-B496-6EBEBD56383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074A63-02E6-47B6-8588-6ECAA281743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63532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80D60-4DFF-4F23-B27B-8C7B9C792F4B}" type="datetimeFigureOut">
              <a:rPr lang="ru-RU" smtClean="0"/>
              <a:t>19.08.2017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6F200F-CA13-4760-AB08-B91E413E2E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5893421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2DF206-1DE9-41B5-B496-6EBEBD56383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074A63-02E6-47B6-8588-6ECAA281743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0562854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2DF206-1DE9-41B5-B496-6EBEBD56383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074A63-02E6-47B6-8588-6ECAA281743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8294487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2DF206-1DE9-41B5-B496-6EBEBD56383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074A63-02E6-47B6-8588-6ECAA281743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5594819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2DF206-1DE9-41B5-B496-6EBEBD56383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074A63-02E6-47B6-8588-6ECAA281743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6186800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2DF206-1DE9-41B5-B496-6EBEBD56383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074A63-02E6-47B6-8588-6ECAA281743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45124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80D60-4DFF-4F23-B27B-8C7B9C792F4B}" type="datetimeFigureOut">
              <a:rPr lang="ru-RU" smtClean="0"/>
              <a:t>19.08.2017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6F200F-CA13-4760-AB08-B91E413E2E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1743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80D60-4DFF-4F23-B27B-8C7B9C792F4B}" type="datetimeFigureOut">
              <a:rPr lang="ru-RU" smtClean="0"/>
              <a:t>19.08.2017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6F200F-CA13-4760-AB08-B91E413E2E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3721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slideLayout" Target="../slideLayouts/slideLayout37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Relationship Id="rId1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5.xml"/><Relationship Id="rId13" Type="http://schemas.openxmlformats.org/officeDocument/2006/relationships/slideLayout" Target="../slideLayouts/slideLayout50.xml"/><Relationship Id="rId3" Type="http://schemas.openxmlformats.org/officeDocument/2006/relationships/slideLayout" Target="../slideLayouts/slideLayout40.xml"/><Relationship Id="rId7" Type="http://schemas.openxmlformats.org/officeDocument/2006/relationships/slideLayout" Target="../slideLayouts/slideLayout44.xml"/><Relationship Id="rId12" Type="http://schemas.openxmlformats.org/officeDocument/2006/relationships/slideLayout" Target="../slideLayouts/slideLayout49.xml"/><Relationship Id="rId2" Type="http://schemas.openxmlformats.org/officeDocument/2006/relationships/slideLayout" Target="../slideLayouts/slideLayout39.xml"/><Relationship Id="rId1" Type="http://schemas.openxmlformats.org/officeDocument/2006/relationships/slideLayout" Target="../slideLayouts/slideLayout38.xml"/><Relationship Id="rId6" Type="http://schemas.openxmlformats.org/officeDocument/2006/relationships/slideLayout" Target="../slideLayouts/slideLayout43.xml"/><Relationship Id="rId11" Type="http://schemas.openxmlformats.org/officeDocument/2006/relationships/slideLayout" Target="../slideLayouts/slideLayout48.xml"/><Relationship Id="rId5" Type="http://schemas.openxmlformats.org/officeDocument/2006/relationships/slideLayout" Target="../slideLayouts/slideLayout42.xml"/><Relationship Id="rId10" Type="http://schemas.openxmlformats.org/officeDocument/2006/relationships/slideLayout" Target="../slideLayouts/slideLayout47.xml"/><Relationship Id="rId4" Type="http://schemas.openxmlformats.org/officeDocument/2006/relationships/slideLayout" Target="../slideLayouts/slideLayout41.xml"/><Relationship Id="rId9" Type="http://schemas.openxmlformats.org/officeDocument/2006/relationships/slideLayout" Target="../slideLayouts/slideLayout46.xml"/><Relationship Id="rId14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8.xml"/><Relationship Id="rId13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3.xml"/><Relationship Id="rId7" Type="http://schemas.openxmlformats.org/officeDocument/2006/relationships/slideLayout" Target="../slideLayouts/slideLayout57.xml"/><Relationship Id="rId12" Type="http://schemas.openxmlformats.org/officeDocument/2006/relationships/slideLayout" Target="../slideLayouts/slideLayout62.xml"/><Relationship Id="rId2" Type="http://schemas.openxmlformats.org/officeDocument/2006/relationships/slideLayout" Target="../slideLayouts/slideLayout52.xml"/><Relationship Id="rId1" Type="http://schemas.openxmlformats.org/officeDocument/2006/relationships/slideLayout" Target="../slideLayouts/slideLayout51.xml"/><Relationship Id="rId6" Type="http://schemas.openxmlformats.org/officeDocument/2006/relationships/slideLayout" Target="../slideLayouts/slideLayout56.xml"/><Relationship Id="rId11" Type="http://schemas.openxmlformats.org/officeDocument/2006/relationships/slideLayout" Target="../slideLayouts/slideLayout61.xml"/><Relationship Id="rId5" Type="http://schemas.openxmlformats.org/officeDocument/2006/relationships/slideLayout" Target="../slideLayouts/slideLayout55.xml"/><Relationship Id="rId10" Type="http://schemas.openxmlformats.org/officeDocument/2006/relationships/slideLayout" Target="../slideLayouts/slideLayout60.xml"/><Relationship Id="rId4" Type="http://schemas.openxmlformats.org/officeDocument/2006/relationships/slideLayout" Target="../slideLayouts/slideLayout54.xml"/><Relationship Id="rId9" Type="http://schemas.openxmlformats.org/officeDocument/2006/relationships/slideLayout" Target="../slideLayouts/slideLayout59.xml"/><Relationship Id="rId14" Type="http://schemas.openxmlformats.org/officeDocument/2006/relationships/theme" Target="../theme/theme5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1.xml"/><Relationship Id="rId3" Type="http://schemas.openxmlformats.org/officeDocument/2006/relationships/slideLayout" Target="../slideLayouts/slideLayout66.xml"/><Relationship Id="rId7" Type="http://schemas.openxmlformats.org/officeDocument/2006/relationships/slideLayout" Target="../slideLayouts/slideLayout70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65.xml"/><Relationship Id="rId1" Type="http://schemas.openxmlformats.org/officeDocument/2006/relationships/slideLayout" Target="../slideLayouts/slideLayout64.xml"/><Relationship Id="rId6" Type="http://schemas.openxmlformats.org/officeDocument/2006/relationships/slideLayout" Target="../slideLayouts/slideLayout69.xml"/><Relationship Id="rId11" Type="http://schemas.openxmlformats.org/officeDocument/2006/relationships/slideLayout" Target="../slideLayouts/slideLayout74.xml"/><Relationship Id="rId5" Type="http://schemas.openxmlformats.org/officeDocument/2006/relationships/slideLayout" Target="../slideLayouts/slideLayout68.xml"/><Relationship Id="rId10" Type="http://schemas.openxmlformats.org/officeDocument/2006/relationships/slideLayout" Target="../slideLayouts/slideLayout73.xml"/><Relationship Id="rId4" Type="http://schemas.openxmlformats.org/officeDocument/2006/relationships/slideLayout" Target="../slideLayouts/slideLayout67.xml"/><Relationship Id="rId9" Type="http://schemas.openxmlformats.org/officeDocument/2006/relationships/slideLayout" Target="../slideLayouts/slideLayout7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880D60-4DFF-4F23-B27B-8C7B9C792F4B}" type="datetimeFigureOut">
              <a:rPr lang="ru-RU" smtClean="0"/>
              <a:t>19.08.2017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6F200F-CA13-4760-AB08-B91E413E2E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74416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accent2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319088" y="1828800"/>
            <a:ext cx="8824912" cy="5029200"/>
            <a:chOff x="201" y="1152"/>
            <a:chExt cx="5559" cy="3168"/>
          </a:xfrm>
        </p:grpSpPr>
        <p:sp>
          <p:nvSpPr>
            <p:cNvPr id="1032" name="Freeform 3"/>
            <p:cNvSpPr>
              <a:spLocks/>
            </p:cNvSpPr>
            <p:nvPr/>
          </p:nvSpPr>
          <p:spPr bwMode="ltGray">
            <a:xfrm>
              <a:off x="528" y="2909"/>
              <a:ext cx="5232" cy="1411"/>
            </a:xfrm>
            <a:custGeom>
              <a:avLst/>
              <a:gdLst>
                <a:gd name="T0" fmla="*/ 0 w 4897"/>
                <a:gd name="T1" fmla="*/ 0 h 2182"/>
                <a:gd name="T2" fmla="*/ 0 w 4897"/>
                <a:gd name="T3" fmla="*/ 382 h 2182"/>
                <a:gd name="T4" fmla="*/ 6381 w 4897"/>
                <a:gd name="T5" fmla="*/ 382 h 2182"/>
                <a:gd name="T6" fmla="*/ 6381 w 4897"/>
                <a:gd name="T7" fmla="*/ 0 h 2182"/>
                <a:gd name="T8" fmla="*/ 0 w 4897"/>
                <a:gd name="T9" fmla="*/ 0 h 2182"/>
                <a:gd name="T10" fmla="*/ 0 w 4897"/>
                <a:gd name="T11" fmla="*/ 0 h 218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897" h="2182">
                  <a:moveTo>
                    <a:pt x="0" y="0"/>
                  </a:moveTo>
                  <a:lnTo>
                    <a:pt x="0" y="2182"/>
                  </a:lnTo>
                  <a:lnTo>
                    <a:pt x="4897" y="2182"/>
                  </a:lnTo>
                  <a:lnTo>
                    <a:pt x="489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>
                <a:alpha val="30196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033" name="Freeform 4"/>
            <p:cNvSpPr>
              <a:spLocks/>
            </p:cNvSpPr>
            <p:nvPr/>
          </p:nvSpPr>
          <p:spPr bwMode="ltGray">
            <a:xfrm>
              <a:off x="210" y="1152"/>
              <a:ext cx="5550" cy="3168"/>
            </a:xfrm>
            <a:custGeom>
              <a:avLst/>
              <a:gdLst>
                <a:gd name="T0" fmla="*/ 330 w 5550"/>
                <a:gd name="T1" fmla="*/ 1764 h 3168"/>
                <a:gd name="T2" fmla="*/ 0 w 5550"/>
                <a:gd name="T3" fmla="*/ 1764 h 3168"/>
                <a:gd name="T4" fmla="*/ 0 w 5550"/>
                <a:gd name="T5" fmla="*/ 3168 h 3168"/>
                <a:gd name="T6" fmla="*/ 5550 w 5550"/>
                <a:gd name="T7" fmla="*/ 3168 h 3168"/>
                <a:gd name="T8" fmla="*/ 5550 w 5550"/>
                <a:gd name="T9" fmla="*/ 0 h 3168"/>
                <a:gd name="T10" fmla="*/ 330 w 5550"/>
                <a:gd name="T11" fmla="*/ 0 h 3168"/>
                <a:gd name="T12" fmla="*/ 330 w 5550"/>
                <a:gd name="T13" fmla="*/ 1764 h 316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5550" h="3168">
                  <a:moveTo>
                    <a:pt x="330" y="1764"/>
                  </a:moveTo>
                  <a:lnTo>
                    <a:pt x="0" y="1764"/>
                  </a:lnTo>
                  <a:lnTo>
                    <a:pt x="0" y="3168"/>
                  </a:lnTo>
                  <a:lnTo>
                    <a:pt x="5550" y="3168"/>
                  </a:lnTo>
                  <a:lnTo>
                    <a:pt x="5550" y="0"/>
                  </a:lnTo>
                  <a:lnTo>
                    <a:pt x="330" y="0"/>
                  </a:lnTo>
                  <a:lnTo>
                    <a:pt x="330" y="1764"/>
                  </a:lnTo>
                  <a:close/>
                </a:path>
              </a:pathLst>
            </a:custGeom>
            <a:solidFill>
              <a:schemeClr val="bg2">
                <a:alpha val="30196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034" name="Freeform 5"/>
            <p:cNvSpPr>
              <a:spLocks/>
            </p:cNvSpPr>
            <p:nvPr/>
          </p:nvSpPr>
          <p:spPr bwMode="ltGray">
            <a:xfrm>
              <a:off x="528" y="2932"/>
              <a:ext cx="5232" cy="1388"/>
            </a:xfrm>
            <a:custGeom>
              <a:avLst/>
              <a:gdLst>
                <a:gd name="T0" fmla="*/ 0 w 4897"/>
                <a:gd name="T1" fmla="*/ 0 h 2182"/>
                <a:gd name="T2" fmla="*/ 0 w 4897"/>
                <a:gd name="T3" fmla="*/ 357 h 2182"/>
                <a:gd name="T4" fmla="*/ 6381 w 4897"/>
                <a:gd name="T5" fmla="*/ 357 h 2182"/>
                <a:gd name="T6" fmla="*/ 6381 w 4897"/>
                <a:gd name="T7" fmla="*/ 0 h 2182"/>
                <a:gd name="T8" fmla="*/ 0 w 4897"/>
                <a:gd name="T9" fmla="*/ 0 h 2182"/>
                <a:gd name="T10" fmla="*/ 0 w 4897"/>
                <a:gd name="T11" fmla="*/ 0 h 218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897" h="2182">
                  <a:moveTo>
                    <a:pt x="0" y="0"/>
                  </a:moveTo>
                  <a:lnTo>
                    <a:pt x="0" y="2182"/>
                  </a:lnTo>
                  <a:lnTo>
                    <a:pt x="4897" y="2182"/>
                  </a:lnTo>
                  <a:lnTo>
                    <a:pt x="489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alpha val="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6150" name="Freeform 6"/>
            <p:cNvSpPr>
              <a:spLocks/>
            </p:cNvSpPr>
            <p:nvPr/>
          </p:nvSpPr>
          <p:spPr bwMode="ltGray">
            <a:xfrm>
              <a:off x="528" y="1152"/>
              <a:ext cx="4607" cy="29"/>
            </a:xfrm>
            <a:custGeom>
              <a:avLst/>
              <a:gdLst>
                <a:gd name="T0" fmla="*/ 0 w 5387"/>
                <a:gd name="T1" fmla="*/ 0 h 149"/>
                <a:gd name="T2" fmla="*/ 0 w 5387"/>
                <a:gd name="T3" fmla="*/ 149 h 149"/>
                <a:gd name="T4" fmla="*/ 5387 w 5387"/>
                <a:gd name="T5" fmla="*/ 149 h 149"/>
                <a:gd name="T6" fmla="*/ 5387 w 5387"/>
                <a:gd name="T7" fmla="*/ 0 h 149"/>
                <a:gd name="T8" fmla="*/ 0 w 5387"/>
                <a:gd name="T9" fmla="*/ 0 h 149"/>
                <a:gd name="T10" fmla="*/ 0 w 5387"/>
                <a:gd name="T11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/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6151" name="Freeform 7"/>
            <p:cNvSpPr>
              <a:spLocks/>
            </p:cNvSpPr>
            <p:nvPr/>
          </p:nvSpPr>
          <p:spPr bwMode="ltGray">
            <a:xfrm>
              <a:off x="528" y="1152"/>
              <a:ext cx="29" cy="1785"/>
            </a:xfrm>
            <a:custGeom>
              <a:avLst/>
              <a:gdLst>
                <a:gd name="T0" fmla="*/ 0 w 29"/>
                <a:gd name="T1" fmla="*/ 0 h 2161"/>
                <a:gd name="T2" fmla="*/ 0 w 29"/>
                <a:gd name="T3" fmla="*/ 2161 h 2161"/>
                <a:gd name="T4" fmla="*/ 29 w 29"/>
                <a:gd name="T5" fmla="*/ 2161 h 2161"/>
                <a:gd name="T6" fmla="*/ 27 w 29"/>
                <a:gd name="T7" fmla="*/ 27 h 2161"/>
                <a:gd name="T8" fmla="*/ 0 w 29"/>
                <a:gd name="T9" fmla="*/ 0 h 2161"/>
                <a:gd name="T10" fmla="*/ 0 w 29"/>
                <a:gd name="T11" fmla="*/ 0 h 2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2161">
                  <a:moveTo>
                    <a:pt x="0" y="0"/>
                  </a:moveTo>
                  <a:lnTo>
                    <a:pt x="0" y="2161"/>
                  </a:lnTo>
                  <a:lnTo>
                    <a:pt x="29" y="2161"/>
                  </a:lnTo>
                  <a:lnTo>
                    <a:pt x="27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>
              <a:noFill/>
            </a:ln>
            <a:effectLst/>
            <a:extLst/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6152" name="Freeform 8"/>
            <p:cNvSpPr>
              <a:spLocks/>
            </p:cNvSpPr>
            <p:nvPr/>
          </p:nvSpPr>
          <p:spPr bwMode="ltGray">
            <a:xfrm>
              <a:off x="527" y="2904"/>
              <a:ext cx="29" cy="1416"/>
            </a:xfrm>
            <a:custGeom>
              <a:avLst/>
              <a:gdLst>
                <a:gd name="T0" fmla="*/ 0 w 29"/>
                <a:gd name="T1" fmla="*/ 1416 h 1416"/>
                <a:gd name="T2" fmla="*/ 29 w 29"/>
                <a:gd name="T3" fmla="*/ 1416 h 1416"/>
                <a:gd name="T4" fmla="*/ 28 w 29"/>
                <a:gd name="T5" fmla="*/ 24 h 1416"/>
                <a:gd name="T6" fmla="*/ 0 w 29"/>
                <a:gd name="T7" fmla="*/ 0 h 1416"/>
                <a:gd name="T8" fmla="*/ 0 w 29"/>
                <a:gd name="T9" fmla="*/ 1416 h 1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416">
                  <a:moveTo>
                    <a:pt x="0" y="1416"/>
                  </a:moveTo>
                  <a:lnTo>
                    <a:pt x="29" y="1416"/>
                  </a:lnTo>
                  <a:lnTo>
                    <a:pt x="28" y="24"/>
                  </a:lnTo>
                  <a:lnTo>
                    <a:pt x="0" y="0"/>
                  </a:lnTo>
                  <a:lnTo>
                    <a:pt x="0" y="1416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0"/>
                  </a:schemeClr>
                </a:gs>
              </a:gsLst>
              <a:lin ang="5400000" scaled="1"/>
            </a:gradFill>
            <a:ln>
              <a:noFill/>
            </a:ln>
            <a:effectLst/>
            <a:extLst/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6153" name="Freeform 9"/>
            <p:cNvSpPr>
              <a:spLocks/>
            </p:cNvSpPr>
            <p:nvPr/>
          </p:nvSpPr>
          <p:spPr bwMode="ltGray">
            <a:xfrm>
              <a:off x="201" y="2904"/>
              <a:ext cx="2879" cy="29"/>
            </a:xfrm>
            <a:custGeom>
              <a:avLst/>
              <a:gdLst>
                <a:gd name="T0" fmla="*/ 0 w 5387"/>
                <a:gd name="T1" fmla="*/ 0 h 149"/>
                <a:gd name="T2" fmla="*/ 0 w 5387"/>
                <a:gd name="T3" fmla="*/ 149 h 149"/>
                <a:gd name="T4" fmla="*/ 5387 w 5387"/>
                <a:gd name="T5" fmla="*/ 149 h 149"/>
                <a:gd name="T6" fmla="*/ 5387 w 5387"/>
                <a:gd name="T7" fmla="*/ 0 h 149"/>
                <a:gd name="T8" fmla="*/ 0 w 5387"/>
                <a:gd name="T9" fmla="*/ 0 h 149"/>
                <a:gd name="T10" fmla="*/ 0 w 5387"/>
                <a:gd name="T11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/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6154" name="Freeform 10"/>
            <p:cNvSpPr>
              <a:spLocks/>
            </p:cNvSpPr>
            <p:nvPr/>
          </p:nvSpPr>
          <p:spPr bwMode="ltGray">
            <a:xfrm>
              <a:off x="201" y="2904"/>
              <a:ext cx="30" cy="1416"/>
            </a:xfrm>
            <a:custGeom>
              <a:avLst/>
              <a:gdLst>
                <a:gd name="T0" fmla="*/ 0 w 30"/>
                <a:gd name="T1" fmla="*/ 0 h 1416"/>
                <a:gd name="T2" fmla="*/ 0 w 30"/>
                <a:gd name="T3" fmla="*/ 1416 h 1416"/>
                <a:gd name="T4" fmla="*/ 29 w 30"/>
                <a:gd name="T5" fmla="*/ 1416 h 1416"/>
                <a:gd name="T6" fmla="*/ 30 w 30"/>
                <a:gd name="T7" fmla="*/ 27 h 1416"/>
                <a:gd name="T8" fmla="*/ 0 w 30"/>
                <a:gd name="T9" fmla="*/ 0 h 1416"/>
                <a:gd name="T10" fmla="*/ 0 w 30"/>
                <a:gd name="T11" fmla="*/ 0 h 1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1416">
                  <a:moveTo>
                    <a:pt x="0" y="0"/>
                  </a:moveTo>
                  <a:lnTo>
                    <a:pt x="0" y="1416"/>
                  </a:lnTo>
                  <a:lnTo>
                    <a:pt x="29" y="1416"/>
                  </a:lnTo>
                  <a:lnTo>
                    <a:pt x="30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10001"/>
                  </a:schemeClr>
                </a:gs>
              </a:gsLst>
              <a:lin ang="5400000" scaled="1"/>
            </a:gradFill>
            <a:ln>
              <a:noFill/>
            </a:ln>
            <a:effectLst/>
            <a:extLst/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</p:grpSp>
      <p:sp>
        <p:nvSpPr>
          <p:cNvPr id="6155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245225"/>
            <a:ext cx="1901825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156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290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15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937375" y="6245225"/>
            <a:ext cx="1901825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fld id="{F76649C6-0816-46FF-9F78-3E64D2A76387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6158" name="Rectangle 14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457200" y="244475"/>
            <a:ext cx="8385175" cy="143192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6159" name="Rectangle 15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838200" y="1905000"/>
            <a:ext cx="8007350" cy="4191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1429811691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accent2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319088" y="1828800"/>
            <a:ext cx="8824912" cy="5029200"/>
            <a:chOff x="201" y="1152"/>
            <a:chExt cx="5559" cy="3168"/>
          </a:xfrm>
        </p:grpSpPr>
        <p:sp>
          <p:nvSpPr>
            <p:cNvPr id="1032" name="Freeform 3"/>
            <p:cNvSpPr>
              <a:spLocks/>
            </p:cNvSpPr>
            <p:nvPr/>
          </p:nvSpPr>
          <p:spPr bwMode="ltGray">
            <a:xfrm>
              <a:off x="528" y="2909"/>
              <a:ext cx="5232" cy="1411"/>
            </a:xfrm>
            <a:custGeom>
              <a:avLst/>
              <a:gdLst>
                <a:gd name="T0" fmla="*/ 0 w 4897"/>
                <a:gd name="T1" fmla="*/ 0 h 2182"/>
                <a:gd name="T2" fmla="*/ 0 w 4897"/>
                <a:gd name="T3" fmla="*/ 382 h 2182"/>
                <a:gd name="T4" fmla="*/ 6381 w 4897"/>
                <a:gd name="T5" fmla="*/ 382 h 2182"/>
                <a:gd name="T6" fmla="*/ 6381 w 4897"/>
                <a:gd name="T7" fmla="*/ 0 h 2182"/>
                <a:gd name="T8" fmla="*/ 0 w 4897"/>
                <a:gd name="T9" fmla="*/ 0 h 2182"/>
                <a:gd name="T10" fmla="*/ 0 w 4897"/>
                <a:gd name="T11" fmla="*/ 0 h 218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897" h="2182">
                  <a:moveTo>
                    <a:pt x="0" y="0"/>
                  </a:moveTo>
                  <a:lnTo>
                    <a:pt x="0" y="2182"/>
                  </a:lnTo>
                  <a:lnTo>
                    <a:pt x="4897" y="2182"/>
                  </a:lnTo>
                  <a:lnTo>
                    <a:pt x="489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>
                <a:alpha val="30196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033" name="Freeform 4"/>
            <p:cNvSpPr>
              <a:spLocks/>
            </p:cNvSpPr>
            <p:nvPr/>
          </p:nvSpPr>
          <p:spPr bwMode="ltGray">
            <a:xfrm>
              <a:off x="210" y="1152"/>
              <a:ext cx="5550" cy="3168"/>
            </a:xfrm>
            <a:custGeom>
              <a:avLst/>
              <a:gdLst>
                <a:gd name="T0" fmla="*/ 330 w 5550"/>
                <a:gd name="T1" fmla="*/ 1764 h 3168"/>
                <a:gd name="T2" fmla="*/ 0 w 5550"/>
                <a:gd name="T3" fmla="*/ 1764 h 3168"/>
                <a:gd name="T4" fmla="*/ 0 w 5550"/>
                <a:gd name="T5" fmla="*/ 3168 h 3168"/>
                <a:gd name="T6" fmla="*/ 5550 w 5550"/>
                <a:gd name="T7" fmla="*/ 3168 h 3168"/>
                <a:gd name="T8" fmla="*/ 5550 w 5550"/>
                <a:gd name="T9" fmla="*/ 0 h 3168"/>
                <a:gd name="T10" fmla="*/ 330 w 5550"/>
                <a:gd name="T11" fmla="*/ 0 h 3168"/>
                <a:gd name="T12" fmla="*/ 330 w 5550"/>
                <a:gd name="T13" fmla="*/ 1764 h 316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5550" h="3168">
                  <a:moveTo>
                    <a:pt x="330" y="1764"/>
                  </a:moveTo>
                  <a:lnTo>
                    <a:pt x="0" y="1764"/>
                  </a:lnTo>
                  <a:lnTo>
                    <a:pt x="0" y="3168"/>
                  </a:lnTo>
                  <a:lnTo>
                    <a:pt x="5550" y="3168"/>
                  </a:lnTo>
                  <a:lnTo>
                    <a:pt x="5550" y="0"/>
                  </a:lnTo>
                  <a:lnTo>
                    <a:pt x="330" y="0"/>
                  </a:lnTo>
                  <a:lnTo>
                    <a:pt x="330" y="1764"/>
                  </a:lnTo>
                  <a:close/>
                </a:path>
              </a:pathLst>
            </a:custGeom>
            <a:solidFill>
              <a:schemeClr val="bg2">
                <a:alpha val="30196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034" name="Freeform 5"/>
            <p:cNvSpPr>
              <a:spLocks/>
            </p:cNvSpPr>
            <p:nvPr/>
          </p:nvSpPr>
          <p:spPr bwMode="ltGray">
            <a:xfrm>
              <a:off x="528" y="2932"/>
              <a:ext cx="5232" cy="1388"/>
            </a:xfrm>
            <a:custGeom>
              <a:avLst/>
              <a:gdLst>
                <a:gd name="T0" fmla="*/ 0 w 4897"/>
                <a:gd name="T1" fmla="*/ 0 h 2182"/>
                <a:gd name="T2" fmla="*/ 0 w 4897"/>
                <a:gd name="T3" fmla="*/ 357 h 2182"/>
                <a:gd name="T4" fmla="*/ 6381 w 4897"/>
                <a:gd name="T5" fmla="*/ 357 h 2182"/>
                <a:gd name="T6" fmla="*/ 6381 w 4897"/>
                <a:gd name="T7" fmla="*/ 0 h 2182"/>
                <a:gd name="T8" fmla="*/ 0 w 4897"/>
                <a:gd name="T9" fmla="*/ 0 h 2182"/>
                <a:gd name="T10" fmla="*/ 0 w 4897"/>
                <a:gd name="T11" fmla="*/ 0 h 218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897" h="2182">
                  <a:moveTo>
                    <a:pt x="0" y="0"/>
                  </a:moveTo>
                  <a:lnTo>
                    <a:pt x="0" y="2182"/>
                  </a:lnTo>
                  <a:lnTo>
                    <a:pt x="4897" y="2182"/>
                  </a:lnTo>
                  <a:lnTo>
                    <a:pt x="489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alpha val="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6150" name="Freeform 6"/>
            <p:cNvSpPr>
              <a:spLocks/>
            </p:cNvSpPr>
            <p:nvPr/>
          </p:nvSpPr>
          <p:spPr bwMode="ltGray">
            <a:xfrm>
              <a:off x="528" y="1152"/>
              <a:ext cx="4607" cy="29"/>
            </a:xfrm>
            <a:custGeom>
              <a:avLst/>
              <a:gdLst>
                <a:gd name="T0" fmla="*/ 0 w 5387"/>
                <a:gd name="T1" fmla="*/ 0 h 149"/>
                <a:gd name="T2" fmla="*/ 0 w 5387"/>
                <a:gd name="T3" fmla="*/ 149 h 149"/>
                <a:gd name="T4" fmla="*/ 5387 w 5387"/>
                <a:gd name="T5" fmla="*/ 149 h 149"/>
                <a:gd name="T6" fmla="*/ 5387 w 5387"/>
                <a:gd name="T7" fmla="*/ 0 h 149"/>
                <a:gd name="T8" fmla="*/ 0 w 5387"/>
                <a:gd name="T9" fmla="*/ 0 h 149"/>
                <a:gd name="T10" fmla="*/ 0 w 5387"/>
                <a:gd name="T11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/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6151" name="Freeform 7"/>
            <p:cNvSpPr>
              <a:spLocks/>
            </p:cNvSpPr>
            <p:nvPr/>
          </p:nvSpPr>
          <p:spPr bwMode="ltGray">
            <a:xfrm>
              <a:off x="528" y="1152"/>
              <a:ext cx="29" cy="1785"/>
            </a:xfrm>
            <a:custGeom>
              <a:avLst/>
              <a:gdLst>
                <a:gd name="T0" fmla="*/ 0 w 29"/>
                <a:gd name="T1" fmla="*/ 0 h 2161"/>
                <a:gd name="T2" fmla="*/ 0 w 29"/>
                <a:gd name="T3" fmla="*/ 2161 h 2161"/>
                <a:gd name="T4" fmla="*/ 29 w 29"/>
                <a:gd name="T5" fmla="*/ 2161 h 2161"/>
                <a:gd name="T6" fmla="*/ 27 w 29"/>
                <a:gd name="T7" fmla="*/ 27 h 2161"/>
                <a:gd name="T8" fmla="*/ 0 w 29"/>
                <a:gd name="T9" fmla="*/ 0 h 2161"/>
                <a:gd name="T10" fmla="*/ 0 w 29"/>
                <a:gd name="T11" fmla="*/ 0 h 2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2161">
                  <a:moveTo>
                    <a:pt x="0" y="0"/>
                  </a:moveTo>
                  <a:lnTo>
                    <a:pt x="0" y="2161"/>
                  </a:lnTo>
                  <a:lnTo>
                    <a:pt x="29" y="2161"/>
                  </a:lnTo>
                  <a:lnTo>
                    <a:pt x="27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>
              <a:noFill/>
            </a:ln>
            <a:effectLst/>
            <a:extLst/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6152" name="Freeform 8"/>
            <p:cNvSpPr>
              <a:spLocks/>
            </p:cNvSpPr>
            <p:nvPr/>
          </p:nvSpPr>
          <p:spPr bwMode="ltGray">
            <a:xfrm>
              <a:off x="527" y="2904"/>
              <a:ext cx="29" cy="1416"/>
            </a:xfrm>
            <a:custGeom>
              <a:avLst/>
              <a:gdLst>
                <a:gd name="T0" fmla="*/ 0 w 29"/>
                <a:gd name="T1" fmla="*/ 1416 h 1416"/>
                <a:gd name="T2" fmla="*/ 29 w 29"/>
                <a:gd name="T3" fmla="*/ 1416 h 1416"/>
                <a:gd name="T4" fmla="*/ 28 w 29"/>
                <a:gd name="T5" fmla="*/ 24 h 1416"/>
                <a:gd name="T6" fmla="*/ 0 w 29"/>
                <a:gd name="T7" fmla="*/ 0 h 1416"/>
                <a:gd name="T8" fmla="*/ 0 w 29"/>
                <a:gd name="T9" fmla="*/ 1416 h 1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416">
                  <a:moveTo>
                    <a:pt x="0" y="1416"/>
                  </a:moveTo>
                  <a:lnTo>
                    <a:pt x="29" y="1416"/>
                  </a:lnTo>
                  <a:lnTo>
                    <a:pt x="28" y="24"/>
                  </a:lnTo>
                  <a:lnTo>
                    <a:pt x="0" y="0"/>
                  </a:lnTo>
                  <a:lnTo>
                    <a:pt x="0" y="1416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0"/>
                  </a:schemeClr>
                </a:gs>
              </a:gsLst>
              <a:lin ang="5400000" scaled="1"/>
            </a:gradFill>
            <a:ln>
              <a:noFill/>
            </a:ln>
            <a:effectLst/>
            <a:extLst/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6153" name="Freeform 9"/>
            <p:cNvSpPr>
              <a:spLocks/>
            </p:cNvSpPr>
            <p:nvPr/>
          </p:nvSpPr>
          <p:spPr bwMode="ltGray">
            <a:xfrm>
              <a:off x="201" y="2904"/>
              <a:ext cx="2879" cy="29"/>
            </a:xfrm>
            <a:custGeom>
              <a:avLst/>
              <a:gdLst>
                <a:gd name="T0" fmla="*/ 0 w 5387"/>
                <a:gd name="T1" fmla="*/ 0 h 149"/>
                <a:gd name="T2" fmla="*/ 0 w 5387"/>
                <a:gd name="T3" fmla="*/ 149 h 149"/>
                <a:gd name="T4" fmla="*/ 5387 w 5387"/>
                <a:gd name="T5" fmla="*/ 149 h 149"/>
                <a:gd name="T6" fmla="*/ 5387 w 5387"/>
                <a:gd name="T7" fmla="*/ 0 h 149"/>
                <a:gd name="T8" fmla="*/ 0 w 5387"/>
                <a:gd name="T9" fmla="*/ 0 h 149"/>
                <a:gd name="T10" fmla="*/ 0 w 5387"/>
                <a:gd name="T11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/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6154" name="Freeform 10"/>
            <p:cNvSpPr>
              <a:spLocks/>
            </p:cNvSpPr>
            <p:nvPr/>
          </p:nvSpPr>
          <p:spPr bwMode="ltGray">
            <a:xfrm>
              <a:off x="201" y="2904"/>
              <a:ext cx="30" cy="1416"/>
            </a:xfrm>
            <a:custGeom>
              <a:avLst/>
              <a:gdLst>
                <a:gd name="T0" fmla="*/ 0 w 30"/>
                <a:gd name="T1" fmla="*/ 0 h 1416"/>
                <a:gd name="T2" fmla="*/ 0 w 30"/>
                <a:gd name="T3" fmla="*/ 1416 h 1416"/>
                <a:gd name="T4" fmla="*/ 29 w 30"/>
                <a:gd name="T5" fmla="*/ 1416 h 1416"/>
                <a:gd name="T6" fmla="*/ 30 w 30"/>
                <a:gd name="T7" fmla="*/ 27 h 1416"/>
                <a:gd name="T8" fmla="*/ 0 w 30"/>
                <a:gd name="T9" fmla="*/ 0 h 1416"/>
                <a:gd name="T10" fmla="*/ 0 w 30"/>
                <a:gd name="T11" fmla="*/ 0 h 1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1416">
                  <a:moveTo>
                    <a:pt x="0" y="0"/>
                  </a:moveTo>
                  <a:lnTo>
                    <a:pt x="0" y="1416"/>
                  </a:lnTo>
                  <a:lnTo>
                    <a:pt x="29" y="1416"/>
                  </a:lnTo>
                  <a:lnTo>
                    <a:pt x="30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10001"/>
                  </a:schemeClr>
                </a:gs>
              </a:gsLst>
              <a:lin ang="5400000" scaled="1"/>
            </a:gradFill>
            <a:ln>
              <a:noFill/>
            </a:ln>
            <a:effectLst/>
            <a:extLst/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</p:grpSp>
      <p:sp>
        <p:nvSpPr>
          <p:cNvPr id="6155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245225"/>
            <a:ext cx="1901825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156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290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15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937375" y="6245225"/>
            <a:ext cx="1901825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fld id="{F76649C6-0816-46FF-9F78-3E64D2A76387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6158" name="Rectangle 14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457200" y="244475"/>
            <a:ext cx="8385175" cy="143192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6159" name="Rectangle 15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838200" y="1905000"/>
            <a:ext cx="8007350" cy="4191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1049404309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  <p:sldLayoutId id="2147483687" r:id="rId13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accent2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319088" y="1828800"/>
            <a:ext cx="8824912" cy="5029200"/>
            <a:chOff x="201" y="1152"/>
            <a:chExt cx="5559" cy="3168"/>
          </a:xfrm>
        </p:grpSpPr>
        <p:sp>
          <p:nvSpPr>
            <p:cNvPr id="1032" name="Freeform 3"/>
            <p:cNvSpPr>
              <a:spLocks/>
            </p:cNvSpPr>
            <p:nvPr/>
          </p:nvSpPr>
          <p:spPr bwMode="ltGray">
            <a:xfrm>
              <a:off x="528" y="2909"/>
              <a:ext cx="5232" cy="1411"/>
            </a:xfrm>
            <a:custGeom>
              <a:avLst/>
              <a:gdLst>
                <a:gd name="T0" fmla="*/ 0 w 4897"/>
                <a:gd name="T1" fmla="*/ 0 h 2182"/>
                <a:gd name="T2" fmla="*/ 0 w 4897"/>
                <a:gd name="T3" fmla="*/ 382 h 2182"/>
                <a:gd name="T4" fmla="*/ 6381 w 4897"/>
                <a:gd name="T5" fmla="*/ 382 h 2182"/>
                <a:gd name="T6" fmla="*/ 6381 w 4897"/>
                <a:gd name="T7" fmla="*/ 0 h 2182"/>
                <a:gd name="T8" fmla="*/ 0 w 4897"/>
                <a:gd name="T9" fmla="*/ 0 h 2182"/>
                <a:gd name="T10" fmla="*/ 0 w 4897"/>
                <a:gd name="T11" fmla="*/ 0 h 218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897" h="2182">
                  <a:moveTo>
                    <a:pt x="0" y="0"/>
                  </a:moveTo>
                  <a:lnTo>
                    <a:pt x="0" y="2182"/>
                  </a:lnTo>
                  <a:lnTo>
                    <a:pt x="4897" y="2182"/>
                  </a:lnTo>
                  <a:lnTo>
                    <a:pt x="489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>
                <a:alpha val="30196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033" name="Freeform 4"/>
            <p:cNvSpPr>
              <a:spLocks/>
            </p:cNvSpPr>
            <p:nvPr/>
          </p:nvSpPr>
          <p:spPr bwMode="ltGray">
            <a:xfrm>
              <a:off x="210" y="1152"/>
              <a:ext cx="5550" cy="3168"/>
            </a:xfrm>
            <a:custGeom>
              <a:avLst/>
              <a:gdLst>
                <a:gd name="T0" fmla="*/ 330 w 5550"/>
                <a:gd name="T1" fmla="*/ 1764 h 3168"/>
                <a:gd name="T2" fmla="*/ 0 w 5550"/>
                <a:gd name="T3" fmla="*/ 1764 h 3168"/>
                <a:gd name="T4" fmla="*/ 0 w 5550"/>
                <a:gd name="T5" fmla="*/ 3168 h 3168"/>
                <a:gd name="T6" fmla="*/ 5550 w 5550"/>
                <a:gd name="T7" fmla="*/ 3168 h 3168"/>
                <a:gd name="T8" fmla="*/ 5550 w 5550"/>
                <a:gd name="T9" fmla="*/ 0 h 3168"/>
                <a:gd name="T10" fmla="*/ 330 w 5550"/>
                <a:gd name="T11" fmla="*/ 0 h 3168"/>
                <a:gd name="T12" fmla="*/ 330 w 5550"/>
                <a:gd name="T13" fmla="*/ 1764 h 316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5550" h="3168">
                  <a:moveTo>
                    <a:pt x="330" y="1764"/>
                  </a:moveTo>
                  <a:lnTo>
                    <a:pt x="0" y="1764"/>
                  </a:lnTo>
                  <a:lnTo>
                    <a:pt x="0" y="3168"/>
                  </a:lnTo>
                  <a:lnTo>
                    <a:pt x="5550" y="3168"/>
                  </a:lnTo>
                  <a:lnTo>
                    <a:pt x="5550" y="0"/>
                  </a:lnTo>
                  <a:lnTo>
                    <a:pt x="330" y="0"/>
                  </a:lnTo>
                  <a:lnTo>
                    <a:pt x="330" y="1764"/>
                  </a:lnTo>
                  <a:close/>
                </a:path>
              </a:pathLst>
            </a:custGeom>
            <a:solidFill>
              <a:schemeClr val="bg2">
                <a:alpha val="30196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034" name="Freeform 5"/>
            <p:cNvSpPr>
              <a:spLocks/>
            </p:cNvSpPr>
            <p:nvPr/>
          </p:nvSpPr>
          <p:spPr bwMode="ltGray">
            <a:xfrm>
              <a:off x="528" y="2932"/>
              <a:ext cx="5232" cy="1388"/>
            </a:xfrm>
            <a:custGeom>
              <a:avLst/>
              <a:gdLst>
                <a:gd name="T0" fmla="*/ 0 w 4897"/>
                <a:gd name="T1" fmla="*/ 0 h 2182"/>
                <a:gd name="T2" fmla="*/ 0 w 4897"/>
                <a:gd name="T3" fmla="*/ 357 h 2182"/>
                <a:gd name="T4" fmla="*/ 6381 w 4897"/>
                <a:gd name="T5" fmla="*/ 357 h 2182"/>
                <a:gd name="T6" fmla="*/ 6381 w 4897"/>
                <a:gd name="T7" fmla="*/ 0 h 2182"/>
                <a:gd name="T8" fmla="*/ 0 w 4897"/>
                <a:gd name="T9" fmla="*/ 0 h 2182"/>
                <a:gd name="T10" fmla="*/ 0 w 4897"/>
                <a:gd name="T11" fmla="*/ 0 h 218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897" h="2182">
                  <a:moveTo>
                    <a:pt x="0" y="0"/>
                  </a:moveTo>
                  <a:lnTo>
                    <a:pt x="0" y="2182"/>
                  </a:lnTo>
                  <a:lnTo>
                    <a:pt x="4897" y="2182"/>
                  </a:lnTo>
                  <a:lnTo>
                    <a:pt x="489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alpha val="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6150" name="Freeform 6"/>
            <p:cNvSpPr>
              <a:spLocks/>
            </p:cNvSpPr>
            <p:nvPr/>
          </p:nvSpPr>
          <p:spPr bwMode="ltGray">
            <a:xfrm>
              <a:off x="528" y="1152"/>
              <a:ext cx="4607" cy="29"/>
            </a:xfrm>
            <a:custGeom>
              <a:avLst/>
              <a:gdLst>
                <a:gd name="T0" fmla="*/ 0 w 5387"/>
                <a:gd name="T1" fmla="*/ 0 h 149"/>
                <a:gd name="T2" fmla="*/ 0 w 5387"/>
                <a:gd name="T3" fmla="*/ 149 h 149"/>
                <a:gd name="T4" fmla="*/ 5387 w 5387"/>
                <a:gd name="T5" fmla="*/ 149 h 149"/>
                <a:gd name="T6" fmla="*/ 5387 w 5387"/>
                <a:gd name="T7" fmla="*/ 0 h 149"/>
                <a:gd name="T8" fmla="*/ 0 w 5387"/>
                <a:gd name="T9" fmla="*/ 0 h 149"/>
                <a:gd name="T10" fmla="*/ 0 w 5387"/>
                <a:gd name="T11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/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6151" name="Freeform 7"/>
            <p:cNvSpPr>
              <a:spLocks/>
            </p:cNvSpPr>
            <p:nvPr/>
          </p:nvSpPr>
          <p:spPr bwMode="ltGray">
            <a:xfrm>
              <a:off x="528" y="1152"/>
              <a:ext cx="29" cy="1785"/>
            </a:xfrm>
            <a:custGeom>
              <a:avLst/>
              <a:gdLst>
                <a:gd name="T0" fmla="*/ 0 w 29"/>
                <a:gd name="T1" fmla="*/ 0 h 2161"/>
                <a:gd name="T2" fmla="*/ 0 w 29"/>
                <a:gd name="T3" fmla="*/ 2161 h 2161"/>
                <a:gd name="T4" fmla="*/ 29 w 29"/>
                <a:gd name="T5" fmla="*/ 2161 h 2161"/>
                <a:gd name="T6" fmla="*/ 27 w 29"/>
                <a:gd name="T7" fmla="*/ 27 h 2161"/>
                <a:gd name="T8" fmla="*/ 0 w 29"/>
                <a:gd name="T9" fmla="*/ 0 h 2161"/>
                <a:gd name="T10" fmla="*/ 0 w 29"/>
                <a:gd name="T11" fmla="*/ 0 h 2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2161">
                  <a:moveTo>
                    <a:pt x="0" y="0"/>
                  </a:moveTo>
                  <a:lnTo>
                    <a:pt x="0" y="2161"/>
                  </a:lnTo>
                  <a:lnTo>
                    <a:pt x="29" y="2161"/>
                  </a:lnTo>
                  <a:lnTo>
                    <a:pt x="27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>
              <a:noFill/>
            </a:ln>
            <a:effectLst/>
            <a:extLst/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6152" name="Freeform 8"/>
            <p:cNvSpPr>
              <a:spLocks/>
            </p:cNvSpPr>
            <p:nvPr/>
          </p:nvSpPr>
          <p:spPr bwMode="ltGray">
            <a:xfrm>
              <a:off x="527" y="2904"/>
              <a:ext cx="29" cy="1416"/>
            </a:xfrm>
            <a:custGeom>
              <a:avLst/>
              <a:gdLst>
                <a:gd name="T0" fmla="*/ 0 w 29"/>
                <a:gd name="T1" fmla="*/ 1416 h 1416"/>
                <a:gd name="T2" fmla="*/ 29 w 29"/>
                <a:gd name="T3" fmla="*/ 1416 h 1416"/>
                <a:gd name="T4" fmla="*/ 28 w 29"/>
                <a:gd name="T5" fmla="*/ 24 h 1416"/>
                <a:gd name="T6" fmla="*/ 0 w 29"/>
                <a:gd name="T7" fmla="*/ 0 h 1416"/>
                <a:gd name="T8" fmla="*/ 0 w 29"/>
                <a:gd name="T9" fmla="*/ 1416 h 1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416">
                  <a:moveTo>
                    <a:pt x="0" y="1416"/>
                  </a:moveTo>
                  <a:lnTo>
                    <a:pt x="29" y="1416"/>
                  </a:lnTo>
                  <a:lnTo>
                    <a:pt x="28" y="24"/>
                  </a:lnTo>
                  <a:lnTo>
                    <a:pt x="0" y="0"/>
                  </a:lnTo>
                  <a:lnTo>
                    <a:pt x="0" y="1416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0"/>
                  </a:schemeClr>
                </a:gs>
              </a:gsLst>
              <a:lin ang="5400000" scaled="1"/>
            </a:gradFill>
            <a:ln>
              <a:noFill/>
            </a:ln>
            <a:effectLst/>
            <a:extLst/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6153" name="Freeform 9"/>
            <p:cNvSpPr>
              <a:spLocks/>
            </p:cNvSpPr>
            <p:nvPr/>
          </p:nvSpPr>
          <p:spPr bwMode="ltGray">
            <a:xfrm>
              <a:off x="201" y="2904"/>
              <a:ext cx="2879" cy="29"/>
            </a:xfrm>
            <a:custGeom>
              <a:avLst/>
              <a:gdLst>
                <a:gd name="T0" fmla="*/ 0 w 5387"/>
                <a:gd name="T1" fmla="*/ 0 h 149"/>
                <a:gd name="T2" fmla="*/ 0 w 5387"/>
                <a:gd name="T3" fmla="*/ 149 h 149"/>
                <a:gd name="T4" fmla="*/ 5387 w 5387"/>
                <a:gd name="T5" fmla="*/ 149 h 149"/>
                <a:gd name="T6" fmla="*/ 5387 w 5387"/>
                <a:gd name="T7" fmla="*/ 0 h 149"/>
                <a:gd name="T8" fmla="*/ 0 w 5387"/>
                <a:gd name="T9" fmla="*/ 0 h 149"/>
                <a:gd name="T10" fmla="*/ 0 w 5387"/>
                <a:gd name="T11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/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6154" name="Freeform 10"/>
            <p:cNvSpPr>
              <a:spLocks/>
            </p:cNvSpPr>
            <p:nvPr/>
          </p:nvSpPr>
          <p:spPr bwMode="ltGray">
            <a:xfrm>
              <a:off x="201" y="2904"/>
              <a:ext cx="30" cy="1416"/>
            </a:xfrm>
            <a:custGeom>
              <a:avLst/>
              <a:gdLst>
                <a:gd name="T0" fmla="*/ 0 w 30"/>
                <a:gd name="T1" fmla="*/ 0 h 1416"/>
                <a:gd name="T2" fmla="*/ 0 w 30"/>
                <a:gd name="T3" fmla="*/ 1416 h 1416"/>
                <a:gd name="T4" fmla="*/ 29 w 30"/>
                <a:gd name="T5" fmla="*/ 1416 h 1416"/>
                <a:gd name="T6" fmla="*/ 30 w 30"/>
                <a:gd name="T7" fmla="*/ 27 h 1416"/>
                <a:gd name="T8" fmla="*/ 0 w 30"/>
                <a:gd name="T9" fmla="*/ 0 h 1416"/>
                <a:gd name="T10" fmla="*/ 0 w 30"/>
                <a:gd name="T11" fmla="*/ 0 h 1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1416">
                  <a:moveTo>
                    <a:pt x="0" y="0"/>
                  </a:moveTo>
                  <a:lnTo>
                    <a:pt x="0" y="1416"/>
                  </a:lnTo>
                  <a:lnTo>
                    <a:pt x="29" y="1416"/>
                  </a:lnTo>
                  <a:lnTo>
                    <a:pt x="30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10001"/>
                  </a:schemeClr>
                </a:gs>
              </a:gsLst>
              <a:lin ang="5400000" scaled="1"/>
            </a:gradFill>
            <a:ln>
              <a:noFill/>
            </a:ln>
            <a:effectLst/>
            <a:extLst/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</p:grpSp>
      <p:sp>
        <p:nvSpPr>
          <p:cNvPr id="6155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245225"/>
            <a:ext cx="1901825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156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290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15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937375" y="6245225"/>
            <a:ext cx="1901825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fld id="{F76649C6-0816-46FF-9F78-3E64D2A76387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6158" name="Rectangle 14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457200" y="244475"/>
            <a:ext cx="8385175" cy="143192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6159" name="Rectangle 15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838200" y="1905000"/>
            <a:ext cx="8007350" cy="4191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3523112170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  <p:sldLayoutId id="2147483700" r:id="rId12"/>
    <p:sldLayoutId id="2147483701" r:id="rId13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accent2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319088" y="1828800"/>
            <a:ext cx="8824912" cy="5029200"/>
            <a:chOff x="201" y="1152"/>
            <a:chExt cx="5559" cy="3168"/>
          </a:xfrm>
        </p:grpSpPr>
        <p:sp>
          <p:nvSpPr>
            <p:cNvPr id="1032" name="Freeform 3"/>
            <p:cNvSpPr>
              <a:spLocks/>
            </p:cNvSpPr>
            <p:nvPr/>
          </p:nvSpPr>
          <p:spPr bwMode="ltGray">
            <a:xfrm>
              <a:off x="528" y="2909"/>
              <a:ext cx="5232" cy="1411"/>
            </a:xfrm>
            <a:custGeom>
              <a:avLst/>
              <a:gdLst>
                <a:gd name="T0" fmla="*/ 0 w 4897"/>
                <a:gd name="T1" fmla="*/ 0 h 2182"/>
                <a:gd name="T2" fmla="*/ 0 w 4897"/>
                <a:gd name="T3" fmla="*/ 382 h 2182"/>
                <a:gd name="T4" fmla="*/ 6381 w 4897"/>
                <a:gd name="T5" fmla="*/ 382 h 2182"/>
                <a:gd name="T6" fmla="*/ 6381 w 4897"/>
                <a:gd name="T7" fmla="*/ 0 h 2182"/>
                <a:gd name="T8" fmla="*/ 0 w 4897"/>
                <a:gd name="T9" fmla="*/ 0 h 2182"/>
                <a:gd name="T10" fmla="*/ 0 w 4897"/>
                <a:gd name="T11" fmla="*/ 0 h 218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897" h="2182">
                  <a:moveTo>
                    <a:pt x="0" y="0"/>
                  </a:moveTo>
                  <a:lnTo>
                    <a:pt x="0" y="2182"/>
                  </a:lnTo>
                  <a:lnTo>
                    <a:pt x="4897" y="2182"/>
                  </a:lnTo>
                  <a:lnTo>
                    <a:pt x="489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>
                <a:alpha val="30196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033" name="Freeform 4"/>
            <p:cNvSpPr>
              <a:spLocks/>
            </p:cNvSpPr>
            <p:nvPr/>
          </p:nvSpPr>
          <p:spPr bwMode="ltGray">
            <a:xfrm>
              <a:off x="210" y="1152"/>
              <a:ext cx="5550" cy="3168"/>
            </a:xfrm>
            <a:custGeom>
              <a:avLst/>
              <a:gdLst>
                <a:gd name="T0" fmla="*/ 330 w 5550"/>
                <a:gd name="T1" fmla="*/ 1764 h 3168"/>
                <a:gd name="T2" fmla="*/ 0 w 5550"/>
                <a:gd name="T3" fmla="*/ 1764 h 3168"/>
                <a:gd name="T4" fmla="*/ 0 w 5550"/>
                <a:gd name="T5" fmla="*/ 3168 h 3168"/>
                <a:gd name="T6" fmla="*/ 5550 w 5550"/>
                <a:gd name="T7" fmla="*/ 3168 h 3168"/>
                <a:gd name="T8" fmla="*/ 5550 w 5550"/>
                <a:gd name="T9" fmla="*/ 0 h 3168"/>
                <a:gd name="T10" fmla="*/ 330 w 5550"/>
                <a:gd name="T11" fmla="*/ 0 h 3168"/>
                <a:gd name="T12" fmla="*/ 330 w 5550"/>
                <a:gd name="T13" fmla="*/ 1764 h 316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5550" h="3168">
                  <a:moveTo>
                    <a:pt x="330" y="1764"/>
                  </a:moveTo>
                  <a:lnTo>
                    <a:pt x="0" y="1764"/>
                  </a:lnTo>
                  <a:lnTo>
                    <a:pt x="0" y="3168"/>
                  </a:lnTo>
                  <a:lnTo>
                    <a:pt x="5550" y="3168"/>
                  </a:lnTo>
                  <a:lnTo>
                    <a:pt x="5550" y="0"/>
                  </a:lnTo>
                  <a:lnTo>
                    <a:pt x="330" y="0"/>
                  </a:lnTo>
                  <a:lnTo>
                    <a:pt x="330" y="1764"/>
                  </a:lnTo>
                  <a:close/>
                </a:path>
              </a:pathLst>
            </a:custGeom>
            <a:solidFill>
              <a:schemeClr val="bg2">
                <a:alpha val="30196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034" name="Freeform 5"/>
            <p:cNvSpPr>
              <a:spLocks/>
            </p:cNvSpPr>
            <p:nvPr/>
          </p:nvSpPr>
          <p:spPr bwMode="ltGray">
            <a:xfrm>
              <a:off x="528" y="2932"/>
              <a:ext cx="5232" cy="1388"/>
            </a:xfrm>
            <a:custGeom>
              <a:avLst/>
              <a:gdLst>
                <a:gd name="T0" fmla="*/ 0 w 4897"/>
                <a:gd name="T1" fmla="*/ 0 h 2182"/>
                <a:gd name="T2" fmla="*/ 0 w 4897"/>
                <a:gd name="T3" fmla="*/ 357 h 2182"/>
                <a:gd name="T4" fmla="*/ 6381 w 4897"/>
                <a:gd name="T5" fmla="*/ 357 h 2182"/>
                <a:gd name="T6" fmla="*/ 6381 w 4897"/>
                <a:gd name="T7" fmla="*/ 0 h 2182"/>
                <a:gd name="T8" fmla="*/ 0 w 4897"/>
                <a:gd name="T9" fmla="*/ 0 h 2182"/>
                <a:gd name="T10" fmla="*/ 0 w 4897"/>
                <a:gd name="T11" fmla="*/ 0 h 218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897" h="2182">
                  <a:moveTo>
                    <a:pt x="0" y="0"/>
                  </a:moveTo>
                  <a:lnTo>
                    <a:pt x="0" y="2182"/>
                  </a:lnTo>
                  <a:lnTo>
                    <a:pt x="4897" y="2182"/>
                  </a:lnTo>
                  <a:lnTo>
                    <a:pt x="489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alpha val="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6150" name="Freeform 6"/>
            <p:cNvSpPr>
              <a:spLocks/>
            </p:cNvSpPr>
            <p:nvPr/>
          </p:nvSpPr>
          <p:spPr bwMode="ltGray">
            <a:xfrm>
              <a:off x="528" y="1152"/>
              <a:ext cx="4607" cy="29"/>
            </a:xfrm>
            <a:custGeom>
              <a:avLst/>
              <a:gdLst>
                <a:gd name="T0" fmla="*/ 0 w 5387"/>
                <a:gd name="T1" fmla="*/ 0 h 149"/>
                <a:gd name="T2" fmla="*/ 0 w 5387"/>
                <a:gd name="T3" fmla="*/ 149 h 149"/>
                <a:gd name="T4" fmla="*/ 5387 w 5387"/>
                <a:gd name="T5" fmla="*/ 149 h 149"/>
                <a:gd name="T6" fmla="*/ 5387 w 5387"/>
                <a:gd name="T7" fmla="*/ 0 h 149"/>
                <a:gd name="T8" fmla="*/ 0 w 5387"/>
                <a:gd name="T9" fmla="*/ 0 h 149"/>
                <a:gd name="T10" fmla="*/ 0 w 5387"/>
                <a:gd name="T11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/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6151" name="Freeform 7"/>
            <p:cNvSpPr>
              <a:spLocks/>
            </p:cNvSpPr>
            <p:nvPr/>
          </p:nvSpPr>
          <p:spPr bwMode="ltGray">
            <a:xfrm>
              <a:off x="528" y="1152"/>
              <a:ext cx="29" cy="1785"/>
            </a:xfrm>
            <a:custGeom>
              <a:avLst/>
              <a:gdLst>
                <a:gd name="T0" fmla="*/ 0 w 29"/>
                <a:gd name="T1" fmla="*/ 0 h 2161"/>
                <a:gd name="T2" fmla="*/ 0 w 29"/>
                <a:gd name="T3" fmla="*/ 2161 h 2161"/>
                <a:gd name="T4" fmla="*/ 29 w 29"/>
                <a:gd name="T5" fmla="*/ 2161 h 2161"/>
                <a:gd name="T6" fmla="*/ 27 w 29"/>
                <a:gd name="T7" fmla="*/ 27 h 2161"/>
                <a:gd name="T8" fmla="*/ 0 w 29"/>
                <a:gd name="T9" fmla="*/ 0 h 2161"/>
                <a:gd name="T10" fmla="*/ 0 w 29"/>
                <a:gd name="T11" fmla="*/ 0 h 2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2161">
                  <a:moveTo>
                    <a:pt x="0" y="0"/>
                  </a:moveTo>
                  <a:lnTo>
                    <a:pt x="0" y="2161"/>
                  </a:lnTo>
                  <a:lnTo>
                    <a:pt x="29" y="2161"/>
                  </a:lnTo>
                  <a:lnTo>
                    <a:pt x="27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>
              <a:noFill/>
            </a:ln>
            <a:effectLst/>
            <a:extLst/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6152" name="Freeform 8"/>
            <p:cNvSpPr>
              <a:spLocks/>
            </p:cNvSpPr>
            <p:nvPr/>
          </p:nvSpPr>
          <p:spPr bwMode="ltGray">
            <a:xfrm>
              <a:off x="527" y="2904"/>
              <a:ext cx="29" cy="1416"/>
            </a:xfrm>
            <a:custGeom>
              <a:avLst/>
              <a:gdLst>
                <a:gd name="T0" fmla="*/ 0 w 29"/>
                <a:gd name="T1" fmla="*/ 1416 h 1416"/>
                <a:gd name="T2" fmla="*/ 29 w 29"/>
                <a:gd name="T3" fmla="*/ 1416 h 1416"/>
                <a:gd name="T4" fmla="*/ 28 w 29"/>
                <a:gd name="T5" fmla="*/ 24 h 1416"/>
                <a:gd name="T6" fmla="*/ 0 w 29"/>
                <a:gd name="T7" fmla="*/ 0 h 1416"/>
                <a:gd name="T8" fmla="*/ 0 w 29"/>
                <a:gd name="T9" fmla="*/ 1416 h 1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416">
                  <a:moveTo>
                    <a:pt x="0" y="1416"/>
                  </a:moveTo>
                  <a:lnTo>
                    <a:pt x="29" y="1416"/>
                  </a:lnTo>
                  <a:lnTo>
                    <a:pt x="28" y="24"/>
                  </a:lnTo>
                  <a:lnTo>
                    <a:pt x="0" y="0"/>
                  </a:lnTo>
                  <a:lnTo>
                    <a:pt x="0" y="1416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0"/>
                  </a:schemeClr>
                </a:gs>
              </a:gsLst>
              <a:lin ang="5400000" scaled="1"/>
            </a:gradFill>
            <a:ln>
              <a:noFill/>
            </a:ln>
            <a:effectLst/>
            <a:extLst/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6153" name="Freeform 9"/>
            <p:cNvSpPr>
              <a:spLocks/>
            </p:cNvSpPr>
            <p:nvPr/>
          </p:nvSpPr>
          <p:spPr bwMode="ltGray">
            <a:xfrm>
              <a:off x="201" y="2904"/>
              <a:ext cx="2879" cy="29"/>
            </a:xfrm>
            <a:custGeom>
              <a:avLst/>
              <a:gdLst>
                <a:gd name="T0" fmla="*/ 0 w 5387"/>
                <a:gd name="T1" fmla="*/ 0 h 149"/>
                <a:gd name="T2" fmla="*/ 0 w 5387"/>
                <a:gd name="T3" fmla="*/ 149 h 149"/>
                <a:gd name="T4" fmla="*/ 5387 w 5387"/>
                <a:gd name="T5" fmla="*/ 149 h 149"/>
                <a:gd name="T6" fmla="*/ 5387 w 5387"/>
                <a:gd name="T7" fmla="*/ 0 h 149"/>
                <a:gd name="T8" fmla="*/ 0 w 5387"/>
                <a:gd name="T9" fmla="*/ 0 h 149"/>
                <a:gd name="T10" fmla="*/ 0 w 5387"/>
                <a:gd name="T11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/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6154" name="Freeform 10"/>
            <p:cNvSpPr>
              <a:spLocks/>
            </p:cNvSpPr>
            <p:nvPr/>
          </p:nvSpPr>
          <p:spPr bwMode="ltGray">
            <a:xfrm>
              <a:off x="201" y="2904"/>
              <a:ext cx="30" cy="1416"/>
            </a:xfrm>
            <a:custGeom>
              <a:avLst/>
              <a:gdLst>
                <a:gd name="T0" fmla="*/ 0 w 30"/>
                <a:gd name="T1" fmla="*/ 0 h 1416"/>
                <a:gd name="T2" fmla="*/ 0 w 30"/>
                <a:gd name="T3" fmla="*/ 1416 h 1416"/>
                <a:gd name="T4" fmla="*/ 29 w 30"/>
                <a:gd name="T5" fmla="*/ 1416 h 1416"/>
                <a:gd name="T6" fmla="*/ 30 w 30"/>
                <a:gd name="T7" fmla="*/ 27 h 1416"/>
                <a:gd name="T8" fmla="*/ 0 w 30"/>
                <a:gd name="T9" fmla="*/ 0 h 1416"/>
                <a:gd name="T10" fmla="*/ 0 w 30"/>
                <a:gd name="T11" fmla="*/ 0 h 1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1416">
                  <a:moveTo>
                    <a:pt x="0" y="0"/>
                  </a:moveTo>
                  <a:lnTo>
                    <a:pt x="0" y="1416"/>
                  </a:lnTo>
                  <a:lnTo>
                    <a:pt x="29" y="1416"/>
                  </a:lnTo>
                  <a:lnTo>
                    <a:pt x="30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10001"/>
                  </a:schemeClr>
                </a:gs>
              </a:gsLst>
              <a:lin ang="5400000" scaled="1"/>
            </a:gradFill>
            <a:ln>
              <a:noFill/>
            </a:ln>
            <a:effectLst/>
            <a:extLst/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</p:grpSp>
      <p:sp>
        <p:nvSpPr>
          <p:cNvPr id="6155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245225"/>
            <a:ext cx="1901825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156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290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15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937375" y="6245225"/>
            <a:ext cx="1901825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fld id="{F76649C6-0816-46FF-9F78-3E64D2A76387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6158" name="Rectangle 14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457200" y="244475"/>
            <a:ext cx="8385175" cy="143192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6159" name="Rectangle 15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838200" y="1905000"/>
            <a:ext cx="8007350" cy="4191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732190398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  <p:sldLayoutId id="2147483706" r:id="rId4"/>
    <p:sldLayoutId id="2147483707" r:id="rId5"/>
    <p:sldLayoutId id="2147483708" r:id="rId6"/>
    <p:sldLayoutId id="2147483709" r:id="rId7"/>
    <p:sldLayoutId id="2147483710" r:id="rId8"/>
    <p:sldLayoutId id="2147483711" r:id="rId9"/>
    <p:sldLayoutId id="2147483712" r:id="rId10"/>
    <p:sldLayoutId id="2147483713" r:id="rId11"/>
    <p:sldLayoutId id="2147483714" r:id="rId12"/>
    <p:sldLayoutId id="2147483715" r:id="rId13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2DF206-1DE9-41B5-B496-6EBEBD56383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19.08.2017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074A63-02E6-47B6-8588-6ECAA281743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741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7" r:id="rId1"/>
    <p:sldLayoutId id="2147483718" r:id="rId2"/>
    <p:sldLayoutId id="2147483719" r:id="rId3"/>
    <p:sldLayoutId id="2147483720" r:id="rId4"/>
    <p:sldLayoutId id="2147483721" r:id="rId5"/>
    <p:sldLayoutId id="2147483722" r:id="rId6"/>
    <p:sldLayoutId id="2147483723" r:id="rId7"/>
    <p:sldLayoutId id="2147483724" r:id="rId8"/>
    <p:sldLayoutId id="2147483725" r:id="rId9"/>
    <p:sldLayoutId id="2147483726" r:id="rId10"/>
    <p:sldLayoutId id="214748372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5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50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5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5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50.xml"/><Relationship Id="rId6" Type="http://schemas.openxmlformats.org/officeDocument/2006/relationships/image" Target="../media/image23.jpeg"/><Relationship Id="rId5" Type="http://schemas.openxmlformats.org/officeDocument/2006/relationships/image" Target="../media/image22.png"/><Relationship Id="rId4" Type="http://schemas.openxmlformats.org/officeDocument/2006/relationships/image" Target="../media/image2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5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0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2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5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7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1.png"/><Relationship Id="rId4" Type="http://schemas.openxmlformats.org/officeDocument/2006/relationships/image" Target="../media/image60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5.png"/><Relationship Id="rId5" Type="http://schemas.openxmlformats.org/officeDocument/2006/relationships/image" Target="../media/image64.png"/><Relationship Id="rId4" Type="http://schemas.openxmlformats.org/officeDocument/2006/relationships/image" Target="../media/image63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0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70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5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071538" y="-285776"/>
            <a:ext cx="7772400" cy="3184525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/>
              <a:t>     </a:t>
            </a:r>
            <a:r>
              <a:rPr lang="ru-RU" sz="8800" dirty="0" smtClean="0">
                <a:solidFill>
                  <a:srgbClr val="FF0000"/>
                </a:solidFill>
              </a:rPr>
              <a:t>АРБУЗНИК</a:t>
            </a:r>
            <a:endParaRPr lang="ru-RU" dirty="0" smtClean="0">
              <a:solidFill>
                <a:srgbClr val="FF0000"/>
              </a:solidFill>
            </a:endParaRPr>
          </a:p>
        </p:txBody>
      </p:sp>
      <p:pic>
        <p:nvPicPr>
          <p:cNvPr id="5" name="Picture 5" descr="http://www.pics-zone.ru/img.php?url=http://img-fotki.yandex.ru/get/6610/119528728.2306/0_105039_92c2ac04_X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1857364"/>
            <a:ext cx="7807155" cy="5143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34042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51520" y="188640"/>
            <a:ext cx="8640960" cy="2016224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spcBef>
                <a:spcPct val="0"/>
              </a:spcBef>
            </a:pPr>
            <a:r>
              <a:rPr lang="ru-RU" altLang="ru-RU" sz="2800" b="1" i="1" dirty="0" smtClean="0">
                <a:solidFill>
                  <a:schemeClr val="accent4">
                    <a:lumMod val="1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Оказывается, арбуз знали в Египте ещё 4000 лет назад. Его </a:t>
            </a:r>
            <a:r>
              <a:rPr lang="ru-RU" altLang="ru-RU" sz="2800" b="1" i="1" dirty="0">
                <a:solidFill>
                  <a:schemeClr val="accent4">
                    <a:lumMod val="1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изображения найдены на рисунках древних египтян, а в гробницах были обнаружены семена и остатки листьев. </a:t>
            </a:r>
          </a:p>
        </p:txBody>
      </p:sp>
      <p:pic>
        <p:nvPicPr>
          <p:cNvPr id="10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0495" y="2375420"/>
            <a:ext cx="5497353" cy="412258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2" descr="image006"/>
          <p:cNvPicPr>
            <a:picLocks noGrp="1"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4231" y="3068960"/>
            <a:ext cx="3296264" cy="2976366"/>
          </a:xfrm>
          <a:prstGeom prst="rect">
            <a:avLst/>
          </a:prstGeom>
          <a:noFill/>
          <a:ln>
            <a:noFill/>
          </a:ln>
          <a:effectLst>
            <a:softEdge rad="112500"/>
          </a:effectLst>
          <a:extLst/>
        </p:spPr>
      </p:pic>
    </p:spTree>
    <p:extLst>
      <p:ext uri="{BB962C8B-B14F-4D97-AF65-F5344CB8AC3E}">
        <p14:creationId xmlns:p14="http://schemas.microsoft.com/office/powerpoint/2010/main" val="3058739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51520" y="188640"/>
            <a:ext cx="8640960" cy="2016224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spcBef>
                <a:spcPct val="0"/>
              </a:spcBef>
            </a:pPr>
            <a:endParaRPr lang="ru-RU" altLang="ru-RU" sz="2800" b="1" i="1" dirty="0" smtClean="0">
              <a:solidFill>
                <a:schemeClr val="accent4">
                  <a:lumMod val="1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>
              <a:spcBef>
                <a:spcPct val="0"/>
              </a:spcBef>
            </a:pPr>
            <a:r>
              <a:rPr lang="ru-RU" altLang="ru-RU" sz="2800" b="1" i="1" dirty="0" smtClean="0">
                <a:solidFill>
                  <a:schemeClr val="accent4">
                    <a:lumMod val="1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 </a:t>
            </a:r>
            <a:r>
              <a:rPr lang="ru-RU" altLang="ru-RU" sz="2800" b="1" i="1" dirty="0">
                <a:solidFill>
                  <a:schemeClr val="accent4">
                    <a:lumMod val="1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Россию арбузы вплоть до конца </a:t>
            </a:r>
            <a:r>
              <a:rPr lang="en-US" altLang="ru-RU" sz="2800" b="1" i="1" dirty="0">
                <a:solidFill>
                  <a:schemeClr val="accent4">
                    <a:lumMod val="1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XVII</a:t>
            </a:r>
            <a:r>
              <a:rPr lang="ru-RU" altLang="ru-RU" sz="2800" b="1" i="1" dirty="0">
                <a:solidFill>
                  <a:schemeClr val="accent4">
                    <a:lumMod val="1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века привозили из–за границы и сырыми их тогда не ели, а долго вымачивали дольками и варили с перцем и острыми пряностями.</a:t>
            </a:r>
          </a:p>
          <a:p>
            <a:pPr algn="ctr">
              <a:spcBef>
                <a:spcPct val="0"/>
              </a:spcBef>
              <a:buFontTx/>
              <a:buNone/>
            </a:pPr>
            <a:endParaRPr lang="ru-RU" altLang="ru-RU" sz="2000" b="1" i="1" dirty="0">
              <a:solidFill>
                <a:schemeClr val="accent4">
                  <a:lumMod val="1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2420906"/>
            <a:ext cx="3743773" cy="4248453"/>
          </a:xfrm>
          <a:prstGeom prst="rect">
            <a:avLst/>
          </a:prstGeom>
          <a:noFill/>
          <a:ln w="50800">
            <a:solidFill>
              <a:srgbClr val="00FF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Похожее изображение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2564904"/>
            <a:ext cx="4181475" cy="3524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01628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51520" y="188640"/>
            <a:ext cx="8640960" cy="2016224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spcBef>
                <a:spcPct val="0"/>
              </a:spcBef>
            </a:pPr>
            <a:endParaRPr lang="ru-RU" altLang="ru-RU" sz="2800" b="1" i="1" dirty="0" smtClean="0">
              <a:solidFill>
                <a:schemeClr val="accent4">
                  <a:lumMod val="1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>
              <a:spcBef>
                <a:spcPct val="0"/>
              </a:spcBef>
            </a:pPr>
            <a:endParaRPr lang="ru-RU" altLang="ru-RU" sz="2800" b="1" i="1" dirty="0" smtClean="0">
              <a:solidFill>
                <a:schemeClr val="accent4">
                  <a:lumMod val="1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>
              <a:spcBef>
                <a:spcPct val="0"/>
              </a:spcBef>
            </a:pPr>
            <a:r>
              <a:rPr lang="ru-RU" altLang="ru-RU" sz="2800" b="1" i="1" dirty="0" smtClean="0">
                <a:solidFill>
                  <a:schemeClr val="accent4">
                    <a:lumMod val="1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На </a:t>
            </a:r>
            <a:r>
              <a:rPr lang="ru-RU" altLang="ru-RU" sz="2800" b="1" i="1" dirty="0">
                <a:solidFill>
                  <a:schemeClr val="accent4">
                    <a:lumMod val="1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свои арбузы Русь перешла по царскому указу в 1660 году. </a:t>
            </a:r>
          </a:p>
          <a:p>
            <a:pPr algn="ctr">
              <a:spcBef>
                <a:spcPct val="0"/>
              </a:spcBef>
            </a:pPr>
            <a:r>
              <a:rPr lang="ru-RU" altLang="ru-RU" sz="2800" b="1" i="1" dirty="0">
                <a:solidFill>
                  <a:schemeClr val="accent4">
                    <a:lumMod val="1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При Петре I арбузы были принято подавать к столу вымоченными уже в сахарном сиропе.</a:t>
            </a:r>
            <a:br>
              <a:rPr lang="ru-RU" altLang="ru-RU" sz="2800" b="1" i="1" dirty="0">
                <a:solidFill>
                  <a:schemeClr val="accent4">
                    <a:lumMod val="1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altLang="ru-RU" sz="2800" b="1" i="1" dirty="0">
                <a:solidFill>
                  <a:schemeClr val="accent4">
                    <a:lumMod val="1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ru-RU" altLang="ru-RU" sz="2800" b="1" i="1" dirty="0">
                <a:solidFill>
                  <a:schemeClr val="accent4">
                    <a:lumMod val="1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endParaRPr lang="ru-RU" altLang="ru-RU" sz="2800" b="1" i="1" dirty="0">
              <a:solidFill>
                <a:schemeClr val="accent4">
                  <a:lumMod val="1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endParaRPr lang="ru-RU" altLang="ru-RU" sz="2000" b="1" i="1" dirty="0">
              <a:solidFill>
                <a:schemeClr val="accent4">
                  <a:lumMod val="1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9019" y="2636912"/>
            <a:ext cx="5205961" cy="3760589"/>
          </a:xfrm>
          <a:prstGeom prst="rect">
            <a:avLst/>
          </a:prstGeom>
          <a:noFill/>
          <a:ln w="50800">
            <a:solidFill>
              <a:srgbClr val="00FF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93830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51520" y="188639"/>
            <a:ext cx="8640960" cy="2106141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spcBef>
                <a:spcPct val="0"/>
              </a:spcBef>
            </a:pPr>
            <a:r>
              <a:rPr lang="ru-RU" altLang="ru-RU" sz="2800" b="1" i="1" dirty="0" smtClean="0">
                <a:solidFill>
                  <a:schemeClr val="accent4">
                    <a:lumMod val="1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Оказывается, огромная полосатая ягода тоже имеет свой праздник – День Арбуза. Придумали арбузный праздник американцы, и отмечают его </a:t>
            </a:r>
          </a:p>
          <a:p>
            <a:pPr algn="ctr">
              <a:spcBef>
                <a:spcPct val="0"/>
              </a:spcBef>
            </a:pPr>
            <a:r>
              <a:rPr lang="ru-RU" altLang="ru-RU" sz="2800" b="1" i="1" dirty="0" smtClean="0">
                <a:solidFill>
                  <a:schemeClr val="accent4">
                    <a:lumMod val="1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 августа. В </a:t>
            </a:r>
            <a:r>
              <a:rPr lang="ru-RU" altLang="ru-RU" sz="2800" b="1" i="1" dirty="0">
                <a:solidFill>
                  <a:schemeClr val="accent4">
                    <a:lumMod val="1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США ежегодно проходит свыше 40 арбузных фестивалей.</a:t>
            </a:r>
          </a:p>
        </p:txBody>
      </p:sp>
      <p:pic>
        <p:nvPicPr>
          <p:cNvPr id="7170" name="Picture 2" descr="Похожее изображени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917" y="2420888"/>
            <a:ext cx="5715000" cy="3810000"/>
          </a:xfrm>
          <a:prstGeom prst="rect">
            <a:avLst/>
          </a:prstGeom>
          <a:noFill/>
          <a:ln w="38100">
            <a:solidFill>
              <a:srgbClr val="00FF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Картинки по запросу картинки арбузный фестиваль в сша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4961" y="2780928"/>
            <a:ext cx="5953125" cy="3971925"/>
          </a:xfrm>
          <a:prstGeom prst="rect">
            <a:avLst/>
          </a:prstGeom>
          <a:noFill/>
          <a:ln w="38100">
            <a:solidFill>
              <a:srgbClr val="00FF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827179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7504" y="126461"/>
            <a:ext cx="8640960" cy="136815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spcBef>
                <a:spcPct val="0"/>
              </a:spcBef>
            </a:pPr>
            <a:r>
              <a:rPr lang="ru-RU" altLang="ru-RU" sz="2800" b="1" i="1" dirty="0">
                <a:solidFill>
                  <a:schemeClr val="accent4">
                    <a:lumMod val="1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 Волгоградской области в  г</a:t>
            </a:r>
            <a:r>
              <a:rPr lang="ru-RU" altLang="ru-RU" sz="2800" b="1" i="1" dirty="0" smtClean="0">
                <a:solidFill>
                  <a:schemeClr val="accent4">
                    <a:lumMod val="1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 Камышине </a:t>
            </a:r>
          </a:p>
          <a:p>
            <a:pPr>
              <a:spcBef>
                <a:spcPct val="0"/>
              </a:spcBef>
            </a:pPr>
            <a:r>
              <a:rPr lang="ru-RU" altLang="ru-RU" sz="2800" b="1" i="1" dirty="0" smtClean="0">
                <a:solidFill>
                  <a:schemeClr val="accent4">
                    <a:lumMod val="1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также </a:t>
            </a:r>
            <a:r>
              <a:rPr lang="ru-RU" altLang="ru-RU" sz="2800" b="1" i="1" dirty="0">
                <a:solidFill>
                  <a:schemeClr val="accent4">
                    <a:lumMod val="1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проходит арбузный фестиваль.</a:t>
            </a:r>
          </a:p>
        </p:txBody>
      </p:sp>
      <p:pic>
        <p:nvPicPr>
          <p:cNvPr id="5122" name="Picture 2" descr="Картинки по запросу картинки арбузный фестиваль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7995" y="2092145"/>
            <a:ext cx="6048672" cy="4536504"/>
          </a:xfrm>
          <a:prstGeom prst="rect">
            <a:avLst/>
          </a:prstGeom>
          <a:noFill/>
          <a:ln w="38100">
            <a:solidFill>
              <a:srgbClr val="00FF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Похожее изображение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633752"/>
            <a:ext cx="4439405" cy="3337899"/>
          </a:xfrm>
          <a:prstGeom prst="rect">
            <a:avLst/>
          </a:prstGeom>
          <a:noFill/>
          <a:ln w="38100">
            <a:solidFill>
              <a:srgbClr val="00FF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0" name="Picture 10" descr="Картинки по запросу картинки арбузный фестиваль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5313" y="1847928"/>
            <a:ext cx="3272015" cy="4918248"/>
          </a:xfrm>
          <a:prstGeom prst="rect">
            <a:avLst/>
          </a:prstGeom>
          <a:noFill/>
          <a:ln w="38100">
            <a:solidFill>
              <a:srgbClr val="00FF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2" name="Picture 12" descr="Картинки по запросу картинки арбузный фестиваль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844823"/>
            <a:ext cx="3691015" cy="4921353"/>
          </a:xfrm>
          <a:prstGeom prst="rect">
            <a:avLst/>
          </a:prstGeom>
          <a:noFill/>
          <a:ln w="38100">
            <a:solidFill>
              <a:srgbClr val="00FF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4" name="Picture 14" descr="Похожее изображение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0"/>
            <a:ext cx="2078403" cy="2078403"/>
          </a:xfrm>
          <a:prstGeom prst="ellipse">
            <a:avLst/>
          </a:prstGeom>
          <a:noFill/>
          <a:ln w="38100">
            <a:solidFill>
              <a:srgbClr val="00FF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901532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5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5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water-melon2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144"/>
            <a:ext cx="9143999" cy="6876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918" y="1354416"/>
            <a:ext cx="5429288" cy="5429288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073358" y="428604"/>
            <a:ext cx="7208769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 ну-ка, отгадай!</a:t>
            </a:r>
            <a:endParaRPr lang="ru-RU" sz="66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208783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water-melon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4244"/>
            <a:ext cx="9143999" cy="6876287"/>
          </a:xfrm>
          <a:prstGeom prst="rect">
            <a:avLst/>
          </a:prstGeom>
          <a:ex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</p:pic>
      <p:pic>
        <p:nvPicPr>
          <p:cNvPr id="3" name="Picture 2" descr="Картинки по запросу картинки дикий арбуз в африке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599"/>
          <a:stretch/>
        </p:blipFill>
        <p:spPr bwMode="auto">
          <a:xfrm>
            <a:off x="4510855" y="3645024"/>
            <a:ext cx="4515236" cy="3133726"/>
          </a:xfrm>
          <a:prstGeom prst="rect">
            <a:avLst/>
          </a:prstGeom>
          <a:noFill/>
          <a:ln w="38100">
            <a:solidFill>
              <a:srgbClr val="00FF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Похожее изображение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615" y="3371924"/>
            <a:ext cx="4286250" cy="3133726"/>
          </a:xfrm>
          <a:prstGeom prst="rect">
            <a:avLst/>
          </a:prstGeom>
          <a:noFill/>
          <a:ln w="38100">
            <a:solidFill>
              <a:srgbClr val="00FF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-6277" y="1132013"/>
            <a:ext cx="9144000" cy="2080963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sz="3200" b="1" i="1" dirty="0" smtClean="0">
                <a:solidFill>
                  <a:schemeClr val="tx1"/>
                </a:solidFill>
              </a:rPr>
              <a:t>Родина арбуза – </a:t>
            </a:r>
            <a:r>
              <a:rPr lang="ru-RU" sz="3200" b="1" i="1" dirty="0" smtClean="0">
                <a:solidFill>
                  <a:srgbClr val="C00000"/>
                </a:solidFill>
              </a:rPr>
              <a:t>Южная Африка</a:t>
            </a:r>
            <a:r>
              <a:rPr lang="ru-RU" sz="3200" b="1" i="1" dirty="0" smtClean="0">
                <a:solidFill>
                  <a:schemeClr val="tx1"/>
                </a:solidFill>
              </a:rPr>
              <a:t>, где и сейчас в пустыне Калахари это растение встречается в диком виде. Плоды </a:t>
            </a:r>
            <a:r>
              <a:rPr lang="ru-RU" sz="3200" b="1" i="1" dirty="0">
                <a:solidFill>
                  <a:schemeClr val="tx1"/>
                </a:solidFill>
              </a:rPr>
              <a:t>у дикого арбуза мелкие, безвкусные или горькие. </a:t>
            </a:r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1043608" y="6079"/>
            <a:ext cx="7632848" cy="936104"/>
          </a:xfrm>
          <a:prstGeom prst="roundRect">
            <a:avLst/>
          </a:prstGeom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i="1" dirty="0" smtClean="0"/>
              <a:t>Откуда родом наш арбуз?</a:t>
            </a:r>
            <a:endParaRPr lang="ru-RU" sz="3600" b="1" i="1" dirty="0"/>
          </a:p>
        </p:txBody>
      </p:sp>
    </p:spTree>
    <p:extLst>
      <p:ext uri="{BB962C8B-B14F-4D97-AF65-F5344CB8AC3E}">
        <p14:creationId xmlns:p14="http://schemas.microsoft.com/office/powerpoint/2010/main" val="3962641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water-melon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4244"/>
            <a:ext cx="9143999" cy="6876287"/>
          </a:xfrm>
          <a:prstGeom prst="rect">
            <a:avLst/>
          </a:prstGeom>
          <a:ex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</p:pic>
      <p:sp>
        <p:nvSpPr>
          <p:cNvPr id="4" name="Прямоугольник 3"/>
          <p:cNvSpPr/>
          <p:nvPr/>
        </p:nvSpPr>
        <p:spPr>
          <a:xfrm>
            <a:off x="-1" y="0"/>
            <a:ext cx="9144000" cy="242971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sz="2800" b="1" i="1" dirty="0" smtClean="0">
                <a:solidFill>
                  <a:schemeClr val="tx1"/>
                </a:solidFill>
              </a:rPr>
              <a:t>В Африке с древнейших времён выращивали арбузы как культурное растение. Именно там обнаружили сладкую форму дикорастущего арбуза. Затем арбузы появились в Малой Азии, на Кавказе и в Средней Азии. В </a:t>
            </a:r>
            <a:r>
              <a:rPr lang="en-US" sz="2800" b="1" i="1" dirty="0" smtClean="0">
                <a:solidFill>
                  <a:schemeClr val="tx1"/>
                </a:solidFill>
              </a:rPr>
              <a:t>XIII</a:t>
            </a:r>
            <a:r>
              <a:rPr lang="ru-RU" sz="2800" b="1" i="1" dirty="0" smtClean="0">
                <a:solidFill>
                  <a:schemeClr val="tx1"/>
                </a:solidFill>
              </a:rPr>
              <a:t> веке арбуз привезли в Астрахань, и он разошёлся по югу России.</a:t>
            </a:r>
            <a:endParaRPr lang="ru-RU" sz="2800" b="1" i="1" dirty="0">
              <a:solidFill>
                <a:schemeClr val="tx1"/>
              </a:solidFill>
            </a:endParaRPr>
          </a:p>
        </p:txBody>
      </p:sp>
      <p:pic>
        <p:nvPicPr>
          <p:cNvPr id="8" name="Picture 10" descr="http://uchan.to/ukr/src/129559600413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443962"/>
            <a:ext cx="3245295" cy="24339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Picture 8" descr="http://pixdaus.com/files/items/pics/5/29/519529_93eebe2863cd2516b9cd797cbe926f8f_large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414842" y="2394068"/>
            <a:ext cx="3794290" cy="290659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6" descr="http://brochure.equinoxiales.fr/im/produits/size4/IMAGE__giraffen_jpg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627784" y="4574425"/>
            <a:ext cx="3224387" cy="23952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12" descr="http://photos1.blogger.com/img/219/1315/640/africa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199262" y="2465095"/>
            <a:ext cx="2201863" cy="2201863"/>
          </a:xfrm>
          <a:prstGeom prst="rect">
            <a:avLst/>
          </a:prstGeom>
          <a:noFill/>
          <a:ln w="38100">
            <a:solidFill>
              <a:srgbClr val="00FF00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635368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water-melon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4244"/>
            <a:ext cx="9143999" cy="6876287"/>
          </a:xfrm>
          <a:prstGeom prst="rect">
            <a:avLst/>
          </a:prstGeom>
          <a:ex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</p:pic>
      <p:sp>
        <p:nvSpPr>
          <p:cNvPr id="4" name="Прямоугольник 3"/>
          <p:cNvSpPr/>
          <p:nvPr/>
        </p:nvSpPr>
        <p:spPr>
          <a:xfrm>
            <a:off x="0" y="0"/>
            <a:ext cx="9144000" cy="184482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sz="2800" b="1" i="1" dirty="0"/>
              <a:t>Благодаря большому содержанию воды, арбузы являются одним из немногих водяных источников в некоторых странах, их называют “напитком пустынь</a:t>
            </a:r>
            <a:r>
              <a:rPr lang="ru-RU" sz="2800" b="1" i="1" dirty="0" smtClean="0"/>
              <a:t>”.</a:t>
            </a:r>
            <a:endParaRPr lang="ru-RU" sz="2800" b="1" i="1" dirty="0"/>
          </a:p>
        </p:txBody>
      </p:sp>
      <p:pic>
        <p:nvPicPr>
          <p:cNvPr id="5" name="Picture 2" descr="http://www.fireworks.ru/moto/albums/africa/images/02860176.jpg"/>
          <p:cNvPicPr>
            <a:picLocks noChangeAspect="1" noChangeArrowheads="1"/>
          </p:cNvPicPr>
          <p:nvPr/>
        </p:nvPicPr>
        <p:blipFill>
          <a:blip r:embed="rId3"/>
          <a:srcRect b="9375"/>
          <a:stretch>
            <a:fillRect/>
          </a:stretch>
        </p:blipFill>
        <p:spPr bwMode="auto">
          <a:xfrm>
            <a:off x="1758282" y="1838004"/>
            <a:ext cx="7385717" cy="5019996"/>
          </a:xfrm>
          <a:prstGeom prst="rect">
            <a:avLst/>
          </a:prstGeom>
          <a:noFill/>
          <a:ln w="38100">
            <a:solidFill>
              <a:srgbClr val="00FF00"/>
            </a:solidFill>
          </a:ln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>
          <a:xfrm rot="10728121" flipV="1">
            <a:off x="41081" y="1979184"/>
            <a:ext cx="3219395" cy="488689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639679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water-melon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4244"/>
            <a:ext cx="9143999" cy="6876287"/>
          </a:xfrm>
          <a:prstGeom prst="rect">
            <a:avLst/>
          </a:prstGeom>
          <a:ex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</p:pic>
      <p:pic>
        <p:nvPicPr>
          <p:cNvPr id="2" name="Picture 2" descr="Похожее изображение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3239" y="3091148"/>
            <a:ext cx="2513930" cy="3770895"/>
          </a:xfrm>
          <a:prstGeom prst="rect">
            <a:avLst/>
          </a:prstGeom>
          <a:noFill/>
          <a:ln w="38100">
            <a:solidFill>
              <a:srgbClr val="00FF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" y="1063766"/>
            <a:ext cx="9143999" cy="223224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sz="2800" b="1" i="1" dirty="0">
                <a:solidFill>
                  <a:schemeClr val="tx1"/>
                </a:solidFill>
              </a:rPr>
              <a:t>Слово «арбуз» пришло к нам из тюркских языков и в переводе обозначает «ослиный огурец». На родине арбузов главным домашним животным является </a:t>
            </a:r>
            <a:r>
              <a:rPr lang="ru-RU" sz="2800" b="1" i="1" dirty="0" smtClean="0">
                <a:solidFill>
                  <a:schemeClr val="tx1"/>
                </a:solidFill>
              </a:rPr>
              <a:t>осёл</a:t>
            </a:r>
            <a:r>
              <a:rPr lang="ru-RU" sz="2800" b="1" i="1" dirty="0">
                <a:solidFill>
                  <a:schemeClr val="tx1"/>
                </a:solidFill>
              </a:rPr>
              <a:t>, а арбузов так много, что растут они почти на каждом шагу. Вот ослов ими и кормят. </a:t>
            </a:r>
          </a:p>
        </p:txBody>
      </p:sp>
      <p:pic>
        <p:nvPicPr>
          <p:cNvPr id="6" name="Picture 4" descr="Картинки по запросу картинки бахча с арбузами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409" y="3417598"/>
            <a:ext cx="5715000" cy="3419475"/>
          </a:xfrm>
          <a:prstGeom prst="rect">
            <a:avLst/>
          </a:prstGeom>
          <a:noFill/>
          <a:ln w="38100">
            <a:solidFill>
              <a:srgbClr val="00FF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Скругленный прямоугольник 6"/>
          <p:cNvSpPr/>
          <p:nvPr/>
        </p:nvSpPr>
        <p:spPr>
          <a:xfrm>
            <a:off x="1043608" y="6079"/>
            <a:ext cx="7632848" cy="936104"/>
          </a:xfrm>
          <a:prstGeom prst="roundRect">
            <a:avLst/>
          </a:prstGeom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i="1" dirty="0" smtClean="0"/>
              <a:t>Что означает слово «арбуз»?</a:t>
            </a:r>
            <a:endParaRPr lang="ru-RU" sz="3600" b="1" i="1" dirty="0"/>
          </a:p>
        </p:txBody>
      </p:sp>
    </p:spTree>
    <p:extLst>
      <p:ext uri="{BB962C8B-B14F-4D97-AF65-F5344CB8AC3E}">
        <p14:creationId xmlns:p14="http://schemas.microsoft.com/office/powerpoint/2010/main" val="17228977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water-melon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144"/>
            <a:ext cx="9143999" cy="6876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797" y="-9144"/>
            <a:ext cx="6462464" cy="230832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Он зеленый и большой,</a:t>
            </a:r>
          </a:p>
          <a:p>
            <a:r>
              <a:rPr lang="ru-RU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 полью его водой.</a:t>
            </a:r>
          </a:p>
          <a:p>
            <a:r>
              <a:rPr lang="ru-RU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 огромный карапуз,</a:t>
            </a:r>
          </a:p>
          <a:p>
            <a:r>
              <a:rPr lang="ru-RU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Скоро вырастет … </a:t>
            </a:r>
            <a:endParaRPr lang="ru-RU" sz="36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2120" y="3426846"/>
            <a:ext cx="2659360" cy="2659360"/>
          </a:xfrm>
          <a:prstGeom prst="rect">
            <a:avLst/>
          </a:prstGeom>
        </p:spPr>
      </p:pic>
      <p:sp>
        <p:nvSpPr>
          <p:cNvPr id="3" name="Выноска-облако 2"/>
          <p:cNvSpPr/>
          <p:nvPr/>
        </p:nvSpPr>
        <p:spPr>
          <a:xfrm>
            <a:off x="467544" y="3446474"/>
            <a:ext cx="3672408" cy="2502805"/>
          </a:xfrm>
          <a:prstGeom prst="cloudCallout">
            <a:avLst>
              <a:gd name="adj1" fmla="val 87907"/>
              <a:gd name="adj2" fmla="val 8593"/>
            </a:avLst>
          </a:prstGeom>
          <a:solidFill>
            <a:schemeClr val="bg1">
              <a:alpha val="37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1000559" y="3789040"/>
            <a:ext cx="260637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i="1" dirty="0" smtClean="0">
                <a:solidFill>
                  <a:schemeClr val="accent5">
                    <a:lumMod val="50000"/>
                  </a:schemeClr>
                </a:solidFill>
              </a:rPr>
              <a:t>Привет, ребята!</a:t>
            </a:r>
            <a:endParaRPr lang="ru-RU" sz="4800" b="1" i="1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687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6" presetClass="emph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water-melon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4244"/>
            <a:ext cx="9143999" cy="6876287"/>
          </a:xfrm>
          <a:prstGeom prst="rect">
            <a:avLst/>
          </a:prstGeom>
          <a:ex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</p:pic>
      <p:sp>
        <p:nvSpPr>
          <p:cNvPr id="5" name="Прямоугольник 4"/>
          <p:cNvSpPr/>
          <p:nvPr/>
        </p:nvSpPr>
        <p:spPr>
          <a:xfrm>
            <a:off x="1" y="1235947"/>
            <a:ext cx="9143999" cy="106909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solidFill>
                  <a:schemeClr val="tx1"/>
                </a:solidFill>
              </a:rPr>
              <a:t>Поле, на котором растут арбузы, называется </a:t>
            </a:r>
            <a:r>
              <a:rPr lang="ru-RU" sz="2800" b="1" i="1" dirty="0" smtClean="0">
                <a:solidFill>
                  <a:srgbClr val="C00000"/>
                </a:solidFill>
              </a:rPr>
              <a:t>бахча</a:t>
            </a:r>
            <a:r>
              <a:rPr lang="ru-RU" sz="2800" b="1" i="1" dirty="0" smtClean="0">
                <a:solidFill>
                  <a:schemeClr val="tx1"/>
                </a:solidFill>
              </a:rPr>
              <a:t>. </a:t>
            </a:r>
          </a:p>
          <a:p>
            <a:pPr algn="ctr"/>
            <a:r>
              <a:rPr lang="ru-RU" sz="2800" b="1" i="1" dirty="0" smtClean="0">
                <a:solidFill>
                  <a:schemeClr val="tx1"/>
                </a:solidFill>
              </a:rPr>
              <a:t>А арбузы, дыни, тыквы – бахчевыми культурами.</a:t>
            </a:r>
            <a:endParaRPr lang="ru-RU" sz="2800" b="1" i="1" dirty="0">
              <a:solidFill>
                <a:schemeClr val="tx1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043608" y="6078"/>
            <a:ext cx="7632848" cy="1057687"/>
          </a:xfrm>
          <a:prstGeom prst="roundRect">
            <a:avLst/>
          </a:prstGeom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i="1" dirty="0" smtClean="0"/>
              <a:t>Как называется место, где растёт арбуз?</a:t>
            </a:r>
            <a:endParaRPr lang="ru-RU" sz="3600" b="1" i="1" dirty="0"/>
          </a:p>
        </p:txBody>
      </p:sp>
      <p:pic>
        <p:nvPicPr>
          <p:cNvPr id="1028" name="Picture 4" descr="Похожее изображение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457830"/>
            <a:ext cx="5059127" cy="3794345"/>
          </a:xfrm>
          <a:prstGeom prst="rect">
            <a:avLst/>
          </a:prstGeom>
          <a:noFill/>
          <a:ln w="38100">
            <a:solidFill>
              <a:srgbClr val="00FF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Похожее изображение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499" y="3286125"/>
            <a:ext cx="4762500" cy="3571875"/>
          </a:xfrm>
          <a:prstGeom prst="rect">
            <a:avLst/>
          </a:prstGeom>
          <a:noFill/>
          <a:ln w="38100">
            <a:solidFill>
              <a:srgbClr val="00FF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804003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water-melon2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144"/>
            <a:ext cx="9143999" cy="6876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918" y="1354416"/>
            <a:ext cx="5429288" cy="5429288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084871" y="428604"/>
            <a:ext cx="7185750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Каким я бываю?</a:t>
            </a:r>
            <a:endParaRPr lang="ru-RU" sz="66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715833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water-melon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144"/>
            <a:ext cx="9143999" cy="6876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-30586" y="-9144"/>
            <a:ext cx="4716016" cy="64633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Какой формы арбуз?</a:t>
            </a:r>
            <a:endParaRPr lang="ru-RU" sz="36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980728"/>
            <a:ext cx="4716016" cy="64633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Всегда ли он круглый? </a:t>
            </a:r>
            <a:endParaRPr lang="ru-RU" sz="36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1412776"/>
            <a:ext cx="4031729" cy="5290869"/>
          </a:xfrm>
          <a:prstGeom prst="rect">
            <a:avLst/>
          </a:prstGeom>
          <a:noFill/>
          <a:ln w="38100" cmpd="sng">
            <a:solidFill>
              <a:srgbClr val="00FF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" y="2060848"/>
            <a:ext cx="6444208" cy="64633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 бывает квадратный арбуз? </a:t>
            </a:r>
            <a:endParaRPr lang="ru-RU" sz="36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429000"/>
            <a:ext cx="4548120" cy="3274646"/>
          </a:xfrm>
          <a:prstGeom prst="rect">
            <a:avLst/>
          </a:prstGeom>
          <a:noFill/>
          <a:ln w="38100" cmpd="sng">
            <a:solidFill>
              <a:srgbClr val="00FF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31102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water-melon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144"/>
            <a:ext cx="9143999" cy="6876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95535" y="58845"/>
            <a:ext cx="8352928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Вырастить квадратный арбуз может каждый, если очень захочет. Самое главное подобрать квадратную форму для </a:t>
            </a:r>
            <a:r>
              <a:rPr lang="ru-RU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выращивания, в которой должны быть небольшие отверстия для воздуха. Посадив арбуз, нужно дождаться, пока размер </a:t>
            </a:r>
            <a:r>
              <a:rPr lang="ru-RU" sz="36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плода </a:t>
            </a:r>
            <a:r>
              <a:rPr lang="ru-RU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 будет </a:t>
            </a:r>
            <a:r>
              <a:rPr lang="ru-RU" sz="36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 </a:t>
            </a:r>
            <a:r>
              <a:rPr lang="ru-RU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яблоко. Тогда нужно поместить маленький </a:t>
            </a:r>
            <a:r>
              <a:rPr lang="ru-RU" sz="3600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арбузик</a:t>
            </a:r>
            <a:r>
              <a:rPr lang="ru-RU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в </a:t>
            </a:r>
            <a:r>
              <a:rPr lang="ru-RU" sz="36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пластиковую </a:t>
            </a:r>
            <a:r>
              <a:rPr lang="ru-RU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коробку. Вырастая, плод </a:t>
            </a:r>
            <a:r>
              <a:rPr lang="ru-RU" sz="36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заполнит квадратный контейнер и примет его форму.</a:t>
            </a:r>
          </a:p>
        </p:txBody>
      </p:sp>
    </p:spTree>
    <p:extLst>
      <p:ext uri="{BB962C8B-B14F-4D97-AF65-F5344CB8AC3E}">
        <p14:creationId xmlns:p14="http://schemas.microsoft.com/office/powerpoint/2010/main" val="2331102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water-melon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144"/>
            <a:ext cx="9143999" cy="6876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693" y="1124744"/>
            <a:ext cx="7969307" cy="5518745"/>
          </a:xfrm>
          <a:prstGeom prst="rect">
            <a:avLst/>
          </a:prstGeom>
          <a:noFill/>
          <a:ln w="38100" cmpd="sng">
            <a:solidFill>
              <a:srgbClr val="00FF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" y="260648"/>
            <a:ext cx="91439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Вот так выращивают квадратный арбуз!</a:t>
            </a:r>
            <a:endParaRPr lang="ru-RU" sz="36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77687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water-melon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144"/>
            <a:ext cx="9143999" cy="6876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67379">
            <a:off x="643532" y="3634292"/>
            <a:ext cx="2840838" cy="2840838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7974" y="1928361"/>
            <a:ext cx="5294362" cy="4929639"/>
          </a:xfrm>
          <a:prstGeom prst="rect">
            <a:avLst/>
          </a:prstGeom>
          <a:noFill/>
          <a:ln w="38100" cmpd="sng">
            <a:solidFill>
              <a:srgbClr val="00FF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0" y="-9144"/>
            <a:ext cx="4427984" cy="341632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 теперь  хорошо</a:t>
            </a:r>
          </a:p>
          <a:p>
            <a:pPr algn="ctr"/>
            <a:r>
              <a:rPr lang="ru-RU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подумайте и скажите,</a:t>
            </a:r>
          </a:p>
          <a:p>
            <a:pPr algn="ctr"/>
            <a:r>
              <a:rPr lang="ru-RU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может ли быть арбуз в форме сердца? </a:t>
            </a:r>
            <a:endParaRPr lang="ru-RU" sz="36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439202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water-melon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144"/>
            <a:ext cx="9143999" cy="6876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26" y="2348881"/>
            <a:ext cx="5173722" cy="4380418"/>
          </a:xfrm>
          <a:prstGeom prst="rect">
            <a:avLst/>
          </a:prstGeom>
          <a:noFill/>
          <a:ln w="38100" cmpd="sng">
            <a:solidFill>
              <a:srgbClr val="00FF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2272879"/>
            <a:ext cx="3319514" cy="4430830"/>
          </a:xfrm>
          <a:prstGeom prst="rect">
            <a:avLst/>
          </a:prstGeom>
          <a:noFill/>
          <a:ln w="38100" cmpd="sng">
            <a:solidFill>
              <a:srgbClr val="00FF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95536" y="404664"/>
            <a:ext cx="792088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Форма арбуза будет зависеть от формы ящика, в котором находился плод.</a:t>
            </a:r>
            <a:endParaRPr lang="ru-RU" sz="36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120473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water-melon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144"/>
            <a:ext cx="9143999" cy="6876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0" y="-9144"/>
            <a:ext cx="6732240" cy="64633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 какого цвета арбуз изнутри?</a:t>
            </a:r>
            <a:endParaRPr lang="ru-RU" sz="36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4748" y="801578"/>
            <a:ext cx="8445684" cy="64633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Бывает ли он внутри жёлтым?</a:t>
            </a:r>
            <a:endParaRPr lang="ru-RU" sz="36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9790" y="5373216"/>
            <a:ext cx="8976705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Такой арбуз появился на свет в результате скрещивания дикого арбуза, который как раз желтого цвета (правда, есть его невозможно), с </a:t>
            </a:r>
            <a:r>
              <a:rPr lang="ru-RU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обычным</a:t>
            </a:r>
            <a:r>
              <a:rPr lang="ru-RU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ru-RU" sz="24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1732207"/>
            <a:ext cx="4560168" cy="3641009"/>
          </a:xfrm>
          <a:prstGeom prst="rect">
            <a:avLst/>
          </a:prstGeom>
          <a:noFill/>
          <a:ln w="38100">
            <a:solidFill>
              <a:srgbClr val="00FF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3059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water-melon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144"/>
            <a:ext cx="9143999" cy="6876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6105" y="1844824"/>
            <a:ext cx="5411787" cy="4054475"/>
          </a:xfrm>
          <a:prstGeom prst="rect">
            <a:avLst/>
          </a:prstGeom>
          <a:noFill/>
          <a:ln w="50800">
            <a:solidFill>
              <a:srgbClr val="00FF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51520" y="188640"/>
            <a:ext cx="8280920" cy="108012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  <a:spcBef>
                <a:spcPct val="0"/>
              </a:spcBef>
            </a:pPr>
            <a:r>
              <a:rPr lang="ru-RU" altLang="ru-RU" sz="2800" b="1" i="1" dirty="0"/>
              <a:t>Самый популярный у россиян </a:t>
            </a:r>
            <a:r>
              <a:rPr lang="ru-RU" altLang="ru-RU" sz="2800" dirty="0"/>
              <a:t>– Астраханский </a:t>
            </a:r>
            <a:r>
              <a:rPr lang="ru-RU" altLang="ru-RU" sz="2800" dirty="0" smtClean="0"/>
              <a:t>арбуз.</a:t>
            </a:r>
            <a:endParaRPr lang="ru-RU" altLang="ru-RU" sz="2800" dirty="0"/>
          </a:p>
        </p:txBody>
      </p:sp>
    </p:spTree>
    <p:extLst>
      <p:ext uri="{BB962C8B-B14F-4D97-AF65-F5344CB8AC3E}">
        <p14:creationId xmlns:p14="http://schemas.microsoft.com/office/powerpoint/2010/main" val="3737067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water-melon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144"/>
            <a:ext cx="9143999" cy="6876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0867" y="2256738"/>
            <a:ext cx="5402263" cy="4054475"/>
          </a:xfrm>
          <a:prstGeom prst="rect">
            <a:avLst/>
          </a:prstGeom>
          <a:noFill/>
          <a:ln w="50800">
            <a:solidFill>
              <a:srgbClr val="00FF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67544" y="260648"/>
            <a:ext cx="8136904" cy="144016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  <a:spcBef>
                <a:spcPct val="0"/>
              </a:spcBef>
            </a:pPr>
            <a:r>
              <a:rPr lang="ru-RU" altLang="ru-RU" sz="2800" b="1" i="1" dirty="0"/>
              <a:t>Самый не арбузный </a:t>
            </a:r>
            <a:r>
              <a:rPr lang="ru-RU" altLang="ru-RU" sz="2800" b="1" i="1" dirty="0" smtClean="0"/>
              <a:t>вкус </a:t>
            </a:r>
            <a:r>
              <a:rPr lang="ru-RU" altLang="ru-RU" sz="2800" dirty="0" smtClean="0"/>
              <a:t>– </a:t>
            </a:r>
            <a:r>
              <a:rPr lang="ru-RU" altLang="ru-RU" sz="2800" dirty="0"/>
              <a:t>с удивительной желтой мякотью и тонким привкусом лимона.</a:t>
            </a:r>
          </a:p>
        </p:txBody>
      </p:sp>
    </p:spTree>
    <p:extLst>
      <p:ext uri="{BB962C8B-B14F-4D97-AF65-F5344CB8AC3E}">
        <p14:creationId xmlns:p14="http://schemas.microsoft.com/office/powerpoint/2010/main" val="765636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8825" y="785794"/>
            <a:ext cx="8385175" cy="1295400"/>
          </a:xfrm>
        </p:spPr>
        <p:txBody>
          <a:bodyPr/>
          <a:lstStyle/>
          <a:p>
            <a:pPr algn="ctr">
              <a:defRPr/>
            </a:pPr>
            <a:r>
              <a:rPr lang="ru-RU" sz="4000" dirty="0" smtClean="0"/>
              <a:t>На </a:t>
            </a:r>
            <a:r>
              <a:rPr lang="ru-RU" sz="4000" dirty="0" err="1" smtClean="0"/>
              <a:t>Арбузнике</a:t>
            </a:r>
            <a:r>
              <a:rPr lang="ru-RU" sz="4000" dirty="0" smtClean="0"/>
              <a:t> сегодня</a:t>
            </a:r>
            <a:br>
              <a:rPr lang="ru-RU" sz="4000" dirty="0" smtClean="0"/>
            </a:br>
            <a:r>
              <a:rPr lang="ru-RU" sz="4000" dirty="0" smtClean="0"/>
              <a:t>Прославляем мы арбуз.</a:t>
            </a:r>
            <a:br>
              <a:rPr lang="ru-RU" sz="4000" dirty="0" smtClean="0"/>
            </a:br>
            <a:r>
              <a:rPr lang="ru-RU" sz="4000" dirty="0" smtClean="0"/>
              <a:t>Мы надеемся, он будет</a:t>
            </a:r>
            <a:br>
              <a:rPr lang="ru-RU" sz="4000" dirty="0" smtClean="0"/>
            </a:br>
            <a:r>
              <a:rPr lang="ru-RU" sz="4000" dirty="0" smtClean="0"/>
              <a:t>Замечательным на вкус.</a:t>
            </a:r>
            <a:endParaRPr lang="ru-RU" sz="4000" dirty="0"/>
          </a:p>
        </p:txBody>
      </p:sp>
      <p:pic>
        <p:nvPicPr>
          <p:cNvPr id="6147" name="Picture 1" descr="G:\3 класс\арбузник\арбуз\а12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57422" y="2500306"/>
            <a:ext cx="4643470" cy="46434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25044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water-melon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144"/>
            <a:ext cx="9143999" cy="6876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6499" y="2211357"/>
            <a:ext cx="5407025" cy="4056063"/>
          </a:xfrm>
          <a:prstGeom prst="rect">
            <a:avLst/>
          </a:prstGeom>
          <a:noFill/>
          <a:ln w="50800">
            <a:solidFill>
              <a:srgbClr val="00FF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899592" y="332656"/>
            <a:ext cx="7560840" cy="86409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  <a:spcBef>
                <a:spcPct val="0"/>
              </a:spcBef>
            </a:pPr>
            <a:r>
              <a:rPr lang="ru-RU" altLang="ru-RU" sz="2800" b="1" i="1" dirty="0"/>
              <a:t>Вытянутые  и с желтой </a:t>
            </a:r>
            <a:r>
              <a:rPr lang="ru-RU" altLang="ru-RU" sz="2800" b="1" i="1" dirty="0" smtClean="0"/>
              <a:t>мякотью.</a:t>
            </a:r>
            <a:endParaRPr lang="ru-RU" altLang="ru-RU" sz="2800" dirty="0"/>
          </a:p>
        </p:txBody>
      </p:sp>
    </p:spTree>
    <p:extLst>
      <p:ext uri="{BB962C8B-B14F-4D97-AF65-F5344CB8AC3E}">
        <p14:creationId xmlns:p14="http://schemas.microsoft.com/office/powerpoint/2010/main" val="798698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water-melon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144"/>
            <a:ext cx="9143999" cy="6876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1347022"/>
            <a:ext cx="4983163" cy="5232400"/>
          </a:xfrm>
          <a:prstGeom prst="rect">
            <a:avLst/>
          </a:prstGeom>
          <a:noFill/>
          <a:ln w="50800">
            <a:solidFill>
              <a:srgbClr val="00FF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74849" y="195205"/>
            <a:ext cx="7848872" cy="86409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  <a:spcBef>
                <a:spcPct val="0"/>
              </a:spcBef>
            </a:pPr>
            <a:r>
              <a:rPr lang="ru-RU" altLang="ru-RU" sz="2800" b="1" i="1" dirty="0"/>
              <a:t>Желтый арбуз с красной </a:t>
            </a:r>
            <a:r>
              <a:rPr lang="ru-RU" altLang="ru-RU" sz="2800" b="1" i="1" dirty="0" smtClean="0"/>
              <a:t>мякотью.</a:t>
            </a:r>
            <a:endParaRPr lang="ru-RU" altLang="ru-RU" sz="2800" dirty="0"/>
          </a:p>
        </p:txBody>
      </p:sp>
    </p:spTree>
    <p:extLst>
      <p:ext uri="{BB962C8B-B14F-4D97-AF65-F5344CB8AC3E}">
        <p14:creationId xmlns:p14="http://schemas.microsoft.com/office/powerpoint/2010/main" val="1639170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water-melon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144"/>
            <a:ext cx="9143999" cy="6876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1426524"/>
            <a:ext cx="5351463" cy="5251450"/>
          </a:xfrm>
          <a:prstGeom prst="rect">
            <a:avLst/>
          </a:prstGeom>
          <a:noFill/>
          <a:ln w="50800">
            <a:solidFill>
              <a:srgbClr val="00FF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691680" y="404664"/>
            <a:ext cx="6336704" cy="85898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  <a:spcBef>
                <a:spcPct val="0"/>
              </a:spcBef>
            </a:pPr>
            <a:r>
              <a:rPr lang="ru-RU" altLang="ru-RU" sz="2800" b="1" i="1" dirty="0"/>
              <a:t>Длинный как </a:t>
            </a:r>
            <a:r>
              <a:rPr lang="ru-RU" altLang="ru-RU" sz="2800" b="1" i="1" dirty="0" smtClean="0"/>
              <a:t>торпеда.</a:t>
            </a:r>
            <a:endParaRPr lang="ru-RU" altLang="ru-RU" sz="2800" dirty="0"/>
          </a:p>
        </p:txBody>
      </p:sp>
    </p:spTree>
    <p:extLst>
      <p:ext uri="{BB962C8B-B14F-4D97-AF65-F5344CB8AC3E}">
        <p14:creationId xmlns:p14="http://schemas.microsoft.com/office/powerpoint/2010/main" val="641377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water-melon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144"/>
            <a:ext cx="9143999" cy="6876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2086" y="1699708"/>
            <a:ext cx="6219825" cy="4613275"/>
          </a:xfrm>
          <a:prstGeom prst="rect">
            <a:avLst/>
          </a:prstGeom>
          <a:noFill/>
          <a:ln w="50800">
            <a:solidFill>
              <a:srgbClr val="00FF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95536" y="332656"/>
            <a:ext cx="8064896" cy="100811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  <a:spcBef>
                <a:spcPct val="0"/>
              </a:spcBef>
            </a:pPr>
            <a:r>
              <a:rPr lang="ru-RU" altLang="ru-RU" sz="2800" b="1" i="1" dirty="0"/>
              <a:t>Самый бессемянный</a:t>
            </a:r>
            <a:r>
              <a:rPr lang="ru-RU" altLang="ru-RU" sz="2800" dirty="0"/>
              <a:t>– «Червонный король»</a:t>
            </a:r>
          </a:p>
        </p:txBody>
      </p:sp>
    </p:spTree>
    <p:extLst>
      <p:ext uri="{BB962C8B-B14F-4D97-AF65-F5344CB8AC3E}">
        <p14:creationId xmlns:p14="http://schemas.microsoft.com/office/powerpoint/2010/main" val="41055343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water-melon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144"/>
            <a:ext cx="9143999" cy="6876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Картинки по запросу картинки чёрный арбуз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805007"/>
            <a:ext cx="4945528" cy="4945528"/>
          </a:xfrm>
          <a:prstGeom prst="rect">
            <a:avLst/>
          </a:prstGeom>
          <a:noFill/>
          <a:ln w="38100">
            <a:solidFill>
              <a:srgbClr val="00FF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0" y="169852"/>
            <a:ext cx="9036496" cy="144016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spcBef>
                <a:spcPct val="0"/>
              </a:spcBef>
            </a:pPr>
            <a:r>
              <a:rPr lang="ru-RU" altLang="ru-RU" sz="2800" b="1" i="1" dirty="0"/>
              <a:t>Самый уникальный и самый дорогой</a:t>
            </a:r>
            <a:r>
              <a:rPr lang="ru-RU" altLang="ru-RU" sz="2800" dirty="0"/>
              <a:t>– арбуз с коркой черного цвета, выращивают в Японии. </a:t>
            </a:r>
            <a:endParaRPr lang="ru-RU" altLang="ru-RU" sz="2800" dirty="0" smtClean="0"/>
          </a:p>
          <a:p>
            <a:pPr algn="ctr">
              <a:spcBef>
                <a:spcPct val="0"/>
              </a:spcBef>
            </a:pPr>
            <a:r>
              <a:rPr lang="ru-RU" altLang="ru-RU" sz="2800" dirty="0" smtClean="0"/>
              <a:t>Первый </a:t>
            </a:r>
            <a:r>
              <a:rPr lang="ru-RU" altLang="ru-RU" sz="2800" dirty="0"/>
              <a:t>экземпляр продан за </a:t>
            </a:r>
            <a:r>
              <a:rPr lang="ru-RU" altLang="ru-RU" sz="2800" dirty="0" smtClean="0"/>
              <a:t>6 тыс. долларов.</a:t>
            </a:r>
            <a:endParaRPr lang="ru-RU" altLang="ru-RU" sz="2800" dirty="0"/>
          </a:p>
        </p:txBody>
      </p:sp>
    </p:spTree>
    <p:extLst>
      <p:ext uri="{BB962C8B-B14F-4D97-AF65-F5344CB8AC3E}">
        <p14:creationId xmlns:p14="http://schemas.microsoft.com/office/powerpoint/2010/main" val="3118147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water-melon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144"/>
            <a:ext cx="9143999" cy="6876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158554" y="272556"/>
            <a:ext cx="6826889" cy="64633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Чем полезен арбуз?</a:t>
            </a:r>
            <a:endParaRPr lang="ru-RU" sz="36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408" y="1009529"/>
            <a:ext cx="6826889" cy="646331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Он богат витаминами</a:t>
            </a:r>
            <a:r>
              <a:rPr lang="ru-RU" sz="3600" b="1" dirty="0" smtClean="0"/>
              <a:t>.</a:t>
            </a:r>
            <a:endParaRPr lang="ru-RU" sz="36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211132" y="2213155"/>
            <a:ext cx="6826888" cy="2862322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нём содержатся </a:t>
            </a:r>
          </a:p>
          <a:p>
            <a:r>
              <a:rPr lang="ru-RU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витамины</a:t>
            </a:r>
          </a:p>
          <a:p>
            <a:r>
              <a:rPr lang="ru-RU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группы </a:t>
            </a:r>
            <a:r>
              <a:rPr lang="ru-RU" sz="36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  <a:r>
              <a:rPr lang="ru-RU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</a:t>
            </a:r>
          </a:p>
          <a:p>
            <a:r>
              <a:rPr lang="ru-RU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витамины</a:t>
            </a:r>
          </a:p>
          <a:p>
            <a:r>
              <a:rPr lang="ru-RU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6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РР</a:t>
            </a:r>
            <a:r>
              <a:rPr lang="ru-RU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sz="36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sz="36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</a:t>
            </a:r>
            <a:r>
              <a:rPr lang="ru-RU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sz="36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</a:t>
            </a:r>
            <a:r>
              <a:rPr lang="ru-RU" sz="36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ru-RU" sz="3600" b="1" i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2241376"/>
            <a:ext cx="4211960" cy="4211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687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water-melon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144"/>
            <a:ext cx="9143999" cy="6876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51519" y="-15701"/>
            <a:ext cx="864096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Арбуз можно есть  просто так, разрезав на дольки, а можно приготовить много вкусных блюд.</a:t>
            </a:r>
            <a:endParaRPr lang="ru-RU" sz="36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8433" y="1954951"/>
            <a:ext cx="69127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Из арбуза делают салат.</a:t>
            </a:r>
            <a:endParaRPr lang="ru-RU" sz="36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5127" y="2645499"/>
            <a:ext cx="3673337" cy="4062711"/>
          </a:xfrm>
          <a:prstGeom prst="rect">
            <a:avLst/>
          </a:prstGeom>
          <a:noFill/>
          <a:ln w="38100" cmpd="sng">
            <a:solidFill>
              <a:srgbClr val="00FF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1279" y="2645499"/>
            <a:ext cx="3528392" cy="4075206"/>
          </a:xfrm>
          <a:prstGeom prst="rect">
            <a:avLst/>
          </a:prstGeom>
          <a:noFill/>
          <a:ln w="38100" cmpd="sng">
            <a:solidFill>
              <a:srgbClr val="00FF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7687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water-melon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144"/>
            <a:ext cx="9143999" cy="6876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95536" y="332656"/>
            <a:ext cx="55446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Варят варенье. </a:t>
            </a:r>
            <a:endParaRPr lang="ru-RU" sz="36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268760"/>
            <a:ext cx="6667500" cy="5000625"/>
          </a:xfrm>
          <a:prstGeom prst="rect">
            <a:avLst/>
          </a:prstGeom>
          <a:noFill/>
          <a:ln w="38100" cmpd="sng">
            <a:solidFill>
              <a:srgbClr val="00FF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53211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water-melon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144"/>
            <a:ext cx="9143999" cy="6876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23528" y="332656"/>
            <a:ext cx="856895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даже приготавливают арбузный мёд! Он называется                       .</a:t>
            </a: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558562"/>
            <a:ext cx="4762500" cy="3076575"/>
          </a:xfrm>
          <a:prstGeom prst="rect">
            <a:avLst/>
          </a:prstGeom>
          <a:noFill/>
          <a:ln w="38100" cmpd="sng">
            <a:solidFill>
              <a:srgbClr val="00FF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3115036"/>
            <a:ext cx="4667250" cy="3429000"/>
          </a:xfrm>
          <a:prstGeom prst="rect">
            <a:avLst/>
          </a:prstGeom>
          <a:noFill/>
          <a:ln w="38100" cmpd="sng">
            <a:solidFill>
              <a:srgbClr val="00FF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220072" y="935346"/>
            <a:ext cx="1986855" cy="64633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НАРДЕК</a:t>
            </a:r>
            <a:endParaRPr lang="ru-RU" sz="36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615125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water-melon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144"/>
            <a:ext cx="9143999" cy="6876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79512" y="260648"/>
            <a:ext cx="835292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 некоторые люди консервируют арбузы в банках, как огурцы! </a:t>
            </a:r>
            <a:endParaRPr lang="ru-RU" sz="36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628800"/>
            <a:ext cx="4155926" cy="4617696"/>
          </a:xfrm>
          <a:prstGeom prst="rect">
            <a:avLst/>
          </a:prstGeom>
          <a:noFill/>
          <a:ln w="38100">
            <a:solidFill>
              <a:srgbClr val="00FF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0112" y="3428999"/>
            <a:ext cx="3116882" cy="3116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082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water-melon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18287"/>
            <a:ext cx="9143999" cy="6876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0" y="-9144"/>
            <a:ext cx="5472608" cy="830997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4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Что такое арбуз?</a:t>
            </a:r>
            <a:endParaRPr lang="ru-RU" sz="48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611698" y="1628800"/>
            <a:ext cx="2645275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8000" b="1" i="1" cap="none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овощ</a:t>
            </a:r>
            <a:endParaRPr lang="ru-RU" sz="8000" b="1" cap="none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763528" y="2981277"/>
            <a:ext cx="331802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8000" b="1" i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фрукт</a:t>
            </a:r>
            <a:endParaRPr lang="ru-RU" sz="8000" b="1" cap="none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285870" y="4304716"/>
            <a:ext cx="2794355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8000" b="1" i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ягода</a:t>
            </a:r>
            <a:endParaRPr lang="ru-RU" sz="8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399482">
            <a:off x="11498" y="1642819"/>
            <a:ext cx="1600200" cy="12954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515937">
            <a:off x="1136104" y="3009460"/>
            <a:ext cx="1600200" cy="12954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449458">
            <a:off x="2650263" y="4304716"/>
            <a:ext cx="1600200" cy="12954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7687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water-melon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144"/>
            <a:ext cx="9143999" cy="6876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0" y="-28713"/>
            <a:ext cx="9186204" cy="175432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Арбузы являются не только чудесным лакомством, но и материалом для творчества! </a:t>
            </a:r>
            <a:endParaRPr lang="ru-RU" sz="36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83568" y="1708275"/>
            <a:ext cx="727280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последнее время модным увлечением стала резьба по арбузу! Арбузное искусство – КАРВИНГ.</a:t>
            </a:r>
            <a:endParaRPr lang="ru-RU" sz="32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23528" y="3206581"/>
            <a:ext cx="849694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Этому виду творчества уже более 700 лет. Зародился он в </a:t>
            </a:r>
            <a:r>
              <a:rPr lang="ru-RU" sz="3200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Тайланде</a:t>
            </a:r>
            <a:r>
              <a:rPr lang="ru-RU" sz="3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endParaRPr lang="ru-RU" sz="32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840" y="4212617"/>
            <a:ext cx="2664296" cy="2664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0183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water-melon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144"/>
            <a:ext cx="9143999" cy="6876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33746"/>
            <a:ext cx="3151238" cy="3151238"/>
          </a:xfrm>
          <a:prstGeom prst="rect">
            <a:avLst/>
          </a:prstGeom>
          <a:noFill/>
          <a:ln w="38100" cmpd="sng">
            <a:solidFill>
              <a:srgbClr val="00FF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133746"/>
            <a:ext cx="4286250" cy="4972050"/>
          </a:xfrm>
          <a:prstGeom prst="rect">
            <a:avLst/>
          </a:prstGeom>
          <a:noFill/>
          <a:ln w="38100" cmpd="sng">
            <a:solidFill>
              <a:srgbClr val="00FF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514911"/>
            <a:ext cx="2575173" cy="3181769"/>
          </a:xfrm>
          <a:prstGeom prst="rect">
            <a:avLst/>
          </a:prstGeom>
          <a:noFill/>
          <a:ln w="38100" cmpd="sng">
            <a:solidFill>
              <a:srgbClr val="00FF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80183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water-melon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144"/>
            <a:ext cx="9143999" cy="6876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188640"/>
            <a:ext cx="4877959" cy="3240359"/>
          </a:xfrm>
          <a:prstGeom prst="rect">
            <a:avLst/>
          </a:prstGeom>
          <a:noFill/>
          <a:ln w="38100" cmpd="sng">
            <a:solidFill>
              <a:srgbClr val="00FF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043" y="3552586"/>
            <a:ext cx="3864623" cy="2898467"/>
          </a:xfrm>
          <a:prstGeom prst="rect">
            <a:avLst/>
          </a:prstGeom>
          <a:noFill/>
          <a:ln w="38100" cmpd="sng">
            <a:solidFill>
              <a:srgbClr val="00FF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043" y="207538"/>
            <a:ext cx="3411218" cy="2568159"/>
          </a:xfrm>
          <a:prstGeom prst="rect">
            <a:avLst/>
          </a:prstGeom>
          <a:noFill/>
          <a:ln w="38100" cmpd="sng">
            <a:solidFill>
              <a:srgbClr val="00FF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3573016"/>
            <a:ext cx="3189734" cy="3189734"/>
          </a:xfrm>
          <a:prstGeom prst="rect">
            <a:avLst/>
          </a:prstGeom>
          <a:solidFill>
            <a:schemeClr val="accent3">
              <a:lumMod val="50000"/>
            </a:schemeClr>
          </a:solidFill>
          <a:ln w="38100" cmpd="sng">
            <a:solidFill>
              <a:srgbClr val="00FF00"/>
            </a:solidFill>
          </a:ln>
          <a:effectLst/>
        </p:spPr>
      </p:pic>
    </p:spTree>
    <p:extLst>
      <p:ext uri="{BB962C8B-B14F-4D97-AF65-F5344CB8AC3E}">
        <p14:creationId xmlns:p14="http://schemas.microsoft.com/office/powerpoint/2010/main" val="1580183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2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500"/>
                            </p:stCondLst>
                            <p:childTnLst>
                              <p:par>
                                <p:cTn id="2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water-melon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144"/>
            <a:ext cx="9143999" cy="6876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571998" y="1772816"/>
            <a:ext cx="3995938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Саратовской области,</a:t>
            </a:r>
          </a:p>
          <a:p>
            <a:pPr algn="ctr"/>
            <a:r>
              <a:rPr lang="ru-RU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  посёлке Ровное </a:t>
            </a:r>
          </a:p>
          <a:p>
            <a:pPr algn="ctr"/>
            <a:r>
              <a:rPr lang="ru-RU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даже поставили </a:t>
            </a:r>
          </a:p>
          <a:p>
            <a:pPr algn="ctr"/>
            <a:endParaRPr lang="ru-RU" sz="36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ru-RU" sz="36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арбузу !</a:t>
            </a:r>
          </a:p>
          <a:p>
            <a:pPr algn="ctr"/>
            <a:r>
              <a:rPr lang="ru-RU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36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560516"/>
            <a:ext cx="4227677" cy="5636902"/>
          </a:xfrm>
          <a:prstGeom prst="rect">
            <a:avLst/>
          </a:prstGeom>
          <a:noFill/>
          <a:ln w="38100" cmpd="sng">
            <a:solidFill>
              <a:srgbClr val="00FF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-1" y="-9144"/>
            <a:ext cx="9143999" cy="156966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4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Арбузы любят и ценят</a:t>
            </a:r>
          </a:p>
          <a:p>
            <a:pPr algn="ctr"/>
            <a:r>
              <a:rPr lang="ru-RU" sz="4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во всем мире!</a:t>
            </a:r>
            <a:endParaRPr lang="ru-RU" sz="48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237819" y="4378966"/>
            <a:ext cx="2664296" cy="64633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памятник</a:t>
            </a:r>
            <a:endParaRPr lang="ru-RU" sz="36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77687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water-melon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068" y="-18287"/>
            <a:ext cx="9143999" cy="6876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679504" y="116632"/>
            <a:ext cx="446449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Отлитая из </a:t>
            </a:r>
            <a:r>
              <a:rPr lang="ru-RU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бронзы</a:t>
            </a:r>
          </a:p>
          <a:p>
            <a:pPr algn="ctr"/>
            <a:r>
              <a:rPr lang="ru-RU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6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ягода — это памятник, </a:t>
            </a:r>
            <a:endParaRPr lang="ru-RU" sz="36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который местные</a:t>
            </a:r>
          </a:p>
          <a:p>
            <a:pPr algn="ctr"/>
            <a:r>
              <a:rPr lang="ru-RU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6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жители поставили в благодарность. </a:t>
            </a:r>
            <a:r>
              <a:rPr lang="ru-RU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36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79512" y="4287677"/>
            <a:ext cx="84249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Обильный урожай арбузов в засуху спас </a:t>
            </a:r>
            <a:r>
              <a:rPr lang="ru-RU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многие </a:t>
            </a:r>
            <a:r>
              <a:rPr lang="ru-RU" sz="36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хозяйства от разорения. Выращивают ягоду в поселке почти в каждой семье.</a:t>
            </a:r>
          </a:p>
        </p:txBody>
      </p:sp>
      <p:pic>
        <p:nvPicPr>
          <p:cNvPr id="2050" name="Picture 2" descr="Похожее изображение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844" r="25126"/>
          <a:stretch/>
        </p:blipFill>
        <p:spPr bwMode="auto">
          <a:xfrm>
            <a:off x="775546" y="169366"/>
            <a:ext cx="3148382" cy="4118311"/>
          </a:xfrm>
          <a:prstGeom prst="rect">
            <a:avLst/>
          </a:prstGeom>
          <a:noFill/>
          <a:ln w="38100">
            <a:solidFill>
              <a:srgbClr val="00FF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7687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water-melon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18287"/>
            <a:ext cx="9143999" cy="6876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23528" y="267990"/>
            <a:ext cx="84969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 еще арбуз  на                   изобразили.</a:t>
            </a:r>
            <a:endParaRPr lang="ru-RU" sz="36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067944" y="299639"/>
            <a:ext cx="1588541" cy="64633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гербах</a:t>
            </a:r>
            <a:endParaRPr lang="ru-RU" sz="36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330803"/>
            <a:ext cx="3779437" cy="4787286"/>
          </a:xfrm>
          <a:prstGeom prst="rect">
            <a:avLst/>
          </a:prstGeom>
          <a:ln>
            <a:solidFill>
              <a:srgbClr val="00FF00"/>
            </a:solidFill>
          </a:ln>
        </p:spPr>
      </p:pic>
      <p:sp>
        <p:nvSpPr>
          <p:cNvPr id="5" name="TextBox 4"/>
          <p:cNvSpPr txBox="1"/>
          <p:nvPr/>
        </p:nvSpPr>
        <p:spPr>
          <a:xfrm>
            <a:off x="3635896" y="2708920"/>
            <a:ext cx="572412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Это герб </a:t>
            </a:r>
          </a:p>
          <a:p>
            <a:pPr algn="ctr"/>
            <a:r>
              <a:rPr lang="ru-RU" sz="3600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Камышинского</a:t>
            </a:r>
            <a:r>
              <a:rPr lang="ru-RU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района Волгоградской области.</a:t>
            </a:r>
            <a:endParaRPr lang="ru-RU" sz="36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77687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water-melon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144"/>
            <a:ext cx="9143999" cy="6876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332656"/>
            <a:ext cx="2857500" cy="3543300"/>
          </a:xfrm>
          <a:prstGeom prst="rect">
            <a:avLst/>
          </a:prstGeom>
          <a:noFill/>
          <a:ln w="38100" cmpd="sng">
            <a:solidFill>
              <a:srgbClr val="00FF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563888" y="476672"/>
            <a:ext cx="482453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 так выглядит  герб  Соль-</a:t>
            </a:r>
            <a:r>
              <a:rPr lang="ru-RU" sz="3600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Илецкого</a:t>
            </a:r>
            <a:r>
              <a:rPr lang="ru-RU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района Оренбургской области. </a:t>
            </a:r>
            <a:endParaRPr lang="ru-RU" sz="36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3044246"/>
            <a:ext cx="2232248" cy="3659423"/>
          </a:xfrm>
          <a:prstGeom prst="rect">
            <a:avLst/>
          </a:prstGeom>
          <a:noFill/>
          <a:ln w="38100" cmpd="sng">
            <a:solidFill>
              <a:srgbClr val="00FF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85750" y="4365104"/>
            <a:ext cx="443026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 это герб </a:t>
            </a:r>
          </a:p>
          <a:p>
            <a:pPr algn="ctr"/>
            <a:r>
              <a:rPr lang="ru-RU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города Балашов  Саратовской области. </a:t>
            </a:r>
            <a:endParaRPr lang="ru-RU" sz="36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77687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water-melon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144"/>
            <a:ext cx="9143999" cy="6876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7017" y="2363327"/>
            <a:ext cx="4517269" cy="4517269"/>
          </a:xfrm>
          <a:prstGeom prst="rect">
            <a:avLst/>
          </a:prstGeom>
          <a:effectLst>
            <a:softEdge rad="6350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251298" y="548680"/>
            <a:ext cx="8637621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Молодцы!</a:t>
            </a:r>
          </a:p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4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Вы многое узнали об арбузах!</a:t>
            </a:r>
            <a:endParaRPr lang="ru-RU" sz="4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77687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kymaris.ru/media/k2/items/cache/a9ccd7cd1c4267a50c67ac0bd7180172_X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07503" y="-22820"/>
            <a:ext cx="9036497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8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Aharoni" pitchFamily="2" charset="-79"/>
              </a:rPr>
              <a:t>Приятного </a:t>
            </a:r>
            <a:r>
              <a:rPr lang="ru-RU" sz="48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аппетита!</a:t>
            </a:r>
            <a:endParaRPr lang="ru-RU" sz="4800" b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2008039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water-melon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144"/>
            <a:ext cx="9143999" cy="6876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45" y="2348880"/>
            <a:ext cx="4208512" cy="4208512"/>
          </a:xfrm>
          <a:prstGeom prst="rect">
            <a:avLst/>
          </a:prstGeom>
        </p:spPr>
      </p:pic>
      <p:sp>
        <p:nvSpPr>
          <p:cNvPr id="4" name="Выноска-облако 3"/>
          <p:cNvSpPr/>
          <p:nvPr/>
        </p:nvSpPr>
        <p:spPr>
          <a:xfrm>
            <a:off x="3995936" y="184684"/>
            <a:ext cx="4752528" cy="3528392"/>
          </a:xfrm>
          <a:prstGeom prst="cloudCallout">
            <a:avLst>
              <a:gd name="adj1" fmla="val -54360"/>
              <a:gd name="adj2" fmla="val 46186"/>
            </a:avLst>
          </a:prstGeom>
          <a:solidFill>
            <a:schemeClr val="bg1">
              <a:alpha val="37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4596274" y="764704"/>
            <a:ext cx="3720142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dirty="0" smtClean="0">
                <a:solidFill>
                  <a:schemeClr val="accent5">
                    <a:lumMod val="50000"/>
                  </a:schemeClr>
                </a:solidFill>
              </a:rPr>
              <a:t>Верно! Я </a:t>
            </a:r>
            <a:r>
              <a:rPr lang="ru-RU" sz="3200" b="1" i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ru-RU" sz="3200" b="1" i="1" dirty="0" smtClean="0">
                <a:solidFill>
                  <a:schemeClr val="accent5">
                    <a:lumMod val="50000"/>
                  </a:schemeClr>
                </a:solidFill>
              </a:rPr>
              <a:t>ягода.</a:t>
            </a:r>
          </a:p>
          <a:p>
            <a:pPr algn="ctr"/>
            <a:r>
              <a:rPr lang="ru-RU" sz="3200" b="1" i="1" dirty="0" smtClean="0">
                <a:solidFill>
                  <a:schemeClr val="accent5">
                    <a:lumMod val="50000"/>
                  </a:schemeClr>
                </a:solidFill>
              </a:rPr>
              <a:t> При этом</a:t>
            </a:r>
          </a:p>
          <a:p>
            <a:pPr algn="ctr"/>
            <a:r>
              <a:rPr lang="ru-RU" sz="3200" b="1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ru-RU" sz="32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САМАЯ КРУПНАЯ</a:t>
            </a:r>
          </a:p>
          <a:p>
            <a:pPr algn="ctr"/>
            <a:r>
              <a:rPr lang="ru-RU" sz="3200" b="1" i="1" dirty="0" smtClean="0">
                <a:solidFill>
                  <a:schemeClr val="accent5">
                    <a:lumMod val="50000"/>
                  </a:schemeClr>
                </a:solidFill>
              </a:rPr>
              <a:t>ягода на Земле!</a:t>
            </a:r>
            <a:endParaRPr lang="ru-RU" sz="3200" b="1" i="1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687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water-melon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9925"/>
            <a:ext cx="9143999" cy="6876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" y="12915"/>
            <a:ext cx="9143999" cy="1200329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Самый </a:t>
            </a:r>
            <a:r>
              <a:rPr lang="ru-RU" sz="36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большой арбуз в мире вырастила семья из </a:t>
            </a:r>
            <a:r>
              <a:rPr lang="ru-RU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США</a:t>
            </a:r>
            <a:r>
              <a:rPr lang="ru-RU" sz="36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11560" y="5103674"/>
            <a:ext cx="7920880" cy="175432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Вес арбуза составлял почти 122 кг! Этот арбуз был занесен </a:t>
            </a:r>
          </a:p>
          <a:p>
            <a:pPr algn="ctr"/>
            <a:r>
              <a:rPr lang="ru-RU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 Книгу рекордов Гиннеса.</a:t>
            </a:r>
            <a:endParaRPr lang="ru-RU" sz="36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196" name="Picture 4" descr="http://spartak-ycnex.ru/wp-content/uploads/2015/08/Fermer-Brayt-i-ego-samyiy-bolshoy-arbuz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0616" y="1210366"/>
            <a:ext cx="6217418" cy="3893308"/>
          </a:xfrm>
          <a:prstGeom prst="rect">
            <a:avLst/>
          </a:prstGeom>
          <a:noFill/>
          <a:ln w="38100">
            <a:solidFill>
              <a:srgbClr val="00FF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03930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water-melon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9925"/>
            <a:ext cx="9143999" cy="6876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2" descr="Похожее изображение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1541" y="2321800"/>
            <a:ext cx="5306723" cy="4470164"/>
          </a:xfrm>
          <a:prstGeom prst="rect">
            <a:avLst/>
          </a:prstGeom>
          <a:noFill/>
          <a:ln w="38100">
            <a:solidFill>
              <a:srgbClr val="00FF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" y="1"/>
            <a:ext cx="9143999" cy="222755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endParaRPr lang="ru-RU" sz="2400" b="1" i="1" dirty="0" smtClean="0"/>
          </a:p>
          <a:p>
            <a:pPr algn="ctr"/>
            <a:r>
              <a:rPr lang="ru-RU" sz="2400" b="1" i="1" dirty="0" smtClean="0"/>
              <a:t>Солнечный </a:t>
            </a:r>
            <a:r>
              <a:rPr lang="ru-RU" sz="2400" b="1" i="1" dirty="0"/>
              <a:t>Кавказ всегда славился изобилием сочных вкусных фруктов и ягод. Не удивительно, что второй по своей величине арбуз был выращен в Азербайджане. Местные фермеры смогли вырастить эту ягоду размером 119 </a:t>
            </a:r>
            <a:r>
              <a:rPr lang="ru-RU" sz="2400" b="1" i="1" dirty="0" smtClean="0"/>
              <a:t>килограммов, </a:t>
            </a:r>
            <a:r>
              <a:rPr lang="ru-RU" sz="2400" b="1" i="1" dirty="0"/>
              <a:t>и, безусловно, им </a:t>
            </a:r>
            <a:r>
              <a:rPr lang="ru-RU" sz="2400" b="1" i="1" dirty="0" smtClean="0"/>
              <a:t>достаётся почётное </a:t>
            </a:r>
            <a:r>
              <a:rPr lang="ru-RU" sz="2400" b="1" i="1" dirty="0"/>
              <a:t>второе место среди "отцов" самых больших арбузов на планете.</a:t>
            </a:r>
            <a:r>
              <a:rPr lang="ru-RU" b="1" i="1" dirty="0"/>
              <a:t/>
            </a:r>
            <a:br>
              <a:rPr lang="ru-RU" b="1" i="1" dirty="0"/>
            </a:br>
            <a:endParaRPr lang="ru-RU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377693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water-melon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9925"/>
            <a:ext cx="9143999" cy="6876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" y="12915"/>
            <a:ext cx="9143999" cy="150810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>
              <a:spcBef>
                <a:spcPct val="0"/>
              </a:spcBef>
            </a:pPr>
            <a:r>
              <a:rPr lang="ru-RU" sz="3600" dirty="0"/>
              <a:t> </a:t>
            </a:r>
            <a:r>
              <a:rPr lang="ru-RU" altLang="ru-RU" sz="2800" b="1" i="1" dirty="0">
                <a:solidFill>
                  <a:schemeClr val="accent4">
                    <a:lumMod val="1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Самый маленький – </a:t>
            </a:r>
          </a:p>
          <a:p>
            <a:pPr algn="ctr">
              <a:spcBef>
                <a:spcPct val="0"/>
              </a:spcBef>
            </a:pPr>
            <a:r>
              <a:rPr lang="ru-RU" altLang="ru-RU" sz="2800" b="1" i="1" dirty="0">
                <a:solidFill>
                  <a:schemeClr val="accent4">
                    <a:lumMod val="1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 внешнему виду арбузы похожи на крыжовник, а по вкусу – на огурец.</a:t>
            </a:r>
          </a:p>
        </p:txBody>
      </p:sp>
      <p:pic>
        <p:nvPicPr>
          <p:cNvPr id="2050" name="Picture 2" descr="Похожее изображение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61"/>
          <a:stretch/>
        </p:blipFill>
        <p:spPr bwMode="auto">
          <a:xfrm>
            <a:off x="4278822" y="3440056"/>
            <a:ext cx="4769914" cy="339994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8" name="Picture 2" descr="Картинки по запросу картинки самый маленький арбуз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25" t="11645" r="11801" b="12756"/>
          <a:stretch/>
        </p:blipFill>
        <p:spPr bwMode="auto">
          <a:xfrm>
            <a:off x="115123" y="1700808"/>
            <a:ext cx="4116457" cy="302433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57327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water-melon2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144"/>
            <a:ext cx="9143999" cy="6876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918" y="1354416"/>
            <a:ext cx="5429288" cy="5429288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718929" y="428604"/>
            <a:ext cx="7917617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 знаете ли вы…?</a:t>
            </a:r>
            <a:endParaRPr lang="ru-RU" sz="66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814675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рава">
  <a:themeElements>
    <a:clrScheme name="Трава 4">
      <a:dk1>
        <a:srgbClr val="006600"/>
      </a:dk1>
      <a:lt1>
        <a:srgbClr val="FFFFFF"/>
      </a:lt1>
      <a:dk2>
        <a:srgbClr val="008000"/>
      </a:dk2>
      <a:lt2>
        <a:srgbClr val="FFFFB7"/>
      </a:lt2>
      <a:accent1>
        <a:srgbClr val="99CC00"/>
      </a:accent1>
      <a:accent2>
        <a:srgbClr val="00CC00"/>
      </a:accent2>
      <a:accent3>
        <a:srgbClr val="AAC0AA"/>
      </a:accent3>
      <a:accent4>
        <a:srgbClr val="DADADA"/>
      </a:accent4>
      <a:accent5>
        <a:srgbClr val="CAE2AA"/>
      </a:accent5>
      <a:accent6>
        <a:srgbClr val="00B900"/>
      </a:accent6>
      <a:hlink>
        <a:srgbClr val="99FF66"/>
      </a:hlink>
      <a:folHlink>
        <a:srgbClr val="FFFF66"/>
      </a:folHlink>
    </a:clrScheme>
    <a:fontScheme name="Трава">
      <a:majorFont>
        <a:latin typeface="Arial Black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рава 1">
        <a:dk1>
          <a:srgbClr val="FF9900"/>
        </a:dk1>
        <a:lt1>
          <a:srgbClr val="FFFFFF"/>
        </a:lt1>
        <a:dk2>
          <a:srgbClr val="FFCC66"/>
        </a:dk2>
        <a:lt2>
          <a:srgbClr val="CC6600"/>
        </a:lt2>
        <a:accent1>
          <a:srgbClr val="F05000"/>
        </a:accent1>
        <a:accent2>
          <a:srgbClr val="B28300"/>
        </a:accent2>
        <a:accent3>
          <a:srgbClr val="FFE2B8"/>
        </a:accent3>
        <a:accent4>
          <a:srgbClr val="DADADA"/>
        </a:accent4>
        <a:accent5>
          <a:srgbClr val="F6B3AA"/>
        </a:accent5>
        <a:accent6>
          <a:srgbClr val="A17600"/>
        </a:accent6>
        <a:hlink>
          <a:srgbClr val="99CC00"/>
        </a:hlink>
        <a:folHlink>
          <a:srgbClr val="0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2">
        <a:dk1>
          <a:srgbClr val="BB5F03"/>
        </a:dk1>
        <a:lt1>
          <a:srgbClr val="FFFFFF"/>
        </a:lt1>
        <a:dk2>
          <a:srgbClr val="993300"/>
        </a:dk2>
        <a:lt2>
          <a:srgbClr val="FEEC94"/>
        </a:lt2>
        <a:accent1>
          <a:srgbClr val="FF9900"/>
        </a:accent1>
        <a:accent2>
          <a:srgbClr val="B76A03"/>
        </a:accent2>
        <a:accent3>
          <a:srgbClr val="CAADAA"/>
        </a:accent3>
        <a:accent4>
          <a:srgbClr val="DADADA"/>
        </a:accent4>
        <a:accent5>
          <a:srgbClr val="FFCAAA"/>
        </a:accent5>
        <a:accent6>
          <a:srgbClr val="A65F02"/>
        </a:accent6>
        <a:hlink>
          <a:srgbClr val="FFFF0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3">
        <a:dk1>
          <a:srgbClr val="56925A"/>
        </a:dk1>
        <a:lt1>
          <a:srgbClr val="FFFFFF"/>
        </a:lt1>
        <a:dk2>
          <a:srgbClr val="6FB56D"/>
        </a:dk2>
        <a:lt2>
          <a:srgbClr val="FFFFCC"/>
        </a:lt2>
        <a:accent1>
          <a:srgbClr val="2B877C"/>
        </a:accent1>
        <a:accent2>
          <a:srgbClr val="5A9A5F"/>
        </a:accent2>
        <a:accent3>
          <a:srgbClr val="BBD7BA"/>
        </a:accent3>
        <a:accent4>
          <a:srgbClr val="DADADA"/>
        </a:accent4>
        <a:accent5>
          <a:srgbClr val="ACC3BF"/>
        </a:accent5>
        <a:accent6>
          <a:srgbClr val="518B55"/>
        </a:accent6>
        <a:hlink>
          <a:srgbClr val="99FF33"/>
        </a:hlink>
        <a:folHlink>
          <a:srgbClr val="DDFFB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4">
        <a:dk1>
          <a:srgbClr val="006600"/>
        </a:dk1>
        <a:lt1>
          <a:srgbClr val="FFFFFF"/>
        </a:lt1>
        <a:dk2>
          <a:srgbClr val="008000"/>
        </a:dk2>
        <a:lt2>
          <a:srgbClr val="FFFFB7"/>
        </a:lt2>
        <a:accent1>
          <a:srgbClr val="99CC00"/>
        </a:accent1>
        <a:accent2>
          <a:srgbClr val="00CC00"/>
        </a:accent2>
        <a:accent3>
          <a:srgbClr val="AAC0AA"/>
        </a:accent3>
        <a:accent4>
          <a:srgbClr val="DADADA"/>
        </a:accent4>
        <a:accent5>
          <a:srgbClr val="CAE2AA"/>
        </a:accent5>
        <a:accent6>
          <a:srgbClr val="00B900"/>
        </a:accent6>
        <a:hlink>
          <a:srgbClr val="99FF66"/>
        </a:hlink>
        <a:folHlink>
          <a:srgbClr val="FFFF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5">
        <a:dk1>
          <a:srgbClr val="000000"/>
        </a:dk1>
        <a:lt1>
          <a:srgbClr val="CCECFF"/>
        </a:lt1>
        <a:dk2>
          <a:srgbClr val="000000"/>
        </a:dk2>
        <a:lt2>
          <a:srgbClr val="D6EDEE"/>
        </a:lt2>
        <a:accent1>
          <a:srgbClr val="E8F0F4"/>
        </a:accent1>
        <a:accent2>
          <a:srgbClr val="8EAAFA"/>
        </a:accent2>
        <a:accent3>
          <a:srgbClr val="E2F4FF"/>
        </a:accent3>
        <a:accent4>
          <a:srgbClr val="000000"/>
        </a:accent4>
        <a:accent5>
          <a:srgbClr val="F2F6F8"/>
        </a:accent5>
        <a:accent6>
          <a:srgbClr val="809AE3"/>
        </a:accent6>
        <a:hlink>
          <a:srgbClr val="0066FF"/>
        </a:hlink>
        <a:folHlink>
          <a:srgbClr val="9947F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рава 6">
        <a:dk1>
          <a:srgbClr val="48486A"/>
        </a:dk1>
        <a:lt1>
          <a:srgbClr val="FFFFFF"/>
        </a:lt1>
        <a:dk2>
          <a:srgbClr val="000099"/>
        </a:dk2>
        <a:lt2>
          <a:srgbClr val="F8F8F8"/>
        </a:lt2>
        <a:accent1>
          <a:srgbClr val="6699FF"/>
        </a:accent1>
        <a:accent2>
          <a:srgbClr val="0000FF"/>
        </a:accent2>
        <a:accent3>
          <a:srgbClr val="AAAACA"/>
        </a:accent3>
        <a:accent4>
          <a:srgbClr val="DADADA"/>
        </a:accent4>
        <a:accent5>
          <a:srgbClr val="B8CAFF"/>
        </a:accent5>
        <a:accent6>
          <a:srgbClr val="0000E7"/>
        </a:accent6>
        <a:hlink>
          <a:srgbClr val="3DCCFF"/>
        </a:hlink>
        <a:folHlink>
          <a:srgbClr val="CCE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7">
        <a:dk1>
          <a:srgbClr val="573F8B"/>
        </a:dk1>
        <a:lt1>
          <a:srgbClr val="FFFFFF"/>
        </a:lt1>
        <a:dk2>
          <a:srgbClr val="666699"/>
        </a:dk2>
        <a:lt2>
          <a:srgbClr val="D9D9FF"/>
        </a:lt2>
        <a:accent1>
          <a:srgbClr val="CC99FF"/>
        </a:accent1>
        <a:accent2>
          <a:srgbClr val="9933FF"/>
        </a:accent2>
        <a:accent3>
          <a:srgbClr val="B8B8CA"/>
        </a:accent3>
        <a:accent4>
          <a:srgbClr val="DADADA"/>
        </a:accent4>
        <a:accent5>
          <a:srgbClr val="E2CAFF"/>
        </a:accent5>
        <a:accent6>
          <a:srgbClr val="8A2DE7"/>
        </a:accent6>
        <a:hlink>
          <a:srgbClr val="99F3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8">
        <a:dk1>
          <a:srgbClr val="000000"/>
        </a:dk1>
        <a:lt1>
          <a:srgbClr val="EAEAEA"/>
        </a:lt1>
        <a:dk2>
          <a:srgbClr val="000000"/>
        </a:dk2>
        <a:lt2>
          <a:srgbClr val="C1C2CB"/>
        </a:lt2>
        <a:accent1>
          <a:srgbClr val="F1F1F7"/>
        </a:accent1>
        <a:accent2>
          <a:srgbClr val="8C8CB4"/>
        </a:accent2>
        <a:accent3>
          <a:srgbClr val="F3F3F3"/>
        </a:accent3>
        <a:accent4>
          <a:srgbClr val="000000"/>
        </a:accent4>
        <a:accent5>
          <a:srgbClr val="F7F7FA"/>
        </a:accent5>
        <a:accent6>
          <a:srgbClr val="7E7EA3"/>
        </a:accent6>
        <a:hlink>
          <a:srgbClr val="A3FFFF"/>
        </a:hlink>
        <a:folHlink>
          <a:srgbClr val="9E99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Трава">
  <a:themeElements>
    <a:clrScheme name="Трава 4">
      <a:dk1>
        <a:srgbClr val="006600"/>
      </a:dk1>
      <a:lt1>
        <a:srgbClr val="FFFFFF"/>
      </a:lt1>
      <a:dk2>
        <a:srgbClr val="008000"/>
      </a:dk2>
      <a:lt2>
        <a:srgbClr val="FFFFB7"/>
      </a:lt2>
      <a:accent1>
        <a:srgbClr val="99CC00"/>
      </a:accent1>
      <a:accent2>
        <a:srgbClr val="00CC00"/>
      </a:accent2>
      <a:accent3>
        <a:srgbClr val="AAC0AA"/>
      </a:accent3>
      <a:accent4>
        <a:srgbClr val="DADADA"/>
      </a:accent4>
      <a:accent5>
        <a:srgbClr val="CAE2AA"/>
      </a:accent5>
      <a:accent6>
        <a:srgbClr val="00B900"/>
      </a:accent6>
      <a:hlink>
        <a:srgbClr val="99FF66"/>
      </a:hlink>
      <a:folHlink>
        <a:srgbClr val="FFFF66"/>
      </a:folHlink>
    </a:clrScheme>
    <a:fontScheme name="Трава">
      <a:majorFont>
        <a:latin typeface="Arial Black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рава 1">
        <a:dk1>
          <a:srgbClr val="FF9900"/>
        </a:dk1>
        <a:lt1>
          <a:srgbClr val="FFFFFF"/>
        </a:lt1>
        <a:dk2>
          <a:srgbClr val="FFCC66"/>
        </a:dk2>
        <a:lt2>
          <a:srgbClr val="CC6600"/>
        </a:lt2>
        <a:accent1>
          <a:srgbClr val="F05000"/>
        </a:accent1>
        <a:accent2>
          <a:srgbClr val="B28300"/>
        </a:accent2>
        <a:accent3>
          <a:srgbClr val="FFE2B8"/>
        </a:accent3>
        <a:accent4>
          <a:srgbClr val="DADADA"/>
        </a:accent4>
        <a:accent5>
          <a:srgbClr val="F6B3AA"/>
        </a:accent5>
        <a:accent6>
          <a:srgbClr val="A17600"/>
        </a:accent6>
        <a:hlink>
          <a:srgbClr val="99CC00"/>
        </a:hlink>
        <a:folHlink>
          <a:srgbClr val="0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2">
        <a:dk1>
          <a:srgbClr val="BB5F03"/>
        </a:dk1>
        <a:lt1>
          <a:srgbClr val="FFFFFF"/>
        </a:lt1>
        <a:dk2>
          <a:srgbClr val="993300"/>
        </a:dk2>
        <a:lt2>
          <a:srgbClr val="FEEC94"/>
        </a:lt2>
        <a:accent1>
          <a:srgbClr val="FF9900"/>
        </a:accent1>
        <a:accent2>
          <a:srgbClr val="B76A03"/>
        </a:accent2>
        <a:accent3>
          <a:srgbClr val="CAADAA"/>
        </a:accent3>
        <a:accent4>
          <a:srgbClr val="DADADA"/>
        </a:accent4>
        <a:accent5>
          <a:srgbClr val="FFCAAA"/>
        </a:accent5>
        <a:accent6>
          <a:srgbClr val="A65F02"/>
        </a:accent6>
        <a:hlink>
          <a:srgbClr val="FFFF0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3">
        <a:dk1>
          <a:srgbClr val="56925A"/>
        </a:dk1>
        <a:lt1>
          <a:srgbClr val="FFFFFF"/>
        </a:lt1>
        <a:dk2>
          <a:srgbClr val="6FB56D"/>
        </a:dk2>
        <a:lt2>
          <a:srgbClr val="FFFFCC"/>
        </a:lt2>
        <a:accent1>
          <a:srgbClr val="2B877C"/>
        </a:accent1>
        <a:accent2>
          <a:srgbClr val="5A9A5F"/>
        </a:accent2>
        <a:accent3>
          <a:srgbClr val="BBD7BA"/>
        </a:accent3>
        <a:accent4>
          <a:srgbClr val="DADADA"/>
        </a:accent4>
        <a:accent5>
          <a:srgbClr val="ACC3BF"/>
        </a:accent5>
        <a:accent6>
          <a:srgbClr val="518B55"/>
        </a:accent6>
        <a:hlink>
          <a:srgbClr val="99FF33"/>
        </a:hlink>
        <a:folHlink>
          <a:srgbClr val="DDFFB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4">
        <a:dk1>
          <a:srgbClr val="006600"/>
        </a:dk1>
        <a:lt1>
          <a:srgbClr val="FFFFFF"/>
        </a:lt1>
        <a:dk2>
          <a:srgbClr val="008000"/>
        </a:dk2>
        <a:lt2>
          <a:srgbClr val="FFFFB7"/>
        </a:lt2>
        <a:accent1>
          <a:srgbClr val="99CC00"/>
        </a:accent1>
        <a:accent2>
          <a:srgbClr val="00CC00"/>
        </a:accent2>
        <a:accent3>
          <a:srgbClr val="AAC0AA"/>
        </a:accent3>
        <a:accent4>
          <a:srgbClr val="DADADA"/>
        </a:accent4>
        <a:accent5>
          <a:srgbClr val="CAE2AA"/>
        </a:accent5>
        <a:accent6>
          <a:srgbClr val="00B900"/>
        </a:accent6>
        <a:hlink>
          <a:srgbClr val="99FF66"/>
        </a:hlink>
        <a:folHlink>
          <a:srgbClr val="FFFF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5">
        <a:dk1>
          <a:srgbClr val="000000"/>
        </a:dk1>
        <a:lt1>
          <a:srgbClr val="CCECFF"/>
        </a:lt1>
        <a:dk2>
          <a:srgbClr val="000000"/>
        </a:dk2>
        <a:lt2>
          <a:srgbClr val="D6EDEE"/>
        </a:lt2>
        <a:accent1>
          <a:srgbClr val="E8F0F4"/>
        </a:accent1>
        <a:accent2>
          <a:srgbClr val="8EAAFA"/>
        </a:accent2>
        <a:accent3>
          <a:srgbClr val="E2F4FF"/>
        </a:accent3>
        <a:accent4>
          <a:srgbClr val="000000"/>
        </a:accent4>
        <a:accent5>
          <a:srgbClr val="F2F6F8"/>
        </a:accent5>
        <a:accent6>
          <a:srgbClr val="809AE3"/>
        </a:accent6>
        <a:hlink>
          <a:srgbClr val="0066FF"/>
        </a:hlink>
        <a:folHlink>
          <a:srgbClr val="9947F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рава 6">
        <a:dk1>
          <a:srgbClr val="48486A"/>
        </a:dk1>
        <a:lt1>
          <a:srgbClr val="FFFFFF"/>
        </a:lt1>
        <a:dk2>
          <a:srgbClr val="000099"/>
        </a:dk2>
        <a:lt2>
          <a:srgbClr val="F8F8F8"/>
        </a:lt2>
        <a:accent1>
          <a:srgbClr val="6699FF"/>
        </a:accent1>
        <a:accent2>
          <a:srgbClr val="0000FF"/>
        </a:accent2>
        <a:accent3>
          <a:srgbClr val="AAAACA"/>
        </a:accent3>
        <a:accent4>
          <a:srgbClr val="DADADA"/>
        </a:accent4>
        <a:accent5>
          <a:srgbClr val="B8CAFF"/>
        </a:accent5>
        <a:accent6>
          <a:srgbClr val="0000E7"/>
        </a:accent6>
        <a:hlink>
          <a:srgbClr val="3DCCFF"/>
        </a:hlink>
        <a:folHlink>
          <a:srgbClr val="CCE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7">
        <a:dk1>
          <a:srgbClr val="573F8B"/>
        </a:dk1>
        <a:lt1>
          <a:srgbClr val="FFFFFF"/>
        </a:lt1>
        <a:dk2>
          <a:srgbClr val="666699"/>
        </a:dk2>
        <a:lt2>
          <a:srgbClr val="D9D9FF"/>
        </a:lt2>
        <a:accent1>
          <a:srgbClr val="CC99FF"/>
        </a:accent1>
        <a:accent2>
          <a:srgbClr val="9933FF"/>
        </a:accent2>
        <a:accent3>
          <a:srgbClr val="B8B8CA"/>
        </a:accent3>
        <a:accent4>
          <a:srgbClr val="DADADA"/>
        </a:accent4>
        <a:accent5>
          <a:srgbClr val="E2CAFF"/>
        </a:accent5>
        <a:accent6>
          <a:srgbClr val="8A2DE7"/>
        </a:accent6>
        <a:hlink>
          <a:srgbClr val="99F3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8">
        <a:dk1>
          <a:srgbClr val="000000"/>
        </a:dk1>
        <a:lt1>
          <a:srgbClr val="EAEAEA"/>
        </a:lt1>
        <a:dk2>
          <a:srgbClr val="000000"/>
        </a:dk2>
        <a:lt2>
          <a:srgbClr val="C1C2CB"/>
        </a:lt2>
        <a:accent1>
          <a:srgbClr val="F1F1F7"/>
        </a:accent1>
        <a:accent2>
          <a:srgbClr val="8C8CB4"/>
        </a:accent2>
        <a:accent3>
          <a:srgbClr val="F3F3F3"/>
        </a:accent3>
        <a:accent4>
          <a:srgbClr val="000000"/>
        </a:accent4>
        <a:accent5>
          <a:srgbClr val="F7F7FA"/>
        </a:accent5>
        <a:accent6>
          <a:srgbClr val="7E7EA3"/>
        </a:accent6>
        <a:hlink>
          <a:srgbClr val="A3FFFF"/>
        </a:hlink>
        <a:folHlink>
          <a:srgbClr val="9E99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2_Трава">
  <a:themeElements>
    <a:clrScheme name="Трава 4">
      <a:dk1>
        <a:srgbClr val="006600"/>
      </a:dk1>
      <a:lt1>
        <a:srgbClr val="FFFFFF"/>
      </a:lt1>
      <a:dk2>
        <a:srgbClr val="008000"/>
      </a:dk2>
      <a:lt2>
        <a:srgbClr val="FFFFB7"/>
      </a:lt2>
      <a:accent1>
        <a:srgbClr val="99CC00"/>
      </a:accent1>
      <a:accent2>
        <a:srgbClr val="00CC00"/>
      </a:accent2>
      <a:accent3>
        <a:srgbClr val="AAC0AA"/>
      </a:accent3>
      <a:accent4>
        <a:srgbClr val="DADADA"/>
      </a:accent4>
      <a:accent5>
        <a:srgbClr val="CAE2AA"/>
      </a:accent5>
      <a:accent6>
        <a:srgbClr val="00B900"/>
      </a:accent6>
      <a:hlink>
        <a:srgbClr val="99FF66"/>
      </a:hlink>
      <a:folHlink>
        <a:srgbClr val="FFFF66"/>
      </a:folHlink>
    </a:clrScheme>
    <a:fontScheme name="Трава">
      <a:majorFont>
        <a:latin typeface="Arial Black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рава 1">
        <a:dk1>
          <a:srgbClr val="FF9900"/>
        </a:dk1>
        <a:lt1>
          <a:srgbClr val="FFFFFF"/>
        </a:lt1>
        <a:dk2>
          <a:srgbClr val="FFCC66"/>
        </a:dk2>
        <a:lt2>
          <a:srgbClr val="CC6600"/>
        </a:lt2>
        <a:accent1>
          <a:srgbClr val="F05000"/>
        </a:accent1>
        <a:accent2>
          <a:srgbClr val="B28300"/>
        </a:accent2>
        <a:accent3>
          <a:srgbClr val="FFE2B8"/>
        </a:accent3>
        <a:accent4>
          <a:srgbClr val="DADADA"/>
        </a:accent4>
        <a:accent5>
          <a:srgbClr val="F6B3AA"/>
        </a:accent5>
        <a:accent6>
          <a:srgbClr val="A17600"/>
        </a:accent6>
        <a:hlink>
          <a:srgbClr val="99CC00"/>
        </a:hlink>
        <a:folHlink>
          <a:srgbClr val="0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2">
        <a:dk1>
          <a:srgbClr val="BB5F03"/>
        </a:dk1>
        <a:lt1>
          <a:srgbClr val="FFFFFF"/>
        </a:lt1>
        <a:dk2>
          <a:srgbClr val="993300"/>
        </a:dk2>
        <a:lt2>
          <a:srgbClr val="FEEC94"/>
        </a:lt2>
        <a:accent1>
          <a:srgbClr val="FF9900"/>
        </a:accent1>
        <a:accent2>
          <a:srgbClr val="B76A03"/>
        </a:accent2>
        <a:accent3>
          <a:srgbClr val="CAADAA"/>
        </a:accent3>
        <a:accent4>
          <a:srgbClr val="DADADA"/>
        </a:accent4>
        <a:accent5>
          <a:srgbClr val="FFCAAA"/>
        </a:accent5>
        <a:accent6>
          <a:srgbClr val="A65F02"/>
        </a:accent6>
        <a:hlink>
          <a:srgbClr val="FFFF0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3">
        <a:dk1>
          <a:srgbClr val="56925A"/>
        </a:dk1>
        <a:lt1>
          <a:srgbClr val="FFFFFF"/>
        </a:lt1>
        <a:dk2>
          <a:srgbClr val="6FB56D"/>
        </a:dk2>
        <a:lt2>
          <a:srgbClr val="FFFFCC"/>
        </a:lt2>
        <a:accent1>
          <a:srgbClr val="2B877C"/>
        </a:accent1>
        <a:accent2>
          <a:srgbClr val="5A9A5F"/>
        </a:accent2>
        <a:accent3>
          <a:srgbClr val="BBD7BA"/>
        </a:accent3>
        <a:accent4>
          <a:srgbClr val="DADADA"/>
        </a:accent4>
        <a:accent5>
          <a:srgbClr val="ACC3BF"/>
        </a:accent5>
        <a:accent6>
          <a:srgbClr val="518B55"/>
        </a:accent6>
        <a:hlink>
          <a:srgbClr val="99FF33"/>
        </a:hlink>
        <a:folHlink>
          <a:srgbClr val="DDFFB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4">
        <a:dk1>
          <a:srgbClr val="006600"/>
        </a:dk1>
        <a:lt1>
          <a:srgbClr val="FFFFFF"/>
        </a:lt1>
        <a:dk2>
          <a:srgbClr val="008000"/>
        </a:dk2>
        <a:lt2>
          <a:srgbClr val="FFFFB7"/>
        </a:lt2>
        <a:accent1>
          <a:srgbClr val="99CC00"/>
        </a:accent1>
        <a:accent2>
          <a:srgbClr val="00CC00"/>
        </a:accent2>
        <a:accent3>
          <a:srgbClr val="AAC0AA"/>
        </a:accent3>
        <a:accent4>
          <a:srgbClr val="DADADA"/>
        </a:accent4>
        <a:accent5>
          <a:srgbClr val="CAE2AA"/>
        </a:accent5>
        <a:accent6>
          <a:srgbClr val="00B900"/>
        </a:accent6>
        <a:hlink>
          <a:srgbClr val="99FF66"/>
        </a:hlink>
        <a:folHlink>
          <a:srgbClr val="FFFF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5">
        <a:dk1>
          <a:srgbClr val="000000"/>
        </a:dk1>
        <a:lt1>
          <a:srgbClr val="CCECFF"/>
        </a:lt1>
        <a:dk2>
          <a:srgbClr val="000000"/>
        </a:dk2>
        <a:lt2>
          <a:srgbClr val="D6EDEE"/>
        </a:lt2>
        <a:accent1>
          <a:srgbClr val="E8F0F4"/>
        </a:accent1>
        <a:accent2>
          <a:srgbClr val="8EAAFA"/>
        </a:accent2>
        <a:accent3>
          <a:srgbClr val="E2F4FF"/>
        </a:accent3>
        <a:accent4>
          <a:srgbClr val="000000"/>
        </a:accent4>
        <a:accent5>
          <a:srgbClr val="F2F6F8"/>
        </a:accent5>
        <a:accent6>
          <a:srgbClr val="809AE3"/>
        </a:accent6>
        <a:hlink>
          <a:srgbClr val="0066FF"/>
        </a:hlink>
        <a:folHlink>
          <a:srgbClr val="9947F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рава 6">
        <a:dk1>
          <a:srgbClr val="48486A"/>
        </a:dk1>
        <a:lt1>
          <a:srgbClr val="FFFFFF"/>
        </a:lt1>
        <a:dk2>
          <a:srgbClr val="000099"/>
        </a:dk2>
        <a:lt2>
          <a:srgbClr val="F8F8F8"/>
        </a:lt2>
        <a:accent1>
          <a:srgbClr val="6699FF"/>
        </a:accent1>
        <a:accent2>
          <a:srgbClr val="0000FF"/>
        </a:accent2>
        <a:accent3>
          <a:srgbClr val="AAAACA"/>
        </a:accent3>
        <a:accent4>
          <a:srgbClr val="DADADA"/>
        </a:accent4>
        <a:accent5>
          <a:srgbClr val="B8CAFF"/>
        </a:accent5>
        <a:accent6>
          <a:srgbClr val="0000E7"/>
        </a:accent6>
        <a:hlink>
          <a:srgbClr val="3DCCFF"/>
        </a:hlink>
        <a:folHlink>
          <a:srgbClr val="CCE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7">
        <a:dk1>
          <a:srgbClr val="573F8B"/>
        </a:dk1>
        <a:lt1>
          <a:srgbClr val="FFFFFF"/>
        </a:lt1>
        <a:dk2>
          <a:srgbClr val="666699"/>
        </a:dk2>
        <a:lt2>
          <a:srgbClr val="D9D9FF"/>
        </a:lt2>
        <a:accent1>
          <a:srgbClr val="CC99FF"/>
        </a:accent1>
        <a:accent2>
          <a:srgbClr val="9933FF"/>
        </a:accent2>
        <a:accent3>
          <a:srgbClr val="B8B8CA"/>
        </a:accent3>
        <a:accent4>
          <a:srgbClr val="DADADA"/>
        </a:accent4>
        <a:accent5>
          <a:srgbClr val="E2CAFF"/>
        </a:accent5>
        <a:accent6>
          <a:srgbClr val="8A2DE7"/>
        </a:accent6>
        <a:hlink>
          <a:srgbClr val="99F3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8">
        <a:dk1>
          <a:srgbClr val="000000"/>
        </a:dk1>
        <a:lt1>
          <a:srgbClr val="EAEAEA"/>
        </a:lt1>
        <a:dk2>
          <a:srgbClr val="000000"/>
        </a:dk2>
        <a:lt2>
          <a:srgbClr val="C1C2CB"/>
        </a:lt2>
        <a:accent1>
          <a:srgbClr val="F1F1F7"/>
        </a:accent1>
        <a:accent2>
          <a:srgbClr val="8C8CB4"/>
        </a:accent2>
        <a:accent3>
          <a:srgbClr val="F3F3F3"/>
        </a:accent3>
        <a:accent4>
          <a:srgbClr val="000000"/>
        </a:accent4>
        <a:accent5>
          <a:srgbClr val="F7F7FA"/>
        </a:accent5>
        <a:accent6>
          <a:srgbClr val="7E7EA3"/>
        </a:accent6>
        <a:hlink>
          <a:srgbClr val="A3FFFF"/>
        </a:hlink>
        <a:folHlink>
          <a:srgbClr val="9E99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3_Трава">
  <a:themeElements>
    <a:clrScheme name="Трава 4">
      <a:dk1>
        <a:srgbClr val="006600"/>
      </a:dk1>
      <a:lt1>
        <a:srgbClr val="FFFFFF"/>
      </a:lt1>
      <a:dk2>
        <a:srgbClr val="008000"/>
      </a:dk2>
      <a:lt2>
        <a:srgbClr val="FFFFB7"/>
      </a:lt2>
      <a:accent1>
        <a:srgbClr val="99CC00"/>
      </a:accent1>
      <a:accent2>
        <a:srgbClr val="00CC00"/>
      </a:accent2>
      <a:accent3>
        <a:srgbClr val="AAC0AA"/>
      </a:accent3>
      <a:accent4>
        <a:srgbClr val="DADADA"/>
      </a:accent4>
      <a:accent5>
        <a:srgbClr val="CAE2AA"/>
      </a:accent5>
      <a:accent6>
        <a:srgbClr val="00B900"/>
      </a:accent6>
      <a:hlink>
        <a:srgbClr val="99FF66"/>
      </a:hlink>
      <a:folHlink>
        <a:srgbClr val="FFFF66"/>
      </a:folHlink>
    </a:clrScheme>
    <a:fontScheme name="Трава">
      <a:majorFont>
        <a:latin typeface="Arial Black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рава 1">
        <a:dk1>
          <a:srgbClr val="FF9900"/>
        </a:dk1>
        <a:lt1>
          <a:srgbClr val="FFFFFF"/>
        </a:lt1>
        <a:dk2>
          <a:srgbClr val="FFCC66"/>
        </a:dk2>
        <a:lt2>
          <a:srgbClr val="CC6600"/>
        </a:lt2>
        <a:accent1>
          <a:srgbClr val="F05000"/>
        </a:accent1>
        <a:accent2>
          <a:srgbClr val="B28300"/>
        </a:accent2>
        <a:accent3>
          <a:srgbClr val="FFE2B8"/>
        </a:accent3>
        <a:accent4>
          <a:srgbClr val="DADADA"/>
        </a:accent4>
        <a:accent5>
          <a:srgbClr val="F6B3AA"/>
        </a:accent5>
        <a:accent6>
          <a:srgbClr val="A17600"/>
        </a:accent6>
        <a:hlink>
          <a:srgbClr val="99CC00"/>
        </a:hlink>
        <a:folHlink>
          <a:srgbClr val="0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2">
        <a:dk1>
          <a:srgbClr val="BB5F03"/>
        </a:dk1>
        <a:lt1>
          <a:srgbClr val="FFFFFF"/>
        </a:lt1>
        <a:dk2>
          <a:srgbClr val="993300"/>
        </a:dk2>
        <a:lt2>
          <a:srgbClr val="FEEC94"/>
        </a:lt2>
        <a:accent1>
          <a:srgbClr val="FF9900"/>
        </a:accent1>
        <a:accent2>
          <a:srgbClr val="B76A03"/>
        </a:accent2>
        <a:accent3>
          <a:srgbClr val="CAADAA"/>
        </a:accent3>
        <a:accent4>
          <a:srgbClr val="DADADA"/>
        </a:accent4>
        <a:accent5>
          <a:srgbClr val="FFCAAA"/>
        </a:accent5>
        <a:accent6>
          <a:srgbClr val="A65F02"/>
        </a:accent6>
        <a:hlink>
          <a:srgbClr val="FFFF0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3">
        <a:dk1>
          <a:srgbClr val="56925A"/>
        </a:dk1>
        <a:lt1>
          <a:srgbClr val="FFFFFF"/>
        </a:lt1>
        <a:dk2>
          <a:srgbClr val="6FB56D"/>
        </a:dk2>
        <a:lt2>
          <a:srgbClr val="FFFFCC"/>
        </a:lt2>
        <a:accent1>
          <a:srgbClr val="2B877C"/>
        </a:accent1>
        <a:accent2>
          <a:srgbClr val="5A9A5F"/>
        </a:accent2>
        <a:accent3>
          <a:srgbClr val="BBD7BA"/>
        </a:accent3>
        <a:accent4>
          <a:srgbClr val="DADADA"/>
        </a:accent4>
        <a:accent5>
          <a:srgbClr val="ACC3BF"/>
        </a:accent5>
        <a:accent6>
          <a:srgbClr val="518B55"/>
        </a:accent6>
        <a:hlink>
          <a:srgbClr val="99FF33"/>
        </a:hlink>
        <a:folHlink>
          <a:srgbClr val="DDFFB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4">
        <a:dk1>
          <a:srgbClr val="006600"/>
        </a:dk1>
        <a:lt1>
          <a:srgbClr val="FFFFFF"/>
        </a:lt1>
        <a:dk2>
          <a:srgbClr val="008000"/>
        </a:dk2>
        <a:lt2>
          <a:srgbClr val="FFFFB7"/>
        </a:lt2>
        <a:accent1>
          <a:srgbClr val="99CC00"/>
        </a:accent1>
        <a:accent2>
          <a:srgbClr val="00CC00"/>
        </a:accent2>
        <a:accent3>
          <a:srgbClr val="AAC0AA"/>
        </a:accent3>
        <a:accent4>
          <a:srgbClr val="DADADA"/>
        </a:accent4>
        <a:accent5>
          <a:srgbClr val="CAE2AA"/>
        </a:accent5>
        <a:accent6>
          <a:srgbClr val="00B900"/>
        </a:accent6>
        <a:hlink>
          <a:srgbClr val="99FF66"/>
        </a:hlink>
        <a:folHlink>
          <a:srgbClr val="FFFF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5">
        <a:dk1>
          <a:srgbClr val="000000"/>
        </a:dk1>
        <a:lt1>
          <a:srgbClr val="CCECFF"/>
        </a:lt1>
        <a:dk2>
          <a:srgbClr val="000000"/>
        </a:dk2>
        <a:lt2>
          <a:srgbClr val="D6EDEE"/>
        </a:lt2>
        <a:accent1>
          <a:srgbClr val="E8F0F4"/>
        </a:accent1>
        <a:accent2>
          <a:srgbClr val="8EAAFA"/>
        </a:accent2>
        <a:accent3>
          <a:srgbClr val="E2F4FF"/>
        </a:accent3>
        <a:accent4>
          <a:srgbClr val="000000"/>
        </a:accent4>
        <a:accent5>
          <a:srgbClr val="F2F6F8"/>
        </a:accent5>
        <a:accent6>
          <a:srgbClr val="809AE3"/>
        </a:accent6>
        <a:hlink>
          <a:srgbClr val="0066FF"/>
        </a:hlink>
        <a:folHlink>
          <a:srgbClr val="9947F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рава 6">
        <a:dk1>
          <a:srgbClr val="48486A"/>
        </a:dk1>
        <a:lt1>
          <a:srgbClr val="FFFFFF"/>
        </a:lt1>
        <a:dk2>
          <a:srgbClr val="000099"/>
        </a:dk2>
        <a:lt2>
          <a:srgbClr val="F8F8F8"/>
        </a:lt2>
        <a:accent1>
          <a:srgbClr val="6699FF"/>
        </a:accent1>
        <a:accent2>
          <a:srgbClr val="0000FF"/>
        </a:accent2>
        <a:accent3>
          <a:srgbClr val="AAAACA"/>
        </a:accent3>
        <a:accent4>
          <a:srgbClr val="DADADA"/>
        </a:accent4>
        <a:accent5>
          <a:srgbClr val="B8CAFF"/>
        </a:accent5>
        <a:accent6>
          <a:srgbClr val="0000E7"/>
        </a:accent6>
        <a:hlink>
          <a:srgbClr val="3DCCFF"/>
        </a:hlink>
        <a:folHlink>
          <a:srgbClr val="CCE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7">
        <a:dk1>
          <a:srgbClr val="573F8B"/>
        </a:dk1>
        <a:lt1>
          <a:srgbClr val="FFFFFF"/>
        </a:lt1>
        <a:dk2>
          <a:srgbClr val="666699"/>
        </a:dk2>
        <a:lt2>
          <a:srgbClr val="D9D9FF"/>
        </a:lt2>
        <a:accent1>
          <a:srgbClr val="CC99FF"/>
        </a:accent1>
        <a:accent2>
          <a:srgbClr val="9933FF"/>
        </a:accent2>
        <a:accent3>
          <a:srgbClr val="B8B8CA"/>
        </a:accent3>
        <a:accent4>
          <a:srgbClr val="DADADA"/>
        </a:accent4>
        <a:accent5>
          <a:srgbClr val="E2CAFF"/>
        </a:accent5>
        <a:accent6>
          <a:srgbClr val="8A2DE7"/>
        </a:accent6>
        <a:hlink>
          <a:srgbClr val="99F3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8">
        <a:dk1>
          <a:srgbClr val="000000"/>
        </a:dk1>
        <a:lt1>
          <a:srgbClr val="EAEAEA"/>
        </a:lt1>
        <a:dk2>
          <a:srgbClr val="000000"/>
        </a:dk2>
        <a:lt2>
          <a:srgbClr val="C1C2CB"/>
        </a:lt2>
        <a:accent1>
          <a:srgbClr val="F1F1F7"/>
        </a:accent1>
        <a:accent2>
          <a:srgbClr val="8C8CB4"/>
        </a:accent2>
        <a:accent3>
          <a:srgbClr val="F3F3F3"/>
        </a:accent3>
        <a:accent4>
          <a:srgbClr val="000000"/>
        </a:accent4>
        <a:accent5>
          <a:srgbClr val="F7F7FA"/>
        </a:accent5>
        <a:accent6>
          <a:srgbClr val="7E7EA3"/>
        </a:accent6>
        <a:hlink>
          <a:srgbClr val="A3FFFF"/>
        </a:hlink>
        <a:folHlink>
          <a:srgbClr val="9E99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756</TotalTime>
  <Words>893</Words>
  <Application>Microsoft Office PowerPoint</Application>
  <PresentationFormat>Экран (4:3)</PresentationFormat>
  <Paragraphs>106</Paragraphs>
  <Slides>48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6</vt:i4>
      </vt:variant>
      <vt:variant>
        <vt:lpstr>Заголовки слайдов</vt:lpstr>
      </vt:variant>
      <vt:variant>
        <vt:i4>48</vt:i4>
      </vt:variant>
    </vt:vector>
  </HeadingPairs>
  <TitlesOfParts>
    <vt:vector size="59" baseType="lpstr">
      <vt:lpstr>Aharoni</vt:lpstr>
      <vt:lpstr>Arial</vt:lpstr>
      <vt:lpstr>Arial Black</vt:lpstr>
      <vt:lpstr>Calibri</vt:lpstr>
      <vt:lpstr>Wingdings</vt:lpstr>
      <vt:lpstr>Тема Office</vt:lpstr>
      <vt:lpstr>Трава</vt:lpstr>
      <vt:lpstr>1_Трава</vt:lpstr>
      <vt:lpstr>2_Трава</vt:lpstr>
      <vt:lpstr>3_Трава</vt:lpstr>
      <vt:lpstr>1_Тема Office</vt:lpstr>
      <vt:lpstr>     АРБУЗНИК</vt:lpstr>
      <vt:lpstr>Презентация PowerPoint</vt:lpstr>
      <vt:lpstr>На Арбузнике сегодня Прославляем мы арбуз. Мы надеемся, он будет Замечательным на вкус.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*Питер-Company*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Дмитрий Каленюк</dc:creator>
  <cp:lastModifiedBy>астафьев Владислав</cp:lastModifiedBy>
  <cp:revision>80</cp:revision>
  <dcterms:created xsi:type="dcterms:W3CDTF">2012-08-22T06:54:31Z</dcterms:created>
  <dcterms:modified xsi:type="dcterms:W3CDTF">2017-08-19T19:04:17Z</dcterms:modified>
</cp:coreProperties>
</file>