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8" r:id="rId9"/>
    <p:sldId id="269" r:id="rId10"/>
    <p:sldId id="259" r:id="rId11"/>
    <p:sldId id="260" r:id="rId12"/>
    <p:sldId id="261" r:id="rId13"/>
    <p:sldId id="262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B332671-4712-44FE-B308-2CC00F2EE2C2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7EC7AC3-16DB-45EA-AA6E-7E475B3ADA8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Презентация к занятию «</a:t>
            </a:r>
            <a:r>
              <a:rPr lang="ru-RU" smtClean="0"/>
              <a:t>Классификация предметов»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6136" y="3861048"/>
            <a:ext cx="2520280" cy="1656184"/>
          </a:xfrm>
        </p:spPr>
        <p:txBody>
          <a:bodyPr/>
          <a:lstStyle/>
          <a:p>
            <a:pPr algn="l"/>
            <a:r>
              <a:rPr lang="ru-RU" dirty="0" smtClean="0"/>
              <a:t>Составила: </a:t>
            </a:r>
          </a:p>
          <a:p>
            <a:pPr algn="l"/>
            <a:r>
              <a:rPr lang="ru-RU" dirty="0" smtClean="0"/>
              <a:t>Педагог-психолог</a:t>
            </a:r>
            <a:endParaRPr lang="ru-RU" dirty="0" smtClean="0"/>
          </a:p>
          <a:p>
            <a:pPr algn="l"/>
            <a:r>
              <a:rPr lang="ru-RU" dirty="0" smtClean="0"/>
              <a:t>Русских И.Ю.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95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предметов. Форма.</a:t>
            </a:r>
            <a:endParaRPr lang="ru-RU" dirty="0"/>
          </a:p>
        </p:txBody>
      </p:sp>
      <p:pic>
        <p:nvPicPr>
          <p:cNvPr id="3074" name="Picture 2" descr="D:\интернат\классификация предметов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Предметы круглой формы</a:t>
            </a:r>
            <a:endParaRPr lang="ru-RU" dirty="0"/>
          </a:p>
        </p:txBody>
      </p:sp>
      <p:pic>
        <p:nvPicPr>
          <p:cNvPr id="4098" name="Picture 2" descr="D:\интернат\классификация предметов\crimstar-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16126"/>
            <a:ext cx="2903060" cy="262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интернат\классификация предметов\мат_часы+комплект_цифры_стрел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040" y="1626642"/>
            <a:ext cx="2718827" cy="271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интернат\классификация предметов\078076a7-27d7-11e6-8e9b-002522ebc092-550x65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3501008"/>
            <a:ext cx="2591276" cy="306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5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предметов. Форма.</a:t>
            </a:r>
          </a:p>
        </p:txBody>
      </p:sp>
      <p:pic>
        <p:nvPicPr>
          <p:cNvPr id="5122" name="Picture 2" descr="D:\интернат\классификация предметов\1-kvadr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92144"/>
            <a:ext cx="4416491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35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Предметы </a:t>
            </a:r>
            <a:r>
              <a:rPr lang="ru-RU" dirty="0" smtClean="0"/>
              <a:t>квадратной </a:t>
            </a:r>
            <a:r>
              <a:rPr lang="ru-RU" dirty="0"/>
              <a:t>формы</a:t>
            </a:r>
          </a:p>
        </p:txBody>
      </p:sp>
      <p:pic>
        <p:nvPicPr>
          <p:cNvPr id="6146" name="Picture 2" descr="D:\интернат\классификация предметов\ddfb0be83c3919d9b0395cf89a7053e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интернат\классификация предметов\IMG_ff97aee66b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03676"/>
            <a:ext cx="2515294" cy="251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интернат\классификация предметов\10027606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759" y="4022904"/>
            <a:ext cx="2553791" cy="255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4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предметов. Форма.</a:t>
            </a:r>
          </a:p>
        </p:txBody>
      </p:sp>
      <p:pic>
        <p:nvPicPr>
          <p:cNvPr id="13314" name="Picture 2" descr="D:\интернат\классификация предметов\big-image-png-126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3756248" cy="375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54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Предметы </a:t>
            </a:r>
            <a:r>
              <a:rPr lang="ru-RU" dirty="0" smtClean="0"/>
              <a:t>треугольной </a:t>
            </a:r>
            <a:r>
              <a:rPr lang="ru-RU" dirty="0"/>
              <a:t>формы</a:t>
            </a:r>
          </a:p>
        </p:txBody>
      </p:sp>
      <p:pic>
        <p:nvPicPr>
          <p:cNvPr id="14338" name="Picture 2" descr="D:\интернат\классификация предметов\91370543_large_trian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84784"/>
            <a:ext cx="4768255" cy="501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17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предметов. Форма.</a:t>
            </a:r>
          </a:p>
        </p:txBody>
      </p:sp>
      <p:pic>
        <p:nvPicPr>
          <p:cNvPr id="15362" name="Picture 2" descr="D:\интернат\классификация предметов\Inkscape-uroki-dlja-nachinajushhih-sozdanie-geometricheskih-figur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772816"/>
            <a:ext cx="7734300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10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Предметы </a:t>
            </a:r>
            <a:r>
              <a:rPr lang="ru-RU" dirty="0" smtClean="0"/>
              <a:t>прямоугольной </a:t>
            </a:r>
            <a:r>
              <a:rPr lang="ru-RU" dirty="0"/>
              <a:t>формы</a:t>
            </a:r>
          </a:p>
        </p:txBody>
      </p:sp>
      <p:pic>
        <p:nvPicPr>
          <p:cNvPr id="16386" name="Picture 2" descr="D:\интернат\классификация предметов\hitryie-predmetyi-Pryamougoln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916832"/>
            <a:ext cx="59055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15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интернат\классификация предметов\forma-predmeto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89289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1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предметов. </a:t>
            </a:r>
            <a:r>
              <a:rPr lang="ru-RU" dirty="0" smtClean="0"/>
              <a:t>Размер.</a:t>
            </a:r>
            <a:endParaRPr lang="ru-RU" dirty="0"/>
          </a:p>
        </p:txBody>
      </p:sp>
      <p:pic>
        <p:nvPicPr>
          <p:cNvPr id="18434" name="Picture 2" descr="D:\интернат\классификация предметов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49760"/>
            <a:ext cx="6368256" cy="477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51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Признаки предметов.</a:t>
            </a:r>
            <a:br>
              <a:rPr lang="ru-RU" dirty="0" smtClean="0"/>
            </a:br>
            <a:r>
              <a:rPr lang="ru-RU" dirty="0" smtClean="0"/>
              <a:t>Цвет. </a:t>
            </a:r>
            <a:endParaRPr lang="ru-RU" dirty="0"/>
          </a:p>
        </p:txBody>
      </p:sp>
      <p:pic>
        <p:nvPicPr>
          <p:cNvPr id="1031" name="Picture 7" descr="D:\интернат\классификация предметов\shop_items_catalog_image68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62171"/>
            <a:ext cx="4608512" cy="386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84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лишнее</a:t>
            </a:r>
            <a:endParaRPr lang="ru-RU" dirty="0"/>
          </a:p>
        </p:txBody>
      </p:sp>
      <p:pic>
        <p:nvPicPr>
          <p:cNvPr id="19458" name="Picture 2" descr="D:\интернат\классификация предметов\naidi-lish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4657700" cy="46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64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лишнее</a:t>
            </a:r>
          </a:p>
        </p:txBody>
      </p:sp>
      <p:pic>
        <p:nvPicPr>
          <p:cNvPr id="21506" name="Picture 2" descr="D:\интернат\классификация предметов\Roy9Tnqte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44824"/>
            <a:ext cx="64008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44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Найди лишнее</a:t>
            </a:r>
          </a:p>
        </p:txBody>
      </p:sp>
      <p:pic>
        <p:nvPicPr>
          <p:cNvPr id="22530" name="Picture 2" descr="D:\интернат\классификация предметов\2261_html_m7beb5e7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420888"/>
            <a:ext cx="8208913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82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252728"/>
          </a:xfrm>
        </p:spPr>
        <p:txBody>
          <a:bodyPr>
            <a:normAutofit/>
          </a:bodyPr>
          <a:lstStyle/>
          <a:p>
            <a:r>
              <a:rPr lang="ru-RU" sz="6500" b="1" dirty="0" smtClean="0">
                <a:solidFill>
                  <a:srgbClr val="FF0000"/>
                </a:solidFill>
              </a:rPr>
              <a:t>МОЛОДЦЫ!!!!</a:t>
            </a:r>
            <a:endParaRPr lang="ru-RU" sz="6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81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Предметы красного </a:t>
            </a:r>
            <a:r>
              <a:rPr lang="ru-RU" dirty="0"/>
              <a:t>цвета </a:t>
            </a:r>
          </a:p>
        </p:txBody>
      </p:sp>
      <p:pic>
        <p:nvPicPr>
          <p:cNvPr id="2052" name="Picture 4" descr="D:\интернат\классификация предметов\2629025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84784"/>
            <a:ext cx="4248472" cy="510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Признаки предметов.</a:t>
            </a:r>
            <a:br>
              <a:rPr lang="ru-RU" dirty="0"/>
            </a:br>
            <a:r>
              <a:rPr lang="ru-RU" dirty="0"/>
              <a:t>Цвет. </a:t>
            </a:r>
          </a:p>
        </p:txBody>
      </p:sp>
      <p:pic>
        <p:nvPicPr>
          <p:cNvPr id="7170" name="Picture 2" descr="D:\интернат\классификация предметов\yellow-disney-pixar-cars-33967438-3507-24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132856"/>
            <a:ext cx="5336089" cy="392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79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Предметы </a:t>
            </a:r>
            <a:r>
              <a:rPr lang="ru-RU" dirty="0" smtClean="0"/>
              <a:t>желтого </a:t>
            </a:r>
            <a:r>
              <a:rPr lang="ru-RU" dirty="0"/>
              <a:t>цвета </a:t>
            </a:r>
          </a:p>
        </p:txBody>
      </p:sp>
      <p:pic>
        <p:nvPicPr>
          <p:cNvPr id="8194" name="Picture 2" descr="D:\интернат\классификация предметов\1411916691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07759"/>
            <a:ext cx="6776739" cy="491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66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Признаки предметов.</a:t>
            </a:r>
            <a:br>
              <a:rPr lang="ru-RU" dirty="0"/>
            </a:br>
            <a:r>
              <a:rPr lang="ru-RU" dirty="0"/>
              <a:t>Цвет. </a:t>
            </a:r>
          </a:p>
        </p:txBody>
      </p:sp>
      <p:pic>
        <p:nvPicPr>
          <p:cNvPr id="9218" name="Picture 2" descr="D:\интернат\классификация предметов\13812995647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64" y="1916832"/>
            <a:ext cx="5797550" cy="448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6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Предметы </a:t>
            </a:r>
            <a:r>
              <a:rPr lang="ru-RU" dirty="0" smtClean="0"/>
              <a:t>синего </a:t>
            </a:r>
            <a:r>
              <a:rPr lang="ru-RU" dirty="0"/>
              <a:t>цвета </a:t>
            </a:r>
          </a:p>
        </p:txBody>
      </p:sp>
      <p:pic>
        <p:nvPicPr>
          <p:cNvPr id="10242" name="Picture 2" descr="D:\интернат\классификация предметов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23066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Признаки предметов.</a:t>
            </a:r>
            <a:br>
              <a:rPr lang="ru-RU" dirty="0"/>
            </a:br>
            <a:r>
              <a:rPr lang="ru-RU" dirty="0"/>
              <a:t>Цвет. </a:t>
            </a:r>
          </a:p>
        </p:txBody>
      </p:sp>
      <p:pic>
        <p:nvPicPr>
          <p:cNvPr id="11266" name="Picture 2" descr="D:\интернат\классификация предметов\800px-Auto_Racing_Green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5898232" cy="442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79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Предметы </a:t>
            </a:r>
            <a:r>
              <a:rPr lang="ru-RU" dirty="0" smtClean="0"/>
              <a:t>зеленого </a:t>
            </a:r>
            <a:r>
              <a:rPr lang="ru-RU" dirty="0"/>
              <a:t>цвета </a:t>
            </a:r>
          </a:p>
        </p:txBody>
      </p:sp>
      <p:pic>
        <p:nvPicPr>
          <p:cNvPr id="12290" name="Picture 2" descr="D:\интернат\классификация предметов\06f4661dcbb8bd1e0e7664109d24416dd7a4134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6554594" cy="480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7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294</TotalTime>
  <Words>82</Words>
  <Application>Microsoft Office PowerPoint</Application>
  <PresentationFormat>Экран (4:3)</PresentationFormat>
  <Paragraphs>25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Презентация к занятию «Классификация предметов»</vt:lpstr>
      <vt:lpstr>Признаки предметов. Цвет. </vt:lpstr>
      <vt:lpstr>Предметы красного цвета </vt:lpstr>
      <vt:lpstr>Признаки предметов. Цвет. </vt:lpstr>
      <vt:lpstr>Предметы желтого цвета </vt:lpstr>
      <vt:lpstr>Признаки предметов. Цвет. </vt:lpstr>
      <vt:lpstr>Предметы синего цвета </vt:lpstr>
      <vt:lpstr>Признаки предметов. Цвет. </vt:lpstr>
      <vt:lpstr>Предметы зеленого цвета </vt:lpstr>
      <vt:lpstr>Признаки предметов. Форма.</vt:lpstr>
      <vt:lpstr>Предметы круглой формы</vt:lpstr>
      <vt:lpstr>Признаки предметов. Форма.</vt:lpstr>
      <vt:lpstr>Предметы квадратной формы</vt:lpstr>
      <vt:lpstr>Признаки предметов. Форма.</vt:lpstr>
      <vt:lpstr>Предметы треугольной формы</vt:lpstr>
      <vt:lpstr>Признаки предметов. Форма.</vt:lpstr>
      <vt:lpstr>Предметы прямоугольной формы</vt:lpstr>
      <vt:lpstr>Презентация PowerPoint</vt:lpstr>
      <vt:lpstr>Признаки предметов. Размер.</vt:lpstr>
      <vt:lpstr>Найди лишнее</vt:lpstr>
      <vt:lpstr>Найди лишнее</vt:lpstr>
      <vt:lpstr>Найди лишнее</vt:lpstr>
      <vt:lpstr>МОЛОДЦЫ!!!!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«Классификация предметов</dc:title>
  <dc:creator>Admin</dc:creator>
  <cp:lastModifiedBy>Shulepova</cp:lastModifiedBy>
  <cp:revision>24</cp:revision>
  <dcterms:created xsi:type="dcterms:W3CDTF">2017-10-18T14:29:14Z</dcterms:created>
  <dcterms:modified xsi:type="dcterms:W3CDTF">2021-04-26T10:24:42Z</dcterms:modified>
</cp:coreProperties>
</file>