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70" r:id="rId5"/>
    <p:sldId id="257" r:id="rId6"/>
    <p:sldId id="271" r:id="rId7"/>
    <p:sldId id="260" r:id="rId8"/>
    <p:sldId id="273" r:id="rId9"/>
    <p:sldId id="262" r:id="rId10"/>
    <p:sldId id="272" r:id="rId11"/>
    <p:sldId id="263" r:id="rId12"/>
    <p:sldId id="264" r:id="rId13"/>
    <p:sldId id="267" r:id="rId14"/>
    <p:sldId id="274" r:id="rId15"/>
    <p:sldId id="269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DD792-7958-4DD7-B4F3-5DFF6D23D29C}" type="datetimeFigureOut">
              <a:rPr lang="ru-RU" smtClean="0"/>
              <a:pPr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2BE6-710A-4E76-8842-2755F1D31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DD792-7958-4DD7-B4F3-5DFF6D23D29C}" type="datetimeFigureOut">
              <a:rPr lang="ru-RU" smtClean="0"/>
              <a:pPr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2BE6-710A-4E76-8842-2755F1D31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DD792-7958-4DD7-B4F3-5DFF6D23D29C}" type="datetimeFigureOut">
              <a:rPr lang="ru-RU" smtClean="0"/>
              <a:pPr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2BE6-710A-4E76-8842-2755F1D31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DD792-7958-4DD7-B4F3-5DFF6D23D29C}" type="datetimeFigureOut">
              <a:rPr lang="ru-RU" smtClean="0"/>
              <a:pPr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2BE6-710A-4E76-8842-2755F1D31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DD792-7958-4DD7-B4F3-5DFF6D23D29C}" type="datetimeFigureOut">
              <a:rPr lang="ru-RU" smtClean="0"/>
              <a:pPr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2BE6-710A-4E76-8842-2755F1D31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DD792-7958-4DD7-B4F3-5DFF6D23D29C}" type="datetimeFigureOut">
              <a:rPr lang="ru-RU" smtClean="0"/>
              <a:pPr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2BE6-710A-4E76-8842-2755F1D31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DD792-7958-4DD7-B4F3-5DFF6D23D29C}" type="datetimeFigureOut">
              <a:rPr lang="ru-RU" smtClean="0"/>
              <a:pPr/>
              <a:t>04.01.2025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2BE6-710A-4E76-8842-2755F1D31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DD792-7958-4DD7-B4F3-5DFF6D23D29C}" type="datetimeFigureOut">
              <a:rPr lang="ru-RU" smtClean="0"/>
              <a:pPr/>
              <a:t>04.01.2025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2BE6-710A-4E76-8842-2755F1D31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DD792-7958-4DD7-B4F3-5DFF6D23D29C}" type="datetimeFigureOut">
              <a:rPr lang="ru-RU" smtClean="0"/>
              <a:pPr/>
              <a:t>04.01.2025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2BE6-710A-4E76-8842-2755F1D31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DD792-7958-4DD7-B4F3-5DFF6D23D29C}" type="datetimeFigureOut">
              <a:rPr lang="ru-RU" smtClean="0"/>
              <a:pPr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2BE6-710A-4E76-8842-2755F1D31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DD792-7958-4DD7-B4F3-5DFF6D23D29C}" type="datetimeFigureOut">
              <a:rPr lang="ru-RU" smtClean="0"/>
              <a:pPr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2BE6-710A-4E76-8842-2755F1D31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DD792-7958-4DD7-B4F3-5DFF6D23D29C}" type="datetimeFigureOut">
              <a:rPr lang="ru-RU" smtClean="0"/>
              <a:pPr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72BE6-710A-4E76-8842-2755F1D31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ымянный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196752"/>
            <a:ext cx="6409556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5373216"/>
            <a:ext cx="6400800" cy="1224136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«Тот, кто ничего не делает для других – ничего не делает для себя»</a:t>
            </a:r>
          </a:p>
          <a:p>
            <a:pPr algn="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Гете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2572" y="16431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Волонтерское движение - Олимпийское наследие</a:t>
            </a:r>
            <a:endParaRPr kumimoji="0" lang="ru-RU" sz="44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29600" cy="2650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Как с латинского языка переводится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сло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во «волонтер»?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627784" y="3573016"/>
            <a:ext cx="4330824" cy="216024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u="sng" dirty="0" smtClean="0">
                <a:solidFill>
                  <a:srgbClr val="C00000"/>
                </a:solidFill>
                <a:latin typeface="Bookman Old Style" pitchFamily="18" charset="0"/>
              </a:rPr>
              <a:t>Доброволец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Активист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Общественник </a:t>
            </a:r>
          </a:p>
          <a:p>
            <a:pPr marL="514350" indent="-51435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239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Проходят ли предварительную подготовку волонтеры Олимпийских  Игр?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771800" y="3789040"/>
            <a:ext cx="3034680" cy="2336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Да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Нет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Не все</a:t>
            </a:r>
          </a:p>
          <a:p>
            <a:pPr marL="514350" indent="-51435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3264" t="10178" r="2270" b="3908"/>
          <a:stretch>
            <a:fillRect/>
          </a:stretch>
        </p:blipFill>
        <p:spPr bwMode="auto">
          <a:xfrm>
            <a:off x="683568" y="1484784"/>
            <a:ext cx="792088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Волонтерское движение - Олимпийское наследие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35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Каков возраст потенциального волонтера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Олимпийских  Игр?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195736" y="3573016"/>
            <a:ext cx="4690864" cy="25527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От 18 до 45 лет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От 18 до 75 лет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От 16 до 50 лет</a:t>
            </a:r>
          </a:p>
          <a:p>
            <a:pPr marL="514350" indent="-51435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35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Каков возраст потенциального волонтера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Олимпийских  Игр?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195736" y="3573016"/>
            <a:ext cx="4690864" cy="25527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От 18 до 45 лет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u="sng" dirty="0" smtClean="0">
                <a:solidFill>
                  <a:srgbClr val="C00000"/>
                </a:solidFill>
                <a:latin typeface="Bookman Old Style" pitchFamily="18" charset="0"/>
              </a:rPr>
              <a:t>От 18 до 75 лет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От 16 до 50 лет</a:t>
            </a:r>
          </a:p>
          <a:p>
            <a:pPr marL="514350" indent="-51435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7984" y="4725144"/>
            <a:ext cx="4464496" cy="896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Жак </a:t>
            </a:r>
            <a:r>
              <a:rPr lang="ru-RU" b="1" dirty="0" err="1" smtClean="0">
                <a:latin typeface="Bookman Old Style" pitchFamily="18" charset="0"/>
              </a:rPr>
              <a:t>Рогге</a:t>
            </a:r>
            <a:r>
              <a:rPr lang="ru-RU" b="1" dirty="0" smtClean="0">
                <a:latin typeface="Bookman Old Style" pitchFamily="18" charset="0"/>
              </a:rPr>
              <a:t>,</a:t>
            </a:r>
          </a:p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 экс-президент МОК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351440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«Волонтеры – настоящие олимпийцы, которые прониклись духом Олимпийских игр»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:\Олимпиады\Олимпиада рожд в школе\olympic-flag.gif"/>
          <p:cNvPicPr>
            <a:picLocks noGrp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526" t="14286" r="10526" b="19480"/>
          <a:stretch>
            <a:fillRect/>
          </a:stretch>
        </p:blipFill>
        <p:spPr bwMode="auto">
          <a:xfrm>
            <a:off x="539552" y="1196752"/>
            <a:ext cx="7992888" cy="45365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835696" y="263691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1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283968" y="2636912"/>
            <a:ext cx="445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876256" y="2708920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3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580112" y="407707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131840" y="400506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4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3264" t="10178" r="2270" b="2317"/>
          <a:stretch>
            <a:fillRect/>
          </a:stretch>
        </p:blipFill>
        <p:spPr bwMode="auto">
          <a:xfrm>
            <a:off x="683568" y="1556792"/>
            <a:ext cx="792088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Волонтерское движение - Олимпийское наследие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9222" name="Picture 6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878" y="4071942"/>
            <a:ext cx="3750494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3264" t="10178" r="2270" b="2317"/>
          <a:stretch>
            <a:fillRect/>
          </a:stretch>
        </p:blipFill>
        <p:spPr bwMode="auto">
          <a:xfrm>
            <a:off x="214282" y="1571612"/>
            <a:ext cx="871543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Волонтерское движение - Олимпийское наследие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Волонтерское движение - Олимпийское наследие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674444"/>
            <a:ext cx="8864988" cy="49692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Волонтерское движение - Олимпийское наследие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 t="6771"/>
          <a:stretch>
            <a:fillRect/>
          </a:stretch>
        </p:blipFill>
        <p:spPr bwMode="auto">
          <a:xfrm>
            <a:off x="714348" y="1785926"/>
            <a:ext cx="7643866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714348" y="3861048"/>
            <a:ext cx="7858180" cy="1944216"/>
          </a:xfrm>
        </p:spPr>
        <p:txBody>
          <a:bodyPr/>
          <a:lstStyle/>
          <a:p>
            <a:pPr marL="514350" indent="-51435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Деятельность волонтеров</a:t>
            </a:r>
          </a:p>
          <a:p>
            <a:pPr marL="514350" indent="-51435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266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74"/>
            <a:ext cx="3430572" cy="2286016"/>
          </a:xfrm>
          <a:prstGeom prst="rect">
            <a:avLst/>
          </a:prstGeom>
          <a:noFill/>
        </p:spPr>
      </p:pic>
      <p:pic>
        <p:nvPicPr>
          <p:cNvPr id="26628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4028" y="1500175"/>
            <a:ext cx="4034145" cy="2286016"/>
          </a:xfrm>
          <a:prstGeom prst="rect">
            <a:avLst/>
          </a:prstGeom>
          <a:noFill/>
        </p:spPr>
      </p:pic>
      <p:sp>
        <p:nvSpPr>
          <p:cNvPr id="26630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2" name="Picture 8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4572008"/>
            <a:ext cx="3429024" cy="2134211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Волонтерское движение - Олимпийское наследие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26503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Сколько волонтеров  участвовало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 Олимпийских  Играх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«Сочи 2014»?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771800" y="3861048"/>
            <a:ext cx="4330824" cy="1944216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25 000 чел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15 000 чел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35 000 чел</a:t>
            </a:r>
          </a:p>
          <a:p>
            <a:pPr marL="514350" indent="-51435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26503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Сколько волонтеров  участвовало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 Олимпийских  Играх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«Сочи 2014»?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771800" y="3861048"/>
            <a:ext cx="4330824" cy="1944216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u="sng" dirty="0" smtClean="0">
                <a:solidFill>
                  <a:srgbClr val="C00000"/>
                </a:solidFill>
                <a:latin typeface="Bookman Old Style" pitchFamily="18" charset="0"/>
              </a:rPr>
              <a:t>25 000 чел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15 000 чел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35 000 чел</a:t>
            </a:r>
          </a:p>
          <a:p>
            <a:pPr marL="514350" indent="-51435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29600" cy="2650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Как с латинского языка переводится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сло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во «волонтер»?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627784" y="3573016"/>
            <a:ext cx="4330824" cy="216024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Доброволец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Активист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Общественник </a:t>
            </a:r>
          </a:p>
          <a:p>
            <a:pPr marL="514350" indent="-51435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175</Words>
  <Application>Microsoft Office PowerPoint</Application>
  <PresentationFormat>Экран (4:3)</PresentationFormat>
  <Paragraphs>48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Волонтерское движение - Олимпийское наследие</vt:lpstr>
      <vt:lpstr>Волонтерское движение - Олимпийское наследие</vt:lpstr>
      <vt:lpstr>Волонтерское движение - Олимпийское наследие</vt:lpstr>
      <vt:lpstr>Волонтерское движение - Олимпийское наследие</vt:lpstr>
      <vt:lpstr>Волонтерское движение - Олимпийское наследие</vt:lpstr>
      <vt:lpstr>Сколько волонтеров  участвовало  в Олимпийских  Играх  «Сочи 2014»?</vt:lpstr>
      <vt:lpstr>Сколько волонтеров  участвовало  в Олимпийских  Играх  «Сочи 2014»?</vt:lpstr>
      <vt:lpstr>   </vt:lpstr>
      <vt:lpstr>   </vt:lpstr>
      <vt:lpstr>Проходят ли предварительную подготовку волонтеры Олимпийских  Игр?</vt:lpstr>
      <vt:lpstr>Волонтерское движение - Олимпийское наследие</vt:lpstr>
      <vt:lpstr>Каков возраст потенциального волонтера  Олимпийских  Игр?</vt:lpstr>
      <vt:lpstr>Каков возраст потенциального волонтера  Олимпийских  Игр?</vt:lpstr>
      <vt:lpstr>«Волонтеры – настоящие олимпийцы, которые прониклись духом Олимпийских игр»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Mama</dc:creator>
  <cp:lastModifiedBy>Admin</cp:lastModifiedBy>
  <cp:revision>38</cp:revision>
  <dcterms:created xsi:type="dcterms:W3CDTF">2014-02-03T03:28:12Z</dcterms:created>
  <dcterms:modified xsi:type="dcterms:W3CDTF">2025-01-04T06:03:25Z</dcterms:modified>
</cp:coreProperties>
</file>